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drawings/drawing1.xml" ContentType="application/vnd.openxmlformats-officedocument.drawingml.chartshapes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charts/chart10.xml" ContentType="application/vnd.openxmlformats-officedocument.drawingml.chart+xml"/>
  <Override PartName="/ppt/drawings/drawing2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 autoCompressPictures="0">
  <p:sldMasterIdLst>
    <p:sldMasterId id="2147483653" r:id="rId1"/>
  </p:sldMasterIdLst>
  <p:notesMasterIdLst>
    <p:notesMasterId r:id="rId18"/>
  </p:notesMasterIdLst>
  <p:handoutMasterIdLst>
    <p:handoutMasterId r:id="rId19"/>
  </p:handoutMasterIdLst>
  <p:sldIdLst>
    <p:sldId id="576" r:id="rId2"/>
    <p:sldId id="577" r:id="rId3"/>
    <p:sldId id="578" r:id="rId4"/>
    <p:sldId id="579" r:id="rId5"/>
    <p:sldId id="580" r:id="rId6"/>
    <p:sldId id="584" r:id="rId7"/>
    <p:sldId id="581" r:id="rId8"/>
    <p:sldId id="582" r:id="rId9"/>
    <p:sldId id="583" r:id="rId10"/>
    <p:sldId id="585" r:id="rId11"/>
    <p:sldId id="587" r:id="rId12"/>
    <p:sldId id="588" r:id="rId13"/>
    <p:sldId id="589" r:id="rId14"/>
    <p:sldId id="586" r:id="rId15"/>
    <p:sldId id="590" r:id="rId16"/>
    <p:sldId id="591" r:id="rId17"/>
  </p:sldIdLst>
  <p:sldSz cx="9144000" cy="6858000" type="screen4x3"/>
  <p:notesSz cx="6731000" cy="9856788"/>
  <p:embeddedFontLst>
    <p:embeddedFont>
      <p:font typeface="Garamond" panose="02020404030301010803" pitchFamily="18" charset="0"/>
      <p:regular r:id="rId20"/>
      <p:bold r:id="rId21"/>
      <p:italic r:id="rId22"/>
    </p:embeddedFont>
    <p:embeddedFont>
      <p:font typeface="Helvetica" panose="020B0604020202020204" pitchFamily="34" charset="0"/>
      <p:regular r:id="rId23"/>
      <p:bold r:id="rId24"/>
      <p:italic r:id="rId25"/>
      <p:boldItalic r:id="rId26"/>
    </p:embeddedFont>
    <p:embeddedFont>
      <p:font typeface="ＭＳ Ｐゴシック" panose="020B0600070205080204" pitchFamily="34" charset="-128"/>
      <p:regular r:id="rId27"/>
    </p:embeddedFont>
    <p:embeddedFont>
      <p:font typeface="Calibri" panose="020F0502020204030204" pitchFamily="34" charset="0"/>
      <p:regular r:id="rId28"/>
      <p:bold r:id="rId29"/>
      <p:italic r:id="rId30"/>
      <p:boldItalic r:id="rId31"/>
    </p:embeddedFont>
  </p:embeddedFontLst>
  <p:custDataLst>
    <p:tags r:id="rId32"/>
  </p:custDataLst>
  <p:defaultTextStyle>
    <a:defPPr>
      <a:defRPr lang="en-US"/>
    </a:defPPr>
    <a:lvl1pPr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9" charset="0"/>
        <a:ea typeface="ＭＳ Ｐゴシック" pitchFamily="19" charset="-128"/>
        <a:cs typeface="+mn-cs"/>
      </a:defRPr>
    </a:lvl1pPr>
    <a:lvl2pPr marL="457200"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9" charset="0"/>
        <a:ea typeface="ＭＳ Ｐゴシック" pitchFamily="19" charset="-128"/>
        <a:cs typeface="+mn-cs"/>
      </a:defRPr>
    </a:lvl2pPr>
    <a:lvl3pPr marL="914400"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9" charset="0"/>
        <a:ea typeface="ＭＳ Ｐゴシック" pitchFamily="19" charset="-128"/>
        <a:cs typeface="+mn-cs"/>
      </a:defRPr>
    </a:lvl3pPr>
    <a:lvl4pPr marL="1371600"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9" charset="0"/>
        <a:ea typeface="ＭＳ Ｐゴシック" pitchFamily="19" charset="-128"/>
        <a:cs typeface="+mn-cs"/>
      </a:defRPr>
    </a:lvl4pPr>
    <a:lvl5pPr marL="1828800"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9" charset="0"/>
        <a:ea typeface="ＭＳ Ｐゴシック" pitchFamily="19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Garamond" pitchFamily="19" charset="0"/>
        <a:ea typeface="ＭＳ Ｐゴシック" pitchFamily="19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Garamond" pitchFamily="19" charset="0"/>
        <a:ea typeface="ＭＳ Ｐゴシック" pitchFamily="19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Garamond" pitchFamily="19" charset="0"/>
        <a:ea typeface="ＭＳ Ｐゴシック" pitchFamily="19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Garamond" pitchFamily="19" charset="0"/>
        <a:ea typeface="ＭＳ Ｐゴシック" pitchFamily="19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000099"/>
    <a:srgbClr val="FF9933"/>
    <a:srgbClr val="D7D1FF"/>
    <a:srgbClr val="00CCFF"/>
    <a:srgbClr val="008000"/>
    <a:srgbClr val="800080"/>
    <a:srgbClr val="66FF33"/>
    <a:srgbClr val="FF3300"/>
    <a:srgbClr val="FFD711"/>
    <a:srgbClr val="CDD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79" autoAdjust="0"/>
    <p:restoredTop sz="98326" autoAdjust="0"/>
  </p:normalViewPr>
  <p:slideViewPr>
    <p:cSldViewPr snapToGrid="0">
      <p:cViewPr>
        <p:scale>
          <a:sx n="100" d="100"/>
          <a:sy n="100" d="100"/>
        </p:scale>
        <p:origin x="-978" y="49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95" d="100"/>
          <a:sy n="95" d="100"/>
        </p:scale>
        <p:origin x="-2784" y="-112"/>
      </p:cViewPr>
      <p:guideLst>
        <p:guide orient="horz" pos="3103"/>
        <p:guide pos="2119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26" Type="http://schemas.openxmlformats.org/officeDocument/2006/relationships/font" Target="fonts/font7.fntdata"/><Relationship Id="rId3" Type="http://schemas.openxmlformats.org/officeDocument/2006/relationships/slide" Target="slides/slide2.xml"/><Relationship Id="rId21" Type="http://schemas.openxmlformats.org/officeDocument/2006/relationships/font" Target="fonts/font2.fntdata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6.fntdata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font" Target="fonts/font1.fntdata"/><Relationship Id="rId29" Type="http://schemas.openxmlformats.org/officeDocument/2006/relationships/font" Target="fonts/font10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5.fntdata"/><Relationship Id="rId32" Type="http://schemas.openxmlformats.org/officeDocument/2006/relationships/tags" Target="tags/tag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4.fntdata"/><Relationship Id="rId28" Type="http://schemas.openxmlformats.org/officeDocument/2006/relationships/font" Target="fonts/font9.fntdata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31" Type="http://schemas.openxmlformats.org/officeDocument/2006/relationships/font" Target="fonts/font12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3.fntdata"/><Relationship Id="rId27" Type="http://schemas.openxmlformats.org/officeDocument/2006/relationships/font" Target="fonts/font8.fntdata"/><Relationship Id="rId30" Type="http://schemas.openxmlformats.org/officeDocument/2006/relationships/font" Target="fonts/font11.fntdata"/><Relationship Id="rId35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varming\Expansion\full_expansion_220A_fs_drift.xlsx" TargetMode="External"/></Relationships>
</file>

<file path=ppt/charts/_rels/chart10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oleObject" Target="file:///\\cern.ch\dfs\Workspaces\v\varming\E-cooler\ELENA\Expansion\Full_long_standard_orbit_fs_drift.table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varming\Expansion\full_expansion_220A_fs_drift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varming\Expansion\Drift_magnet_fs_220A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varming\Expansion\full_expansion_220A_fs_drift.xlsx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varming\Expansion\Drift_magnet_fs_220A.xlsx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varming\Expansion\Drift_magnet_fs_220A.xlsx" TargetMode="External"/></Relationships>
</file>

<file path=ppt/charts/_rels/chart7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file:///\\cern.ch\dfs\Workspaces\v\varming\E-cooler\ELENA\Expansion\Full_long_standard_orbit_fs_drift.table" TargetMode="External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oleObject" Target="file:///\\cern.ch\dfs\Workspaces\v\varming\E-cooler\ELENA\Expansion\Full_long_standard_orbit_fs_drift.xlsx" TargetMode="External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oleObject" Target="file:///\\cern.ch\dfs\Workspaces\v\varming\E-cooler\ELENA\Expansion\Full_long_standard_orbit_fs_drift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1778083232418202"/>
          <c:y val="7.7547906318793672E-2"/>
          <c:w val="0.81713902041314601"/>
          <c:h val="0.81308168540001202"/>
        </c:manualLayout>
      </c:layout>
      <c:scatterChart>
        <c:scatterStyle val="smoothMarker"/>
        <c:varyColors val="0"/>
        <c:ser>
          <c:idx val="0"/>
          <c:order val="0"/>
          <c:tx>
            <c:v>Exp. Coil standard</c:v>
          </c:tx>
          <c:spPr>
            <a:ln>
              <a:solidFill>
                <a:srgbClr val="FF0000"/>
              </a:solidFill>
            </a:ln>
          </c:spPr>
          <c:marker>
            <c:symbol val="none"/>
          </c:marker>
          <c:xVal>
            <c:numRef>
              <c:f>full_expansion_220A_fs!$I$3:$I$2505</c:f>
              <c:numCache>
                <c:formatCode>General</c:formatCode>
                <c:ptCount val="2503"/>
                <c:pt idx="0">
                  <c:v>0</c:v>
                </c:pt>
                <c:pt idx="1">
                  <c:v>0.1</c:v>
                </c:pt>
                <c:pt idx="2">
                  <c:v>0.2</c:v>
                </c:pt>
                <c:pt idx="3">
                  <c:v>0.3</c:v>
                </c:pt>
                <c:pt idx="4">
                  <c:v>0.4</c:v>
                </c:pt>
                <c:pt idx="5">
                  <c:v>0.5</c:v>
                </c:pt>
                <c:pt idx="6">
                  <c:v>0.6</c:v>
                </c:pt>
                <c:pt idx="7">
                  <c:v>0.7</c:v>
                </c:pt>
                <c:pt idx="8">
                  <c:v>0.8</c:v>
                </c:pt>
                <c:pt idx="9">
                  <c:v>0.9</c:v>
                </c:pt>
                <c:pt idx="10">
                  <c:v>1</c:v>
                </c:pt>
                <c:pt idx="11">
                  <c:v>1.1000000000000001</c:v>
                </c:pt>
                <c:pt idx="12">
                  <c:v>1.2</c:v>
                </c:pt>
                <c:pt idx="13">
                  <c:v>1.3</c:v>
                </c:pt>
                <c:pt idx="14">
                  <c:v>1.4</c:v>
                </c:pt>
                <c:pt idx="15">
                  <c:v>1.5</c:v>
                </c:pt>
                <c:pt idx="16">
                  <c:v>1.6</c:v>
                </c:pt>
                <c:pt idx="17">
                  <c:v>1.7</c:v>
                </c:pt>
                <c:pt idx="18">
                  <c:v>1.8</c:v>
                </c:pt>
                <c:pt idx="19">
                  <c:v>1.9</c:v>
                </c:pt>
                <c:pt idx="20">
                  <c:v>2</c:v>
                </c:pt>
                <c:pt idx="21">
                  <c:v>2.1</c:v>
                </c:pt>
                <c:pt idx="22">
                  <c:v>2.2000000000000002</c:v>
                </c:pt>
                <c:pt idx="23">
                  <c:v>2.2999999999999998</c:v>
                </c:pt>
                <c:pt idx="24">
                  <c:v>2.4</c:v>
                </c:pt>
                <c:pt idx="25">
                  <c:v>2.5</c:v>
                </c:pt>
                <c:pt idx="26">
                  <c:v>2.6</c:v>
                </c:pt>
                <c:pt idx="27">
                  <c:v>2.7</c:v>
                </c:pt>
                <c:pt idx="28">
                  <c:v>2.8</c:v>
                </c:pt>
                <c:pt idx="29">
                  <c:v>2.9</c:v>
                </c:pt>
                <c:pt idx="30">
                  <c:v>3</c:v>
                </c:pt>
                <c:pt idx="31">
                  <c:v>3.1</c:v>
                </c:pt>
                <c:pt idx="32">
                  <c:v>3.2</c:v>
                </c:pt>
                <c:pt idx="33">
                  <c:v>3.3</c:v>
                </c:pt>
                <c:pt idx="34">
                  <c:v>3.4</c:v>
                </c:pt>
                <c:pt idx="35">
                  <c:v>3.5</c:v>
                </c:pt>
                <c:pt idx="36">
                  <c:v>3.6</c:v>
                </c:pt>
                <c:pt idx="37">
                  <c:v>3.7</c:v>
                </c:pt>
                <c:pt idx="38">
                  <c:v>3.8</c:v>
                </c:pt>
                <c:pt idx="39">
                  <c:v>3.9</c:v>
                </c:pt>
                <c:pt idx="40">
                  <c:v>4</c:v>
                </c:pt>
                <c:pt idx="41">
                  <c:v>4.0999999999999996</c:v>
                </c:pt>
                <c:pt idx="42">
                  <c:v>4.2</c:v>
                </c:pt>
                <c:pt idx="43">
                  <c:v>4.3</c:v>
                </c:pt>
                <c:pt idx="44">
                  <c:v>4.4000000000000004</c:v>
                </c:pt>
                <c:pt idx="45">
                  <c:v>4.5</c:v>
                </c:pt>
                <c:pt idx="46">
                  <c:v>4.5999999999999996</c:v>
                </c:pt>
                <c:pt idx="47">
                  <c:v>4.7</c:v>
                </c:pt>
                <c:pt idx="48">
                  <c:v>4.8</c:v>
                </c:pt>
                <c:pt idx="49">
                  <c:v>4.9000000000000004</c:v>
                </c:pt>
                <c:pt idx="50">
                  <c:v>5</c:v>
                </c:pt>
                <c:pt idx="51">
                  <c:v>5.0999999999999996</c:v>
                </c:pt>
                <c:pt idx="52">
                  <c:v>5.2</c:v>
                </c:pt>
                <c:pt idx="53">
                  <c:v>5.3</c:v>
                </c:pt>
                <c:pt idx="54">
                  <c:v>5.4</c:v>
                </c:pt>
                <c:pt idx="55">
                  <c:v>5.5</c:v>
                </c:pt>
                <c:pt idx="56">
                  <c:v>5.6</c:v>
                </c:pt>
                <c:pt idx="57">
                  <c:v>5.7</c:v>
                </c:pt>
                <c:pt idx="58">
                  <c:v>5.8</c:v>
                </c:pt>
                <c:pt idx="59">
                  <c:v>5.9</c:v>
                </c:pt>
                <c:pt idx="60">
                  <c:v>6</c:v>
                </c:pt>
                <c:pt idx="61">
                  <c:v>6.1</c:v>
                </c:pt>
                <c:pt idx="62">
                  <c:v>6.2</c:v>
                </c:pt>
                <c:pt idx="63">
                  <c:v>6.3</c:v>
                </c:pt>
                <c:pt idx="64">
                  <c:v>6.4</c:v>
                </c:pt>
                <c:pt idx="65">
                  <c:v>6.5</c:v>
                </c:pt>
                <c:pt idx="66">
                  <c:v>6.6</c:v>
                </c:pt>
                <c:pt idx="67">
                  <c:v>6.7</c:v>
                </c:pt>
                <c:pt idx="68">
                  <c:v>6.8</c:v>
                </c:pt>
                <c:pt idx="69">
                  <c:v>6.9</c:v>
                </c:pt>
                <c:pt idx="70">
                  <c:v>7</c:v>
                </c:pt>
                <c:pt idx="71">
                  <c:v>7.1</c:v>
                </c:pt>
                <c:pt idx="72">
                  <c:v>7.2</c:v>
                </c:pt>
                <c:pt idx="73">
                  <c:v>7.3</c:v>
                </c:pt>
                <c:pt idx="74">
                  <c:v>7.4</c:v>
                </c:pt>
                <c:pt idx="75">
                  <c:v>7.5</c:v>
                </c:pt>
                <c:pt idx="76">
                  <c:v>7.6</c:v>
                </c:pt>
                <c:pt idx="77">
                  <c:v>7.7</c:v>
                </c:pt>
                <c:pt idx="78">
                  <c:v>7.8</c:v>
                </c:pt>
                <c:pt idx="79">
                  <c:v>7.9</c:v>
                </c:pt>
                <c:pt idx="80">
                  <c:v>8</c:v>
                </c:pt>
                <c:pt idx="81">
                  <c:v>8.1</c:v>
                </c:pt>
                <c:pt idx="82">
                  <c:v>8.1999999999999993</c:v>
                </c:pt>
                <c:pt idx="83">
                  <c:v>8.3000000000000007</c:v>
                </c:pt>
                <c:pt idx="84">
                  <c:v>8.4</c:v>
                </c:pt>
                <c:pt idx="85">
                  <c:v>8.5</c:v>
                </c:pt>
                <c:pt idx="86">
                  <c:v>8.6</c:v>
                </c:pt>
                <c:pt idx="87">
                  <c:v>8.6999999999999993</c:v>
                </c:pt>
                <c:pt idx="88">
                  <c:v>8.8000000000000007</c:v>
                </c:pt>
                <c:pt idx="89">
                  <c:v>8.9</c:v>
                </c:pt>
                <c:pt idx="90">
                  <c:v>9</c:v>
                </c:pt>
                <c:pt idx="91">
                  <c:v>9.1</c:v>
                </c:pt>
                <c:pt idx="92">
                  <c:v>9.1999999999999993</c:v>
                </c:pt>
                <c:pt idx="93">
                  <c:v>9.3000000000000007</c:v>
                </c:pt>
                <c:pt idx="94">
                  <c:v>9.4</c:v>
                </c:pt>
                <c:pt idx="95">
                  <c:v>9.5</c:v>
                </c:pt>
                <c:pt idx="96">
                  <c:v>9.6</c:v>
                </c:pt>
                <c:pt idx="97">
                  <c:v>9.6999999999999993</c:v>
                </c:pt>
                <c:pt idx="98">
                  <c:v>9.8000000000000007</c:v>
                </c:pt>
                <c:pt idx="99">
                  <c:v>9.9</c:v>
                </c:pt>
                <c:pt idx="100">
                  <c:v>10</c:v>
                </c:pt>
                <c:pt idx="101">
                  <c:v>10.1</c:v>
                </c:pt>
                <c:pt idx="102">
                  <c:v>10.199999999999999</c:v>
                </c:pt>
                <c:pt idx="103">
                  <c:v>10.3</c:v>
                </c:pt>
                <c:pt idx="104">
                  <c:v>10.4</c:v>
                </c:pt>
                <c:pt idx="105">
                  <c:v>10.5</c:v>
                </c:pt>
                <c:pt idx="106">
                  <c:v>10.6</c:v>
                </c:pt>
                <c:pt idx="107">
                  <c:v>10.7</c:v>
                </c:pt>
                <c:pt idx="108">
                  <c:v>10.8</c:v>
                </c:pt>
                <c:pt idx="109">
                  <c:v>10.9</c:v>
                </c:pt>
                <c:pt idx="110">
                  <c:v>11</c:v>
                </c:pt>
                <c:pt idx="111">
                  <c:v>11.1</c:v>
                </c:pt>
                <c:pt idx="112">
                  <c:v>11.2</c:v>
                </c:pt>
                <c:pt idx="113">
                  <c:v>11.3</c:v>
                </c:pt>
                <c:pt idx="114">
                  <c:v>11.4</c:v>
                </c:pt>
                <c:pt idx="115">
                  <c:v>11.5</c:v>
                </c:pt>
                <c:pt idx="116">
                  <c:v>11.6</c:v>
                </c:pt>
                <c:pt idx="117">
                  <c:v>11.7</c:v>
                </c:pt>
                <c:pt idx="118">
                  <c:v>11.8</c:v>
                </c:pt>
                <c:pt idx="119">
                  <c:v>11.9</c:v>
                </c:pt>
                <c:pt idx="120">
                  <c:v>12</c:v>
                </c:pt>
                <c:pt idx="121">
                  <c:v>12.1</c:v>
                </c:pt>
                <c:pt idx="122">
                  <c:v>12.2</c:v>
                </c:pt>
                <c:pt idx="123">
                  <c:v>12.3</c:v>
                </c:pt>
                <c:pt idx="124">
                  <c:v>12.4</c:v>
                </c:pt>
                <c:pt idx="125">
                  <c:v>12.5</c:v>
                </c:pt>
                <c:pt idx="126">
                  <c:v>12.6</c:v>
                </c:pt>
                <c:pt idx="127">
                  <c:v>12.7</c:v>
                </c:pt>
                <c:pt idx="128">
                  <c:v>12.8</c:v>
                </c:pt>
                <c:pt idx="129">
                  <c:v>12.9</c:v>
                </c:pt>
                <c:pt idx="130">
                  <c:v>13</c:v>
                </c:pt>
                <c:pt idx="131">
                  <c:v>13.1</c:v>
                </c:pt>
                <c:pt idx="132">
                  <c:v>13.2</c:v>
                </c:pt>
                <c:pt idx="133">
                  <c:v>13.3</c:v>
                </c:pt>
                <c:pt idx="134">
                  <c:v>13.4</c:v>
                </c:pt>
                <c:pt idx="135">
                  <c:v>13.5</c:v>
                </c:pt>
                <c:pt idx="136">
                  <c:v>13.6</c:v>
                </c:pt>
                <c:pt idx="137">
                  <c:v>13.7</c:v>
                </c:pt>
                <c:pt idx="138">
                  <c:v>13.8</c:v>
                </c:pt>
                <c:pt idx="139">
                  <c:v>13.9</c:v>
                </c:pt>
                <c:pt idx="140">
                  <c:v>14</c:v>
                </c:pt>
                <c:pt idx="141">
                  <c:v>14.1</c:v>
                </c:pt>
                <c:pt idx="142">
                  <c:v>14.2</c:v>
                </c:pt>
                <c:pt idx="143">
                  <c:v>14.3</c:v>
                </c:pt>
                <c:pt idx="144">
                  <c:v>14.4</c:v>
                </c:pt>
                <c:pt idx="145">
                  <c:v>14.5</c:v>
                </c:pt>
                <c:pt idx="146">
                  <c:v>14.6</c:v>
                </c:pt>
                <c:pt idx="147">
                  <c:v>14.7</c:v>
                </c:pt>
                <c:pt idx="148">
                  <c:v>14.8</c:v>
                </c:pt>
                <c:pt idx="149">
                  <c:v>14.9</c:v>
                </c:pt>
                <c:pt idx="150">
                  <c:v>15</c:v>
                </c:pt>
                <c:pt idx="151">
                  <c:v>15.1</c:v>
                </c:pt>
                <c:pt idx="152">
                  <c:v>15.2</c:v>
                </c:pt>
                <c:pt idx="153">
                  <c:v>15.3</c:v>
                </c:pt>
                <c:pt idx="154">
                  <c:v>15.4</c:v>
                </c:pt>
                <c:pt idx="155">
                  <c:v>15.5</c:v>
                </c:pt>
                <c:pt idx="156">
                  <c:v>15.6</c:v>
                </c:pt>
                <c:pt idx="157">
                  <c:v>15.7</c:v>
                </c:pt>
                <c:pt idx="158">
                  <c:v>15.8</c:v>
                </c:pt>
                <c:pt idx="159">
                  <c:v>15.9</c:v>
                </c:pt>
                <c:pt idx="160">
                  <c:v>16</c:v>
                </c:pt>
                <c:pt idx="161">
                  <c:v>16.100000000000001</c:v>
                </c:pt>
                <c:pt idx="162">
                  <c:v>16.2</c:v>
                </c:pt>
                <c:pt idx="163">
                  <c:v>16.3</c:v>
                </c:pt>
                <c:pt idx="164">
                  <c:v>16.399999999999999</c:v>
                </c:pt>
                <c:pt idx="165">
                  <c:v>16.5</c:v>
                </c:pt>
                <c:pt idx="166">
                  <c:v>16.600000000000001</c:v>
                </c:pt>
                <c:pt idx="167">
                  <c:v>16.7</c:v>
                </c:pt>
                <c:pt idx="168">
                  <c:v>16.8</c:v>
                </c:pt>
                <c:pt idx="169">
                  <c:v>16.899999999999999</c:v>
                </c:pt>
                <c:pt idx="170">
                  <c:v>17</c:v>
                </c:pt>
                <c:pt idx="171">
                  <c:v>17.100000000000001</c:v>
                </c:pt>
                <c:pt idx="172">
                  <c:v>17.2</c:v>
                </c:pt>
                <c:pt idx="173">
                  <c:v>17.3</c:v>
                </c:pt>
                <c:pt idx="174">
                  <c:v>17.399999999999999</c:v>
                </c:pt>
                <c:pt idx="175">
                  <c:v>17.5</c:v>
                </c:pt>
                <c:pt idx="176">
                  <c:v>17.600000000000001</c:v>
                </c:pt>
                <c:pt idx="177">
                  <c:v>17.7</c:v>
                </c:pt>
                <c:pt idx="178">
                  <c:v>17.8</c:v>
                </c:pt>
                <c:pt idx="179">
                  <c:v>17.899999999999999</c:v>
                </c:pt>
                <c:pt idx="180">
                  <c:v>18</c:v>
                </c:pt>
                <c:pt idx="181">
                  <c:v>18.100000000000001</c:v>
                </c:pt>
                <c:pt idx="182">
                  <c:v>18.2</c:v>
                </c:pt>
                <c:pt idx="183">
                  <c:v>18.3</c:v>
                </c:pt>
                <c:pt idx="184">
                  <c:v>18.399999999999999</c:v>
                </c:pt>
                <c:pt idx="185">
                  <c:v>18.5</c:v>
                </c:pt>
                <c:pt idx="186">
                  <c:v>18.600000000000001</c:v>
                </c:pt>
                <c:pt idx="187">
                  <c:v>18.7</c:v>
                </c:pt>
                <c:pt idx="188">
                  <c:v>18.8</c:v>
                </c:pt>
                <c:pt idx="189">
                  <c:v>18.899999999999999</c:v>
                </c:pt>
                <c:pt idx="190">
                  <c:v>19</c:v>
                </c:pt>
                <c:pt idx="191">
                  <c:v>19.100000000000001</c:v>
                </c:pt>
                <c:pt idx="192">
                  <c:v>19.2</c:v>
                </c:pt>
                <c:pt idx="193">
                  <c:v>19.3</c:v>
                </c:pt>
                <c:pt idx="194">
                  <c:v>19.399999999999999</c:v>
                </c:pt>
                <c:pt idx="195">
                  <c:v>19.5</c:v>
                </c:pt>
                <c:pt idx="196">
                  <c:v>19.600000000000001</c:v>
                </c:pt>
                <c:pt idx="197">
                  <c:v>19.7</c:v>
                </c:pt>
                <c:pt idx="198">
                  <c:v>19.8</c:v>
                </c:pt>
                <c:pt idx="199">
                  <c:v>19.899999999999999</c:v>
                </c:pt>
                <c:pt idx="200">
                  <c:v>20</c:v>
                </c:pt>
                <c:pt idx="201">
                  <c:v>20.100000000000001</c:v>
                </c:pt>
                <c:pt idx="202">
                  <c:v>20.2</c:v>
                </c:pt>
                <c:pt idx="203">
                  <c:v>20.3</c:v>
                </c:pt>
                <c:pt idx="204">
                  <c:v>20.399999999999999</c:v>
                </c:pt>
                <c:pt idx="205">
                  <c:v>20.5</c:v>
                </c:pt>
                <c:pt idx="206">
                  <c:v>20.6</c:v>
                </c:pt>
                <c:pt idx="207">
                  <c:v>20.7</c:v>
                </c:pt>
                <c:pt idx="208">
                  <c:v>20.8</c:v>
                </c:pt>
                <c:pt idx="209">
                  <c:v>20.9</c:v>
                </c:pt>
                <c:pt idx="210">
                  <c:v>21</c:v>
                </c:pt>
                <c:pt idx="211">
                  <c:v>21.1</c:v>
                </c:pt>
                <c:pt idx="212">
                  <c:v>21.2</c:v>
                </c:pt>
                <c:pt idx="213">
                  <c:v>21.3</c:v>
                </c:pt>
                <c:pt idx="214">
                  <c:v>21.4</c:v>
                </c:pt>
                <c:pt idx="215">
                  <c:v>21.5</c:v>
                </c:pt>
                <c:pt idx="216">
                  <c:v>21.6</c:v>
                </c:pt>
                <c:pt idx="217">
                  <c:v>21.7</c:v>
                </c:pt>
                <c:pt idx="218">
                  <c:v>21.8</c:v>
                </c:pt>
                <c:pt idx="219">
                  <c:v>21.9</c:v>
                </c:pt>
                <c:pt idx="220">
                  <c:v>22</c:v>
                </c:pt>
                <c:pt idx="221">
                  <c:v>22.1</c:v>
                </c:pt>
                <c:pt idx="222">
                  <c:v>22.2</c:v>
                </c:pt>
                <c:pt idx="223">
                  <c:v>22.3</c:v>
                </c:pt>
                <c:pt idx="224">
                  <c:v>22.4</c:v>
                </c:pt>
                <c:pt idx="225">
                  <c:v>22.5</c:v>
                </c:pt>
                <c:pt idx="226">
                  <c:v>22.6</c:v>
                </c:pt>
                <c:pt idx="227">
                  <c:v>22.7</c:v>
                </c:pt>
                <c:pt idx="228">
                  <c:v>22.8</c:v>
                </c:pt>
                <c:pt idx="229">
                  <c:v>22.9</c:v>
                </c:pt>
                <c:pt idx="230">
                  <c:v>23</c:v>
                </c:pt>
                <c:pt idx="231">
                  <c:v>23.1</c:v>
                </c:pt>
                <c:pt idx="232">
                  <c:v>23.2</c:v>
                </c:pt>
                <c:pt idx="233">
                  <c:v>23.3</c:v>
                </c:pt>
                <c:pt idx="234">
                  <c:v>23.4</c:v>
                </c:pt>
                <c:pt idx="235">
                  <c:v>23.5</c:v>
                </c:pt>
                <c:pt idx="236">
                  <c:v>23.6</c:v>
                </c:pt>
                <c:pt idx="237">
                  <c:v>23.7</c:v>
                </c:pt>
                <c:pt idx="238">
                  <c:v>23.8</c:v>
                </c:pt>
                <c:pt idx="239">
                  <c:v>23.9</c:v>
                </c:pt>
                <c:pt idx="240">
                  <c:v>24</c:v>
                </c:pt>
                <c:pt idx="241">
                  <c:v>24.1</c:v>
                </c:pt>
                <c:pt idx="242">
                  <c:v>24.2</c:v>
                </c:pt>
                <c:pt idx="243">
                  <c:v>24.3</c:v>
                </c:pt>
                <c:pt idx="244">
                  <c:v>24.4</c:v>
                </c:pt>
                <c:pt idx="245">
                  <c:v>24.5</c:v>
                </c:pt>
                <c:pt idx="246">
                  <c:v>24.6</c:v>
                </c:pt>
                <c:pt idx="247">
                  <c:v>24.7</c:v>
                </c:pt>
                <c:pt idx="248">
                  <c:v>24.8</c:v>
                </c:pt>
                <c:pt idx="249">
                  <c:v>24.9</c:v>
                </c:pt>
                <c:pt idx="250">
                  <c:v>25</c:v>
                </c:pt>
                <c:pt idx="251">
                  <c:v>25.1</c:v>
                </c:pt>
                <c:pt idx="252">
                  <c:v>25.2</c:v>
                </c:pt>
                <c:pt idx="253">
                  <c:v>25.3</c:v>
                </c:pt>
                <c:pt idx="254">
                  <c:v>25.4</c:v>
                </c:pt>
                <c:pt idx="255">
                  <c:v>25.5</c:v>
                </c:pt>
                <c:pt idx="256">
                  <c:v>25.6</c:v>
                </c:pt>
                <c:pt idx="257">
                  <c:v>25.7</c:v>
                </c:pt>
                <c:pt idx="258">
                  <c:v>25.8</c:v>
                </c:pt>
                <c:pt idx="259">
                  <c:v>25.9</c:v>
                </c:pt>
                <c:pt idx="260">
                  <c:v>26</c:v>
                </c:pt>
                <c:pt idx="261">
                  <c:v>26.1</c:v>
                </c:pt>
                <c:pt idx="262">
                  <c:v>26.2</c:v>
                </c:pt>
                <c:pt idx="263">
                  <c:v>26.3</c:v>
                </c:pt>
                <c:pt idx="264">
                  <c:v>26.4</c:v>
                </c:pt>
                <c:pt idx="265">
                  <c:v>26.5</c:v>
                </c:pt>
                <c:pt idx="266">
                  <c:v>26.6</c:v>
                </c:pt>
                <c:pt idx="267">
                  <c:v>26.7</c:v>
                </c:pt>
                <c:pt idx="268">
                  <c:v>26.8</c:v>
                </c:pt>
                <c:pt idx="269">
                  <c:v>26.9</c:v>
                </c:pt>
                <c:pt idx="270">
                  <c:v>27</c:v>
                </c:pt>
                <c:pt idx="271">
                  <c:v>27.1</c:v>
                </c:pt>
                <c:pt idx="272">
                  <c:v>27.2</c:v>
                </c:pt>
                <c:pt idx="273">
                  <c:v>27.3</c:v>
                </c:pt>
                <c:pt idx="274">
                  <c:v>27.4</c:v>
                </c:pt>
                <c:pt idx="275">
                  <c:v>27.5</c:v>
                </c:pt>
                <c:pt idx="276">
                  <c:v>27.6</c:v>
                </c:pt>
                <c:pt idx="277">
                  <c:v>27.7</c:v>
                </c:pt>
                <c:pt idx="278">
                  <c:v>27.8</c:v>
                </c:pt>
                <c:pt idx="279">
                  <c:v>27.9</c:v>
                </c:pt>
                <c:pt idx="280">
                  <c:v>28</c:v>
                </c:pt>
                <c:pt idx="281">
                  <c:v>28.1</c:v>
                </c:pt>
                <c:pt idx="282">
                  <c:v>28.2</c:v>
                </c:pt>
                <c:pt idx="283">
                  <c:v>28.3</c:v>
                </c:pt>
                <c:pt idx="284">
                  <c:v>28.4</c:v>
                </c:pt>
                <c:pt idx="285">
                  <c:v>28.5</c:v>
                </c:pt>
                <c:pt idx="286">
                  <c:v>28.6</c:v>
                </c:pt>
                <c:pt idx="287">
                  <c:v>28.7</c:v>
                </c:pt>
                <c:pt idx="288">
                  <c:v>28.8</c:v>
                </c:pt>
                <c:pt idx="289">
                  <c:v>28.9</c:v>
                </c:pt>
                <c:pt idx="290">
                  <c:v>29</c:v>
                </c:pt>
                <c:pt idx="291">
                  <c:v>29.1</c:v>
                </c:pt>
                <c:pt idx="292">
                  <c:v>29.2</c:v>
                </c:pt>
                <c:pt idx="293">
                  <c:v>29.3</c:v>
                </c:pt>
                <c:pt idx="294">
                  <c:v>29.4</c:v>
                </c:pt>
                <c:pt idx="295">
                  <c:v>29.5</c:v>
                </c:pt>
                <c:pt idx="296">
                  <c:v>29.6</c:v>
                </c:pt>
                <c:pt idx="297">
                  <c:v>29.7</c:v>
                </c:pt>
                <c:pt idx="298">
                  <c:v>29.8</c:v>
                </c:pt>
                <c:pt idx="299">
                  <c:v>29.9</c:v>
                </c:pt>
                <c:pt idx="300">
                  <c:v>30</c:v>
                </c:pt>
                <c:pt idx="301">
                  <c:v>30.1</c:v>
                </c:pt>
                <c:pt idx="302">
                  <c:v>30.2</c:v>
                </c:pt>
                <c:pt idx="303">
                  <c:v>30.3</c:v>
                </c:pt>
                <c:pt idx="304">
                  <c:v>30.4</c:v>
                </c:pt>
                <c:pt idx="305">
                  <c:v>30.5</c:v>
                </c:pt>
                <c:pt idx="306">
                  <c:v>30.6</c:v>
                </c:pt>
                <c:pt idx="307">
                  <c:v>30.7</c:v>
                </c:pt>
                <c:pt idx="308">
                  <c:v>30.8</c:v>
                </c:pt>
                <c:pt idx="309">
                  <c:v>30.9</c:v>
                </c:pt>
                <c:pt idx="310">
                  <c:v>31</c:v>
                </c:pt>
                <c:pt idx="311">
                  <c:v>31.1</c:v>
                </c:pt>
                <c:pt idx="312">
                  <c:v>31.2</c:v>
                </c:pt>
                <c:pt idx="313">
                  <c:v>31.3</c:v>
                </c:pt>
                <c:pt idx="314">
                  <c:v>31.4</c:v>
                </c:pt>
                <c:pt idx="315">
                  <c:v>31.5</c:v>
                </c:pt>
                <c:pt idx="316">
                  <c:v>31.6</c:v>
                </c:pt>
                <c:pt idx="317">
                  <c:v>31.7</c:v>
                </c:pt>
                <c:pt idx="318">
                  <c:v>31.8</c:v>
                </c:pt>
                <c:pt idx="319">
                  <c:v>31.9</c:v>
                </c:pt>
                <c:pt idx="320">
                  <c:v>32</c:v>
                </c:pt>
                <c:pt idx="321">
                  <c:v>32.1</c:v>
                </c:pt>
                <c:pt idx="322">
                  <c:v>32.200000000000003</c:v>
                </c:pt>
                <c:pt idx="323">
                  <c:v>32.299999999999997</c:v>
                </c:pt>
                <c:pt idx="324">
                  <c:v>32.4</c:v>
                </c:pt>
                <c:pt idx="325">
                  <c:v>32.5</c:v>
                </c:pt>
                <c:pt idx="326">
                  <c:v>32.6</c:v>
                </c:pt>
                <c:pt idx="327">
                  <c:v>32.700000000000003</c:v>
                </c:pt>
                <c:pt idx="328">
                  <c:v>32.799999999999997</c:v>
                </c:pt>
                <c:pt idx="329">
                  <c:v>32.9</c:v>
                </c:pt>
                <c:pt idx="330">
                  <c:v>33</c:v>
                </c:pt>
                <c:pt idx="331">
                  <c:v>33.1</c:v>
                </c:pt>
                <c:pt idx="332">
                  <c:v>33.200000000000003</c:v>
                </c:pt>
                <c:pt idx="333">
                  <c:v>33.299999999999997</c:v>
                </c:pt>
                <c:pt idx="334">
                  <c:v>33.4</c:v>
                </c:pt>
                <c:pt idx="335">
                  <c:v>33.5</c:v>
                </c:pt>
                <c:pt idx="336">
                  <c:v>33.6</c:v>
                </c:pt>
                <c:pt idx="337">
                  <c:v>33.700000000000003</c:v>
                </c:pt>
                <c:pt idx="338">
                  <c:v>33.799999999999997</c:v>
                </c:pt>
                <c:pt idx="339">
                  <c:v>33.9</c:v>
                </c:pt>
                <c:pt idx="340">
                  <c:v>34</c:v>
                </c:pt>
                <c:pt idx="341">
                  <c:v>34.1</c:v>
                </c:pt>
                <c:pt idx="342">
                  <c:v>34.200000000000003</c:v>
                </c:pt>
                <c:pt idx="343">
                  <c:v>34.299999999999997</c:v>
                </c:pt>
                <c:pt idx="344">
                  <c:v>34.4</c:v>
                </c:pt>
                <c:pt idx="345">
                  <c:v>34.5</c:v>
                </c:pt>
                <c:pt idx="346">
                  <c:v>34.6</c:v>
                </c:pt>
                <c:pt idx="347">
                  <c:v>34.700000000000003</c:v>
                </c:pt>
                <c:pt idx="348">
                  <c:v>34.799999999999997</c:v>
                </c:pt>
                <c:pt idx="349">
                  <c:v>34.9</c:v>
                </c:pt>
                <c:pt idx="350">
                  <c:v>35</c:v>
                </c:pt>
                <c:pt idx="351">
                  <c:v>35.1</c:v>
                </c:pt>
                <c:pt idx="352">
                  <c:v>35.200000000000003</c:v>
                </c:pt>
                <c:pt idx="353">
                  <c:v>35.299999999999997</c:v>
                </c:pt>
                <c:pt idx="354">
                  <c:v>35.4</c:v>
                </c:pt>
                <c:pt idx="355">
                  <c:v>35.5</c:v>
                </c:pt>
                <c:pt idx="356">
                  <c:v>35.6</c:v>
                </c:pt>
                <c:pt idx="357">
                  <c:v>35.700000000000003</c:v>
                </c:pt>
                <c:pt idx="358">
                  <c:v>35.799999999999997</c:v>
                </c:pt>
                <c:pt idx="359">
                  <c:v>35.9</c:v>
                </c:pt>
                <c:pt idx="360">
                  <c:v>36</c:v>
                </c:pt>
                <c:pt idx="361">
                  <c:v>36.1</c:v>
                </c:pt>
                <c:pt idx="362">
                  <c:v>36.200000000000003</c:v>
                </c:pt>
                <c:pt idx="363">
                  <c:v>36.299999999999997</c:v>
                </c:pt>
                <c:pt idx="364">
                  <c:v>36.4</c:v>
                </c:pt>
                <c:pt idx="365">
                  <c:v>36.5</c:v>
                </c:pt>
                <c:pt idx="366">
                  <c:v>36.6</c:v>
                </c:pt>
                <c:pt idx="367">
                  <c:v>36.700000000000003</c:v>
                </c:pt>
                <c:pt idx="368">
                  <c:v>36.799999999999997</c:v>
                </c:pt>
                <c:pt idx="369">
                  <c:v>36.9</c:v>
                </c:pt>
                <c:pt idx="370">
                  <c:v>37</c:v>
                </c:pt>
                <c:pt idx="371">
                  <c:v>37.1</c:v>
                </c:pt>
                <c:pt idx="372">
                  <c:v>37.200000000000003</c:v>
                </c:pt>
                <c:pt idx="373">
                  <c:v>37.299999999999997</c:v>
                </c:pt>
                <c:pt idx="374">
                  <c:v>37.4</c:v>
                </c:pt>
                <c:pt idx="375">
                  <c:v>37.5</c:v>
                </c:pt>
                <c:pt idx="376">
                  <c:v>37.6</c:v>
                </c:pt>
                <c:pt idx="377">
                  <c:v>37.700000000000003</c:v>
                </c:pt>
                <c:pt idx="378">
                  <c:v>37.799999999999997</c:v>
                </c:pt>
                <c:pt idx="379">
                  <c:v>37.9</c:v>
                </c:pt>
                <c:pt idx="380">
                  <c:v>38</c:v>
                </c:pt>
                <c:pt idx="381">
                  <c:v>38.1</c:v>
                </c:pt>
                <c:pt idx="382">
                  <c:v>38.200000000000003</c:v>
                </c:pt>
                <c:pt idx="383">
                  <c:v>38.299999999999997</c:v>
                </c:pt>
                <c:pt idx="384">
                  <c:v>38.4</c:v>
                </c:pt>
                <c:pt idx="385">
                  <c:v>38.5</c:v>
                </c:pt>
                <c:pt idx="386">
                  <c:v>38.6</c:v>
                </c:pt>
                <c:pt idx="387">
                  <c:v>38.700000000000003</c:v>
                </c:pt>
                <c:pt idx="388">
                  <c:v>38.799999999999997</c:v>
                </c:pt>
                <c:pt idx="389">
                  <c:v>38.9</c:v>
                </c:pt>
                <c:pt idx="390">
                  <c:v>39</c:v>
                </c:pt>
                <c:pt idx="391">
                  <c:v>39.1</c:v>
                </c:pt>
                <c:pt idx="392">
                  <c:v>39.200000000000003</c:v>
                </c:pt>
                <c:pt idx="393">
                  <c:v>39.299999999999997</c:v>
                </c:pt>
                <c:pt idx="394">
                  <c:v>39.4</c:v>
                </c:pt>
                <c:pt idx="395">
                  <c:v>39.5</c:v>
                </c:pt>
                <c:pt idx="396">
                  <c:v>39.6</c:v>
                </c:pt>
                <c:pt idx="397">
                  <c:v>39.700000000000003</c:v>
                </c:pt>
                <c:pt idx="398">
                  <c:v>39.799999999999997</c:v>
                </c:pt>
                <c:pt idx="399">
                  <c:v>39.9</c:v>
                </c:pt>
                <c:pt idx="400">
                  <c:v>40</c:v>
                </c:pt>
                <c:pt idx="401">
                  <c:v>40.1</c:v>
                </c:pt>
                <c:pt idx="402">
                  <c:v>40.200000000000003</c:v>
                </c:pt>
                <c:pt idx="403">
                  <c:v>40.299999999999997</c:v>
                </c:pt>
                <c:pt idx="404">
                  <c:v>40.4</c:v>
                </c:pt>
                <c:pt idx="405">
                  <c:v>40.5</c:v>
                </c:pt>
                <c:pt idx="406">
                  <c:v>40.6</c:v>
                </c:pt>
                <c:pt idx="407">
                  <c:v>40.700000000000003</c:v>
                </c:pt>
                <c:pt idx="408">
                  <c:v>40.799999999999997</c:v>
                </c:pt>
                <c:pt idx="409">
                  <c:v>40.9</c:v>
                </c:pt>
                <c:pt idx="410">
                  <c:v>41</c:v>
                </c:pt>
                <c:pt idx="411">
                  <c:v>41.1</c:v>
                </c:pt>
                <c:pt idx="412">
                  <c:v>41.2</c:v>
                </c:pt>
                <c:pt idx="413">
                  <c:v>41.3</c:v>
                </c:pt>
                <c:pt idx="414">
                  <c:v>41.4</c:v>
                </c:pt>
                <c:pt idx="415">
                  <c:v>41.5</c:v>
                </c:pt>
                <c:pt idx="416">
                  <c:v>41.6</c:v>
                </c:pt>
                <c:pt idx="417">
                  <c:v>41.7</c:v>
                </c:pt>
                <c:pt idx="418">
                  <c:v>41.8</c:v>
                </c:pt>
                <c:pt idx="419">
                  <c:v>41.9</c:v>
                </c:pt>
                <c:pt idx="420">
                  <c:v>42</c:v>
                </c:pt>
                <c:pt idx="421">
                  <c:v>42.1</c:v>
                </c:pt>
                <c:pt idx="422">
                  <c:v>42.2</c:v>
                </c:pt>
                <c:pt idx="423">
                  <c:v>42.3</c:v>
                </c:pt>
                <c:pt idx="424">
                  <c:v>42.4</c:v>
                </c:pt>
                <c:pt idx="425">
                  <c:v>42.5</c:v>
                </c:pt>
                <c:pt idx="426">
                  <c:v>42.6</c:v>
                </c:pt>
                <c:pt idx="427">
                  <c:v>42.7</c:v>
                </c:pt>
                <c:pt idx="428">
                  <c:v>42.8</c:v>
                </c:pt>
                <c:pt idx="429">
                  <c:v>42.9</c:v>
                </c:pt>
                <c:pt idx="430">
                  <c:v>43</c:v>
                </c:pt>
                <c:pt idx="431">
                  <c:v>43.1</c:v>
                </c:pt>
                <c:pt idx="432">
                  <c:v>43.2</c:v>
                </c:pt>
                <c:pt idx="433">
                  <c:v>43.3</c:v>
                </c:pt>
                <c:pt idx="434">
                  <c:v>43.4</c:v>
                </c:pt>
                <c:pt idx="435">
                  <c:v>43.5</c:v>
                </c:pt>
                <c:pt idx="436">
                  <c:v>43.6</c:v>
                </c:pt>
                <c:pt idx="437">
                  <c:v>43.7</c:v>
                </c:pt>
                <c:pt idx="438">
                  <c:v>43.8</c:v>
                </c:pt>
                <c:pt idx="439">
                  <c:v>43.9</c:v>
                </c:pt>
                <c:pt idx="440">
                  <c:v>44</c:v>
                </c:pt>
                <c:pt idx="441">
                  <c:v>44.1</c:v>
                </c:pt>
                <c:pt idx="442">
                  <c:v>44.2</c:v>
                </c:pt>
                <c:pt idx="443">
                  <c:v>44.3</c:v>
                </c:pt>
                <c:pt idx="444">
                  <c:v>44.4</c:v>
                </c:pt>
                <c:pt idx="445">
                  <c:v>44.5</c:v>
                </c:pt>
                <c:pt idx="446">
                  <c:v>44.6</c:v>
                </c:pt>
                <c:pt idx="447">
                  <c:v>44.7</c:v>
                </c:pt>
                <c:pt idx="448">
                  <c:v>44.8</c:v>
                </c:pt>
                <c:pt idx="449">
                  <c:v>44.9</c:v>
                </c:pt>
                <c:pt idx="450">
                  <c:v>45</c:v>
                </c:pt>
                <c:pt idx="451">
                  <c:v>45.1</c:v>
                </c:pt>
                <c:pt idx="452">
                  <c:v>45.2</c:v>
                </c:pt>
                <c:pt idx="453">
                  <c:v>45.3</c:v>
                </c:pt>
                <c:pt idx="454">
                  <c:v>45.4</c:v>
                </c:pt>
                <c:pt idx="455">
                  <c:v>45.5</c:v>
                </c:pt>
                <c:pt idx="456">
                  <c:v>45.6</c:v>
                </c:pt>
                <c:pt idx="457">
                  <c:v>45.7</c:v>
                </c:pt>
                <c:pt idx="458">
                  <c:v>45.8</c:v>
                </c:pt>
                <c:pt idx="459">
                  <c:v>45.9</c:v>
                </c:pt>
                <c:pt idx="460">
                  <c:v>46</c:v>
                </c:pt>
                <c:pt idx="461">
                  <c:v>46.1</c:v>
                </c:pt>
                <c:pt idx="462">
                  <c:v>46.2</c:v>
                </c:pt>
                <c:pt idx="463">
                  <c:v>46.3</c:v>
                </c:pt>
                <c:pt idx="464">
                  <c:v>46.4</c:v>
                </c:pt>
                <c:pt idx="465">
                  <c:v>46.5</c:v>
                </c:pt>
                <c:pt idx="466">
                  <c:v>46.6</c:v>
                </c:pt>
                <c:pt idx="467">
                  <c:v>46.7</c:v>
                </c:pt>
                <c:pt idx="468">
                  <c:v>46.8</c:v>
                </c:pt>
                <c:pt idx="469">
                  <c:v>46.9</c:v>
                </c:pt>
                <c:pt idx="470">
                  <c:v>47</c:v>
                </c:pt>
                <c:pt idx="471">
                  <c:v>47.1</c:v>
                </c:pt>
                <c:pt idx="472">
                  <c:v>47.2</c:v>
                </c:pt>
                <c:pt idx="473">
                  <c:v>47.3</c:v>
                </c:pt>
                <c:pt idx="474">
                  <c:v>47.4</c:v>
                </c:pt>
                <c:pt idx="475">
                  <c:v>47.5</c:v>
                </c:pt>
                <c:pt idx="476">
                  <c:v>47.6</c:v>
                </c:pt>
                <c:pt idx="477">
                  <c:v>47.7</c:v>
                </c:pt>
                <c:pt idx="478">
                  <c:v>47.8</c:v>
                </c:pt>
                <c:pt idx="479">
                  <c:v>47.9</c:v>
                </c:pt>
                <c:pt idx="480">
                  <c:v>48</c:v>
                </c:pt>
                <c:pt idx="481">
                  <c:v>48.1</c:v>
                </c:pt>
                <c:pt idx="482">
                  <c:v>48.2</c:v>
                </c:pt>
                <c:pt idx="483">
                  <c:v>48.3</c:v>
                </c:pt>
                <c:pt idx="484">
                  <c:v>48.4</c:v>
                </c:pt>
                <c:pt idx="485">
                  <c:v>48.5</c:v>
                </c:pt>
                <c:pt idx="486">
                  <c:v>48.6</c:v>
                </c:pt>
                <c:pt idx="487">
                  <c:v>48.7</c:v>
                </c:pt>
                <c:pt idx="488">
                  <c:v>48.8</c:v>
                </c:pt>
                <c:pt idx="489">
                  <c:v>48.9</c:v>
                </c:pt>
                <c:pt idx="490">
                  <c:v>49</c:v>
                </c:pt>
                <c:pt idx="491">
                  <c:v>49.1</c:v>
                </c:pt>
                <c:pt idx="492">
                  <c:v>49.2</c:v>
                </c:pt>
                <c:pt idx="493">
                  <c:v>49.3</c:v>
                </c:pt>
                <c:pt idx="494">
                  <c:v>49.4</c:v>
                </c:pt>
                <c:pt idx="495">
                  <c:v>49.5</c:v>
                </c:pt>
                <c:pt idx="496">
                  <c:v>49.6</c:v>
                </c:pt>
                <c:pt idx="497">
                  <c:v>49.7</c:v>
                </c:pt>
                <c:pt idx="498">
                  <c:v>49.8</c:v>
                </c:pt>
                <c:pt idx="499">
                  <c:v>49.9</c:v>
                </c:pt>
                <c:pt idx="500">
                  <c:v>50</c:v>
                </c:pt>
                <c:pt idx="501">
                  <c:v>50</c:v>
                </c:pt>
                <c:pt idx="502">
                  <c:v>50.039269908169871</c:v>
                </c:pt>
                <c:pt idx="503">
                  <c:v>50.078539816339742</c:v>
                </c:pt>
                <c:pt idx="504">
                  <c:v>50.11780972450962</c:v>
                </c:pt>
                <c:pt idx="505">
                  <c:v>50.157079632679491</c:v>
                </c:pt>
                <c:pt idx="506">
                  <c:v>50.196349540849361</c:v>
                </c:pt>
                <c:pt idx="507">
                  <c:v>50.235619449019232</c:v>
                </c:pt>
                <c:pt idx="508">
                  <c:v>50.27488935718911</c:v>
                </c:pt>
                <c:pt idx="509">
                  <c:v>50.314159265358981</c:v>
                </c:pt>
                <c:pt idx="510">
                  <c:v>50.353429173528852</c:v>
                </c:pt>
                <c:pt idx="511">
                  <c:v>50.392699081698723</c:v>
                </c:pt>
                <c:pt idx="512">
                  <c:v>50.431968989868594</c:v>
                </c:pt>
                <c:pt idx="513">
                  <c:v>50.471238898038472</c:v>
                </c:pt>
                <c:pt idx="514">
                  <c:v>50.510508806208342</c:v>
                </c:pt>
                <c:pt idx="515">
                  <c:v>50.549778714378213</c:v>
                </c:pt>
                <c:pt idx="516">
                  <c:v>50.589048622548084</c:v>
                </c:pt>
                <c:pt idx="517">
                  <c:v>50.628318530717962</c:v>
                </c:pt>
                <c:pt idx="518">
                  <c:v>50.667588438887833</c:v>
                </c:pt>
                <c:pt idx="519">
                  <c:v>50.706858347057704</c:v>
                </c:pt>
                <c:pt idx="520">
                  <c:v>50.746128255227575</c:v>
                </c:pt>
                <c:pt idx="521">
                  <c:v>50.785398163397446</c:v>
                </c:pt>
                <c:pt idx="522">
                  <c:v>50.824668071567324</c:v>
                </c:pt>
                <c:pt idx="523">
                  <c:v>50.863937979737194</c:v>
                </c:pt>
                <c:pt idx="524">
                  <c:v>50.903207887907065</c:v>
                </c:pt>
                <c:pt idx="525">
                  <c:v>50.942477796076936</c:v>
                </c:pt>
                <c:pt idx="526">
                  <c:v>50.981747704246807</c:v>
                </c:pt>
                <c:pt idx="527">
                  <c:v>51.021017612416685</c:v>
                </c:pt>
                <c:pt idx="528">
                  <c:v>51.060287520586556</c:v>
                </c:pt>
                <c:pt idx="529">
                  <c:v>51.099557428756427</c:v>
                </c:pt>
                <c:pt idx="530">
                  <c:v>51.138827336926298</c:v>
                </c:pt>
                <c:pt idx="531">
                  <c:v>51.178097245096176</c:v>
                </c:pt>
                <c:pt idx="532">
                  <c:v>51.217367153266046</c:v>
                </c:pt>
                <c:pt idx="533">
                  <c:v>51.256637061435917</c:v>
                </c:pt>
                <c:pt idx="534">
                  <c:v>51.295906969605788</c:v>
                </c:pt>
                <c:pt idx="535">
                  <c:v>51.335176877775659</c:v>
                </c:pt>
                <c:pt idx="536">
                  <c:v>51.374446785945537</c:v>
                </c:pt>
                <c:pt idx="537">
                  <c:v>51.413716694115408</c:v>
                </c:pt>
                <c:pt idx="538">
                  <c:v>51.452986602285279</c:v>
                </c:pt>
                <c:pt idx="539">
                  <c:v>51.49225651045515</c:v>
                </c:pt>
                <c:pt idx="540">
                  <c:v>51.531526418625027</c:v>
                </c:pt>
                <c:pt idx="541">
                  <c:v>51.570796326794898</c:v>
                </c:pt>
                <c:pt idx="542">
                  <c:v>51.610066234964769</c:v>
                </c:pt>
                <c:pt idx="543">
                  <c:v>51.64933614313464</c:v>
                </c:pt>
                <c:pt idx="544">
                  <c:v>51.688606051304511</c:v>
                </c:pt>
                <c:pt idx="545">
                  <c:v>51.727875959474389</c:v>
                </c:pt>
                <c:pt idx="546">
                  <c:v>51.76714586764426</c:v>
                </c:pt>
                <c:pt idx="547">
                  <c:v>51.806415775814131</c:v>
                </c:pt>
                <c:pt idx="548">
                  <c:v>51.845685683984001</c:v>
                </c:pt>
                <c:pt idx="549">
                  <c:v>51.884955592153879</c:v>
                </c:pt>
                <c:pt idx="550">
                  <c:v>51.92422550032375</c:v>
                </c:pt>
                <c:pt idx="551">
                  <c:v>51.963495408493621</c:v>
                </c:pt>
                <c:pt idx="552">
                  <c:v>52.002765316663492</c:v>
                </c:pt>
                <c:pt idx="553">
                  <c:v>52.042035224833363</c:v>
                </c:pt>
                <c:pt idx="554">
                  <c:v>52.081305133003241</c:v>
                </c:pt>
                <c:pt idx="555">
                  <c:v>52.120575041173112</c:v>
                </c:pt>
                <c:pt idx="556">
                  <c:v>52.159844949342983</c:v>
                </c:pt>
                <c:pt idx="557">
                  <c:v>52.199114857512853</c:v>
                </c:pt>
                <c:pt idx="558">
                  <c:v>52.238384765682724</c:v>
                </c:pt>
                <c:pt idx="559">
                  <c:v>52.277654673852602</c:v>
                </c:pt>
                <c:pt idx="560">
                  <c:v>52.316924582022473</c:v>
                </c:pt>
                <c:pt idx="561">
                  <c:v>52.356194490192344</c:v>
                </c:pt>
                <c:pt idx="562">
                  <c:v>52.395464398362215</c:v>
                </c:pt>
                <c:pt idx="563">
                  <c:v>52.434734306532093</c:v>
                </c:pt>
                <c:pt idx="564">
                  <c:v>52.474004214701964</c:v>
                </c:pt>
                <c:pt idx="565">
                  <c:v>52.513274122871834</c:v>
                </c:pt>
                <c:pt idx="566">
                  <c:v>52.552544031041705</c:v>
                </c:pt>
                <c:pt idx="567">
                  <c:v>52.591813939211576</c:v>
                </c:pt>
                <c:pt idx="568">
                  <c:v>52.631083847381454</c:v>
                </c:pt>
                <c:pt idx="569">
                  <c:v>52.670353755551325</c:v>
                </c:pt>
                <c:pt idx="570">
                  <c:v>52.709623663721196</c:v>
                </c:pt>
                <c:pt idx="571">
                  <c:v>52.748893571891067</c:v>
                </c:pt>
                <c:pt idx="572">
                  <c:v>52.788163480060945</c:v>
                </c:pt>
                <c:pt idx="573">
                  <c:v>52.827433388230816</c:v>
                </c:pt>
                <c:pt idx="574">
                  <c:v>52.866703296400686</c:v>
                </c:pt>
                <c:pt idx="575">
                  <c:v>52.905973204570557</c:v>
                </c:pt>
                <c:pt idx="576">
                  <c:v>52.945243112740428</c:v>
                </c:pt>
                <c:pt idx="577">
                  <c:v>52.984513020910306</c:v>
                </c:pt>
                <c:pt idx="578">
                  <c:v>53.023782929080177</c:v>
                </c:pt>
                <c:pt idx="579">
                  <c:v>53.063052837250048</c:v>
                </c:pt>
                <c:pt idx="580">
                  <c:v>53.102322745419919</c:v>
                </c:pt>
                <c:pt idx="581">
                  <c:v>53.141592653589797</c:v>
                </c:pt>
                <c:pt idx="582">
                  <c:v>53.180862561759668</c:v>
                </c:pt>
                <c:pt idx="583">
                  <c:v>53.220132469929538</c:v>
                </c:pt>
                <c:pt idx="584">
                  <c:v>53.259402378099409</c:v>
                </c:pt>
                <c:pt idx="585">
                  <c:v>53.29867228626928</c:v>
                </c:pt>
                <c:pt idx="586">
                  <c:v>53.337942194439158</c:v>
                </c:pt>
                <c:pt idx="587">
                  <c:v>53.377212102609029</c:v>
                </c:pt>
                <c:pt idx="588">
                  <c:v>53.4164820107789</c:v>
                </c:pt>
                <c:pt idx="589">
                  <c:v>53.455751918948771</c:v>
                </c:pt>
                <c:pt idx="590">
                  <c:v>53.495021827118642</c:v>
                </c:pt>
                <c:pt idx="591">
                  <c:v>53.534291735288519</c:v>
                </c:pt>
                <c:pt idx="592">
                  <c:v>53.57356164345839</c:v>
                </c:pt>
                <c:pt idx="593">
                  <c:v>53.612831551628261</c:v>
                </c:pt>
                <c:pt idx="594">
                  <c:v>53.652101459798132</c:v>
                </c:pt>
                <c:pt idx="595">
                  <c:v>53.69137136796801</c:v>
                </c:pt>
                <c:pt idx="596">
                  <c:v>53.730641276137881</c:v>
                </c:pt>
                <c:pt idx="597">
                  <c:v>53.769911184307752</c:v>
                </c:pt>
                <c:pt idx="598">
                  <c:v>53.809181092477623</c:v>
                </c:pt>
                <c:pt idx="599">
                  <c:v>53.848451000647501</c:v>
                </c:pt>
                <c:pt idx="600">
                  <c:v>53.887720908817371</c:v>
                </c:pt>
                <c:pt idx="601">
                  <c:v>53.926990816987242</c:v>
                </c:pt>
                <c:pt idx="602">
                  <c:v>53.966260725157113</c:v>
                </c:pt>
                <c:pt idx="603">
                  <c:v>54.005530633326984</c:v>
                </c:pt>
                <c:pt idx="604">
                  <c:v>54.044800541496855</c:v>
                </c:pt>
                <c:pt idx="605">
                  <c:v>54.084070449666733</c:v>
                </c:pt>
                <c:pt idx="606">
                  <c:v>54.123340357836604</c:v>
                </c:pt>
                <c:pt idx="607">
                  <c:v>54.162610266006475</c:v>
                </c:pt>
                <c:pt idx="608">
                  <c:v>54.201880174176345</c:v>
                </c:pt>
                <c:pt idx="609">
                  <c:v>54.241150082346223</c:v>
                </c:pt>
                <c:pt idx="610">
                  <c:v>54.280419990516094</c:v>
                </c:pt>
                <c:pt idx="611">
                  <c:v>54.319689898685965</c:v>
                </c:pt>
                <c:pt idx="612">
                  <c:v>54.358959806855836</c:v>
                </c:pt>
                <c:pt idx="613">
                  <c:v>54.398229715025707</c:v>
                </c:pt>
                <c:pt idx="614">
                  <c:v>54.437499623195585</c:v>
                </c:pt>
                <c:pt idx="615">
                  <c:v>54.476769531365456</c:v>
                </c:pt>
                <c:pt idx="616">
                  <c:v>54.516039439535326</c:v>
                </c:pt>
                <c:pt idx="617">
                  <c:v>54.555309347705197</c:v>
                </c:pt>
                <c:pt idx="618">
                  <c:v>54.594579255875075</c:v>
                </c:pt>
                <c:pt idx="619">
                  <c:v>54.633849164044946</c:v>
                </c:pt>
                <c:pt idx="620">
                  <c:v>54.673119072214817</c:v>
                </c:pt>
                <c:pt idx="621">
                  <c:v>54.712388980384688</c:v>
                </c:pt>
                <c:pt idx="622">
                  <c:v>54.751658888554559</c:v>
                </c:pt>
                <c:pt idx="623">
                  <c:v>54.790928796724437</c:v>
                </c:pt>
                <c:pt idx="624">
                  <c:v>54.830198704894308</c:v>
                </c:pt>
                <c:pt idx="625">
                  <c:v>54.869468613064178</c:v>
                </c:pt>
                <c:pt idx="626">
                  <c:v>54.908738521234049</c:v>
                </c:pt>
                <c:pt idx="627">
                  <c:v>54.948008429403927</c:v>
                </c:pt>
                <c:pt idx="628">
                  <c:v>54.987278337573798</c:v>
                </c:pt>
                <c:pt idx="629">
                  <c:v>55.026548245743669</c:v>
                </c:pt>
                <c:pt idx="630">
                  <c:v>55.06581815391354</c:v>
                </c:pt>
                <c:pt idx="631">
                  <c:v>55.105088062083411</c:v>
                </c:pt>
                <c:pt idx="632">
                  <c:v>55.144357970253289</c:v>
                </c:pt>
                <c:pt idx="633">
                  <c:v>55.18362787842316</c:v>
                </c:pt>
                <c:pt idx="634">
                  <c:v>55.22289778659303</c:v>
                </c:pt>
                <c:pt idx="635">
                  <c:v>55.262167694762901</c:v>
                </c:pt>
                <c:pt idx="636">
                  <c:v>55.301437602932779</c:v>
                </c:pt>
                <c:pt idx="637">
                  <c:v>55.34070751110265</c:v>
                </c:pt>
                <c:pt idx="638">
                  <c:v>55.379977419272521</c:v>
                </c:pt>
                <c:pt idx="639">
                  <c:v>55.419247327442392</c:v>
                </c:pt>
                <c:pt idx="640">
                  <c:v>55.458517235612263</c:v>
                </c:pt>
                <c:pt idx="641">
                  <c:v>55.497787143782141</c:v>
                </c:pt>
                <c:pt idx="642">
                  <c:v>55.537057051952011</c:v>
                </c:pt>
                <c:pt idx="643">
                  <c:v>55.576326960121882</c:v>
                </c:pt>
                <c:pt idx="644">
                  <c:v>55.615596868291753</c:v>
                </c:pt>
                <c:pt idx="645">
                  <c:v>55.654866776461631</c:v>
                </c:pt>
                <c:pt idx="646">
                  <c:v>55.694136684631502</c:v>
                </c:pt>
                <c:pt idx="647">
                  <c:v>55.733406592801373</c:v>
                </c:pt>
                <c:pt idx="648">
                  <c:v>55.772676500971244</c:v>
                </c:pt>
                <c:pt idx="649">
                  <c:v>55.811946409141115</c:v>
                </c:pt>
                <c:pt idx="650">
                  <c:v>55.851216317310993</c:v>
                </c:pt>
                <c:pt idx="651">
                  <c:v>55.890486225480863</c:v>
                </c:pt>
                <c:pt idx="652">
                  <c:v>55.929756133650734</c:v>
                </c:pt>
                <c:pt idx="653">
                  <c:v>55.969026041820605</c:v>
                </c:pt>
                <c:pt idx="654">
                  <c:v>56.008295949990483</c:v>
                </c:pt>
                <c:pt idx="655">
                  <c:v>56.047565858160354</c:v>
                </c:pt>
                <c:pt idx="656">
                  <c:v>56.086835766330225</c:v>
                </c:pt>
                <c:pt idx="657">
                  <c:v>56.126105674500096</c:v>
                </c:pt>
                <c:pt idx="658">
                  <c:v>56.165375582669967</c:v>
                </c:pt>
                <c:pt idx="659">
                  <c:v>56.204645490839845</c:v>
                </c:pt>
                <c:pt idx="660">
                  <c:v>56.243915399009715</c:v>
                </c:pt>
                <c:pt idx="661">
                  <c:v>56.283185307179586</c:v>
                </c:pt>
                <c:pt idx="662">
                  <c:v>56.322455215349457</c:v>
                </c:pt>
                <c:pt idx="663">
                  <c:v>56.361725123519335</c:v>
                </c:pt>
                <c:pt idx="664">
                  <c:v>56.400995031689206</c:v>
                </c:pt>
                <c:pt idx="665">
                  <c:v>56.440264939859077</c:v>
                </c:pt>
                <c:pt idx="666">
                  <c:v>56.479534848028948</c:v>
                </c:pt>
                <c:pt idx="667">
                  <c:v>56.518804756198818</c:v>
                </c:pt>
                <c:pt idx="668">
                  <c:v>56.558074664368696</c:v>
                </c:pt>
                <c:pt idx="669">
                  <c:v>56.597344572538567</c:v>
                </c:pt>
                <c:pt idx="670">
                  <c:v>56.636614480708438</c:v>
                </c:pt>
                <c:pt idx="671">
                  <c:v>56.675884388878309</c:v>
                </c:pt>
                <c:pt idx="672">
                  <c:v>56.715154297048187</c:v>
                </c:pt>
                <c:pt idx="673">
                  <c:v>56.754424205218058</c:v>
                </c:pt>
                <c:pt idx="674">
                  <c:v>56.793694113387929</c:v>
                </c:pt>
                <c:pt idx="675">
                  <c:v>56.8329640215578</c:v>
                </c:pt>
                <c:pt idx="676">
                  <c:v>56.87223392972767</c:v>
                </c:pt>
                <c:pt idx="677">
                  <c:v>56.911503837897541</c:v>
                </c:pt>
                <c:pt idx="678">
                  <c:v>56.950773746067419</c:v>
                </c:pt>
                <c:pt idx="679">
                  <c:v>56.99004365423729</c:v>
                </c:pt>
                <c:pt idx="680">
                  <c:v>57.029313562407161</c:v>
                </c:pt>
                <c:pt idx="681">
                  <c:v>57.068583470577032</c:v>
                </c:pt>
                <c:pt idx="682">
                  <c:v>57.10785337874691</c:v>
                </c:pt>
                <c:pt idx="683">
                  <c:v>57.147123286916781</c:v>
                </c:pt>
                <c:pt idx="684">
                  <c:v>57.186393195086652</c:v>
                </c:pt>
                <c:pt idx="685">
                  <c:v>57.225663103256522</c:v>
                </c:pt>
                <c:pt idx="686">
                  <c:v>57.264933011426393</c:v>
                </c:pt>
                <c:pt idx="687">
                  <c:v>57.304202919596271</c:v>
                </c:pt>
                <c:pt idx="688">
                  <c:v>57.343472827766142</c:v>
                </c:pt>
                <c:pt idx="689">
                  <c:v>57.382742735936013</c:v>
                </c:pt>
                <c:pt idx="690">
                  <c:v>57.422012644105884</c:v>
                </c:pt>
                <c:pt idx="691">
                  <c:v>57.461282552275762</c:v>
                </c:pt>
                <c:pt idx="692">
                  <c:v>57.500552460445633</c:v>
                </c:pt>
                <c:pt idx="693">
                  <c:v>57.539822368615503</c:v>
                </c:pt>
                <c:pt idx="694">
                  <c:v>57.579092276785374</c:v>
                </c:pt>
                <c:pt idx="695">
                  <c:v>57.618362184955245</c:v>
                </c:pt>
                <c:pt idx="696">
                  <c:v>57.657632093125123</c:v>
                </c:pt>
                <c:pt idx="697">
                  <c:v>57.696902001294994</c:v>
                </c:pt>
                <c:pt idx="698">
                  <c:v>57.736171909464865</c:v>
                </c:pt>
                <c:pt idx="699">
                  <c:v>57.775441817634736</c:v>
                </c:pt>
                <c:pt idx="700">
                  <c:v>57.814711725804614</c:v>
                </c:pt>
                <c:pt idx="701">
                  <c:v>57.853981633974485</c:v>
                </c:pt>
                <c:pt idx="702">
                  <c:v>57.893251542144355</c:v>
                </c:pt>
                <c:pt idx="703">
                  <c:v>57.932521450314226</c:v>
                </c:pt>
                <c:pt idx="704">
                  <c:v>57.971791358484097</c:v>
                </c:pt>
                <c:pt idx="705">
                  <c:v>58.011061266653968</c:v>
                </c:pt>
                <c:pt idx="706">
                  <c:v>58.050331174823846</c:v>
                </c:pt>
                <c:pt idx="707">
                  <c:v>58.089601082993717</c:v>
                </c:pt>
                <c:pt idx="708">
                  <c:v>58.128870991163588</c:v>
                </c:pt>
                <c:pt idx="709">
                  <c:v>58.168140899333466</c:v>
                </c:pt>
                <c:pt idx="710">
                  <c:v>58.207410807503337</c:v>
                </c:pt>
                <c:pt idx="711">
                  <c:v>58.246680715673207</c:v>
                </c:pt>
                <c:pt idx="712">
                  <c:v>58.285950623843078</c:v>
                </c:pt>
                <c:pt idx="713">
                  <c:v>58.325220532012949</c:v>
                </c:pt>
                <c:pt idx="714">
                  <c:v>58.36449044018282</c:v>
                </c:pt>
                <c:pt idx="715">
                  <c:v>58.403760348352698</c:v>
                </c:pt>
                <c:pt idx="716">
                  <c:v>58.443030256522569</c:v>
                </c:pt>
                <c:pt idx="717">
                  <c:v>58.48230016469244</c:v>
                </c:pt>
                <c:pt idx="718">
                  <c:v>58.521570072862318</c:v>
                </c:pt>
                <c:pt idx="719">
                  <c:v>58.560839981032188</c:v>
                </c:pt>
                <c:pt idx="720">
                  <c:v>58.600109889202059</c:v>
                </c:pt>
                <c:pt idx="721">
                  <c:v>58.63937979737193</c:v>
                </c:pt>
                <c:pt idx="722">
                  <c:v>58.678649705541801</c:v>
                </c:pt>
                <c:pt idx="723">
                  <c:v>58.717919613711679</c:v>
                </c:pt>
                <c:pt idx="724">
                  <c:v>58.75718952188155</c:v>
                </c:pt>
                <c:pt idx="725">
                  <c:v>58.796459430051421</c:v>
                </c:pt>
                <c:pt idx="726">
                  <c:v>58.835729338221292</c:v>
                </c:pt>
                <c:pt idx="727">
                  <c:v>58.87499924639117</c:v>
                </c:pt>
                <c:pt idx="728">
                  <c:v>58.91426915456104</c:v>
                </c:pt>
                <c:pt idx="729">
                  <c:v>58.953539062730911</c:v>
                </c:pt>
                <c:pt idx="730">
                  <c:v>58.992808970900782</c:v>
                </c:pt>
                <c:pt idx="731">
                  <c:v>59.032078879070653</c:v>
                </c:pt>
                <c:pt idx="732">
                  <c:v>59.071348787240531</c:v>
                </c:pt>
                <c:pt idx="733">
                  <c:v>59.110618695410402</c:v>
                </c:pt>
                <c:pt idx="734">
                  <c:v>59.149888603580273</c:v>
                </c:pt>
                <c:pt idx="735">
                  <c:v>59.189158511750144</c:v>
                </c:pt>
                <c:pt idx="736">
                  <c:v>59.228428419920021</c:v>
                </c:pt>
                <c:pt idx="737">
                  <c:v>59.267698328089892</c:v>
                </c:pt>
                <c:pt idx="738">
                  <c:v>59.306968236259763</c:v>
                </c:pt>
                <c:pt idx="739">
                  <c:v>59.346238144429634</c:v>
                </c:pt>
                <c:pt idx="740">
                  <c:v>59.385508052599505</c:v>
                </c:pt>
                <c:pt idx="741">
                  <c:v>59.424777960769376</c:v>
                </c:pt>
                <c:pt idx="742">
                  <c:v>59.464047868939254</c:v>
                </c:pt>
                <c:pt idx="743">
                  <c:v>59.503317777109125</c:v>
                </c:pt>
                <c:pt idx="744">
                  <c:v>59.542587685278995</c:v>
                </c:pt>
                <c:pt idx="745">
                  <c:v>59.581857593448873</c:v>
                </c:pt>
                <c:pt idx="746">
                  <c:v>59.621127501618744</c:v>
                </c:pt>
                <c:pt idx="747">
                  <c:v>59.660397409788615</c:v>
                </c:pt>
                <c:pt idx="748">
                  <c:v>59.699667317958486</c:v>
                </c:pt>
                <c:pt idx="749">
                  <c:v>59.738937226128357</c:v>
                </c:pt>
                <c:pt idx="750">
                  <c:v>59.778207134298228</c:v>
                </c:pt>
                <c:pt idx="751">
                  <c:v>59.817477042468106</c:v>
                </c:pt>
                <c:pt idx="752">
                  <c:v>59.856746950637977</c:v>
                </c:pt>
                <c:pt idx="753">
                  <c:v>59.896016858807847</c:v>
                </c:pt>
                <c:pt idx="754">
                  <c:v>59.935286766977725</c:v>
                </c:pt>
                <c:pt idx="755">
                  <c:v>59.974556675147596</c:v>
                </c:pt>
                <c:pt idx="756">
                  <c:v>60.013826583317467</c:v>
                </c:pt>
                <c:pt idx="757">
                  <c:v>60.053096491487338</c:v>
                </c:pt>
                <c:pt idx="758">
                  <c:v>60.092366399657209</c:v>
                </c:pt>
                <c:pt idx="759">
                  <c:v>60.13163630782708</c:v>
                </c:pt>
                <c:pt idx="760">
                  <c:v>60.170906215996958</c:v>
                </c:pt>
                <c:pt idx="761">
                  <c:v>60.210176124166829</c:v>
                </c:pt>
                <c:pt idx="762">
                  <c:v>60.249446032336699</c:v>
                </c:pt>
                <c:pt idx="763">
                  <c:v>60.288715940506577</c:v>
                </c:pt>
                <c:pt idx="764">
                  <c:v>60.327985848676448</c:v>
                </c:pt>
                <c:pt idx="765">
                  <c:v>60.367255756846319</c:v>
                </c:pt>
                <c:pt idx="766">
                  <c:v>60.40652566501619</c:v>
                </c:pt>
                <c:pt idx="767">
                  <c:v>60.445795573186061</c:v>
                </c:pt>
                <c:pt idx="768">
                  <c:v>60.485065481355932</c:v>
                </c:pt>
                <c:pt idx="769">
                  <c:v>60.52433538952581</c:v>
                </c:pt>
                <c:pt idx="770">
                  <c:v>60.56360529769568</c:v>
                </c:pt>
                <c:pt idx="771">
                  <c:v>60.602875205865551</c:v>
                </c:pt>
                <c:pt idx="772">
                  <c:v>60.642145114035429</c:v>
                </c:pt>
                <c:pt idx="773">
                  <c:v>60.6814150222053</c:v>
                </c:pt>
                <c:pt idx="774">
                  <c:v>60.720684930375171</c:v>
                </c:pt>
                <c:pt idx="775">
                  <c:v>60.759954838545042</c:v>
                </c:pt>
                <c:pt idx="776">
                  <c:v>60.799224746714913</c:v>
                </c:pt>
                <c:pt idx="777">
                  <c:v>60.838494654884784</c:v>
                </c:pt>
                <c:pt idx="778">
                  <c:v>60.877764563054662</c:v>
                </c:pt>
                <c:pt idx="779">
                  <c:v>60.917034471224532</c:v>
                </c:pt>
                <c:pt idx="780">
                  <c:v>60.956304379394403</c:v>
                </c:pt>
                <c:pt idx="781">
                  <c:v>60.995574287564281</c:v>
                </c:pt>
                <c:pt idx="782">
                  <c:v>61.034844195734152</c:v>
                </c:pt>
                <c:pt idx="783">
                  <c:v>61.074114103904023</c:v>
                </c:pt>
                <c:pt idx="784">
                  <c:v>61.113384012073894</c:v>
                </c:pt>
                <c:pt idx="785">
                  <c:v>61.152653920243765</c:v>
                </c:pt>
                <c:pt idx="786">
                  <c:v>61.191923828413636</c:v>
                </c:pt>
                <c:pt idx="787">
                  <c:v>61.231193736583506</c:v>
                </c:pt>
                <c:pt idx="788">
                  <c:v>61.270463644753384</c:v>
                </c:pt>
                <c:pt idx="789">
                  <c:v>61.309733552923255</c:v>
                </c:pt>
                <c:pt idx="790">
                  <c:v>61.349003461093126</c:v>
                </c:pt>
                <c:pt idx="791">
                  <c:v>61.388273369263004</c:v>
                </c:pt>
                <c:pt idx="792">
                  <c:v>61.427543277432875</c:v>
                </c:pt>
                <c:pt idx="793">
                  <c:v>61.466813185602746</c:v>
                </c:pt>
                <c:pt idx="794">
                  <c:v>61.506083093772617</c:v>
                </c:pt>
                <c:pt idx="795">
                  <c:v>61.545353001942487</c:v>
                </c:pt>
                <c:pt idx="796">
                  <c:v>61.584622910112358</c:v>
                </c:pt>
                <c:pt idx="797">
                  <c:v>61.623892818282236</c:v>
                </c:pt>
                <c:pt idx="798">
                  <c:v>61.663162726452107</c:v>
                </c:pt>
                <c:pt idx="799">
                  <c:v>61.702432634621978</c:v>
                </c:pt>
                <c:pt idx="800">
                  <c:v>61.741702542791856</c:v>
                </c:pt>
                <c:pt idx="801">
                  <c:v>61.780972450961727</c:v>
                </c:pt>
                <c:pt idx="802">
                  <c:v>61.820242359131598</c:v>
                </c:pt>
                <c:pt idx="803">
                  <c:v>61.859512267301469</c:v>
                </c:pt>
                <c:pt idx="804">
                  <c:v>61.898782175471339</c:v>
                </c:pt>
                <c:pt idx="805">
                  <c:v>61.93805208364121</c:v>
                </c:pt>
                <c:pt idx="806">
                  <c:v>61.977321991811088</c:v>
                </c:pt>
                <c:pt idx="807">
                  <c:v>62.016591899980959</c:v>
                </c:pt>
                <c:pt idx="808">
                  <c:v>62.05586180815083</c:v>
                </c:pt>
                <c:pt idx="809">
                  <c:v>62.095131716320708</c:v>
                </c:pt>
                <c:pt idx="810">
                  <c:v>62.134401624490579</c:v>
                </c:pt>
                <c:pt idx="811">
                  <c:v>62.17367153266045</c:v>
                </c:pt>
                <c:pt idx="812">
                  <c:v>62.212941440830321</c:v>
                </c:pt>
                <c:pt idx="813">
                  <c:v>62.252211349000191</c:v>
                </c:pt>
                <c:pt idx="814">
                  <c:v>62.291481257170062</c:v>
                </c:pt>
                <c:pt idx="815">
                  <c:v>62.33075116533994</c:v>
                </c:pt>
                <c:pt idx="816">
                  <c:v>62.370021073509811</c:v>
                </c:pt>
                <c:pt idx="817">
                  <c:v>62.409290981679682</c:v>
                </c:pt>
                <c:pt idx="818">
                  <c:v>62.44856088984956</c:v>
                </c:pt>
                <c:pt idx="819">
                  <c:v>62.487830798019431</c:v>
                </c:pt>
                <c:pt idx="820">
                  <c:v>62.527100706189302</c:v>
                </c:pt>
                <c:pt idx="821">
                  <c:v>62.566370614359172</c:v>
                </c:pt>
                <c:pt idx="822">
                  <c:v>62.605640522529043</c:v>
                </c:pt>
                <c:pt idx="823">
                  <c:v>62.644910430698914</c:v>
                </c:pt>
                <c:pt idx="824">
                  <c:v>62.684180338868792</c:v>
                </c:pt>
                <c:pt idx="825">
                  <c:v>62.723450247038663</c:v>
                </c:pt>
                <c:pt idx="826">
                  <c:v>62.762720155208534</c:v>
                </c:pt>
                <c:pt idx="827">
                  <c:v>62.801990063378412</c:v>
                </c:pt>
                <c:pt idx="828">
                  <c:v>62.841259971548283</c:v>
                </c:pt>
                <c:pt idx="829">
                  <c:v>62.880529879718154</c:v>
                </c:pt>
                <c:pt idx="830">
                  <c:v>62.919799787888024</c:v>
                </c:pt>
                <c:pt idx="831">
                  <c:v>62.959069696057895</c:v>
                </c:pt>
                <c:pt idx="832">
                  <c:v>62.998339604227766</c:v>
                </c:pt>
                <c:pt idx="833">
                  <c:v>63.037609512397644</c:v>
                </c:pt>
                <c:pt idx="834">
                  <c:v>63.076879420567515</c:v>
                </c:pt>
                <c:pt idx="835">
                  <c:v>63.116149328737386</c:v>
                </c:pt>
                <c:pt idx="836">
                  <c:v>63.155419236907264</c:v>
                </c:pt>
                <c:pt idx="837">
                  <c:v>63.194689145077135</c:v>
                </c:pt>
                <c:pt idx="838">
                  <c:v>63.233959053247005</c:v>
                </c:pt>
                <c:pt idx="839">
                  <c:v>63.273228961416876</c:v>
                </c:pt>
                <c:pt idx="840">
                  <c:v>63.312498869586747</c:v>
                </c:pt>
                <c:pt idx="841">
                  <c:v>63.351768777756618</c:v>
                </c:pt>
                <c:pt idx="842">
                  <c:v>63.391038685926496</c:v>
                </c:pt>
                <c:pt idx="843">
                  <c:v>63.430308594096367</c:v>
                </c:pt>
                <c:pt idx="844">
                  <c:v>63.469578502266238</c:v>
                </c:pt>
                <c:pt idx="845">
                  <c:v>63.508848410436109</c:v>
                </c:pt>
                <c:pt idx="846">
                  <c:v>63.548118318605987</c:v>
                </c:pt>
                <c:pt idx="847">
                  <c:v>63.587388226775857</c:v>
                </c:pt>
                <c:pt idx="848">
                  <c:v>63.626658134945728</c:v>
                </c:pt>
                <c:pt idx="849">
                  <c:v>63.665928043115599</c:v>
                </c:pt>
                <c:pt idx="850">
                  <c:v>63.70519795128547</c:v>
                </c:pt>
                <c:pt idx="851">
                  <c:v>63.744467859455341</c:v>
                </c:pt>
                <c:pt idx="852">
                  <c:v>63.783737767625219</c:v>
                </c:pt>
                <c:pt idx="853">
                  <c:v>63.82300767579509</c:v>
                </c:pt>
                <c:pt idx="854">
                  <c:v>63.862277583964961</c:v>
                </c:pt>
                <c:pt idx="855">
                  <c:v>63.901547492134839</c:v>
                </c:pt>
                <c:pt idx="856">
                  <c:v>63.940817400304709</c:v>
                </c:pt>
                <c:pt idx="857">
                  <c:v>63.98008730847458</c:v>
                </c:pt>
                <c:pt idx="858">
                  <c:v>64.019357216644451</c:v>
                </c:pt>
                <c:pt idx="859">
                  <c:v>64.058627124814322</c:v>
                </c:pt>
                <c:pt idx="860">
                  <c:v>64.097897032984193</c:v>
                </c:pt>
                <c:pt idx="861">
                  <c:v>64.137166941154064</c:v>
                </c:pt>
                <c:pt idx="862">
                  <c:v>64.176436849323949</c:v>
                </c:pt>
                <c:pt idx="863">
                  <c:v>64.21570675749382</c:v>
                </c:pt>
                <c:pt idx="864">
                  <c:v>64.25497666566369</c:v>
                </c:pt>
                <c:pt idx="865">
                  <c:v>64.294246573833561</c:v>
                </c:pt>
                <c:pt idx="866">
                  <c:v>64.333516482003432</c:v>
                </c:pt>
                <c:pt idx="867">
                  <c:v>64.372786390173303</c:v>
                </c:pt>
                <c:pt idx="868">
                  <c:v>64.412056298343174</c:v>
                </c:pt>
                <c:pt idx="869">
                  <c:v>64.451326206513045</c:v>
                </c:pt>
                <c:pt idx="870">
                  <c:v>64.490596114682916</c:v>
                </c:pt>
                <c:pt idx="871">
                  <c:v>64.529866022852787</c:v>
                </c:pt>
                <c:pt idx="872">
                  <c:v>64.569135931022672</c:v>
                </c:pt>
                <c:pt idx="873">
                  <c:v>64.608405839192542</c:v>
                </c:pt>
                <c:pt idx="874">
                  <c:v>64.647675747362413</c:v>
                </c:pt>
                <c:pt idx="875">
                  <c:v>64.686945655532284</c:v>
                </c:pt>
                <c:pt idx="876">
                  <c:v>64.726215563702155</c:v>
                </c:pt>
                <c:pt idx="877">
                  <c:v>64.765485471872026</c:v>
                </c:pt>
                <c:pt idx="878">
                  <c:v>64.804755380041897</c:v>
                </c:pt>
                <c:pt idx="879">
                  <c:v>64.844025288211768</c:v>
                </c:pt>
                <c:pt idx="880">
                  <c:v>64.883295196381653</c:v>
                </c:pt>
                <c:pt idx="881">
                  <c:v>64.922565104551524</c:v>
                </c:pt>
                <c:pt idx="882">
                  <c:v>64.961835012721394</c:v>
                </c:pt>
                <c:pt idx="883">
                  <c:v>65.001104920891265</c:v>
                </c:pt>
                <c:pt idx="884">
                  <c:v>65.040374829061136</c:v>
                </c:pt>
                <c:pt idx="885">
                  <c:v>65.079644737231007</c:v>
                </c:pt>
                <c:pt idx="886">
                  <c:v>65.118914645400878</c:v>
                </c:pt>
                <c:pt idx="887">
                  <c:v>65.158184553570749</c:v>
                </c:pt>
                <c:pt idx="888">
                  <c:v>65.19745446174062</c:v>
                </c:pt>
                <c:pt idx="889">
                  <c:v>65.23672436991049</c:v>
                </c:pt>
                <c:pt idx="890">
                  <c:v>65.275994278080375</c:v>
                </c:pt>
                <c:pt idx="891">
                  <c:v>65.315264186250246</c:v>
                </c:pt>
                <c:pt idx="892">
                  <c:v>65.354534094420117</c:v>
                </c:pt>
                <c:pt idx="893">
                  <c:v>65.393804002589988</c:v>
                </c:pt>
                <c:pt idx="894">
                  <c:v>65.433073910759859</c:v>
                </c:pt>
                <c:pt idx="895">
                  <c:v>65.47234381892973</c:v>
                </c:pt>
                <c:pt idx="896">
                  <c:v>65.511613727099601</c:v>
                </c:pt>
                <c:pt idx="897">
                  <c:v>65.550883635269471</c:v>
                </c:pt>
                <c:pt idx="898">
                  <c:v>65.590153543439357</c:v>
                </c:pt>
                <c:pt idx="899">
                  <c:v>65.629423451609227</c:v>
                </c:pt>
                <c:pt idx="900">
                  <c:v>65.668693359779098</c:v>
                </c:pt>
                <c:pt idx="901">
                  <c:v>65.707963267948969</c:v>
                </c:pt>
                <c:pt idx="902">
                  <c:v>65.74723317611884</c:v>
                </c:pt>
                <c:pt idx="903">
                  <c:v>65.786503084288711</c:v>
                </c:pt>
                <c:pt idx="904">
                  <c:v>65.825772992458582</c:v>
                </c:pt>
                <c:pt idx="905">
                  <c:v>65.865042900628453</c:v>
                </c:pt>
                <c:pt idx="906">
                  <c:v>65.904312808798323</c:v>
                </c:pt>
                <c:pt idx="907">
                  <c:v>65.943582716968194</c:v>
                </c:pt>
                <c:pt idx="908">
                  <c:v>65.982852625138065</c:v>
                </c:pt>
                <c:pt idx="909">
                  <c:v>66.022122533307936</c:v>
                </c:pt>
                <c:pt idx="910">
                  <c:v>66.061392441477821</c:v>
                </c:pt>
                <c:pt idx="911">
                  <c:v>66.100662349647692</c:v>
                </c:pt>
                <c:pt idx="912">
                  <c:v>66.139932257817563</c:v>
                </c:pt>
                <c:pt idx="913">
                  <c:v>66.179202165987434</c:v>
                </c:pt>
                <c:pt idx="914">
                  <c:v>66.218472074157305</c:v>
                </c:pt>
                <c:pt idx="915">
                  <c:v>66.257741982327175</c:v>
                </c:pt>
                <c:pt idx="916">
                  <c:v>66.29701189049706</c:v>
                </c:pt>
                <c:pt idx="917">
                  <c:v>66.336281798666931</c:v>
                </c:pt>
                <c:pt idx="918">
                  <c:v>66.375551706836802</c:v>
                </c:pt>
                <c:pt idx="919">
                  <c:v>66.414821615006673</c:v>
                </c:pt>
                <c:pt idx="920">
                  <c:v>66.454091523176544</c:v>
                </c:pt>
                <c:pt idx="921">
                  <c:v>66.493361431346415</c:v>
                </c:pt>
                <c:pt idx="922">
                  <c:v>66.532631339516286</c:v>
                </c:pt>
                <c:pt idx="923">
                  <c:v>66.571901247686156</c:v>
                </c:pt>
                <c:pt idx="924">
                  <c:v>66.611171155856027</c:v>
                </c:pt>
                <c:pt idx="925">
                  <c:v>66.650441064025898</c:v>
                </c:pt>
                <c:pt idx="926">
                  <c:v>66.689710972195769</c:v>
                </c:pt>
                <c:pt idx="927">
                  <c:v>66.72898088036564</c:v>
                </c:pt>
                <c:pt idx="928">
                  <c:v>66.768250788535525</c:v>
                </c:pt>
                <c:pt idx="929">
                  <c:v>66.807520696705396</c:v>
                </c:pt>
                <c:pt idx="930">
                  <c:v>66.846790604875267</c:v>
                </c:pt>
                <c:pt idx="931">
                  <c:v>66.886060513045138</c:v>
                </c:pt>
                <c:pt idx="932">
                  <c:v>66.925330421215008</c:v>
                </c:pt>
                <c:pt idx="933">
                  <c:v>66.964600329384879</c:v>
                </c:pt>
                <c:pt idx="934">
                  <c:v>67.003870237554764</c:v>
                </c:pt>
                <c:pt idx="935">
                  <c:v>67.043140145724635</c:v>
                </c:pt>
                <c:pt idx="936">
                  <c:v>67.082410053894506</c:v>
                </c:pt>
                <c:pt idx="937">
                  <c:v>67.121679962064377</c:v>
                </c:pt>
                <c:pt idx="938">
                  <c:v>67.160949870234248</c:v>
                </c:pt>
                <c:pt idx="939">
                  <c:v>67.200219778404119</c:v>
                </c:pt>
                <c:pt idx="940">
                  <c:v>67.23948968657399</c:v>
                </c:pt>
                <c:pt idx="941">
                  <c:v>67.27875959474386</c:v>
                </c:pt>
                <c:pt idx="942">
                  <c:v>67.318029502913731</c:v>
                </c:pt>
                <c:pt idx="943">
                  <c:v>67.357299411083602</c:v>
                </c:pt>
                <c:pt idx="944">
                  <c:v>67.396569319253473</c:v>
                </c:pt>
                <c:pt idx="945">
                  <c:v>67.435839227423358</c:v>
                </c:pt>
                <c:pt idx="946">
                  <c:v>67.475109135593229</c:v>
                </c:pt>
                <c:pt idx="947">
                  <c:v>67.5143790437631</c:v>
                </c:pt>
                <c:pt idx="948">
                  <c:v>67.553648951932971</c:v>
                </c:pt>
                <c:pt idx="949">
                  <c:v>67.592918860102841</c:v>
                </c:pt>
                <c:pt idx="950">
                  <c:v>67.632188768272712</c:v>
                </c:pt>
                <c:pt idx="951">
                  <c:v>67.671458676442583</c:v>
                </c:pt>
                <c:pt idx="952">
                  <c:v>67.710728584612468</c:v>
                </c:pt>
                <c:pt idx="953">
                  <c:v>67.749998492782339</c:v>
                </c:pt>
                <c:pt idx="954">
                  <c:v>67.78926840095221</c:v>
                </c:pt>
                <c:pt idx="955">
                  <c:v>67.828538309122081</c:v>
                </c:pt>
                <c:pt idx="956">
                  <c:v>67.867808217291952</c:v>
                </c:pt>
                <c:pt idx="957">
                  <c:v>67.907078125461823</c:v>
                </c:pt>
                <c:pt idx="958">
                  <c:v>67.946348033631693</c:v>
                </c:pt>
                <c:pt idx="959">
                  <c:v>67.985617941801564</c:v>
                </c:pt>
                <c:pt idx="960">
                  <c:v>68.024887849971435</c:v>
                </c:pt>
                <c:pt idx="961">
                  <c:v>68.064157758141306</c:v>
                </c:pt>
                <c:pt idx="962">
                  <c:v>68.103427666311177</c:v>
                </c:pt>
                <c:pt idx="963">
                  <c:v>68.142697574481062</c:v>
                </c:pt>
                <c:pt idx="964">
                  <c:v>68.181967482650933</c:v>
                </c:pt>
                <c:pt idx="965">
                  <c:v>68.221237390820804</c:v>
                </c:pt>
                <c:pt idx="966">
                  <c:v>68.260507298990674</c:v>
                </c:pt>
                <c:pt idx="967">
                  <c:v>68.299777207160545</c:v>
                </c:pt>
                <c:pt idx="968">
                  <c:v>68.339047115330416</c:v>
                </c:pt>
                <c:pt idx="969">
                  <c:v>68.378317023500287</c:v>
                </c:pt>
                <c:pt idx="970">
                  <c:v>68.417586931670158</c:v>
                </c:pt>
                <c:pt idx="971">
                  <c:v>68.456856839840043</c:v>
                </c:pt>
                <c:pt idx="972">
                  <c:v>68.496126748009914</c:v>
                </c:pt>
                <c:pt idx="973">
                  <c:v>68.535396656179785</c:v>
                </c:pt>
                <c:pt idx="974">
                  <c:v>68.574666564349656</c:v>
                </c:pt>
                <c:pt idx="975">
                  <c:v>68.613936472519526</c:v>
                </c:pt>
                <c:pt idx="976">
                  <c:v>68.653206380689397</c:v>
                </c:pt>
                <c:pt idx="977">
                  <c:v>68.692476288859268</c:v>
                </c:pt>
                <c:pt idx="978">
                  <c:v>68.731746197029139</c:v>
                </c:pt>
                <c:pt idx="979">
                  <c:v>68.77101610519901</c:v>
                </c:pt>
                <c:pt idx="980">
                  <c:v>68.810286013368881</c:v>
                </c:pt>
                <c:pt idx="981">
                  <c:v>68.849555921538752</c:v>
                </c:pt>
                <c:pt idx="982">
                  <c:v>68.888825829708622</c:v>
                </c:pt>
                <c:pt idx="983">
                  <c:v>68.928095737878508</c:v>
                </c:pt>
                <c:pt idx="984">
                  <c:v>68.967365646048378</c:v>
                </c:pt>
                <c:pt idx="985">
                  <c:v>69.006635554218249</c:v>
                </c:pt>
                <c:pt idx="986">
                  <c:v>69.04590546238812</c:v>
                </c:pt>
                <c:pt idx="987">
                  <c:v>69.085175370557991</c:v>
                </c:pt>
                <c:pt idx="988">
                  <c:v>69.124445278727862</c:v>
                </c:pt>
                <c:pt idx="989">
                  <c:v>69.163715186897747</c:v>
                </c:pt>
                <c:pt idx="990">
                  <c:v>69.202985095067618</c:v>
                </c:pt>
                <c:pt idx="991">
                  <c:v>69.242255003237489</c:v>
                </c:pt>
                <c:pt idx="992">
                  <c:v>69.281524911407359</c:v>
                </c:pt>
                <c:pt idx="993">
                  <c:v>69.32079481957723</c:v>
                </c:pt>
                <c:pt idx="994">
                  <c:v>69.360064727747101</c:v>
                </c:pt>
                <c:pt idx="995">
                  <c:v>69.399334635916972</c:v>
                </c:pt>
                <c:pt idx="996">
                  <c:v>69.438604544086843</c:v>
                </c:pt>
                <c:pt idx="997">
                  <c:v>69.477874452256714</c:v>
                </c:pt>
                <c:pt idx="998">
                  <c:v>69.517144360426585</c:v>
                </c:pt>
                <c:pt idx="999">
                  <c:v>69.556414268596455</c:v>
                </c:pt>
                <c:pt idx="1000">
                  <c:v>69.595684176766341</c:v>
                </c:pt>
                <c:pt idx="1001">
                  <c:v>69.634954084936211</c:v>
                </c:pt>
                <c:pt idx="1002">
                  <c:v>69.674223993106082</c:v>
                </c:pt>
                <c:pt idx="1003">
                  <c:v>69.713493901275953</c:v>
                </c:pt>
                <c:pt idx="1004">
                  <c:v>69.752763809445824</c:v>
                </c:pt>
                <c:pt idx="1005">
                  <c:v>69.792033717615695</c:v>
                </c:pt>
                <c:pt idx="1006">
                  <c:v>69.831303625785566</c:v>
                </c:pt>
                <c:pt idx="1007">
                  <c:v>69.870573533955451</c:v>
                </c:pt>
                <c:pt idx="1008">
                  <c:v>69.909843442125322</c:v>
                </c:pt>
                <c:pt idx="1009">
                  <c:v>69.949113350295193</c:v>
                </c:pt>
                <c:pt idx="1010">
                  <c:v>69.988383258465063</c:v>
                </c:pt>
                <c:pt idx="1011">
                  <c:v>70.027653166634934</c:v>
                </c:pt>
                <c:pt idx="1012">
                  <c:v>70.066923074804805</c:v>
                </c:pt>
                <c:pt idx="1013">
                  <c:v>70.106192982974676</c:v>
                </c:pt>
                <c:pt idx="1014">
                  <c:v>70.145462891144547</c:v>
                </c:pt>
                <c:pt idx="1015">
                  <c:v>70.184732799314418</c:v>
                </c:pt>
                <c:pt idx="1016">
                  <c:v>70.224002707484289</c:v>
                </c:pt>
                <c:pt idx="1017">
                  <c:v>70.263272615654159</c:v>
                </c:pt>
                <c:pt idx="1018">
                  <c:v>70.302542523824044</c:v>
                </c:pt>
                <c:pt idx="1019">
                  <c:v>70.341812431993915</c:v>
                </c:pt>
                <c:pt idx="1020">
                  <c:v>70.381082340163786</c:v>
                </c:pt>
                <c:pt idx="1021">
                  <c:v>70.420352248333657</c:v>
                </c:pt>
                <c:pt idx="1022">
                  <c:v>70.459622156503528</c:v>
                </c:pt>
                <c:pt idx="1023">
                  <c:v>70.498892064673399</c:v>
                </c:pt>
                <c:pt idx="1024">
                  <c:v>70.53816197284327</c:v>
                </c:pt>
                <c:pt idx="1025">
                  <c:v>70.577431881013155</c:v>
                </c:pt>
                <c:pt idx="1026">
                  <c:v>70.616701789183026</c:v>
                </c:pt>
                <c:pt idx="1027">
                  <c:v>70.655971697352896</c:v>
                </c:pt>
                <c:pt idx="1028">
                  <c:v>70.695241605522767</c:v>
                </c:pt>
                <c:pt idx="1029">
                  <c:v>70.734511513692638</c:v>
                </c:pt>
                <c:pt idx="1030">
                  <c:v>70.773781421862509</c:v>
                </c:pt>
                <c:pt idx="1031">
                  <c:v>70.81305133003238</c:v>
                </c:pt>
                <c:pt idx="1032">
                  <c:v>70.852321238202251</c:v>
                </c:pt>
                <c:pt idx="1033">
                  <c:v>70.891591146372122</c:v>
                </c:pt>
                <c:pt idx="1034">
                  <c:v>70.930861054541992</c:v>
                </c:pt>
                <c:pt idx="1035">
                  <c:v>70.970130962711863</c:v>
                </c:pt>
                <c:pt idx="1036">
                  <c:v>71.009400870881748</c:v>
                </c:pt>
                <c:pt idx="1037">
                  <c:v>71.048670779051619</c:v>
                </c:pt>
                <c:pt idx="1038">
                  <c:v>71.08794068722149</c:v>
                </c:pt>
                <c:pt idx="1039">
                  <c:v>71.127210595391361</c:v>
                </c:pt>
                <c:pt idx="1040">
                  <c:v>71.166480503561232</c:v>
                </c:pt>
                <c:pt idx="1041">
                  <c:v>71.205750411731103</c:v>
                </c:pt>
                <c:pt idx="1042">
                  <c:v>71.245020319900974</c:v>
                </c:pt>
                <c:pt idx="1043">
                  <c:v>71.284290228070859</c:v>
                </c:pt>
                <c:pt idx="1044">
                  <c:v>71.323560136240729</c:v>
                </c:pt>
                <c:pt idx="1045">
                  <c:v>71.3628300444106</c:v>
                </c:pt>
                <c:pt idx="1046">
                  <c:v>71.402099952580471</c:v>
                </c:pt>
                <c:pt idx="1047">
                  <c:v>71.441369860750342</c:v>
                </c:pt>
                <c:pt idx="1048">
                  <c:v>71.480639768920213</c:v>
                </c:pt>
                <c:pt idx="1049">
                  <c:v>71.519909677090084</c:v>
                </c:pt>
                <c:pt idx="1050">
                  <c:v>71.559179585259955</c:v>
                </c:pt>
                <c:pt idx="1051">
                  <c:v>71.598449493429825</c:v>
                </c:pt>
                <c:pt idx="1052">
                  <c:v>71.637719401599696</c:v>
                </c:pt>
                <c:pt idx="1053">
                  <c:v>71.676989309769567</c:v>
                </c:pt>
                <c:pt idx="1054">
                  <c:v>71.716259217939452</c:v>
                </c:pt>
                <c:pt idx="1055">
                  <c:v>71.755529126109323</c:v>
                </c:pt>
                <c:pt idx="1056">
                  <c:v>71.794799034279194</c:v>
                </c:pt>
                <c:pt idx="1057">
                  <c:v>71.834068942449065</c:v>
                </c:pt>
                <c:pt idx="1058">
                  <c:v>71.873338850618936</c:v>
                </c:pt>
                <c:pt idx="1059">
                  <c:v>71.912608758788807</c:v>
                </c:pt>
                <c:pt idx="1060">
                  <c:v>71.951878666958677</c:v>
                </c:pt>
                <c:pt idx="1061">
                  <c:v>71.991148575128562</c:v>
                </c:pt>
                <c:pt idx="1062">
                  <c:v>72.030418483298433</c:v>
                </c:pt>
                <c:pt idx="1063">
                  <c:v>72.069688391468304</c:v>
                </c:pt>
                <c:pt idx="1064">
                  <c:v>72.108958299638175</c:v>
                </c:pt>
                <c:pt idx="1065">
                  <c:v>72.148228207808046</c:v>
                </c:pt>
                <c:pt idx="1066">
                  <c:v>72.187498115977917</c:v>
                </c:pt>
                <c:pt idx="1067">
                  <c:v>72.226768024147788</c:v>
                </c:pt>
                <c:pt idx="1068">
                  <c:v>72.266037932317658</c:v>
                </c:pt>
                <c:pt idx="1069">
                  <c:v>72.305307840487529</c:v>
                </c:pt>
                <c:pt idx="1070">
                  <c:v>72.3445777486574</c:v>
                </c:pt>
                <c:pt idx="1071">
                  <c:v>72.383847656827271</c:v>
                </c:pt>
                <c:pt idx="1072">
                  <c:v>72.423117564997142</c:v>
                </c:pt>
                <c:pt idx="1073">
                  <c:v>72.462387473167013</c:v>
                </c:pt>
                <c:pt idx="1074">
                  <c:v>72.501657381336884</c:v>
                </c:pt>
                <c:pt idx="1075">
                  <c:v>72.540927289506769</c:v>
                </c:pt>
                <c:pt idx="1076">
                  <c:v>72.58019719767664</c:v>
                </c:pt>
                <c:pt idx="1077">
                  <c:v>72.61946710584651</c:v>
                </c:pt>
                <c:pt idx="1078">
                  <c:v>72.658737014016381</c:v>
                </c:pt>
                <c:pt idx="1079">
                  <c:v>72.698006922186252</c:v>
                </c:pt>
                <c:pt idx="1080">
                  <c:v>72.737276830356123</c:v>
                </c:pt>
                <c:pt idx="1081">
                  <c:v>72.776546738526008</c:v>
                </c:pt>
                <c:pt idx="1082">
                  <c:v>72.815816646695879</c:v>
                </c:pt>
                <c:pt idx="1083">
                  <c:v>72.85508655486575</c:v>
                </c:pt>
                <c:pt idx="1084">
                  <c:v>72.894356463035621</c:v>
                </c:pt>
                <c:pt idx="1085">
                  <c:v>72.933626371205492</c:v>
                </c:pt>
                <c:pt idx="1086">
                  <c:v>72.972896279375362</c:v>
                </c:pt>
                <c:pt idx="1087">
                  <c:v>73.012166187545233</c:v>
                </c:pt>
                <c:pt idx="1088">
                  <c:v>73.051436095715104</c:v>
                </c:pt>
                <c:pt idx="1089">
                  <c:v>73.090706003884975</c:v>
                </c:pt>
                <c:pt idx="1090">
                  <c:v>73.129975912054846</c:v>
                </c:pt>
                <c:pt idx="1091">
                  <c:v>73.169245820224717</c:v>
                </c:pt>
                <c:pt idx="1092">
                  <c:v>73.208515728394602</c:v>
                </c:pt>
                <c:pt idx="1093">
                  <c:v>73.247785636564473</c:v>
                </c:pt>
                <c:pt idx="1094">
                  <c:v>73.287055544734343</c:v>
                </c:pt>
                <c:pt idx="1095">
                  <c:v>73.326325452904214</c:v>
                </c:pt>
                <c:pt idx="1096">
                  <c:v>73.365595361074085</c:v>
                </c:pt>
                <c:pt idx="1097">
                  <c:v>73.404865269243956</c:v>
                </c:pt>
                <c:pt idx="1098">
                  <c:v>73.444135177413827</c:v>
                </c:pt>
                <c:pt idx="1099">
                  <c:v>73.483405085583712</c:v>
                </c:pt>
                <c:pt idx="1100">
                  <c:v>73.522674993753583</c:v>
                </c:pt>
                <c:pt idx="1101">
                  <c:v>73.561944901923454</c:v>
                </c:pt>
                <c:pt idx="1102">
                  <c:v>73.601214810093325</c:v>
                </c:pt>
                <c:pt idx="1103">
                  <c:v>73.640484718263195</c:v>
                </c:pt>
                <c:pt idx="1104">
                  <c:v>73.679754626433066</c:v>
                </c:pt>
                <c:pt idx="1105">
                  <c:v>73.719024534602937</c:v>
                </c:pt>
                <c:pt idx="1106">
                  <c:v>73.758294442772808</c:v>
                </c:pt>
                <c:pt idx="1107">
                  <c:v>73.797564350942679</c:v>
                </c:pt>
                <c:pt idx="1108">
                  <c:v>73.83683425911255</c:v>
                </c:pt>
                <c:pt idx="1109">
                  <c:v>73.876104167282421</c:v>
                </c:pt>
                <c:pt idx="1110">
                  <c:v>73.915374075452306</c:v>
                </c:pt>
                <c:pt idx="1111">
                  <c:v>73.954643983622177</c:v>
                </c:pt>
                <c:pt idx="1112">
                  <c:v>73.993913891792047</c:v>
                </c:pt>
                <c:pt idx="1113">
                  <c:v>74.033183799961918</c:v>
                </c:pt>
                <c:pt idx="1114">
                  <c:v>74.072453708131789</c:v>
                </c:pt>
                <c:pt idx="1115">
                  <c:v>74.11172361630166</c:v>
                </c:pt>
                <c:pt idx="1116">
                  <c:v>74.150993524471531</c:v>
                </c:pt>
                <c:pt idx="1117">
                  <c:v>74.190263432641416</c:v>
                </c:pt>
                <c:pt idx="1118">
                  <c:v>74.229533340811287</c:v>
                </c:pt>
                <c:pt idx="1119">
                  <c:v>74.268803248981158</c:v>
                </c:pt>
                <c:pt idx="1120">
                  <c:v>74.308073157151028</c:v>
                </c:pt>
                <c:pt idx="1121">
                  <c:v>74.347343065320899</c:v>
                </c:pt>
                <c:pt idx="1122">
                  <c:v>74.38661297349077</c:v>
                </c:pt>
                <c:pt idx="1123">
                  <c:v>74.425882881660641</c:v>
                </c:pt>
                <c:pt idx="1124">
                  <c:v>74.465152789830512</c:v>
                </c:pt>
                <c:pt idx="1125">
                  <c:v>74.504422698000383</c:v>
                </c:pt>
                <c:pt idx="1126">
                  <c:v>74.543692606170254</c:v>
                </c:pt>
                <c:pt idx="1127">
                  <c:v>74.582962514340124</c:v>
                </c:pt>
                <c:pt idx="1128">
                  <c:v>74.62223242251001</c:v>
                </c:pt>
                <c:pt idx="1129">
                  <c:v>74.66150233067988</c:v>
                </c:pt>
                <c:pt idx="1130">
                  <c:v>74.700772238849751</c:v>
                </c:pt>
                <c:pt idx="1131">
                  <c:v>74.740042147019622</c:v>
                </c:pt>
                <c:pt idx="1132">
                  <c:v>74.779312055189493</c:v>
                </c:pt>
                <c:pt idx="1133">
                  <c:v>74.818581963359364</c:v>
                </c:pt>
                <c:pt idx="1134">
                  <c:v>74.857851871529235</c:v>
                </c:pt>
                <c:pt idx="1135">
                  <c:v>74.89712177969912</c:v>
                </c:pt>
                <c:pt idx="1136">
                  <c:v>74.936391687868991</c:v>
                </c:pt>
                <c:pt idx="1137">
                  <c:v>74.975661596038861</c:v>
                </c:pt>
                <c:pt idx="1138">
                  <c:v>75.014931504208732</c:v>
                </c:pt>
                <c:pt idx="1139">
                  <c:v>75.054201412378603</c:v>
                </c:pt>
                <c:pt idx="1140">
                  <c:v>75.093471320548474</c:v>
                </c:pt>
                <c:pt idx="1141">
                  <c:v>75.132741228718345</c:v>
                </c:pt>
                <c:pt idx="1142">
                  <c:v>75.172011136888216</c:v>
                </c:pt>
                <c:pt idx="1143">
                  <c:v>75.211281045058087</c:v>
                </c:pt>
                <c:pt idx="1144">
                  <c:v>75.250550953227958</c:v>
                </c:pt>
                <c:pt idx="1145">
                  <c:v>75.289820861397828</c:v>
                </c:pt>
                <c:pt idx="1146">
                  <c:v>75.329090769567713</c:v>
                </c:pt>
                <c:pt idx="1147">
                  <c:v>75.368360677737584</c:v>
                </c:pt>
                <c:pt idx="1148">
                  <c:v>75.407630585907455</c:v>
                </c:pt>
                <c:pt idx="1149">
                  <c:v>75.446900494077326</c:v>
                </c:pt>
                <c:pt idx="1150">
                  <c:v>75.486170402247197</c:v>
                </c:pt>
                <c:pt idx="1151">
                  <c:v>75.525440310417068</c:v>
                </c:pt>
                <c:pt idx="1152">
                  <c:v>75.564710218586939</c:v>
                </c:pt>
                <c:pt idx="1153">
                  <c:v>75.603980126756824</c:v>
                </c:pt>
                <c:pt idx="1154">
                  <c:v>75.643250034926695</c:v>
                </c:pt>
                <c:pt idx="1155">
                  <c:v>75.682519943096565</c:v>
                </c:pt>
                <c:pt idx="1156">
                  <c:v>75.721789851266436</c:v>
                </c:pt>
                <c:pt idx="1157">
                  <c:v>75.761059759436307</c:v>
                </c:pt>
                <c:pt idx="1158">
                  <c:v>75.800329667606178</c:v>
                </c:pt>
                <c:pt idx="1159">
                  <c:v>75.839599575776049</c:v>
                </c:pt>
                <c:pt idx="1160">
                  <c:v>75.87886948394592</c:v>
                </c:pt>
                <c:pt idx="1161">
                  <c:v>75.918139392115791</c:v>
                </c:pt>
                <c:pt idx="1162">
                  <c:v>75.957409300285661</c:v>
                </c:pt>
                <c:pt idx="1163">
                  <c:v>75.996679208455532</c:v>
                </c:pt>
                <c:pt idx="1164">
                  <c:v>76.035949116625417</c:v>
                </c:pt>
                <c:pt idx="1165">
                  <c:v>76.075219024795288</c:v>
                </c:pt>
                <c:pt idx="1166">
                  <c:v>76.114488932965159</c:v>
                </c:pt>
                <c:pt idx="1167">
                  <c:v>76.15375884113503</c:v>
                </c:pt>
                <c:pt idx="1168">
                  <c:v>76.193028749304901</c:v>
                </c:pt>
                <c:pt idx="1169">
                  <c:v>76.232298657474772</c:v>
                </c:pt>
                <c:pt idx="1170">
                  <c:v>76.271568565644642</c:v>
                </c:pt>
                <c:pt idx="1171">
                  <c:v>76.310838473814528</c:v>
                </c:pt>
                <c:pt idx="1172">
                  <c:v>76.350108381984398</c:v>
                </c:pt>
                <c:pt idx="1173">
                  <c:v>76.389378290154269</c:v>
                </c:pt>
                <c:pt idx="1174">
                  <c:v>76.42864819832414</c:v>
                </c:pt>
                <c:pt idx="1175">
                  <c:v>76.467918106494011</c:v>
                </c:pt>
                <c:pt idx="1176">
                  <c:v>76.507188014663882</c:v>
                </c:pt>
                <c:pt idx="1177">
                  <c:v>76.546457922833753</c:v>
                </c:pt>
                <c:pt idx="1178">
                  <c:v>76.585727831003624</c:v>
                </c:pt>
                <c:pt idx="1179">
                  <c:v>76.624997739173494</c:v>
                </c:pt>
                <c:pt idx="1180">
                  <c:v>76.664267647343365</c:v>
                </c:pt>
                <c:pt idx="1181">
                  <c:v>76.703537555513236</c:v>
                </c:pt>
                <c:pt idx="1182">
                  <c:v>76.742807463683121</c:v>
                </c:pt>
                <c:pt idx="1183">
                  <c:v>76.782077371852992</c:v>
                </c:pt>
                <c:pt idx="1184">
                  <c:v>76.821347280022863</c:v>
                </c:pt>
                <c:pt idx="1185">
                  <c:v>76.860617188192734</c:v>
                </c:pt>
                <c:pt idx="1186">
                  <c:v>76.899887096362605</c:v>
                </c:pt>
                <c:pt idx="1187">
                  <c:v>76.939157004532476</c:v>
                </c:pt>
                <c:pt idx="1188">
                  <c:v>76.978426912702361</c:v>
                </c:pt>
                <c:pt idx="1189">
                  <c:v>77.017696820872217</c:v>
                </c:pt>
                <c:pt idx="1190">
                  <c:v>77.056966729042088</c:v>
                </c:pt>
                <c:pt idx="1191">
                  <c:v>77.096236637211973</c:v>
                </c:pt>
                <c:pt idx="1192">
                  <c:v>77.135506545381844</c:v>
                </c:pt>
                <c:pt idx="1193">
                  <c:v>77.174776453551715</c:v>
                </c:pt>
                <c:pt idx="1194">
                  <c:v>77.214046361721586</c:v>
                </c:pt>
                <c:pt idx="1195">
                  <c:v>77.253316269891457</c:v>
                </c:pt>
                <c:pt idx="1196">
                  <c:v>77.292586178061327</c:v>
                </c:pt>
                <c:pt idx="1197">
                  <c:v>77.331856086231198</c:v>
                </c:pt>
                <c:pt idx="1198">
                  <c:v>77.371125994401069</c:v>
                </c:pt>
                <c:pt idx="1199">
                  <c:v>77.41039590257094</c:v>
                </c:pt>
                <c:pt idx="1200">
                  <c:v>77.449665810740811</c:v>
                </c:pt>
                <c:pt idx="1201">
                  <c:v>77.488935718910682</c:v>
                </c:pt>
                <c:pt idx="1202">
                  <c:v>77.528205627080567</c:v>
                </c:pt>
                <c:pt idx="1203">
                  <c:v>77.567475535250438</c:v>
                </c:pt>
                <c:pt idx="1204">
                  <c:v>77.606745443420309</c:v>
                </c:pt>
                <c:pt idx="1205">
                  <c:v>77.646015351590179</c:v>
                </c:pt>
                <c:pt idx="1206">
                  <c:v>77.68528525976005</c:v>
                </c:pt>
                <c:pt idx="1207">
                  <c:v>77.724555167929921</c:v>
                </c:pt>
                <c:pt idx="1208">
                  <c:v>77.763825076099792</c:v>
                </c:pt>
                <c:pt idx="1209">
                  <c:v>77.803094984269677</c:v>
                </c:pt>
                <c:pt idx="1210">
                  <c:v>77.842364892439548</c:v>
                </c:pt>
                <c:pt idx="1211">
                  <c:v>77.881634800609419</c:v>
                </c:pt>
                <c:pt idx="1212">
                  <c:v>77.92090470877929</c:v>
                </c:pt>
                <c:pt idx="1213">
                  <c:v>77.960174616949161</c:v>
                </c:pt>
                <c:pt idx="1214">
                  <c:v>77.999444525119031</c:v>
                </c:pt>
                <c:pt idx="1215">
                  <c:v>78.038714433288902</c:v>
                </c:pt>
                <c:pt idx="1216">
                  <c:v>78.077984341458773</c:v>
                </c:pt>
                <c:pt idx="1217">
                  <c:v>78.117254249628644</c:v>
                </c:pt>
                <c:pt idx="1218">
                  <c:v>78.156524157798515</c:v>
                </c:pt>
                <c:pt idx="1219">
                  <c:v>78.195794065968386</c:v>
                </c:pt>
                <c:pt idx="1220">
                  <c:v>78.235063974138271</c:v>
                </c:pt>
                <c:pt idx="1221">
                  <c:v>78.274333882308142</c:v>
                </c:pt>
                <c:pt idx="1222">
                  <c:v>78.313603790478012</c:v>
                </c:pt>
                <c:pt idx="1223">
                  <c:v>78.352873698647883</c:v>
                </c:pt>
                <c:pt idx="1224">
                  <c:v>78.392143606817754</c:v>
                </c:pt>
                <c:pt idx="1225">
                  <c:v>78.431413514987625</c:v>
                </c:pt>
                <c:pt idx="1226">
                  <c:v>78.470683423157496</c:v>
                </c:pt>
                <c:pt idx="1227">
                  <c:v>78.509953331327381</c:v>
                </c:pt>
                <c:pt idx="1228">
                  <c:v>78.549223239497252</c:v>
                </c:pt>
                <c:pt idx="1229">
                  <c:v>78.588493147667123</c:v>
                </c:pt>
                <c:pt idx="1230">
                  <c:v>78.627763055836994</c:v>
                </c:pt>
                <c:pt idx="1231">
                  <c:v>78.667032964006864</c:v>
                </c:pt>
                <c:pt idx="1232">
                  <c:v>78.706302872176735</c:v>
                </c:pt>
                <c:pt idx="1233">
                  <c:v>78.745572780346606</c:v>
                </c:pt>
                <c:pt idx="1234">
                  <c:v>78.784842688516477</c:v>
                </c:pt>
                <c:pt idx="1235">
                  <c:v>78.824112596686348</c:v>
                </c:pt>
                <c:pt idx="1236">
                  <c:v>78.863382504856219</c:v>
                </c:pt>
                <c:pt idx="1237">
                  <c:v>78.90265241302609</c:v>
                </c:pt>
                <c:pt idx="1238">
                  <c:v>78.941922321195975</c:v>
                </c:pt>
                <c:pt idx="1239">
                  <c:v>78.981192229365845</c:v>
                </c:pt>
                <c:pt idx="1240">
                  <c:v>79.020462137535716</c:v>
                </c:pt>
                <c:pt idx="1241">
                  <c:v>79.059732045705587</c:v>
                </c:pt>
                <c:pt idx="1242">
                  <c:v>79.099001953875458</c:v>
                </c:pt>
                <c:pt idx="1243">
                  <c:v>79.138271862045329</c:v>
                </c:pt>
                <c:pt idx="1244">
                  <c:v>79.1775417702152</c:v>
                </c:pt>
                <c:pt idx="1245">
                  <c:v>79.216811678385085</c:v>
                </c:pt>
                <c:pt idx="1246">
                  <c:v>79.256081586554956</c:v>
                </c:pt>
                <c:pt idx="1247">
                  <c:v>79.295351494724827</c:v>
                </c:pt>
                <c:pt idx="1248">
                  <c:v>79.334621402894697</c:v>
                </c:pt>
                <c:pt idx="1249">
                  <c:v>79.373891311064568</c:v>
                </c:pt>
                <c:pt idx="1250">
                  <c:v>79.413161219234439</c:v>
                </c:pt>
                <c:pt idx="1251">
                  <c:v>79.45243112740431</c:v>
                </c:pt>
                <c:pt idx="1252">
                  <c:v>79.491701035574181</c:v>
                </c:pt>
                <c:pt idx="1253">
                  <c:v>79.530970943744052</c:v>
                </c:pt>
                <c:pt idx="1254">
                  <c:v>79.570240851913923</c:v>
                </c:pt>
                <c:pt idx="1255">
                  <c:v>79.609510760083793</c:v>
                </c:pt>
                <c:pt idx="1256">
                  <c:v>79.648780668253679</c:v>
                </c:pt>
                <c:pt idx="1257">
                  <c:v>79.688050576423549</c:v>
                </c:pt>
                <c:pt idx="1258">
                  <c:v>79.72732048459342</c:v>
                </c:pt>
                <c:pt idx="1259">
                  <c:v>79.766590392763291</c:v>
                </c:pt>
                <c:pt idx="1260">
                  <c:v>79.805860300933162</c:v>
                </c:pt>
                <c:pt idx="1261">
                  <c:v>79.845130209103033</c:v>
                </c:pt>
                <c:pt idx="1262">
                  <c:v>79.884400117272904</c:v>
                </c:pt>
                <c:pt idx="1263">
                  <c:v>79.923670025442789</c:v>
                </c:pt>
                <c:pt idx="1264">
                  <c:v>79.96293993361266</c:v>
                </c:pt>
                <c:pt idx="1265">
                  <c:v>80.00220984178253</c:v>
                </c:pt>
                <c:pt idx="1266">
                  <c:v>80.041479749952401</c:v>
                </c:pt>
                <c:pt idx="1267">
                  <c:v>80.080749658122272</c:v>
                </c:pt>
                <c:pt idx="1268">
                  <c:v>80.120019566292143</c:v>
                </c:pt>
                <c:pt idx="1269">
                  <c:v>80.159289474462014</c:v>
                </c:pt>
                <c:pt idx="1270">
                  <c:v>80.198559382631885</c:v>
                </c:pt>
                <c:pt idx="1271">
                  <c:v>80.237829290801756</c:v>
                </c:pt>
                <c:pt idx="1272">
                  <c:v>80.277099198971626</c:v>
                </c:pt>
                <c:pt idx="1273">
                  <c:v>80.316369107141497</c:v>
                </c:pt>
                <c:pt idx="1274">
                  <c:v>80.355639015311382</c:v>
                </c:pt>
                <c:pt idx="1275">
                  <c:v>80.394908923481253</c:v>
                </c:pt>
                <c:pt idx="1276">
                  <c:v>80.434178831651124</c:v>
                </c:pt>
                <c:pt idx="1277">
                  <c:v>80.473448739820995</c:v>
                </c:pt>
                <c:pt idx="1278">
                  <c:v>80.512718647990866</c:v>
                </c:pt>
                <c:pt idx="1279">
                  <c:v>80.551988556160737</c:v>
                </c:pt>
                <c:pt idx="1280">
                  <c:v>80.591258464330608</c:v>
                </c:pt>
                <c:pt idx="1281">
                  <c:v>80.630528372500493</c:v>
                </c:pt>
                <c:pt idx="1282">
                  <c:v>80.669798280670364</c:v>
                </c:pt>
                <c:pt idx="1283">
                  <c:v>80.709068188840234</c:v>
                </c:pt>
                <c:pt idx="1284">
                  <c:v>80.748338097010105</c:v>
                </c:pt>
                <c:pt idx="1285">
                  <c:v>80.787608005179976</c:v>
                </c:pt>
                <c:pt idx="1286">
                  <c:v>80.826877913349847</c:v>
                </c:pt>
                <c:pt idx="1287">
                  <c:v>80.866147821519718</c:v>
                </c:pt>
                <c:pt idx="1288">
                  <c:v>80.905417729689589</c:v>
                </c:pt>
                <c:pt idx="1289">
                  <c:v>80.94468763785946</c:v>
                </c:pt>
                <c:pt idx="1290">
                  <c:v>80.98395754602933</c:v>
                </c:pt>
                <c:pt idx="1291">
                  <c:v>81.023227454199201</c:v>
                </c:pt>
                <c:pt idx="1292">
                  <c:v>81.062497362369086</c:v>
                </c:pt>
                <c:pt idx="1293">
                  <c:v>81.101767270538957</c:v>
                </c:pt>
                <c:pt idx="1294">
                  <c:v>81.141037178708828</c:v>
                </c:pt>
                <c:pt idx="1295">
                  <c:v>81.180307086878699</c:v>
                </c:pt>
                <c:pt idx="1296">
                  <c:v>81.21957699504857</c:v>
                </c:pt>
                <c:pt idx="1297">
                  <c:v>81.258846903218441</c:v>
                </c:pt>
                <c:pt idx="1298">
                  <c:v>81.298116811388326</c:v>
                </c:pt>
                <c:pt idx="1299">
                  <c:v>81.337386719558197</c:v>
                </c:pt>
                <c:pt idx="1300">
                  <c:v>81.376656627728067</c:v>
                </c:pt>
                <c:pt idx="1301">
                  <c:v>81.415926535897938</c:v>
                </c:pt>
                <c:pt idx="1302">
                  <c:v>81.455196444067809</c:v>
                </c:pt>
                <c:pt idx="1303">
                  <c:v>81.49446635223768</c:v>
                </c:pt>
                <c:pt idx="1304">
                  <c:v>81.533736260407551</c:v>
                </c:pt>
                <c:pt idx="1305">
                  <c:v>81.573006168577422</c:v>
                </c:pt>
                <c:pt idx="1306">
                  <c:v>81.612276076747293</c:v>
                </c:pt>
                <c:pt idx="1307">
                  <c:v>81.651545984917163</c:v>
                </c:pt>
                <c:pt idx="1308">
                  <c:v>81.690815893087034</c:v>
                </c:pt>
                <c:pt idx="1309">
                  <c:v>81.730085801256905</c:v>
                </c:pt>
                <c:pt idx="1310">
                  <c:v>81.76935570942679</c:v>
                </c:pt>
                <c:pt idx="1311">
                  <c:v>81.808625617596661</c:v>
                </c:pt>
                <c:pt idx="1312">
                  <c:v>81.847895525766532</c:v>
                </c:pt>
                <c:pt idx="1313">
                  <c:v>81.887165433936403</c:v>
                </c:pt>
                <c:pt idx="1314">
                  <c:v>81.926435342106274</c:v>
                </c:pt>
                <c:pt idx="1315">
                  <c:v>81.965705250276145</c:v>
                </c:pt>
                <c:pt idx="1316">
                  <c:v>82.004975158446015</c:v>
                </c:pt>
                <c:pt idx="1317">
                  <c:v>82.044245066615886</c:v>
                </c:pt>
                <c:pt idx="1318">
                  <c:v>82.083514974785771</c:v>
                </c:pt>
                <c:pt idx="1319">
                  <c:v>82.122784882955642</c:v>
                </c:pt>
                <c:pt idx="1320">
                  <c:v>82.162054791125513</c:v>
                </c:pt>
                <c:pt idx="1321">
                  <c:v>82.201324699295384</c:v>
                </c:pt>
                <c:pt idx="1322">
                  <c:v>82.240594607465255</c:v>
                </c:pt>
                <c:pt idx="1323">
                  <c:v>82.279864515635126</c:v>
                </c:pt>
                <c:pt idx="1324">
                  <c:v>82.319134423804996</c:v>
                </c:pt>
                <c:pt idx="1325">
                  <c:v>82.358404331974867</c:v>
                </c:pt>
                <c:pt idx="1326">
                  <c:v>82.397674240144738</c:v>
                </c:pt>
                <c:pt idx="1327">
                  <c:v>82.436944148314609</c:v>
                </c:pt>
                <c:pt idx="1328">
                  <c:v>82.47621405648448</c:v>
                </c:pt>
                <c:pt idx="1329">
                  <c:v>82.515483964654351</c:v>
                </c:pt>
                <c:pt idx="1330">
                  <c:v>82.554753872824222</c:v>
                </c:pt>
                <c:pt idx="1331">
                  <c:v>82.594023780994107</c:v>
                </c:pt>
                <c:pt idx="1332">
                  <c:v>82.633293689163978</c:v>
                </c:pt>
                <c:pt idx="1333">
                  <c:v>82.672563597333848</c:v>
                </c:pt>
                <c:pt idx="1334">
                  <c:v>82.711833505503719</c:v>
                </c:pt>
                <c:pt idx="1335">
                  <c:v>82.75110341367359</c:v>
                </c:pt>
                <c:pt idx="1336">
                  <c:v>82.790373321843475</c:v>
                </c:pt>
                <c:pt idx="1337">
                  <c:v>82.829643230013346</c:v>
                </c:pt>
                <c:pt idx="1338">
                  <c:v>82.868913138183217</c:v>
                </c:pt>
                <c:pt idx="1339">
                  <c:v>82.908183046353088</c:v>
                </c:pt>
                <c:pt idx="1340">
                  <c:v>82.947452954522959</c:v>
                </c:pt>
                <c:pt idx="1341">
                  <c:v>82.986722862692829</c:v>
                </c:pt>
                <c:pt idx="1342">
                  <c:v>83.0259927708627</c:v>
                </c:pt>
                <c:pt idx="1343">
                  <c:v>83.065262679032571</c:v>
                </c:pt>
                <c:pt idx="1344">
                  <c:v>83.104532587202442</c:v>
                </c:pt>
                <c:pt idx="1345">
                  <c:v>83.143802495372313</c:v>
                </c:pt>
                <c:pt idx="1346">
                  <c:v>83.183072403542184</c:v>
                </c:pt>
                <c:pt idx="1347">
                  <c:v>83.222342311712055</c:v>
                </c:pt>
                <c:pt idx="1348">
                  <c:v>83.261612219881926</c:v>
                </c:pt>
                <c:pt idx="1349">
                  <c:v>83.300882128051811</c:v>
                </c:pt>
                <c:pt idx="1350">
                  <c:v>83.340152036221681</c:v>
                </c:pt>
                <c:pt idx="1351">
                  <c:v>83.379421944391552</c:v>
                </c:pt>
                <c:pt idx="1352">
                  <c:v>83.418691852561423</c:v>
                </c:pt>
                <c:pt idx="1353">
                  <c:v>83.457961760731294</c:v>
                </c:pt>
                <c:pt idx="1354">
                  <c:v>83.497231668901179</c:v>
                </c:pt>
                <c:pt idx="1355">
                  <c:v>83.53650157707105</c:v>
                </c:pt>
                <c:pt idx="1356">
                  <c:v>83.575771485240921</c:v>
                </c:pt>
                <c:pt idx="1357">
                  <c:v>83.615041393410792</c:v>
                </c:pt>
                <c:pt idx="1358">
                  <c:v>83.654311301580663</c:v>
                </c:pt>
                <c:pt idx="1359">
                  <c:v>83.693581209750533</c:v>
                </c:pt>
                <c:pt idx="1360">
                  <c:v>83.732851117920404</c:v>
                </c:pt>
                <c:pt idx="1361">
                  <c:v>83.772121026090275</c:v>
                </c:pt>
                <c:pt idx="1362">
                  <c:v>83.811390934260146</c:v>
                </c:pt>
                <c:pt idx="1363">
                  <c:v>83.850660842430017</c:v>
                </c:pt>
                <c:pt idx="1364">
                  <c:v>83.889930750599888</c:v>
                </c:pt>
                <c:pt idx="1365">
                  <c:v>83.929200658769759</c:v>
                </c:pt>
                <c:pt idx="1366">
                  <c:v>83.968470566939629</c:v>
                </c:pt>
                <c:pt idx="1367">
                  <c:v>84.007740475109514</c:v>
                </c:pt>
                <c:pt idx="1368">
                  <c:v>84.047010383279385</c:v>
                </c:pt>
                <c:pt idx="1369">
                  <c:v>84.086280291449256</c:v>
                </c:pt>
                <c:pt idx="1370">
                  <c:v>84.125550199619127</c:v>
                </c:pt>
                <c:pt idx="1371">
                  <c:v>84.164820107789012</c:v>
                </c:pt>
                <c:pt idx="1372">
                  <c:v>84.204090015958883</c:v>
                </c:pt>
                <c:pt idx="1373">
                  <c:v>84.243359924128754</c:v>
                </c:pt>
                <c:pt idx="1374">
                  <c:v>84.282629832298625</c:v>
                </c:pt>
                <c:pt idx="1375">
                  <c:v>84.321899740468496</c:v>
                </c:pt>
                <c:pt idx="1376">
                  <c:v>84.361169648638366</c:v>
                </c:pt>
                <c:pt idx="1377">
                  <c:v>84.400439556808237</c:v>
                </c:pt>
                <c:pt idx="1378">
                  <c:v>84.439709464978108</c:v>
                </c:pt>
                <c:pt idx="1379">
                  <c:v>84.478979373147979</c:v>
                </c:pt>
                <c:pt idx="1380">
                  <c:v>84.51824928131785</c:v>
                </c:pt>
                <c:pt idx="1381">
                  <c:v>84.557519189487721</c:v>
                </c:pt>
                <c:pt idx="1382">
                  <c:v>84.596789097657592</c:v>
                </c:pt>
                <c:pt idx="1383">
                  <c:v>84.636059005827462</c:v>
                </c:pt>
                <c:pt idx="1384">
                  <c:v>84.675328913997333</c:v>
                </c:pt>
                <c:pt idx="1385">
                  <c:v>84.714598822167218</c:v>
                </c:pt>
                <c:pt idx="1386">
                  <c:v>84.753868730337089</c:v>
                </c:pt>
                <c:pt idx="1387">
                  <c:v>84.79313863850696</c:v>
                </c:pt>
                <c:pt idx="1388">
                  <c:v>84.832408546676831</c:v>
                </c:pt>
                <c:pt idx="1389">
                  <c:v>84.871678454846716</c:v>
                </c:pt>
                <c:pt idx="1390">
                  <c:v>84.910948363016587</c:v>
                </c:pt>
                <c:pt idx="1391">
                  <c:v>84.950218271186458</c:v>
                </c:pt>
                <c:pt idx="1392">
                  <c:v>84.989488179356329</c:v>
                </c:pt>
                <c:pt idx="1393">
                  <c:v>85.028758087526199</c:v>
                </c:pt>
                <c:pt idx="1394">
                  <c:v>85.06802799569607</c:v>
                </c:pt>
                <c:pt idx="1395">
                  <c:v>85.107297903865941</c:v>
                </c:pt>
                <c:pt idx="1396">
                  <c:v>85.146567812035812</c:v>
                </c:pt>
                <c:pt idx="1397">
                  <c:v>85.185837720205683</c:v>
                </c:pt>
                <c:pt idx="1398">
                  <c:v>85.225107628375554</c:v>
                </c:pt>
                <c:pt idx="1399">
                  <c:v>85.264377536545425</c:v>
                </c:pt>
                <c:pt idx="1400">
                  <c:v>85.303647444715295</c:v>
                </c:pt>
                <c:pt idx="1401">
                  <c:v>85.342917352885166</c:v>
                </c:pt>
                <c:pt idx="1402">
                  <c:v>85.382187261055037</c:v>
                </c:pt>
                <c:pt idx="1403">
                  <c:v>85.421457169224922</c:v>
                </c:pt>
                <c:pt idx="1404">
                  <c:v>85.460727077394793</c:v>
                </c:pt>
                <c:pt idx="1405">
                  <c:v>85.499996985564664</c:v>
                </c:pt>
                <c:pt idx="1406">
                  <c:v>85.539266893734535</c:v>
                </c:pt>
                <c:pt idx="1407">
                  <c:v>85.57853680190442</c:v>
                </c:pt>
                <c:pt idx="1408">
                  <c:v>85.617806710074291</c:v>
                </c:pt>
                <c:pt idx="1409">
                  <c:v>85.657076618244162</c:v>
                </c:pt>
                <c:pt idx="1410">
                  <c:v>85.696346526414032</c:v>
                </c:pt>
                <c:pt idx="1411">
                  <c:v>85.735616434583903</c:v>
                </c:pt>
                <c:pt idx="1412">
                  <c:v>85.774886342753774</c:v>
                </c:pt>
                <c:pt idx="1413">
                  <c:v>85.814156250923645</c:v>
                </c:pt>
                <c:pt idx="1414">
                  <c:v>85.853426159093516</c:v>
                </c:pt>
                <c:pt idx="1415">
                  <c:v>85.892696067263387</c:v>
                </c:pt>
                <c:pt idx="1416">
                  <c:v>85.931965975433258</c:v>
                </c:pt>
                <c:pt idx="1417">
                  <c:v>85.971235883603129</c:v>
                </c:pt>
                <c:pt idx="1418">
                  <c:v>86.010505791772999</c:v>
                </c:pt>
                <c:pt idx="1419">
                  <c:v>86.04977569994287</c:v>
                </c:pt>
                <c:pt idx="1420">
                  <c:v>86.089045608112741</c:v>
                </c:pt>
                <c:pt idx="1421">
                  <c:v>86.128315516282626</c:v>
                </c:pt>
                <c:pt idx="1422">
                  <c:v>86.167585424452497</c:v>
                </c:pt>
                <c:pt idx="1423">
                  <c:v>86.206855332622368</c:v>
                </c:pt>
                <c:pt idx="1424">
                  <c:v>86.246125240792239</c:v>
                </c:pt>
                <c:pt idx="1425">
                  <c:v>86.285395148962124</c:v>
                </c:pt>
                <c:pt idx="1426">
                  <c:v>86.324665057131995</c:v>
                </c:pt>
                <c:pt idx="1427">
                  <c:v>86.363934965301866</c:v>
                </c:pt>
                <c:pt idx="1428">
                  <c:v>86.403204873471736</c:v>
                </c:pt>
                <c:pt idx="1429">
                  <c:v>86.442474781641607</c:v>
                </c:pt>
                <c:pt idx="1430">
                  <c:v>86.481744689811478</c:v>
                </c:pt>
                <c:pt idx="1431">
                  <c:v>86.521014597981349</c:v>
                </c:pt>
                <c:pt idx="1432">
                  <c:v>86.56028450615122</c:v>
                </c:pt>
                <c:pt idx="1433">
                  <c:v>86.599554414321091</c:v>
                </c:pt>
                <c:pt idx="1434">
                  <c:v>86.638824322490962</c:v>
                </c:pt>
                <c:pt idx="1435">
                  <c:v>86.678094230660832</c:v>
                </c:pt>
                <c:pt idx="1436">
                  <c:v>86.717364138830703</c:v>
                </c:pt>
                <c:pt idx="1437">
                  <c:v>86.756634047000574</c:v>
                </c:pt>
                <c:pt idx="1438">
                  <c:v>86.795903955170459</c:v>
                </c:pt>
                <c:pt idx="1439">
                  <c:v>86.835173863340316</c:v>
                </c:pt>
                <c:pt idx="1440">
                  <c:v>86.874443771510187</c:v>
                </c:pt>
                <c:pt idx="1441">
                  <c:v>86.913713679680072</c:v>
                </c:pt>
                <c:pt idx="1442">
                  <c:v>86.952983587849943</c:v>
                </c:pt>
                <c:pt idx="1443">
                  <c:v>86.992253496019813</c:v>
                </c:pt>
                <c:pt idx="1444">
                  <c:v>87.031523404189684</c:v>
                </c:pt>
                <c:pt idx="1445">
                  <c:v>87.070793312359555</c:v>
                </c:pt>
                <c:pt idx="1446">
                  <c:v>87.11006322052944</c:v>
                </c:pt>
                <c:pt idx="1447">
                  <c:v>87.149333128699311</c:v>
                </c:pt>
                <c:pt idx="1448">
                  <c:v>87.188603036869182</c:v>
                </c:pt>
                <c:pt idx="1449">
                  <c:v>87.227872945039053</c:v>
                </c:pt>
                <c:pt idx="1450">
                  <c:v>87.267142853208924</c:v>
                </c:pt>
                <c:pt idx="1451">
                  <c:v>87.306412761378795</c:v>
                </c:pt>
                <c:pt idx="1452">
                  <c:v>87.345682669548665</c:v>
                </c:pt>
                <c:pt idx="1453">
                  <c:v>87.384952577718536</c:v>
                </c:pt>
                <c:pt idx="1454">
                  <c:v>87.424222485888407</c:v>
                </c:pt>
                <c:pt idx="1455">
                  <c:v>87.463492394058278</c:v>
                </c:pt>
                <c:pt idx="1456">
                  <c:v>87.502762302228149</c:v>
                </c:pt>
                <c:pt idx="1457">
                  <c:v>87.54203221039802</c:v>
                </c:pt>
                <c:pt idx="1458">
                  <c:v>87.581302118567891</c:v>
                </c:pt>
                <c:pt idx="1459">
                  <c:v>87.620572026737776</c:v>
                </c:pt>
                <c:pt idx="1460">
                  <c:v>87.659841934907647</c:v>
                </c:pt>
                <c:pt idx="1461">
                  <c:v>87.699111843077517</c:v>
                </c:pt>
                <c:pt idx="1462">
                  <c:v>87.738381751247388</c:v>
                </c:pt>
                <c:pt idx="1463">
                  <c:v>87.777651659417259</c:v>
                </c:pt>
                <c:pt idx="1464">
                  <c:v>87.816921567587144</c:v>
                </c:pt>
                <c:pt idx="1465">
                  <c:v>87.856191475757015</c:v>
                </c:pt>
                <c:pt idx="1466">
                  <c:v>87.895461383926886</c:v>
                </c:pt>
                <c:pt idx="1467">
                  <c:v>87.934731292096757</c:v>
                </c:pt>
                <c:pt idx="1468">
                  <c:v>87.974001200266628</c:v>
                </c:pt>
                <c:pt idx="1469">
                  <c:v>88.013271108436498</c:v>
                </c:pt>
                <c:pt idx="1470">
                  <c:v>88.052541016606369</c:v>
                </c:pt>
                <c:pt idx="1471">
                  <c:v>88.09181092477624</c:v>
                </c:pt>
                <c:pt idx="1472">
                  <c:v>88.131080832946111</c:v>
                </c:pt>
                <c:pt idx="1473">
                  <c:v>88.170350741115982</c:v>
                </c:pt>
                <c:pt idx="1474">
                  <c:v>88.209620649285853</c:v>
                </c:pt>
                <c:pt idx="1475">
                  <c:v>88.248890557455724</c:v>
                </c:pt>
                <c:pt idx="1476">
                  <c:v>88.288160465625594</c:v>
                </c:pt>
                <c:pt idx="1477">
                  <c:v>88.32743037379548</c:v>
                </c:pt>
                <c:pt idx="1478">
                  <c:v>88.36670028196535</c:v>
                </c:pt>
                <c:pt idx="1479">
                  <c:v>88.405970190135221</c:v>
                </c:pt>
                <c:pt idx="1480">
                  <c:v>88.445240098305092</c:v>
                </c:pt>
                <c:pt idx="1481">
                  <c:v>88.484510006474977</c:v>
                </c:pt>
                <c:pt idx="1482">
                  <c:v>88.523779914644848</c:v>
                </c:pt>
                <c:pt idx="1483">
                  <c:v>88.563049822814719</c:v>
                </c:pt>
                <c:pt idx="1484">
                  <c:v>88.60231973098459</c:v>
                </c:pt>
                <c:pt idx="1485">
                  <c:v>88.641589639154461</c:v>
                </c:pt>
                <c:pt idx="1486">
                  <c:v>88.680859547324332</c:v>
                </c:pt>
                <c:pt idx="1487">
                  <c:v>88.720129455494202</c:v>
                </c:pt>
                <c:pt idx="1488">
                  <c:v>88.759399363664073</c:v>
                </c:pt>
                <c:pt idx="1489">
                  <c:v>88.798669271833944</c:v>
                </c:pt>
                <c:pt idx="1490">
                  <c:v>88.837939180003815</c:v>
                </c:pt>
                <c:pt idx="1491">
                  <c:v>88.877209088173686</c:v>
                </c:pt>
                <c:pt idx="1492">
                  <c:v>88.916478996343557</c:v>
                </c:pt>
                <c:pt idx="1493">
                  <c:v>88.955748904513428</c:v>
                </c:pt>
                <c:pt idx="1494">
                  <c:v>88.995018812683298</c:v>
                </c:pt>
                <c:pt idx="1495">
                  <c:v>89.034288720853183</c:v>
                </c:pt>
                <c:pt idx="1496">
                  <c:v>89.073558629023054</c:v>
                </c:pt>
                <c:pt idx="1497">
                  <c:v>89.112828537192925</c:v>
                </c:pt>
                <c:pt idx="1498">
                  <c:v>89.152098445362796</c:v>
                </c:pt>
                <c:pt idx="1499">
                  <c:v>89.191368353532681</c:v>
                </c:pt>
                <c:pt idx="1500">
                  <c:v>89.230638261702552</c:v>
                </c:pt>
                <c:pt idx="1501">
                  <c:v>89.269908169872423</c:v>
                </c:pt>
                <c:pt idx="1502">
                  <c:v>89.269908169872423</c:v>
                </c:pt>
                <c:pt idx="1503">
                  <c:v>89.394908169872423</c:v>
                </c:pt>
                <c:pt idx="1504">
                  <c:v>89.519908169872423</c:v>
                </c:pt>
                <c:pt idx="1505">
                  <c:v>89.644908169872423</c:v>
                </c:pt>
                <c:pt idx="1506">
                  <c:v>89.769908169872423</c:v>
                </c:pt>
                <c:pt idx="1507">
                  <c:v>89.894908169872423</c:v>
                </c:pt>
                <c:pt idx="1508">
                  <c:v>90.019908169872423</c:v>
                </c:pt>
                <c:pt idx="1509">
                  <c:v>90.144908169872423</c:v>
                </c:pt>
                <c:pt idx="1510">
                  <c:v>90.269908169872423</c:v>
                </c:pt>
                <c:pt idx="1511">
                  <c:v>90.394908169872423</c:v>
                </c:pt>
                <c:pt idx="1512">
                  <c:v>90.519908169872423</c:v>
                </c:pt>
                <c:pt idx="1513">
                  <c:v>90.644908169872423</c:v>
                </c:pt>
                <c:pt idx="1514">
                  <c:v>90.769908169872423</c:v>
                </c:pt>
                <c:pt idx="1515">
                  <c:v>90.894908169872423</c:v>
                </c:pt>
                <c:pt idx="1516">
                  <c:v>91.019908169872423</c:v>
                </c:pt>
                <c:pt idx="1517">
                  <c:v>91.144908169872423</c:v>
                </c:pt>
                <c:pt idx="1518">
                  <c:v>91.269908169872423</c:v>
                </c:pt>
                <c:pt idx="1519">
                  <c:v>91.394908169872423</c:v>
                </c:pt>
                <c:pt idx="1520">
                  <c:v>91.519908169872423</c:v>
                </c:pt>
                <c:pt idx="1521">
                  <c:v>91.644908169872423</c:v>
                </c:pt>
                <c:pt idx="1522">
                  <c:v>91.769908169872423</c:v>
                </c:pt>
                <c:pt idx="1523">
                  <c:v>91.894908169872423</c:v>
                </c:pt>
                <c:pt idx="1524">
                  <c:v>92.019908169872423</c:v>
                </c:pt>
                <c:pt idx="1525">
                  <c:v>92.144908169872423</c:v>
                </c:pt>
                <c:pt idx="1526">
                  <c:v>92.269908169872423</c:v>
                </c:pt>
                <c:pt idx="1527">
                  <c:v>92.394908169872423</c:v>
                </c:pt>
                <c:pt idx="1528">
                  <c:v>92.519908169872423</c:v>
                </c:pt>
                <c:pt idx="1529">
                  <c:v>92.644908169872423</c:v>
                </c:pt>
                <c:pt idx="1530">
                  <c:v>92.769908169872423</c:v>
                </c:pt>
                <c:pt idx="1531">
                  <c:v>92.894908169872423</c:v>
                </c:pt>
                <c:pt idx="1532">
                  <c:v>93.019908169872423</c:v>
                </c:pt>
                <c:pt idx="1533">
                  <c:v>93.144908169872423</c:v>
                </c:pt>
                <c:pt idx="1534">
                  <c:v>93.269908169872423</c:v>
                </c:pt>
                <c:pt idx="1535">
                  <c:v>93.394908169872423</c:v>
                </c:pt>
                <c:pt idx="1536">
                  <c:v>93.519908169872423</c:v>
                </c:pt>
                <c:pt idx="1537">
                  <c:v>93.644908169872423</c:v>
                </c:pt>
                <c:pt idx="1538">
                  <c:v>93.769908169872423</c:v>
                </c:pt>
                <c:pt idx="1539">
                  <c:v>93.894908169872423</c:v>
                </c:pt>
                <c:pt idx="1540">
                  <c:v>94.019908169872423</c:v>
                </c:pt>
                <c:pt idx="1541">
                  <c:v>94.144908169872423</c:v>
                </c:pt>
                <c:pt idx="1542">
                  <c:v>94.269908169872423</c:v>
                </c:pt>
                <c:pt idx="1543">
                  <c:v>94.394908169872423</c:v>
                </c:pt>
                <c:pt idx="1544">
                  <c:v>94.519908169872423</c:v>
                </c:pt>
                <c:pt idx="1545">
                  <c:v>94.644908169872423</c:v>
                </c:pt>
                <c:pt idx="1546">
                  <c:v>94.769908169872423</c:v>
                </c:pt>
                <c:pt idx="1547">
                  <c:v>94.894908169872423</c:v>
                </c:pt>
                <c:pt idx="1548">
                  <c:v>95.019908169872423</c:v>
                </c:pt>
                <c:pt idx="1549">
                  <c:v>95.144908169872423</c:v>
                </c:pt>
                <c:pt idx="1550">
                  <c:v>95.269908169872423</c:v>
                </c:pt>
                <c:pt idx="1551">
                  <c:v>95.394908169872423</c:v>
                </c:pt>
                <c:pt idx="1552">
                  <c:v>95.519908169872423</c:v>
                </c:pt>
                <c:pt idx="1553">
                  <c:v>95.644908169872423</c:v>
                </c:pt>
                <c:pt idx="1554">
                  <c:v>95.769908169872423</c:v>
                </c:pt>
                <c:pt idx="1555">
                  <c:v>95.894908169872423</c:v>
                </c:pt>
                <c:pt idx="1556">
                  <c:v>96.019908169872423</c:v>
                </c:pt>
                <c:pt idx="1557">
                  <c:v>96.144908169872423</c:v>
                </c:pt>
                <c:pt idx="1558">
                  <c:v>96.269908169872423</c:v>
                </c:pt>
                <c:pt idx="1559">
                  <c:v>96.394908169872423</c:v>
                </c:pt>
                <c:pt idx="1560">
                  <c:v>96.519908169872423</c:v>
                </c:pt>
                <c:pt idx="1561">
                  <c:v>96.644908169872423</c:v>
                </c:pt>
                <c:pt idx="1562">
                  <c:v>96.769908169872423</c:v>
                </c:pt>
                <c:pt idx="1563">
                  <c:v>96.894908169872423</c:v>
                </c:pt>
                <c:pt idx="1564">
                  <c:v>97.019908169872423</c:v>
                </c:pt>
                <c:pt idx="1565">
                  <c:v>97.144908169872423</c:v>
                </c:pt>
                <c:pt idx="1566">
                  <c:v>97.269908169872423</c:v>
                </c:pt>
                <c:pt idx="1567">
                  <c:v>97.394908169872423</c:v>
                </c:pt>
                <c:pt idx="1568">
                  <c:v>97.519908169872423</c:v>
                </c:pt>
                <c:pt idx="1569">
                  <c:v>97.644908169872423</c:v>
                </c:pt>
                <c:pt idx="1570">
                  <c:v>97.769908169872423</c:v>
                </c:pt>
                <c:pt idx="1571">
                  <c:v>97.894908169872423</c:v>
                </c:pt>
                <c:pt idx="1572">
                  <c:v>98.019908169872423</c:v>
                </c:pt>
                <c:pt idx="1573">
                  <c:v>98.144908169872423</c:v>
                </c:pt>
                <c:pt idx="1574">
                  <c:v>98.269908169872423</c:v>
                </c:pt>
                <c:pt idx="1575">
                  <c:v>98.394908169872423</c:v>
                </c:pt>
                <c:pt idx="1576">
                  <c:v>98.519908169872423</c:v>
                </c:pt>
                <c:pt idx="1577">
                  <c:v>98.644908169872423</c:v>
                </c:pt>
                <c:pt idx="1578">
                  <c:v>98.769908169872423</c:v>
                </c:pt>
                <c:pt idx="1579">
                  <c:v>98.894908169872423</c:v>
                </c:pt>
                <c:pt idx="1580">
                  <c:v>99.019908169872423</c:v>
                </c:pt>
                <c:pt idx="1581">
                  <c:v>99.144908169872423</c:v>
                </c:pt>
                <c:pt idx="1582">
                  <c:v>99.269908169872423</c:v>
                </c:pt>
                <c:pt idx="1583">
                  <c:v>99.394908169872423</c:v>
                </c:pt>
                <c:pt idx="1584">
                  <c:v>99.519908169872423</c:v>
                </c:pt>
                <c:pt idx="1585">
                  <c:v>99.644908169872423</c:v>
                </c:pt>
                <c:pt idx="1586">
                  <c:v>99.769908169872423</c:v>
                </c:pt>
                <c:pt idx="1587">
                  <c:v>99.894908169872423</c:v>
                </c:pt>
                <c:pt idx="1588">
                  <c:v>100.01990816987242</c:v>
                </c:pt>
                <c:pt idx="1589">
                  <c:v>100.14490816987242</c:v>
                </c:pt>
                <c:pt idx="1590">
                  <c:v>100.26990816987242</c:v>
                </c:pt>
                <c:pt idx="1591">
                  <c:v>100.39490816987242</c:v>
                </c:pt>
                <c:pt idx="1592">
                  <c:v>100.51990816987242</c:v>
                </c:pt>
                <c:pt idx="1593">
                  <c:v>100.64490816987242</c:v>
                </c:pt>
                <c:pt idx="1594">
                  <c:v>100.76990816987242</c:v>
                </c:pt>
                <c:pt idx="1595">
                  <c:v>100.89490816987242</c:v>
                </c:pt>
                <c:pt idx="1596">
                  <c:v>101.01990816987242</c:v>
                </c:pt>
                <c:pt idx="1597">
                  <c:v>101.14490816987242</c:v>
                </c:pt>
                <c:pt idx="1598">
                  <c:v>101.26990816987242</c:v>
                </c:pt>
                <c:pt idx="1599">
                  <c:v>101.39490816987242</c:v>
                </c:pt>
                <c:pt idx="1600">
                  <c:v>101.51990816987242</c:v>
                </c:pt>
                <c:pt idx="1601">
                  <c:v>101.64490816987242</c:v>
                </c:pt>
                <c:pt idx="1602">
                  <c:v>101.76990816987242</c:v>
                </c:pt>
                <c:pt idx="1603">
                  <c:v>101.89490816987242</c:v>
                </c:pt>
                <c:pt idx="1604">
                  <c:v>102.01990816987242</c:v>
                </c:pt>
                <c:pt idx="1605">
                  <c:v>102.14490816987242</c:v>
                </c:pt>
                <c:pt idx="1606">
                  <c:v>102.26990816987242</c:v>
                </c:pt>
                <c:pt idx="1607">
                  <c:v>102.39490816987242</c:v>
                </c:pt>
                <c:pt idx="1608">
                  <c:v>102.51990816987242</c:v>
                </c:pt>
                <c:pt idx="1609">
                  <c:v>102.64490816987242</c:v>
                </c:pt>
                <c:pt idx="1610">
                  <c:v>102.76990816987242</c:v>
                </c:pt>
                <c:pt idx="1611">
                  <c:v>102.89490816987242</c:v>
                </c:pt>
                <c:pt idx="1612">
                  <c:v>103.01990816987242</c:v>
                </c:pt>
                <c:pt idx="1613">
                  <c:v>103.14490816987242</c:v>
                </c:pt>
                <c:pt idx="1614">
                  <c:v>103.26990816987242</c:v>
                </c:pt>
                <c:pt idx="1615">
                  <c:v>103.39490816987242</c:v>
                </c:pt>
                <c:pt idx="1616">
                  <c:v>103.51990816987242</c:v>
                </c:pt>
                <c:pt idx="1617">
                  <c:v>103.64490816987242</c:v>
                </c:pt>
                <c:pt idx="1618">
                  <c:v>103.76990816987242</c:v>
                </c:pt>
                <c:pt idx="1619">
                  <c:v>103.89490816987242</c:v>
                </c:pt>
                <c:pt idx="1620">
                  <c:v>104.01990816987242</c:v>
                </c:pt>
                <c:pt idx="1621">
                  <c:v>104.14490816987242</c:v>
                </c:pt>
                <c:pt idx="1622">
                  <c:v>104.26990816987242</c:v>
                </c:pt>
                <c:pt idx="1623">
                  <c:v>104.39490816987242</c:v>
                </c:pt>
                <c:pt idx="1624">
                  <c:v>104.51990816987242</c:v>
                </c:pt>
                <c:pt idx="1625">
                  <c:v>104.64490816987242</c:v>
                </c:pt>
                <c:pt idx="1626">
                  <c:v>104.76990816987242</c:v>
                </c:pt>
                <c:pt idx="1627">
                  <c:v>104.89490816987242</c:v>
                </c:pt>
                <c:pt idx="1628">
                  <c:v>105.01990816987242</c:v>
                </c:pt>
                <c:pt idx="1629">
                  <c:v>105.14490816987242</c:v>
                </c:pt>
                <c:pt idx="1630">
                  <c:v>105.26990816987242</c:v>
                </c:pt>
                <c:pt idx="1631">
                  <c:v>105.39490816987242</c:v>
                </c:pt>
                <c:pt idx="1632">
                  <c:v>105.51990816987242</c:v>
                </c:pt>
                <c:pt idx="1633">
                  <c:v>105.64490816987242</c:v>
                </c:pt>
                <c:pt idx="1634">
                  <c:v>105.76990816987242</c:v>
                </c:pt>
                <c:pt idx="1635">
                  <c:v>105.89490816987242</c:v>
                </c:pt>
                <c:pt idx="1636">
                  <c:v>106.01990816987242</c:v>
                </c:pt>
                <c:pt idx="1637">
                  <c:v>106.14490816987242</c:v>
                </c:pt>
                <c:pt idx="1638">
                  <c:v>106.26990816987242</c:v>
                </c:pt>
                <c:pt idx="1639">
                  <c:v>106.39490816987242</c:v>
                </c:pt>
                <c:pt idx="1640">
                  <c:v>106.51990816987242</c:v>
                </c:pt>
                <c:pt idx="1641">
                  <c:v>106.64490816987242</c:v>
                </c:pt>
                <c:pt idx="1642">
                  <c:v>106.76990816987242</c:v>
                </c:pt>
                <c:pt idx="1643">
                  <c:v>106.89490816987242</c:v>
                </c:pt>
                <c:pt idx="1644">
                  <c:v>107.01990816987242</c:v>
                </c:pt>
                <c:pt idx="1645">
                  <c:v>107.14490816987242</c:v>
                </c:pt>
                <c:pt idx="1646">
                  <c:v>107.26990816987242</c:v>
                </c:pt>
                <c:pt idx="1647">
                  <c:v>107.39490816987242</c:v>
                </c:pt>
                <c:pt idx="1648">
                  <c:v>107.51990816987242</c:v>
                </c:pt>
                <c:pt idx="1649">
                  <c:v>107.64490816987242</c:v>
                </c:pt>
                <c:pt idx="1650">
                  <c:v>107.76990816987242</c:v>
                </c:pt>
                <c:pt idx="1651">
                  <c:v>107.89490816987242</c:v>
                </c:pt>
                <c:pt idx="1652">
                  <c:v>108.01990816987242</c:v>
                </c:pt>
                <c:pt idx="1653">
                  <c:v>108.14490816987242</c:v>
                </c:pt>
                <c:pt idx="1654">
                  <c:v>108.26990816987242</c:v>
                </c:pt>
                <c:pt idx="1655">
                  <c:v>108.39490816987242</c:v>
                </c:pt>
                <c:pt idx="1656">
                  <c:v>108.51990816987242</c:v>
                </c:pt>
                <c:pt idx="1657">
                  <c:v>108.64490816987242</c:v>
                </c:pt>
                <c:pt idx="1658">
                  <c:v>108.76990816987242</c:v>
                </c:pt>
                <c:pt idx="1659">
                  <c:v>108.89490816987242</c:v>
                </c:pt>
                <c:pt idx="1660">
                  <c:v>109.01990816987242</c:v>
                </c:pt>
                <c:pt idx="1661">
                  <c:v>109.14490816987242</c:v>
                </c:pt>
                <c:pt idx="1662">
                  <c:v>109.26990816987242</c:v>
                </c:pt>
                <c:pt idx="1663">
                  <c:v>109.39490816987242</c:v>
                </c:pt>
                <c:pt idx="1664">
                  <c:v>109.51990816987242</c:v>
                </c:pt>
                <c:pt idx="1665">
                  <c:v>109.64490816987242</c:v>
                </c:pt>
                <c:pt idx="1666">
                  <c:v>109.76990816987242</c:v>
                </c:pt>
                <c:pt idx="1667">
                  <c:v>109.89490816987242</c:v>
                </c:pt>
                <c:pt idx="1668">
                  <c:v>110.01990816987242</c:v>
                </c:pt>
                <c:pt idx="1669">
                  <c:v>110.14490816987242</c:v>
                </c:pt>
                <c:pt idx="1670">
                  <c:v>110.26990816987242</c:v>
                </c:pt>
                <c:pt idx="1671">
                  <c:v>110.39490816987242</c:v>
                </c:pt>
                <c:pt idx="1672">
                  <c:v>110.51990816987242</c:v>
                </c:pt>
                <c:pt idx="1673">
                  <c:v>110.64490816987242</c:v>
                </c:pt>
                <c:pt idx="1674">
                  <c:v>110.76990816987242</c:v>
                </c:pt>
                <c:pt idx="1675">
                  <c:v>110.89490816987242</c:v>
                </c:pt>
                <c:pt idx="1676">
                  <c:v>111.01990816987242</c:v>
                </c:pt>
                <c:pt idx="1677">
                  <c:v>111.14490816987242</c:v>
                </c:pt>
                <c:pt idx="1678">
                  <c:v>111.26990816987242</c:v>
                </c:pt>
                <c:pt idx="1679">
                  <c:v>111.39490816987242</c:v>
                </c:pt>
                <c:pt idx="1680">
                  <c:v>111.51990816987242</c:v>
                </c:pt>
                <c:pt idx="1681">
                  <c:v>111.64490816987242</c:v>
                </c:pt>
                <c:pt idx="1682">
                  <c:v>111.76990816987242</c:v>
                </c:pt>
                <c:pt idx="1683">
                  <c:v>111.89490816987242</c:v>
                </c:pt>
                <c:pt idx="1684">
                  <c:v>112.01990816987242</c:v>
                </c:pt>
                <c:pt idx="1685">
                  <c:v>112.14490816987242</c:v>
                </c:pt>
                <c:pt idx="1686">
                  <c:v>112.26990816987242</c:v>
                </c:pt>
                <c:pt idx="1687">
                  <c:v>112.39490816987242</c:v>
                </c:pt>
                <c:pt idx="1688">
                  <c:v>112.51990816987242</c:v>
                </c:pt>
                <c:pt idx="1689">
                  <c:v>112.64490816987242</c:v>
                </c:pt>
                <c:pt idx="1690">
                  <c:v>112.76990816987242</c:v>
                </c:pt>
                <c:pt idx="1691">
                  <c:v>112.89490816987242</c:v>
                </c:pt>
                <c:pt idx="1692">
                  <c:v>113.01990816987242</c:v>
                </c:pt>
                <c:pt idx="1693">
                  <c:v>113.14490816987242</c:v>
                </c:pt>
                <c:pt idx="1694">
                  <c:v>113.26990816987242</c:v>
                </c:pt>
                <c:pt idx="1695">
                  <c:v>113.39490816987242</c:v>
                </c:pt>
                <c:pt idx="1696">
                  <c:v>113.51990816987242</c:v>
                </c:pt>
                <c:pt idx="1697">
                  <c:v>113.64490816987242</c:v>
                </c:pt>
                <c:pt idx="1698">
                  <c:v>113.76990816987242</c:v>
                </c:pt>
                <c:pt idx="1699">
                  <c:v>113.89490816987242</c:v>
                </c:pt>
                <c:pt idx="1700">
                  <c:v>114.01990816987242</c:v>
                </c:pt>
                <c:pt idx="1701">
                  <c:v>114.14490816987242</c:v>
                </c:pt>
                <c:pt idx="1702">
                  <c:v>114.26990816987242</c:v>
                </c:pt>
                <c:pt idx="1703">
                  <c:v>114.39490816987242</c:v>
                </c:pt>
                <c:pt idx="1704">
                  <c:v>114.51990816987242</c:v>
                </c:pt>
                <c:pt idx="1705">
                  <c:v>114.64490816987242</c:v>
                </c:pt>
                <c:pt idx="1706">
                  <c:v>114.76990816987242</c:v>
                </c:pt>
                <c:pt idx="1707">
                  <c:v>114.89490816987242</c:v>
                </c:pt>
                <c:pt idx="1708">
                  <c:v>115.01990816987242</c:v>
                </c:pt>
                <c:pt idx="1709">
                  <c:v>115.14490816987242</c:v>
                </c:pt>
                <c:pt idx="1710">
                  <c:v>115.26990816987242</c:v>
                </c:pt>
                <c:pt idx="1711">
                  <c:v>115.39490816987242</c:v>
                </c:pt>
                <c:pt idx="1712">
                  <c:v>115.51990816987242</c:v>
                </c:pt>
                <c:pt idx="1713">
                  <c:v>115.64490816987242</c:v>
                </c:pt>
                <c:pt idx="1714">
                  <c:v>115.76990816987242</c:v>
                </c:pt>
                <c:pt idx="1715">
                  <c:v>115.89490816987242</c:v>
                </c:pt>
                <c:pt idx="1716">
                  <c:v>116.01990816987242</c:v>
                </c:pt>
                <c:pt idx="1717">
                  <c:v>116.14490816987242</c:v>
                </c:pt>
                <c:pt idx="1718">
                  <c:v>116.26990816987242</c:v>
                </c:pt>
                <c:pt idx="1719">
                  <c:v>116.39490816987242</c:v>
                </c:pt>
                <c:pt idx="1720">
                  <c:v>116.51990816987242</c:v>
                </c:pt>
                <c:pt idx="1721">
                  <c:v>116.64490816987242</c:v>
                </c:pt>
                <c:pt idx="1722">
                  <c:v>116.76990816987242</c:v>
                </c:pt>
                <c:pt idx="1723">
                  <c:v>116.89490816987242</c:v>
                </c:pt>
                <c:pt idx="1724">
                  <c:v>117.01990816987242</c:v>
                </c:pt>
                <c:pt idx="1725">
                  <c:v>117.14490816987242</c:v>
                </c:pt>
                <c:pt idx="1726">
                  <c:v>117.26990816987242</c:v>
                </c:pt>
                <c:pt idx="1727">
                  <c:v>117.39490816987242</c:v>
                </c:pt>
                <c:pt idx="1728">
                  <c:v>117.51990816987242</c:v>
                </c:pt>
                <c:pt idx="1729">
                  <c:v>117.64490816987242</c:v>
                </c:pt>
                <c:pt idx="1730">
                  <c:v>117.76990816987242</c:v>
                </c:pt>
                <c:pt idx="1731">
                  <c:v>117.89490816987242</c:v>
                </c:pt>
                <c:pt idx="1732">
                  <c:v>118.01990816987242</c:v>
                </c:pt>
                <c:pt idx="1733">
                  <c:v>118.14490816987242</c:v>
                </c:pt>
                <c:pt idx="1734">
                  <c:v>118.26990816987242</c:v>
                </c:pt>
                <c:pt idx="1735">
                  <c:v>118.39490816987242</c:v>
                </c:pt>
                <c:pt idx="1736">
                  <c:v>118.51990816987242</c:v>
                </c:pt>
                <c:pt idx="1737">
                  <c:v>118.64490816987242</c:v>
                </c:pt>
                <c:pt idx="1738">
                  <c:v>118.76990816987242</c:v>
                </c:pt>
                <c:pt idx="1739">
                  <c:v>118.89490816987242</c:v>
                </c:pt>
                <c:pt idx="1740">
                  <c:v>119.01990816987242</c:v>
                </c:pt>
                <c:pt idx="1741">
                  <c:v>119.14490816987242</c:v>
                </c:pt>
                <c:pt idx="1742">
                  <c:v>119.26990816987242</c:v>
                </c:pt>
                <c:pt idx="1743">
                  <c:v>119.39490816987242</c:v>
                </c:pt>
                <c:pt idx="1744">
                  <c:v>119.51990816987242</c:v>
                </c:pt>
                <c:pt idx="1745">
                  <c:v>119.64490816987242</c:v>
                </c:pt>
                <c:pt idx="1746">
                  <c:v>119.76990816987242</c:v>
                </c:pt>
                <c:pt idx="1747">
                  <c:v>119.89490816987242</c:v>
                </c:pt>
                <c:pt idx="1748">
                  <c:v>120.01990816987242</c:v>
                </c:pt>
                <c:pt idx="1749">
                  <c:v>120.14490816987242</c:v>
                </c:pt>
                <c:pt idx="1750">
                  <c:v>120.26990816987242</c:v>
                </c:pt>
                <c:pt idx="1751">
                  <c:v>120.39490816987242</c:v>
                </c:pt>
                <c:pt idx="1752">
                  <c:v>120.51990816987242</c:v>
                </c:pt>
                <c:pt idx="1753">
                  <c:v>120.64490816987242</c:v>
                </c:pt>
                <c:pt idx="1754">
                  <c:v>120.76990816987242</c:v>
                </c:pt>
                <c:pt idx="1755">
                  <c:v>120.89490816987242</c:v>
                </c:pt>
                <c:pt idx="1756">
                  <c:v>121.01990816987242</c:v>
                </c:pt>
                <c:pt idx="1757">
                  <c:v>121.14490816987242</c:v>
                </c:pt>
                <c:pt idx="1758">
                  <c:v>121.26990816987242</c:v>
                </c:pt>
                <c:pt idx="1759">
                  <c:v>121.39490816987242</c:v>
                </c:pt>
                <c:pt idx="1760">
                  <c:v>121.51990816987242</c:v>
                </c:pt>
                <c:pt idx="1761">
                  <c:v>121.64490816987242</c:v>
                </c:pt>
                <c:pt idx="1762">
                  <c:v>121.76990816987242</c:v>
                </c:pt>
                <c:pt idx="1763">
                  <c:v>121.89490816987242</c:v>
                </c:pt>
                <c:pt idx="1764">
                  <c:v>122.01990816987242</c:v>
                </c:pt>
                <c:pt idx="1765">
                  <c:v>122.14490816987242</c:v>
                </c:pt>
                <c:pt idx="1766">
                  <c:v>122.26990816987242</c:v>
                </c:pt>
                <c:pt idx="1767">
                  <c:v>122.39490816987242</c:v>
                </c:pt>
                <c:pt idx="1768">
                  <c:v>122.51990816987242</c:v>
                </c:pt>
                <c:pt idx="1769">
                  <c:v>122.64490816987242</c:v>
                </c:pt>
                <c:pt idx="1770">
                  <c:v>122.76990816987242</c:v>
                </c:pt>
                <c:pt idx="1771">
                  <c:v>122.89490816987242</c:v>
                </c:pt>
                <c:pt idx="1772">
                  <c:v>123.01990816987242</c:v>
                </c:pt>
                <c:pt idx="1773">
                  <c:v>123.14490816987242</c:v>
                </c:pt>
                <c:pt idx="1774">
                  <c:v>123.26990816987242</c:v>
                </c:pt>
                <c:pt idx="1775">
                  <c:v>123.39490816987242</c:v>
                </c:pt>
                <c:pt idx="1776">
                  <c:v>123.51990816987242</c:v>
                </c:pt>
                <c:pt idx="1777">
                  <c:v>123.64490816987242</c:v>
                </c:pt>
                <c:pt idx="1778">
                  <c:v>123.76990816987242</c:v>
                </c:pt>
                <c:pt idx="1779">
                  <c:v>123.89490816987242</c:v>
                </c:pt>
                <c:pt idx="1780">
                  <c:v>124.01990816987242</c:v>
                </c:pt>
                <c:pt idx="1781">
                  <c:v>124.14490816987242</c:v>
                </c:pt>
                <c:pt idx="1782">
                  <c:v>124.26990816987242</c:v>
                </c:pt>
                <c:pt idx="1783">
                  <c:v>124.39490816987242</c:v>
                </c:pt>
                <c:pt idx="1784">
                  <c:v>124.51990816987242</c:v>
                </c:pt>
                <c:pt idx="1785">
                  <c:v>124.64490816987242</c:v>
                </c:pt>
                <c:pt idx="1786">
                  <c:v>124.76990816987242</c:v>
                </c:pt>
                <c:pt idx="1787">
                  <c:v>124.89490816987242</c:v>
                </c:pt>
                <c:pt idx="1788">
                  <c:v>125.01990816987242</c:v>
                </c:pt>
                <c:pt idx="1789">
                  <c:v>125.14490816987242</c:v>
                </c:pt>
                <c:pt idx="1790">
                  <c:v>125.26990816987242</c:v>
                </c:pt>
                <c:pt idx="1791">
                  <c:v>125.39490816987242</c:v>
                </c:pt>
                <c:pt idx="1792">
                  <c:v>125.51990816987242</c:v>
                </c:pt>
                <c:pt idx="1793">
                  <c:v>125.64490816987242</c:v>
                </c:pt>
                <c:pt idx="1794">
                  <c:v>125.76990816987242</c:v>
                </c:pt>
                <c:pt idx="1795">
                  <c:v>125.89490816987242</c:v>
                </c:pt>
                <c:pt idx="1796">
                  <c:v>126.01990816987242</c:v>
                </c:pt>
                <c:pt idx="1797">
                  <c:v>126.14490816987242</c:v>
                </c:pt>
                <c:pt idx="1798">
                  <c:v>126.26990816987242</c:v>
                </c:pt>
                <c:pt idx="1799">
                  <c:v>126.39490816987242</c:v>
                </c:pt>
                <c:pt idx="1800">
                  <c:v>126.51990816987242</c:v>
                </c:pt>
                <c:pt idx="1801">
                  <c:v>126.64490816987242</c:v>
                </c:pt>
                <c:pt idx="1802">
                  <c:v>126.76990816987242</c:v>
                </c:pt>
                <c:pt idx="1803">
                  <c:v>126.89490816987242</c:v>
                </c:pt>
                <c:pt idx="1804">
                  <c:v>127.01990816987242</c:v>
                </c:pt>
                <c:pt idx="1805">
                  <c:v>127.14490816987242</c:v>
                </c:pt>
                <c:pt idx="1806">
                  <c:v>127.26990816987242</c:v>
                </c:pt>
                <c:pt idx="1807">
                  <c:v>127.39490816987242</c:v>
                </c:pt>
                <c:pt idx="1808">
                  <c:v>127.51990816987242</c:v>
                </c:pt>
                <c:pt idx="1809">
                  <c:v>127.64490816987242</c:v>
                </c:pt>
                <c:pt idx="1810">
                  <c:v>127.76990816987242</c:v>
                </c:pt>
                <c:pt idx="1811">
                  <c:v>127.89490816987242</c:v>
                </c:pt>
                <c:pt idx="1812">
                  <c:v>128.01990816987242</c:v>
                </c:pt>
                <c:pt idx="1813">
                  <c:v>128.14490816987242</c:v>
                </c:pt>
                <c:pt idx="1814">
                  <c:v>128.26990816987242</c:v>
                </c:pt>
                <c:pt idx="1815">
                  <c:v>128.39490816987242</c:v>
                </c:pt>
                <c:pt idx="1816">
                  <c:v>128.51990816987242</c:v>
                </c:pt>
                <c:pt idx="1817">
                  <c:v>128.64490816987242</c:v>
                </c:pt>
                <c:pt idx="1818">
                  <c:v>128.76990816987242</c:v>
                </c:pt>
                <c:pt idx="1819">
                  <c:v>128.89490816987242</c:v>
                </c:pt>
                <c:pt idx="1820">
                  <c:v>129.01990816987242</c:v>
                </c:pt>
                <c:pt idx="1821">
                  <c:v>129.14490816987242</c:v>
                </c:pt>
                <c:pt idx="1822">
                  <c:v>129.26990816987242</c:v>
                </c:pt>
                <c:pt idx="1823">
                  <c:v>129.39490816987242</c:v>
                </c:pt>
                <c:pt idx="1824">
                  <c:v>129.51990816987242</c:v>
                </c:pt>
                <c:pt idx="1825">
                  <c:v>129.64490816987242</c:v>
                </c:pt>
                <c:pt idx="1826">
                  <c:v>129.76990816987242</c:v>
                </c:pt>
                <c:pt idx="1827">
                  <c:v>129.89490816987242</c:v>
                </c:pt>
                <c:pt idx="1828">
                  <c:v>130.01990816987242</c:v>
                </c:pt>
                <c:pt idx="1829">
                  <c:v>130.14490816987242</c:v>
                </c:pt>
                <c:pt idx="1830">
                  <c:v>130.26990816987242</c:v>
                </c:pt>
                <c:pt idx="1831">
                  <c:v>130.39490816987242</c:v>
                </c:pt>
                <c:pt idx="1832">
                  <c:v>130.51990816987242</c:v>
                </c:pt>
                <c:pt idx="1833">
                  <c:v>130.64490816987242</c:v>
                </c:pt>
                <c:pt idx="1834">
                  <c:v>130.76990816987242</c:v>
                </c:pt>
                <c:pt idx="1835">
                  <c:v>130.89490816987242</c:v>
                </c:pt>
                <c:pt idx="1836">
                  <c:v>131.01990816987242</c:v>
                </c:pt>
                <c:pt idx="1837">
                  <c:v>131.14490816987242</c:v>
                </c:pt>
                <c:pt idx="1838">
                  <c:v>131.26990816987242</c:v>
                </c:pt>
                <c:pt idx="1839">
                  <c:v>131.39490816987242</c:v>
                </c:pt>
                <c:pt idx="1840">
                  <c:v>131.51990816987242</c:v>
                </c:pt>
                <c:pt idx="1841">
                  <c:v>131.64490816987242</c:v>
                </c:pt>
                <c:pt idx="1842">
                  <c:v>131.76990816987242</c:v>
                </c:pt>
                <c:pt idx="1843">
                  <c:v>131.89490816987242</c:v>
                </c:pt>
                <c:pt idx="1844">
                  <c:v>132.01990816987242</c:v>
                </c:pt>
                <c:pt idx="1845">
                  <c:v>132.14490816987242</c:v>
                </c:pt>
                <c:pt idx="1846">
                  <c:v>132.26990816987242</c:v>
                </c:pt>
                <c:pt idx="1847">
                  <c:v>132.39490816987242</c:v>
                </c:pt>
                <c:pt idx="1848">
                  <c:v>132.51990816987242</c:v>
                </c:pt>
                <c:pt idx="1849">
                  <c:v>132.64490816987242</c:v>
                </c:pt>
                <c:pt idx="1850">
                  <c:v>132.76990816987242</c:v>
                </c:pt>
                <c:pt idx="1851">
                  <c:v>132.89490816987242</c:v>
                </c:pt>
                <c:pt idx="1852">
                  <c:v>133.01990816987242</c:v>
                </c:pt>
                <c:pt idx="1853">
                  <c:v>133.14490816987242</c:v>
                </c:pt>
                <c:pt idx="1854">
                  <c:v>133.26990816987242</c:v>
                </c:pt>
                <c:pt idx="1855">
                  <c:v>133.39490816987242</c:v>
                </c:pt>
                <c:pt idx="1856">
                  <c:v>133.51990816987242</c:v>
                </c:pt>
                <c:pt idx="1857">
                  <c:v>133.64490816987242</c:v>
                </c:pt>
                <c:pt idx="1858">
                  <c:v>133.76990816987242</c:v>
                </c:pt>
                <c:pt idx="1859">
                  <c:v>133.89490816987242</c:v>
                </c:pt>
                <c:pt idx="1860">
                  <c:v>134.01990816987242</c:v>
                </c:pt>
                <c:pt idx="1861">
                  <c:v>134.14490816987242</c:v>
                </c:pt>
                <c:pt idx="1862">
                  <c:v>134.26990816987242</c:v>
                </c:pt>
                <c:pt idx="1863">
                  <c:v>134.39490816987242</c:v>
                </c:pt>
                <c:pt idx="1864">
                  <c:v>134.51990816987242</c:v>
                </c:pt>
                <c:pt idx="1865">
                  <c:v>134.64490816987242</c:v>
                </c:pt>
                <c:pt idx="1866">
                  <c:v>134.76990816987242</c:v>
                </c:pt>
                <c:pt idx="1867">
                  <c:v>134.89490816987242</c:v>
                </c:pt>
                <c:pt idx="1868">
                  <c:v>135.01990816987242</c:v>
                </c:pt>
                <c:pt idx="1869">
                  <c:v>135.14490816987242</c:v>
                </c:pt>
                <c:pt idx="1870">
                  <c:v>135.26990816987242</c:v>
                </c:pt>
                <c:pt idx="1871">
                  <c:v>135.39490816987242</c:v>
                </c:pt>
                <c:pt idx="1872">
                  <c:v>135.51990816987242</c:v>
                </c:pt>
                <c:pt idx="1873">
                  <c:v>135.64490816987242</c:v>
                </c:pt>
                <c:pt idx="1874">
                  <c:v>135.76990816987242</c:v>
                </c:pt>
                <c:pt idx="1875">
                  <c:v>135.89490816987242</c:v>
                </c:pt>
                <c:pt idx="1876">
                  <c:v>136.01990816987242</c:v>
                </c:pt>
                <c:pt idx="1877">
                  <c:v>136.14490816987242</c:v>
                </c:pt>
                <c:pt idx="1878">
                  <c:v>136.26990816987242</c:v>
                </c:pt>
                <c:pt idx="1879">
                  <c:v>136.39490816987242</c:v>
                </c:pt>
                <c:pt idx="1880">
                  <c:v>136.51990816987242</c:v>
                </c:pt>
                <c:pt idx="1881">
                  <c:v>136.64490816987242</c:v>
                </c:pt>
                <c:pt idx="1882">
                  <c:v>136.76990816987242</c:v>
                </c:pt>
                <c:pt idx="1883">
                  <c:v>136.89490816987242</c:v>
                </c:pt>
                <c:pt idx="1884">
                  <c:v>137.01990816987242</c:v>
                </c:pt>
                <c:pt idx="1885">
                  <c:v>137.14490816987242</c:v>
                </c:pt>
                <c:pt idx="1886">
                  <c:v>137.26990816987242</c:v>
                </c:pt>
                <c:pt idx="1887">
                  <c:v>137.39490816987242</c:v>
                </c:pt>
                <c:pt idx="1888">
                  <c:v>137.51990816987242</c:v>
                </c:pt>
                <c:pt idx="1889">
                  <c:v>137.64490816987242</c:v>
                </c:pt>
                <c:pt idx="1890">
                  <c:v>137.76990816987242</c:v>
                </c:pt>
                <c:pt idx="1891">
                  <c:v>137.89490816987242</c:v>
                </c:pt>
                <c:pt idx="1892">
                  <c:v>138.01990816987242</c:v>
                </c:pt>
                <c:pt idx="1893">
                  <c:v>138.14490816987242</c:v>
                </c:pt>
                <c:pt idx="1894">
                  <c:v>138.26990816987242</c:v>
                </c:pt>
                <c:pt idx="1895">
                  <c:v>138.39490816987242</c:v>
                </c:pt>
                <c:pt idx="1896">
                  <c:v>138.51990816987242</c:v>
                </c:pt>
                <c:pt idx="1897">
                  <c:v>138.64490816987242</c:v>
                </c:pt>
                <c:pt idx="1898">
                  <c:v>138.76990816987242</c:v>
                </c:pt>
                <c:pt idx="1899">
                  <c:v>138.89490816987242</c:v>
                </c:pt>
                <c:pt idx="1900">
                  <c:v>139.01990816987242</c:v>
                </c:pt>
                <c:pt idx="1901">
                  <c:v>139.14490816987242</c:v>
                </c:pt>
                <c:pt idx="1902">
                  <c:v>139.26990816987242</c:v>
                </c:pt>
                <c:pt idx="1903">
                  <c:v>139.39490816987242</c:v>
                </c:pt>
                <c:pt idx="1904">
                  <c:v>139.51990816987242</c:v>
                </c:pt>
                <c:pt idx="1905">
                  <c:v>139.64490816987242</c:v>
                </c:pt>
                <c:pt idx="1906">
                  <c:v>139.76990816987242</c:v>
                </c:pt>
                <c:pt idx="1907">
                  <c:v>139.89490816987242</c:v>
                </c:pt>
                <c:pt idx="1908">
                  <c:v>140.01990816987242</c:v>
                </c:pt>
                <c:pt idx="1909">
                  <c:v>140.14490816987242</c:v>
                </c:pt>
                <c:pt idx="1910">
                  <c:v>140.26990816987242</c:v>
                </c:pt>
                <c:pt idx="1911">
                  <c:v>140.39490816987242</c:v>
                </c:pt>
                <c:pt idx="1912">
                  <c:v>140.51990816987242</c:v>
                </c:pt>
                <c:pt idx="1913">
                  <c:v>140.64490816987242</c:v>
                </c:pt>
                <c:pt idx="1914">
                  <c:v>140.76990816987242</c:v>
                </c:pt>
                <c:pt idx="1915">
                  <c:v>140.89490816987242</c:v>
                </c:pt>
                <c:pt idx="1916">
                  <c:v>141.01990816987242</c:v>
                </c:pt>
                <c:pt idx="1917">
                  <c:v>141.14490816987242</c:v>
                </c:pt>
                <c:pt idx="1918">
                  <c:v>141.26990816987242</c:v>
                </c:pt>
                <c:pt idx="1919">
                  <c:v>141.39490816987242</c:v>
                </c:pt>
                <c:pt idx="1920">
                  <c:v>141.51990816987242</c:v>
                </c:pt>
                <c:pt idx="1921">
                  <c:v>141.64490816987242</c:v>
                </c:pt>
                <c:pt idx="1922">
                  <c:v>141.76990816987242</c:v>
                </c:pt>
                <c:pt idx="1923">
                  <c:v>141.89490816987242</c:v>
                </c:pt>
                <c:pt idx="1924">
                  <c:v>142.01990816987242</c:v>
                </c:pt>
                <c:pt idx="1925">
                  <c:v>142.14490816987242</c:v>
                </c:pt>
                <c:pt idx="1926">
                  <c:v>142.26990816987242</c:v>
                </c:pt>
                <c:pt idx="1927">
                  <c:v>142.39490816987242</c:v>
                </c:pt>
                <c:pt idx="1928">
                  <c:v>142.51990816987242</c:v>
                </c:pt>
                <c:pt idx="1929">
                  <c:v>142.64490816987242</c:v>
                </c:pt>
                <c:pt idx="1930">
                  <c:v>142.76990816987242</c:v>
                </c:pt>
                <c:pt idx="1931">
                  <c:v>142.89490816987242</c:v>
                </c:pt>
                <c:pt idx="1932">
                  <c:v>143.01990816987242</c:v>
                </c:pt>
                <c:pt idx="1933">
                  <c:v>143.14490816987242</c:v>
                </c:pt>
                <c:pt idx="1934">
                  <c:v>143.26990816987242</c:v>
                </c:pt>
                <c:pt idx="1935">
                  <c:v>143.39490816987242</c:v>
                </c:pt>
                <c:pt idx="1936">
                  <c:v>143.51990816987242</c:v>
                </c:pt>
                <c:pt idx="1937">
                  <c:v>143.64490816987242</c:v>
                </c:pt>
                <c:pt idx="1938">
                  <c:v>143.76990816987242</c:v>
                </c:pt>
                <c:pt idx="1939">
                  <c:v>143.89490816987242</c:v>
                </c:pt>
                <c:pt idx="1940">
                  <c:v>144.01990816987242</c:v>
                </c:pt>
                <c:pt idx="1941">
                  <c:v>144.14490816987242</c:v>
                </c:pt>
                <c:pt idx="1942">
                  <c:v>144.26990816987242</c:v>
                </c:pt>
                <c:pt idx="1943">
                  <c:v>144.39490816987242</c:v>
                </c:pt>
                <c:pt idx="1944">
                  <c:v>144.51990816987242</c:v>
                </c:pt>
                <c:pt idx="1945">
                  <c:v>144.64490816987242</c:v>
                </c:pt>
                <c:pt idx="1946">
                  <c:v>144.76990816987242</c:v>
                </c:pt>
                <c:pt idx="1947">
                  <c:v>144.89490816987242</c:v>
                </c:pt>
                <c:pt idx="1948">
                  <c:v>145.01990816987242</c:v>
                </c:pt>
                <c:pt idx="1949">
                  <c:v>145.14490816987242</c:v>
                </c:pt>
                <c:pt idx="1950">
                  <c:v>145.26990816987242</c:v>
                </c:pt>
                <c:pt idx="1951">
                  <c:v>145.39490816987242</c:v>
                </c:pt>
                <c:pt idx="1952">
                  <c:v>145.51990816987242</c:v>
                </c:pt>
                <c:pt idx="1953">
                  <c:v>145.64490816987242</c:v>
                </c:pt>
                <c:pt idx="1954">
                  <c:v>145.76990816987242</c:v>
                </c:pt>
                <c:pt idx="1955">
                  <c:v>145.89490816987242</c:v>
                </c:pt>
                <c:pt idx="1956">
                  <c:v>146.01990816987242</c:v>
                </c:pt>
                <c:pt idx="1957">
                  <c:v>146.14490816987242</c:v>
                </c:pt>
                <c:pt idx="1958">
                  <c:v>146.26990816987242</c:v>
                </c:pt>
                <c:pt idx="1959">
                  <c:v>146.39490816987242</c:v>
                </c:pt>
                <c:pt idx="1960">
                  <c:v>146.51990816987242</c:v>
                </c:pt>
                <c:pt idx="1961">
                  <c:v>146.64490816987242</c:v>
                </c:pt>
                <c:pt idx="1962">
                  <c:v>146.76990816987242</c:v>
                </c:pt>
                <c:pt idx="1963">
                  <c:v>146.89490816987242</c:v>
                </c:pt>
                <c:pt idx="1964">
                  <c:v>147.01990816987242</c:v>
                </c:pt>
                <c:pt idx="1965">
                  <c:v>147.14490816987242</c:v>
                </c:pt>
                <c:pt idx="1966">
                  <c:v>147.26990816987242</c:v>
                </c:pt>
                <c:pt idx="1967">
                  <c:v>147.39490816987242</c:v>
                </c:pt>
                <c:pt idx="1968">
                  <c:v>147.51990816987242</c:v>
                </c:pt>
                <c:pt idx="1969">
                  <c:v>147.64490816987242</c:v>
                </c:pt>
                <c:pt idx="1970">
                  <c:v>147.76990816987242</c:v>
                </c:pt>
                <c:pt idx="1971">
                  <c:v>147.89490816987242</c:v>
                </c:pt>
                <c:pt idx="1972">
                  <c:v>148.01990816987242</c:v>
                </c:pt>
                <c:pt idx="1973">
                  <c:v>148.14490816987242</c:v>
                </c:pt>
                <c:pt idx="1974">
                  <c:v>148.26990816987242</c:v>
                </c:pt>
                <c:pt idx="1975">
                  <c:v>148.39490816987242</c:v>
                </c:pt>
                <c:pt idx="1976">
                  <c:v>148.51990816987242</c:v>
                </c:pt>
                <c:pt idx="1977">
                  <c:v>148.64490816987242</c:v>
                </c:pt>
                <c:pt idx="1978">
                  <c:v>148.76990816987242</c:v>
                </c:pt>
                <c:pt idx="1979">
                  <c:v>148.89490816987242</c:v>
                </c:pt>
                <c:pt idx="1980">
                  <c:v>149.01990816987242</c:v>
                </c:pt>
                <c:pt idx="1981">
                  <c:v>149.14490816987242</c:v>
                </c:pt>
                <c:pt idx="1982">
                  <c:v>149.26990816987242</c:v>
                </c:pt>
                <c:pt idx="1983">
                  <c:v>149.39490816987242</c:v>
                </c:pt>
                <c:pt idx="1984">
                  <c:v>149.51990816987242</c:v>
                </c:pt>
                <c:pt idx="1985">
                  <c:v>149.64490816987242</c:v>
                </c:pt>
                <c:pt idx="1986">
                  <c:v>149.76990816987242</c:v>
                </c:pt>
                <c:pt idx="1987">
                  <c:v>149.89490816987242</c:v>
                </c:pt>
                <c:pt idx="1988">
                  <c:v>150.01990816987242</c:v>
                </c:pt>
                <c:pt idx="1989">
                  <c:v>150.14490816987242</c:v>
                </c:pt>
                <c:pt idx="1990">
                  <c:v>150.26990816987242</c:v>
                </c:pt>
                <c:pt idx="1991">
                  <c:v>150.39490816987242</c:v>
                </c:pt>
                <c:pt idx="1992">
                  <c:v>150.51990816987242</c:v>
                </c:pt>
                <c:pt idx="1993">
                  <c:v>150.64490816987242</c:v>
                </c:pt>
                <c:pt idx="1994">
                  <c:v>150.76990816987242</c:v>
                </c:pt>
                <c:pt idx="1995">
                  <c:v>150.89490816987242</c:v>
                </c:pt>
                <c:pt idx="1996">
                  <c:v>151.01990816987242</c:v>
                </c:pt>
                <c:pt idx="1997">
                  <c:v>151.14490816987242</c:v>
                </c:pt>
                <c:pt idx="1998">
                  <c:v>151.26990816987242</c:v>
                </c:pt>
                <c:pt idx="1999">
                  <c:v>151.39490816987242</c:v>
                </c:pt>
                <c:pt idx="2000">
                  <c:v>151.51990816987242</c:v>
                </c:pt>
                <c:pt idx="2001">
                  <c:v>151.64490816987242</c:v>
                </c:pt>
                <c:pt idx="2002">
                  <c:v>151.76990816987242</c:v>
                </c:pt>
                <c:pt idx="2003">
                  <c:v>151.89490816987242</c:v>
                </c:pt>
                <c:pt idx="2004">
                  <c:v>152.01990816987242</c:v>
                </c:pt>
                <c:pt idx="2005">
                  <c:v>152.14490816987242</c:v>
                </c:pt>
                <c:pt idx="2006">
                  <c:v>152.26990816987242</c:v>
                </c:pt>
                <c:pt idx="2007">
                  <c:v>152.39490816987242</c:v>
                </c:pt>
                <c:pt idx="2008">
                  <c:v>152.51990816987242</c:v>
                </c:pt>
                <c:pt idx="2009">
                  <c:v>152.64490816987242</c:v>
                </c:pt>
                <c:pt idx="2010">
                  <c:v>152.76990816987242</c:v>
                </c:pt>
                <c:pt idx="2011">
                  <c:v>152.89490816987242</c:v>
                </c:pt>
                <c:pt idx="2012">
                  <c:v>153.01990816987242</c:v>
                </c:pt>
                <c:pt idx="2013">
                  <c:v>153.14490816987242</c:v>
                </c:pt>
                <c:pt idx="2014">
                  <c:v>153.26990816987242</c:v>
                </c:pt>
                <c:pt idx="2015">
                  <c:v>153.39490816987242</c:v>
                </c:pt>
                <c:pt idx="2016">
                  <c:v>153.51990816987242</c:v>
                </c:pt>
                <c:pt idx="2017">
                  <c:v>153.64490816987242</c:v>
                </c:pt>
                <c:pt idx="2018">
                  <c:v>153.76990816987242</c:v>
                </c:pt>
                <c:pt idx="2019">
                  <c:v>153.89490816987242</c:v>
                </c:pt>
                <c:pt idx="2020">
                  <c:v>154.01990816987242</c:v>
                </c:pt>
                <c:pt idx="2021">
                  <c:v>154.14490816987242</c:v>
                </c:pt>
                <c:pt idx="2022">
                  <c:v>154.26990816987242</c:v>
                </c:pt>
                <c:pt idx="2023">
                  <c:v>154.39490816987242</c:v>
                </c:pt>
                <c:pt idx="2024">
                  <c:v>154.51990816987242</c:v>
                </c:pt>
                <c:pt idx="2025">
                  <c:v>154.64490816987242</c:v>
                </c:pt>
                <c:pt idx="2026">
                  <c:v>154.76990816987242</c:v>
                </c:pt>
                <c:pt idx="2027">
                  <c:v>154.89490816987242</c:v>
                </c:pt>
                <c:pt idx="2028">
                  <c:v>155.01990816987242</c:v>
                </c:pt>
                <c:pt idx="2029">
                  <c:v>155.14490816987242</c:v>
                </c:pt>
                <c:pt idx="2030">
                  <c:v>155.26990816987242</c:v>
                </c:pt>
                <c:pt idx="2031">
                  <c:v>155.39490816987242</c:v>
                </c:pt>
                <c:pt idx="2032">
                  <c:v>155.51990816987242</c:v>
                </c:pt>
                <c:pt idx="2033">
                  <c:v>155.64490816987242</c:v>
                </c:pt>
                <c:pt idx="2034">
                  <c:v>155.76990816987242</c:v>
                </c:pt>
                <c:pt idx="2035">
                  <c:v>155.89490816987242</c:v>
                </c:pt>
                <c:pt idx="2036">
                  <c:v>156.01990816987242</c:v>
                </c:pt>
                <c:pt idx="2037">
                  <c:v>156.14490816987242</c:v>
                </c:pt>
                <c:pt idx="2038">
                  <c:v>156.26990816987242</c:v>
                </c:pt>
                <c:pt idx="2039">
                  <c:v>156.39490816987242</c:v>
                </c:pt>
                <c:pt idx="2040">
                  <c:v>156.51990816987242</c:v>
                </c:pt>
                <c:pt idx="2041">
                  <c:v>156.64490816987242</c:v>
                </c:pt>
                <c:pt idx="2042">
                  <c:v>156.76990816987242</c:v>
                </c:pt>
                <c:pt idx="2043">
                  <c:v>156.89490816987242</c:v>
                </c:pt>
                <c:pt idx="2044">
                  <c:v>157.01990816987242</c:v>
                </c:pt>
                <c:pt idx="2045">
                  <c:v>157.14490816987242</c:v>
                </c:pt>
                <c:pt idx="2046">
                  <c:v>157.26990816987242</c:v>
                </c:pt>
                <c:pt idx="2047">
                  <c:v>157.39490816987242</c:v>
                </c:pt>
                <c:pt idx="2048">
                  <c:v>157.51990816987242</c:v>
                </c:pt>
                <c:pt idx="2049">
                  <c:v>157.64490816987242</c:v>
                </c:pt>
                <c:pt idx="2050">
                  <c:v>157.76990816987242</c:v>
                </c:pt>
                <c:pt idx="2051">
                  <c:v>157.89490816987242</c:v>
                </c:pt>
                <c:pt idx="2052">
                  <c:v>158.01990816987242</c:v>
                </c:pt>
                <c:pt idx="2053">
                  <c:v>158.14490816987242</c:v>
                </c:pt>
                <c:pt idx="2054">
                  <c:v>158.26990816987242</c:v>
                </c:pt>
                <c:pt idx="2055">
                  <c:v>158.39490816987242</c:v>
                </c:pt>
                <c:pt idx="2056">
                  <c:v>158.51990816987242</c:v>
                </c:pt>
                <c:pt idx="2057">
                  <c:v>158.64490816987242</c:v>
                </c:pt>
                <c:pt idx="2058">
                  <c:v>158.76990816987242</c:v>
                </c:pt>
                <c:pt idx="2059">
                  <c:v>158.89490816987242</c:v>
                </c:pt>
                <c:pt idx="2060">
                  <c:v>159.01990816987242</c:v>
                </c:pt>
                <c:pt idx="2061">
                  <c:v>159.14490816987242</c:v>
                </c:pt>
                <c:pt idx="2062">
                  <c:v>159.26990816987242</c:v>
                </c:pt>
                <c:pt idx="2063">
                  <c:v>159.39490816987242</c:v>
                </c:pt>
                <c:pt idx="2064">
                  <c:v>159.51990816987242</c:v>
                </c:pt>
                <c:pt idx="2065">
                  <c:v>159.64490816987242</c:v>
                </c:pt>
                <c:pt idx="2066">
                  <c:v>159.76990816987242</c:v>
                </c:pt>
                <c:pt idx="2067">
                  <c:v>159.89490816987242</c:v>
                </c:pt>
                <c:pt idx="2068">
                  <c:v>160.01990816987242</c:v>
                </c:pt>
                <c:pt idx="2069">
                  <c:v>160.14490816987242</c:v>
                </c:pt>
                <c:pt idx="2070">
                  <c:v>160.26990816987242</c:v>
                </c:pt>
                <c:pt idx="2071">
                  <c:v>160.39490816987242</c:v>
                </c:pt>
                <c:pt idx="2072">
                  <c:v>160.51990816987242</c:v>
                </c:pt>
                <c:pt idx="2073">
                  <c:v>160.64490816987242</c:v>
                </c:pt>
                <c:pt idx="2074">
                  <c:v>160.76990816987242</c:v>
                </c:pt>
                <c:pt idx="2075">
                  <c:v>160.89490816987242</c:v>
                </c:pt>
                <c:pt idx="2076">
                  <c:v>161.01990816987242</c:v>
                </c:pt>
                <c:pt idx="2077">
                  <c:v>161.14490816987242</c:v>
                </c:pt>
                <c:pt idx="2078">
                  <c:v>161.26990816987242</c:v>
                </c:pt>
                <c:pt idx="2079">
                  <c:v>161.39490816987242</c:v>
                </c:pt>
                <c:pt idx="2080">
                  <c:v>161.51990816987242</c:v>
                </c:pt>
                <c:pt idx="2081">
                  <c:v>161.64490816987242</c:v>
                </c:pt>
                <c:pt idx="2082">
                  <c:v>161.76990816987242</c:v>
                </c:pt>
                <c:pt idx="2083">
                  <c:v>161.89490816987242</c:v>
                </c:pt>
                <c:pt idx="2084">
                  <c:v>162.01990816987242</c:v>
                </c:pt>
                <c:pt idx="2085">
                  <c:v>162.14490816987242</c:v>
                </c:pt>
                <c:pt idx="2086">
                  <c:v>162.26990816987242</c:v>
                </c:pt>
                <c:pt idx="2087">
                  <c:v>162.39490816987242</c:v>
                </c:pt>
                <c:pt idx="2088">
                  <c:v>162.51990816987242</c:v>
                </c:pt>
                <c:pt idx="2089">
                  <c:v>162.64490816987242</c:v>
                </c:pt>
                <c:pt idx="2090">
                  <c:v>162.76990816987242</c:v>
                </c:pt>
                <c:pt idx="2091">
                  <c:v>162.89490816987242</c:v>
                </c:pt>
                <c:pt idx="2092">
                  <c:v>163.01990816987242</c:v>
                </c:pt>
                <c:pt idx="2093">
                  <c:v>163.14490816987242</c:v>
                </c:pt>
                <c:pt idx="2094">
                  <c:v>163.26990816987242</c:v>
                </c:pt>
                <c:pt idx="2095">
                  <c:v>163.39490816987242</c:v>
                </c:pt>
                <c:pt idx="2096">
                  <c:v>163.51990816987242</c:v>
                </c:pt>
                <c:pt idx="2097">
                  <c:v>163.64490816987242</c:v>
                </c:pt>
                <c:pt idx="2098">
                  <c:v>163.76990816987242</c:v>
                </c:pt>
                <c:pt idx="2099">
                  <c:v>163.89490816987242</c:v>
                </c:pt>
                <c:pt idx="2100">
                  <c:v>164.01990816987242</c:v>
                </c:pt>
                <c:pt idx="2101">
                  <c:v>164.14490816987242</c:v>
                </c:pt>
                <c:pt idx="2102">
                  <c:v>164.26990816987242</c:v>
                </c:pt>
                <c:pt idx="2103">
                  <c:v>164.39490816987242</c:v>
                </c:pt>
                <c:pt idx="2104">
                  <c:v>164.51990816987242</c:v>
                </c:pt>
                <c:pt idx="2105">
                  <c:v>164.64490816987242</c:v>
                </c:pt>
                <c:pt idx="2106">
                  <c:v>164.76990816987242</c:v>
                </c:pt>
                <c:pt idx="2107">
                  <c:v>164.89490816987242</c:v>
                </c:pt>
                <c:pt idx="2108">
                  <c:v>165.01990816987242</c:v>
                </c:pt>
                <c:pt idx="2109">
                  <c:v>165.14490816987242</c:v>
                </c:pt>
                <c:pt idx="2110">
                  <c:v>165.26990816987242</c:v>
                </c:pt>
                <c:pt idx="2111">
                  <c:v>165.39490816987242</c:v>
                </c:pt>
                <c:pt idx="2112">
                  <c:v>165.51990816987242</c:v>
                </c:pt>
                <c:pt idx="2113">
                  <c:v>165.64490816987242</c:v>
                </c:pt>
                <c:pt idx="2114">
                  <c:v>165.76990816987242</c:v>
                </c:pt>
                <c:pt idx="2115">
                  <c:v>165.89490816987242</c:v>
                </c:pt>
                <c:pt idx="2116">
                  <c:v>166.01990816987242</c:v>
                </c:pt>
                <c:pt idx="2117">
                  <c:v>166.14490816987242</c:v>
                </c:pt>
                <c:pt idx="2118">
                  <c:v>166.26990816987242</c:v>
                </c:pt>
                <c:pt idx="2119">
                  <c:v>166.39490816987242</c:v>
                </c:pt>
                <c:pt idx="2120">
                  <c:v>166.51990816987242</c:v>
                </c:pt>
                <c:pt idx="2121">
                  <c:v>166.64490816987242</c:v>
                </c:pt>
                <c:pt idx="2122">
                  <c:v>166.76990816987242</c:v>
                </c:pt>
                <c:pt idx="2123">
                  <c:v>166.89490816987242</c:v>
                </c:pt>
                <c:pt idx="2124">
                  <c:v>167.01990816987242</c:v>
                </c:pt>
                <c:pt idx="2125">
                  <c:v>167.14490816987242</c:v>
                </c:pt>
                <c:pt idx="2126">
                  <c:v>167.26990816987242</c:v>
                </c:pt>
                <c:pt idx="2127">
                  <c:v>167.39490816987242</c:v>
                </c:pt>
                <c:pt idx="2128">
                  <c:v>167.51990816987242</c:v>
                </c:pt>
                <c:pt idx="2129">
                  <c:v>167.64490816987242</c:v>
                </c:pt>
                <c:pt idx="2130">
                  <c:v>167.76990816987242</c:v>
                </c:pt>
                <c:pt idx="2131">
                  <c:v>167.89490816987242</c:v>
                </c:pt>
                <c:pt idx="2132">
                  <c:v>168.01990816987242</c:v>
                </c:pt>
                <c:pt idx="2133">
                  <c:v>168.14490816987242</c:v>
                </c:pt>
                <c:pt idx="2134">
                  <c:v>168.26990816987242</c:v>
                </c:pt>
                <c:pt idx="2135">
                  <c:v>168.39490816987242</c:v>
                </c:pt>
                <c:pt idx="2136">
                  <c:v>168.51990816987242</c:v>
                </c:pt>
                <c:pt idx="2137">
                  <c:v>168.64490816987242</c:v>
                </c:pt>
                <c:pt idx="2138">
                  <c:v>168.76990816987242</c:v>
                </c:pt>
                <c:pt idx="2139">
                  <c:v>168.89490816987242</c:v>
                </c:pt>
                <c:pt idx="2140">
                  <c:v>169.01990816987242</c:v>
                </c:pt>
                <c:pt idx="2141">
                  <c:v>169.14490816987242</c:v>
                </c:pt>
                <c:pt idx="2142">
                  <c:v>169.26990816987242</c:v>
                </c:pt>
                <c:pt idx="2143">
                  <c:v>169.39490816987242</c:v>
                </c:pt>
                <c:pt idx="2144">
                  <c:v>169.51990816987242</c:v>
                </c:pt>
                <c:pt idx="2145">
                  <c:v>169.64490816987242</c:v>
                </c:pt>
                <c:pt idx="2146">
                  <c:v>169.76990816987242</c:v>
                </c:pt>
                <c:pt idx="2147">
                  <c:v>169.89490816987242</c:v>
                </c:pt>
                <c:pt idx="2148">
                  <c:v>170.01990816987242</c:v>
                </c:pt>
                <c:pt idx="2149">
                  <c:v>170.14490816987242</c:v>
                </c:pt>
                <c:pt idx="2150">
                  <c:v>170.26990816987242</c:v>
                </c:pt>
                <c:pt idx="2151">
                  <c:v>170.39490816987242</c:v>
                </c:pt>
                <c:pt idx="2152">
                  <c:v>170.51990816987242</c:v>
                </c:pt>
                <c:pt idx="2153">
                  <c:v>170.64490816987242</c:v>
                </c:pt>
                <c:pt idx="2154">
                  <c:v>170.76990816987242</c:v>
                </c:pt>
                <c:pt idx="2155">
                  <c:v>170.89490816987242</c:v>
                </c:pt>
                <c:pt idx="2156">
                  <c:v>171.01990816987242</c:v>
                </c:pt>
                <c:pt idx="2157">
                  <c:v>171.14490816987242</c:v>
                </c:pt>
                <c:pt idx="2158">
                  <c:v>171.26990816987242</c:v>
                </c:pt>
                <c:pt idx="2159">
                  <c:v>171.39490816987242</c:v>
                </c:pt>
                <c:pt idx="2160">
                  <c:v>171.51990816987242</c:v>
                </c:pt>
                <c:pt idx="2161">
                  <c:v>171.64490816987242</c:v>
                </c:pt>
                <c:pt idx="2162">
                  <c:v>171.76990816987242</c:v>
                </c:pt>
                <c:pt idx="2163">
                  <c:v>171.89490816987242</c:v>
                </c:pt>
                <c:pt idx="2164">
                  <c:v>172.01990816987242</c:v>
                </c:pt>
                <c:pt idx="2165">
                  <c:v>172.14490816987242</c:v>
                </c:pt>
                <c:pt idx="2166">
                  <c:v>172.26990816987242</c:v>
                </c:pt>
                <c:pt idx="2167">
                  <c:v>172.39490816987242</c:v>
                </c:pt>
                <c:pt idx="2168">
                  <c:v>172.51990816987242</c:v>
                </c:pt>
                <c:pt idx="2169">
                  <c:v>172.64490816987242</c:v>
                </c:pt>
                <c:pt idx="2170">
                  <c:v>172.76990816987242</c:v>
                </c:pt>
                <c:pt idx="2171">
                  <c:v>172.89490816987242</c:v>
                </c:pt>
                <c:pt idx="2172">
                  <c:v>173.01990816987242</c:v>
                </c:pt>
                <c:pt idx="2173">
                  <c:v>173.14490816987242</c:v>
                </c:pt>
                <c:pt idx="2174">
                  <c:v>173.26990816987242</c:v>
                </c:pt>
                <c:pt idx="2175">
                  <c:v>173.39490816987242</c:v>
                </c:pt>
                <c:pt idx="2176">
                  <c:v>173.51990816987242</c:v>
                </c:pt>
                <c:pt idx="2177">
                  <c:v>173.64490816987242</c:v>
                </c:pt>
                <c:pt idx="2178">
                  <c:v>173.76990816987242</c:v>
                </c:pt>
                <c:pt idx="2179">
                  <c:v>173.89490816987242</c:v>
                </c:pt>
                <c:pt idx="2180">
                  <c:v>174.01990816987242</c:v>
                </c:pt>
                <c:pt idx="2181">
                  <c:v>174.14490816987242</c:v>
                </c:pt>
                <c:pt idx="2182">
                  <c:v>174.26990816987242</c:v>
                </c:pt>
                <c:pt idx="2183">
                  <c:v>174.39490816987242</c:v>
                </c:pt>
                <c:pt idx="2184">
                  <c:v>174.51990816987242</c:v>
                </c:pt>
                <c:pt idx="2185">
                  <c:v>174.64490816987242</c:v>
                </c:pt>
                <c:pt idx="2186">
                  <c:v>174.76990816987242</c:v>
                </c:pt>
                <c:pt idx="2187">
                  <c:v>174.89490816987242</c:v>
                </c:pt>
                <c:pt idx="2188">
                  <c:v>175.01990816987242</c:v>
                </c:pt>
                <c:pt idx="2189">
                  <c:v>175.14490816987242</c:v>
                </c:pt>
                <c:pt idx="2190">
                  <c:v>175.26990816987242</c:v>
                </c:pt>
                <c:pt idx="2191">
                  <c:v>175.39490816987242</c:v>
                </c:pt>
                <c:pt idx="2192">
                  <c:v>175.51990816987242</c:v>
                </c:pt>
                <c:pt idx="2193">
                  <c:v>175.64490816987242</c:v>
                </c:pt>
                <c:pt idx="2194">
                  <c:v>175.76990816987242</c:v>
                </c:pt>
                <c:pt idx="2195">
                  <c:v>175.89490816987242</c:v>
                </c:pt>
                <c:pt idx="2196">
                  <c:v>176.01990816987242</c:v>
                </c:pt>
                <c:pt idx="2197">
                  <c:v>176.14490816987242</c:v>
                </c:pt>
                <c:pt idx="2198">
                  <c:v>176.26990816987242</c:v>
                </c:pt>
                <c:pt idx="2199">
                  <c:v>176.39490816987242</c:v>
                </c:pt>
                <c:pt idx="2200">
                  <c:v>176.51990816987242</c:v>
                </c:pt>
                <c:pt idx="2201">
                  <c:v>176.64490816987242</c:v>
                </c:pt>
                <c:pt idx="2202">
                  <c:v>176.76990816987242</c:v>
                </c:pt>
                <c:pt idx="2203">
                  <c:v>176.89490816987242</c:v>
                </c:pt>
                <c:pt idx="2204">
                  <c:v>177.01990816987242</c:v>
                </c:pt>
                <c:pt idx="2205">
                  <c:v>177.14490816987242</c:v>
                </c:pt>
                <c:pt idx="2206">
                  <c:v>177.26990816987242</c:v>
                </c:pt>
                <c:pt idx="2207">
                  <c:v>177.39490816987242</c:v>
                </c:pt>
                <c:pt idx="2208">
                  <c:v>177.51990816987242</c:v>
                </c:pt>
                <c:pt idx="2209">
                  <c:v>177.64490816987242</c:v>
                </c:pt>
                <c:pt idx="2210">
                  <c:v>177.76990816987242</c:v>
                </c:pt>
                <c:pt idx="2211">
                  <c:v>177.89490816987242</c:v>
                </c:pt>
                <c:pt idx="2212">
                  <c:v>178.01990816987242</c:v>
                </c:pt>
                <c:pt idx="2213">
                  <c:v>178.14490816987242</c:v>
                </c:pt>
                <c:pt idx="2214">
                  <c:v>178.26990816987242</c:v>
                </c:pt>
                <c:pt idx="2215">
                  <c:v>178.39490816987242</c:v>
                </c:pt>
                <c:pt idx="2216">
                  <c:v>178.51990816987242</c:v>
                </c:pt>
                <c:pt idx="2217">
                  <c:v>178.64490816987242</c:v>
                </c:pt>
                <c:pt idx="2218">
                  <c:v>178.76990816987242</c:v>
                </c:pt>
                <c:pt idx="2219">
                  <c:v>178.89490816987242</c:v>
                </c:pt>
                <c:pt idx="2220">
                  <c:v>179.01990816987242</c:v>
                </c:pt>
                <c:pt idx="2221">
                  <c:v>179.14490816987242</c:v>
                </c:pt>
                <c:pt idx="2222">
                  <c:v>179.26990816987242</c:v>
                </c:pt>
                <c:pt idx="2223">
                  <c:v>179.39490816987242</c:v>
                </c:pt>
                <c:pt idx="2224">
                  <c:v>179.51990816987242</c:v>
                </c:pt>
                <c:pt idx="2225">
                  <c:v>179.64490816987242</c:v>
                </c:pt>
                <c:pt idx="2226">
                  <c:v>179.76990816987242</c:v>
                </c:pt>
                <c:pt idx="2227">
                  <c:v>179.89490816987242</c:v>
                </c:pt>
                <c:pt idx="2228">
                  <c:v>180.01990816987242</c:v>
                </c:pt>
                <c:pt idx="2229">
                  <c:v>180.14490816987242</c:v>
                </c:pt>
                <c:pt idx="2230">
                  <c:v>180.26990816987242</c:v>
                </c:pt>
                <c:pt idx="2231">
                  <c:v>180.39490816987242</c:v>
                </c:pt>
                <c:pt idx="2232">
                  <c:v>180.51990816987242</c:v>
                </c:pt>
                <c:pt idx="2233">
                  <c:v>180.64490816987242</c:v>
                </c:pt>
                <c:pt idx="2234">
                  <c:v>180.76990816987242</c:v>
                </c:pt>
                <c:pt idx="2235">
                  <c:v>180.89490816987242</c:v>
                </c:pt>
                <c:pt idx="2236">
                  <c:v>181.01990816987242</c:v>
                </c:pt>
                <c:pt idx="2237">
                  <c:v>181.14490816987242</c:v>
                </c:pt>
                <c:pt idx="2238">
                  <c:v>181.26990816987242</c:v>
                </c:pt>
                <c:pt idx="2239">
                  <c:v>181.39490816987242</c:v>
                </c:pt>
                <c:pt idx="2240">
                  <c:v>181.51990816987242</c:v>
                </c:pt>
                <c:pt idx="2241">
                  <c:v>181.64490816987242</c:v>
                </c:pt>
                <c:pt idx="2242">
                  <c:v>181.76990816987242</c:v>
                </c:pt>
                <c:pt idx="2243">
                  <c:v>181.89490816987242</c:v>
                </c:pt>
                <c:pt idx="2244">
                  <c:v>182.01990816987242</c:v>
                </c:pt>
                <c:pt idx="2245">
                  <c:v>182.14490816987242</c:v>
                </c:pt>
                <c:pt idx="2246">
                  <c:v>182.26990816987242</c:v>
                </c:pt>
                <c:pt idx="2247">
                  <c:v>182.39490816987242</c:v>
                </c:pt>
                <c:pt idx="2248">
                  <c:v>182.51990816987242</c:v>
                </c:pt>
                <c:pt idx="2249">
                  <c:v>182.64490816987242</c:v>
                </c:pt>
                <c:pt idx="2250">
                  <c:v>182.76990816987242</c:v>
                </c:pt>
                <c:pt idx="2251">
                  <c:v>182.89490816987242</c:v>
                </c:pt>
                <c:pt idx="2252">
                  <c:v>183.01990816987242</c:v>
                </c:pt>
                <c:pt idx="2253">
                  <c:v>183.14490816987242</c:v>
                </c:pt>
                <c:pt idx="2254">
                  <c:v>183.26990816987242</c:v>
                </c:pt>
                <c:pt idx="2255">
                  <c:v>183.39490816987242</c:v>
                </c:pt>
                <c:pt idx="2256">
                  <c:v>183.51990816987242</c:v>
                </c:pt>
                <c:pt idx="2257">
                  <c:v>183.64490816987242</c:v>
                </c:pt>
                <c:pt idx="2258">
                  <c:v>183.76990816987242</c:v>
                </c:pt>
                <c:pt idx="2259">
                  <c:v>183.89490816987242</c:v>
                </c:pt>
                <c:pt idx="2260">
                  <c:v>184.01990816987242</c:v>
                </c:pt>
                <c:pt idx="2261">
                  <c:v>184.14490816987242</c:v>
                </c:pt>
                <c:pt idx="2262">
                  <c:v>184.26990816987242</c:v>
                </c:pt>
                <c:pt idx="2263">
                  <c:v>184.39490816987242</c:v>
                </c:pt>
                <c:pt idx="2264">
                  <c:v>184.51990816987242</c:v>
                </c:pt>
                <c:pt idx="2265">
                  <c:v>184.64490816987242</c:v>
                </c:pt>
                <c:pt idx="2266">
                  <c:v>184.76990816987242</c:v>
                </c:pt>
                <c:pt idx="2267">
                  <c:v>184.89490816987242</c:v>
                </c:pt>
                <c:pt idx="2268">
                  <c:v>185.01990816987242</c:v>
                </c:pt>
                <c:pt idx="2269">
                  <c:v>185.14490816987242</c:v>
                </c:pt>
                <c:pt idx="2270">
                  <c:v>185.26990816987242</c:v>
                </c:pt>
                <c:pt idx="2271">
                  <c:v>185.39490816987242</c:v>
                </c:pt>
                <c:pt idx="2272">
                  <c:v>185.51990816987242</c:v>
                </c:pt>
                <c:pt idx="2273">
                  <c:v>185.64490816987242</c:v>
                </c:pt>
                <c:pt idx="2274">
                  <c:v>185.76990816987242</c:v>
                </c:pt>
                <c:pt idx="2275">
                  <c:v>185.89490816987242</c:v>
                </c:pt>
                <c:pt idx="2276">
                  <c:v>186.01990816987242</c:v>
                </c:pt>
                <c:pt idx="2277">
                  <c:v>186.14490816987242</c:v>
                </c:pt>
                <c:pt idx="2278">
                  <c:v>186.26990816987242</c:v>
                </c:pt>
                <c:pt idx="2279">
                  <c:v>186.39490816987242</c:v>
                </c:pt>
                <c:pt idx="2280">
                  <c:v>186.51990816987242</c:v>
                </c:pt>
                <c:pt idx="2281">
                  <c:v>186.64490816987242</c:v>
                </c:pt>
                <c:pt idx="2282">
                  <c:v>186.76990816987242</c:v>
                </c:pt>
                <c:pt idx="2283">
                  <c:v>186.89490816987242</c:v>
                </c:pt>
                <c:pt idx="2284">
                  <c:v>187.01990816987242</c:v>
                </c:pt>
                <c:pt idx="2285">
                  <c:v>187.14490816987242</c:v>
                </c:pt>
                <c:pt idx="2286">
                  <c:v>187.26990816987242</c:v>
                </c:pt>
                <c:pt idx="2287">
                  <c:v>187.39490816987242</c:v>
                </c:pt>
                <c:pt idx="2288">
                  <c:v>187.51990816987242</c:v>
                </c:pt>
                <c:pt idx="2289">
                  <c:v>187.64490816987242</c:v>
                </c:pt>
                <c:pt idx="2290">
                  <c:v>187.76990816987242</c:v>
                </c:pt>
                <c:pt idx="2291">
                  <c:v>187.89490816987242</c:v>
                </c:pt>
                <c:pt idx="2292">
                  <c:v>188.01990816987242</c:v>
                </c:pt>
                <c:pt idx="2293">
                  <c:v>188.14490816987242</c:v>
                </c:pt>
                <c:pt idx="2294">
                  <c:v>188.26990816987242</c:v>
                </c:pt>
                <c:pt idx="2295">
                  <c:v>188.39490816987242</c:v>
                </c:pt>
                <c:pt idx="2296">
                  <c:v>188.51990816987242</c:v>
                </c:pt>
                <c:pt idx="2297">
                  <c:v>188.64490816987242</c:v>
                </c:pt>
                <c:pt idx="2298">
                  <c:v>188.76990816987242</c:v>
                </c:pt>
                <c:pt idx="2299">
                  <c:v>188.89490816987242</c:v>
                </c:pt>
                <c:pt idx="2300">
                  <c:v>189.01990816987242</c:v>
                </c:pt>
                <c:pt idx="2301">
                  <c:v>189.14490816987242</c:v>
                </c:pt>
                <c:pt idx="2302">
                  <c:v>189.26990816987242</c:v>
                </c:pt>
                <c:pt idx="2303">
                  <c:v>189.39490816987242</c:v>
                </c:pt>
                <c:pt idx="2304">
                  <c:v>189.51990816987242</c:v>
                </c:pt>
                <c:pt idx="2305">
                  <c:v>189.64490816987242</c:v>
                </c:pt>
                <c:pt idx="2306">
                  <c:v>189.76990816987242</c:v>
                </c:pt>
                <c:pt idx="2307">
                  <c:v>189.89490816987242</c:v>
                </c:pt>
                <c:pt idx="2308">
                  <c:v>190.01990816987242</c:v>
                </c:pt>
                <c:pt idx="2309">
                  <c:v>190.14490816987242</c:v>
                </c:pt>
                <c:pt idx="2310">
                  <c:v>190.26990816987242</c:v>
                </c:pt>
                <c:pt idx="2311">
                  <c:v>190.39490816987242</c:v>
                </c:pt>
                <c:pt idx="2312">
                  <c:v>190.51990816987242</c:v>
                </c:pt>
                <c:pt idx="2313">
                  <c:v>190.64490816987242</c:v>
                </c:pt>
                <c:pt idx="2314">
                  <c:v>190.76990816987242</c:v>
                </c:pt>
                <c:pt idx="2315">
                  <c:v>190.89490816987242</c:v>
                </c:pt>
                <c:pt idx="2316">
                  <c:v>191.01990816987242</c:v>
                </c:pt>
                <c:pt idx="2317">
                  <c:v>191.14490816987242</c:v>
                </c:pt>
                <c:pt idx="2318">
                  <c:v>191.26990816987242</c:v>
                </c:pt>
                <c:pt idx="2319">
                  <c:v>191.39490816987242</c:v>
                </c:pt>
                <c:pt idx="2320">
                  <c:v>191.51990816987242</c:v>
                </c:pt>
                <c:pt idx="2321">
                  <c:v>191.64490816987242</c:v>
                </c:pt>
                <c:pt idx="2322">
                  <c:v>191.76990816987242</c:v>
                </c:pt>
                <c:pt idx="2323">
                  <c:v>191.89490816987242</c:v>
                </c:pt>
                <c:pt idx="2324">
                  <c:v>192.01990816987242</c:v>
                </c:pt>
                <c:pt idx="2325">
                  <c:v>192.14490816987242</c:v>
                </c:pt>
                <c:pt idx="2326">
                  <c:v>192.26990816987242</c:v>
                </c:pt>
                <c:pt idx="2327">
                  <c:v>192.39490816987242</c:v>
                </c:pt>
                <c:pt idx="2328">
                  <c:v>192.51990816987242</c:v>
                </c:pt>
                <c:pt idx="2329">
                  <c:v>192.64490816987242</c:v>
                </c:pt>
                <c:pt idx="2330">
                  <c:v>192.76990816987242</c:v>
                </c:pt>
                <c:pt idx="2331">
                  <c:v>192.89490816987242</c:v>
                </c:pt>
                <c:pt idx="2332">
                  <c:v>193.01990816987242</c:v>
                </c:pt>
                <c:pt idx="2333">
                  <c:v>193.14490816987242</c:v>
                </c:pt>
                <c:pt idx="2334">
                  <c:v>193.26990816987242</c:v>
                </c:pt>
                <c:pt idx="2335">
                  <c:v>193.39490816987242</c:v>
                </c:pt>
                <c:pt idx="2336">
                  <c:v>193.51990816987242</c:v>
                </c:pt>
                <c:pt idx="2337">
                  <c:v>193.64490816987242</c:v>
                </c:pt>
                <c:pt idx="2338">
                  <c:v>193.76990816987242</c:v>
                </c:pt>
                <c:pt idx="2339">
                  <c:v>193.89490816987242</c:v>
                </c:pt>
                <c:pt idx="2340">
                  <c:v>194.01990816987242</c:v>
                </c:pt>
                <c:pt idx="2341">
                  <c:v>194.14490816987242</c:v>
                </c:pt>
                <c:pt idx="2342">
                  <c:v>194.26990816987242</c:v>
                </c:pt>
                <c:pt idx="2343">
                  <c:v>194.39490816987242</c:v>
                </c:pt>
                <c:pt idx="2344">
                  <c:v>194.51990816987242</c:v>
                </c:pt>
                <c:pt idx="2345">
                  <c:v>194.64490816987242</c:v>
                </c:pt>
                <c:pt idx="2346">
                  <c:v>194.76990816987242</c:v>
                </c:pt>
                <c:pt idx="2347">
                  <c:v>194.89490816987242</c:v>
                </c:pt>
                <c:pt idx="2348">
                  <c:v>195.01990816987242</c:v>
                </c:pt>
                <c:pt idx="2349">
                  <c:v>195.14490816987242</c:v>
                </c:pt>
                <c:pt idx="2350">
                  <c:v>195.26990816987242</c:v>
                </c:pt>
                <c:pt idx="2351">
                  <c:v>195.39490816987242</c:v>
                </c:pt>
                <c:pt idx="2352">
                  <c:v>195.51990816987242</c:v>
                </c:pt>
                <c:pt idx="2353">
                  <c:v>195.64490816987242</c:v>
                </c:pt>
                <c:pt idx="2354">
                  <c:v>195.76990816987242</c:v>
                </c:pt>
                <c:pt idx="2355">
                  <c:v>195.89490816987242</c:v>
                </c:pt>
                <c:pt idx="2356">
                  <c:v>196.01990816987242</c:v>
                </c:pt>
                <c:pt idx="2357">
                  <c:v>196.14490816987242</c:v>
                </c:pt>
                <c:pt idx="2358">
                  <c:v>196.26990816987242</c:v>
                </c:pt>
                <c:pt idx="2359">
                  <c:v>196.39490816987242</c:v>
                </c:pt>
                <c:pt idx="2360">
                  <c:v>196.51990816987242</c:v>
                </c:pt>
                <c:pt idx="2361">
                  <c:v>196.64490816987242</c:v>
                </c:pt>
                <c:pt idx="2362">
                  <c:v>196.76990816987242</c:v>
                </c:pt>
                <c:pt idx="2363">
                  <c:v>196.89490816987242</c:v>
                </c:pt>
                <c:pt idx="2364">
                  <c:v>197.01990816987242</c:v>
                </c:pt>
                <c:pt idx="2365">
                  <c:v>197.14490816987242</c:v>
                </c:pt>
                <c:pt idx="2366">
                  <c:v>197.26990816987242</c:v>
                </c:pt>
                <c:pt idx="2367">
                  <c:v>197.39490816987242</c:v>
                </c:pt>
                <c:pt idx="2368">
                  <c:v>197.51990816987242</c:v>
                </c:pt>
                <c:pt idx="2369">
                  <c:v>197.64490816987242</c:v>
                </c:pt>
                <c:pt idx="2370">
                  <c:v>197.76990816987242</c:v>
                </c:pt>
                <c:pt idx="2371">
                  <c:v>197.89490816987242</c:v>
                </c:pt>
                <c:pt idx="2372">
                  <c:v>198.01990816987242</c:v>
                </c:pt>
                <c:pt idx="2373">
                  <c:v>198.14490816987242</c:v>
                </c:pt>
                <c:pt idx="2374">
                  <c:v>198.26990816987242</c:v>
                </c:pt>
                <c:pt idx="2375">
                  <c:v>198.39490816987242</c:v>
                </c:pt>
                <c:pt idx="2376">
                  <c:v>198.51990816987242</c:v>
                </c:pt>
                <c:pt idx="2377">
                  <c:v>198.64490816987242</c:v>
                </c:pt>
                <c:pt idx="2378">
                  <c:v>198.76990816987242</c:v>
                </c:pt>
                <c:pt idx="2379">
                  <c:v>198.89490816987242</c:v>
                </c:pt>
                <c:pt idx="2380">
                  <c:v>199.01990816987242</c:v>
                </c:pt>
                <c:pt idx="2381">
                  <c:v>199.14490816987242</c:v>
                </c:pt>
                <c:pt idx="2382">
                  <c:v>199.26990816987242</c:v>
                </c:pt>
                <c:pt idx="2383">
                  <c:v>199.39490816987242</c:v>
                </c:pt>
                <c:pt idx="2384">
                  <c:v>199.51990816987242</c:v>
                </c:pt>
                <c:pt idx="2385">
                  <c:v>199.64490816987242</c:v>
                </c:pt>
                <c:pt idx="2386">
                  <c:v>199.76990816987242</c:v>
                </c:pt>
                <c:pt idx="2387">
                  <c:v>199.89490816987242</c:v>
                </c:pt>
                <c:pt idx="2388">
                  <c:v>200.01990816987242</c:v>
                </c:pt>
                <c:pt idx="2389">
                  <c:v>200.14490816987242</c:v>
                </c:pt>
                <c:pt idx="2390">
                  <c:v>200.26990816987242</c:v>
                </c:pt>
                <c:pt idx="2391">
                  <c:v>200.39490816987242</c:v>
                </c:pt>
                <c:pt idx="2392">
                  <c:v>200.51990816987242</c:v>
                </c:pt>
                <c:pt idx="2393">
                  <c:v>200.64490816987242</c:v>
                </c:pt>
                <c:pt idx="2394">
                  <c:v>200.76990816987242</c:v>
                </c:pt>
                <c:pt idx="2395">
                  <c:v>200.89490816987242</c:v>
                </c:pt>
                <c:pt idx="2396">
                  <c:v>201.01990816987242</c:v>
                </c:pt>
                <c:pt idx="2397">
                  <c:v>201.14490816987242</c:v>
                </c:pt>
                <c:pt idx="2398">
                  <c:v>201.26990816987242</c:v>
                </c:pt>
                <c:pt idx="2399">
                  <c:v>201.39490816987242</c:v>
                </c:pt>
                <c:pt idx="2400">
                  <c:v>201.51990816987242</c:v>
                </c:pt>
                <c:pt idx="2401">
                  <c:v>201.64490816987242</c:v>
                </c:pt>
                <c:pt idx="2402">
                  <c:v>201.76990816987242</c:v>
                </c:pt>
                <c:pt idx="2403">
                  <c:v>201.89490816987242</c:v>
                </c:pt>
                <c:pt idx="2404">
                  <c:v>202.01990816987242</c:v>
                </c:pt>
                <c:pt idx="2405">
                  <c:v>202.14490816987242</c:v>
                </c:pt>
                <c:pt idx="2406">
                  <c:v>202.26990816987242</c:v>
                </c:pt>
                <c:pt idx="2407">
                  <c:v>202.39490816987242</c:v>
                </c:pt>
                <c:pt idx="2408">
                  <c:v>202.51990816987242</c:v>
                </c:pt>
                <c:pt idx="2409">
                  <c:v>202.64490816987242</c:v>
                </c:pt>
                <c:pt idx="2410">
                  <c:v>202.76990816987242</c:v>
                </c:pt>
                <c:pt idx="2411">
                  <c:v>202.89490816987242</c:v>
                </c:pt>
                <c:pt idx="2412">
                  <c:v>203.01990816987242</c:v>
                </c:pt>
                <c:pt idx="2413">
                  <c:v>203.14490816987242</c:v>
                </c:pt>
                <c:pt idx="2414">
                  <c:v>203.26990816987242</c:v>
                </c:pt>
                <c:pt idx="2415">
                  <c:v>203.39490816987242</c:v>
                </c:pt>
                <c:pt idx="2416">
                  <c:v>203.51990816987242</c:v>
                </c:pt>
                <c:pt idx="2417">
                  <c:v>203.64490816987242</c:v>
                </c:pt>
                <c:pt idx="2418">
                  <c:v>203.76990816987242</c:v>
                </c:pt>
                <c:pt idx="2419">
                  <c:v>203.89490816987242</c:v>
                </c:pt>
                <c:pt idx="2420">
                  <c:v>204.01990816987242</c:v>
                </c:pt>
                <c:pt idx="2421">
                  <c:v>204.14490816987242</c:v>
                </c:pt>
                <c:pt idx="2422">
                  <c:v>204.26990816987242</c:v>
                </c:pt>
                <c:pt idx="2423">
                  <c:v>204.39490816987242</c:v>
                </c:pt>
                <c:pt idx="2424">
                  <c:v>204.51990816987242</c:v>
                </c:pt>
                <c:pt idx="2425">
                  <c:v>204.64490816987242</c:v>
                </c:pt>
                <c:pt idx="2426">
                  <c:v>204.76990816987242</c:v>
                </c:pt>
                <c:pt idx="2427">
                  <c:v>204.89490816987242</c:v>
                </c:pt>
                <c:pt idx="2428">
                  <c:v>205.01990816987242</c:v>
                </c:pt>
                <c:pt idx="2429">
                  <c:v>205.14490816987242</c:v>
                </c:pt>
                <c:pt idx="2430">
                  <c:v>205.26990816987242</c:v>
                </c:pt>
                <c:pt idx="2431">
                  <c:v>205.39490816987242</c:v>
                </c:pt>
                <c:pt idx="2432">
                  <c:v>205.51990816987242</c:v>
                </c:pt>
                <c:pt idx="2433">
                  <c:v>205.64490816987242</c:v>
                </c:pt>
                <c:pt idx="2434">
                  <c:v>205.76990816987242</c:v>
                </c:pt>
                <c:pt idx="2435">
                  <c:v>205.89490816987242</c:v>
                </c:pt>
                <c:pt idx="2436">
                  <c:v>206.01990816987242</c:v>
                </c:pt>
                <c:pt idx="2437">
                  <c:v>206.14490816987242</c:v>
                </c:pt>
                <c:pt idx="2438">
                  <c:v>206.26990816987242</c:v>
                </c:pt>
                <c:pt idx="2439">
                  <c:v>206.39490816987242</c:v>
                </c:pt>
                <c:pt idx="2440">
                  <c:v>206.51990816987242</c:v>
                </c:pt>
                <c:pt idx="2441">
                  <c:v>206.64490816987242</c:v>
                </c:pt>
                <c:pt idx="2442">
                  <c:v>206.76990816987242</c:v>
                </c:pt>
                <c:pt idx="2443">
                  <c:v>206.89490816987242</c:v>
                </c:pt>
                <c:pt idx="2444">
                  <c:v>207.01990816987242</c:v>
                </c:pt>
                <c:pt idx="2445">
                  <c:v>207.14490816987242</c:v>
                </c:pt>
                <c:pt idx="2446">
                  <c:v>207.26990816987242</c:v>
                </c:pt>
                <c:pt idx="2447">
                  <c:v>207.39490816987242</c:v>
                </c:pt>
                <c:pt idx="2448">
                  <c:v>207.51990816987242</c:v>
                </c:pt>
                <c:pt idx="2449">
                  <c:v>207.64490816987242</c:v>
                </c:pt>
                <c:pt idx="2450">
                  <c:v>207.76990816987242</c:v>
                </c:pt>
                <c:pt idx="2451">
                  <c:v>207.89490816987242</c:v>
                </c:pt>
                <c:pt idx="2452">
                  <c:v>208.01990816987242</c:v>
                </c:pt>
                <c:pt idx="2453">
                  <c:v>208.14490816987242</c:v>
                </c:pt>
                <c:pt idx="2454">
                  <c:v>208.26990816987242</c:v>
                </c:pt>
                <c:pt idx="2455">
                  <c:v>208.39490816987242</c:v>
                </c:pt>
                <c:pt idx="2456">
                  <c:v>208.51990816987242</c:v>
                </c:pt>
                <c:pt idx="2457">
                  <c:v>208.64490816987242</c:v>
                </c:pt>
                <c:pt idx="2458">
                  <c:v>208.76990816987242</c:v>
                </c:pt>
                <c:pt idx="2459">
                  <c:v>208.89490816987242</c:v>
                </c:pt>
                <c:pt idx="2460">
                  <c:v>209.01990816987242</c:v>
                </c:pt>
                <c:pt idx="2461">
                  <c:v>209.14490816987242</c:v>
                </c:pt>
                <c:pt idx="2462">
                  <c:v>209.26990816987242</c:v>
                </c:pt>
                <c:pt idx="2463">
                  <c:v>209.39490816987242</c:v>
                </c:pt>
                <c:pt idx="2464">
                  <c:v>209.51990816987242</c:v>
                </c:pt>
                <c:pt idx="2465">
                  <c:v>209.64490816987242</c:v>
                </c:pt>
                <c:pt idx="2466">
                  <c:v>209.76990816987242</c:v>
                </c:pt>
                <c:pt idx="2467">
                  <c:v>209.89490816987242</c:v>
                </c:pt>
                <c:pt idx="2468">
                  <c:v>210.01990816987242</c:v>
                </c:pt>
                <c:pt idx="2469">
                  <c:v>210.14490816987242</c:v>
                </c:pt>
                <c:pt idx="2470">
                  <c:v>210.26990816987242</c:v>
                </c:pt>
                <c:pt idx="2471">
                  <c:v>210.39490816987242</c:v>
                </c:pt>
                <c:pt idx="2472">
                  <c:v>210.51990816987242</c:v>
                </c:pt>
                <c:pt idx="2473">
                  <c:v>210.64490816987242</c:v>
                </c:pt>
                <c:pt idx="2474">
                  <c:v>210.76990816987242</c:v>
                </c:pt>
                <c:pt idx="2475">
                  <c:v>210.89490816987242</c:v>
                </c:pt>
                <c:pt idx="2476">
                  <c:v>211.01990816987242</c:v>
                </c:pt>
                <c:pt idx="2477">
                  <c:v>211.14490816987242</c:v>
                </c:pt>
                <c:pt idx="2478">
                  <c:v>211.26990816987242</c:v>
                </c:pt>
                <c:pt idx="2479">
                  <c:v>211.39490816987242</c:v>
                </c:pt>
                <c:pt idx="2480">
                  <c:v>211.51990816987242</c:v>
                </c:pt>
                <c:pt idx="2481">
                  <c:v>211.64490816987242</c:v>
                </c:pt>
                <c:pt idx="2482">
                  <c:v>211.76990816987242</c:v>
                </c:pt>
                <c:pt idx="2483">
                  <c:v>211.89490816987242</c:v>
                </c:pt>
                <c:pt idx="2484">
                  <c:v>212.01990816987242</c:v>
                </c:pt>
                <c:pt idx="2485">
                  <c:v>212.14490816987242</c:v>
                </c:pt>
                <c:pt idx="2486">
                  <c:v>212.26990816987242</c:v>
                </c:pt>
                <c:pt idx="2487">
                  <c:v>212.39490816987242</c:v>
                </c:pt>
                <c:pt idx="2488">
                  <c:v>212.51990816987242</c:v>
                </c:pt>
                <c:pt idx="2489">
                  <c:v>212.64490816987242</c:v>
                </c:pt>
                <c:pt idx="2490">
                  <c:v>212.76990816987242</c:v>
                </c:pt>
                <c:pt idx="2491">
                  <c:v>212.89490816987242</c:v>
                </c:pt>
                <c:pt idx="2492">
                  <c:v>213.01990816987242</c:v>
                </c:pt>
                <c:pt idx="2493">
                  <c:v>213.14490816987242</c:v>
                </c:pt>
                <c:pt idx="2494">
                  <c:v>213.26990816987242</c:v>
                </c:pt>
                <c:pt idx="2495">
                  <c:v>213.39490816987242</c:v>
                </c:pt>
                <c:pt idx="2496">
                  <c:v>213.51990816987242</c:v>
                </c:pt>
                <c:pt idx="2497">
                  <c:v>213.64490816987242</c:v>
                </c:pt>
                <c:pt idx="2498">
                  <c:v>213.76990816987242</c:v>
                </c:pt>
                <c:pt idx="2499">
                  <c:v>213.89490816987242</c:v>
                </c:pt>
                <c:pt idx="2500">
                  <c:v>214.01990816987242</c:v>
                </c:pt>
                <c:pt idx="2501">
                  <c:v>214.14490816987242</c:v>
                </c:pt>
                <c:pt idx="2502">
                  <c:v>214.26990816987242</c:v>
                </c:pt>
              </c:numCache>
            </c:numRef>
          </c:xVal>
          <c:yVal>
            <c:numRef>
              <c:f>full_expansion_220A_fs!$J$3:$J$2505</c:f>
              <c:numCache>
                <c:formatCode>General</c:formatCode>
                <c:ptCount val="2503"/>
                <c:pt idx="0">
                  <c:v>102.06168565</c:v>
                </c:pt>
                <c:pt idx="1">
                  <c:v>102.063353068</c:v>
                </c:pt>
                <c:pt idx="2">
                  <c:v>102.065028998</c:v>
                </c:pt>
                <c:pt idx="3">
                  <c:v>102.06672948400001</c:v>
                </c:pt>
                <c:pt idx="4">
                  <c:v>102.06837681</c:v>
                </c:pt>
                <c:pt idx="5">
                  <c:v>102.07005301</c:v>
                </c:pt>
                <c:pt idx="6">
                  <c:v>102.07170877599999</c:v>
                </c:pt>
                <c:pt idx="7">
                  <c:v>102.07337183600001</c:v>
                </c:pt>
                <c:pt idx="8">
                  <c:v>102.075030371</c:v>
                </c:pt>
                <c:pt idx="9">
                  <c:v>102.076685656</c:v>
                </c:pt>
                <c:pt idx="10">
                  <c:v>102.078334209</c:v>
                </c:pt>
                <c:pt idx="11">
                  <c:v>102.079982848</c:v>
                </c:pt>
                <c:pt idx="12">
                  <c:v>102.081631866</c:v>
                </c:pt>
                <c:pt idx="13">
                  <c:v>102.083274026</c:v>
                </c:pt>
                <c:pt idx="14">
                  <c:v>102.084912874</c:v>
                </c:pt>
                <c:pt idx="15">
                  <c:v>102.08654864</c:v>
                </c:pt>
                <c:pt idx="16">
                  <c:v>102.088180827</c:v>
                </c:pt>
                <c:pt idx="17">
                  <c:v>102.089809323</c:v>
                </c:pt>
                <c:pt idx="18">
                  <c:v>102.091434921</c:v>
                </c:pt>
                <c:pt idx="19">
                  <c:v>102.093057042</c:v>
                </c:pt>
                <c:pt idx="20">
                  <c:v>102.094675786</c:v>
                </c:pt>
                <c:pt idx="21">
                  <c:v>102.09628425299999</c:v>
                </c:pt>
                <c:pt idx="22">
                  <c:v>102.097896186</c:v>
                </c:pt>
                <c:pt idx="23">
                  <c:v>102.099511616</c:v>
                </c:pt>
                <c:pt idx="24">
                  <c:v>102.10111676299999</c:v>
                </c:pt>
                <c:pt idx="25">
                  <c:v>102.10271849</c:v>
                </c:pt>
                <c:pt idx="26">
                  <c:v>102.10431678800001</c:v>
                </c:pt>
                <c:pt idx="27">
                  <c:v>102.105911651</c:v>
                </c:pt>
                <c:pt idx="28">
                  <c:v>102.107503072</c:v>
                </c:pt>
                <c:pt idx="29">
                  <c:v>102.10909104300001</c:v>
                </c:pt>
                <c:pt idx="30">
                  <c:v>102.110675559</c:v>
                </c:pt>
                <c:pt idx="31">
                  <c:v>102.112256614</c:v>
                </c:pt>
                <c:pt idx="32">
                  <c:v>102.113829088</c:v>
                </c:pt>
                <c:pt idx="33">
                  <c:v>102.11540318199999</c:v>
                </c:pt>
                <c:pt idx="34">
                  <c:v>102.116978997</c:v>
                </c:pt>
                <c:pt idx="35">
                  <c:v>102.118546154</c:v>
                </c:pt>
                <c:pt idx="36">
                  <c:v>102.12010751699999</c:v>
                </c:pt>
                <c:pt idx="37">
                  <c:v>102.12166769</c:v>
                </c:pt>
                <c:pt idx="38">
                  <c:v>102.12322659900001</c:v>
                </c:pt>
                <c:pt idx="39">
                  <c:v>102.124779797</c:v>
                </c:pt>
                <c:pt idx="40">
                  <c:v>102.126326316</c:v>
                </c:pt>
                <c:pt idx="41">
                  <c:v>102.127871919</c:v>
                </c:pt>
                <c:pt idx="42">
                  <c:v>102.129414607</c:v>
                </c:pt>
                <c:pt idx="43">
                  <c:v>102.130957662</c:v>
                </c:pt>
                <c:pt idx="44">
                  <c:v>102.132493267</c:v>
                </c:pt>
                <c:pt idx="45">
                  <c:v>102.13402297899999</c:v>
                </c:pt>
                <c:pt idx="46">
                  <c:v>102.135551667</c:v>
                </c:pt>
                <c:pt idx="47">
                  <c:v>102.13707680100001</c:v>
                </c:pt>
                <c:pt idx="48">
                  <c:v>102.138601033</c:v>
                </c:pt>
                <c:pt idx="49">
                  <c:v>102.140119231</c:v>
                </c:pt>
                <c:pt idx="50">
                  <c:v>102.14163406999999</c:v>
                </c:pt>
                <c:pt idx="51">
                  <c:v>102.14314514199999</c:v>
                </c:pt>
                <c:pt idx="52">
                  <c:v>102.14465288700001</c:v>
                </c:pt>
                <c:pt idx="53">
                  <c:v>102.14615711899999</c:v>
                </c:pt>
                <c:pt idx="54">
                  <c:v>102.147657846</c:v>
                </c:pt>
                <c:pt idx="55">
                  <c:v>102.14915511700001</c:v>
                </c:pt>
                <c:pt idx="56">
                  <c:v>102.150648914</c:v>
                </c:pt>
                <c:pt idx="57">
                  <c:v>102.15213932</c:v>
                </c:pt>
                <c:pt idx="58">
                  <c:v>102.15362611</c:v>
                </c:pt>
                <c:pt idx="59">
                  <c:v>102.155109521</c:v>
                </c:pt>
                <c:pt idx="60">
                  <c:v>102.15658948399999</c:v>
                </c:pt>
                <c:pt idx="61">
                  <c:v>102.158066006</c:v>
                </c:pt>
                <c:pt idx="62">
                  <c:v>102.159539095</c:v>
                </c:pt>
                <c:pt idx="63">
                  <c:v>102.161008759</c:v>
                </c:pt>
                <c:pt idx="64">
                  <c:v>102.162472979</c:v>
                </c:pt>
                <c:pt idx="65">
                  <c:v>102.163935662</c:v>
                </c:pt>
                <c:pt idx="66">
                  <c:v>102.16539511800001</c:v>
                </c:pt>
                <c:pt idx="67">
                  <c:v>102.16685105800001</c:v>
                </c:pt>
                <c:pt idx="68">
                  <c:v>102.168306</c:v>
                </c:pt>
                <c:pt idx="69">
                  <c:v>102.169755459</c:v>
                </c:pt>
                <c:pt idx="70">
                  <c:v>102.17119822399999</c:v>
                </c:pt>
                <c:pt idx="71">
                  <c:v>102.172640715</c:v>
                </c:pt>
                <c:pt idx="72">
                  <c:v>102.17408007900001</c:v>
                </c:pt>
                <c:pt idx="73">
                  <c:v>102.17551936700001</c:v>
                </c:pt>
                <c:pt idx="74">
                  <c:v>102.176952081</c:v>
                </c:pt>
                <c:pt idx="75">
                  <c:v>102.178379561</c:v>
                </c:pt>
                <c:pt idx="76">
                  <c:v>102.179805743</c:v>
                </c:pt>
                <c:pt idx="77">
                  <c:v>102.181228678</c:v>
                </c:pt>
                <c:pt idx="78">
                  <c:v>102.18265033199999</c:v>
                </c:pt>
                <c:pt idx="79">
                  <c:v>102.18406681800001</c:v>
                </c:pt>
                <c:pt idx="80">
                  <c:v>102.18547567</c:v>
                </c:pt>
                <c:pt idx="81">
                  <c:v>102.18688577499999</c:v>
                </c:pt>
                <c:pt idx="82">
                  <c:v>102.188292964</c:v>
                </c:pt>
                <c:pt idx="83">
                  <c:v>102.18970100200001</c:v>
                </c:pt>
                <c:pt idx="84">
                  <c:v>102.19110179899999</c:v>
                </c:pt>
                <c:pt idx="85">
                  <c:v>102.192499431</c:v>
                </c:pt>
                <c:pt idx="86">
                  <c:v>102.193893996</c:v>
                </c:pt>
                <c:pt idx="87">
                  <c:v>102.195285517</c:v>
                </c:pt>
                <c:pt idx="88">
                  <c:v>102.19667401700001</c:v>
                </c:pt>
                <c:pt idx="89">
                  <c:v>102.198059521</c:v>
                </c:pt>
                <c:pt idx="90">
                  <c:v>102.19944205500001</c:v>
                </c:pt>
                <c:pt idx="91">
                  <c:v>102.200821644</c:v>
                </c:pt>
                <c:pt idx="92">
                  <c:v>102.202198322</c:v>
                </c:pt>
                <c:pt idx="93">
                  <c:v>102.20356608100001</c:v>
                </c:pt>
                <c:pt idx="94">
                  <c:v>102.20493940999999</c:v>
                </c:pt>
                <c:pt idx="95">
                  <c:v>102.20630751500001</c:v>
                </c:pt>
                <c:pt idx="96">
                  <c:v>102.207678808</c:v>
                </c:pt>
                <c:pt idx="97">
                  <c:v>102.20904131</c:v>
                </c:pt>
                <c:pt idx="98">
                  <c:v>102.210400901</c:v>
                </c:pt>
                <c:pt idx="99">
                  <c:v>102.21175556599999</c:v>
                </c:pt>
                <c:pt idx="100">
                  <c:v>102.213110219</c:v>
                </c:pt>
                <c:pt idx="101">
                  <c:v>102.21446184600001</c:v>
                </c:pt>
                <c:pt idx="102">
                  <c:v>102.215814583</c:v>
                </c:pt>
                <c:pt idx="103">
                  <c:v>102.217161139</c:v>
                </c:pt>
                <c:pt idx="104">
                  <c:v>102.218505142</c:v>
                </c:pt>
                <c:pt idx="105">
                  <c:v>102.219846821</c:v>
                </c:pt>
                <c:pt idx="106">
                  <c:v>102.221182681</c:v>
                </c:pt>
                <c:pt idx="107">
                  <c:v>102.222515699</c:v>
                </c:pt>
                <c:pt idx="108">
                  <c:v>102.22385298499999</c:v>
                </c:pt>
                <c:pt idx="109">
                  <c:v>102.22518489700001</c:v>
                </c:pt>
                <c:pt idx="110">
                  <c:v>102.226516637</c:v>
                </c:pt>
                <c:pt idx="111">
                  <c:v>102.227844099</c:v>
                </c:pt>
                <c:pt idx="112">
                  <c:v>102.22916807199999</c:v>
                </c:pt>
                <c:pt idx="113">
                  <c:v>102.23049208899999</c:v>
                </c:pt>
                <c:pt idx="114">
                  <c:v>102.231812922</c:v>
                </c:pt>
                <c:pt idx="115">
                  <c:v>102.233129543</c:v>
                </c:pt>
                <c:pt idx="116">
                  <c:v>102.234446367</c:v>
                </c:pt>
                <c:pt idx="117">
                  <c:v>102.23575944</c:v>
                </c:pt>
                <c:pt idx="118">
                  <c:v>102.23707256199999</c:v>
                </c:pt>
                <c:pt idx="119">
                  <c:v>102.238389928</c:v>
                </c:pt>
                <c:pt idx="120">
                  <c:v>102.23969868899999</c:v>
                </c:pt>
                <c:pt idx="121">
                  <c:v>102.24100597899999</c:v>
                </c:pt>
                <c:pt idx="122">
                  <c:v>102.242310684</c:v>
                </c:pt>
                <c:pt idx="123">
                  <c:v>102.243609702</c:v>
                </c:pt>
                <c:pt idx="124">
                  <c:v>102.244912808</c:v>
                </c:pt>
                <c:pt idx="125">
                  <c:v>102.246213525</c:v>
                </c:pt>
                <c:pt idx="126">
                  <c:v>102.247512735</c:v>
                </c:pt>
                <c:pt idx="127">
                  <c:v>102.24881049699999</c:v>
                </c:pt>
                <c:pt idx="128">
                  <c:v>102.250106872</c:v>
                </c:pt>
                <c:pt idx="129">
                  <c:v>102.251399765</c:v>
                </c:pt>
                <c:pt idx="130">
                  <c:v>102.252693556</c:v>
                </c:pt>
                <c:pt idx="131">
                  <c:v>102.253986144</c:v>
                </c:pt>
                <c:pt idx="132">
                  <c:v>102.255279739</c:v>
                </c:pt>
                <c:pt idx="133">
                  <c:v>102.256570107</c:v>
                </c:pt>
                <c:pt idx="134">
                  <c:v>102.257859469</c:v>
                </c:pt>
                <c:pt idx="135">
                  <c:v>102.25914486400001</c:v>
                </c:pt>
                <c:pt idx="136">
                  <c:v>102.260432208</c:v>
                </c:pt>
                <c:pt idx="137">
                  <c:v>102.261718788</c:v>
                </c:pt>
                <c:pt idx="138">
                  <c:v>102.263008067</c:v>
                </c:pt>
                <c:pt idx="139">
                  <c:v>102.26429363</c:v>
                </c:pt>
                <c:pt idx="140">
                  <c:v>102.265584975</c:v>
                </c:pt>
                <c:pt idx="141">
                  <c:v>102.266867327</c:v>
                </c:pt>
                <c:pt idx="142">
                  <c:v>102.26815232600001</c:v>
                </c:pt>
                <c:pt idx="143">
                  <c:v>102.269429268</c:v>
                </c:pt>
                <c:pt idx="144">
                  <c:v>102.270713198</c:v>
                </c:pt>
                <c:pt idx="145">
                  <c:v>102.271996238</c:v>
                </c:pt>
                <c:pt idx="146">
                  <c:v>102.27327916900001</c:v>
                </c:pt>
                <c:pt idx="147">
                  <c:v>102.274557708</c:v>
                </c:pt>
                <c:pt idx="148">
                  <c:v>102.275840692</c:v>
                </c:pt>
                <c:pt idx="149">
                  <c:v>102.277123821</c:v>
                </c:pt>
                <c:pt idx="150">
                  <c:v>102.27841152000001</c:v>
                </c:pt>
                <c:pt idx="151">
                  <c:v>102.279695182</c:v>
                </c:pt>
                <c:pt idx="152">
                  <c:v>102.28097815</c:v>
                </c:pt>
                <c:pt idx="153">
                  <c:v>102.282263832</c:v>
                </c:pt>
                <c:pt idx="154">
                  <c:v>102.283549007</c:v>
                </c:pt>
                <c:pt idx="155">
                  <c:v>102.28483551399999</c:v>
                </c:pt>
                <c:pt idx="156">
                  <c:v>102.28611948299999</c:v>
                </c:pt>
                <c:pt idx="157">
                  <c:v>102.287409064</c:v>
                </c:pt>
                <c:pt idx="158">
                  <c:v>102.28869759299999</c:v>
                </c:pt>
                <c:pt idx="159">
                  <c:v>102.289987212</c:v>
                </c:pt>
                <c:pt idx="160">
                  <c:v>102.291286441</c:v>
                </c:pt>
                <c:pt idx="161">
                  <c:v>102.292584909</c:v>
                </c:pt>
                <c:pt idx="162">
                  <c:v>102.293881228</c:v>
                </c:pt>
                <c:pt idx="163">
                  <c:v>102.295152212</c:v>
                </c:pt>
                <c:pt idx="164">
                  <c:v>102.296485815</c:v>
                </c:pt>
                <c:pt idx="165">
                  <c:v>102.29775354500001</c:v>
                </c:pt>
                <c:pt idx="166">
                  <c:v>102.299053728</c:v>
                </c:pt>
                <c:pt idx="167">
                  <c:v>102.30035587099999</c:v>
                </c:pt>
                <c:pt idx="168">
                  <c:v>102.30166402</c:v>
                </c:pt>
                <c:pt idx="169">
                  <c:v>102.302966488</c:v>
                </c:pt>
                <c:pt idx="170">
                  <c:v>102.30427530199999</c:v>
                </c:pt>
                <c:pt idx="171">
                  <c:v>102.305587558</c:v>
                </c:pt>
                <c:pt idx="172">
                  <c:v>102.30689349799999</c:v>
                </c:pt>
                <c:pt idx="173">
                  <c:v>102.308217567</c:v>
                </c:pt>
                <c:pt idx="174">
                  <c:v>102.309535505</c:v>
                </c:pt>
                <c:pt idx="175">
                  <c:v>102.310857607</c:v>
                </c:pt>
                <c:pt idx="176">
                  <c:v>102.31217990499999</c:v>
                </c:pt>
                <c:pt idx="177">
                  <c:v>102.313508219</c:v>
                </c:pt>
                <c:pt idx="178">
                  <c:v>102.314840707</c:v>
                </c:pt>
                <c:pt idx="179">
                  <c:v>102.316175775</c:v>
                </c:pt>
                <c:pt idx="180">
                  <c:v>102.317514621</c:v>
                </c:pt>
                <c:pt idx="181">
                  <c:v>102.31885311000001</c:v>
                </c:pt>
                <c:pt idx="182">
                  <c:v>102.320200478</c:v>
                </c:pt>
                <c:pt idx="183">
                  <c:v>102.32155536800001</c:v>
                </c:pt>
                <c:pt idx="184">
                  <c:v>102.322910873</c:v>
                </c:pt>
                <c:pt idx="185">
                  <c:v>102.32426368500001</c:v>
                </c:pt>
                <c:pt idx="186">
                  <c:v>102.32562953599999</c:v>
                </c:pt>
                <c:pt idx="187">
                  <c:v>102.326997522</c:v>
                </c:pt>
                <c:pt idx="188">
                  <c:v>102.328364541</c:v>
                </c:pt>
                <c:pt idx="189">
                  <c:v>102.32974413399999</c:v>
                </c:pt>
                <c:pt idx="190">
                  <c:v>102.331133841</c:v>
                </c:pt>
                <c:pt idx="191">
                  <c:v>102.332522782</c:v>
                </c:pt>
                <c:pt idx="192">
                  <c:v>102.333911546</c:v>
                </c:pt>
                <c:pt idx="193">
                  <c:v>102.33530972</c:v>
                </c:pt>
                <c:pt idx="194">
                  <c:v>102.3367164</c:v>
                </c:pt>
                <c:pt idx="195">
                  <c:v>102.338129702</c:v>
                </c:pt>
                <c:pt idx="196">
                  <c:v>102.339546244</c:v>
                </c:pt>
                <c:pt idx="197">
                  <c:v>102.340969165</c:v>
                </c:pt>
                <c:pt idx="198">
                  <c:v>102.342398726</c:v>
                </c:pt>
                <c:pt idx="199">
                  <c:v>102.343830301</c:v>
                </c:pt>
                <c:pt idx="200">
                  <c:v>102.34527308200001</c:v>
                </c:pt>
                <c:pt idx="201">
                  <c:v>102.346722844</c:v>
                </c:pt>
                <c:pt idx="202">
                  <c:v>102.34818411000001</c:v>
                </c:pt>
                <c:pt idx="203">
                  <c:v>102.349648265</c:v>
                </c:pt>
                <c:pt idx="204">
                  <c:v>102.351119979</c:v>
                </c:pt>
                <c:pt idx="205">
                  <c:v>102.352599295</c:v>
                </c:pt>
                <c:pt idx="206">
                  <c:v>102.354089284</c:v>
                </c:pt>
                <c:pt idx="207">
                  <c:v>102.355584705</c:v>
                </c:pt>
                <c:pt idx="208">
                  <c:v>102.357088421</c:v>
                </c:pt>
                <c:pt idx="209">
                  <c:v>102.35860054299999</c:v>
                </c:pt>
                <c:pt idx="210">
                  <c:v>102.36012148099999</c:v>
                </c:pt>
                <c:pt idx="211">
                  <c:v>102.361648759</c:v>
                </c:pt>
                <c:pt idx="212">
                  <c:v>102.363187594</c:v>
                </c:pt>
                <c:pt idx="213">
                  <c:v>102.364735845</c:v>
                </c:pt>
                <c:pt idx="214">
                  <c:v>102.36629764600001</c:v>
                </c:pt>
                <c:pt idx="215">
                  <c:v>102.367859447</c:v>
                </c:pt>
                <c:pt idx="216">
                  <c:v>102.369436996</c:v>
                </c:pt>
                <c:pt idx="217">
                  <c:v>102.371024725</c:v>
                </c:pt>
                <c:pt idx="218">
                  <c:v>102.37262225400001</c:v>
                </c:pt>
                <c:pt idx="219">
                  <c:v>102.374230978</c:v>
                </c:pt>
                <c:pt idx="220">
                  <c:v>102.37585053799999</c:v>
                </c:pt>
                <c:pt idx="221">
                  <c:v>102.377481258</c:v>
                </c:pt>
                <c:pt idx="222">
                  <c:v>102.379127678</c:v>
                </c:pt>
                <c:pt idx="223">
                  <c:v>102.38078109</c:v>
                </c:pt>
                <c:pt idx="224">
                  <c:v>102.382446288</c:v>
                </c:pt>
                <c:pt idx="225">
                  <c:v>102.38412357999999</c:v>
                </c:pt>
                <c:pt idx="226">
                  <c:v>102.38580768200001</c:v>
                </c:pt>
                <c:pt idx="227">
                  <c:v>102.387509804</c:v>
                </c:pt>
                <c:pt idx="228">
                  <c:v>102.389224657</c:v>
                </c:pt>
                <c:pt idx="229">
                  <c:v>102.39095476599999</c:v>
                </c:pt>
                <c:pt idx="230">
                  <c:v>102.392704233</c:v>
                </c:pt>
                <c:pt idx="231">
                  <c:v>102.39445599699999</c:v>
                </c:pt>
                <c:pt idx="232">
                  <c:v>102.39622434100001</c:v>
                </c:pt>
                <c:pt idx="233">
                  <c:v>102.39800542</c:v>
                </c:pt>
                <c:pt idx="234">
                  <c:v>102.39979665</c:v>
                </c:pt>
                <c:pt idx="235">
                  <c:v>102.401607873</c:v>
                </c:pt>
                <c:pt idx="236">
                  <c:v>102.403437301</c:v>
                </c:pt>
                <c:pt idx="237">
                  <c:v>102.40527914499999</c:v>
                </c:pt>
                <c:pt idx="238">
                  <c:v>102.407135606</c:v>
                </c:pt>
                <c:pt idx="239">
                  <c:v>102.409005326</c:v>
                </c:pt>
                <c:pt idx="240">
                  <c:v>102.410893329</c:v>
                </c:pt>
                <c:pt idx="241">
                  <c:v>102.412793444</c:v>
                </c:pt>
                <c:pt idx="242">
                  <c:v>102.414716114</c:v>
                </c:pt>
                <c:pt idx="243">
                  <c:v>102.416653524</c:v>
                </c:pt>
                <c:pt idx="244">
                  <c:v>102.41861053300001</c:v>
                </c:pt>
                <c:pt idx="245">
                  <c:v>102.42058229200001</c:v>
                </c:pt>
                <c:pt idx="246">
                  <c:v>102.422574279</c:v>
                </c:pt>
                <c:pt idx="247">
                  <c:v>102.42458687200001</c:v>
                </c:pt>
                <c:pt idx="248">
                  <c:v>102.42660388199999</c:v>
                </c:pt>
                <c:pt idx="249">
                  <c:v>102.42866868199999</c:v>
                </c:pt>
                <c:pt idx="250">
                  <c:v>102.43072171</c:v>
                </c:pt>
                <c:pt idx="251">
                  <c:v>102.43281520799999</c:v>
                </c:pt>
                <c:pt idx="252">
                  <c:v>102.43490103000001</c:v>
                </c:pt>
                <c:pt idx="253">
                  <c:v>102.43702746</c:v>
                </c:pt>
                <c:pt idx="254">
                  <c:v>102.439155669</c:v>
                </c:pt>
                <c:pt idx="255">
                  <c:v>102.441316977</c:v>
                </c:pt>
                <c:pt idx="256">
                  <c:v>102.443498922</c:v>
                </c:pt>
                <c:pt idx="257">
                  <c:v>102.445706926</c:v>
                </c:pt>
                <c:pt idx="258">
                  <c:v>102.44793094800001</c:v>
                </c:pt>
                <c:pt idx="259">
                  <c:v>102.450173777</c:v>
                </c:pt>
                <c:pt idx="260">
                  <c:v>102.45243804499999</c:v>
                </c:pt>
                <c:pt idx="261">
                  <c:v>102.454733835</c:v>
                </c:pt>
                <c:pt idx="262">
                  <c:v>102.457060231</c:v>
                </c:pt>
                <c:pt idx="263">
                  <c:v>102.45938926700001</c:v>
                </c:pt>
                <c:pt idx="264">
                  <c:v>102.461767303</c:v>
                </c:pt>
                <c:pt idx="265">
                  <c:v>102.464136938</c:v>
                </c:pt>
                <c:pt idx="266">
                  <c:v>102.466552049</c:v>
                </c:pt>
                <c:pt idx="267">
                  <c:v>102.468957907</c:v>
                </c:pt>
                <c:pt idx="268">
                  <c:v>102.471426057</c:v>
                </c:pt>
                <c:pt idx="269">
                  <c:v>102.473888261</c:v>
                </c:pt>
                <c:pt idx="270">
                  <c:v>102.476389869</c:v>
                </c:pt>
                <c:pt idx="271">
                  <c:v>102.47892761200001</c:v>
                </c:pt>
                <c:pt idx="272">
                  <c:v>102.481481562</c:v>
                </c:pt>
                <c:pt idx="273">
                  <c:v>102.48406132</c:v>
                </c:pt>
                <c:pt idx="274">
                  <c:v>102.48666611500001</c:v>
                </c:pt>
                <c:pt idx="275">
                  <c:v>102.48930149100001</c:v>
                </c:pt>
                <c:pt idx="276">
                  <c:v>102.491961378</c:v>
                </c:pt>
                <c:pt idx="277">
                  <c:v>102.49465144</c:v>
                </c:pt>
                <c:pt idx="278">
                  <c:v>102.497369339</c:v>
                </c:pt>
                <c:pt idx="279">
                  <c:v>102.500118093</c:v>
                </c:pt>
                <c:pt idx="280">
                  <c:v>102.502893918</c:v>
                </c:pt>
                <c:pt idx="281">
                  <c:v>102.505697305</c:v>
                </c:pt>
                <c:pt idx="282">
                  <c:v>102.508532927</c:v>
                </c:pt>
                <c:pt idx="283">
                  <c:v>102.51139360499999</c:v>
                </c:pt>
                <c:pt idx="284">
                  <c:v>102.51428392</c:v>
                </c:pt>
                <c:pt idx="285">
                  <c:v>102.51720818699999</c:v>
                </c:pt>
                <c:pt idx="286">
                  <c:v>102.520161652</c:v>
                </c:pt>
                <c:pt idx="287">
                  <c:v>102.523144968</c:v>
                </c:pt>
                <c:pt idx="288">
                  <c:v>102.52615806</c:v>
                </c:pt>
                <c:pt idx="289">
                  <c:v>102.529201742</c:v>
                </c:pt>
                <c:pt idx="290">
                  <c:v>102.532280969</c:v>
                </c:pt>
                <c:pt idx="291">
                  <c:v>102.535389335</c:v>
                </c:pt>
                <c:pt idx="292">
                  <c:v>102.53853662900001</c:v>
                </c:pt>
                <c:pt idx="293">
                  <c:v>102.54171214599999</c:v>
                </c:pt>
                <c:pt idx="294">
                  <c:v>102.544919865</c:v>
                </c:pt>
                <c:pt idx="295">
                  <c:v>102.54816259099999</c:v>
                </c:pt>
                <c:pt idx="296">
                  <c:v>102.55143022599999</c:v>
                </c:pt>
                <c:pt idx="297">
                  <c:v>102.554737257</c:v>
                </c:pt>
                <c:pt idx="298">
                  <c:v>102.558079339</c:v>
                </c:pt>
                <c:pt idx="299">
                  <c:v>102.56146255100001</c:v>
                </c:pt>
                <c:pt idx="300">
                  <c:v>102.56487453299999</c:v>
                </c:pt>
                <c:pt idx="301">
                  <c:v>102.568320472</c:v>
                </c:pt>
                <c:pt idx="302">
                  <c:v>102.57180359100001</c:v>
                </c:pt>
                <c:pt idx="303">
                  <c:v>102.575317192</c:v>
                </c:pt>
                <c:pt idx="304">
                  <c:v>102.57886987400001</c:v>
                </c:pt>
                <c:pt idx="305">
                  <c:v>102.582459434</c:v>
                </c:pt>
                <c:pt idx="306">
                  <c:v>102.58608972</c:v>
                </c:pt>
                <c:pt idx="307">
                  <c:v>102.589757042</c:v>
                </c:pt>
                <c:pt idx="308">
                  <c:v>102.593455893</c:v>
                </c:pt>
                <c:pt idx="309">
                  <c:v>102.597187209</c:v>
                </c:pt>
                <c:pt idx="310">
                  <c:v>102.60096008799999</c:v>
                </c:pt>
                <c:pt idx="311">
                  <c:v>102.604765184</c:v>
                </c:pt>
                <c:pt idx="312">
                  <c:v>102.60861290299999</c:v>
                </c:pt>
                <c:pt idx="313">
                  <c:v>102.612498171</c:v>
                </c:pt>
                <c:pt idx="314">
                  <c:v>102.616421011</c:v>
                </c:pt>
                <c:pt idx="315">
                  <c:v>102.620381959</c:v>
                </c:pt>
                <c:pt idx="316">
                  <c:v>102.624380531</c:v>
                </c:pt>
                <c:pt idx="317">
                  <c:v>102.62841804999999</c:v>
                </c:pt>
                <c:pt idx="318">
                  <c:v>102.632492849</c:v>
                </c:pt>
                <c:pt idx="319">
                  <c:v>102.636606423</c:v>
                </c:pt>
                <c:pt idx="320">
                  <c:v>102.64075778</c:v>
                </c:pt>
                <c:pt idx="321">
                  <c:v>102.644947851</c:v>
                </c:pt>
                <c:pt idx="322">
                  <c:v>102.64917638599999</c:v>
                </c:pt>
                <c:pt idx="323">
                  <c:v>102.653449317</c:v>
                </c:pt>
                <c:pt idx="324">
                  <c:v>102.657754645</c:v>
                </c:pt>
                <c:pt idx="325">
                  <c:v>102.662092468</c:v>
                </c:pt>
                <c:pt idx="326">
                  <c:v>102.66647445300001</c:v>
                </c:pt>
                <c:pt idx="327">
                  <c:v>102.670901391</c:v>
                </c:pt>
                <c:pt idx="328">
                  <c:v>102.675359809</c:v>
                </c:pt>
                <c:pt idx="329">
                  <c:v>102.679856301</c:v>
                </c:pt>
                <c:pt idx="330">
                  <c:v>102.68438381</c:v>
                </c:pt>
                <c:pt idx="331">
                  <c:v>102.688955998</c:v>
                </c:pt>
                <c:pt idx="332">
                  <c:v>102.69356556300001</c:v>
                </c:pt>
                <c:pt idx="333">
                  <c:v>102.698214585</c:v>
                </c:pt>
                <c:pt idx="334">
                  <c:v>102.702898363</c:v>
                </c:pt>
                <c:pt idx="335">
                  <c:v>102.707618979</c:v>
                </c:pt>
                <c:pt idx="336">
                  <c:v>102.71237606699999</c:v>
                </c:pt>
                <c:pt idx="337">
                  <c:v>102.717167043</c:v>
                </c:pt>
                <c:pt idx="338">
                  <c:v>102.72199587599999</c:v>
                </c:pt>
                <c:pt idx="339">
                  <c:v>102.726862908</c:v>
                </c:pt>
                <c:pt idx="340">
                  <c:v>102.731761904</c:v>
                </c:pt>
                <c:pt idx="341">
                  <c:v>102.736698385</c:v>
                </c:pt>
                <c:pt idx="342">
                  <c:v>102.741662499</c:v>
                </c:pt>
                <c:pt idx="343">
                  <c:v>102.746662883</c:v>
                </c:pt>
                <c:pt idx="344">
                  <c:v>102.75169266100001</c:v>
                </c:pt>
                <c:pt idx="345">
                  <c:v>102.75675759400001</c:v>
                </c:pt>
                <c:pt idx="346">
                  <c:v>102.76185534</c:v>
                </c:pt>
                <c:pt idx="347">
                  <c:v>102.766985604</c:v>
                </c:pt>
                <c:pt idx="348">
                  <c:v>102.772151077</c:v>
                </c:pt>
                <c:pt idx="349">
                  <c:v>102.777335815</c:v>
                </c:pt>
                <c:pt idx="350">
                  <c:v>102.782555028</c:v>
                </c:pt>
                <c:pt idx="351">
                  <c:v>102.787778273</c:v>
                </c:pt>
                <c:pt idx="352">
                  <c:v>102.793045433</c:v>
                </c:pt>
                <c:pt idx="353">
                  <c:v>102.798339142</c:v>
                </c:pt>
                <c:pt idx="354">
                  <c:v>102.803655222</c:v>
                </c:pt>
                <c:pt idx="355">
                  <c:v>102.80900348599999</c:v>
                </c:pt>
                <c:pt idx="356">
                  <c:v>102.81436160299999</c:v>
                </c:pt>
                <c:pt idx="357">
                  <c:v>102.819739751</c:v>
                </c:pt>
                <c:pt idx="358">
                  <c:v>102.82513413700001</c:v>
                </c:pt>
                <c:pt idx="359">
                  <c:v>102.830551723</c:v>
                </c:pt>
                <c:pt idx="360">
                  <c:v>102.83598629700001</c:v>
                </c:pt>
                <c:pt idx="361">
                  <c:v>102.84143462599999</c:v>
                </c:pt>
                <c:pt idx="362">
                  <c:v>102.846895108</c:v>
                </c:pt>
                <c:pt idx="363">
                  <c:v>102.852367739</c:v>
                </c:pt>
                <c:pt idx="364">
                  <c:v>102.85785168</c:v>
                </c:pt>
                <c:pt idx="365">
                  <c:v>102.86334155500001</c:v>
                </c:pt>
                <c:pt idx="366">
                  <c:v>102.868835445</c:v>
                </c:pt>
                <c:pt idx="367">
                  <c:v>102.874334899</c:v>
                </c:pt>
                <c:pt idx="368">
                  <c:v>102.87983609699999</c:v>
                </c:pt>
                <c:pt idx="369">
                  <c:v>102.88533682400001</c:v>
                </c:pt>
                <c:pt idx="370">
                  <c:v>102.89083484299999</c:v>
                </c:pt>
                <c:pt idx="371">
                  <c:v>102.89632795599999</c:v>
                </c:pt>
                <c:pt idx="372">
                  <c:v>102.901819277</c:v>
                </c:pt>
                <c:pt idx="373">
                  <c:v>102.907295572</c:v>
                </c:pt>
                <c:pt idx="374">
                  <c:v>102.91275851100001</c:v>
                </c:pt>
                <c:pt idx="375">
                  <c:v>102.91819900199999</c:v>
                </c:pt>
                <c:pt idx="376">
                  <c:v>102.92362867200001</c:v>
                </c:pt>
                <c:pt idx="377">
                  <c:v>102.92903846999999</c:v>
                </c:pt>
                <c:pt idx="378">
                  <c:v>102.93442278099999</c:v>
                </c:pt>
                <c:pt idx="379">
                  <c:v>102.939779691</c:v>
                </c:pt>
                <c:pt idx="380">
                  <c:v>102.945105672</c:v>
                </c:pt>
                <c:pt idx="381">
                  <c:v>102.950395773</c:v>
                </c:pt>
                <c:pt idx="382">
                  <c:v>102.95565150500001</c:v>
                </c:pt>
                <c:pt idx="383">
                  <c:v>102.960863355</c:v>
                </c:pt>
                <c:pt idx="384">
                  <c:v>102.96603536799999</c:v>
                </c:pt>
                <c:pt idx="385">
                  <c:v>102.971155633</c:v>
                </c:pt>
                <c:pt idx="386">
                  <c:v>102.976224496</c:v>
                </c:pt>
                <c:pt idx="387">
                  <c:v>102.981235498</c:v>
                </c:pt>
                <c:pt idx="388">
                  <c:v>102.986181375</c:v>
                </c:pt>
                <c:pt idx="389">
                  <c:v>102.991074474</c:v>
                </c:pt>
                <c:pt idx="390">
                  <c:v>102.995897571</c:v>
                </c:pt>
                <c:pt idx="391">
                  <c:v>103.000635485</c:v>
                </c:pt>
                <c:pt idx="392">
                  <c:v>103.00528892</c:v>
                </c:pt>
                <c:pt idx="393">
                  <c:v>103.00987193</c:v>
                </c:pt>
                <c:pt idx="394">
                  <c:v>103.01435965899999</c:v>
                </c:pt>
                <c:pt idx="395">
                  <c:v>103.01874079300001</c:v>
                </c:pt>
                <c:pt idx="396">
                  <c:v>103.023049105</c:v>
                </c:pt>
                <c:pt idx="397">
                  <c:v>103.02722375499999</c:v>
                </c:pt>
                <c:pt idx="398">
                  <c:v>103.031301697</c:v>
                </c:pt>
                <c:pt idx="399">
                  <c:v>103.035273363</c:v>
                </c:pt>
                <c:pt idx="400">
                  <c:v>103.039106855</c:v>
                </c:pt>
                <c:pt idx="401">
                  <c:v>103.042816136</c:v>
                </c:pt>
                <c:pt idx="402">
                  <c:v>103.046391359</c:v>
                </c:pt>
                <c:pt idx="403">
                  <c:v>103.049824628</c:v>
                </c:pt>
                <c:pt idx="404">
                  <c:v>103.05310191700001</c:v>
                </c:pt>
                <c:pt idx="405">
                  <c:v>103.05624161599999</c:v>
                </c:pt>
                <c:pt idx="406">
                  <c:v>103.059219357</c:v>
                </c:pt>
                <c:pt idx="407">
                  <c:v>103.061996022</c:v>
                </c:pt>
                <c:pt idx="408">
                  <c:v>103.06463693000001</c:v>
                </c:pt>
                <c:pt idx="409">
                  <c:v>103.067054981</c:v>
                </c:pt>
                <c:pt idx="410">
                  <c:v>103.069310214</c:v>
                </c:pt>
                <c:pt idx="411">
                  <c:v>103.071347562</c:v>
                </c:pt>
                <c:pt idx="412">
                  <c:v>103.07318505400001</c:v>
                </c:pt>
                <c:pt idx="413">
                  <c:v>103.074807488</c:v>
                </c:pt>
                <c:pt idx="414">
                  <c:v>103.076210387</c:v>
                </c:pt>
                <c:pt idx="415">
                  <c:v>103.077375608</c:v>
                </c:pt>
                <c:pt idx="416">
                  <c:v>103.078294372</c:v>
                </c:pt>
                <c:pt idx="417">
                  <c:v>103.07896725400001</c:v>
                </c:pt>
                <c:pt idx="418">
                  <c:v>103.07938576799999</c:v>
                </c:pt>
                <c:pt idx="419">
                  <c:v>103.07953174799999</c:v>
                </c:pt>
                <c:pt idx="420">
                  <c:v>103.079391695</c:v>
                </c:pt>
                <c:pt idx="421">
                  <c:v>103.078966499</c:v>
                </c:pt>
                <c:pt idx="422">
                  <c:v>103.07824520299999</c:v>
                </c:pt>
                <c:pt idx="423">
                  <c:v>103.07721888499999</c:v>
                </c:pt>
                <c:pt idx="424">
                  <c:v>103.07586827900001</c:v>
                </c:pt>
                <c:pt idx="425">
                  <c:v>103.07419248799999</c:v>
                </c:pt>
                <c:pt idx="426">
                  <c:v>103.07217089300001</c:v>
                </c:pt>
                <c:pt idx="427">
                  <c:v>103.06981807699999</c:v>
                </c:pt>
                <c:pt idx="428">
                  <c:v>103.067074224</c:v>
                </c:pt>
                <c:pt idx="429">
                  <c:v>103.063970885</c:v>
                </c:pt>
                <c:pt idx="430">
                  <c:v>103.06047669100001</c:v>
                </c:pt>
                <c:pt idx="431">
                  <c:v>103.05659598299999</c:v>
                </c:pt>
                <c:pt idx="432">
                  <c:v>103.052303529</c:v>
                </c:pt>
                <c:pt idx="433">
                  <c:v>103.047590984</c:v>
                </c:pt>
                <c:pt idx="434">
                  <c:v>103.04244623</c:v>
                </c:pt>
                <c:pt idx="435">
                  <c:v>103.036859474</c:v>
                </c:pt>
                <c:pt idx="436">
                  <c:v>103.03081277299999</c:v>
                </c:pt>
                <c:pt idx="437">
                  <c:v>103.024288871</c:v>
                </c:pt>
                <c:pt idx="438">
                  <c:v>103.017293744</c:v>
                </c:pt>
                <c:pt idx="439">
                  <c:v>103.00979801</c:v>
                </c:pt>
                <c:pt idx="440">
                  <c:v>103.00179288</c:v>
                </c:pt>
                <c:pt idx="441">
                  <c:v>102.993264884</c:v>
                </c:pt>
                <c:pt idx="442">
                  <c:v>102.984200368</c:v>
                </c:pt>
                <c:pt idx="443">
                  <c:v>102.974581176</c:v>
                </c:pt>
                <c:pt idx="444">
                  <c:v>102.964401954</c:v>
                </c:pt>
                <c:pt idx="445">
                  <c:v>102.953648593</c:v>
                </c:pt>
                <c:pt idx="446">
                  <c:v>102.942295759</c:v>
                </c:pt>
                <c:pt idx="447">
                  <c:v>102.93034023600001</c:v>
                </c:pt>
                <c:pt idx="448">
                  <c:v>102.91776046299999</c:v>
                </c:pt>
                <c:pt idx="449">
                  <c:v>102.904540114</c:v>
                </c:pt>
                <c:pt idx="450">
                  <c:v>102.890677181</c:v>
                </c:pt>
                <c:pt idx="451">
                  <c:v>102.876142113</c:v>
                </c:pt>
                <c:pt idx="452">
                  <c:v>102.860921081</c:v>
                </c:pt>
                <c:pt idx="453">
                  <c:v>102.845009538</c:v>
                </c:pt>
                <c:pt idx="454">
                  <c:v>102.82838944</c:v>
                </c:pt>
                <c:pt idx="455">
                  <c:v>102.811048847</c:v>
                </c:pt>
                <c:pt idx="456">
                  <c:v>102.792953806</c:v>
                </c:pt>
                <c:pt idx="457">
                  <c:v>102.774079642</c:v>
                </c:pt>
                <c:pt idx="458">
                  <c:v>102.75444573999999</c:v>
                </c:pt>
                <c:pt idx="459">
                  <c:v>102.73401069499999</c:v>
                </c:pt>
                <c:pt idx="460">
                  <c:v>102.71276574300001</c:v>
                </c:pt>
                <c:pt idx="461">
                  <c:v>102.690718253</c:v>
                </c:pt>
                <c:pt idx="462">
                  <c:v>102.667798171</c:v>
                </c:pt>
                <c:pt idx="463">
                  <c:v>102.644034705</c:v>
                </c:pt>
                <c:pt idx="464">
                  <c:v>102.619405648</c:v>
                </c:pt>
                <c:pt idx="465">
                  <c:v>102.593874095</c:v>
                </c:pt>
                <c:pt idx="466">
                  <c:v>102.567440222</c:v>
                </c:pt>
                <c:pt idx="467">
                  <c:v>102.540078929</c:v>
                </c:pt>
                <c:pt idx="468">
                  <c:v>102.51177591</c:v>
                </c:pt>
                <c:pt idx="469">
                  <c:v>102.482516473</c:v>
                </c:pt>
                <c:pt idx="470">
                  <c:v>102.452281638</c:v>
                </c:pt>
                <c:pt idx="471">
                  <c:v>102.421053765</c:v>
                </c:pt>
                <c:pt idx="472">
                  <c:v>102.388816668</c:v>
                </c:pt>
                <c:pt idx="473">
                  <c:v>102.355552374</c:v>
                </c:pt>
                <c:pt idx="474">
                  <c:v>102.321244974</c:v>
                </c:pt>
                <c:pt idx="475">
                  <c:v>102.28587565799999</c:v>
                </c:pt>
                <c:pt idx="476">
                  <c:v>102.24942885999999</c:v>
                </c:pt>
                <c:pt idx="477">
                  <c:v>102.211886566</c:v>
                </c:pt>
                <c:pt idx="478">
                  <c:v>102.173231859</c:v>
                </c:pt>
                <c:pt idx="479">
                  <c:v>102.133447424</c:v>
                </c:pt>
                <c:pt idx="480">
                  <c:v>102.09251638400001</c:v>
                </c:pt>
                <c:pt idx="481">
                  <c:v>102.05042176000001</c:v>
                </c:pt>
                <c:pt idx="482">
                  <c:v>102.007146363</c:v>
                </c:pt>
                <c:pt idx="483">
                  <c:v>101.962673244</c:v>
                </c:pt>
                <c:pt idx="484">
                  <c:v>101.91698548700001</c:v>
                </c:pt>
                <c:pt idx="485">
                  <c:v>101.870066232</c:v>
                </c:pt>
                <c:pt idx="486">
                  <c:v>101.82189869699999</c:v>
                </c:pt>
                <c:pt idx="487">
                  <c:v>101.77246616399999</c:v>
                </c:pt>
                <c:pt idx="488">
                  <c:v>101.721752064</c:v>
                </c:pt>
                <c:pt idx="489">
                  <c:v>101.669739871</c:v>
                </c:pt>
                <c:pt idx="490">
                  <c:v>101.616413231</c:v>
                </c:pt>
                <c:pt idx="491">
                  <c:v>101.56175573199999</c:v>
                </c:pt>
                <c:pt idx="492">
                  <c:v>101.505751394</c:v>
                </c:pt>
                <c:pt idx="493">
                  <c:v>101.448384037</c:v>
                </c:pt>
                <c:pt idx="494">
                  <c:v>101.389637769</c:v>
                </c:pt>
                <c:pt idx="495">
                  <c:v>101.32949702099999</c:v>
                </c:pt>
                <c:pt idx="496">
                  <c:v>101.267946235</c:v>
                </c:pt>
                <c:pt idx="497">
                  <c:v>101.204970172</c:v>
                </c:pt>
                <c:pt idx="498">
                  <c:v>101.140553322</c:v>
                </c:pt>
                <c:pt idx="499">
                  <c:v>101.074681263</c:v>
                </c:pt>
                <c:pt idx="500">
                  <c:v>101.007338424</c:v>
                </c:pt>
                <c:pt idx="501">
                  <c:v>101.007338424</c:v>
                </c:pt>
                <c:pt idx="502">
                  <c:v>101.00095529323323</c:v>
                </c:pt>
                <c:pt idx="503">
                  <c:v>100.99443203947712</c:v>
                </c:pt>
                <c:pt idx="504">
                  <c:v>100.98776787429664</c:v>
                </c:pt>
                <c:pt idx="505">
                  <c:v>100.98094660203596</c:v>
                </c:pt>
                <c:pt idx="506">
                  <c:v>100.97398656605245</c:v>
                </c:pt>
                <c:pt idx="507">
                  <c:v>100.96689699291264</c:v>
                </c:pt>
                <c:pt idx="508">
                  <c:v>100.95966278854779</c:v>
                </c:pt>
                <c:pt idx="509">
                  <c:v>100.95228124601672</c:v>
                </c:pt>
                <c:pt idx="510">
                  <c:v>100.94477627110503</c:v>
                </c:pt>
                <c:pt idx="511">
                  <c:v>100.93715298835062</c:v>
                </c:pt>
                <c:pt idx="512">
                  <c:v>100.92938317841545</c:v>
                </c:pt>
                <c:pt idx="513">
                  <c:v>100.9214692002068</c:v>
                </c:pt>
                <c:pt idx="514">
                  <c:v>100.91344536883605</c:v>
                </c:pt>
                <c:pt idx="515">
                  <c:v>100.90529078007063</c:v>
                </c:pt>
                <c:pt idx="516">
                  <c:v>100.89702440728686</c:v>
                </c:pt>
                <c:pt idx="517">
                  <c:v>100.88861372595619</c:v>
                </c:pt>
                <c:pt idx="518">
                  <c:v>100.88009019448485</c:v>
                </c:pt>
                <c:pt idx="519">
                  <c:v>100.87144407601875</c:v>
                </c:pt>
                <c:pt idx="520">
                  <c:v>100.86268240376441</c:v>
                </c:pt>
                <c:pt idx="521">
                  <c:v>100.85379997504042</c:v>
                </c:pt>
                <c:pt idx="522">
                  <c:v>100.84479463198426</c:v>
                </c:pt>
                <c:pt idx="523">
                  <c:v>100.83568436706652</c:v>
                </c:pt>
                <c:pt idx="524">
                  <c:v>100.82644939119957</c:v>
                </c:pt>
                <c:pt idx="525">
                  <c:v>100.81711339071332</c:v>
                </c:pt>
                <c:pt idx="526">
                  <c:v>100.80767838555323</c:v>
                </c:pt>
                <c:pt idx="527">
                  <c:v>100.79812443870811</c:v>
                </c:pt>
                <c:pt idx="528">
                  <c:v>100.78846382837025</c:v>
                </c:pt>
                <c:pt idx="529">
                  <c:v>100.77868740877246</c:v>
                </c:pt>
                <c:pt idx="530">
                  <c:v>100.76881848395577</c:v>
                </c:pt>
                <c:pt idx="531">
                  <c:v>100.7588475252771</c:v>
                </c:pt>
                <c:pt idx="532">
                  <c:v>100.74878123602878</c:v>
                </c:pt>
                <c:pt idx="533">
                  <c:v>100.73861052968783</c:v>
                </c:pt>
                <c:pt idx="534">
                  <c:v>100.72834239268064</c:v>
                </c:pt>
                <c:pt idx="535">
                  <c:v>100.71797458684489</c:v>
                </c:pt>
                <c:pt idx="536">
                  <c:v>100.70751592642682</c:v>
                </c:pt>
                <c:pt idx="537">
                  <c:v>100.69696405535204</c:v>
                </c:pt>
                <c:pt idx="538">
                  <c:v>100.68632099202748</c:v>
                </c:pt>
                <c:pt idx="539">
                  <c:v>100.67558718824814</c:v>
                </c:pt>
                <c:pt idx="540">
                  <c:v>100.66476167222619</c:v>
                </c:pt>
                <c:pt idx="541">
                  <c:v>100.65385319801689</c:v>
                </c:pt>
                <c:pt idx="542">
                  <c:v>100.6428571661023</c:v>
                </c:pt>
                <c:pt idx="543">
                  <c:v>100.63177543011315</c:v>
                </c:pt>
                <c:pt idx="544">
                  <c:v>100.62061248142884</c:v>
                </c:pt>
                <c:pt idx="545">
                  <c:v>100.60936758862857</c:v>
                </c:pt>
                <c:pt idx="546">
                  <c:v>100.59804247364816</c:v>
                </c:pt>
                <c:pt idx="547">
                  <c:v>100.58663824560529</c:v>
                </c:pt>
                <c:pt idx="548">
                  <c:v>100.57515679263469</c:v>
                </c:pt>
                <c:pt idx="549">
                  <c:v>100.5635995172542</c:v>
                </c:pt>
                <c:pt idx="550">
                  <c:v>100.55196736910752</c:v>
                </c:pt>
                <c:pt idx="551">
                  <c:v>100.54026193588518</c:v>
                </c:pt>
                <c:pt idx="552">
                  <c:v>100.52848445276982</c:v>
                </c:pt>
                <c:pt idx="553">
                  <c:v>100.5166364714606</c:v>
                </c:pt>
                <c:pt idx="554">
                  <c:v>100.50471920359492</c:v>
                </c:pt>
                <c:pt idx="555">
                  <c:v>100.49273396074753</c:v>
                </c:pt>
                <c:pt idx="556">
                  <c:v>100.48068208942466</c:v>
                </c:pt>
                <c:pt idx="557">
                  <c:v>100.4685647953396</c:v>
                </c:pt>
                <c:pt idx="558">
                  <c:v>100.45638359482111</c:v>
                </c:pt>
                <c:pt idx="559">
                  <c:v>100.44413960741932</c:v>
                </c:pt>
                <c:pt idx="560">
                  <c:v>100.43183433205333</c:v>
                </c:pt>
                <c:pt idx="561">
                  <c:v>100.41946881783626</c:v>
                </c:pt>
                <c:pt idx="562">
                  <c:v>100.4070444554942</c:v>
                </c:pt>
                <c:pt idx="563">
                  <c:v>100.39456252852679</c:v>
                </c:pt>
                <c:pt idx="564">
                  <c:v>100.38202409086138</c:v>
                </c:pt>
                <c:pt idx="565">
                  <c:v>100.3694305015228</c:v>
                </c:pt>
                <c:pt idx="566">
                  <c:v>100.35678298868217</c:v>
                </c:pt>
                <c:pt idx="567">
                  <c:v>100.34408277087277</c:v>
                </c:pt>
                <c:pt idx="568">
                  <c:v>100.33133101531129</c:v>
                </c:pt>
                <c:pt idx="569">
                  <c:v>100.3185289036609</c:v>
                </c:pt>
                <c:pt idx="570">
                  <c:v>100.3056778134212</c:v>
                </c:pt>
                <c:pt idx="571">
                  <c:v>100.29277876937378</c:v>
                </c:pt>
                <c:pt idx="572">
                  <c:v>100.2798329668011</c:v>
                </c:pt>
                <c:pt idx="573">
                  <c:v>100.26684161849336</c:v>
                </c:pt>
                <c:pt idx="574">
                  <c:v>100.25380576794544</c:v>
                </c:pt>
                <c:pt idx="575">
                  <c:v>100.2407265847901</c:v>
                </c:pt>
                <c:pt idx="576">
                  <c:v>100.22760526664064</c:v>
                </c:pt>
                <c:pt idx="577">
                  <c:v>100.21444286861741</c:v>
                </c:pt>
                <c:pt idx="578">
                  <c:v>100.20124052081228</c:v>
                </c:pt>
                <c:pt idx="579">
                  <c:v>100.18799921932427</c:v>
                </c:pt>
                <c:pt idx="580">
                  <c:v>100.17472022295028</c:v>
                </c:pt>
                <c:pt idx="581">
                  <c:v>100.16140458561779</c:v>
                </c:pt>
                <c:pt idx="582">
                  <c:v>100.14805333737831</c:v>
                </c:pt>
                <c:pt idx="583">
                  <c:v>100.13466753746449</c:v>
                </c:pt>
                <c:pt idx="584">
                  <c:v>100.12124823554805</c:v>
                </c:pt>
                <c:pt idx="585">
                  <c:v>100.10779647078553</c:v>
                </c:pt>
                <c:pt idx="586">
                  <c:v>100.09431339666767</c:v>
                </c:pt>
                <c:pt idx="587">
                  <c:v>100.08079978366892</c:v>
                </c:pt>
                <c:pt idx="588">
                  <c:v>100.06725665527239</c:v>
                </c:pt>
                <c:pt idx="589">
                  <c:v>100.05368519723427</c:v>
                </c:pt>
                <c:pt idx="590">
                  <c:v>100.04008636034013</c:v>
                </c:pt>
                <c:pt idx="591">
                  <c:v>100.02646108871457</c:v>
                </c:pt>
                <c:pt idx="592">
                  <c:v>100.01281034986029</c:v>
                </c:pt>
                <c:pt idx="593">
                  <c:v>99.99913510464458</c:v>
                </c:pt>
                <c:pt idx="594">
                  <c:v>99.985436353023516</c:v>
                </c:pt>
                <c:pt idx="595">
                  <c:v>99.971715073101151</c:v>
                </c:pt>
                <c:pt idx="596">
                  <c:v>99.957971967650835</c:v>
                </c:pt>
                <c:pt idx="597">
                  <c:v>99.94420805894076</c:v>
                </c:pt>
                <c:pt idx="598">
                  <c:v>99.930424336223481</c:v>
                </c:pt>
                <c:pt idx="599">
                  <c:v>99.916621621499857</c:v>
                </c:pt>
                <c:pt idx="600">
                  <c:v>99.90280088924743</c:v>
                </c:pt>
                <c:pt idx="601">
                  <c:v>99.888962938341635</c:v>
                </c:pt>
                <c:pt idx="602">
                  <c:v>99.875108675005905</c:v>
                </c:pt>
                <c:pt idx="603">
                  <c:v>99.861239083822355</c:v>
                </c:pt>
                <c:pt idx="604">
                  <c:v>99.847354691312745</c:v>
                </c:pt>
                <c:pt idx="605">
                  <c:v>99.83345674778225</c:v>
                </c:pt>
                <c:pt idx="606">
                  <c:v>99.819545963645368</c:v>
                </c:pt>
                <c:pt idx="607">
                  <c:v>99.805622665982739</c:v>
                </c:pt>
                <c:pt idx="608">
                  <c:v>99.791688645165777</c:v>
                </c:pt>
                <c:pt idx="609">
                  <c:v>99.777744027774574</c:v>
                </c:pt>
                <c:pt idx="610">
                  <c:v>99.763789694536385</c:v>
                </c:pt>
                <c:pt idx="611">
                  <c:v>99.749826598627024</c:v>
                </c:pt>
                <c:pt idx="612">
                  <c:v>99.735855430264053</c:v>
                </c:pt>
                <c:pt idx="613">
                  <c:v>99.721876931780017</c:v>
                </c:pt>
                <c:pt idx="614">
                  <c:v>99.707891991497092</c:v>
                </c:pt>
                <c:pt idx="615">
                  <c:v>99.693901315616358</c:v>
                </c:pt>
                <c:pt idx="616">
                  <c:v>99.679905960796447</c:v>
                </c:pt>
                <c:pt idx="617">
                  <c:v>99.665906180263732</c:v>
                </c:pt>
                <c:pt idx="618">
                  <c:v>99.651902723790968</c:v>
                </c:pt>
                <c:pt idx="619">
                  <c:v>99.637896484168422</c:v>
                </c:pt>
                <c:pt idx="620">
                  <c:v>99.623888184053499</c:v>
                </c:pt>
                <c:pt idx="621">
                  <c:v>99.609878125460412</c:v>
                </c:pt>
                <c:pt idx="622">
                  <c:v>99.595867820966063</c:v>
                </c:pt>
                <c:pt idx="623">
                  <c:v>99.581857984042031</c:v>
                </c:pt>
                <c:pt idx="624">
                  <c:v>99.567848523997682</c:v>
                </c:pt>
                <c:pt idx="625">
                  <c:v>99.553840712168579</c:v>
                </c:pt>
                <c:pt idx="626">
                  <c:v>99.539834823909231</c:v>
                </c:pt>
                <c:pt idx="627">
                  <c:v>99.525831770492644</c:v>
                </c:pt>
                <c:pt idx="628">
                  <c:v>99.511832218174803</c:v>
                </c:pt>
                <c:pt idx="629">
                  <c:v>99.497836521755687</c:v>
                </c:pt>
                <c:pt idx="630">
                  <c:v>99.483845692003769</c:v>
                </c:pt>
                <c:pt idx="631">
                  <c:v>99.469860423730239</c:v>
                </c:pt>
                <c:pt idx="632">
                  <c:v>99.455881167204609</c:v>
                </c:pt>
                <c:pt idx="633">
                  <c:v>99.441908715522018</c:v>
                </c:pt>
                <c:pt idx="634">
                  <c:v>99.427943654160771</c:v>
                </c:pt>
                <c:pt idx="635">
                  <c:v>99.41398649679779</c:v>
                </c:pt>
                <c:pt idx="636">
                  <c:v>99.400037834663891</c:v>
                </c:pt>
                <c:pt idx="637">
                  <c:v>99.386098487222711</c:v>
                </c:pt>
                <c:pt idx="638">
                  <c:v>99.372169014290421</c:v>
                </c:pt>
                <c:pt idx="639">
                  <c:v>99.358250014459003</c:v>
                </c:pt>
                <c:pt idx="640">
                  <c:v>99.344341805688728</c:v>
                </c:pt>
                <c:pt idx="641">
                  <c:v>99.330445487503255</c:v>
                </c:pt>
                <c:pt idx="642">
                  <c:v>99.316561277589145</c:v>
                </c:pt>
                <c:pt idx="643">
                  <c:v>99.302689878395284</c:v>
                </c:pt>
                <c:pt idx="644">
                  <c:v>99.288831694011122</c:v>
                </c:pt>
                <c:pt idx="645">
                  <c:v>99.274987666271315</c:v>
                </c:pt>
                <c:pt idx="646">
                  <c:v>99.26115826813799</c:v>
                </c:pt>
                <c:pt idx="647">
                  <c:v>99.247343901239077</c:v>
                </c:pt>
                <c:pt idx="648">
                  <c:v>99.233545282465158</c:v>
                </c:pt>
                <c:pt idx="649">
                  <c:v>99.219762888024505</c:v>
                </c:pt>
                <c:pt idx="650">
                  <c:v>99.205997300066443</c:v>
                </c:pt>
                <c:pt idx="651">
                  <c:v>99.192249154017333</c:v>
                </c:pt>
                <c:pt idx="652">
                  <c:v>99.178518875637849</c:v>
                </c:pt>
                <c:pt idx="653">
                  <c:v>99.164807193795696</c:v>
                </c:pt>
                <c:pt idx="654">
                  <c:v>99.151114429429484</c:v>
                </c:pt>
                <c:pt idx="655">
                  <c:v>99.137441409967437</c:v>
                </c:pt>
                <c:pt idx="656">
                  <c:v>99.123792103633178</c:v>
                </c:pt>
                <c:pt idx="657">
                  <c:v>99.110159533808584</c:v>
                </c:pt>
                <c:pt idx="658">
                  <c:v>99.096553985525858</c:v>
                </c:pt>
                <c:pt idx="659">
                  <c:v>99.082964265683586</c:v>
                </c:pt>
                <c:pt idx="660">
                  <c:v>99.069396347930535</c:v>
                </c:pt>
                <c:pt idx="661">
                  <c:v>99.055851607510874</c:v>
                </c:pt>
                <c:pt idx="662">
                  <c:v>99.042332307002553</c:v>
                </c:pt>
                <c:pt idx="663">
                  <c:v>99.028835097293936</c:v>
                </c:pt>
                <c:pt idx="664">
                  <c:v>99.015358734986393</c:v>
                </c:pt>
                <c:pt idx="665">
                  <c:v>99.001910616644764</c:v>
                </c:pt>
                <c:pt idx="666">
                  <c:v>98.988480245965334</c:v>
                </c:pt>
                <c:pt idx="667">
                  <c:v>98.975083611711966</c:v>
                </c:pt>
                <c:pt idx="668">
                  <c:v>98.961723367601579</c:v>
                </c:pt>
                <c:pt idx="669">
                  <c:v>98.948380066467237</c:v>
                </c:pt>
                <c:pt idx="670">
                  <c:v>98.935064149686227</c:v>
                </c:pt>
                <c:pt idx="671">
                  <c:v>98.921776151298303</c:v>
                </c:pt>
                <c:pt idx="672">
                  <c:v>98.908507022423763</c:v>
                </c:pt>
                <c:pt idx="673">
                  <c:v>98.895276874081134</c:v>
                </c:pt>
                <c:pt idx="674">
                  <c:v>98.882081214764213</c:v>
                </c:pt>
                <c:pt idx="675">
                  <c:v>98.868910457309553</c:v>
                </c:pt>
                <c:pt idx="676">
                  <c:v>98.85577007842484</c:v>
                </c:pt>
                <c:pt idx="677">
                  <c:v>98.842662685203038</c:v>
                </c:pt>
                <c:pt idx="678">
                  <c:v>98.829580030720635</c:v>
                </c:pt>
                <c:pt idx="679">
                  <c:v>98.816534477839937</c:v>
                </c:pt>
                <c:pt idx="680">
                  <c:v>98.803522116623498</c:v>
                </c:pt>
                <c:pt idx="681">
                  <c:v>98.790542059220073</c:v>
                </c:pt>
                <c:pt idx="682">
                  <c:v>98.777595453200618</c:v>
                </c:pt>
                <c:pt idx="683">
                  <c:v>98.764680226128249</c:v>
                </c:pt>
                <c:pt idx="684">
                  <c:v>98.75180362975432</c:v>
                </c:pt>
                <c:pt idx="685">
                  <c:v>98.738960487230543</c:v>
                </c:pt>
                <c:pt idx="686">
                  <c:v>98.726151333588177</c:v>
                </c:pt>
                <c:pt idx="687">
                  <c:v>98.713379617984685</c:v>
                </c:pt>
                <c:pt idx="688">
                  <c:v>98.700644322030186</c:v>
                </c:pt>
                <c:pt idx="689">
                  <c:v>98.687945951378197</c:v>
                </c:pt>
                <c:pt idx="690">
                  <c:v>98.675284843491596</c:v>
                </c:pt>
                <c:pt idx="691">
                  <c:v>98.662661685694289</c:v>
                </c:pt>
                <c:pt idx="692">
                  <c:v>98.650076860572952</c:v>
                </c:pt>
                <c:pt idx="693">
                  <c:v>98.6375308415912</c:v>
                </c:pt>
                <c:pt idx="694">
                  <c:v>98.625024076551966</c:v>
                </c:pt>
                <c:pt idx="695">
                  <c:v>98.612557103559368</c:v>
                </c:pt>
                <c:pt idx="696">
                  <c:v>98.600130268616255</c:v>
                </c:pt>
                <c:pt idx="697">
                  <c:v>98.587744168997929</c:v>
                </c:pt>
                <c:pt idx="698">
                  <c:v>98.575399211196469</c:v>
                </c:pt>
                <c:pt idx="699">
                  <c:v>98.563095855679819</c:v>
                </c:pt>
                <c:pt idx="700">
                  <c:v>98.550834450755431</c:v>
                </c:pt>
                <c:pt idx="701">
                  <c:v>98.538615628355586</c:v>
                </c:pt>
                <c:pt idx="702">
                  <c:v>98.526439816912003</c:v>
                </c:pt>
                <c:pt idx="703">
                  <c:v>98.514307473404202</c:v>
                </c:pt>
                <c:pt idx="704">
                  <c:v>98.50221894347878</c:v>
                </c:pt>
                <c:pt idx="705">
                  <c:v>98.490174703341921</c:v>
                </c:pt>
                <c:pt idx="706">
                  <c:v>98.478175286242362</c:v>
                </c:pt>
                <c:pt idx="707">
                  <c:v>98.46622115353729</c:v>
                </c:pt>
                <c:pt idx="708">
                  <c:v>98.454312490591974</c:v>
                </c:pt>
                <c:pt idx="709">
                  <c:v>98.442449716313121</c:v>
                </c:pt>
                <c:pt idx="710">
                  <c:v>98.430633599456669</c:v>
                </c:pt>
                <c:pt idx="711">
                  <c:v>98.418864378913412</c:v>
                </c:pt>
                <c:pt idx="712">
                  <c:v>98.407142484839554</c:v>
                </c:pt>
                <c:pt idx="713">
                  <c:v>98.395468334399894</c:v>
                </c:pt>
                <c:pt idx="714">
                  <c:v>98.383842340432409</c:v>
                </c:pt>
                <c:pt idx="715">
                  <c:v>98.372264918153419</c:v>
                </c:pt>
                <c:pt idx="716">
                  <c:v>98.360736459600872</c:v>
                </c:pt>
                <c:pt idx="717">
                  <c:v>98.349257557973957</c:v>
                </c:pt>
                <c:pt idx="718">
                  <c:v>98.33782823656027</c:v>
                </c:pt>
                <c:pt idx="719">
                  <c:v>98.326449067484532</c:v>
                </c:pt>
                <c:pt idx="720">
                  <c:v>98.31512039588921</c:v>
                </c:pt>
                <c:pt idx="721">
                  <c:v>98.303842681732263</c:v>
                </c:pt>
                <c:pt idx="722">
                  <c:v>98.292616303079228</c:v>
                </c:pt>
                <c:pt idx="723">
                  <c:v>98.281441402983731</c:v>
                </c:pt>
                <c:pt idx="724">
                  <c:v>98.270318754156776</c:v>
                </c:pt>
                <c:pt idx="725">
                  <c:v>98.259248270336272</c:v>
                </c:pt>
                <c:pt idx="726">
                  <c:v>98.248230967942533</c:v>
                </c:pt>
                <c:pt idx="727">
                  <c:v>98.237266633084545</c:v>
                </c:pt>
                <c:pt idx="728">
                  <c:v>98.226355727310647</c:v>
                </c:pt>
                <c:pt idx="729">
                  <c:v>98.215498728655518</c:v>
                </c:pt>
                <c:pt idx="730">
                  <c:v>98.204695789587277</c:v>
                </c:pt>
                <c:pt idx="731">
                  <c:v>98.19394700107695</c:v>
                </c:pt>
                <c:pt idx="732">
                  <c:v>98.183253376517868</c:v>
                </c:pt>
                <c:pt idx="733">
                  <c:v>98.172614714155372</c:v>
                </c:pt>
                <c:pt idx="734">
                  <c:v>98.162032020060053</c:v>
                </c:pt>
                <c:pt idx="735">
                  <c:v>98.151504581052151</c:v>
                </c:pt>
                <c:pt idx="736">
                  <c:v>98.141033193156687</c:v>
                </c:pt>
                <c:pt idx="737">
                  <c:v>98.130618122547475</c:v>
                </c:pt>
                <c:pt idx="738">
                  <c:v>98.120259677489202</c:v>
                </c:pt>
                <c:pt idx="739">
                  <c:v>98.109957676680224</c:v>
                </c:pt>
                <c:pt idx="740">
                  <c:v>98.099713413339387</c:v>
                </c:pt>
                <c:pt idx="741">
                  <c:v>98.089526373796787</c:v>
                </c:pt>
                <c:pt idx="742">
                  <c:v>98.079397442406233</c:v>
                </c:pt>
                <c:pt idx="743">
                  <c:v>98.069326238736863</c:v>
                </c:pt>
                <c:pt idx="744">
                  <c:v>98.059313022575836</c:v>
                </c:pt>
                <c:pt idx="745">
                  <c:v>98.049358187333368</c:v>
                </c:pt>
                <c:pt idx="746">
                  <c:v>98.039461970206347</c:v>
                </c:pt>
                <c:pt idx="747">
                  <c:v>98.029624633519276</c:v>
                </c:pt>
                <c:pt idx="748">
                  <c:v>98.019846187182324</c:v>
                </c:pt>
                <c:pt idx="749">
                  <c:v>98.010127094597124</c:v>
                </c:pt>
                <c:pt idx="750">
                  <c:v>98.000467696219147</c:v>
                </c:pt>
                <c:pt idx="751">
                  <c:v>97.990867829727321</c:v>
                </c:pt>
                <c:pt idx="752">
                  <c:v>97.981327874289548</c:v>
                </c:pt>
                <c:pt idx="753">
                  <c:v>97.971848025818787</c:v>
                </c:pt>
                <c:pt idx="754">
                  <c:v>97.962428314455934</c:v>
                </c:pt>
                <c:pt idx="755">
                  <c:v>97.953068872231782</c:v>
                </c:pt>
                <c:pt idx="756">
                  <c:v>97.943769982350446</c:v>
                </c:pt>
                <c:pt idx="757">
                  <c:v>97.934531918199923</c:v>
                </c:pt>
                <c:pt idx="758">
                  <c:v>97.925354576958014</c:v>
                </c:pt>
                <c:pt idx="759">
                  <c:v>97.916238183434132</c:v>
                </c:pt>
                <c:pt idx="760">
                  <c:v>97.907182892721082</c:v>
                </c:pt>
                <c:pt idx="761">
                  <c:v>97.898188725973853</c:v>
                </c:pt>
                <c:pt idx="762">
                  <c:v>97.889255841924893</c:v>
                </c:pt>
                <c:pt idx="763">
                  <c:v>97.88038435384729</c:v>
                </c:pt>
                <c:pt idx="764">
                  <c:v>97.87157432439048</c:v>
                </c:pt>
                <c:pt idx="765">
                  <c:v>97.862825851084239</c:v>
                </c:pt>
                <c:pt idx="766">
                  <c:v>97.85413899736028</c:v>
                </c:pt>
                <c:pt idx="767">
                  <c:v>97.845513854773358</c:v>
                </c:pt>
                <c:pt idx="768">
                  <c:v>97.836950483297272</c:v>
                </c:pt>
                <c:pt idx="769">
                  <c:v>97.828448909691176</c:v>
                </c:pt>
                <c:pt idx="770">
                  <c:v>97.820009012621398</c:v>
                </c:pt>
                <c:pt idx="771">
                  <c:v>97.811631186152511</c:v>
                </c:pt>
                <c:pt idx="772">
                  <c:v>97.803315279158241</c:v>
                </c:pt>
                <c:pt idx="773">
                  <c:v>97.795061311870597</c:v>
                </c:pt>
                <c:pt idx="774">
                  <c:v>97.786869681759342</c:v>
                </c:pt>
                <c:pt idx="775">
                  <c:v>97.778743029432221</c:v>
                </c:pt>
                <c:pt idx="776">
                  <c:v>97.770674869268262</c:v>
                </c:pt>
                <c:pt idx="777">
                  <c:v>97.762674660570354</c:v>
                </c:pt>
                <c:pt idx="778">
                  <c:v>97.754730219834684</c:v>
                </c:pt>
                <c:pt idx="779">
                  <c:v>97.74685108534527</c:v>
                </c:pt>
                <c:pt idx="780">
                  <c:v>97.739026677034232</c:v>
                </c:pt>
                <c:pt idx="781">
                  <c:v>97.73126784528948</c:v>
                </c:pt>
                <c:pt idx="782">
                  <c:v>97.723572810369205</c:v>
                </c:pt>
                <c:pt idx="783">
                  <c:v>97.715937462662254</c:v>
                </c:pt>
                <c:pt idx="784">
                  <c:v>97.70836052540912</c:v>
                </c:pt>
                <c:pt idx="785">
                  <c:v>97.700848565449391</c:v>
                </c:pt>
                <c:pt idx="786">
                  <c:v>97.693390591662393</c:v>
                </c:pt>
                <c:pt idx="787">
                  <c:v>97.686001831506857</c:v>
                </c:pt>
                <c:pt idx="788">
                  <c:v>97.678684332693436</c:v>
                </c:pt>
                <c:pt idx="789">
                  <c:v>97.671417953925356</c:v>
                </c:pt>
                <c:pt idx="790">
                  <c:v>97.664212718642219</c:v>
                </c:pt>
                <c:pt idx="791">
                  <c:v>97.657058535388501</c:v>
                </c:pt>
                <c:pt idx="792">
                  <c:v>97.649975752035061</c:v>
                </c:pt>
                <c:pt idx="793">
                  <c:v>97.642953738334199</c:v>
                </c:pt>
                <c:pt idx="794">
                  <c:v>97.635997324296028</c:v>
                </c:pt>
                <c:pt idx="795">
                  <c:v>97.62909644194076</c:v>
                </c:pt>
                <c:pt idx="796">
                  <c:v>97.622255983924646</c:v>
                </c:pt>
                <c:pt idx="797">
                  <c:v>97.615472602626483</c:v>
                </c:pt>
                <c:pt idx="798">
                  <c:v>97.60875284298109</c:v>
                </c:pt>
                <c:pt idx="799">
                  <c:v>97.602092997223764</c:v>
                </c:pt>
                <c:pt idx="800">
                  <c:v>97.595493939345317</c:v>
                </c:pt>
                <c:pt idx="801">
                  <c:v>97.588953713974675</c:v>
                </c:pt>
                <c:pt idx="802">
                  <c:v>97.582472844392527</c:v>
                </c:pt>
                <c:pt idx="803">
                  <c:v>97.576050263918091</c:v>
                </c:pt>
                <c:pt idx="804">
                  <c:v>97.56968806726772</c:v>
                </c:pt>
                <c:pt idx="805">
                  <c:v>97.563384758072402</c:v>
                </c:pt>
                <c:pt idx="806">
                  <c:v>97.557138957819404</c:v>
                </c:pt>
                <c:pt idx="807">
                  <c:v>97.55095310006871</c:v>
                </c:pt>
                <c:pt idx="808">
                  <c:v>97.544826142123597</c:v>
                </c:pt>
                <c:pt idx="809">
                  <c:v>97.538757159844977</c:v>
                </c:pt>
                <c:pt idx="810">
                  <c:v>97.532746234690649</c:v>
                </c:pt>
                <c:pt idx="811">
                  <c:v>97.526792936730928</c:v>
                </c:pt>
                <c:pt idx="812">
                  <c:v>97.520897525739258</c:v>
                </c:pt>
                <c:pt idx="813">
                  <c:v>97.515059537097898</c:v>
                </c:pt>
                <c:pt idx="814">
                  <c:v>97.509278949848678</c:v>
                </c:pt>
                <c:pt idx="815">
                  <c:v>97.50355524702843</c:v>
                </c:pt>
                <c:pt idx="816">
                  <c:v>97.497888356588263</c:v>
                </c:pt>
                <c:pt idx="817">
                  <c:v>97.492277995728088</c:v>
                </c:pt>
                <c:pt idx="818">
                  <c:v>97.4867240819855</c:v>
                </c:pt>
                <c:pt idx="819">
                  <c:v>97.481226287671291</c:v>
                </c:pt>
                <c:pt idx="820">
                  <c:v>97.475784531175009</c:v>
                </c:pt>
                <c:pt idx="821">
                  <c:v>97.470398413907844</c:v>
                </c:pt>
                <c:pt idx="822">
                  <c:v>97.465067751611656</c:v>
                </c:pt>
                <c:pt idx="823">
                  <c:v>97.459792445400936</c:v>
                </c:pt>
                <c:pt idx="824">
                  <c:v>97.454572150934382</c:v>
                </c:pt>
                <c:pt idx="825">
                  <c:v>97.449406533018561</c:v>
                </c:pt>
                <c:pt idx="826">
                  <c:v>97.444295612597784</c:v>
                </c:pt>
                <c:pt idx="827">
                  <c:v>97.43923909636365</c:v>
                </c:pt>
                <c:pt idx="828">
                  <c:v>97.43423672065812</c:v>
                </c:pt>
                <c:pt idx="829">
                  <c:v>97.429288259741028</c:v>
                </c:pt>
                <c:pt idx="830">
                  <c:v>97.424393488601083</c:v>
                </c:pt>
                <c:pt idx="831">
                  <c:v>97.419552277922065</c:v>
                </c:pt>
                <c:pt idx="832">
                  <c:v>97.414764298728386</c:v>
                </c:pt>
                <c:pt idx="833">
                  <c:v>97.410029262137954</c:v>
                </c:pt>
                <c:pt idx="834">
                  <c:v>97.405346963416335</c:v>
                </c:pt>
                <c:pt idx="835">
                  <c:v>97.400717164055095</c:v>
                </c:pt>
                <c:pt idx="836">
                  <c:v>97.396139899881803</c:v>
                </c:pt>
                <c:pt idx="837">
                  <c:v>97.391614739265265</c:v>
                </c:pt>
                <c:pt idx="838">
                  <c:v>97.387141442267065</c:v>
                </c:pt>
                <c:pt idx="839">
                  <c:v>97.382719935566541</c:v>
                </c:pt>
                <c:pt idx="840">
                  <c:v>97.378349967007068</c:v>
                </c:pt>
                <c:pt idx="841">
                  <c:v>97.37403111287</c:v>
                </c:pt>
                <c:pt idx="842">
                  <c:v>97.369763665766143</c:v>
                </c:pt>
                <c:pt idx="843">
                  <c:v>97.365546979984785</c:v>
                </c:pt>
                <c:pt idx="844">
                  <c:v>97.361380756537869</c:v>
                </c:pt>
                <c:pt idx="845">
                  <c:v>97.357265445919097</c:v>
                </c:pt>
                <c:pt idx="846">
                  <c:v>97.353200301806979</c:v>
                </c:pt>
                <c:pt idx="847">
                  <c:v>97.349185316300833</c:v>
                </c:pt>
                <c:pt idx="848">
                  <c:v>97.34522026532639</c:v>
                </c:pt>
                <c:pt idx="849">
                  <c:v>97.341304973533454</c:v>
                </c:pt>
                <c:pt idx="850">
                  <c:v>97.337439102575772</c:v>
                </c:pt>
                <c:pt idx="851">
                  <c:v>97.333622878562835</c:v>
                </c:pt>
                <c:pt idx="852">
                  <c:v>97.329855943145546</c:v>
                </c:pt>
                <c:pt idx="853">
                  <c:v>97.32613843507508</c:v>
                </c:pt>
                <c:pt idx="854">
                  <c:v>97.32246963939059</c:v>
                </c:pt>
                <c:pt idx="855">
                  <c:v>97.318849592879374</c:v>
                </c:pt>
                <c:pt idx="856">
                  <c:v>97.315278224986386</c:v>
                </c:pt>
                <c:pt idx="857">
                  <c:v>97.311755400207275</c:v>
                </c:pt>
                <c:pt idx="858">
                  <c:v>97.308280578269276</c:v>
                </c:pt>
                <c:pt idx="859">
                  <c:v>97.304854448720263</c:v>
                </c:pt>
                <c:pt idx="860">
                  <c:v>97.301476360531581</c:v>
                </c:pt>
                <c:pt idx="861">
                  <c:v>97.298146877167767</c:v>
                </c:pt>
                <c:pt idx="862">
                  <c:v>97.294864957686954</c:v>
                </c:pt>
                <c:pt idx="863">
                  <c:v>97.291630936600626</c:v>
                </c:pt>
                <c:pt idx="864">
                  <c:v>97.288444657673836</c:v>
                </c:pt>
                <c:pt idx="865">
                  <c:v>97.285306111808268</c:v>
                </c:pt>
                <c:pt idx="866">
                  <c:v>97.28221514406593</c:v>
                </c:pt>
                <c:pt idx="867">
                  <c:v>97.279171667887823</c:v>
                </c:pt>
                <c:pt idx="868">
                  <c:v>97.276175723573189</c:v>
                </c:pt>
                <c:pt idx="869">
                  <c:v>97.273227431808493</c:v>
                </c:pt>
                <c:pt idx="870">
                  <c:v>97.270326256977739</c:v>
                </c:pt>
                <c:pt idx="871">
                  <c:v>97.267472543741462</c:v>
                </c:pt>
                <c:pt idx="872">
                  <c:v>97.264666187948379</c:v>
                </c:pt>
                <c:pt idx="873">
                  <c:v>97.261907062845765</c:v>
                </c:pt>
                <c:pt idx="874">
                  <c:v>97.259195201180205</c:v>
                </c:pt>
                <c:pt idx="875">
                  <c:v>97.256530747449261</c:v>
                </c:pt>
                <c:pt idx="876">
                  <c:v>97.253913704550243</c:v>
                </c:pt>
                <c:pt idx="877">
                  <c:v>97.251343970548803</c:v>
                </c:pt>
                <c:pt idx="878">
                  <c:v>97.248821470212974</c:v>
                </c:pt>
                <c:pt idx="879">
                  <c:v>97.246346505314349</c:v>
                </c:pt>
                <c:pt idx="880">
                  <c:v>97.243918891620496</c:v>
                </c:pt>
                <c:pt idx="881">
                  <c:v>97.241538772089896</c:v>
                </c:pt>
                <c:pt idx="882">
                  <c:v>97.239206217740673</c:v>
                </c:pt>
                <c:pt idx="883">
                  <c:v>97.236921289071788</c:v>
                </c:pt>
                <c:pt idx="884">
                  <c:v>97.234684076772197</c:v>
                </c:pt>
                <c:pt idx="885">
                  <c:v>97.232494650268052</c:v>
                </c:pt>
                <c:pt idx="886">
                  <c:v>97.23035316297586</c:v>
                </c:pt>
                <c:pt idx="887">
                  <c:v>97.228259706998031</c:v>
                </c:pt>
                <c:pt idx="888">
                  <c:v>97.226214400925002</c:v>
                </c:pt>
                <c:pt idx="889">
                  <c:v>97.224217402613476</c:v>
                </c:pt>
                <c:pt idx="890">
                  <c:v>97.222268816791683</c:v>
                </c:pt>
                <c:pt idx="891">
                  <c:v>97.2203688195886</c:v>
                </c:pt>
                <c:pt idx="892">
                  <c:v>97.218517577422929</c:v>
                </c:pt>
                <c:pt idx="893">
                  <c:v>97.216715345686652</c:v>
                </c:pt>
                <c:pt idx="894">
                  <c:v>97.214962169090398</c:v>
                </c:pt>
                <c:pt idx="895">
                  <c:v>97.213262326480205</c:v>
                </c:pt>
                <c:pt idx="896">
                  <c:v>97.211607850011319</c:v>
                </c:pt>
                <c:pt idx="897">
                  <c:v>97.210009153209569</c:v>
                </c:pt>
                <c:pt idx="898">
                  <c:v>97.208454280950804</c:v>
                </c:pt>
                <c:pt idx="899">
                  <c:v>97.206949636815892</c:v>
                </c:pt>
                <c:pt idx="900">
                  <c:v>97.20549508177929</c:v>
                </c:pt>
                <c:pt idx="901">
                  <c:v>97.20409167165181</c:v>
                </c:pt>
                <c:pt idx="902">
                  <c:v>97.202741140992345</c:v>
                </c:pt>
                <c:pt idx="903">
                  <c:v>97.201440007455574</c:v>
                </c:pt>
                <c:pt idx="904">
                  <c:v>97.200187122624016</c:v>
                </c:pt>
                <c:pt idx="905">
                  <c:v>97.19898959904711</c:v>
                </c:pt>
                <c:pt idx="906">
                  <c:v>97.197836675555124</c:v>
                </c:pt>
                <c:pt idx="907">
                  <c:v>97.196744149248218</c:v>
                </c:pt>
                <c:pt idx="908">
                  <c:v>97.195714737216377</c:v>
                </c:pt>
                <c:pt idx="909">
                  <c:v>97.194728219421307</c:v>
                </c:pt>
                <c:pt idx="910">
                  <c:v>97.193795212552914</c:v>
                </c:pt>
                <c:pt idx="911">
                  <c:v>97.192905812230279</c:v>
                </c:pt>
                <c:pt idx="912">
                  <c:v>97.192081426538522</c:v>
                </c:pt>
                <c:pt idx="913">
                  <c:v>97.191311939580032</c:v>
                </c:pt>
                <c:pt idx="914">
                  <c:v>97.190597570413217</c:v>
                </c:pt>
                <c:pt idx="915">
                  <c:v>97.18994397090367</c:v>
                </c:pt>
                <c:pt idx="916">
                  <c:v>97.189340992140529</c:v>
                </c:pt>
                <c:pt idx="917">
                  <c:v>97.188794635037738</c:v>
                </c:pt>
                <c:pt idx="918">
                  <c:v>97.188302204387213</c:v>
                </c:pt>
                <c:pt idx="919">
                  <c:v>97.187870287078866</c:v>
                </c:pt>
                <c:pt idx="920">
                  <c:v>97.187496349518938</c:v>
                </c:pt>
                <c:pt idx="921">
                  <c:v>97.187181046780296</c:v>
                </c:pt>
                <c:pt idx="922">
                  <c:v>97.186924360295507</c:v>
                </c:pt>
                <c:pt idx="923">
                  <c:v>97.186727099668133</c:v>
                </c:pt>
                <c:pt idx="924">
                  <c:v>97.186588353632004</c:v>
                </c:pt>
                <c:pt idx="925">
                  <c:v>97.186511060204737</c:v>
                </c:pt>
                <c:pt idx="926">
                  <c:v>97.186494887775694</c:v>
                </c:pt>
                <c:pt idx="927">
                  <c:v>97.186538796230508</c:v>
                </c:pt>
                <c:pt idx="928">
                  <c:v>97.186646139604406</c:v>
                </c:pt>
                <c:pt idx="929">
                  <c:v>97.186815869659284</c:v>
                </c:pt>
                <c:pt idx="930">
                  <c:v>97.18704942630896</c:v>
                </c:pt>
                <c:pt idx="931">
                  <c:v>97.187346635430856</c:v>
                </c:pt>
                <c:pt idx="932">
                  <c:v>97.187708105124699</c:v>
                </c:pt>
                <c:pt idx="933">
                  <c:v>97.188134580331734</c:v>
                </c:pt>
                <c:pt idx="934">
                  <c:v>97.188626453508775</c:v>
                </c:pt>
                <c:pt idx="935">
                  <c:v>97.189184658867788</c:v>
                </c:pt>
                <c:pt idx="936">
                  <c:v>97.189809895598074</c:v>
                </c:pt>
                <c:pt idx="937">
                  <c:v>97.190502754126669</c:v>
                </c:pt>
                <c:pt idx="938">
                  <c:v>97.191263725389064</c:v>
                </c:pt>
                <c:pt idx="939">
                  <c:v>97.1920935003088</c:v>
                </c:pt>
                <c:pt idx="940">
                  <c:v>97.192992721346243</c:v>
                </c:pt>
                <c:pt idx="941">
                  <c:v>97.193962198868434</c:v>
                </c:pt>
                <c:pt idx="942">
                  <c:v>97.195002522266691</c:v>
                </c:pt>
                <c:pt idx="943">
                  <c:v>97.196114493046821</c:v>
                </c:pt>
                <c:pt idx="944">
                  <c:v>97.197298687467139</c:v>
                </c:pt>
                <c:pt idx="945">
                  <c:v>97.19855580841184</c:v>
                </c:pt>
                <c:pt idx="946">
                  <c:v>97.199886728786538</c:v>
                </c:pt>
                <c:pt idx="947">
                  <c:v>97.201292072520062</c:v>
                </c:pt>
                <c:pt idx="948">
                  <c:v>97.202772488562431</c:v>
                </c:pt>
                <c:pt idx="949">
                  <c:v>97.204328733679489</c:v>
                </c:pt>
                <c:pt idx="950">
                  <c:v>97.205961693938619</c:v>
                </c:pt>
                <c:pt idx="951">
                  <c:v>97.207672033069599</c:v>
                </c:pt>
                <c:pt idx="952">
                  <c:v>97.209460512700673</c:v>
                </c:pt>
                <c:pt idx="953">
                  <c:v>97.211327861321649</c:v>
                </c:pt>
                <c:pt idx="954">
                  <c:v>97.213274889299612</c:v>
                </c:pt>
                <c:pt idx="955">
                  <c:v>97.215302348146224</c:v>
                </c:pt>
                <c:pt idx="956">
                  <c:v>97.217411012458456</c:v>
                </c:pt>
                <c:pt idx="957">
                  <c:v>97.219601756175607</c:v>
                </c:pt>
                <c:pt idx="958">
                  <c:v>97.221875177155084</c:v>
                </c:pt>
                <c:pt idx="959">
                  <c:v>97.224231984914553</c:v>
                </c:pt>
                <c:pt idx="960">
                  <c:v>97.226673269900516</c:v>
                </c:pt>
                <c:pt idx="961">
                  <c:v>97.229199745550289</c:v>
                </c:pt>
                <c:pt idx="962">
                  <c:v>97.231812165940369</c:v>
                </c:pt>
                <c:pt idx="963">
                  <c:v>97.234511318406618</c:v>
                </c:pt>
                <c:pt idx="964">
                  <c:v>97.23729795569875</c:v>
                </c:pt>
                <c:pt idx="965">
                  <c:v>97.240173258628886</c:v>
                </c:pt>
                <c:pt idx="966">
                  <c:v>97.243137495131208</c:v>
                </c:pt>
                <c:pt idx="967">
                  <c:v>97.24619173561355</c:v>
                </c:pt>
                <c:pt idx="968">
                  <c:v>97.24933672536342</c:v>
                </c:pt>
                <c:pt idx="969">
                  <c:v>97.252573307038759</c:v>
                </c:pt>
                <c:pt idx="970">
                  <c:v>97.255902210812394</c:v>
                </c:pt>
                <c:pt idx="971">
                  <c:v>97.25932440952073</c:v>
                </c:pt>
                <c:pt idx="972">
                  <c:v>97.262840633878113</c:v>
                </c:pt>
                <c:pt idx="973">
                  <c:v>97.266451693996103</c:v>
                </c:pt>
                <c:pt idx="974">
                  <c:v>97.270158360806533</c:v>
                </c:pt>
                <c:pt idx="975">
                  <c:v>97.273961674449836</c:v>
                </c:pt>
                <c:pt idx="976">
                  <c:v>97.277862021701026</c:v>
                </c:pt>
                <c:pt idx="977">
                  <c:v>97.28186050334682</c:v>
                </c:pt>
                <c:pt idx="978">
                  <c:v>97.28595785021102</c:v>
                </c:pt>
                <c:pt idx="979">
                  <c:v>97.290154861072466</c:v>
                </c:pt>
                <c:pt idx="980">
                  <c:v>97.294452184101544</c:v>
                </c:pt>
                <c:pt idx="981">
                  <c:v>97.298850904312545</c:v>
                </c:pt>
                <c:pt idx="982">
                  <c:v>97.303351663305705</c:v>
                </c:pt>
                <c:pt idx="983">
                  <c:v>97.307955244288451</c:v>
                </c:pt>
                <c:pt idx="984">
                  <c:v>97.312662425461937</c:v>
                </c:pt>
                <c:pt idx="985">
                  <c:v>97.317473979793562</c:v>
                </c:pt>
                <c:pt idx="986">
                  <c:v>97.322390830138971</c:v>
                </c:pt>
                <c:pt idx="987">
                  <c:v>97.327413427217323</c:v>
                </c:pt>
                <c:pt idx="988">
                  <c:v>97.332542680373066</c:v>
                </c:pt>
                <c:pt idx="989">
                  <c:v>97.337779296439507</c:v>
                </c:pt>
                <c:pt idx="990">
                  <c:v>97.343123992076499</c:v>
                </c:pt>
                <c:pt idx="991">
                  <c:v>97.348577666538517</c:v>
                </c:pt>
                <c:pt idx="992">
                  <c:v>97.354140979450264</c:v>
                </c:pt>
                <c:pt idx="993">
                  <c:v>97.359814573719916</c:v>
                </c:pt>
                <c:pt idx="994">
                  <c:v>97.365599216518646</c:v>
                </c:pt>
                <c:pt idx="995">
                  <c:v>97.37149554187404</c:v>
                </c:pt>
                <c:pt idx="996">
                  <c:v>97.37750438037807</c:v>
                </c:pt>
                <c:pt idx="997">
                  <c:v>97.383626188577296</c:v>
                </c:pt>
                <c:pt idx="998">
                  <c:v>97.389861817381842</c:v>
                </c:pt>
                <c:pt idx="999">
                  <c:v>97.396211767900112</c:v>
                </c:pt>
                <c:pt idx="1000">
                  <c:v>97.402676756928201</c:v>
                </c:pt>
                <c:pt idx="1001">
                  <c:v>97.409257372937759</c:v>
                </c:pt>
                <c:pt idx="1002">
                  <c:v>97.41595431439211</c:v>
                </c:pt>
                <c:pt idx="1003">
                  <c:v>97.422768143089499</c:v>
                </c:pt>
                <c:pt idx="1004">
                  <c:v>97.429699358289213</c:v>
                </c:pt>
                <c:pt idx="1005">
                  <c:v>97.436748724622902</c:v>
                </c:pt>
                <c:pt idx="1006">
                  <c:v>97.443916707058747</c:v>
                </c:pt>
                <c:pt idx="1007">
                  <c:v>97.451203834002754</c:v>
                </c:pt>
                <c:pt idx="1008">
                  <c:v>97.458610649775167</c:v>
                </c:pt>
                <c:pt idx="1009">
                  <c:v>97.466137668708257</c:v>
                </c:pt>
                <c:pt idx="1010">
                  <c:v>97.473785388610182</c:v>
                </c:pt>
                <c:pt idx="1011">
                  <c:v>97.481554290403253</c:v>
                </c:pt>
                <c:pt idx="1012">
                  <c:v>97.489444871673982</c:v>
                </c:pt>
                <c:pt idx="1013">
                  <c:v>97.497457511574936</c:v>
                </c:pt>
                <c:pt idx="1014">
                  <c:v>97.505592621928571</c:v>
                </c:pt>
                <c:pt idx="1015">
                  <c:v>97.513850760946241</c:v>
                </c:pt>
                <c:pt idx="1016">
                  <c:v>97.522236229657096</c:v>
                </c:pt>
                <c:pt idx="1017">
                  <c:v>97.530741197909947</c:v>
                </c:pt>
                <c:pt idx="1018">
                  <c:v>97.539376298036046</c:v>
                </c:pt>
                <c:pt idx="1019">
                  <c:v>97.548129598411663</c:v>
                </c:pt>
                <c:pt idx="1020">
                  <c:v>97.557007076728894</c:v>
                </c:pt>
                <c:pt idx="1021">
                  <c:v>97.566010058505668</c:v>
                </c:pt>
                <c:pt idx="1022">
                  <c:v>97.575140288414147</c:v>
                </c:pt>
                <c:pt idx="1023">
                  <c:v>97.584393688411225</c:v>
                </c:pt>
                <c:pt idx="1024">
                  <c:v>97.59376949399082</c:v>
                </c:pt>
                <c:pt idx="1025">
                  <c:v>97.603275037692384</c:v>
                </c:pt>
                <c:pt idx="1026">
                  <c:v>97.612898402628986</c:v>
                </c:pt>
                <c:pt idx="1027">
                  <c:v>97.62265620319053</c:v>
                </c:pt>
                <c:pt idx="1028">
                  <c:v>97.632550613669522</c:v>
                </c:pt>
                <c:pt idx="1029">
                  <c:v>97.642561333055198</c:v>
                </c:pt>
                <c:pt idx="1030">
                  <c:v>97.652698214919695</c:v>
                </c:pt>
                <c:pt idx="1031">
                  <c:v>97.662961793278043</c:v>
                </c:pt>
                <c:pt idx="1032">
                  <c:v>97.673341334038</c:v>
                </c:pt>
                <c:pt idx="1033">
                  <c:v>97.683858326559886</c:v>
                </c:pt>
                <c:pt idx="1034">
                  <c:v>97.694502002391332</c:v>
                </c:pt>
                <c:pt idx="1035">
                  <c:v>97.705277297346413</c:v>
                </c:pt>
                <c:pt idx="1036">
                  <c:v>97.71617493607306</c:v>
                </c:pt>
                <c:pt idx="1037">
                  <c:v>97.727197688392465</c:v>
                </c:pt>
                <c:pt idx="1038">
                  <c:v>97.738348740446625</c:v>
                </c:pt>
                <c:pt idx="1039">
                  <c:v>97.749619845209992</c:v>
                </c:pt>
                <c:pt idx="1040">
                  <c:v>97.761020904212018</c:v>
                </c:pt>
                <c:pt idx="1041">
                  <c:v>97.772547849434318</c:v>
                </c:pt>
                <c:pt idx="1042">
                  <c:v>97.784200126399327</c:v>
                </c:pt>
                <c:pt idx="1043">
                  <c:v>97.795977490785845</c:v>
                </c:pt>
                <c:pt idx="1044">
                  <c:v>97.807879835978241</c:v>
                </c:pt>
                <c:pt idx="1045">
                  <c:v>97.819908550176265</c:v>
                </c:pt>
                <c:pt idx="1046">
                  <c:v>97.832059543040089</c:v>
                </c:pt>
                <c:pt idx="1047">
                  <c:v>97.84433420914705</c:v>
                </c:pt>
                <c:pt idx="1048">
                  <c:v>97.856726081914587</c:v>
                </c:pt>
                <c:pt idx="1049">
                  <c:v>97.869247012042294</c:v>
                </c:pt>
                <c:pt idx="1050">
                  <c:v>97.881890321469399</c:v>
                </c:pt>
                <c:pt idx="1051">
                  <c:v>97.894665106575644</c:v>
                </c:pt>
                <c:pt idx="1052">
                  <c:v>97.907551982684112</c:v>
                </c:pt>
                <c:pt idx="1053">
                  <c:v>97.920559432049458</c:v>
                </c:pt>
                <c:pt idx="1054">
                  <c:v>97.933677971136774</c:v>
                </c:pt>
                <c:pt idx="1055">
                  <c:v>97.946925053825879</c:v>
                </c:pt>
                <c:pt idx="1056">
                  <c:v>97.960298141060207</c:v>
                </c:pt>
                <c:pt idx="1057">
                  <c:v>97.973782429623213</c:v>
                </c:pt>
                <c:pt idx="1058">
                  <c:v>97.987387208727057</c:v>
                </c:pt>
                <c:pt idx="1059">
                  <c:v>98.001105932433745</c:v>
                </c:pt>
                <c:pt idx="1060">
                  <c:v>98.014938416231388</c:v>
                </c:pt>
                <c:pt idx="1061">
                  <c:v>98.02888814735536</c:v>
                </c:pt>
                <c:pt idx="1062">
                  <c:v>98.04295241626194</c:v>
                </c:pt>
                <c:pt idx="1063">
                  <c:v>98.057129688761876</c:v>
                </c:pt>
                <c:pt idx="1064">
                  <c:v>98.071413782080583</c:v>
                </c:pt>
                <c:pt idx="1065">
                  <c:v>98.085814903679761</c:v>
                </c:pt>
                <c:pt idx="1066">
                  <c:v>98.100323018793318</c:v>
                </c:pt>
                <c:pt idx="1067">
                  <c:v>98.11494415462289</c:v>
                </c:pt>
                <c:pt idx="1068">
                  <c:v>98.12967382175114</c:v>
                </c:pt>
                <c:pt idx="1069">
                  <c:v>98.144510959912168</c:v>
                </c:pt>
                <c:pt idx="1070">
                  <c:v>98.159454470676394</c:v>
                </c:pt>
                <c:pt idx="1071">
                  <c:v>98.1745032567583</c:v>
                </c:pt>
                <c:pt idx="1072">
                  <c:v>98.189656074777744</c:v>
                </c:pt>
                <c:pt idx="1073">
                  <c:v>98.2049118930546</c:v>
                </c:pt>
                <c:pt idx="1074">
                  <c:v>98.220269478565854</c:v>
                </c:pt>
                <c:pt idx="1075">
                  <c:v>98.235727571468317</c:v>
                </c:pt>
                <c:pt idx="1076">
                  <c:v>98.251284911933482</c:v>
                </c:pt>
                <c:pt idx="1077">
                  <c:v>98.266940185333141</c:v>
                </c:pt>
                <c:pt idx="1078">
                  <c:v>98.282692224160797</c:v>
                </c:pt>
                <c:pt idx="1079">
                  <c:v>98.298539491950862</c:v>
                </c:pt>
                <c:pt idx="1080">
                  <c:v>98.314480574699161</c:v>
                </c:pt>
                <c:pt idx="1081">
                  <c:v>98.330514316825088</c:v>
                </c:pt>
                <c:pt idx="1082">
                  <c:v>98.346639224010431</c:v>
                </c:pt>
                <c:pt idx="1083">
                  <c:v>98.362853627449311</c:v>
                </c:pt>
                <c:pt idx="1084">
                  <c:v>98.379156498485713</c:v>
                </c:pt>
                <c:pt idx="1085">
                  <c:v>98.395546059444598</c:v>
                </c:pt>
                <c:pt idx="1086">
                  <c:v>98.412020787684526</c:v>
                </c:pt>
                <c:pt idx="1087">
                  <c:v>98.428579251397579</c:v>
                </c:pt>
                <c:pt idx="1088">
                  <c:v>98.44521974513431</c:v>
                </c:pt>
                <c:pt idx="1089">
                  <c:v>98.461940892724328</c:v>
                </c:pt>
                <c:pt idx="1090">
                  <c:v>98.478740914529908</c:v>
                </c:pt>
                <c:pt idx="1091">
                  <c:v>98.495618259976936</c:v>
                </c:pt>
                <c:pt idx="1092">
                  <c:v>98.512571273018253</c:v>
                </c:pt>
                <c:pt idx="1093">
                  <c:v>98.529598217976044</c:v>
                </c:pt>
                <c:pt idx="1094">
                  <c:v>98.546697551745268</c:v>
                </c:pt>
                <c:pt idx="1095">
                  <c:v>98.563867609045246</c:v>
                </c:pt>
                <c:pt idx="1096">
                  <c:v>98.581106658647712</c:v>
                </c:pt>
                <c:pt idx="1097">
                  <c:v>98.598412912317315</c:v>
                </c:pt>
                <c:pt idx="1098">
                  <c:v>98.615784411812399</c:v>
                </c:pt>
                <c:pt idx="1099">
                  <c:v>98.633219962967047</c:v>
                </c:pt>
                <c:pt idx="1100">
                  <c:v>98.650717524515443</c:v>
                </c:pt>
                <c:pt idx="1101">
                  <c:v>98.668275054295236</c:v>
                </c:pt>
                <c:pt idx="1102">
                  <c:v>98.685890956663542</c:v>
                </c:pt>
                <c:pt idx="1103">
                  <c:v>98.703563426258142</c:v>
                </c:pt>
                <c:pt idx="1104">
                  <c:v>98.721290647388798</c:v>
                </c:pt>
                <c:pt idx="1105">
                  <c:v>98.739070795205066</c:v>
                </c:pt>
                <c:pt idx="1106">
                  <c:v>98.756902036250708</c:v>
                </c:pt>
                <c:pt idx="1107">
                  <c:v>98.774782128320041</c:v>
                </c:pt>
                <c:pt idx="1108">
                  <c:v>98.792710021639039</c:v>
                </c:pt>
                <c:pt idx="1109">
                  <c:v>98.810683465680626</c:v>
                </c:pt>
                <c:pt idx="1110">
                  <c:v>98.828701020506941</c:v>
                </c:pt>
                <c:pt idx="1111">
                  <c:v>98.84675999114765</c:v>
                </c:pt>
                <c:pt idx="1112">
                  <c:v>98.864858926316742</c:v>
                </c:pt>
                <c:pt idx="1113">
                  <c:v>98.882996039090244</c:v>
                </c:pt>
                <c:pt idx="1114">
                  <c:v>98.901169318342028</c:v>
                </c:pt>
                <c:pt idx="1115">
                  <c:v>98.919376779578556</c:v>
                </c:pt>
                <c:pt idx="1116">
                  <c:v>98.937616576823785</c:v>
                </c:pt>
                <c:pt idx="1117">
                  <c:v>98.955887306116807</c:v>
                </c:pt>
                <c:pt idx="1118">
                  <c:v>98.974186810696423</c:v>
                </c:pt>
                <c:pt idx="1119">
                  <c:v>98.992513102754486</c:v>
                </c:pt>
                <c:pt idx="1120">
                  <c:v>99.010864869509277</c:v>
                </c:pt>
                <c:pt idx="1121">
                  <c:v>99.029239491417357</c:v>
                </c:pt>
                <c:pt idx="1122">
                  <c:v>99.047635459940935</c:v>
                </c:pt>
                <c:pt idx="1123">
                  <c:v>99.0660508803673</c:v>
                </c:pt>
                <c:pt idx="1124">
                  <c:v>99.084484036390506</c:v>
                </c:pt>
                <c:pt idx="1125">
                  <c:v>99.102933052255764</c:v>
                </c:pt>
                <c:pt idx="1126">
                  <c:v>99.121395957590607</c:v>
                </c:pt>
                <c:pt idx="1127">
                  <c:v>99.139871509799093</c:v>
                </c:pt>
                <c:pt idx="1128">
                  <c:v>99.15835729009477</c:v>
                </c:pt>
                <c:pt idx="1129">
                  <c:v>99.176851750132471</c:v>
                </c:pt>
                <c:pt idx="1130">
                  <c:v>99.195353354461957</c:v>
                </c:pt>
                <c:pt idx="1131">
                  <c:v>99.21385993403814</c:v>
                </c:pt>
                <c:pt idx="1132">
                  <c:v>99.232369895384622</c:v>
                </c:pt>
                <c:pt idx="1133">
                  <c:v>99.250881684792745</c:v>
                </c:pt>
                <c:pt idx="1134">
                  <c:v>99.269392800600997</c:v>
                </c:pt>
                <c:pt idx="1135">
                  <c:v>99.287903625085789</c:v>
                </c:pt>
                <c:pt idx="1136">
                  <c:v>99.306408637979899</c:v>
                </c:pt>
                <c:pt idx="1137">
                  <c:v>99.324912418116341</c:v>
                </c:pt>
                <c:pt idx="1138">
                  <c:v>99.343407848103197</c:v>
                </c:pt>
                <c:pt idx="1139">
                  <c:v>99.361895007336074</c:v>
                </c:pt>
                <c:pt idx="1140">
                  <c:v>99.380372414035364</c:v>
                </c:pt>
                <c:pt idx="1141">
                  <c:v>99.398834651079966</c:v>
                </c:pt>
                <c:pt idx="1142">
                  <c:v>99.417291533494662</c:v>
                </c:pt>
                <c:pt idx="1143">
                  <c:v>99.435732082810361</c:v>
                </c:pt>
                <c:pt idx="1144">
                  <c:v>99.454155177722797</c:v>
                </c:pt>
                <c:pt idx="1145">
                  <c:v>99.472559664364013</c:v>
                </c:pt>
                <c:pt idx="1146">
                  <c:v>99.490948963009146</c:v>
                </c:pt>
                <c:pt idx="1147">
                  <c:v>99.50931595201331</c:v>
                </c:pt>
                <c:pt idx="1148">
                  <c:v>99.527661557000556</c:v>
                </c:pt>
                <c:pt idx="1149">
                  <c:v>99.545982282027097</c:v>
                </c:pt>
                <c:pt idx="1150">
                  <c:v>99.564281838829729</c:v>
                </c:pt>
                <c:pt idx="1151">
                  <c:v>99.582552481444282</c:v>
                </c:pt>
                <c:pt idx="1152">
                  <c:v>99.600803656962313</c:v>
                </c:pt>
                <c:pt idx="1153">
                  <c:v>99.619020253029021</c:v>
                </c:pt>
                <c:pt idx="1154">
                  <c:v>99.637210136903462</c:v>
                </c:pt>
                <c:pt idx="1155">
                  <c:v>99.655363675682977</c:v>
                </c:pt>
                <c:pt idx="1156">
                  <c:v>99.673490015261137</c:v>
                </c:pt>
                <c:pt idx="1157">
                  <c:v>99.691583700265141</c:v>
                </c:pt>
                <c:pt idx="1158">
                  <c:v>99.709653453712818</c:v>
                </c:pt>
                <c:pt idx="1159">
                  <c:v>99.72767884433101</c:v>
                </c:pt>
                <c:pt idx="1160">
                  <c:v>99.745668351519171</c:v>
                </c:pt>
                <c:pt idx="1161">
                  <c:v>99.763611417422254</c:v>
                </c:pt>
                <c:pt idx="1162">
                  <c:v>99.781525909868066</c:v>
                </c:pt>
                <c:pt idx="1163">
                  <c:v>99.799409012470619</c:v>
                </c:pt>
                <c:pt idx="1164">
                  <c:v>99.817245135317307</c:v>
                </c:pt>
                <c:pt idx="1165">
                  <c:v>99.83504384927511</c:v>
                </c:pt>
                <c:pt idx="1166">
                  <c:v>99.852797989702594</c:v>
                </c:pt>
                <c:pt idx="1167">
                  <c:v>99.870510255779905</c:v>
                </c:pt>
                <c:pt idx="1168">
                  <c:v>99.888177015767454</c:v>
                </c:pt>
                <c:pt idx="1169">
                  <c:v>99.905802584580883</c:v>
                </c:pt>
                <c:pt idx="1170">
                  <c:v>99.923383034455853</c:v>
                </c:pt>
                <c:pt idx="1171">
                  <c:v>99.940912744481494</c:v>
                </c:pt>
                <c:pt idx="1172">
                  <c:v>99.958406382366633</c:v>
                </c:pt>
                <c:pt idx="1173">
                  <c:v>99.975841111153443</c:v>
                </c:pt>
                <c:pt idx="1174">
                  <c:v>99.993236696351971</c:v>
                </c:pt>
                <c:pt idx="1175">
                  <c:v>100.0105845558121</c:v>
                </c:pt>
                <c:pt idx="1176">
                  <c:v>100.02788440839359</c:v>
                </c:pt>
                <c:pt idx="1177">
                  <c:v>100.04513542960514</c:v>
                </c:pt>
                <c:pt idx="1178">
                  <c:v>100.06233756849508</c:v>
                </c:pt>
                <c:pt idx="1179">
                  <c:v>100.07949036781974</c:v>
                </c:pt>
                <c:pt idx="1180">
                  <c:v>100.09659423598893</c:v>
                </c:pt>
                <c:pt idx="1181">
                  <c:v>100.11364494946065</c:v>
                </c:pt>
                <c:pt idx="1182">
                  <c:v>100.13064831189189</c:v>
                </c:pt>
                <c:pt idx="1183">
                  <c:v>100.14759630293045</c:v>
                </c:pt>
                <c:pt idx="1184">
                  <c:v>100.16449680463541</c:v>
                </c:pt>
                <c:pt idx="1185">
                  <c:v>100.18134258723546</c:v>
                </c:pt>
                <c:pt idx="1186">
                  <c:v>100.19813807393017</c:v>
                </c:pt>
                <c:pt idx="1187">
                  <c:v>100.21488145229245</c:v>
                </c:pt>
                <c:pt idx="1188">
                  <c:v>100.23157270043431</c:v>
                </c:pt>
                <c:pt idx="1189">
                  <c:v>100.24821130512586</c:v>
                </c:pt>
                <c:pt idx="1190">
                  <c:v>100.26479735507998</c:v>
                </c:pt>
                <c:pt idx="1191">
                  <c:v>100.28133083213805</c:v>
                </c:pt>
                <c:pt idx="1192">
                  <c:v>100.29781132818971</c:v>
                </c:pt>
                <c:pt idx="1193">
                  <c:v>100.31423911106813</c:v>
                </c:pt>
                <c:pt idx="1194">
                  <c:v>100.33061406541391</c:v>
                </c:pt>
                <c:pt idx="1195">
                  <c:v>100.34693601452065</c:v>
                </c:pt>
                <c:pt idx="1196">
                  <c:v>100.363205080906</c:v>
                </c:pt>
                <c:pt idx="1197">
                  <c:v>100.37942130162534</c:v>
                </c:pt>
                <c:pt idx="1198">
                  <c:v>100.39558489240152</c:v>
                </c:pt>
                <c:pt idx="1199">
                  <c:v>100.41169555831054</c:v>
                </c:pt>
                <c:pt idx="1200">
                  <c:v>100.42775349253927</c:v>
                </c:pt>
                <c:pt idx="1201">
                  <c:v>100.44375894384845</c:v>
                </c:pt>
                <c:pt idx="1202">
                  <c:v>100.45971196604921</c:v>
                </c:pt>
                <c:pt idx="1203">
                  <c:v>100.47561271607617</c:v>
                </c:pt>
                <c:pt idx="1204">
                  <c:v>100.49146132236615</c:v>
                </c:pt>
                <c:pt idx="1205">
                  <c:v>100.50725786709272</c:v>
                </c:pt>
                <c:pt idx="1206">
                  <c:v>100.523002858458</c:v>
                </c:pt>
                <c:pt idx="1207">
                  <c:v>100.53869654572321</c:v>
                </c:pt>
                <c:pt idx="1208">
                  <c:v>100.55433876065362</c:v>
                </c:pt>
                <c:pt idx="1209">
                  <c:v>100.56992995304509</c:v>
                </c:pt>
                <c:pt idx="1210">
                  <c:v>100.5854703879712</c:v>
                </c:pt>
                <c:pt idx="1211">
                  <c:v>100.60096034515281</c:v>
                </c:pt>
                <c:pt idx="1212">
                  <c:v>100.61640011846683</c:v>
                </c:pt>
                <c:pt idx="1213">
                  <c:v>100.63179001563489</c:v>
                </c:pt>
                <c:pt idx="1214">
                  <c:v>100.6471300393424</c:v>
                </c:pt>
                <c:pt idx="1215">
                  <c:v>100.66242123812009</c:v>
                </c:pt>
                <c:pt idx="1216">
                  <c:v>100.67766340712414</c:v>
                </c:pt>
                <c:pt idx="1217">
                  <c:v>100.69285755052198</c:v>
                </c:pt>
                <c:pt idx="1218">
                  <c:v>100.70800311575697</c:v>
                </c:pt>
                <c:pt idx="1219">
                  <c:v>100.72310092532874</c:v>
                </c:pt>
                <c:pt idx="1220">
                  <c:v>100.7381514265674</c:v>
                </c:pt>
                <c:pt idx="1221">
                  <c:v>100.75315488233268</c:v>
                </c:pt>
                <c:pt idx="1222">
                  <c:v>100.76811165404122</c:v>
                </c:pt>
                <c:pt idx="1223">
                  <c:v>100.78302201105687</c:v>
                </c:pt>
                <c:pt idx="1224">
                  <c:v>100.79788703409636</c:v>
                </c:pt>
                <c:pt idx="1225">
                  <c:v>100.81270679415684</c:v>
                </c:pt>
                <c:pt idx="1226">
                  <c:v>100.82748170554834</c:v>
                </c:pt>
                <c:pt idx="1227">
                  <c:v>100.84221242807197</c:v>
                </c:pt>
                <c:pt idx="1228">
                  <c:v>100.85689904560257</c:v>
                </c:pt>
                <c:pt idx="1229">
                  <c:v>100.8715422150924</c:v>
                </c:pt>
                <c:pt idx="1230">
                  <c:v>100.88614231753687</c:v>
                </c:pt>
                <c:pt idx="1231">
                  <c:v>100.90070000544651</c:v>
                </c:pt>
                <c:pt idx="1232">
                  <c:v>100.91521571284927</c:v>
                </c:pt>
                <c:pt idx="1233">
                  <c:v>100.92968975454291</c:v>
                </c:pt>
                <c:pt idx="1234">
                  <c:v>100.94412320641898</c:v>
                </c:pt>
                <c:pt idx="1235">
                  <c:v>100.95851595327127</c:v>
                </c:pt>
                <c:pt idx="1236">
                  <c:v>100.97286867646109</c:v>
                </c:pt>
                <c:pt idx="1237">
                  <c:v>100.98718205998431</c:v>
                </c:pt>
                <c:pt idx="1238">
                  <c:v>101.00145645481005</c:v>
                </c:pt>
                <c:pt idx="1239">
                  <c:v>101.01569235888138</c:v>
                </c:pt>
                <c:pt idx="1240">
                  <c:v>101.0298903366041</c:v>
                </c:pt>
                <c:pt idx="1241">
                  <c:v>101.04405098594188</c:v>
                </c:pt>
                <c:pt idx="1242">
                  <c:v>101.05817485934168</c:v>
                </c:pt>
                <c:pt idx="1243">
                  <c:v>101.07226261254691</c:v>
                </c:pt>
                <c:pt idx="1244">
                  <c:v>101.08631452232608</c:v>
                </c:pt>
                <c:pt idx="1245">
                  <c:v>101.10033127730908</c:v>
                </c:pt>
                <c:pt idx="1246">
                  <c:v>101.11431326730406</c:v>
                </c:pt>
                <c:pt idx="1247">
                  <c:v>101.12826140525291</c:v>
                </c:pt>
                <c:pt idx="1248">
                  <c:v>101.14217604998215</c:v>
                </c:pt>
                <c:pt idx="1249">
                  <c:v>101.15605811557782</c:v>
                </c:pt>
                <c:pt idx="1250">
                  <c:v>101.16990752828693</c:v>
                </c:pt>
                <c:pt idx="1251">
                  <c:v>101.18372518113108</c:v>
                </c:pt>
                <c:pt idx="1252">
                  <c:v>101.19751129850046</c:v>
                </c:pt>
                <c:pt idx="1253">
                  <c:v>101.21126739985158</c:v>
                </c:pt>
                <c:pt idx="1254">
                  <c:v>101.22499334950842</c:v>
                </c:pt>
                <c:pt idx="1255">
                  <c:v>101.23868987453105</c:v>
                </c:pt>
                <c:pt idx="1256">
                  <c:v>101.25235744437747</c:v>
                </c:pt>
                <c:pt idx="1257">
                  <c:v>101.26599674464947</c:v>
                </c:pt>
                <c:pt idx="1258">
                  <c:v>101.27960854001999</c:v>
                </c:pt>
                <c:pt idx="1259">
                  <c:v>101.29319286994583</c:v>
                </c:pt>
                <c:pt idx="1260">
                  <c:v>101.30675077138089</c:v>
                </c:pt>
                <c:pt idx="1261">
                  <c:v>101.32028304960633</c:v>
                </c:pt>
                <c:pt idx="1262">
                  <c:v>101.33379139029267</c:v>
                </c:pt>
                <c:pt idx="1263">
                  <c:v>101.34727374256592</c:v>
                </c:pt>
                <c:pt idx="1264">
                  <c:v>101.36073204001316</c:v>
                </c:pt>
                <c:pt idx="1265">
                  <c:v>101.37416817273922</c:v>
                </c:pt>
                <c:pt idx="1266">
                  <c:v>101.38758017310458</c:v>
                </c:pt>
                <c:pt idx="1267">
                  <c:v>101.40096992601329</c:v>
                </c:pt>
                <c:pt idx="1268">
                  <c:v>101.41433738661793</c:v>
                </c:pt>
                <c:pt idx="1269">
                  <c:v>101.42768463869956</c:v>
                </c:pt>
                <c:pt idx="1270">
                  <c:v>101.44101143396107</c:v>
                </c:pt>
                <c:pt idx="1271">
                  <c:v>101.45432192163403</c:v>
                </c:pt>
                <c:pt idx="1272">
                  <c:v>101.46760996039851</c:v>
                </c:pt>
                <c:pt idx="1273">
                  <c:v>101.48087941646942</c:v>
                </c:pt>
                <c:pt idx="1274">
                  <c:v>101.49412572612951</c:v>
                </c:pt>
                <c:pt idx="1275">
                  <c:v>101.50735979934011</c:v>
                </c:pt>
                <c:pt idx="1276">
                  <c:v>101.52057720993554</c:v>
                </c:pt>
                <c:pt idx="1277">
                  <c:v>101.53378923966415</c:v>
                </c:pt>
                <c:pt idx="1278">
                  <c:v>101.54697546608855</c:v>
                </c:pt>
                <c:pt idx="1279">
                  <c:v>101.56014688815594</c:v>
                </c:pt>
                <c:pt idx="1280">
                  <c:v>101.57330420050266</c:v>
                </c:pt>
                <c:pt idx="1281">
                  <c:v>101.58643694935648</c:v>
                </c:pt>
                <c:pt idx="1282">
                  <c:v>101.5995673955607</c:v>
                </c:pt>
                <c:pt idx="1283">
                  <c:v>101.61269353178737</c:v>
                </c:pt>
                <c:pt idx="1284">
                  <c:v>101.62580018715474</c:v>
                </c:pt>
                <c:pt idx="1285">
                  <c:v>101.63889924442532</c:v>
                </c:pt>
                <c:pt idx="1286">
                  <c:v>101.65198428653451</c:v>
                </c:pt>
                <c:pt idx="1287">
                  <c:v>101.66505726763546</c:v>
                </c:pt>
                <c:pt idx="1288">
                  <c:v>101.67812304653184</c:v>
                </c:pt>
                <c:pt idx="1289">
                  <c:v>101.6911805316802</c:v>
                </c:pt>
                <c:pt idx="1290">
                  <c:v>101.70422960329901</c:v>
                </c:pt>
                <c:pt idx="1291">
                  <c:v>101.71726480319532</c:v>
                </c:pt>
                <c:pt idx="1292">
                  <c:v>101.73029934454</c:v>
                </c:pt>
                <c:pt idx="1293">
                  <c:v>101.74332326594551</c:v>
                </c:pt>
                <c:pt idx="1294">
                  <c:v>101.75634616141831</c:v>
                </c:pt>
                <c:pt idx="1295">
                  <c:v>101.769363224636</c:v>
                </c:pt>
                <c:pt idx="1296">
                  <c:v>101.7823759901535</c:v>
                </c:pt>
                <c:pt idx="1297">
                  <c:v>101.79538479121794</c:v>
                </c:pt>
                <c:pt idx="1298">
                  <c:v>101.80839018452795</c:v>
                </c:pt>
                <c:pt idx="1299">
                  <c:v>101.82139276116084</c:v>
                </c:pt>
                <c:pt idx="1300">
                  <c:v>101.83439306659449</c:v>
                </c:pt>
                <c:pt idx="1301">
                  <c:v>101.8473916534785</c:v>
                </c:pt>
                <c:pt idx="1302">
                  <c:v>101.86038905471344</c:v>
                </c:pt>
                <c:pt idx="1303">
                  <c:v>101.8733858367068</c:v>
                </c:pt>
                <c:pt idx="1304">
                  <c:v>101.88638251837575</c:v>
                </c:pt>
                <c:pt idx="1305">
                  <c:v>101.89937962455633</c:v>
                </c:pt>
                <c:pt idx="1306">
                  <c:v>101.9123776987274</c:v>
                </c:pt>
                <c:pt idx="1307">
                  <c:v>101.92537720697798</c:v>
                </c:pt>
                <c:pt idx="1308">
                  <c:v>101.9383786577279</c:v>
                </c:pt>
                <c:pt idx="1309">
                  <c:v>101.95138255219645</c:v>
                </c:pt>
                <c:pt idx="1310">
                  <c:v>101.96438937321538</c:v>
                </c:pt>
                <c:pt idx="1311">
                  <c:v>101.97739959417818</c:v>
                </c:pt>
                <c:pt idx="1312">
                  <c:v>101.99041367875759</c:v>
                </c:pt>
                <c:pt idx="1313">
                  <c:v>102.00343208040388</c:v>
                </c:pt>
                <c:pt idx="1314">
                  <c:v>102.01645540169584</c:v>
                </c:pt>
                <c:pt idx="1315">
                  <c:v>102.02948383194637</c:v>
                </c:pt>
                <c:pt idx="1316">
                  <c:v>102.04251780459961</c:v>
                </c:pt>
                <c:pt idx="1317">
                  <c:v>102.05555780441441</c:v>
                </c:pt>
                <c:pt idx="1318">
                  <c:v>102.0686042232129</c:v>
                </c:pt>
                <c:pt idx="1319">
                  <c:v>102.08165744332372</c:v>
                </c:pt>
                <c:pt idx="1320">
                  <c:v>102.09471785293991</c:v>
                </c:pt>
                <c:pt idx="1321">
                  <c:v>102.10778554598299</c:v>
                </c:pt>
                <c:pt idx="1322">
                  <c:v>102.12086135727805</c:v>
                </c:pt>
                <c:pt idx="1323">
                  <c:v>102.13394535350768</c:v>
                </c:pt>
                <c:pt idx="1324">
                  <c:v>102.14703797777693</c:v>
                </c:pt>
                <c:pt idx="1325">
                  <c:v>102.16013945139042</c:v>
                </c:pt>
                <c:pt idx="1326">
                  <c:v>102.17325007610022</c:v>
                </c:pt>
                <c:pt idx="1327">
                  <c:v>102.1863702007516</c:v>
                </c:pt>
                <c:pt idx="1328">
                  <c:v>102.19949995301783</c:v>
                </c:pt>
                <c:pt idx="1329">
                  <c:v>102.21263964894936</c:v>
                </c:pt>
                <c:pt idx="1330">
                  <c:v>102.22578952595806</c:v>
                </c:pt>
                <c:pt idx="1331">
                  <c:v>102.23894981057893</c:v>
                </c:pt>
                <c:pt idx="1332">
                  <c:v>102.25212070340623</c:v>
                </c:pt>
                <c:pt idx="1333">
                  <c:v>102.26530239393799</c:v>
                </c:pt>
                <c:pt idx="1334">
                  <c:v>102.27849505602904</c:v>
                </c:pt>
                <c:pt idx="1335">
                  <c:v>102.29169878338651</c:v>
                </c:pt>
                <c:pt idx="1336">
                  <c:v>102.30491390914827</c:v>
                </c:pt>
                <c:pt idx="1337">
                  <c:v>102.31814036804386</c:v>
                </c:pt>
                <c:pt idx="1338">
                  <c:v>102.33137836987233</c:v>
                </c:pt>
                <c:pt idx="1339">
                  <c:v>102.34462793290994</c:v>
                </c:pt>
                <c:pt idx="1340">
                  <c:v>102.35788916937112</c:v>
                </c:pt>
                <c:pt idx="1341">
                  <c:v>102.37116216806</c:v>
                </c:pt>
                <c:pt idx="1342">
                  <c:v>102.38444691184878</c:v>
                </c:pt>
                <c:pt idx="1343">
                  <c:v>102.39774345455794</c:v>
                </c:pt>
                <c:pt idx="1344">
                  <c:v>102.41105177872791</c:v>
                </c:pt>
                <c:pt idx="1345">
                  <c:v>102.42437192484915</c:v>
                </c:pt>
                <c:pt idx="1346">
                  <c:v>102.43770384101208</c:v>
                </c:pt>
                <c:pt idx="1347">
                  <c:v>102.45104756981205</c:v>
                </c:pt>
                <c:pt idx="1348">
                  <c:v>102.4644028779224</c:v>
                </c:pt>
                <c:pt idx="1349">
                  <c:v>102.47776977495693</c:v>
                </c:pt>
                <c:pt idx="1350">
                  <c:v>102.49114800254067</c:v>
                </c:pt>
                <c:pt idx="1351">
                  <c:v>102.5045377541895</c:v>
                </c:pt>
                <c:pt idx="1352">
                  <c:v>102.51793874760303</c:v>
                </c:pt>
                <c:pt idx="1353">
                  <c:v>102.53135113167407</c:v>
                </c:pt>
                <c:pt idx="1354">
                  <c:v>102.54477414830058</c:v>
                </c:pt>
                <c:pt idx="1355">
                  <c:v>102.55820798311288</c:v>
                </c:pt>
                <c:pt idx="1356">
                  <c:v>102.57165195640837</c:v>
                </c:pt>
                <c:pt idx="1357">
                  <c:v>102.585106792132</c:v>
                </c:pt>
                <c:pt idx="1358">
                  <c:v>102.5985714896357</c:v>
                </c:pt>
                <c:pt idx="1359">
                  <c:v>102.61204612839826</c:v>
                </c:pt>
                <c:pt idx="1360">
                  <c:v>102.62553019829552</c:v>
                </c:pt>
                <c:pt idx="1361">
                  <c:v>102.63902335554504</c:v>
                </c:pt>
                <c:pt idx="1362">
                  <c:v>102.65252575384757</c:v>
                </c:pt>
                <c:pt idx="1363">
                  <c:v>102.66603654971698</c:v>
                </c:pt>
                <c:pt idx="1364">
                  <c:v>102.67955554700086</c:v>
                </c:pt>
                <c:pt idx="1365">
                  <c:v>102.69308263646803</c:v>
                </c:pt>
                <c:pt idx="1366">
                  <c:v>102.70661718997488</c:v>
                </c:pt>
                <c:pt idx="1367">
                  <c:v>102.72015900425431</c:v>
                </c:pt>
                <c:pt idx="1368">
                  <c:v>102.73370755045805</c:v>
                </c:pt>
                <c:pt idx="1369">
                  <c:v>102.74726408446631</c:v>
                </c:pt>
                <c:pt idx="1370">
                  <c:v>102.76082481776686</c:v>
                </c:pt>
                <c:pt idx="1371">
                  <c:v>102.77439098298828</c:v>
                </c:pt>
                <c:pt idx="1372">
                  <c:v>102.78796346999344</c:v>
                </c:pt>
                <c:pt idx="1373">
                  <c:v>102.80153910066672</c:v>
                </c:pt>
                <c:pt idx="1374">
                  <c:v>102.81511855864075</c:v>
                </c:pt>
                <c:pt idx="1375">
                  <c:v>102.82870059660026</c:v>
                </c:pt>
                <c:pt idx="1376">
                  <c:v>102.84228625080802</c:v>
                </c:pt>
                <c:pt idx="1377">
                  <c:v>102.85587414492511</c:v>
                </c:pt>
                <c:pt idx="1378">
                  <c:v>102.86946755127222</c:v>
                </c:pt>
                <c:pt idx="1379">
                  <c:v>102.88305827417761</c:v>
                </c:pt>
                <c:pt idx="1380">
                  <c:v>102.89664952509737</c:v>
                </c:pt>
                <c:pt idx="1381">
                  <c:v>102.91023478734294</c:v>
                </c:pt>
                <c:pt idx="1382">
                  <c:v>102.92382491915437</c:v>
                </c:pt>
                <c:pt idx="1383">
                  <c:v>102.9374135616842</c:v>
                </c:pt>
                <c:pt idx="1384">
                  <c:v>102.95101193618312</c:v>
                </c:pt>
                <c:pt idx="1385">
                  <c:v>102.96459587587591</c:v>
                </c:pt>
                <c:pt idx="1386">
                  <c:v>102.97817628671113</c:v>
                </c:pt>
                <c:pt idx="1387">
                  <c:v>102.99175240646287</c:v>
                </c:pt>
                <c:pt idx="1388">
                  <c:v>103.00531161833315</c:v>
                </c:pt>
                <c:pt idx="1389">
                  <c:v>103.01887656813092</c:v>
                </c:pt>
                <c:pt idx="1390">
                  <c:v>103.03244406864722</c:v>
                </c:pt>
                <c:pt idx="1391">
                  <c:v>103.04599523939227</c:v>
                </c:pt>
                <c:pt idx="1392">
                  <c:v>103.05954233222593</c:v>
                </c:pt>
                <c:pt idx="1393">
                  <c:v>103.07307650027732</c:v>
                </c:pt>
                <c:pt idx="1394">
                  <c:v>103.08659842479095</c:v>
                </c:pt>
                <c:pt idx="1395">
                  <c:v>103.1001119852086</c:v>
                </c:pt>
                <c:pt idx="1396">
                  <c:v>103.11361445098714</c:v>
                </c:pt>
                <c:pt idx="1397">
                  <c:v>103.12710393276471</c:v>
                </c:pt>
                <c:pt idx="1398">
                  <c:v>103.14058002715036</c:v>
                </c:pt>
                <c:pt idx="1399">
                  <c:v>103.15403447655332</c:v>
                </c:pt>
                <c:pt idx="1400">
                  <c:v>103.16748133989729</c:v>
                </c:pt>
                <c:pt idx="1401">
                  <c:v>103.18090608484054</c:v>
                </c:pt>
                <c:pt idx="1402">
                  <c:v>103.19431885572409</c:v>
                </c:pt>
                <c:pt idx="1403">
                  <c:v>103.20771341253453</c:v>
                </c:pt>
                <c:pt idx="1404">
                  <c:v>103.22108880985121</c:v>
                </c:pt>
                <c:pt idx="1405">
                  <c:v>103.23444399622008</c:v>
                </c:pt>
                <c:pt idx="1406">
                  <c:v>103.24777793183611</c:v>
                </c:pt>
                <c:pt idx="1407">
                  <c:v>103.26108956207595</c:v>
                </c:pt>
                <c:pt idx="1408">
                  <c:v>103.27437781556384</c:v>
                </c:pt>
                <c:pt idx="1409">
                  <c:v>103.28764160408288</c:v>
                </c:pt>
                <c:pt idx="1410">
                  <c:v>103.30087982462962</c:v>
                </c:pt>
                <c:pt idx="1411">
                  <c:v>103.31409135541486</c:v>
                </c:pt>
                <c:pt idx="1412">
                  <c:v>103.32727505984117</c:v>
                </c:pt>
                <c:pt idx="1413">
                  <c:v>103.34042978352517</c:v>
                </c:pt>
                <c:pt idx="1414">
                  <c:v>103.35355435726213</c:v>
                </c:pt>
                <c:pt idx="1415">
                  <c:v>103.36664759406496</c:v>
                </c:pt>
                <c:pt idx="1416">
                  <c:v>103.37970829319154</c:v>
                </c:pt>
                <c:pt idx="1417">
                  <c:v>103.39273523098501</c:v>
                </c:pt>
                <c:pt idx="1418">
                  <c:v>103.40572717215034</c:v>
                </c:pt>
                <c:pt idx="1419">
                  <c:v>103.41868302193733</c:v>
                </c:pt>
                <c:pt idx="1420">
                  <c:v>103.4316011999765</c:v>
                </c:pt>
                <c:pt idx="1421">
                  <c:v>103.44448057467301</c:v>
                </c:pt>
                <c:pt idx="1422">
                  <c:v>103.45731984357855</c:v>
                </c:pt>
                <c:pt idx="1423">
                  <c:v>103.47011768857233</c:v>
                </c:pt>
                <c:pt idx="1424">
                  <c:v>103.4828727737418</c:v>
                </c:pt>
                <c:pt idx="1425">
                  <c:v>103.49558374753209</c:v>
                </c:pt>
                <c:pt idx="1426">
                  <c:v>103.50824907469115</c:v>
                </c:pt>
                <c:pt idx="1427">
                  <c:v>103.52086770388615</c:v>
                </c:pt>
                <c:pt idx="1428">
                  <c:v>103.53343806984496</c:v>
                </c:pt>
                <c:pt idx="1429">
                  <c:v>103.54595875532233</c:v>
                </c:pt>
                <c:pt idx="1430">
                  <c:v>103.55842832533692</c:v>
                </c:pt>
                <c:pt idx="1431">
                  <c:v>103.57084539536834</c:v>
                </c:pt>
                <c:pt idx="1432">
                  <c:v>103.58320837809659</c:v>
                </c:pt>
                <c:pt idx="1433">
                  <c:v>103.59551585260667</c:v>
                </c:pt>
                <c:pt idx="1434">
                  <c:v>103.6077663219273</c:v>
                </c:pt>
                <c:pt idx="1435">
                  <c:v>103.61995827463259</c:v>
                </c:pt>
                <c:pt idx="1436">
                  <c:v>103.63209018287853</c:v>
                </c:pt>
                <c:pt idx="1437">
                  <c:v>103.64416050347681</c:v>
                </c:pt>
                <c:pt idx="1438">
                  <c:v>103.65616760089496</c:v>
                </c:pt>
                <c:pt idx="1439">
                  <c:v>103.66811005431542</c:v>
                </c:pt>
                <c:pt idx="1440">
                  <c:v>103.67998619971745</c:v>
                </c:pt>
                <c:pt idx="1441">
                  <c:v>103.69179443490512</c:v>
                </c:pt>
                <c:pt idx="1442">
                  <c:v>103.7035331403498</c:v>
                </c:pt>
                <c:pt idx="1443">
                  <c:v>103.71520068810382</c:v>
                </c:pt>
                <c:pt idx="1444">
                  <c:v>103.72679543363751</c:v>
                </c:pt>
                <c:pt idx="1445">
                  <c:v>103.73831571049105</c:v>
                </c:pt>
                <c:pt idx="1446">
                  <c:v>103.74975984954278</c:v>
                </c:pt>
                <c:pt idx="1447">
                  <c:v>103.76112616901482</c:v>
                </c:pt>
                <c:pt idx="1448">
                  <c:v>103.77241295884306</c:v>
                </c:pt>
                <c:pt idx="1449">
                  <c:v>103.78361851082785</c:v>
                </c:pt>
                <c:pt idx="1450">
                  <c:v>103.79474110311726</c:v>
                </c:pt>
                <c:pt idx="1451">
                  <c:v>103.80577899728</c:v>
                </c:pt>
                <c:pt idx="1452">
                  <c:v>103.81673044451719</c:v>
                </c:pt>
                <c:pt idx="1453">
                  <c:v>103.82759368573085</c:v>
                </c:pt>
                <c:pt idx="1454">
                  <c:v>103.83836694751254</c:v>
                </c:pt>
                <c:pt idx="1455">
                  <c:v>103.84904844238848</c:v>
                </c:pt>
                <c:pt idx="1456">
                  <c:v>103.85963639121316</c:v>
                </c:pt>
                <c:pt idx="1457">
                  <c:v>103.8701289833936</c:v>
                </c:pt>
                <c:pt idx="1458">
                  <c:v>103.88052440772088</c:v>
                </c:pt>
                <c:pt idx="1459">
                  <c:v>103.89082084227761</c:v>
                </c:pt>
                <c:pt idx="1460">
                  <c:v>103.90101650091806</c:v>
                </c:pt>
                <c:pt idx="1461">
                  <c:v>103.9111094569198</c:v>
                </c:pt>
                <c:pt idx="1462">
                  <c:v>103.9210979062417</c:v>
                </c:pt>
                <c:pt idx="1463">
                  <c:v>103.93098002140989</c:v>
                </c:pt>
                <c:pt idx="1464">
                  <c:v>103.94075389240479</c:v>
                </c:pt>
                <c:pt idx="1465">
                  <c:v>103.95041766740995</c:v>
                </c:pt>
                <c:pt idx="1466">
                  <c:v>103.95996945613092</c:v>
                </c:pt>
                <c:pt idx="1467">
                  <c:v>103.96940742067456</c:v>
                </c:pt>
                <c:pt idx="1468">
                  <c:v>103.97872964092707</c:v>
                </c:pt>
                <c:pt idx="1469">
                  <c:v>103.98793432905396</c:v>
                </c:pt>
                <c:pt idx="1470">
                  <c:v>103.99701942661341</c:v>
                </c:pt>
                <c:pt idx="1471">
                  <c:v>104.00598311154036</c:v>
                </c:pt>
                <c:pt idx="1472">
                  <c:v>104.01482334335446</c:v>
                </c:pt>
                <c:pt idx="1473">
                  <c:v>104.02353856408703</c:v>
                </c:pt>
                <c:pt idx="1474">
                  <c:v>104.03212810631749</c:v>
                </c:pt>
                <c:pt idx="1475">
                  <c:v>104.04058740179786</c:v>
                </c:pt>
                <c:pt idx="1476">
                  <c:v>104.04891549425464</c:v>
                </c:pt>
                <c:pt idx="1477">
                  <c:v>104.05711206431785</c:v>
                </c:pt>
                <c:pt idx="1478">
                  <c:v>104.06517228942647</c:v>
                </c:pt>
                <c:pt idx="1479">
                  <c:v>104.07309604459159</c:v>
                </c:pt>
                <c:pt idx="1480">
                  <c:v>104.08088150794325</c:v>
                </c:pt>
                <c:pt idx="1481">
                  <c:v>104.08852551153592</c:v>
                </c:pt>
                <c:pt idx="1482">
                  <c:v>104.09602796167319</c:v>
                </c:pt>
                <c:pt idx="1483">
                  <c:v>104.10339137573497</c:v>
                </c:pt>
                <c:pt idx="1484">
                  <c:v>104.1106013593528</c:v>
                </c:pt>
                <c:pt idx="1485">
                  <c:v>104.11766538168067</c:v>
                </c:pt>
                <c:pt idx="1486">
                  <c:v>104.12457917334882</c:v>
                </c:pt>
                <c:pt idx="1487">
                  <c:v>104.13133567470541</c:v>
                </c:pt>
                <c:pt idx="1488">
                  <c:v>104.13794379424144</c:v>
                </c:pt>
                <c:pt idx="1489">
                  <c:v>104.14439616124598</c:v>
                </c:pt>
                <c:pt idx="1490">
                  <c:v>104.15070213020724</c:v>
                </c:pt>
                <c:pt idx="1491">
                  <c:v>104.15683806072872</c:v>
                </c:pt>
                <c:pt idx="1492">
                  <c:v>104.16281277955565</c:v>
                </c:pt>
                <c:pt idx="1493">
                  <c:v>104.16862446600791</c:v>
                </c:pt>
                <c:pt idx="1494">
                  <c:v>104.1742601323363</c:v>
                </c:pt>
                <c:pt idx="1495">
                  <c:v>104.17973981094659</c:v>
                </c:pt>
                <c:pt idx="1496">
                  <c:v>104.18505948186257</c:v>
                </c:pt>
                <c:pt idx="1497">
                  <c:v>104.19020048873399</c:v>
                </c:pt>
                <c:pt idx="1498">
                  <c:v>104.19517306560458</c:v>
                </c:pt>
                <c:pt idx="1499">
                  <c:v>104.19996796120775</c:v>
                </c:pt>
                <c:pt idx="1500">
                  <c:v>104.20458498250251</c:v>
                </c:pt>
                <c:pt idx="1501">
                  <c:v>104.209026632</c:v>
                </c:pt>
                <c:pt idx="1502">
                  <c:v>104.209026632</c:v>
                </c:pt>
                <c:pt idx="1503">
                  <c:v>104.303582891</c:v>
                </c:pt>
                <c:pt idx="1504">
                  <c:v>104.39475665400001</c:v>
                </c:pt>
                <c:pt idx="1505">
                  <c:v>104.482597363</c:v>
                </c:pt>
                <c:pt idx="1506">
                  <c:v>104.567123279</c:v>
                </c:pt>
                <c:pt idx="1507">
                  <c:v>104.64836554199999</c:v>
                </c:pt>
                <c:pt idx="1508">
                  <c:v>104.726359135</c:v>
                </c:pt>
                <c:pt idx="1509">
                  <c:v>104.801138909</c:v>
                </c:pt>
                <c:pt idx="1510">
                  <c:v>104.872746146</c:v>
                </c:pt>
                <c:pt idx="1511">
                  <c:v>104.941222133</c:v>
                </c:pt>
                <c:pt idx="1512">
                  <c:v>105.006611353</c:v>
                </c:pt>
                <c:pt idx="1513">
                  <c:v>105.06896057599999</c:v>
                </c:pt>
                <c:pt idx="1514">
                  <c:v>105.128319303</c:v>
                </c:pt>
                <c:pt idx="1515">
                  <c:v>105.18474048900001</c:v>
                </c:pt>
                <c:pt idx="1516">
                  <c:v>105.23827147999999</c:v>
                </c:pt>
                <c:pt idx="1517">
                  <c:v>105.28898204399999</c:v>
                </c:pt>
                <c:pt idx="1518">
                  <c:v>105.336904949</c:v>
                </c:pt>
                <c:pt idx="1519">
                  <c:v>105.38212179600001</c:v>
                </c:pt>
                <c:pt idx="1520">
                  <c:v>105.424699379</c:v>
                </c:pt>
                <c:pt idx="1521">
                  <c:v>105.46467195</c:v>
                </c:pt>
                <c:pt idx="1522">
                  <c:v>105.502112661</c:v>
                </c:pt>
                <c:pt idx="1523">
                  <c:v>105.537104318</c:v>
                </c:pt>
                <c:pt idx="1524">
                  <c:v>105.569703537</c:v>
                </c:pt>
                <c:pt idx="1525">
                  <c:v>105.599978275</c:v>
                </c:pt>
                <c:pt idx="1526">
                  <c:v>105.627997691</c:v>
                </c:pt>
                <c:pt idx="1527">
                  <c:v>105.65383151899999</c:v>
                </c:pt>
                <c:pt idx="1528">
                  <c:v>105.677550783</c:v>
                </c:pt>
                <c:pt idx="1529">
                  <c:v>105.69922810200001</c:v>
                </c:pt>
                <c:pt idx="1530">
                  <c:v>105.718930052</c:v>
                </c:pt>
                <c:pt idx="1531">
                  <c:v>105.736734829</c:v>
                </c:pt>
                <c:pt idx="1532">
                  <c:v>105.752712516</c:v>
                </c:pt>
                <c:pt idx="1533">
                  <c:v>105.766935976</c:v>
                </c:pt>
                <c:pt idx="1534">
                  <c:v>105.77947949999999</c:v>
                </c:pt>
                <c:pt idx="1535">
                  <c:v>105.790414982</c:v>
                </c:pt>
                <c:pt idx="1536">
                  <c:v>105.799812942</c:v>
                </c:pt>
                <c:pt idx="1537">
                  <c:v>105.807743823</c:v>
                </c:pt>
                <c:pt idx="1538">
                  <c:v>105.814289819</c:v>
                </c:pt>
                <c:pt idx="1539">
                  <c:v>105.81951219699999</c:v>
                </c:pt>
                <c:pt idx="1540">
                  <c:v>105.82349179400001</c:v>
                </c:pt>
                <c:pt idx="1541">
                  <c:v>105.82628409100001</c:v>
                </c:pt>
                <c:pt idx="1542">
                  <c:v>105.82798385700001</c:v>
                </c:pt>
                <c:pt idx="1543">
                  <c:v>105.82863426599999</c:v>
                </c:pt>
                <c:pt idx="1544">
                  <c:v>105.828302331</c:v>
                </c:pt>
                <c:pt idx="1545">
                  <c:v>105.827095515</c:v>
                </c:pt>
                <c:pt idx="1546">
                  <c:v>105.82504000500001</c:v>
                </c:pt>
                <c:pt idx="1547">
                  <c:v>105.822215755</c:v>
                </c:pt>
                <c:pt idx="1548">
                  <c:v>105.818679878</c:v>
                </c:pt>
                <c:pt idx="1549">
                  <c:v>105.814505798</c:v>
                </c:pt>
                <c:pt idx="1550">
                  <c:v>105.809761255</c:v>
                </c:pt>
                <c:pt idx="1551">
                  <c:v>105.80450001299999</c:v>
                </c:pt>
                <c:pt idx="1552">
                  <c:v>105.798783766</c:v>
                </c:pt>
                <c:pt idx="1553">
                  <c:v>105.792695778</c:v>
                </c:pt>
                <c:pt idx="1554">
                  <c:v>105.78623644699999</c:v>
                </c:pt>
                <c:pt idx="1555">
                  <c:v>105.77952580199999</c:v>
                </c:pt>
                <c:pt idx="1556">
                  <c:v>105.772590388</c:v>
                </c:pt>
                <c:pt idx="1557">
                  <c:v>105.765483277</c:v>
                </c:pt>
                <c:pt idx="1558">
                  <c:v>105.75827502200001</c:v>
                </c:pt>
                <c:pt idx="1559">
                  <c:v>105.75101036300001</c:v>
                </c:pt>
                <c:pt idx="1560">
                  <c:v>105.74375080199999</c:v>
                </c:pt>
                <c:pt idx="1561">
                  <c:v>105.736533448</c:v>
                </c:pt>
                <c:pt idx="1562">
                  <c:v>105.729415182</c:v>
                </c:pt>
                <c:pt idx="1563">
                  <c:v>105.722447526</c:v>
                </c:pt>
                <c:pt idx="1564">
                  <c:v>105.715673968</c:v>
                </c:pt>
                <c:pt idx="1565">
                  <c:v>105.709138702</c:v>
                </c:pt>
                <c:pt idx="1566">
                  <c:v>105.702900957</c:v>
                </c:pt>
                <c:pt idx="1567">
                  <c:v>105.69700032599999</c:v>
                </c:pt>
                <c:pt idx="1568">
                  <c:v>105.691478283</c:v>
                </c:pt>
                <c:pt idx="1569">
                  <c:v>105.686383037</c:v>
                </c:pt>
                <c:pt idx="1570">
                  <c:v>105.681751646</c:v>
                </c:pt>
                <c:pt idx="1571">
                  <c:v>105.67763051599999</c:v>
                </c:pt>
                <c:pt idx="1572">
                  <c:v>105.674059101</c:v>
                </c:pt>
                <c:pt idx="1573">
                  <c:v>105.671079515</c:v>
                </c:pt>
                <c:pt idx="1574">
                  <c:v>105.66872830200001</c:v>
                </c:pt>
                <c:pt idx="1575">
                  <c:v>105.66704636599999</c:v>
                </c:pt>
                <c:pt idx="1576">
                  <c:v>105.66606698</c:v>
                </c:pt>
                <c:pt idx="1577">
                  <c:v>105.665832149</c:v>
                </c:pt>
                <c:pt idx="1578">
                  <c:v>105.66637680700001</c:v>
                </c:pt>
                <c:pt idx="1579">
                  <c:v>105.66773623100001</c:v>
                </c:pt>
                <c:pt idx="1580">
                  <c:v>105.669946463</c:v>
                </c:pt>
                <c:pt idx="1581">
                  <c:v>105.673044492</c:v>
                </c:pt>
                <c:pt idx="1582">
                  <c:v>105.67705617199999</c:v>
                </c:pt>
                <c:pt idx="1583">
                  <c:v>105.682026275</c:v>
                </c:pt>
                <c:pt idx="1584">
                  <c:v>105.68798266</c:v>
                </c:pt>
                <c:pt idx="1585">
                  <c:v>105.694960391</c:v>
                </c:pt>
                <c:pt idx="1586">
                  <c:v>105.702989554</c:v>
                </c:pt>
                <c:pt idx="1587">
                  <c:v>105.71210603500001</c:v>
                </c:pt>
                <c:pt idx="1588">
                  <c:v>105.72232813700001</c:v>
                </c:pt>
                <c:pt idx="1589">
                  <c:v>105.733705351</c:v>
                </c:pt>
                <c:pt idx="1590">
                  <c:v>105.746257517</c:v>
                </c:pt>
                <c:pt idx="1591">
                  <c:v>105.760009576</c:v>
                </c:pt>
                <c:pt idx="1592">
                  <c:v>105.77500291600001</c:v>
                </c:pt>
                <c:pt idx="1593">
                  <c:v>105.791289366</c:v>
                </c:pt>
                <c:pt idx="1594">
                  <c:v>105.808842282</c:v>
                </c:pt>
                <c:pt idx="1595">
                  <c:v>105.82777077199999</c:v>
                </c:pt>
                <c:pt idx="1596">
                  <c:v>105.84799622600001</c:v>
                </c:pt>
                <c:pt idx="1597">
                  <c:v>105.869640386</c:v>
                </c:pt>
                <c:pt idx="1598">
                  <c:v>105.89269566199999</c:v>
                </c:pt>
                <c:pt idx="1599">
                  <c:v>105.917182174</c:v>
                </c:pt>
                <c:pt idx="1600">
                  <c:v>105.943155631</c:v>
                </c:pt>
                <c:pt idx="1601">
                  <c:v>105.970639566</c:v>
                </c:pt>
                <c:pt idx="1602">
                  <c:v>105.99966517999999</c:v>
                </c:pt>
                <c:pt idx="1603">
                  <c:v>106.03024805699999</c:v>
                </c:pt>
                <c:pt idx="1604">
                  <c:v>106.062417119</c:v>
                </c:pt>
                <c:pt idx="1605">
                  <c:v>106.096216911</c:v>
                </c:pt>
                <c:pt idx="1606">
                  <c:v>106.13166971699999</c:v>
                </c:pt>
                <c:pt idx="1607">
                  <c:v>106.168805308</c:v>
                </c:pt>
                <c:pt idx="1608">
                  <c:v>106.207658477</c:v>
                </c:pt>
                <c:pt idx="1609">
                  <c:v>106.24825028399999</c:v>
                </c:pt>
                <c:pt idx="1610">
                  <c:v>106.29061645100001</c:v>
                </c:pt>
                <c:pt idx="1611">
                  <c:v>106.334781635</c:v>
                </c:pt>
                <c:pt idx="1612">
                  <c:v>106.380785272</c:v>
                </c:pt>
                <c:pt idx="1613">
                  <c:v>106.42865593499999</c:v>
                </c:pt>
                <c:pt idx="1614">
                  <c:v>106.478426848</c:v>
                </c:pt>
                <c:pt idx="1615">
                  <c:v>106.530125297</c:v>
                </c:pt>
                <c:pt idx="1616">
                  <c:v>106.58378532899999</c:v>
                </c:pt>
                <c:pt idx="1617">
                  <c:v>106.63944322499999</c:v>
                </c:pt>
                <c:pt idx="1618">
                  <c:v>106.697126922</c:v>
                </c:pt>
                <c:pt idx="1619">
                  <c:v>106.75686733000001</c:v>
                </c:pt>
                <c:pt idx="1620">
                  <c:v>106.818701533</c:v>
                </c:pt>
                <c:pt idx="1621">
                  <c:v>106.882666556</c:v>
                </c:pt>
                <c:pt idx="1622">
                  <c:v>106.9487915</c:v>
                </c:pt>
                <c:pt idx="1623">
                  <c:v>107.017120785</c:v>
                </c:pt>
                <c:pt idx="1624">
                  <c:v>107.087681139</c:v>
                </c:pt>
                <c:pt idx="1625">
                  <c:v>107.16051548900001</c:v>
                </c:pt>
                <c:pt idx="1626">
                  <c:v>107.235650376</c:v>
                </c:pt>
                <c:pt idx="1627">
                  <c:v>107.31313109200001</c:v>
                </c:pt>
                <c:pt idx="1628">
                  <c:v>107.39299301200001</c:v>
                </c:pt>
                <c:pt idx="1629">
                  <c:v>107.47528209799999</c:v>
                </c:pt>
                <c:pt idx="1630">
                  <c:v>107.560026798</c:v>
                </c:pt>
                <c:pt idx="1631">
                  <c:v>107.64727121200001</c:v>
                </c:pt>
                <c:pt idx="1632">
                  <c:v>107.737054977</c:v>
                </c:pt>
                <c:pt idx="1633">
                  <c:v>107.829420846</c:v>
                </c:pt>
                <c:pt idx="1634">
                  <c:v>107.924406523</c:v>
                </c:pt>
                <c:pt idx="1635">
                  <c:v>108.022064112</c:v>
                </c:pt>
                <c:pt idx="1636">
                  <c:v>108.122428056</c:v>
                </c:pt>
                <c:pt idx="1637">
                  <c:v>108.225551947</c:v>
                </c:pt>
                <c:pt idx="1638">
                  <c:v>108.33146047699999</c:v>
                </c:pt>
                <c:pt idx="1639">
                  <c:v>108.440216761</c:v>
                </c:pt>
                <c:pt idx="1640">
                  <c:v>108.551892589</c:v>
                </c:pt>
                <c:pt idx="1641">
                  <c:v>108.666453296</c:v>
                </c:pt>
                <c:pt idx="1642">
                  <c:v>108.78403503</c:v>
                </c:pt>
                <c:pt idx="1643">
                  <c:v>108.904644073</c:v>
                </c:pt>
                <c:pt idx="1644">
                  <c:v>109.02832752099999</c:v>
                </c:pt>
                <c:pt idx="1645">
                  <c:v>109.155157104</c:v>
                </c:pt>
                <c:pt idx="1646">
                  <c:v>109.285174619</c:v>
                </c:pt>
                <c:pt idx="1647">
                  <c:v>109.418433017</c:v>
                </c:pt>
                <c:pt idx="1648">
                  <c:v>109.554992721</c:v>
                </c:pt>
                <c:pt idx="1649">
                  <c:v>109.69489532599999</c:v>
                </c:pt>
                <c:pt idx="1650">
                  <c:v>109.838203436</c:v>
                </c:pt>
                <c:pt idx="1651">
                  <c:v>109.98496715500001</c:v>
                </c:pt>
                <c:pt idx="1652">
                  <c:v>110.135257596</c:v>
                </c:pt>
                <c:pt idx="1653">
                  <c:v>110.289127593</c:v>
                </c:pt>
                <c:pt idx="1654">
                  <c:v>110.44663710099999</c:v>
                </c:pt>
                <c:pt idx="1655">
                  <c:v>110.60784763300001</c:v>
                </c:pt>
                <c:pt idx="1656">
                  <c:v>110.772821358</c:v>
                </c:pt>
                <c:pt idx="1657">
                  <c:v>110.94162207399999</c:v>
                </c:pt>
                <c:pt idx="1658">
                  <c:v>111.114314544</c:v>
                </c:pt>
                <c:pt idx="1659">
                  <c:v>111.290964859</c:v>
                </c:pt>
                <c:pt idx="1660">
                  <c:v>111.471640204</c:v>
                </c:pt>
                <c:pt idx="1661">
                  <c:v>111.65640918</c:v>
                </c:pt>
                <c:pt idx="1662">
                  <c:v>111.845342019</c:v>
                </c:pt>
                <c:pt idx="1663">
                  <c:v>112.038509057</c:v>
                </c:pt>
                <c:pt idx="1664">
                  <c:v>112.235987937</c:v>
                </c:pt>
                <c:pt idx="1665">
                  <c:v>112.43784282599999</c:v>
                </c:pt>
                <c:pt idx="1666">
                  <c:v>112.64415375999999</c:v>
                </c:pt>
                <c:pt idx="1667">
                  <c:v>112.85499224199999</c:v>
                </c:pt>
                <c:pt idx="1668">
                  <c:v>113.070445943</c:v>
                </c:pt>
                <c:pt idx="1669">
                  <c:v>113.29059027</c:v>
                </c:pt>
                <c:pt idx="1670">
                  <c:v>113.515506833</c:v>
                </c:pt>
                <c:pt idx="1671">
                  <c:v>113.745274972</c:v>
                </c:pt>
                <c:pt idx="1672">
                  <c:v>113.979980269</c:v>
                </c:pt>
                <c:pt idx="1673">
                  <c:v>114.219705631</c:v>
                </c:pt>
                <c:pt idx="1674">
                  <c:v>114.46454295700001</c:v>
                </c:pt>
                <c:pt idx="1675">
                  <c:v>114.714578643</c:v>
                </c:pt>
                <c:pt idx="1676">
                  <c:v>114.96990666400001</c:v>
                </c:pt>
                <c:pt idx="1677">
                  <c:v>115.23061128099999</c:v>
                </c:pt>
                <c:pt idx="1678">
                  <c:v>115.496789686</c:v>
                </c:pt>
                <c:pt idx="1679">
                  <c:v>115.768537306</c:v>
                </c:pt>
                <c:pt idx="1680">
                  <c:v>116.045949576</c:v>
                </c:pt>
                <c:pt idx="1681">
                  <c:v>116.329125959</c:v>
                </c:pt>
                <c:pt idx="1682">
                  <c:v>116.618174021</c:v>
                </c:pt>
                <c:pt idx="1683">
                  <c:v>116.91318695</c:v>
                </c:pt>
                <c:pt idx="1684">
                  <c:v>117.21426959199999</c:v>
                </c:pt>
                <c:pt idx="1685">
                  <c:v>117.521537106</c:v>
                </c:pt>
                <c:pt idx="1686">
                  <c:v>117.83507376199999</c:v>
                </c:pt>
                <c:pt idx="1687">
                  <c:v>118.155016109</c:v>
                </c:pt>
                <c:pt idx="1688">
                  <c:v>118.481479995</c:v>
                </c:pt>
                <c:pt idx="1689">
                  <c:v>118.814549243</c:v>
                </c:pt>
                <c:pt idx="1690">
                  <c:v>119.15434137</c:v>
                </c:pt>
                <c:pt idx="1691">
                  <c:v>119.50101527699999</c:v>
                </c:pt>
                <c:pt idx="1692">
                  <c:v>119.854651222</c:v>
                </c:pt>
                <c:pt idx="1693">
                  <c:v>120.215376986</c:v>
                </c:pt>
                <c:pt idx="1694">
                  <c:v>120.583332484</c:v>
                </c:pt>
                <c:pt idx="1695">
                  <c:v>120.95864764</c:v>
                </c:pt>
                <c:pt idx="1696">
                  <c:v>121.34140043399999</c:v>
                </c:pt>
                <c:pt idx="1697">
                  <c:v>121.73177455699999</c:v>
                </c:pt>
                <c:pt idx="1698">
                  <c:v>122.129909313</c:v>
                </c:pt>
                <c:pt idx="1699">
                  <c:v>122.535894171</c:v>
                </c:pt>
                <c:pt idx="1700">
                  <c:v>122.949880713</c:v>
                </c:pt>
                <c:pt idx="1701">
                  <c:v>123.372028445</c:v>
                </c:pt>
                <c:pt idx="1702">
                  <c:v>123.802474144</c:v>
                </c:pt>
                <c:pt idx="1703">
                  <c:v>124.241354055</c:v>
                </c:pt>
                <c:pt idx="1704">
                  <c:v>124.688817814</c:v>
                </c:pt>
                <c:pt idx="1705">
                  <c:v>125.145014854</c:v>
                </c:pt>
                <c:pt idx="1706">
                  <c:v>125.61009681</c:v>
                </c:pt>
                <c:pt idx="1707">
                  <c:v>126.084218468</c:v>
                </c:pt>
                <c:pt idx="1708">
                  <c:v>126.567536481</c:v>
                </c:pt>
                <c:pt idx="1709">
                  <c:v>127.060210399</c:v>
                </c:pt>
                <c:pt idx="1710">
                  <c:v>127.562402569</c:v>
                </c:pt>
                <c:pt idx="1711">
                  <c:v>128.07427744200001</c:v>
                </c:pt>
                <c:pt idx="1712">
                  <c:v>128.59600281900001</c:v>
                </c:pt>
                <c:pt idx="1713">
                  <c:v>129.12774865399999</c:v>
                </c:pt>
                <c:pt idx="1714">
                  <c:v>129.66968246499999</c:v>
                </c:pt>
                <c:pt idx="1715">
                  <c:v>130.22199078400001</c:v>
                </c:pt>
                <c:pt idx="1716">
                  <c:v>130.78484667000001</c:v>
                </c:pt>
                <c:pt idx="1717">
                  <c:v>131.358436971</c:v>
                </c:pt>
                <c:pt idx="1718">
                  <c:v>131.94293477100001</c:v>
                </c:pt>
                <c:pt idx="1719">
                  <c:v>132.53853262499999</c:v>
                </c:pt>
                <c:pt idx="1720">
                  <c:v>133.145419688</c:v>
                </c:pt>
                <c:pt idx="1721">
                  <c:v>133.76379124600001</c:v>
                </c:pt>
                <c:pt idx="1722">
                  <c:v>134.393840772</c:v>
                </c:pt>
                <c:pt idx="1723">
                  <c:v>135.03576792600001</c:v>
                </c:pt>
                <c:pt idx="1724">
                  <c:v>135.68977459300001</c:v>
                </c:pt>
                <c:pt idx="1725">
                  <c:v>136.35606423499999</c:v>
                </c:pt>
                <c:pt idx="1726">
                  <c:v>137.03484928699999</c:v>
                </c:pt>
                <c:pt idx="1727">
                  <c:v>137.72633648600001</c:v>
                </c:pt>
                <c:pt idx="1728">
                  <c:v>138.43074153399999</c:v>
                </c:pt>
                <c:pt idx="1729">
                  <c:v>139.148277237</c:v>
                </c:pt>
                <c:pt idx="1730">
                  <c:v>139.87917224700001</c:v>
                </c:pt>
                <c:pt idx="1731">
                  <c:v>140.623652021</c:v>
                </c:pt>
                <c:pt idx="1732">
                  <c:v>141.381934825</c:v>
                </c:pt>
                <c:pt idx="1733">
                  <c:v>142.15425334700001</c:v>
                </c:pt>
                <c:pt idx="1734">
                  <c:v>142.94084002299999</c:v>
                </c:pt>
                <c:pt idx="1735">
                  <c:v>143.74193255899999</c:v>
                </c:pt>
                <c:pt idx="1736">
                  <c:v>144.55777469399999</c:v>
                </c:pt>
                <c:pt idx="1737">
                  <c:v>145.38861161400001</c:v>
                </c:pt>
                <c:pt idx="1738">
                  <c:v>146.23468049900001</c:v>
                </c:pt>
                <c:pt idx="1739">
                  <c:v>147.09623603099999</c:v>
                </c:pt>
                <c:pt idx="1740">
                  <c:v>147.97352812099999</c:v>
                </c:pt>
                <c:pt idx="1741">
                  <c:v>148.866819792</c:v>
                </c:pt>
                <c:pt idx="1742">
                  <c:v>149.77636780399999</c:v>
                </c:pt>
                <c:pt idx="1743">
                  <c:v>150.70243860900001</c:v>
                </c:pt>
                <c:pt idx="1744">
                  <c:v>151.645292533</c:v>
                </c:pt>
                <c:pt idx="1745">
                  <c:v>152.605202719</c:v>
                </c:pt>
                <c:pt idx="1746">
                  <c:v>153.58244043600001</c:v>
                </c:pt>
                <c:pt idx="1747">
                  <c:v>154.57728653000001</c:v>
                </c:pt>
                <c:pt idx="1748">
                  <c:v>155.59001325899999</c:v>
                </c:pt>
                <c:pt idx="1749">
                  <c:v>156.62091751</c:v>
                </c:pt>
                <c:pt idx="1750">
                  <c:v>157.67028186300001</c:v>
                </c:pt>
                <c:pt idx="1751">
                  <c:v>158.73838680099999</c:v>
                </c:pt>
                <c:pt idx="1752">
                  <c:v>159.82553180900001</c:v>
                </c:pt>
                <c:pt idx="1753">
                  <c:v>160.93201301900001</c:v>
                </c:pt>
                <c:pt idx="1754">
                  <c:v>162.05813044600001</c:v>
                </c:pt>
                <c:pt idx="1755">
                  <c:v>163.20418715900001</c:v>
                </c:pt>
                <c:pt idx="1756">
                  <c:v>164.370489437</c:v>
                </c:pt>
                <c:pt idx="1757">
                  <c:v>165.557346819</c:v>
                </c:pt>
                <c:pt idx="1758">
                  <c:v>166.765071734</c:v>
                </c:pt>
                <c:pt idx="1759">
                  <c:v>167.99397981000001</c:v>
                </c:pt>
                <c:pt idx="1760">
                  <c:v>169.244389918</c:v>
                </c:pt>
                <c:pt idx="1761">
                  <c:v>170.51661953499999</c:v>
                </c:pt>
                <c:pt idx="1762">
                  <c:v>171.81100193699999</c:v>
                </c:pt>
                <c:pt idx="1763">
                  <c:v>173.12786463500001</c:v>
                </c:pt>
                <c:pt idx="1764">
                  <c:v>174.46752966099999</c:v>
                </c:pt>
                <c:pt idx="1765">
                  <c:v>175.830334201</c:v>
                </c:pt>
                <c:pt idx="1766">
                  <c:v>177.21661226399999</c:v>
                </c:pt>
                <c:pt idx="1767">
                  <c:v>178.62670651799999</c:v>
                </c:pt>
                <c:pt idx="1768">
                  <c:v>180.060956019</c:v>
                </c:pt>
                <c:pt idx="1769">
                  <c:v>181.519706128</c:v>
                </c:pt>
                <c:pt idx="1770">
                  <c:v>183.003298489</c:v>
                </c:pt>
                <c:pt idx="1771">
                  <c:v>184.51208228199999</c:v>
                </c:pt>
                <c:pt idx="1772">
                  <c:v>186.046411973</c:v>
                </c:pt>
                <c:pt idx="1773">
                  <c:v>187.60663749899999</c:v>
                </c:pt>
                <c:pt idx="1774">
                  <c:v>189.19311656900001</c:v>
                </c:pt>
                <c:pt idx="1775">
                  <c:v>190.806197664</c:v>
                </c:pt>
                <c:pt idx="1776">
                  <c:v>192.446244646</c:v>
                </c:pt>
                <c:pt idx="1777">
                  <c:v>194.11361645599999</c:v>
                </c:pt>
                <c:pt idx="1778">
                  <c:v>195.808673836</c:v>
                </c:pt>
                <c:pt idx="1779">
                  <c:v>197.531780099</c:v>
                </c:pt>
                <c:pt idx="1780">
                  <c:v>199.28329681</c:v>
                </c:pt>
                <c:pt idx="1781">
                  <c:v>201.06359050399999</c:v>
                </c:pt>
                <c:pt idx="1782">
                  <c:v>202.87302465799999</c:v>
                </c:pt>
                <c:pt idx="1783">
                  <c:v>204.71196567499999</c:v>
                </c:pt>
                <c:pt idx="1784">
                  <c:v>206.58077665900001</c:v>
                </c:pt>
                <c:pt idx="1785">
                  <c:v>208.47983497800001</c:v>
                </c:pt>
                <c:pt idx="1786">
                  <c:v>210.40949714600001</c:v>
                </c:pt>
                <c:pt idx="1787">
                  <c:v>212.370133082</c:v>
                </c:pt>
                <c:pt idx="1788">
                  <c:v>214.36210905799999</c:v>
                </c:pt>
                <c:pt idx="1789">
                  <c:v>216.38579076400001</c:v>
                </c:pt>
                <c:pt idx="1790">
                  <c:v>218.441543064</c:v>
                </c:pt>
                <c:pt idx="1791">
                  <c:v>220.529729761</c:v>
                </c:pt>
                <c:pt idx="1792">
                  <c:v>222.650713341</c:v>
                </c:pt>
                <c:pt idx="1793">
                  <c:v>224.80485470799999</c:v>
                </c:pt>
                <c:pt idx="1794">
                  <c:v>226.99251292</c:v>
                </c:pt>
                <c:pt idx="1795">
                  <c:v>229.21404253099999</c:v>
                </c:pt>
                <c:pt idx="1796">
                  <c:v>231.469798516</c:v>
                </c:pt>
                <c:pt idx="1797">
                  <c:v>233.76016781800001</c:v>
                </c:pt>
                <c:pt idx="1798">
                  <c:v>236.085414415</c:v>
                </c:pt>
                <c:pt idx="1799">
                  <c:v>238.44596482899999</c:v>
                </c:pt>
                <c:pt idx="1800">
                  <c:v>240.84212468999999</c:v>
                </c:pt>
                <c:pt idx="1801">
                  <c:v>243.27422927000001</c:v>
                </c:pt>
                <c:pt idx="1802">
                  <c:v>245.74262870300001</c:v>
                </c:pt>
                <c:pt idx="1803">
                  <c:v>248.24764356</c:v>
                </c:pt>
                <c:pt idx="1804">
                  <c:v>250.789597321</c:v>
                </c:pt>
                <c:pt idx="1805">
                  <c:v>253.36880798600001</c:v>
                </c:pt>
                <c:pt idx="1806">
                  <c:v>255.98558279</c:v>
                </c:pt>
                <c:pt idx="1807">
                  <c:v>258.640237394</c:v>
                </c:pt>
                <c:pt idx="1808">
                  <c:v>261.33306613000002</c:v>
                </c:pt>
                <c:pt idx="1809">
                  <c:v>264.06436607699999</c:v>
                </c:pt>
                <c:pt idx="1810">
                  <c:v>266.834411988</c:v>
                </c:pt>
                <c:pt idx="1811">
                  <c:v>269.64348331399998</c:v>
                </c:pt>
                <c:pt idx="1812">
                  <c:v>272.49185265400001</c:v>
                </c:pt>
                <c:pt idx="1813">
                  <c:v>275.37977734399999</c:v>
                </c:pt>
                <c:pt idx="1814">
                  <c:v>278.30750974599999</c:v>
                </c:pt>
                <c:pt idx="1815">
                  <c:v>281.27528597700001</c:v>
                </c:pt>
                <c:pt idx="1816">
                  <c:v>284.28333475400001</c:v>
                </c:pt>
                <c:pt idx="1817">
                  <c:v>287.33188291300002</c:v>
                </c:pt>
                <c:pt idx="1818">
                  <c:v>290.42113515599999</c:v>
                </c:pt>
                <c:pt idx="1819">
                  <c:v>293.55129185200002</c:v>
                </c:pt>
                <c:pt idx="1820">
                  <c:v>296.72252881999998</c:v>
                </c:pt>
                <c:pt idx="1821">
                  <c:v>299.93502425700001</c:v>
                </c:pt>
                <c:pt idx="1822">
                  <c:v>303.188934383</c:v>
                </c:pt>
                <c:pt idx="1823">
                  <c:v>306.48440888699997</c:v>
                </c:pt>
                <c:pt idx="1824">
                  <c:v>309.82157265400002</c:v>
                </c:pt>
                <c:pt idx="1825">
                  <c:v>313.20054426199999</c:v>
                </c:pt>
                <c:pt idx="1826">
                  <c:v>316.62142467500001</c:v>
                </c:pt>
                <c:pt idx="1827">
                  <c:v>320.08429915099998</c:v>
                </c:pt>
                <c:pt idx="1828">
                  <c:v>323.58923673499999</c:v>
                </c:pt>
                <c:pt idx="1829">
                  <c:v>327.136288691</c:v>
                </c:pt>
                <c:pt idx="1830">
                  <c:v>330.72549329100002</c:v>
                </c:pt>
                <c:pt idx="1831">
                  <c:v>334.35686473700002</c:v>
                </c:pt>
                <c:pt idx="1832">
                  <c:v>338.030403234</c:v>
                </c:pt>
                <c:pt idx="1833">
                  <c:v>341.74608726899999</c:v>
                </c:pt>
                <c:pt idx="1834">
                  <c:v>345.50388392899998</c:v>
                </c:pt>
                <c:pt idx="1835">
                  <c:v>349.30372895300002</c:v>
                </c:pt>
                <c:pt idx="1836">
                  <c:v>353.14554572100002</c:v>
                </c:pt>
                <c:pt idx="1837">
                  <c:v>357.02923367800003</c:v>
                </c:pt>
                <c:pt idx="1838">
                  <c:v>360.95467546100002</c:v>
                </c:pt>
                <c:pt idx="1839">
                  <c:v>364.92172936399999</c:v>
                </c:pt>
                <c:pt idx="1840">
                  <c:v>368.93022926700002</c:v>
                </c:pt>
                <c:pt idx="1841">
                  <c:v>372.97999029800002</c:v>
                </c:pt>
                <c:pt idx="1842">
                  <c:v>377.07080071600001</c:v>
                </c:pt>
                <c:pt idx="1843">
                  <c:v>381.20244002999999</c:v>
                </c:pt>
                <c:pt idx="1844">
                  <c:v>385.37464212399999</c:v>
                </c:pt>
                <c:pt idx="1845">
                  <c:v>389.58713226899999</c:v>
                </c:pt>
                <c:pt idx="1846">
                  <c:v>393.83960876200001</c:v>
                </c:pt>
                <c:pt idx="1847">
                  <c:v>398.13174194800001</c:v>
                </c:pt>
                <c:pt idx="1848">
                  <c:v>402.46318322799999</c:v>
                </c:pt>
                <c:pt idx="1849">
                  <c:v>406.83355549200002</c:v>
                </c:pt>
                <c:pt idx="1850">
                  <c:v>411.24245760700001</c:v>
                </c:pt>
                <c:pt idx="1851">
                  <c:v>415.68946499499998</c:v>
                </c:pt>
                <c:pt idx="1852">
                  <c:v>420.17411365100003</c:v>
                </c:pt>
                <c:pt idx="1853">
                  <c:v>424.69595385600002</c:v>
                </c:pt>
                <c:pt idx="1854">
                  <c:v>429.25445944199998</c:v>
                </c:pt>
                <c:pt idx="1855">
                  <c:v>433.84910967500002</c:v>
                </c:pt>
                <c:pt idx="1856">
                  <c:v>438.47935248099998</c:v>
                </c:pt>
                <c:pt idx="1857">
                  <c:v>443.14460638700001</c:v>
                </c:pt>
                <c:pt idx="1858">
                  <c:v>447.84426698300001</c:v>
                </c:pt>
                <c:pt idx="1859">
                  <c:v>452.57770693800001</c:v>
                </c:pt>
                <c:pt idx="1860">
                  <c:v>457.34427008400002</c:v>
                </c:pt>
                <c:pt idx="1861">
                  <c:v>462.14327952100001</c:v>
                </c:pt>
                <c:pt idx="1862">
                  <c:v>466.97401860999997</c:v>
                </c:pt>
                <c:pt idx="1863">
                  <c:v>471.83576894399999</c:v>
                </c:pt>
                <c:pt idx="1864">
                  <c:v>476.72778318799999</c:v>
                </c:pt>
                <c:pt idx="1865">
                  <c:v>481.64926947100003</c:v>
                </c:pt>
                <c:pt idx="1866">
                  <c:v>486.59942968799999</c:v>
                </c:pt>
                <c:pt idx="1867">
                  <c:v>491.57744428900003</c:v>
                </c:pt>
                <c:pt idx="1868">
                  <c:v>496.582466372</c:v>
                </c:pt>
                <c:pt idx="1869">
                  <c:v>501.61362127000001</c:v>
                </c:pt>
                <c:pt idx="1870">
                  <c:v>506.67001696099999</c:v>
                </c:pt>
                <c:pt idx="1871">
                  <c:v>511.75074928599997</c:v>
                </c:pt>
                <c:pt idx="1872">
                  <c:v>516.85488165899994</c:v>
                </c:pt>
                <c:pt idx="1873">
                  <c:v>521.98147210599996</c:v>
                </c:pt>
                <c:pt idx="1874">
                  <c:v>527.129525715</c:v>
                </c:pt>
                <c:pt idx="1875">
                  <c:v>532.29806207000001</c:v>
                </c:pt>
                <c:pt idx="1876">
                  <c:v>537.48608340800001</c:v>
                </c:pt>
                <c:pt idx="1877">
                  <c:v>542.69256185899997</c:v>
                </c:pt>
                <c:pt idx="1878">
                  <c:v>547.916451639</c:v>
                </c:pt>
                <c:pt idx="1879">
                  <c:v>553.15669994799998</c:v>
                </c:pt>
                <c:pt idx="1880">
                  <c:v>558.41223705000004</c:v>
                </c:pt>
                <c:pt idx="1881">
                  <c:v>563.68197990600004</c:v>
                </c:pt>
                <c:pt idx="1882">
                  <c:v>568.96483312600003</c:v>
                </c:pt>
                <c:pt idx="1883">
                  <c:v>574.25969009599999</c:v>
                </c:pt>
                <c:pt idx="1884">
                  <c:v>579.56543326999997</c:v>
                </c:pt>
                <c:pt idx="1885">
                  <c:v>584.88094116299999</c:v>
                </c:pt>
                <c:pt idx="1886">
                  <c:v>590.20506992699995</c:v>
                </c:pt>
                <c:pt idx="1887">
                  <c:v>595.53667732199995</c:v>
                </c:pt>
                <c:pt idx="1888">
                  <c:v>600.87462455599996</c:v>
                </c:pt>
                <c:pt idx="1889">
                  <c:v>606.21775597500005</c:v>
                </c:pt>
                <c:pt idx="1890">
                  <c:v>611.56491028400001</c:v>
                </c:pt>
                <c:pt idx="1891">
                  <c:v>616.91492978099996</c:v>
                </c:pt>
                <c:pt idx="1892">
                  <c:v>622.26665078300005</c:v>
                </c:pt>
                <c:pt idx="1893">
                  <c:v>627.61891512199998</c:v>
                </c:pt>
                <c:pt idx="1894">
                  <c:v>632.97056256500002</c:v>
                </c:pt>
                <c:pt idx="1895">
                  <c:v>638.32042644800003</c:v>
                </c:pt>
                <c:pt idx="1896">
                  <c:v>643.66735263700002</c:v>
                </c:pt>
                <c:pt idx="1897">
                  <c:v>649.01018479699997</c:v>
                </c:pt>
                <c:pt idx="1898">
                  <c:v>654.34778134400005</c:v>
                </c:pt>
                <c:pt idx="1899">
                  <c:v>659.67899896999995</c:v>
                </c:pt>
                <c:pt idx="1900">
                  <c:v>665.00269820200003</c:v>
                </c:pt>
                <c:pt idx="1901">
                  <c:v>670.31775463099996</c:v>
                </c:pt>
                <c:pt idx="1902">
                  <c:v>675.62304832999996</c:v>
                </c:pt>
                <c:pt idx="1903">
                  <c:v>680.91747691299997</c:v>
                </c:pt>
                <c:pt idx="1904">
                  <c:v>686.19994227799998</c:v>
                </c:pt>
                <c:pt idx="1905">
                  <c:v>691.46936094700004</c:v>
                </c:pt>
                <c:pt idx="1906">
                  <c:v>696.72466270300004</c:v>
                </c:pt>
                <c:pt idx="1907">
                  <c:v>701.96479151699998</c:v>
                </c:pt>
                <c:pt idx="1908">
                  <c:v>707.18870644200001</c:v>
                </c:pt>
                <c:pt idx="1909">
                  <c:v>712.39538247899998</c:v>
                </c:pt>
                <c:pt idx="1910">
                  <c:v>717.58381140500001</c:v>
                </c:pt>
                <c:pt idx="1911">
                  <c:v>722.75300158200002</c:v>
                </c:pt>
                <c:pt idx="1912">
                  <c:v>727.90198366000004</c:v>
                </c:pt>
                <c:pt idx="1913">
                  <c:v>733.02980142299998</c:v>
                </c:pt>
                <c:pt idx="1914">
                  <c:v>738.13552234600002</c:v>
                </c:pt>
                <c:pt idx="1915">
                  <c:v>743.21823147600003</c:v>
                </c:pt>
                <c:pt idx="1916">
                  <c:v>748.27704216999996</c:v>
                </c:pt>
                <c:pt idx="1917">
                  <c:v>753.31107839799995</c:v>
                </c:pt>
                <c:pt idx="1918">
                  <c:v>758.31949222399999</c:v>
                </c:pt>
                <c:pt idx="1919">
                  <c:v>763.30146160699996</c:v>
                </c:pt>
                <c:pt idx="1920">
                  <c:v>768.25617982400001</c:v>
                </c:pt>
                <c:pt idx="1921">
                  <c:v>773.18286849399999</c:v>
                </c:pt>
                <c:pt idx="1922">
                  <c:v>778.08076905500002</c:v>
                </c:pt>
                <c:pt idx="1923">
                  <c:v>782.94915978200004</c:v>
                </c:pt>
                <c:pt idx="1924">
                  <c:v>787.78732322899998</c:v>
                </c:pt>
                <c:pt idx="1925">
                  <c:v>792.59458027799997</c:v>
                </c:pt>
                <c:pt idx="1926">
                  <c:v>797.37027321000005</c:v>
                </c:pt>
                <c:pt idx="1927">
                  <c:v>802.11376906099997</c:v>
                </c:pt>
                <c:pt idx="1928">
                  <c:v>806.82446015400001</c:v>
                </c:pt>
                <c:pt idx="1929">
                  <c:v>811.50176382899997</c:v>
                </c:pt>
                <c:pt idx="1930">
                  <c:v>816.14512284099999</c:v>
                </c:pt>
                <c:pt idx="1931">
                  <c:v>820.753997992</c:v>
                </c:pt>
                <c:pt idx="1932">
                  <c:v>825.32790301</c:v>
                </c:pt>
                <c:pt idx="1933">
                  <c:v>829.86633528200002</c:v>
                </c:pt>
                <c:pt idx="1934">
                  <c:v>834.36884477000001</c:v>
                </c:pt>
                <c:pt idx="1935">
                  <c:v>838.83499942399999</c:v>
                </c:pt>
                <c:pt idx="1936">
                  <c:v>843.26439189899997</c:v>
                </c:pt>
                <c:pt idx="1937">
                  <c:v>847.65663936199996</c:v>
                </c:pt>
                <c:pt idx="1938">
                  <c:v>852.01138326399996</c:v>
                </c:pt>
                <c:pt idx="1939">
                  <c:v>856.328283984</c:v>
                </c:pt>
                <c:pt idx="1940">
                  <c:v>860.60704097600001</c:v>
                </c:pt>
                <c:pt idx="1941">
                  <c:v>864.84736698999995</c:v>
                </c:pt>
                <c:pt idx="1942">
                  <c:v>869.04898766700001</c:v>
                </c:pt>
                <c:pt idx="1943">
                  <c:v>873.21166446100005</c:v>
                </c:pt>
                <c:pt idx="1944">
                  <c:v>877.33518306899998</c:v>
                </c:pt>
                <c:pt idx="1945">
                  <c:v>881.41934646699997</c:v>
                </c:pt>
                <c:pt idx="1946">
                  <c:v>885.46397834300001</c:v>
                </c:pt>
                <c:pt idx="1947">
                  <c:v>889.46891743799995</c:v>
                </c:pt>
                <c:pt idx="1948">
                  <c:v>893.43403521699997</c:v>
                </c:pt>
                <c:pt idx="1949">
                  <c:v>897.35925105599995</c:v>
                </c:pt>
                <c:pt idx="1950">
                  <c:v>901.24440616799995</c:v>
                </c:pt>
                <c:pt idx="1951">
                  <c:v>905.089466184</c:v>
                </c:pt>
                <c:pt idx="1952">
                  <c:v>908.89436483099996</c:v>
                </c:pt>
                <c:pt idx="1953">
                  <c:v>912.65908797300006</c:v>
                </c:pt>
                <c:pt idx="1954">
                  <c:v>916.38360034300001</c:v>
                </c:pt>
                <c:pt idx="1955">
                  <c:v>920.06790383500004</c:v>
                </c:pt>
                <c:pt idx="1956">
                  <c:v>923.71201508000001</c:v>
                </c:pt>
                <c:pt idx="1957">
                  <c:v>927.31596630399997</c:v>
                </c:pt>
                <c:pt idx="1958">
                  <c:v>930.87980635300005</c:v>
                </c:pt>
                <c:pt idx="1959">
                  <c:v>934.40359935100003</c:v>
                </c:pt>
                <c:pt idx="1960">
                  <c:v>937.88742435400002</c:v>
                </c:pt>
                <c:pt idx="1961">
                  <c:v>941.33137483799999</c:v>
                </c:pt>
                <c:pt idx="1962">
                  <c:v>944.73555819700005</c:v>
                </c:pt>
                <c:pt idx="1963">
                  <c:v>948.10009522899998</c:v>
                </c:pt>
                <c:pt idx="1964">
                  <c:v>951.42511963799996</c:v>
                </c:pt>
                <c:pt idx="1965">
                  <c:v>954.71077752899998</c:v>
                </c:pt>
                <c:pt idx="1966">
                  <c:v>957.95722691799995</c:v>
                </c:pt>
                <c:pt idx="1967">
                  <c:v>961.16463723699997</c:v>
                </c:pt>
                <c:pt idx="1968">
                  <c:v>964.33318885100005</c:v>
                </c:pt>
                <c:pt idx="1969">
                  <c:v>967.46307250200005</c:v>
                </c:pt>
                <c:pt idx="1970">
                  <c:v>970.55448922200003</c:v>
                </c:pt>
                <c:pt idx="1971">
                  <c:v>973.60764909800002</c:v>
                </c:pt>
                <c:pt idx="1972">
                  <c:v>976.62277158400002</c:v>
                </c:pt>
                <c:pt idx="1973">
                  <c:v>979.60008466700003</c:v>
                </c:pt>
                <c:pt idx="1974">
                  <c:v>982.53982450499996</c:v>
                </c:pt>
                <c:pt idx="1975">
                  <c:v>985.44223499199995</c:v>
                </c:pt>
                <c:pt idx="1976">
                  <c:v>988.30756733299995</c:v>
                </c:pt>
                <c:pt idx="1977">
                  <c:v>991.13607963699997</c:v>
                </c:pt>
                <c:pt idx="1978">
                  <c:v>993.92803650300004</c:v>
                </c:pt>
                <c:pt idx="1979">
                  <c:v>996.68370872900005</c:v>
                </c:pt>
                <c:pt idx="1980">
                  <c:v>999.40337253200005</c:v>
                </c:pt>
                <c:pt idx="1981">
                  <c:v>1002.08730966</c:v>
                </c:pt>
                <c:pt idx="1982">
                  <c:v>1004.7358070400001</c:v>
                </c:pt>
                <c:pt idx="1983">
                  <c:v>1007.34915576</c:v>
                </c:pt>
                <c:pt idx="1984">
                  <c:v>1009.92765186</c:v>
                </c:pt>
                <c:pt idx="1985">
                  <c:v>1012.47159446</c:v>
                </c:pt>
                <c:pt idx="1986">
                  <c:v>1014.9812868499999</c:v>
                </c:pt>
                <c:pt idx="1987">
                  <c:v>1017.4570354799999</c:v>
                </c:pt>
                <c:pt idx="1988">
                  <c:v>1019.89914967</c:v>
                </c:pt>
                <c:pt idx="1989">
                  <c:v>1022.30794187</c:v>
                </c:pt>
                <c:pt idx="1990">
                  <c:v>1024.6837262900001</c:v>
                </c:pt>
                <c:pt idx="1991">
                  <c:v>1027.0268197</c:v>
                </c:pt>
                <c:pt idx="1992">
                  <c:v>1029.33754062</c:v>
                </c:pt>
                <c:pt idx="1993">
                  <c:v>1031.6162091900001</c:v>
                </c:pt>
                <c:pt idx="1994">
                  <c:v>1033.8631468999999</c:v>
                </c:pt>
                <c:pt idx="1995">
                  <c:v>1036.0786763599999</c:v>
                </c:pt>
                <c:pt idx="1996">
                  <c:v>1038.2631209799999</c:v>
                </c:pt>
                <c:pt idx="1997">
                  <c:v>1040.4168052299999</c:v>
                </c:pt>
                <c:pt idx="1998">
                  <c:v>1042.5400534600001</c:v>
                </c:pt>
                <c:pt idx="1999">
                  <c:v>1044.6331906600001</c:v>
                </c:pt>
                <c:pt idx="2000">
                  <c:v>1046.6965418100001</c:v>
                </c:pt>
                <c:pt idx="2001">
                  <c:v>1048.7304317400001</c:v>
                </c:pt>
                <c:pt idx="2002">
                  <c:v>1050.735185</c:v>
                </c:pt>
                <c:pt idx="2003">
                  <c:v>1052.7111256600001</c:v>
                </c:pt>
                <c:pt idx="2004">
                  <c:v>1054.65857719</c:v>
                </c:pt>
                <c:pt idx="2005">
                  <c:v>1056.5778631400001</c:v>
                </c:pt>
                <c:pt idx="2006">
                  <c:v>1058.46930253</c:v>
                </c:pt>
                <c:pt idx="2007">
                  <c:v>1060.33321873</c:v>
                </c:pt>
                <c:pt idx="2008">
                  <c:v>1062.1699303400001</c:v>
                </c:pt>
                <c:pt idx="2009">
                  <c:v>1063.9797573400001</c:v>
                </c:pt>
                <c:pt idx="2010">
                  <c:v>1065.7630106399999</c:v>
                </c:pt>
                <c:pt idx="2011">
                  <c:v>1067.5200112</c:v>
                </c:pt>
                <c:pt idx="2012">
                  <c:v>1069.2510704399999</c:v>
                </c:pt>
                <c:pt idx="2013">
                  <c:v>1070.9565001200001</c:v>
                </c:pt>
                <c:pt idx="2014">
                  <c:v>1072.6366111899999</c:v>
                </c:pt>
                <c:pt idx="2015">
                  <c:v>1074.2917079599999</c:v>
                </c:pt>
                <c:pt idx="2016">
                  <c:v>1075.9220997699999</c:v>
                </c:pt>
                <c:pt idx="2017">
                  <c:v>1077.5280891499999</c:v>
                </c:pt>
                <c:pt idx="2018">
                  <c:v>1079.10998079</c:v>
                </c:pt>
                <c:pt idx="2019">
                  <c:v>1080.6680643100001</c:v>
                </c:pt>
                <c:pt idx="2020">
                  <c:v>1082.20264621</c:v>
                </c:pt>
                <c:pt idx="2021">
                  <c:v>1083.7140178100001</c:v>
                </c:pt>
                <c:pt idx="2022">
                  <c:v>1085.2024712</c:v>
                </c:pt>
                <c:pt idx="2023">
                  <c:v>1086.66829594</c:v>
                </c:pt>
                <c:pt idx="2024">
                  <c:v>1088.1117790799999</c:v>
                </c:pt>
                <c:pt idx="2025">
                  <c:v>1089.53320506</c:v>
                </c:pt>
                <c:pt idx="2026">
                  <c:v>1090.9328557199999</c:v>
                </c:pt>
                <c:pt idx="2027">
                  <c:v>1092.3110102999999</c:v>
                </c:pt>
                <c:pt idx="2028">
                  <c:v>1093.6679449999999</c:v>
                </c:pt>
                <c:pt idx="2029">
                  <c:v>1095.0039402</c:v>
                </c:pt>
                <c:pt idx="2030">
                  <c:v>1096.31924796</c:v>
                </c:pt>
                <c:pt idx="2031">
                  <c:v>1097.6141549399999</c:v>
                </c:pt>
                <c:pt idx="2032">
                  <c:v>1098.8889207899999</c:v>
                </c:pt>
                <c:pt idx="2033">
                  <c:v>1100.14380794</c:v>
                </c:pt>
                <c:pt idx="2034">
                  <c:v>1101.37907619</c:v>
                </c:pt>
                <c:pt idx="2035">
                  <c:v>1102.5949824700001</c:v>
                </c:pt>
                <c:pt idx="2036">
                  <c:v>1103.79178088</c:v>
                </c:pt>
                <c:pt idx="2037">
                  <c:v>1104.9697226599999</c:v>
                </c:pt>
                <c:pt idx="2038">
                  <c:v>1106.1290561799999</c:v>
                </c:pt>
                <c:pt idx="2039">
                  <c:v>1107.2700316200001</c:v>
                </c:pt>
                <c:pt idx="2040">
                  <c:v>1108.3928822600001</c:v>
                </c:pt>
                <c:pt idx="2041">
                  <c:v>1109.49784785</c:v>
                </c:pt>
                <c:pt idx="2042">
                  <c:v>1110.5851749399999</c:v>
                </c:pt>
                <c:pt idx="2043">
                  <c:v>1111.6550939799999</c:v>
                </c:pt>
                <c:pt idx="2044">
                  <c:v>1112.7078329999999</c:v>
                </c:pt>
                <c:pt idx="2045">
                  <c:v>1113.7436200100001</c:v>
                </c:pt>
                <c:pt idx="2046">
                  <c:v>1114.7626845100001</c:v>
                </c:pt>
                <c:pt idx="2047">
                  <c:v>1115.7652505599999</c:v>
                </c:pt>
                <c:pt idx="2048">
                  <c:v>1116.7515310599999</c:v>
                </c:pt>
                <c:pt idx="2049">
                  <c:v>1117.7217429899999</c:v>
                </c:pt>
                <c:pt idx="2050">
                  <c:v>1118.67610737</c:v>
                </c:pt>
                <c:pt idx="2051">
                  <c:v>1119.61483445</c:v>
                </c:pt>
                <c:pt idx="2052">
                  <c:v>1120.5381282799999</c:v>
                </c:pt>
                <c:pt idx="2053">
                  <c:v>1121.44619698</c:v>
                </c:pt>
                <c:pt idx="2054">
                  <c:v>1122.3392413700001</c:v>
                </c:pt>
                <c:pt idx="2055">
                  <c:v>1123.2174663599999</c:v>
                </c:pt>
                <c:pt idx="2056">
                  <c:v>1124.0810673399999</c:v>
                </c:pt>
                <c:pt idx="2057">
                  <c:v>1124.93023928</c:v>
                </c:pt>
                <c:pt idx="2058">
                  <c:v>1125.7651747</c:v>
                </c:pt>
                <c:pt idx="2059">
                  <c:v>1126.5860625400001</c:v>
                </c:pt>
                <c:pt idx="2060">
                  <c:v>1127.39309052</c:v>
                </c:pt>
                <c:pt idx="2061">
                  <c:v>1128.1864427800001</c:v>
                </c:pt>
                <c:pt idx="2062">
                  <c:v>1128.96630112</c:v>
                </c:pt>
                <c:pt idx="2063">
                  <c:v>1129.7328447699999</c:v>
                </c:pt>
                <c:pt idx="2064">
                  <c:v>1130.4862504</c:v>
                </c:pt>
                <c:pt idx="2065">
                  <c:v>1131.22669217</c:v>
                </c:pt>
                <c:pt idx="2066">
                  <c:v>1131.9543417</c:v>
                </c:pt>
                <c:pt idx="2067">
                  <c:v>1132.66936816</c:v>
                </c:pt>
                <c:pt idx="2068">
                  <c:v>1133.3719379300001</c:v>
                </c:pt>
                <c:pt idx="2069">
                  <c:v>1134.0622152799999</c:v>
                </c:pt>
                <c:pt idx="2070">
                  <c:v>1134.7403638400001</c:v>
                </c:pt>
                <c:pt idx="2071">
                  <c:v>1135.4065406499999</c:v>
                </c:pt>
                <c:pt idx="2072">
                  <c:v>1136.0609020100001</c:v>
                </c:pt>
                <c:pt idx="2073">
                  <c:v>1136.70360768</c:v>
                </c:pt>
                <c:pt idx="2074">
                  <c:v>1137.3348050300001</c:v>
                </c:pt>
                <c:pt idx="2075">
                  <c:v>1137.95464464</c:v>
                </c:pt>
                <c:pt idx="2076">
                  <c:v>1138.56327857</c:v>
                </c:pt>
                <c:pt idx="2077">
                  <c:v>1139.16084682</c:v>
                </c:pt>
                <c:pt idx="2078">
                  <c:v>1139.7474927000001</c:v>
                </c:pt>
                <c:pt idx="2079">
                  <c:v>1140.3233663200001</c:v>
                </c:pt>
                <c:pt idx="2080">
                  <c:v>1140.88859697</c:v>
                </c:pt>
                <c:pt idx="2081">
                  <c:v>1141.4433246399999</c:v>
                </c:pt>
                <c:pt idx="2082">
                  <c:v>1141.9876839799999</c:v>
                </c:pt>
                <c:pt idx="2083">
                  <c:v>1142.5218074899999</c:v>
                </c:pt>
                <c:pt idx="2084">
                  <c:v>1143.0458256100001</c:v>
                </c:pt>
                <c:pt idx="2085">
                  <c:v>1143.5598603000001</c:v>
                </c:pt>
                <c:pt idx="2086">
                  <c:v>1144.06405698</c:v>
                </c:pt>
                <c:pt idx="2087">
                  <c:v>1144.55852084</c:v>
                </c:pt>
                <c:pt idx="2088">
                  <c:v>1145.0433805</c:v>
                </c:pt>
                <c:pt idx="2089">
                  <c:v>1145.51875634</c:v>
                </c:pt>
                <c:pt idx="2090">
                  <c:v>1145.98476639</c:v>
                </c:pt>
                <c:pt idx="2091">
                  <c:v>1146.44152732</c:v>
                </c:pt>
                <c:pt idx="2092">
                  <c:v>1146.8891487799999</c:v>
                </c:pt>
                <c:pt idx="2093">
                  <c:v>1147.32775745</c:v>
                </c:pt>
                <c:pt idx="2094">
                  <c:v>1147.75744994</c:v>
                </c:pt>
                <c:pt idx="2095">
                  <c:v>1148.17833769</c:v>
                </c:pt>
                <c:pt idx="2096">
                  <c:v>1148.5905338600001</c:v>
                </c:pt>
                <c:pt idx="2097">
                  <c:v>1148.9941375000001</c:v>
                </c:pt>
                <c:pt idx="2098">
                  <c:v>1149.3892505399999</c:v>
                </c:pt>
                <c:pt idx="2099">
                  <c:v>1149.77598502</c:v>
                </c:pt>
                <c:pt idx="2100">
                  <c:v>1150.15443039</c:v>
                </c:pt>
                <c:pt idx="2101">
                  <c:v>1150.5246859599999</c:v>
                </c:pt>
                <c:pt idx="2102">
                  <c:v>1150.88685498</c:v>
                </c:pt>
                <c:pt idx="2103">
                  <c:v>1151.2410253200001</c:v>
                </c:pt>
                <c:pt idx="2104">
                  <c:v>1151.5872922999999</c:v>
                </c:pt>
                <c:pt idx="2105">
                  <c:v>1151.9257472899999</c:v>
                </c:pt>
                <c:pt idx="2106">
                  <c:v>1152.25648004</c:v>
                </c:pt>
                <c:pt idx="2107">
                  <c:v>1152.57957867</c:v>
                </c:pt>
                <c:pt idx="2108">
                  <c:v>1152.89512969</c:v>
                </c:pt>
                <c:pt idx="2109">
                  <c:v>1153.20321805</c:v>
                </c:pt>
                <c:pt idx="2110">
                  <c:v>1153.5039271099999</c:v>
                </c:pt>
                <c:pt idx="2111">
                  <c:v>1153.79733872</c:v>
                </c:pt>
                <c:pt idx="2112">
                  <c:v>1154.08353315</c:v>
                </c:pt>
                <c:pt idx="2113">
                  <c:v>1154.3625892099999</c:v>
                </c:pt>
                <c:pt idx="2114">
                  <c:v>1154.63458418</c:v>
                </c:pt>
                <c:pt idx="2115">
                  <c:v>1154.8995938800001</c:v>
                </c:pt>
                <c:pt idx="2116">
                  <c:v>1155.1576926800001</c:v>
                </c:pt>
                <c:pt idx="2117">
                  <c:v>1155.4089534899999</c:v>
                </c:pt>
                <c:pt idx="2118">
                  <c:v>1155.6534478000001</c:v>
                </c:pt>
                <c:pt idx="2119">
                  <c:v>1155.89124571</c:v>
                </c:pt>
                <c:pt idx="2120">
                  <c:v>1156.12241589</c:v>
                </c:pt>
                <c:pt idx="2121">
                  <c:v>1156.3470256799999</c:v>
                </c:pt>
                <c:pt idx="2122">
                  <c:v>1156.5651410299999</c:v>
                </c:pt>
                <c:pt idx="2123">
                  <c:v>1156.77682656</c:v>
                </c:pt>
                <c:pt idx="2124">
                  <c:v>1156.9821455700001</c:v>
                </c:pt>
                <c:pt idx="2125">
                  <c:v>1157.18116003</c:v>
                </c:pt>
                <c:pt idx="2126">
                  <c:v>1157.3739306299999</c:v>
                </c:pt>
                <c:pt idx="2127">
                  <c:v>1157.5605167900001</c:v>
                </c:pt>
                <c:pt idx="2128">
                  <c:v>1157.7409766400001</c:v>
                </c:pt>
                <c:pt idx="2129">
                  <c:v>1157.91536709</c:v>
                </c:pt>
                <c:pt idx="2130">
                  <c:v>1158.0837438000001</c:v>
                </c:pt>
                <c:pt idx="2131">
                  <c:v>1158.2461612300001</c:v>
                </c:pt>
                <c:pt idx="2132">
                  <c:v>1158.40267262</c:v>
                </c:pt>
                <c:pt idx="2133">
                  <c:v>1158.5533300300001</c:v>
                </c:pt>
                <c:pt idx="2134">
                  <c:v>1158.69818435</c:v>
                </c:pt>
                <c:pt idx="2135">
                  <c:v>1158.83728533</c:v>
                </c:pt>
                <c:pt idx="2136">
                  <c:v>1158.9706815500001</c:v>
                </c:pt>
                <c:pt idx="2137">
                  <c:v>1159.09842048</c:v>
                </c:pt>
                <c:pt idx="2138">
                  <c:v>1159.2205484799999</c:v>
                </c:pt>
                <c:pt idx="2139">
                  <c:v>1159.33711081</c:v>
                </c:pt>
                <c:pt idx="2140">
                  <c:v>1159.4481516400001</c:v>
                </c:pt>
                <c:pt idx="2141">
                  <c:v>1159.5537140900001</c:v>
                </c:pt>
                <c:pt idx="2142">
                  <c:v>1159.6538402000001</c:v>
                </c:pt>
                <c:pt idx="2143">
                  <c:v>1159.7485710000001</c:v>
                </c:pt>
                <c:pt idx="2144">
                  <c:v>1159.83794648</c:v>
                </c:pt>
                <c:pt idx="2145">
                  <c:v>1159.9220056300001</c:v>
                </c:pt>
                <c:pt idx="2146">
                  <c:v>1160.0007864300001</c:v>
                </c:pt>
                <c:pt idx="2147">
                  <c:v>1160.07432589</c:v>
                </c:pt>
                <c:pt idx="2148">
                  <c:v>1160.14266006</c:v>
                </c:pt>
                <c:pt idx="2149">
                  <c:v>1160.20582403</c:v>
                </c:pt>
                <c:pt idx="2150">
                  <c:v>1160.26385194</c:v>
                </c:pt>
                <c:pt idx="2151">
                  <c:v>1160.3167770299999</c:v>
                </c:pt>
                <c:pt idx="2152">
                  <c:v>1160.36463162</c:v>
                </c:pt>
                <c:pt idx="2153">
                  <c:v>1160.4074471199999</c:v>
                </c:pt>
                <c:pt idx="2154">
                  <c:v>1160.44525408</c:v>
                </c:pt>
                <c:pt idx="2155">
                  <c:v>1160.47808218</c:v>
                </c:pt>
                <c:pt idx="2156">
                  <c:v>1160.50596023</c:v>
                </c:pt>
                <c:pt idx="2157">
                  <c:v>1160.52891623</c:v>
                </c:pt>
                <c:pt idx="2158">
                  <c:v>1160.54697732</c:v>
                </c:pt>
                <c:pt idx="2159">
                  <c:v>1160.5601698600001</c:v>
                </c:pt>
                <c:pt idx="2160">
                  <c:v>1160.5685193899999</c:v>
                </c:pt>
                <c:pt idx="2161">
                  <c:v>1160.57205067</c:v>
                </c:pt>
                <c:pt idx="2162">
                  <c:v>1160.5707877</c:v>
                </c:pt>
                <c:pt idx="2163">
                  <c:v>1160.5647537100001</c:v>
                </c:pt>
                <c:pt idx="2164">
                  <c:v>1160.55397118</c:v>
                </c:pt>
                <c:pt idx="2165">
                  <c:v>1160.53846189</c:v>
                </c:pt>
                <c:pt idx="2166">
                  <c:v>1160.5182468600001</c:v>
                </c:pt>
                <c:pt idx="2167">
                  <c:v>1160.49334643</c:v>
                </c:pt>
                <c:pt idx="2168">
                  <c:v>1160.4637802300001</c:v>
                </c:pt>
                <c:pt idx="2169">
                  <c:v>1160.4295672200001</c:v>
                </c:pt>
                <c:pt idx="2170">
                  <c:v>1160.3907256800001</c:v>
                </c:pt>
                <c:pt idx="2171">
                  <c:v>1160.3472732299999</c:v>
                </c:pt>
                <c:pt idx="2172">
                  <c:v>1160.29922683</c:v>
                </c:pt>
                <c:pt idx="2173">
                  <c:v>1160.24660283</c:v>
                </c:pt>
                <c:pt idx="2174">
                  <c:v>1160.18941692</c:v>
                </c:pt>
                <c:pt idx="2175">
                  <c:v>1160.1276841599999</c:v>
                </c:pt>
                <c:pt idx="2176">
                  <c:v>1160.06141903</c:v>
                </c:pt>
                <c:pt idx="2177">
                  <c:v>1159.9906353700001</c:v>
                </c:pt>
                <c:pt idx="2178">
                  <c:v>1159.9153464399999</c:v>
                </c:pt>
                <c:pt idx="2179">
                  <c:v>1159.8355648700001</c:v>
                </c:pt>
                <c:pt idx="2180">
                  <c:v>1159.7513027299999</c:v>
                </c:pt>
                <c:pt idx="2181">
                  <c:v>1159.66257148</c:v>
                </c:pt>
                <c:pt idx="2182">
                  <c:v>1159.56938199</c:v>
                </c:pt>
                <c:pt idx="2183">
                  <c:v>1159.4717445399999</c:v>
                </c:pt>
                <c:pt idx="2184">
                  <c:v>1159.3696688099999</c:v>
                </c:pt>
                <c:pt idx="2185">
                  <c:v>1159.2631639000001</c:v>
                </c:pt>
                <c:pt idx="2186">
                  <c:v>1159.15223827</c:v>
                </c:pt>
                <c:pt idx="2187">
                  <c:v>1159.0368997800001</c:v>
                </c:pt>
                <c:pt idx="2188">
                  <c:v>1158.91715568</c:v>
                </c:pt>
                <c:pt idx="2189">
                  <c:v>1158.79301255</c:v>
                </c:pt>
                <c:pt idx="2190">
                  <c:v>1158.6644763199999</c:v>
                </c:pt>
                <c:pt idx="2191">
                  <c:v>1158.53155225</c:v>
                </c:pt>
                <c:pt idx="2192">
                  <c:v>1158.39424487</c:v>
                </c:pt>
                <c:pt idx="2193">
                  <c:v>1158.2525579999999</c:v>
                </c:pt>
                <c:pt idx="2194">
                  <c:v>1158.10649466</c:v>
                </c:pt>
                <c:pt idx="2195">
                  <c:v>1157.9560571</c:v>
                </c:pt>
                <c:pt idx="2196">
                  <c:v>1157.8012466800001</c:v>
                </c:pt>
                <c:pt idx="2197">
                  <c:v>1157.6420639</c:v>
                </c:pt>
                <c:pt idx="2198">
                  <c:v>1157.4785082599999</c:v>
                </c:pt>
                <c:pt idx="2199">
                  <c:v>1157.31057827</c:v>
                </c:pt>
                <c:pt idx="2200">
                  <c:v>1157.13827135</c:v>
                </c:pt>
                <c:pt idx="2201">
                  <c:v>1156.96158373</c:v>
                </c:pt>
                <c:pt idx="2202">
                  <c:v>1156.7805103999999</c:v>
                </c:pt>
                <c:pt idx="2203">
                  <c:v>1156.5950450099999</c:v>
                </c:pt>
                <c:pt idx="2204">
                  <c:v>1156.40517974</c:v>
                </c:pt>
                <c:pt idx="2205">
                  <c:v>1156.2109051899999</c:v>
                </c:pt>
                <c:pt idx="2206">
                  <c:v>1156.0122102600001</c:v>
                </c:pt>
                <c:pt idx="2207">
                  <c:v>1155.8090820100001</c:v>
                </c:pt>
                <c:pt idx="2208">
                  <c:v>1155.6015054699999</c:v>
                </c:pt>
                <c:pt idx="2209">
                  <c:v>1155.3894635199999</c:v>
                </c:pt>
                <c:pt idx="2210">
                  <c:v>1155.17293666</c:v>
                </c:pt>
                <c:pt idx="2211">
                  <c:v>1154.9519027900001</c:v>
                </c:pt>
                <c:pt idx="2212">
                  <c:v>1154.7263370600001</c:v>
                </c:pt>
                <c:pt idx="2213">
                  <c:v>1154.49621151</c:v>
                </c:pt>
                <c:pt idx="2214">
                  <c:v>1154.26149491</c:v>
                </c:pt>
                <c:pt idx="2215">
                  <c:v>1154.0221523800001</c:v>
                </c:pt>
                <c:pt idx="2216">
                  <c:v>1153.77814511</c:v>
                </c:pt>
                <c:pt idx="2217">
                  <c:v>1153.5294300099999</c:v>
                </c:pt>
                <c:pt idx="2218">
                  <c:v>1153.2759592899999</c:v>
                </c:pt>
                <c:pt idx="2219">
                  <c:v>1153.01768012</c:v>
                </c:pt>
                <c:pt idx="2220">
                  <c:v>1152.75453408</c:v>
                </c:pt>
                <c:pt idx="2221">
                  <c:v>1152.48645676</c:v>
                </c:pt>
                <c:pt idx="2222">
                  <c:v>1152.2133771700001</c:v>
                </c:pt>
                <c:pt idx="2223">
                  <c:v>1151.9352171999999</c:v>
                </c:pt>
                <c:pt idx="2224">
                  <c:v>1151.6518909599999</c:v>
                </c:pt>
                <c:pt idx="2225">
                  <c:v>1151.3633041400001</c:v>
                </c:pt>
                <c:pt idx="2226">
                  <c:v>1151.0693532299999</c:v>
                </c:pt>
                <c:pt idx="2227">
                  <c:v>1150.7699247800001</c:v>
                </c:pt>
                <c:pt idx="2228">
                  <c:v>1150.4648944999999</c:v>
                </c:pt>
                <c:pt idx="2229">
                  <c:v>1150.15412636</c:v>
                </c:pt>
                <c:pt idx="2230">
                  <c:v>1149.83747159</c:v>
                </c:pt>
                <c:pt idx="2231">
                  <c:v>1149.5147675600001</c:v>
                </c:pt>
                <c:pt idx="2232">
                  <c:v>1149.18583668</c:v>
                </c:pt>
                <c:pt idx="2233">
                  <c:v>1148.8504851099999</c:v>
                </c:pt>
                <c:pt idx="2234">
                  <c:v>1148.50850143</c:v>
                </c:pt>
                <c:pt idx="2235">
                  <c:v>1148.15965519</c:v>
                </c:pt>
                <c:pt idx="2236">
                  <c:v>1147.80369537</c:v>
                </c:pt>
                <c:pt idx="2237">
                  <c:v>1147.44034872</c:v>
                </c:pt>
                <c:pt idx="2238">
                  <c:v>1147.0693179899999</c:v>
                </c:pt>
                <c:pt idx="2239">
                  <c:v>1146.69028007</c:v>
                </c:pt>
                <c:pt idx="2240">
                  <c:v>1146.30288395</c:v>
                </c:pt>
                <c:pt idx="2241">
                  <c:v>1145.9067485999999</c:v>
                </c:pt>
                <c:pt idx="2242">
                  <c:v>1145.50146075</c:v>
                </c:pt>
                <c:pt idx="2243">
                  <c:v>1145.0865725199999</c:v>
                </c:pt>
                <c:pt idx="2244">
                  <c:v>1144.6615989300001</c:v>
                </c:pt>
                <c:pt idx="2245">
                  <c:v>1144.2260153699999</c:v>
                </c:pt>
                <c:pt idx="2246">
                  <c:v>1143.7792548699999</c:v>
                </c:pt>
                <c:pt idx="2247">
                  <c:v>1143.3207054699999</c:v>
                </c:pt>
                <c:pt idx="2248">
                  <c:v>1142.8497074100001</c:v>
                </c:pt>
                <c:pt idx="2249">
                  <c:v>1142.3655503800001</c:v>
                </c:pt>
                <c:pt idx="2250">
                  <c:v>1141.86747089</c:v>
                </c:pt>
                <c:pt idx="2251">
                  <c:v>1141.3546497100001</c:v>
                </c:pt>
                <c:pt idx="2252">
                  <c:v>1140.82620954</c:v>
                </c:pt>
                <c:pt idx="2253">
                  <c:v>1140.2812131000001</c:v>
                </c:pt>
                <c:pt idx="2254">
                  <c:v>1139.71866168</c:v>
                </c:pt>
                <c:pt idx="2255">
                  <c:v>1139.13749439</c:v>
                </c:pt>
                <c:pt idx="2256">
                  <c:v>1138.53658842</c:v>
                </c:pt>
                <c:pt idx="2257">
                  <c:v>1137.91476057</c:v>
                </c:pt>
                <c:pt idx="2258">
                  <c:v>1137.27077048</c:v>
                </c:pt>
                <c:pt idx="2259">
                  <c:v>1136.60332608</c:v>
                </c:pt>
                <c:pt idx="2260">
                  <c:v>1135.9110919100001</c:v>
                </c:pt>
                <c:pt idx="2261">
                  <c:v>1135.1927012000001</c:v>
                </c:pt>
                <c:pt idx="2262">
                  <c:v>1134.4467726</c:v>
                </c:pt>
                <c:pt idx="2263">
                  <c:v>1133.6719331500001</c:v>
                </c:pt>
                <c:pt idx="2264">
                  <c:v>1132.8668489300001</c:v>
                </c:pt>
                <c:pt idx="2265">
                  <c:v>1132.0302657100001</c:v>
                </c:pt>
                <c:pt idx="2266">
                  <c:v>1131.1610622400001</c:v>
                </c:pt>
                <c:pt idx="2267">
                  <c:v>1130.2583197700001</c:v>
                </c:pt>
                <c:pt idx="2268">
                  <c:v>1129.3214121000001</c:v>
                </c:pt>
                <c:pt idx="2269">
                  <c:v>1128.3501221700001</c:v>
                </c:pt>
                <c:pt idx="2270">
                  <c:v>1127.34479222</c:v>
                </c:pt>
                <c:pt idx="2271">
                  <c:v>1126.3065174200001</c:v>
                </c:pt>
                <c:pt idx="2272">
                  <c:v>1125.23739505</c:v>
                </c:pt>
                <c:pt idx="2273">
                  <c:v>1124.14084555</c:v>
                </c:pt>
                <c:pt idx="2274">
                  <c:v>1123.02202637</c:v>
                </c:pt>
                <c:pt idx="2275">
                  <c:v>1121.8883663700001</c:v>
                </c:pt>
                <c:pt idx="2276">
                  <c:v>1120.75025721</c:v>
                </c:pt>
                <c:pt idx="2277">
                  <c:v>1119.6219499700001</c:v>
                </c:pt>
                <c:pt idx="2278">
                  <c:v>1118.52272109</c:v>
                </c:pt>
                <c:pt idx="2279">
                  <c:v>1117.47839282</c:v>
                </c:pt>
                <c:pt idx="2280">
                  <c:v>1116.5233218599999</c:v>
                </c:pt>
                <c:pt idx="2281">
                  <c:v>1115.7030074199999</c:v>
                </c:pt>
                <c:pt idx="2282">
                  <c:v>1115.07751962</c:v>
                </c:pt>
                <c:pt idx="2283">
                  <c:v>1114.72601321</c:v>
                </c:pt>
                <c:pt idx="2284">
                  <c:v>1114.7526714999999</c:v>
                </c:pt>
                <c:pt idx="2285">
                  <c:v>1115.2945194399999</c:v>
                </c:pt>
                <c:pt idx="2286">
                  <c:v>1116.5316416600001</c:v>
                </c:pt>
                <c:pt idx="2287">
                  <c:v>1118.7004113600001</c:v>
                </c:pt>
                <c:pt idx="2288">
                  <c:v>1122.1103022499999</c:v>
                </c:pt>
                <c:pt idx="2289">
                  <c:v>1127.16455331</c:v>
                </c:pt>
                <c:pt idx="2290">
                  <c:v>1134.38402086</c:v>
                </c:pt>
                <c:pt idx="2291">
                  <c:v>1144.4312308900001</c:v>
                </c:pt>
                <c:pt idx="2292">
                  <c:v>1158.1263825200001</c:v>
                </c:pt>
                <c:pt idx="2293">
                  <c:v>1176.43575005</c:v>
                </c:pt>
                <c:pt idx="2294">
                  <c:v>1200.3896574600001</c:v>
                </c:pt>
                <c:pt idx="2295">
                  <c:v>1230.8416857899999</c:v>
                </c:pt>
                <c:pt idx="2296">
                  <c:v>1267.89942146</c:v>
                </c:pt>
                <c:pt idx="2297">
                  <c:v>1309.73883269</c:v>
                </c:pt>
                <c:pt idx="2298">
                  <c:v>1350.4409792399999</c:v>
                </c:pt>
                <c:pt idx="2299">
                  <c:v>1376.8253795200001</c:v>
                </c:pt>
                <c:pt idx="2300">
                  <c:v>1365.90348834</c:v>
                </c:pt>
                <c:pt idx="2301">
                  <c:v>1288.1756274500001</c:v>
                </c:pt>
                <c:pt idx="2302">
                  <c:v>1543.1589116499999</c:v>
                </c:pt>
                <c:pt idx="2303">
                  <c:v>1419.2949950699999</c:v>
                </c:pt>
                <c:pt idx="2304">
                  <c:v>1263.2174071500001</c:v>
                </c:pt>
                <c:pt idx="2305">
                  <c:v>1089.00410214</c:v>
                </c:pt>
                <c:pt idx="2306">
                  <c:v>911.12030278700001</c:v>
                </c:pt>
                <c:pt idx="2307">
                  <c:v>742.10926682299998</c:v>
                </c:pt>
                <c:pt idx="2308">
                  <c:v>596.26099933800003</c:v>
                </c:pt>
                <c:pt idx="2309">
                  <c:v>488.90328019399999</c:v>
                </c:pt>
                <c:pt idx="2310">
                  <c:v>-405.2380172</c:v>
                </c:pt>
                <c:pt idx="2311">
                  <c:v>-418.97199586699998</c:v>
                </c:pt>
                <c:pt idx="2312">
                  <c:v>-344.30697299500002</c:v>
                </c:pt>
                <c:pt idx="2313">
                  <c:v>-266.57556868199998</c:v>
                </c:pt>
                <c:pt idx="2314">
                  <c:v>-196.13873105499999</c:v>
                </c:pt>
                <c:pt idx="2315">
                  <c:v>-137.07529610399999</c:v>
                </c:pt>
                <c:pt idx="2316">
                  <c:v>-89.917544476000003</c:v>
                </c:pt>
                <c:pt idx="2317">
                  <c:v>-53.502079767200001</c:v>
                </c:pt>
                <c:pt idx="2318">
                  <c:v>-26.051501198299999</c:v>
                </c:pt>
                <c:pt idx="2319">
                  <c:v>-5.7376077737599998</c:v>
                </c:pt>
                <c:pt idx="2320">
                  <c:v>9.0661197625599996</c:v>
                </c:pt>
                <c:pt idx="2321">
                  <c:v>19.702066518799999</c:v>
                </c:pt>
                <c:pt idx="2322">
                  <c:v>27.229835829100001</c:v>
                </c:pt>
                <c:pt idx="2323">
                  <c:v>32.4626305906</c:v>
                </c:pt>
                <c:pt idx="2324">
                  <c:v>36.013341117300001</c:v>
                </c:pt>
                <c:pt idx="2325">
                  <c:v>38.338401410000003</c:v>
                </c:pt>
                <c:pt idx="2326">
                  <c:v>39.775398275299999</c:v>
                </c:pt>
                <c:pt idx="2327">
                  <c:v>40.572735963100001</c:v>
                </c:pt>
                <c:pt idx="2328">
                  <c:v>40.912769017499997</c:v>
                </c:pt>
                <c:pt idx="2329">
                  <c:v>40.929164171399997</c:v>
                </c:pt>
                <c:pt idx="2330">
                  <c:v>40.719778699400003</c:v>
                </c:pt>
                <c:pt idx="2331">
                  <c:v>40.3561983369</c:v>
                </c:pt>
                <c:pt idx="2332">
                  <c:v>39.890673020400001</c:v>
                </c:pt>
                <c:pt idx="2333">
                  <c:v>39.361257637100003</c:v>
                </c:pt>
                <c:pt idx="2334">
                  <c:v>38.795535406900001</c:v>
                </c:pt>
                <c:pt idx="2335">
                  <c:v>38.213363809100002</c:v>
                </c:pt>
                <c:pt idx="2336">
                  <c:v>37.6288908326</c:v>
                </c:pt>
                <c:pt idx="2337">
                  <c:v>37.052041721499997</c:v>
                </c:pt>
                <c:pt idx="2338">
                  <c:v>36.489618661500003</c:v>
                </c:pt>
                <c:pt idx="2339">
                  <c:v>35.946117094100003</c:v>
                </c:pt>
                <c:pt idx="2340">
                  <c:v>35.424333413399999</c:v>
                </c:pt>
                <c:pt idx="2341">
                  <c:v>34.925813848200001</c:v>
                </c:pt>
                <c:pt idx="2342">
                  <c:v>34.451217945000003</c:v>
                </c:pt>
                <c:pt idx="2343">
                  <c:v>34.000522784799998</c:v>
                </c:pt>
                <c:pt idx="2344">
                  <c:v>33.573272142100002</c:v>
                </c:pt>
                <c:pt idx="2345">
                  <c:v>33.168670915699998</c:v>
                </c:pt>
                <c:pt idx="2346">
                  <c:v>32.7857353733</c:v>
                </c:pt>
                <c:pt idx="2347">
                  <c:v>32.423324649599998</c:v>
                </c:pt>
                <c:pt idx="2348">
                  <c:v>32.080248806199997</c:v>
                </c:pt>
                <c:pt idx="2349">
                  <c:v>31.755271281700001</c:v>
                </c:pt>
                <c:pt idx="2350">
                  <c:v>31.447167136299999</c:v>
                </c:pt>
                <c:pt idx="2351">
                  <c:v>31.154733903099999</c:v>
                </c:pt>
                <c:pt idx="2352">
                  <c:v>30.8768095372</c:v>
                </c:pt>
                <c:pt idx="2353">
                  <c:v>30.6122828775</c:v>
                </c:pt>
                <c:pt idx="2354">
                  <c:v>30.3601002218</c:v>
                </c:pt>
                <c:pt idx="2355">
                  <c:v>30.1192689941</c:v>
                </c:pt>
                <c:pt idx="2356">
                  <c:v>29.8888592566</c:v>
                </c:pt>
                <c:pt idx="2357">
                  <c:v>29.668003645599999</c:v>
                </c:pt>
                <c:pt idx="2358">
                  <c:v>29.455896172199999</c:v>
                </c:pt>
                <c:pt idx="2359">
                  <c:v>29.251790226400001</c:v>
                </c:pt>
                <c:pt idx="2360">
                  <c:v>29.054996044999999</c:v>
                </c:pt>
                <c:pt idx="2361">
                  <c:v>28.8648778359</c:v>
                </c:pt>
                <c:pt idx="2362">
                  <c:v>28.6808507087</c:v>
                </c:pt>
                <c:pt idx="2363">
                  <c:v>28.502377520700001</c:v>
                </c:pt>
                <c:pt idx="2364">
                  <c:v>28.328965719300001</c:v>
                </c:pt>
                <c:pt idx="2365">
                  <c:v>28.160164239499998</c:v>
                </c:pt>
                <c:pt idx="2366">
                  <c:v>27.995560499100002</c:v>
                </c:pt>
                <c:pt idx="2367">
                  <c:v>27.834777518100001</c:v>
                </c:pt>
                <c:pt idx="2368">
                  <c:v>27.6774711821</c:v>
                </c:pt>
                <c:pt idx="2369">
                  <c:v>27.523327659500001</c:v>
                </c:pt>
                <c:pt idx="2370">
                  <c:v>27.3720609774</c:v>
                </c:pt>
                <c:pt idx="2371">
                  <c:v>27.223410757300002</c:v>
                </c:pt>
                <c:pt idx="2372">
                  <c:v>27.0771401075</c:v>
                </c:pt>
                <c:pt idx="2373">
                  <c:v>26.933033668099998</c:v>
                </c:pt>
                <c:pt idx="2374">
                  <c:v>26.7908958017</c:v>
                </c:pt>
                <c:pt idx="2375">
                  <c:v>26.650548923300001</c:v>
                </c:pt>
                <c:pt idx="2376">
                  <c:v>26.511831961799999</c:v>
                </c:pt>
                <c:pt idx="2377">
                  <c:v>26.374598943700001</c:v>
                </c:pt>
                <c:pt idx="2378">
                  <c:v>26.2387176929</c:v>
                </c:pt>
                <c:pt idx="2379">
                  <c:v>26.104068636600001</c:v>
                </c:pt>
                <c:pt idx="2380">
                  <c:v>25.9705437115</c:v>
                </c:pt>
                <c:pt idx="2381">
                  <c:v>25.838045360799999</c:v>
                </c:pt>
                <c:pt idx="2382">
                  <c:v>25.706485616799998</c:v>
                </c:pt>
                <c:pt idx="2383">
                  <c:v>25.575785260699998</c:v>
                </c:pt>
                <c:pt idx="2384">
                  <c:v>25.4458730552</c:v>
                </c:pt>
                <c:pt idx="2385">
                  <c:v>25.316685041900001</c:v>
                </c:pt>
                <c:pt idx="2386">
                  <c:v>25.188163899599999</c:v>
                </c:pt>
                <c:pt idx="2387">
                  <c:v>25.060258358199999</c:v>
                </c:pt>
                <c:pt idx="2388">
                  <c:v>24.932922661999999</c:v>
                </c:pt>
                <c:pt idx="2389">
                  <c:v>24.806116080900001</c:v>
                </c:pt>
                <c:pt idx="2390">
                  <c:v>24.679804993000001</c:v>
                </c:pt>
                <c:pt idx="2391">
                  <c:v>24.553949830499999</c:v>
                </c:pt>
                <c:pt idx="2392">
                  <c:v>24.4285299971</c:v>
                </c:pt>
                <c:pt idx="2393">
                  <c:v>24.3035182152</c:v>
                </c:pt>
                <c:pt idx="2394">
                  <c:v>24.178892924900001</c:v>
                </c:pt>
                <c:pt idx="2395">
                  <c:v>24.054635374899998</c:v>
                </c:pt>
                <c:pt idx="2396">
                  <c:v>23.9307378936</c:v>
                </c:pt>
                <c:pt idx="2397">
                  <c:v>23.8071613322</c:v>
                </c:pt>
                <c:pt idx="2398">
                  <c:v>23.683919424100001</c:v>
                </c:pt>
                <c:pt idx="2399">
                  <c:v>23.560994965999999</c:v>
                </c:pt>
                <c:pt idx="2400">
                  <c:v>23.4383772469</c:v>
                </c:pt>
                <c:pt idx="2401">
                  <c:v>23.3160627195</c:v>
                </c:pt>
                <c:pt idx="2402">
                  <c:v>23.194047280900001</c:v>
                </c:pt>
                <c:pt idx="2403">
                  <c:v>23.072322207300001</c:v>
                </c:pt>
                <c:pt idx="2404">
                  <c:v>22.950890223199998</c:v>
                </c:pt>
                <c:pt idx="2405">
                  <c:v>22.829748265599999</c:v>
                </c:pt>
                <c:pt idx="2406">
                  <c:v>22.708895936200001</c:v>
                </c:pt>
                <c:pt idx="2407">
                  <c:v>22.588333683399998</c:v>
                </c:pt>
                <c:pt idx="2408">
                  <c:v>22.468062726700001</c:v>
                </c:pt>
                <c:pt idx="2409">
                  <c:v>22.3480849713</c:v>
                </c:pt>
                <c:pt idx="2410">
                  <c:v>22.228402909900002</c:v>
                </c:pt>
                <c:pt idx="2411">
                  <c:v>22.109019592399999</c:v>
                </c:pt>
                <c:pt idx="2412">
                  <c:v>21.9899385372</c:v>
                </c:pt>
                <c:pt idx="2413">
                  <c:v>21.8711636795</c:v>
                </c:pt>
                <c:pt idx="2414">
                  <c:v>21.7526993187</c:v>
                </c:pt>
                <c:pt idx="2415">
                  <c:v>21.6345500702</c:v>
                </c:pt>
                <c:pt idx="2416">
                  <c:v>21.516727323600001</c:v>
                </c:pt>
                <c:pt idx="2417">
                  <c:v>21.399216702699999</c:v>
                </c:pt>
                <c:pt idx="2418">
                  <c:v>21.282042997400001</c:v>
                </c:pt>
                <c:pt idx="2419">
                  <c:v>21.1652051911</c:v>
                </c:pt>
                <c:pt idx="2420">
                  <c:v>21.048708884100002</c:v>
                </c:pt>
                <c:pt idx="2421">
                  <c:v>20.932559777000002</c:v>
                </c:pt>
                <c:pt idx="2422">
                  <c:v>20.816763645399998</c:v>
                </c:pt>
                <c:pt idx="2423">
                  <c:v>20.701331120100001</c:v>
                </c:pt>
                <c:pt idx="2424">
                  <c:v>20.586253657299999</c:v>
                </c:pt>
                <c:pt idx="2425">
                  <c:v>20.471551510099999</c:v>
                </c:pt>
                <c:pt idx="2426">
                  <c:v>20.357227838299998</c:v>
                </c:pt>
                <c:pt idx="2427">
                  <c:v>20.243282204300002</c:v>
                </c:pt>
                <c:pt idx="2428">
                  <c:v>20.1297266702</c:v>
                </c:pt>
                <c:pt idx="2429">
                  <c:v>20.016568431500001</c:v>
                </c:pt>
                <c:pt idx="2430">
                  <c:v>19.903802563900001</c:v>
                </c:pt>
                <c:pt idx="2431">
                  <c:v>19.791445266299998</c:v>
                </c:pt>
                <c:pt idx="2432">
                  <c:v>19.679500860200001</c:v>
                </c:pt>
                <c:pt idx="2433">
                  <c:v>19.567967796200001</c:v>
                </c:pt>
                <c:pt idx="2434">
                  <c:v>19.456858371100001</c:v>
                </c:pt>
                <c:pt idx="2435">
                  <c:v>19.346175482500001</c:v>
                </c:pt>
                <c:pt idx="2436">
                  <c:v>19.235924234900001</c:v>
                </c:pt>
                <c:pt idx="2437">
                  <c:v>19.126109613200001</c:v>
                </c:pt>
                <c:pt idx="2438">
                  <c:v>19.0167364781</c:v>
                </c:pt>
                <c:pt idx="2439">
                  <c:v>18.907809561699999</c:v>
                </c:pt>
                <c:pt idx="2440">
                  <c:v>18.7993334642</c:v>
                </c:pt>
                <c:pt idx="2441">
                  <c:v>18.691312650499999</c:v>
                </c:pt>
                <c:pt idx="2442">
                  <c:v>18.583751447899999</c:v>
                </c:pt>
                <c:pt idx="2443">
                  <c:v>18.476654044099998</c:v>
                </c:pt>
                <c:pt idx="2444">
                  <c:v>18.3700244851</c:v>
                </c:pt>
                <c:pt idx="2445">
                  <c:v>18.263866674300001</c:v>
                </c:pt>
                <c:pt idx="2446">
                  <c:v>18.158184371200001</c:v>
                </c:pt>
                <c:pt idx="2447">
                  <c:v>18.052981191200001</c:v>
                </c:pt>
                <c:pt idx="2448">
                  <c:v>17.948260604800002</c:v>
                </c:pt>
                <c:pt idx="2449">
                  <c:v>17.8440259377</c:v>
                </c:pt>
                <c:pt idx="2450">
                  <c:v>17.740280371200001</c:v>
                </c:pt>
                <c:pt idx="2451">
                  <c:v>17.637026942199999</c:v>
                </c:pt>
                <c:pt idx="2452">
                  <c:v>17.534268544300001</c:v>
                </c:pt>
                <c:pt idx="2453">
                  <c:v>17.432007928200001</c:v>
                </c:pt>
                <c:pt idx="2454">
                  <c:v>17.330247703000001</c:v>
                </c:pt>
                <c:pt idx="2455">
                  <c:v>17.228990337300001</c:v>
                </c:pt>
                <c:pt idx="2456">
                  <c:v>17.128238160199999</c:v>
                </c:pt>
                <c:pt idx="2457">
                  <c:v>17.027993363299998</c:v>
                </c:pt>
                <c:pt idx="2458">
                  <c:v>16.9282580016</c:v>
                </c:pt>
                <c:pt idx="2459">
                  <c:v>16.8290339958</c:v>
                </c:pt>
                <c:pt idx="2460">
                  <c:v>16.730323133599999</c:v>
                </c:pt>
                <c:pt idx="2461">
                  <c:v>16.632127071799999</c:v>
                </c:pt>
                <c:pt idx="2462">
                  <c:v>16.5344473382</c:v>
                </c:pt>
                <c:pt idx="2463">
                  <c:v>16.437285333399998</c:v>
                </c:pt>
                <c:pt idx="2464">
                  <c:v>16.3406423333</c:v>
                </c:pt>
                <c:pt idx="2465">
                  <c:v>16.244519490599998</c:v>
                </c:pt>
                <c:pt idx="2466">
                  <c:v>16.148917837399999</c:v>
                </c:pt>
                <c:pt idx="2467">
                  <c:v>16.0538382875</c:v>
                </c:pt>
                <c:pt idx="2468">
                  <c:v>15.9592816383</c:v>
                </c:pt>
                <c:pt idx="2469">
                  <c:v>15.865248573100001</c:v>
                </c:pt>
                <c:pt idx="2470">
                  <c:v>15.7717396638</c:v>
                </c:pt>
                <c:pt idx="2471">
                  <c:v>15.6787553725</c:v>
                </c:pt>
                <c:pt idx="2472">
                  <c:v>15.5862960545</c:v>
                </c:pt>
                <c:pt idx="2473">
                  <c:v>15.494361960399999</c:v>
                </c:pt>
                <c:pt idx="2474">
                  <c:v>15.4029532382</c:v>
                </c:pt>
                <c:pt idx="2475">
                  <c:v>15.3120699358</c:v>
                </c:pt>
                <c:pt idx="2476">
                  <c:v>15.2217120036</c:v>
                </c:pt>
                <c:pt idx="2477">
                  <c:v>15.131879296499999</c:v>
                </c:pt>
                <c:pt idx="2478">
                  <c:v>15.0425715762</c:v>
                </c:pt>
                <c:pt idx="2479">
                  <c:v>14.953788513799999</c:v>
                </c:pt>
                <c:pt idx="2480">
                  <c:v>14.865529691800001</c:v>
                </c:pt>
                <c:pt idx="2481">
                  <c:v>14.777794606600001</c:v>
                </c:pt>
                <c:pt idx="2482">
                  <c:v>14.6905826708</c:v>
                </c:pt>
                <c:pt idx="2483">
                  <c:v>14.603893215099999</c:v>
                </c:pt>
                <c:pt idx="2484">
                  <c:v>14.5177254909</c:v>
                </c:pt>
                <c:pt idx="2485">
                  <c:v>14.432078672599999</c:v>
                </c:pt>
                <c:pt idx="2486">
                  <c:v>14.346951859200001</c:v>
                </c:pt>
                <c:pt idx="2487">
                  <c:v>14.262344077</c:v>
                </c:pt>
                <c:pt idx="2488">
                  <c:v>14.178254281699999</c:v>
                </c:pt>
                <c:pt idx="2489">
                  <c:v>14.094681360199999</c:v>
                </c:pt>
                <c:pt idx="2490">
                  <c:v>14.0116241329</c:v>
                </c:pt>
                <c:pt idx="2491">
                  <c:v>13.929081355699999</c:v>
                </c:pt>
                <c:pt idx="2492">
                  <c:v>13.8470517221</c:v>
                </c:pt>
                <c:pt idx="2493">
                  <c:v>13.765533865</c:v>
                </c:pt>
                <c:pt idx="2494">
                  <c:v>13.684526358899999</c:v>
                </c:pt>
                <c:pt idx="2495">
                  <c:v>13.6040277217</c:v>
                </c:pt>
                <c:pt idx="2496">
                  <c:v>13.5240364164</c:v>
                </c:pt>
                <c:pt idx="2497">
                  <c:v>13.444550853899999</c:v>
                </c:pt>
                <c:pt idx="2498">
                  <c:v>13.365569392699999</c:v>
                </c:pt>
                <c:pt idx="2499">
                  <c:v>13.287090343299999</c:v>
                </c:pt>
                <c:pt idx="2500">
                  <c:v>13.2091119684</c:v>
                </c:pt>
                <c:pt idx="2501">
                  <c:v>13.131632485000001</c:v>
                </c:pt>
                <c:pt idx="2502">
                  <c:v>13.054650066100001</c:v>
                </c:pt>
              </c:numCache>
            </c:numRef>
          </c:yVal>
          <c:smooth val="1"/>
        </c:ser>
        <c:ser>
          <c:idx val="1"/>
          <c:order val="1"/>
          <c:tx>
            <c:v>Exp. Coil +50 cm</c:v>
          </c:tx>
          <c:spPr>
            <a:ln>
              <a:solidFill>
                <a:srgbClr val="000099"/>
              </a:solidFill>
            </a:ln>
          </c:spPr>
          <c:marker>
            <c:symbol val="none"/>
          </c:marker>
          <c:xVal>
            <c:numRef>
              <c:f>[2]Sheet1!$I$3:$I$2506</c:f>
              <c:numCache>
                <c:formatCode>General</c:formatCode>
                <c:ptCount val="2504"/>
                <c:pt idx="0">
                  <c:v>0</c:v>
                </c:pt>
                <c:pt idx="1">
                  <c:v>0.1</c:v>
                </c:pt>
                <c:pt idx="2">
                  <c:v>0.2</c:v>
                </c:pt>
                <c:pt idx="3">
                  <c:v>0.3</c:v>
                </c:pt>
                <c:pt idx="4">
                  <c:v>0.4</c:v>
                </c:pt>
                <c:pt idx="5">
                  <c:v>0.5</c:v>
                </c:pt>
                <c:pt idx="6">
                  <c:v>0.6</c:v>
                </c:pt>
                <c:pt idx="7">
                  <c:v>0.7</c:v>
                </c:pt>
                <c:pt idx="8">
                  <c:v>0.8</c:v>
                </c:pt>
                <c:pt idx="9">
                  <c:v>0.9</c:v>
                </c:pt>
                <c:pt idx="10">
                  <c:v>1</c:v>
                </c:pt>
                <c:pt idx="11">
                  <c:v>1.1000000000000001</c:v>
                </c:pt>
                <c:pt idx="12">
                  <c:v>1.2</c:v>
                </c:pt>
                <c:pt idx="13">
                  <c:v>1.3</c:v>
                </c:pt>
                <c:pt idx="14">
                  <c:v>1.4</c:v>
                </c:pt>
                <c:pt idx="15">
                  <c:v>1.5</c:v>
                </c:pt>
                <c:pt idx="16">
                  <c:v>1.6</c:v>
                </c:pt>
                <c:pt idx="17">
                  <c:v>1.7</c:v>
                </c:pt>
                <c:pt idx="18">
                  <c:v>1.8</c:v>
                </c:pt>
                <c:pt idx="19">
                  <c:v>1.9</c:v>
                </c:pt>
                <c:pt idx="20">
                  <c:v>2</c:v>
                </c:pt>
                <c:pt idx="21">
                  <c:v>2.1</c:v>
                </c:pt>
                <c:pt idx="22">
                  <c:v>2.2000000000000002</c:v>
                </c:pt>
                <c:pt idx="23">
                  <c:v>2.2999999999999998</c:v>
                </c:pt>
                <c:pt idx="24">
                  <c:v>2.4</c:v>
                </c:pt>
                <c:pt idx="25">
                  <c:v>2.5</c:v>
                </c:pt>
                <c:pt idx="26">
                  <c:v>2.6</c:v>
                </c:pt>
                <c:pt idx="27">
                  <c:v>2.7</c:v>
                </c:pt>
                <c:pt idx="28">
                  <c:v>2.8</c:v>
                </c:pt>
                <c:pt idx="29">
                  <c:v>2.9</c:v>
                </c:pt>
                <c:pt idx="30">
                  <c:v>3</c:v>
                </c:pt>
                <c:pt idx="31">
                  <c:v>3.1</c:v>
                </c:pt>
                <c:pt idx="32">
                  <c:v>3.2</c:v>
                </c:pt>
                <c:pt idx="33">
                  <c:v>3.3</c:v>
                </c:pt>
                <c:pt idx="34">
                  <c:v>3.4</c:v>
                </c:pt>
                <c:pt idx="35">
                  <c:v>3.5</c:v>
                </c:pt>
                <c:pt idx="36">
                  <c:v>3.6</c:v>
                </c:pt>
                <c:pt idx="37">
                  <c:v>3.7</c:v>
                </c:pt>
                <c:pt idx="38">
                  <c:v>3.8</c:v>
                </c:pt>
                <c:pt idx="39">
                  <c:v>3.9</c:v>
                </c:pt>
                <c:pt idx="40">
                  <c:v>4</c:v>
                </c:pt>
                <c:pt idx="41">
                  <c:v>4.0999999999999996</c:v>
                </c:pt>
                <c:pt idx="42">
                  <c:v>4.2</c:v>
                </c:pt>
                <c:pt idx="43">
                  <c:v>4.3</c:v>
                </c:pt>
                <c:pt idx="44">
                  <c:v>4.4000000000000004</c:v>
                </c:pt>
                <c:pt idx="45">
                  <c:v>4.5</c:v>
                </c:pt>
                <c:pt idx="46">
                  <c:v>4.5999999999999996</c:v>
                </c:pt>
                <c:pt idx="47">
                  <c:v>4.7</c:v>
                </c:pt>
                <c:pt idx="48">
                  <c:v>4.8</c:v>
                </c:pt>
                <c:pt idx="49">
                  <c:v>4.9000000000000004</c:v>
                </c:pt>
                <c:pt idx="50">
                  <c:v>5</c:v>
                </c:pt>
                <c:pt idx="51">
                  <c:v>5.0999999999999996</c:v>
                </c:pt>
                <c:pt idx="52">
                  <c:v>5.2</c:v>
                </c:pt>
                <c:pt idx="53">
                  <c:v>5.3</c:v>
                </c:pt>
                <c:pt idx="54">
                  <c:v>5.4</c:v>
                </c:pt>
                <c:pt idx="55">
                  <c:v>5.5</c:v>
                </c:pt>
                <c:pt idx="56">
                  <c:v>5.6</c:v>
                </c:pt>
                <c:pt idx="57">
                  <c:v>5.7</c:v>
                </c:pt>
                <c:pt idx="58">
                  <c:v>5.8</c:v>
                </c:pt>
                <c:pt idx="59">
                  <c:v>5.9</c:v>
                </c:pt>
                <c:pt idx="60">
                  <c:v>6</c:v>
                </c:pt>
                <c:pt idx="61">
                  <c:v>6.1</c:v>
                </c:pt>
                <c:pt idx="62">
                  <c:v>6.2</c:v>
                </c:pt>
                <c:pt idx="63">
                  <c:v>6.3</c:v>
                </c:pt>
                <c:pt idx="64">
                  <c:v>6.4</c:v>
                </c:pt>
                <c:pt idx="65">
                  <c:v>6.5</c:v>
                </c:pt>
                <c:pt idx="66">
                  <c:v>6.6</c:v>
                </c:pt>
                <c:pt idx="67">
                  <c:v>6.7</c:v>
                </c:pt>
                <c:pt idx="68">
                  <c:v>6.8</c:v>
                </c:pt>
                <c:pt idx="69">
                  <c:v>6.9</c:v>
                </c:pt>
                <c:pt idx="70">
                  <c:v>7</c:v>
                </c:pt>
                <c:pt idx="71">
                  <c:v>7.1</c:v>
                </c:pt>
                <c:pt idx="72">
                  <c:v>7.2</c:v>
                </c:pt>
                <c:pt idx="73">
                  <c:v>7.3</c:v>
                </c:pt>
                <c:pt idx="74">
                  <c:v>7.4</c:v>
                </c:pt>
                <c:pt idx="75">
                  <c:v>7.5</c:v>
                </c:pt>
                <c:pt idx="76">
                  <c:v>7.6</c:v>
                </c:pt>
                <c:pt idx="77">
                  <c:v>7.7</c:v>
                </c:pt>
                <c:pt idx="78">
                  <c:v>7.8</c:v>
                </c:pt>
                <c:pt idx="79">
                  <c:v>7.9</c:v>
                </c:pt>
                <c:pt idx="80">
                  <c:v>8</c:v>
                </c:pt>
                <c:pt idx="81">
                  <c:v>8.1</c:v>
                </c:pt>
                <c:pt idx="82">
                  <c:v>8.1999999999999993</c:v>
                </c:pt>
                <c:pt idx="83">
                  <c:v>8.3000000000000007</c:v>
                </c:pt>
                <c:pt idx="84">
                  <c:v>8.4</c:v>
                </c:pt>
                <c:pt idx="85">
                  <c:v>8.5</c:v>
                </c:pt>
                <c:pt idx="86">
                  <c:v>8.6</c:v>
                </c:pt>
                <c:pt idx="87">
                  <c:v>8.6999999999999993</c:v>
                </c:pt>
                <c:pt idx="88">
                  <c:v>8.8000000000000007</c:v>
                </c:pt>
                <c:pt idx="89">
                  <c:v>8.9</c:v>
                </c:pt>
                <c:pt idx="90">
                  <c:v>9</c:v>
                </c:pt>
                <c:pt idx="91">
                  <c:v>9.1</c:v>
                </c:pt>
                <c:pt idx="92">
                  <c:v>9.1999999999999993</c:v>
                </c:pt>
                <c:pt idx="93">
                  <c:v>9.3000000000000007</c:v>
                </c:pt>
                <c:pt idx="94">
                  <c:v>9.4</c:v>
                </c:pt>
                <c:pt idx="95">
                  <c:v>9.5</c:v>
                </c:pt>
                <c:pt idx="96">
                  <c:v>9.6</c:v>
                </c:pt>
                <c:pt idx="97">
                  <c:v>9.6999999999999993</c:v>
                </c:pt>
                <c:pt idx="98">
                  <c:v>9.8000000000000007</c:v>
                </c:pt>
                <c:pt idx="99">
                  <c:v>9.9</c:v>
                </c:pt>
                <c:pt idx="100">
                  <c:v>10</c:v>
                </c:pt>
                <c:pt idx="101">
                  <c:v>10.1</c:v>
                </c:pt>
                <c:pt idx="102">
                  <c:v>10.199999999999999</c:v>
                </c:pt>
                <c:pt idx="103">
                  <c:v>10.3</c:v>
                </c:pt>
                <c:pt idx="104">
                  <c:v>10.4</c:v>
                </c:pt>
                <c:pt idx="105">
                  <c:v>10.5</c:v>
                </c:pt>
                <c:pt idx="106">
                  <c:v>10.6</c:v>
                </c:pt>
                <c:pt idx="107">
                  <c:v>10.7</c:v>
                </c:pt>
                <c:pt idx="108">
                  <c:v>10.8</c:v>
                </c:pt>
                <c:pt idx="109">
                  <c:v>10.9</c:v>
                </c:pt>
                <c:pt idx="110">
                  <c:v>11</c:v>
                </c:pt>
                <c:pt idx="111">
                  <c:v>11.1</c:v>
                </c:pt>
                <c:pt idx="112">
                  <c:v>11.2</c:v>
                </c:pt>
                <c:pt idx="113">
                  <c:v>11.3</c:v>
                </c:pt>
                <c:pt idx="114">
                  <c:v>11.4</c:v>
                </c:pt>
                <c:pt idx="115">
                  <c:v>11.5</c:v>
                </c:pt>
                <c:pt idx="116">
                  <c:v>11.6</c:v>
                </c:pt>
                <c:pt idx="117">
                  <c:v>11.7</c:v>
                </c:pt>
                <c:pt idx="118">
                  <c:v>11.8</c:v>
                </c:pt>
                <c:pt idx="119">
                  <c:v>11.9</c:v>
                </c:pt>
                <c:pt idx="120">
                  <c:v>12</c:v>
                </c:pt>
                <c:pt idx="121">
                  <c:v>12.1</c:v>
                </c:pt>
                <c:pt idx="122">
                  <c:v>12.2</c:v>
                </c:pt>
                <c:pt idx="123">
                  <c:v>12.3</c:v>
                </c:pt>
                <c:pt idx="124">
                  <c:v>12.4</c:v>
                </c:pt>
                <c:pt idx="125">
                  <c:v>12.5</c:v>
                </c:pt>
                <c:pt idx="126">
                  <c:v>12.6</c:v>
                </c:pt>
                <c:pt idx="127">
                  <c:v>12.7</c:v>
                </c:pt>
                <c:pt idx="128">
                  <c:v>12.8</c:v>
                </c:pt>
                <c:pt idx="129">
                  <c:v>12.9</c:v>
                </c:pt>
                <c:pt idx="130">
                  <c:v>13</c:v>
                </c:pt>
                <c:pt idx="131">
                  <c:v>13.1</c:v>
                </c:pt>
                <c:pt idx="132">
                  <c:v>13.2</c:v>
                </c:pt>
                <c:pt idx="133">
                  <c:v>13.3</c:v>
                </c:pt>
                <c:pt idx="134">
                  <c:v>13.4</c:v>
                </c:pt>
                <c:pt idx="135">
                  <c:v>13.5</c:v>
                </c:pt>
                <c:pt idx="136">
                  <c:v>13.6</c:v>
                </c:pt>
                <c:pt idx="137">
                  <c:v>13.7</c:v>
                </c:pt>
                <c:pt idx="138">
                  <c:v>13.8</c:v>
                </c:pt>
                <c:pt idx="139">
                  <c:v>13.9</c:v>
                </c:pt>
                <c:pt idx="140">
                  <c:v>14</c:v>
                </c:pt>
                <c:pt idx="141">
                  <c:v>14.1</c:v>
                </c:pt>
                <c:pt idx="142">
                  <c:v>14.2</c:v>
                </c:pt>
                <c:pt idx="143">
                  <c:v>14.3</c:v>
                </c:pt>
                <c:pt idx="144">
                  <c:v>14.4</c:v>
                </c:pt>
                <c:pt idx="145">
                  <c:v>14.5</c:v>
                </c:pt>
                <c:pt idx="146">
                  <c:v>14.6</c:v>
                </c:pt>
                <c:pt idx="147">
                  <c:v>14.7</c:v>
                </c:pt>
                <c:pt idx="148">
                  <c:v>14.8</c:v>
                </c:pt>
                <c:pt idx="149">
                  <c:v>14.9</c:v>
                </c:pt>
                <c:pt idx="150">
                  <c:v>15</c:v>
                </c:pt>
                <c:pt idx="151">
                  <c:v>15.1</c:v>
                </c:pt>
                <c:pt idx="152">
                  <c:v>15.2</c:v>
                </c:pt>
                <c:pt idx="153">
                  <c:v>15.3</c:v>
                </c:pt>
                <c:pt idx="154">
                  <c:v>15.4</c:v>
                </c:pt>
                <c:pt idx="155">
                  <c:v>15.5</c:v>
                </c:pt>
                <c:pt idx="156">
                  <c:v>15.6</c:v>
                </c:pt>
                <c:pt idx="157">
                  <c:v>15.7</c:v>
                </c:pt>
                <c:pt idx="158">
                  <c:v>15.8</c:v>
                </c:pt>
                <c:pt idx="159">
                  <c:v>15.9</c:v>
                </c:pt>
                <c:pt idx="160">
                  <c:v>16</c:v>
                </c:pt>
                <c:pt idx="161">
                  <c:v>16.100000000000001</c:v>
                </c:pt>
                <c:pt idx="162">
                  <c:v>16.2</c:v>
                </c:pt>
                <c:pt idx="163">
                  <c:v>16.3</c:v>
                </c:pt>
                <c:pt idx="164">
                  <c:v>16.399999999999999</c:v>
                </c:pt>
                <c:pt idx="165">
                  <c:v>16.5</c:v>
                </c:pt>
                <c:pt idx="166">
                  <c:v>16.600000000000001</c:v>
                </c:pt>
                <c:pt idx="167">
                  <c:v>16.7</c:v>
                </c:pt>
                <c:pt idx="168">
                  <c:v>16.8</c:v>
                </c:pt>
                <c:pt idx="169">
                  <c:v>16.899999999999999</c:v>
                </c:pt>
                <c:pt idx="170">
                  <c:v>17</c:v>
                </c:pt>
                <c:pt idx="171">
                  <c:v>17.100000000000001</c:v>
                </c:pt>
                <c:pt idx="172">
                  <c:v>17.2</c:v>
                </c:pt>
                <c:pt idx="173">
                  <c:v>17.3</c:v>
                </c:pt>
                <c:pt idx="174">
                  <c:v>17.399999999999999</c:v>
                </c:pt>
                <c:pt idx="175">
                  <c:v>17.5</c:v>
                </c:pt>
                <c:pt idx="176">
                  <c:v>17.600000000000001</c:v>
                </c:pt>
                <c:pt idx="177">
                  <c:v>17.7</c:v>
                </c:pt>
                <c:pt idx="178">
                  <c:v>17.8</c:v>
                </c:pt>
                <c:pt idx="179">
                  <c:v>17.899999999999999</c:v>
                </c:pt>
                <c:pt idx="180">
                  <c:v>18</c:v>
                </c:pt>
                <c:pt idx="181">
                  <c:v>18.100000000000001</c:v>
                </c:pt>
                <c:pt idx="182">
                  <c:v>18.2</c:v>
                </c:pt>
                <c:pt idx="183">
                  <c:v>18.3</c:v>
                </c:pt>
                <c:pt idx="184">
                  <c:v>18.399999999999999</c:v>
                </c:pt>
                <c:pt idx="185">
                  <c:v>18.5</c:v>
                </c:pt>
                <c:pt idx="186">
                  <c:v>18.600000000000001</c:v>
                </c:pt>
                <c:pt idx="187">
                  <c:v>18.7</c:v>
                </c:pt>
                <c:pt idx="188">
                  <c:v>18.8</c:v>
                </c:pt>
                <c:pt idx="189">
                  <c:v>18.899999999999999</c:v>
                </c:pt>
                <c:pt idx="190">
                  <c:v>19</c:v>
                </c:pt>
                <c:pt idx="191">
                  <c:v>19.100000000000001</c:v>
                </c:pt>
                <c:pt idx="192">
                  <c:v>19.2</c:v>
                </c:pt>
                <c:pt idx="193">
                  <c:v>19.3</c:v>
                </c:pt>
                <c:pt idx="194">
                  <c:v>19.399999999999999</c:v>
                </c:pt>
                <c:pt idx="195">
                  <c:v>19.5</c:v>
                </c:pt>
                <c:pt idx="196">
                  <c:v>19.600000000000001</c:v>
                </c:pt>
                <c:pt idx="197">
                  <c:v>19.7</c:v>
                </c:pt>
                <c:pt idx="198">
                  <c:v>19.8</c:v>
                </c:pt>
                <c:pt idx="199">
                  <c:v>19.899999999999999</c:v>
                </c:pt>
                <c:pt idx="200">
                  <c:v>20</c:v>
                </c:pt>
                <c:pt idx="201">
                  <c:v>20.100000000000001</c:v>
                </c:pt>
                <c:pt idx="202">
                  <c:v>20.2</c:v>
                </c:pt>
                <c:pt idx="203">
                  <c:v>20.3</c:v>
                </c:pt>
                <c:pt idx="204">
                  <c:v>20.399999999999999</c:v>
                </c:pt>
                <c:pt idx="205">
                  <c:v>20.5</c:v>
                </c:pt>
                <c:pt idx="206">
                  <c:v>20.6</c:v>
                </c:pt>
                <c:pt idx="207">
                  <c:v>20.7</c:v>
                </c:pt>
                <c:pt idx="208">
                  <c:v>20.8</c:v>
                </c:pt>
                <c:pt idx="209">
                  <c:v>20.9</c:v>
                </c:pt>
                <c:pt idx="210">
                  <c:v>21</c:v>
                </c:pt>
                <c:pt idx="211">
                  <c:v>21.1</c:v>
                </c:pt>
                <c:pt idx="212">
                  <c:v>21.2</c:v>
                </c:pt>
                <c:pt idx="213">
                  <c:v>21.3</c:v>
                </c:pt>
                <c:pt idx="214">
                  <c:v>21.4</c:v>
                </c:pt>
                <c:pt idx="215">
                  <c:v>21.5</c:v>
                </c:pt>
                <c:pt idx="216">
                  <c:v>21.6</c:v>
                </c:pt>
                <c:pt idx="217">
                  <c:v>21.7</c:v>
                </c:pt>
                <c:pt idx="218">
                  <c:v>21.8</c:v>
                </c:pt>
                <c:pt idx="219">
                  <c:v>21.9</c:v>
                </c:pt>
                <c:pt idx="220">
                  <c:v>22</c:v>
                </c:pt>
                <c:pt idx="221">
                  <c:v>22.1</c:v>
                </c:pt>
                <c:pt idx="222">
                  <c:v>22.2</c:v>
                </c:pt>
                <c:pt idx="223">
                  <c:v>22.3</c:v>
                </c:pt>
                <c:pt idx="224">
                  <c:v>22.4</c:v>
                </c:pt>
                <c:pt idx="225">
                  <c:v>22.5</c:v>
                </c:pt>
                <c:pt idx="226">
                  <c:v>22.6</c:v>
                </c:pt>
                <c:pt idx="227">
                  <c:v>22.7</c:v>
                </c:pt>
                <c:pt idx="228">
                  <c:v>22.8</c:v>
                </c:pt>
                <c:pt idx="229">
                  <c:v>22.9</c:v>
                </c:pt>
                <c:pt idx="230">
                  <c:v>23</c:v>
                </c:pt>
                <c:pt idx="231">
                  <c:v>23.1</c:v>
                </c:pt>
                <c:pt idx="232">
                  <c:v>23.2</c:v>
                </c:pt>
                <c:pt idx="233">
                  <c:v>23.3</c:v>
                </c:pt>
                <c:pt idx="234">
                  <c:v>23.4</c:v>
                </c:pt>
                <c:pt idx="235">
                  <c:v>23.5</c:v>
                </c:pt>
                <c:pt idx="236">
                  <c:v>23.6</c:v>
                </c:pt>
                <c:pt idx="237">
                  <c:v>23.7</c:v>
                </c:pt>
                <c:pt idx="238">
                  <c:v>23.8</c:v>
                </c:pt>
                <c:pt idx="239">
                  <c:v>23.9</c:v>
                </c:pt>
                <c:pt idx="240">
                  <c:v>24</c:v>
                </c:pt>
                <c:pt idx="241">
                  <c:v>24.1</c:v>
                </c:pt>
                <c:pt idx="242">
                  <c:v>24.2</c:v>
                </c:pt>
                <c:pt idx="243">
                  <c:v>24.3</c:v>
                </c:pt>
                <c:pt idx="244">
                  <c:v>24.4</c:v>
                </c:pt>
                <c:pt idx="245">
                  <c:v>24.5</c:v>
                </c:pt>
                <c:pt idx="246">
                  <c:v>24.6</c:v>
                </c:pt>
                <c:pt idx="247">
                  <c:v>24.7</c:v>
                </c:pt>
                <c:pt idx="248">
                  <c:v>24.8</c:v>
                </c:pt>
                <c:pt idx="249">
                  <c:v>24.9</c:v>
                </c:pt>
                <c:pt idx="250">
                  <c:v>25</c:v>
                </c:pt>
                <c:pt idx="251">
                  <c:v>25.1</c:v>
                </c:pt>
                <c:pt idx="252">
                  <c:v>25.2</c:v>
                </c:pt>
                <c:pt idx="253">
                  <c:v>25.3</c:v>
                </c:pt>
                <c:pt idx="254">
                  <c:v>25.4</c:v>
                </c:pt>
                <c:pt idx="255">
                  <c:v>25.5</c:v>
                </c:pt>
                <c:pt idx="256">
                  <c:v>25.6</c:v>
                </c:pt>
                <c:pt idx="257">
                  <c:v>25.7</c:v>
                </c:pt>
                <c:pt idx="258">
                  <c:v>25.8</c:v>
                </c:pt>
                <c:pt idx="259">
                  <c:v>25.9</c:v>
                </c:pt>
                <c:pt idx="260">
                  <c:v>26</c:v>
                </c:pt>
                <c:pt idx="261">
                  <c:v>26.1</c:v>
                </c:pt>
                <c:pt idx="262">
                  <c:v>26.2</c:v>
                </c:pt>
                <c:pt idx="263">
                  <c:v>26.3</c:v>
                </c:pt>
                <c:pt idx="264">
                  <c:v>26.4</c:v>
                </c:pt>
                <c:pt idx="265">
                  <c:v>26.5</c:v>
                </c:pt>
                <c:pt idx="266">
                  <c:v>26.6</c:v>
                </c:pt>
                <c:pt idx="267">
                  <c:v>26.7</c:v>
                </c:pt>
                <c:pt idx="268">
                  <c:v>26.8</c:v>
                </c:pt>
                <c:pt idx="269">
                  <c:v>26.9</c:v>
                </c:pt>
                <c:pt idx="270">
                  <c:v>27</c:v>
                </c:pt>
                <c:pt idx="271">
                  <c:v>27.1</c:v>
                </c:pt>
                <c:pt idx="272">
                  <c:v>27.2</c:v>
                </c:pt>
                <c:pt idx="273">
                  <c:v>27.3</c:v>
                </c:pt>
                <c:pt idx="274">
                  <c:v>27.4</c:v>
                </c:pt>
                <c:pt idx="275">
                  <c:v>27.5</c:v>
                </c:pt>
                <c:pt idx="276">
                  <c:v>27.6</c:v>
                </c:pt>
                <c:pt idx="277">
                  <c:v>27.7</c:v>
                </c:pt>
                <c:pt idx="278">
                  <c:v>27.8</c:v>
                </c:pt>
                <c:pt idx="279">
                  <c:v>27.9</c:v>
                </c:pt>
                <c:pt idx="280">
                  <c:v>28</c:v>
                </c:pt>
                <c:pt idx="281">
                  <c:v>28.1</c:v>
                </c:pt>
                <c:pt idx="282">
                  <c:v>28.2</c:v>
                </c:pt>
                <c:pt idx="283">
                  <c:v>28.3</c:v>
                </c:pt>
                <c:pt idx="284">
                  <c:v>28.4</c:v>
                </c:pt>
                <c:pt idx="285">
                  <c:v>28.5</c:v>
                </c:pt>
                <c:pt idx="286">
                  <c:v>28.6</c:v>
                </c:pt>
                <c:pt idx="287">
                  <c:v>28.7</c:v>
                </c:pt>
                <c:pt idx="288">
                  <c:v>28.8</c:v>
                </c:pt>
                <c:pt idx="289">
                  <c:v>28.9</c:v>
                </c:pt>
                <c:pt idx="290">
                  <c:v>29</c:v>
                </c:pt>
                <c:pt idx="291">
                  <c:v>29.1</c:v>
                </c:pt>
                <c:pt idx="292">
                  <c:v>29.2</c:v>
                </c:pt>
                <c:pt idx="293">
                  <c:v>29.3</c:v>
                </c:pt>
                <c:pt idx="294">
                  <c:v>29.4</c:v>
                </c:pt>
                <c:pt idx="295">
                  <c:v>29.5</c:v>
                </c:pt>
                <c:pt idx="296">
                  <c:v>29.6</c:v>
                </c:pt>
                <c:pt idx="297">
                  <c:v>29.7</c:v>
                </c:pt>
                <c:pt idx="298">
                  <c:v>29.8</c:v>
                </c:pt>
                <c:pt idx="299">
                  <c:v>29.9</c:v>
                </c:pt>
                <c:pt idx="300">
                  <c:v>30</c:v>
                </c:pt>
                <c:pt idx="301">
                  <c:v>30.1</c:v>
                </c:pt>
                <c:pt idx="302">
                  <c:v>30.2</c:v>
                </c:pt>
                <c:pt idx="303">
                  <c:v>30.3</c:v>
                </c:pt>
                <c:pt idx="304">
                  <c:v>30.4</c:v>
                </c:pt>
                <c:pt idx="305">
                  <c:v>30.5</c:v>
                </c:pt>
                <c:pt idx="306">
                  <c:v>30.6</c:v>
                </c:pt>
                <c:pt idx="307">
                  <c:v>30.7</c:v>
                </c:pt>
                <c:pt idx="308">
                  <c:v>30.8</c:v>
                </c:pt>
                <c:pt idx="309">
                  <c:v>30.9</c:v>
                </c:pt>
                <c:pt idx="310">
                  <c:v>31</c:v>
                </c:pt>
                <c:pt idx="311">
                  <c:v>31.1</c:v>
                </c:pt>
                <c:pt idx="312">
                  <c:v>31.2</c:v>
                </c:pt>
                <c:pt idx="313">
                  <c:v>31.3</c:v>
                </c:pt>
                <c:pt idx="314">
                  <c:v>31.4</c:v>
                </c:pt>
                <c:pt idx="315">
                  <c:v>31.5</c:v>
                </c:pt>
                <c:pt idx="316">
                  <c:v>31.6</c:v>
                </c:pt>
                <c:pt idx="317">
                  <c:v>31.7</c:v>
                </c:pt>
                <c:pt idx="318">
                  <c:v>31.8</c:v>
                </c:pt>
                <c:pt idx="319">
                  <c:v>31.9</c:v>
                </c:pt>
                <c:pt idx="320">
                  <c:v>32</c:v>
                </c:pt>
                <c:pt idx="321">
                  <c:v>32.1</c:v>
                </c:pt>
                <c:pt idx="322">
                  <c:v>32.200000000000003</c:v>
                </c:pt>
                <c:pt idx="323">
                  <c:v>32.299999999999997</c:v>
                </c:pt>
                <c:pt idx="324">
                  <c:v>32.4</c:v>
                </c:pt>
                <c:pt idx="325">
                  <c:v>32.5</c:v>
                </c:pt>
                <c:pt idx="326">
                  <c:v>32.6</c:v>
                </c:pt>
                <c:pt idx="327">
                  <c:v>32.700000000000003</c:v>
                </c:pt>
                <c:pt idx="328">
                  <c:v>32.799999999999997</c:v>
                </c:pt>
                <c:pt idx="329">
                  <c:v>32.9</c:v>
                </c:pt>
                <c:pt idx="330">
                  <c:v>33</c:v>
                </c:pt>
                <c:pt idx="331">
                  <c:v>33.1</c:v>
                </c:pt>
                <c:pt idx="332">
                  <c:v>33.200000000000003</c:v>
                </c:pt>
                <c:pt idx="333">
                  <c:v>33.299999999999997</c:v>
                </c:pt>
                <c:pt idx="334">
                  <c:v>33.4</c:v>
                </c:pt>
                <c:pt idx="335">
                  <c:v>33.5</c:v>
                </c:pt>
                <c:pt idx="336">
                  <c:v>33.6</c:v>
                </c:pt>
                <c:pt idx="337">
                  <c:v>33.700000000000003</c:v>
                </c:pt>
                <c:pt idx="338">
                  <c:v>33.799999999999997</c:v>
                </c:pt>
                <c:pt idx="339">
                  <c:v>33.9</c:v>
                </c:pt>
                <c:pt idx="340">
                  <c:v>34</c:v>
                </c:pt>
                <c:pt idx="341">
                  <c:v>34.1</c:v>
                </c:pt>
                <c:pt idx="342">
                  <c:v>34.200000000000003</c:v>
                </c:pt>
                <c:pt idx="343">
                  <c:v>34.299999999999997</c:v>
                </c:pt>
                <c:pt idx="344">
                  <c:v>34.4</c:v>
                </c:pt>
                <c:pt idx="345">
                  <c:v>34.5</c:v>
                </c:pt>
                <c:pt idx="346">
                  <c:v>34.6</c:v>
                </c:pt>
                <c:pt idx="347">
                  <c:v>34.700000000000003</c:v>
                </c:pt>
                <c:pt idx="348">
                  <c:v>34.799999999999997</c:v>
                </c:pt>
                <c:pt idx="349">
                  <c:v>34.9</c:v>
                </c:pt>
                <c:pt idx="350">
                  <c:v>35</c:v>
                </c:pt>
                <c:pt idx="351">
                  <c:v>35.1</c:v>
                </c:pt>
                <c:pt idx="352">
                  <c:v>35.200000000000003</c:v>
                </c:pt>
                <c:pt idx="353">
                  <c:v>35.299999999999997</c:v>
                </c:pt>
                <c:pt idx="354">
                  <c:v>35.4</c:v>
                </c:pt>
                <c:pt idx="355">
                  <c:v>35.5</c:v>
                </c:pt>
                <c:pt idx="356">
                  <c:v>35.6</c:v>
                </c:pt>
                <c:pt idx="357">
                  <c:v>35.700000000000003</c:v>
                </c:pt>
                <c:pt idx="358">
                  <c:v>35.799999999999997</c:v>
                </c:pt>
                <c:pt idx="359">
                  <c:v>35.9</c:v>
                </c:pt>
                <c:pt idx="360">
                  <c:v>36</c:v>
                </c:pt>
                <c:pt idx="361">
                  <c:v>36.1</c:v>
                </c:pt>
                <c:pt idx="362">
                  <c:v>36.200000000000003</c:v>
                </c:pt>
                <c:pt idx="363">
                  <c:v>36.299999999999997</c:v>
                </c:pt>
                <c:pt idx="364">
                  <c:v>36.4</c:v>
                </c:pt>
                <c:pt idx="365">
                  <c:v>36.5</c:v>
                </c:pt>
                <c:pt idx="366">
                  <c:v>36.6</c:v>
                </c:pt>
                <c:pt idx="367">
                  <c:v>36.700000000000003</c:v>
                </c:pt>
                <c:pt idx="368">
                  <c:v>36.799999999999997</c:v>
                </c:pt>
                <c:pt idx="369">
                  <c:v>36.9</c:v>
                </c:pt>
                <c:pt idx="370">
                  <c:v>37</c:v>
                </c:pt>
                <c:pt idx="371">
                  <c:v>37.1</c:v>
                </c:pt>
                <c:pt idx="372">
                  <c:v>37.200000000000003</c:v>
                </c:pt>
                <c:pt idx="373">
                  <c:v>37.299999999999997</c:v>
                </c:pt>
                <c:pt idx="374">
                  <c:v>37.4</c:v>
                </c:pt>
                <c:pt idx="375">
                  <c:v>37.5</c:v>
                </c:pt>
                <c:pt idx="376">
                  <c:v>37.6</c:v>
                </c:pt>
                <c:pt idx="377">
                  <c:v>37.700000000000003</c:v>
                </c:pt>
                <c:pt idx="378">
                  <c:v>37.799999999999997</c:v>
                </c:pt>
                <c:pt idx="379">
                  <c:v>37.9</c:v>
                </c:pt>
                <c:pt idx="380">
                  <c:v>38</c:v>
                </c:pt>
                <c:pt idx="381">
                  <c:v>38.1</c:v>
                </c:pt>
                <c:pt idx="382">
                  <c:v>38.200000000000003</c:v>
                </c:pt>
                <c:pt idx="383">
                  <c:v>38.299999999999997</c:v>
                </c:pt>
                <c:pt idx="384">
                  <c:v>38.4</c:v>
                </c:pt>
                <c:pt idx="385">
                  <c:v>38.5</c:v>
                </c:pt>
                <c:pt idx="386">
                  <c:v>38.6</c:v>
                </c:pt>
                <c:pt idx="387">
                  <c:v>38.700000000000003</c:v>
                </c:pt>
                <c:pt idx="388">
                  <c:v>38.799999999999997</c:v>
                </c:pt>
                <c:pt idx="389">
                  <c:v>38.9</c:v>
                </c:pt>
                <c:pt idx="390">
                  <c:v>39</c:v>
                </c:pt>
                <c:pt idx="391">
                  <c:v>39.1</c:v>
                </c:pt>
                <c:pt idx="392">
                  <c:v>39.200000000000003</c:v>
                </c:pt>
                <c:pt idx="393">
                  <c:v>39.299999999999997</c:v>
                </c:pt>
                <c:pt idx="394">
                  <c:v>39.4</c:v>
                </c:pt>
                <c:pt idx="395">
                  <c:v>39.5</c:v>
                </c:pt>
                <c:pt idx="396">
                  <c:v>39.6</c:v>
                </c:pt>
                <c:pt idx="397">
                  <c:v>39.700000000000003</c:v>
                </c:pt>
                <c:pt idx="398">
                  <c:v>39.799999999999997</c:v>
                </c:pt>
                <c:pt idx="399">
                  <c:v>39.9</c:v>
                </c:pt>
                <c:pt idx="400">
                  <c:v>40</c:v>
                </c:pt>
                <c:pt idx="401">
                  <c:v>40.1</c:v>
                </c:pt>
                <c:pt idx="402">
                  <c:v>40.200000000000003</c:v>
                </c:pt>
                <c:pt idx="403">
                  <c:v>40.299999999999997</c:v>
                </c:pt>
                <c:pt idx="404">
                  <c:v>40.4</c:v>
                </c:pt>
                <c:pt idx="405">
                  <c:v>40.5</c:v>
                </c:pt>
                <c:pt idx="406">
                  <c:v>40.6</c:v>
                </c:pt>
                <c:pt idx="407">
                  <c:v>40.700000000000003</c:v>
                </c:pt>
                <c:pt idx="408">
                  <c:v>40.799999999999997</c:v>
                </c:pt>
                <c:pt idx="409">
                  <c:v>40.9</c:v>
                </c:pt>
                <c:pt idx="410">
                  <c:v>41</c:v>
                </c:pt>
                <c:pt idx="411">
                  <c:v>41.1</c:v>
                </c:pt>
                <c:pt idx="412">
                  <c:v>41.2</c:v>
                </c:pt>
                <c:pt idx="413">
                  <c:v>41.3</c:v>
                </c:pt>
                <c:pt idx="414">
                  <c:v>41.4</c:v>
                </c:pt>
                <c:pt idx="415">
                  <c:v>41.5</c:v>
                </c:pt>
                <c:pt idx="416">
                  <c:v>41.6</c:v>
                </c:pt>
                <c:pt idx="417">
                  <c:v>41.7</c:v>
                </c:pt>
                <c:pt idx="418">
                  <c:v>41.8</c:v>
                </c:pt>
                <c:pt idx="419">
                  <c:v>41.9</c:v>
                </c:pt>
                <c:pt idx="420">
                  <c:v>42</c:v>
                </c:pt>
                <c:pt idx="421">
                  <c:v>42.1</c:v>
                </c:pt>
                <c:pt idx="422">
                  <c:v>42.2</c:v>
                </c:pt>
                <c:pt idx="423">
                  <c:v>42.3</c:v>
                </c:pt>
                <c:pt idx="424">
                  <c:v>42.4</c:v>
                </c:pt>
                <c:pt idx="425">
                  <c:v>42.5</c:v>
                </c:pt>
                <c:pt idx="426">
                  <c:v>42.6</c:v>
                </c:pt>
                <c:pt idx="427">
                  <c:v>42.7</c:v>
                </c:pt>
                <c:pt idx="428">
                  <c:v>42.8</c:v>
                </c:pt>
                <c:pt idx="429">
                  <c:v>42.9</c:v>
                </c:pt>
                <c:pt idx="430">
                  <c:v>43</c:v>
                </c:pt>
                <c:pt idx="431">
                  <c:v>43.1</c:v>
                </c:pt>
                <c:pt idx="432">
                  <c:v>43.2</c:v>
                </c:pt>
                <c:pt idx="433">
                  <c:v>43.3</c:v>
                </c:pt>
                <c:pt idx="434">
                  <c:v>43.4</c:v>
                </c:pt>
                <c:pt idx="435">
                  <c:v>43.5</c:v>
                </c:pt>
                <c:pt idx="436">
                  <c:v>43.6</c:v>
                </c:pt>
                <c:pt idx="437">
                  <c:v>43.7</c:v>
                </c:pt>
                <c:pt idx="438">
                  <c:v>43.8</c:v>
                </c:pt>
                <c:pt idx="439">
                  <c:v>43.9</c:v>
                </c:pt>
                <c:pt idx="440">
                  <c:v>44</c:v>
                </c:pt>
                <c:pt idx="441">
                  <c:v>44.1</c:v>
                </c:pt>
                <c:pt idx="442">
                  <c:v>44.2</c:v>
                </c:pt>
                <c:pt idx="443">
                  <c:v>44.3</c:v>
                </c:pt>
                <c:pt idx="444">
                  <c:v>44.4</c:v>
                </c:pt>
                <c:pt idx="445">
                  <c:v>44.5</c:v>
                </c:pt>
                <c:pt idx="446">
                  <c:v>44.6</c:v>
                </c:pt>
                <c:pt idx="447">
                  <c:v>44.7</c:v>
                </c:pt>
                <c:pt idx="448">
                  <c:v>44.8</c:v>
                </c:pt>
                <c:pt idx="449">
                  <c:v>44.9</c:v>
                </c:pt>
                <c:pt idx="450">
                  <c:v>45</c:v>
                </c:pt>
                <c:pt idx="451">
                  <c:v>45.1</c:v>
                </c:pt>
                <c:pt idx="452">
                  <c:v>45.2</c:v>
                </c:pt>
                <c:pt idx="453">
                  <c:v>45.3</c:v>
                </c:pt>
                <c:pt idx="454">
                  <c:v>45.4</c:v>
                </c:pt>
                <c:pt idx="455">
                  <c:v>45.5</c:v>
                </c:pt>
                <c:pt idx="456">
                  <c:v>45.6</c:v>
                </c:pt>
                <c:pt idx="457">
                  <c:v>45.7</c:v>
                </c:pt>
                <c:pt idx="458">
                  <c:v>45.8</c:v>
                </c:pt>
                <c:pt idx="459">
                  <c:v>45.9</c:v>
                </c:pt>
                <c:pt idx="460">
                  <c:v>46</c:v>
                </c:pt>
                <c:pt idx="461">
                  <c:v>46.1</c:v>
                </c:pt>
                <c:pt idx="462">
                  <c:v>46.2</c:v>
                </c:pt>
                <c:pt idx="463">
                  <c:v>46.3</c:v>
                </c:pt>
                <c:pt idx="464">
                  <c:v>46.4</c:v>
                </c:pt>
                <c:pt idx="465">
                  <c:v>46.5</c:v>
                </c:pt>
                <c:pt idx="466">
                  <c:v>46.6</c:v>
                </c:pt>
                <c:pt idx="467">
                  <c:v>46.7</c:v>
                </c:pt>
                <c:pt idx="468">
                  <c:v>46.8</c:v>
                </c:pt>
                <c:pt idx="469">
                  <c:v>46.9</c:v>
                </c:pt>
                <c:pt idx="470">
                  <c:v>47</c:v>
                </c:pt>
                <c:pt idx="471">
                  <c:v>47.1</c:v>
                </c:pt>
                <c:pt idx="472">
                  <c:v>47.2</c:v>
                </c:pt>
                <c:pt idx="473">
                  <c:v>47.3</c:v>
                </c:pt>
                <c:pt idx="474">
                  <c:v>47.4</c:v>
                </c:pt>
                <c:pt idx="475">
                  <c:v>47.5</c:v>
                </c:pt>
                <c:pt idx="476">
                  <c:v>47.6</c:v>
                </c:pt>
                <c:pt idx="477">
                  <c:v>47.7</c:v>
                </c:pt>
                <c:pt idx="478">
                  <c:v>47.8</c:v>
                </c:pt>
                <c:pt idx="479">
                  <c:v>47.9</c:v>
                </c:pt>
                <c:pt idx="480">
                  <c:v>48</c:v>
                </c:pt>
                <c:pt idx="481">
                  <c:v>48.1</c:v>
                </c:pt>
                <c:pt idx="482">
                  <c:v>48.2</c:v>
                </c:pt>
                <c:pt idx="483">
                  <c:v>48.3</c:v>
                </c:pt>
                <c:pt idx="484">
                  <c:v>48.4</c:v>
                </c:pt>
                <c:pt idx="485">
                  <c:v>48.5</c:v>
                </c:pt>
                <c:pt idx="486">
                  <c:v>48.6</c:v>
                </c:pt>
                <c:pt idx="487">
                  <c:v>48.7</c:v>
                </c:pt>
                <c:pt idx="488">
                  <c:v>48.8</c:v>
                </c:pt>
                <c:pt idx="489">
                  <c:v>48.9</c:v>
                </c:pt>
                <c:pt idx="490">
                  <c:v>49</c:v>
                </c:pt>
                <c:pt idx="491">
                  <c:v>49.1</c:v>
                </c:pt>
                <c:pt idx="492">
                  <c:v>49.2</c:v>
                </c:pt>
                <c:pt idx="493">
                  <c:v>49.3</c:v>
                </c:pt>
                <c:pt idx="494">
                  <c:v>49.4</c:v>
                </c:pt>
                <c:pt idx="495">
                  <c:v>49.5</c:v>
                </c:pt>
                <c:pt idx="496">
                  <c:v>49.6</c:v>
                </c:pt>
                <c:pt idx="497">
                  <c:v>49.7</c:v>
                </c:pt>
                <c:pt idx="498">
                  <c:v>49.8</c:v>
                </c:pt>
                <c:pt idx="499">
                  <c:v>49.9</c:v>
                </c:pt>
                <c:pt idx="500">
                  <c:v>50</c:v>
                </c:pt>
                <c:pt idx="501">
                  <c:v>50</c:v>
                </c:pt>
                <c:pt idx="502">
                  <c:v>50.039269908169871</c:v>
                </c:pt>
                <c:pt idx="503">
                  <c:v>50.078539816339742</c:v>
                </c:pt>
                <c:pt idx="504">
                  <c:v>50.11780972450962</c:v>
                </c:pt>
                <c:pt idx="505">
                  <c:v>50.157079632679491</c:v>
                </c:pt>
                <c:pt idx="506">
                  <c:v>50.196349540849361</c:v>
                </c:pt>
                <c:pt idx="507">
                  <c:v>50.235619449019232</c:v>
                </c:pt>
                <c:pt idx="508">
                  <c:v>50.27488935718911</c:v>
                </c:pt>
                <c:pt idx="509">
                  <c:v>50.314159265358981</c:v>
                </c:pt>
                <c:pt idx="510">
                  <c:v>50.353429173528852</c:v>
                </c:pt>
                <c:pt idx="511">
                  <c:v>50.392699081698723</c:v>
                </c:pt>
                <c:pt idx="512">
                  <c:v>50.431968989868594</c:v>
                </c:pt>
                <c:pt idx="513">
                  <c:v>50.471238898038472</c:v>
                </c:pt>
                <c:pt idx="514">
                  <c:v>50.510508806208342</c:v>
                </c:pt>
                <c:pt idx="515">
                  <c:v>50.549778714378213</c:v>
                </c:pt>
                <c:pt idx="516">
                  <c:v>50.589048622548084</c:v>
                </c:pt>
                <c:pt idx="517">
                  <c:v>50.628318530717962</c:v>
                </c:pt>
                <c:pt idx="518">
                  <c:v>50.667588438887833</c:v>
                </c:pt>
                <c:pt idx="519">
                  <c:v>50.706858347057704</c:v>
                </c:pt>
                <c:pt idx="520">
                  <c:v>50.746128255227575</c:v>
                </c:pt>
                <c:pt idx="521">
                  <c:v>50.785398163397446</c:v>
                </c:pt>
                <c:pt idx="522">
                  <c:v>50.824668071567324</c:v>
                </c:pt>
                <c:pt idx="523">
                  <c:v>50.863937979737194</c:v>
                </c:pt>
                <c:pt idx="524">
                  <c:v>50.903207887907065</c:v>
                </c:pt>
                <c:pt idx="525">
                  <c:v>50.942477796076936</c:v>
                </c:pt>
                <c:pt idx="526">
                  <c:v>50.981747704246807</c:v>
                </c:pt>
                <c:pt idx="527">
                  <c:v>51.021017612416685</c:v>
                </c:pt>
                <c:pt idx="528">
                  <c:v>51.060287520586556</c:v>
                </c:pt>
                <c:pt idx="529">
                  <c:v>51.099557428756427</c:v>
                </c:pt>
                <c:pt idx="530">
                  <c:v>51.138827336926298</c:v>
                </c:pt>
                <c:pt idx="531">
                  <c:v>51.178097245096176</c:v>
                </c:pt>
                <c:pt idx="532">
                  <c:v>51.217367153266046</c:v>
                </c:pt>
                <c:pt idx="533">
                  <c:v>51.256637061435917</c:v>
                </c:pt>
                <c:pt idx="534">
                  <c:v>51.295906969605788</c:v>
                </c:pt>
                <c:pt idx="535">
                  <c:v>51.335176877775659</c:v>
                </c:pt>
                <c:pt idx="536">
                  <c:v>51.374446785945537</c:v>
                </c:pt>
                <c:pt idx="537">
                  <c:v>51.413716694115408</c:v>
                </c:pt>
                <c:pt idx="538">
                  <c:v>51.452986602285279</c:v>
                </c:pt>
                <c:pt idx="539">
                  <c:v>51.49225651045515</c:v>
                </c:pt>
                <c:pt idx="540">
                  <c:v>51.531526418625027</c:v>
                </c:pt>
                <c:pt idx="541">
                  <c:v>51.570796326794898</c:v>
                </c:pt>
                <c:pt idx="542">
                  <c:v>51.610066234964769</c:v>
                </c:pt>
                <c:pt idx="543">
                  <c:v>51.64933614313464</c:v>
                </c:pt>
                <c:pt idx="544">
                  <c:v>51.688606051304511</c:v>
                </c:pt>
                <c:pt idx="545">
                  <c:v>51.727875959474389</c:v>
                </c:pt>
                <c:pt idx="546">
                  <c:v>51.76714586764426</c:v>
                </c:pt>
                <c:pt idx="547">
                  <c:v>51.806415775814131</c:v>
                </c:pt>
                <c:pt idx="548">
                  <c:v>51.845685683984001</c:v>
                </c:pt>
                <c:pt idx="549">
                  <c:v>51.884955592153879</c:v>
                </c:pt>
                <c:pt idx="550">
                  <c:v>51.92422550032375</c:v>
                </c:pt>
                <c:pt idx="551">
                  <c:v>51.963495408493621</c:v>
                </c:pt>
                <c:pt idx="552">
                  <c:v>52.002765316663492</c:v>
                </c:pt>
                <c:pt idx="553">
                  <c:v>52.042035224833363</c:v>
                </c:pt>
                <c:pt idx="554">
                  <c:v>52.081305133003241</c:v>
                </c:pt>
                <c:pt idx="555">
                  <c:v>52.120575041173112</c:v>
                </c:pt>
                <c:pt idx="556">
                  <c:v>52.159844949342983</c:v>
                </c:pt>
                <c:pt idx="557">
                  <c:v>52.199114857512853</c:v>
                </c:pt>
                <c:pt idx="558">
                  <c:v>52.238384765682724</c:v>
                </c:pt>
                <c:pt idx="559">
                  <c:v>52.277654673852602</c:v>
                </c:pt>
                <c:pt idx="560">
                  <c:v>52.316924582022473</c:v>
                </c:pt>
                <c:pt idx="561">
                  <c:v>52.356194490192344</c:v>
                </c:pt>
                <c:pt idx="562">
                  <c:v>52.395464398362215</c:v>
                </c:pt>
                <c:pt idx="563">
                  <c:v>52.434734306532093</c:v>
                </c:pt>
                <c:pt idx="564">
                  <c:v>52.474004214701964</c:v>
                </c:pt>
                <c:pt idx="565">
                  <c:v>52.513274122871834</c:v>
                </c:pt>
                <c:pt idx="566">
                  <c:v>52.552544031041705</c:v>
                </c:pt>
                <c:pt idx="567">
                  <c:v>52.591813939211576</c:v>
                </c:pt>
                <c:pt idx="568">
                  <c:v>52.631083847381454</c:v>
                </c:pt>
                <c:pt idx="569">
                  <c:v>52.670353755551325</c:v>
                </c:pt>
                <c:pt idx="570">
                  <c:v>52.709623663721196</c:v>
                </c:pt>
                <c:pt idx="571">
                  <c:v>52.748893571891067</c:v>
                </c:pt>
                <c:pt idx="572">
                  <c:v>52.788163480060945</c:v>
                </c:pt>
                <c:pt idx="573">
                  <c:v>52.827433388230816</c:v>
                </c:pt>
                <c:pt idx="574">
                  <c:v>52.866703296400686</c:v>
                </c:pt>
                <c:pt idx="575">
                  <c:v>52.905973204570557</c:v>
                </c:pt>
                <c:pt idx="576">
                  <c:v>52.945243112740428</c:v>
                </c:pt>
                <c:pt idx="577">
                  <c:v>52.984513020910306</c:v>
                </c:pt>
                <c:pt idx="578">
                  <c:v>53.023782929080177</c:v>
                </c:pt>
                <c:pt idx="579">
                  <c:v>53.063052837250048</c:v>
                </c:pt>
                <c:pt idx="580">
                  <c:v>53.102322745419919</c:v>
                </c:pt>
                <c:pt idx="581">
                  <c:v>53.141592653589797</c:v>
                </c:pt>
                <c:pt idx="582">
                  <c:v>53.180862561759668</c:v>
                </c:pt>
                <c:pt idx="583">
                  <c:v>53.220132469929538</c:v>
                </c:pt>
                <c:pt idx="584">
                  <c:v>53.259402378099409</c:v>
                </c:pt>
                <c:pt idx="585">
                  <c:v>53.29867228626928</c:v>
                </c:pt>
                <c:pt idx="586">
                  <c:v>53.337942194439158</c:v>
                </c:pt>
                <c:pt idx="587">
                  <c:v>53.377212102609029</c:v>
                </c:pt>
                <c:pt idx="588">
                  <c:v>53.4164820107789</c:v>
                </c:pt>
                <c:pt idx="589">
                  <c:v>53.455751918948771</c:v>
                </c:pt>
                <c:pt idx="590">
                  <c:v>53.495021827118642</c:v>
                </c:pt>
                <c:pt idx="591">
                  <c:v>53.534291735288519</c:v>
                </c:pt>
                <c:pt idx="592">
                  <c:v>53.57356164345839</c:v>
                </c:pt>
                <c:pt idx="593">
                  <c:v>53.612831551628261</c:v>
                </c:pt>
                <c:pt idx="594">
                  <c:v>53.652101459798132</c:v>
                </c:pt>
                <c:pt idx="595">
                  <c:v>53.69137136796801</c:v>
                </c:pt>
                <c:pt idx="596">
                  <c:v>53.730641276137881</c:v>
                </c:pt>
                <c:pt idx="597">
                  <c:v>53.769911184307752</c:v>
                </c:pt>
                <c:pt idx="598">
                  <c:v>53.809181092477623</c:v>
                </c:pt>
                <c:pt idx="599">
                  <c:v>53.848451000647501</c:v>
                </c:pt>
                <c:pt idx="600">
                  <c:v>53.887720908817371</c:v>
                </c:pt>
                <c:pt idx="601">
                  <c:v>53.926990816987242</c:v>
                </c:pt>
                <c:pt idx="602">
                  <c:v>53.966260725157113</c:v>
                </c:pt>
                <c:pt idx="603">
                  <c:v>54.005530633326984</c:v>
                </c:pt>
                <c:pt idx="604">
                  <c:v>54.044800541496855</c:v>
                </c:pt>
                <c:pt idx="605">
                  <c:v>54.084070449666733</c:v>
                </c:pt>
                <c:pt idx="606">
                  <c:v>54.123340357836604</c:v>
                </c:pt>
                <c:pt idx="607">
                  <c:v>54.162610266006475</c:v>
                </c:pt>
                <c:pt idx="608">
                  <c:v>54.201880174176345</c:v>
                </c:pt>
                <c:pt idx="609">
                  <c:v>54.241150082346223</c:v>
                </c:pt>
                <c:pt idx="610">
                  <c:v>54.280419990516094</c:v>
                </c:pt>
                <c:pt idx="611">
                  <c:v>54.319689898685965</c:v>
                </c:pt>
                <c:pt idx="612">
                  <c:v>54.358959806855836</c:v>
                </c:pt>
                <c:pt idx="613">
                  <c:v>54.398229715025707</c:v>
                </c:pt>
                <c:pt idx="614">
                  <c:v>54.437499623195585</c:v>
                </c:pt>
                <c:pt idx="615">
                  <c:v>54.476769531365456</c:v>
                </c:pt>
                <c:pt idx="616">
                  <c:v>54.516039439535326</c:v>
                </c:pt>
                <c:pt idx="617">
                  <c:v>54.555309347705197</c:v>
                </c:pt>
                <c:pt idx="618">
                  <c:v>54.594579255875075</c:v>
                </c:pt>
                <c:pt idx="619">
                  <c:v>54.633849164044946</c:v>
                </c:pt>
                <c:pt idx="620">
                  <c:v>54.673119072214817</c:v>
                </c:pt>
                <c:pt idx="621">
                  <c:v>54.712388980384688</c:v>
                </c:pt>
                <c:pt idx="622">
                  <c:v>54.751658888554559</c:v>
                </c:pt>
                <c:pt idx="623">
                  <c:v>54.790928796724437</c:v>
                </c:pt>
                <c:pt idx="624">
                  <c:v>54.830198704894308</c:v>
                </c:pt>
                <c:pt idx="625">
                  <c:v>54.869468613064178</c:v>
                </c:pt>
                <c:pt idx="626">
                  <c:v>54.908738521234049</c:v>
                </c:pt>
                <c:pt idx="627">
                  <c:v>54.948008429403927</c:v>
                </c:pt>
                <c:pt idx="628">
                  <c:v>54.987278337573798</c:v>
                </c:pt>
                <c:pt idx="629">
                  <c:v>55.026548245743669</c:v>
                </c:pt>
                <c:pt idx="630">
                  <c:v>55.06581815391354</c:v>
                </c:pt>
                <c:pt idx="631">
                  <c:v>55.105088062083411</c:v>
                </c:pt>
                <c:pt idx="632">
                  <c:v>55.144357970253289</c:v>
                </c:pt>
                <c:pt idx="633">
                  <c:v>55.18362787842316</c:v>
                </c:pt>
                <c:pt idx="634">
                  <c:v>55.22289778659303</c:v>
                </c:pt>
                <c:pt idx="635">
                  <c:v>55.262167694762901</c:v>
                </c:pt>
                <c:pt idx="636">
                  <c:v>55.301437602932779</c:v>
                </c:pt>
                <c:pt idx="637">
                  <c:v>55.34070751110265</c:v>
                </c:pt>
                <c:pt idx="638">
                  <c:v>55.379977419272521</c:v>
                </c:pt>
                <c:pt idx="639">
                  <c:v>55.419247327442392</c:v>
                </c:pt>
                <c:pt idx="640">
                  <c:v>55.458517235612263</c:v>
                </c:pt>
                <c:pt idx="641">
                  <c:v>55.497787143782141</c:v>
                </c:pt>
                <c:pt idx="642">
                  <c:v>55.537057051952011</c:v>
                </c:pt>
                <c:pt idx="643">
                  <c:v>55.576326960121882</c:v>
                </c:pt>
                <c:pt idx="644">
                  <c:v>55.615596868291753</c:v>
                </c:pt>
                <c:pt idx="645">
                  <c:v>55.654866776461631</c:v>
                </c:pt>
                <c:pt idx="646">
                  <c:v>55.694136684631502</c:v>
                </c:pt>
                <c:pt idx="647">
                  <c:v>55.733406592801373</c:v>
                </c:pt>
                <c:pt idx="648">
                  <c:v>55.772676500971244</c:v>
                </c:pt>
                <c:pt idx="649">
                  <c:v>55.811946409141115</c:v>
                </c:pt>
                <c:pt idx="650">
                  <c:v>55.851216317310993</c:v>
                </c:pt>
                <c:pt idx="651">
                  <c:v>55.890486225480863</c:v>
                </c:pt>
                <c:pt idx="652">
                  <c:v>55.929756133650734</c:v>
                </c:pt>
                <c:pt idx="653">
                  <c:v>55.969026041820605</c:v>
                </c:pt>
                <c:pt idx="654">
                  <c:v>56.008295949990483</c:v>
                </c:pt>
                <c:pt idx="655">
                  <c:v>56.047565858160354</c:v>
                </c:pt>
                <c:pt idx="656">
                  <c:v>56.086835766330225</c:v>
                </c:pt>
                <c:pt idx="657">
                  <c:v>56.126105674500096</c:v>
                </c:pt>
                <c:pt idx="658">
                  <c:v>56.165375582669967</c:v>
                </c:pt>
                <c:pt idx="659">
                  <c:v>56.204645490839845</c:v>
                </c:pt>
                <c:pt idx="660">
                  <c:v>56.243915399009715</c:v>
                </c:pt>
                <c:pt idx="661">
                  <c:v>56.283185307179586</c:v>
                </c:pt>
                <c:pt idx="662">
                  <c:v>56.322455215349457</c:v>
                </c:pt>
                <c:pt idx="663">
                  <c:v>56.361725123519335</c:v>
                </c:pt>
                <c:pt idx="664">
                  <c:v>56.400995031689206</c:v>
                </c:pt>
                <c:pt idx="665">
                  <c:v>56.440264939859077</c:v>
                </c:pt>
                <c:pt idx="666">
                  <c:v>56.479534848028948</c:v>
                </c:pt>
                <c:pt idx="667">
                  <c:v>56.518804756198818</c:v>
                </c:pt>
                <c:pt idx="668">
                  <c:v>56.558074664368696</c:v>
                </c:pt>
                <c:pt idx="669">
                  <c:v>56.597344572538567</c:v>
                </c:pt>
                <c:pt idx="670">
                  <c:v>56.636614480708438</c:v>
                </c:pt>
                <c:pt idx="671">
                  <c:v>56.675884388878309</c:v>
                </c:pt>
                <c:pt idx="672">
                  <c:v>56.715154297048187</c:v>
                </c:pt>
                <c:pt idx="673">
                  <c:v>56.754424205218058</c:v>
                </c:pt>
                <c:pt idx="674">
                  <c:v>56.793694113387929</c:v>
                </c:pt>
                <c:pt idx="675">
                  <c:v>56.8329640215578</c:v>
                </c:pt>
                <c:pt idx="676">
                  <c:v>56.87223392972767</c:v>
                </c:pt>
                <c:pt idx="677">
                  <c:v>56.911503837897541</c:v>
                </c:pt>
                <c:pt idx="678">
                  <c:v>56.950773746067419</c:v>
                </c:pt>
                <c:pt idx="679">
                  <c:v>56.99004365423729</c:v>
                </c:pt>
                <c:pt idx="680">
                  <c:v>57.029313562407161</c:v>
                </c:pt>
                <c:pt idx="681">
                  <c:v>57.068583470577032</c:v>
                </c:pt>
                <c:pt idx="682">
                  <c:v>57.10785337874691</c:v>
                </c:pt>
                <c:pt idx="683">
                  <c:v>57.147123286916781</c:v>
                </c:pt>
                <c:pt idx="684">
                  <c:v>57.186393195086652</c:v>
                </c:pt>
                <c:pt idx="685">
                  <c:v>57.225663103256522</c:v>
                </c:pt>
                <c:pt idx="686">
                  <c:v>57.264933011426393</c:v>
                </c:pt>
                <c:pt idx="687">
                  <c:v>57.304202919596271</c:v>
                </c:pt>
                <c:pt idx="688">
                  <c:v>57.343472827766142</c:v>
                </c:pt>
                <c:pt idx="689">
                  <c:v>57.382742735936013</c:v>
                </c:pt>
                <c:pt idx="690">
                  <c:v>57.422012644105884</c:v>
                </c:pt>
                <c:pt idx="691">
                  <c:v>57.461282552275762</c:v>
                </c:pt>
                <c:pt idx="692">
                  <c:v>57.500552460445633</c:v>
                </c:pt>
                <c:pt idx="693">
                  <c:v>57.539822368615503</c:v>
                </c:pt>
                <c:pt idx="694">
                  <c:v>57.579092276785374</c:v>
                </c:pt>
                <c:pt idx="695">
                  <c:v>57.618362184955245</c:v>
                </c:pt>
                <c:pt idx="696">
                  <c:v>57.657632093125123</c:v>
                </c:pt>
                <c:pt idx="697">
                  <c:v>57.696902001294994</c:v>
                </c:pt>
                <c:pt idx="698">
                  <c:v>57.736171909464865</c:v>
                </c:pt>
                <c:pt idx="699">
                  <c:v>57.775441817634736</c:v>
                </c:pt>
                <c:pt idx="700">
                  <c:v>57.814711725804614</c:v>
                </c:pt>
                <c:pt idx="701">
                  <c:v>57.853981633974485</c:v>
                </c:pt>
                <c:pt idx="702">
                  <c:v>57.893251542144355</c:v>
                </c:pt>
                <c:pt idx="703">
                  <c:v>57.932521450314226</c:v>
                </c:pt>
                <c:pt idx="704">
                  <c:v>57.971791358484097</c:v>
                </c:pt>
                <c:pt idx="705">
                  <c:v>58.011061266653968</c:v>
                </c:pt>
                <c:pt idx="706">
                  <c:v>58.050331174823846</c:v>
                </c:pt>
                <c:pt idx="707">
                  <c:v>58.089601082993717</c:v>
                </c:pt>
                <c:pt idx="708">
                  <c:v>58.128870991163588</c:v>
                </c:pt>
                <c:pt idx="709">
                  <c:v>58.168140899333466</c:v>
                </c:pt>
                <c:pt idx="710">
                  <c:v>58.207410807503337</c:v>
                </c:pt>
                <c:pt idx="711">
                  <c:v>58.246680715673207</c:v>
                </c:pt>
                <c:pt idx="712">
                  <c:v>58.285950623843078</c:v>
                </c:pt>
                <c:pt idx="713">
                  <c:v>58.325220532012949</c:v>
                </c:pt>
                <c:pt idx="714">
                  <c:v>58.36449044018282</c:v>
                </c:pt>
                <c:pt idx="715">
                  <c:v>58.403760348352698</c:v>
                </c:pt>
                <c:pt idx="716">
                  <c:v>58.443030256522569</c:v>
                </c:pt>
                <c:pt idx="717">
                  <c:v>58.48230016469244</c:v>
                </c:pt>
                <c:pt idx="718">
                  <c:v>58.521570072862318</c:v>
                </c:pt>
                <c:pt idx="719">
                  <c:v>58.560839981032188</c:v>
                </c:pt>
                <c:pt idx="720">
                  <c:v>58.600109889202059</c:v>
                </c:pt>
                <c:pt idx="721">
                  <c:v>58.63937979737193</c:v>
                </c:pt>
                <c:pt idx="722">
                  <c:v>58.678649705541801</c:v>
                </c:pt>
                <c:pt idx="723">
                  <c:v>58.717919613711679</c:v>
                </c:pt>
                <c:pt idx="724">
                  <c:v>58.75718952188155</c:v>
                </c:pt>
                <c:pt idx="725">
                  <c:v>58.796459430051421</c:v>
                </c:pt>
                <c:pt idx="726">
                  <c:v>58.835729338221292</c:v>
                </c:pt>
                <c:pt idx="727">
                  <c:v>58.87499924639117</c:v>
                </c:pt>
                <c:pt idx="728">
                  <c:v>58.91426915456104</c:v>
                </c:pt>
                <c:pt idx="729">
                  <c:v>58.953539062730911</c:v>
                </c:pt>
                <c:pt idx="730">
                  <c:v>58.992808970900782</c:v>
                </c:pt>
                <c:pt idx="731">
                  <c:v>59.032078879070653</c:v>
                </c:pt>
                <c:pt idx="732">
                  <c:v>59.071348787240531</c:v>
                </c:pt>
                <c:pt idx="733">
                  <c:v>59.110618695410402</c:v>
                </c:pt>
                <c:pt idx="734">
                  <c:v>59.149888603580273</c:v>
                </c:pt>
                <c:pt idx="735">
                  <c:v>59.189158511750144</c:v>
                </c:pt>
                <c:pt idx="736">
                  <c:v>59.228428419920021</c:v>
                </c:pt>
                <c:pt idx="737">
                  <c:v>59.267698328089892</c:v>
                </c:pt>
                <c:pt idx="738">
                  <c:v>59.306968236259763</c:v>
                </c:pt>
                <c:pt idx="739">
                  <c:v>59.346238144429634</c:v>
                </c:pt>
                <c:pt idx="740">
                  <c:v>59.385508052599505</c:v>
                </c:pt>
                <c:pt idx="741">
                  <c:v>59.424777960769376</c:v>
                </c:pt>
                <c:pt idx="742">
                  <c:v>59.464047868939254</c:v>
                </c:pt>
                <c:pt idx="743">
                  <c:v>59.503317777109125</c:v>
                </c:pt>
                <c:pt idx="744">
                  <c:v>59.542587685278995</c:v>
                </c:pt>
                <c:pt idx="745">
                  <c:v>59.581857593448873</c:v>
                </c:pt>
                <c:pt idx="746">
                  <c:v>59.621127501618744</c:v>
                </c:pt>
                <c:pt idx="747">
                  <c:v>59.660397409788615</c:v>
                </c:pt>
                <c:pt idx="748">
                  <c:v>59.699667317958486</c:v>
                </c:pt>
                <c:pt idx="749">
                  <c:v>59.738937226128357</c:v>
                </c:pt>
                <c:pt idx="750">
                  <c:v>59.778207134298228</c:v>
                </c:pt>
                <c:pt idx="751">
                  <c:v>59.817477042468106</c:v>
                </c:pt>
                <c:pt idx="752">
                  <c:v>59.856746950637977</c:v>
                </c:pt>
                <c:pt idx="753">
                  <c:v>59.896016858807847</c:v>
                </c:pt>
                <c:pt idx="754">
                  <c:v>59.935286766977725</c:v>
                </c:pt>
                <c:pt idx="755">
                  <c:v>59.974556675147596</c:v>
                </c:pt>
                <c:pt idx="756">
                  <c:v>60.013826583317467</c:v>
                </c:pt>
                <c:pt idx="757">
                  <c:v>60.053096491487338</c:v>
                </c:pt>
                <c:pt idx="758">
                  <c:v>60.092366399657209</c:v>
                </c:pt>
                <c:pt idx="759">
                  <c:v>60.13163630782708</c:v>
                </c:pt>
                <c:pt idx="760">
                  <c:v>60.170906215996958</c:v>
                </c:pt>
                <c:pt idx="761">
                  <c:v>60.210176124166829</c:v>
                </c:pt>
                <c:pt idx="762">
                  <c:v>60.249446032336699</c:v>
                </c:pt>
                <c:pt idx="763">
                  <c:v>60.288715940506577</c:v>
                </c:pt>
                <c:pt idx="764">
                  <c:v>60.327985848676448</c:v>
                </c:pt>
                <c:pt idx="765">
                  <c:v>60.367255756846319</c:v>
                </c:pt>
                <c:pt idx="766">
                  <c:v>60.40652566501619</c:v>
                </c:pt>
                <c:pt idx="767">
                  <c:v>60.445795573186061</c:v>
                </c:pt>
                <c:pt idx="768">
                  <c:v>60.485065481355932</c:v>
                </c:pt>
                <c:pt idx="769">
                  <c:v>60.52433538952581</c:v>
                </c:pt>
                <c:pt idx="770">
                  <c:v>60.56360529769568</c:v>
                </c:pt>
                <c:pt idx="771">
                  <c:v>60.602875205865551</c:v>
                </c:pt>
                <c:pt idx="772">
                  <c:v>60.642145114035429</c:v>
                </c:pt>
                <c:pt idx="773">
                  <c:v>60.6814150222053</c:v>
                </c:pt>
                <c:pt idx="774">
                  <c:v>60.720684930375171</c:v>
                </c:pt>
                <c:pt idx="775">
                  <c:v>60.759954838545042</c:v>
                </c:pt>
                <c:pt idx="776">
                  <c:v>60.799224746714913</c:v>
                </c:pt>
                <c:pt idx="777">
                  <c:v>60.838494654884784</c:v>
                </c:pt>
                <c:pt idx="778">
                  <c:v>60.877764563054662</c:v>
                </c:pt>
                <c:pt idx="779">
                  <c:v>60.917034471224532</c:v>
                </c:pt>
                <c:pt idx="780">
                  <c:v>60.956304379394403</c:v>
                </c:pt>
                <c:pt idx="781">
                  <c:v>60.995574287564281</c:v>
                </c:pt>
                <c:pt idx="782">
                  <c:v>61.034844195734152</c:v>
                </c:pt>
                <c:pt idx="783">
                  <c:v>61.074114103904023</c:v>
                </c:pt>
                <c:pt idx="784">
                  <c:v>61.113384012073894</c:v>
                </c:pt>
                <c:pt idx="785">
                  <c:v>61.152653920243765</c:v>
                </c:pt>
                <c:pt idx="786">
                  <c:v>61.191923828413636</c:v>
                </c:pt>
                <c:pt idx="787">
                  <c:v>61.231193736583506</c:v>
                </c:pt>
                <c:pt idx="788">
                  <c:v>61.270463644753384</c:v>
                </c:pt>
                <c:pt idx="789">
                  <c:v>61.309733552923255</c:v>
                </c:pt>
                <c:pt idx="790">
                  <c:v>61.349003461093126</c:v>
                </c:pt>
                <c:pt idx="791">
                  <c:v>61.388273369263004</c:v>
                </c:pt>
                <c:pt idx="792">
                  <c:v>61.427543277432875</c:v>
                </c:pt>
                <c:pt idx="793">
                  <c:v>61.466813185602746</c:v>
                </c:pt>
                <c:pt idx="794">
                  <c:v>61.506083093772617</c:v>
                </c:pt>
                <c:pt idx="795">
                  <c:v>61.545353001942487</c:v>
                </c:pt>
                <c:pt idx="796">
                  <c:v>61.584622910112358</c:v>
                </c:pt>
                <c:pt idx="797">
                  <c:v>61.623892818282236</c:v>
                </c:pt>
                <c:pt idx="798">
                  <c:v>61.663162726452107</c:v>
                </c:pt>
                <c:pt idx="799">
                  <c:v>61.702432634621978</c:v>
                </c:pt>
                <c:pt idx="800">
                  <c:v>61.741702542791856</c:v>
                </c:pt>
                <c:pt idx="801">
                  <c:v>61.780972450961727</c:v>
                </c:pt>
                <c:pt idx="802">
                  <c:v>61.820242359131598</c:v>
                </c:pt>
                <c:pt idx="803">
                  <c:v>61.859512267301469</c:v>
                </c:pt>
                <c:pt idx="804">
                  <c:v>61.898782175471339</c:v>
                </c:pt>
                <c:pt idx="805">
                  <c:v>61.93805208364121</c:v>
                </c:pt>
                <c:pt idx="806">
                  <c:v>61.977321991811088</c:v>
                </c:pt>
                <c:pt idx="807">
                  <c:v>62.016591899980959</c:v>
                </c:pt>
                <c:pt idx="808">
                  <c:v>62.05586180815083</c:v>
                </c:pt>
                <c:pt idx="809">
                  <c:v>62.095131716320708</c:v>
                </c:pt>
                <c:pt idx="810">
                  <c:v>62.134401624490579</c:v>
                </c:pt>
                <c:pt idx="811">
                  <c:v>62.17367153266045</c:v>
                </c:pt>
                <c:pt idx="812">
                  <c:v>62.212941440830321</c:v>
                </c:pt>
                <c:pt idx="813">
                  <c:v>62.252211349000191</c:v>
                </c:pt>
                <c:pt idx="814">
                  <c:v>62.291481257170062</c:v>
                </c:pt>
                <c:pt idx="815">
                  <c:v>62.33075116533994</c:v>
                </c:pt>
                <c:pt idx="816">
                  <c:v>62.370021073509811</c:v>
                </c:pt>
                <c:pt idx="817">
                  <c:v>62.409290981679682</c:v>
                </c:pt>
                <c:pt idx="818">
                  <c:v>62.44856088984956</c:v>
                </c:pt>
                <c:pt idx="819">
                  <c:v>62.487830798019431</c:v>
                </c:pt>
                <c:pt idx="820">
                  <c:v>62.527100706189302</c:v>
                </c:pt>
                <c:pt idx="821">
                  <c:v>62.566370614359172</c:v>
                </c:pt>
                <c:pt idx="822">
                  <c:v>62.605640522529043</c:v>
                </c:pt>
                <c:pt idx="823">
                  <c:v>62.644910430698914</c:v>
                </c:pt>
                <c:pt idx="824">
                  <c:v>62.684180338868792</c:v>
                </c:pt>
                <c:pt idx="825">
                  <c:v>62.723450247038663</c:v>
                </c:pt>
                <c:pt idx="826">
                  <c:v>62.762720155208534</c:v>
                </c:pt>
                <c:pt idx="827">
                  <c:v>62.801990063378412</c:v>
                </c:pt>
                <c:pt idx="828">
                  <c:v>62.841259971548283</c:v>
                </c:pt>
                <c:pt idx="829">
                  <c:v>62.880529879718154</c:v>
                </c:pt>
                <c:pt idx="830">
                  <c:v>62.919799787888024</c:v>
                </c:pt>
                <c:pt idx="831">
                  <c:v>62.959069696057895</c:v>
                </c:pt>
                <c:pt idx="832">
                  <c:v>62.998339604227766</c:v>
                </c:pt>
                <c:pt idx="833">
                  <c:v>63.037609512397644</c:v>
                </c:pt>
                <c:pt idx="834">
                  <c:v>63.076879420567515</c:v>
                </c:pt>
                <c:pt idx="835">
                  <c:v>63.116149328737386</c:v>
                </c:pt>
                <c:pt idx="836">
                  <c:v>63.155419236907264</c:v>
                </c:pt>
                <c:pt idx="837">
                  <c:v>63.194689145077135</c:v>
                </c:pt>
                <c:pt idx="838">
                  <c:v>63.233959053247005</c:v>
                </c:pt>
                <c:pt idx="839">
                  <c:v>63.273228961416876</c:v>
                </c:pt>
                <c:pt idx="840">
                  <c:v>63.312498869586747</c:v>
                </c:pt>
                <c:pt idx="841">
                  <c:v>63.351768777756618</c:v>
                </c:pt>
                <c:pt idx="842">
                  <c:v>63.391038685926496</c:v>
                </c:pt>
                <c:pt idx="843">
                  <c:v>63.430308594096367</c:v>
                </c:pt>
                <c:pt idx="844">
                  <c:v>63.469578502266238</c:v>
                </c:pt>
                <c:pt idx="845">
                  <c:v>63.508848410436109</c:v>
                </c:pt>
                <c:pt idx="846">
                  <c:v>63.548118318605987</c:v>
                </c:pt>
                <c:pt idx="847">
                  <c:v>63.587388226775857</c:v>
                </c:pt>
                <c:pt idx="848">
                  <c:v>63.626658134945728</c:v>
                </c:pt>
                <c:pt idx="849">
                  <c:v>63.665928043115599</c:v>
                </c:pt>
                <c:pt idx="850">
                  <c:v>63.70519795128547</c:v>
                </c:pt>
                <c:pt idx="851">
                  <c:v>63.744467859455341</c:v>
                </c:pt>
                <c:pt idx="852">
                  <c:v>63.783737767625219</c:v>
                </c:pt>
                <c:pt idx="853">
                  <c:v>63.82300767579509</c:v>
                </c:pt>
                <c:pt idx="854">
                  <c:v>63.862277583964961</c:v>
                </c:pt>
                <c:pt idx="855">
                  <c:v>63.901547492134839</c:v>
                </c:pt>
                <c:pt idx="856">
                  <c:v>63.940817400304709</c:v>
                </c:pt>
                <c:pt idx="857">
                  <c:v>63.98008730847458</c:v>
                </c:pt>
                <c:pt idx="858">
                  <c:v>64.019357216644451</c:v>
                </c:pt>
                <c:pt idx="859">
                  <c:v>64.058627124814322</c:v>
                </c:pt>
                <c:pt idx="860">
                  <c:v>64.097897032984193</c:v>
                </c:pt>
                <c:pt idx="861">
                  <c:v>64.137166941154064</c:v>
                </c:pt>
                <c:pt idx="862">
                  <c:v>64.176436849323949</c:v>
                </c:pt>
                <c:pt idx="863">
                  <c:v>64.21570675749382</c:v>
                </c:pt>
                <c:pt idx="864">
                  <c:v>64.25497666566369</c:v>
                </c:pt>
                <c:pt idx="865">
                  <c:v>64.294246573833561</c:v>
                </c:pt>
                <c:pt idx="866">
                  <c:v>64.333516482003432</c:v>
                </c:pt>
                <c:pt idx="867">
                  <c:v>64.372786390173303</c:v>
                </c:pt>
                <c:pt idx="868">
                  <c:v>64.412056298343174</c:v>
                </c:pt>
                <c:pt idx="869">
                  <c:v>64.451326206513045</c:v>
                </c:pt>
                <c:pt idx="870">
                  <c:v>64.490596114682916</c:v>
                </c:pt>
                <c:pt idx="871">
                  <c:v>64.529866022852787</c:v>
                </c:pt>
                <c:pt idx="872">
                  <c:v>64.569135931022672</c:v>
                </c:pt>
                <c:pt idx="873">
                  <c:v>64.608405839192542</c:v>
                </c:pt>
                <c:pt idx="874">
                  <c:v>64.647675747362413</c:v>
                </c:pt>
                <c:pt idx="875">
                  <c:v>64.686945655532284</c:v>
                </c:pt>
                <c:pt idx="876">
                  <c:v>64.726215563702155</c:v>
                </c:pt>
                <c:pt idx="877">
                  <c:v>64.765485471872026</c:v>
                </c:pt>
                <c:pt idx="878">
                  <c:v>64.804755380041897</c:v>
                </c:pt>
                <c:pt idx="879">
                  <c:v>64.844025288211768</c:v>
                </c:pt>
                <c:pt idx="880">
                  <c:v>64.883295196381653</c:v>
                </c:pt>
                <c:pt idx="881">
                  <c:v>64.922565104551524</c:v>
                </c:pt>
                <c:pt idx="882">
                  <c:v>64.961835012721394</c:v>
                </c:pt>
                <c:pt idx="883">
                  <c:v>65.001104920891265</c:v>
                </c:pt>
                <c:pt idx="884">
                  <c:v>65.040374829061136</c:v>
                </c:pt>
                <c:pt idx="885">
                  <c:v>65.079644737231007</c:v>
                </c:pt>
                <c:pt idx="886">
                  <c:v>65.118914645400878</c:v>
                </c:pt>
                <c:pt idx="887">
                  <c:v>65.158184553570749</c:v>
                </c:pt>
                <c:pt idx="888">
                  <c:v>65.19745446174062</c:v>
                </c:pt>
                <c:pt idx="889">
                  <c:v>65.23672436991049</c:v>
                </c:pt>
                <c:pt idx="890">
                  <c:v>65.275994278080375</c:v>
                </c:pt>
                <c:pt idx="891">
                  <c:v>65.315264186250246</c:v>
                </c:pt>
                <c:pt idx="892">
                  <c:v>65.354534094420117</c:v>
                </c:pt>
                <c:pt idx="893">
                  <c:v>65.393804002589988</c:v>
                </c:pt>
                <c:pt idx="894">
                  <c:v>65.433073910759859</c:v>
                </c:pt>
                <c:pt idx="895">
                  <c:v>65.47234381892973</c:v>
                </c:pt>
                <c:pt idx="896">
                  <c:v>65.511613727099601</c:v>
                </c:pt>
                <c:pt idx="897">
                  <c:v>65.550883635269471</c:v>
                </c:pt>
                <c:pt idx="898">
                  <c:v>65.590153543439357</c:v>
                </c:pt>
                <c:pt idx="899">
                  <c:v>65.629423451609227</c:v>
                </c:pt>
                <c:pt idx="900">
                  <c:v>65.668693359779098</c:v>
                </c:pt>
                <c:pt idx="901">
                  <c:v>65.707963267948969</c:v>
                </c:pt>
                <c:pt idx="902">
                  <c:v>65.74723317611884</c:v>
                </c:pt>
                <c:pt idx="903">
                  <c:v>65.786503084288711</c:v>
                </c:pt>
                <c:pt idx="904">
                  <c:v>65.825772992458582</c:v>
                </c:pt>
                <c:pt idx="905">
                  <c:v>65.865042900628453</c:v>
                </c:pt>
                <c:pt idx="906">
                  <c:v>65.904312808798323</c:v>
                </c:pt>
                <c:pt idx="907">
                  <c:v>65.943582716968194</c:v>
                </c:pt>
                <c:pt idx="908">
                  <c:v>65.982852625138065</c:v>
                </c:pt>
                <c:pt idx="909">
                  <c:v>66.022122533307936</c:v>
                </c:pt>
                <c:pt idx="910">
                  <c:v>66.061392441477821</c:v>
                </c:pt>
                <c:pt idx="911">
                  <c:v>66.100662349647692</c:v>
                </c:pt>
                <c:pt idx="912">
                  <c:v>66.139932257817563</c:v>
                </c:pt>
                <c:pt idx="913">
                  <c:v>66.179202165987434</c:v>
                </c:pt>
                <c:pt idx="914">
                  <c:v>66.218472074157305</c:v>
                </c:pt>
                <c:pt idx="915">
                  <c:v>66.257741982327175</c:v>
                </c:pt>
                <c:pt idx="916">
                  <c:v>66.29701189049706</c:v>
                </c:pt>
                <c:pt idx="917">
                  <c:v>66.336281798666931</c:v>
                </c:pt>
                <c:pt idx="918">
                  <c:v>66.375551706836802</c:v>
                </c:pt>
                <c:pt idx="919">
                  <c:v>66.414821615006673</c:v>
                </c:pt>
                <c:pt idx="920">
                  <c:v>66.454091523176544</c:v>
                </c:pt>
                <c:pt idx="921">
                  <c:v>66.493361431346415</c:v>
                </c:pt>
                <c:pt idx="922">
                  <c:v>66.532631339516286</c:v>
                </c:pt>
                <c:pt idx="923">
                  <c:v>66.571901247686156</c:v>
                </c:pt>
                <c:pt idx="924">
                  <c:v>66.611171155856027</c:v>
                </c:pt>
                <c:pt idx="925">
                  <c:v>66.650441064025898</c:v>
                </c:pt>
                <c:pt idx="926">
                  <c:v>66.689710972195769</c:v>
                </c:pt>
                <c:pt idx="927">
                  <c:v>66.72898088036564</c:v>
                </c:pt>
                <c:pt idx="928">
                  <c:v>66.768250788535525</c:v>
                </c:pt>
                <c:pt idx="929">
                  <c:v>66.807520696705396</c:v>
                </c:pt>
                <c:pt idx="930">
                  <c:v>66.846790604875267</c:v>
                </c:pt>
                <c:pt idx="931">
                  <c:v>66.886060513045138</c:v>
                </c:pt>
                <c:pt idx="932">
                  <c:v>66.925330421215008</c:v>
                </c:pt>
                <c:pt idx="933">
                  <c:v>66.964600329384879</c:v>
                </c:pt>
                <c:pt idx="934">
                  <c:v>67.003870237554764</c:v>
                </c:pt>
                <c:pt idx="935">
                  <c:v>67.043140145724635</c:v>
                </c:pt>
                <c:pt idx="936">
                  <c:v>67.082410053894506</c:v>
                </c:pt>
                <c:pt idx="937">
                  <c:v>67.121679962064377</c:v>
                </c:pt>
                <c:pt idx="938">
                  <c:v>67.160949870234248</c:v>
                </c:pt>
                <c:pt idx="939">
                  <c:v>67.200219778404119</c:v>
                </c:pt>
                <c:pt idx="940">
                  <c:v>67.23948968657399</c:v>
                </c:pt>
                <c:pt idx="941">
                  <c:v>67.27875959474386</c:v>
                </c:pt>
                <c:pt idx="942">
                  <c:v>67.318029502913731</c:v>
                </c:pt>
                <c:pt idx="943">
                  <c:v>67.357299411083602</c:v>
                </c:pt>
                <c:pt idx="944">
                  <c:v>67.396569319253473</c:v>
                </c:pt>
                <c:pt idx="945">
                  <c:v>67.435839227423358</c:v>
                </c:pt>
                <c:pt idx="946">
                  <c:v>67.475109135593229</c:v>
                </c:pt>
                <c:pt idx="947">
                  <c:v>67.5143790437631</c:v>
                </c:pt>
                <c:pt idx="948">
                  <c:v>67.553648951932971</c:v>
                </c:pt>
                <c:pt idx="949">
                  <c:v>67.592918860102841</c:v>
                </c:pt>
                <c:pt idx="950">
                  <c:v>67.632188768272712</c:v>
                </c:pt>
                <c:pt idx="951">
                  <c:v>67.671458676442583</c:v>
                </c:pt>
                <c:pt idx="952">
                  <c:v>67.710728584612468</c:v>
                </c:pt>
                <c:pt idx="953">
                  <c:v>67.749998492782339</c:v>
                </c:pt>
                <c:pt idx="954">
                  <c:v>67.78926840095221</c:v>
                </c:pt>
                <c:pt idx="955">
                  <c:v>67.828538309122081</c:v>
                </c:pt>
                <c:pt idx="956">
                  <c:v>67.867808217291952</c:v>
                </c:pt>
                <c:pt idx="957">
                  <c:v>67.907078125461823</c:v>
                </c:pt>
                <c:pt idx="958">
                  <c:v>67.946348033631693</c:v>
                </c:pt>
                <c:pt idx="959">
                  <c:v>67.985617941801564</c:v>
                </c:pt>
                <c:pt idx="960">
                  <c:v>68.024887849971435</c:v>
                </c:pt>
                <c:pt idx="961">
                  <c:v>68.064157758141306</c:v>
                </c:pt>
                <c:pt idx="962">
                  <c:v>68.103427666311177</c:v>
                </c:pt>
                <c:pt idx="963">
                  <c:v>68.142697574481062</c:v>
                </c:pt>
                <c:pt idx="964">
                  <c:v>68.181967482650933</c:v>
                </c:pt>
                <c:pt idx="965">
                  <c:v>68.221237390820804</c:v>
                </c:pt>
                <c:pt idx="966">
                  <c:v>68.260507298990674</c:v>
                </c:pt>
                <c:pt idx="967">
                  <c:v>68.299777207160545</c:v>
                </c:pt>
                <c:pt idx="968">
                  <c:v>68.339047115330416</c:v>
                </c:pt>
                <c:pt idx="969">
                  <c:v>68.378317023500287</c:v>
                </c:pt>
                <c:pt idx="970">
                  <c:v>68.417586931670158</c:v>
                </c:pt>
                <c:pt idx="971">
                  <c:v>68.456856839840043</c:v>
                </c:pt>
                <c:pt idx="972">
                  <c:v>68.496126748009914</c:v>
                </c:pt>
                <c:pt idx="973">
                  <c:v>68.535396656179785</c:v>
                </c:pt>
                <c:pt idx="974">
                  <c:v>68.574666564349656</c:v>
                </c:pt>
                <c:pt idx="975">
                  <c:v>68.613936472519526</c:v>
                </c:pt>
                <c:pt idx="976">
                  <c:v>68.653206380689397</c:v>
                </c:pt>
                <c:pt idx="977">
                  <c:v>68.692476288859268</c:v>
                </c:pt>
                <c:pt idx="978">
                  <c:v>68.731746197029139</c:v>
                </c:pt>
                <c:pt idx="979">
                  <c:v>68.77101610519901</c:v>
                </c:pt>
                <c:pt idx="980">
                  <c:v>68.810286013368881</c:v>
                </c:pt>
                <c:pt idx="981">
                  <c:v>68.849555921538752</c:v>
                </c:pt>
                <c:pt idx="982">
                  <c:v>68.888825829708622</c:v>
                </c:pt>
                <c:pt idx="983">
                  <c:v>68.928095737878508</c:v>
                </c:pt>
                <c:pt idx="984">
                  <c:v>68.967365646048378</c:v>
                </c:pt>
                <c:pt idx="985">
                  <c:v>69.006635554218249</c:v>
                </c:pt>
                <c:pt idx="986">
                  <c:v>69.04590546238812</c:v>
                </c:pt>
                <c:pt idx="987">
                  <c:v>69.085175370557991</c:v>
                </c:pt>
                <c:pt idx="988">
                  <c:v>69.124445278727862</c:v>
                </c:pt>
                <c:pt idx="989">
                  <c:v>69.163715186897747</c:v>
                </c:pt>
                <c:pt idx="990">
                  <c:v>69.202985095067618</c:v>
                </c:pt>
                <c:pt idx="991">
                  <c:v>69.242255003237489</c:v>
                </c:pt>
                <c:pt idx="992">
                  <c:v>69.281524911407359</c:v>
                </c:pt>
                <c:pt idx="993">
                  <c:v>69.32079481957723</c:v>
                </c:pt>
                <c:pt idx="994">
                  <c:v>69.360064727747101</c:v>
                </c:pt>
                <c:pt idx="995">
                  <c:v>69.399334635916972</c:v>
                </c:pt>
                <c:pt idx="996">
                  <c:v>69.438604544086843</c:v>
                </c:pt>
                <c:pt idx="997">
                  <c:v>69.477874452256714</c:v>
                </c:pt>
                <c:pt idx="998">
                  <c:v>69.517144360426585</c:v>
                </c:pt>
                <c:pt idx="999">
                  <c:v>69.556414268596455</c:v>
                </c:pt>
                <c:pt idx="1000">
                  <c:v>69.595684176766341</c:v>
                </c:pt>
                <c:pt idx="1001">
                  <c:v>69.634954084936211</c:v>
                </c:pt>
                <c:pt idx="1002">
                  <c:v>69.674223993106082</c:v>
                </c:pt>
                <c:pt idx="1003">
                  <c:v>69.713493901275953</c:v>
                </c:pt>
                <c:pt idx="1004">
                  <c:v>69.752763809445824</c:v>
                </c:pt>
                <c:pt idx="1005">
                  <c:v>69.792033717615695</c:v>
                </c:pt>
                <c:pt idx="1006">
                  <c:v>69.831303625785566</c:v>
                </c:pt>
                <c:pt idx="1007">
                  <c:v>69.870573533955451</c:v>
                </c:pt>
                <c:pt idx="1008">
                  <c:v>69.909843442125322</c:v>
                </c:pt>
                <c:pt idx="1009">
                  <c:v>69.949113350295193</c:v>
                </c:pt>
                <c:pt idx="1010">
                  <c:v>69.988383258465063</c:v>
                </c:pt>
                <c:pt idx="1011">
                  <c:v>70.027653166634934</c:v>
                </c:pt>
                <c:pt idx="1012">
                  <c:v>70.066923074804805</c:v>
                </c:pt>
                <c:pt idx="1013">
                  <c:v>70.106192982974676</c:v>
                </c:pt>
                <c:pt idx="1014">
                  <c:v>70.145462891144547</c:v>
                </c:pt>
                <c:pt idx="1015">
                  <c:v>70.184732799314418</c:v>
                </c:pt>
                <c:pt idx="1016">
                  <c:v>70.224002707484289</c:v>
                </c:pt>
                <c:pt idx="1017">
                  <c:v>70.263272615654159</c:v>
                </c:pt>
                <c:pt idx="1018">
                  <c:v>70.302542523824044</c:v>
                </c:pt>
                <c:pt idx="1019">
                  <c:v>70.341812431993915</c:v>
                </c:pt>
                <c:pt idx="1020">
                  <c:v>70.381082340163786</c:v>
                </c:pt>
                <c:pt idx="1021">
                  <c:v>70.420352248333657</c:v>
                </c:pt>
                <c:pt idx="1022">
                  <c:v>70.459622156503528</c:v>
                </c:pt>
                <c:pt idx="1023">
                  <c:v>70.498892064673399</c:v>
                </c:pt>
                <c:pt idx="1024">
                  <c:v>70.53816197284327</c:v>
                </c:pt>
                <c:pt idx="1025">
                  <c:v>70.577431881013155</c:v>
                </c:pt>
                <c:pt idx="1026">
                  <c:v>70.616701789183026</c:v>
                </c:pt>
                <c:pt idx="1027">
                  <c:v>70.655971697352896</c:v>
                </c:pt>
                <c:pt idx="1028">
                  <c:v>70.695241605522767</c:v>
                </c:pt>
                <c:pt idx="1029">
                  <c:v>70.734511513692638</c:v>
                </c:pt>
                <c:pt idx="1030">
                  <c:v>70.773781421862509</c:v>
                </c:pt>
                <c:pt idx="1031">
                  <c:v>70.81305133003238</c:v>
                </c:pt>
                <c:pt idx="1032">
                  <c:v>70.852321238202251</c:v>
                </c:pt>
                <c:pt idx="1033">
                  <c:v>70.891591146372122</c:v>
                </c:pt>
                <c:pt idx="1034">
                  <c:v>70.930861054541992</c:v>
                </c:pt>
                <c:pt idx="1035">
                  <c:v>70.970130962711863</c:v>
                </c:pt>
                <c:pt idx="1036">
                  <c:v>71.009400870881748</c:v>
                </c:pt>
                <c:pt idx="1037">
                  <c:v>71.048670779051619</c:v>
                </c:pt>
                <c:pt idx="1038">
                  <c:v>71.08794068722149</c:v>
                </c:pt>
                <c:pt idx="1039">
                  <c:v>71.127210595391361</c:v>
                </c:pt>
                <c:pt idx="1040">
                  <c:v>71.166480503561232</c:v>
                </c:pt>
                <c:pt idx="1041">
                  <c:v>71.205750411731103</c:v>
                </c:pt>
                <c:pt idx="1042">
                  <c:v>71.245020319900974</c:v>
                </c:pt>
                <c:pt idx="1043">
                  <c:v>71.284290228070859</c:v>
                </c:pt>
                <c:pt idx="1044">
                  <c:v>71.323560136240729</c:v>
                </c:pt>
                <c:pt idx="1045">
                  <c:v>71.3628300444106</c:v>
                </c:pt>
                <c:pt idx="1046">
                  <c:v>71.402099952580471</c:v>
                </c:pt>
                <c:pt idx="1047">
                  <c:v>71.441369860750342</c:v>
                </c:pt>
                <c:pt idx="1048">
                  <c:v>71.480639768920213</c:v>
                </c:pt>
                <c:pt idx="1049">
                  <c:v>71.519909677090084</c:v>
                </c:pt>
                <c:pt idx="1050">
                  <c:v>71.559179585259955</c:v>
                </c:pt>
                <c:pt idx="1051">
                  <c:v>71.598449493429825</c:v>
                </c:pt>
                <c:pt idx="1052">
                  <c:v>71.637719401599696</c:v>
                </c:pt>
                <c:pt idx="1053">
                  <c:v>71.676989309769567</c:v>
                </c:pt>
                <c:pt idx="1054">
                  <c:v>71.716259217939452</c:v>
                </c:pt>
                <c:pt idx="1055">
                  <c:v>71.755529126109323</c:v>
                </c:pt>
                <c:pt idx="1056">
                  <c:v>71.794799034279194</c:v>
                </c:pt>
                <c:pt idx="1057">
                  <c:v>71.834068942449065</c:v>
                </c:pt>
                <c:pt idx="1058">
                  <c:v>71.873338850618936</c:v>
                </c:pt>
                <c:pt idx="1059">
                  <c:v>71.912608758788807</c:v>
                </c:pt>
                <c:pt idx="1060">
                  <c:v>71.951878666958677</c:v>
                </c:pt>
                <c:pt idx="1061">
                  <c:v>71.991148575128562</c:v>
                </c:pt>
                <c:pt idx="1062">
                  <c:v>72.030418483298433</c:v>
                </c:pt>
                <c:pt idx="1063">
                  <c:v>72.069688391468304</c:v>
                </c:pt>
                <c:pt idx="1064">
                  <c:v>72.108958299638175</c:v>
                </c:pt>
                <c:pt idx="1065">
                  <c:v>72.148228207808046</c:v>
                </c:pt>
                <c:pt idx="1066">
                  <c:v>72.187498115977917</c:v>
                </c:pt>
                <c:pt idx="1067">
                  <c:v>72.226768024147788</c:v>
                </c:pt>
                <c:pt idx="1068">
                  <c:v>72.266037932317658</c:v>
                </c:pt>
                <c:pt idx="1069">
                  <c:v>72.305307840487529</c:v>
                </c:pt>
                <c:pt idx="1070">
                  <c:v>72.3445777486574</c:v>
                </c:pt>
                <c:pt idx="1071">
                  <c:v>72.383847656827271</c:v>
                </c:pt>
                <c:pt idx="1072">
                  <c:v>72.423117564997142</c:v>
                </c:pt>
                <c:pt idx="1073">
                  <c:v>72.462387473167013</c:v>
                </c:pt>
                <c:pt idx="1074">
                  <c:v>72.501657381336884</c:v>
                </c:pt>
                <c:pt idx="1075">
                  <c:v>72.540927289506769</c:v>
                </c:pt>
                <c:pt idx="1076">
                  <c:v>72.58019719767664</c:v>
                </c:pt>
                <c:pt idx="1077">
                  <c:v>72.61946710584651</c:v>
                </c:pt>
                <c:pt idx="1078">
                  <c:v>72.658737014016381</c:v>
                </c:pt>
                <c:pt idx="1079">
                  <c:v>72.698006922186252</c:v>
                </c:pt>
                <c:pt idx="1080">
                  <c:v>72.737276830356123</c:v>
                </c:pt>
                <c:pt idx="1081">
                  <c:v>72.776546738526008</c:v>
                </c:pt>
                <c:pt idx="1082">
                  <c:v>72.815816646695879</c:v>
                </c:pt>
                <c:pt idx="1083">
                  <c:v>72.85508655486575</c:v>
                </c:pt>
                <c:pt idx="1084">
                  <c:v>72.894356463035621</c:v>
                </c:pt>
                <c:pt idx="1085">
                  <c:v>72.933626371205492</c:v>
                </c:pt>
                <c:pt idx="1086">
                  <c:v>72.972896279375362</c:v>
                </c:pt>
                <c:pt idx="1087">
                  <c:v>73.012166187545233</c:v>
                </c:pt>
                <c:pt idx="1088">
                  <c:v>73.051436095715104</c:v>
                </c:pt>
                <c:pt idx="1089">
                  <c:v>73.090706003884975</c:v>
                </c:pt>
                <c:pt idx="1090">
                  <c:v>73.129975912054846</c:v>
                </c:pt>
                <c:pt idx="1091">
                  <c:v>73.169245820224717</c:v>
                </c:pt>
                <c:pt idx="1092">
                  <c:v>73.208515728394602</c:v>
                </c:pt>
                <c:pt idx="1093">
                  <c:v>73.247785636564473</c:v>
                </c:pt>
                <c:pt idx="1094">
                  <c:v>73.287055544734343</c:v>
                </c:pt>
                <c:pt idx="1095">
                  <c:v>73.326325452904214</c:v>
                </c:pt>
                <c:pt idx="1096">
                  <c:v>73.365595361074085</c:v>
                </c:pt>
                <c:pt idx="1097">
                  <c:v>73.404865269243956</c:v>
                </c:pt>
                <c:pt idx="1098">
                  <c:v>73.444135177413827</c:v>
                </c:pt>
                <c:pt idx="1099">
                  <c:v>73.483405085583712</c:v>
                </c:pt>
                <c:pt idx="1100">
                  <c:v>73.522674993753583</c:v>
                </c:pt>
                <c:pt idx="1101">
                  <c:v>73.561944901923454</c:v>
                </c:pt>
                <c:pt idx="1102">
                  <c:v>73.601214810093325</c:v>
                </c:pt>
                <c:pt idx="1103">
                  <c:v>73.640484718263195</c:v>
                </c:pt>
                <c:pt idx="1104">
                  <c:v>73.679754626433066</c:v>
                </c:pt>
                <c:pt idx="1105">
                  <c:v>73.719024534602937</c:v>
                </c:pt>
                <c:pt idx="1106">
                  <c:v>73.758294442772808</c:v>
                </c:pt>
                <c:pt idx="1107">
                  <c:v>73.797564350942679</c:v>
                </c:pt>
                <c:pt idx="1108">
                  <c:v>73.83683425911255</c:v>
                </c:pt>
                <c:pt idx="1109">
                  <c:v>73.876104167282421</c:v>
                </c:pt>
                <c:pt idx="1110">
                  <c:v>73.915374075452306</c:v>
                </c:pt>
                <c:pt idx="1111">
                  <c:v>73.954643983622177</c:v>
                </c:pt>
                <c:pt idx="1112">
                  <c:v>73.993913891792047</c:v>
                </c:pt>
                <c:pt idx="1113">
                  <c:v>74.033183799961918</c:v>
                </c:pt>
                <c:pt idx="1114">
                  <c:v>74.072453708131789</c:v>
                </c:pt>
                <c:pt idx="1115">
                  <c:v>74.11172361630166</c:v>
                </c:pt>
                <c:pt idx="1116">
                  <c:v>74.150993524471531</c:v>
                </c:pt>
                <c:pt idx="1117">
                  <c:v>74.190263432641416</c:v>
                </c:pt>
                <c:pt idx="1118">
                  <c:v>74.229533340811287</c:v>
                </c:pt>
                <c:pt idx="1119">
                  <c:v>74.268803248981158</c:v>
                </c:pt>
                <c:pt idx="1120">
                  <c:v>74.308073157151028</c:v>
                </c:pt>
                <c:pt idx="1121">
                  <c:v>74.347343065320899</c:v>
                </c:pt>
                <c:pt idx="1122">
                  <c:v>74.38661297349077</c:v>
                </c:pt>
                <c:pt idx="1123">
                  <c:v>74.425882881660641</c:v>
                </c:pt>
                <c:pt idx="1124">
                  <c:v>74.465152789830512</c:v>
                </c:pt>
                <c:pt idx="1125">
                  <c:v>74.504422698000383</c:v>
                </c:pt>
                <c:pt idx="1126">
                  <c:v>74.543692606170254</c:v>
                </c:pt>
                <c:pt idx="1127">
                  <c:v>74.582962514340124</c:v>
                </c:pt>
                <c:pt idx="1128">
                  <c:v>74.62223242251001</c:v>
                </c:pt>
                <c:pt idx="1129">
                  <c:v>74.66150233067988</c:v>
                </c:pt>
                <c:pt idx="1130">
                  <c:v>74.700772238849751</c:v>
                </c:pt>
                <c:pt idx="1131">
                  <c:v>74.740042147019622</c:v>
                </c:pt>
                <c:pt idx="1132">
                  <c:v>74.779312055189493</c:v>
                </c:pt>
                <c:pt idx="1133">
                  <c:v>74.818581963359364</c:v>
                </c:pt>
                <c:pt idx="1134">
                  <c:v>74.857851871529235</c:v>
                </c:pt>
                <c:pt idx="1135">
                  <c:v>74.89712177969912</c:v>
                </c:pt>
                <c:pt idx="1136">
                  <c:v>74.936391687868991</c:v>
                </c:pt>
                <c:pt idx="1137">
                  <c:v>74.975661596038861</c:v>
                </c:pt>
                <c:pt idx="1138">
                  <c:v>75.014931504208732</c:v>
                </c:pt>
                <c:pt idx="1139">
                  <c:v>75.054201412378603</c:v>
                </c:pt>
                <c:pt idx="1140">
                  <c:v>75.093471320548474</c:v>
                </c:pt>
                <c:pt idx="1141">
                  <c:v>75.132741228718345</c:v>
                </c:pt>
                <c:pt idx="1142">
                  <c:v>75.172011136888216</c:v>
                </c:pt>
                <c:pt idx="1143">
                  <c:v>75.211281045058087</c:v>
                </c:pt>
                <c:pt idx="1144">
                  <c:v>75.250550953227958</c:v>
                </c:pt>
                <c:pt idx="1145">
                  <c:v>75.289820861397828</c:v>
                </c:pt>
                <c:pt idx="1146">
                  <c:v>75.329090769567713</c:v>
                </c:pt>
                <c:pt idx="1147">
                  <c:v>75.368360677737584</c:v>
                </c:pt>
                <c:pt idx="1148">
                  <c:v>75.407630585907455</c:v>
                </c:pt>
                <c:pt idx="1149">
                  <c:v>75.446900494077326</c:v>
                </c:pt>
                <c:pt idx="1150">
                  <c:v>75.486170402247197</c:v>
                </c:pt>
                <c:pt idx="1151">
                  <c:v>75.525440310417068</c:v>
                </c:pt>
                <c:pt idx="1152">
                  <c:v>75.564710218586939</c:v>
                </c:pt>
                <c:pt idx="1153">
                  <c:v>75.603980126756824</c:v>
                </c:pt>
                <c:pt idx="1154">
                  <c:v>75.643250034926695</c:v>
                </c:pt>
                <c:pt idx="1155">
                  <c:v>75.682519943096565</c:v>
                </c:pt>
                <c:pt idx="1156">
                  <c:v>75.721789851266436</c:v>
                </c:pt>
                <c:pt idx="1157">
                  <c:v>75.761059759436307</c:v>
                </c:pt>
                <c:pt idx="1158">
                  <c:v>75.800329667606178</c:v>
                </c:pt>
                <c:pt idx="1159">
                  <c:v>75.839599575776049</c:v>
                </c:pt>
                <c:pt idx="1160">
                  <c:v>75.87886948394592</c:v>
                </c:pt>
                <c:pt idx="1161">
                  <c:v>75.918139392115791</c:v>
                </c:pt>
                <c:pt idx="1162">
                  <c:v>75.957409300285661</c:v>
                </c:pt>
                <c:pt idx="1163">
                  <c:v>75.996679208455532</c:v>
                </c:pt>
                <c:pt idx="1164">
                  <c:v>76.035949116625417</c:v>
                </c:pt>
                <c:pt idx="1165">
                  <c:v>76.075219024795288</c:v>
                </c:pt>
                <c:pt idx="1166">
                  <c:v>76.114488932965159</c:v>
                </c:pt>
                <c:pt idx="1167">
                  <c:v>76.15375884113503</c:v>
                </c:pt>
                <c:pt idx="1168">
                  <c:v>76.193028749304901</c:v>
                </c:pt>
                <c:pt idx="1169">
                  <c:v>76.232298657474772</c:v>
                </c:pt>
                <c:pt idx="1170">
                  <c:v>76.271568565644642</c:v>
                </c:pt>
                <c:pt idx="1171">
                  <c:v>76.310838473814528</c:v>
                </c:pt>
                <c:pt idx="1172">
                  <c:v>76.350108381984398</c:v>
                </c:pt>
                <c:pt idx="1173">
                  <c:v>76.389378290154269</c:v>
                </c:pt>
                <c:pt idx="1174">
                  <c:v>76.42864819832414</c:v>
                </c:pt>
                <c:pt idx="1175">
                  <c:v>76.467918106494011</c:v>
                </c:pt>
                <c:pt idx="1176">
                  <c:v>76.507188014663882</c:v>
                </c:pt>
                <c:pt idx="1177">
                  <c:v>76.546457922833753</c:v>
                </c:pt>
                <c:pt idx="1178">
                  <c:v>76.585727831003624</c:v>
                </c:pt>
                <c:pt idx="1179">
                  <c:v>76.624997739173494</c:v>
                </c:pt>
                <c:pt idx="1180">
                  <c:v>76.664267647343365</c:v>
                </c:pt>
                <c:pt idx="1181">
                  <c:v>76.703537555513236</c:v>
                </c:pt>
                <c:pt idx="1182">
                  <c:v>76.742807463683121</c:v>
                </c:pt>
                <c:pt idx="1183">
                  <c:v>76.782077371852992</c:v>
                </c:pt>
                <c:pt idx="1184">
                  <c:v>76.821347280022863</c:v>
                </c:pt>
                <c:pt idx="1185">
                  <c:v>76.860617188192734</c:v>
                </c:pt>
                <c:pt idx="1186">
                  <c:v>76.899887096362605</c:v>
                </c:pt>
                <c:pt idx="1187">
                  <c:v>76.939157004532476</c:v>
                </c:pt>
                <c:pt idx="1188">
                  <c:v>76.978426912702361</c:v>
                </c:pt>
                <c:pt idx="1189">
                  <c:v>77.017696820872217</c:v>
                </c:pt>
                <c:pt idx="1190">
                  <c:v>77.056966729042088</c:v>
                </c:pt>
                <c:pt idx="1191">
                  <c:v>77.096236637211973</c:v>
                </c:pt>
                <c:pt idx="1192">
                  <c:v>77.135506545381844</c:v>
                </c:pt>
                <c:pt idx="1193">
                  <c:v>77.174776453551715</c:v>
                </c:pt>
                <c:pt idx="1194">
                  <c:v>77.214046361721586</c:v>
                </c:pt>
                <c:pt idx="1195">
                  <c:v>77.253316269891457</c:v>
                </c:pt>
                <c:pt idx="1196">
                  <c:v>77.292586178061327</c:v>
                </c:pt>
                <c:pt idx="1197">
                  <c:v>77.331856086231198</c:v>
                </c:pt>
                <c:pt idx="1198">
                  <c:v>77.371125994401069</c:v>
                </c:pt>
                <c:pt idx="1199">
                  <c:v>77.41039590257094</c:v>
                </c:pt>
                <c:pt idx="1200">
                  <c:v>77.449665810740811</c:v>
                </c:pt>
                <c:pt idx="1201">
                  <c:v>77.488935718910682</c:v>
                </c:pt>
                <c:pt idx="1202">
                  <c:v>77.528205627080567</c:v>
                </c:pt>
                <c:pt idx="1203">
                  <c:v>77.567475535250438</c:v>
                </c:pt>
                <c:pt idx="1204">
                  <c:v>77.606745443420309</c:v>
                </c:pt>
                <c:pt idx="1205">
                  <c:v>77.646015351590179</c:v>
                </c:pt>
                <c:pt idx="1206">
                  <c:v>77.68528525976005</c:v>
                </c:pt>
                <c:pt idx="1207">
                  <c:v>77.724555167929921</c:v>
                </c:pt>
                <c:pt idx="1208">
                  <c:v>77.763825076099792</c:v>
                </c:pt>
                <c:pt idx="1209">
                  <c:v>77.803094984269677</c:v>
                </c:pt>
                <c:pt idx="1210">
                  <c:v>77.842364892439548</c:v>
                </c:pt>
                <c:pt idx="1211">
                  <c:v>77.881634800609419</c:v>
                </c:pt>
                <c:pt idx="1212">
                  <c:v>77.92090470877929</c:v>
                </c:pt>
                <c:pt idx="1213">
                  <c:v>77.960174616949161</c:v>
                </c:pt>
                <c:pt idx="1214">
                  <c:v>77.999444525119031</c:v>
                </c:pt>
                <c:pt idx="1215">
                  <c:v>78.038714433288902</c:v>
                </c:pt>
                <c:pt idx="1216">
                  <c:v>78.077984341458773</c:v>
                </c:pt>
                <c:pt idx="1217">
                  <c:v>78.117254249628644</c:v>
                </c:pt>
                <c:pt idx="1218">
                  <c:v>78.156524157798515</c:v>
                </c:pt>
                <c:pt idx="1219">
                  <c:v>78.195794065968386</c:v>
                </c:pt>
                <c:pt idx="1220">
                  <c:v>78.235063974138271</c:v>
                </c:pt>
                <c:pt idx="1221">
                  <c:v>78.274333882308142</c:v>
                </c:pt>
                <c:pt idx="1222">
                  <c:v>78.313603790478012</c:v>
                </c:pt>
                <c:pt idx="1223">
                  <c:v>78.352873698647883</c:v>
                </c:pt>
                <c:pt idx="1224">
                  <c:v>78.392143606817754</c:v>
                </c:pt>
                <c:pt idx="1225">
                  <c:v>78.431413514987625</c:v>
                </c:pt>
                <c:pt idx="1226">
                  <c:v>78.470683423157496</c:v>
                </c:pt>
                <c:pt idx="1227">
                  <c:v>78.509953331327381</c:v>
                </c:pt>
                <c:pt idx="1228">
                  <c:v>78.549223239497252</c:v>
                </c:pt>
                <c:pt idx="1229">
                  <c:v>78.588493147667123</c:v>
                </c:pt>
                <c:pt idx="1230">
                  <c:v>78.627763055836994</c:v>
                </c:pt>
                <c:pt idx="1231">
                  <c:v>78.667032964006864</c:v>
                </c:pt>
                <c:pt idx="1232">
                  <c:v>78.706302872176735</c:v>
                </c:pt>
                <c:pt idx="1233">
                  <c:v>78.745572780346606</c:v>
                </c:pt>
                <c:pt idx="1234">
                  <c:v>78.784842688516477</c:v>
                </c:pt>
                <c:pt idx="1235">
                  <c:v>78.824112596686348</c:v>
                </c:pt>
                <c:pt idx="1236">
                  <c:v>78.863382504856219</c:v>
                </c:pt>
                <c:pt idx="1237">
                  <c:v>78.90265241302609</c:v>
                </c:pt>
                <c:pt idx="1238">
                  <c:v>78.941922321195975</c:v>
                </c:pt>
                <c:pt idx="1239">
                  <c:v>78.981192229365845</c:v>
                </c:pt>
                <c:pt idx="1240">
                  <c:v>79.020462137535716</c:v>
                </c:pt>
                <c:pt idx="1241">
                  <c:v>79.059732045705587</c:v>
                </c:pt>
                <c:pt idx="1242">
                  <c:v>79.099001953875458</c:v>
                </c:pt>
                <c:pt idx="1243">
                  <c:v>79.138271862045329</c:v>
                </c:pt>
                <c:pt idx="1244">
                  <c:v>79.1775417702152</c:v>
                </c:pt>
                <c:pt idx="1245">
                  <c:v>79.216811678385085</c:v>
                </c:pt>
                <c:pt idx="1246">
                  <c:v>79.256081586554956</c:v>
                </c:pt>
                <c:pt idx="1247">
                  <c:v>79.295351494724827</c:v>
                </c:pt>
                <c:pt idx="1248">
                  <c:v>79.334621402894697</c:v>
                </c:pt>
                <c:pt idx="1249">
                  <c:v>79.373891311064568</c:v>
                </c:pt>
                <c:pt idx="1250">
                  <c:v>79.413161219234439</c:v>
                </c:pt>
                <c:pt idx="1251">
                  <c:v>79.45243112740431</c:v>
                </c:pt>
                <c:pt idx="1252">
                  <c:v>79.491701035574181</c:v>
                </c:pt>
                <c:pt idx="1253">
                  <c:v>79.530970943744052</c:v>
                </c:pt>
                <c:pt idx="1254">
                  <c:v>79.570240851913923</c:v>
                </c:pt>
                <c:pt idx="1255">
                  <c:v>79.609510760083793</c:v>
                </c:pt>
                <c:pt idx="1256">
                  <c:v>79.648780668253679</c:v>
                </c:pt>
                <c:pt idx="1257">
                  <c:v>79.688050576423549</c:v>
                </c:pt>
                <c:pt idx="1258">
                  <c:v>79.72732048459342</c:v>
                </c:pt>
                <c:pt idx="1259">
                  <c:v>79.766590392763291</c:v>
                </c:pt>
                <c:pt idx="1260">
                  <c:v>79.805860300933162</c:v>
                </c:pt>
                <c:pt idx="1261">
                  <c:v>79.845130209103033</c:v>
                </c:pt>
                <c:pt idx="1262">
                  <c:v>79.884400117272904</c:v>
                </c:pt>
                <c:pt idx="1263">
                  <c:v>79.923670025442789</c:v>
                </c:pt>
                <c:pt idx="1264">
                  <c:v>79.96293993361266</c:v>
                </c:pt>
                <c:pt idx="1265">
                  <c:v>80.00220984178253</c:v>
                </c:pt>
                <c:pt idx="1266">
                  <c:v>80.041479749952401</c:v>
                </c:pt>
                <c:pt idx="1267">
                  <c:v>80.080749658122272</c:v>
                </c:pt>
                <c:pt idx="1268">
                  <c:v>80.120019566292143</c:v>
                </c:pt>
                <c:pt idx="1269">
                  <c:v>80.159289474462014</c:v>
                </c:pt>
                <c:pt idx="1270">
                  <c:v>80.198559382631885</c:v>
                </c:pt>
                <c:pt idx="1271">
                  <c:v>80.237829290801756</c:v>
                </c:pt>
                <c:pt idx="1272">
                  <c:v>80.277099198971626</c:v>
                </c:pt>
                <c:pt idx="1273">
                  <c:v>80.316369107141497</c:v>
                </c:pt>
                <c:pt idx="1274">
                  <c:v>80.355639015311382</c:v>
                </c:pt>
                <c:pt idx="1275">
                  <c:v>80.394908923481253</c:v>
                </c:pt>
                <c:pt idx="1276">
                  <c:v>80.434178831651124</c:v>
                </c:pt>
                <c:pt idx="1277">
                  <c:v>80.473448739820995</c:v>
                </c:pt>
                <c:pt idx="1278">
                  <c:v>80.512718647990866</c:v>
                </c:pt>
                <c:pt idx="1279">
                  <c:v>80.551988556160737</c:v>
                </c:pt>
                <c:pt idx="1280">
                  <c:v>80.591258464330608</c:v>
                </c:pt>
                <c:pt idx="1281">
                  <c:v>80.630528372500493</c:v>
                </c:pt>
                <c:pt idx="1282">
                  <c:v>80.669798280670364</c:v>
                </c:pt>
                <c:pt idx="1283">
                  <c:v>80.709068188840234</c:v>
                </c:pt>
                <c:pt idx="1284">
                  <c:v>80.748338097010105</c:v>
                </c:pt>
                <c:pt idx="1285">
                  <c:v>80.787608005179976</c:v>
                </c:pt>
                <c:pt idx="1286">
                  <c:v>80.826877913349847</c:v>
                </c:pt>
                <c:pt idx="1287">
                  <c:v>80.866147821519718</c:v>
                </c:pt>
                <c:pt idx="1288">
                  <c:v>80.905417729689589</c:v>
                </c:pt>
                <c:pt idx="1289">
                  <c:v>80.94468763785946</c:v>
                </c:pt>
                <c:pt idx="1290">
                  <c:v>80.98395754602933</c:v>
                </c:pt>
                <c:pt idx="1291">
                  <c:v>81.023227454199201</c:v>
                </c:pt>
                <c:pt idx="1292">
                  <c:v>81.062497362369086</c:v>
                </c:pt>
                <c:pt idx="1293">
                  <c:v>81.101767270538957</c:v>
                </c:pt>
                <c:pt idx="1294">
                  <c:v>81.141037178708828</c:v>
                </c:pt>
                <c:pt idx="1295">
                  <c:v>81.180307086878699</c:v>
                </c:pt>
                <c:pt idx="1296">
                  <c:v>81.21957699504857</c:v>
                </c:pt>
                <c:pt idx="1297">
                  <c:v>81.258846903218441</c:v>
                </c:pt>
                <c:pt idx="1298">
                  <c:v>81.298116811388326</c:v>
                </c:pt>
                <c:pt idx="1299">
                  <c:v>81.337386719558197</c:v>
                </c:pt>
                <c:pt idx="1300">
                  <c:v>81.376656627728067</c:v>
                </c:pt>
                <c:pt idx="1301">
                  <c:v>81.415926535897938</c:v>
                </c:pt>
                <c:pt idx="1302">
                  <c:v>81.455196444067809</c:v>
                </c:pt>
                <c:pt idx="1303">
                  <c:v>81.49446635223768</c:v>
                </c:pt>
                <c:pt idx="1304">
                  <c:v>81.533736260407551</c:v>
                </c:pt>
                <c:pt idx="1305">
                  <c:v>81.573006168577422</c:v>
                </c:pt>
                <c:pt idx="1306">
                  <c:v>81.612276076747293</c:v>
                </c:pt>
                <c:pt idx="1307">
                  <c:v>81.651545984917163</c:v>
                </c:pt>
                <c:pt idx="1308">
                  <c:v>81.690815893087034</c:v>
                </c:pt>
                <c:pt idx="1309">
                  <c:v>81.730085801256905</c:v>
                </c:pt>
                <c:pt idx="1310">
                  <c:v>81.76935570942679</c:v>
                </c:pt>
                <c:pt idx="1311">
                  <c:v>81.808625617596661</c:v>
                </c:pt>
                <c:pt idx="1312">
                  <c:v>81.847895525766532</c:v>
                </c:pt>
                <c:pt idx="1313">
                  <c:v>81.887165433936403</c:v>
                </c:pt>
                <c:pt idx="1314">
                  <c:v>81.926435342106274</c:v>
                </c:pt>
                <c:pt idx="1315">
                  <c:v>81.965705250276145</c:v>
                </c:pt>
                <c:pt idx="1316">
                  <c:v>82.004975158446015</c:v>
                </c:pt>
                <c:pt idx="1317">
                  <c:v>82.044245066615886</c:v>
                </c:pt>
                <c:pt idx="1318">
                  <c:v>82.083514974785771</c:v>
                </c:pt>
                <c:pt idx="1319">
                  <c:v>82.122784882955642</c:v>
                </c:pt>
                <c:pt idx="1320">
                  <c:v>82.162054791125513</c:v>
                </c:pt>
                <c:pt idx="1321">
                  <c:v>82.201324699295384</c:v>
                </c:pt>
                <c:pt idx="1322">
                  <c:v>82.240594607465255</c:v>
                </c:pt>
                <c:pt idx="1323">
                  <c:v>82.279864515635126</c:v>
                </c:pt>
                <c:pt idx="1324">
                  <c:v>82.319134423804996</c:v>
                </c:pt>
                <c:pt idx="1325">
                  <c:v>82.358404331974867</c:v>
                </c:pt>
                <c:pt idx="1326">
                  <c:v>82.397674240144738</c:v>
                </c:pt>
                <c:pt idx="1327">
                  <c:v>82.436944148314609</c:v>
                </c:pt>
                <c:pt idx="1328">
                  <c:v>82.47621405648448</c:v>
                </c:pt>
                <c:pt idx="1329">
                  <c:v>82.515483964654351</c:v>
                </c:pt>
                <c:pt idx="1330">
                  <c:v>82.554753872824222</c:v>
                </c:pt>
                <c:pt idx="1331">
                  <c:v>82.594023780994107</c:v>
                </c:pt>
                <c:pt idx="1332">
                  <c:v>82.633293689163978</c:v>
                </c:pt>
                <c:pt idx="1333">
                  <c:v>82.672563597333848</c:v>
                </c:pt>
                <c:pt idx="1334">
                  <c:v>82.711833505503719</c:v>
                </c:pt>
                <c:pt idx="1335">
                  <c:v>82.75110341367359</c:v>
                </c:pt>
                <c:pt idx="1336">
                  <c:v>82.790373321843475</c:v>
                </c:pt>
                <c:pt idx="1337">
                  <c:v>82.829643230013346</c:v>
                </c:pt>
                <c:pt idx="1338">
                  <c:v>82.868913138183217</c:v>
                </c:pt>
                <c:pt idx="1339">
                  <c:v>82.908183046353088</c:v>
                </c:pt>
                <c:pt idx="1340">
                  <c:v>82.947452954522959</c:v>
                </c:pt>
                <c:pt idx="1341">
                  <c:v>82.986722862692829</c:v>
                </c:pt>
                <c:pt idx="1342">
                  <c:v>83.0259927708627</c:v>
                </c:pt>
                <c:pt idx="1343">
                  <c:v>83.065262679032571</c:v>
                </c:pt>
                <c:pt idx="1344">
                  <c:v>83.104532587202442</c:v>
                </c:pt>
                <c:pt idx="1345">
                  <c:v>83.143802495372313</c:v>
                </c:pt>
                <c:pt idx="1346">
                  <c:v>83.183072403542184</c:v>
                </c:pt>
                <c:pt idx="1347">
                  <c:v>83.222342311712055</c:v>
                </c:pt>
                <c:pt idx="1348">
                  <c:v>83.261612219881926</c:v>
                </c:pt>
                <c:pt idx="1349">
                  <c:v>83.300882128051811</c:v>
                </c:pt>
                <c:pt idx="1350">
                  <c:v>83.340152036221681</c:v>
                </c:pt>
                <c:pt idx="1351">
                  <c:v>83.379421944391552</c:v>
                </c:pt>
                <c:pt idx="1352">
                  <c:v>83.418691852561423</c:v>
                </c:pt>
                <c:pt idx="1353">
                  <c:v>83.457961760731294</c:v>
                </c:pt>
                <c:pt idx="1354">
                  <c:v>83.497231668901179</c:v>
                </c:pt>
                <c:pt idx="1355">
                  <c:v>83.53650157707105</c:v>
                </c:pt>
                <c:pt idx="1356">
                  <c:v>83.575771485240921</c:v>
                </c:pt>
                <c:pt idx="1357">
                  <c:v>83.615041393410792</c:v>
                </c:pt>
                <c:pt idx="1358">
                  <c:v>83.654311301580663</c:v>
                </c:pt>
                <c:pt idx="1359">
                  <c:v>83.693581209750533</c:v>
                </c:pt>
                <c:pt idx="1360">
                  <c:v>83.732851117920404</c:v>
                </c:pt>
                <c:pt idx="1361">
                  <c:v>83.772121026090275</c:v>
                </c:pt>
                <c:pt idx="1362">
                  <c:v>83.811390934260146</c:v>
                </c:pt>
                <c:pt idx="1363">
                  <c:v>83.850660842430017</c:v>
                </c:pt>
                <c:pt idx="1364">
                  <c:v>83.889930750599888</c:v>
                </c:pt>
                <c:pt idx="1365">
                  <c:v>83.929200658769759</c:v>
                </c:pt>
                <c:pt idx="1366">
                  <c:v>83.968470566939629</c:v>
                </c:pt>
                <c:pt idx="1367">
                  <c:v>84.007740475109514</c:v>
                </c:pt>
                <c:pt idx="1368">
                  <c:v>84.047010383279385</c:v>
                </c:pt>
                <c:pt idx="1369">
                  <c:v>84.086280291449256</c:v>
                </c:pt>
                <c:pt idx="1370">
                  <c:v>84.125550199619127</c:v>
                </c:pt>
                <c:pt idx="1371">
                  <c:v>84.164820107789012</c:v>
                </c:pt>
                <c:pt idx="1372">
                  <c:v>84.204090015958883</c:v>
                </c:pt>
                <c:pt idx="1373">
                  <c:v>84.243359924128754</c:v>
                </c:pt>
                <c:pt idx="1374">
                  <c:v>84.282629832298625</c:v>
                </c:pt>
                <c:pt idx="1375">
                  <c:v>84.321899740468496</c:v>
                </c:pt>
                <c:pt idx="1376">
                  <c:v>84.361169648638366</c:v>
                </c:pt>
                <c:pt idx="1377">
                  <c:v>84.400439556808237</c:v>
                </c:pt>
                <c:pt idx="1378">
                  <c:v>84.439709464978108</c:v>
                </c:pt>
                <c:pt idx="1379">
                  <c:v>84.478979373147979</c:v>
                </c:pt>
                <c:pt idx="1380">
                  <c:v>84.51824928131785</c:v>
                </c:pt>
                <c:pt idx="1381">
                  <c:v>84.557519189487721</c:v>
                </c:pt>
                <c:pt idx="1382">
                  <c:v>84.596789097657592</c:v>
                </c:pt>
                <c:pt idx="1383">
                  <c:v>84.636059005827462</c:v>
                </c:pt>
                <c:pt idx="1384">
                  <c:v>84.675328913997333</c:v>
                </c:pt>
                <c:pt idx="1385">
                  <c:v>84.714598822167218</c:v>
                </c:pt>
                <c:pt idx="1386">
                  <c:v>84.753868730337089</c:v>
                </c:pt>
                <c:pt idx="1387">
                  <c:v>84.79313863850696</c:v>
                </c:pt>
                <c:pt idx="1388">
                  <c:v>84.832408546676831</c:v>
                </c:pt>
                <c:pt idx="1389">
                  <c:v>84.871678454846716</c:v>
                </c:pt>
                <c:pt idx="1390">
                  <c:v>84.910948363016587</c:v>
                </c:pt>
                <c:pt idx="1391">
                  <c:v>84.950218271186458</c:v>
                </c:pt>
                <c:pt idx="1392">
                  <c:v>84.989488179356329</c:v>
                </c:pt>
                <c:pt idx="1393">
                  <c:v>85.028758087526199</c:v>
                </c:pt>
                <c:pt idx="1394">
                  <c:v>85.06802799569607</c:v>
                </c:pt>
                <c:pt idx="1395">
                  <c:v>85.107297903865941</c:v>
                </c:pt>
                <c:pt idx="1396">
                  <c:v>85.146567812035812</c:v>
                </c:pt>
                <c:pt idx="1397">
                  <c:v>85.185837720205683</c:v>
                </c:pt>
                <c:pt idx="1398">
                  <c:v>85.225107628375554</c:v>
                </c:pt>
                <c:pt idx="1399">
                  <c:v>85.264377536545425</c:v>
                </c:pt>
                <c:pt idx="1400">
                  <c:v>85.303647444715295</c:v>
                </c:pt>
                <c:pt idx="1401">
                  <c:v>85.342917352885166</c:v>
                </c:pt>
                <c:pt idx="1402">
                  <c:v>85.382187261055037</c:v>
                </c:pt>
                <c:pt idx="1403">
                  <c:v>85.421457169224922</c:v>
                </c:pt>
                <c:pt idx="1404">
                  <c:v>85.460727077394793</c:v>
                </c:pt>
                <c:pt idx="1405">
                  <c:v>85.499996985564664</c:v>
                </c:pt>
                <c:pt idx="1406">
                  <c:v>85.539266893734535</c:v>
                </c:pt>
                <c:pt idx="1407">
                  <c:v>85.57853680190442</c:v>
                </c:pt>
                <c:pt idx="1408">
                  <c:v>85.617806710074291</c:v>
                </c:pt>
                <c:pt idx="1409">
                  <c:v>85.657076618244162</c:v>
                </c:pt>
                <c:pt idx="1410">
                  <c:v>85.696346526414032</c:v>
                </c:pt>
                <c:pt idx="1411">
                  <c:v>85.735616434583903</c:v>
                </c:pt>
                <c:pt idx="1412">
                  <c:v>85.774886342753774</c:v>
                </c:pt>
                <c:pt idx="1413">
                  <c:v>85.814156250923645</c:v>
                </c:pt>
                <c:pt idx="1414">
                  <c:v>85.853426159093516</c:v>
                </c:pt>
                <c:pt idx="1415">
                  <c:v>85.892696067263387</c:v>
                </c:pt>
                <c:pt idx="1416">
                  <c:v>85.931965975433258</c:v>
                </c:pt>
                <c:pt idx="1417">
                  <c:v>85.971235883603129</c:v>
                </c:pt>
                <c:pt idx="1418">
                  <c:v>86.010505791772999</c:v>
                </c:pt>
                <c:pt idx="1419">
                  <c:v>86.04977569994287</c:v>
                </c:pt>
                <c:pt idx="1420">
                  <c:v>86.089045608112741</c:v>
                </c:pt>
                <c:pt idx="1421">
                  <c:v>86.128315516282626</c:v>
                </c:pt>
                <c:pt idx="1422">
                  <c:v>86.167585424452497</c:v>
                </c:pt>
                <c:pt idx="1423">
                  <c:v>86.206855332622368</c:v>
                </c:pt>
                <c:pt idx="1424">
                  <c:v>86.246125240792239</c:v>
                </c:pt>
                <c:pt idx="1425">
                  <c:v>86.285395148962124</c:v>
                </c:pt>
                <c:pt idx="1426">
                  <c:v>86.324665057131995</c:v>
                </c:pt>
                <c:pt idx="1427">
                  <c:v>86.363934965301866</c:v>
                </c:pt>
                <c:pt idx="1428">
                  <c:v>86.403204873471736</c:v>
                </c:pt>
                <c:pt idx="1429">
                  <c:v>86.442474781641607</c:v>
                </c:pt>
                <c:pt idx="1430">
                  <c:v>86.481744689811478</c:v>
                </c:pt>
                <c:pt idx="1431">
                  <c:v>86.521014597981349</c:v>
                </c:pt>
                <c:pt idx="1432">
                  <c:v>86.56028450615122</c:v>
                </c:pt>
                <c:pt idx="1433">
                  <c:v>86.599554414321091</c:v>
                </c:pt>
                <c:pt idx="1434">
                  <c:v>86.638824322490962</c:v>
                </c:pt>
                <c:pt idx="1435">
                  <c:v>86.678094230660832</c:v>
                </c:pt>
                <c:pt idx="1436">
                  <c:v>86.717364138830703</c:v>
                </c:pt>
                <c:pt idx="1437">
                  <c:v>86.756634047000574</c:v>
                </c:pt>
                <c:pt idx="1438">
                  <c:v>86.795903955170459</c:v>
                </c:pt>
                <c:pt idx="1439">
                  <c:v>86.835173863340316</c:v>
                </c:pt>
                <c:pt idx="1440">
                  <c:v>86.874443771510187</c:v>
                </c:pt>
                <c:pt idx="1441">
                  <c:v>86.913713679680072</c:v>
                </c:pt>
                <c:pt idx="1442">
                  <c:v>86.952983587849943</c:v>
                </c:pt>
                <c:pt idx="1443">
                  <c:v>86.992253496019813</c:v>
                </c:pt>
                <c:pt idx="1444">
                  <c:v>87.031523404189684</c:v>
                </c:pt>
                <c:pt idx="1445">
                  <c:v>87.070793312359555</c:v>
                </c:pt>
                <c:pt idx="1446">
                  <c:v>87.11006322052944</c:v>
                </c:pt>
                <c:pt idx="1447">
                  <c:v>87.149333128699311</c:v>
                </c:pt>
                <c:pt idx="1448">
                  <c:v>87.188603036869182</c:v>
                </c:pt>
                <c:pt idx="1449">
                  <c:v>87.227872945039053</c:v>
                </c:pt>
                <c:pt idx="1450">
                  <c:v>87.267142853208924</c:v>
                </c:pt>
                <c:pt idx="1451">
                  <c:v>87.306412761378795</c:v>
                </c:pt>
                <c:pt idx="1452">
                  <c:v>87.345682669548665</c:v>
                </c:pt>
                <c:pt idx="1453">
                  <c:v>87.384952577718536</c:v>
                </c:pt>
                <c:pt idx="1454">
                  <c:v>87.424222485888407</c:v>
                </c:pt>
                <c:pt idx="1455">
                  <c:v>87.463492394058278</c:v>
                </c:pt>
                <c:pt idx="1456">
                  <c:v>87.502762302228149</c:v>
                </c:pt>
                <c:pt idx="1457">
                  <c:v>87.54203221039802</c:v>
                </c:pt>
                <c:pt idx="1458">
                  <c:v>87.581302118567891</c:v>
                </c:pt>
                <c:pt idx="1459">
                  <c:v>87.620572026737776</c:v>
                </c:pt>
                <c:pt idx="1460">
                  <c:v>87.659841934907647</c:v>
                </c:pt>
                <c:pt idx="1461">
                  <c:v>87.699111843077517</c:v>
                </c:pt>
                <c:pt idx="1462">
                  <c:v>87.738381751247388</c:v>
                </c:pt>
                <c:pt idx="1463">
                  <c:v>87.777651659417259</c:v>
                </c:pt>
                <c:pt idx="1464">
                  <c:v>87.816921567587144</c:v>
                </c:pt>
                <c:pt idx="1465">
                  <c:v>87.856191475757015</c:v>
                </c:pt>
                <c:pt idx="1466">
                  <c:v>87.895461383926886</c:v>
                </c:pt>
                <c:pt idx="1467">
                  <c:v>87.934731292096757</c:v>
                </c:pt>
                <c:pt idx="1468">
                  <c:v>87.974001200266628</c:v>
                </c:pt>
                <c:pt idx="1469">
                  <c:v>88.013271108436498</c:v>
                </c:pt>
                <c:pt idx="1470">
                  <c:v>88.052541016606369</c:v>
                </c:pt>
                <c:pt idx="1471">
                  <c:v>88.09181092477624</c:v>
                </c:pt>
                <c:pt idx="1472">
                  <c:v>88.131080832946111</c:v>
                </c:pt>
                <c:pt idx="1473">
                  <c:v>88.170350741115982</c:v>
                </c:pt>
                <c:pt idx="1474">
                  <c:v>88.209620649285853</c:v>
                </c:pt>
                <c:pt idx="1475">
                  <c:v>88.248890557455724</c:v>
                </c:pt>
                <c:pt idx="1476">
                  <c:v>88.288160465625594</c:v>
                </c:pt>
                <c:pt idx="1477">
                  <c:v>88.32743037379548</c:v>
                </c:pt>
                <c:pt idx="1478">
                  <c:v>88.36670028196535</c:v>
                </c:pt>
                <c:pt idx="1479">
                  <c:v>88.405970190135221</c:v>
                </c:pt>
                <c:pt idx="1480">
                  <c:v>88.445240098305092</c:v>
                </c:pt>
                <c:pt idx="1481">
                  <c:v>88.484510006474977</c:v>
                </c:pt>
                <c:pt idx="1482">
                  <c:v>88.523779914644848</c:v>
                </c:pt>
                <c:pt idx="1483">
                  <c:v>88.563049822814719</c:v>
                </c:pt>
                <c:pt idx="1484">
                  <c:v>88.60231973098459</c:v>
                </c:pt>
                <c:pt idx="1485">
                  <c:v>88.641589639154461</c:v>
                </c:pt>
                <c:pt idx="1486">
                  <c:v>88.680859547324332</c:v>
                </c:pt>
                <c:pt idx="1487">
                  <c:v>88.720129455494202</c:v>
                </c:pt>
                <c:pt idx="1488">
                  <c:v>88.759399363664073</c:v>
                </c:pt>
                <c:pt idx="1489">
                  <c:v>88.798669271833944</c:v>
                </c:pt>
                <c:pt idx="1490">
                  <c:v>88.837939180003815</c:v>
                </c:pt>
                <c:pt idx="1491">
                  <c:v>88.877209088173686</c:v>
                </c:pt>
                <c:pt idx="1492">
                  <c:v>88.916478996343557</c:v>
                </c:pt>
                <c:pt idx="1493">
                  <c:v>88.955748904513428</c:v>
                </c:pt>
                <c:pt idx="1494">
                  <c:v>88.995018812683298</c:v>
                </c:pt>
                <c:pt idx="1495">
                  <c:v>89.034288720853183</c:v>
                </c:pt>
                <c:pt idx="1496">
                  <c:v>89.073558629023054</c:v>
                </c:pt>
                <c:pt idx="1497">
                  <c:v>89.112828537192925</c:v>
                </c:pt>
                <c:pt idx="1498">
                  <c:v>89.152098445362796</c:v>
                </c:pt>
                <c:pt idx="1499">
                  <c:v>89.191368353532681</c:v>
                </c:pt>
                <c:pt idx="1500">
                  <c:v>89.230638261702552</c:v>
                </c:pt>
                <c:pt idx="1501">
                  <c:v>89.269908169872423</c:v>
                </c:pt>
                <c:pt idx="1503">
                  <c:v>89.269908169872423</c:v>
                </c:pt>
                <c:pt idx="1504">
                  <c:v>89.394908169872423</c:v>
                </c:pt>
                <c:pt idx="1505">
                  <c:v>89.519908169872423</c:v>
                </c:pt>
                <c:pt idx="1506">
                  <c:v>89.644908169872423</c:v>
                </c:pt>
                <c:pt idx="1507">
                  <c:v>89.769908169872423</c:v>
                </c:pt>
                <c:pt idx="1508">
                  <c:v>89.894908169872423</c:v>
                </c:pt>
                <c:pt idx="1509">
                  <c:v>90.019908169872423</c:v>
                </c:pt>
                <c:pt idx="1510">
                  <c:v>90.144908169872423</c:v>
                </c:pt>
                <c:pt idx="1511">
                  <c:v>90.269908169872423</c:v>
                </c:pt>
                <c:pt idx="1512">
                  <c:v>90.394908169872423</c:v>
                </c:pt>
                <c:pt idx="1513">
                  <c:v>90.519908169872423</c:v>
                </c:pt>
                <c:pt idx="1514">
                  <c:v>90.644908169872423</c:v>
                </c:pt>
                <c:pt idx="1515">
                  <c:v>90.769908169872423</c:v>
                </c:pt>
                <c:pt idx="1516">
                  <c:v>90.894908169872423</c:v>
                </c:pt>
                <c:pt idx="1517">
                  <c:v>91.019908169872423</c:v>
                </c:pt>
                <c:pt idx="1518">
                  <c:v>91.144908169872423</c:v>
                </c:pt>
                <c:pt idx="1519">
                  <c:v>91.269908169872423</c:v>
                </c:pt>
                <c:pt idx="1520">
                  <c:v>91.394908169872423</c:v>
                </c:pt>
                <c:pt idx="1521">
                  <c:v>91.519908169872423</c:v>
                </c:pt>
                <c:pt idx="1522">
                  <c:v>91.644908169872423</c:v>
                </c:pt>
                <c:pt idx="1523">
                  <c:v>91.769908169872423</c:v>
                </c:pt>
                <c:pt idx="1524">
                  <c:v>91.894908169872423</c:v>
                </c:pt>
                <c:pt idx="1525">
                  <c:v>92.019908169872423</c:v>
                </c:pt>
                <c:pt idx="1526">
                  <c:v>92.144908169872423</c:v>
                </c:pt>
                <c:pt idx="1527">
                  <c:v>92.269908169872423</c:v>
                </c:pt>
                <c:pt idx="1528">
                  <c:v>92.394908169872423</c:v>
                </c:pt>
                <c:pt idx="1529">
                  <c:v>92.519908169872423</c:v>
                </c:pt>
                <c:pt idx="1530">
                  <c:v>92.644908169872423</c:v>
                </c:pt>
                <c:pt idx="1531">
                  <c:v>92.769908169872423</c:v>
                </c:pt>
                <c:pt idx="1532">
                  <c:v>92.894908169872423</c:v>
                </c:pt>
                <c:pt idx="1533">
                  <c:v>93.019908169872423</c:v>
                </c:pt>
                <c:pt idx="1534">
                  <c:v>93.144908169872423</c:v>
                </c:pt>
                <c:pt idx="1535">
                  <c:v>93.269908169872423</c:v>
                </c:pt>
                <c:pt idx="1536">
                  <c:v>93.394908169872423</c:v>
                </c:pt>
                <c:pt idx="1537">
                  <c:v>93.519908169872423</c:v>
                </c:pt>
                <c:pt idx="1538">
                  <c:v>93.644908169872423</c:v>
                </c:pt>
                <c:pt idx="1539">
                  <c:v>93.769908169872423</c:v>
                </c:pt>
                <c:pt idx="1540">
                  <c:v>93.894908169872423</c:v>
                </c:pt>
                <c:pt idx="1541">
                  <c:v>94.019908169872423</c:v>
                </c:pt>
                <c:pt idx="1542">
                  <c:v>94.144908169872423</c:v>
                </c:pt>
                <c:pt idx="1543">
                  <c:v>94.269908169872423</c:v>
                </c:pt>
                <c:pt idx="1544">
                  <c:v>94.394908169872423</c:v>
                </c:pt>
                <c:pt idx="1545">
                  <c:v>94.519908169872423</c:v>
                </c:pt>
                <c:pt idx="1546">
                  <c:v>94.644908169872423</c:v>
                </c:pt>
                <c:pt idx="1547">
                  <c:v>94.769908169872423</c:v>
                </c:pt>
                <c:pt idx="1548">
                  <c:v>94.894908169872423</c:v>
                </c:pt>
                <c:pt idx="1549">
                  <c:v>95.019908169872423</c:v>
                </c:pt>
                <c:pt idx="1550">
                  <c:v>95.144908169872423</c:v>
                </c:pt>
                <c:pt idx="1551">
                  <c:v>95.269908169872423</c:v>
                </c:pt>
                <c:pt idx="1552">
                  <c:v>95.394908169872423</c:v>
                </c:pt>
                <c:pt idx="1553">
                  <c:v>95.519908169872423</c:v>
                </c:pt>
                <c:pt idx="1554">
                  <c:v>95.644908169872423</c:v>
                </c:pt>
                <c:pt idx="1555">
                  <c:v>95.769908169872423</c:v>
                </c:pt>
                <c:pt idx="1556">
                  <c:v>95.894908169872423</c:v>
                </c:pt>
                <c:pt idx="1557">
                  <c:v>96.019908169872423</c:v>
                </c:pt>
                <c:pt idx="1558">
                  <c:v>96.144908169872423</c:v>
                </c:pt>
                <c:pt idx="1559">
                  <c:v>96.269908169872423</c:v>
                </c:pt>
                <c:pt idx="1560">
                  <c:v>96.394908169872423</c:v>
                </c:pt>
                <c:pt idx="1561">
                  <c:v>96.519908169872423</c:v>
                </c:pt>
                <c:pt idx="1562">
                  <c:v>96.644908169872423</c:v>
                </c:pt>
                <c:pt idx="1563">
                  <c:v>96.769908169872423</c:v>
                </c:pt>
                <c:pt idx="1564">
                  <c:v>96.894908169872423</c:v>
                </c:pt>
                <c:pt idx="1565">
                  <c:v>97.019908169872423</c:v>
                </c:pt>
                <c:pt idx="1566">
                  <c:v>97.144908169872423</c:v>
                </c:pt>
                <c:pt idx="1567">
                  <c:v>97.269908169872423</c:v>
                </c:pt>
                <c:pt idx="1568">
                  <c:v>97.394908169872423</c:v>
                </c:pt>
                <c:pt idx="1569">
                  <c:v>97.519908169872423</c:v>
                </c:pt>
                <c:pt idx="1570">
                  <c:v>97.644908169872423</c:v>
                </c:pt>
                <c:pt idx="1571">
                  <c:v>97.769908169872423</c:v>
                </c:pt>
                <c:pt idx="1572">
                  <c:v>97.894908169872423</c:v>
                </c:pt>
                <c:pt idx="1573">
                  <c:v>98.019908169872423</c:v>
                </c:pt>
                <c:pt idx="1574">
                  <c:v>98.144908169872423</c:v>
                </c:pt>
                <c:pt idx="1575">
                  <c:v>98.269908169872423</c:v>
                </c:pt>
                <c:pt idx="1576">
                  <c:v>98.394908169872423</c:v>
                </c:pt>
                <c:pt idx="1577">
                  <c:v>98.519908169872423</c:v>
                </c:pt>
                <c:pt idx="1578">
                  <c:v>98.644908169872423</c:v>
                </c:pt>
                <c:pt idx="1579">
                  <c:v>98.769908169872423</c:v>
                </c:pt>
                <c:pt idx="1580">
                  <c:v>98.894908169872423</c:v>
                </c:pt>
                <c:pt idx="1581">
                  <c:v>99.019908169872423</c:v>
                </c:pt>
                <c:pt idx="1582">
                  <c:v>99.144908169872423</c:v>
                </c:pt>
                <c:pt idx="1583">
                  <c:v>99.269908169872423</c:v>
                </c:pt>
                <c:pt idx="1584">
                  <c:v>99.394908169872423</c:v>
                </c:pt>
                <c:pt idx="1585">
                  <c:v>99.519908169872423</c:v>
                </c:pt>
                <c:pt idx="1586">
                  <c:v>99.644908169872423</c:v>
                </c:pt>
                <c:pt idx="1587">
                  <c:v>99.769908169872423</c:v>
                </c:pt>
                <c:pt idx="1588">
                  <c:v>99.894908169872423</c:v>
                </c:pt>
                <c:pt idx="1589">
                  <c:v>100.01990816987242</c:v>
                </c:pt>
                <c:pt idx="1590">
                  <c:v>100.14490816987242</c:v>
                </c:pt>
                <c:pt idx="1591">
                  <c:v>100.26990816987242</c:v>
                </c:pt>
                <c:pt idx="1592">
                  <c:v>100.39490816987242</c:v>
                </c:pt>
                <c:pt idx="1593">
                  <c:v>100.51990816987242</c:v>
                </c:pt>
                <c:pt idx="1594">
                  <c:v>100.64490816987242</c:v>
                </c:pt>
                <c:pt idx="1595">
                  <c:v>100.76990816987242</c:v>
                </c:pt>
                <c:pt idx="1596">
                  <c:v>100.89490816987242</c:v>
                </c:pt>
                <c:pt idx="1597">
                  <c:v>101.01990816987242</c:v>
                </c:pt>
                <c:pt idx="1598">
                  <c:v>101.14490816987242</c:v>
                </c:pt>
                <c:pt idx="1599">
                  <c:v>101.26990816987242</c:v>
                </c:pt>
                <c:pt idx="1600">
                  <c:v>101.39490816987242</c:v>
                </c:pt>
                <c:pt idx="1601">
                  <c:v>101.51990816987242</c:v>
                </c:pt>
                <c:pt idx="1602">
                  <c:v>101.64490816987242</c:v>
                </c:pt>
                <c:pt idx="1603">
                  <c:v>101.76990816987242</c:v>
                </c:pt>
                <c:pt idx="1604">
                  <c:v>101.89490816987242</c:v>
                </c:pt>
                <c:pt idx="1605">
                  <c:v>102.01990816987242</c:v>
                </c:pt>
                <c:pt idx="1606">
                  <c:v>102.14490816987242</c:v>
                </c:pt>
                <c:pt idx="1607">
                  <c:v>102.26990816987242</c:v>
                </c:pt>
                <c:pt idx="1608">
                  <c:v>102.39490816987242</c:v>
                </c:pt>
                <c:pt idx="1609">
                  <c:v>102.51990816987242</c:v>
                </c:pt>
                <c:pt idx="1610">
                  <c:v>102.64490816987242</c:v>
                </c:pt>
                <c:pt idx="1611">
                  <c:v>102.76990816987242</c:v>
                </c:pt>
                <c:pt idx="1612">
                  <c:v>102.89490816987242</c:v>
                </c:pt>
                <c:pt idx="1613">
                  <c:v>103.01990816987242</c:v>
                </c:pt>
                <c:pt idx="1614">
                  <c:v>103.14490816987242</c:v>
                </c:pt>
                <c:pt idx="1615">
                  <c:v>103.26990816987242</c:v>
                </c:pt>
                <c:pt idx="1616">
                  <c:v>103.39490816987242</c:v>
                </c:pt>
                <c:pt idx="1617">
                  <c:v>103.51990816987242</c:v>
                </c:pt>
                <c:pt idx="1618">
                  <c:v>103.64490816987242</c:v>
                </c:pt>
                <c:pt idx="1619">
                  <c:v>103.76990816987242</c:v>
                </c:pt>
                <c:pt idx="1620">
                  <c:v>103.89490816987242</c:v>
                </c:pt>
                <c:pt idx="1621">
                  <c:v>104.01990816987242</c:v>
                </c:pt>
                <c:pt idx="1622">
                  <c:v>104.14490816987242</c:v>
                </c:pt>
                <c:pt idx="1623">
                  <c:v>104.26990816987242</c:v>
                </c:pt>
                <c:pt idx="1624">
                  <c:v>104.39490816987242</c:v>
                </c:pt>
                <c:pt idx="1625">
                  <c:v>104.51990816987242</c:v>
                </c:pt>
                <c:pt idx="1626">
                  <c:v>104.64490816987242</c:v>
                </c:pt>
                <c:pt idx="1627">
                  <c:v>104.76990816987242</c:v>
                </c:pt>
                <c:pt idx="1628">
                  <c:v>104.89490816987242</c:v>
                </c:pt>
                <c:pt idx="1629">
                  <c:v>105.01990816987242</c:v>
                </c:pt>
                <c:pt idx="1630">
                  <c:v>105.14490816987242</c:v>
                </c:pt>
                <c:pt idx="1631">
                  <c:v>105.26990816987242</c:v>
                </c:pt>
                <c:pt idx="1632">
                  <c:v>105.39490816987242</c:v>
                </c:pt>
                <c:pt idx="1633">
                  <c:v>105.51990816987242</c:v>
                </c:pt>
                <c:pt idx="1634">
                  <c:v>105.64490816987242</c:v>
                </c:pt>
                <c:pt idx="1635">
                  <c:v>105.76990816987242</c:v>
                </c:pt>
                <c:pt idx="1636">
                  <c:v>105.89490816987242</c:v>
                </c:pt>
                <c:pt idx="1637">
                  <c:v>106.01990816987242</c:v>
                </c:pt>
                <c:pt idx="1638">
                  <c:v>106.14490816987242</c:v>
                </c:pt>
                <c:pt idx="1639">
                  <c:v>106.26990816987242</c:v>
                </c:pt>
                <c:pt idx="1640">
                  <c:v>106.39490816987242</c:v>
                </c:pt>
                <c:pt idx="1641">
                  <c:v>106.51990816987242</c:v>
                </c:pt>
                <c:pt idx="1642">
                  <c:v>106.64490816987242</c:v>
                </c:pt>
                <c:pt idx="1643">
                  <c:v>106.76990816987242</c:v>
                </c:pt>
                <c:pt idx="1644">
                  <c:v>106.89490816987242</c:v>
                </c:pt>
                <c:pt idx="1645">
                  <c:v>107.01990816987242</c:v>
                </c:pt>
                <c:pt idx="1646">
                  <c:v>107.14490816987242</c:v>
                </c:pt>
                <c:pt idx="1647">
                  <c:v>107.26990816987242</c:v>
                </c:pt>
                <c:pt idx="1648">
                  <c:v>107.39490816987242</c:v>
                </c:pt>
                <c:pt idx="1649">
                  <c:v>107.51990816987242</c:v>
                </c:pt>
                <c:pt idx="1650">
                  <c:v>107.64490816987242</c:v>
                </c:pt>
                <c:pt idx="1651">
                  <c:v>107.76990816987242</c:v>
                </c:pt>
                <c:pt idx="1652">
                  <c:v>107.89490816987242</c:v>
                </c:pt>
                <c:pt idx="1653">
                  <c:v>108.01990816987242</c:v>
                </c:pt>
                <c:pt idx="1654">
                  <c:v>108.14490816987242</c:v>
                </c:pt>
                <c:pt idx="1655">
                  <c:v>108.26990816987242</c:v>
                </c:pt>
                <c:pt idx="1656">
                  <c:v>108.39490816987242</c:v>
                </c:pt>
                <c:pt idx="1657">
                  <c:v>108.51990816987242</c:v>
                </c:pt>
                <c:pt idx="1658">
                  <c:v>108.64490816987242</c:v>
                </c:pt>
                <c:pt idx="1659">
                  <c:v>108.76990816987242</c:v>
                </c:pt>
                <c:pt idx="1660">
                  <c:v>108.89490816987242</c:v>
                </c:pt>
                <c:pt idx="1661">
                  <c:v>109.01990816987242</c:v>
                </c:pt>
                <c:pt idx="1662">
                  <c:v>109.14490816987242</c:v>
                </c:pt>
                <c:pt idx="1663">
                  <c:v>109.26990816987242</c:v>
                </c:pt>
                <c:pt idx="1664">
                  <c:v>109.39490816987242</c:v>
                </c:pt>
                <c:pt idx="1665">
                  <c:v>109.51990816987242</c:v>
                </c:pt>
                <c:pt idx="1666">
                  <c:v>109.64490816987242</c:v>
                </c:pt>
                <c:pt idx="1667">
                  <c:v>109.76990816987242</c:v>
                </c:pt>
                <c:pt idx="1668">
                  <c:v>109.89490816987242</c:v>
                </c:pt>
                <c:pt idx="1669">
                  <c:v>110.01990816987242</c:v>
                </c:pt>
                <c:pt idx="1670">
                  <c:v>110.14490816987242</c:v>
                </c:pt>
                <c:pt idx="1671">
                  <c:v>110.26990816987242</c:v>
                </c:pt>
                <c:pt idx="1672">
                  <c:v>110.39490816987242</c:v>
                </c:pt>
                <c:pt idx="1673">
                  <c:v>110.51990816987242</c:v>
                </c:pt>
                <c:pt idx="1674">
                  <c:v>110.64490816987242</c:v>
                </c:pt>
                <c:pt idx="1675">
                  <c:v>110.76990816987242</c:v>
                </c:pt>
                <c:pt idx="1676">
                  <c:v>110.89490816987242</c:v>
                </c:pt>
                <c:pt idx="1677">
                  <c:v>111.01990816987242</c:v>
                </c:pt>
                <c:pt idx="1678">
                  <c:v>111.14490816987242</c:v>
                </c:pt>
                <c:pt idx="1679">
                  <c:v>111.26990816987242</c:v>
                </c:pt>
                <c:pt idx="1680">
                  <c:v>111.39490816987242</c:v>
                </c:pt>
                <c:pt idx="1681">
                  <c:v>111.51990816987242</c:v>
                </c:pt>
                <c:pt idx="1682">
                  <c:v>111.64490816987242</c:v>
                </c:pt>
                <c:pt idx="1683">
                  <c:v>111.76990816987242</c:v>
                </c:pt>
                <c:pt idx="1684">
                  <c:v>111.89490816987242</c:v>
                </c:pt>
                <c:pt idx="1685">
                  <c:v>112.01990816987242</c:v>
                </c:pt>
                <c:pt idx="1686">
                  <c:v>112.14490816987242</c:v>
                </c:pt>
                <c:pt idx="1687">
                  <c:v>112.26990816987242</c:v>
                </c:pt>
                <c:pt idx="1688">
                  <c:v>112.39490816987242</c:v>
                </c:pt>
                <c:pt idx="1689">
                  <c:v>112.51990816987242</c:v>
                </c:pt>
                <c:pt idx="1690">
                  <c:v>112.64490816987242</c:v>
                </c:pt>
                <c:pt idx="1691">
                  <c:v>112.76990816987242</c:v>
                </c:pt>
                <c:pt idx="1692">
                  <c:v>112.89490816987242</c:v>
                </c:pt>
                <c:pt idx="1693">
                  <c:v>113.01990816987242</c:v>
                </c:pt>
                <c:pt idx="1694">
                  <c:v>113.14490816987242</c:v>
                </c:pt>
                <c:pt idx="1695">
                  <c:v>113.26990816987242</c:v>
                </c:pt>
                <c:pt idx="1696">
                  <c:v>113.39490816987242</c:v>
                </c:pt>
                <c:pt idx="1697">
                  <c:v>113.51990816987242</c:v>
                </c:pt>
                <c:pt idx="1698">
                  <c:v>113.64490816987242</c:v>
                </c:pt>
                <c:pt idx="1699">
                  <c:v>113.76990816987242</c:v>
                </c:pt>
                <c:pt idx="1700">
                  <c:v>113.89490816987242</c:v>
                </c:pt>
                <c:pt idx="1701">
                  <c:v>114.01990816987242</c:v>
                </c:pt>
                <c:pt idx="1702">
                  <c:v>114.14490816987242</c:v>
                </c:pt>
                <c:pt idx="1703">
                  <c:v>114.26990816987242</c:v>
                </c:pt>
                <c:pt idx="1704">
                  <c:v>114.39490816987242</c:v>
                </c:pt>
                <c:pt idx="1705">
                  <c:v>114.51990816987242</c:v>
                </c:pt>
                <c:pt idx="1706">
                  <c:v>114.64490816987242</c:v>
                </c:pt>
                <c:pt idx="1707">
                  <c:v>114.76990816987242</c:v>
                </c:pt>
                <c:pt idx="1708">
                  <c:v>114.89490816987242</c:v>
                </c:pt>
                <c:pt idx="1709">
                  <c:v>115.01990816987242</c:v>
                </c:pt>
                <c:pt idx="1710">
                  <c:v>115.14490816987242</c:v>
                </c:pt>
                <c:pt idx="1711">
                  <c:v>115.26990816987242</c:v>
                </c:pt>
                <c:pt idx="1712">
                  <c:v>115.39490816987242</c:v>
                </c:pt>
                <c:pt idx="1713">
                  <c:v>115.51990816987242</c:v>
                </c:pt>
                <c:pt idx="1714">
                  <c:v>115.64490816987242</c:v>
                </c:pt>
                <c:pt idx="1715">
                  <c:v>115.76990816987242</c:v>
                </c:pt>
                <c:pt idx="1716">
                  <c:v>115.89490816987242</c:v>
                </c:pt>
                <c:pt idx="1717">
                  <c:v>116.01990816987242</c:v>
                </c:pt>
                <c:pt idx="1718">
                  <c:v>116.14490816987242</c:v>
                </c:pt>
                <c:pt idx="1719">
                  <c:v>116.26990816987242</c:v>
                </c:pt>
                <c:pt idx="1720">
                  <c:v>116.39490816987242</c:v>
                </c:pt>
                <c:pt idx="1721">
                  <c:v>116.51990816987242</c:v>
                </c:pt>
                <c:pt idx="1722">
                  <c:v>116.64490816987242</c:v>
                </c:pt>
                <c:pt idx="1723">
                  <c:v>116.76990816987242</c:v>
                </c:pt>
                <c:pt idx="1724">
                  <c:v>116.89490816987242</c:v>
                </c:pt>
                <c:pt idx="1725">
                  <c:v>117.01990816987242</c:v>
                </c:pt>
                <c:pt idx="1726">
                  <c:v>117.14490816987242</c:v>
                </c:pt>
                <c:pt idx="1727">
                  <c:v>117.26990816987242</c:v>
                </c:pt>
                <c:pt idx="1728">
                  <c:v>117.39490816987242</c:v>
                </c:pt>
                <c:pt idx="1729">
                  <c:v>117.51990816987242</c:v>
                </c:pt>
                <c:pt idx="1730">
                  <c:v>117.64490816987242</c:v>
                </c:pt>
                <c:pt idx="1731">
                  <c:v>117.76990816987242</c:v>
                </c:pt>
                <c:pt idx="1732">
                  <c:v>117.89490816987242</c:v>
                </c:pt>
                <c:pt idx="1733">
                  <c:v>118.01990816987242</c:v>
                </c:pt>
                <c:pt idx="1734">
                  <c:v>118.14490816987242</c:v>
                </c:pt>
                <c:pt idx="1735">
                  <c:v>118.26990816987242</c:v>
                </c:pt>
                <c:pt idx="1736">
                  <c:v>118.39490816987242</c:v>
                </c:pt>
                <c:pt idx="1737">
                  <c:v>118.51990816987242</c:v>
                </c:pt>
                <c:pt idx="1738">
                  <c:v>118.64490816987242</c:v>
                </c:pt>
                <c:pt idx="1739">
                  <c:v>118.76990816987242</c:v>
                </c:pt>
                <c:pt idx="1740">
                  <c:v>118.89490816987242</c:v>
                </c:pt>
                <c:pt idx="1741">
                  <c:v>119.01990816987242</c:v>
                </c:pt>
                <c:pt idx="1742">
                  <c:v>119.14490816987242</c:v>
                </c:pt>
                <c:pt idx="1743">
                  <c:v>119.26990816987242</c:v>
                </c:pt>
                <c:pt idx="1744">
                  <c:v>119.39490816987242</c:v>
                </c:pt>
                <c:pt idx="1745">
                  <c:v>119.51990816987242</c:v>
                </c:pt>
                <c:pt idx="1746">
                  <c:v>119.64490816987242</c:v>
                </c:pt>
                <c:pt idx="1747">
                  <c:v>119.76990816987242</c:v>
                </c:pt>
                <c:pt idx="1748">
                  <c:v>119.89490816987242</c:v>
                </c:pt>
                <c:pt idx="1749">
                  <c:v>120.01990816987242</c:v>
                </c:pt>
                <c:pt idx="1750">
                  <c:v>120.14490816987242</c:v>
                </c:pt>
                <c:pt idx="1751">
                  <c:v>120.26990816987242</c:v>
                </c:pt>
                <c:pt idx="1752">
                  <c:v>120.39490816987242</c:v>
                </c:pt>
                <c:pt idx="1753">
                  <c:v>120.51990816987242</c:v>
                </c:pt>
                <c:pt idx="1754">
                  <c:v>120.64490816987242</c:v>
                </c:pt>
                <c:pt idx="1755">
                  <c:v>120.76990816987242</c:v>
                </c:pt>
                <c:pt idx="1756">
                  <c:v>120.89490816987242</c:v>
                </c:pt>
                <c:pt idx="1757">
                  <c:v>121.01990816987242</c:v>
                </c:pt>
                <c:pt idx="1758">
                  <c:v>121.14490816987242</c:v>
                </c:pt>
                <c:pt idx="1759">
                  <c:v>121.26990816987242</c:v>
                </c:pt>
                <c:pt idx="1760">
                  <c:v>121.39490816987242</c:v>
                </c:pt>
                <c:pt idx="1761">
                  <c:v>121.51990816987242</c:v>
                </c:pt>
                <c:pt idx="1762">
                  <c:v>121.64490816987242</c:v>
                </c:pt>
                <c:pt idx="1763">
                  <c:v>121.76990816987242</c:v>
                </c:pt>
                <c:pt idx="1764">
                  <c:v>121.89490816987242</c:v>
                </c:pt>
                <c:pt idx="1765">
                  <c:v>122.01990816987242</c:v>
                </c:pt>
                <c:pt idx="1766">
                  <c:v>122.14490816987242</c:v>
                </c:pt>
                <c:pt idx="1767">
                  <c:v>122.26990816987242</c:v>
                </c:pt>
                <c:pt idx="1768">
                  <c:v>122.39490816987242</c:v>
                </c:pt>
                <c:pt idx="1769">
                  <c:v>122.51990816987242</c:v>
                </c:pt>
                <c:pt idx="1770">
                  <c:v>122.64490816987242</c:v>
                </c:pt>
                <c:pt idx="1771">
                  <c:v>122.76990816987242</c:v>
                </c:pt>
                <c:pt idx="1772">
                  <c:v>122.89490816987242</c:v>
                </c:pt>
                <c:pt idx="1773">
                  <c:v>123.01990816987242</c:v>
                </c:pt>
                <c:pt idx="1774">
                  <c:v>123.14490816987242</c:v>
                </c:pt>
                <c:pt idx="1775">
                  <c:v>123.26990816987242</c:v>
                </c:pt>
                <c:pt idx="1776">
                  <c:v>123.39490816987242</c:v>
                </c:pt>
                <c:pt idx="1777">
                  <c:v>123.51990816987242</c:v>
                </c:pt>
                <c:pt idx="1778">
                  <c:v>123.64490816987242</c:v>
                </c:pt>
                <c:pt idx="1779">
                  <c:v>123.76990816987242</c:v>
                </c:pt>
                <c:pt idx="1780">
                  <c:v>123.89490816987242</c:v>
                </c:pt>
                <c:pt idx="1781">
                  <c:v>124.01990816987242</c:v>
                </c:pt>
                <c:pt idx="1782">
                  <c:v>124.14490816987242</c:v>
                </c:pt>
                <c:pt idx="1783">
                  <c:v>124.26990816987242</c:v>
                </c:pt>
                <c:pt idx="1784">
                  <c:v>124.39490816987242</c:v>
                </c:pt>
                <c:pt idx="1785">
                  <c:v>124.51990816987242</c:v>
                </c:pt>
                <c:pt idx="1786">
                  <c:v>124.64490816987242</c:v>
                </c:pt>
                <c:pt idx="1787">
                  <c:v>124.76990816987242</c:v>
                </c:pt>
                <c:pt idx="1788">
                  <c:v>124.89490816987242</c:v>
                </c:pt>
                <c:pt idx="1789">
                  <c:v>125.01990816987242</c:v>
                </c:pt>
                <c:pt idx="1790">
                  <c:v>125.14490816987242</c:v>
                </c:pt>
                <c:pt idx="1791">
                  <c:v>125.26990816987242</c:v>
                </c:pt>
                <c:pt idx="1792">
                  <c:v>125.39490816987242</c:v>
                </c:pt>
                <c:pt idx="1793">
                  <c:v>125.51990816987242</c:v>
                </c:pt>
                <c:pt idx="1794">
                  <c:v>125.64490816987242</c:v>
                </c:pt>
                <c:pt idx="1795">
                  <c:v>125.76990816987242</c:v>
                </c:pt>
                <c:pt idx="1796">
                  <c:v>125.89490816987242</c:v>
                </c:pt>
                <c:pt idx="1797">
                  <c:v>126.01990816987242</c:v>
                </c:pt>
                <c:pt idx="1798">
                  <c:v>126.14490816987242</c:v>
                </c:pt>
                <c:pt idx="1799">
                  <c:v>126.26990816987242</c:v>
                </c:pt>
                <c:pt idx="1800">
                  <c:v>126.39490816987242</c:v>
                </c:pt>
                <c:pt idx="1801">
                  <c:v>126.51990816987242</c:v>
                </c:pt>
                <c:pt idx="1802">
                  <c:v>126.64490816987242</c:v>
                </c:pt>
                <c:pt idx="1803">
                  <c:v>126.76990816987242</c:v>
                </c:pt>
                <c:pt idx="1804">
                  <c:v>126.89490816987242</c:v>
                </c:pt>
                <c:pt idx="1805">
                  <c:v>127.01990816987242</c:v>
                </c:pt>
                <c:pt idx="1806">
                  <c:v>127.14490816987242</c:v>
                </c:pt>
                <c:pt idx="1807">
                  <c:v>127.26990816987242</c:v>
                </c:pt>
                <c:pt idx="1808">
                  <c:v>127.39490816987242</c:v>
                </c:pt>
                <c:pt idx="1809">
                  <c:v>127.51990816987242</c:v>
                </c:pt>
                <c:pt idx="1810">
                  <c:v>127.64490816987242</c:v>
                </c:pt>
                <c:pt idx="1811">
                  <c:v>127.76990816987242</c:v>
                </c:pt>
                <c:pt idx="1812">
                  <c:v>127.89490816987242</c:v>
                </c:pt>
                <c:pt idx="1813">
                  <c:v>128.01990816987242</c:v>
                </c:pt>
                <c:pt idx="1814">
                  <c:v>128.14490816987242</c:v>
                </c:pt>
                <c:pt idx="1815">
                  <c:v>128.26990816987242</c:v>
                </c:pt>
                <c:pt idx="1816">
                  <c:v>128.39490816987242</c:v>
                </c:pt>
                <c:pt idx="1817">
                  <c:v>128.51990816987242</c:v>
                </c:pt>
                <c:pt idx="1818">
                  <c:v>128.64490816987242</c:v>
                </c:pt>
                <c:pt idx="1819">
                  <c:v>128.76990816987242</c:v>
                </c:pt>
                <c:pt idx="1820">
                  <c:v>128.89490816987242</c:v>
                </c:pt>
                <c:pt idx="1821">
                  <c:v>129.01990816987242</c:v>
                </c:pt>
                <c:pt idx="1822">
                  <c:v>129.14490816987242</c:v>
                </c:pt>
                <c:pt idx="1823">
                  <c:v>129.26990816987242</c:v>
                </c:pt>
                <c:pt idx="1824">
                  <c:v>129.39490816987242</c:v>
                </c:pt>
                <c:pt idx="1825">
                  <c:v>129.51990816987242</c:v>
                </c:pt>
                <c:pt idx="1826">
                  <c:v>129.64490816987242</c:v>
                </c:pt>
                <c:pt idx="1827">
                  <c:v>129.76990816987242</c:v>
                </c:pt>
                <c:pt idx="1828">
                  <c:v>129.89490816987242</c:v>
                </c:pt>
                <c:pt idx="1829">
                  <c:v>130.01990816987242</c:v>
                </c:pt>
                <c:pt idx="1830">
                  <c:v>130.14490816987242</c:v>
                </c:pt>
                <c:pt idx="1831">
                  <c:v>130.26990816987242</c:v>
                </c:pt>
                <c:pt idx="1832">
                  <c:v>130.39490816987242</c:v>
                </c:pt>
                <c:pt idx="1833">
                  <c:v>130.51990816987242</c:v>
                </c:pt>
                <c:pt idx="1834">
                  <c:v>130.64490816987242</c:v>
                </c:pt>
                <c:pt idx="1835">
                  <c:v>130.76990816987242</c:v>
                </c:pt>
                <c:pt idx="1836">
                  <c:v>130.89490816987242</c:v>
                </c:pt>
                <c:pt idx="1837">
                  <c:v>131.01990816987242</c:v>
                </c:pt>
                <c:pt idx="1838">
                  <c:v>131.14490816987242</c:v>
                </c:pt>
                <c:pt idx="1839">
                  <c:v>131.26990816987242</c:v>
                </c:pt>
                <c:pt idx="1840">
                  <c:v>131.39490816987242</c:v>
                </c:pt>
                <c:pt idx="1841">
                  <c:v>131.51990816987242</c:v>
                </c:pt>
                <c:pt idx="1842">
                  <c:v>131.64490816987242</c:v>
                </c:pt>
                <c:pt idx="1843">
                  <c:v>131.76990816987242</c:v>
                </c:pt>
                <c:pt idx="1844">
                  <c:v>131.89490816987242</c:v>
                </c:pt>
                <c:pt idx="1845">
                  <c:v>132.01990816987242</c:v>
                </c:pt>
                <c:pt idx="1846">
                  <c:v>132.14490816987242</c:v>
                </c:pt>
                <c:pt idx="1847">
                  <c:v>132.26990816987242</c:v>
                </c:pt>
                <c:pt idx="1848">
                  <c:v>132.39490816987242</c:v>
                </c:pt>
                <c:pt idx="1849">
                  <c:v>132.51990816987242</c:v>
                </c:pt>
                <c:pt idx="1850">
                  <c:v>132.64490816987242</c:v>
                </c:pt>
                <c:pt idx="1851">
                  <c:v>132.76990816987242</c:v>
                </c:pt>
                <c:pt idx="1852">
                  <c:v>132.89490816987242</c:v>
                </c:pt>
                <c:pt idx="1853">
                  <c:v>133.01990816987242</c:v>
                </c:pt>
                <c:pt idx="1854">
                  <c:v>133.14490816987242</c:v>
                </c:pt>
                <c:pt idx="1855">
                  <c:v>133.26990816987242</c:v>
                </c:pt>
                <c:pt idx="1856">
                  <c:v>133.39490816987242</c:v>
                </c:pt>
                <c:pt idx="1857">
                  <c:v>133.51990816987242</c:v>
                </c:pt>
                <c:pt idx="1858">
                  <c:v>133.64490816987242</c:v>
                </c:pt>
                <c:pt idx="1859">
                  <c:v>133.76990816987242</c:v>
                </c:pt>
                <c:pt idx="1860">
                  <c:v>133.89490816987242</c:v>
                </c:pt>
                <c:pt idx="1861">
                  <c:v>134.01990816987242</c:v>
                </c:pt>
                <c:pt idx="1862">
                  <c:v>134.14490816987242</c:v>
                </c:pt>
                <c:pt idx="1863">
                  <c:v>134.26990816987242</c:v>
                </c:pt>
                <c:pt idx="1864">
                  <c:v>134.39490816987242</c:v>
                </c:pt>
                <c:pt idx="1865">
                  <c:v>134.51990816987242</c:v>
                </c:pt>
                <c:pt idx="1866">
                  <c:v>134.64490816987242</c:v>
                </c:pt>
                <c:pt idx="1867">
                  <c:v>134.76990816987242</c:v>
                </c:pt>
                <c:pt idx="1868">
                  <c:v>134.89490816987242</c:v>
                </c:pt>
                <c:pt idx="1869">
                  <c:v>135.01990816987242</c:v>
                </c:pt>
                <c:pt idx="1870">
                  <c:v>135.14490816987242</c:v>
                </c:pt>
                <c:pt idx="1871">
                  <c:v>135.26990816987242</c:v>
                </c:pt>
                <c:pt idx="1872">
                  <c:v>135.39490816987242</c:v>
                </c:pt>
                <c:pt idx="1873">
                  <c:v>135.51990816987242</c:v>
                </c:pt>
                <c:pt idx="1874">
                  <c:v>135.64490816987242</c:v>
                </c:pt>
                <c:pt idx="1875">
                  <c:v>135.76990816987242</c:v>
                </c:pt>
                <c:pt idx="1876">
                  <c:v>135.89490816987242</c:v>
                </c:pt>
                <c:pt idx="1877">
                  <c:v>136.01990816987242</c:v>
                </c:pt>
                <c:pt idx="1878">
                  <c:v>136.14490816987242</c:v>
                </c:pt>
                <c:pt idx="1879">
                  <c:v>136.26990816987242</c:v>
                </c:pt>
                <c:pt idx="1880">
                  <c:v>136.39490816987242</c:v>
                </c:pt>
                <c:pt idx="1881">
                  <c:v>136.51990816987242</c:v>
                </c:pt>
                <c:pt idx="1882">
                  <c:v>136.64490816987242</c:v>
                </c:pt>
                <c:pt idx="1883">
                  <c:v>136.76990816987242</c:v>
                </c:pt>
                <c:pt idx="1884">
                  <c:v>136.89490816987242</c:v>
                </c:pt>
                <c:pt idx="1885">
                  <c:v>137.01990816987242</c:v>
                </c:pt>
                <c:pt idx="1886">
                  <c:v>137.14490816987242</c:v>
                </c:pt>
                <c:pt idx="1887">
                  <c:v>137.26990816987242</c:v>
                </c:pt>
                <c:pt idx="1888">
                  <c:v>137.39490816987242</c:v>
                </c:pt>
                <c:pt idx="1889">
                  <c:v>137.51990816987242</c:v>
                </c:pt>
                <c:pt idx="1890">
                  <c:v>137.64490816987242</c:v>
                </c:pt>
                <c:pt idx="1891">
                  <c:v>137.76990816987242</c:v>
                </c:pt>
                <c:pt idx="1892">
                  <c:v>137.89490816987242</c:v>
                </c:pt>
                <c:pt idx="1893">
                  <c:v>138.01990816987242</c:v>
                </c:pt>
                <c:pt idx="1894">
                  <c:v>138.14490816987242</c:v>
                </c:pt>
                <c:pt idx="1895">
                  <c:v>138.26990816987242</c:v>
                </c:pt>
                <c:pt idx="1896">
                  <c:v>138.39490816987242</c:v>
                </c:pt>
                <c:pt idx="1897">
                  <c:v>138.51990816987242</c:v>
                </c:pt>
                <c:pt idx="1898">
                  <c:v>138.64490816987242</c:v>
                </c:pt>
                <c:pt idx="1899">
                  <c:v>138.76990816987242</c:v>
                </c:pt>
                <c:pt idx="1900">
                  <c:v>138.89490816987242</c:v>
                </c:pt>
                <c:pt idx="1901">
                  <c:v>139.01990816987242</c:v>
                </c:pt>
                <c:pt idx="1902">
                  <c:v>139.14490816987242</c:v>
                </c:pt>
                <c:pt idx="1903">
                  <c:v>139.26990816987242</c:v>
                </c:pt>
                <c:pt idx="1904">
                  <c:v>139.39490816987242</c:v>
                </c:pt>
                <c:pt idx="1905">
                  <c:v>139.51990816987242</c:v>
                </c:pt>
                <c:pt idx="1906">
                  <c:v>139.64490816987242</c:v>
                </c:pt>
                <c:pt idx="1907">
                  <c:v>139.76990816987242</c:v>
                </c:pt>
                <c:pt idx="1908">
                  <c:v>139.89490816987242</c:v>
                </c:pt>
                <c:pt idx="1909">
                  <c:v>140.01990816987242</c:v>
                </c:pt>
                <c:pt idx="1910">
                  <c:v>140.14490816987242</c:v>
                </c:pt>
                <c:pt idx="1911">
                  <c:v>140.26990816987242</c:v>
                </c:pt>
                <c:pt idx="1912">
                  <c:v>140.39490816987242</c:v>
                </c:pt>
                <c:pt idx="1913">
                  <c:v>140.51990816987242</c:v>
                </c:pt>
                <c:pt idx="1914">
                  <c:v>140.64490816987242</c:v>
                </c:pt>
                <c:pt idx="1915">
                  <c:v>140.76990816987242</c:v>
                </c:pt>
                <c:pt idx="1916">
                  <c:v>140.89490816987242</c:v>
                </c:pt>
                <c:pt idx="1917">
                  <c:v>141.01990816987242</c:v>
                </c:pt>
                <c:pt idx="1918">
                  <c:v>141.14490816987242</c:v>
                </c:pt>
                <c:pt idx="1919">
                  <c:v>141.26990816987242</c:v>
                </c:pt>
                <c:pt idx="1920">
                  <c:v>141.39490816987242</c:v>
                </c:pt>
                <c:pt idx="1921">
                  <c:v>141.51990816987242</c:v>
                </c:pt>
                <c:pt idx="1922">
                  <c:v>141.64490816987242</c:v>
                </c:pt>
                <c:pt idx="1923">
                  <c:v>141.76990816987242</c:v>
                </c:pt>
                <c:pt idx="1924">
                  <c:v>141.89490816987242</c:v>
                </c:pt>
                <c:pt idx="1925">
                  <c:v>142.01990816987242</c:v>
                </c:pt>
                <c:pt idx="1926">
                  <c:v>142.14490816987242</c:v>
                </c:pt>
                <c:pt idx="1927">
                  <c:v>142.26990816987242</c:v>
                </c:pt>
                <c:pt idx="1928">
                  <c:v>142.39490816987242</c:v>
                </c:pt>
                <c:pt idx="1929">
                  <c:v>142.51990816987242</c:v>
                </c:pt>
                <c:pt idx="1930">
                  <c:v>142.64490816987242</c:v>
                </c:pt>
                <c:pt idx="1931">
                  <c:v>142.76990816987242</c:v>
                </c:pt>
                <c:pt idx="1932">
                  <c:v>142.89490816987242</c:v>
                </c:pt>
                <c:pt idx="1933">
                  <c:v>143.01990816987242</c:v>
                </c:pt>
                <c:pt idx="1934">
                  <c:v>143.14490816987242</c:v>
                </c:pt>
                <c:pt idx="1935">
                  <c:v>143.26990816987242</c:v>
                </c:pt>
                <c:pt idx="1936">
                  <c:v>143.39490816987242</c:v>
                </c:pt>
                <c:pt idx="1937">
                  <c:v>143.51990816987242</c:v>
                </c:pt>
                <c:pt idx="1938">
                  <c:v>143.64490816987242</c:v>
                </c:pt>
                <c:pt idx="1939">
                  <c:v>143.76990816987242</c:v>
                </c:pt>
                <c:pt idx="1940">
                  <c:v>143.89490816987242</c:v>
                </c:pt>
                <c:pt idx="1941">
                  <c:v>144.01990816987242</c:v>
                </c:pt>
                <c:pt idx="1942">
                  <c:v>144.14490816987242</c:v>
                </c:pt>
                <c:pt idx="1943">
                  <c:v>144.26990816987242</c:v>
                </c:pt>
                <c:pt idx="1944">
                  <c:v>144.39490816987242</c:v>
                </c:pt>
                <c:pt idx="1945">
                  <c:v>144.51990816987242</c:v>
                </c:pt>
                <c:pt idx="1946">
                  <c:v>144.64490816987242</c:v>
                </c:pt>
                <c:pt idx="1947">
                  <c:v>144.76990816987242</c:v>
                </c:pt>
                <c:pt idx="1948">
                  <c:v>144.89490816987242</c:v>
                </c:pt>
                <c:pt idx="1949">
                  <c:v>145.01990816987242</c:v>
                </c:pt>
                <c:pt idx="1950">
                  <c:v>145.14490816987242</c:v>
                </c:pt>
                <c:pt idx="1951">
                  <c:v>145.26990816987242</c:v>
                </c:pt>
                <c:pt idx="1952">
                  <c:v>145.39490816987242</c:v>
                </c:pt>
                <c:pt idx="1953">
                  <c:v>145.51990816987242</c:v>
                </c:pt>
                <c:pt idx="1954">
                  <c:v>145.64490816987242</c:v>
                </c:pt>
                <c:pt idx="1955">
                  <c:v>145.76990816987242</c:v>
                </c:pt>
                <c:pt idx="1956">
                  <c:v>145.89490816987242</c:v>
                </c:pt>
                <c:pt idx="1957">
                  <c:v>146.01990816987242</c:v>
                </c:pt>
                <c:pt idx="1958">
                  <c:v>146.14490816987242</c:v>
                </c:pt>
                <c:pt idx="1959">
                  <c:v>146.26990816987242</c:v>
                </c:pt>
                <c:pt idx="1960">
                  <c:v>146.39490816987242</c:v>
                </c:pt>
                <c:pt idx="1961">
                  <c:v>146.51990816987242</c:v>
                </c:pt>
                <c:pt idx="1962">
                  <c:v>146.64490816987242</c:v>
                </c:pt>
                <c:pt idx="1963">
                  <c:v>146.76990816987242</c:v>
                </c:pt>
                <c:pt idx="1964">
                  <c:v>146.89490816987242</c:v>
                </c:pt>
                <c:pt idx="1965">
                  <c:v>147.01990816987242</c:v>
                </c:pt>
                <c:pt idx="1966">
                  <c:v>147.14490816987242</c:v>
                </c:pt>
                <c:pt idx="1967">
                  <c:v>147.26990816987242</c:v>
                </c:pt>
                <c:pt idx="1968">
                  <c:v>147.39490816987242</c:v>
                </c:pt>
                <c:pt idx="1969">
                  <c:v>147.51990816987242</c:v>
                </c:pt>
                <c:pt idx="1970">
                  <c:v>147.64490816987242</c:v>
                </c:pt>
                <c:pt idx="1971">
                  <c:v>147.76990816987242</c:v>
                </c:pt>
                <c:pt idx="1972">
                  <c:v>147.89490816987242</c:v>
                </c:pt>
                <c:pt idx="1973">
                  <c:v>148.01990816987242</c:v>
                </c:pt>
                <c:pt idx="1974">
                  <c:v>148.14490816987242</c:v>
                </c:pt>
                <c:pt idx="1975">
                  <c:v>148.26990816987242</c:v>
                </c:pt>
                <c:pt idx="1976">
                  <c:v>148.39490816987242</c:v>
                </c:pt>
                <c:pt idx="1977">
                  <c:v>148.51990816987242</c:v>
                </c:pt>
                <c:pt idx="1978">
                  <c:v>148.64490816987242</c:v>
                </c:pt>
                <c:pt idx="1979">
                  <c:v>148.76990816987242</c:v>
                </c:pt>
                <c:pt idx="1980">
                  <c:v>148.89490816987242</c:v>
                </c:pt>
                <c:pt idx="1981">
                  <c:v>149.01990816987242</c:v>
                </c:pt>
                <c:pt idx="1982">
                  <c:v>149.14490816987242</c:v>
                </c:pt>
                <c:pt idx="1983">
                  <c:v>149.26990816987242</c:v>
                </c:pt>
                <c:pt idx="1984">
                  <c:v>149.39490816987242</c:v>
                </c:pt>
                <c:pt idx="1985">
                  <c:v>149.51990816987242</c:v>
                </c:pt>
                <c:pt idx="1986">
                  <c:v>149.64490816987242</c:v>
                </c:pt>
                <c:pt idx="1987">
                  <c:v>149.76990816987242</c:v>
                </c:pt>
                <c:pt idx="1988">
                  <c:v>149.89490816987242</c:v>
                </c:pt>
                <c:pt idx="1989">
                  <c:v>150.01990816987242</c:v>
                </c:pt>
                <c:pt idx="1990">
                  <c:v>150.14490816987242</c:v>
                </c:pt>
                <c:pt idx="1991">
                  <c:v>150.26990816987242</c:v>
                </c:pt>
                <c:pt idx="1992">
                  <c:v>150.39490816987242</c:v>
                </c:pt>
                <c:pt idx="1993">
                  <c:v>150.51990816987242</c:v>
                </c:pt>
                <c:pt idx="1994">
                  <c:v>150.64490816987242</c:v>
                </c:pt>
                <c:pt idx="1995">
                  <c:v>150.76990816987242</c:v>
                </c:pt>
                <c:pt idx="1996">
                  <c:v>150.89490816987242</c:v>
                </c:pt>
                <c:pt idx="1997">
                  <c:v>151.01990816987242</c:v>
                </c:pt>
                <c:pt idx="1998">
                  <c:v>151.14490816987242</c:v>
                </c:pt>
                <c:pt idx="1999">
                  <c:v>151.26990816987242</c:v>
                </c:pt>
                <c:pt idx="2000">
                  <c:v>151.39490816987242</c:v>
                </c:pt>
                <c:pt idx="2001">
                  <c:v>151.51990816987242</c:v>
                </c:pt>
                <c:pt idx="2002">
                  <c:v>151.64490816987242</c:v>
                </c:pt>
                <c:pt idx="2003">
                  <c:v>151.76990816987242</c:v>
                </c:pt>
                <c:pt idx="2004">
                  <c:v>151.89490816987242</c:v>
                </c:pt>
                <c:pt idx="2005">
                  <c:v>152.01990816987242</c:v>
                </c:pt>
                <c:pt idx="2006">
                  <c:v>152.14490816987242</c:v>
                </c:pt>
                <c:pt idx="2007">
                  <c:v>152.26990816987242</c:v>
                </c:pt>
                <c:pt idx="2008">
                  <c:v>152.39490816987242</c:v>
                </c:pt>
                <c:pt idx="2009">
                  <c:v>152.51990816987242</c:v>
                </c:pt>
                <c:pt idx="2010">
                  <c:v>152.64490816987242</c:v>
                </c:pt>
                <c:pt idx="2011">
                  <c:v>152.76990816987242</c:v>
                </c:pt>
                <c:pt idx="2012">
                  <c:v>152.89490816987242</c:v>
                </c:pt>
                <c:pt idx="2013">
                  <c:v>153.01990816987242</c:v>
                </c:pt>
                <c:pt idx="2014">
                  <c:v>153.14490816987242</c:v>
                </c:pt>
                <c:pt idx="2015">
                  <c:v>153.26990816987242</c:v>
                </c:pt>
                <c:pt idx="2016">
                  <c:v>153.39490816987242</c:v>
                </c:pt>
                <c:pt idx="2017">
                  <c:v>153.51990816987242</c:v>
                </c:pt>
                <c:pt idx="2018">
                  <c:v>153.64490816987242</c:v>
                </c:pt>
                <c:pt idx="2019">
                  <c:v>153.76990816987242</c:v>
                </c:pt>
                <c:pt idx="2020">
                  <c:v>153.89490816987242</c:v>
                </c:pt>
                <c:pt idx="2021">
                  <c:v>154.01990816987242</c:v>
                </c:pt>
                <c:pt idx="2022">
                  <c:v>154.14490816987242</c:v>
                </c:pt>
                <c:pt idx="2023">
                  <c:v>154.26990816987242</c:v>
                </c:pt>
                <c:pt idx="2024">
                  <c:v>154.39490816987242</c:v>
                </c:pt>
                <c:pt idx="2025">
                  <c:v>154.51990816987242</c:v>
                </c:pt>
                <c:pt idx="2026">
                  <c:v>154.64490816987242</c:v>
                </c:pt>
                <c:pt idx="2027">
                  <c:v>154.76990816987242</c:v>
                </c:pt>
                <c:pt idx="2028">
                  <c:v>154.89490816987242</c:v>
                </c:pt>
                <c:pt idx="2029">
                  <c:v>155.01990816987242</c:v>
                </c:pt>
                <c:pt idx="2030">
                  <c:v>155.14490816987242</c:v>
                </c:pt>
                <c:pt idx="2031">
                  <c:v>155.26990816987242</c:v>
                </c:pt>
                <c:pt idx="2032">
                  <c:v>155.39490816987242</c:v>
                </c:pt>
                <c:pt idx="2033">
                  <c:v>155.51990816987242</c:v>
                </c:pt>
                <c:pt idx="2034">
                  <c:v>155.64490816987242</c:v>
                </c:pt>
                <c:pt idx="2035">
                  <c:v>155.76990816987242</c:v>
                </c:pt>
                <c:pt idx="2036">
                  <c:v>155.89490816987242</c:v>
                </c:pt>
                <c:pt idx="2037">
                  <c:v>156.01990816987242</c:v>
                </c:pt>
                <c:pt idx="2038">
                  <c:v>156.14490816987242</c:v>
                </c:pt>
                <c:pt idx="2039">
                  <c:v>156.26990816987242</c:v>
                </c:pt>
                <c:pt idx="2040">
                  <c:v>156.39490816987242</c:v>
                </c:pt>
                <c:pt idx="2041">
                  <c:v>156.51990816987242</c:v>
                </c:pt>
                <c:pt idx="2042">
                  <c:v>156.64490816987242</c:v>
                </c:pt>
                <c:pt idx="2043">
                  <c:v>156.76990816987242</c:v>
                </c:pt>
                <c:pt idx="2044">
                  <c:v>156.89490816987242</c:v>
                </c:pt>
                <c:pt idx="2045">
                  <c:v>157.01990816987242</c:v>
                </c:pt>
                <c:pt idx="2046">
                  <c:v>157.14490816987242</c:v>
                </c:pt>
                <c:pt idx="2047">
                  <c:v>157.26990816987242</c:v>
                </c:pt>
                <c:pt idx="2048">
                  <c:v>157.39490816987242</c:v>
                </c:pt>
                <c:pt idx="2049">
                  <c:v>157.51990816987242</c:v>
                </c:pt>
                <c:pt idx="2050">
                  <c:v>157.64490816987242</c:v>
                </c:pt>
                <c:pt idx="2051">
                  <c:v>157.76990816987242</c:v>
                </c:pt>
                <c:pt idx="2052">
                  <c:v>157.89490816987242</c:v>
                </c:pt>
                <c:pt idx="2053">
                  <c:v>158.01990816987242</c:v>
                </c:pt>
                <c:pt idx="2054">
                  <c:v>158.14490816987242</c:v>
                </c:pt>
                <c:pt idx="2055">
                  <c:v>158.26990816987242</c:v>
                </c:pt>
                <c:pt idx="2056">
                  <c:v>158.39490816987242</c:v>
                </c:pt>
                <c:pt idx="2057">
                  <c:v>158.51990816987242</c:v>
                </c:pt>
                <c:pt idx="2058">
                  <c:v>158.64490816987242</c:v>
                </c:pt>
                <c:pt idx="2059">
                  <c:v>158.76990816987242</c:v>
                </c:pt>
                <c:pt idx="2060">
                  <c:v>158.89490816987242</c:v>
                </c:pt>
                <c:pt idx="2061">
                  <c:v>159.01990816987242</c:v>
                </c:pt>
                <c:pt idx="2062">
                  <c:v>159.14490816987242</c:v>
                </c:pt>
                <c:pt idx="2063">
                  <c:v>159.26990816987242</c:v>
                </c:pt>
                <c:pt idx="2064">
                  <c:v>159.39490816987242</c:v>
                </c:pt>
                <c:pt idx="2065">
                  <c:v>159.51990816987242</c:v>
                </c:pt>
                <c:pt idx="2066">
                  <c:v>159.64490816987242</c:v>
                </c:pt>
                <c:pt idx="2067">
                  <c:v>159.76990816987242</c:v>
                </c:pt>
                <c:pt idx="2068">
                  <c:v>159.89490816987242</c:v>
                </c:pt>
                <c:pt idx="2069">
                  <c:v>160.01990816987242</c:v>
                </c:pt>
                <c:pt idx="2070">
                  <c:v>160.14490816987242</c:v>
                </c:pt>
                <c:pt idx="2071">
                  <c:v>160.26990816987242</c:v>
                </c:pt>
                <c:pt idx="2072">
                  <c:v>160.39490816987242</c:v>
                </c:pt>
                <c:pt idx="2073">
                  <c:v>160.51990816987242</c:v>
                </c:pt>
                <c:pt idx="2074">
                  <c:v>160.64490816987242</c:v>
                </c:pt>
                <c:pt idx="2075">
                  <c:v>160.76990816987242</c:v>
                </c:pt>
                <c:pt idx="2076">
                  <c:v>160.89490816987242</c:v>
                </c:pt>
                <c:pt idx="2077">
                  <c:v>161.01990816987242</c:v>
                </c:pt>
                <c:pt idx="2078">
                  <c:v>161.14490816987242</c:v>
                </c:pt>
                <c:pt idx="2079">
                  <c:v>161.26990816987242</c:v>
                </c:pt>
                <c:pt idx="2080">
                  <c:v>161.39490816987242</c:v>
                </c:pt>
                <c:pt idx="2081">
                  <c:v>161.51990816987242</c:v>
                </c:pt>
                <c:pt idx="2082">
                  <c:v>161.64490816987242</c:v>
                </c:pt>
                <c:pt idx="2083">
                  <c:v>161.76990816987242</c:v>
                </c:pt>
                <c:pt idx="2084">
                  <c:v>161.89490816987242</c:v>
                </c:pt>
                <c:pt idx="2085">
                  <c:v>162.01990816987242</c:v>
                </c:pt>
                <c:pt idx="2086">
                  <c:v>162.14490816987242</c:v>
                </c:pt>
                <c:pt idx="2087">
                  <c:v>162.26990816987242</c:v>
                </c:pt>
                <c:pt idx="2088">
                  <c:v>162.39490816987242</c:v>
                </c:pt>
                <c:pt idx="2089">
                  <c:v>162.51990816987242</c:v>
                </c:pt>
                <c:pt idx="2090">
                  <c:v>162.64490816987242</c:v>
                </c:pt>
                <c:pt idx="2091">
                  <c:v>162.76990816987242</c:v>
                </c:pt>
                <c:pt idx="2092">
                  <c:v>162.89490816987242</c:v>
                </c:pt>
                <c:pt idx="2093">
                  <c:v>163.01990816987242</c:v>
                </c:pt>
                <c:pt idx="2094">
                  <c:v>163.14490816987242</c:v>
                </c:pt>
                <c:pt idx="2095">
                  <c:v>163.26990816987242</c:v>
                </c:pt>
                <c:pt idx="2096">
                  <c:v>163.39490816987242</c:v>
                </c:pt>
                <c:pt idx="2097">
                  <c:v>163.51990816987242</c:v>
                </c:pt>
                <c:pt idx="2098">
                  <c:v>163.64490816987242</c:v>
                </c:pt>
                <c:pt idx="2099">
                  <c:v>163.76990816987242</c:v>
                </c:pt>
                <c:pt idx="2100">
                  <c:v>163.89490816987242</c:v>
                </c:pt>
                <c:pt idx="2101">
                  <c:v>164.01990816987242</c:v>
                </c:pt>
                <c:pt idx="2102">
                  <c:v>164.14490816987242</c:v>
                </c:pt>
                <c:pt idx="2103">
                  <c:v>164.26990816987242</c:v>
                </c:pt>
                <c:pt idx="2104">
                  <c:v>164.39490816987242</c:v>
                </c:pt>
                <c:pt idx="2105">
                  <c:v>164.51990816987242</c:v>
                </c:pt>
                <c:pt idx="2106">
                  <c:v>164.64490816987242</c:v>
                </c:pt>
                <c:pt idx="2107">
                  <c:v>164.76990816987242</c:v>
                </c:pt>
                <c:pt idx="2108">
                  <c:v>164.89490816987242</c:v>
                </c:pt>
                <c:pt idx="2109">
                  <c:v>165.01990816987242</c:v>
                </c:pt>
                <c:pt idx="2110">
                  <c:v>165.14490816987242</c:v>
                </c:pt>
                <c:pt idx="2111">
                  <c:v>165.26990816987242</c:v>
                </c:pt>
                <c:pt idx="2112">
                  <c:v>165.39490816987242</c:v>
                </c:pt>
                <c:pt idx="2113">
                  <c:v>165.51990816987242</c:v>
                </c:pt>
                <c:pt idx="2114">
                  <c:v>165.64490816987242</c:v>
                </c:pt>
                <c:pt idx="2115">
                  <c:v>165.76990816987242</c:v>
                </c:pt>
                <c:pt idx="2116">
                  <c:v>165.89490816987242</c:v>
                </c:pt>
                <c:pt idx="2117">
                  <c:v>166.01990816987242</c:v>
                </c:pt>
                <c:pt idx="2118">
                  <c:v>166.14490816987242</c:v>
                </c:pt>
                <c:pt idx="2119">
                  <c:v>166.26990816987242</c:v>
                </c:pt>
                <c:pt idx="2120">
                  <c:v>166.39490816987242</c:v>
                </c:pt>
                <c:pt idx="2121">
                  <c:v>166.51990816987242</c:v>
                </c:pt>
                <c:pt idx="2122">
                  <c:v>166.64490816987242</c:v>
                </c:pt>
                <c:pt idx="2123">
                  <c:v>166.76990816987242</c:v>
                </c:pt>
                <c:pt idx="2124">
                  <c:v>166.89490816987242</c:v>
                </c:pt>
                <c:pt idx="2125">
                  <c:v>167.01990816987242</c:v>
                </c:pt>
                <c:pt idx="2126">
                  <c:v>167.14490816987242</c:v>
                </c:pt>
                <c:pt idx="2127">
                  <c:v>167.26990816987242</c:v>
                </c:pt>
                <c:pt idx="2128">
                  <c:v>167.39490816987242</c:v>
                </c:pt>
                <c:pt idx="2129">
                  <c:v>167.51990816987242</c:v>
                </c:pt>
                <c:pt idx="2130">
                  <c:v>167.64490816987242</c:v>
                </c:pt>
                <c:pt idx="2131">
                  <c:v>167.76990816987242</c:v>
                </c:pt>
                <c:pt idx="2132">
                  <c:v>167.89490816987242</c:v>
                </c:pt>
                <c:pt idx="2133">
                  <c:v>168.01990816987242</c:v>
                </c:pt>
                <c:pt idx="2134">
                  <c:v>168.14490816987242</c:v>
                </c:pt>
                <c:pt idx="2135">
                  <c:v>168.26990816987242</c:v>
                </c:pt>
                <c:pt idx="2136">
                  <c:v>168.39490816987242</c:v>
                </c:pt>
                <c:pt idx="2137">
                  <c:v>168.51990816987242</c:v>
                </c:pt>
                <c:pt idx="2138">
                  <c:v>168.64490816987242</c:v>
                </c:pt>
                <c:pt idx="2139">
                  <c:v>168.76990816987242</c:v>
                </c:pt>
                <c:pt idx="2140">
                  <c:v>168.89490816987242</c:v>
                </c:pt>
                <c:pt idx="2141">
                  <c:v>169.01990816987242</c:v>
                </c:pt>
                <c:pt idx="2142">
                  <c:v>169.14490816987242</c:v>
                </c:pt>
                <c:pt idx="2143">
                  <c:v>169.26990816987242</c:v>
                </c:pt>
                <c:pt idx="2144">
                  <c:v>169.39490816987242</c:v>
                </c:pt>
                <c:pt idx="2145">
                  <c:v>169.51990816987242</c:v>
                </c:pt>
                <c:pt idx="2146">
                  <c:v>169.64490816987242</c:v>
                </c:pt>
                <c:pt idx="2147">
                  <c:v>169.76990816987242</c:v>
                </c:pt>
                <c:pt idx="2148">
                  <c:v>169.89490816987242</c:v>
                </c:pt>
                <c:pt idx="2149">
                  <c:v>170.01990816987242</c:v>
                </c:pt>
                <c:pt idx="2150">
                  <c:v>170.14490816987242</c:v>
                </c:pt>
                <c:pt idx="2151">
                  <c:v>170.26990816987242</c:v>
                </c:pt>
                <c:pt idx="2152">
                  <c:v>170.39490816987242</c:v>
                </c:pt>
                <c:pt idx="2153">
                  <c:v>170.51990816987242</c:v>
                </c:pt>
                <c:pt idx="2154">
                  <c:v>170.64490816987242</c:v>
                </c:pt>
                <c:pt idx="2155">
                  <c:v>170.76990816987242</c:v>
                </c:pt>
                <c:pt idx="2156">
                  <c:v>170.89490816987242</c:v>
                </c:pt>
                <c:pt idx="2157">
                  <c:v>171.01990816987242</c:v>
                </c:pt>
                <c:pt idx="2158">
                  <c:v>171.14490816987242</c:v>
                </c:pt>
                <c:pt idx="2159">
                  <c:v>171.26990816987242</c:v>
                </c:pt>
                <c:pt idx="2160">
                  <c:v>171.39490816987242</c:v>
                </c:pt>
                <c:pt idx="2161">
                  <c:v>171.51990816987242</c:v>
                </c:pt>
                <c:pt idx="2162">
                  <c:v>171.64490816987242</c:v>
                </c:pt>
                <c:pt idx="2163">
                  <c:v>171.76990816987242</c:v>
                </c:pt>
                <c:pt idx="2164">
                  <c:v>171.89490816987242</c:v>
                </c:pt>
                <c:pt idx="2165">
                  <c:v>172.01990816987242</c:v>
                </c:pt>
                <c:pt idx="2166">
                  <c:v>172.14490816987242</c:v>
                </c:pt>
                <c:pt idx="2167">
                  <c:v>172.26990816987242</c:v>
                </c:pt>
                <c:pt idx="2168">
                  <c:v>172.39490816987242</c:v>
                </c:pt>
                <c:pt idx="2169">
                  <c:v>172.51990816987242</c:v>
                </c:pt>
                <c:pt idx="2170">
                  <c:v>172.64490816987242</c:v>
                </c:pt>
                <c:pt idx="2171">
                  <c:v>172.76990816987242</c:v>
                </c:pt>
                <c:pt idx="2172">
                  <c:v>172.89490816987242</c:v>
                </c:pt>
                <c:pt idx="2173">
                  <c:v>173.01990816987242</c:v>
                </c:pt>
                <c:pt idx="2174">
                  <c:v>173.14490816987242</c:v>
                </c:pt>
                <c:pt idx="2175">
                  <c:v>173.26990816987242</c:v>
                </c:pt>
                <c:pt idx="2176">
                  <c:v>173.39490816987242</c:v>
                </c:pt>
                <c:pt idx="2177">
                  <c:v>173.51990816987242</c:v>
                </c:pt>
                <c:pt idx="2178">
                  <c:v>173.64490816987242</c:v>
                </c:pt>
                <c:pt idx="2179">
                  <c:v>173.76990816987242</c:v>
                </c:pt>
                <c:pt idx="2180">
                  <c:v>173.89490816987242</c:v>
                </c:pt>
                <c:pt idx="2181">
                  <c:v>174.01990816987242</c:v>
                </c:pt>
                <c:pt idx="2182">
                  <c:v>174.14490816987242</c:v>
                </c:pt>
                <c:pt idx="2183">
                  <c:v>174.26990816987242</c:v>
                </c:pt>
                <c:pt idx="2184">
                  <c:v>174.39490816987242</c:v>
                </c:pt>
                <c:pt idx="2185">
                  <c:v>174.51990816987242</c:v>
                </c:pt>
                <c:pt idx="2186">
                  <c:v>174.64490816987242</c:v>
                </c:pt>
                <c:pt idx="2187">
                  <c:v>174.76990816987242</c:v>
                </c:pt>
                <c:pt idx="2188">
                  <c:v>174.89490816987242</c:v>
                </c:pt>
                <c:pt idx="2189">
                  <c:v>175.01990816987242</c:v>
                </c:pt>
                <c:pt idx="2190">
                  <c:v>175.14490816987242</c:v>
                </c:pt>
                <c:pt idx="2191">
                  <c:v>175.26990816987242</c:v>
                </c:pt>
                <c:pt idx="2192">
                  <c:v>175.39490816987242</c:v>
                </c:pt>
                <c:pt idx="2193">
                  <c:v>175.51990816987242</c:v>
                </c:pt>
                <c:pt idx="2194">
                  <c:v>175.64490816987242</c:v>
                </c:pt>
                <c:pt idx="2195">
                  <c:v>175.76990816987242</c:v>
                </c:pt>
                <c:pt idx="2196">
                  <c:v>175.89490816987242</c:v>
                </c:pt>
                <c:pt idx="2197">
                  <c:v>176.01990816987242</c:v>
                </c:pt>
                <c:pt idx="2198">
                  <c:v>176.14490816987242</c:v>
                </c:pt>
                <c:pt idx="2199">
                  <c:v>176.26990816987242</c:v>
                </c:pt>
                <c:pt idx="2200">
                  <c:v>176.39490816987242</c:v>
                </c:pt>
                <c:pt idx="2201">
                  <c:v>176.51990816987242</c:v>
                </c:pt>
                <c:pt idx="2202">
                  <c:v>176.64490816987242</c:v>
                </c:pt>
                <c:pt idx="2203">
                  <c:v>176.76990816987242</c:v>
                </c:pt>
                <c:pt idx="2204">
                  <c:v>176.89490816987242</c:v>
                </c:pt>
                <c:pt idx="2205">
                  <c:v>177.01990816987242</c:v>
                </c:pt>
                <c:pt idx="2206">
                  <c:v>177.14490816987242</c:v>
                </c:pt>
                <c:pt idx="2207">
                  <c:v>177.26990816987242</c:v>
                </c:pt>
                <c:pt idx="2208">
                  <c:v>177.39490816987242</c:v>
                </c:pt>
                <c:pt idx="2209">
                  <c:v>177.51990816987242</c:v>
                </c:pt>
                <c:pt idx="2210">
                  <c:v>177.64490816987242</c:v>
                </c:pt>
                <c:pt idx="2211">
                  <c:v>177.76990816987242</c:v>
                </c:pt>
                <c:pt idx="2212">
                  <c:v>177.89490816987242</c:v>
                </c:pt>
                <c:pt idx="2213">
                  <c:v>178.01990816987242</c:v>
                </c:pt>
                <c:pt idx="2214">
                  <c:v>178.14490816987242</c:v>
                </c:pt>
                <c:pt idx="2215">
                  <c:v>178.26990816987242</c:v>
                </c:pt>
                <c:pt idx="2216">
                  <c:v>178.39490816987242</c:v>
                </c:pt>
                <c:pt idx="2217">
                  <c:v>178.51990816987242</c:v>
                </c:pt>
                <c:pt idx="2218">
                  <c:v>178.64490816987242</c:v>
                </c:pt>
                <c:pt idx="2219">
                  <c:v>178.76990816987242</c:v>
                </c:pt>
                <c:pt idx="2220">
                  <c:v>178.89490816987242</c:v>
                </c:pt>
                <c:pt idx="2221">
                  <c:v>179.01990816987242</c:v>
                </c:pt>
                <c:pt idx="2222">
                  <c:v>179.14490816987242</c:v>
                </c:pt>
                <c:pt idx="2223">
                  <c:v>179.26990816987242</c:v>
                </c:pt>
                <c:pt idx="2224">
                  <c:v>179.39490816987242</c:v>
                </c:pt>
                <c:pt idx="2225">
                  <c:v>179.51990816987242</c:v>
                </c:pt>
                <c:pt idx="2226">
                  <c:v>179.64490816987242</c:v>
                </c:pt>
                <c:pt idx="2227">
                  <c:v>179.76990816987242</c:v>
                </c:pt>
                <c:pt idx="2228">
                  <c:v>179.89490816987242</c:v>
                </c:pt>
                <c:pt idx="2229">
                  <c:v>180.01990816987242</c:v>
                </c:pt>
                <c:pt idx="2230">
                  <c:v>180.14490816987242</c:v>
                </c:pt>
                <c:pt idx="2231">
                  <c:v>180.26990816987242</c:v>
                </c:pt>
                <c:pt idx="2232">
                  <c:v>180.39490816987242</c:v>
                </c:pt>
                <c:pt idx="2233">
                  <c:v>180.51990816987242</c:v>
                </c:pt>
                <c:pt idx="2234">
                  <c:v>180.64490816987242</c:v>
                </c:pt>
                <c:pt idx="2235">
                  <c:v>180.76990816987242</c:v>
                </c:pt>
                <c:pt idx="2236">
                  <c:v>180.89490816987242</c:v>
                </c:pt>
                <c:pt idx="2237">
                  <c:v>181.01990816987242</c:v>
                </c:pt>
                <c:pt idx="2238">
                  <c:v>181.14490816987242</c:v>
                </c:pt>
                <c:pt idx="2239">
                  <c:v>181.26990816987242</c:v>
                </c:pt>
                <c:pt idx="2240">
                  <c:v>181.39490816987242</c:v>
                </c:pt>
                <c:pt idx="2241">
                  <c:v>181.51990816987242</c:v>
                </c:pt>
                <c:pt idx="2242">
                  <c:v>181.64490816987242</c:v>
                </c:pt>
                <c:pt idx="2243">
                  <c:v>181.76990816987242</c:v>
                </c:pt>
                <c:pt idx="2244">
                  <c:v>181.89490816987242</c:v>
                </c:pt>
                <c:pt idx="2245">
                  <c:v>182.01990816987242</c:v>
                </c:pt>
                <c:pt idx="2246">
                  <c:v>182.14490816987242</c:v>
                </c:pt>
                <c:pt idx="2247">
                  <c:v>182.26990816987242</c:v>
                </c:pt>
                <c:pt idx="2248">
                  <c:v>182.39490816987242</c:v>
                </c:pt>
                <c:pt idx="2249">
                  <c:v>182.51990816987242</c:v>
                </c:pt>
                <c:pt idx="2250">
                  <c:v>182.64490816987242</c:v>
                </c:pt>
                <c:pt idx="2251">
                  <c:v>182.76990816987242</c:v>
                </c:pt>
                <c:pt idx="2252">
                  <c:v>182.89490816987242</c:v>
                </c:pt>
                <c:pt idx="2253">
                  <c:v>183.01990816987242</c:v>
                </c:pt>
                <c:pt idx="2254">
                  <c:v>183.14490816987242</c:v>
                </c:pt>
                <c:pt idx="2255">
                  <c:v>183.26990816987242</c:v>
                </c:pt>
                <c:pt idx="2256">
                  <c:v>183.39490816987242</c:v>
                </c:pt>
                <c:pt idx="2257">
                  <c:v>183.51990816987242</c:v>
                </c:pt>
                <c:pt idx="2258">
                  <c:v>183.64490816987242</c:v>
                </c:pt>
                <c:pt idx="2259">
                  <c:v>183.76990816987242</c:v>
                </c:pt>
                <c:pt idx="2260">
                  <c:v>183.89490816987242</c:v>
                </c:pt>
                <c:pt idx="2261">
                  <c:v>184.01990816987242</c:v>
                </c:pt>
                <c:pt idx="2262">
                  <c:v>184.14490816987242</c:v>
                </c:pt>
                <c:pt idx="2263">
                  <c:v>184.26990816987242</c:v>
                </c:pt>
                <c:pt idx="2264">
                  <c:v>184.39490816987242</c:v>
                </c:pt>
                <c:pt idx="2265">
                  <c:v>184.51990816987242</c:v>
                </c:pt>
                <c:pt idx="2266">
                  <c:v>184.64490816987242</c:v>
                </c:pt>
                <c:pt idx="2267">
                  <c:v>184.76990816987242</c:v>
                </c:pt>
                <c:pt idx="2268">
                  <c:v>184.89490816987242</c:v>
                </c:pt>
                <c:pt idx="2269">
                  <c:v>185.01990816987242</c:v>
                </c:pt>
                <c:pt idx="2270">
                  <c:v>185.14490816987242</c:v>
                </c:pt>
                <c:pt idx="2271">
                  <c:v>185.26990816987242</c:v>
                </c:pt>
                <c:pt idx="2272">
                  <c:v>185.39490816987242</c:v>
                </c:pt>
                <c:pt idx="2273">
                  <c:v>185.51990816987242</c:v>
                </c:pt>
                <c:pt idx="2274">
                  <c:v>185.64490816987242</c:v>
                </c:pt>
                <c:pt idx="2275">
                  <c:v>185.76990816987242</c:v>
                </c:pt>
                <c:pt idx="2276">
                  <c:v>185.89490816987242</c:v>
                </c:pt>
                <c:pt idx="2277">
                  <c:v>186.01990816987242</c:v>
                </c:pt>
                <c:pt idx="2278">
                  <c:v>186.14490816987242</c:v>
                </c:pt>
                <c:pt idx="2279">
                  <c:v>186.26990816987242</c:v>
                </c:pt>
                <c:pt idx="2280">
                  <c:v>186.39490816987242</c:v>
                </c:pt>
                <c:pt idx="2281">
                  <c:v>186.51990816987242</c:v>
                </c:pt>
                <c:pt idx="2282">
                  <c:v>186.64490816987242</c:v>
                </c:pt>
                <c:pt idx="2283">
                  <c:v>186.76990816987242</c:v>
                </c:pt>
                <c:pt idx="2284">
                  <c:v>186.89490816987242</c:v>
                </c:pt>
                <c:pt idx="2285">
                  <c:v>187.01990816987242</c:v>
                </c:pt>
                <c:pt idx="2286">
                  <c:v>187.14490816987242</c:v>
                </c:pt>
                <c:pt idx="2287">
                  <c:v>187.26990816987242</c:v>
                </c:pt>
                <c:pt idx="2288">
                  <c:v>187.39490816987242</c:v>
                </c:pt>
                <c:pt idx="2289">
                  <c:v>187.51990816987242</c:v>
                </c:pt>
                <c:pt idx="2290">
                  <c:v>187.64490816987242</c:v>
                </c:pt>
                <c:pt idx="2291">
                  <c:v>187.76990816987242</c:v>
                </c:pt>
                <c:pt idx="2292">
                  <c:v>187.89490816987242</c:v>
                </c:pt>
                <c:pt idx="2293">
                  <c:v>188.01990816987242</c:v>
                </c:pt>
                <c:pt idx="2294">
                  <c:v>188.14490816987242</c:v>
                </c:pt>
                <c:pt idx="2295">
                  <c:v>188.26990816987242</c:v>
                </c:pt>
                <c:pt idx="2296">
                  <c:v>188.39490816987242</c:v>
                </c:pt>
                <c:pt idx="2297">
                  <c:v>188.51990816987242</c:v>
                </c:pt>
                <c:pt idx="2298">
                  <c:v>188.64490816987242</c:v>
                </c:pt>
                <c:pt idx="2299">
                  <c:v>188.76990816987242</c:v>
                </c:pt>
                <c:pt idx="2300">
                  <c:v>188.89490816987242</c:v>
                </c:pt>
                <c:pt idx="2301">
                  <c:v>189.01990816987242</c:v>
                </c:pt>
                <c:pt idx="2302">
                  <c:v>189.14490816987242</c:v>
                </c:pt>
                <c:pt idx="2303">
                  <c:v>189.26990816987242</c:v>
                </c:pt>
                <c:pt idx="2304">
                  <c:v>189.39490816987242</c:v>
                </c:pt>
                <c:pt idx="2305">
                  <c:v>189.51990816987242</c:v>
                </c:pt>
                <c:pt idx="2306">
                  <c:v>189.64490816987242</c:v>
                </c:pt>
                <c:pt idx="2307">
                  <c:v>189.76990816987242</c:v>
                </c:pt>
                <c:pt idx="2308">
                  <c:v>189.89490816987242</c:v>
                </c:pt>
                <c:pt idx="2309">
                  <c:v>190.01990816987242</c:v>
                </c:pt>
                <c:pt idx="2310">
                  <c:v>190.14490816987242</c:v>
                </c:pt>
                <c:pt idx="2311">
                  <c:v>190.26990816987242</c:v>
                </c:pt>
                <c:pt idx="2312">
                  <c:v>190.39490816987242</c:v>
                </c:pt>
                <c:pt idx="2313">
                  <c:v>190.51990816987242</c:v>
                </c:pt>
                <c:pt idx="2314">
                  <c:v>190.64490816987242</c:v>
                </c:pt>
                <c:pt idx="2315">
                  <c:v>190.76990816987242</c:v>
                </c:pt>
                <c:pt idx="2316">
                  <c:v>190.89490816987242</c:v>
                </c:pt>
                <c:pt idx="2317">
                  <c:v>191.01990816987242</c:v>
                </c:pt>
                <c:pt idx="2318">
                  <c:v>191.14490816987242</c:v>
                </c:pt>
                <c:pt idx="2319">
                  <c:v>191.26990816987242</c:v>
                </c:pt>
                <c:pt idx="2320">
                  <c:v>191.39490816987242</c:v>
                </c:pt>
                <c:pt idx="2321">
                  <c:v>191.51990816987242</c:v>
                </c:pt>
                <c:pt idx="2322">
                  <c:v>191.64490816987242</c:v>
                </c:pt>
                <c:pt idx="2323">
                  <c:v>191.76990816987242</c:v>
                </c:pt>
                <c:pt idx="2324">
                  <c:v>191.89490816987242</c:v>
                </c:pt>
                <c:pt idx="2325">
                  <c:v>192.01990816987242</c:v>
                </c:pt>
                <c:pt idx="2326">
                  <c:v>192.14490816987242</c:v>
                </c:pt>
                <c:pt idx="2327">
                  <c:v>192.26990816987242</c:v>
                </c:pt>
                <c:pt idx="2328">
                  <c:v>192.39490816987242</c:v>
                </c:pt>
                <c:pt idx="2329">
                  <c:v>192.51990816987242</c:v>
                </c:pt>
                <c:pt idx="2330">
                  <c:v>192.64490816987242</c:v>
                </c:pt>
                <c:pt idx="2331">
                  <c:v>192.76990816987242</c:v>
                </c:pt>
                <c:pt idx="2332">
                  <c:v>192.89490816987242</c:v>
                </c:pt>
                <c:pt idx="2333">
                  <c:v>193.01990816987242</c:v>
                </c:pt>
                <c:pt idx="2334">
                  <c:v>193.14490816987242</c:v>
                </c:pt>
                <c:pt idx="2335">
                  <c:v>193.26990816987242</c:v>
                </c:pt>
                <c:pt idx="2336">
                  <c:v>193.39490816987242</c:v>
                </c:pt>
                <c:pt idx="2337">
                  <c:v>193.51990816987242</c:v>
                </c:pt>
                <c:pt idx="2338">
                  <c:v>193.64490816987242</c:v>
                </c:pt>
                <c:pt idx="2339">
                  <c:v>193.76990816987242</c:v>
                </c:pt>
                <c:pt idx="2340">
                  <c:v>193.89490816987242</c:v>
                </c:pt>
                <c:pt idx="2341">
                  <c:v>194.01990816987242</c:v>
                </c:pt>
                <c:pt idx="2342">
                  <c:v>194.14490816987242</c:v>
                </c:pt>
                <c:pt idx="2343">
                  <c:v>194.26990816987242</c:v>
                </c:pt>
                <c:pt idx="2344">
                  <c:v>194.39490816987242</c:v>
                </c:pt>
                <c:pt idx="2345">
                  <c:v>194.51990816987242</c:v>
                </c:pt>
                <c:pt idx="2346">
                  <c:v>194.64490816987242</c:v>
                </c:pt>
                <c:pt idx="2347">
                  <c:v>194.76990816987242</c:v>
                </c:pt>
                <c:pt idx="2348">
                  <c:v>194.89490816987242</c:v>
                </c:pt>
                <c:pt idx="2349">
                  <c:v>195.01990816987242</c:v>
                </c:pt>
                <c:pt idx="2350">
                  <c:v>195.14490816987242</c:v>
                </c:pt>
                <c:pt idx="2351">
                  <c:v>195.26990816987242</c:v>
                </c:pt>
                <c:pt idx="2352">
                  <c:v>195.39490816987242</c:v>
                </c:pt>
                <c:pt idx="2353">
                  <c:v>195.51990816987242</c:v>
                </c:pt>
                <c:pt idx="2354">
                  <c:v>195.64490816987242</c:v>
                </c:pt>
                <c:pt idx="2355">
                  <c:v>195.76990816987242</c:v>
                </c:pt>
                <c:pt idx="2356">
                  <c:v>195.89490816987242</c:v>
                </c:pt>
                <c:pt idx="2357">
                  <c:v>196.01990816987242</c:v>
                </c:pt>
                <c:pt idx="2358">
                  <c:v>196.14490816987242</c:v>
                </c:pt>
                <c:pt idx="2359">
                  <c:v>196.26990816987242</c:v>
                </c:pt>
                <c:pt idx="2360">
                  <c:v>196.39490816987242</c:v>
                </c:pt>
                <c:pt idx="2361">
                  <c:v>196.51990816987242</c:v>
                </c:pt>
                <c:pt idx="2362">
                  <c:v>196.64490816987242</c:v>
                </c:pt>
                <c:pt idx="2363">
                  <c:v>196.76990816987242</c:v>
                </c:pt>
                <c:pt idx="2364">
                  <c:v>196.89490816987242</c:v>
                </c:pt>
                <c:pt idx="2365">
                  <c:v>197.01990816987242</c:v>
                </c:pt>
                <c:pt idx="2366">
                  <c:v>197.14490816987242</c:v>
                </c:pt>
                <c:pt idx="2367">
                  <c:v>197.26990816987242</c:v>
                </c:pt>
                <c:pt idx="2368">
                  <c:v>197.39490816987242</c:v>
                </c:pt>
                <c:pt idx="2369">
                  <c:v>197.51990816987242</c:v>
                </c:pt>
                <c:pt idx="2370">
                  <c:v>197.64490816987242</c:v>
                </c:pt>
                <c:pt idx="2371">
                  <c:v>197.76990816987242</c:v>
                </c:pt>
                <c:pt idx="2372">
                  <c:v>197.89490816987242</c:v>
                </c:pt>
                <c:pt idx="2373">
                  <c:v>198.01990816987242</c:v>
                </c:pt>
                <c:pt idx="2374">
                  <c:v>198.14490816987242</c:v>
                </c:pt>
                <c:pt idx="2375">
                  <c:v>198.26990816987242</c:v>
                </c:pt>
                <c:pt idx="2376">
                  <c:v>198.39490816987242</c:v>
                </c:pt>
                <c:pt idx="2377">
                  <c:v>198.51990816987242</c:v>
                </c:pt>
                <c:pt idx="2378">
                  <c:v>198.64490816987242</c:v>
                </c:pt>
                <c:pt idx="2379">
                  <c:v>198.76990816987242</c:v>
                </c:pt>
                <c:pt idx="2380">
                  <c:v>198.89490816987242</c:v>
                </c:pt>
                <c:pt idx="2381">
                  <c:v>199.01990816987242</c:v>
                </c:pt>
                <c:pt idx="2382">
                  <c:v>199.14490816987242</c:v>
                </c:pt>
                <c:pt idx="2383">
                  <c:v>199.26990816987242</c:v>
                </c:pt>
                <c:pt idx="2384">
                  <c:v>199.39490816987242</c:v>
                </c:pt>
                <c:pt idx="2385">
                  <c:v>199.51990816987242</c:v>
                </c:pt>
                <c:pt idx="2386">
                  <c:v>199.64490816987242</c:v>
                </c:pt>
                <c:pt idx="2387">
                  <c:v>199.76990816987242</c:v>
                </c:pt>
                <c:pt idx="2388">
                  <c:v>199.89490816987242</c:v>
                </c:pt>
                <c:pt idx="2389">
                  <c:v>200.01990816987242</c:v>
                </c:pt>
                <c:pt idx="2390">
                  <c:v>200.14490816987242</c:v>
                </c:pt>
                <c:pt idx="2391">
                  <c:v>200.26990816987242</c:v>
                </c:pt>
                <c:pt idx="2392">
                  <c:v>200.39490816987242</c:v>
                </c:pt>
                <c:pt idx="2393">
                  <c:v>200.51990816987242</c:v>
                </c:pt>
                <c:pt idx="2394">
                  <c:v>200.64490816987242</c:v>
                </c:pt>
                <c:pt idx="2395">
                  <c:v>200.76990816987242</c:v>
                </c:pt>
                <c:pt idx="2396">
                  <c:v>200.89490816987242</c:v>
                </c:pt>
                <c:pt idx="2397">
                  <c:v>201.01990816987242</c:v>
                </c:pt>
                <c:pt idx="2398">
                  <c:v>201.14490816987242</c:v>
                </c:pt>
                <c:pt idx="2399">
                  <c:v>201.26990816987242</c:v>
                </c:pt>
                <c:pt idx="2400">
                  <c:v>201.39490816987242</c:v>
                </c:pt>
                <c:pt idx="2401">
                  <c:v>201.51990816987242</c:v>
                </c:pt>
                <c:pt idx="2402">
                  <c:v>201.64490816987242</c:v>
                </c:pt>
                <c:pt idx="2403">
                  <c:v>201.76990816987242</c:v>
                </c:pt>
                <c:pt idx="2404">
                  <c:v>201.89490816987242</c:v>
                </c:pt>
                <c:pt idx="2405">
                  <c:v>202.01990816987242</c:v>
                </c:pt>
                <c:pt idx="2406">
                  <c:v>202.14490816987242</c:v>
                </c:pt>
                <c:pt idx="2407">
                  <c:v>202.26990816987242</c:v>
                </c:pt>
                <c:pt idx="2408">
                  <c:v>202.39490816987242</c:v>
                </c:pt>
                <c:pt idx="2409">
                  <c:v>202.51990816987242</c:v>
                </c:pt>
                <c:pt idx="2410">
                  <c:v>202.64490816987242</c:v>
                </c:pt>
                <c:pt idx="2411">
                  <c:v>202.76990816987242</c:v>
                </c:pt>
                <c:pt idx="2412">
                  <c:v>202.89490816987242</c:v>
                </c:pt>
                <c:pt idx="2413">
                  <c:v>203.01990816987242</c:v>
                </c:pt>
                <c:pt idx="2414">
                  <c:v>203.14490816987242</c:v>
                </c:pt>
                <c:pt idx="2415">
                  <c:v>203.26990816987242</c:v>
                </c:pt>
                <c:pt idx="2416">
                  <c:v>203.39490816987242</c:v>
                </c:pt>
                <c:pt idx="2417">
                  <c:v>203.51990816987242</c:v>
                </c:pt>
                <c:pt idx="2418">
                  <c:v>203.64490816987242</c:v>
                </c:pt>
                <c:pt idx="2419">
                  <c:v>203.76990816987242</c:v>
                </c:pt>
                <c:pt idx="2420">
                  <c:v>203.89490816987242</c:v>
                </c:pt>
                <c:pt idx="2421">
                  <c:v>204.01990816987242</c:v>
                </c:pt>
                <c:pt idx="2422">
                  <c:v>204.14490816987242</c:v>
                </c:pt>
                <c:pt idx="2423">
                  <c:v>204.26990816987242</c:v>
                </c:pt>
                <c:pt idx="2424">
                  <c:v>204.39490816987242</c:v>
                </c:pt>
                <c:pt idx="2425">
                  <c:v>204.51990816987242</c:v>
                </c:pt>
                <c:pt idx="2426">
                  <c:v>204.64490816987242</c:v>
                </c:pt>
                <c:pt idx="2427">
                  <c:v>204.76990816987242</c:v>
                </c:pt>
                <c:pt idx="2428">
                  <c:v>204.89490816987242</c:v>
                </c:pt>
                <c:pt idx="2429">
                  <c:v>205.01990816987242</c:v>
                </c:pt>
                <c:pt idx="2430">
                  <c:v>205.14490816987242</c:v>
                </c:pt>
                <c:pt idx="2431">
                  <c:v>205.26990816987242</c:v>
                </c:pt>
                <c:pt idx="2432">
                  <c:v>205.39490816987242</c:v>
                </c:pt>
                <c:pt idx="2433">
                  <c:v>205.51990816987242</c:v>
                </c:pt>
                <c:pt idx="2434">
                  <c:v>205.64490816987242</c:v>
                </c:pt>
                <c:pt idx="2435">
                  <c:v>205.76990816987242</c:v>
                </c:pt>
                <c:pt idx="2436">
                  <c:v>205.89490816987242</c:v>
                </c:pt>
                <c:pt idx="2437">
                  <c:v>206.01990816987242</c:v>
                </c:pt>
                <c:pt idx="2438">
                  <c:v>206.14490816987242</c:v>
                </c:pt>
                <c:pt idx="2439">
                  <c:v>206.26990816987242</c:v>
                </c:pt>
                <c:pt idx="2440">
                  <c:v>206.39490816987242</c:v>
                </c:pt>
                <c:pt idx="2441">
                  <c:v>206.51990816987242</c:v>
                </c:pt>
                <c:pt idx="2442">
                  <c:v>206.64490816987242</c:v>
                </c:pt>
                <c:pt idx="2443">
                  <c:v>206.76990816987242</c:v>
                </c:pt>
                <c:pt idx="2444">
                  <c:v>206.89490816987242</c:v>
                </c:pt>
                <c:pt idx="2445">
                  <c:v>207.01990816987242</c:v>
                </c:pt>
                <c:pt idx="2446">
                  <c:v>207.14490816987242</c:v>
                </c:pt>
                <c:pt idx="2447">
                  <c:v>207.26990816987242</c:v>
                </c:pt>
                <c:pt idx="2448">
                  <c:v>207.39490816987242</c:v>
                </c:pt>
                <c:pt idx="2449">
                  <c:v>207.51990816987242</c:v>
                </c:pt>
                <c:pt idx="2450">
                  <c:v>207.64490816987242</c:v>
                </c:pt>
                <c:pt idx="2451">
                  <c:v>207.76990816987242</c:v>
                </c:pt>
                <c:pt idx="2452">
                  <c:v>207.89490816987242</c:v>
                </c:pt>
                <c:pt idx="2453">
                  <c:v>208.01990816987242</c:v>
                </c:pt>
                <c:pt idx="2454">
                  <c:v>208.14490816987242</c:v>
                </c:pt>
                <c:pt idx="2455">
                  <c:v>208.26990816987242</c:v>
                </c:pt>
                <c:pt idx="2456">
                  <c:v>208.39490816987242</c:v>
                </c:pt>
                <c:pt idx="2457">
                  <c:v>208.51990816987242</c:v>
                </c:pt>
                <c:pt idx="2458">
                  <c:v>208.64490816987242</c:v>
                </c:pt>
                <c:pt idx="2459">
                  <c:v>208.76990816987242</c:v>
                </c:pt>
                <c:pt idx="2460">
                  <c:v>208.89490816987242</c:v>
                </c:pt>
                <c:pt idx="2461">
                  <c:v>209.01990816987242</c:v>
                </c:pt>
                <c:pt idx="2462">
                  <c:v>209.14490816987242</c:v>
                </c:pt>
                <c:pt idx="2463">
                  <c:v>209.26990816987242</c:v>
                </c:pt>
                <c:pt idx="2464">
                  <c:v>209.39490816987242</c:v>
                </c:pt>
                <c:pt idx="2465">
                  <c:v>209.51990816987242</c:v>
                </c:pt>
                <c:pt idx="2466">
                  <c:v>209.64490816987242</c:v>
                </c:pt>
                <c:pt idx="2467">
                  <c:v>209.76990816987242</c:v>
                </c:pt>
                <c:pt idx="2468">
                  <c:v>209.89490816987242</c:v>
                </c:pt>
                <c:pt idx="2469">
                  <c:v>210.01990816987242</c:v>
                </c:pt>
                <c:pt idx="2470">
                  <c:v>210.14490816987242</c:v>
                </c:pt>
                <c:pt idx="2471">
                  <c:v>210.26990816987242</c:v>
                </c:pt>
                <c:pt idx="2472">
                  <c:v>210.39490816987242</c:v>
                </c:pt>
                <c:pt idx="2473">
                  <c:v>210.51990816987242</c:v>
                </c:pt>
                <c:pt idx="2474">
                  <c:v>210.64490816987242</c:v>
                </c:pt>
                <c:pt idx="2475">
                  <c:v>210.76990816987242</c:v>
                </c:pt>
                <c:pt idx="2476">
                  <c:v>210.89490816987242</c:v>
                </c:pt>
                <c:pt idx="2477">
                  <c:v>211.01990816987242</c:v>
                </c:pt>
                <c:pt idx="2478">
                  <c:v>211.14490816987242</c:v>
                </c:pt>
                <c:pt idx="2479">
                  <c:v>211.26990816987242</c:v>
                </c:pt>
                <c:pt idx="2480">
                  <c:v>211.39490816987242</c:v>
                </c:pt>
                <c:pt idx="2481">
                  <c:v>211.51990816987242</c:v>
                </c:pt>
                <c:pt idx="2482">
                  <c:v>211.64490816987242</c:v>
                </c:pt>
                <c:pt idx="2483">
                  <c:v>211.76990816987242</c:v>
                </c:pt>
                <c:pt idx="2484">
                  <c:v>211.89490816987242</c:v>
                </c:pt>
                <c:pt idx="2485">
                  <c:v>212.01990816987242</c:v>
                </c:pt>
                <c:pt idx="2486">
                  <c:v>212.14490816987242</c:v>
                </c:pt>
                <c:pt idx="2487">
                  <c:v>212.26990816987242</c:v>
                </c:pt>
                <c:pt idx="2488">
                  <c:v>212.39490816987242</c:v>
                </c:pt>
                <c:pt idx="2489">
                  <c:v>212.51990816987242</c:v>
                </c:pt>
                <c:pt idx="2490">
                  <c:v>212.64490816987242</c:v>
                </c:pt>
                <c:pt idx="2491">
                  <c:v>212.76990816987242</c:v>
                </c:pt>
                <c:pt idx="2492">
                  <c:v>212.89490816987242</c:v>
                </c:pt>
                <c:pt idx="2493">
                  <c:v>213.01990816987242</c:v>
                </c:pt>
                <c:pt idx="2494">
                  <c:v>213.14490816987242</c:v>
                </c:pt>
                <c:pt idx="2495">
                  <c:v>213.26990816987242</c:v>
                </c:pt>
                <c:pt idx="2496">
                  <c:v>213.39490816987242</c:v>
                </c:pt>
                <c:pt idx="2497">
                  <c:v>213.51990816987242</c:v>
                </c:pt>
                <c:pt idx="2498">
                  <c:v>213.64490816987242</c:v>
                </c:pt>
                <c:pt idx="2499">
                  <c:v>213.76990816987242</c:v>
                </c:pt>
                <c:pt idx="2500">
                  <c:v>213.89490816987242</c:v>
                </c:pt>
                <c:pt idx="2501">
                  <c:v>214.01990816987242</c:v>
                </c:pt>
                <c:pt idx="2502">
                  <c:v>214.14490816987242</c:v>
                </c:pt>
                <c:pt idx="2503">
                  <c:v>214.26990816987242</c:v>
                </c:pt>
              </c:numCache>
            </c:numRef>
          </c:xVal>
          <c:yVal>
            <c:numRef>
              <c:f>[2]Sheet1!$J$3:$J$2506</c:f>
              <c:numCache>
                <c:formatCode>General</c:formatCode>
                <c:ptCount val="2504"/>
                <c:pt idx="0">
                  <c:v>101.040114831</c:v>
                </c:pt>
                <c:pt idx="1">
                  <c:v>101.040389936</c:v>
                </c:pt>
                <c:pt idx="2">
                  <c:v>101.04067510199999</c:v>
                </c:pt>
                <c:pt idx="3">
                  <c:v>101.04098639</c:v>
                </c:pt>
                <c:pt idx="4">
                  <c:v>101.041246097</c:v>
                </c:pt>
                <c:pt idx="5">
                  <c:v>101.041536272</c:v>
                </c:pt>
                <c:pt idx="6">
                  <c:v>101.041807621</c:v>
                </c:pt>
                <c:pt idx="7">
                  <c:v>101.042087885</c:v>
                </c:pt>
                <c:pt idx="8">
                  <c:v>101.04236526299999</c:v>
                </c:pt>
                <c:pt idx="9">
                  <c:v>101.04264104400001</c:v>
                </c:pt>
                <c:pt idx="10">
                  <c:v>101.042911758</c:v>
                </c:pt>
                <c:pt idx="11">
                  <c:v>101.04318424</c:v>
                </c:pt>
                <c:pt idx="12">
                  <c:v>101.043458798</c:v>
                </c:pt>
                <c:pt idx="13">
                  <c:v>101.04372820899999</c:v>
                </c:pt>
                <c:pt idx="14">
                  <c:v>101.04399603500001</c:v>
                </c:pt>
                <c:pt idx="15">
                  <c:v>101.04426252</c:v>
                </c:pt>
                <c:pt idx="16">
                  <c:v>101.044527183</c:v>
                </c:pt>
                <c:pt idx="17">
                  <c:v>101.044789928</c:v>
                </c:pt>
                <c:pt idx="18">
                  <c:v>101.045051562</c:v>
                </c:pt>
                <c:pt idx="19">
                  <c:v>101.045311521</c:v>
                </c:pt>
                <c:pt idx="20">
                  <c:v>101.045569922</c:v>
                </c:pt>
                <c:pt idx="21">
                  <c:v>101.04581987900001</c:v>
                </c:pt>
                <c:pt idx="22">
                  <c:v>101.046075151</c:v>
                </c:pt>
                <c:pt idx="23">
                  <c:v>101.046335785</c:v>
                </c:pt>
                <c:pt idx="24">
                  <c:v>101.046588017</c:v>
                </c:pt>
                <c:pt idx="25">
                  <c:v>101.046838724</c:v>
                </c:pt>
                <c:pt idx="26">
                  <c:v>101.047087914</c:v>
                </c:pt>
                <c:pt idx="27">
                  <c:v>101.047335596</c:v>
                </c:pt>
                <c:pt idx="28">
                  <c:v>101.047581779</c:v>
                </c:pt>
                <c:pt idx="29">
                  <c:v>101.047826472</c:v>
                </c:pt>
                <c:pt idx="30">
                  <c:v>101.048069685</c:v>
                </c:pt>
                <c:pt idx="31">
                  <c:v>101.048311427</c:v>
                </c:pt>
                <c:pt idx="32">
                  <c:v>101.04854659599999</c:v>
                </c:pt>
                <c:pt idx="33">
                  <c:v>101.048785408</c:v>
                </c:pt>
                <c:pt idx="34">
                  <c:v>101.04902798000001</c:v>
                </c:pt>
                <c:pt idx="35">
                  <c:v>101.04926394899999</c:v>
                </c:pt>
                <c:pt idx="36">
                  <c:v>101.049496195</c:v>
                </c:pt>
                <c:pt idx="37">
                  <c:v>101.049729339</c:v>
                </c:pt>
                <c:pt idx="38">
                  <c:v>101.049963322</c:v>
                </c:pt>
                <c:pt idx="39">
                  <c:v>101.05019371500001</c:v>
                </c:pt>
                <c:pt idx="40">
                  <c:v>101.050419565</c:v>
                </c:pt>
                <c:pt idx="41">
                  <c:v>101.05064665099999</c:v>
                </c:pt>
                <c:pt idx="42">
                  <c:v>101.05087299100001</c:v>
                </c:pt>
                <c:pt idx="43">
                  <c:v>101.051101884</c:v>
                </c:pt>
                <c:pt idx="44">
                  <c:v>101.051325527</c:v>
                </c:pt>
                <c:pt idx="45">
                  <c:v>101.051545496</c:v>
                </c:pt>
                <c:pt idx="46">
                  <c:v>101.051766675</c:v>
                </c:pt>
                <c:pt idx="47">
                  <c:v>101.051986552</c:v>
                </c:pt>
                <c:pt idx="48">
                  <c:v>101.052207792</c:v>
                </c:pt>
                <c:pt idx="49">
                  <c:v>101.05242528399999</c:v>
                </c:pt>
                <c:pt idx="50">
                  <c:v>101.052641717</c:v>
                </c:pt>
                <c:pt idx="51">
                  <c:v>101.052856699</c:v>
                </c:pt>
                <c:pt idx="52">
                  <c:v>101.053070687</c:v>
                </c:pt>
                <c:pt idx="53">
                  <c:v>101.05328351199999</c:v>
                </c:pt>
                <c:pt idx="54">
                  <c:v>101.0534952</c:v>
                </c:pt>
                <c:pt idx="55">
                  <c:v>101.053705814</c:v>
                </c:pt>
                <c:pt idx="56">
                  <c:v>101.053915354</c:v>
                </c:pt>
                <c:pt idx="57">
                  <c:v>101.054123918</c:v>
                </c:pt>
                <c:pt idx="58">
                  <c:v>101.054331299</c:v>
                </c:pt>
                <c:pt idx="59">
                  <c:v>101.054537751</c:v>
                </c:pt>
                <c:pt idx="60">
                  <c:v>101.054743221</c:v>
                </c:pt>
                <c:pt idx="61">
                  <c:v>101.054947732</c:v>
                </c:pt>
                <c:pt idx="62">
                  <c:v>101.055151309</c:v>
                </c:pt>
                <c:pt idx="63">
                  <c:v>101.055353977</c:v>
                </c:pt>
                <c:pt idx="64">
                  <c:v>101.055553734</c:v>
                </c:pt>
                <c:pt idx="65">
                  <c:v>101.055754502</c:v>
                </c:pt>
                <c:pt idx="66">
                  <c:v>101.05595461</c:v>
                </c:pt>
                <c:pt idx="67">
                  <c:v>101.056153783</c:v>
                </c:pt>
                <c:pt idx="68">
                  <c:v>101.05635455700001</c:v>
                </c:pt>
                <c:pt idx="69">
                  <c:v>101.05655246400001</c:v>
                </c:pt>
                <c:pt idx="70">
                  <c:v>101.056746308</c:v>
                </c:pt>
                <c:pt idx="71">
                  <c:v>101.05694252799999</c:v>
                </c:pt>
                <c:pt idx="72">
                  <c:v>101.05713828499999</c:v>
                </c:pt>
                <c:pt idx="73">
                  <c:v>101.05733665</c:v>
                </c:pt>
                <c:pt idx="74">
                  <c:v>101.057531137</c:v>
                </c:pt>
                <c:pt idx="75">
                  <c:v>101.057723107</c:v>
                </c:pt>
                <c:pt idx="76">
                  <c:v>101.05791650899999</c:v>
                </c:pt>
                <c:pt idx="77">
                  <c:v>101.058109413</c:v>
                </c:pt>
                <c:pt idx="78">
                  <c:v>101.05830380099999</c:v>
                </c:pt>
                <c:pt idx="79">
                  <c:v>101.058495803</c:v>
                </c:pt>
                <c:pt idx="80">
                  <c:v>101.058682967</c:v>
                </c:pt>
                <c:pt idx="81">
                  <c:v>101.05887420000001</c:v>
                </c:pt>
                <c:pt idx="82">
                  <c:v>101.059065347</c:v>
                </c:pt>
                <c:pt idx="83">
                  <c:v>101.05926019100001</c:v>
                </c:pt>
                <c:pt idx="84">
                  <c:v>101.059450657</c:v>
                </c:pt>
                <c:pt idx="85">
                  <c:v>101.05964084</c:v>
                </c:pt>
                <c:pt idx="86">
                  <c:v>101.059830852</c:v>
                </c:pt>
                <c:pt idx="87">
                  <c:v>101.06002073400001</c:v>
                </c:pt>
                <c:pt idx="88">
                  <c:v>101.060210524</c:v>
                </c:pt>
                <c:pt idx="89">
                  <c:v>101.060400265</c:v>
                </c:pt>
                <c:pt idx="90">
                  <c:v>101.060589999</c:v>
                </c:pt>
                <c:pt idx="91">
                  <c:v>101.060779767</c:v>
                </c:pt>
                <c:pt idx="92">
                  <c:v>101.060969618</c:v>
                </c:pt>
                <c:pt idx="93">
                  <c:v>101.06115356399999</c:v>
                </c:pt>
                <c:pt idx="94">
                  <c:v>101.061346108</c:v>
                </c:pt>
                <c:pt idx="95">
                  <c:v>101.061536472</c:v>
                </c:pt>
                <c:pt idx="96">
                  <c:v>101.061733086</c:v>
                </c:pt>
                <c:pt idx="97">
                  <c:v>101.061923986</c:v>
                </c:pt>
                <c:pt idx="98">
                  <c:v>101.062115069</c:v>
                </c:pt>
                <c:pt idx="99">
                  <c:v>101.06230433499999</c:v>
                </c:pt>
                <c:pt idx="100">
                  <c:v>101.062496717</c:v>
                </c:pt>
                <c:pt idx="101">
                  <c:v>101.06268921500001</c:v>
                </c:pt>
                <c:pt idx="102">
                  <c:v>101.062885982</c:v>
                </c:pt>
                <c:pt idx="103">
                  <c:v>101.063079743</c:v>
                </c:pt>
                <c:pt idx="104">
                  <c:v>101.063274143</c:v>
                </c:pt>
                <c:pt idx="105">
                  <c:v>101.063469426</c:v>
                </c:pt>
                <c:pt idx="106">
                  <c:v>101.06366211300001</c:v>
                </c:pt>
                <c:pt idx="107">
                  <c:v>101.06385520000001</c:v>
                </c:pt>
                <c:pt idx="108">
                  <c:v>101.06405581</c:v>
                </c:pt>
                <c:pt idx="109">
                  <c:v>101.064254319</c:v>
                </c:pt>
                <c:pt idx="110">
                  <c:v>101.064455944</c:v>
                </c:pt>
                <c:pt idx="111">
                  <c:v>101.064656595</c:v>
                </c:pt>
                <c:pt idx="112">
                  <c:v>101.06485707900001</c:v>
                </c:pt>
                <c:pt idx="113">
                  <c:v>101.06506094300001</c:v>
                </c:pt>
                <c:pt idx="114">
                  <c:v>101.06526497599999</c:v>
                </c:pt>
                <c:pt idx="115">
                  <c:v>101.065468166</c:v>
                </c:pt>
                <c:pt idx="116">
                  <c:v>101.065674945</c:v>
                </c:pt>
                <c:pt idx="117">
                  <c:v>101.06588137200001</c:v>
                </c:pt>
                <c:pt idx="118">
                  <c:v>101.066091267</c:v>
                </c:pt>
                <c:pt idx="119">
                  <c:v>101.066308838</c:v>
                </c:pt>
                <c:pt idx="120">
                  <c:v>101.06652125399999</c:v>
                </c:pt>
                <c:pt idx="121">
                  <c:v>101.066735663</c:v>
                </c:pt>
                <c:pt idx="122">
                  <c:v>101.066950968</c:v>
                </c:pt>
                <c:pt idx="123">
                  <c:v>101.06716408299999</c:v>
                </c:pt>
                <c:pt idx="124">
                  <c:v>101.067384799</c:v>
                </c:pt>
                <c:pt idx="125">
                  <c:v>101.067606654</c:v>
                </c:pt>
                <c:pt idx="126">
                  <c:v>101.067830547</c:v>
                </c:pt>
                <c:pt idx="127">
                  <c:v>101.06805655300001</c:v>
                </c:pt>
                <c:pt idx="128">
                  <c:v>101.06828474700001</c:v>
                </c:pt>
                <c:pt idx="129">
                  <c:v>101.068513051</c:v>
                </c:pt>
                <c:pt idx="130">
                  <c:v>101.068745862</c:v>
                </c:pt>
                <c:pt idx="131">
                  <c:v>101.068981093</c:v>
                </c:pt>
                <c:pt idx="132">
                  <c:v>101.06922097099999</c:v>
                </c:pt>
                <c:pt idx="133">
                  <c:v>101.069461277</c:v>
                </c:pt>
                <c:pt idx="134">
                  <c:v>101.069704247</c:v>
                </c:pt>
                <c:pt idx="135">
                  <c:v>101.069946938</c:v>
                </c:pt>
                <c:pt idx="136">
                  <c:v>101.070195281</c:v>
                </c:pt>
                <c:pt idx="137">
                  <c:v>101.07044657599999</c:v>
                </c:pt>
                <c:pt idx="138">
                  <c:v>101.07070430500001</c:v>
                </c:pt>
                <c:pt idx="139">
                  <c:v>101.070962069</c:v>
                </c:pt>
                <c:pt idx="140">
                  <c:v>101.071229379</c:v>
                </c:pt>
                <c:pt idx="141">
                  <c:v>101.07149147600001</c:v>
                </c:pt>
                <c:pt idx="142">
                  <c:v>101.07176001800001</c:v>
                </c:pt>
                <c:pt idx="143">
                  <c:v>101.072024316</c:v>
                </c:pt>
                <c:pt idx="144">
                  <c:v>101.07229942799999</c:v>
                </c:pt>
                <c:pt idx="145">
                  <c:v>101.072577495</c:v>
                </c:pt>
                <c:pt idx="146">
                  <c:v>101.07285931200001</c:v>
                </c:pt>
                <c:pt idx="147">
                  <c:v>101.073140612</c:v>
                </c:pt>
                <c:pt idx="148">
                  <c:v>101.07343024799999</c:v>
                </c:pt>
                <c:pt idx="149">
                  <c:v>101.073723935</c:v>
                </c:pt>
                <c:pt idx="150">
                  <c:v>101.074026113</c:v>
                </c:pt>
                <c:pt idx="151">
                  <c:v>101.074328193</c:v>
                </c:pt>
                <c:pt idx="152">
                  <c:v>101.074633531</c:v>
                </c:pt>
                <c:pt idx="153">
                  <c:v>101.07494555300001</c:v>
                </c:pt>
                <c:pt idx="154">
                  <c:v>101.075261052</c:v>
                </c:pt>
                <c:pt idx="155">
                  <c:v>101.075581884</c:v>
                </c:pt>
                <c:pt idx="156">
                  <c:v>101.075904193</c:v>
                </c:pt>
                <c:pt idx="157">
                  <c:v>101.076236146</c:v>
                </c:pt>
                <c:pt idx="158">
                  <c:v>101.07657109500001</c:v>
                </c:pt>
                <c:pt idx="159">
                  <c:v>101.076911196</c:v>
                </c:pt>
                <c:pt idx="160">
                  <c:v>101.077264988</c:v>
                </c:pt>
                <c:pt idx="161">
                  <c:v>101.077622112</c:v>
                </c:pt>
                <c:pt idx="162">
                  <c:v>101.07798119900001</c:v>
                </c:pt>
                <c:pt idx="163">
                  <c:v>101.078319077</c:v>
                </c:pt>
                <c:pt idx="164">
                  <c:v>101.078723717</c:v>
                </c:pt>
                <c:pt idx="165">
                  <c:v>101.079066642</c:v>
                </c:pt>
                <c:pt idx="166">
                  <c:v>101.079446195</c:v>
                </c:pt>
                <c:pt idx="167">
                  <c:v>101.07983189799999</c:v>
                </c:pt>
                <c:pt idx="168">
                  <c:v>101.08022781299999</c:v>
                </c:pt>
                <c:pt idx="169">
                  <c:v>101.080622271</c:v>
                </c:pt>
                <c:pt idx="170">
                  <c:v>101.081027314</c:v>
                </c:pt>
                <c:pt idx="171">
                  <c:v>101.08144005299999</c:v>
                </c:pt>
                <c:pt idx="172">
                  <c:v>101.081850749</c:v>
                </c:pt>
                <c:pt idx="173">
                  <c:v>101.08228386099999</c:v>
                </c:pt>
                <c:pt idx="174">
                  <c:v>101.082715147</c:v>
                </c:pt>
                <c:pt idx="175">
                  <c:v>101.083154917</c:v>
                </c:pt>
                <c:pt idx="176">
                  <c:v>101.083599222</c:v>
                </c:pt>
                <c:pt idx="177">
                  <c:v>101.084053896</c:v>
                </c:pt>
                <c:pt idx="178">
                  <c:v>101.084517116</c:v>
                </c:pt>
                <c:pt idx="179">
                  <c:v>101.08498730399999</c:v>
                </c:pt>
                <c:pt idx="180">
                  <c:v>101.08546567400001</c:v>
                </c:pt>
                <c:pt idx="181">
                  <c:v>101.08594811</c:v>
                </c:pt>
                <c:pt idx="182">
                  <c:v>101.086443864</c:v>
                </c:pt>
                <c:pt idx="183">
                  <c:v>101.08695159600001</c:v>
                </c:pt>
                <c:pt idx="184">
                  <c:v>101.08746441700001</c:v>
                </c:pt>
                <c:pt idx="185">
                  <c:v>101.087979037</c:v>
                </c:pt>
                <c:pt idx="186">
                  <c:v>101.088511205</c:v>
                </c:pt>
                <c:pt idx="187">
                  <c:v>101.089050034</c:v>
                </c:pt>
                <c:pt idx="188">
                  <c:v>101.089592442</c:v>
                </c:pt>
                <c:pt idx="189">
                  <c:v>101.090151986</c:v>
                </c:pt>
                <c:pt idx="190">
                  <c:v>101.090726225</c:v>
                </c:pt>
                <c:pt idx="191">
                  <c:v>101.091304298</c:v>
                </c:pt>
                <c:pt idx="192">
                  <c:v>101.09188681099999</c:v>
                </c:pt>
                <c:pt idx="193">
                  <c:v>101.092483371</c:v>
                </c:pt>
                <c:pt idx="194">
                  <c:v>101.09309309299999</c:v>
                </c:pt>
                <c:pt idx="195">
                  <c:v>101.09371410999999</c:v>
                </c:pt>
                <c:pt idx="196">
                  <c:v>101.094343061</c:v>
                </c:pt>
                <c:pt idx="197">
                  <c:v>101.09498310399999</c:v>
                </c:pt>
                <c:pt idx="198">
                  <c:v>101.095634519</c:v>
                </c:pt>
                <c:pt idx="199">
                  <c:v>101.096292701</c:v>
                </c:pt>
                <c:pt idx="200">
                  <c:v>101.09696685999999</c:v>
                </c:pt>
                <c:pt idx="201">
                  <c:v>101.09765279200001</c:v>
                </c:pt>
                <c:pt idx="202">
                  <c:v>101.098355041</c:v>
                </c:pt>
                <c:pt idx="203">
                  <c:v>101.09906501099999</c:v>
                </c:pt>
                <c:pt idx="204">
                  <c:v>101.099787394</c:v>
                </c:pt>
                <c:pt idx="205">
                  <c:v>101.100522254</c:v>
                </c:pt>
                <c:pt idx="206">
                  <c:v>101.101272682</c:v>
                </c:pt>
                <c:pt idx="207">
                  <c:v>101.102033459</c:v>
                </c:pt>
                <c:pt idx="208">
                  <c:v>101.10280747</c:v>
                </c:pt>
                <c:pt idx="209">
                  <c:v>101.103594847</c:v>
                </c:pt>
                <c:pt idx="210">
                  <c:v>101.104396024</c:v>
                </c:pt>
                <c:pt idx="211">
                  <c:v>101.10520854400001</c:v>
                </c:pt>
                <c:pt idx="212">
                  <c:v>101.10603765</c:v>
                </c:pt>
                <c:pt idx="213">
                  <c:v>101.106881222</c:v>
                </c:pt>
                <c:pt idx="214">
                  <c:v>101.107743418</c:v>
                </c:pt>
                <c:pt idx="215">
                  <c:v>101.108610709</c:v>
                </c:pt>
                <c:pt idx="216">
                  <c:v>101.109498871</c:v>
                </c:pt>
                <c:pt idx="217">
                  <c:v>101.110402357</c:v>
                </c:pt>
                <c:pt idx="218">
                  <c:v>101.111320811</c:v>
                </c:pt>
                <c:pt idx="219">
                  <c:v>101.11225565399999</c:v>
                </c:pt>
                <c:pt idx="220">
                  <c:v>101.113206551</c:v>
                </c:pt>
                <c:pt idx="221">
                  <c:v>101.114173851</c:v>
                </c:pt>
                <c:pt idx="222">
                  <c:v>101.115162119</c:v>
                </c:pt>
                <c:pt idx="223">
                  <c:v>101.11616267399999</c:v>
                </c:pt>
                <c:pt idx="224">
                  <c:v>101.117180335</c:v>
                </c:pt>
                <c:pt idx="225">
                  <c:v>101.118215437</c:v>
                </c:pt>
                <c:pt idx="226">
                  <c:v>101.119262721</c:v>
                </c:pt>
                <c:pt idx="227">
                  <c:v>101.120333425</c:v>
                </c:pt>
                <c:pt idx="228">
                  <c:v>101.12142228800001</c:v>
                </c:pt>
                <c:pt idx="229">
                  <c:v>101.12253186300001</c:v>
                </c:pt>
                <c:pt idx="230">
                  <c:v>101.123666277</c:v>
                </c:pt>
                <c:pt idx="231">
                  <c:v>101.124808501</c:v>
                </c:pt>
                <c:pt idx="232">
                  <c:v>101.125972844</c:v>
                </c:pt>
                <c:pt idx="233">
                  <c:v>101.12715549000001</c:v>
                </c:pt>
                <c:pt idx="234">
                  <c:v>101.128353885</c:v>
                </c:pt>
                <c:pt idx="235">
                  <c:v>101.1295779</c:v>
                </c:pt>
                <c:pt idx="236">
                  <c:v>101.130825778</c:v>
                </c:pt>
                <c:pt idx="237">
                  <c:v>101.13209175999999</c:v>
                </c:pt>
                <c:pt idx="238">
                  <c:v>101.133378077</c:v>
                </c:pt>
                <c:pt idx="239">
                  <c:v>101.134683403</c:v>
                </c:pt>
                <c:pt idx="240">
                  <c:v>101.136012792</c:v>
                </c:pt>
                <c:pt idx="241">
                  <c:v>101.13736010700001</c:v>
                </c:pt>
                <c:pt idx="242">
                  <c:v>101.138735822</c:v>
                </c:pt>
                <c:pt idx="243">
                  <c:v>101.140132153</c:v>
                </c:pt>
                <c:pt idx="244">
                  <c:v>101.14155399400001</c:v>
                </c:pt>
                <c:pt idx="245">
                  <c:v>101.142996529</c:v>
                </c:pt>
                <c:pt idx="246">
                  <c:v>101.144465268</c:v>
                </c:pt>
                <c:pt idx="247">
                  <c:v>101.145960624</c:v>
                </c:pt>
                <c:pt idx="248">
                  <c:v>101.147466444</c:v>
                </c:pt>
                <c:pt idx="249">
                  <c:v>101.14902613300001</c:v>
                </c:pt>
                <c:pt idx="250">
                  <c:v>101.15058016499999</c:v>
                </c:pt>
                <c:pt idx="251">
                  <c:v>101.15218081800001</c:v>
                </c:pt>
                <c:pt idx="252">
                  <c:v>101.15377998300001</c:v>
                </c:pt>
                <c:pt idx="253">
                  <c:v>101.155425978</c:v>
                </c:pt>
                <c:pt idx="254">
                  <c:v>101.157080013</c:v>
                </c:pt>
                <c:pt idx="255">
                  <c:v>101.158773443</c:v>
                </c:pt>
                <c:pt idx="256">
                  <c:v>101.160493844</c:v>
                </c:pt>
                <c:pt idx="257">
                  <c:v>101.162246677</c:v>
                </c:pt>
                <c:pt idx="258">
                  <c:v>101.164021938</c:v>
                </c:pt>
                <c:pt idx="259">
                  <c:v>101.165822455</c:v>
                </c:pt>
                <c:pt idx="260">
                  <c:v>101.16765089899999</c:v>
                </c:pt>
                <c:pt idx="261">
                  <c:v>101.169517392</c:v>
                </c:pt>
                <c:pt idx="262">
                  <c:v>101.171421059</c:v>
                </c:pt>
                <c:pt idx="263">
                  <c:v>101.173333973</c:v>
                </c:pt>
                <c:pt idx="264">
                  <c:v>101.175302535</c:v>
                </c:pt>
                <c:pt idx="265">
                  <c:v>101.177269385</c:v>
                </c:pt>
                <c:pt idx="266">
                  <c:v>101.17928843999999</c:v>
                </c:pt>
                <c:pt idx="267">
                  <c:v>101.18130501500001</c:v>
                </c:pt>
                <c:pt idx="268">
                  <c:v>101.183390694</c:v>
                </c:pt>
                <c:pt idx="269">
                  <c:v>101.185477284</c:v>
                </c:pt>
                <c:pt idx="270">
                  <c:v>101.187610177</c:v>
                </c:pt>
                <c:pt idx="271">
                  <c:v>101.189786148</c:v>
                </c:pt>
                <c:pt idx="272">
                  <c:v>101.191985311</c:v>
                </c:pt>
                <c:pt idx="273">
                  <c:v>101.19421731</c:v>
                </c:pt>
                <c:pt idx="274">
                  <c:v>101.19648142200001</c:v>
                </c:pt>
                <c:pt idx="275">
                  <c:v>101.19878323099999</c:v>
                </c:pt>
                <c:pt idx="276">
                  <c:v>101.201116716</c:v>
                </c:pt>
                <c:pt idx="277">
                  <c:v>101.203487583</c:v>
                </c:pt>
                <c:pt idx="278">
                  <c:v>101.20589354099999</c:v>
                </c:pt>
                <c:pt idx="279">
                  <c:v>101.20833765499999</c:v>
                </c:pt>
                <c:pt idx="280">
                  <c:v>101.210816185</c:v>
                </c:pt>
                <c:pt idx="281">
                  <c:v>101.21332966999999</c:v>
                </c:pt>
                <c:pt idx="282">
                  <c:v>101.21588282899999</c:v>
                </c:pt>
                <c:pt idx="283">
                  <c:v>101.218468532</c:v>
                </c:pt>
                <c:pt idx="284">
                  <c:v>101.221091405</c:v>
                </c:pt>
                <c:pt idx="285">
                  <c:v>101.22375581199999</c:v>
                </c:pt>
                <c:pt idx="286">
                  <c:v>101.226457048</c:v>
                </c:pt>
                <c:pt idx="287">
                  <c:v>101.229195812</c:v>
                </c:pt>
                <c:pt idx="288">
                  <c:v>101.23197208000001</c:v>
                </c:pt>
                <c:pt idx="289">
                  <c:v>101.23478671300001</c:v>
                </c:pt>
                <c:pt idx="290">
                  <c:v>101.23764471699999</c:v>
                </c:pt>
                <c:pt idx="291">
                  <c:v>101.24053973300001</c:v>
                </c:pt>
                <c:pt idx="292">
                  <c:v>101.243481601</c:v>
                </c:pt>
                <c:pt idx="293">
                  <c:v>101.246459665</c:v>
                </c:pt>
                <c:pt idx="294">
                  <c:v>101.249477955</c:v>
                </c:pt>
                <c:pt idx="295">
                  <c:v>101.25253932699999</c:v>
                </c:pt>
                <c:pt idx="296">
                  <c:v>101.255633731</c:v>
                </c:pt>
                <c:pt idx="297">
                  <c:v>101.25877570500001</c:v>
                </c:pt>
                <c:pt idx="298">
                  <c:v>101.261960957</c:v>
                </c:pt>
                <c:pt idx="299">
                  <c:v>101.265195615</c:v>
                </c:pt>
                <c:pt idx="300">
                  <c:v>101.268467371</c:v>
                </c:pt>
                <c:pt idx="301">
                  <c:v>101.27178146200001</c:v>
                </c:pt>
                <c:pt idx="302">
                  <c:v>101.275141163</c:v>
                </c:pt>
                <c:pt idx="303">
                  <c:v>101.27853982800001</c:v>
                </c:pt>
                <c:pt idx="304">
                  <c:v>101.28198610600001</c:v>
                </c:pt>
                <c:pt idx="305">
                  <c:v>101.285477847</c:v>
                </c:pt>
                <c:pt idx="306">
                  <c:v>101.28901895</c:v>
                </c:pt>
                <c:pt idx="307">
                  <c:v>101.29260577700001</c:v>
                </c:pt>
                <c:pt idx="308">
                  <c:v>101.29623287299999</c:v>
                </c:pt>
                <c:pt idx="309">
                  <c:v>101.299901224</c:v>
                </c:pt>
                <c:pt idx="310">
                  <c:v>101.303619983</c:v>
                </c:pt>
                <c:pt idx="311">
                  <c:v>101.307379853</c:v>
                </c:pt>
                <c:pt idx="312">
                  <c:v>101.311191291</c:v>
                </c:pt>
                <c:pt idx="313">
                  <c:v>101.315049278</c:v>
                </c:pt>
                <c:pt idx="314">
                  <c:v>101.318953886</c:v>
                </c:pt>
                <c:pt idx="315">
                  <c:v>101.322905705</c:v>
                </c:pt>
                <c:pt idx="316">
                  <c:v>101.32690429900001</c:v>
                </c:pt>
                <c:pt idx="317">
                  <c:v>101.330951046</c:v>
                </c:pt>
                <c:pt idx="318">
                  <c:v>101.33504432700001</c:v>
                </c:pt>
                <c:pt idx="319">
                  <c:v>101.339185691</c:v>
                </c:pt>
                <c:pt idx="320">
                  <c:v>101.343374195</c:v>
                </c:pt>
                <c:pt idx="321">
                  <c:v>101.347610821</c:v>
                </c:pt>
                <c:pt idx="322">
                  <c:v>101.35189536999999</c:v>
                </c:pt>
                <c:pt idx="323">
                  <c:v>101.356233825</c:v>
                </c:pt>
                <c:pt idx="324">
                  <c:v>101.360614236</c:v>
                </c:pt>
                <c:pt idx="325">
                  <c:v>101.36503675100001</c:v>
                </c:pt>
                <c:pt idx="326">
                  <c:v>101.369513086</c:v>
                </c:pt>
                <c:pt idx="327">
                  <c:v>101.374044083</c:v>
                </c:pt>
                <c:pt idx="328">
                  <c:v>101.378616318</c:v>
                </c:pt>
                <c:pt idx="329">
                  <c:v>101.383236432</c:v>
                </c:pt>
                <c:pt idx="330">
                  <c:v>101.387897417</c:v>
                </c:pt>
                <c:pt idx="331">
                  <c:v>101.392612984</c:v>
                </c:pt>
                <c:pt idx="332">
                  <c:v>101.39737587800001</c:v>
                </c:pt>
                <c:pt idx="333">
                  <c:v>101.402188224</c:v>
                </c:pt>
                <c:pt idx="334">
                  <c:v>101.407045372</c:v>
                </c:pt>
                <c:pt idx="335">
                  <c:v>101.411949448</c:v>
                </c:pt>
                <c:pt idx="336">
                  <c:v>101.41690013100001</c:v>
                </c:pt>
                <c:pt idx="337">
                  <c:v>101.421894885</c:v>
                </c:pt>
                <c:pt idx="338">
                  <c:v>101.426937721</c:v>
                </c:pt>
                <c:pt idx="339">
                  <c:v>101.432029027</c:v>
                </c:pt>
                <c:pt idx="340">
                  <c:v>101.43716261199999</c:v>
                </c:pt>
                <c:pt idx="341">
                  <c:v>101.442344041</c:v>
                </c:pt>
                <c:pt idx="342">
                  <c:v>101.447563503</c:v>
                </c:pt>
                <c:pt idx="343">
                  <c:v>101.452829678</c:v>
                </c:pt>
                <c:pt idx="344">
                  <c:v>101.458135731</c:v>
                </c:pt>
                <c:pt idx="345">
                  <c:v>101.463487465</c:v>
                </c:pt>
                <c:pt idx="346">
                  <c:v>101.468882579</c:v>
                </c:pt>
                <c:pt idx="347">
                  <c:v>101.474320815</c:v>
                </c:pt>
                <c:pt idx="348">
                  <c:v>101.47980490499999</c:v>
                </c:pt>
                <c:pt idx="349">
                  <c:v>101.48531894200001</c:v>
                </c:pt>
                <c:pt idx="350">
                  <c:v>101.49087817500001</c:v>
                </c:pt>
                <c:pt idx="351">
                  <c:v>101.496452197</c:v>
                </c:pt>
                <c:pt idx="352">
                  <c:v>101.50208092699999</c:v>
                </c:pt>
                <c:pt idx="353">
                  <c:v>101.50774703499999</c:v>
                </c:pt>
                <c:pt idx="354">
                  <c:v>101.51344637699999</c:v>
                </c:pt>
                <c:pt idx="355">
                  <c:v>101.51918879999999</c:v>
                </c:pt>
                <c:pt idx="356">
                  <c:v>101.524952005</c:v>
                </c:pt>
                <c:pt idx="357">
                  <c:v>101.530746204</c:v>
                </c:pt>
                <c:pt idx="358">
                  <c:v>101.53656763399999</c:v>
                </c:pt>
                <c:pt idx="359">
                  <c:v>101.54242328700001</c:v>
                </c:pt>
                <c:pt idx="360">
                  <c:v>101.548306983</c:v>
                </c:pt>
                <c:pt idx="361">
                  <c:v>101.554215515</c:v>
                </c:pt>
                <c:pt idx="362">
                  <c:v>101.56014731</c:v>
                </c:pt>
                <c:pt idx="363">
                  <c:v>101.566102391</c:v>
                </c:pt>
                <c:pt idx="364">
                  <c:v>101.572079945</c:v>
                </c:pt>
                <c:pt idx="365">
                  <c:v>101.578074622</c:v>
                </c:pt>
                <c:pt idx="366">
                  <c:v>101.58408452499999</c:v>
                </c:pt>
                <c:pt idx="367">
                  <c:v>101.590111229</c:v>
                </c:pt>
                <c:pt idx="368">
                  <c:v>101.596150935</c:v>
                </c:pt>
                <c:pt idx="369">
                  <c:v>101.60220144900001</c:v>
                </c:pt>
                <c:pt idx="370">
                  <c:v>101.608260555</c:v>
                </c:pt>
                <c:pt idx="371">
                  <c:v>101.61432607499999</c:v>
                </c:pt>
                <c:pt idx="372">
                  <c:v>101.620401141</c:v>
                </c:pt>
                <c:pt idx="373">
                  <c:v>101.626472537</c:v>
                </c:pt>
                <c:pt idx="374">
                  <c:v>101.632541948</c:v>
                </c:pt>
                <c:pt idx="375">
                  <c:v>101.638600299</c:v>
                </c:pt>
                <c:pt idx="376">
                  <c:v>101.644659233</c:v>
                </c:pt>
                <c:pt idx="377">
                  <c:v>101.65070971</c:v>
                </c:pt>
                <c:pt idx="378">
                  <c:v>101.656746129</c:v>
                </c:pt>
                <c:pt idx="379">
                  <c:v>101.662766588</c:v>
                </c:pt>
                <c:pt idx="380">
                  <c:v>101.668767569</c:v>
                </c:pt>
                <c:pt idx="381">
                  <c:v>101.674744131</c:v>
                </c:pt>
                <c:pt idx="382">
                  <c:v>101.680697795</c:v>
                </c:pt>
                <c:pt idx="383">
                  <c:v>101.68661905499999</c:v>
                </c:pt>
                <c:pt idx="384">
                  <c:v>101.692511963</c:v>
                </c:pt>
                <c:pt idx="385">
                  <c:v>101.698364614</c:v>
                </c:pt>
                <c:pt idx="386">
                  <c:v>101.704177359</c:v>
                </c:pt>
                <c:pt idx="387">
                  <c:v>101.709943743</c:v>
                </c:pt>
                <c:pt idx="388">
                  <c:v>101.71565650700001</c:v>
                </c:pt>
                <c:pt idx="389">
                  <c:v>101.72132799800001</c:v>
                </c:pt>
                <c:pt idx="390">
                  <c:v>101.72694099500001</c:v>
                </c:pt>
                <c:pt idx="391">
                  <c:v>101.73248031599999</c:v>
                </c:pt>
                <c:pt idx="392">
                  <c:v>101.737946667</c:v>
                </c:pt>
                <c:pt idx="393">
                  <c:v>101.7433541</c:v>
                </c:pt>
                <c:pt idx="394">
                  <c:v>101.74867775600001</c:v>
                </c:pt>
                <c:pt idx="395">
                  <c:v>101.75390632</c:v>
                </c:pt>
                <c:pt idx="396">
                  <c:v>101.759073562</c:v>
                </c:pt>
                <c:pt idx="397">
                  <c:v>101.76411863600001</c:v>
                </c:pt>
                <c:pt idx="398">
                  <c:v>101.76907849200001</c:v>
                </c:pt>
                <c:pt idx="399">
                  <c:v>101.773943557</c:v>
                </c:pt>
                <c:pt idx="400">
                  <c:v>101.778681926</c:v>
                </c:pt>
                <c:pt idx="401">
                  <c:v>101.78330755499999</c:v>
                </c:pt>
                <c:pt idx="402">
                  <c:v>101.787810591</c:v>
                </c:pt>
                <c:pt idx="403">
                  <c:v>101.792183128</c:v>
                </c:pt>
                <c:pt idx="404">
                  <c:v>101.796411132</c:v>
                </c:pt>
                <c:pt idx="405">
                  <c:v>101.800512985</c:v>
                </c:pt>
                <c:pt idx="406">
                  <c:v>101.80446431</c:v>
                </c:pt>
                <c:pt idx="407">
                  <c:v>101.808225975</c:v>
                </c:pt>
                <c:pt idx="408">
                  <c:v>101.81186329400001</c:v>
                </c:pt>
                <c:pt idx="409">
                  <c:v>101.81528915299999</c:v>
                </c:pt>
                <c:pt idx="410">
                  <c:v>101.81856358</c:v>
                </c:pt>
                <c:pt idx="411">
                  <c:v>101.821631498</c:v>
                </c:pt>
                <c:pt idx="412">
                  <c:v>101.82451092399999</c:v>
                </c:pt>
                <c:pt idx="413">
                  <c:v>101.82718664399999</c:v>
                </c:pt>
                <c:pt idx="414">
                  <c:v>101.82965417</c:v>
                </c:pt>
                <c:pt idx="415">
                  <c:v>101.831895347</c:v>
                </c:pt>
                <c:pt idx="416">
                  <c:v>101.833901383</c:v>
                </c:pt>
                <c:pt idx="417">
                  <c:v>101.835672843</c:v>
                </c:pt>
                <c:pt idx="418">
                  <c:v>101.837201226</c:v>
                </c:pt>
                <c:pt idx="419">
                  <c:v>101.838468359</c:v>
                </c:pt>
                <c:pt idx="420">
                  <c:v>101.83946072800001</c:v>
                </c:pt>
                <c:pt idx="421">
                  <c:v>101.840179214</c:v>
                </c:pt>
                <c:pt idx="422">
                  <c:v>101.840612846</c:v>
                </c:pt>
                <c:pt idx="423">
                  <c:v>101.840752696</c:v>
                </c:pt>
                <c:pt idx="424">
                  <c:v>101.840579484</c:v>
                </c:pt>
                <c:pt idx="425">
                  <c:v>101.840092306</c:v>
                </c:pt>
                <c:pt idx="426">
                  <c:v>101.839270533</c:v>
                </c:pt>
                <c:pt idx="427">
                  <c:v>101.838128739</c:v>
                </c:pt>
                <c:pt idx="428">
                  <c:v>101.836607102</c:v>
                </c:pt>
                <c:pt idx="429">
                  <c:v>101.83473716500001</c:v>
                </c:pt>
                <c:pt idx="430">
                  <c:v>101.832487552</c:v>
                </c:pt>
                <c:pt idx="431">
                  <c:v>101.8298626</c:v>
                </c:pt>
                <c:pt idx="432">
                  <c:v>101.82683707299999</c:v>
                </c:pt>
                <c:pt idx="433">
                  <c:v>101.823402622</c:v>
                </c:pt>
                <c:pt idx="434">
                  <c:v>101.81954712700001</c:v>
                </c:pt>
                <c:pt idx="435">
                  <c:v>101.815260794</c:v>
                </c:pt>
                <c:pt idx="436">
                  <c:v>101.81052567899999</c:v>
                </c:pt>
                <c:pt idx="437">
                  <c:v>101.80532452999999</c:v>
                </c:pt>
                <c:pt idx="438">
                  <c:v>101.799663326</c:v>
                </c:pt>
                <c:pt idx="439">
                  <c:v>101.793512686</c:v>
                </c:pt>
                <c:pt idx="440">
                  <c:v>101.786863829</c:v>
                </c:pt>
                <c:pt idx="441">
                  <c:v>101.779703293</c:v>
                </c:pt>
                <c:pt idx="442">
                  <c:v>101.77201743099999</c:v>
                </c:pt>
                <c:pt idx="443">
                  <c:v>101.763788099</c:v>
                </c:pt>
                <c:pt idx="444">
                  <c:v>101.75500995599999</c:v>
                </c:pt>
                <c:pt idx="445">
                  <c:v>101.74566890600001</c:v>
                </c:pt>
                <c:pt idx="446">
                  <c:v>101.735739631</c:v>
                </c:pt>
                <c:pt idx="447">
                  <c:v>101.725218935</c:v>
                </c:pt>
                <c:pt idx="448">
                  <c:v>101.714085274</c:v>
                </c:pt>
                <c:pt idx="449">
                  <c:v>101.702322348</c:v>
                </c:pt>
                <c:pt idx="450">
                  <c:v>101.689928169</c:v>
                </c:pt>
                <c:pt idx="451">
                  <c:v>101.676873215</c:v>
                </c:pt>
                <c:pt idx="452">
                  <c:v>101.663143684</c:v>
                </c:pt>
                <c:pt idx="453">
                  <c:v>101.648735062</c:v>
                </c:pt>
                <c:pt idx="454">
                  <c:v>101.633629336</c:v>
                </c:pt>
                <c:pt idx="455">
                  <c:v>101.617814602</c:v>
                </c:pt>
                <c:pt idx="456">
                  <c:v>101.601256944</c:v>
                </c:pt>
                <c:pt idx="457">
                  <c:v>101.583931729</c:v>
                </c:pt>
                <c:pt idx="458">
                  <c:v>101.56585838300001</c:v>
                </c:pt>
                <c:pt idx="459">
                  <c:v>101.54699554600001</c:v>
                </c:pt>
                <c:pt idx="460">
                  <c:v>101.527334502</c:v>
                </c:pt>
                <c:pt idx="461">
                  <c:v>101.506882668</c:v>
                </c:pt>
                <c:pt idx="462">
                  <c:v>101.485570045</c:v>
                </c:pt>
                <c:pt idx="463">
                  <c:v>101.463425894</c:v>
                </c:pt>
                <c:pt idx="464">
                  <c:v>101.440428066</c:v>
                </c:pt>
                <c:pt idx="465">
                  <c:v>101.416539716</c:v>
                </c:pt>
                <c:pt idx="466">
                  <c:v>101.39176107999999</c:v>
                </c:pt>
                <c:pt idx="467">
                  <c:v>101.366067125</c:v>
                </c:pt>
                <c:pt idx="468">
                  <c:v>101.33944361099999</c:v>
                </c:pt>
                <c:pt idx="469">
                  <c:v>101.311875915</c:v>
                </c:pt>
                <c:pt idx="470">
                  <c:v>101.28334513</c:v>
                </c:pt>
                <c:pt idx="471">
                  <c:v>101.253833689</c:v>
                </c:pt>
                <c:pt idx="472">
                  <c:v>101.22332548200001</c:v>
                </c:pt>
                <c:pt idx="473">
                  <c:v>101.191802615</c:v>
                </c:pt>
                <c:pt idx="474">
                  <c:v>101.15924926</c:v>
                </c:pt>
                <c:pt idx="475">
                  <c:v>101.12564668900001</c:v>
                </c:pt>
                <c:pt idx="476">
                  <c:v>101.090979421</c:v>
                </c:pt>
                <c:pt idx="477">
                  <c:v>101.055229529</c:v>
                </c:pt>
                <c:pt idx="478">
                  <c:v>101.01838018399999</c:v>
                </c:pt>
                <c:pt idx="479">
                  <c:v>100.980414162</c:v>
                </c:pt>
                <c:pt idx="480">
                  <c:v>100.94131467699999</c:v>
                </c:pt>
                <c:pt idx="481">
                  <c:v>100.901064844</c:v>
                </c:pt>
                <c:pt idx="482">
                  <c:v>100.85964757000001</c:v>
                </c:pt>
                <c:pt idx="483">
                  <c:v>100.817046</c:v>
                </c:pt>
                <c:pt idx="484">
                  <c:v>100.773243317</c:v>
                </c:pt>
                <c:pt idx="485">
                  <c:v>100.728222761</c:v>
                </c:pt>
                <c:pt idx="486">
                  <c:v>100.681967648</c:v>
                </c:pt>
                <c:pt idx="487">
                  <c:v>100.63446136</c:v>
                </c:pt>
                <c:pt idx="488">
                  <c:v>100.585687431</c:v>
                </c:pt>
                <c:pt idx="489">
                  <c:v>100.535629435</c:v>
                </c:pt>
                <c:pt idx="490">
                  <c:v>100.484271122</c:v>
                </c:pt>
                <c:pt idx="491">
                  <c:v>100.431596181</c:v>
                </c:pt>
                <c:pt idx="492">
                  <c:v>100.37758873600001</c:v>
                </c:pt>
                <c:pt idx="493">
                  <c:v>100.32223270999999</c:v>
                </c:pt>
                <c:pt idx="494">
                  <c:v>100.265512313</c:v>
                </c:pt>
                <c:pt idx="495">
                  <c:v>100.207412076</c:v>
                </c:pt>
                <c:pt idx="496">
                  <c:v>100.147916545</c:v>
                </c:pt>
                <c:pt idx="497">
                  <c:v>100.087010582</c:v>
                </c:pt>
                <c:pt idx="498">
                  <c:v>100.024678776</c:v>
                </c:pt>
                <c:pt idx="499">
                  <c:v>99.960906805600004</c:v>
                </c:pt>
                <c:pt idx="500">
                  <c:v>99.895679195200003</c:v>
                </c:pt>
                <c:pt idx="501">
                  <c:v>99.895679195200003</c:v>
                </c:pt>
                <c:pt idx="502">
                  <c:v>99.889626906983835</c:v>
                </c:pt>
                <c:pt idx="503">
                  <c:v>99.88343566798487</c:v>
                </c:pt>
                <c:pt idx="504">
                  <c:v>99.877104703298627</c:v>
                </c:pt>
                <c:pt idx="505">
                  <c:v>99.870617829086228</c:v>
                </c:pt>
                <c:pt idx="506">
                  <c:v>99.863993400805867</c:v>
                </c:pt>
                <c:pt idx="507">
                  <c:v>99.857240658009033</c:v>
                </c:pt>
                <c:pt idx="508">
                  <c:v>99.850344519599076</c:v>
                </c:pt>
                <c:pt idx="509">
                  <c:v>99.84330228968733</c:v>
                </c:pt>
                <c:pt idx="510">
                  <c:v>99.836137888094513</c:v>
                </c:pt>
                <c:pt idx="511">
                  <c:v>99.828856449679449</c:v>
                </c:pt>
                <c:pt idx="512">
                  <c:v>99.821429767704871</c:v>
                </c:pt>
                <c:pt idx="513">
                  <c:v>99.813860214758662</c:v>
                </c:pt>
                <c:pt idx="514">
                  <c:v>99.806182115318606</c:v>
                </c:pt>
                <c:pt idx="515">
                  <c:v>99.798374579291078</c:v>
                </c:pt>
                <c:pt idx="516">
                  <c:v>99.790456591382792</c:v>
                </c:pt>
                <c:pt idx="517">
                  <c:v>99.782395638562903</c:v>
                </c:pt>
                <c:pt idx="518">
                  <c:v>99.774223190726744</c:v>
                </c:pt>
                <c:pt idx="519">
                  <c:v>99.765929523573249</c:v>
                </c:pt>
                <c:pt idx="520">
                  <c:v>99.757521680151953</c:v>
                </c:pt>
                <c:pt idx="521">
                  <c:v>99.748994470602753</c:v>
                </c:pt>
                <c:pt idx="522">
                  <c:v>99.740345748847318</c:v>
                </c:pt>
                <c:pt idx="523">
                  <c:v>99.731593517834241</c:v>
                </c:pt>
                <c:pt idx="524">
                  <c:v>99.722717998618521</c:v>
                </c:pt>
                <c:pt idx="525">
                  <c:v>99.713742891257638</c:v>
                </c:pt>
                <c:pt idx="526">
                  <c:v>99.70467022478951</c:v>
                </c:pt>
                <c:pt idx="527">
                  <c:v>99.695480073081583</c:v>
                </c:pt>
                <c:pt idx="528">
                  <c:v>99.686184726072028</c:v>
                </c:pt>
                <c:pt idx="529">
                  <c:v>99.676775047412292</c:v>
                </c:pt>
                <c:pt idx="530">
                  <c:v>99.667274353638021</c:v>
                </c:pt>
                <c:pt idx="531">
                  <c:v>99.657673125378537</c:v>
                </c:pt>
                <c:pt idx="532">
                  <c:v>99.647978075672754</c:v>
                </c:pt>
                <c:pt idx="533">
                  <c:v>99.638180129701354</c:v>
                </c:pt>
                <c:pt idx="534">
                  <c:v>99.628286283179705</c:v>
                </c:pt>
                <c:pt idx="535">
                  <c:v>99.618294307413109</c:v>
                </c:pt>
                <c:pt idx="536">
                  <c:v>99.608213028064498</c:v>
                </c:pt>
                <c:pt idx="537">
                  <c:v>99.598040097967569</c:v>
                </c:pt>
                <c:pt idx="538">
                  <c:v>99.587777545297484</c:v>
                </c:pt>
                <c:pt idx="539">
                  <c:v>99.577425831395033</c:v>
                </c:pt>
                <c:pt idx="540">
                  <c:v>99.566983993884079</c:v>
                </c:pt>
                <c:pt idx="541">
                  <c:v>99.556460796109107</c:v>
                </c:pt>
                <c:pt idx="542">
                  <c:v>99.545851647986879</c:v>
                </c:pt>
                <c:pt idx="543">
                  <c:v>99.535158411779562</c:v>
                </c:pt>
                <c:pt idx="544">
                  <c:v>99.5243855880545</c:v>
                </c:pt>
                <c:pt idx="545">
                  <c:v>99.513532454042988</c:v>
                </c:pt>
                <c:pt idx="546">
                  <c:v>99.502600740522524</c:v>
                </c:pt>
                <c:pt idx="547">
                  <c:v>99.491591564902961</c:v>
                </c:pt>
                <c:pt idx="548">
                  <c:v>99.480506823672371</c:v>
                </c:pt>
                <c:pt idx="549">
                  <c:v>99.469347927884513</c:v>
                </c:pt>
                <c:pt idx="550">
                  <c:v>99.458115834882634</c:v>
                </c:pt>
                <c:pt idx="551">
                  <c:v>99.446812140508229</c:v>
                </c:pt>
                <c:pt idx="552">
                  <c:v>99.435438087910455</c:v>
                </c:pt>
                <c:pt idx="553">
                  <c:v>99.423995236153928</c:v>
                </c:pt>
                <c:pt idx="554">
                  <c:v>99.412484804555334</c:v>
                </c:pt>
                <c:pt idx="555">
                  <c:v>99.400908112021483</c:v>
                </c:pt>
                <c:pt idx="556">
                  <c:v>99.389266512258232</c:v>
                </c:pt>
                <c:pt idx="557">
                  <c:v>99.377561218154554</c:v>
                </c:pt>
                <c:pt idx="558">
                  <c:v>99.365793752947454</c:v>
                </c:pt>
                <c:pt idx="559">
                  <c:v>99.353965242798239</c:v>
                </c:pt>
                <c:pt idx="560">
                  <c:v>99.342077193494191</c:v>
                </c:pt>
                <c:pt idx="561">
                  <c:v>99.3301306604573</c:v>
                </c:pt>
                <c:pt idx="562">
                  <c:v>99.318127040834923</c:v>
                </c:pt>
                <c:pt idx="563">
                  <c:v>99.306067624258588</c:v>
                </c:pt>
                <c:pt idx="564">
                  <c:v>99.293953470711344</c:v>
                </c:pt>
                <c:pt idx="565">
                  <c:v>99.281785944982417</c:v>
                </c:pt>
                <c:pt idx="566">
                  <c:v>99.269566281012231</c:v>
                </c:pt>
                <c:pt idx="567">
                  <c:v>99.257295702960064</c:v>
                </c:pt>
                <c:pt idx="568">
                  <c:v>99.244975383304478</c:v>
                </c:pt>
                <c:pt idx="569">
                  <c:v>99.232606508987928</c:v>
                </c:pt>
                <c:pt idx="570">
                  <c:v>99.220190462524982</c:v>
                </c:pt>
                <c:pt idx="571">
                  <c:v>99.20772827375491</c:v>
                </c:pt>
                <c:pt idx="572">
                  <c:v>99.195221142727959</c:v>
                </c:pt>
                <c:pt idx="573">
                  <c:v>99.182670286747282</c:v>
                </c:pt>
                <c:pt idx="574">
                  <c:v>99.170076753674948</c:v>
                </c:pt>
                <c:pt idx="575">
                  <c:v>99.157441717586451</c:v>
                </c:pt>
                <c:pt idx="576">
                  <c:v>99.144766380117403</c:v>
                </c:pt>
                <c:pt idx="577">
                  <c:v>99.132051800364238</c:v>
                </c:pt>
                <c:pt idx="578">
                  <c:v>99.119299112423221</c:v>
                </c:pt>
                <c:pt idx="579">
                  <c:v>99.106509315739359</c:v>
                </c:pt>
                <c:pt idx="580">
                  <c:v>99.093683672658671</c:v>
                </c:pt>
                <c:pt idx="581">
                  <c:v>99.080823240646652</c:v>
                </c:pt>
                <c:pt idx="582">
                  <c:v>99.06792905255088</c:v>
                </c:pt>
                <c:pt idx="583">
                  <c:v>99.055002171072061</c:v>
                </c:pt>
                <c:pt idx="584">
                  <c:v>99.042043648323286</c:v>
                </c:pt>
                <c:pt idx="585">
                  <c:v>99.029054526363851</c:v>
                </c:pt>
                <c:pt idx="586">
                  <c:v>99.016035961129333</c:v>
                </c:pt>
                <c:pt idx="587">
                  <c:v>99.002988725543702</c:v>
                </c:pt>
                <c:pt idx="588">
                  <c:v>98.989913845194806</c:v>
                </c:pt>
                <c:pt idx="589">
                  <c:v>98.976812507881675</c:v>
                </c:pt>
                <c:pt idx="590">
                  <c:v>98.96368566641091</c:v>
                </c:pt>
                <c:pt idx="591">
                  <c:v>98.950534266553547</c:v>
                </c:pt>
                <c:pt idx="592">
                  <c:v>98.937359277538917</c:v>
                </c:pt>
                <c:pt idx="593">
                  <c:v>98.924161661275221</c:v>
                </c:pt>
                <c:pt idx="594">
                  <c:v>98.910942419418248</c:v>
                </c:pt>
                <c:pt idx="595">
                  <c:v>98.897702530847198</c:v>
                </c:pt>
                <c:pt idx="596">
                  <c:v>98.884442699442829</c:v>
                </c:pt>
                <c:pt idx="597">
                  <c:v>98.871163948323925</c:v>
                </c:pt>
                <c:pt idx="598">
                  <c:v>98.857867267288327</c:v>
                </c:pt>
                <c:pt idx="599">
                  <c:v>98.844553478680396</c:v>
                </c:pt>
                <c:pt idx="600">
                  <c:v>98.831223557683003</c:v>
                </c:pt>
                <c:pt idx="601">
                  <c:v>98.817878303037361</c:v>
                </c:pt>
                <c:pt idx="602">
                  <c:v>98.804518621241456</c:v>
                </c:pt>
                <c:pt idx="603">
                  <c:v>98.791145496495659</c:v>
                </c:pt>
                <c:pt idx="604">
                  <c:v>98.777759455384611</c:v>
                </c:pt>
                <c:pt idx="605">
                  <c:v>98.764361747469351</c:v>
                </c:pt>
                <c:pt idx="606">
                  <c:v>98.750953082601541</c:v>
                </c:pt>
                <c:pt idx="607">
                  <c:v>98.737533787464244</c:v>
                </c:pt>
                <c:pt idx="608">
                  <c:v>98.724105651275437</c:v>
                </c:pt>
                <c:pt idx="609">
                  <c:v>98.710668799775632</c:v>
                </c:pt>
                <c:pt idx="610">
                  <c:v>98.697224112392959</c:v>
                </c:pt>
                <c:pt idx="611">
                  <c:v>98.683772541186457</c:v>
                </c:pt>
                <c:pt idx="612">
                  <c:v>98.670314774831724</c:v>
                </c:pt>
                <c:pt idx="613">
                  <c:v>98.65685155398964</c:v>
                </c:pt>
                <c:pt idx="614">
                  <c:v>98.643383765539895</c:v>
                </c:pt>
                <c:pt idx="615">
                  <c:v>98.629912113510642</c:v>
                </c:pt>
                <c:pt idx="616">
                  <c:v>98.616437652761235</c:v>
                </c:pt>
                <c:pt idx="617">
                  <c:v>98.60296063426749</c:v>
                </c:pt>
                <c:pt idx="618">
                  <c:v>98.589481805762901</c:v>
                </c:pt>
                <c:pt idx="619">
                  <c:v>98.57600205729787</c:v>
                </c:pt>
                <c:pt idx="620">
                  <c:v>98.562522109209183</c:v>
                </c:pt>
                <c:pt idx="621">
                  <c:v>98.549042260694392</c:v>
                </c:pt>
                <c:pt idx="622">
                  <c:v>98.535564021699088</c:v>
                </c:pt>
                <c:pt idx="623">
                  <c:v>98.522088102619179</c:v>
                </c:pt>
                <c:pt idx="624">
                  <c:v>98.508614409743018</c:v>
                </c:pt>
                <c:pt idx="625">
                  <c:v>98.495144211235981</c:v>
                </c:pt>
                <c:pt idx="626">
                  <c:v>98.481677779137257</c:v>
                </c:pt>
                <c:pt idx="627">
                  <c:v>98.468216021101966</c:v>
                </c:pt>
                <c:pt idx="628">
                  <c:v>98.454759600133499</c:v>
                </c:pt>
                <c:pt idx="629">
                  <c:v>98.441308867123851</c:v>
                </c:pt>
                <c:pt idx="630">
                  <c:v>98.42786482906422</c:v>
                </c:pt>
                <c:pt idx="631">
                  <c:v>98.41442817670584</c:v>
                </c:pt>
                <c:pt idx="632">
                  <c:v>98.400999356410409</c:v>
                </c:pt>
                <c:pt idx="633">
                  <c:v>98.387579157180653</c:v>
                </c:pt>
                <c:pt idx="634">
                  <c:v>98.37416816012373</c:v>
                </c:pt>
                <c:pt idx="635">
                  <c:v>98.360766874283144</c:v>
                </c:pt>
                <c:pt idx="636">
                  <c:v>98.347375886663613</c:v>
                </c:pt>
                <c:pt idx="637">
                  <c:v>98.333996011988972</c:v>
                </c:pt>
                <c:pt idx="638">
                  <c:v>98.320627805387716</c:v>
                </c:pt>
                <c:pt idx="639">
                  <c:v>98.307271860565336</c:v>
                </c:pt>
                <c:pt idx="640">
                  <c:v>98.293928490474229</c:v>
                </c:pt>
                <c:pt idx="641">
                  <c:v>98.280598789584531</c:v>
                </c:pt>
                <c:pt idx="642">
                  <c:v>98.267282970375987</c:v>
                </c:pt>
                <c:pt idx="643">
                  <c:v>98.253981730099824</c:v>
                </c:pt>
                <c:pt idx="644">
                  <c:v>98.240695467451346</c:v>
                </c:pt>
                <c:pt idx="645">
                  <c:v>98.227425118773198</c:v>
                </c:pt>
                <c:pt idx="646">
                  <c:v>98.214171151393543</c:v>
                </c:pt>
                <c:pt idx="647">
                  <c:v>98.200933961306859</c:v>
                </c:pt>
                <c:pt idx="648">
                  <c:v>98.187714259479492</c:v>
                </c:pt>
                <c:pt idx="649">
                  <c:v>98.174512516397954</c:v>
                </c:pt>
                <c:pt idx="650">
                  <c:v>98.161329308147714</c:v>
                </c:pt>
                <c:pt idx="651">
                  <c:v>98.148165264145234</c:v>
                </c:pt>
                <c:pt idx="652">
                  <c:v>98.135020803999922</c:v>
                </c:pt>
                <c:pt idx="653">
                  <c:v>98.121896650331209</c:v>
                </c:pt>
                <c:pt idx="654">
                  <c:v>98.108793117621545</c:v>
                </c:pt>
                <c:pt idx="655">
                  <c:v>98.095711026988496</c:v>
                </c:pt>
                <c:pt idx="656">
                  <c:v>98.082654340181961</c:v>
                </c:pt>
                <c:pt idx="657">
                  <c:v>98.069616073751703</c:v>
                </c:pt>
                <c:pt idx="658">
                  <c:v>98.056606506242758</c:v>
                </c:pt>
                <c:pt idx="659">
                  <c:v>98.043614437757839</c:v>
                </c:pt>
                <c:pt idx="660">
                  <c:v>98.030645835058351</c:v>
                </c:pt>
                <c:pt idx="661">
                  <c:v>98.017702066556993</c:v>
                </c:pt>
                <c:pt idx="662">
                  <c:v>98.004785387620899</c:v>
                </c:pt>
                <c:pt idx="663">
                  <c:v>97.991892442173295</c:v>
                </c:pt>
                <c:pt idx="664">
                  <c:v>97.979021979596496</c:v>
                </c:pt>
                <c:pt idx="665">
                  <c:v>97.96618138943515</c:v>
                </c:pt>
                <c:pt idx="666">
                  <c:v>97.953360167865327</c:v>
                </c:pt>
                <c:pt idx="667">
                  <c:v>97.940574296166375</c:v>
                </c:pt>
                <c:pt idx="668">
                  <c:v>97.927826420864818</c:v>
                </c:pt>
                <c:pt idx="669">
                  <c:v>97.915097087137696</c:v>
                </c:pt>
                <c:pt idx="670">
                  <c:v>97.90239672879953</c:v>
                </c:pt>
                <c:pt idx="671">
                  <c:v>97.889725872205503</c:v>
                </c:pt>
                <c:pt idx="672">
                  <c:v>97.877075460795808</c:v>
                </c:pt>
                <c:pt idx="673">
                  <c:v>97.864465597771812</c:v>
                </c:pt>
                <c:pt idx="674">
                  <c:v>97.851891783753103</c:v>
                </c:pt>
                <c:pt idx="675">
                  <c:v>97.839344423565876</c:v>
                </c:pt>
                <c:pt idx="676">
                  <c:v>97.826828986237473</c:v>
                </c:pt>
                <c:pt idx="677">
                  <c:v>97.814348070674257</c:v>
                </c:pt>
                <c:pt idx="678">
                  <c:v>97.801893421766053</c:v>
                </c:pt>
                <c:pt idx="679">
                  <c:v>97.789477394273476</c:v>
                </c:pt>
                <c:pt idx="680">
                  <c:v>97.777096070227657</c:v>
                </c:pt>
                <c:pt idx="681">
                  <c:v>97.764748553199553</c:v>
                </c:pt>
                <c:pt idx="682">
                  <c:v>97.752435982760844</c:v>
                </c:pt>
                <c:pt idx="683">
                  <c:v>97.740156278011924</c:v>
                </c:pt>
                <c:pt idx="684">
                  <c:v>97.727916682259334</c:v>
                </c:pt>
                <c:pt idx="685">
                  <c:v>97.715712010114842</c:v>
                </c:pt>
                <c:pt idx="686">
                  <c:v>97.703542788364786</c:v>
                </c:pt>
                <c:pt idx="687">
                  <c:v>97.691412457251772</c:v>
                </c:pt>
                <c:pt idx="688">
                  <c:v>97.679319990093632</c:v>
                </c:pt>
                <c:pt idx="689">
                  <c:v>97.667265883705838</c:v>
                </c:pt>
                <c:pt idx="690">
                  <c:v>97.65525046688731</c:v>
                </c:pt>
                <c:pt idx="691">
                  <c:v>97.643274418297793</c:v>
                </c:pt>
                <c:pt idx="692">
                  <c:v>97.631338111718435</c:v>
                </c:pt>
                <c:pt idx="693">
                  <c:v>97.619442011799805</c:v>
                </c:pt>
                <c:pt idx="694">
                  <c:v>97.607586557560097</c:v>
                </c:pt>
                <c:pt idx="695">
                  <c:v>97.595772277923174</c:v>
                </c:pt>
                <c:pt idx="696">
                  <c:v>97.583999510282851</c:v>
                </c:pt>
                <c:pt idx="697">
                  <c:v>97.572268842911271</c:v>
                </c:pt>
                <c:pt idx="698">
                  <c:v>97.560580673230746</c:v>
                </c:pt>
                <c:pt idx="699">
                  <c:v>97.548935452537606</c:v>
                </c:pt>
                <c:pt idx="700">
                  <c:v>97.537333520182486</c:v>
                </c:pt>
                <c:pt idx="701">
                  <c:v>97.525775499134852</c:v>
                </c:pt>
                <c:pt idx="702">
                  <c:v>97.514261808603976</c:v>
                </c:pt>
                <c:pt idx="703">
                  <c:v>97.502792896281463</c:v>
                </c:pt>
                <c:pt idx="704">
                  <c:v>97.491369098769553</c:v>
                </c:pt>
                <c:pt idx="705">
                  <c:v>97.479990883007275</c:v>
                </c:pt>
                <c:pt idx="706">
                  <c:v>97.46865877315966</c:v>
                </c:pt>
                <c:pt idx="707">
                  <c:v>97.457373221053388</c:v>
                </c:pt>
                <c:pt idx="708">
                  <c:v>97.446134402835753</c:v>
                </c:pt>
                <c:pt idx="709">
                  <c:v>97.434942728190805</c:v>
                </c:pt>
                <c:pt idx="710">
                  <c:v>97.423798956428087</c:v>
                </c:pt>
                <c:pt idx="711">
                  <c:v>97.412703317208624</c:v>
                </c:pt>
                <c:pt idx="712">
                  <c:v>97.401656231331003</c:v>
                </c:pt>
                <c:pt idx="713">
                  <c:v>97.39065810631304</c:v>
                </c:pt>
                <c:pt idx="714">
                  <c:v>97.37970934581881</c:v>
                </c:pt>
                <c:pt idx="715">
                  <c:v>97.368810355572407</c:v>
                </c:pt>
                <c:pt idx="716">
                  <c:v>97.357961518084394</c:v>
                </c:pt>
                <c:pt idx="717">
                  <c:v>97.347163417151862</c:v>
                </c:pt>
                <c:pt idx="718">
                  <c:v>97.336416066470164</c:v>
                </c:pt>
                <c:pt idx="719">
                  <c:v>97.325720028819504</c:v>
                </c:pt>
                <c:pt idx="720">
                  <c:v>97.31507563981458</c:v>
                </c:pt>
                <c:pt idx="721">
                  <c:v>97.304483349904729</c:v>
                </c:pt>
                <c:pt idx="722">
                  <c:v>97.293943527438159</c:v>
                </c:pt>
                <c:pt idx="723">
                  <c:v>97.283456306145609</c:v>
                </c:pt>
                <c:pt idx="724">
                  <c:v>97.273022448960702</c:v>
                </c:pt>
                <c:pt idx="725">
                  <c:v>97.262641860296853</c:v>
                </c:pt>
                <c:pt idx="726">
                  <c:v>97.252315546857787</c:v>
                </c:pt>
                <c:pt idx="727">
                  <c:v>97.242043285145357</c:v>
                </c:pt>
                <c:pt idx="728">
                  <c:v>97.231825527308985</c:v>
                </c:pt>
                <c:pt idx="729">
                  <c:v>97.221662741554212</c:v>
                </c:pt>
                <c:pt idx="730">
                  <c:v>97.211555070952599</c:v>
                </c:pt>
                <c:pt idx="731">
                  <c:v>97.201502596869332</c:v>
                </c:pt>
                <c:pt idx="732">
                  <c:v>97.191506322952918</c:v>
                </c:pt>
                <c:pt idx="733">
                  <c:v>97.181566037915758</c:v>
                </c:pt>
                <c:pt idx="734">
                  <c:v>97.171682738332265</c:v>
                </c:pt>
                <c:pt idx="735">
                  <c:v>97.161855701305882</c:v>
                </c:pt>
                <c:pt idx="736">
                  <c:v>97.152085713240027</c:v>
                </c:pt>
                <c:pt idx="737">
                  <c:v>97.142373030761348</c:v>
                </c:pt>
                <c:pt idx="738">
                  <c:v>97.132717952647383</c:v>
                </c:pt>
                <c:pt idx="739">
                  <c:v>97.123120287909472</c:v>
                </c:pt>
                <c:pt idx="740">
                  <c:v>97.113581320041305</c:v>
                </c:pt>
                <c:pt idx="741">
                  <c:v>97.104100525950614</c:v>
                </c:pt>
                <c:pt idx="742">
                  <c:v>97.09467878047829</c:v>
                </c:pt>
                <c:pt idx="743">
                  <c:v>97.085315693442098</c:v>
                </c:pt>
                <c:pt idx="744">
                  <c:v>97.076011515216138</c:v>
                </c:pt>
                <c:pt idx="745">
                  <c:v>97.066766629522363</c:v>
                </c:pt>
                <c:pt idx="746">
                  <c:v>97.057581264058911</c:v>
                </c:pt>
                <c:pt idx="747">
                  <c:v>97.048455671730494</c:v>
                </c:pt>
                <c:pt idx="748">
                  <c:v>97.039389852734033</c:v>
                </c:pt>
                <c:pt idx="749">
                  <c:v>97.030384261077387</c:v>
                </c:pt>
                <c:pt idx="750">
                  <c:v>97.02143922773395</c:v>
                </c:pt>
                <c:pt idx="751">
                  <c:v>97.012554580796802</c:v>
                </c:pt>
                <c:pt idx="752">
                  <c:v>97.003730690108455</c:v>
                </c:pt>
                <c:pt idx="753">
                  <c:v>96.994967741983572</c:v>
                </c:pt>
                <c:pt idx="754">
                  <c:v>96.986265757177748</c:v>
                </c:pt>
                <c:pt idx="755">
                  <c:v>96.977624858226633</c:v>
                </c:pt>
                <c:pt idx="756">
                  <c:v>96.96904531906705</c:v>
                </c:pt>
                <c:pt idx="757">
                  <c:v>96.96052740345705</c:v>
                </c:pt>
                <c:pt idx="758">
                  <c:v>96.952070999489123</c:v>
                </c:pt>
                <c:pt idx="759">
                  <c:v>96.943676322460604</c:v>
                </c:pt>
                <c:pt idx="760">
                  <c:v>96.93534351812832</c:v>
                </c:pt>
                <c:pt idx="761">
                  <c:v>96.927072598357285</c:v>
                </c:pt>
                <c:pt idx="762">
                  <c:v>96.918863712517293</c:v>
                </c:pt>
                <c:pt idx="763">
                  <c:v>96.91071696478808</c:v>
                </c:pt>
                <c:pt idx="764">
                  <c:v>96.902632408509476</c:v>
                </c:pt>
                <c:pt idx="765">
                  <c:v>96.894610131908593</c:v>
                </c:pt>
                <c:pt idx="766">
                  <c:v>96.886650189172812</c:v>
                </c:pt>
                <c:pt idx="767">
                  <c:v>96.878752662883102</c:v>
                </c:pt>
                <c:pt idx="768">
                  <c:v>96.870917603823514</c:v>
                </c:pt>
                <c:pt idx="769">
                  <c:v>96.86314502966232</c:v>
                </c:pt>
                <c:pt idx="770">
                  <c:v>96.855434809717991</c:v>
                </c:pt>
                <c:pt idx="771">
                  <c:v>96.847787329193551</c:v>
                </c:pt>
                <c:pt idx="772">
                  <c:v>96.840202428036392</c:v>
                </c:pt>
                <c:pt idx="773">
                  <c:v>96.832680117418604</c:v>
                </c:pt>
                <c:pt idx="774">
                  <c:v>96.825220785716724</c:v>
                </c:pt>
                <c:pt idx="775">
                  <c:v>96.817827064850917</c:v>
                </c:pt>
                <c:pt idx="776">
                  <c:v>96.810492459900175</c:v>
                </c:pt>
                <c:pt idx="777">
                  <c:v>96.80322642172753</c:v>
                </c:pt>
                <c:pt idx="778">
                  <c:v>96.796016757895401</c:v>
                </c:pt>
                <c:pt idx="779">
                  <c:v>96.788872997734117</c:v>
                </c:pt>
                <c:pt idx="780">
                  <c:v>96.78178455257445</c:v>
                </c:pt>
                <c:pt idx="781">
                  <c:v>96.7747622640006</c:v>
                </c:pt>
                <c:pt idx="782">
                  <c:v>96.767804343645707</c:v>
                </c:pt>
                <c:pt idx="783">
                  <c:v>96.76090667320274</c:v>
                </c:pt>
                <c:pt idx="784">
                  <c:v>96.75406796734903</c:v>
                </c:pt>
                <c:pt idx="785">
                  <c:v>96.747294784423175</c:v>
                </c:pt>
                <c:pt idx="786">
                  <c:v>96.740576124635936</c:v>
                </c:pt>
                <c:pt idx="787">
                  <c:v>96.733927207226671</c:v>
                </c:pt>
                <c:pt idx="788">
                  <c:v>96.727350071166725</c:v>
                </c:pt>
                <c:pt idx="789">
                  <c:v>96.720824566963699</c:v>
                </c:pt>
                <c:pt idx="790">
                  <c:v>96.714360709694489</c:v>
                </c:pt>
                <c:pt idx="791">
                  <c:v>96.707948399594557</c:v>
                </c:pt>
                <c:pt idx="792">
                  <c:v>96.701607976281792</c:v>
                </c:pt>
                <c:pt idx="793">
                  <c:v>96.695328801220114</c:v>
                </c:pt>
                <c:pt idx="794">
                  <c:v>96.689115696589198</c:v>
                </c:pt>
                <c:pt idx="795">
                  <c:v>96.682958585874502</c:v>
                </c:pt>
                <c:pt idx="796">
                  <c:v>96.676862353923639</c:v>
                </c:pt>
                <c:pt idx="797">
                  <c:v>96.670823645093947</c:v>
                </c:pt>
                <c:pt idx="798">
                  <c:v>96.664848996398788</c:v>
                </c:pt>
                <c:pt idx="799">
                  <c:v>96.658934692118564</c:v>
                </c:pt>
                <c:pt idx="800">
                  <c:v>96.653081598389548</c:v>
                </c:pt>
                <c:pt idx="801">
                  <c:v>96.647287752131405</c:v>
                </c:pt>
                <c:pt idx="802">
                  <c:v>96.641553668837858</c:v>
                </c:pt>
                <c:pt idx="803">
                  <c:v>96.635878274274205</c:v>
                </c:pt>
                <c:pt idx="804">
                  <c:v>96.630263655392469</c:v>
                </c:pt>
                <c:pt idx="805">
                  <c:v>96.624708308341042</c:v>
                </c:pt>
                <c:pt idx="806">
                  <c:v>96.619210847130404</c:v>
                </c:pt>
                <c:pt idx="807">
                  <c:v>96.613773697772828</c:v>
                </c:pt>
                <c:pt idx="808">
                  <c:v>96.608395810294809</c:v>
                </c:pt>
                <c:pt idx="809">
                  <c:v>96.603076253257314</c:v>
                </c:pt>
                <c:pt idx="810">
                  <c:v>96.59781510082702</c:v>
                </c:pt>
                <c:pt idx="811">
                  <c:v>96.592611916013851</c:v>
                </c:pt>
                <c:pt idx="812">
                  <c:v>96.58746695132406</c:v>
                </c:pt>
                <c:pt idx="813">
                  <c:v>96.582379735150113</c:v>
                </c:pt>
                <c:pt idx="814">
                  <c:v>96.577350239521294</c:v>
                </c:pt>
                <c:pt idx="815">
                  <c:v>96.57237794058527</c:v>
                </c:pt>
                <c:pt idx="816">
                  <c:v>96.567462759488564</c:v>
                </c:pt>
                <c:pt idx="817">
                  <c:v>96.562604406579581</c:v>
                </c:pt>
                <c:pt idx="818">
                  <c:v>96.557802792732488</c:v>
                </c:pt>
                <c:pt idx="819">
                  <c:v>96.553057583526652</c:v>
                </c:pt>
                <c:pt idx="820">
                  <c:v>96.548368691072284</c:v>
                </c:pt>
                <c:pt idx="821">
                  <c:v>96.543735709939682</c:v>
                </c:pt>
                <c:pt idx="822">
                  <c:v>96.539158449752819</c:v>
                </c:pt>
                <c:pt idx="823">
                  <c:v>96.534636805074385</c:v>
                </c:pt>
                <c:pt idx="824">
                  <c:v>96.530170425393365</c:v>
                </c:pt>
                <c:pt idx="825">
                  <c:v>96.525758969467091</c:v>
                </c:pt>
                <c:pt idx="826">
                  <c:v>96.521402451824542</c:v>
                </c:pt>
                <c:pt idx="827">
                  <c:v>96.517100573426575</c:v>
                </c:pt>
                <c:pt idx="828">
                  <c:v>96.512853064429805</c:v>
                </c:pt>
                <c:pt idx="829">
                  <c:v>96.50865969356434</c:v>
                </c:pt>
                <c:pt idx="830">
                  <c:v>96.504520229769611</c:v>
                </c:pt>
                <c:pt idx="831">
                  <c:v>96.500434538253302</c:v>
                </c:pt>
                <c:pt idx="832">
                  <c:v>96.496402284104647</c:v>
                </c:pt>
                <c:pt idx="833">
                  <c:v>96.492423173190701</c:v>
                </c:pt>
                <c:pt idx="834">
                  <c:v>96.48849699525401</c:v>
                </c:pt>
                <c:pt idx="835">
                  <c:v>96.484623506339631</c:v>
                </c:pt>
                <c:pt idx="836">
                  <c:v>96.480802737239372</c:v>
                </c:pt>
                <c:pt idx="837">
                  <c:v>96.477034251062918</c:v>
                </c:pt>
                <c:pt idx="838">
                  <c:v>96.473317802705481</c:v>
                </c:pt>
                <c:pt idx="839">
                  <c:v>96.469653313909987</c:v>
                </c:pt>
                <c:pt idx="840">
                  <c:v>96.466040527640814</c:v>
                </c:pt>
                <c:pt idx="841">
                  <c:v>96.462479015437125</c:v>
                </c:pt>
                <c:pt idx="842">
                  <c:v>96.458969064994022</c:v>
                </c:pt>
                <c:pt idx="843">
                  <c:v>96.455510026281971</c:v>
                </c:pt>
                <c:pt idx="844">
                  <c:v>96.452101595527552</c:v>
                </c:pt>
                <c:pt idx="845">
                  <c:v>96.448744219020185</c:v>
                </c:pt>
                <c:pt idx="846">
                  <c:v>96.445437145887723</c:v>
                </c:pt>
                <c:pt idx="847">
                  <c:v>96.442180364174007</c:v>
                </c:pt>
                <c:pt idx="848">
                  <c:v>96.438973645711201</c:v>
                </c:pt>
                <c:pt idx="849">
                  <c:v>96.435816811071462</c:v>
                </c:pt>
                <c:pt idx="850">
                  <c:v>96.432709517894509</c:v>
                </c:pt>
                <c:pt idx="851">
                  <c:v>96.42965198868761</c:v>
                </c:pt>
                <c:pt idx="852">
                  <c:v>96.426643861305791</c:v>
                </c:pt>
                <c:pt idx="853">
                  <c:v>96.423685270738261</c:v>
                </c:pt>
                <c:pt idx="854">
                  <c:v>96.420775498702582</c:v>
                </c:pt>
                <c:pt idx="855">
                  <c:v>96.417914578646077</c:v>
                </c:pt>
                <c:pt idx="856">
                  <c:v>96.415102436465901</c:v>
                </c:pt>
                <c:pt idx="857">
                  <c:v>96.412338933707687</c:v>
                </c:pt>
                <c:pt idx="858">
                  <c:v>96.409623527057235</c:v>
                </c:pt>
                <c:pt idx="859">
                  <c:v>96.406956902972226</c:v>
                </c:pt>
                <c:pt idx="860">
                  <c:v>96.404338407603078</c:v>
                </c:pt>
                <c:pt idx="861">
                  <c:v>96.401768601776979</c:v>
                </c:pt>
                <c:pt idx="862">
                  <c:v>96.39924644181383</c:v>
                </c:pt>
                <c:pt idx="863">
                  <c:v>96.396772259785322</c:v>
                </c:pt>
                <c:pt idx="864">
                  <c:v>96.394345897077955</c:v>
                </c:pt>
                <c:pt idx="865">
                  <c:v>96.391967342320953</c:v>
                </c:pt>
                <c:pt idx="866">
                  <c:v>96.389636438396479</c:v>
                </c:pt>
                <c:pt idx="867">
                  <c:v>96.387353096808354</c:v>
                </c:pt>
                <c:pt idx="868">
                  <c:v>96.385117355651033</c:v>
                </c:pt>
                <c:pt idx="869">
                  <c:v>96.382929334142673</c:v>
                </c:pt>
                <c:pt idx="870">
                  <c:v>96.380788494827783</c:v>
                </c:pt>
                <c:pt idx="871">
                  <c:v>96.378695180956854</c:v>
                </c:pt>
                <c:pt idx="872">
                  <c:v>96.376649286649098</c:v>
                </c:pt>
                <c:pt idx="873">
                  <c:v>96.374650684105461</c:v>
                </c:pt>
                <c:pt idx="874">
                  <c:v>96.372699404816643</c:v>
                </c:pt>
                <c:pt idx="875">
                  <c:v>96.370795592095547</c:v>
                </c:pt>
                <c:pt idx="876">
                  <c:v>96.368939248057302</c:v>
                </c:pt>
                <c:pt idx="877">
                  <c:v>96.367130269916558</c:v>
                </c:pt>
                <c:pt idx="878">
                  <c:v>96.36536858163393</c:v>
                </c:pt>
                <c:pt idx="879">
                  <c:v>96.363654484573971</c:v>
                </c:pt>
                <c:pt idx="880">
                  <c:v>96.36198779405801</c:v>
                </c:pt>
                <c:pt idx="881">
                  <c:v>96.360368652584228</c:v>
                </c:pt>
                <c:pt idx="882">
                  <c:v>96.358797131197861</c:v>
                </c:pt>
                <c:pt idx="883">
                  <c:v>96.357273290214337</c:v>
                </c:pt>
                <c:pt idx="884">
                  <c:v>96.355797220461056</c:v>
                </c:pt>
                <c:pt idx="885">
                  <c:v>96.354368991599841</c:v>
                </c:pt>
                <c:pt idx="886">
                  <c:v>96.35298875732272</c:v>
                </c:pt>
                <c:pt idx="887">
                  <c:v>96.351656610299457</c:v>
                </c:pt>
                <c:pt idx="888">
                  <c:v>96.350372669676887</c:v>
                </c:pt>
                <c:pt idx="889">
                  <c:v>96.349137094185863</c:v>
                </c:pt>
                <c:pt idx="890">
                  <c:v>96.347949989246416</c:v>
                </c:pt>
                <c:pt idx="891">
                  <c:v>96.346811532110522</c:v>
                </c:pt>
                <c:pt idx="892">
                  <c:v>96.345721890391488</c:v>
                </c:pt>
                <c:pt idx="893">
                  <c:v>96.344681320656235</c:v>
                </c:pt>
                <c:pt idx="894">
                  <c:v>96.343689869116318</c:v>
                </c:pt>
                <c:pt idx="895">
                  <c:v>96.34275181623812</c:v>
                </c:pt>
                <c:pt idx="896">
                  <c:v>96.341859195810457</c:v>
                </c:pt>
                <c:pt idx="897">
                  <c:v>96.341022423145418</c:v>
                </c:pt>
                <c:pt idx="898">
                  <c:v>96.340229545255937</c:v>
                </c:pt>
                <c:pt idx="899">
                  <c:v>96.339486967698349</c:v>
                </c:pt>
                <c:pt idx="900">
                  <c:v>96.338794553831676</c:v>
                </c:pt>
                <c:pt idx="901">
                  <c:v>96.338153361585469</c:v>
                </c:pt>
                <c:pt idx="902">
                  <c:v>96.337565128473898</c:v>
                </c:pt>
                <c:pt idx="903">
                  <c:v>96.337026374553716</c:v>
                </c:pt>
                <c:pt idx="904">
                  <c:v>96.336535954248291</c:v>
                </c:pt>
                <c:pt idx="905">
                  <c:v>96.336100983078097</c:v>
                </c:pt>
                <c:pt idx="906">
                  <c:v>96.335710703056037</c:v>
                </c:pt>
                <c:pt idx="907">
                  <c:v>96.335380914418366</c:v>
                </c:pt>
                <c:pt idx="908">
                  <c:v>96.335114337743022</c:v>
                </c:pt>
                <c:pt idx="909">
                  <c:v>96.334890756553818</c:v>
                </c:pt>
                <c:pt idx="910">
                  <c:v>96.334720790972554</c:v>
                </c:pt>
                <c:pt idx="911">
                  <c:v>96.334594540683284</c:v>
                </c:pt>
                <c:pt idx="912">
                  <c:v>96.334533417527609</c:v>
                </c:pt>
                <c:pt idx="913">
                  <c:v>96.334527309835892</c:v>
                </c:pt>
                <c:pt idx="914">
                  <c:v>96.334576440867011</c:v>
                </c:pt>
                <c:pt idx="915">
                  <c:v>96.334686466896727</c:v>
                </c:pt>
                <c:pt idx="916">
                  <c:v>96.3348472435368</c:v>
                </c:pt>
                <c:pt idx="917">
                  <c:v>96.335064776174704</c:v>
                </c:pt>
                <c:pt idx="918">
                  <c:v>96.335336374806332</c:v>
                </c:pt>
                <c:pt idx="919">
                  <c:v>96.335668631018137</c:v>
                </c:pt>
                <c:pt idx="920">
                  <c:v>96.336059016258702</c:v>
                </c:pt>
                <c:pt idx="921">
                  <c:v>96.33650819101976</c:v>
                </c:pt>
                <c:pt idx="922">
                  <c:v>96.337016142059184</c:v>
                </c:pt>
                <c:pt idx="923">
                  <c:v>96.337583684394332</c:v>
                </c:pt>
                <c:pt idx="924">
                  <c:v>96.338209912411571</c:v>
                </c:pt>
                <c:pt idx="925">
                  <c:v>96.338897770236571</c:v>
                </c:pt>
                <c:pt idx="926">
                  <c:v>96.339646931869481</c:v>
                </c:pt>
                <c:pt idx="927">
                  <c:v>96.340456363507286</c:v>
                </c:pt>
                <c:pt idx="928">
                  <c:v>96.341329425331978</c:v>
                </c:pt>
                <c:pt idx="929">
                  <c:v>96.342265075512799</c:v>
                </c:pt>
                <c:pt idx="930">
                  <c:v>96.343264760331124</c:v>
                </c:pt>
                <c:pt idx="931">
                  <c:v>96.34432831251037</c:v>
                </c:pt>
                <c:pt idx="932">
                  <c:v>96.345456346925786</c:v>
                </c:pt>
                <c:pt idx="933">
                  <c:v>96.346649615349662</c:v>
                </c:pt>
                <c:pt idx="934">
                  <c:v>96.347908517389698</c:v>
                </c:pt>
                <c:pt idx="935">
                  <c:v>96.349233994542018</c:v>
                </c:pt>
                <c:pt idx="936">
                  <c:v>96.350626753161777</c:v>
                </c:pt>
                <c:pt idx="937">
                  <c:v>96.352087391334123</c:v>
                </c:pt>
                <c:pt idx="938">
                  <c:v>96.353616407519198</c:v>
                </c:pt>
                <c:pt idx="939">
                  <c:v>96.355214500481452</c:v>
                </c:pt>
                <c:pt idx="940">
                  <c:v>96.356882320550355</c:v>
                </c:pt>
                <c:pt idx="941">
                  <c:v>96.358620686100693</c:v>
                </c:pt>
                <c:pt idx="942">
                  <c:v>96.360430194764916</c:v>
                </c:pt>
                <c:pt idx="943">
                  <c:v>96.36231165633609</c:v>
                </c:pt>
                <c:pt idx="944">
                  <c:v>96.364265655416034</c:v>
                </c:pt>
                <c:pt idx="945">
                  <c:v>96.366292903609192</c:v>
                </c:pt>
                <c:pt idx="946">
                  <c:v>96.368394282328524</c:v>
                </c:pt>
                <c:pt idx="947">
                  <c:v>96.370570424501977</c:v>
                </c:pt>
                <c:pt idx="948">
                  <c:v>96.372821988083984</c:v>
                </c:pt>
                <c:pt idx="949">
                  <c:v>96.375149738666977</c:v>
                </c:pt>
                <c:pt idx="950">
                  <c:v>96.37755457182962</c:v>
                </c:pt>
                <c:pt idx="951">
                  <c:v>96.380037160600125</c:v>
                </c:pt>
                <c:pt idx="952">
                  <c:v>96.382598275855344</c:v>
                </c:pt>
                <c:pt idx="953">
                  <c:v>96.385238655911252</c:v>
                </c:pt>
                <c:pt idx="954">
                  <c:v>96.387959120714811</c:v>
                </c:pt>
                <c:pt idx="955">
                  <c:v>96.390760431836597</c:v>
                </c:pt>
                <c:pt idx="956">
                  <c:v>96.393643373620364</c:v>
                </c:pt>
                <c:pt idx="957">
                  <c:v>96.396608830168276</c:v>
                </c:pt>
                <c:pt idx="958">
                  <c:v>96.399657409551565</c:v>
                </c:pt>
                <c:pt idx="959">
                  <c:v>96.402789831576129</c:v>
                </c:pt>
                <c:pt idx="960">
                  <c:v>96.406007197195237</c:v>
                </c:pt>
                <c:pt idx="961">
                  <c:v>96.409310230372014</c:v>
                </c:pt>
                <c:pt idx="962">
                  <c:v>96.41269969586051</c:v>
                </c:pt>
                <c:pt idx="963">
                  <c:v>96.416176391766598</c:v>
                </c:pt>
                <c:pt idx="964">
                  <c:v>96.41974108173315</c:v>
                </c:pt>
                <c:pt idx="965">
                  <c:v>96.423394957606604</c:v>
                </c:pt>
                <c:pt idx="966">
                  <c:v>96.427138298511821</c:v>
                </c:pt>
                <c:pt idx="967">
                  <c:v>96.43097218588872</c:v>
                </c:pt>
                <c:pt idx="968">
                  <c:v>96.434897376487029</c:v>
                </c:pt>
                <c:pt idx="969">
                  <c:v>96.438914724425075</c:v>
                </c:pt>
                <c:pt idx="970">
                  <c:v>96.443024971340634</c:v>
                </c:pt>
                <c:pt idx="971">
                  <c:v>96.44722910174039</c:v>
                </c:pt>
                <c:pt idx="972">
                  <c:v>96.451527857925427</c:v>
                </c:pt>
                <c:pt idx="973">
                  <c:v>96.455922062243275</c:v>
                </c:pt>
                <c:pt idx="974">
                  <c:v>96.460412497144802</c:v>
                </c:pt>
                <c:pt idx="975">
                  <c:v>96.465000214991861</c:v>
                </c:pt>
                <c:pt idx="976">
                  <c:v>96.469685614494111</c:v>
                </c:pt>
                <c:pt idx="977">
                  <c:v>96.474469808944264</c:v>
                </c:pt>
                <c:pt idx="978">
                  <c:v>96.479353541299474</c:v>
                </c:pt>
                <c:pt idx="979">
                  <c:v>96.484337622681707</c:v>
                </c:pt>
                <c:pt idx="980">
                  <c:v>96.489422713818129</c:v>
                </c:pt>
                <c:pt idx="981">
                  <c:v>96.494609912131324</c:v>
                </c:pt>
                <c:pt idx="982">
                  <c:v>96.499899872111101</c:v>
                </c:pt>
                <c:pt idx="983">
                  <c:v>96.505293389496529</c:v>
                </c:pt>
                <c:pt idx="984">
                  <c:v>96.510791255307652</c:v>
                </c:pt>
                <c:pt idx="985">
                  <c:v>96.516394255375275</c:v>
                </c:pt>
                <c:pt idx="986">
                  <c:v>96.522103325491244</c:v>
                </c:pt>
                <c:pt idx="987">
                  <c:v>96.527918929518719</c:v>
                </c:pt>
                <c:pt idx="988">
                  <c:v>96.533841989644259</c:v>
                </c:pt>
                <c:pt idx="989">
                  <c:v>96.539873226177946</c:v>
                </c:pt>
                <c:pt idx="990">
                  <c:v>96.546013368608314</c:v>
                </c:pt>
                <c:pt idx="991">
                  <c:v>96.552263329640752</c:v>
                </c:pt>
                <c:pt idx="992">
                  <c:v>96.558623782205984</c:v>
                </c:pt>
                <c:pt idx="993">
                  <c:v>96.565095382784818</c:v>
                </c:pt>
                <c:pt idx="994">
                  <c:v>96.571678911685723</c:v>
                </c:pt>
                <c:pt idx="995">
                  <c:v>96.57837501677308</c:v>
                </c:pt>
                <c:pt idx="996">
                  <c:v>96.585184541960189</c:v>
                </c:pt>
                <c:pt idx="997">
                  <c:v>96.592107957393097</c:v>
                </c:pt>
                <c:pt idx="998">
                  <c:v>96.599146127704557</c:v>
                </c:pt>
                <c:pt idx="999">
                  <c:v>96.606299567785484</c:v>
                </c:pt>
                <c:pt idx="1000">
                  <c:v>96.613569007844234</c:v>
                </c:pt>
                <c:pt idx="1001">
                  <c:v>96.620955050600202</c:v>
                </c:pt>
                <c:pt idx="1002">
                  <c:v>96.628458407900155</c:v>
                </c:pt>
                <c:pt idx="1003">
                  <c:v>96.636079655688263</c:v>
                </c:pt>
                <c:pt idx="1004">
                  <c:v>96.643819306858788</c:v>
                </c:pt>
                <c:pt idx="1005">
                  <c:v>96.651678140015036</c:v>
                </c:pt>
                <c:pt idx="1006">
                  <c:v>96.659656634079795</c:v>
                </c:pt>
                <c:pt idx="1007">
                  <c:v>96.667755331396222</c:v>
                </c:pt>
                <c:pt idx="1008">
                  <c:v>96.675974790346842</c:v>
                </c:pt>
                <c:pt idx="1009">
                  <c:v>96.684315539092353</c:v>
                </c:pt>
                <c:pt idx="1010">
                  <c:v>96.692778089605952</c:v>
                </c:pt>
                <c:pt idx="1011">
                  <c:v>96.701362936814704</c:v>
                </c:pt>
                <c:pt idx="1012">
                  <c:v>96.710070592077273</c:v>
                </c:pt>
                <c:pt idx="1013">
                  <c:v>96.718901448935924</c:v>
                </c:pt>
                <c:pt idx="1014">
                  <c:v>96.727855933011426</c:v>
                </c:pt>
                <c:pt idx="1015">
                  <c:v>96.736934616649449</c:v>
                </c:pt>
                <c:pt idx="1016">
                  <c:v>96.746141814926602</c:v>
                </c:pt>
                <c:pt idx="1017">
                  <c:v>96.755469711628663</c:v>
                </c:pt>
                <c:pt idx="1018">
                  <c:v>96.764928953235056</c:v>
                </c:pt>
                <c:pt idx="1019">
                  <c:v>96.774507622092671</c:v>
                </c:pt>
                <c:pt idx="1020">
                  <c:v>96.784211709981804</c:v>
                </c:pt>
                <c:pt idx="1021">
                  <c:v>96.794042556205795</c:v>
                </c:pt>
                <c:pt idx="1022">
                  <c:v>96.804001919617832</c:v>
                </c:pt>
                <c:pt idx="1023">
                  <c:v>96.814085735984776</c:v>
                </c:pt>
                <c:pt idx="1024">
                  <c:v>96.824293254853671</c:v>
                </c:pt>
                <c:pt idx="1025">
                  <c:v>96.834631822596677</c:v>
                </c:pt>
                <c:pt idx="1026">
                  <c:v>96.845089536191907</c:v>
                </c:pt>
                <c:pt idx="1027">
                  <c:v>96.855683023935171</c:v>
                </c:pt>
                <c:pt idx="1028">
                  <c:v>96.866414473788026</c:v>
                </c:pt>
                <c:pt idx="1029">
                  <c:v>96.877263598534938</c:v>
                </c:pt>
                <c:pt idx="1030">
                  <c:v>96.888240265638842</c:v>
                </c:pt>
                <c:pt idx="1031">
                  <c:v>96.899345022559132</c:v>
                </c:pt>
                <c:pt idx="1032">
                  <c:v>96.910567148901677</c:v>
                </c:pt>
                <c:pt idx="1033">
                  <c:v>96.921928147688732</c:v>
                </c:pt>
                <c:pt idx="1034">
                  <c:v>96.933417263898548</c:v>
                </c:pt>
                <c:pt idx="1035">
                  <c:v>96.945039446946979</c:v>
                </c:pt>
                <c:pt idx="1036">
                  <c:v>96.956785434703463</c:v>
                </c:pt>
                <c:pt idx="1037">
                  <c:v>96.968658010321036</c:v>
                </c:pt>
                <c:pt idx="1038">
                  <c:v>96.980660373441566</c:v>
                </c:pt>
                <c:pt idx="1039">
                  <c:v>96.99278429009982</c:v>
                </c:pt>
                <c:pt idx="1040">
                  <c:v>97.005039674845278</c:v>
                </c:pt>
                <c:pt idx="1041">
                  <c:v>97.017422472920231</c:v>
                </c:pt>
                <c:pt idx="1042">
                  <c:v>97.029932142725585</c:v>
                </c:pt>
                <c:pt idx="1043">
                  <c:v>97.042568452934958</c:v>
                </c:pt>
                <c:pt idx="1044">
                  <c:v>97.055331309517769</c:v>
                </c:pt>
                <c:pt idx="1045">
                  <c:v>97.068222113665669</c:v>
                </c:pt>
                <c:pt idx="1046">
                  <c:v>97.081236787421958</c:v>
                </c:pt>
                <c:pt idx="1047">
                  <c:v>97.09437673813477</c:v>
                </c:pt>
                <c:pt idx="1048">
                  <c:v>97.107635511522687</c:v>
                </c:pt>
                <c:pt idx="1049">
                  <c:v>97.121024970711687</c:v>
                </c:pt>
                <c:pt idx="1050">
                  <c:v>97.134538449651956</c:v>
                </c:pt>
                <c:pt idx="1051">
                  <c:v>97.148185057195107</c:v>
                </c:pt>
                <c:pt idx="1052">
                  <c:v>97.161945420480421</c:v>
                </c:pt>
                <c:pt idx="1053">
                  <c:v>97.175828033800713</c:v>
                </c:pt>
                <c:pt idx="1054">
                  <c:v>97.18982342519719</c:v>
                </c:pt>
                <c:pt idx="1055">
                  <c:v>97.203949060380339</c:v>
                </c:pt>
                <c:pt idx="1056">
                  <c:v>97.21820241179141</c:v>
                </c:pt>
                <c:pt idx="1057">
                  <c:v>97.232568687735892</c:v>
                </c:pt>
                <c:pt idx="1058">
                  <c:v>97.247057188715047</c:v>
                </c:pt>
                <c:pt idx="1059">
                  <c:v>97.26166137986084</c:v>
                </c:pt>
                <c:pt idx="1060">
                  <c:v>97.276381087728083</c:v>
                </c:pt>
                <c:pt idx="1061">
                  <c:v>97.291219810488457</c:v>
                </c:pt>
                <c:pt idx="1062">
                  <c:v>97.306174849324819</c:v>
                </c:pt>
                <c:pt idx="1063">
                  <c:v>97.321244680708588</c:v>
                </c:pt>
                <c:pt idx="1064">
                  <c:v>97.336423132365596</c:v>
                </c:pt>
                <c:pt idx="1065">
                  <c:v>97.351720422038142</c:v>
                </c:pt>
                <c:pt idx="1066">
                  <c:v>97.367126525106528</c:v>
                </c:pt>
                <c:pt idx="1067">
                  <c:v>97.382647478797367</c:v>
                </c:pt>
                <c:pt idx="1068">
                  <c:v>97.398278803751452</c:v>
                </c:pt>
                <c:pt idx="1069">
                  <c:v>97.414019449013637</c:v>
                </c:pt>
                <c:pt idx="1070">
                  <c:v>97.429868326030544</c:v>
                </c:pt>
                <c:pt idx="1071">
                  <c:v>97.445824346659293</c:v>
                </c:pt>
                <c:pt idx="1072">
                  <c:v>97.461886276976443</c:v>
                </c:pt>
                <c:pt idx="1073">
                  <c:v>97.478053094073005</c:v>
                </c:pt>
                <c:pt idx="1074">
                  <c:v>97.494323574102893</c:v>
                </c:pt>
                <c:pt idx="1075">
                  <c:v>97.510696465557857</c:v>
                </c:pt>
                <c:pt idx="1076">
                  <c:v>97.527170517287061</c:v>
                </c:pt>
                <c:pt idx="1077">
                  <c:v>97.543744423011475</c:v>
                </c:pt>
                <c:pt idx="1078">
                  <c:v>97.560417023402664</c:v>
                </c:pt>
                <c:pt idx="1079">
                  <c:v>97.577186789749362</c:v>
                </c:pt>
                <c:pt idx="1080">
                  <c:v>97.594052315832187</c:v>
                </c:pt>
                <c:pt idx="1081">
                  <c:v>97.611012453929817</c:v>
                </c:pt>
                <c:pt idx="1082">
                  <c:v>97.628065716789294</c:v>
                </c:pt>
                <c:pt idx="1083">
                  <c:v>97.645210442866428</c:v>
                </c:pt>
                <c:pt idx="1084">
                  <c:v>97.662445610515775</c:v>
                </c:pt>
                <c:pt idx="1085">
                  <c:v>97.679769448743031</c:v>
                </c:pt>
                <c:pt idx="1086">
                  <c:v>97.697180441617263</c:v>
                </c:pt>
                <c:pt idx="1087">
                  <c:v>97.714677163552381</c:v>
                </c:pt>
                <c:pt idx="1088">
                  <c:v>97.732257915471081</c:v>
                </c:pt>
                <c:pt idx="1089">
                  <c:v>97.749921326743959</c:v>
                </c:pt>
                <c:pt idx="1090">
                  <c:v>97.767665623803197</c:v>
                </c:pt>
                <c:pt idx="1091">
                  <c:v>97.785489261313828</c:v>
                </c:pt>
                <c:pt idx="1092">
                  <c:v>97.80339058877712</c:v>
                </c:pt>
                <c:pt idx="1093">
                  <c:v>97.82136787547212</c:v>
                </c:pt>
                <c:pt idx="1094">
                  <c:v>97.839419582899595</c:v>
                </c:pt>
                <c:pt idx="1095">
                  <c:v>97.857544050771807</c:v>
                </c:pt>
                <c:pt idx="1096">
                  <c:v>97.875739552062527</c:v>
                </c:pt>
                <c:pt idx="1097">
                  <c:v>97.894004302606589</c:v>
                </c:pt>
                <c:pt idx="1098">
                  <c:v>97.912336348159002</c:v>
                </c:pt>
                <c:pt idx="1099">
                  <c:v>97.930734498320533</c:v>
                </c:pt>
                <c:pt idx="1100">
                  <c:v>97.949196715114368</c:v>
                </c:pt>
                <c:pt idx="1101">
                  <c:v>97.967720959701211</c:v>
                </c:pt>
                <c:pt idx="1102">
                  <c:v>97.986305639363721</c:v>
                </c:pt>
                <c:pt idx="1103">
                  <c:v>98.004948951471917</c:v>
                </c:pt>
                <c:pt idx="1104">
                  <c:v>98.023649082920144</c:v>
                </c:pt>
                <c:pt idx="1105">
                  <c:v>98.042404210926009</c:v>
                </c:pt>
                <c:pt idx="1106">
                  <c:v>98.061212504059668</c:v>
                </c:pt>
                <c:pt idx="1107">
                  <c:v>98.08007172194776</c:v>
                </c:pt>
                <c:pt idx="1108">
                  <c:v>98.098980816235326</c:v>
                </c:pt>
                <c:pt idx="1109">
                  <c:v>98.117937537656786</c:v>
                </c:pt>
                <c:pt idx="1110">
                  <c:v>98.136940447166495</c:v>
                </c:pt>
                <c:pt idx="1111">
                  <c:v>98.155986850727828</c:v>
                </c:pt>
                <c:pt idx="1112">
                  <c:v>98.175075297248128</c:v>
                </c:pt>
                <c:pt idx="1113">
                  <c:v>98.194204000278688</c:v>
                </c:pt>
                <c:pt idx="1114">
                  <c:v>98.213370948385659</c:v>
                </c:pt>
                <c:pt idx="1115">
                  <c:v>98.232574157025113</c:v>
                </c:pt>
                <c:pt idx="1116">
                  <c:v>98.251811779477478</c:v>
                </c:pt>
                <c:pt idx="1117">
                  <c:v>98.271082411035181</c:v>
                </c:pt>
                <c:pt idx="1118">
                  <c:v>98.290383893782263</c:v>
                </c:pt>
                <c:pt idx="1119">
                  <c:v>98.309714238418394</c:v>
                </c:pt>
                <c:pt idx="1120">
                  <c:v>98.329072130651056</c:v>
                </c:pt>
                <c:pt idx="1121">
                  <c:v>98.348454949085692</c:v>
                </c:pt>
                <c:pt idx="1122">
                  <c:v>98.367861182953462</c:v>
                </c:pt>
                <c:pt idx="1123">
                  <c:v>98.387288934948913</c:v>
                </c:pt>
                <c:pt idx="1124">
                  <c:v>98.406736486258765</c:v>
                </c:pt>
                <c:pt idx="1125">
                  <c:v>98.426201958068049</c:v>
                </c:pt>
                <c:pt idx="1126">
                  <c:v>98.445683376557781</c:v>
                </c:pt>
                <c:pt idx="1127">
                  <c:v>98.465179495854613</c:v>
                </c:pt>
                <c:pt idx="1128">
                  <c:v>98.484687893203017</c:v>
                </c:pt>
                <c:pt idx="1129">
                  <c:v>98.504207016125051</c:v>
                </c:pt>
                <c:pt idx="1130">
                  <c:v>98.523735324929405</c:v>
                </c:pt>
                <c:pt idx="1131">
                  <c:v>98.543270645804398</c:v>
                </c:pt>
                <c:pt idx="1132">
                  <c:v>98.562811380401371</c:v>
                </c:pt>
                <c:pt idx="1133">
                  <c:v>98.582355969837053</c:v>
                </c:pt>
                <c:pt idx="1134">
                  <c:v>98.601901906803988</c:v>
                </c:pt>
                <c:pt idx="1135">
                  <c:v>98.621449567913146</c:v>
                </c:pt>
                <c:pt idx="1136">
                  <c:v>98.640993427037671</c:v>
                </c:pt>
                <c:pt idx="1137">
                  <c:v>98.660538056353204</c:v>
                </c:pt>
                <c:pt idx="1138">
                  <c:v>98.680076331897396</c:v>
                </c:pt>
                <c:pt idx="1139">
                  <c:v>98.699608326444206</c:v>
                </c:pt>
                <c:pt idx="1140">
                  <c:v>98.719132550820177</c:v>
                </c:pt>
                <c:pt idx="1141">
                  <c:v>98.738643580490219</c:v>
                </c:pt>
                <c:pt idx="1142">
                  <c:v>98.758151222730348</c:v>
                </c:pt>
                <c:pt idx="1143">
                  <c:v>98.777644490982169</c:v>
                </c:pt>
                <c:pt idx="1144">
                  <c:v>98.797122255985613</c:v>
                </c:pt>
                <c:pt idx="1145">
                  <c:v>98.816583354838116</c:v>
                </c:pt>
                <c:pt idx="1146">
                  <c:v>98.836031199217359</c:v>
                </c:pt>
                <c:pt idx="1147">
                  <c:v>98.855458658186336</c:v>
                </c:pt>
                <c:pt idx="1148">
                  <c:v>98.874866648165479</c:v>
                </c:pt>
                <c:pt idx="1149">
                  <c:v>98.894251663270225</c:v>
                </c:pt>
                <c:pt idx="1150">
                  <c:v>98.913617405418876</c:v>
                </c:pt>
                <c:pt idx="1151">
                  <c:v>98.932956118165365</c:v>
                </c:pt>
                <c:pt idx="1152">
                  <c:v>98.952277238412904</c:v>
                </c:pt>
                <c:pt idx="1153">
                  <c:v>98.971565642509432</c:v>
                </c:pt>
                <c:pt idx="1154">
                  <c:v>98.990829187053379</c:v>
                </c:pt>
                <c:pt idx="1155">
                  <c:v>99.010058227443437</c:v>
                </c:pt>
                <c:pt idx="1156">
                  <c:v>99.02926189801488</c:v>
                </c:pt>
                <c:pt idx="1157">
                  <c:v>99.048434731346077</c:v>
                </c:pt>
                <c:pt idx="1158">
                  <c:v>99.067585438498625</c:v>
                </c:pt>
                <c:pt idx="1159">
                  <c:v>99.08669357539236</c:v>
                </c:pt>
                <c:pt idx="1160">
                  <c:v>99.10576760888415</c:v>
                </c:pt>
                <c:pt idx="1161">
                  <c:v>99.124796968019751</c:v>
                </c:pt>
                <c:pt idx="1162">
                  <c:v>99.143799507191829</c:v>
                </c:pt>
                <c:pt idx="1163">
                  <c:v>99.162772396470032</c:v>
                </c:pt>
                <c:pt idx="1164">
                  <c:v>99.181700032233778</c:v>
                </c:pt>
                <c:pt idx="1165">
                  <c:v>99.200591971002211</c:v>
                </c:pt>
                <c:pt idx="1166">
                  <c:v>99.219441033831743</c:v>
                </c:pt>
                <c:pt idx="1167">
                  <c:v>99.238249905200419</c:v>
                </c:pt>
                <c:pt idx="1168">
                  <c:v>99.257014938316757</c:v>
                </c:pt>
                <c:pt idx="1169">
                  <c:v>99.275740433041449</c:v>
                </c:pt>
                <c:pt idx="1170">
                  <c:v>99.29442244615646</c:v>
                </c:pt>
                <c:pt idx="1171">
                  <c:v>99.313055340886933</c:v>
                </c:pt>
                <c:pt idx="1172">
                  <c:v>99.331653768878979</c:v>
                </c:pt>
                <c:pt idx="1173">
                  <c:v>99.350194877148994</c:v>
                </c:pt>
                <c:pt idx="1174">
                  <c:v>99.368698414501736</c:v>
                </c:pt>
                <c:pt idx="1175">
                  <c:v>99.387155781894847</c:v>
                </c:pt>
                <c:pt idx="1176">
                  <c:v>99.405566681373656</c:v>
                </c:pt>
                <c:pt idx="1177">
                  <c:v>99.423930271092559</c:v>
                </c:pt>
                <c:pt idx="1178">
                  <c:v>99.44224648237325</c:v>
                </c:pt>
                <c:pt idx="1179">
                  <c:v>99.460514840337311</c:v>
                </c:pt>
                <c:pt idx="1180">
                  <c:v>99.478735735349233</c:v>
                </c:pt>
                <c:pt idx="1181">
                  <c:v>99.496904925410433</c:v>
                </c:pt>
                <c:pt idx="1182">
                  <c:v>99.515028195759328</c:v>
                </c:pt>
                <c:pt idx="1183">
                  <c:v>99.533097507116707</c:v>
                </c:pt>
                <c:pt idx="1184">
                  <c:v>99.551120722552284</c:v>
                </c:pt>
                <c:pt idx="1185">
                  <c:v>99.569090592997526</c:v>
                </c:pt>
                <c:pt idx="1186">
                  <c:v>99.587011522167074</c:v>
                </c:pt>
                <c:pt idx="1187">
                  <c:v>99.604881677763416</c:v>
                </c:pt>
                <c:pt idx="1188">
                  <c:v>99.622701017879379</c:v>
                </c:pt>
                <c:pt idx="1189">
                  <c:v>99.640469009219885</c:v>
                </c:pt>
                <c:pt idx="1190">
                  <c:v>99.658185719744083</c:v>
                </c:pt>
                <c:pt idx="1191">
                  <c:v>99.67585111092032</c:v>
                </c:pt>
                <c:pt idx="1192">
                  <c:v>99.693464753508167</c:v>
                </c:pt>
                <c:pt idx="1193">
                  <c:v>99.711026894027071</c:v>
                </c:pt>
                <c:pt idx="1194">
                  <c:v>99.728537395948265</c:v>
                </c:pt>
                <c:pt idx="1195">
                  <c:v>99.745996060835608</c:v>
                </c:pt>
                <c:pt idx="1196">
                  <c:v>99.763402989595946</c:v>
                </c:pt>
                <c:pt idx="1197">
                  <c:v>99.780758196844687</c:v>
                </c:pt>
                <c:pt idx="1198">
                  <c:v>99.798061876336391</c:v>
                </c:pt>
                <c:pt idx="1199">
                  <c:v>99.815313710582046</c:v>
                </c:pt>
                <c:pt idx="1200">
                  <c:v>99.832513869957708</c:v>
                </c:pt>
                <c:pt idx="1201">
                  <c:v>99.849662580534812</c:v>
                </c:pt>
                <c:pt idx="1202">
                  <c:v>99.866759872925059</c:v>
                </c:pt>
                <c:pt idx="1203">
                  <c:v>99.88380588071675</c:v>
                </c:pt>
                <c:pt idx="1204">
                  <c:v>99.900800708805306</c:v>
                </c:pt>
                <c:pt idx="1205">
                  <c:v>99.917744415634374</c:v>
                </c:pt>
                <c:pt idx="1206">
                  <c:v>99.934637485752489</c:v>
                </c:pt>
                <c:pt idx="1207">
                  <c:v>99.951480143907588</c:v>
                </c:pt>
                <c:pt idx="1208">
                  <c:v>99.96827219774471</c:v>
                </c:pt>
                <c:pt idx="1209">
                  <c:v>99.985014072707997</c:v>
                </c:pt>
                <c:pt idx="1210">
                  <c:v>100.00170600910938</c:v>
                </c:pt>
                <c:pt idx="1211">
                  <c:v>100.01834826172319</c:v>
                </c:pt>
                <c:pt idx="1212">
                  <c:v>100.03494109943013</c:v>
                </c:pt>
                <c:pt idx="1213">
                  <c:v>100.05148480477357</c:v>
                </c:pt>
                <c:pt idx="1214">
                  <c:v>100.06797935503376</c:v>
                </c:pt>
                <c:pt idx="1215">
                  <c:v>100.0844257731997</c:v>
                </c:pt>
                <c:pt idx="1216">
                  <c:v>100.10082382853041</c:v>
                </c:pt>
                <c:pt idx="1217">
                  <c:v>100.11717449942957</c:v>
                </c:pt>
                <c:pt idx="1218">
                  <c:v>100.13347720726314</c:v>
                </c:pt>
                <c:pt idx="1219">
                  <c:v>100.14973274828255</c:v>
                </c:pt>
                <c:pt idx="1220">
                  <c:v>100.16594154343976</c:v>
                </c:pt>
                <c:pt idx="1221">
                  <c:v>100.18210382903951</c:v>
                </c:pt>
                <c:pt idx="1222">
                  <c:v>100.19821993977209</c:v>
                </c:pt>
                <c:pt idx="1223">
                  <c:v>100.21429011806298</c:v>
                </c:pt>
                <c:pt idx="1224">
                  <c:v>100.23031541783067</c:v>
                </c:pt>
                <c:pt idx="1225">
                  <c:v>100.24629588270199</c:v>
                </c:pt>
                <c:pt idx="1226">
                  <c:v>100.26223189990466</c:v>
                </c:pt>
                <c:pt idx="1227">
                  <c:v>100.2781241016652</c:v>
                </c:pt>
                <c:pt idx="1228">
                  <c:v>100.29397254430893</c:v>
                </c:pt>
                <c:pt idx="1229">
                  <c:v>100.30977785716878</c:v>
                </c:pt>
                <c:pt idx="1230">
                  <c:v>100.32554039339499</c:v>
                </c:pt>
                <c:pt idx="1231">
                  <c:v>100.34126077742728</c:v>
                </c:pt>
                <c:pt idx="1232">
                  <c:v>100.35693941535438</c:v>
                </c:pt>
                <c:pt idx="1233">
                  <c:v>100.37257659371357</c:v>
                </c:pt>
                <c:pt idx="1234">
                  <c:v>100.38817336010433</c:v>
                </c:pt>
                <c:pt idx="1235">
                  <c:v>100.40372957070186</c:v>
                </c:pt>
                <c:pt idx="1236">
                  <c:v>100.41924587862516</c:v>
                </c:pt>
                <c:pt idx="1237">
                  <c:v>100.43472293893863</c:v>
                </c:pt>
                <c:pt idx="1238">
                  <c:v>100.45016107410896</c:v>
                </c:pt>
                <c:pt idx="1239">
                  <c:v>100.46556075303363</c:v>
                </c:pt>
                <c:pt idx="1240">
                  <c:v>100.48092251113866</c:v>
                </c:pt>
                <c:pt idx="1241">
                  <c:v>100.49624691730243</c:v>
                </c:pt>
                <c:pt idx="1242">
                  <c:v>100.51153449510973</c:v>
                </c:pt>
                <c:pt idx="1243">
                  <c:v>100.52678587070959</c:v>
                </c:pt>
                <c:pt idx="1244">
                  <c:v>100.54200129162118</c:v>
                </c:pt>
                <c:pt idx="1245">
                  <c:v>100.55718141713814</c:v>
                </c:pt>
                <c:pt idx="1246">
                  <c:v>100.57232660748915</c:v>
                </c:pt>
                <c:pt idx="1247">
                  <c:v>100.5874377461372</c:v>
                </c:pt>
                <c:pt idx="1248">
                  <c:v>100.60251516218871</c:v>
                </c:pt>
                <c:pt idx="1249">
                  <c:v>100.61755973987579</c:v>
                </c:pt>
                <c:pt idx="1250">
                  <c:v>100.63257137582856</c:v>
                </c:pt>
                <c:pt idx="1251">
                  <c:v>100.64755093315996</c:v>
                </c:pt>
                <c:pt idx="1252">
                  <c:v>100.66249860629176</c:v>
                </c:pt>
                <c:pt idx="1253">
                  <c:v>100.67741588473773</c:v>
                </c:pt>
                <c:pt idx="1254">
                  <c:v>100.69230260271438</c:v>
                </c:pt>
                <c:pt idx="1255">
                  <c:v>100.70715945727285</c:v>
                </c:pt>
                <c:pt idx="1256">
                  <c:v>100.72198688764669</c:v>
                </c:pt>
                <c:pt idx="1257">
                  <c:v>100.73678554922205</c:v>
                </c:pt>
                <c:pt idx="1258">
                  <c:v>100.75155617663368</c:v>
                </c:pt>
                <c:pt idx="1259">
                  <c:v>100.76629877862385</c:v>
                </c:pt>
                <c:pt idx="1260">
                  <c:v>100.7810143622624</c:v>
                </c:pt>
                <c:pt idx="1261">
                  <c:v>100.79570370231038</c:v>
                </c:pt>
                <c:pt idx="1262">
                  <c:v>100.81036845399056</c:v>
                </c:pt>
                <c:pt idx="1263">
                  <c:v>100.82500653610887</c:v>
                </c:pt>
                <c:pt idx="1264">
                  <c:v>100.83961985174788</c:v>
                </c:pt>
                <c:pt idx="1265">
                  <c:v>100.85421026056464</c:v>
                </c:pt>
                <c:pt idx="1266">
                  <c:v>100.86877576430676</c:v>
                </c:pt>
                <c:pt idx="1267">
                  <c:v>100.88331821753179</c:v>
                </c:pt>
                <c:pt idx="1268">
                  <c:v>100.89783754484802</c:v>
                </c:pt>
                <c:pt idx="1269">
                  <c:v>100.91233579943881</c:v>
                </c:pt>
                <c:pt idx="1270">
                  <c:v>100.92681270235077</c:v>
                </c:pt>
                <c:pt idx="1271">
                  <c:v>100.94127237257605</c:v>
                </c:pt>
                <c:pt idx="1272">
                  <c:v>100.95570863801188</c:v>
                </c:pt>
                <c:pt idx="1273">
                  <c:v>100.97012533429806</c:v>
                </c:pt>
                <c:pt idx="1274">
                  <c:v>100.98451786733821</c:v>
                </c:pt>
                <c:pt idx="1275">
                  <c:v>100.99889711638666</c:v>
                </c:pt>
                <c:pt idx="1276">
                  <c:v>101.01325862481791</c:v>
                </c:pt>
                <c:pt idx="1277">
                  <c:v>101.02761364380547</c:v>
                </c:pt>
                <c:pt idx="1278">
                  <c:v>101.04194172024738</c:v>
                </c:pt>
                <c:pt idx="1279">
                  <c:v>101.05625382297066</c:v>
                </c:pt>
                <c:pt idx="1280">
                  <c:v>101.07055061580739</c:v>
                </c:pt>
                <c:pt idx="1281">
                  <c:v>101.08482161476245</c:v>
                </c:pt>
                <c:pt idx="1282">
                  <c:v>101.09908904996247</c:v>
                </c:pt>
                <c:pt idx="1283">
                  <c:v>101.11335088390695</c:v>
                </c:pt>
                <c:pt idx="1284">
                  <c:v>101.12759191509866</c:v>
                </c:pt>
                <c:pt idx="1285">
                  <c:v>101.14182399629163</c:v>
                </c:pt>
                <c:pt idx="1286">
                  <c:v>101.15604067992615</c:v>
                </c:pt>
                <c:pt idx="1287">
                  <c:v>101.17024388965157</c:v>
                </c:pt>
                <c:pt idx="1288">
                  <c:v>101.18443845439208</c:v>
                </c:pt>
                <c:pt idx="1289">
                  <c:v>101.19862325227</c:v>
                </c:pt>
                <c:pt idx="1290">
                  <c:v>101.21279813332103</c:v>
                </c:pt>
                <c:pt idx="1291">
                  <c:v>101.22695760919827</c:v>
                </c:pt>
                <c:pt idx="1292">
                  <c:v>101.24111486310196</c:v>
                </c:pt>
                <c:pt idx="1293">
                  <c:v>101.25525990376755</c:v>
                </c:pt>
                <c:pt idx="1294">
                  <c:v>101.26940229491305</c:v>
                </c:pt>
                <c:pt idx="1295">
                  <c:v>101.28353720068506</c:v>
                </c:pt>
                <c:pt idx="1296">
                  <c:v>101.2976661254788</c:v>
                </c:pt>
                <c:pt idx="1297">
                  <c:v>101.3117893729536</c:v>
                </c:pt>
                <c:pt idx="1298">
                  <c:v>101.32590747006728</c:v>
                </c:pt>
                <c:pt idx="1299">
                  <c:v>101.34002097819402</c:v>
                </c:pt>
                <c:pt idx="1300">
                  <c:v>101.35413041324314</c:v>
                </c:pt>
                <c:pt idx="1301">
                  <c:v>101.3682362982737</c:v>
                </c:pt>
                <c:pt idx="1302">
                  <c:v>101.38233913679562</c:v>
                </c:pt>
                <c:pt idx="1303">
                  <c:v>101.39643946593151</c:v>
                </c:pt>
                <c:pt idx="1304">
                  <c:v>101.41053777504672</c:v>
                </c:pt>
                <c:pt idx="1305">
                  <c:v>101.42463455997309</c:v>
                </c:pt>
                <c:pt idx="1306">
                  <c:v>101.43873033495214</c:v>
                </c:pt>
                <c:pt idx="1307">
                  <c:v>101.45282553694719</c:v>
                </c:pt>
                <c:pt idx="1308">
                  <c:v>101.46692064555546</c:v>
                </c:pt>
                <c:pt idx="1309">
                  <c:v>101.48101613278621</c:v>
                </c:pt>
                <c:pt idx="1310">
                  <c:v>101.49511245281781</c:v>
                </c:pt>
                <c:pt idx="1311">
                  <c:v>101.50921005028562</c:v>
                </c:pt>
                <c:pt idx="1312">
                  <c:v>101.52330936019928</c:v>
                </c:pt>
                <c:pt idx="1313">
                  <c:v>101.53741080752413</c:v>
                </c:pt>
                <c:pt idx="1314">
                  <c:v>101.55151496609905</c:v>
                </c:pt>
                <c:pt idx="1315">
                  <c:v>101.56562199690546</c:v>
                </c:pt>
                <c:pt idx="1316">
                  <c:v>101.57973230521682</c:v>
                </c:pt>
                <c:pt idx="1317">
                  <c:v>101.59384634761079</c:v>
                </c:pt>
                <c:pt idx="1318">
                  <c:v>101.60796448748977</c:v>
                </c:pt>
                <c:pt idx="1319">
                  <c:v>101.62208707938638</c:v>
                </c:pt>
                <c:pt idx="1320">
                  <c:v>101.63621448349161</c:v>
                </c:pt>
                <c:pt idx="1321">
                  <c:v>101.65034676597827</c:v>
                </c:pt>
                <c:pt idx="1322">
                  <c:v>101.66448473366795</c:v>
                </c:pt>
                <c:pt idx="1323">
                  <c:v>101.67862842595942</c:v>
                </c:pt>
                <c:pt idx="1324">
                  <c:v>101.69277825803772</c:v>
                </c:pt>
                <c:pt idx="1325">
                  <c:v>101.70693442396978</c:v>
                </c:pt>
                <c:pt idx="1326">
                  <c:v>101.72109719815791</c:v>
                </c:pt>
                <c:pt idx="1327">
                  <c:v>101.73526690190261</c:v>
                </c:pt>
                <c:pt idx="1328">
                  <c:v>101.74944363610365</c:v>
                </c:pt>
                <c:pt idx="1329">
                  <c:v>101.7636276895566</c:v>
                </c:pt>
                <c:pt idx="1330">
                  <c:v>101.77781927272295</c:v>
                </c:pt>
                <c:pt idx="1331">
                  <c:v>101.79201858524772</c:v>
                </c:pt>
                <c:pt idx="1332">
                  <c:v>101.80622580093325</c:v>
                </c:pt>
                <c:pt idx="1333">
                  <c:v>101.82044108281234</c:v>
                </c:pt>
                <c:pt idx="1334">
                  <c:v>101.83466457789174</c:v>
                </c:pt>
                <c:pt idx="1335">
                  <c:v>101.84889635355387</c:v>
                </c:pt>
                <c:pt idx="1336">
                  <c:v>101.86313671652017</c:v>
                </c:pt>
                <c:pt idx="1337">
                  <c:v>101.87738557541783</c:v>
                </c:pt>
                <c:pt idx="1338">
                  <c:v>101.89164311360285</c:v>
                </c:pt>
                <c:pt idx="1339">
                  <c:v>101.90590932332748</c:v>
                </c:pt>
                <c:pt idx="1340">
                  <c:v>101.92018429092798</c:v>
                </c:pt>
                <c:pt idx="1341">
                  <c:v>101.93446807933863</c:v>
                </c:pt>
                <c:pt idx="1342">
                  <c:v>101.9487606453484</c:v>
                </c:pt>
                <c:pt idx="1343">
                  <c:v>101.96306201752631</c:v>
                </c:pt>
                <c:pt idx="1344">
                  <c:v>101.97737215241932</c:v>
                </c:pt>
                <c:pt idx="1345">
                  <c:v>101.99169106506723</c:v>
                </c:pt>
                <c:pt idx="1346">
                  <c:v>102.00601867841186</c:v>
                </c:pt>
                <c:pt idx="1347">
                  <c:v>102.02035500935465</c:v>
                </c:pt>
                <c:pt idx="1348">
                  <c:v>102.03469979934853</c:v>
                </c:pt>
                <c:pt idx="1349">
                  <c:v>102.04905303309279</c:v>
                </c:pt>
                <c:pt idx="1350">
                  <c:v>102.06341442692596</c:v>
                </c:pt>
                <c:pt idx="1351">
                  <c:v>102.07778414930948</c:v>
                </c:pt>
                <c:pt idx="1352">
                  <c:v>102.09216189310476</c:v>
                </c:pt>
                <c:pt idx="1353">
                  <c:v>102.10654778242942</c:v>
                </c:pt>
                <c:pt idx="1354">
                  <c:v>102.12094103420877</c:v>
                </c:pt>
                <c:pt idx="1355">
                  <c:v>102.13534180965527</c:v>
                </c:pt>
                <c:pt idx="1356">
                  <c:v>102.14974940394536</c:v>
                </c:pt>
                <c:pt idx="1357">
                  <c:v>102.16416451708307</c:v>
                </c:pt>
                <c:pt idx="1358">
                  <c:v>102.17858612343991</c:v>
                </c:pt>
                <c:pt idx="1359">
                  <c:v>102.19301427834432</c:v>
                </c:pt>
                <c:pt idx="1360">
                  <c:v>102.20744844717373</c:v>
                </c:pt>
                <c:pt idx="1361">
                  <c:v>102.2218882618273</c:v>
                </c:pt>
                <c:pt idx="1362">
                  <c:v>102.23633385170807</c:v>
                </c:pt>
                <c:pt idx="1363">
                  <c:v>102.25078434929175</c:v>
                </c:pt>
                <c:pt idx="1364">
                  <c:v>102.26523953402932</c:v>
                </c:pt>
                <c:pt idx="1365">
                  <c:v>102.27969927281721</c:v>
                </c:pt>
                <c:pt idx="1366">
                  <c:v>102.29416291332392</c:v>
                </c:pt>
                <c:pt idx="1367">
                  <c:v>102.30863022821944</c:v>
                </c:pt>
                <c:pt idx="1368">
                  <c:v>102.32310066473559</c:v>
                </c:pt>
                <c:pt idx="1369">
                  <c:v>102.33757545463395</c:v>
                </c:pt>
                <c:pt idx="1370">
                  <c:v>102.35205078572062</c:v>
                </c:pt>
                <c:pt idx="1371">
                  <c:v>102.36652786645283</c:v>
                </c:pt>
                <c:pt idx="1372">
                  <c:v>102.38100756295961</c:v>
                </c:pt>
                <c:pt idx="1373">
                  <c:v>102.39548667319799</c:v>
                </c:pt>
                <c:pt idx="1374">
                  <c:v>102.40996585688008</c:v>
                </c:pt>
                <c:pt idx="1375">
                  <c:v>102.4244438429331</c:v>
                </c:pt>
                <c:pt idx="1376">
                  <c:v>102.43892164355613</c:v>
                </c:pt>
                <c:pt idx="1377">
                  <c:v>102.45339785876673</c:v>
                </c:pt>
                <c:pt idx="1378">
                  <c:v>102.4678757368381</c:v>
                </c:pt>
                <c:pt idx="1379">
                  <c:v>102.48234705837677</c:v>
                </c:pt>
                <c:pt idx="1380">
                  <c:v>102.49681501079309</c:v>
                </c:pt>
                <c:pt idx="1381">
                  <c:v>102.51127305353968</c:v>
                </c:pt>
                <c:pt idx="1382">
                  <c:v>102.52573202073687</c:v>
                </c:pt>
                <c:pt idx="1383">
                  <c:v>102.54018552990195</c:v>
                </c:pt>
                <c:pt idx="1384">
                  <c:v>102.5546447779563</c:v>
                </c:pt>
                <c:pt idx="1385">
                  <c:v>102.56908557398576</c:v>
                </c:pt>
                <c:pt idx="1386">
                  <c:v>102.58351880003549</c:v>
                </c:pt>
                <c:pt idx="1387">
                  <c:v>102.59794366965068</c:v>
                </c:pt>
                <c:pt idx="1388">
                  <c:v>102.61234754157677</c:v>
                </c:pt>
                <c:pt idx="1389">
                  <c:v>102.62675303762893</c:v>
                </c:pt>
                <c:pt idx="1390">
                  <c:v>102.64115694589509</c:v>
                </c:pt>
                <c:pt idx="1391">
                  <c:v>102.65554036177093</c:v>
                </c:pt>
                <c:pt idx="1392">
                  <c:v>102.66991551212709</c:v>
                </c:pt>
                <c:pt idx="1393">
                  <c:v>102.68427352569883</c:v>
                </c:pt>
                <c:pt idx="1394">
                  <c:v>102.69861505893925</c:v>
                </c:pt>
                <c:pt idx="1395">
                  <c:v>102.71294396655104</c:v>
                </c:pt>
                <c:pt idx="1396">
                  <c:v>102.72725749290764</c:v>
                </c:pt>
                <c:pt idx="1397">
                  <c:v>102.74155372318853</c:v>
                </c:pt>
                <c:pt idx="1398">
                  <c:v>102.7558322287117</c:v>
                </c:pt>
                <c:pt idx="1399">
                  <c:v>102.77008472692778</c:v>
                </c:pt>
                <c:pt idx="1400">
                  <c:v>102.78432525223637</c:v>
                </c:pt>
                <c:pt idx="1401">
                  <c:v>102.79853924456664</c:v>
                </c:pt>
                <c:pt idx="1402">
                  <c:v>102.81273682354939</c:v>
                </c:pt>
                <c:pt idx="1403">
                  <c:v>102.8269117234657</c:v>
                </c:pt>
                <c:pt idx="1404">
                  <c:v>102.84106297232343</c:v>
                </c:pt>
                <c:pt idx="1405">
                  <c:v>102.85518949103194</c:v>
                </c:pt>
                <c:pt idx="1406">
                  <c:v>102.86929021603713</c:v>
                </c:pt>
                <c:pt idx="1407">
                  <c:v>102.88336406427668</c:v>
                </c:pt>
                <c:pt idx="1408">
                  <c:v>102.89740993708732</c:v>
                </c:pt>
                <c:pt idx="1409">
                  <c:v>102.91142672017803</c:v>
                </c:pt>
                <c:pt idx="1410">
                  <c:v>102.92541328271638</c:v>
                </c:pt>
                <c:pt idx="1411">
                  <c:v>102.93936847423261</c:v>
                </c:pt>
                <c:pt idx="1412">
                  <c:v>102.95329113168299</c:v>
                </c:pt>
                <c:pt idx="1413">
                  <c:v>102.96718007242812</c:v>
                </c:pt>
                <c:pt idx="1414">
                  <c:v>102.98103409825762</c:v>
                </c:pt>
                <c:pt idx="1415">
                  <c:v>102.99485199335061</c:v>
                </c:pt>
                <c:pt idx="1416">
                  <c:v>103.00863252933738</c:v>
                </c:pt>
                <c:pt idx="1417">
                  <c:v>103.02237445119827</c:v>
                </c:pt>
                <c:pt idx="1418">
                  <c:v>103.03607649738174</c:v>
                </c:pt>
                <c:pt idx="1419">
                  <c:v>103.04973754022514</c:v>
                </c:pt>
                <c:pt idx="1420">
                  <c:v>103.06335597158201</c:v>
                </c:pt>
                <c:pt idx="1421">
                  <c:v>103.07693062727806</c:v>
                </c:pt>
                <c:pt idx="1422">
                  <c:v>103.09046017558229</c:v>
                </c:pt>
                <c:pt idx="1423">
                  <c:v>103.10394326621062</c:v>
                </c:pt>
                <c:pt idx="1424">
                  <c:v>103.11737853338104</c:v>
                </c:pt>
                <c:pt idx="1425">
                  <c:v>103.13076459282934</c:v>
                </c:pt>
                <c:pt idx="1426">
                  <c:v>103.14409987587318</c:v>
                </c:pt>
                <c:pt idx="1427">
                  <c:v>103.15738330091736</c:v>
                </c:pt>
                <c:pt idx="1428">
                  <c:v>103.17061326766535</c:v>
                </c:pt>
                <c:pt idx="1429">
                  <c:v>103.18378832706617</c:v>
                </c:pt>
                <c:pt idx="1430">
                  <c:v>103.19690701057438</c:v>
                </c:pt>
                <c:pt idx="1431">
                  <c:v>103.20996789733034</c:v>
                </c:pt>
                <c:pt idx="1432">
                  <c:v>103.22296936784798</c:v>
                </c:pt>
                <c:pt idx="1433">
                  <c:v>103.23590996533562</c:v>
                </c:pt>
                <c:pt idx="1434">
                  <c:v>103.24878815712388</c:v>
                </c:pt>
                <c:pt idx="1435">
                  <c:v>103.26160239535022</c:v>
                </c:pt>
                <c:pt idx="1436">
                  <c:v>103.27435111596853</c:v>
                </c:pt>
                <c:pt idx="1437">
                  <c:v>103.2870327397539</c:v>
                </c:pt>
                <c:pt idx="1438">
                  <c:v>103.29964559247202</c:v>
                </c:pt>
                <c:pt idx="1439">
                  <c:v>103.31218821671294</c:v>
                </c:pt>
                <c:pt idx="1440">
                  <c:v>103.32465891022312</c:v>
                </c:pt>
                <c:pt idx="1441">
                  <c:v>103.33705603071775</c:v>
                </c:pt>
                <c:pt idx="1442">
                  <c:v>103.34937792084374</c:v>
                </c:pt>
                <c:pt idx="1443">
                  <c:v>103.3616229110731</c:v>
                </c:pt>
                <c:pt idx="1444">
                  <c:v>103.37378931754287</c:v>
                </c:pt>
                <c:pt idx="1445">
                  <c:v>103.38587543167526</c:v>
                </c:pt>
                <c:pt idx="1446">
                  <c:v>103.39787954251561</c:v>
                </c:pt>
                <c:pt idx="1447">
                  <c:v>103.40979992861038</c:v>
                </c:pt>
                <c:pt idx="1448">
                  <c:v>103.42163483454834</c:v>
                </c:pt>
                <c:pt idx="1449">
                  <c:v>103.43338250901192</c:v>
                </c:pt>
                <c:pt idx="1450">
                  <c:v>103.44504118723911</c:v>
                </c:pt>
                <c:pt idx="1451">
                  <c:v>103.45660908619499</c:v>
                </c:pt>
                <c:pt idx="1452">
                  <c:v>103.46808441169195</c:v>
                </c:pt>
                <c:pt idx="1453">
                  <c:v>103.479465358494</c:v>
                </c:pt>
                <c:pt idx="1454">
                  <c:v>103.49075010632242</c:v>
                </c:pt>
                <c:pt idx="1455">
                  <c:v>103.50193682110633</c:v>
                </c:pt>
                <c:pt idx="1456">
                  <c:v>103.51302367530434</c:v>
                </c:pt>
                <c:pt idx="1457">
                  <c:v>103.5240088122586</c:v>
                </c:pt>
                <c:pt idx="1458">
                  <c:v>103.53489036891192</c:v>
                </c:pt>
                <c:pt idx="1459">
                  <c:v>103.54566647379609</c:v>
                </c:pt>
                <c:pt idx="1460">
                  <c:v>103.55633529145145</c:v>
                </c:pt>
                <c:pt idx="1461">
                  <c:v>103.56689484410123</c:v>
                </c:pt>
                <c:pt idx="1462">
                  <c:v>103.57734327398241</c:v>
                </c:pt>
                <c:pt idx="1463">
                  <c:v>103.58767870312016</c:v>
                </c:pt>
                <c:pt idx="1464">
                  <c:v>103.59789916624442</c:v>
                </c:pt>
                <c:pt idx="1465">
                  <c:v>103.60800275965583</c:v>
                </c:pt>
                <c:pt idx="1466">
                  <c:v>103.61798753540175</c:v>
                </c:pt>
                <c:pt idx="1467">
                  <c:v>103.62785160320267</c:v>
                </c:pt>
                <c:pt idx="1468">
                  <c:v>103.63759298387836</c:v>
                </c:pt>
                <c:pt idx="1469">
                  <c:v>103.64720983378723</c:v>
                </c:pt>
                <c:pt idx="1470">
                  <c:v>103.65670003701752</c:v>
                </c:pt>
                <c:pt idx="1471">
                  <c:v>103.66606171127428</c:v>
                </c:pt>
                <c:pt idx="1472">
                  <c:v>103.67529275819871</c:v>
                </c:pt>
                <c:pt idx="1473">
                  <c:v>103.68439155920747</c:v>
                </c:pt>
                <c:pt idx="1474">
                  <c:v>103.69335738557496</c:v>
                </c:pt>
                <c:pt idx="1475">
                  <c:v>103.70218560808033</c:v>
                </c:pt>
                <c:pt idx="1476">
                  <c:v>103.71087520576489</c:v>
                </c:pt>
                <c:pt idx="1477">
                  <c:v>103.71942579790174</c:v>
                </c:pt>
                <c:pt idx="1478">
                  <c:v>103.7278324958976</c:v>
                </c:pt>
                <c:pt idx="1479">
                  <c:v>103.73609511202898</c:v>
                </c:pt>
                <c:pt idx="1480">
                  <c:v>103.74421175604012</c:v>
                </c:pt>
                <c:pt idx="1481">
                  <c:v>103.75217919392463</c:v>
                </c:pt>
                <c:pt idx="1482">
                  <c:v>103.75999726522132</c:v>
                </c:pt>
                <c:pt idx="1483">
                  <c:v>103.76766841901721</c:v>
                </c:pt>
                <c:pt idx="1484">
                  <c:v>103.77517819080148</c:v>
                </c:pt>
                <c:pt idx="1485">
                  <c:v>103.78253397905476</c:v>
                </c:pt>
                <c:pt idx="1486">
                  <c:v>103.78973144506929</c:v>
                </c:pt>
                <c:pt idx="1487">
                  <c:v>103.79676345521597</c:v>
                </c:pt>
                <c:pt idx="1488">
                  <c:v>103.80363884733521</c:v>
                </c:pt>
                <c:pt idx="1489">
                  <c:v>103.81035017646286</c:v>
                </c:pt>
                <c:pt idx="1490">
                  <c:v>103.81690672216411</c:v>
                </c:pt>
                <c:pt idx="1491">
                  <c:v>103.8232847695767</c:v>
                </c:pt>
                <c:pt idx="1492">
                  <c:v>103.82949306822725</c:v>
                </c:pt>
                <c:pt idx="1493">
                  <c:v>103.83552971977031</c:v>
                </c:pt>
                <c:pt idx="1494">
                  <c:v>103.84138166107051</c:v>
                </c:pt>
                <c:pt idx="1495">
                  <c:v>103.84706884350842</c:v>
                </c:pt>
                <c:pt idx="1496">
                  <c:v>103.85258716858117</c:v>
                </c:pt>
                <c:pt idx="1497">
                  <c:v>103.85791789978596</c:v>
                </c:pt>
                <c:pt idx="1498">
                  <c:v>103.86307118854809</c:v>
                </c:pt>
                <c:pt idx="1499">
                  <c:v>103.86803770117274</c:v>
                </c:pt>
                <c:pt idx="1500">
                  <c:v>103.87281716267634</c:v>
                </c:pt>
                <c:pt idx="1501">
                  <c:v>103.877411991</c:v>
                </c:pt>
                <c:pt idx="1503">
                  <c:v>103.877411991</c:v>
                </c:pt>
                <c:pt idx="1504">
                  <c:v>103.972361638</c:v>
                </c:pt>
                <c:pt idx="1505">
                  <c:v>104.063850028</c:v>
                </c:pt>
                <c:pt idx="1506">
                  <c:v>104.15192254599999</c:v>
                </c:pt>
                <c:pt idx="1507">
                  <c:v>104.23659324400001</c:v>
                </c:pt>
                <c:pt idx="1508">
                  <c:v>104.317888897</c:v>
                </c:pt>
                <c:pt idx="1509">
                  <c:v>104.39583996099999</c:v>
                </c:pt>
                <c:pt idx="1510">
                  <c:v>104.470476604</c:v>
                </c:pt>
                <c:pt idx="1511">
                  <c:v>104.541835257</c:v>
                </c:pt>
                <c:pt idx="1512">
                  <c:v>104.60995219599999</c:v>
                </c:pt>
                <c:pt idx="1513">
                  <c:v>104.674866724</c:v>
                </c:pt>
                <c:pt idx="1514">
                  <c:v>104.736620266</c:v>
                </c:pt>
                <c:pt idx="1515">
                  <c:v>104.79525680499999</c:v>
                </c:pt>
                <c:pt idx="1516">
                  <c:v>104.850823613</c:v>
                </c:pt>
                <c:pt idx="1517">
                  <c:v>104.90336218</c:v>
                </c:pt>
                <c:pt idx="1518">
                  <c:v>104.952936244</c:v>
                </c:pt>
                <c:pt idx="1519">
                  <c:v>104.999572372</c:v>
                </c:pt>
                <c:pt idx="1520">
                  <c:v>105.043345793</c:v>
                </c:pt>
                <c:pt idx="1521">
                  <c:v>105.084316751</c:v>
                </c:pt>
                <c:pt idx="1522">
                  <c:v>105.122512779</c:v>
                </c:pt>
                <c:pt idx="1523">
                  <c:v>105.158000132</c:v>
                </c:pt>
                <c:pt idx="1524">
                  <c:v>105.190854548</c:v>
                </c:pt>
                <c:pt idx="1525">
                  <c:v>105.221125399</c:v>
                </c:pt>
                <c:pt idx="1526">
                  <c:v>105.248873225</c:v>
                </c:pt>
                <c:pt idx="1527">
                  <c:v>105.274159596</c:v>
                </c:pt>
                <c:pt idx="1528">
                  <c:v>105.297046482</c:v>
                </c:pt>
                <c:pt idx="1529">
                  <c:v>105.317596974</c:v>
                </c:pt>
                <c:pt idx="1530">
                  <c:v>105.335875585</c:v>
                </c:pt>
                <c:pt idx="1531">
                  <c:v>105.35194061200001</c:v>
                </c:pt>
                <c:pt idx="1532">
                  <c:v>105.36586180499999</c:v>
                </c:pt>
                <c:pt idx="1533">
                  <c:v>105.377700632</c:v>
                </c:pt>
                <c:pt idx="1534">
                  <c:v>105.387521171</c:v>
                </c:pt>
                <c:pt idx="1535">
                  <c:v>105.395388763</c:v>
                </c:pt>
                <c:pt idx="1536">
                  <c:v>105.40136618299999</c:v>
                </c:pt>
                <c:pt idx="1537">
                  <c:v>105.40551467100001</c:v>
                </c:pt>
                <c:pt idx="1538">
                  <c:v>105.40789522199999</c:v>
                </c:pt>
                <c:pt idx="1539">
                  <c:v>105.408580422</c:v>
                </c:pt>
                <c:pt idx="1540">
                  <c:v>105.407621765</c:v>
                </c:pt>
                <c:pt idx="1541">
                  <c:v>105.40509016</c:v>
                </c:pt>
                <c:pt idx="1542">
                  <c:v>105.401030991</c:v>
                </c:pt>
                <c:pt idx="1543">
                  <c:v>105.395528777</c:v>
                </c:pt>
                <c:pt idx="1544">
                  <c:v>105.388616285</c:v>
                </c:pt>
                <c:pt idx="1545">
                  <c:v>105.380349958</c:v>
                </c:pt>
                <c:pt idx="1546">
                  <c:v>105.37082653500001</c:v>
                </c:pt>
                <c:pt idx="1547">
                  <c:v>105.360061323</c:v>
                </c:pt>
                <c:pt idx="1548">
                  <c:v>105.34812324000001</c:v>
                </c:pt>
                <c:pt idx="1549">
                  <c:v>105.335058207</c:v>
                </c:pt>
                <c:pt idx="1550">
                  <c:v>105.320928301</c:v>
                </c:pt>
                <c:pt idx="1551">
                  <c:v>105.305789756</c:v>
                </c:pt>
                <c:pt idx="1552">
                  <c:v>105.289684682</c:v>
                </c:pt>
                <c:pt idx="1553">
                  <c:v>105.272662956</c:v>
                </c:pt>
                <c:pt idx="1554">
                  <c:v>105.254795874</c:v>
                </c:pt>
                <c:pt idx="1555">
                  <c:v>105.23607170699999</c:v>
                </c:pt>
                <c:pt idx="1556">
                  <c:v>105.216598198</c:v>
                </c:pt>
                <c:pt idx="1557">
                  <c:v>105.196389451</c:v>
                </c:pt>
                <c:pt idx="1558">
                  <c:v>105.175485935</c:v>
                </c:pt>
                <c:pt idx="1559">
                  <c:v>105.15394544</c:v>
                </c:pt>
                <c:pt idx="1560">
                  <c:v>105.131799778</c:v>
                </c:pt>
                <c:pt idx="1561">
                  <c:v>105.109097362</c:v>
                </c:pt>
                <c:pt idx="1562">
                  <c:v>105.08586204300001</c:v>
                </c:pt>
                <c:pt idx="1563">
                  <c:v>105.06213727799999</c:v>
                </c:pt>
                <c:pt idx="1564">
                  <c:v>105.03796099</c:v>
                </c:pt>
                <c:pt idx="1565">
                  <c:v>105.013362896</c:v>
                </c:pt>
                <c:pt idx="1566">
                  <c:v>104.98837324500001</c:v>
                </c:pt>
                <c:pt idx="1567">
                  <c:v>104.963037137</c:v>
                </c:pt>
                <c:pt idx="1568">
                  <c:v>104.937379855</c:v>
                </c:pt>
                <c:pt idx="1569">
                  <c:v>104.911428375</c:v>
                </c:pt>
                <c:pt idx="1570">
                  <c:v>104.88521622</c:v>
                </c:pt>
                <c:pt idx="1571">
                  <c:v>104.85876556300001</c:v>
                </c:pt>
                <c:pt idx="1572">
                  <c:v>104.83210773099999</c:v>
                </c:pt>
                <c:pt idx="1573">
                  <c:v>104.805266893</c:v>
                </c:pt>
                <c:pt idx="1574">
                  <c:v>104.77826967</c:v>
                </c:pt>
                <c:pt idx="1575">
                  <c:v>104.751136902</c:v>
                </c:pt>
                <c:pt idx="1576">
                  <c:v>104.72389356799999</c:v>
                </c:pt>
                <c:pt idx="1577">
                  <c:v>104.696556797</c:v>
                </c:pt>
                <c:pt idx="1578">
                  <c:v>104.669152216</c:v>
                </c:pt>
                <c:pt idx="1579">
                  <c:v>104.64169815299999</c:v>
                </c:pt>
                <c:pt idx="1580">
                  <c:v>104.614213034</c:v>
                </c:pt>
                <c:pt idx="1581">
                  <c:v>104.586715803</c:v>
                </c:pt>
                <c:pt idx="1582">
                  <c:v>104.559226102</c:v>
                </c:pt>
                <c:pt idx="1583">
                  <c:v>104.53175217499999</c:v>
                </c:pt>
                <c:pt idx="1584">
                  <c:v>104.504320921</c:v>
                </c:pt>
                <c:pt idx="1585">
                  <c:v>104.476942052</c:v>
                </c:pt>
                <c:pt idx="1586">
                  <c:v>104.449632206</c:v>
                </c:pt>
                <c:pt idx="1587">
                  <c:v>104.422402756</c:v>
                </c:pt>
                <c:pt idx="1588">
                  <c:v>104.39527057799999</c:v>
                </c:pt>
                <c:pt idx="1589">
                  <c:v>104.368234669</c:v>
                </c:pt>
                <c:pt idx="1590">
                  <c:v>104.341324902</c:v>
                </c:pt>
                <c:pt idx="1591">
                  <c:v>104.314541177</c:v>
                </c:pt>
                <c:pt idx="1592">
                  <c:v>104.28788817900001</c:v>
                </c:pt>
                <c:pt idx="1593">
                  <c:v>104.2613867</c:v>
                </c:pt>
                <c:pt idx="1594">
                  <c:v>104.23506763499999</c:v>
                </c:pt>
                <c:pt idx="1595">
                  <c:v>104.208883055</c:v>
                </c:pt>
                <c:pt idx="1596">
                  <c:v>104.182920424</c:v>
                </c:pt>
                <c:pt idx="1597">
                  <c:v>104.157079123</c:v>
                </c:pt>
                <c:pt idx="1598">
                  <c:v>104.13145850799999</c:v>
                </c:pt>
                <c:pt idx="1599">
                  <c:v>104.10602822</c:v>
                </c:pt>
                <c:pt idx="1600">
                  <c:v>104.08078521199999</c:v>
                </c:pt>
                <c:pt idx="1601">
                  <c:v>104.05576163000001</c:v>
                </c:pt>
                <c:pt idx="1602">
                  <c:v>104.030957026</c:v>
                </c:pt>
                <c:pt idx="1603">
                  <c:v>104.006378203</c:v>
                </c:pt>
                <c:pt idx="1604">
                  <c:v>103.98201591199999</c:v>
                </c:pt>
                <c:pt idx="1605">
                  <c:v>103.95787380500001</c:v>
                </c:pt>
                <c:pt idx="1606">
                  <c:v>103.933970703</c:v>
                </c:pt>
                <c:pt idx="1607">
                  <c:v>103.91030270900001</c:v>
                </c:pt>
                <c:pt idx="1608">
                  <c:v>103.88687294099999</c:v>
                </c:pt>
                <c:pt idx="1609">
                  <c:v>103.863689059</c:v>
                </c:pt>
                <c:pt idx="1610">
                  <c:v>103.8407445</c:v>
                </c:pt>
                <c:pt idx="1611">
                  <c:v>103.81804686</c:v>
                </c:pt>
                <c:pt idx="1612">
                  <c:v>103.79559215899999</c:v>
                </c:pt>
                <c:pt idx="1613">
                  <c:v>103.773390675</c:v>
                </c:pt>
                <c:pt idx="1614">
                  <c:v>103.75144129</c:v>
                </c:pt>
                <c:pt idx="1615">
                  <c:v>103.729746991</c:v>
                </c:pt>
                <c:pt idx="1616">
                  <c:v>103.708304275</c:v>
                </c:pt>
                <c:pt idx="1617">
                  <c:v>103.687115832</c:v>
                </c:pt>
                <c:pt idx="1618">
                  <c:v>103.666186009</c:v>
                </c:pt>
                <c:pt idx="1619">
                  <c:v>103.64551022000001</c:v>
                </c:pt>
                <c:pt idx="1620">
                  <c:v>103.625086252</c:v>
                </c:pt>
                <c:pt idx="1621">
                  <c:v>103.604917456</c:v>
                </c:pt>
                <c:pt idx="1622">
                  <c:v>103.58500649699999</c:v>
                </c:pt>
                <c:pt idx="1623">
                  <c:v>103.565347479</c:v>
                </c:pt>
                <c:pt idx="1624">
                  <c:v>103.54594918399999</c:v>
                </c:pt>
                <c:pt idx="1625">
                  <c:v>103.526802035</c:v>
                </c:pt>
                <c:pt idx="1626">
                  <c:v>103.507911982</c:v>
                </c:pt>
                <c:pt idx="1627">
                  <c:v>103.489267907</c:v>
                </c:pt>
                <c:pt idx="1628">
                  <c:v>103.470876741</c:v>
                </c:pt>
                <c:pt idx="1629">
                  <c:v>103.45273478999999</c:v>
                </c:pt>
                <c:pt idx="1630">
                  <c:v>103.434848221</c:v>
                </c:pt>
                <c:pt idx="1631">
                  <c:v>103.417204951</c:v>
                </c:pt>
                <c:pt idx="1632">
                  <c:v>103.399807795</c:v>
                </c:pt>
                <c:pt idx="1633">
                  <c:v>103.382654344</c:v>
                </c:pt>
                <c:pt idx="1634">
                  <c:v>103.36574452399999</c:v>
                </c:pt>
                <c:pt idx="1635">
                  <c:v>103.349072421</c:v>
                </c:pt>
                <c:pt idx="1636">
                  <c:v>103.33264571300001</c:v>
                </c:pt>
                <c:pt idx="1637">
                  <c:v>103.31645359700001</c:v>
                </c:pt>
                <c:pt idx="1638">
                  <c:v>103.300503582</c:v>
                </c:pt>
                <c:pt idx="1639">
                  <c:v>103.284773429</c:v>
                </c:pt>
                <c:pt idx="1640">
                  <c:v>103.26927845199999</c:v>
                </c:pt>
                <c:pt idx="1641">
                  <c:v>103.25404176399999</c:v>
                </c:pt>
                <c:pt idx="1642">
                  <c:v>103.23897912299999</c:v>
                </c:pt>
                <c:pt idx="1643">
                  <c:v>103.22417618999999</c:v>
                </c:pt>
                <c:pt idx="1644">
                  <c:v>103.20958783099999</c:v>
                </c:pt>
                <c:pt idx="1645">
                  <c:v>103.195208783</c:v>
                </c:pt>
                <c:pt idx="1646">
                  <c:v>103.181057456</c:v>
                </c:pt>
                <c:pt idx="1647">
                  <c:v>103.167121349</c:v>
                </c:pt>
                <c:pt idx="1648">
                  <c:v>103.153398123</c:v>
                </c:pt>
                <c:pt idx="1649">
                  <c:v>103.13989189999999</c:v>
                </c:pt>
                <c:pt idx="1650">
                  <c:v>103.12658694300001</c:v>
                </c:pt>
                <c:pt idx="1651">
                  <c:v>103.113487482</c:v>
                </c:pt>
                <c:pt idx="1652">
                  <c:v>103.10058417899999</c:v>
                </c:pt>
                <c:pt idx="1653">
                  <c:v>103.087887628</c:v>
                </c:pt>
                <c:pt idx="1654">
                  <c:v>103.07538904</c:v>
                </c:pt>
                <c:pt idx="1655">
                  <c:v>103.06308563</c:v>
                </c:pt>
                <c:pt idx="1656">
                  <c:v>103.050975034</c:v>
                </c:pt>
                <c:pt idx="1657">
                  <c:v>103.039054385</c:v>
                </c:pt>
                <c:pt idx="1658">
                  <c:v>103.02732127</c:v>
                </c:pt>
                <c:pt idx="1659">
                  <c:v>103.01577304600001</c:v>
                </c:pt>
                <c:pt idx="1660">
                  <c:v>103.004407181</c:v>
                </c:pt>
                <c:pt idx="1661">
                  <c:v>102.99322100000001</c:v>
                </c:pt>
                <c:pt idx="1662">
                  <c:v>102.98221198900001</c:v>
                </c:pt>
                <c:pt idx="1663">
                  <c:v>102.97137798599999</c:v>
                </c:pt>
                <c:pt idx="1664">
                  <c:v>102.960715636</c:v>
                </c:pt>
                <c:pt idx="1665">
                  <c:v>102.950227568</c:v>
                </c:pt>
                <c:pt idx="1666">
                  <c:v>102.93990159800001</c:v>
                </c:pt>
                <c:pt idx="1667">
                  <c:v>102.929740041</c:v>
                </c:pt>
                <c:pt idx="1668">
                  <c:v>102.91973529800001</c:v>
                </c:pt>
                <c:pt idx="1669">
                  <c:v>102.90989452700001</c:v>
                </c:pt>
                <c:pt idx="1670">
                  <c:v>102.900211189</c:v>
                </c:pt>
                <c:pt idx="1671">
                  <c:v>102.890683499</c:v>
                </c:pt>
                <c:pt idx="1672">
                  <c:v>102.88130591700001</c:v>
                </c:pt>
                <c:pt idx="1673">
                  <c:v>102.87207764599999</c:v>
                </c:pt>
                <c:pt idx="1674">
                  <c:v>102.86299368900001</c:v>
                </c:pt>
                <c:pt idx="1675">
                  <c:v>102.854056488</c:v>
                </c:pt>
                <c:pt idx="1676">
                  <c:v>102.845261408</c:v>
                </c:pt>
                <c:pt idx="1677">
                  <c:v>102.836609792</c:v>
                </c:pt>
                <c:pt idx="1678">
                  <c:v>102.82809164699999</c:v>
                </c:pt>
                <c:pt idx="1679">
                  <c:v>102.81970825499999</c:v>
                </c:pt>
                <c:pt idx="1680">
                  <c:v>102.81145746</c:v>
                </c:pt>
                <c:pt idx="1681">
                  <c:v>102.803335409</c:v>
                </c:pt>
                <c:pt idx="1682">
                  <c:v>102.795340548</c:v>
                </c:pt>
                <c:pt idx="1683">
                  <c:v>102.787477669</c:v>
                </c:pt>
                <c:pt idx="1684">
                  <c:v>102.779735406</c:v>
                </c:pt>
                <c:pt idx="1685">
                  <c:v>102.77211223800001</c:v>
                </c:pt>
                <c:pt idx="1686">
                  <c:v>102.76461511799999</c:v>
                </c:pt>
                <c:pt idx="1687">
                  <c:v>102.757218247</c:v>
                </c:pt>
                <c:pt idx="1688">
                  <c:v>102.74994620699999</c:v>
                </c:pt>
                <c:pt idx="1689">
                  <c:v>102.74280096299999</c:v>
                </c:pt>
                <c:pt idx="1690">
                  <c:v>102.73575049900001</c:v>
                </c:pt>
                <c:pt idx="1691">
                  <c:v>102.728794513</c:v>
                </c:pt>
                <c:pt idx="1692">
                  <c:v>102.721972083</c:v>
                </c:pt>
                <c:pt idx="1693">
                  <c:v>102.715241601</c:v>
                </c:pt>
                <c:pt idx="1694">
                  <c:v>102.708606917</c:v>
                </c:pt>
                <c:pt idx="1695">
                  <c:v>102.702081917</c:v>
                </c:pt>
                <c:pt idx="1696">
                  <c:v>102.695668369</c:v>
                </c:pt>
                <c:pt idx="1697">
                  <c:v>102.689313939</c:v>
                </c:pt>
                <c:pt idx="1698">
                  <c:v>102.683069816</c:v>
                </c:pt>
                <c:pt idx="1699">
                  <c:v>102.676940587</c:v>
                </c:pt>
                <c:pt idx="1700">
                  <c:v>102.67087875</c:v>
                </c:pt>
                <c:pt idx="1701">
                  <c:v>102.664896642</c:v>
                </c:pt>
                <c:pt idx="1702">
                  <c:v>102.65901220799999</c:v>
                </c:pt>
                <c:pt idx="1703">
                  <c:v>102.65321832799999</c:v>
                </c:pt>
                <c:pt idx="1704">
                  <c:v>102.647504974</c:v>
                </c:pt>
                <c:pt idx="1705">
                  <c:v>102.641873107</c:v>
                </c:pt>
                <c:pt idx="1706">
                  <c:v>102.63632105000001</c:v>
                </c:pt>
                <c:pt idx="1707">
                  <c:v>102.63084686099999</c:v>
                </c:pt>
                <c:pt idx="1708">
                  <c:v>102.62544925500001</c:v>
                </c:pt>
                <c:pt idx="1709">
                  <c:v>102.620126281</c:v>
                </c:pt>
                <c:pt idx="1710">
                  <c:v>102.614876329</c:v>
                </c:pt>
                <c:pt idx="1711">
                  <c:v>102.609697994</c:v>
                </c:pt>
                <c:pt idx="1712">
                  <c:v>102.604589354</c:v>
                </c:pt>
                <c:pt idx="1713">
                  <c:v>102.599549184</c:v>
                </c:pt>
                <c:pt idx="1714">
                  <c:v>102.59457572700001</c:v>
                </c:pt>
                <c:pt idx="1715">
                  <c:v>102.589662078</c:v>
                </c:pt>
                <c:pt idx="1716">
                  <c:v>102.584817603</c:v>
                </c:pt>
                <c:pt idx="1717">
                  <c:v>102.580035416</c:v>
                </c:pt>
                <c:pt idx="1718">
                  <c:v>102.575319619</c:v>
                </c:pt>
                <c:pt idx="1719">
                  <c:v>102.570657716</c:v>
                </c:pt>
                <c:pt idx="1720">
                  <c:v>102.566053817</c:v>
                </c:pt>
                <c:pt idx="1721">
                  <c:v>102.56150574</c:v>
                </c:pt>
                <c:pt idx="1722">
                  <c:v>102.557014516</c:v>
                </c:pt>
                <c:pt idx="1723">
                  <c:v>102.55257641</c:v>
                </c:pt>
                <c:pt idx="1724">
                  <c:v>102.548190902</c:v>
                </c:pt>
                <c:pt idx="1725">
                  <c:v>102.54385669200001</c:v>
                </c:pt>
                <c:pt idx="1726">
                  <c:v>102.539571028</c:v>
                </c:pt>
                <c:pt idx="1727">
                  <c:v>102.53533707699999</c:v>
                </c:pt>
                <c:pt idx="1728">
                  <c:v>102.531149228</c:v>
                </c:pt>
                <c:pt idx="1729">
                  <c:v>102.527007728</c:v>
                </c:pt>
                <c:pt idx="1730">
                  <c:v>102.52290680500001</c:v>
                </c:pt>
                <c:pt idx="1731">
                  <c:v>102.518853381</c:v>
                </c:pt>
                <c:pt idx="1732">
                  <c:v>102.514848011</c:v>
                </c:pt>
                <c:pt idx="1733">
                  <c:v>102.51088086599999</c:v>
                </c:pt>
                <c:pt idx="1734">
                  <c:v>102.50695332799999</c:v>
                </c:pt>
                <c:pt idx="1735">
                  <c:v>102.50306329999999</c:v>
                </c:pt>
                <c:pt idx="1736">
                  <c:v>102.499210701</c:v>
                </c:pt>
                <c:pt idx="1737">
                  <c:v>102.49539822600001</c:v>
                </c:pt>
                <c:pt idx="1738">
                  <c:v>102.491626735</c:v>
                </c:pt>
                <c:pt idx="1739">
                  <c:v>102.487885792</c:v>
                </c:pt>
                <c:pt idx="1740">
                  <c:v>102.484179158</c:v>
                </c:pt>
                <c:pt idx="1741">
                  <c:v>102.480502515</c:v>
                </c:pt>
                <c:pt idx="1742">
                  <c:v>102.476861328</c:v>
                </c:pt>
                <c:pt idx="1743">
                  <c:v>102.473251476</c:v>
                </c:pt>
                <c:pt idx="1744">
                  <c:v>102.469675193</c:v>
                </c:pt>
                <c:pt idx="1745">
                  <c:v>102.466125253</c:v>
                </c:pt>
                <c:pt idx="1746">
                  <c:v>102.462603906</c:v>
                </c:pt>
                <c:pt idx="1747">
                  <c:v>102.459108196</c:v>
                </c:pt>
                <c:pt idx="1748">
                  <c:v>102.45564140499999</c:v>
                </c:pt>
                <c:pt idx="1749">
                  <c:v>102.452194904</c:v>
                </c:pt>
                <c:pt idx="1750">
                  <c:v>102.448781371</c:v>
                </c:pt>
                <c:pt idx="1751">
                  <c:v>102.44539587</c:v>
                </c:pt>
                <c:pt idx="1752">
                  <c:v>102.442028067</c:v>
                </c:pt>
                <c:pt idx="1753">
                  <c:v>102.43868335800001</c:v>
                </c:pt>
                <c:pt idx="1754">
                  <c:v>102.435360518</c:v>
                </c:pt>
                <c:pt idx="1755">
                  <c:v>102.43205896800001</c:v>
                </c:pt>
                <c:pt idx="1756">
                  <c:v>102.42877797200001</c:v>
                </c:pt>
                <c:pt idx="1757">
                  <c:v>102.42551681400001</c:v>
                </c:pt>
                <c:pt idx="1758">
                  <c:v>102.422274886</c:v>
                </c:pt>
                <c:pt idx="1759">
                  <c:v>102.41905135</c:v>
                </c:pt>
                <c:pt idx="1760">
                  <c:v>102.415845487</c:v>
                </c:pt>
                <c:pt idx="1761">
                  <c:v>102.412656786</c:v>
                </c:pt>
                <c:pt idx="1762">
                  <c:v>102.409480348</c:v>
                </c:pt>
                <c:pt idx="1763">
                  <c:v>102.40632413599999</c:v>
                </c:pt>
                <c:pt idx="1764">
                  <c:v>102.40318746299999</c:v>
                </c:pt>
                <c:pt idx="1765">
                  <c:v>102.40006133599999</c:v>
                </c:pt>
                <c:pt idx="1766">
                  <c:v>102.396949155</c:v>
                </c:pt>
                <c:pt idx="1767">
                  <c:v>102.39384845399999</c:v>
                </c:pt>
                <c:pt idx="1768">
                  <c:v>102.390762803</c:v>
                </c:pt>
                <c:pt idx="1769">
                  <c:v>102.387689624</c:v>
                </c:pt>
                <c:pt idx="1770">
                  <c:v>102.38463018500001</c:v>
                </c:pt>
                <c:pt idx="1771">
                  <c:v>102.381579673</c:v>
                </c:pt>
                <c:pt idx="1772">
                  <c:v>102.378538539</c:v>
                </c:pt>
                <c:pt idx="1773">
                  <c:v>102.37551035</c:v>
                </c:pt>
                <c:pt idx="1774">
                  <c:v>102.37249208</c:v>
                </c:pt>
                <c:pt idx="1775">
                  <c:v>102.369486526</c:v>
                </c:pt>
                <c:pt idx="1776">
                  <c:v>102.36648542099999</c:v>
                </c:pt>
                <c:pt idx="1777">
                  <c:v>102.363494179</c:v>
                </c:pt>
                <c:pt idx="1778">
                  <c:v>102.360511716</c:v>
                </c:pt>
                <c:pt idx="1779">
                  <c:v>102.357537315</c:v>
                </c:pt>
                <c:pt idx="1780">
                  <c:v>102.354571545</c:v>
                </c:pt>
                <c:pt idx="1781">
                  <c:v>102.351612088</c:v>
                </c:pt>
                <c:pt idx="1782">
                  <c:v>102.34866062499999</c:v>
                </c:pt>
                <c:pt idx="1783">
                  <c:v>102.345714974</c:v>
                </c:pt>
                <c:pt idx="1784">
                  <c:v>102.342775249</c:v>
                </c:pt>
                <c:pt idx="1785">
                  <c:v>102.339837821</c:v>
                </c:pt>
                <c:pt idx="1786">
                  <c:v>102.336913072</c:v>
                </c:pt>
                <c:pt idx="1787">
                  <c:v>102.333990476</c:v>
                </c:pt>
                <c:pt idx="1788">
                  <c:v>102.33107307100001</c:v>
                </c:pt>
                <c:pt idx="1789">
                  <c:v>102.328160622</c:v>
                </c:pt>
                <c:pt idx="1790">
                  <c:v>102.325252908</c:v>
                </c:pt>
                <c:pt idx="1791">
                  <c:v>102.32234972400001</c:v>
                </c:pt>
                <c:pt idx="1792">
                  <c:v>102.31945088000001</c:v>
                </c:pt>
                <c:pt idx="1793">
                  <c:v>102.316556199</c:v>
                </c:pt>
                <c:pt idx="1794">
                  <c:v>102.313665521</c:v>
                </c:pt>
                <c:pt idx="1795">
                  <c:v>102.310778704</c:v>
                </c:pt>
                <c:pt idx="1796">
                  <c:v>102.307893253</c:v>
                </c:pt>
                <c:pt idx="1797">
                  <c:v>102.305009531</c:v>
                </c:pt>
                <c:pt idx="1798">
                  <c:v>102.302162607</c:v>
                </c:pt>
                <c:pt idx="1799">
                  <c:v>102.29926764</c:v>
                </c:pt>
                <c:pt idx="1800">
                  <c:v>102.296405697</c:v>
                </c:pt>
                <c:pt idx="1801">
                  <c:v>102.29354065299999</c:v>
                </c:pt>
                <c:pt idx="1802">
                  <c:v>102.290670066</c:v>
                </c:pt>
                <c:pt idx="1803">
                  <c:v>102.287810741</c:v>
                </c:pt>
                <c:pt idx="1804">
                  <c:v>102.28495466699999</c:v>
                </c:pt>
                <c:pt idx="1805">
                  <c:v>102.282101857</c:v>
                </c:pt>
                <c:pt idx="1806">
                  <c:v>102.279252337</c:v>
                </c:pt>
                <c:pt idx="1807">
                  <c:v>102.276401248</c:v>
                </c:pt>
                <c:pt idx="1808">
                  <c:v>102.273558436</c:v>
                </c:pt>
                <c:pt idx="1809">
                  <c:v>102.27071909999999</c:v>
                </c:pt>
                <c:pt idx="1810">
                  <c:v>102.26788828399999</c:v>
                </c:pt>
                <c:pt idx="1811">
                  <c:v>102.26505623</c:v>
                </c:pt>
                <c:pt idx="1812">
                  <c:v>102.262225835</c:v>
                </c:pt>
                <c:pt idx="1813">
                  <c:v>102.259401536</c:v>
                </c:pt>
                <c:pt idx="1814">
                  <c:v>102.25658135800001</c:v>
                </c:pt>
                <c:pt idx="1815">
                  <c:v>102.25376765</c:v>
                </c:pt>
                <c:pt idx="1816">
                  <c:v>102.250956286</c:v>
                </c:pt>
                <c:pt idx="1817">
                  <c:v>102.24814597300001</c:v>
                </c:pt>
                <c:pt idx="1818">
                  <c:v>102.245344254</c:v>
                </c:pt>
                <c:pt idx="1819">
                  <c:v>102.242547739</c:v>
                </c:pt>
                <c:pt idx="1820">
                  <c:v>102.239760389</c:v>
                </c:pt>
                <c:pt idx="1821">
                  <c:v>102.2369738</c:v>
                </c:pt>
                <c:pt idx="1822">
                  <c:v>102.234194622</c:v>
                </c:pt>
                <c:pt idx="1823">
                  <c:v>102.23142071700001</c:v>
                </c:pt>
                <c:pt idx="1824">
                  <c:v>102.228657097</c:v>
                </c:pt>
                <c:pt idx="1825">
                  <c:v>102.22589816999999</c:v>
                </c:pt>
                <c:pt idx="1826">
                  <c:v>102.22314674</c:v>
                </c:pt>
                <c:pt idx="1827">
                  <c:v>102.220403213</c:v>
                </c:pt>
                <c:pt idx="1828">
                  <c:v>102.217668014</c:v>
                </c:pt>
                <c:pt idx="1829">
                  <c:v>102.21494158900001</c:v>
                </c:pt>
                <c:pt idx="1830">
                  <c:v>102.21222334399999</c:v>
                </c:pt>
                <c:pt idx="1831">
                  <c:v>102.20951693799999</c:v>
                </c:pt>
                <c:pt idx="1832">
                  <c:v>102.206819713</c:v>
                </c:pt>
                <c:pt idx="1833">
                  <c:v>102.20413325</c:v>
                </c:pt>
                <c:pt idx="1834">
                  <c:v>102.20145614800001</c:v>
                </c:pt>
                <c:pt idx="1835">
                  <c:v>102.198794827</c:v>
                </c:pt>
                <c:pt idx="1836">
                  <c:v>102.196144043</c:v>
                </c:pt>
                <c:pt idx="1837">
                  <c:v>102.193506356</c:v>
                </c:pt>
                <c:pt idx="1838">
                  <c:v>102.19088100099999</c:v>
                </c:pt>
                <c:pt idx="1839">
                  <c:v>102.188271464</c:v>
                </c:pt>
                <c:pt idx="1840">
                  <c:v>102.18567837099999</c:v>
                </c:pt>
                <c:pt idx="1841">
                  <c:v>102.18309984</c:v>
                </c:pt>
                <c:pt idx="1842">
                  <c:v>102.18053754</c:v>
                </c:pt>
                <c:pt idx="1843">
                  <c:v>102.17798895999999</c:v>
                </c:pt>
                <c:pt idx="1844">
                  <c:v>102.17546589</c:v>
                </c:pt>
                <c:pt idx="1845">
                  <c:v>102.17295789800001</c:v>
                </c:pt>
                <c:pt idx="1846">
                  <c:v>102.170469664</c:v>
                </c:pt>
                <c:pt idx="1847">
                  <c:v>102.16800292000001</c:v>
                </c:pt>
                <c:pt idx="1848">
                  <c:v>102.165555755</c:v>
                </c:pt>
                <c:pt idx="1849">
                  <c:v>102.16313187999999</c:v>
                </c:pt>
                <c:pt idx="1850">
                  <c:v>102.16073128399999</c:v>
                </c:pt>
                <c:pt idx="1851">
                  <c:v>102.158354927</c:v>
                </c:pt>
                <c:pt idx="1852">
                  <c:v>102.15600549200001</c:v>
                </c:pt>
                <c:pt idx="1853">
                  <c:v>102.153671543</c:v>
                </c:pt>
                <c:pt idx="1854">
                  <c:v>102.151381352</c:v>
                </c:pt>
                <c:pt idx="1855">
                  <c:v>102.149112238</c:v>
                </c:pt>
                <c:pt idx="1856">
                  <c:v>102.146872508</c:v>
                </c:pt>
                <c:pt idx="1857">
                  <c:v>102.14466468400001</c:v>
                </c:pt>
                <c:pt idx="1858">
                  <c:v>102.14248742300001</c:v>
                </c:pt>
                <c:pt idx="1859">
                  <c:v>102.140341926</c:v>
                </c:pt>
                <c:pt idx="1860">
                  <c:v>102.138231848</c:v>
                </c:pt>
                <c:pt idx="1861">
                  <c:v>102.136157252</c:v>
                </c:pt>
                <c:pt idx="1862">
                  <c:v>102.134122542</c:v>
                </c:pt>
                <c:pt idx="1863">
                  <c:v>102.132117241</c:v>
                </c:pt>
                <c:pt idx="1864">
                  <c:v>102.13015371100001</c:v>
                </c:pt>
                <c:pt idx="1865">
                  <c:v>102.128239702</c:v>
                </c:pt>
                <c:pt idx="1866">
                  <c:v>102.126362407</c:v>
                </c:pt>
                <c:pt idx="1867">
                  <c:v>102.124526397</c:v>
                </c:pt>
                <c:pt idx="1868">
                  <c:v>102.12273799</c:v>
                </c:pt>
                <c:pt idx="1869">
                  <c:v>102.120998894</c:v>
                </c:pt>
                <c:pt idx="1870">
                  <c:v>102.119305297</c:v>
                </c:pt>
                <c:pt idx="1871">
                  <c:v>102.11765773800001</c:v>
                </c:pt>
                <c:pt idx="1872">
                  <c:v>102.116065757</c:v>
                </c:pt>
                <c:pt idx="1873">
                  <c:v>102.114526982</c:v>
                </c:pt>
                <c:pt idx="1874">
                  <c:v>102.113053518</c:v>
                </c:pt>
                <c:pt idx="1875">
                  <c:v>102.111623705</c:v>
                </c:pt>
                <c:pt idx="1876">
                  <c:v>102.110248822</c:v>
                </c:pt>
                <c:pt idx="1877">
                  <c:v>102.108940479</c:v>
                </c:pt>
                <c:pt idx="1878">
                  <c:v>102.107697053</c:v>
                </c:pt>
                <c:pt idx="1879">
                  <c:v>102.106515055</c:v>
                </c:pt>
                <c:pt idx="1880">
                  <c:v>102.105399151</c:v>
                </c:pt>
                <c:pt idx="1881">
                  <c:v>102.10435135199999</c:v>
                </c:pt>
                <c:pt idx="1882">
                  <c:v>102.10337371200001</c:v>
                </c:pt>
                <c:pt idx="1883">
                  <c:v>102.102468332</c:v>
                </c:pt>
                <c:pt idx="1884">
                  <c:v>102.101637502</c:v>
                </c:pt>
                <c:pt idx="1885">
                  <c:v>102.10088299</c:v>
                </c:pt>
                <c:pt idx="1886">
                  <c:v>102.100212004</c:v>
                </c:pt>
                <c:pt idx="1887">
                  <c:v>102.099617725</c:v>
                </c:pt>
                <c:pt idx="1888">
                  <c:v>102.09910221200001</c:v>
                </c:pt>
                <c:pt idx="1889">
                  <c:v>102.098677162</c:v>
                </c:pt>
                <c:pt idx="1890">
                  <c:v>102.098342501</c:v>
                </c:pt>
                <c:pt idx="1891">
                  <c:v>102.09809651</c:v>
                </c:pt>
                <c:pt idx="1892">
                  <c:v>102.09794393599999</c:v>
                </c:pt>
                <c:pt idx="1893">
                  <c:v>102.09788530599999</c:v>
                </c:pt>
                <c:pt idx="1894">
                  <c:v>102.09792729500001</c:v>
                </c:pt>
                <c:pt idx="1895">
                  <c:v>102.09807402600001</c:v>
                </c:pt>
                <c:pt idx="1896">
                  <c:v>102.09832157699999</c:v>
                </c:pt>
                <c:pt idx="1897">
                  <c:v>102.098675826</c:v>
                </c:pt>
                <c:pt idx="1898">
                  <c:v>102.099136602</c:v>
                </c:pt>
                <c:pt idx="1899">
                  <c:v>102.09971354299999</c:v>
                </c:pt>
                <c:pt idx="1900">
                  <c:v>102.100408516</c:v>
                </c:pt>
                <c:pt idx="1901">
                  <c:v>102.101220105</c:v>
                </c:pt>
                <c:pt idx="1902">
                  <c:v>102.102153769</c:v>
                </c:pt>
                <c:pt idx="1903">
                  <c:v>102.103210221</c:v>
                </c:pt>
                <c:pt idx="1904">
                  <c:v>102.10439745799999</c:v>
                </c:pt>
                <c:pt idx="1905">
                  <c:v>102.105716497</c:v>
                </c:pt>
                <c:pt idx="1906">
                  <c:v>102.107170744</c:v>
                </c:pt>
                <c:pt idx="1907">
                  <c:v>102.108763674</c:v>
                </c:pt>
                <c:pt idx="1908">
                  <c:v>102.110498832</c:v>
                </c:pt>
                <c:pt idx="1909">
                  <c:v>102.112379838</c:v>
                </c:pt>
                <c:pt idx="1910">
                  <c:v>102.114410384</c:v>
                </c:pt>
                <c:pt idx="1911">
                  <c:v>102.116594236</c:v>
                </c:pt>
                <c:pt idx="1912">
                  <c:v>102.11893425</c:v>
                </c:pt>
                <c:pt idx="1913">
                  <c:v>102.12143731099999</c:v>
                </c:pt>
                <c:pt idx="1914">
                  <c:v>102.124104461</c:v>
                </c:pt>
                <c:pt idx="1915">
                  <c:v>102.126940765</c:v>
                </c:pt>
                <c:pt idx="1916">
                  <c:v>102.129948559</c:v>
                </c:pt>
                <c:pt idx="1917">
                  <c:v>102.13313757</c:v>
                </c:pt>
                <c:pt idx="1918">
                  <c:v>102.13650665999999</c:v>
                </c:pt>
                <c:pt idx="1919">
                  <c:v>102.140060783</c:v>
                </c:pt>
                <c:pt idx="1920">
                  <c:v>102.14380830100001</c:v>
                </c:pt>
                <c:pt idx="1921">
                  <c:v>102.147749965</c:v>
                </c:pt>
                <c:pt idx="1922">
                  <c:v>102.15189153999999</c:v>
                </c:pt>
                <c:pt idx="1923">
                  <c:v>102.156234927</c:v>
                </c:pt>
                <c:pt idx="1924">
                  <c:v>102.16079485900001</c:v>
                </c:pt>
                <c:pt idx="1925">
                  <c:v>102.16556607</c:v>
                </c:pt>
                <c:pt idx="1926">
                  <c:v>102.170557109</c:v>
                </c:pt>
                <c:pt idx="1927">
                  <c:v>102.175773222</c:v>
                </c:pt>
                <c:pt idx="1928">
                  <c:v>102.18121954199999</c:v>
                </c:pt>
                <c:pt idx="1929">
                  <c:v>102.18690152000001</c:v>
                </c:pt>
                <c:pt idx="1930">
                  <c:v>102.19282457200001</c:v>
                </c:pt>
                <c:pt idx="1931">
                  <c:v>102.198994437</c:v>
                </c:pt>
                <c:pt idx="1932">
                  <c:v>102.205409813</c:v>
                </c:pt>
                <c:pt idx="1933">
                  <c:v>102.212097266</c:v>
                </c:pt>
                <c:pt idx="1934">
                  <c:v>102.219042031</c:v>
                </c:pt>
                <c:pt idx="1935">
                  <c:v>102.226257037</c:v>
                </c:pt>
                <c:pt idx="1936">
                  <c:v>102.233748447</c:v>
                </c:pt>
                <c:pt idx="1937">
                  <c:v>102.24152254800001</c:v>
                </c:pt>
                <c:pt idx="1938">
                  <c:v>102.249585747</c:v>
                </c:pt>
                <c:pt idx="1939">
                  <c:v>102.257944577</c:v>
                </c:pt>
                <c:pt idx="1940">
                  <c:v>102.26660058500001</c:v>
                </c:pt>
                <c:pt idx="1941">
                  <c:v>102.27557075999999</c:v>
                </c:pt>
                <c:pt idx="1942">
                  <c:v>102.284862057</c:v>
                </c:pt>
                <c:pt idx="1943">
                  <c:v>102.29447131800001</c:v>
                </c:pt>
                <c:pt idx="1944">
                  <c:v>102.304408541</c:v>
                </c:pt>
                <c:pt idx="1945">
                  <c:v>102.314685673</c:v>
                </c:pt>
                <c:pt idx="1946">
                  <c:v>102.325310042</c:v>
                </c:pt>
                <c:pt idx="1947">
                  <c:v>102.336288186</c:v>
                </c:pt>
                <c:pt idx="1948">
                  <c:v>102.347620615</c:v>
                </c:pt>
                <c:pt idx="1949">
                  <c:v>102.35931992099999</c:v>
                </c:pt>
                <c:pt idx="1950">
                  <c:v>102.37142640899999</c:v>
                </c:pt>
                <c:pt idx="1951">
                  <c:v>102.383882486</c:v>
                </c:pt>
                <c:pt idx="1952">
                  <c:v>102.396735709</c:v>
                </c:pt>
                <c:pt idx="1953">
                  <c:v>102.40998294800001</c:v>
                </c:pt>
                <c:pt idx="1954">
                  <c:v>102.423654911</c:v>
                </c:pt>
                <c:pt idx="1955">
                  <c:v>102.43774337399999</c:v>
                </c:pt>
                <c:pt idx="1956">
                  <c:v>102.45225997199999</c:v>
                </c:pt>
                <c:pt idx="1957">
                  <c:v>102.467214285</c:v>
                </c:pt>
                <c:pt idx="1958">
                  <c:v>102.48261519899999</c:v>
                </c:pt>
                <c:pt idx="1959">
                  <c:v>102.498472448</c:v>
                </c:pt>
                <c:pt idx="1960">
                  <c:v>102.514795784</c:v>
                </c:pt>
                <c:pt idx="1961">
                  <c:v>102.53159513999999</c:v>
                </c:pt>
                <c:pt idx="1962">
                  <c:v>102.548880642</c:v>
                </c:pt>
                <c:pt idx="1963">
                  <c:v>102.566662607</c:v>
                </c:pt>
                <c:pt idx="1964">
                  <c:v>102.584951549</c:v>
                </c:pt>
                <c:pt idx="1965">
                  <c:v>102.60375818</c:v>
                </c:pt>
                <c:pt idx="1966">
                  <c:v>102.623093416</c:v>
                </c:pt>
                <c:pt idx="1967">
                  <c:v>102.64296838</c:v>
                </c:pt>
                <c:pt idx="1968">
                  <c:v>102.66339440500001</c:v>
                </c:pt>
                <c:pt idx="1969">
                  <c:v>102.68438304</c:v>
                </c:pt>
                <c:pt idx="1970">
                  <c:v>102.705945973</c:v>
                </c:pt>
                <c:pt idx="1971">
                  <c:v>102.728095424</c:v>
                </c:pt>
                <c:pt idx="1972">
                  <c:v>102.750843378</c:v>
                </c:pt>
                <c:pt idx="1973">
                  <c:v>102.774202356</c:v>
                </c:pt>
                <c:pt idx="1974">
                  <c:v>102.798185038</c:v>
                </c:pt>
                <c:pt idx="1975">
                  <c:v>102.822804343</c:v>
                </c:pt>
                <c:pt idx="1976">
                  <c:v>102.848073433</c:v>
                </c:pt>
                <c:pt idx="1977">
                  <c:v>102.874005716</c:v>
                </c:pt>
                <c:pt idx="1978">
                  <c:v>102.900614856</c:v>
                </c:pt>
                <c:pt idx="1979">
                  <c:v>102.927914769</c:v>
                </c:pt>
                <c:pt idx="1980">
                  <c:v>102.95591973400001</c:v>
                </c:pt>
                <c:pt idx="1981">
                  <c:v>102.984643999</c:v>
                </c:pt>
                <c:pt idx="1982">
                  <c:v>103.014102279</c:v>
                </c:pt>
                <c:pt idx="1983">
                  <c:v>103.04430976499999</c:v>
                </c:pt>
                <c:pt idx="1984">
                  <c:v>103.075281491</c:v>
                </c:pt>
                <c:pt idx="1985">
                  <c:v>103.10703343</c:v>
                </c:pt>
                <c:pt idx="1986">
                  <c:v>103.139581018</c:v>
                </c:pt>
                <c:pt idx="1987">
                  <c:v>103.17294053800001</c:v>
                </c:pt>
                <c:pt idx="1988">
                  <c:v>103.207128435</c:v>
                </c:pt>
                <c:pt idx="1989">
                  <c:v>103.242161353</c:v>
                </c:pt>
                <c:pt idx="1990">
                  <c:v>103.27805669200001</c:v>
                </c:pt>
                <c:pt idx="1991">
                  <c:v>103.314831501</c:v>
                </c:pt>
                <c:pt idx="1992">
                  <c:v>103.352503601</c:v>
                </c:pt>
                <c:pt idx="1993">
                  <c:v>103.39109102899999</c:v>
                </c:pt>
                <c:pt idx="1994">
                  <c:v>103.430612157</c:v>
                </c:pt>
                <c:pt idx="1995">
                  <c:v>103.471085707</c:v>
                </c:pt>
                <c:pt idx="1996">
                  <c:v>103.512530731</c:v>
                </c:pt>
                <c:pt idx="1997">
                  <c:v>103.554966553</c:v>
                </c:pt>
                <c:pt idx="1998">
                  <c:v>103.598413241</c:v>
                </c:pt>
                <c:pt idx="1999">
                  <c:v>103.64289065</c:v>
                </c:pt>
                <c:pt idx="2000">
                  <c:v>103.688419393</c:v>
                </c:pt>
                <c:pt idx="2001">
                  <c:v>103.73502036799999</c:v>
                </c:pt>
                <c:pt idx="2002">
                  <c:v>103.78271486</c:v>
                </c:pt>
                <c:pt idx="2003">
                  <c:v>103.831524547</c:v>
                </c:pt>
                <c:pt idx="2004">
                  <c:v>103.881471508</c:v>
                </c:pt>
                <c:pt idx="2005">
                  <c:v>103.93257823099999</c:v>
                </c:pt>
                <c:pt idx="2006">
                  <c:v>103.984868533</c:v>
                </c:pt>
                <c:pt idx="2007">
                  <c:v>104.038363004</c:v>
                </c:pt>
                <c:pt idx="2008">
                  <c:v>104.09308813200001</c:v>
                </c:pt>
                <c:pt idx="2009">
                  <c:v>104.149067239</c:v>
                </c:pt>
                <c:pt idx="2010">
                  <c:v>104.206326815</c:v>
                </c:pt>
                <c:pt idx="2011">
                  <c:v>104.26488619200001</c:v>
                </c:pt>
                <c:pt idx="2012">
                  <c:v>104.324776782</c:v>
                </c:pt>
                <c:pt idx="2013">
                  <c:v>104.386022582</c:v>
                </c:pt>
                <c:pt idx="2014">
                  <c:v>104.448650175</c:v>
                </c:pt>
                <c:pt idx="2015">
                  <c:v>104.51268771399999</c:v>
                </c:pt>
                <c:pt idx="2016">
                  <c:v>104.578159134</c:v>
                </c:pt>
                <c:pt idx="2017">
                  <c:v>104.645095975</c:v>
                </c:pt>
                <c:pt idx="2018">
                  <c:v>104.713525563</c:v>
                </c:pt>
                <c:pt idx="2019">
                  <c:v>104.78348013999999</c:v>
                </c:pt>
                <c:pt idx="2020">
                  <c:v>104.854979653</c:v>
                </c:pt>
                <c:pt idx="2021">
                  <c:v>104.92806379699999</c:v>
                </c:pt>
                <c:pt idx="2022">
                  <c:v>105.002760036</c:v>
                </c:pt>
                <c:pt idx="2023">
                  <c:v>105.07909958400001</c:v>
                </c:pt>
                <c:pt idx="2024">
                  <c:v>105.157114226</c:v>
                </c:pt>
                <c:pt idx="2025">
                  <c:v>105.236836328</c:v>
                </c:pt>
                <c:pt idx="2026">
                  <c:v>105.31829884699999</c:v>
                </c:pt>
                <c:pt idx="2027">
                  <c:v>105.40153534</c:v>
                </c:pt>
                <c:pt idx="2028">
                  <c:v>105.486580073</c:v>
                </c:pt>
                <c:pt idx="2029">
                  <c:v>105.57346755499999</c:v>
                </c:pt>
                <c:pt idx="2030">
                  <c:v>105.66223985400001</c:v>
                </c:pt>
                <c:pt idx="2031">
                  <c:v>105.752914094</c:v>
                </c:pt>
                <c:pt idx="2032">
                  <c:v>105.845545457</c:v>
                </c:pt>
                <c:pt idx="2033">
                  <c:v>105.940165552</c:v>
                </c:pt>
                <c:pt idx="2034">
                  <c:v>106.036812279</c:v>
                </c:pt>
                <c:pt idx="2035">
                  <c:v>106.135524402</c:v>
                </c:pt>
                <c:pt idx="2036">
                  <c:v>106.23634139000001</c:v>
                </c:pt>
                <c:pt idx="2037">
                  <c:v>106.339303427</c:v>
                </c:pt>
                <c:pt idx="2038">
                  <c:v>106.44445142399999</c:v>
                </c:pt>
                <c:pt idx="2039">
                  <c:v>106.551827034</c:v>
                </c:pt>
                <c:pt idx="2040">
                  <c:v>106.66147735200001</c:v>
                </c:pt>
                <c:pt idx="2041">
                  <c:v>106.773436186</c:v>
                </c:pt>
                <c:pt idx="2042">
                  <c:v>106.88774748100001</c:v>
                </c:pt>
                <c:pt idx="2043">
                  <c:v>107.004465647</c:v>
                </c:pt>
                <c:pt idx="2044">
                  <c:v>107.12363265400001</c:v>
                </c:pt>
                <c:pt idx="2045">
                  <c:v>107.24529175799999</c:v>
                </c:pt>
                <c:pt idx="2046">
                  <c:v>107.369489844</c:v>
                </c:pt>
                <c:pt idx="2047">
                  <c:v>107.496279036</c:v>
                </c:pt>
                <c:pt idx="2048">
                  <c:v>107.625709673</c:v>
                </c:pt>
                <c:pt idx="2049">
                  <c:v>107.75782467000001</c:v>
                </c:pt>
                <c:pt idx="2050">
                  <c:v>107.89267471399999</c:v>
                </c:pt>
                <c:pt idx="2051">
                  <c:v>108.03031827700001</c:v>
                </c:pt>
                <c:pt idx="2052">
                  <c:v>108.17080672500001</c:v>
                </c:pt>
                <c:pt idx="2053">
                  <c:v>108.31418899499999</c:v>
                </c:pt>
                <c:pt idx="2054">
                  <c:v>108.46052177</c:v>
                </c:pt>
                <c:pt idx="2055">
                  <c:v>108.609858175</c:v>
                </c:pt>
                <c:pt idx="2056">
                  <c:v>108.762259125</c:v>
                </c:pt>
                <c:pt idx="2057">
                  <c:v>108.917779744</c:v>
                </c:pt>
                <c:pt idx="2058">
                  <c:v>109.07647844500001</c:v>
                </c:pt>
                <c:pt idx="2059">
                  <c:v>109.23841491</c:v>
                </c:pt>
                <c:pt idx="2060">
                  <c:v>109.403648944</c:v>
                </c:pt>
                <c:pt idx="2061">
                  <c:v>109.57224282999999</c:v>
                </c:pt>
                <c:pt idx="2062">
                  <c:v>109.744259007</c:v>
                </c:pt>
                <c:pt idx="2063">
                  <c:v>109.919761259</c:v>
                </c:pt>
                <c:pt idx="2064">
                  <c:v>110.098814496</c:v>
                </c:pt>
                <c:pt idx="2065">
                  <c:v>110.281484779</c:v>
                </c:pt>
                <c:pt idx="2066">
                  <c:v>110.467839334</c:v>
                </c:pt>
                <c:pt idx="2067">
                  <c:v>110.657946571</c:v>
                </c:pt>
                <c:pt idx="2068">
                  <c:v>110.851876108</c:v>
                </c:pt>
                <c:pt idx="2069">
                  <c:v>111.049698478</c:v>
                </c:pt>
                <c:pt idx="2070">
                  <c:v>111.25148577</c:v>
                </c:pt>
                <c:pt idx="2071">
                  <c:v>111.457313153</c:v>
                </c:pt>
                <c:pt idx="2072">
                  <c:v>111.667252835</c:v>
                </c:pt>
                <c:pt idx="2073">
                  <c:v>111.881379982</c:v>
                </c:pt>
                <c:pt idx="2074">
                  <c:v>112.099776906</c:v>
                </c:pt>
                <c:pt idx="2075">
                  <c:v>112.322517182</c:v>
                </c:pt>
                <c:pt idx="2076">
                  <c:v>112.54968128599999</c:v>
                </c:pt>
                <c:pt idx="2077">
                  <c:v>112.78135481699999</c:v>
                </c:pt>
                <c:pt idx="2078">
                  <c:v>113.01761501</c:v>
                </c:pt>
                <c:pt idx="2079">
                  <c:v>113.258546048</c:v>
                </c:pt>
                <c:pt idx="2080">
                  <c:v>113.50424260200001</c:v>
                </c:pt>
                <c:pt idx="2081">
                  <c:v>113.754782191</c:v>
                </c:pt>
                <c:pt idx="2082">
                  <c:v>114.010256688</c:v>
                </c:pt>
                <c:pt idx="2083">
                  <c:v>114.270756287</c:v>
                </c:pt>
                <c:pt idx="2084">
                  <c:v>114.536372727</c:v>
                </c:pt>
                <c:pt idx="2085">
                  <c:v>114.80719932300001</c:v>
                </c:pt>
                <c:pt idx="2086">
                  <c:v>115.083324608</c:v>
                </c:pt>
                <c:pt idx="2087">
                  <c:v>115.364864228</c:v>
                </c:pt>
                <c:pt idx="2088">
                  <c:v>115.651897283</c:v>
                </c:pt>
                <c:pt idx="2089">
                  <c:v>115.94452997499999</c:v>
                </c:pt>
                <c:pt idx="2090">
                  <c:v>116.242863943</c:v>
                </c:pt>
                <c:pt idx="2091">
                  <c:v>116.54700217600001</c:v>
                </c:pt>
                <c:pt idx="2092">
                  <c:v>116.857049965</c:v>
                </c:pt>
                <c:pt idx="2093">
                  <c:v>117.173109283</c:v>
                </c:pt>
                <c:pt idx="2094">
                  <c:v>117.495302839</c:v>
                </c:pt>
                <c:pt idx="2095">
                  <c:v>117.82372694</c:v>
                </c:pt>
                <c:pt idx="2096">
                  <c:v>118.15849647100001</c:v>
                </c:pt>
                <c:pt idx="2097">
                  <c:v>118.499731717</c:v>
                </c:pt>
                <c:pt idx="2098">
                  <c:v>118.847542562</c:v>
                </c:pt>
                <c:pt idx="2099">
                  <c:v>119.202045524</c:v>
                </c:pt>
                <c:pt idx="2100">
                  <c:v>119.56337093499999</c:v>
                </c:pt>
                <c:pt idx="2101">
                  <c:v>119.93163028799999</c:v>
                </c:pt>
                <c:pt idx="2102">
                  <c:v>120.306948648</c:v>
                </c:pt>
                <c:pt idx="2103">
                  <c:v>120.68945881</c:v>
                </c:pt>
                <c:pt idx="2104">
                  <c:v>121.079281924</c:v>
                </c:pt>
                <c:pt idx="2105">
                  <c:v>121.47655035</c:v>
                </c:pt>
                <c:pt idx="2106">
                  <c:v>121.881396288</c:v>
                </c:pt>
                <c:pt idx="2107">
                  <c:v>122.293954079</c:v>
                </c:pt>
                <c:pt idx="2108">
                  <c:v>122.714360242</c:v>
                </c:pt>
                <c:pt idx="2109">
                  <c:v>123.142753484</c:v>
                </c:pt>
                <c:pt idx="2110">
                  <c:v>123.579274742</c:v>
                </c:pt>
                <c:pt idx="2111">
                  <c:v>124.024067204</c:v>
                </c:pt>
                <c:pt idx="2112">
                  <c:v>124.477276338</c:v>
                </c:pt>
                <c:pt idx="2113">
                  <c:v>124.939049916</c:v>
                </c:pt>
                <c:pt idx="2114">
                  <c:v>125.40953804500001</c:v>
                </c:pt>
                <c:pt idx="2115">
                  <c:v>125.888893193</c:v>
                </c:pt>
                <c:pt idx="2116">
                  <c:v>126.377270213</c:v>
                </c:pt>
                <c:pt idx="2117">
                  <c:v>126.874826371</c:v>
                </c:pt>
                <c:pt idx="2118">
                  <c:v>127.381721375</c:v>
                </c:pt>
                <c:pt idx="2119">
                  <c:v>127.898117398</c:v>
                </c:pt>
                <c:pt idx="2120">
                  <c:v>128.42417910200001</c:v>
                </c:pt>
                <c:pt idx="2121">
                  <c:v>128.96007367000001</c:v>
                </c:pt>
                <c:pt idx="2122">
                  <c:v>129.50597082600001</c:v>
                </c:pt>
                <c:pt idx="2123">
                  <c:v>130.06204285999999</c:v>
                </c:pt>
                <c:pt idx="2124">
                  <c:v>130.62846465499999</c:v>
                </c:pt>
                <c:pt idx="2125">
                  <c:v>131.20541370999999</c:v>
                </c:pt>
                <c:pt idx="2126">
                  <c:v>131.79307016199999</c:v>
                </c:pt>
                <c:pt idx="2127">
                  <c:v>132.39161681100001</c:v>
                </c:pt>
                <c:pt idx="2128">
                  <c:v>133.00123914400001</c:v>
                </c:pt>
                <c:pt idx="2129">
                  <c:v>133.62212534899999</c:v>
                </c:pt>
                <c:pt idx="2130">
                  <c:v>134.25446634799999</c:v>
                </c:pt>
                <c:pt idx="2131">
                  <c:v>134.898455807</c:v>
                </c:pt>
                <c:pt idx="2132">
                  <c:v>135.554290162</c:v>
                </c:pt>
                <c:pt idx="2133">
                  <c:v>136.22216863400001</c:v>
                </c:pt>
                <c:pt idx="2134">
                  <c:v>136.90229325000001</c:v>
                </c:pt>
                <c:pt idx="2135">
                  <c:v>137.59486885999999</c:v>
                </c:pt>
                <c:pt idx="2136">
                  <c:v>138.30010315000001</c:v>
                </c:pt>
                <c:pt idx="2137">
                  <c:v>139.01820666</c:v>
                </c:pt>
                <c:pt idx="2138">
                  <c:v>139.74939279700001</c:v>
                </c:pt>
                <c:pt idx="2139">
                  <c:v>140.49387784699999</c:v>
                </c:pt>
                <c:pt idx="2140">
                  <c:v>141.25188098699999</c:v>
                </c:pt>
                <c:pt idx="2141">
                  <c:v>142.02362429600001</c:v>
                </c:pt>
                <c:pt idx="2142">
                  <c:v>142.809332764</c:v>
                </c:pt>
                <c:pt idx="2143">
                  <c:v>143.60923429499999</c:v>
                </c:pt>
                <c:pt idx="2144">
                  <c:v>144.42355971999999</c:v>
                </c:pt>
                <c:pt idx="2145">
                  <c:v>145.25254279399999</c:v>
                </c:pt>
                <c:pt idx="2146">
                  <c:v>146.09642020300001</c:v>
                </c:pt>
                <c:pt idx="2147">
                  <c:v>146.95543156100001</c:v>
                </c:pt>
                <c:pt idx="2148">
                  <c:v>147.82981941200001</c:v>
                </c:pt>
                <c:pt idx="2149">
                  <c:v>148.71982922399999</c:v>
                </c:pt>
                <c:pt idx="2150">
                  <c:v>149.62570938499999</c:v>
                </c:pt>
                <c:pt idx="2151">
                  <c:v>150.54771119399999</c:v>
                </c:pt>
                <c:pt idx="2152">
                  <c:v>151.48608885199999</c:v>
                </c:pt>
                <c:pt idx="2153">
                  <c:v>152.44109944799999</c:v>
                </c:pt>
                <c:pt idx="2154">
                  <c:v>153.41300294600001</c:v>
                </c:pt>
                <c:pt idx="2155">
                  <c:v>154.402062167</c:v>
                </c:pt>
                <c:pt idx="2156">
                  <c:v>155.408542767</c:v>
                </c:pt>
                <c:pt idx="2157">
                  <c:v>156.43271321399999</c:v>
                </c:pt>
                <c:pt idx="2158">
                  <c:v>157.47484476400001</c:v>
                </c:pt>
                <c:pt idx="2159">
                  <c:v>158.53521143</c:v>
                </c:pt>
                <c:pt idx="2160">
                  <c:v>159.614089947</c:v>
                </c:pt>
                <c:pt idx="2161">
                  <c:v>160.711759742</c:v>
                </c:pt>
                <c:pt idx="2162">
                  <c:v>161.82850288899999</c:v>
                </c:pt>
                <c:pt idx="2163">
                  <c:v>162.96460406700001</c:v>
                </c:pt>
                <c:pt idx="2164">
                  <c:v>164.12035051500001</c:v>
                </c:pt>
                <c:pt idx="2165">
                  <c:v>165.29603197899999</c:v>
                </c:pt>
                <c:pt idx="2166">
                  <c:v>166.49194066000001</c:v>
                </c:pt>
                <c:pt idx="2167">
                  <c:v>167.70837115099999</c:v>
                </c:pt>
                <c:pt idx="2168">
                  <c:v>168.945620375</c:v>
                </c:pt>
                <c:pt idx="2169">
                  <c:v>170.20398751900001</c:v>
                </c:pt>
                <c:pt idx="2170">
                  <c:v>171.48377395899999</c:v>
                </c:pt>
                <c:pt idx="2171">
                  <c:v>172.785283182</c:v>
                </c:pt>
                <c:pt idx="2172">
                  <c:v>174.10882070700001</c:v>
                </c:pt>
                <c:pt idx="2173">
                  <c:v>175.45469399199999</c:v>
                </c:pt>
                <c:pt idx="2174">
                  <c:v>176.82321234599999</c:v>
                </c:pt>
                <c:pt idx="2175">
                  <c:v>178.21468682899999</c:v>
                </c:pt>
                <c:pt idx="2176">
                  <c:v>179.62943014699999</c:v>
                </c:pt>
                <c:pt idx="2177">
                  <c:v>181.06775654399999</c:v>
                </c:pt>
                <c:pt idx="2178">
                  <c:v>182.52998168299999</c:v>
                </c:pt>
                <c:pt idx="2179">
                  <c:v>184.01642253</c:v>
                </c:pt>
                <c:pt idx="2180">
                  <c:v>185.52739721899999</c:v>
                </c:pt>
                <c:pt idx="2181">
                  <c:v>187.063224924</c:v>
                </c:pt>
                <c:pt idx="2182">
                  <c:v>188.62422571299999</c:v>
                </c:pt>
                <c:pt idx="2183">
                  <c:v>190.21072040300001</c:v>
                </c:pt>
                <c:pt idx="2184">
                  <c:v>191.823030405</c:v>
                </c:pt>
                <c:pt idx="2185">
                  <c:v>193.46147756100001</c:v>
                </c:pt>
                <c:pt idx="2186">
                  <c:v>195.12638397699999</c:v>
                </c:pt>
                <c:pt idx="2187">
                  <c:v>196.818071844</c:v>
                </c:pt>
                <c:pt idx="2188">
                  <c:v>198.53686325800001</c:v>
                </c:pt>
                <c:pt idx="2189">
                  <c:v>200.28308002700001</c:v>
                </c:pt>
                <c:pt idx="2190">
                  <c:v>202.05704347</c:v>
                </c:pt>
                <c:pt idx="2191">
                  <c:v>203.859074212</c:v>
                </c:pt>
                <c:pt idx="2192">
                  <c:v>205.689491971</c:v>
                </c:pt>
                <c:pt idx="2193">
                  <c:v>207.54861533100001</c:v>
                </c:pt>
                <c:pt idx="2194">
                  <c:v>209.43676151299999</c:v>
                </c:pt>
                <c:pt idx="2195">
                  <c:v>211.35424613699999</c:v>
                </c:pt>
                <c:pt idx="2196">
                  <c:v>213.30138297100001</c:v>
                </c:pt>
                <c:pt idx="2197">
                  <c:v>215.278483677</c:v>
                </c:pt>
                <c:pt idx="2198">
                  <c:v>217.285857545</c:v>
                </c:pt>
                <c:pt idx="2199">
                  <c:v>219.32381122199999</c:v>
                </c:pt>
                <c:pt idx="2200">
                  <c:v>221.39264842700001</c:v>
                </c:pt>
                <c:pt idx="2201">
                  <c:v>223.492669662</c:v>
                </c:pt>
                <c:pt idx="2202">
                  <c:v>225.62417191399999</c:v>
                </c:pt>
                <c:pt idx="2203">
                  <c:v>227.78744834700001</c:v>
                </c:pt>
                <c:pt idx="2204">
                  <c:v>229.98278798499999</c:v>
                </c:pt>
                <c:pt idx="2205">
                  <c:v>232.210475387</c:v>
                </c:pt>
                <c:pt idx="2206">
                  <c:v>234.47079031600001</c:v>
                </c:pt>
                <c:pt idx="2207">
                  <c:v>236.76400739600001</c:v>
                </c:pt>
                <c:pt idx="2208">
                  <c:v>239.09039576200001</c:v>
                </c:pt>
                <c:pt idx="2209">
                  <c:v>241.450218705</c:v>
                </c:pt>
                <c:pt idx="2210">
                  <c:v>243.84373330400001</c:v>
                </c:pt>
                <c:pt idx="2211">
                  <c:v>246.271190053</c:v>
                </c:pt>
                <c:pt idx="2212">
                  <c:v>248.732832481</c:v>
                </c:pt>
                <c:pt idx="2213">
                  <c:v>251.22889676299999</c:v>
                </c:pt>
                <c:pt idx="2214">
                  <c:v>253.75961132699999</c:v>
                </c:pt>
                <c:pt idx="2215">
                  <c:v>256.325196447</c:v>
                </c:pt>
                <c:pt idx="2216">
                  <c:v>258.925863843</c:v>
                </c:pt>
                <c:pt idx="2217">
                  <c:v>261.56181625800002</c:v>
                </c:pt>
                <c:pt idx="2218">
                  <c:v>264.23324704499998</c:v>
                </c:pt>
                <c:pt idx="2219">
                  <c:v>266.94033973799998</c:v>
                </c:pt>
                <c:pt idx="2220">
                  <c:v>269.68326762100003</c:v>
                </c:pt>
                <c:pt idx="2221">
                  <c:v>272.46219330000002</c:v>
                </c:pt>
                <c:pt idx="2222">
                  <c:v>275.27726825799999</c:v>
                </c:pt>
                <c:pt idx="2223">
                  <c:v>278.12863241700001</c:v>
                </c:pt>
                <c:pt idx="2224">
                  <c:v>281.01641369599997</c:v>
                </c:pt>
                <c:pt idx="2225">
                  <c:v>283.94072756000003</c:v>
                </c:pt>
                <c:pt idx="2226">
                  <c:v>286.90167657900002</c:v>
                </c:pt>
                <c:pt idx="2227">
                  <c:v>289.89934997699999</c:v>
                </c:pt>
                <c:pt idx="2228">
                  <c:v>292.93382318300002</c:v>
                </c:pt>
                <c:pt idx="2229">
                  <c:v>296.00515739000002</c:v>
                </c:pt>
                <c:pt idx="2230">
                  <c:v>299.11339910300001</c:v>
                </c:pt>
                <c:pt idx="2231">
                  <c:v>302.25857970200002</c:v>
                </c:pt>
                <c:pt idx="2232">
                  <c:v>305.44071499900002</c:v>
                </c:pt>
                <c:pt idx="2233">
                  <c:v>308.65980480799999</c:v>
                </c:pt>
                <c:pt idx="2234">
                  <c:v>311.91583250999997</c:v>
                </c:pt>
                <c:pt idx="2235">
                  <c:v>315.208764637</c:v>
                </c:pt>
                <c:pt idx="2236">
                  <c:v>318.53855044599999</c:v>
                </c:pt>
                <c:pt idx="2237">
                  <c:v>321.90512152399998</c:v>
                </c:pt>
                <c:pt idx="2238">
                  <c:v>325.30839137800001</c:v>
                </c:pt>
                <c:pt idx="2239">
                  <c:v>328.74825505400003</c:v>
                </c:pt>
                <c:pt idx="2240">
                  <c:v>332.22458875900003</c:v>
                </c:pt>
                <c:pt idx="2241">
                  <c:v>335.73724949799998</c:v>
                </c:pt>
                <c:pt idx="2242">
                  <c:v>339.28607471999999</c:v>
                </c:pt>
                <c:pt idx="2243">
                  <c:v>342.87088198800001</c:v>
                </c:pt>
                <c:pt idx="2244">
                  <c:v>346.49146865900002</c:v>
                </c:pt>
                <c:pt idx="2245">
                  <c:v>350.14761157800001</c:v>
                </c:pt>
                <c:pt idx="2246">
                  <c:v>353.83906680000001</c:v>
                </c:pt>
                <c:pt idx="2247">
                  <c:v>357.56556932199999</c:v>
                </c:pt>
                <c:pt idx="2248">
                  <c:v>361.32683284199999</c:v>
                </c:pt>
                <c:pt idx="2249">
                  <c:v>365.12254953899998</c:v>
                </c:pt>
                <c:pt idx="2250">
                  <c:v>368.95238986800001</c:v>
                </c:pt>
                <c:pt idx="2251">
                  <c:v>372.81600239400001</c:v>
                </c:pt>
                <c:pt idx="2252">
                  <c:v>376.713013639</c:v>
                </c:pt>
                <c:pt idx="2253">
                  <c:v>380.64302795600003</c:v>
                </c:pt>
                <c:pt idx="2254">
                  <c:v>384.60562744200001</c:v>
                </c:pt>
                <c:pt idx="2255">
                  <c:v>388.60037186</c:v>
                </c:pt>
                <c:pt idx="2256">
                  <c:v>392.62679860999998</c:v>
                </c:pt>
                <c:pt idx="2257">
                  <c:v>396.68442271800001</c:v>
                </c:pt>
                <c:pt idx="2258">
                  <c:v>400.77273685500001</c:v>
                </c:pt>
                <c:pt idx="2259">
                  <c:v>404.89121139899999</c:v>
                </c:pt>
                <c:pt idx="2260">
                  <c:v>409.03929451900001</c:v>
                </c:pt>
                <c:pt idx="2261">
                  <c:v>413.216412295</c:v>
                </c:pt>
                <c:pt idx="2262">
                  <c:v>417.42196887199998</c:v>
                </c:pt>
                <c:pt idx="2263">
                  <c:v>421.65534665199999</c:v>
                </c:pt>
                <c:pt idx="2264">
                  <c:v>425.91590651600001</c:v>
                </c:pt>
                <c:pt idx="2265">
                  <c:v>430.20298808199999</c:v>
                </c:pt>
                <c:pt idx="2266">
                  <c:v>434.51590999899997</c:v>
                </c:pt>
                <c:pt idx="2267">
                  <c:v>438.85397027800002</c:v>
                </c:pt>
                <c:pt idx="2268">
                  <c:v>443.21644665500003</c:v>
                </c:pt>
                <c:pt idx="2269">
                  <c:v>447.60259699599999</c:v>
                </c:pt>
                <c:pt idx="2270">
                  <c:v>452.01165972899997</c:v>
                </c:pt>
                <c:pt idx="2271">
                  <c:v>456.442854318</c:v>
                </c:pt>
                <c:pt idx="2272">
                  <c:v>460.895381767</c:v>
                </c:pt>
                <c:pt idx="2273">
                  <c:v>465.368425167</c:v>
                </c:pt>
                <c:pt idx="2274">
                  <c:v>469.86115026300001</c:v>
                </c:pt>
                <c:pt idx="2275">
                  <c:v>474.37270606700002</c:v>
                </c:pt>
                <c:pt idx="2276">
                  <c:v>478.902225499</c:v>
                </c:pt>
                <c:pt idx="2277">
                  <c:v>483.44882605599997</c:v>
                </c:pt>
                <c:pt idx="2278">
                  <c:v>488.011610518</c:v>
                </c:pt>
                <c:pt idx="2279">
                  <c:v>492.589667679</c:v>
                </c:pt>
                <c:pt idx="2280">
                  <c:v>497.18207310600002</c:v>
                </c:pt>
                <c:pt idx="2281">
                  <c:v>501.78788993199998</c:v>
                </c:pt>
                <c:pt idx="2282">
                  <c:v>506.40616966099998</c:v>
                </c:pt>
                <c:pt idx="2283">
                  <c:v>511.03595301399997</c:v>
                </c:pt>
                <c:pt idx="2284">
                  <c:v>515.67627078400005</c:v>
                </c:pt>
                <c:pt idx="2285">
                  <c:v>520.32614471700003</c:v>
                </c:pt>
                <c:pt idx="2286">
                  <c:v>524.98458841599995</c:v>
                </c:pt>
                <c:pt idx="2287">
                  <c:v>529.65060825099999</c:v>
                </c:pt>
                <c:pt idx="2288">
                  <c:v>534.32320429900005</c:v>
                </c:pt>
                <c:pt idx="2289">
                  <c:v>539.00137128799997</c:v>
                </c:pt>
                <c:pt idx="2290">
                  <c:v>543.68409955200002</c:v>
                </c:pt>
                <c:pt idx="2291">
                  <c:v>548.37037600099995</c:v>
                </c:pt>
                <c:pt idx="2292">
                  <c:v>553.05918509499998</c:v>
                </c:pt>
                <c:pt idx="2293">
                  <c:v>557.74950982400003</c:v>
                </c:pt>
                <c:pt idx="2294">
                  <c:v>562.44033268800001</c:v>
                </c:pt>
                <c:pt idx="2295">
                  <c:v>567.13063668699999</c:v>
                </c:pt>
                <c:pt idx="2296">
                  <c:v>571.81940629600001</c:v>
                </c:pt>
                <c:pt idx="2297">
                  <c:v>576.50562844900003</c:v>
                </c:pt>
                <c:pt idx="2298">
                  <c:v>581.18829351099998</c:v>
                </c:pt>
                <c:pt idx="2299">
                  <c:v>585.86639624600002</c:v>
                </c:pt>
                <c:pt idx="2300">
                  <c:v>590.53893676899997</c:v>
                </c:pt>
                <c:pt idx="2301">
                  <c:v>595.204921496</c:v>
                </c:pt>
                <c:pt idx="2302">
                  <c:v>599.86336406800001</c:v>
                </c:pt>
                <c:pt idx="2303">
                  <c:v>604.51328627299995</c:v>
                </c:pt>
                <c:pt idx="2304">
                  <c:v>609.15371893500003</c:v>
                </c:pt>
                <c:pt idx="2305">
                  <c:v>613.78370279800004</c:v>
                </c:pt>
                <c:pt idx="2306">
                  <c:v>618.40228938200005</c:v>
                </c:pt>
                <c:pt idx="2307">
                  <c:v>623.00854180800002</c:v>
                </c:pt>
                <c:pt idx="2308">
                  <c:v>627.60153561699997</c:v>
                </c:pt>
                <c:pt idx="2309">
                  <c:v>632.180359544</c:v>
                </c:pt>
                <c:pt idx="2310">
                  <c:v>636.74411627899997</c:v>
                </c:pt>
                <c:pt idx="2311">
                  <c:v>641.29192318699995</c:v>
                </c:pt>
                <c:pt idx="2312">
                  <c:v>645.82291300600002</c:v>
                </c:pt>
                <c:pt idx="2313">
                  <c:v>650.33623451100004</c:v>
                </c:pt>
                <c:pt idx="2314">
                  <c:v>654.83105314900001</c:v>
                </c:pt>
                <c:pt idx="2315">
                  <c:v>659.30655163100005</c:v>
                </c:pt>
                <c:pt idx="2316">
                  <c:v>663.76193050200004</c:v>
                </c:pt>
                <c:pt idx="2317">
                  <c:v>668.19640867099997</c:v>
                </c:pt>
                <c:pt idx="2318">
                  <c:v>672.60922390400003</c:v>
                </c:pt>
                <c:pt idx="2319">
                  <c:v>676.99963328199999</c:v>
                </c:pt>
                <c:pt idx="2320">
                  <c:v>681.36691362900001</c:v>
                </c:pt>
                <c:pt idx="2321">
                  <c:v>685.71036189500001</c:v>
                </c:pt>
                <c:pt idx="2322">
                  <c:v>690.02929550900001</c:v>
                </c:pt>
                <c:pt idx="2323">
                  <c:v>694.32305269300002</c:v>
                </c:pt>
                <c:pt idx="2324">
                  <c:v>698.59099274200003</c:v>
                </c:pt>
                <c:pt idx="2325">
                  <c:v>702.83251913900006</c:v>
                </c:pt>
                <c:pt idx="2326">
                  <c:v>707.04696538500002</c:v>
                </c:pt>
                <c:pt idx="2327">
                  <c:v>711.23382220899998</c:v>
                </c:pt>
                <c:pt idx="2328">
                  <c:v>715.392517494</c:v>
                </c:pt>
                <c:pt idx="2329">
                  <c:v>719.52251249400001</c:v>
                </c:pt>
                <c:pt idx="2330">
                  <c:v>723.62330211300002</c:v>
                </c:pt>
                <c:pt idx="2331">
                  <c:v>727.69439106499999</c:v>
                </c:pt>
                <c:pt idx="2332">
                  <c:v>731.73532401800003</c:v>
                </c:pt>
                <c:pt idx="2333">
                  <c:v>735.74564681799995</c:v>
                </c:pt>
                <c:pt idx="2334">
                  <c:v>739.72494034199997</c:v>
                </c:pt>
                <c:pt idx="2335">
                  <c:v>743.67280406500004</c:v>
                </c:pt>
                <c:pt idx="2336">
                  <c:v>747.588859211</c:v>
                </c:pt>
                <c:pt idx="2337">
                  <c:v>751.47274859699996</c:v>
                </c:pt>
                <c:pt idx="2338">
                  <c:v>755.32413652399998</c:v>
                </c:pt>
                <c:pt idx="2339">
                  <c:v>759.14270849499997</c:v>
                </c:pt>
                <c:pt idx="2340">
                  <c:v>762.92817105200004</c:v>
                </c:pt>
                <c:pt idx="2341">
                  <c:v>766.68025152799999</c:v>
                </c:pt>
                <c:pt idx="2342">
                  <c:v>770.39869297300004</c:v>
                </c:pt>
                <c:pt idx="2343">
                  <c:v>774.08327790400006</c:v>
                </c:pt>
                <c:pt idx="2344">
                  <c:v>777.73377787599998</c:v>
                </c:pt>
                <c:pt idx="2345">
                  <c:v>781.35001163499999</c:v>
                </c:pt>
                <c:pt idx="2346">
                  <c:v>784.93179634000001</c:v>
                </c:pt>
                <c:pt idx="2347">
                  <c:v>788.47899059600002</c:v>
                </c:pt>
                <c:pt idx="2348">
                  <c:v>791.991445967</c:v>
                </c:pt>
                <c:pt idx="2349">
                  <c:v>795.46905564899998</c:v>
                </c:pt>
                <c:pt idx="2350">
                  <c:v>798.91171317800001</c:v>
                </c:pt>
                <c:pt idx="2351">
                  <c:v>802.31933879300004</c:v>
                </c:pt>
                <c:pt idx="2352">
                  <c:v>805.69186742299996</c:v>
                </c:pt>
                <c:pt idx="2353">
                  <c:v>809.02925058400001</c:v>
                </c:pt>
                <c:pt idx="2354">
                  <c:v>812.33145596500003</c:v>
                </c:pt>
                <c:pt idx="2355">
                  <c:v>815.59846699100001</c:v>
                </c:pt>
                <c:pt idx="2356">
                  <c:v>818.83028238899999</c:v>
                </c:pt>
                <c:pt idx="2357">
                  <c:v>822.02691575699998</c:v>
                </c:pt>
                <c:pt idx="2358">
                  <c:v>825.18839511399995</c:v>
                </c:pt>
                <c:pt idx="2359">
                  <c:v>828.31476246199998</c:v>
                </c:pt>
                <c:pt idx="2360">
                  <c:v>831.40607333599996</c:v>
                </c:pt>
                <c:pt idx="2361">
                  <c:v>834.46239636600001</c:v>
                </c:pt>
                <c:pt idx="2362">
                  <c:v>837.48381282399998</c:v>
                </c:pt>
                <c:pt idx="2363">
                  <c:v>840.47041618699996</c:v>
                </c:pt>
                <c:pt idx="2364">
                  <c:v>843.42231168900003</c:v>
                </c:pt>
                <c:pt idx="2365">
                  <c:v>846.33961588800003</c:v>
                </c:pt>
                <c:pt idx="2366">
                  <c:v>849.22245622299999</c:v>
                </c:pt>
                <c:pt idx="2367">
                  <c:v>852.07097058700003</c:v>
                </c:pt>
                <c:pt idx="2368">
                  <c:v>854.88530689499999</c:v>
                </c:pt>
                <c:pt idx="2369">
                  <c:v>857.66562266599999</c:v>
                </c:pt>
                <c:pt idx="2370">
                  <c:v>860.412084596</c:v>
                </c:pt>
                <c:pt idx="2371">
                  <c:v>863.12486815499994</c:v>
                </c:pt>
                <c:pt idx="2372">
                  <c:v>865.80415717799997</c:v>
                </c:pt>
                <c:pt idx="2373">
                  <c:v>868.45014346200003</c:v>
                </c:pt>
                <c:pt idx="2374">
                  <c:v>871.06302638</c:v>
                </c:pt>
                <c:pt idx="2375">
                  <c:v>873.64301249000005</c:v>
                </c:pt>
                <c:pt idx="2376">
                  <c:v>876.19031516300004</c:v>
                </c:pt>
                <c:pt idx="2377">
                  <c:v>878.70515420699996</c:v>
                </c:pt>
                <c:pt idx="2378">
                  <c:v>881.18775550999999</c:v>
                </c:pt>
                <c:pt idx="2379">
                  <c:v>883.63835068499998</c:v>
                </c:pt>
                <c:pt idx="2380">
                  <c:v>886.057176723</c:v>
                </c:pt>
                <c:pt idx="2381">
                  <c:v>888.44447565799999</c:v>
                </c:pt>
                <c:pt idx="2382">
                  <c:v>890.80049423900005</c:v>
                </c:pt>
                <c:pt idx="2383">
                  <c:v>893.12548360699998</c:v>
                </c:pt>
                <c:pt idx="2384">
                  <c:v>895.41969898699995</c:v>
                </c:pt>
                <c:pt idx="2385">
                  <c:v>897.68339938600002</c:v>
                </c:pt>
                <c:pt idx="2386">
                  <c:v>899.916847297</c:v>
                </c:pt>
                <c:pt idx="2387">
                  <c:v>902.12030841599994</c:v>
                </c:pt>
                <c:pt idx="2388">
                  <c:v>904.29405136599996</c:v>
                </c:pt>
                <c:pt idx="2389">
                  <c:v>906.43834742700005</c:v>
                </c:pt>
                <c:pt idx="2390">
                  <c:v>908.55347028200003</c:v>
                </c:pt>
                <c:pt idx="2391">
                  <c:v>910.63969829400003</c:v>
                </c:pt>
                <c:pt idx="2392">
                  <c:v>912.69730161699999</c:v>
                </c:pt>
                <c:pt idx="2393">
                  <c:v>914.72656725900003</c:v>
                </c:pt>
                <c:pt idx="2394">
                  <c:v>916.72777354200002</c:v>
                </c:pt>
                <c:pt idx="2395">
                  <c:v>918.70120259299995</c:v>
                </c:pt>
                <c:pt idx="2396">
                  <c:v>920.64713751900001</c:v>
                </c:pt>
                <c:pt idx="2397">
                  <c:v>922.56587073000003</c:v>
                </c:pt>
                <c:pt idx="2398">
                  <c:v>924.45766143399999</c:v>
                </c:pt>
                <c:pt idx="2399">
                  <c:v>926.32282002099998</c:v>
                </c:pt>
                <c:pt idx="2400">
                  <c:v>928.16162427400002</c:v>
                </c:pt>
                <c:pt idx="2401">
                  <c:v>929.97435680399997</c:v>
                </c:pt>
                <c:pt idx="2402">
                  <c:v>931.76130572600005</c:v>
                </c:pt>
                <c:pt idx="2403">
                  <c:v>933.52275693800004</c:v>
                </c:pt>
                <c:pt idx="2404">
                  <c:v>935.25899004300004</c:v>
                </c:pt>
                <c:pt idx="2405">
                  <c:v>936.970294405</c:v>
                </c:pt>
                <c:pt idx="2406">
                  <c:v>938.65695189600001</c:v>
                </c:pt>
                <c:pt idx="2407">
                  <c:v>940.31924532200003</c:v>
                </c:pt>
                <c:pt idx="2408">
                  <c:v>941.957456579</c:v>
                </c:pt>
                <c:pt idx="2409">
                  <c:v>943.57186655600003</c:v>
                </c:pt>
                <c:pt idx="2410">
                  <c:v>945.16275501300004</c:v>
                </c:pt>
                <c:pt idx="2411">
                  <c:v>946.73040045699997</c:v>
                </c:pt>
                <c:pt idx="2412">
                  <c:v>948.27508007899996</c:v>
                </c:pt>
                <c:pt idx="2413">
                  <c:v>949.79706963000001</c:v>
                </c:pt>
                <c:pt idx="2414">
                  <c:v>951.29664334400002</c:v>
                </c:pt>
                <c:pt idx="2415">
                  <c:v>952.77407384900005</c:v>
                </c:pt>
                <c:pt idx="2416">
                  <c:v>954.22963208700003</c:v>
                </c:pt>
                <c:pt idx="2417">
                  <c:v>955.66359374599995</c:v>
                </c:pt>
                <c:pt idx="2418">
                  <c:v>957.07620668100003</c:v>
                </c:pt>
                <c:pt idx="2419">
                  <c:v>958.467755829</c:v>
                </c:pt>
                <c:pt idx="2420">
                  <c:v>959.83849819500006</c:v>
                </c:pt>
                <c:pt idx="2421">
                  <c:v>961.18869526000003</c:v>
                </c:pt>
                <c:pt idx="2422">
                  <c:v>962.51860643099997</c:v>
                </c:pt>
                <c:pt idx="2423">
                  <c:v>963.82848899400005</c:v>
                </c:pt>
                <c:pt idx="2424">
                  <c:v>965.11860286900003</c:v>
                </c:pt>
                <c:pt idx="2425">
                  <c:v>966.38918656500005</c:v>
                </c:pt>
                <c:pt idx="2426">
                  <c:v>967.64050511999994</c:v>
                </c:pt>
                <c:pt idx="2427">
                  <c:v>968.872804202</c:v>
                </c:pt>
                <c:pt idx="2428">
                  <c:v>970.08632358299997</c:v>
                </c:pt>
                <c:pt idx="2429">
                  <c:v>971.28131322000002</c:v>
                </c:pt>
                <c:pt idx="2430">
                  <c:v>972.45801587599999</c:v>
                </c:pt>
                <c:pt idx="2431">
                  <c:v>973.61665984900003</c:v>
                </c:pt>
                <c:pt idx="2432">
                  <c:v>974.757492211</c:v>
                </c:pt>
                <c:pt idx="2433">
                  <c:v>975.880745789</c:v>
                </c:pt>
                <c:pt idx="2434">
                  <c:v>976.986645168</c:v>
                </c:pt>
                <c:pt idx="2435">
                  <c:v>978.07542639899998</c:v>
                </c:pt>
                <c:pt idx="2436">
                  <c:v>979.14731374500002</c:v>
                </c:pt>
                <c:pt idx="2437">
                  <c:v>980.20253128399997</c:v>
                </c:pt>
                <c:pt idx="2438">
                  <c:v>981.24130058100002</c:v>
                </c:pt>
                <c:pt idx="2439">
                  <c:v>982.26384067599997</c:v>
                </c:pt>
                <c:pt idx="2440">
                  <c:v>983.27036808000003</c:v>
                </c:pt>
                <c:pt idx="2441">
                  <c:v>984.26109677199997</c:v>
                </c:pt>
                <c:pt idx="2442">
                  <c:v>985.23623819700003</c:v>
                </c:pt>
                <c:pt idx="2443">
                  <c:v>986.19600126199998</c:v>
                </c:pt>
                <c:pt idx="2444">
                  <c:v>987.14059234199999</c:v>
                </c:pt>
                <c:pt idx="2445">
                  <c:v>988.07021527699999</c:v>
                </c:pt>
                <c:pt idx="2446">
                  <c:v>988.98507137599995</c:v>
                </c:pt>
                <c:pt idx="2447">
                  <c:v>989.88535942500005</c:v>
                </c:pt>
                <c:pt idx="2448">
                  <c:v>990.77127568900005</c:v>
                </c:pt>
                <c:pt idx="2449">
                  <c:v>991.64301392200002</c:v>
                </c:pt>
                <c:pt idx="2450">
                  <c:v>992.50076536899996</c:v>
                </c:pt>
                <c:pt idx="2451">
                  <c:v>993.34471878299996</c:v>
                </c:pt>
                <c:pt idx="2452">
                  <c:v>994.17506042900004</c:v>
                </c:pt>
                <c:pt idx="2453">
                  <c:v>994.99197409500005</c:v>
                </c:pt>
                <c:pt idx="2454">
                  <c:v>995.79564110599995</c:v>
                </c:pt>
                <c:pt idx="2455">
                  <c:v>996.58624033399997</c:v>
                </c:pt>
                <c:pt idx="2456">
                  <c:v>997.36394821299996</c:v>
                </c:pt>
                <c:pt idx="2457">
                  <c:v>998.12893874700001</c:v>
                </c:pt>
                <c:pt idx="2458">
                  <c:v>998.88138353399995</c:v>
                </c:pt>
                <c:pt idx="2459">
                  <c:v>999.62145177000002</c:v>
                </c:pt>
                <c:pt idx="2460">
                  <c:v>1000.34931027</c:v>
                </c:pt>
                <c:pt idx="2461">
                  <c:v>1001.06512349</c:v>
                </c:pt>
                <c:pt idx="2462">
                  <c:v>1001.76905353</c:v>
                </c:pt>
                <c:pt idx="2463">
                  <c:v>1002.46126015</c:v>
                </c:pt>
                <c:pt idx="2464">
                  <c:v>1003.14190081</c:v>
                </c:pt>
                <c:pt idx="2465">
                  <c:v>1003.81113066</c:v>
                </c:pt>
                <c:pt idx="2466">
                  <c:v>1004.46910257</c:v>
                </c:pt>
                <c:pt idx="2467">
                  <c:v>1005.11596716</c:v>
                </c:pt>
                <c:pt idx="2468">
                  <c:v>1005.75187279</c:v>
                </c:pt>
                <c:pt idx="2469">
                  <c:v>1006.3769655999999</c:v>
                </c:pt>
                <c:pt idx="2470">
                  <c:v>1006.99138953</c:v>
                </c:pt>
                <c:pt idx="2471">
                  <c:v>1007.59528632</c:v>
                </c:pt>
                <c:pt idx="2472">
                  <c:v>1008.18879555</c:v>
                </c:pt>
                <c:pt idx="2473">
                  <c:v>1008.77205466</c:v>
                </c:pt>
                <c:pt idx="2474">
                  <c:v>1009.34519893</c:v>
                </c:pt>
                <c:pt idx="2475">
                  <c:v>1009.90836157</c:v>
                </c:pt>
                <c:pt idx="2476">
                  <c:v>1010.46167367</c:v>
                </c:pt>
                <c:pt idx="2477">
                  <c:v>1011.00526427</c:v>
                </c:pt>
                <c:pt idx="2478">
                  <c:v>1011.53926033</c:v>
                </c:pt>
                <c:pt idx="2479">
                  <c:v>1012.06378683</c:v>
                </c:pt>
                <c:pt idx="2480">
                  <c:v>1012.57896668</c:v>
                </c:pt>
                <c:pt idx="2481">
                  <c:v>1013.08492085</c:v>
                </c:pt>
                <c:pt idx="2482">
                  <c:v>1013.58176832</c:v>
                </c:pt>
                <c:pt idx="2483">
                  <c:v>1014.0696261099999</c:v>
                </c:pt>
                <c:pt idx="2484">
                  <c:v>1014.54860933</c:v>
                </c:pt>
                <c:pt idx="2485">
                  <c:v>1015.01883117</c:v>
                </c:pt>
                <c:pt idx="2486">
                  <c:v>1015.48040292</c:v>
                </c:pt>
                <c:pt idx="2487">
                  <c:v>1015.9334340299999</c:v>
                </c:pt>
                <c:pt idx="2488">
                  <c:v>1016.37803207</c:v>
                </c:pt>
                <c:pt idx="2489">
                  <c:v>1016.8143028</c:v>
                </c:pt>
                <c:pt idx="2490">
                  <c:v>1017.24235016</c:v>
                </c:pt>
                <c:pt idx="2491">
                  <c:v>1017.6622763</c:v>
                </c:pt>
                <c:pt idx="2492">
                  <c:v>1018.07418161</c:v>
                </c:pt>
                <c:pt idx="2493">
                  <c:v>1018.47816472</c:v>
                </c:pt>
                <c:pt idx="2494">
                  <c:v>1018.87432253</c:v>
                </c:pt>
                <c:pt idx="2495">
                  <c:v>1019.2627502300001</c:v>
                </c:pt>
                <c:pt idx="2496">
                  <c:v>1019.6435413200001</c:v>
                </c:pt>
                <c:pt idx="2497">
                  <c:v>1020.01678763</c:v>
                </c:pt>
                <c:pt idx="2498">
                  <c:v>1020.38257933</c:v>
                </c:pt>
                <c:pt idx="2499">
                  <c:v>1020.7410049699999</c:v>
                </c:pt>
                <c:pt idx="2500">
                  <c:v>1021.09215146</c:v>
                </c:pt>
                <c:pt idx="2501">
                  <c:v>1021.43610413</c:v>
                </c:pt>
                <c:pt idx="2502">
                  <c:v>1021.77294675</c:v>
                </c:pt>
                <c:pt idx="2503">
                  <c:v>1022.1027615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78428928"/>
        <c:axId val="178580480"/>
      </c:scatterChart>
      <c:valAx>
        <c:axId val="178428928"/>
        <c:scaling>
          <c:orientation val="minMax"/>
          <c:max val="220"/>
        </c:scaling>
        <c:delete val="0"/>
        <c:axPos val="b"/>
        <c:title>
          <c:tx>
            <c:rich>
              <a:bodyPr/>
              <a:lstStyle/>
              <a:p>
                <a:pPr>
                  <a:defRPr sz="800"/>
                </a:pPr>
                <a:r>
                  <a:rPr lang="en-US" sz="800"/>
                  <a:t>Distance from center of drift magnet [cm]</a:t>
                </a:r>
              </a:p>
            </c:rich>
          </c:tx>
          <c:layout>
            <c:manualLayout>
              <c:xMode val="edge"/>
              <c:yMode val="edge"/>
              <c:x val="0.30374790241383759"/>
              <c:y val="0.94839996135252824"/>
            </c:manualLayout>
          </c:layout>
          <c:overlay val="0"/>
        </c:title>
        <c:numFmt formatCode="General" sourceLinked="1"/>
        <c:majorTickMark val="in"/>
        <c:minorTickMark val="none"/>
        <c:tickLblPos val="nextTo"/>
        <c:spPr>
          <a:ln w="6350"/>
        </c:spPr>
        <c:txPr>
          <a:bodyPr/>
          <a:lstStyle/>
          <a:p>
            <a:pPr>
              <a:defRPr sz="800"/>
            </a:pPr>
            <a:endParaRPr lang="en-US"/>
          </a:p>
        </c:txPr>
        <c:crossAx val="178580480"/>
        <c:crossesAt val="-200"/>
        <c:crossBetween val="midCat"/>
        <c:majorUnit val="20"/>
      </c:valAx>
      <c:valAx>
        <c:axId val="178580480"/>
        <c:scaling>
          <c:orientation val="minMax"/>
          <c:max val="1400"/>
          <c:min val="-200"/>
        </c:scaling>
        <c:delete val="0"/>
        <c:axPos val="l"/>
        <c:majorGridlines/>
        <c:title>
          <c:tx>
            <c:rich>
              <a:bodyPr/>
              <a:lstStyle/>
              <a:p>
                <a:pPr>
                  <a:defRPr sz="800"/>
                </a:pPr>
                <a:r>
                  <a:rPr lang="en-US" sz="800"/>
                  <a:t>Longitudinal magnetic field [Gauss]</a:t>
                </a:r>
              </a:p>
            </c:rich>
          </c:tx>
          <c:layout/>
          <c:overlay val="0"/>
        </c:title>
        <c:numFmt formatCode="#,##0" sourceLinked="0"/>
        <c:majorTickMark val="none"/>
        <c:minorTickMark val="none"/>
        <c:tickLblPos val="nextTo"/>
        <c:txPr>
          <a:bodyPr/>
          <a:lstStyle/>
          <a:p>
            <a:pPr>
              <a:defRPr sz="800"/>
            </a:pPr>
            <a:endParaRPr lang="en-US"/>
          </a:p>
        </c:txPr>
        <c:crossAx val="178428928"/>
        <c:crosses val="autoZero"/>
        <c:crossBetween val="midCat"/>
      </c:valAx>
      <c:spPr>
        <a:ln>
          <a:solidFill>
            <a:schemeClr val="tx1">
              <a:tint val="75000"/>
              <a:shade val="95000"/>
              <a:satMod val="105000"/>
            </a:schemeClr>
          </a:solidFill>
        </a:ln>
      </c:spPr>
    </c:plotArea>
    <c:legend>
      <c:legendPos val="r"/>
      <c:layout>
        <c:manualLayout>
          <c:xMode val="edge"/>
          <c:yMode val="edge"/>
          <c:x val="0.19166516070737061"/>
          <c:y val="0.14686972137171872"/>
          <c:w val="0.30637128350759435"/>
          <c:h val="0.16155242896028307"/>
        </c:manualLayout>
      </c:layout>
      <c:overlay val="0"/>
      <c:txPr>
        <a:bodyPr/>
        <a:lstStyle/>
        <a:p>
          <a:pPr>
            <a:defRPr sz="800"/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1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1210875522442811"/>
          <c:y val="3.0018002371043993E-2"/>
          <c:w val="0.87029834038540366"/>
          <c:h val="0.84313242495986906"/>
        </c:manualLayout>
      </c:layout>
      <c:scatterChart>
        <c:scatterStyle val="smoothMarker"/>
        <c:varyColors val="0"/>
        <c:ser>
          <c:idx val="0"/>
          <c:order val="0"/>
          <c:tx>
            <c:v>standard</c:v>
          </c:tx>
          <c:spPr>
            <a:ln>
              <a:solidFill>
                <a:srgbClr val="000099"/>
              </a:solidFill>
            </a:ln>
          </c:spPr>
          <c:marker>
            <c:symbol val="none"/>
          </c:marker>
          <c:xVal>
            <c:numRef>
              <c:f>Full_long_standard_orbit_fs_dri!$A$2:$A$10002</c:f>
              <c:numCache>
                <c:formatCode>General</c:formatCode>
                <c:ptCount val="10001"/>
                <c:pt idx="0">
                  <c:v>-140</c:v>
                </c:pt>
                <c:pt idx="1">
                  <c:v>-139.97200000000001</c:v>
                </c:pt>
                <c:pt idx="2">
                  <c:v>-139.94399999999999</c:v>
                </c:pt>
                <c:pt idx="3">
                  <c:v>-139.916</c:v>
                </c:pt>
                <c:pt idx="4">
                  <c:v>-139.88800000000001</c:v>
                </c:pt>
                <c:pt idx="5">
                  <c:v>-139.86000000000001</c:v>
                </c:pt>
                <c:pt idx="6">
                  <c:v>-139.83199999999999</c:v>
                </c:pt>
                <c:pt idx="7">
                  <c:v>-139.804</c:v>
                </c:pt>
                <c:pt idx="8">
                  <c:v>-139.77600000000001</c:v>
                </c:pt>
                <c:pt idx="9">
                  <c:v>-139.74799999999999</c:v>
                </c:pt>
                <c:pt idx="10">
                  <c:v>-139.72</c:v>
                </c:pt>
                <c:pt idx="11">
                  <c:v>-139.69200000000001</c:v>
                </c:pt>
                <c:pt idx="12">
                  <c:v>-139.66399999999999</c:v>
                </c:pt>
                <c:pt idx="13">
                  <c:v>-139.636</c:v>
                </c:pt>
                <c:pt idx="14">
                  <c:v>-139.608</c:v>
                </c:pt>
                <c:pt idx="15">
                  <c:v>-139.58000000000001</c:v>
                </c:pt>
                <c:pt idx="16">
                  <c:v>-139.55199999999999</c:v>
                </c:pt>
                <c:pt idx="17">
                  <c:v>-139.524</c:v>
                </c:pt>
                <c:pt idx="18">
                  <c:v>-139.49600000000001</c:v>
                </c:pt>
                <c:pt idx="19">
                  <c:v>-139.46799999999999</c:v>
                </c:pt>
                <c:pt idx="20">
                  <c:v>-139.44</c:v>
                </c:pt>
                <c:pt idx="21">
                  <c:v>-139.41200000000001</c:v>
                </c:pt>
                <c:pt idx="22">
                  <c:v>-139.38399999999999</c:v>
                </c:pt>
                <c:pt idx="23">
                  <c:v>-139.35599999999999</c:v>
                </c:pt>
                <c:pt idx="24">
                  <c:v>-139.328</c:v>
                </c:pt>
                <c:pt idx="25">
                  <c:v>-139.30000000000001</c:v>
                </c:pt>
                <c:pt idx="26">
                  <c:v>-139.27199999999999</c:v>
                </c:pt>
                <c:pt idx="27">
                  <c:v>-139.244</c:v>
                </c:pt>
                <c:pt idx="28">
                  <c:v>-139.21600000000001</c:v>
                </c:pt>
                <c:pt idx="29">
                  <c:v>-139.18799999999999</c:v>
                </c:pt>
                <c:pt idx="30">
                  <c:v>-139.16</c:v>
                </c:pt>
                <c:pt idx="31">
                  <c:v>-139.13200000000001</c:v>
                </c:pt>
                <c:pt idx="32">
                  <c:v>-139.10400000000001</c:v>
                </c:pt>
                <c:pt idx="33">
                  <c:v>-139.07599999999999</c:v>
                </c:pt>
                <c:pt idx="34">
                  <c:v>-139.048</c:v>
                </c:pt>
                <c:pt idx="35">
                  <c:v>-139.02000000000001</c:v>
                </c:pt>
                <c:pt idx="36">
                  <c:v>-138.99199999999999</c:v>
                </c:pt>
                <c:pt idx="37">
                  <c:v>-138.964</c:v>
                </c:pt>
                <c:pt idx="38">
                  <c:v>-138.93600000000001</c:v>
                </c:pt>
                <c:pt idx="39">
                  <c:v>-138.90799999999999</c:v>
                </c:pt>
                <c:pt idx="40">
                  <c:v>-138.88</c:v>
                </c:pt>
                <c:pt idx="41">
                  <c:v>-138.852</c:v>
                </c:pt>
                <c:pt idx="42">
                  <c:v>-138.82400000000001</c:v>
                </c:pt>
                <c:pt idx="43">
                  <c:v>-138.79599999999999</c:v>
                </c:pt>
                <c:pt idx="44">
                  <c:v>-138.768</c:v>
                </c:pt>
                <c:pt idx="45">
                  <c:v>-138.74</c:v>
                </c:pt>
                <c:pt idx="46">
                  <c:v>-138.71199999999999</c:v>
                </c:pt>
                <c:pt idx="47">
                  <c:v>-138.684</c:v>
                </c:pt>
                <c:pt idx="48">
                  <c:v>-138.65600000000001</c:v>
                </c:pt>
                <c:pt idx="49">
                  <c:v>-138.62799999999999</c:v>
                </c:pt>
                <c:pt idx="50">
                  <c:v>-138.6</c:v>
                </c:pt>
                <c:pt idx="51">
                  <c:v>-138.572</c:v>
                </c:pt>
                <c:pt idx="52">
                  <c:v>-138.54400000000001</c:v>
                </c:pt>
                <c:pt idx="53">
                  <c:v>-138.51599999999999</c:v>
                </c:pt>
                <c:pt idx="54">
                  <c:v>-138.488</c:v>
                </c:pt>
                <c:pt idx="55">
                  <c:v>-138.46</c:v>
                </c:pt>
                <c:pt idx="56">
                  <c:v>-138.43199999999999</c:v>
                </c:pt>
                <c:pt idx="57">
                  <c:v>-138.404</c:v>
                </c:pt>
                <c:pt idx="58">
                  <c:v>-138.376</c:v>
                </c:pt>
                <c:pt idx="59">
                  <c:v>-138.34800000000001</c:v>
                </c:pt>
                <c:pt idx="60">
                  <c:v>-138.32</c:v>
                </c:pt>
                <c:pt idx="61">
                  <c:v>-138.292</c:v>
                </c:pt>
                <c:pt idx="62">
                  <c:v>-138.26400000000001</c:v>
                </c:pt>
                <c:pt idx="63">
                  <c:v>-138.23599999999999</c:v>
                </c:pt>
                <c:pt idx="64">
                  <c:v>-138.208</c:v>
                </c:pt>
                <c:pt idx="65">
                  <c:v>-138.18</c:v>
                </c:pt>
                <c:pt idx="66">
                  <c:v>-138.15199999999999</c:v>
                </c:pt>
                <c:pt idx="67">
                  <c:v>-138.124</c:v>
                </c:pt>
                <c:pt idx="68">
                  <c:v>-138.096</c:v>
                </c:pt>
                <c:pt idx="69">
                  <c:v>-138.06800000000001</c:v>
                </c:pt>
                <c:pt idx="70">
                  <c:v>-138.04</c:v>
                </c:pt>
                <c:pt idx="71">
                  <c:v>-138.012</c:v>
                </c:pt>
                <c:pt idx="72">
                  <c:v>-137.98400000000001</c:v>
                </c:pt>
                <c:pt idx="73">
                  <c:v>-137.95599999999999</c:v>
                </c:pt>
                <c:pt idx="74">
                  <c:v>-137.928</c:v>
                </c:pt>
                <c:pt idx="75">
                  <c:v>-137.9</c:v>
                </c:pt>
                <c:pt idx="76">
                  <c:v>-137.87200000000001</c:v>
                </c:pt>
                <c:pt idx="77">
                  <c:v>-137.84399999999999</c:v>
                </c:pt>
                <c:pt idx="78">
                  <c:v>-137.816</c:v>
                </c:pt>
                <c:pt idx="79">
                  <c:v>-137.78800000000001</c:v>
                </c:pt>
                <c:pt idx="80">
                  <c:v>-137.76</c:v>
                </c:pt>
                <c:pt idx="81">
                  <c:v>-137.732</c:v>
                </c:pt>
                <c:pt idx="82">
                  <c:v>-137.70400000000001</c:v>
                </c:pt>
                <c:pt idx="83">
                  <c:v>-137.67599999999999</c:v>
                </c:pt>
                <c:pt idx="84">
                  <c:v>-137.648</c:v>
                </c:pt>
                <c:pt idx="85">
                  <c:v>-137.62</c:v>
                </c:pt>
                <c:pt idx="86">
                  <c:v>-137.59200000000001</c:v>
                </c:pt>
                <c:pt idx="87">
                  <c:v>-137.56399999999999</c:v>
                </c:pt>
                <c:pt idx="88">
                  <c:v>-137.536</c:v>
                </c:pt>
                <c:pt idx="89">
                  <c:v>-137.50800000000001</c:v>
                </c:pt>
                <c:pt idx="90">
                  <c:v>-137.47999999999999</c:v>
                </c:pt>
                <c:pt idx="91">
                  <c:v>-137.452</c:v>
                </c:pt>
                <c:pt idx="92">
                  <c:v>-137.42400000000001</c:v>
                </c:pt>
                <c:pt idx="93">
                  <c:v>-137.39599999999999</c:v>
                </c:pt>
                <c:pt idx="94">
                  <c:v>-137.36799999999999</c:v>
                </c:pt>
                <c:pt idx="95">
                  <c:v>-137.34</c:v>
                </c:pt>
                <c:pt idx="96">
                  <c:v>-137.31200000000001</c:v>
                </c:pt>
                <c:pt idx="97">
                  <c:v>-137.28399999999999</c:v>
                </c:pt>
                <c:pt idx="98">
                  <c:v>-137.256</c:v>
                </c:pt>
                <c:pt idx="99">
                  <c:v>-137.22800000000001</c:v>
                </c:pt>
                <c:pt idx="100">
                  <c:v>-137.19999999999999</c:v>
                </c:pt>
                <c:pt idx="101">
                  <c:v>-137.172</c:v>
                </c:pt>
                <c:pt idx="102">
                  <c:v>-137.14400000000001</c:v>
                </c:pt>
                <c:pt idx="103">
                  <c:v>-137.11600000000001</c:v>
                </c:pt>
                <c:pt idx="104">
                  <c:v>-137.08799999999999</c:v>
                </c:pt>
                <c:pt idx="105">
                  <c:v>-137.06</c:v>
                </c:pt>
                <c:pt idx="106">
                  <c:v>-137.03200000000001</c:v>
                </c:pt>
                <c:pt idx="107">
                  <c:v>-137.00399999999999</c:v>
                </c:pt>
                <c:pt idx="108">
                  <c:v>-136.976</c:v>
                </c:pt>
                <c:pt idx="109">
                  <c:v>-136.94800000000001</c:v>
                </c:pt>
                <c:pt idx="110">
                  <c:v>-136.91999999999999</c:v>
                </c:pt>
                <c:pt idx="111">
                  <c:v>-136.892</c:v>
                </c:pt>
                <c:pt idx="112">
                  <c:v>-136.864</c:v>
                </c:pt>
                <c:pt idx="113">
                  <c:v>-136.83600000000001</c:v>
                </c:pt>
                <c:pt idx="114">
                  <c:v>-136.80799999999999</c:v>
                </c:pt>
                <c:pt idx="115">
                  <c:v>-136.78</c:v>
                </c:pt>
                <c:pt idx="116">
                  <c:v>-136.75200000000001</c:v>
                </c:pt>
                <c:pt idx="117">
                  <c:v>-136.72399999999999</c:v>
                </c:pt>
                <c:pt idx="118">
                  <c:v>-136.696</c:v>
                </c:pt>
                <c:pt idx="119">
                  <c:v>-136.66800000000001</c:v>
                </c:pt>
                <c:pt idx="120">
                  <c:v>-136.63999999999999</c:v>
                </c:pt>
                <c:pt idx="121">
                  <c:v>-136.61199999999999</c:v>
                </c:pt>
                <c:pt idx="122">
                  <c:v>-136.584</c:v>
                </c:pt>
                <c:pt idx="123">
                  <c:v>-136.55600000000001</c:v>
                </c:pt>
                <c:pt idx="124">
                  <c:v>-136.52799999999999</c:v>
                </c:pt>
                <c:pt idx="125">
                  <c:v>-136.5</c:v>
                </c:pt>
                <c:pt idx="126">
                  <c:v>-136.47200000000001</c:v>
                </c:pt>
                <c:pt idx="127">
                  <c:v>-136.44399999999999</c:v>
                </c:pt>
                <c:pt idx="128">
                  <c:v>-136.416</c:v>
                </c:pt>
                <c:pt idx="129">
                  <c:v>-136.38800000000001</c:v>
                </c:pt>
                <c:pt idx="130">
                  <c:v>-136.36000000000001</c:v>
                </c:pt>
                <c:pt idx="131">
                  <c:v>-136.33199999999999</c:v>
                </c:pt>
                <c:pt idx="132">
                  <c:v>-136.304</c:v>
                </c:pt>
                <c:pt idx="133">
                  <c:v>-136.27600000000001</c:v>
                </c:pt>
                <c:pt idx="134">
                  <c:v>-136.24799999999999</c:v>
                </c:pt>
                <c:pt idx="135">
                  <c:v>-136.22</c:v>
                </c:pt>
                <c:pt idx="136">
                  <c:v>-136.19200000000001</c:v>
                </c:pt>
                <c:pt idx="137">
                  <c:v>-136.16399999999999</c:v>
                </c:pt>
                <c:pt idx="138">
                  <c:v>-136.136</c:v>
                </c:pt>
                <c:pt idx="139">
                  <c:v>-136.108</c:v>
                </c:pt>
                <c:pt idx="140">
                  <c:v>-136.08000000000001</c:v>
                </c:pt>
                <c:pt idx="141">
                  <c:v>-136.05199999999999</c:v>
                </c:pt>
                <c:pt idx="142">
                  <c:v>-136.024</c:v>
                </c:pt>
                <c:pt idx="143">
                  <c:v>-135.99600000000001</c:v>
                </c:pt>
                <c:pt idx="144">
                  <c:v>-135.96799999999999</c:v>
                </c:pt>
                <c:pt idx="145">
                  <c:v>-135.94</c:v>
                </c:pt>
                <c:pt idx="146">
                  <c:v>-135.91200000000001</c:v>
                </c:pt>
                <c:pt idx="147">
                  <c:v>-135.88399999999999</c:v>
                </c:pt>
                <c:pt idx="148">
                  <c:v>-135.85599999999999</c:v>
                </c:pt>
                <c:pt idx="149">
                  <c:v>-135.828</c:v>
                </c:pt>
                <c:pt idx="150">
                  <c:v>-135.80000000000001</c:v>
                </c:pt>
                <c:pt idx="151">
                  <c:v>-135.77199999999999</c:v>
                </c:pt>
                <c:pt idx="152">
                  <c:v>-135.744</c:v>
                </c:pt>
                <c:pt idx="153">
                  <c:v>-135.71600000000001</c:v>
                </c:pt>
                <c:pt idx="154">
                  <c:v>-135.68799999999999</c:v>
                </c:pt>
                <c:pt idx="155">
                  <c:v>-135.66</c:v>
                </c:pt>
                <c:pt idx="156">
                  <c:v>-135.63200000000001</c:v>
                </c:pt>
                <c:pt idx="157">
                  <c:v>-135.60400000000001</c:v>
                </c:pt>
                <c:pt idx="158">
                  <c:v>-135.57599999999999</c:v>
                </c:pt>
                <c:pt idx="159">
                  <c:v>-135.548</c:v>
                </c:pt>
                <c:pt idx="160">
                  <c:v>-135.52000000000001</c:v>
                </c:pt>
                <c:pt idx="161">
                  <c:v>-135.49199999999999</c:v>
                </c:pt>
                <c:pt idx="162">
                  <c:v>-135.464</c:v>
                </c:pt>
                <c:pt idx="163">
                  <c:v>-135.43600000000001</c:v>
                </c:pt>
                <c:pt idx="164">
                  <c:v>-135.40799999999999</c:v>
                </c:pt>
                <c:pt idx="165">
                  <c:v>-135.38</c:v>
                </c:pt>
                <c:pt idx="166">
                  <c:v>-135.352</c:v>
                </c:pt>
                <c:pt idx="167">
                  <c:v>-135.32400000000001</c:v>
                </c:pt>
                <c:pt idx="168">
                  <c:v>-135.29599999999999</c:v>
                </c:pt>
                <c:pt idx="169">
                  <c:v>-135.268</c:v>
                </c:pt>
                <c:pt idx="170">
                  <c:v>-135.24</c:v>
                </c:pt>
                <c:pt idx="171">
                  <c:v>-135.21199999999999</c:v>
                </c:pt>
                <c:pt idx="172">
                  <c:v>-135.184</c:v>
                </c:pt>
                <c:pt idx="173">
                  <c:v>-135.15600000000001</c:v>
                </c:pt>
                <c:pt idx="174">
                  <c:v>-135.12799999999999</c:v>
                </c:pt>
                <c:pt idx="175">
                  <c:v>-135.1</c:v>
                </c:pt>
                <c:pt idx="176">
                  <c:v>-135.072</c:v>
                </c:pt>
                <c:pt idx="177">
                  <c:v>-135.04400000000001</c:v>
                </c:pt>
                <c:pt idx="178">
                  <c:v>-135.01599999999999</c:v>
                </c:pt>
                <c:pt idx="179">
                  <c:v>-134.988</c:v>
                </c:pt>
                <c:pt idx="180">
                  <c:v>-134.96</c:v>
                </c:pt>
                <c:pt idx="181">
                  <c:v>-134.93199999999999</c:v>
                </c:pt>
                <c:pt idx="182">
                  <c:v>-134.904</c:v>
                </c:pt>
                <c:pt idx="183">
                  <c:v>-134.876</c:v>
                </c:pt>
                <c:pt idx="184">
                  <c:v>-134.84800000000001</c:v>
                </c:pt>
                <c:pt idx="185">
                  <c:v>-134.82</c:v>
                </c:pt>
                <c:pt idx="186">
                  <c:v>-134.792</c:v>
                </c:pt>
                <c:pt idx="187">
                  <c:v>-134.76400000000001</c:v>
                </c:pt>
                <c:pt idx="188">
                  <c:v>-134.73599999999999</c:v>
                </c:pt>
                <c:pt idx="189">
                  <c:v>-134.708</c:v>
                </c:pt>
                <c:pt idx="190">
                  <c:v>-134.68</c:v>
                </c:pt>
                <c:pt idx="191">
                  <c:v>-134.65199999999999</c:v>
                </c:pt>
                <c:pt idx="192">
                  <c:v>-134.624</c:v>
                </c:pt>
                <c:pt idx="193">
                  <c:v>-134.596</c:v>
                </c:pt>
                <c:pt idx="194">
                  <c:v>-134.56800000000001</c:v>
                </c:pt>
                <c:pt idx="195">
                  <c:v>-134.54</c:v>
                </c:pt>
                <c:pt idx="196">
                  <c:v>-134.512</c:v>
                </c:pt>
                <c:pt idx="197">
                  <c:v>-134.48400000000001</c:v>
                </c:pt>
                <c:pt idx="198">
                  <c:v>-134.45599999999999</c:v>
                </c:pt>
                <c:pt idx="199">
                  <c:v>-134.428</c:v>
                </c:pt>
                <c:pt idx="200">
                  <c:v>-134.4</c:v>
                </c:pt>
                <c:pt idx="201">
                  <c:v>-134.37200000000001</c:v>
                </c:pt>
                <c:pt idx="202">
                  <c:v>-134.34399999999999</c:v>
                </c:pt>
                <c:pt idx="203">
                  <c:v>-134.316</c:v>
                </c:pt>
                <c:pt idx="204">
                  <c:v>-134.28800000000001</c:v>
                </c:pt>
                <c:pt idx="205">
                  <c:v>-134.26</c:v>
                </c:pt>
                <c:pt idx="206">
                  <c:v>-134.232</c:v>
                </c:pt>
                <c:pt idx="207">
                  <c:v>-134.20400000000001</c:v>
                </c:pt>
                <c:pt idx="208">
                  <c:v>-134.17599999999999</c:v>
                </c:pt>
                <c:pt idx="209">
                  <c:v>-134.148</c:v>
                </c:pt>
                <c:pt idx="210">
                  <c:v>-134.12</c:v>
                </c:pt>
                <c:pt idx="211">
                  <c:v>-134.09200000000001</c:v>
                </c:pt>
                <c:pt idx="212">
                  <c:v>-134.06399999999999</c:v>
                </c:pt>
                <c:pt idx="213">
                  <c:v>-134.036</c:v>
                </c:pt>
                <c:pt idx="214">
                  <c:v>-134.00800000000001</c:v>
                </c:pt>
                <c:pt idx="215">
                  <c:v>-133.97999999999999</c:v>
                </c:pt>
                <c:pt idx="216">
                  <c:v>-133.952</c:v>
                </c:pt>
                <c:pt idx="217">
                  <c:v>-133.92400000000001</c:v>
                </c:pt>
                <c:pt idx="218">
                  <c:v>-133.89599999999999</c:v>
                </c:pt>
                <c:pt idx="219">
                  <c:v>-133.86799999999999</c:v>
                </c:pt>
                <c:pt idx="220">
                  <c:v>-133.84</c:v>
                </c:pt>
                <c:pt idx="221">
                  <c:v>-133.81200000000001</c:v>
                </c:pt>
                <c:pt idx="222">
                  <c:v>-133.78399999999999</c:v>
                </c:pt>
                <c:pt idx="223">
                  <c:v>-133.756</c:v>
                </c:pt>
                <c:pt idx="224">
                  <c:v>-133.72800000000001</c:v>
                </c:pt>
                <c:pt idx="225">
                  <c:v>-133.69999999999999</c:v>
                </c:pt>
                <c:pt idx="226">
                  <c:v>-133.672</c:v>
                </c:pt>
                <c:pt idx="227">
                  <c:v>-133.64400000000001</c:v>
                </c:pt>
                <c:pt idx="228">
                  <c:v>-133.61600000000001</c:v>
                </c:pt>
                <c:pt idx="229">
                  <c:v>-133.58799999999999</c:v>
                </c:pt>
                <c:pt idx="230">
                  <c:v>-133.56</c:v>
                </c:pt>
                <c:pt idx="231">
                  <c:v>-133.53200000000001</c:v>
                </c:pt>
                <c:pt idx="232">
                  <c:v>-133.50399999999999</c:v>
                </c:pt>
                <c:pt idx="233">
                  <c:v>-133.476</c:v>
                </c:pt>
                <c:pt idx="234">
                  <c:v>-133.44800000000001</c:v>
                </c:pt>
                <c:pt idx="235">
                  <c:v>-133.41999999999999</c:v>
                </c:pt>
                <c:pt idx="236">
                  <c:v>-133.392</c:v>
                </c:pt>
                <c:pt idx="237">
                  <c:v>-133.364</c:v>
                </c:pt>
                <c:pt idx="238">
                  <c:v>-133.33600000000001</c:v>
                </c:pt>
                <c:pt idx="239">
                  <c:v>-133.30799999999999</c:v>
                </c:pt>
                <c:pt idx="240">
                  <c:v>-133.28</c:v>
                </c:pt>
                <c:pt idx="241">
                  <c:v>-133.25200000000001</c:v>
                </c:pt>
                <c:pt idx="242">
                  <c:v>-133.22399999999999</c:v>
                </c:pt>
                <c:pt idx="243">
                  <c:v>-133.196</c:v>
                </c:pt>
                <c:pt idx="244">
                  <c:v>-133.16800000000001</c:v>
                </c:pt>
                <c:pt idx="245">
                  <c:v>-133.13999999999999</c:v>
                </c:pt>
                <c:pt idx="246">
                  <c:v>-133.11199999999999</c:v>
                </c:pt>
                <c:pt idx="247">
                  <c:v>-133.084</c:v>
                </c:pt>
                <c:pt idx="248">
                  <c:v>-133.05600000000001</c:v>
                </c:pt>
                <c:pt idx="249">
                  <c:v>-133.02799999999999</c:v>
                </c:pt>
                <c:pt idx="250">
                  <c:v>-133</c:v>
                </c:pt>
                <c:pt idx="251">
                  <c:v>-132.97200000000001</c:v>
                </c:pt>
                <c:pt idx="252">
                  <c:v>-132.94399999999999</c:v>
                </c:pt>
                <c:pt idx="253">
                  <c:v>-132.916</c:v>
                </c:pt>
                <c:pt idx="254">
                  <c:v>-132.88800000000001</c:v>
                </c:pt>
                <c:pt idx="255">
                  <c:v>-132.86000000000001</c:v>
                </c:pt>
                <c:pt idx="256">
                  <c:v>-132.83199999999999</c:v>
                </c:pt>
                <c:pt idx="257">
                  <c:v>-132.804</c:v>
                </c:pt>
                <c:pt idx="258">
                  <c:v>-132.77600000000001</c:v>
                </c:pt>
                <c:pt idx="259">
                  <c:v>-132.74799999999999</c:v>
                </c:pt>
                <c:pt idx="260">
                  <c:v>-132.72</c:v>
                </c:pt>
                <c:pt idx="261">
                  <c:v>-132.69200000000001</c:v>
                </c:pt>
                <c:pt idx="262">
                  <c:v>-132.66399999999999</c:v>
                </c:pt>
                <c:pt idx="263">
                  <c:v>-132.636</c:v>
                </c:pt>
                <c:pt idx="264">
                  <c:v>-132.608</c:v>
                </c:pt>
                <c:pt idx="265">
                  <c:v>-132.58000000000001</c:v>
                </c:pt>
                <c:pt idx="266">
                  <c:v>-132.55199999999999</c:v>
                </c:pt>
                <c:pt idx="267">
                  <c:v>-132.524</c:v>
                </c:pt>
                <c:pt idx="268">
                  <c:v>-132.49600000000001</c:v>
                </c:pt>
                <c:pt idx="269">
                  <c:v>-132.46799999999999</c:v>
                </c:pt>
                <c:pt idx="270">
                  <c:v>-132.44</c:v>
                </c:pt>
                <c:pt idx="271">
                  <c:v>-132.41200000000001</c:v>
                </c:pt>
                <c:pt idx="272">
                  <c:v>-132.38399999999999</c:v>
                </c:pt>
                <c:pt idx="273">
                  <c:v>-132.35599999999999</c:v>
                </c:pt>
                <c:pt idx="274">
                  <c:v>-132.328</c:v>
                </c:pt>
                <c:pt idx="275">
                  <c:v>-132.30000000000001</c:v>
                </c:pt>
                <c:pt idx="276">
                  <c:v>-132.27199999999999</c:v>
                </c:pt>
                <c:pt idx="277">
                  <c:v>-132.244</c:v>
                </c:pt>
                <c:pt idx="278">
                  <c:v>-132.21600000000001</c:v>
                </c:pt>
                <c:pt idx="279">
                  <c:v>-132.18799999999999</c:v>
                </c:pt>
                <c:pt idx="280">
                  <c:v>-132.16</c:v>
                </c:pt>
                <c:pt idx="281">
                  <c:v>-132.13200000000001</c:v>
                </c:pt>
                <c:pt idx="282">
                  <c:v>-132.10400000000001</c:v>
                </c:pt>
                <c:pt idx="283">
                  <c:v>-132.07599999999999</c:v>
                </c:pt>
                <c:pt idx="284">
                  <c:v>-132.048</c:v>
                </c:pt>
                <c:pt idx="285">
                  <c:v>-132.02000000000001</c:v>
                </c:pt>
                <c:pt idx="286">
                  <c:v>-131.99199999999999</c:v>
                </c:pt>
                <c:pt idx="287">
                  <c:v>-131.964</c:v>
                </c:pt>
                <c:pt idx="288">
                  <c:v>-131.93600000000001</c:v>
                </c:pt>
                <c:pt idx="289">
                  <c:v>-131.90799999999999</c:v>
                </c:pt>
                <c:pt idx="290">
                  <c:v>-131.88</c:v>
                </c:pt>
                <c:pt idx="291">
                  <c:v>-131.852</c:v>
                </c:pt>
                <c:pt idx="292">
                  <c:v>-131.82400000000001</c:v>
                </c:pt>
                <c:pt idx="293">
                  <c:v>-131.79599999999999</c:v>
                </c:pt>
                <c:pt idx="294">
                  <c:v>-131.768</c:v>
                </c:pt>
                <c:pt idx="295">
                  <c:v>-131.74</c:v>
                </c:pt>
                <c:pt idx="296">
                  <c:v>-131.71199999999999</c:v>
                </c:pt>
                <c:pt idx="297">
                  <c:v>-131.684</c:v>
                </c:pt>
                <c:pt idx="298">
                  <c:v>-131.65600000000001</c:v>
                </c:pt>
                <c:pt idx="299">
                  <c:v>-131.62799999999999</c:v>
                </c:pt>
                <c:pt idx="300">
                  <c:v>-131.6</c:v>
                </c:pt>
                <c:pt idx="301">
                  <c:v>-131.572</c:v>
                </c:pt>
                <c:pt idx="302">
                  <c:v>-131.54400000000001</c:v>
                </c:pt>
                <c:pt idx="303">
                  <c:v>-131.51599999999999</c:v>
                </c:pt>
                <c:pt idx="304">
                  <c:v>-131.488</c:v>
                </c:pt>
                <c:pt idx="305">
                  <c:v>-131.46</c:v>
                </c:pt>
                <c:pt idx="306">
                  <c:v>-131.43199999999999</c:v>
                </c:pt>
                <c:pt idx="307">
                  <c:v>-131.404</c:v>
                </c:pt>
                <c:pt idx="308">
                  <c:v>-131.376</c:v>
                </c:pt>
                <c:pt idx="309">
                  <c:v>-131.34800000000001</c:v>
                </c:pt>
                <c:pt idx="310">
                  <c:v>-131.32</c:v>
                </c:pt>
                <c:pt idx="311">
                  <c:v>-131.292</c:v>
                </c:pt>
                <c:pt idx="312">
                  <c:v>-131.26400000000001</c:v>
                </c:pt>
                <c:pt idx="313">
                  <c:v>-131.23599999999999</c:v>
                </c:pt>
                <c:pt idx="314">
                  <c:v>-131.208</c:v>
                </c:pt>
                <c:pt idx="315">
                  <c:v>-131.18</c:v>
                </c:pt>
                <c:pt idx="316">
                  <c:v>-131.15199999999999</c:v>
                </c:pt>
                <c:pt idx="317">
                  <c:v>-131.124</c:v>
                </c:pt>
                <c:pt idx="318">
                  <c:v>-131.096</c:v>
                </c:pt>
                <c:pt idx="319">
                  <c:v>-131.06800000000001</c:v>
                </c:pt>
                <c:pt idx="320">
                  <c:v>-131.04</c:v>
                </c:pt>
                <c:pt idx="321">
                  <c:v>-131.012</c:v>
                </c:pt>
                <c:pt idx="322">
                  <c:v>-130.98400000000001</c:v>
                </c:pt>
                <c:pt idx="323">
                  <c:v>-130.95599999999999</c:v>
                </c:pt>
                <c:pt idx="324">
                  <c:v>-130.928</c:v>
                </c:pt>
                <c:pt idx="325">
                  <c:v>-130.9</c:v>
                </c:pt>
                <c:pt idx="326">
                  <c:v>-130.87200000000001</c:v>
                </c:pt>
                <c:pt idx="327">
                  <c:v>-130.84399999999999</c:v>
                </c:pt>
                <c:pt idx="328">
                  <c:v>-130.816</c:v>
                </c:pt>
                <c:pt idx="329">
                  <c:v>-130.78800000000001</c:v>
                </c:pt>
                <c:pt idx="330">
                  <c:v>-130.76</c:v>
                </c:pt>
                <c:pt idx="331">
                  <c:v>-130.732</c:v>
                </c:pt>
                <c:pt idx="332">
                  <c:v>-130.70400000000001</c:v>
                </c:pt>
                <c:pt idx="333">
                  <c:v>-130.67599999999999</c:v>
                </c:pt>
                <c:pt idx="334">
                  <c:v>-130.648</c:v>
                </c:pt>
                <c:pt idx="335">
                  <c:v>-130.62</c:v>
                </c:pt>
                <c:pt idx="336">
                  <c:v>-130.59200000000001</c:v>
                </c:pt>
                <c:pt idx="337">
                  <c:v>-130.56399999999999</c:v>
                </c:pt>
                <c:pt idx="338">
                  <c:v>-130.536</c:v>
                </c:pt>
                <c:pt idx="339">
                  <c:v>-130.50800000000001</c:v>
                </c:pt>
                <c:pt idx="340">
                  <c:v>-130.47999999999999</c:v>
                </c:pt>
                <c:pt idx="341">
                  <c:v>-130.452</c:v>
                </c:pt>
                <c:pt idx="342">
                  <c:v>-130.42400000000001</c:v>
                </c:pt>
                <c:pt idx="343">
                  <c:v>-130.39599999999999</c:v>
                </c:pt>
                <c:pt idx="344">
                  <c:v>-130.36799999999999</c:v>
                </c:pt>
                <c:pt idx="345">
                  <c:v>-130.34</c:v>
                </c:pt>
                <c:pt idx="346">
                  <c:v>-130.31200000000001</c:v>
                </c:pt>
                <c:pt idx="347">
                  <c:v>-130.28399999999999</c:v>
                </c:pt>
                <c:pt idx="348">
                  <c:v>-130.256</c:v>
                </c:pt>
                <c:pt idx="349">
                  <c:v>-130.22800000000001</c:v>
                </c:pt>
                <c:pt idx="350">
                  <c:v>-130.19999999999999</c:v>
                </c:pt>
                <c:pt idx="351">
                  <c:v>-130.172</c:v>
                </c:pt>
                <c:pt idx="352">
                  <c:v>-130.14400000000001</c:v>
                </c:pt>
                <c:pt idx="353">
                  <c:v>-130.11600000000001</c:v>
                </c:pt>
                <c:pt idx="354">
                  <c:v>-130.08799999999999</c:v>
                </c:pt>
                <c:pt idx="355">
                  <c:v>-130.06</c:v>
                </c:pt>
                <c:pt idx="356">
                  <c:v>-130.03200000000001</c:v>
                </c:pt>
                <c:pt idx="357">
                  <c:v>-130.00399999999999</c:v>
                </c:pt>
                <c:pt idx="358">
                  <c:v>-129.976</c:v>
                </c:pt>
                <c:pt idx="359">
                  <c:v>-129.94800000000001</c:v>
                </c:pt>
                <c:pt idx="360">
                  <c:v>-129.91999999999999</c:v>
                </c:pt>
                <c:pt idx="361">
                  <c:v>-129.892</c:v>
                </c:pt>
                <c:pt idx="362">
                  <c:v>-129.864</c:v>
                </c:pt>
                <c:pt idx="363">
                  <c:v>-129.83600000000001</c:v>
                </c:pt>
                <c:pt idx="364">
                  <c:v>-129.80799999999999</c:v>
                </c:pt>
                <c:pt idx="365">
                  <c:v>-129.78</c:v>
                </c:pt>
                <c:pt idx="366">
                  <c:v>-129.75200000000001</c:v>
                </c:pt>
                <c:pt idx="367">
                  <c:v>-129.72399999999999</c:v>
                </c:pt>
                <c:pt idx="368">
                  <c:v>-129.696</c:v>
                </c:pt>
                <c:pt idx="369">
                  <c:v>-129.66800000000001</c:v>
                </c:pt>
                <c:pt idx="370">
                  <c:v>-129.63999999999999</c:v>
                </c:pt>
                <c:pt idx="371">
                  <c:v>-129.61199999999999</c:v>
                </c:pt>
                <c:pt idx="372">
                  <c:v>-129.584</c:v>
                </c:pt>
                <c:pt idx="373">
                  <c:v>-129.55600000000001</c:v>
                </c:pt>
                <c:pt idx="374">
                  <c:v>-129.52799999999999</c:v>
                </c:pt>
                <c:pt idx="375">
                  <c:v>-129.5</c:v>
                </c:pt>
                <c:pt idx="376">
                  <c:v>-129.47200000000001</c:v>
                </c:pt>
                <c:pt idx="377">
                  <c:v>-129.44399999999999</c:v>
                </c:pt>
                <c:pt idx="378">
                  <c:v>-129.416</c:v>
                </c:pt>
                <c:pt idx="379">
                  <c:v>-129.38800000000001</c:v>
                </c:pt>
                <c:pt idx="380">
                  <c:v>-129.36000000000001</c:v>
                </c:pt>
                <c:pt idx="381">
                  <c:v>-129.33199999999999</c:v>
                </c:pt>
                <c:pt idx="382">
                  <c:v>-129.304</c:v>
                </c:pt>
                <c:pt idx="383">
                  <c:v>-129.27600000000001</c:v>
                </c:pt>
                <c:pt idx="384">
                  <c:v>-129.24799999999999</c:v>
                </c:pt>
                <c:pt idx="385">
                  <c:v>-129.22</c:v>
                </c:pt>
                <c:pt idx="386">
                  <c:v>-129.19200000000001</c:v>
                </c:pt>
                <c:pt idx="387">
                  <c:v>-129.16399999999999</c:v>
                </c:pt>
                <c:pt idx="388">
                  <c:v>-129.136</c:v>
                </c:pt>
                <c:pt idx="389">
                  <c:v>-129.108</c:v>
                </c:pt>
                <c:pt idx="390">
                  <c:v>-129.08000000000001</c:v>
                </c:pt>
                <c:pt idx="391">
                  <c:v>-129.05199999999999</c:v>
                </c:pt>
                <c:pt idx="392">
                  <c:v>-129.024</c:v>
                </c:pt>
                <c:pt idx="393">
                  <c:v>-128.99600000000001</c:v>
                </c:pt>
                <c:pt idx="394">
                  <c:v>-128.96799999999999</c:v>
                </c:pt>
                <c:pt idx="395">
                  <c:v>-128.94</c:v>
                </c:pt>
                <c:pt idx="396">
                  <c:v>-128.91200000000001</c:v>
                </c:pt>
                <c:pt idx="397">
                  <c:v>-128.88399999999999</c:v>
                </c:pt>
                <c:pt idx="398">
                  <c:v>-128.85599999999999</c:v>
                </c:pt>
                <c:pt idx="399">
                  <c:v>-128.828</c:v>
                </c:pt>
                <c:pt idx="400">
                  <c:v>-128.80000000000001</c:v>
                </c:pt>
                <c:pt idx="401">
                  <c:v>-128.77199999999999</c:v>
                </c:pt>
                <c:pt idx="402">
                  <c:v>-128.744</c:v>
                </c:pt>
                <c:pt idx="403">
                  <c:v>-128.71600000000001</c:v>
                </c:pt>
                <c:pt idx="404">
                  <c:v>-128.68799999999999</c:v>
                </c:pt>
                <c:pt idx="405">
                  <c:v>-128.66</c:v>
                </c:pt>
                <c:pt idx="406">
                  <c:v>-128.63200000000001</c:v>
                </c:pt>
                <c:pt idx="407">
                  <c:v>-128.60400000000001</c:v>
                </c:pt>
                <c:pt idx="408">
                  <c:v>-128.57599999999999</c:v>
                </c:pt>
                <c:pt idx="409">
                  <c:v>-128.548</c:v>
                </c:pt>
                <c:pt idx="410">
                  <c:v>-128.52000000000001</c:v>
                </c:pt>
                <c:pt idx="411">
                  <c:v>-128.49199999999999</c:v>
                </c:pt>
                <c:pt idx="412">
                  <c:v>-128.464</c:v>
                </c:pt>
                <c:pt idx="413">
                  <c:v>-128.43600000000001</c:v>
                </c:pt>
                <c:pt idx="414">
                  <c:v>-128.40799999999999</c:v>
                </c:pt>
                <c:pt idx="415">
                  <c:v>-128.38</c:v>
                </c:pt>
                <c:pt idx="416">
                  <c:v>-128.352</c:v>
                </c:pt>
                <c:pt idx="417">
                  <c:v>-128.32400000000001</c:v>
                </c:pt>
                <c:pt idx="418">
                  <c:v>-128.29599999999999</c:v>
                </c:pt>
                <c:pt idx="419">
                  <c:v>-128.268</c:v>
                </c:pt>
                <c:pt idx="420">
                  <c:v>-128.24</c:v>
                </c:pt>
                <c:pt idx="421">
                  <c:v>-128.21199999999999</c:v>
                </c:pt>
                <c:pt idx="422">
                  <c:v>-128.184</c:v>
                </c:pt>
                <c:pt idx="423">
                  <c:v>-128.15600000000001</c:v>
                </c:pt>
                <c:pt idx="424">
                  <c:v>-128.12799999999999</c:v>
                </c:pt>
                <c:pt idx="425">
                  <c:v>-128.1</c:v>
                </c:pt>
                <c:pt idx="426">
                  <c:v>-128.072</c:v>
                </c:pt>
                <c:pt idx="427">
                  <c:v>-128.04400000000001</c:v>
                </c:pt>
                <c:pt idx="428">
                  <c:v>-128.01599999999999</c:v>
                </c:pt>
                <c:pt idx="429">
                  <c:v>-127.988</c:v>
                </c:pt>
                <c:pt idx="430">
                  <c:v>-127.96</c:v>
                </c:pt>
                <c:pt idx="431">
                  <c:v>-127.932</c:v>
                </c:pt>
                <c:pt idx="432">
                  <c:v>-127.904</c:v>
                </c:pt>
                <c:pt idx="433">
                  <c:v>-127.876</c:v>
                </c:pt>
                <c:pt idx="434">
                  <c:v>-127.848</c:v>
                </c:pt>
                <c:pt idx="435">
                  <c:v>-127.82</c:v>
                </c:pt>
                <c:pt idx="436">
                  <c:v>-127.792</c:v>
                </c:pt>
                <c:pt idx="437">
                  <c:v>-127.764</c:v>
                </c:pt>
                <c:pt idx="438">
                  <c:v>-127.736</c:v>
                </c:pt>
                <c:pt idx="439">
                  <c:v>-127.708</c:v>
                </c:pt>
                <c:pt idx="440">
                  <c:v>-127.68</c:v>
                </c:pt>
                <c:pt idx="441">
                  <c:v>-127.652</c:v>
                </c:pt>
                <c:pt idx="442">
                  <c:v>-127.624</c:v>
                </c:pt>
                <c:pt idx="443">
                  <c:v>-127.596</c:v>
                </c:pt>
                <c:pt idx="444">
                  <c:v>-127.568</c:v>
                </c:pt>
                <c:pt idx="445">
                  <c:v>-127.54</c:v>
                </c:pt>
                <c:pt idx="446">
                  <c:v>-127.512</c:v>
                </c:pt>
                <c:pt idx="447">
                  <c:v>-127.48399999999999</c:v>
                </c:pt>
                <c:pt idx="448">
                  <c:v>-127.456</c:v>
                </c:pt>
                <c:pt idx="449">
                  <c:v>-127.428</c:v>
                </c:pt>
                <c:pt idx="450">
                  <c:v>-127.4</c:v>
                </c:pt>
                <c:pt idx="451">
                  <c:v>-127.372</c:v>
                </c:pt>
                <c:pt idx="452">
                  <c:v>-127.34399999999999</c:v>
                </c:pt>
                <c:pt idx="453">
                  <c:v>-127.316</c:v>
                </c:pt>
                <c:pt idx="454">
                  <c:v>-127.288</c:v>
                </c:pt>
                <c:pt idx="455">
                  <c:v>-127.26</c:v>
                </c:pt>
                <c:pt idx="456">
                  <c:v>-127.232</c:v>
                </c:pt>
                <c:pt idx="457">
                  <c:v>-127.20399999999999</c:v>
                </c:pt>
                <c:pt idx="458">
                  <c:v>-127.176</c:v>
                </c:pt>
                <c:pt idx="459">
                  <c:v>-127.148</c:v>
                </c:pt>
                <c:pt idx="460">
                  <c:v>-127.12</c:v>
                </c:pt>
                <c:pt idx="461">
                  <c:v>-127.092</c:v>
                </c:pt>
                <c:pt idx="462">
                  <c:v>-127.06399999999999</c:v>
                </c:pt>
                <c:pt idx="463">
                  <c:v>-127.036</c:v>
                </c:pt>
                <c:pt idx="464">
                  <c:v>-127.008</c:v>
                </c:pt>
                <c:pt idx="465">
                  <c:v>-126.98</c:v>
                </c:pt>
                <c:pt idx="466">
                  <c:v>-126.952</c:v>
                </c:pt>
                <c:pt idx="467">
                  <c:v>-126.92400000000001</c:v>
                </c:pt>
                <c:pt idx="468">
                  <c:v>-126.896</c:v>
                </c:pt>
                <c:pt idx="469">
                  <c:v>-126.86799999999999</c:v>
                </c:pt>
                <c:pt idx="470">
                  <c:v>-126.84</c:v>
                </c:pt>
                <c:pt idx="471">
                  <c:v>-126.812</c:v>
                </c:pt>
                <c:pt idx="472">
                  <c:v>-126.78400000000001</c:v>
                </c:pt>
                <c:pt idx="473">
                  <c:v>-126.756</c:v>
                </c:pt>
                <c:pt idx="474">
                  <c:v>-126.72799999999999</c:v>
                </c:pt>
                <c:pt idx="475">
                  <c:v>-126.7</c:v>
                </c:pt>
                <c:pt idx="476">
                  <c:v>-126.672</c:v>
                </c:pt>
                <c:pt idx="477">
                  <c:v>-126.64400000000001</c:v>
                </c:pt>
                <c:pt idx="478">
                  <c:v>-126.616</c:v>
                </c:pt>
                <c:pt idx="479">
                  <c:v>-126.58799999999999</c:v>
                </c:pt>
                <c:pt idx="480">
                  <c:v>-126.56</c:v>
                </c:pt>
                <c:pt idx="481">
                  <c:v>-126.532</c:v>
                </c:pt>
                <c:pt idx="482">
                  <c:v>-126.504</c:v>
                </c:pt>
                <c:pt idx="483">
                  <c:v>-126.476</c:v>
                </c:pt>
                <c:pt idx="484">
                  <c:v>-126.44799999999999</c:v>
                </c:pt>
                <c:pt idx="485">
                  <c:v>-126.42</c:v>
                </c:pt>
                <c:pt idx="486">
                  <c:v>-126.392</c:v>
                </c:pt>
                <c:pt idx="487">
                  <c:v>-126.364</c:v>
                </c:pt>
                <c:pt idx="488">
                  <c:v>-126.336</c:v>
                </c:pt>
                <c:pt idx="489">
                  <c:v>-126.30800000000001</c:v>
                </c:pt>
                <c:pt idx="490">
                  <c:v>-126.28</c:v>
                </c:pt>
                <c:pt idx="491">
                  <c:v>-126.252</c:v>
                </c:pt>
                <c:pt idx="492">
                  <c:v>-126.224</c:v>
                </c:pt>
                <c:pt idx="493">
                  <c:v>-126.196</c:v>
                </c:pt>
                <c:pt idx="494">
                  <c:v>-126.16800000000001</c:v>
                </c:pt>
                <c:pt idx="495">
                  <c:v>-126.14</c:v>
                </c:pt>
                <c:pt idx="496">
                  <c:v>-126.11199999999999</c:v>
                </c:pt>
                <c:pt idx="497">
                  <c:v>-126.084</c:v>
                </c:pt>
                <c:pt idx="498">
                  <c:v>-126.056</c:v>
                </c:pt>
                <c:pt idx="499">
                  <c:v>-126.02800000000001</c:v>
                </c:pt>
                <c:pt idx="500">
                  <c:v>-126</c:v>
                </c:pt>
                <c:pt idx="501">
                  <c:v>-125.97199999999999</c:v>
                </c:pt>
                <c:pt idx="502">
                  <c:v>-125.944</c:v>
                </c:pt>
                <c:pt idx="503">
                  <c:v>-125.916</c:v>
                </c:pt>
                <c:pt idx="504">
                  <c:v>-125.88800000000001</c:v>
                </c:pt>
                <c:pt idx="505">
                  <c:v>-125.86</c:v>
                </c:pt>
                <c:pt idx="506">
                  <c:v>-125.83199999999999</c:v>
                </c:pt>
                <c:pt idx="507">
                  <c:v>-125.804</c:v>
                </c:pt>
                <c:pt idx="508">
                  <c:v>-125.776</c:v>
                </c:pt>
                <c:pt idx="509">
                  <c:v>-125.748</c:v>
                </c:pt>
                <c:pt idx="510">
                  <c:v>-125.72</c:v>
                </c:pt>
                <c:pt idx="511">
                  <c:v>-125.69199999999999</c:v>
                </c:pt>
                <c:pt idx="512">
                  <c:v>-125.664</c:v>
                </c:pt>
                <c:pt idx="513">
                  <c:v>-125.636</c:v>
                </c:pt>
                <c:pt idx="514">
                  <c:v>-125.608</c:v>
                </c:pt>
                <c:pt idx="515">
                  <c:v>-125.58</c:v>
                </c:pt>
                <c:pt idx="516">
                  <c:v>-125.55200000000001</c:v>
                </c:pt>
                <c:pt idx="517">
                  <c:v>-125.524</c:v>
                </c:pt>
                <c:pt idx="518">
                  <c:v>-125.496</c:v>
                </c:pt>
                <c:pt idx="519">
                  <c:v>-125.468</c:v>
                </c:pt>
                <c:pt idx="520">
                  <c:v>-125.44</c:v>
                </c:pt>
                <c:pt idx="521">
                  <c:v>-125.41200000000001</c:v>
                </c:pt>
                <c:pt idx="522">
                  <c:v>-125.384</c:v>
                </c:pt>
                <c:pt idx="523">
                  <c:v>-125.35599999999999</c:v>
                </c:pt>
                <c:pt idx="524">
                  <c:v>-125.328</c:v>
                </c:pt>
                <c:pt idx="525">
                  <c:v>-125.3</c:v>
                </c:pt>
                <c:pt idx="526">
                  <c:v>-125.27200000000001</c:v>
                </c:pt>
                <c:pt idx="527">
                  <c:v>-125.244</c:v>
                </c:pt>
                <c:pt idx="528">
                  <c:v>-125.21599999999999</c:v>
                </c:pt>
                <c:pt idx="529">
                  <c:v>-125.188</c:v>
                </c:pt>
                <c:pt idx="530">
                  <c:v>-125.16</c:v>
                </c:pt>
                <c:pt idx="531">
                  <c:v>-125.13200000000001</c:v>
                </c:pt>
                <c:pt idx="532">
                  <c:v>-125.104</c:v>
                </c:pt>
                <c:pt idx="533">
                  <c:v>-125.07599999999999</c:v>
                </c:pt>
                <c:pt idx="534">
                  <c:v>-125.048</c:v>
                </c:pt>
                <c:pt idx="535">
                  <c:v>-125.02</c:v>
                </c:pt>
                <c:pt idx="536">
                  <c:v>-124.992</c:v>
                </c:pt>
                <c:pt idx="537">
                  <c:v>-124.964</c:v>
                </c:pt>
                <c:pt idx="538">
                  <c:v>-124.93600000000001</c:v>
                </c:pt>
                <c:pt idx="539">
                  <c:v>-124.908</c:v>
                </c:pt>
                <c:pt idx="540">
                  <c:v>-124.88</c:v>
                </c:pt>
                <c:pt idx="541">
                  <c:v>-124.852</c:v>
                </c:pt>
                <c:pt idx="542">
                  <c:v>-124.824</c:v>
                </c:pt>
                <c:pt idx="543">
                  <c:v>-124.79600000000001</c:v>
                </c:pt>
                <c:pt idx="544">
                  <c:v>-124.768</c:v>
                </c:pt>
                <c:pt idx="545">
                  <c:v>-124.74</c:v>
                </c:pt>
                <c:pt idx="546">
                  <c:v>-124.712</c:v>
                </c:pt>
                <c:pt idx="547">
                  <c:v>-124.684</c:v>
                </c:pt>
                <c:pt idx="548">
                  <c:v>-124.65600000000001</c:v>
                </c:pt>
                <c:pt idx="549">
                  <c:v>-124.628</c:v>
                </c:pt>
                <c:pt idx="550">
                  <c:v>-124.6</c:v>
                </c:pt>
                <c:pt idx="551">
                  <c:v>-124.572</c:v>
                </c:pt>
                <c:pt idx="552">
                  <c:v>-124.544</c:v>
                </c:pt>
                <c:pt idx="553">
                  <c:v>-124.51600000000001</c:v>
                </c:pt>
                <c:pt idx="554">
                  <c:v>-124.488</c:v>
                </c:pt>
                <c:pt idx="555">
                  <c:v>-124.46</c:v>
                </c:pt>
                <c:pt idx="556">
                  <c:v>-124.432</c:v>
                </c:pt>
                <c:pt idx="557">
                  <c:v>-124.404</c:v>
                </c:pt>
                <c:pt idx="558">
                  <c:v>-124.376</c:v>
                </c:pt>
                <c:pt idx="559">
                  <c:v>-124.348</c:v>
                </c:pt>
                <c:pt idx="560">
                  <c:v>-124.32</c:v>
                </c:pt>
                <c:pt idx="561">
                  <c:v>-124.292</c:v>
                </c:pt>
                <c:pt idx="562">
                  <c:v>-124.264</c:v>
                </c:pt>
                <c:pt idx="563">
                  <c:v>-124.236</c:v>
                </c:pt>
                <c:pt idx="564">
                  <c:v>-124.208</c:v>
                </c:pt>
                <c:pt idx="565">
                  <c:v>-124.18</c:v>
                </c:pt>
                <c:pt idx="566">
                  <c:v>-124.152</c:v>
                </c:pt>
                <c:pt idx="567">
                  <c:v>-124.124</c:v>
                </c:pt>
                <c:pt idx="568">
                  <c:v>-124.096</c:v>
                </c:pt>
                <c:pt idx="569">
                  <c:v>-124.068</c:v>
                </c:pt>
                <c:pt idx="570">
                  <c:v>-124.04</c:v>
                </c:pt>
                <c:pt idx="571">
                  <c:v>-124.012</c:v>
                </c:pt>
                <c:pt idx="572">
                  <c:v>-123.98399999999999</c:v>
                </c:pt>
                <c:pt idx="573">
                  <c:v>-123.956</c:v>
                </c:pt>
                <c:pt idx="574">
                  <c:v>-123.928</c:v>
                </c:pt>
                <c:pt idx="575">
                  <c:v>-123.9</c:v>
                </c:pt>
                <c:pt idx="576">
                  <c:v>-123.872</c:v>
                </c:pt>
                <c:pt idx="577">
                  <c:v>-123.84399999999999</c:v>
                </c:pt>
                <c:pt idx="578">
                  <c:v>-123.816</c:v>
                </c:pt>
                <c:pt idx="579">
                  <c:v>-123.788</c:v>
                </c:pt>
                <c:pt idx="580">
                  <c:v>-123.76</c:v>
                </c:pt>
                <c:pt idx="581">
                  <c:v>-123.732</c:v>
                </c:pt>
                <c:pt idx="582">
                  <c:v>-123.70399999999999</c:v>
                </c:pt>
                <c:pt idx="583">
                  <c:v>-123.676</c:v>
                </c:pt>
                <c:pt idx="584">
                  <c:v>-123.648</c:v>
                </c:pt>
                <c:pt idx="585">
                  <c:v>-123.62</c:v>
                </c:pt>
                <c:pt idx="586">
                  <c:v>-123.592</c:v>
                </c:pt>
                <c:pt idx="587">
                  <c:v>-123.56399999999999</c:v>
                </c:pt>
                <c:pt idx="588">
                  <c:v>-123.536</c:v>
                </c:pt>
                <c:pt idx="589">
                  <c:v>-123.508</c:v>
                </c:pt>
                <c:pt idx="590">
                  <c:v>-123.48</c:v>
                </c:pt>
                <c:pt idx="591">
                  <c:v>-123.452</c:v>
                </c:pt>
                <c:pt idx="592">
                  <c:v>-123.42400000000001</c:v>
                </c:pt>
                <c:pt idx="593">
                  <c:v>-123.396</c:v>
                </c:pt>
                <c:pt idx="594">
                  <c:v>-123.36799999999999</c:v>
                </c:pt>
                <c:pt idx="595">
                  <c:v>-123.34</c:v>
                </c:pt>
                <c:pt idx="596">
                  <c:v>-123.312</c:v>
                </c:pt>
                <c:pt idx="597">
                  <c:v>-123.28400000000001</c:v>
                </c:pt>
                <c:pt idx="598">
                  <c:v>-123.256</c:v>
                </c:pt>
                <c:pt idx="599">
                  <c:v>-123.22799999999999</c:v>
                </c:pt>
                <c:pt idx="600">
                  <c:v>-123.2</c:v>
                </c:pt>
                <c:pt idx="601">
                  <c:v>-123.172</c:v>
                </c:pt>
                <c:pt idx="602">
                  <c:v>-123.14400000000001</c:v>
                </c:pt>
                <c:pt idx="603">
                  <c:v>-123.116</c:v>
                </c:pt>
                <c:pt idx="604">
                  <c:v>-123.08799999999999</c:v>
                </c:pt>
                <c:pt idx="605">
                  <c:v>-123.06</c:v>
                </c:pt>
                <c:pt idx="606">
                  <c:v>-123.032</c:v>
                </c:pt>
                <c:pt idx="607">
                  <c:v>-123.004</c:v>
                </c:pt>
                <c:pt idx="608">
                  <c:v>-122.976</c:v>
                </c:pt>
                <c:pt idx="609">
                  <c:v>-122.94799999999999</c:v>
                </c:pt>
                <c:pt idx="610">
                  <c:v>-122.92</c:v>
                </c:pt>
                <c:pt idx="611">
                  <c:v>-122.892</c:v>
                </c:pt>
                <c:pt idx="612">
                  <c:v>-122.864</c:v>
                </c:pt>
                <c:pt idx="613">
                  <c:v>-122.836</c:v>
                </c:pt>
                <c:pt idx="614">
                  <c:v>-122.80800000000001</c:v>
                </c:pt>
                <c:pt idx="615">
                  <c:v>-122.78</c:v>
                </c:pt>
                <c:pt idx="616">
                  <c:v>-122.752</c:v>
                </c:pt>
                <c:pt idx="617">
                  <c:v>-122.724</c:v>
                </c:pt>
                <c:pt idx="618">
                  <c:v>-122.696</c:v>
                </c:pt>
                <c:pt idx="619">
                  <c:v>-122.66800000000001</c:v>
                </c:pt>
                <c:pt idx="620">
                  <c:v>-122.64</c:v>
                </c:pt>
                <c:pt idx="621">
                  <c:v>-122.61199999999999</c:v>
                </c:pt>
                <c:pt idx="622">
                  <c:v>-122.584</c:v>
                </c:pt>
                <c:pt idx="623">
                  <c:v>-122.556</c:v>
                </c:pt>
                <c:pt idx="624">
                  <c:v>-122.52800000000001</c:v>
                </c:pt>
                <c:pt idx="625">
                  <c:v>-122.5</c:v>
                </c:pt>
                <c:pt idx="626">
                  <c:v>-122.47199999999999</c:v>
                </c:pt>
                <c:pt idx="627">
                  <c:v>-122.444</c:v>
                </c:pt>
                <c:pt idx="628">
                  <c:v>-122.416</c:v>
                </c:pt>
                <c:pt idx="629">
                  <c:v>-122.38800000000001</c:v>
                </c:pt>
                <c:pt idx="630">
                  <c:v>-122.36</c:v>
                </c:pt>
                <c:pt idx="631">
                  <c:v>-122.33199999999999</c:v>
                </c:pt>
                <c:pt idx="632">
                  <c:v>-122.304</c:v>
                </c:pt>
                <c:pt idx="633">
                  <c:v>-122.276</c:v>
                </c:pt>
                <c:pt idx="634">
                  <c:v>-122.248</c:v>
                </c:pt>
                <c:pt idx="635">
                  <c:v>-122.22</c:v>
                </c:pt>
                <c:pt idx="636">
                  <c:v>-122.19199999999999</c:v>
                </c:pt>
                <c:pt idx="637">
                  <c:v>-122.164</c:v>
                </c:pt>
                <c:pt idx="638">
                  <c:v>-122.136</c:v>
                </c:pt>
                <c:pt idx="639">
                  <c:v>-122.108</c:v>
                </c:pt>
                <c:pt idx="640">
                  <c:v>-122.08</c:v>
                </c:pt>
                <c:pt idx="641">
                  <c:v>-122.05200000000001</c:v>
                </c:pt>
                <c:pt idx="642">
                  <c:v>-122.024</c:v>
                </c:pt>
                <c:pt idx="643">
                  <c:v>-121.996</c:v>
                </c:pt>
                <c:pt idx="644">
                  <c:v>-121.968</c:v>
                </c:pt>
                <c:pt idx="645">
                  <c:v>-121.94</c:v>
                </c:pt>
                <c:pt idx="646">
                  <c:v>-121.91200000000001</c:v>
                </c:pt>
                <c:pt idx="647">
                  <c:v>-121.884</c:v>
                </c:pt>
                <c:pt idx="648">
                  <c:v>-121.85599999999999</c:v>
                </c:pt>
                <c:pt idx="649">
                  <c:v>-121.828</c:v>
                </c:pt>
                <c:pt idx="650">
                  <c:v>-121.8</c:v>
                </c:pt>
                <c:pt idx="651">
                  <c:v>-121.77200000000001</c:v>
                </c:pt>
                <c:pt idx="652">
                  <c:v>-121.744</c:v>
                </c:pt>
                <c:pt idx="653">
                  <c:v>-121.71599999999999</c:v>
                </c:pt>
                <c:pt idx="654">
                  <c:v>-121.688</c:v>
                </c:pt>
                <c:pt idx="655">
                  <c:v>-121.66</c:v>
                </c:pt>
                <c:pt idx="656">
                  <c:v>-121.63200000000001</c:v>
                </c:pt>
                <c:pt idx="657">
                  <c:v>-121.604</c:v>
                </c:pt>
                <c:pt idx="658">
                  <c:v>-121.57599999999999</c:v>
                </c:pt>
                <c:pt idx="659">
                  <c:v>-121.548</c:v>
                </c:pt>
                <c:pt idx="660">
                  <c:v>-121.52</c:v>
                </c:pt>
                <c:pt idx="661">
                  <c:v>-121.492</c:v>
                </c:pt>
                <c:pt idx="662">
                  <c:v>-121.464</c:v>
                </c:pt>
                <c:pt idx="663">
                  <c:v>-121.43600000000001</c:v>
                </c:pt>
                <c:pt idx="664">
                  <c:v>-121.408</c:v>
                </c:pt>
                <c:pt idx="665">
                  <c:v>-121.38</c:v>
                </c:pt>
                <c:pt idx="666">
                  <c:v>-121.352</c:v>
                </c:pt>
                <c:pt idx="667">
                  <c:v>-121.324</c:v>
                </c:pt>
                <c:pt idx="668">
                  <c:v>-121.29600000000001</c:v>
                </c:pt>
                <c:pt idx="669">
                  <c:v>-121.268</c:v>
                </c:pt>
                <c:pt idx="670">
                  <c:v>-121.24</c:v>
                </c:pt>
                <c:pt idx="671">
                  <c:v>-121.212</c:v>
                </c:pt>
                <c:pt idx="672">
                  <c:v>-121.184</c:v>
                </c:pt>
                <c:pt idx="673">
                  <c:v>-121.15600000000001</c:v>
                </c:pt>
                <c:pt idx="674">
                  <c:v>-121.128</c:v>
                </c:pt>
                <c:pt idx="675">
                  <c:v>-121.1</c:v>
                </c:pt>
                <c:pt idx="676">
                  <c:v>-121.072</c:v>
                </c:pt>
                <c:pt idx="677">
                  <c:v>-121.044</c:v>
                </c:pt>
                <c:pt idx="678">
                  <c:v>-121.01600000000001</c:v>
                </c:pt>
                <c:pt idx="679">
                  <c:v>-120.988</c:v>
                </c:pt>
                <c:pt idx="680">
                  <c:v>-120.96</c:v>
                </c:pt>
                <c:pt idx="681">
                  <c:v>-120.932</c:v>
                </c:pt>
                <c:pt idx="682">
                  <c:v>-120.904</c:v>
                </c:pt>
                <c:pt idx="683">
                  <c:v>-120.876</c:v>
                </c:pt>
                <c:pt idx="684">
                  <c:v>-120.848</c:v>
                </c:pt>
                <c:pt idx="685">
                  <c:v>-120.82</c:v>
                </c:pt>
                <c:pt idx="686">
                  <c:v>-120.792</c:v>
                </c:pt>
                <c:pt idx="687">
                  <c:v>-120.764</c:v>
                </c:pt>
                <c:pt idx="688">
                  <c:v>-120.736</c:v>
                </c:pt>
                <c:pt idx="689">
                  <c:v>-120.708</c:v>
                </c:pt>
                <c:pt idx="690">
                  <c:v>-120.68</c:v>
                </c:pt>
                <c:pt idx="691">
                  <c:v>-120.652</c:v>
                </c:pt>
                <c:pt idx="692">
                  <c:v>-120.624</c:v>
                </c:pt>
                <c:pt idx="693">
                  <c:v>-120.596</c:v>
                </c:pt>
                <c:pt idx="694">
                  <c:v>-120.568</c:v>
                </c:pt>
                <c:pt idx="695">
                  <c:v>-120.54</c:v>
                </c:pt>
                <c:pt idx="696">
                  <c:v>-120.512</c:v>
                </c:pt>
                <c:pt idx="697">
                  <c:v>-120.48399999999999</c:v>
                </c:pt>
                <c:pt idx="698">
                  <c:v>-120.456</c:v>
                </c:pt>
                <c:pt idx="699">
                  <c:v>-120.428</c:v>
                </c:pt>
                <c:pt idx="700">
                  <c:v>-120.4</c:v>
                </c:pt>
                <c:pt idx="701">
                  <c:v>-120.372</c:v>
                </c:pt>
                <c:pt idx="702">
                  <c:v>-120.34399999999999</c:v>
                </c:pt>
                <c:pt idx="703">
                  <c:v>-120.316</c:v>
                </c:pt>
                <c:pt idx="704">
                  <c:v>-120.288</c:v>
                </c:pt>
                <c:pt idx="705">
                  <c:v>-120.26</c:v>
                </c:pt>
                <c:pt idx="706">
                  <c:v>-120.232</c:v>
                </c:pt>
                <c:pt idx="707">
                  <c:v>-120.20399999999999</c:v>
                </c:pt>
                <c:pt idx="708">
                  <c:v>-120.176</c:v>
                </c:pt>
                <c:pt idx="709">
                  <c:v>-120.148</c:v>
                </c:pt>
                <c:pt idx="710">
                  <c:v>-120.12</c:v>
                </c:pt>
                <c:pt idx="711">
                  <c:v>-120.092</c:v>
                </c:pt>
                <c:pt idx="712">
                  <c:v>-120.06399999999999</c:v>
                </c:pt>
                <c:pt idx="713">
                  <c:v>-120.036</c:v>
                </c:pt>
                <c:pt idx="714">
                  <c:v>-120.008</c:v>
                </c:pt>
                <c:pt idx="715">
                  <c:v>-119.98</c:v>
                </c:pt>
                <c:pt idx="716">
                  <c:v>-119.952</c:v>
                </c:pt>
                <c:pt idx="717">
                  <c:v>-119.92400000000001</c:v>
                </c:pt>
                <c:pt idx="718">
                  <c:v>-119.896</c:v>
                </c:pt>
                <c:pt idx="719">
                  <c:v>-119.86799999999999</c:v>
                </c:pt>
                <c:pt idx="720">
                  <c:v>-119.84</c:v>
                </c:pt>
                <c:pt idx="721">
                  <c:v>-119.812</c:v>
                </c:pt>
                <c:pt idx="722">
                  <c:v>-119.78400000000001</c:v>
                </c:pt>
                <c:pt idx="723">
                  <c:v>-119.756</c:v>
                </c:pt>
                <c:pt idx="724">
                  <c:v>-119.72799999999999</c:v>
                </c:pt>
                <c:pt idx="725">
                  <c:v>-119.7</c:v>
                </c:pt>
                <c:pt idx="726">
                  <c:v>-119.672</c:v>
                </c:pt>
                <c:pt idx="727">
                  <c:v>-119.64400000000001</c:v>
                </c:pt>
                <c:pt idx="728">
                  <c:v>-119.616</c:v>
                </c:pt>
                <c:pt idx="729">
                  <c:v>-119.58799999999999</c:v>
                </c:pt>
                <c:pt idx="730">
                  <c:v>-119.56</c:v>
                </c:pt>
                <c:pt idx="731">
                  <c:v>-119.532</c:v>
                </c:pt>
                <c:pt idx="732">
                  <c:v>-119.504</c:v>
                </c:pt>
                <c:pt idx="733">
                  <c:v>-119.476</c:v>
                </c:pt>
                <c:pt idx="734">
                  <c:v>-119.44799999999999</c:v>
                </c:pt>
                <c:pt idx="735">
                  <c:v>-119.42</c:v>
                </c:pt>
                <c:pt idx="736">
                  <c:v>-119.392</c:v>
                </c:pt>
                <c:pt idx="737">
                  <c:v>-119.364</c:v>
                </c:pt>
                <c:pt idx="738">
                  <c:v>-119.336</c:v>
                </c:pt>
                <c:pt idx="739">
                  <c:v>-119.30800000000001</c:v>
                </c:pt>
                <c:pt idx="740">
                  <c:v>-119.28</c:v>
                </c:pt>
                <c:pt idx="741">
                  <c:v>-119.252</c:v>
                </c:pt>
                <c:pt idx="742">
                  <c:v>-119.224</c:v>
                </c:pt>
                <c:pt idx="743">
                  <c:v>-119.196</c:v>
                </c:pt>
                <c:pt idx="744">
                  <c:v>-119.16800000000001</c:v>
                </c:pt>
                <c:pt idx="745">
                  <c:v>-119.14</c:v>
                </c:pt>
                <c:pt idx="746">
                  <c:v>-119.11199999999999</c:v>
                </c:pt>
                <c:pt idx="747">
                  <c:v>-119.084</c:v>
                </c:pt>
                <c:pt idx="748">
                  <c:v>-119.056</c:v>
                </c:pt>
                <c:pt idx="749">
                  <c:v>-119.02800000000001</c:v>
                </c:pt>
                <c:pt idx="750">
                  <c:v>-119</c:v>
                </c:pt>
                <c:pt idx="751">
                  <c:v>-118.97199999999999</c:v>
                </c:pt>
                <c:pt idx="752">
                  <c:v>-118.944</c:v>
                </c:pt>
                <c:pt idx="753">
                  <c:v>-118.916</c:v>
                </c:pt>
                <c:pt idx="754">
                  <c:v>-118.88800000000001</c:v>
                </c:pt>
                <c:pt idx="755">
                  <c:v>-118.86</c:v>
                </c:pt>
                <c:pt idx="756">
                  <c:v>-118.83199999999999</c:v>
                </c:pt>
                <c:pt idx="757">
                  <c:v>-118.804</c:v>
                </c:pt>
                <c:pt idx="758">
                  <c:v>-118.776</c:v>
                </c:pt>
                <c:pt idx="759">
                  <c:v>-118.748</c:v>
                </c:pt>
                <c:pt idx="760">
                  <c:v>-118.72</c:v>
                </c:pt>
                <c:pt idx="761">
                  <c:v>-118.69199999999999</c:v>
                </c:pt>
                <c:pt idx="762">
                  <c:v>-118.664</c:v>
                </c:pt>
                <c:pt idx="763">
                  <c:v>-118.636</c:v>
                </c:pt>
                <c:pt idx="764">
                  <c:v>-118.608</c:v>
                </c:pt>
                <c:pt idx="765">
                  <c:v>-118.58</c:v>
                </c:pt>
                <c:pt idx="766">
                  <c:v>-118.55200000000001</c:v>
                </c:pt>
                <c:pt idx="767">
                  <c:v>-118.524</c:v>
                </c:pt>
                <c:pt idx="768">
                  <c:v>-118.496</c:v>
                </c:pt>
                <c:pt idx="769">
                  <c:v>-118.468</c:v>
                </c:pt>
                <c:pt idx="770">
                  <c:v>-118.44</c:v>
                </c:pt>
                <c:pt idx="771">
                  <c:v>-118.41200000000001</c:v>
                </c:pt>
                <c:pt idx="772">
                  <c:v>-118.384</c:v>
                </c:pt>
                <c:pt idx="773">
                  <c:v>-118.35599999999999</c:v>
                </c:pt>
                <c:pt idx="774">
                  <c:v>-118.328</c:v>
                </c:pt>
                <c:pt idx="775">
                  <c:v>-118.3</c:v>
                </c:pt>
                <c:pt idx="776">
                  <c:v>-118.27200000000001</c:v>
                </c:pt>
                <c:pt idx="777">
                  <c:v>-118.244</c:v>
                </c:pt>
                <c:pt idx="778">
                  <c:v>-118.21599999999999</c:v>
                </c:pt>
                <c:pt idx="779">
                  <c:v>-118.188</c:v>
                </c:pt>
                <c:pt idx="780">
                  <c:v>-118.16</c:v>
                </c:pt>
                <c:pt idx="781">
                  <c:v>-118.13200000000001</c:v>
                </c:pt>
                <c:pt idx="782">
                  <c:v>-118.104</c:v>
                </c:pt>
                <c:pt idx="783">
                  <c:v>-118.07599999999999</c:v>
                </c:pt>
                <c:pt idx="784">
                  <c:v>-118.048</c:v>
                </c:pt>
                <c:pt idx="785">
                  <c:v>-118.02</c:v>
                </c:pt>
                <c:pt idx="786">
                  <c:v>-117.992</c:v>
                </c:pt>
                <c:pt idx="787">
                  <c:v>-117.964</c:v>
                </c:pt>
                <c:pt idx="788">
                  <c:v>-117.93600000000001</c:v>
                </c:pt>
                <c:pt idx="789">
                  <c:v>-117.908</c:v>
                </c:pt>
                <c:pt idx="790">
                  <c:v>-117.88</c:v>
                </c:pt>
                <c:pt idx="791">
                  <c:v>-117.852</c:v>
                </c:pt>
                <c:pt idx="792">
                  <c:v>-117.824</c:v>
                </c:pt>
                <c:pt idx="793">
                  <c:v>-117.79600000000001</c:v>
                </c:pt>
                <c:pt idx="794">
                  <c:v>-117.768</c:v>
                </c:pt>
                <c:pt idx="795">
                  <c:v>-117.74</c:v>
                </c:pt>
                <c:pt idx="796">
                  <c:v>-117.712</c:v>
                </c:pt>
                <c:pt idx="797">
                  <c:v>-117.684</c:v>
                </c:pt>
                <c:pt idx="798">
                  <c:v>-117.65600000000001</c:v>
                </c:pt>
                <c:pt idx="799">
                  <c:v>-117.628</c:v>
                </c:pt>
                <c:pt idx="800">
                  <c:v>-117.6</c:v>
                </c:pt>
                <c:pt idx="801">
                  <c:v>-117.572</c:v>
                </c:pt>
                <c:pt idx="802">
                  <c:v>-117.544</c:v>
                </c:pt>
                <c:pt idx="803">
                  <c:v>-117.51600000000001</c:v>
                </c:pt>
                <c:pt idx="804">
                  <c:v>-117.488</c:v>
                </c:pt>
                <c:pt idx="805">
                  <c:v>-117.46</c:v>
                </c:pt>
                <c:pt idx="806">
                  <c:v>-117.432</c:v>
                </c:pt>
                <c:pt idx="807">
                  <c:v>-117.404</c:v>
                </c:pt>
                <c:pt idx="808">
                  <c:v>-117.376</c:v>
                </c:pt>
                <c:pt idx="809">
                  <c:v>-117.348</c:v>
                </c:pt>
                <c:pt idx="810">
                  <c:v>-117.32</c:v>
                </c:pt>
                <c:pt idx="811">
                  <c:v>-117.292</c:v>
                </c:pt>
                <c:pt idx="812">
                  <c:v>-117.264</c:v>
                </c:pt>
                <c:pt idx="813">
                  <c:v>-117.236</c:v>
                </c:pt>
                <c:pt idx="814">
                  <c:v>-117.208</c:v>
                </c:pt>
                <c:pt idx="815">
                  <c:v>-117.18</c:v>
                </c:pt>
                <c:pt idx="816">
                  <c:v>-117.152</c:v>
                </c:pt>
                <c:pt idx="817">
                  <c:v>-117.124</c:v>
                </c:pt>
                <c:pt idx="818">
                  <c:v>-117.096</c:v>
                </c:pt>
                <c:pt idx="819">
                  <c:v>-117.068</c:v>
                </c:pt>
                <c:pt idx="820">
                  <c:v>-117.04</c:v>
                </c:pt>
                <c:pt idx="821">
                  <c:v>-117.012</c:v>
                </c:pt>
                <c:pt idx="822">
                  <c:v>-116.98399999999999</c:v>
                </c:pt>
                <c:pt idx="823">
                  <c:v>-116.956</c:v>
                </c:pt>
                <c:pt idx="824">
                  <c:v>-116.928</c:v>
                </c:pt>
                <c:pt idx="825">
                  <c:v>-116.9</c:v>
                </c:pt>
                <c:pt idx="826">
                  <c:v>-116.872</c:v>
                </c:pt>
                <c:pt idx="827">
                  <c:v>-116.84399999999999</c:v>
                </c:pt>
                <c:pt idx="828">
                  <c:v>-116.816</c:v>
                </c:pt>
                <c:pt idx="829">
                  <c:v>-116.788</c:v>
                </c:pt>
                <c:pt idx="830">
                  <c:v>-116.76</c:v>
                </c:pt>
                <c:pt idx="831">
                  <c:v>-116.732</c:v>
                </c:pt>
                <c:pt idx="832">
                  <c:v>-116.70399999999999</c:v>
                </c:pt>
                <c:pt idx="833">
                  <c:v>-116.676</c:v>
                </c:pt>
                <c:pt idx="834">
                  <c:v>-116.648</c:v>
                </c:pt>
                <c:pt idx="835">
                  <c:v>-116.62</c:v>
                </c:pt>
                <c:pt idx="836">
                  <c:v>-116.592</c:v>
                </c:pt>
                <c:pt idx="837">
                  <c:v>-116.56399999999999</c:v>
                </c:pt>
                <c:pt idx="838">
                  <c:v>-116.536</c:v>
                </c:pt>
                <c:pt idx="839">
                  <c:v>-116.508</c:v>
                </c:pt>
                <c:pt idx="840">
                  <c:v>-116.48</c:v>
                </c:pt>
                <c:pt idx="841">
                  <c:v>-116.452</c:v>
                </c:pt>
                <c:pt idx="842">
                  <c:v>-116.42400000000001</c:v>
                </c:pt>
                <c:pt idx="843">
                  <c:v>-116.396</c:v>
                </c:pt>
                <c:pt idx="844">
                  <c:v>-116.36799999999999</c:v>
                </c:pt>
                <c:pt idx="845">
                  <c:v>-116.34</c:v>
                </c:pt>
                <c:pt idx="846">
                  <c:v>-116.312</c:v>
                </c:pt>
                <c:pt idx="847">
                  <c:v>-116.28400000000001</c:v>
                </c:pt>
                <c:pt idx="848">
                  <c:v>-116.256</c:v>
                </c:pt>
                <c:pt idx="849">
                  <c:v>-116.22799999999999</c:v>
                </c:pt>
                <c:pt idx="850">
                  <c:v>-116.2</c:v>
                </c:pt>
                <c:pt idx="851">
                  <c:v>-116.172</c:v>
                </c:pt>
                <c:pt idx="852">
                  <c:v>-116.14400000000001</c:v>
                </c:pt>
                <c:pt idx="853">
                  <c:v>-116.116</c:v>
                </c:pt>
                <c:pt idx="854">
                  <c:v>-116.08799999999999</c:v>
                </c:pt>
                <c:pt idx="855">
                  <c:v>-116.06</c:v>
                </c:pt>
                <c:pt idx="856">
                  <c:v>-116.032</c:v>
                </c:pt>
                <c:pt idx="857">
                  <c:v>-116.004</c:v>
                </c:pt>
                <c:pt idx="858">
                  <c:v>-115.976</c:v>
                </c:pt>
                <c:pt idx="859">
                  <c:v>-115.94799999999999</c:v>
                </c:pt>
                <c:pt idx="860">
                  <c:v>-115.92</c:v>
                </c:pt>
                <c:pt idx="861">
                  <c:v>-115.892</c:v>
                </c:pt>
                <c:pt idx="862">
                  <c:v>-115.864</c:v>
                </c:pt>
                <c:pt idx="863">
                  <c:v>-115.836</c:v>
                </c:pt>
                <c:pt idx="864">
                  <c:v>-115.80800000000001</c:v>
                </c:pt>
                <c:pt idx="865">
                  <c:v>-115.78</c:v>
                </c:pt>
                <c:pt idx="866">
                  <c:v>-115.752</c:v>
                </c:pt>
                <c:pt idx="867">
                  <c:v>-115.724</c:v>
                </c:pt>
                <c:pt idx="868">
                  <c:v>-115.696</c:v>
                </c:pt>
                <c:pt idx="869">
                  <c:v>-115.66800000000001</c:v>
                </c:pt>
                <c:pt idx="870">
                  <c:v>-115.64</c:v>
                </c:pt>
                <c:pt idx="871">
                  <c:v>-115.61199999999999</c:v>
                </c:pt>
                <c:pt idx="872">
                  <c:v>-115.584</c:v>
                </c:pt>
                <c:pt idx="873">
                  <c:v>-115.556</c:v>
                </c:pt>
                <c:pt idx="874">
                  <c:v>-115.52800000000001</c:v>
                </c:pt>
                <c:pt idx="875">
                  <c:v>-115.5</c:v>
                </c:pt>
                <c:pt idx="876">
                  <c:v>-115.47199999999999</c:v>
                </c:pt>
                <c:pt idx="877">
                  <c:v>-115.444</c:v>
                </c:pt>
                <c:pt idx="878">
                  <c:v>-115.416</c:v>
                </c:pt>
                <c:pt idx="879">
                  <c:v>-115.38800000000001</c:v>
                </c:pt>
                <c:pt idx="880">
                  <c:v>-115.36</c:v>
                </c:pt>
                <c:pt idx="881">
                  <c:v>-115.33199999999999</c:v>
                </c:pt>
                <c:pt idx="882">
                  <c:v>-115.304</c:v>
                </c:pt>
                <c:pt idx="883">
                  <c:v>-115.276</c:v>
                </c:pt>
                <c:pt idx="884">
                  <c:v>-115.248</c:v>
                </c:pt>
                <c:pt idx="885">
                  <c:v>-115.22</c:v>
                </c:pt>
                <c:pt idx="886">
                  <c:v>-115.19199999999999</c:v>
                </c:pt>
                <c:pt idx="887">
                  <c:v>-115.164</c:v>
                </c:pt>
                <c:pt idx="888">
                  <c:v>-115.136</c:v>
                </c:pt>
                <c:pt idx="889">
                  <c:v>-115.108</c:v>
                </c:pt>
                <c:pt idx="890">
                  <c:v>-115.08</c:v>
                </c:pt>
                <c:pt idx="891">
                  <c:v>-115.05200000000001</c:v>
                </c:pt>
                <c:pt idx="892">
                  <c:v>-115.024</c:v>
                </c:pt>
                <c:pt idx="893">
                  <c:v>-114.996</c:v>
                </c:pt>
                <c:pt idx="894">
                  <c:v>-114.968</c:v>
                </c:pt>
                <c:pt idx="895">
                  <c:v>-114.94</c:v>
                </c:pt>
                <c:pt idx="896">
                  <c:v>-114.91200000000001</c:v>
                </c:pt>
                <c:pt idx="897">
                  <c:v>-114.884</c:v>
                </c:pt>
                <c:pt idx="898">
                  <c:v>-114.85599999999999</c:v>
                </c:pt>
                <c:pt idx="899">
                  <c:v>-114.828</c:v>
                </c:pt>
                <c:pt idx="900">
                  <c:v>-114.8</c:v>
                </c:pt>
                <c:pt idx="901">
                  <c:v>-114.77200000000001</c:v>
                </c:pt>
                <c:pt idx="902">
                  <c:v>-114.744</c:v>
                </c:pt>
                <c:pt idx="903">
                  <c:v>-114.71599999999999</c:v>
                </c:pt>
                <c:pt idx="904">
                  <c:v>-114.688</c:v>
                </c:pt>
                <c:pt idx="905">
                  <c:v>-114.66</c:v>
                </c:pt>
                <c:pt idx="906">
                  <c:v>-114.63200000000001</c:v>
                </c:pt>
                <c:pt idx="907">
                  <c:v>-114.604</c:v>
                </c:pt>
                <c:pt idx="908">
                  <c:v>-114.57599999999999</c:v>
                </c:pt>
                <c:pt idx="909">
                  <c:v>-114.548</c:v>
                </c:pt>
                <c:pt idx="910">
                  <c:v>-114.52</c:v>
                </c:pt>
                <c:pt idx="911">
                  <c:v>-114.492</c:v>
                </c:pt>
                <c:pt idx="912">
                  <c:v>-114.464</c:v>
                </c:pt>
                <c:pt idx="913">
                  <c:v>-114.43600000000001</c:v>
                </c:pt>
                <c:pt idx="914">
                  <c:v>-114.408</c:v>
                </c:pt>
                <c:pt idx="915">
                  <c:v>-114.38</c:v>
                </c:pt>
                <c:pt idx="916">
                  <c:v>-114.352</c:v>
                </c:pt>
                <c:pt idx="917">
                  <c:v>-114.324</c:v>
                </c:pt>
                <c:pt idx="918">
                  <c:v>-114.29600000000001</c:v>
                </c:pt>
                <c:pt idx="919">
                  <c:v>-114.268</c:v>
                </c:pt>
                <c:pt idx="920">
                  <c:v>-114.24</c:v>
                </c:pt>
                <c:pt idx="921">
                  <c:v>-114.212</c:v>
                </c:pt>
                <c:pt idx="922">
                  <c:v>-114.184</c:v>
                </c:pt>
                <c:pt idx="923">
                  <c:v>-114.15600000000001</c:v>
                </c:pt>
                <c:pt idx="924">
                  <c:v>-114.128</c:v>
                </c:pt>
                <c:pt idx="925">
                  <c:v>-114.1</c:v>
                </c:pt>
                <c:pt idx="926">
                  <c:v>-114.072</c:v>
                </c:pt>
                <c:pt idx="927">
                  <c:v>-114.044</c:v>
                </c:pt>
                <c:pt idx="928">
                  <c:v>-114.01600000000001</c:v>
                </c:pt>
                <c:pt idx="929">
                  <c:v>-113.988</c:v>
                </c:pt>
                <c:pt idx="930">
                  <c:v>-113.96</c:v>
                </c:pt>
                <c:pt idx="931">
                  <c:v>-113.932</c:v>
                </c:pt>
                <c:pt idx="932">
                  <c:v>-113.904</c:v>
                </c:pt>
                <c:pt idx="933">
                  <c:v>-113.876</c:v>
                </c:pt>
                <c:pt idx="934">
                  <c:v>-113.848</c:v>
                </c:pt>
                <c:pt idx="935">
                  <c:v>-113.82</c:v>
                </c:pt>
                <c:pt idx="936">
                  <c:v>-113.792</c:v>
                </c:pt>
                <c:pt idx="937">
                  <c:v>-113.764</c:v>
                </c:pt>
                <c:pt idx="938">
                  <c:v>-113.736</c:v>
                </c:pt>
                <c:pt idx="939">
                  <c:v>-113.708</c:v>
                </c:pt>
                <c:pt idx="940">
                  <c:v>-113.68</c:v>
                </c:pt>
                <c:pt idx="941">
                  <c:v>-113.652</c:v>
                </c:pt>
                <c:pt idx="942">
                  <c:v>-113.624</c:v>
                </c:pt>
                <c:pt idx="943">
                  <c:v>-113.596</c:v>
                </c:pt>
                <c:pt idx="944">
                  <c:v>-113.568</c:v>
                </c:pt>
                <c:pt idx="945">
                  <c:v>-113.54</c:v>
                </c:pt>
                <c:pt idx="946">
                  <c:v>-113.512</c:v>
                </c:pt>
                <c:pt idx="947">
                  <c:v>-113.48399999999999</c:v>
                </c:pt>
                <c:pt idx="948">
                  <c:v>-113.456</c:v>
                </c:pt>
                <c:pt idx="949">
                  <c:v>-113.428</c:v>
                </c:pt>
                <c:pt idx="950">
                  <c:v>-113.4</c:v>
                </c:pt>
                <c:pt idx="951">
                  <c:v>-113.372</c:v>
                </c:pt>
                <c:pt idx="952">
                  <c:v>-113.34399999999999</c:v>
                </c:pt>
                <c:pt idx="953">
                  <c:v>-113.316</c:v>
                </c:pt>
                <c:pt idx="954">
                  <c:v>-113.288</c:v>
                </c:pt>
                <c:pt idx="955">
                  <c:v>-113.26</c:v>
                </c:pt>
                <c:pt idx="956">
                  <c:v>-113.232</c:v>
                </c:pt>
                <c:pt idx="957">
                  <c:v>-113.20399999999999</c:v>
                </c:pt>
                <c:pt idx="958">
                  <c:v>-113.176</c:v>
                </c:pt>
                <c:pt idx="959">
                  <c:v>-113.148</c:v>
                </c:pt>
                <c:pt idx="960">
                  <c:v>-113.12</c:v>
                </c:pt>
                <c:pt idx="961">
                  <c:v>-113.092</c:v>
                </c:pt>
                <c:pt idx="962">
                  <c:v>-113.06399999999999</c:v>
                </c:pt>
                <c:pt idx="963">
                  <c:v>-113.036</c:v>
                </c:pt>
                <c:pt idx="964">
                  <c:v>-113.008</c:v>
                </c:pt>
                <c:pt idx="965">
                  <c:v>-112.98</c:v>
                </c:pt>
                <c:pt idx="966">
                  <c:v>-112.952</c:v>
                </c:pt>
                <c:pt idx="967">
                  <c:v>-112.92400000000001</c:v>
                </c:pt>
                <c:pt idx="968">
                  <c:v>-112.896</c:v>
                </c:pt>
                <c:pt idx="969">
                  <c:v>-112.86799999999999</c:v>
                </c:pt>
                <c:pt idx="970">
                  <c:v>-112.84</c:v>
                </c:pt>
                <c:pt idx="971">
                  <c:v>-112.812</c:v>
                </c:pt>
                <c:pt idx="972">
                  <c:v>-112.78400000000001</c:v>
                </c:pt>
                <c:pt idx="973">
                  <c:v>-112.756</c:v>
                </c:pt>
                <c:pt idx="974">
                  <c:v>-112.72799999999999</c:v>
                </c:pt>
                <c:pt idx="975">
                  <c:v>-112.7</c:v>
                </c:pt>
                <c:pt idx="976">
                  <c:v>-112.672</c:v>
                </c:pt>
                <c:pt idx="977">
                  <c:v>-112.64400000000001</c:v>
                </c:pt>
                <c:pt idx="978">
                  <c:v>-112.616</c:v>
                </c:pt>
                <c:pt idx="979">
                  <c:v>-112.58799999999999</c:v>
                </c:pt>
                <c:pt idx="980">
                  <c:v>-112.56</c:v>
                </c:pt>
                <c:pt idx="981">
                  <c:v>-112.532</c:v>
                </c:pt>
                <c:pt idx="982">
                  <c:v>-112.504</c:v>
                </c:pt>
                <c:pt idx="983">
                  <c:v>-112.476</c:v>
                </c:pt>
                <c:pt idx="984">
                  <c:v>-112.44799999999999</c:v>
                </c:pt>
                <c:pt idx="985">
                  <c:v>-112.42</c:v>
                </c:pt>
                <c:pt idx="986">
                  <c:v>-112.392</c:v>
                </c:pt>
                <c:pt idx="987">
                  <c:v>-112.364</c:v>
                </c:pt>
                <c:pt idx="988">
                  <c:v>-112.336</c:v>
                </c:pt>
                <c:pt idx="989">
                  <c:v>-112.30800000000001</c:v>
                </c:pt>
                <c:pt idx="990">
                  <c:v>-112.28</c:v>
                </c:pt>
                <c:pt idx="991">
                  <c:v>-112.252</c:v>
                </c:pt>
                <c:pt idx="992">
                  <c:v>-112.224</c:v>
                </c:pt>
                <c:pt idx="993">
                  <c:v>-112.196</c:v>
                </c:pt>
                <c:pt idx="994">
                  <c:v>-112.16800000000001</c:v>
                </c:pt>
                <c:pt idx="995">
                  <c:v>-112.14</c:v>
                </c:pt>
                <c:pt idx="996">
                  <c:v>-112.11199999999999</c:v>
                </c:pt>
                <c:pt idx="997">
                  <c:v>-112.084</c:v>
                </c:pt>
                <c:pt idx="998">
                  <c:v>-112.056</c:v>
                </c:pt>
                <c:pt idx="999">
                  <c:v>-112.02800000000001</c:v>
                </c:pt>
                <c:pt idx="1000">
                  <c:v>-112</c:v>
                </c:pt>
                <c:pt idx="1001">
                  <c:v>-111.97199999999999</c:v>
                </c:pt>
                <c:pt idx="1002">
                  <c:v>-111.944</c:v>
                </c:pt>
                <c:pt idx="1003">
                  <c:v>-111.916</c:v>
                </c:pt>
                <c:pt idx="1004">
                  <c:v>-111.88800000000001</c:v>
                </c:pt>
                <c:pt idx="1005">
                  <c:v>-111.86</c:v>
                </c:pt>
                <c:pt idx="1006">
                  <c:v>-111.83199999999999</c:v>
                </c:pt>
                <c:pt idx="1007">
                  <c:v>-111.804</c:v>
                </c:pt>
                <c:pt idx="1008">
                  <c:v>-111.776</c:v>
                </c:pt>
                <c:pt idx="1009">
                  <c:v>-111.748</c:v>
                </c:pt>
                <c:pt idx="1010">
                  <c:v>-111.72</c:v>
                </c:pt>
                <c:pt idx="1011">
                  <c:v>-111.69199999999999</c:v>
                </c:pt>
                <c:pt idx="1012">
                  <c:v>-111.664</c:v>
                </c:pt>
                <c:pt idx="1013">
                  <c:v>-111.636</c:v>
                </c:pt>
                <c:pt idx="1014">
                  <c:v>-111.608</c:v>
                </c:pt>
                <c:pt idx="1015">
                  <c:v>-111.58</c:v>
                </c:pt>
                <c:pt idx="1016">
                  <c:v>-111.55200000000001</c:v>
                </c:pt>
                <c:pt idx="1017">
                  <c:v>-111.524</c:v>
                </c:pt>
                <c:pt idx="1018">
                  <c:v>-111.496</c:v>
                </c:pt>
                <c:pt idx="1019">
                  <c:v>-111.468</c:v>
                </c:pt>
                <c:pt idx="1020">
                  <c:v>-111.44</c:v>
                </c:pt>
                <c:pt idx="1021">
                  <c:v>-111.41200000000001</c:v>
                </c:pt>
                <c:pt idx="1022">
                  <c:v>-111.384</c:v>
                </c:pt>
                <c:pt idx="1023">
                  <c:v>-111.35599999999999</c:v>
                </c:pt>
                <c:pt idx="1024">
                  <c:v>-111.328</c:v>
                </c:pt>
                <c:pt idx="1025">
                  <c:v>-111.3</c:v>
                </c:pt>
                <c:pt idx="1026">
                  <c:v>-111.27200000000001</c:v>
                </c:pt>
                <c:pt idx="1027">
                  <c:v>-111.244</c:v>
                </c:pt>
                <c:pt idx="1028">
                  <c:v>-111.21599999999999</c:v>
                </c:pt>
                <c:pt idx="1029">
                  <c:v>-111.188</c:v>
                </c:pt>
                <c:pt idx="1030">
                  <c:v>-111.16</c:v>
                </c:pt>
                <c:pt idx="1031">
                  <c:v>-111.13200000000001</c:v>
                </c:pt>
                <c:pt idx="1032">
                  <c:v>-111.104</c:v>
                </c:pt>
                <c:pt idx="1033">
                  <c:v>-111.07599999999999</c:v>
                </c:pt>
                <c:pt idx="1034">
                  <c:v>-111.048</c:v>
                </c:pt>
                <c:pt idx="1035">
                  <c:v>-111.02</c:v>
                </c:pt>
                <c:pt idx="1036">
                  <c:v>-110.992</c:v>
                </c:pt>
                <c:pt idx="1037">
                  <c:v>-110.964</c:v>
                </c:pt>
                <c:pt idx="1038">
                  <c:v>-110.93600000000001</c:v>
                </c:pt>
                <c:pt idx="1039">
                  <c:v>-110.908</c:v>
                </c:pt>
                <c:pt idx="1040">
                  <c:v>-110.88</c:v>
                </c:pt>
                <c:pt idx="1041">
                  <c:v>-110.852</c:v>
                </c:pt>
                <c:pt idx="1042">
                  <c:v>-110.824</c:v>
                </c:pt>
                <c:pt idx="1043">
                  <c:v>-110.79600000000001</c:v>
                </c:pt>
                <c:pt idx="1044">
                  <c:v>-110.768</c:v>
                </c:pt>
                <c:pt idx="1045">
                  <c:v>-110.74</c:v>
                </c:pt>
                <c:pt idx="1046">
                  <c:v>-110.712</c:v>
                </c:pt>
                <c:pt idx="1047">
                  <c:v>-110.684</c:v>
                </c:pt>
                <c:pt idx="1048">
                  <c:v>-110.65600000000001</c:v>
                </c:pt>
                <c:pt idx="1049">
                  <c:v>-110.628</c:v>
                </c:pt>
                <c:pt idx="1050">
                  <c:v>-110.6</c:v>
                </c:pt>
                <c:pt idx="1051">
                  <c:v>-110.572</c:v>
                </c:pt>
                <c:pt idx="1052">
                  <c:v>-110.544</c:v>
                </c:pt>
                <c:pt idx="1053">
                  <c:v>-110.51600000000001</c:v>
                </c:pt>
                <c:pt idx="1054">
                  <c:v>-110.488</c:v>
                </c:pt>
                <c:pt idx="1055">
                  <c:v>-110.46</c:v>
                </c:pt>
                <c:pt idx="1056">
                  <c:v>-110.432</c:v>
                </c:pt>
                <c:pt idx="1057">
                  <c:v>-110.404</c:v>
                </c:pt>
                <c:pt idx="1058">
                  <c:v>-110.376</c:v>
                </c:pt>
                <c:pt idx="1059">
                  <c:v>-110.348</c:v>
                </c:pt>
                <c:pt idx="1060">
                  <c:v>-110.32</c:v>
                </c:pt>
                <c:pt idx="1061">
                  <c:v>-110.292</c:v>
                </c:pt>
                <c:pt idx="1062">
                  <c:v>-110.264</c:v>
                </c:pt>
                <c:pt idx="1063">
                  <c:v>-110.236</c:v>
                </c:pt>
                <c:pt idx="1064">
                  <c:v>-110.208</c:v>
                </c:pt>
                <c:pt idx="1065">
                  <c:v>-110.18</c:v>
                </c:pt>
                <c:pt idx="1066">
                  <c:v>-110.152</c:v>
                </c:pt>
                <c:pt idx="1067">
                  <c:v>-110.124</c:v>
                </c:pt>
                <c:pt idx="1068">
                  <c:v>-110.096</c:v>
                </c:pt>
                <c:pt idx="1069">
                  <c:v>-110.068</c:v>
                </c:pt>
                <c:pt idx="1070">
                  <c:v>-110.04</c:v>
                </c:pt>
                <c:pt idx="1071">
                  <c:v>-110.012</c:v>
                </c:pt>
                <c:pt idx="1072">
                  <c:v>-109.98399999999999</c:v>
                </c:pt>
                <c:pt idx="1073">
                  <c:v>-109.956</c:v>
                </c:pt>
                <c:pt idx="1074">
                  <c:v>-109.928</c:v>
                </c:pt>
                <c:pt idx="1075">
                  <c:v>-109.9</c:v>
                </c:pt>
                <c:pt idx="1076">
                  <c:v>-109.872</c:v>
                </c:pt>
                <c:pt idx="1077">
                  <c:v>-109.84399999999999</c:v>
                </c:pt>
                <c:pt idx="1078">
                  <c:v>-109.816</c:v>
                </c:pt>
                <c:pt idx="1079">
                  <c:v>-109.788</c:v>
                </c:pt>
                <c:pt idx="1080">
                  <c:v>-109.76</c:v>
                </c:pt>
                <c:pt idx="1081">
                  <c:v>-109.732</c:v>
                </c:pt>
                <c:pt idx="1082">
                  <c:v>-109.70399999999999</c:v>
                </c:pt>
                <c:pt idx="1083">
                  <c:v>-109.676</c:v>
                </c:pt>
                <c:pt idx="1084">
                  <c:v>-109.648</c:v>
                </c:pt>
                <c:pt idx="1085">
                  <c:v>-109.62</c:v>
                </c:pt>
                <c:pt idx="1086">
                  <c:v>-109.592</c:v>
                </c:pt>
                <c:pt idx="1087">
                  <c:v>-109.56399999999999</c:v>
                </c:pt>
                <c:pt idx="1088">
                  <c:v>-109.536</c:v>
                </c:pt>
                <c:pt idx="1089">
                  <c:v>-109.508</c:v>
                </c:pt>
                <c:pt idx="1090">
                  <c:v>-109.48</c:v>
                </c:pt>
                <c:pt idx="1091">
                  <c:v>-109.452</c:v>
                </c:pt>
                <c:pt idx="1092">
                  <c:v>-109.42400000000001</c:v>
                </c:pt>
                <c:pt idx="1093">
                  <c:v>-109.396</c:v>
                </c:pt>
                <c:pt idx="1094">
                  <c:v>-109.36799999999999</c:v>
                </c:pt>
                <c:pt idx="1095">
                  <c:v>-109.34</c:v>
                </c:pt>
                <c:pt idx="1096">
                  <c:v>-109.312</c:v>
                </c:pt>
                <c:pt idx="1097">
                  <c:v>-109.28400000000001</c:v>
                </c:pt>
                <c:pt idx="1098">
                  <c:v>-109.256</c:v>
                </c:pt>
                <c:pt idx="1099">
                  <c:v>-109.22799999999999</c:v>
                </c:pt>
                <c:pt idx="1100">
                  <c:v>-109.2</c:v>
                </c:pt>
                <c:pt idx="1101">
                  <c:v>-109.172</c:v>
                </c:pt>
                <c:pt idx="1102">
                  <c:v>-109.14400000000001</c:v>
                </c:pt>
                <c:pt idx="1103">
                  <c:v>-109.116</c:v>
                </c:pt>
                <c:pt idx="1104">
                  <c:v>-109.08799999999999</c:v>
                </c:pt>
                <c:pt idx="1105">
                  <c:v>-109.06</c:v>
                </c:pt>
                <c:pt idx="1106">
                  <c:v>-109.032</c:v>
                </c:pt>
                <c:pt idx="1107">
                  <c:v>-109.004</c:v>
                </c:pt>
                <c:pt idx="1108">
                  <c:v>-108.976</c:v>
                </c:pt>
                <c:pt idx="1109">
                  <c:v>-108.94799999999999</c:v>
                </c:pt>
                <c:pt idx="1110">
                  <c:v>-108.92</c:v>
                </c:pt>
                <c:pt idx="1111">
                  <c:v>-108.892</c:v>
                </c:pt>
                <c:pt idx="1112">
                  <c:v>-108.864</c:v>
                </c:pt>
                <c:pt idx="1113">
                  <c:v>-108.836</c:v>
                </c:pt>
                <c:pt idx="1114">
                  <c:v>-108.80800000000001</c:v>
                </c:pt>
                <c:pt idx="1115">
                  <c:v>-108.78</c:v>
                </c:pt>
                <c:pt idx="1116">
                  <c:v>-108.752</c:v>
                </c:pt>
                <c:pt idx="1117">
                  <c:v>-108.724</c:v>
                </c:pt>
                <c:pt idx="1118">
                  <c:v>-108.696</c:v>
                </c:pt>
                <c:pt idx="1119">
                  <c:v>-108.66800000000001</c:v>
                </c:pt>
                <c:pt idx="1120">
                  <c:v>-108.64</c:v>
                </c:pt>
                <c:pt idx="1121">
                  <c:v>-108.61199999999999</c:v>
                </c:pt>
                <c:pt idx="1122">
                  <c:v>-108.584</c:v>
                </c:pt>
                <c:pt idx="1123">
                  <c:v>-108.556</c:v>
                </c:pt>
                <c:pt idx="1124">
                  <c:v>-108.52800000000001</c:v>
                </c:pt>
                <c:pt idx="1125">
                  <c:v>-108.5</c:v>
                </c:pt>
                <c:pt idx="1126">
                  <c:v>-108.47199999999999</c:v>
                </c:pt>
                <c:pt idx="1127">
                  <c:v>-108.444</c:v>
                </c:pt>
                <c:pt idx="1128">
                  <c:v>-108.416</c:v>
                </c:pt>
                <c:pt idx="1129">
                  <c:v>-108.38800000000001</c:v>
                </c:pt>
                <c:pt idx="1130">
                  <c:v>-108.36</c:v>
                </c:pt>
                <c:pt idx="1131">
                  <c:v>-108.33199999999999</c:v>
                </c:pt>
                <c:pt idx="1132">
                  <c:v>-108.304</c:v>
                </c:pt>
                <c:pt idx="1133">
                  <c:v>-108.276</c:v>
                </c:pt>
                <c:pt idx="1134">
                  <c:v>-108.248</c:v>
                </c:pt>
                <c:pt idx="1135">
                  <c:v>-108.22</c:v>
                </c:pt>
                <c:pt idx="1136">
                  <c:v>-108.19199999999999</c:v>
                </c:pt>
                <c:pt idx="1137">
                  <c:v>-108.164</c:v>
                </c:pt>
                <c:pt idx="1138">
                  <c:v>-108.136</c:v>
                </c:pt>
                <c:pt idx="1139">
                  <c:v>-108.108</c:v>
                </c:pt>
                <c:pt idx="1140">
                  <c:v>-108.08</c:v>
                </c:pt>
                <c:pt idx="1141">
                  <c:v>-108.05200000000001</c:v>
                </c:pt>
                <c:pt idx="1142">
                  <c:v>-108.024</c:v>
                </c:pt>
                <c:pt idx="1143">
                  <c:v>-107.996</c:v>
                </c:pt>
                <c:pt idx="1144">
                  <c:v>-107.968</c:v>
                </c:pt>
                <c:pt idx="1145">
                  <c:v>-107.94</c:v>
                </c:pt>
                <c:pt idx="1146">
                  <c:v>-107.91200000000001</c:v>
                </c:pt>
                <c:pt idx="1147">
                  <c:v>-107.884</c:v>
                </c:pt>
                <c:pt idx="1148">
                  <c:v>-107.85599999999999</c:v>
                </c:pt>
                <c:pt idx="1149">
                  <c:v>-107.828</c:v>
                </c:pt>
                <c:pt idx="1150">
                  <c:v>-107.8</c:v>
                </c:pt>
                <c:pt idx="1151">
                  <c:v>-107.77200000000001</c:v>
                </c:pt>
                <c:pt idx="1152">
                  <c:v>-107.744</c:v>
                </c:pt>
                <c:pt idx="1153">
                  <c:v>-107.71599999999999</c:v>
                </c:pt>
                <c:pt idx="1154">
                  <c:v>-107.688</c:v>
                </c:pt>
                <c:pt idx="1155">
                  <c:v>-107.66</c:v>
                </c:pt>
                <c:pt idx="1156">
                  <c:v>-107.63200000000001</c:v>
                </c:pt>
                <c:pt idx="1157">
                  <c:v>-107.604</c:v>
                </c:pt>
                <c:pt idx="1158">
                  <c:v>-107.57599999999999</c:v>
                </c:pt>
                <c:pt idx="1159">
                  <c:v>-107.548</c:v>
                </c:pt>
                <c:pt idx="1160">
                  <c:v>-107.52</c:v>
                </c:pt>
                <c:pt idx="1161">
                  <c:v>-107.492</c:v>
                </c:pt>
                <c:pt idx="1162">
                  <c:v>-107.464</c:v>
                </c:pt>
                <c:pt idx="1163">
                  <c:v>-107.43600000000001</c:v>
                </c:pt>
                <c:pt idx="1164">
                  <c:v>-107.408</c:v>
                </c:pt>
                <c:pt idx="1165">
                  <c:v>-107.38</c:v>
                </c:pt>
                <c:pt idx="1166">
                  <c:v>-107.352</c:v>
                </c:pt>
                <c:pt idx="1167">
                  <c:v>-107.324</c:v>
                </c:pt>
                <c:pt idx="1168">
                  <c:v>-107.29600000000001</c:v>
                </c:pt>
                <c:pt idx="1169">
                  <c:v>-107.268</c:v>
                </c:pt>
                <c:pt idx="1170">
                  <c:v>-107.24</c:v>
                </c:pt>
                <c:pt idx="1171">
                  <c:v>-107.212</c:v>
                </c:pt>
                <c:pt idx="1172">
                  <c:v>-107.184</c:v>
                </c:pt>
                <c:pt idx="1173">
                  <c:v>-107.15600000000001</c:v>
                </c:pt>
                <c:pt idx="1174">
                  <c:v>-107.128</c:v>
                </c:pt>
                <c:pt idx="1175">
                  <c:v>-107.1</c:v>
                </c:pt>
                <c:pt idx="1176">
                  <c:v>-107.072</c:v>
                </c:pt>
                <c:pt idx="1177">
                  <c:v>-107.044</c:v>
                </c:pt>
                <c:pt idx="1178">
                  <c:v>-107.01600000000001</c:v>
                </c:pt>
                <c:pt idx="1179">
                  <c:v>-106.988</c:v>
                </c:pt>
                <c:pt idx="1180">
                  <c:v>-106.96</c:v>
                </c:pt>
                <c:pt idx="1181">
                  <c:v>-106.932</c:v>
                </c:pt>
                <c:pt idx="1182">
                  <c:v>-106.904</c:v>
                </c:pt>
                <c:pt idx="1183">
                  <c:v>-106.876</c:v>
                </c:pt>
                <c:pt idx="1184">
                  <c:v>-106.848</c:v>
                </c:pt>
                <c:pt idx="1185">
                  <c:v>-106.82</c:v>
                </c:pt>
                <c:pt idx="1186">
                  <c:v>-106.792</c:v>
                </c:pt>
                <c:pt idx="1187">
                  <c:v>-106.764</c:v>
                </c:pt>
                <c:pt idx="1188">
                  <c:v>-106.736</c:v>
                </c:pt>
                <c:pt idx="1189">
                  <c:v>-106.708</c:v>
                </c:pt>
                <c:pt idx="1190">
                  <c:v>-106.68</c:v>
                </c:pt>
                <c:pt idx="1191">
                  <c:v>-106.652</c:v>
                </c:pt>
                <c:pt idx="1192">
                  <c:v>-106.624</c:v>
                </c:pt>
                <c:pt idx="1193">
                  <c:v>-106.596</c:v>
                </c:pt>
                <c:pt idx="1194">
                  <c:v>-106.568</c:v>
                </c:pt>
                <c:pt idx="1195">
                  <c:v>-106.54</c:v>
                </c:pt>
                <c:pt idx="1196">
                  <c:v>-106.512</c:v>
                </c:pt>
                <c:pt idx="1197">
                  <c:v>-106.48399999999999</c:v>
                </c:pt>
                <c:pt idx="1198">
                  <c:v>-106.456</c:v>
                </c:pt>
                <c:pt idx="1199">
                  <c:v>-106.428</c:v>
                </c:pt>
                <c:pt idx="1200">
                  <c:v>-106.4</c:v>
                </c:pt>
                <c:pt idx="1201">
                  <c:v>-106.372</c:v>
                </c:pt>
                <c:pt idx="1202">
                  <c:v>-106.34399999999999</c:v>
                </c:pt>
                <c:pt idx="1203">
                  <c:v>-106.316</c:v>
                </c:pt>
                <c:pt idx="1204">
                  <c:v>-106.288</c:v>
                </c:pt>
                <c:pt idx="1205">
                  <c:v>-106.26</c:v>
                </c:pt>
                <c:pt idx="1206">
                  <c:v>-106.232</c:v>
                </c:pt>
                <c:pt idx="1207">
                  <c:v>-106.20399999999999</c:v>
                </c:pt>
                <c:pt idx="1208">
                  <c:v>-106.176</c:v>
                </c:pt>
                <c:pt idx="1209">
                  <c:v>-106.148</c:v>
                </c:pt>
                <c:pt idx="1210">
                  <c:v>-106.12</c:v>
                </c:pt>
                <c:pt idx="1211">
                  <c:v>-106.092</c:v>
                </c:pt>
                <c:pt idx="1212">
                  <c:v>-106.06399999999999</c:v>
                </c:pt>
                <c:pt idx="1213">
                  <c:v>-106.036</c:v>
                </c:pt>
                <c:pt idx="1214">
                  <c:v>-106.008</c:v>
                </c:pt>
                <c:pt idx="1215">
                  <c:v>-105.98</c:v>
                </c:pt>
                <c:pt idx="1216">
                  <c:v>-105.952</c:v>
                </c:pt>
                <c:pt idx="1217">
                  <c:v>-105.92400000000001</c:v>
                </c:pt>
                <c:pt idx="1218">
                  <c:v>-105.896</c:v>
                </c:pt>
                <c:pt idx="1219">
                  <c:v>-105.86799999999999</c:v>
                </c:pt>
                <c:pt idx="1220">
                  <c:v>-105.84</c:v>
                </c:pt>
                <c:pt idx="1221">
                  <c:v>-105.812</c:v>
                </c:pt>
                <c:pt idx="1222">
                  <c:v>-105.78400000000001</c:v>
                </c:pt>
                <c:pt idx="1223">
                  <c:v>-105.756</c:v>
                </c:pt>
                <c:pt idx="1224">
                  <c:v>-105.72799999999999</c:v>
                </c:pt>
                <c:pt idx="1225">
                  <c:v>-105.7</c:v>
                </c:pt>
                <c:pt idx="1226">
                  <c:v>-105.672</c:v>
                </c:pt>
                <c:pt idx="1227">
                  <c:v>-105.64400000000001</c:v>
                </c:pt>
                <c:pt idx="1228">
                  <c:v>-105.616</c:v>
                </c:pt>
                <c:pt idx="1229">
                  <c:v>-105.58799999999999</c:v>
                </c:pt>
                <c:pt idx="1230">
                  <c:v>-105.56</c:v>
                </c:pt>
                <c:pt idx="1231">
                  <c:v>-105.532</c:v>
                </c:pt>
                <c:pt idx="1232">
                  <c:v>-105.504</c:v>
                </c:pt>
                <c:pt idx="1233">
                  <c:v>-105.476</c:v>
                </c:pt>
                <c:pt idx="1234">
                  <c:v>-105.44799999999999</c:v>
                </c:pt>
                <c:pt idx="1235">
                  <c:v>-105.42</c:v>
                </c:pt>
                <c:pt idx="1236">
                  <c:v>-105.392</c:v>
                </c:pt>
                <c:pt idx="1237">
                  <c:v>-105.364</c:v>
                </c:pt>
                <c:pt idx="1238">
                  <c:v>-105.336</c:v>
                </c:pt>
                <c:pt idx="1239">
                  <c:v>-105.30800000000001</c:v>
                </c:pt>
                <c:pt idx="1240">
                  <c:v>-105.28</c:v>
                </c:pt>
                <c:pt idx="1241">
                  <c:v>-105.252</c:v>
                </c:pt>
                <c:pt idx="1242">
                  <c:v>-105.224</c:v>
                </c:pt>
                <c:pt idx="1243">
                  <c:v>-105.196</c:v>
                </c:pt>
                <c:pt idx="1244">
                  <c:v>-105.16800000000001</c:v>
                </c:pt>
                <c:pt idx="1245">
                  <c:v>-105.14</c:v>
                </c:pt>
                <c:pt idx="1246">
                  <c:v>-105.11199999999999</c:v>
                </c:pt>
                <c:pt idx="1247">
                  <c:v>-105.084</c:v>
                </c:pt>
                <c:pt idx="1248">
                  <c:v>-105.056</c:v>
                </c:pt>
                <c:pt idx="1249">
                  <c:v>-105.02800000000001</c:v>
                </c:pt>
                <c:pt idx="1250">
                  <c:v>-105</c:v>
                </c:pt>
                <c:pt idx="1251">
                  <c:v>-104.97199999999999</c:v>
                </c:pt>
                <c:pt idx="1252">
                  <c:v>-104.944</c:v>
                </c:pt>
                <c:pt idx="1253">
                  <c:v>-104.916</c:v>
                </c:pt>
                <c:pt idx="1254">
                  <c:v>-104.88800000000001</c:v>
                </c:pt>
                <c:pt idx="1255">
                  <c:v>-104.86</c:v>
                </c:pt>
                <c:pt idx="1256">
                  <c:v>-104.83199999999999</c:v>
                </c:pt>
                <c:pt idx="1257">
                  <c:v>-104.804</c:v>
                </c:pt>
                <c:pt idx="1258">
                  <c:v>-104.776</c:v>
                </c:pt>
                <c:pt idx="1259">
                  <c:v>-104.748</c:v>
                </c:pt>
                <c:pt idx="1260">
                  <c:v>-104.72</c:v>
                </c:pt>
                <c:pt idx="1261">
                  <c:v>-104.69199999999999</c:v>
                </c:pt>
                <c:pt idx="1262">
                  <c:v>-104.664</c:v>
                </c:pt>
                <c:pt idx="1263">
                  <c:v>-104.636</c:v>
                </c:pt>
                <c:pt idx="1264">
                  <c:v>-104.608</c:v>
                </c:pt>
                <c:pt idx="1265">
                  <c:v>-104.58</c:v>
                </c:pt>
                <c:pt idx="1266">
                  <c:v>-104.55200000000001</c:v>
                </c:pt>
                <c:pt idx="1267">
                  <c:v>-104.524</c:v>
                </c:pt>
                <c:pt idx="1268">
                  <c:v>-104.496</c:v>
                </c:pt>
                <c:pt idx="1269">
                  <c:v>-104.468</c:v>
                </c:pt>
                <c:pt idx="1270">
                  <c:v>-104.44</c:v>
                </c:pt>
                <c:pt idx="1271">
                  <c:v>-104.41200000000001</c:v>
                </c:pt>
                <c:pt idx="1272">
                  <c:v>-104.384</c:v>
                </c:pt>
                <c:pt idx="1273">
                  <c:v>-104.35599999999999</c:v>
                </c:pt>
                <c:pt idx="1274">
                  <c:v>-104.328</c:v>
                </c:pt>
                <c:pt idx="1275">
                  <c:v>-104.3</c:v>
                </c:pt>
                <c:pt idx="1276">
                  <c:v>-104.27200000000001</c:v>
                </c:pt>
                <c:pt idx="1277">
                  <c:v>-104.244</c:v>
                </c:pt>
                <c:pt idx="1278">
                  <c:v>-104.21599999999999</c:v>
                </c:pt>
                <c:pt idx="1279">
                  <c:v>-104.188</c:v>
                </c:pt>
                <c:pt idx="1280">
                  <c:v>-104.16</c:v>
                </c:pt>
                <c:pt idx="1281">
                  <c:v>-104.13200000000001</c:v>
                </c:pt>
                <c:pt idx="1282">
                  <c:v>-104.104</c:v>
                </c:pt>
                <c:pt idx="1283">
                  <c:v>-104.07599999999999</c:v>
                </c:pt>
                <c:pt idx="1284">
                  <c:v>-104.048</c:v>
                </c:pt>
                <c:pt idx="1285">
                  <c:v>-104.02</c:v>
                </c:pt>
                <c:pt idx="1286">
                  <c:v>-103.992</c:v>
                </c:pt>
                <c:pt idx="1287">
                  <c:v>-103.964</c:v>
                </c:pt>
                <c:pt idx="1288">
                  <c:v>-103.93600000000001</c:v>
                </c:pt>
                <c:pt idx="1289">
                  <c:v>-103.908</c:v>
                </c:pt>
                <c:pt idx="1290">
                  <c:v>-103.88</c:v>
                </c:pt>
                <c:pt idx="1291">
                  <c:v>-103.852</c:v>
                </c:pt>
                <c:pt idx="1292">
                  <c:v>-103.824</c:v>
                </c:pt>
                <c:pt idx="1293">
                  <c:v>-103.79600000000001</c:v>
                </c:pt>
                <c:pt idx="1294">
                  <c:v>-103.768</c:v>
                </c:pt>
                <c:pt idx="1295">
                  <c:v>-103.74</c:v>
                </c:pt>
                <c:pt idx="1296">
                  <c:v>-103.712</c:v>
                </c:pt>
                <c:pt idx="1297">
                  <c:v>-103.684</c:v>
                </c:pt>
                <c:pt idx="1298">
                  <c:v>-103.65600000000001</c:v>
                </c:pt>
                <c:pt idx="1299">
                  <c:v>-103.628</c:v>
                </c:pt>
                <c:pt idx="1300">
                  <c:v>-103.6</c:v>
                </c:pt>
                <c:pt idx="1301">
                  <c:v>-103.572</c:v>
                </c:pt>
                <c:pt idx="1302">
                  <c:v>-103.544</c:v>
                </c:pt>
                <c:pt idx="1303">
                  <c:v>-103.51600000000001</c:v>
                </c:pt>
                <c:pt idx="1304">
                  <c:v>-103.488</c:v>
                </c:pt>
                <c:pt idx="1305">
                  <c:v>-103.46</c:v>
                </c:pt>
                <c:pt idx="1306">
                  <c:v>-103.432</c:v>
                </c:pt>
                <c:pt idx="1307">
                  <c:v>-103.404</c:v>
                </c:pt>
                <c:pt idx="1308">
                  <c:v>-103.376</c:v>
                </c:pt>
                <c:pt idx="1309">
                  <c:v>-103.348</c:v>
                </c:pt>
                <c:pt idx="1310">
                  <c:v>-103.32</c:v>
                </c:pt>
                <c:pt idx="1311">
                  <c:v>-103.292</c:v>
                </c:pt>
                <c:pt idx="1312">
                  <c:v>-103.264</c:v>
                </c:pt>
                <c:pt idx="1313">
                  <c:v>-103.236</c:v>
                </c:pt>
                <c:pt idx="1314">
                  <c:v>-103.208</c:v>
                </c:pt>
                <c:pt idx="1315">
                  <c:v>-103.18</c:v>
                </c:pt>
                <c:pt idx="1316">
                  <c:v>-103.152</c:v>
                </c:pt>
                <c:pt idx="1317">
                  <c:v>-103.124</c:v>
                </c:pt>
                <c:pt idx="1318">
                  <c:v>-103.096</c:v>
                </c:pt>
                <c:pt idx="1319">
                  <c:v>-103.068</c:v>
                </c:pt>
                <c:pt idx="1320">
                  <c:v>-103.04</c:v>
                </c:pt>
                <c:pt idx="1321">
                  <c:v>-103.012</c:v>
                </c:pt>
                <c:pt idx="1322">
                  <c:v>-102.98399999999999</c:v>
                </c:pt>
                <c:pt idx="1323">
                  <c:v>-102.956</c:v>
                </c:pt>
                <c:pt idx="1324">
                  <c:v>-102.928</c:v>
                </c:pt>
                <c:pt idx="1325">
                  <c:v>-102.9</c:v>
                </c:pt>
                <c:pt idx="1326">
                  <c:v>-102.872</c:v>
                </c:pt>
                <c:pt idx="1327">
                  <c:v>-102.84399999999999</c:v>
                </c:pt>
                <c:pt idx="1328">
                  <c:v>-102.816</c:v>
                </c:pt>
                <c:pt idx="1329">
                  <c:v>-102.788</c:v>
                </c:pt>
                <c:pt idx="1330">
                  <c:v>-102.76</c:v>
                </c:pt>
                <c:pt idx="1331">
                  <c:v>-102.732</c:v>
                </c:pt>
                <c:pt idx="1332">
                  <c:v>-102.70399999999999</c:v>
                </c:pt>
                <c:pt idx="1333">
                  <c:v>-102.676</c:v>
                </c:pt>
                <c:pt idx="1334">
                  <c:v>-102.648</c:v>
                </c:pt>
                <c:pt idx="1335">
                  <c:v>-102.62</c:v>
                </c:pt>
                <c:pt idx="1336">
                  <c:v>-102.592</c:v>
                </c:pt>
                <c:pt idx="1337">
                  <c:v>-102.56399999999999</c:v>
                </c:pt>
                <c:pt idx="1338">
                  <c:v>-102.536</c:v>
                </c:pt>
                <c:pt idx="1339">
                  <c:v>-102.508</c:v>
                </c:pt>
                <c:pt idx="1340">
                  <c:v>-102.48</c:v>
                </c:pt>
                <c:pt idx="1341">
                  <c:v>-102.452</c:v>
                </c:pt>
                <c:pt idx="1342">
                  <c:v>-102.42400000000001</c:v>
                </c:pt>
                <c:pt idx="1343">
                  <c:v>-102.396</c:v>
                </c:pt>
                <c:pt idx="1344">
                  <c:v>-102.36799999999999</c:v>
                </c:pt>
                <c:pt idx="1345">
                  <c:v>-102.34</c:v>
                </c:pt>
                <c:pt idx="1346">
                  <c:v>-102.312</c:v>
                </c:pt>
                <c:pt idx="1347">
                  <c:v>-102.28400000000001</c:v>
                </c:pt>
                <c:pt idx="1348">
                  <c:v>-102.256</c:v>
                </c:pt>
                <c:pt idx="1349">
                  <c:v>-102.22799999999999</c:v>
                </c:pt>
                <c:pt idx="1350">
                  <c:v>-102.2</c:v>
                </c:pt>
                <c:pt idx="1351">
                  <c:v>-102.172</c:v>
                </c:pt>
                <c:pt idx="1352">
                  <c:v>-102.14400000000001</c:v>
                </c:pt>
                <c:pt idx="1353">
                  <c:v>-102.116</c:v>
                </c:pt>
                <c:pt idx="1354">
                  <c:v>-102.08799999999999</c:v>
                </c:pt>
                <c:pt idx="1355">
                  <c:v>-102.06</c:v>
                </c:pt>
                <c:pt idx="1356">
                  <c:v>-102.032</c:v>
                </c:pt>
                <c:pt idx="1357">
                  <c:v>-102.004</c:v>
                </c:pt>
                <c:pt idx="1358">
                  <c:v>-101.976</c:v>
                </c:pt>
                <c:pt idx="1359">
                  <c:v>-101.94799999999999</c:v>
                </c:pt>
                <c:pt idx="1360">
                  <c:v>-101.92</c:v>
                </c:pt>
                <c:pt idx="1361">
                  <c:v>-101.892</c:v>
                </c:pt>
                <c:pt idx="1362">
                  <c:v>-101.864</c:v>
                </c:pt>
                <c:pt idx="1363">
                  <c:v>-101.836</c:v>
                </c:pt>
                <c:pt idx="1364">
                  <c:v>-101.80800000000001</c:v>
                </c:pt>
                <c:pt idx="1365">
                  <c:v>-101.78</c:v>
                </c:pt>
                <c:pt idx="1366">
                  <c:v>-101.752</c:v>
                </c:pt>
                <c:pt idx="1367">
                  <c:v>-101.724</c:v>
                </c:pt>
                <c:pt idx="1368">
                  <c:v>-101.696</c:v>
                </c:pt>
                <c:pt idx="1369">
                  <c:v>-101.66800000000001</c:v>
                </c:pt>
                <c:pt idx="1370">
                  <c:v>-101.64</c:v>
                </c:pt>
                <c:pt idx="1371">
                  <c:v>-101.61199999999999</c:v>
                </c:pt>
                <c:pt idx="1372">
                  <c:v>-101.584</c:v>
                </c:pt>
                <c:pt idx="1373">
                  <c:v>-101.556</c:v>
                </c:pt>
                <c:pt idx="1374">
                  <c:v>-101.52800000000001</c:v>
                </c:pt>
                <c:pt idx="1375">
                  <c:v>-101.5</c:v>
                </c:pt>
                <c:pt idx="1376">
                  <c:v>-101.47199999999999</c:v>
                </c:pt>
                <c:pt idx="1377">
                  <c:v>-101.444</c:v>
                </c:pt>
                <c:pt idx="1378">
                  <c:v>-101.416</c:v>
                </c:pt>
                <c:pt idx="1379">
                  <c:v>-101.38800000000001</c:v>
                </c:pt>
                <c:pt idx="1380">
                  <c:v>-101.36</c:v>
                </c:pt>
                <c:pt idx="1381">
                  <c:v>-101.33199999999999</c:v>
                </c:pt>
                <c:pt idx="1382">
                  <c:v>-101.304</c:v>
                </c:pt>
                <c:pt idx="1383">
                  <c:v>-101.276</c:v>
                </c:pt>
                <c:pt idx="1384">
                  <c:v>-101.248</c:v>
                </c:pt>
                <c:pt idx="1385">
                  <c:v>-101.22</c:v>
                </c:pt>
                <c:pt idx="1386">
                  <c:v>-101.19199999999999</c:v>
                </c:pt>
                <c:pt idx="1387">
                  <c:v>-101.164</c:v>
                </c:pt>
                <c:pt idx="1388">
                  <c:v>-101.136</c:v>
                </c:pt>
                <c:pt idx="1389">
                  <c:v>-101.108</c:v>
                </c:pt>
                <c:pt idx="1390">
                  <c:v>-101.08</c:v>
                </c:pt>
                <c:pt idx="1391">
                  <c:v>-101.05200000000001</c:v>
                </c:pt>
                <c:pt idx="1392">
                  <c:v>-101.024</c:v>
                </c:pt>
                <c:pt idx="1393">
                  <c:v>-100.996</c:v>
                </c:pt>
                <c:pt idx="1394">
                  <c:v>-100.968</c:v>
                </c:pt>
                <c:pt idx="1395">
                  <c:v>-100.94</c:v>
                </c:pt>
                <c:pt idx="1396">
                  <c:v>-100.91200000000001</c:v>
                </c:pt>
                <c:pt idx="1397">
                  <c:v>-100.884</c:v>
                </c:pt>
                <c:pt idx="1398">
                  <c:v>-100.85599999999999</c:v>
                </c:pt>
                <c:pt idx="1399">
                  <c:v>-100.828</c:v>
                </c:pt>
                <c:pt idx="1400">
                  <c:v>-100.8</c:v>
                </c:pt>
                <c:pt idx="1401">
                  <c:v>-100.77200000000001</c:v>
                </c:pt>
                <c:pt idx="1402">
                  <c:v>-100.744</c:v>
                </c:pt>
                <c:pt idx="1403">
                  <c:v>-100.71599999999999</c:v>
                </c:pt>
                <c:pt idx="1404">
                  <c:v>-100.688</c:v>
                </c:pt>
                <c:pt idx="1405">
                  <c:v>-100.66</c:v>
                </c:pt>
                <c:pt idx="1406">
                  <c:v>-100.63200000000001</c:v>
                </c:pt>
                <c:pt idx="1407">
                  <c:v>-100.604</c:v>
                </c:pt>
                <c:pt idx="1408">
                  <c:v>-100.57599999999999</c:v>
                </c:pt>
                <c:pt idx="1409">
                  <c:v>-100.548</c:v>
                </c:pt>
                <c:pt idx="1410">
                  <c:v>-100.52</c:v>
                </c:pt>
                <c:pt idx="1411">
                  <c:v>-100.492</c:v>
                </c:pt>
                <c:pt idx="1412">
                  <c:v>-100.464</c:v>
                </c:pt>
                <c:pt idx="1413">
                  <c:v>-100.43600000000001</c:v>
                </c:pt>
                <c:pt idx="1414">
                  <c:v>-100.408</c:v>
                </c:pt>
                <c:pt idx="1415">
                  <c:v>-100.38</c:v>
                </c:pt>
                <c:pt idx="1416">
                  <c:v>-100.352</c:v>
                </c:pt>
                <c:pt idx="1417">
                  <c:v>-100.324</c:v>
                </c:pt>
                <c:pt idx="1418">
                  <c:v>-100.29600000000001</c:v>
                </c:pt>
                <c:pt idx="1419">
                  <c:v>-100.268</c:v>
                </c:pt>
                <c:pt idx="1420">
                  <c:v>-100.24</c:v>
                </c:pt>
                <c:pt idx="1421">
                  <c:v>-100.212</c:v>
                </c:pt>
                <c:pt idx="1422">
                  <c:v>-100.184</c:v>
                </c:pt>
                <c:pt idx="1423">
                  <c:v>-100.15600000000001</c:v>
                </c:pt>
                <c:pt idx="1424">
                  <c:v>-100.128</c:v>
                </c:pt>
                <c:pt idx="1425">
                  <c:v>-100.1</c:v>
                </c:pt>
                <c:pt idx="1426">
                  <c:v>-100.072</c:v>
                </c:pt>
                <c:pt idx="1427">
                  <c:v>-100.044</c:v>
                </c:pt>
                <c:pt idx="1428">
                  <c:v>-100.01600000000001</c:v>
                </c:pt>
                <c:pt idx="1429">
                  <c:v>-99.988</c:v>
                </c:pt>
                <c:pt idx="1430">
                  <c:v>-99.96</c:v>
                </c:pt>
                <c:pt idx="1431">
                  <c:v>-99.932000000000002</c:v>
                </c:pt>
                <c:pt idx="1432">
                  <c:v>-99.903999999999996</c:v>
                </c:pt>
                <c:pt idx="1433">
                  <c:v>-99.876000000000005</c:v>
                </c:pt>
                <c:pt idx="1434">
                  <c:v>-99.847999999999999</c:v>
                </c:pt>
                <c:pt idx="1435">
                  <c:v>-99.82</c:v>
                </c:pt>
                <c:pt idx="1436">
                  <c:v>-99.792000000000002</c:v>
                </c:pt>
                <c:pt idx="1437">
                  <c:v>-99.763999999999996</c:v>
                </c:pt>
                <c:pt idx="1438">
                  <c:v>-99.736000000000004</c:v>
                </c:pt>
                <c:pt idx="1439">
                  <c:v>-99.707999999999998</c:v>
                </c:pt>
                <c:pt idx="1440">
                  <c:v>-99.68</c:v>
                </c:pt>
                <c:pt idx="1441">
                  <c:v>-99.652000000000001</c:v>
                </c:pt>
                <c:pt idx="1442">
                  <c:v>-99.623999999999995</c:v>
                </c:pt>
                <c:pt idx="1443">
                  <c:v>-99.596000000000004</c:v>
                </c:pt>
                <c:pt idx="1444">
                  <c:v>-99.567999999999998</c:v>
                </c:pt>
                <c:pt idx="1445">
                  <c:v>-99.54</c:v>
                </c:pt>
                <c:pt idx="1446">
                  <c:v>-99.512</c:v>
                </c:pt>
                <c:pt idx="1447">
                  <c:v>-99.483999999999995</c:v>
                </c:pt>
                <c:pt idx="1448">
                  <c:v>-99.456000000000003</c:v>
                </c:pt>
                <c:pt idx="1449">
                  <c:v>-99.427999999999997</c:v>
                </c:pt>
                <c:pt idx="1450">
                  <c:v>-99.4</c:v>
                </c:pt>
                <c:pt idx="1451">
                  <c:v>-99.372</c:v>
                </c:pt>
                <c:pt idx="1452">
                  <c:v>-99.343999999999994</c:v>
                </c:pt>
                <c:pt idx="1453">
                  <c:v>-99.316000000000003</c:v>
                </c:pt>
                <c:pt idx="1454">
                  <c:v>-99.287999999999997</c:v>
                </c:pt>
                <c:pt idx="1455">
                  <c:v>-99.26</c:v>
                </c:pt>
                <c:pt idx="1456">
                  <c:v>-99.231999999999999</c:v>
                </c:pt>
                <c:pt idx="1457">
                  <c:v>-99.203999999999994</c:v>
                </c:pt>
                <c:pt idx="1458">
                  <c:v>-99.176000000000002</c:v>
                </c:pt>
                <c:pt idx="1459">
                  <c:v>-99.147999999999996</c:v>
                </c:pt>
                <c:pt idx="1460">
                  <c:v>-99.12</c:v>
                </c:pt>
                <c:pt idx="1461">
                  <c:v>-99.091999999999999</c:v>
                </c:pt>
                <c:pt idx="1462">
                  <c:v>-99.063999999999993</c:v>
                </c:pt>
                <c:pt idx="1463">
                  <c:v>-99.036000000000001</c:v>
                </c:pt>
                <c:pt idx="1464">
                  <c:v>-99.007999999999996</c:v>
                </c:pt>
                <c:pt idx="1465">
                  <c:v>-98.98</c:v>
                </c:pt>
                <c:pt idx="1466">
                  <c:v>-98.951999999999998</c:v>
                </c:pt>
                <c:pt idx="1467">
                  <c:v>-98.924000000000007</c:v>
                </c:pt>
                <c:pt idx="1468">
                  <c:v>-98.896000000000001</c:v>
                </c:pt>
                <c:pt idx="1469">
                  <c:v>-98.867999999999995</c:v>
                </c:pt>
                <c:pt idx="1470">
                  <c:v>-98.84</c:v>
                </c:pt>
                <c:pt idx="1471">
                  <c:v>-98.811999999999998</c:v>
                </c:pt>
                <c:pt idx="1472">
                  <c:v>-98.784000000000006</c:v>
                </c:pt>
                <c:pt idx="1473">
                  <c:v>-98.756</c:v>
                </c:pt>
                <c:pt idx="1474">
                  <c:v>-98.727999999999994</c:v>
                </c:pt>
                <c:pt idx="1475">
                  <c:v>-98.7</c:v>
                </c:pt>
                <c:pt idx="1476">
                  <c:v>-98.671999999999997</c:v>
                </c:pt>
                <c:pt idx="1477">
                  <c:v>-98.644000000000005</c:v>
                </c:pt>
                <c:pt idx="1478">
                  <c:v>-98.616</c:v>
                </c:pt>
                <c:pt idx="1479">
                  <c:v>-98.587999999999994</c:v>
                </c:pt>
                <c:pt idx="1480">
                  <c:v>-98.56</c:v>
                </c:pt>
                <c:pt idx="1481">
                  <c:v>-98.531999999999996</c:v>
                </c:pt>
                <c:pt idx="1482">
                  <c:v>-98.504000000000005</c:v>
                </c:pt>
                <c:pt idx="1483">
                  <c:v>-98.475999999999999</c:v>
                </c:pt>
                <c:pt idx="1484">
                  <c:v>-98.447999999999993</c:v>
                </c:pt>
                <c:pt idx="1485">
                  <c:v>-98.42</c:v>
                </c:pt>
                <c:pt idx="1486">
                  <c:v>-98.391999999999996</c:v>
                </c:pt>
                <c:pt idx="1487">
                  <c:v>-98.364000000000004</c:v>
                </c:pt>
                <c:pt idx="1488">
                  <c:v>-98.335999999999999</c:v>
                </c:pt>
                <c:pt idx="1489">
                  <c:v>-98.308000000000007</c:v>
                </c:pt>
                <c:pt idx="1490">
                  <c:v>-98.28</c:v>
                </c:pt>
                <c:pt idx="1491">
                  <c:v>-98.251999999999995</c:v>
                </c:pt>
                <c:pt idx="1492">
                  <c:v>-98.224000000000004</c:v>
                </c:pt>
                <c:pt idx="1493">
                  <c:v>-98.195999999999998</c:v>
                </c:pt>
                <c:pt idx="1494">
                  <c:v>-98.168000000000006</c:v>
                </c:pt>
                <c:pt idx="1495">
                  <c:v>-98.14</c:v>
                </c:pt>
                <c:pt idx="1496">
                  <c:v>-98.111999999999995</c:v>
                </c:pt>
                <c:pt idx="1497">
                  <c:v>-98.084000000000003</c:v>
                </c:pt>
                <c:pt idx="1498">
                  <c:v>-98.055999999999997</c:v>
                </c:pt>
                <c:pt idx="1499">
                  <c:v>-98.028000000000006</c:v>
                </c:pt>
                <c:pt idx="1500">
                  <c:v>-98</c:v>
                </c:pt>
                <c:pt idx="1501">
                  <c:v>-97.971999999999994</c:v>
                </c:pt>
                <c:pt idx="1502">
                  <c:v>-97.944000000000003</c:v>
                </c:pt>
                <c:pt idx="1503">
                  <c:v>-97.915999999999997</c:v>
                </c:pt>
                <c:pt idx="1504">
                  <c:v>-97.888000000000005</c:v>
                </c:pt>
                <c:pt idx="1505">
                  <c:v>-97.86</c:v>
                </c:pt>
                <c:pt idx="1506">
                  <c:v>-97.831999999999994</c:v>
                </c:pt>
                <c:pt idx="1507">
                  <c:v>-97.804000000000002</c:v>
                </c:pt>
                <c:pt idx="1508">
                  <c:v>-97.775999999999996</c:v>
                </c:pt>
                <c:pt idx="1509">
                  <c:v>-97.748000000000005</c:v>
                </c:pt>
                <c:pt idx="1510">
                  <c:v>-97.72</c:v>
                </c:pt>
                <c:pt idx="1511">
                  <c:v>-97.691999999999993</c:v>
                </c:pt>
                <c:pt idx="1512">
                  <c:v>-97.664000000000001</c:v>
                </c:pt>
                <c:pt idx="1513">
                  <c:v>-97.635999999999996</c:v>
                </c:pt>
                <c:pt idx="1514">
                  <c:v>-97.608000000000004</c:v>
                </c:pt>
                <c:pt idx="1515">
                  <c:v>-97.58</c:v>
                </c:pt>
                <c:pt idx="1516">
                  <c:v>-97.552000000000007</c:v>
                </c:pt>
                <c:pt idx="1517">
                  <c:v>-97.524000000000001</c:v>
                </c:pt>
                <c:pt idx="1518">
                  <c:v>-97.495999999999995</c:v>
                </c:pt>
                <c:pt idx="1519">
                  <c:v>-97.468000000000004</c:v>
                </c:pt>
                <c:pt idx="1520">
                  <c:v>-97.44</c:v>
                </c:pt>
                <c:pt idx="1521">
                  <c:v>-97.412000000000006</c:v>
                </c:pt>
                <c:pt idx="1522">
                  <c:v>-97.384</c:v>
                </c:pt>
                <c:pt idx="1523">
                  <c:v>-97.355999999999995</c:v>
                </c:pt>
                <c:pt idx="1524">
                  <c:v>-97.328000000000003</c:v>
                </c:pt>
                <c:pt idx="1525">
                  <c:v>-97.3</c:v>
                </c:pt>
                <c:pt idx="1526">
                  <c:v>-97.272000000000006</c:v>
                </c:pt>
                <c:pt idx="1527">
                  <c:v>-97.244</c:v>
                </c:pt>
                <c:pt idx="1528">
                  <c:v>-97.215999999999994</c:v>
                </c:pt>
                <c:pt idx="1529">
                  <c:v>-97.188000000000002</c:v>
                </c:pt>
                <c:pt idx="1530">
                  <c:v>-97.16</c:v>
                </c:pt>
                <c:pt idx="1531">
                  <c:v>-97.132000000000005</c:v>
                </c:pt>
                <c:pt idx="1532">
                  <c:v>-97.103999999999999</c:v>
                </c:pt>
                <c:pt idx="1533">
                  <c:v>-97.075999999999993</c:v>
                </c:pt>
                <c:pt idx="1534">
                  <c:v>-97.048000000000002</c:v>
                </c:pt>
                <c:pt idx="1535">
                  <c:v>-97.02</c:v>
                </c:pt>
                <c:pt idx="1536">
                  <c:v>-96.992000000000004</c:v>
                </c:pt>
                <c:pt idx="1537">
                  <c:v>-96.963999999999999</c:v>
                </c:pt>
                <c:pt idx="1538">
                  <c:v>-96.936000000000007</c:v>
                </c:pt>
                <c:pt idx="1539">
                  <c:v>-96.908000000000001</c:v>
                </c:pt>
                <c:pt idx="1540">
                  <c:v>-96.88</c:v>
                </c:pt>
                <c:pt idx="1541">
                  <c:v>-96.852000000000004</c:v>
                </c:pt>
                <c:pt idx="1542">
                  <c:v>-96.823999999999998</c:v>
                </c:pt>
                <c:pt idx="1543">
                  <c:v>-96.796000000000006</c:v>
                </c:pt>
                <c:pt idx="1544">
                  <c:v>-96.768000000000001</c:v>
                </c:pt>
                <c:pt idx="1545">
                  <c:v>-96.74</c:v>
                </c:pt>
                <c:pt idx="1546">
                  <c:v>-96.712000000000003</c:v>
                </c:pt>
                <c:pt idx="1547">
                  <c:v>-96.683999999999997</c:v>
                </c:pt>
                <c:pt idx="1548">
                  <c:v>-96.656000000000006</c:v>
                </c:pt>
                <c:pt idx="1549">
                  <c:v>-96.628</c:v>
                </c:pt>
                <c:pt idx="1550">
                  <c:v>-96.6</c:v>
                </c:pt>
                <c:pt idx="1551">
                  <c:v>-96.572000000000003</c:v>
                </c:pt>
                <c:pt idx="1552">
                  <c:v>-96.543999999999997</c:v>
                </c:pt>
                <c:pt idx="1553">
                  <c:v>-96.516000000000005</c:v>
                </c:pt>
                <c:pt idx="1554">
                  <c:v>-96.488</c:v>
                </c:pt>
                <c:pt idx="1555">
                  <c:v>-96.46</c:v>
                </c:pt>
                <c:pt idx="1556">
                  <c:v>-96.432000000000002</c:v>
                </c:pt>
                <c:pt idx="1557">
                  <c:v>-96.403999999999996</c:v>
                </c:pt>
                <c:pt idx="1558">
                  <c:v>-96.376000000000005</c:v>
                </c:pt>
                <c:pt idx="1559">
                  <c:v>-96.347999999999999</c:v>
                </c:pt>
                <c:pt idx="1560">
                  <c:v>-96.32</c:v>
                </c:pt>
                <c:pt idx="1561">
                  <c:v>-96.292000000000002</c:v>
                </c:pt>
                <c:pt idx="1562">
                  <c:v>-96.263999999999996</c:v>
                </c:pt>
                <c:pt idx="1563">
                  <c:v>-96.236000000000004</c:v>
                </c:pt>
                <c:pt idx="1564">
                  <c:v>-96.207999999999998</c:v>
                </c:pt>
                <c:pt idx="1565">
                  <c:v>-96.18</c:v>
                </c:pt>
                <c:pt idx="1566">
                  <c:v>-96.152000000000001</c:v>
                </c:pt>
                <c:pt idx="1567">
                  <c:v>-96.123999999999995</c:v>
                </c:pt>
                <c:pt idx="1568">
                  <c:v>-96.096000000000004</c:v>
                </c:pt>
                <c:pt idx="1569">
                  <c:v>-96.067999999999998</c:v>
                </c:pt>
                <c:pt idx="1570">
                  <c:v>-96.04</c:v>
                </c:pt>
                <c:pt idx="1571">
                  <c:v>-96.012</c:v>
                </c:pt>
                <c:pt idx="1572">
                  <c:v>-95.983999999999995</c:v>
                </c:pt>
                <c:pt idx="1573">
                  <c:v>-95.956000000000003</c:v>
                </c:pt>
                <c:pt idx="1574">
                  <c:v>-95.927999999999997</c:v>
                </c:pt>
                <c:pt idx="1575">
                  <c:v>-95.9</c:v>
                </c:pt>
                <c:pt idx="1576">
                  <c:v>-95.872</c:v>
                </c:pt>
                <c:pt idx="1577">
                  <c:v>-95.843999999999994</c:v>
                </c:pt>
                <c:pt idx="1578">
                  <c:v>-95.816000000000003</c:v>
                </c:pt>
                <c:pt idx="1579">
                  <c:v>-95.787999999999997</c:v>
                </c:pt>
                <c:pt idx="1580">
                  <c:v>-95.76</c:v>
                </c:pt>
                <c:pt idx="1581">
                  <c:v>-95.731999999999999</c:v>
                </c:pt>
                <c:pt idx="1582">
                  <c:v>-95.703999999999994</c:v>
                </c:pt>
                <c:pt idx="1583">
                  <c:v>-95.676000000000002</c:v>
                </c:pt>
                <c:pt idx="1584">
                  <c:v>-95.647999999999996</c:v>
                </c:pt>
                <c:pt idx="1585">
                  <c:v>-95.62</c:v>
                </c:pt>
                <c:pt idx="1586">
                  <c:v>-95.591999999999999</c:v>
                </c:pt>
                <c:pt idx="1587">
                  <c:v>-95.563999999999993</c:v>
                </c:pt>
                <c:pt idx="1588">
                  <c:v>-95.536000000000001</c:v>
                </c:pt>
                <c:pt idx="1589">
                  <c:v>-95.507999999999996</c:v>
                </c:pt>
                <c:pt idx="1590">
                  <c:v>-95.48</c:v>
                </c:pt>
                <c:pt idx="1591">
                  <c:v>-95.451999999999998</c:v>
                </c:pt>
                <c:pt idx="1592">
                  <c:v>-95.424000000000007</c:v>
                </c:pt>
                <c:pt idx="1593">
                  <c:v>-95.396000000000001</c:v>
                </c:pt>
                <c:pt idx="1594">
                  <c:v>-95.367999999999995</c:v>
                </c:pt>
                <c:pt idx="1595">
                  <c:v>-95.34</c:v>
                </c:pt>
                <c:pt idx="1596">
                  <c:v>-95.311999999999998</c:v>
                </c:pt>
                <c:pt idx="1597">
                  <c:v>-95.284000000000006</c:v>
                </c:pt>
                <c:pt idx="1598">
                  <c:v>-95.256</c:v>
                </c:pt>
                <c:pt idx="1599">
                  <c:v>-95.227999999999994</c:v>
                </c:pt>
                <c:pt idx="1600">
                  <c:v>-95.2</c:v>
                </c:pt>
                <c:pt idx="1601">
                  <c:v>-95.171999999999997</c:v>
                </c:pt>
                <c:pt idx="1602">
                  <c:v>-95.144000000000005</c:v>
                </c:pt>
                <c:pt idx="1603">
                  <c:v>-95.116</c:v>
                </c:pt>
                <c:pt idx="1604">
                  <c:v>-95.087999999999994</c:v>
                </c:pt>
                <c:pt idx="1605">
                  <c:v>-95.06</c:v>
                </c:pt>
                <c:pt idx="1606">
                  <c:v>-95.031999999999996</c:v>
                </c:pt>
                <c:pt idx="1607">
                  <c:v>-95.004000000000005</c:v>
                </c:pt>
                <c:pt idx="1608">
                  <c:v>-94.975999999999999</c:v>
                </c:pt>
                <c:pt idx="1609">
                  <c:v>-94.947999999999993</c:v>
                </c:pt>
                <c:pt idx="1610">
                  <c:v>-94.92</c:v>
                </c:pt>
                <c:pt idx="1611">
                  <c:v>-94.891999999999996</c:v>
                </c:pt>
                <c:pt idx="1612">
                  <c:v>-94.864000000000004</c:v>
                </c:pt>
                <c:pt idx="1613">
                  <c:v>-94.835999999999999</c:v>
                </c:pt>
                <c:pt idx="1614">
                  <c:v>-94.808000000000007</c:v>
                </c:pt>
                <c:pt idx="1615">
                  <c:v>-94.78</c:v>
                </c:pt>
                <c:pt idx="1616">
                  <c:v>-94.751999999999995</c:v>
                </c:pt>
                <c:pt idx="1617">
                  <c:v>-94.724000000000004</c:v>
                </c:pt>
                <c:pt idx="1618">
                  <c:v>-94.695999999999998</c:v>
                </c:pt>
                <c:pt idx="1619">
                  <c:v>-94.668000000000006</c:v>
                </c:pt>
                <c:pt idx="1620">
                  <c:v>-94.64</c:v>
                </c:pt>
                <c:pt idx="1621">
                  <c:v>-94.611999999999995</c:v>
                </c:pt>
                <c:pt idx="1622">
                  <c:v>-94.584000000000003</c:v>
                </c:pt>
                <c:pt idx="1623">
                  <c:v>-94.555999999999997</c:v>
                </c:pt>
                <c:pt idx="1624">
                  <c:v>-94.528000000000006</c:v>
                </c:pt>
                <c:pt idx="1625">
                  <c:v>-94.5</c:v>
                </c:pt>
                <c:pt idx="1626">
                  <c:v>-94.471999999999994</c:v>
                </c:pt>
                <c:pt idx="1627">
                  <c:v>-94.444000000000003</c:v>
                </c:pt>
                <c:pt idx="1628">
                  <c:v>-94.415999999999997</c:v>
                </c:pt>
                <c:pt idx="1629">
                  <c:v>-94.388000000000005</c:v>
                </c:pt>
                <c:pt idx="1630">
                  <c:v>-94.36</c:v>
                </c:pt>
                <c:pt idx="1631">
                  <c:v>-94.331999999999994</c:v>
                </c:pt>
                <c:pt idx="1632">
                  <c:v>-94.304000000000002</c:v>
                </c:pt>
                <c:pt idx="1633">
                  <c:v>-94.275999999999996</c:v>
                </c:pt>
                <c:pt idx="1634">
                  <c:v>-94.248000000000005</c:v>
                </c:pt>
                <c:pt idx="1635">
                  <c:v>-94.22</c:v>
                </c:pt>
                <c:pt idx="1636">
                  <c:v>-94.191999999999993</c:v>
                </c:pt>
                <c:pt idx="1637">
                  <c:v>-94.164000000000001</c:v>
                </c:pt>
                <c:pt idx="1638">
                  <c:v>-94.135999999999996</c:v>
                </c:pt>
                <c:pt idx="1639">
                  <c:v>-94.108000000000004</c:v>
                </c:pt>
                <c:pt idx="1640">
                  <c:v>-94.08</c:v>
                </c:pt>
                <c:pt idx="1641">
                  <c:v>-94.052000000000007</c:v>
                </c:pt>
                <c:pt idx="1642">
                  <c:v>-94.024000000000001</c:v>
                </c:pt>
                <c:pt idx="1643">
                  <c:v>-93.995999999999995</c:v>
                </c:pt>
                <c:pt idx="1644">
                  <c:v>-93.968000000000004</c:v>
                </c:pt>
                <c:pt idx="1645">
                  <c:v>-93.94</c:v>
                </c:pt>
                <c:pt idx="1646">
                  <c:v>-93.912000000000006</c:v>
                </c:pt>
                <c:pt idx="1647">
                  <c:v>-93.884</c:v>
                </c:pt>
                <c:pt idx="1648">
                  <c:v>-93.855999999999995</c:v>
                </c:pt>
                <c:pt idx="1649">
                  <c:v>-93.828000000000003</c:v>
                </c:pt>
                <c:pt idx="1650">
                  <c:v>-93.8</c:v>
                </c:pt>
                <c:pt idx="1651">
                  <c:v>-93.772000000000006</c:v>
                </c:pt>
                <c:pt idx="1652">
                  <c:v>-93.744</c:v>
                </c:pt>
                <c:pt idx="1653">
                  <c:v>-93.715999999999994</c:v>
                </c:pt>
                <c:pt idx="1654">
                  <c:v>-93.688000000000002</c:v>
                </c:pt>
                <c:pt idx="1655">
                  <c:v>-93.66</c:v>
                </c:pt>
                <c:pt idx="1656">
                  <c:v>-93.632000000000005</c:v>
                </c:pt>
                <c:pt idx="1657">
                  <c:v>-93.603999999999999</c:v>
                </c:pt>
                <c:pt idx="1658">
                  <c:v>-93.575999999999993</c:v>
                </c:pt>
                <c:pt idx="1659">
                  <c:v>-93.548000000000002</c:v>
                </c:pt>
                <c:pt idx="1660">
                  <c:v>-93.52</c:v>
                </c:pt>
                <c:pt idx="1661">
                  <c:v>-93.492000000000004</c:v>
                </c:pt>
                <c:pt idx="1662">
                  <c:v>-93.463999999999999</c:v>
                </c:pt>
                <c:pt idx="1663">
                  <c:v>-93.436000000000007</c:v>
                </c:pt>
                <c:pt idx="1664">
                  <c:v>-93.408000000000001</c:v>
                </c:pt>
                <c:pt idx="1665">
                  <c:v>-93.38</c:v>
                </c:pt>
                <c:pt idx="1666">
                  <c:v>-93.352000000000004</c:v>
                </c:pt>
                <c:pt idx="1667">
                  <c:v>-93.323999999999998</c:v>
                </c:pt>
                <c:pt idx="1668">
                  <c:v>-93.296000000000006</c:v>
                </c:pt>
                <c:pt idx="1669">
                  <c:v>-93.268000000000001</c:v>
                </c:pt>
                <c:pt idx="1670">
                  <c:v>-93.24</c:v>
                </c:pt>
                <c:pt idx="1671">
                  <c:v>-93.212000000000003</c:v>
                </c:pt>
                <c:pt idx="1672">
                  <c:v>-93.183999999999997</c:v>
                </c:pt>
                <c:pt idx="1673">
                  <c:v>-93.156000000000006</c:v>
                </c:pt>
                <c:pt idx="1674">
                  <c:v>-93.128</c:v>
                </c:pt>
                <c:pt idx="1675">
                  <c:v>-93.1</c:v>
                </c:pt>
                <c:pt idx="1676">
                  <c:v>-93.072000000000003</c:v>
                </c:pt>
                <c:pt idx="1677">
                  <c:v>-93.043999999999997</c:v>
                </c:pt>
                <c:pt idx="1678">
                  <c:v>-93.016000000000005</c:v>
                </c:pt>
                <c:pt idx="1679">
                  <c:v>-92.988</c:v>
                </c:pt>
                <c:pt idx="1680">
                  <c:v>-92.96</c:v>
                </c:pt>
                <c:pt idx="1681">
                  <c:v>-92.932000000000002</c:v>
                </c:pt>
                <c:pt idx="1682">
                  <c:v>-92.903999999999996</c:v>
                </c:pt>
                <c:pt idx="1683">
                  <c:v>-92.876000000000005</c:v>
                </c:pt>
                <c:pt idx="1684">
                  <c:v>-92.847999999999999</c:v>
                </c:pt>
                <c:pt idx="1685">
                  <c:v>-92.82</c:v>
                </c:pt>
                <c:pt idx="1686">
                  <c:v>-92.792000000000002</c:v>
                </c:pt>
                <c:pt idx="1687">
                  <c:v>-92.763999999999996</c:v>
                </c:pt>
                <c:pt idx="1688">
                  <c:v>-92.736000000000004</c:v>
                </c:pt>
                <c:pt idx="1689">
                  <c:v>-92.707999999999998</c:v>
                </c:pt>
                <c:pt idx="1690">
                  <c:v>-92.68</c:v>
                </c:pt>
                <c:pt idx="1691">
                  <c:v>-92.652000000000001</c:v>
                </c:pt>
                <c:pt idx="1692">
                  <c:v>-92.623999999999995</c:v>
                </c:pt>
                <c:pt idx="1693">
                  <c:v>-92.596000000000004</c:v>
                </c:pt>
                <c:pt idx="1694">
                  <c:v>-92.567999999999998</c:v>
                </c:pt>
                <c:pt idx="1695">
                  <c:v>-92.54</c:v>
                </c:pt>
                <c:pt idx="1696">
                  <c:v>-92.512</c:v>
                </c:pt>
                <c:pt idx="1697">
                  <c:v>-92.483999999999995</c:v>
                </c:pt>
                <c:pt idx="1698">
                  <c:v>-92.456000000000003</c:v>
                </c:pt>
                <c:pt idx="1699">
                  <c:v>-92.427999999999997</c:v>
                </c:pt>
                <c:pt idx="1700">
                  <c:v>-92.4</c:v>
                </c:pt>
                <c:pt idx="1701">
                  <c:v>-92.372</c:v>
                </c:pt>
                <c:pt idx="1702">
                  <c:v>-92.343999999999994</c:v>
                </c:pt>
                <c:pt idx="1703">
                  <c:v>-92.316000000000003</c:v>
                </c:pt>
                <c:pt idx="1704">
                  <c:v>-92.287999999999997</c:v>
                </c:pt>
                <c:pt idx="1705">
                  <c:v>-92.26</c:v>
                </c:pt>
                <c:pt idx="1706">
                  <c:v>-92.231999999999999</c:v>
                </c:pt>
                <c:pt idx="1707">
                  <c:v>-92.203999999999994</c:v>
                </c:pt>
                <c:pt idx="1708">
                  <c:v>-92.176000000000002</c:v>
                </c:pt>
                <c:pt idx="1709">
                  <c:v>-92.147999999999996</c:v>
                </c:pt>
                <c:pt idx="1710">
                  <c:v>-92.12</c:v>
                </c:pt>
                <c:pt idx="1711">
                  <c:v>-92.091999999999999</c:v>
                </c:pt>
                <c:pt idx="1712">
                  <c:v>-92.063999999999993</c:v>
                </c:pt>
                <c:pt idx="1713">
                  <c:v>-92.036000000000001</c:v>
                </c:pt>
                <c:pt idx="1714">
                  <c:v>-92.007999999999996</c:v>
                </c:pt>
                <c:pt idx="1715">
                  <c:v>-91.98</c:v>
                </c:pt>
                <c:pt idx="1716">
                  <c:v>-91.951999999999998</c:v>
                </c:pt>
                <c:pt idx="1717">
                  <c:v>-91.924000000000007</c:v>
                </c:pt>
                <c:pt idx="1718">
                  <c:v>-91.896000000000001</c:v>
                </c:pt>
                <c:pt idx="1719">
                  <c:v>-91.867999999999995</c:v>
                </c:pt>
                <c:pt idx="1720">
                  <c:v>-91.84</c:v>
                </c:pt>
                <c:pt idx="1721">
                  <c:v>-91.811999999999998</c:v>
                </c:pt>
                <c:pt idx="1722">
                  <c:v>-91.784000000000006</c:v>
                </c:pt>
                <c:pt idx="1723">
                  <c:v>-91.756</c:v>
                </c:pt>
                <c:pt idx="1724">
                  <c:v>-91.727999999999994</c:v>
                </c:pt>
                <c:pt idx="1725">
                  <c:v>-91.7</c:v>
                </c:pt>
                <c:pt idx="1726">
                  <c:v>-91.671999999999997</c:v>
                </c:pt>
                <c:pt idx="1727">
                  <c:v>-91.644000000000005</c:v>
                </c:pt>
                <c:pt idx="1728">
                  <c:v>-91.616</c:v>
                </c:pt>
                <c:pt idx="1729">
                  <c:v>-91.587999999999994</c:v>
                </c:pt>
                <c:pt idx="1730">
                  <c:v>-91.56</c:v>
                </c:pt>
                <c:pt idx="1731">
                  <c:v>-91.531999999999996</c:v>
                </c:pt>
                <c:pt idx="1732">
                  <c:v>-91.504000000000005</c:v>
                </c:pt>
                <c:pt idx="1733">
                  <c:v>-91.475999999999999</c:v>
                </c:pt>
                <c:pt idx="1734">
                  <c:v>-91.447999999999993</c:v>
                </c:pt>
                <c:pt idx="1735">
                  <c:v>-91.42</c:v>
                </c:pt>
                <c:pt idx="1736">
                  <c:v>-91.391999999999996</c:v>
                </c:pt>
                <c:pt idx="1737">
                  <c:v>-91.364000000000004</c:v>
                </c:pt>
                <c:pt idx="1738">
                  <c:v>-91.335999999999999</c:v>
                </c:pt>
                <c:pt idx="1739">
                  <c:v>-91.308000000000007</c:v>
                </c:pt>
                <c:pt idx="1740">
                  <c:v>-91.28</c:v>
                </c:pt>
                <c:pt idx="1741">
                  <c:v>-91.251999999999995</c:v>
                </c:pt>
                <c:pt idx="1742">
                  <c:v>-91.224000000000004</c:v>
                </c:pt>
                <c:pt idx="1743">
                  <c:v>-91.195999999999998</c:v>
                </c:pt>
                <c:pt idx="1744">
                  <c:v>-91.168000000000006</c:v>
                </c:pt>
                <c:pt idx="1745">
                  <c:v>-91.14</c:v>
                </c:pt>
                <c:pt idx="1746">
                  <c:v>-91.111999999999995</c:v>
                </c:pt>
                <c:pt idx="1747">
                  <c:v>-91.084000000000003</c:v>
                </c:pt>
                <c:pt idx="1748">
                  <c:v>-91.055999999999997</c:v>
                </c:pt>
                <c:pt idx="1749">
                  <c:v>-91.028000000000006</c:v>
                </c:pt>
                <c:pt idx="1750">
                  <c:v>-91</c:v>
                </c:pt>
                <c:pt idx="1751">
                  <c:v>-90.971999999999994</c:v>
                </c:pt>
                <c:pt idx="1752">
                  <c:v>-90.944000000000003</c:v>
                </c:pt>
                <c:pt idx="1753">
                  <c:v>-90.915999999999997</c:v>
                </c:pt>
                <c:pt idx="1754">
                  <c:v>-90.888000000000005</c:v>
                </c:pt>
                <c:pt idx="1755">
                  <c:v>-90.86</c:v>
                </c:pt>
                <c:pt idx="1756">
                  <c:v>-90.831999999999994</c:v>
                </c:pt>
                <c:pt idx="1757">
                  <c:v>-90.804000000000002</c:v>
                </c:pt>
                <c:pt idx="1758">
                  <c:v>-90.775999999999996</c:v>
                </c:pt>
                <c:pt idx="1759">
                  <c:v>-90.748000000000005</c:v>
                </c:pt>
                <c:pt idx="1760">
                  <c:v>-90.72</c:v>
                </c:pt>
                <c:pt idx="1761">
                  <c:v>-90.691999999999993</c:v>
                </c:pt>
                <c:pt idx="1762">
                  <c:v>-90.664000000000001</c:v>
                </c:pt>
                <c:pt idx="1763">
                  <c:v>-90.635999999999996</c:v>
                </c:pt>
                <c:pt idx="1764">
                  <c:v>-90.608000000000004</c:v>
                </c:pt>
                <c:pt idx="1765">
                  <c:v>-90.58</c:v>
                </c:pt>
                <c:pt idx="1766">
                  <c:v>-90.552000000000007</c:v>
                </c:pt>
                <c:pt idx="1767">
                  <c:v>-90.524000000000001</c:v>
                </c:pt>
                <c:pt idx="1768">
                  <c:v>-90.495999999999995</c:v>
                </c:pt>
                <c:pt idx="1769">
                  <c:v>-90.468000000000004</c:v>
                </c:pt>
                <c:pt idx="1770">
                  <c:v>-90.44</c:v>
                </c:pt>
                <c:pt idx="1771">
                  <c:v>-90.412000000000006</c:v>
                </c:pt>
                <c:pt idx="1772">
                  <c:v>-90.384</c:v>
                </c:pt>
                <c:pt idx="1773">
                  <c:v>-90.355999999999995</c:v>
                </c:pt>
                <c:pt idx="1774">
                  <c:v>-90.328000000000003</c:v>
                </c:pt>
                <c:pt idx="1775">
                  <c:v>-90.3</c:v>
                </c:pt>
                <c:pt idx="1776">
                  <c:v>-90.272000000000006</c:v>
                </c:pt>
                <c:pt idx="1777">
                  <c:v>-90.244</c:v>
                </c:pt>
                <c:pt idx="1778">
                  <c:v>-90.215999999999994</c:v>
                </c:pt>
                <c:pt idx="1779">
                  <c:v>-90.188000000000002</c:v>
                </c:pt>
                <c:pt idx="1780">
                  <c:v>-90.16</c:v>
                </c:pt>
                <c:pt idx="1781">
                  <c:v>-90.132000000000005</c:v>
                </c:pt>
                <c:pt idx="1782">
                  <c:v>-90.103999999999999</c:v>
                </c:pt>
                <c:pt idx="1783">
                  <c:v>-90.075999999999993</c:v>
                </c:pt>
                <c:pt idx="1784">
                  <c:v>-90.048000000000002</c:v>
                </c:pt>
                <c:pt idx="1785">
                  <c:v>-90.02</c:v>
                </c:pt>
                <c:pt idx="1786">
                  <c:v>-89.992000000000004</c:v>
                </c:pt>
                <c:pt idx="1787">
                  <c:v>-89.963999999999999</c:v>
                </c:pt>
                <c:pt idx="1788">
                  <c:v>-89.936000000000007</c:v>
                </c:pt>
                <c:pt idx="1789">
                  <c:v>-89.908000000000001</c:v>
                </c:pt>
                <c:pt idx="1790">
                  <c:v>-89.88</c:v>
                </c:pt>
                <c:pt idx="1791">
                  <c:v>-89.852000000000004</c:v>
                </c:pt>
                <c:pt idx="1792">
                  <c:v>-89.823999999999998</c:v>
                </c:pt>
                <c:pt idx="1793">
                  <c:v>-89.796000000000006</c:v>
                </c:pt>
                <c:pt idx="1794">
                  <c:v>-89.768000000000001</c:v>
                </c:pt>
                <c:pt idx="1795">
                  <c:v>-89.74</c:v>
                </c:pt>
                <c:pt idx="1796">
                  <c:v>-89.712000000000003</c:v>
                </c:pt>
                <c:pt idx="1797">
                  <c:v>-89.683999999999997</c:v>
                </c:pt>
                <c:pt idx="1798">
                  <c:v>-89.656000000000006</c:v>
                </c:pt>
                <c:pt idx="1799">
                  <c:v>-89.628</c:v>
                </c:pt>
                <c:pt idx="1800">
                  <c:v>-89.6</c:v>
                </c:pt>
                <c:pt idx="1801">
                  <c:v>-89.572000000000003</c:v>
                </c:pt>
                <c:pt idx="1802">
                  <c:v>-89.543999999999997</c:v>
                </c:pt>
                <c:pt idx="1803">
                  <c:v>-89.516000000000005</c:v>
                </c:pt>
                <c:pt idx="1804">
                  <c:v>-89.488</c:v>
                </c:pt>
                <c:pt idx="1805">
                  <c:v>-89.46</c:v>
                </c:pt>
                <c:pt idx="1806">
                  <c:v>-89.432000000000002</c:v>
                </c:pt>
                <c:pt idx="1807">
                  <c:v>-89.403999999999996</c:v>
                </c:pt>
                <c:pt idx="1808">
                  <c:v>-89.376000000000005</c:v>
                </c:pt>
                <c:pt idx="1809">
                  <c:v>-89.347999999999999</c:v>
                </c:pt>
                <c:pt idx="1810">
                  <c:v>-89.32</c:v>
                </c:pt>
                <c:pt idx="1811">
                  <c:v>-89.292000000000002</c:v>
                </c:pt>
                <c:pt idx="1812">
                  <c:v>-89.263999999999996</c:v>
                </c:pt>
                <c:pt idx="1813">
                  <c:v>-89.236000000000004</c:v>
                </c:pt>
                <c:pt idx="1814">
                  <c:v>-89.207999999999998</c:v>
                </c:pt>
                <c:pt idx="1815">
                  <c:v>-89.18</c:v>
                </c:pt>
                <c:pt idx="1816">
                  <c:v>-89.152000000000001</c:v>
                </c:pt>
                <c:pt idx="1817">
                  <c:v>-89.123999999999995</c:v>
                </c:pt>
                <c:pt idx="1818">
                  <c:v>-89.096000000000004</c:v>
                </c:pt>
                <c:pt idx="1819">
                  <c:v>-89.067999999999998</c:v>
                </c:pt>
                <c:pt idx="1820">
                  <c:v>-89.04</c:v>
                </c:pt>
                <c:pt idx="1821">
                  <c:v>-89.012</c:v>
                </c:pt>
                <c:pt idx="1822">
                  <c:v>-88.983999999999995</c:v>
                </c:pt>
                <c:pt idx="1823">
                  <c:v>-88.956000000000003</c:v>
                </c:pt>
                <c:pt idx="1824">
                  <c:v>-88.927999999999997</c:v>
                </c:pt>
                <c:pt idx="1825">
                  <c:v>-88.9</c:v>
                </c:pt>
                <c:pt idx="1826">
                  <c:v>-88.872</c:v>
                </c:pt>
                <c:pt idx="1827">
                  <c:v>-88.843999999999994</c:v>
                </c:pt>
                <c:pt idx="1828">
                  <c:v>-88.816000000000003</c:v>
                </c:pt>
                <c:pt idx="1829">
                  <c:v>-88.787999999999997</c:v>
                </c:pt>
                <c:pt idx="1830">
                  <c:v>-88.76</c:v>
                </c:pt>
                <c:pt idx="1831">
                  <c:v>-88.731999999999999</c:v>
                </c:pt>
                <c:pt idx="1832">
                  <c:v>-88.703999999999994</c:v>
                </c:pt>
                <c:pt idx="1833">
                  <c:v>-88.676000000000002</c:v>
                </c:pt>
                <c:pt idx="1834">
                  <c:v>-88.647999999999996</c:v>
                </c:pt>
                <c:pt idx="1835">
                  <c:v>-88.62</c:v>
                </c:pt>
                <c:pt idx="1836">
                  <c:v>-88.591999999999999</c:v>
                </c:pt>
                <c:pt idx="1837">
                  <c:v>-88.563999999999993</c:v>
                </c:pt>
                <c:pt idx="1838">
                  <c:v>-88.536000000000001</c:v>
                </c:pt>
                <c:pt idx="1839">
                  <c:v>-88.507999999999996</c:v>
                </c:pt>
                <c:pt idx="1840">
                  <c:v>-88.48</c:v>
                </c:pt>
                <c:pt idx="1841">
                  <c:v>-88.451999999999998</c:v>
                </c:pt>
                <c:pt idx="1842">
                  <c:v>-88.424000000000007</c:v>
                </c:pt>
                <c:pt idx="1843">
                  <c:v>-88.396000000000001</c:v>
                </c:pt>
                <c:pt idx="1844">
                  <c:v>-88.367999999999995</c:v>
                </c:pt>
                <c:pt idx="1845">
                  <c:v>-88.34</c:v>
                </c:pt>
                <c:pt idx="1846">
                  <c:v>-88.311999999999998</c:v>
                </c:pt>
                <c:pt idx="1847">
                  <c:v>-88.284000000000006</c:v>
                </c:pt>
                <c:pt idx="1848">
                  <c:v>-88.256</c:v>
                </c:pt>
                <c:pt idx="1849">
                  <c:v>-88.227999999999994</c:v>
                </c:pt>
                <c:pt idx="1850">
                  <c:v>-88.2</c:v>
                </c:pt>
                <c:pt idx="1851">
                  <c:v>-88.171999999999997</c:v>
                </c:pt>
                <c:pt idx="1852">
                  <c:v>-88.144000000000005</c:v>
                </c:pt>
                <c:pt idx="1853">
                  <c:v>-88.116</c:v>
                </c:pt>
                <c:pt idx="1854">
                  <c:v>-88.087999999999994</c:v>
                </c:pt>
                <c:pt idx="1855">
                  <c:v>-88.06</c:v>
                </c:pt>
                <c:pt idx="1856">
                  <c:v>-88.031999999999996</c:v>
                </c:pt>
                <c:pt idx="1857">
                  <c:v>-88.004000000000005</c:v>
                </c:pt>
                <c:pt idx="1858">
                  <c:v>-87.975999999999999</c:v>
                </c:pt>
                <c:pt idx="1859">
                  <c:v>-87.947999999999993</c:v>
                </c:pt>
                <c:pt idx="1860">
                  <c:v>-87.92</c:v>
                </c:pt>
                <c:pt idx="1861">
                  <c:v>-87.891999999999996</c:v>
                </c:pt>
                <c:pt idx="1862">
                  <c:v>-87.864000000000004</c:v>
                </c:pt>
                <c:pt idx="1863">
                  <c:v>-87.835999999999999</c:v>
                </c:pt>
                <c:pt idx="1864">
                  <c:v>-87.808000000000007</c:v>
                </c:pt>
                <c:pt idx="1865">
                  <c:v>-87.78</c:v>
                </c:pt>
                <c:pt idx="1866">
                  <c:v>-87.751999999999995</c:v>
                </c:pt>
                <c:pt idx="1867">
                  <c:v>-87.724000000000004</c:v>
                </c:pt>
                <c:pt idx="1868">
                  <c:v>-87.695999999999998</c:v>
                </c:pt>
                <c:pt idx="1869">
                  <c:v>-87.668000000000006</c:v>
                </c:pt>
                <c:pt idx="1870">
                  <c:v>-87.64</c:v>
                </c:pt>
                <c:pt idx="1871">
                  <c:v>-87.611999999999995</c:v>
                </c:pt>
                <c:pt idx="1872">
                  <c:v>-87.584000000000003</c:v>
                </c:pt>
                <c:pt idx="1873">
                  <c:v>-87.555999999999997</c:v>
                </c:pt>
                <c:pt idx="1874">
                  <c:v>-87.528000000000006</c:v>
                </c:pt>
                <c:pt idx="1875">
                  <c:v>-87.5</c:v>
                </c:pt>
                <c:pt idx="1876">
                  <c:v>-87.471999999999994</c:v>
                </c:pt>
                <c:pt idx="1877">
                  <c:v>-87.444000000000003</c:v>
                </c:pt>
                <c:pt idx="1878">
                  <c:v>-87.415999999999997</c:v>
                </c:pt>
                <c:pt idx="1879">
                  <c:v>-87.388000000000005</c:v>
                </c:pt>
                <c:pt idx="1880">
                  <c:v>-87.36</c:v>
                </c:pt>
                <c:pt idx="1881">
                  <c:v>-87.331999999999994</c:v>
                </c:pt>
                <c:pt idx="1882">
                  <c:v>-87.304000000000002</c:v>
                </c:pt>
                <c:pt idx="1883">
                  <c:v>-87.275999999999996</c:v>
                </c:pt>
                <c:pt idx="1884">
                  <c:v>-87.248000000000005</c:v>
                </c:pt>
                <c:pt idx="1885">
                  <c:v>-87.22</c:v>
                </c:pt>
                <c:pt idx="1886">
                  <c:v>-87.191999999999993</c:v>
                </c:pt>
                <c:pt idx="1887">
                  <c:v>-87.164000000000001</c:v>
                </c:pt>
                <c:pt idx="1888">
                  <c:v>-87.135999999999996</c:v>
                </c:pt>
                <c:pt idx="1889">
                  <c:v>-87.108000000000004</c:v>
                </c:pt>
                <c:pt idx="1890">
                  <c:v>-87.08</c:v>
                </c:pt>
                <c:pt idx="1891">
                  <c:v>-87.052000000000007</c:v>
                </c:pt>
                <c:pt idx="1892">
                  <c:v>-87.024000000000001</c:v>
                </c:pt>
                <c:pt idx="1893">
                  <c:v>-86.995999999999995</c:v>
                </c:pt>
                <c:pt idx="1894">
                  <c:v>-86.968000000000004</c:v>
                </c:pt>
                <c:pt idx="1895">
                  <c:v>-86.94</c:v>
                </c:pt>
                <c:pt idx="1896">
                  <c:v>-86.912000000000006</c:v>
                </c:pt>
                <c:pt idx="1897">
                  <c:v>-86.884</c:v>
                </c:pt>
                <c:pt idx="1898">
                  <c:v>-86.855999999999995</c:v>
                </c:pt>
                <c:pt idx="1899">
                  <c:v>-86.828000000000003</c:v>
                </c:pt>
                <c:pt idx="1900">
                  <c:v>-86.8</c:v>
                </c:pt>
                <c:pt idx="1901">
                  <c:v>-86.772000000000006</c:v>
                </c:pt>
                <c:pt idx="1902">
                  <c:v>-86.744</c:v>
                </c:pt>
                <c:pt idx="1903">
                  <c:v>-86.715999999999994</c:v>
                </c:pt>
                <c:pt idx="1904">
                  <c:v>-86.688000000000002</c:v>
                </c:pt>
                <c:pt idx="1905">
                  <c:v>-86.66</c:v>
                </c:pt>
                <c:pt idx="1906">
                  <c:v>-86.632000000000005</c:v>
                </c:pt>
                <c:pt idx="1907">
                  <c:v>-86.603999999999999</c:v>
                </c:pt>
                <c:pt idx="1908">
                  <c:v>-86.575999999999993</c:v>
                </c:pt>
                <c:pt idx="1909">
                  <c:v>-86.548000000000002</c:v>
                </c:pt>
                <c:pt idx="1910">
                  <c:v>-86.52</c:v>
                </c:pt>
                <c:pt idx="1911">
                  <c:v>-86.492000000000004</c:v>
                </c:pt>
                <c:pt idx="1912">
                  <c:v>-86.463999999999999</c:v>
                </c:pt>
                <c:pt idx="1913">
                  <c:v>-86.436000000000007</c:v>
                </c:pt>
                <c:pt idx="1914">
                  <c:v>-86.408000000000001</c:v>
                </c:pt>
                <c:pt idx="1915">
                  <c:v>-86.38</c:v>
                </c:pt>
                <c:pt idx="1916">
                  <c:v>-86.352000000000004</c:v>
                </c:pt>
                <c:pt idx="1917">
                  <c:v>-86.323999999999998</c:v>
                </c:pt>
                <c:pt idx="1918">
                  <c:v>-86.296000000000006</c:v>
                </c:pt>
                <c:pt idx="1919">
                  <c:v>-86.268000000000001</c:v>
                </c:pt>
                <c:pt idx="1920">
                  <c:v>-86.24</c:v>
                </c:pt>
                <c:pt idx="1921">
                  <c:v>-86.212000000000003</c:v>
                </c:pt>
                <c:pt idx="1922">
                  <c:v>-86.183999999999997</c:v>
                </c:pt>
                <c:pt idx="1923">
                  <c:v>-86.156000000000006</c:v>
                </c:pt>
                <c:pt idx="1924">
                  <c:v>-86.128</c:v>
                </c:pt>
                <c:pt idx="1925">
                  <c:v>-86.1</c:v>
                </c:pt>
                <c:pt idx="1926">
                  <c:v>-86.072000000000003</c:v>
                </c:pt>
                <c:pt idx="1927">
                  <c:v>-86.043999999999997</c:v>
                </c:pt>
                <c:pt idx="1928">
                  <c:v>-86.016000000000005</c:v>
                </c:pt>
                <c:pt idx="1929">
                  <c:v>-85.988</c:v>
                </c:pt>
                <c:pt idx="1930">
                  <c:v>-85.96</c:v>
                </c:pt>
                <c:pt idx="1931">
                  <c:v>-85.932000000000002</c:v>
                </c:pt>
                <c:pt idx="1932">
                  <c:v>-85.903999999999996</c:v>
                </c:pt>
                <c:pt idx="1933">
                  <c:v>-85.876000000000005</c:v>
                </c:pt>
                <c:pt idx="1934">
                  <c:v>-85.847999999999999</c:v>
                </c:pt>
                <c:pt idx="1935">
                  <c:v>-85.82</c:v>
                </c:pt>
                <c:pt idx="1936">
                  <c:v>-85.792000000000002</c:v>
                </c:pt>
                <c:pt idx="1937">
                  <c:v>-85.763999999999996</c:v>
                </c:pt>
                <c:pt idx="1938">
                  <c:v>-85.736000000000004</c:v>
                </c:pt>
                <c:pt idx="1939">
                  <c:v>-85.707999999999998</c:v>
                </c:pt>
                <c:pt idx="1940">
                  <c:v>-85.68</c:v>
                </c:pt>
                <c:pt idx="1941">
                  <c:v>-85.652000000000001</c:v>
                </c:pt>
                <c:pt idx="1942">
                  <c:v>-85.623999999999995</c:v>
                </c:pt>
                <c:pt idx="1943">
                  <c:v>-85.596000000000004</c:v>
                </c:pt>
                <c:pt idx="1944">
                  <c:v>-85.567999999999998</c:v>
                </c:pt>
                <c:pt idx="1945">
                  <c:v>-85.54</c:v>
                </c:pt>
                <c:pt idx="1946">
                  <c:v>-85.512</c:v>
                </c:pt>
                <c:pt idx="1947">
                  <c:v>-85.483999999999995</c:v>
                </c:pt>
                <c:pt idx="1948">
                  <c:v>-85.456000000000003</c:v>
                </c:pt>
                <c:pt idx="1949">
                  <c:v>-85.427999999999997</c:v>
                </c:pt>
                <c:pt idx="1950">
                  <c:v>-85.4</c:v>
                </c:pt>
                <c:pt idx="1951">
                  <c:v>-85.372</c:v>
                </c:pt>
                <c:pt idx="1952">
                  <c:v>-85.343999999999994</c:v>
                </c:pt>
                <c:pt idx="1953">
                  <c:v>-85.316000000000003</c:v>
                </c:pt>
                <c:pt idx="1954">
                  <c:v>-85.287999999999997</c:v>
                </c:pt>
                <c:pt idx="1955">
                  <c:v>-85.26</c:v>
                </c:pt>
                <c:pt idx="1956">
                  <c:v>-85.231999999999999</c:v>
                </c:pt>
                <c:pt idx="1957">
                  <c:v>-85.203999999999994</c:v>
                </c:pt>
                <c:pt idx="1958">
                  <c:v>-85.176000000000002</c:v>
                </c:pt>
                <c:pt idx="1959">
                  <c:v>-85.147999999999996</c:v>
                </c:pt>
                <c:pt idx="1960">
                  <c:v>-85.12</c:v>
                </c:pt>
                <c:pt idx="1961">
                  <c:v>-85.091999999999999</c:v>
                </c:pt>
                <c:pt idx="1962">
                  <c:v>-85.063999999999993</c:v>
                </c:pt>
                <c:pt idx="1963">
                  <c:v>-85.036000000000001</c:v>
                </c:pt>
                <c:pt idx="1964">
                  <c:v>-85.007999999999996</c:v>
                </c:pt>
                <c:pt idx="1965">
                  <c:v>-84.98</c:v>
                </c:pt>
                <c:pt idx="1966">
                  <c:v>-84.951999999999998</c:v>
                </c:pt>
                <c:pt idx="1967">
                  <c:v>-84.924000000000007</c:v>
                </c:pt>
                <c:pt idx="1968">
                  <c:v>-84.896000000000001</c:v>
                </c:pt>
                <c:pt idx="1969">
                  <c:v>-84.867999999999995</c:v>
                </c:pt>
                <c:pt idx="1970">
                  <c:v>-84.84</c:v>
                </c:pt>
                <c:pt idx="1971">
                  <c:v>-84.811999999999998</c:v>
                </c:pt>
                <c:pt idx="1972">
                  <c:v>-84.784000000000006</c:v>
                </c:pt>
                <c:pt idx="1973">
                  <c:v>-84.756</c:v>
                </c:pt>
                <c:pt idx="1974">
                  <c:v>-84.727999999999994</c:v>
                </c:pt>
                <c:pt idx="1975">
                  <c:v>-84.7</c:v>
                </c:pt>
                <c:pt idx="1976">
                  <c:v>-84.671999999999997</c:v>
                </c:pt>
                <c:pt idx="1977">
                  <c:v>-84.644000000000005</c:v>
                </c:pt>
                <c:pt idx="1978">
                  <c:v>-84.616</c:v>
                </c:pt>
                <c:pt idx="1979">
                  <c:v>-84.587999999999994</c:v>
                </c:pt>
                <c:pt idx="1980">
                  <c:v>-84.56</c:v>
                </c:pt>
                <c:pt idx="1981">
                  <c:v>-84.531999999999996</c:v>
                </c:pt>
                <c:pt idx="1982">
                  <c:v>-84.504000000000005</c:v>
                </c:pt>
                <c:pt idx="1983">
                  <c:v>-84.475999999999999</c:v>
                </c:pt>
                <c:pt idx="1984">
                  <c:v>-84.447999999999993</c:v>
                </c:pt>
                <c:pt idx="1985">
                  <c:v>-84.42</c:v>
                </c:pt>
                <c:pt idx="1986">
                  <c:v>-84.391999999999996</c:v>
                </c:pt>
                <c:pt idx="1987">
                  <c:v>-84.364000000000004</c:v>
                </c:pt>
                <c:pt idx="1988">
                  <c:v>-84.335999999999999</c:v>
                </c:pt>
                <c:pt idx="1989">
                  <c:v>-84.308000000000007</c:v>
                </c:pt>
                <c:pt idx="1990">
                  <c:v>-84.28</c:v>
                </c:pt>
                <c:pt idx="1991">
                  <c:v>-84.251999999999995</c:v>
                </c:pt>
                <c:pt idx="1992">
                  <c:v>-84.224000000000004</c:v>
                </c:pt>
                <c:pt idx="1993">
                  <c:v>-84.195999999999998</c:v>
                </c:pt>
                <c:pt idx="1994">
                  <c:v>-84.168000000000006</c:v>
                </c:pt>
                <c:pt idx="1995">
                  <c:v>-84.14</c:v>
                </c:pt>
                <c:pt idx="1996">
                  <c:v>-84.111999999999995</c:v>
                </c:pt>
                <c:pt idx="1997">
                  <c:v>-84.084000000000003</c:v>
                </c:pt>
                <c:pt idx="1998">
                  <c:v>-84.055999999999997</c:v>
                </c:pt>
                <c:pt idx="1999">
                  <c:v>-84.028000000000006</c:v>
                </c:pt>
                <c:pt idx="2000">
                  <c:v>-84</c:v>
                </c:pt>
                <c:pt idx="2001">
                  <c:v>-83.971999999999994</c:v>
                </c:pt>
                <c:pt idx="2002">
                  <c:v>-83.944000000000003</c:v>
                </c:pt>
                <c:pt idx="2003">
                  <c:v>-83.915999999999997</c:v>
                </c:pt>
                <c:pt idx="2004">
                  <c:v>-83.888000000000005</c:v>
                </c:pt>
                <c:pt idx="2005">
                  <c:v>-83.86</c:v>
                </c:pt>
                <c:pt idx="2006">
                  <c:v>-83.831999999999994</c:v>
                </c:pt>
                <c:pt idx="2007">
                  <c:v>-83.804000000000002</c:v>
                </c:pt>
                <c:pt idx="2008">
                  <c:v>-83.775999999999996</c:v>
                </c:pt>
                <c:pt idx="2009">
                  <c:v>-83.748000000000005</c:v>
                </c:pt>
                <c:pt idx="2010">
                  <c:v>-83.72</c:v>
                </c:pt>
                <c:pt idx="2011">
                  <c:v>-83.691999999999993</c:v>
                </c:pt>
                <c:pt idx="2012">
                  <c:v>-83.664000000000001</c:v>
                </c:pt>
                <c:pt idx="2013">
                  <c:v>-83.635999999999996</c:v>
                </c:pt>
                <c:pt idx="2014">
                  <c:v>-83.608000000000004</c:v>
                </c:pt>
                <c:pt idx="2015">
                  <c:v>-83.58</c:v>
                </c:pt>
                <c:pt idx="2016">
                  <c:v>-83.552000000000007</c:v>
                </c:pt>
                <c:pt idx="2017">
                  <c:v>-83.524000000000001</c:v>
                </c:pt>
                <c:pt idx="2018">
                  <c:v>-83.495999999999995</c:v>
                </c:pt>
                <c:pt idx="2019">
                  <c:v>-83.468000000000004</c:v>
                </c:pt>
                <c:pt idx="2020">
                  <c:v>-83.44</c:v>
                </c:pt>
                <c:pt idx="2021">
                  <c:v>-83.412000000000006</c:v>
                </c:pt>
                <c:pt idx="2022">
                  <c:v>-83.384</c:v>
                </c:pt>
                <c:pt idx="2023">
                  <c:v>-83.355999999999995</c:v>
                </c:pt>
                <c:pt idx="2024">
                  <c:v>-83.328000000000003</c:v>
                </c:pt>
                <c:pt idx="2025">
                  <c:v>-83.3</c:v>
                </c:pt>
                <c:pt idx="2026">
                  <c:v>-83.272000000000006</c:v>
                </c:pt>
                <c:pt idx="2027">
                  <c:v>-83.244</c:v>
                </c:pt>
                <c:pt idx="2028">
                  <c:v>-83.215999999999994</c:v>
                </c:pt>
                <c:pt idx="2029">
                  <c:v>-83.188000000000002</c:v>
                </c:pt>
                <c:pt idx="2030">
                  <c:v>-83.16</c:v>
                </c:pt>
                <c:pt idx="2031">
                  <c:v>-83.132000000000005</c:v>
                </c:pt>
                <c:pt idx="2032">
                  <c:v>-83.103999999999999</c:v>
                </c:pt>
                <c:pt idx="2033">
                  <c:v>-83.075999999999993</c:v>
                </c:pt>
                <c:pt idx="2034">
                  <c:v>-83.048000000000002</c:v>
                </c:pt>
                <c:pt idx="2035">
                  <c:v>-83.02</c:v>
                </c:pt>
                <c:pt idx="2036">
                  <c:v>-82.992000000000004</c:v>
                </c:pt>
                <c:pt idx="2037">
                  <c:v>-82.963999999999999</c:v>
                </c:pt>
                <c:pt idx="2038">
                  <c:v>-82.936000000000007</c:v>
                </c:pt>
                <c:pt idx="2039">
                  <c:v>-82.908000000000001</c:v>
                </c:pt>
                <c:pt idx="2040">
                  <c:v>-82.88</c:v>
                </c:pt>
                <c:pt idx="2041">
                  <c:v>-82.852000000000004</c:v>
                </c:pt>
                <c:pt idx="2042">
                  <c:v>-82.823999999999998</c:v>
                </c:pt>
                <c:pt idx="2043">
                  <c:v>-82.796000000000006</c:v>
                </c:pt>
                <c:pt idx="2044">
                  <c:v>-82.768000000000001</c:v>
                </c:pt>
                <c:pt idx="2045">
                  <c:v>-82.74</c:v>
                </c:pt>
                <c:pt idx="2046">
                  <c:v>-82.712000000000003</c:v>
                </c:pt>
                <c:pt idx="2047">
                  <c:v>-82.683999999999997</c:v>
                </c:pt>
                <c:pt idx="2048">
                  <c:v>-82.656000000000006</c:v>
                </c:pt>
                <c:pt idx="2049">
                  <c:v>-82.628</c:v>
                </c:pt>
                <c:pt idx="2050">
                  <c:v>-82.6</c:v>
                </c:pt>
                <c:pt idx="2051">
                  <c:v>-82.572000000000003</c:v>
                </c:pt>
                <c:pt idx="2052">
                  <c:v>-82.543999999999997</c:v>
                </c:pt>
                <c:pt idx="2053">
                  <c:v>-82.516000000000005</c:v>
                </c:pt>
                <c:pt idx="2054">
                  <c:v>-82.488</c:v>
                </c:pt>
                <c:pt idx="2055">
                  <c:v>-82.46</c:v>
                </c:pt>
                <c:pt idx="2056">
                  <c:v>-82.432000000000002</c:v>
                </c:pt>
                <c:pt idx="2057">
                  <c:v>-82.403999999999996</c:v>
                </c:pt>
                <c:pt idx="2058">
                  <c:v>-82.376000000000005</c:v>
                </c:pt>
                <c:pt idx="2059">
                  <c:v>-82.347999999999999</c:v>
                </c:pt>
                <c:pt idx="2060">
                  <c:v>-82.32</c:v>
                </c:pt>
                <c:pt idx="2061">
                  <c:v>-82.292000000000002</c:v>
                </c:pt>
                <c:pt idx="2062">
                  <c:v>-82.263999999999996</c:v>
                </c:pt>
                <c:pt idx="2063">
                  <c:v>-82.236000000000004</c:v>
                </c:pt>
                <c:pt idx="2064">
                  <c:v>-82.207999999999998</c:v>
                </c:pt>
                <c:pt idx="2065">
                  <c:v>-82.18</c:v>
                </c:pt>
                <c:pt idx="2066">
                  <c:v>-82.152000000000001</c:v>
                </c:pt>
                <c:pt idx="2067">
                  <c:v>-82.123999999999995</c:v>
                </c:pt>
                <c:pt idx="2068">
                  <c:v>-82.096000000000004</c:v>
                </c:pt>
                <c:pt idx="2069">
                  <c:v>-82.067999999999998</c:v>
                </c:pt>
                <c:pt idx="2070">
                  <c:v>-82.04</c:v>
                </c:pt>
                <c:pt idx="2071">
                  <c:v>-82.012</c:v>
                </c:pt>
                <c:pt idx="2072">
                  <c:v>-81.983999999999995</c:v>
                </c:pt>
                <c:pt idx="2073">
                  <c:v>-81.956000000000003</c:v>
                </c:pt>
                <c:pt idx="2074">
                  <c:v>-81.927999999999997</c:v>
                </c:pt>
                <c:pt idx="2075">
                  <c:v>-81.900000000000006</c:v>
                </c:pt>
                <c:pt idx="2076">
                  <c:v>-81.872</c:v>
                </c:pt>
                <c:pt idx="2077">
                  <c:v>-81.843999999999994</c:v>
                </c:pt>
                <c:pt idx="2078">
                  <c:v>-81.816000000000003</c:v>
                </c:pt>
                <c:pt idx="2079">
                  <c:v>-81.787999999999997</c:v>
                </c:pt>
                <c:pt idx="2080">
                  <c:v>-81.760000000000005</c:v>
                </c:pt>
                <c:pt idx="2081">
                  <c:v>-81.731999999999999</c:v>
                </c:pt>
                <c:pt idx="2082">
                  <c:v>-81.703999999999994</c:v>
                </c:pt>
                <c:pt idx="2083">
                  <c:v>-81.676000000000002</c:v>
                </c:pt>
                <c:pt idx="2084">
                  <c:v>-81.647999999999996</c:v>
                </c:pt>
                <c:pt idx="2085">
                  <c:v>-81.62</c:v>
                </c:pt>
                <c:pt idx="2086">
                  <c:v>-81.591999999999999</c:v>
                </c:pt>
                <c:pt idx="2087">
                  <c:v>-81.563999999999993</c:v>
                </c:pt>
                <c:pt idx="2088">
                  <c:v>-81.536000000000001</c:v>
                </c:pt>
                <c:pt idx="2089">
                  <c:v>-81.507999999999996</c:v>
                </c:pt>
                <c:pt idx="2090">
                  <c:v>-81.48</c:v>
                </c:pt>
                <c:pt idx="2091">
                  <c:v>-81.451999999999998</c:v>
                </c:pt>
                <c:pt idx="2092">
                  <c:v>-81.424000000000007</c:v>
                </c:pt>
                <c:pt idx="2093">
                  <c:v>-81.396000000000001</c:v>
                </c:pt>
                <c:pt idx="2094">
                  <c:v>-81.367999999999995</c:v>
                </c:pt>
                <c:pt idx="2095">
                  <c:v>-81.34</c:v>
                </c:pt>
                <c:pt idx="2096">
                  <c:v>-81.311999999999998</c:v>
                </c:pt>
                <c:pt idx="2097">
                  <c:v>-81.284000000000006</c:v>
                </c:pt>
                <c:pt idx="2098">
                  <c:v>-81.256</c:v>
                </c:pt>
                <c:pt idx="2099">
                  <c:v>-81.227999999999994</c:v>
                </c:pt>
                <c:pt idx="2100">
                  <c:v>-81.2</c:v>
                </c:pt>
                <c:pt idx="2101">
                  <c:v>-81.171999999999997</c:v>
                </c:pt>
                <c:pt idx="2102">
                  <c:v>-81.144000000000005</c:v>
                </c:pt>
                <c:pt idx="2103">
                  <c:v>-81.116</c:v>
                </c:pt>
                <c:pt idx="2104">
                  <c:v>-81.087999999999994</c:v>
                </c:pt>
                <c:pt idx="2105">
                  <c:v>-81.06</c:v>
                </c:pt>
                <c:pt idx="2106">
                  <c:v>-81.031999999999996</c:v>
                </c:pt>
                <c:pt idx="2107">
                  <c:v>-81.004000000000005</c:v>
                </c:pt>
                <c:pt idx="2108">
                  <c:v>-80.975999999999999</c:v>
                </c:pt>
                <c:pt idx="2109">
                  <c:v>-80.947999999999993</c:v>
                </c:pt>
                <c:pt idx="2110">
                  <c:v>-80.92</c:v>
                </c:pt>
                <c:pt idx="2111">
                  <c:v>-80.891999999999996</c:v>
                </c:pt>
                <c:pt idx="2112">
                  <c:v>-80.864000000000004</c:v>
                </c:pt>
                <c:pt idx="2113">
                  <c:v>-80.835999999999999</c:v>
                </c:pt>
                <c:pt idx="2114">
                  <c:v>-80.808000000000007</c:v>
                </c:pt>
                <c:pt idx="2115">
                  <c:v>-80.78</c:v>
                </c:pt>
                <c:pt idx="2116">
                  <c:v>-80.751999999999995</c:v>
                </c:pt>
                <c:pt idx="2117">
                  <c:v>-80.724000000000004</c:v>
                </c:pt>
                <c:pt idx="2118">
                  <c:v>-80.695999999999998</c:v>
                </c:pt>
                <c:pt idx="2119">
                  <c:v>-80.668000000000006</c:v>
                </c:pt>
                <c:pt idx="2120">
                  <c:v>-80.64</c:v>
                </c:pt>
                <c:pt idx="2121">
                  <c:v>-80.611999999999995</c:v>
                </c:pt>
                <c:pt idx="2122">
                  <c:v>-80.584000000000003</c:v>
                </c:pt>
                <c:pt idx="2123">
                  <c:v>-80.555999999999997</c:v>
                </c:pt>
                <c:pt idx="2124">
                  <c:v>-80.528000000000006</c:v>
                </c:pt>
                <c:pt idx="2125">
                  <c:v>-80.5</c:v>
                </c:pt>
                <c:pt idx="2126">
                  <c:v>-80.471999999999994</c:v>
                </c:pt>
                <c:pt idx="2127">
                  <c:v>-80.444000000000003</c:v>
                </c:pt>
                <c:pt idx="2128">
                  <c:v>-80.415999999999997</c:v>
                </c:pt>
                <c:pt idx="2129">
                  <c:v>-80.388000000000005</c:v>
                </c:pt>
                <c:pt idx="2130">
                  <c:v>-80.36</c:v>
                </c:pt>
                <c:pt idx="2131">
                  <c:v>-80.331999999999994</c:v>
                </c:pt>
                <c:pt idx="2132">
                  <c:v>-80.304000000000002</c:v>
                </c:pt>
                <c:pt idx="2133">
                  <c:v>-80.275999999999996</c:v>
                </c:pt>
                <c:pt idx="2134">
                  <c:v>-80.248000000000005</c:v>
                </c:pt>
                <c:pt idx="2135">
                  <c:v>-80.22</c:v>
                </c:pt>
                <c:pt idx="2136">
                  <c:v>-80.191999999999993</c:v>
                </c:pt>
                <c:pt idx="2137">
                  <c:v>-80.164000000000001</c:v>
                </c:pt>
                <c:pt idx="2138">
                  <c:v>-80.135999999999996</c:v>
                </c:pt>
                <c:pt idx="2139">
                  <c:v>-80.108000000000004</c:v>
                </c:pt>
                <c:pt idx="2140">
                  <c:v>-80.08</c:v>
                </c:pt>
                <c:pt idx="2141">
                  <c:v>-80.052000000000007</c:v>
                </c:pt>
                <c:pt idx="2142">
                  <c:v>-80.024000000000001</c:v>
                </c:pt>
                <c:pt idx="2143">
                  <c:v>-79.995999999999995</c:v>
                </c:pt>
                <c:pt idx="2144">
                  <c:v>-79.968000000000004</c:v>
                </c:pt>
                <c:pt idx="2145">
                  <c:v>-79.94</c:v>
                </c:pt>
                <c:pt idx="2146">
                  <c:v>-79.912000000000006</c:v>
                </c:pt>
                <c:pt idx="2147">
                  <c:v>-79.884</c:v>
                </c:pt>
                <c:pt idx="2148">
                  <c:v>-79.855999999999995</c:v>
                </c:pt>
                <c:pt idx="2149">
                  <c:v>-79.828000000000003</c:v>
                </c:pt>
                <c:pt idx="2150">
                  <c:v>-79.8</c:v>
                </c:pt>
                <c:pt idx="2151">
                  <c:v>-79.772000000000006</c:v>
                </c:pt>
                <c:pt idx="2152">
                  <c:v>-79.744</c:v>
                </c:pt>
                <c:pt idx="2153">
                  <c:v>-79.715999999999994</c:v>
                </c:pt>
                <c:pt idx="2154">
                  <c:v>-79.688000000000002</c:v>
                </c:pt>
                <c:pt idx="2155">
                  <c:v>-79.66</c:v>
                </c:pt>
                <c:pt idx="2156">
                  <c:v>-79.632000000000005</c:v>
                </c:pt>
                <c:pt idx="2157">
                  <c:v>-79.603999999999999</c:v>
                </c:pt>
                <c:pt idx="2158">
                  <c:v>-79.575999999999993</c:v>
                </c:pt>
                <c:pt idx="2159">
                  <c:v>-79.548000000000002</c:v>
                </c:pt>
                <c:pt idx="2160">
                  <c:v>-79.52</c:v>
                </c:pt>
                <c:pt idx="2161">
                  <c:v>-79.492000000000004</c:v>
                </c:pt>
                <c:pt idx="2162">
                  <c:v>-79.463999999999999</c:v>
                </c:pt>
                <c:pt idx="2163">
                  <c:v>-79.436000000000007</c:v>
                </c:pt>
                <c:pt idx="2164">
                  <c:v>-79.408000000000001</c:v>
                </c:pt>
                <c:pt idx="2165">
                  <c:v>-79.38</c:v>
                </c:pt>
                <c:pt idx="2166">
                  <c:v>-79.352000000000004</c:v>
                </c:pt>
                <c:pt idx="2167">
                  <c:v>-79.323999999999998</c:v>
                </c:pt>
                <c:pt idx="2168">
                  <c:v>-79.296000000000006</c:v>
                </c:pt>
                <c:pt idx="2169">
                  <c:v>-79.268000000000001</c:v>
                </c:pt>
                <c:pt idx="2170">
                  <c:v>-79.239999999999995</c:v>
                </c:pt>
                <c:pt idx="2171">
                  <c:v>-79.212000000000003</c:v>
                </c:pt>
                <c:pt idx="2172">
                  <c:v>-79.183999999999997</c:v>
                </c:pt>
                <c:pt idx="2173">
                  <c:v>-79.156000000000006</c:v>
                </c:pt>
                <c:pt idx="2174">
                  <c:v>-79.128</c:v>
                </c:pt>
                <c:pt idx="2175">
                  <c:v>-79.099999999999994</c:v>
                </c:pt>
                <c:pt idx="2176">
                  <c:v>-79.072000000000003</c:v>
                </c:pt>
                <c:pt idx="2177">
                  <c:v>-79.043999999999997</c:v>
                </c:pt>
                <c:pt idx="2178">
                  <c:v>-79.016000000000005</c:v>
                </c:pt>
                <c:pt idx="2179">
                  <c:v>-78.988</c:v>
                </c:pt>
                <c:pt idx="2180">
                  <c:v>-78.959999999999994</c:v>
                </c:pt>
                <c:pt idx="2181">
                  <c:v>-78.932000000000002</c:v>
                </c:pt>
                <c:pt idx="2182">
                  <c:v>-78.903999999999996</c:v>
                </c:pt>
                <c:pt idx="2183">
                  <c:v>-78.876000000000005</c:v>
                </c:pt>
                <c:pt idx="2184">
                  <c:v>-78.847999999999999</c:v>
                </c:pt>
                <c:pt idx="2185">
                  <c:v>-78.819999999999993</c:v>
                </c:pt>
                <c:pt idx="2186">
                  <c:v>-78.792000000000002</c:v>
                </c:pt>
                <c:pt idx="2187">
                  <c:v>-78.763999999999996</c:v>
                </c:pt>
                <c:pt idx="2188">
                  <c:v>-78.736000000000004</c:v>
                </c:pt>
                <c:pt idx="2189">
                  <c:v>-78.707999999999998</c:v>
                </c:pt>
                <c:pt idx="2190">
                  <c:v>-78.680000000000007</c:v>
                </c:pt>
                <c:pt idx="2191">
                  <c:v>-78.652000000000001</c:v>
                </c:pt>
                <c:pt idx="2192">
                  <c:v>-78.623999999999995</c:v>
                </c:pt>
                <c:pt idx="2193">
                  <c:v>-78.596000000000004</c:v>
                </c:pt>
                <c:pt idx="2194">
                  <c:v>-78.567999999999998</c:v>
                </c:pt>
                <c:pt idx="2195">
                  <c:v>-78.540000000000006</c:v>
                </c:pt>
                <c:pt idx="2196">
                  <c:v>-78.512</c:v>
                </c:pt>
                <c:pt idx="2197">
                  <c:v>-78.483999999999995</c:v>
                </c:pt>
                <c:pt idx="2198">
                  <c:v>-78.456000000000003</c:v>
                </c:pt>
                <c:pt idx="2199">
                  <c:v>-78.427999999999997</c:v>
                </c:pt>
                <c:pt idx="2200">
                  <c:v>-78.400000000000006</c:v>
                </c:pt>
                <c:pt idx="2201">
                  <c:v>-78.372</c:v>
                </c:pt>
                <c:pt idx="2202">
                  <c:v>-78.343999999999994</c:v>
                </c:pt>
                <c:pt idx="2203">
                  <c:v>-78.316000000000003</c:v>
                </c:pt>
                <c:pt idx="2204">
                  <c:v>-78.287999999999997</c:v>
                </c:pt>
                <c:pt idx="2205">
                  <c:v>-78.260000000000005</c:v>
                </c:pt>
                <c:pt idx="2206">
                  <c:v>-78.231999999999999</c:v>
                </c:pt>
                <c:pt idx="2207">
                  <c:v>-78.203999999999994</c:v>
                </c:pt>
                <c:pt idx="2208">
                  <c:v>-78.176000000000002</c:v>
                </c:pt>
                <c:pt idx="2209">
                  <c:v>-78.147999999999996</c:v>
                </c:pt>
                <c:pt idx="2210">
                  <c:v>-78.12</c:v>
                </c:pt>
                <c:pt idx="2211">
                  <c:v>-78.091999999999999</c:v>
                </c:pt>
                <c:pt idx="2212">
                  <c:v>-78.063999999999993</c:v>
                </c:pt>
                <c:pt idx="2213">
                  <c:v>-78.036000000000001</c:v>
                </c:pt>
                <c:pt idx="2214">
                  <c:v>-78.007999999999996</c:v>
                </c:pt>
                <c:pt idx="2215">
                  <c:v>-77.98</c:v>
                </c:pt>
                <c:pt idx="2216">
                  <c:v>-77.951999999999998</c:v>
                </c:pt>
                <c:pt idx="2217">
                  <c:v>-77.924000000000007</c:v>
                </c:pt>
                <c:pt idx="2218">
                  <c:v>-77.896000000000001</c:v>
                </c:pt>
                <c:pt idx="2219">
                  <c:v>-77.867999999999995</c:v>
                </c:pt>
                <c:pt idx="2220">
                  <c:v>-77.84</c:v>
                </c:pt>
                <c:pt idx="2221">
                  <c:v>-77.811999999999998</c:v>
                </c:pt>
                <c:pt idx="2222">
                  <c:v>-77.784000000000006</c:v>
                </c:pt>
                <c:pt idx="2223">
                  <c:v>-77.756</c:v>
                </c:pt>
                <c:pt idx="2224">
                  <c:v>-77.727999999999994</c:v>
                </c:pt>
                <c:pt idx="2225">
                  <c:v>-77.7</c:v>
                </c:pt>
                <c:pt idx="2226">
                  <c:v>-77.671999999999997</c:v>
                </c:pt>
                <c:pt idx="2227">
                  <c:v>-77.644000000000005</c:v>
                </c:pt>
                <c:pt idx="2228">
                  <c:v>-77.616</c:v>
                </c:pt>
                <c:pt idx="2229">
                  <c:v>-77.587999999999994</c:v>
                </c:pt>
                <c:pt idx="2230">
                  <c:v>-77.56</c:v>
                </c:pt>
                <c:pt idx="2231">
                  <c:v>-77.531999999999996</c:v>
                </c:pt>
                <c:pt idx="2232">
                  <c:v>-77.504000000000005</c:v>
                </c:pt>
                <c:pt idx="2233">
                  <c:v>-77.475999999999999</c:v>
                </c:pt>
                <c:pt idx="2234">
                  <c:v>-77.447999999999993</c:v>
                </c:pt>
                <c:pt idx="2235">
                  <c:v>-77.42</c:v>
                </c:pt>
                <c:pt idx="2236">
                  <c:v>-77.391999999999996</c:v>
                </c:pt>
                <c:pt idx="2237">
                  <c:v>-77.364000000000004</c:v>
                </c:pt>
                <c:pt idx="2238">
                  <c:v>-77.335999999999999</c:v>
                </c:pt>
                <c:pt idx="2239">
                  <c:v>-77.308000000000007</c:v>
                </c:pt>
                <c:pt idx="2240">
                  <c:v>-77.28</c:v>
                </c:pt>
                <c:pt idx="2241">
                  <c:v>-77.251999999999995</c:v>
                </c:pt>
                <c:pt idx="2242">
                  <c:v>-77.224000000000004</c:v>
                </c:pt>
                <c:pt idx="2243">
                  <c:v>-77.195999999999998</c:v>
                </c:pt>
                <c:pt idx="2244">
                  <c:v>-77.168000000000006</c:v>
                </c:pt>
                <c:pt idx="2245">
                  <c:v>-77.14</c:v>
                </c:pt>
                <c:pt idx="2246">
                  <c:v>-77.111999999999995</c:v>
                </c:pt>
                <c:pt idx="2247">
                  <c:v>-77.084000000000003</c:v>
                </c:pt>
                <c:pt idx="2248">
                  <c:v>-77.055999999999997</c:v>
                </c:pt>
                <c:pt idx="2249">
                  <c:v>-77.028000000000006</c:v>
                </c:pt>
                <c:pt idx="2250">
                  <c:v>-77</c:v>
                </c:pt>
                <c:pt idx="2251">
                  <c:v>-76.971999999999994</c:v>
                </c:pt>
                <c:pt idx="2252">
                  <c:v>-76.944000000000003</c:v>
                </c:pt>
                <c:pt idx="2253">
                  <c:v>-76.915999999999997</c:v>
                </c:pt>
                <c:pt idx="2254">
                  <c:v>-76.888000000000005</c:v>
                </c:pt>
                <c:pt idx="2255">
                  <c:v>-76.86</c:v>
                </c:pt>
                <c:pt idx="2256">
                  <c:v>-76.831999999999994</c:v>
                </c:pt>
                <c:pt idx="2257">
                  <c:v>-76.804000000000002</c:v>
                </c:pt>
                <c:pt idx="2258">
                  <c:v>-76.775999999999996</c:v>
                </c:pt>
                <c:pt idx="2259">
                  <c:v>-76.748000000000005</c:v>
                </c:pt>
                <c:pt idx="2260">
                  <c:v>-76.72</c:v>
                </c:pt>
                <c:pt idx="2261">
                  <c:v>-76.691999999999993</c:v>
                </c:pt>
                <c:pt idx="2262">
                  <c:v>-76.664000000000001</c:v>
                </c:pt>
                <c:pt idx="2263">
                  <c:v>-76.635999999999996</c:v>
                </c:pt>
                <c:pt idx="2264">
                  <c:v>-76.608000000000004</c:v>
                </c:pt>
                <c:pt idx="2265">
                  <c:v>-76.58</c:v>
                </c:pt>
                <c:pt idx="2266">
                  <c:v>-76.552000000000007</c:v>
                </c:pt>
                <c:pt idx="2267">
                  <c:v>-76.524000000000001</c:v>
                </c:pt>
                <c:pt idx="2268">
                  <c:v>-76.495999999999995</c:v>
                </c:pt>
                <c:pt idx="2269">
                  <c:v>-76.468000000000004</c:v>
                </c:pt>
                <c:pt idx="2270">
                  <c:v>-76.44</c:v>
                </c:pt>
                <c:pt idx="2271">
                  <c:v>-76.412000000000006</c:v>
                </c:pt>
                <c:pt idx="2272">
                  <c:v>-76.384</c:v>
                </c:pt>
                <c:pt idx="2273">
                  <c:v>-76.355999999999995</c:v>
                </c:pt>
                <c:pt idx="2274">
                  <c:v>-76.328000000000003</c:v>
                </c:pt>
                <c:pt idx="2275">
                  <c:v>-76.3</c:v>
                </c:pt>
                <c:pt idx="2276">
                  <c:v>-76.272000000000006</c:v>
                </c:pt>
                <c:pt idx="2277">
                  <c:v>-76.244</c:v>
                </c:pt>
                <c:pt idx="2278">
                  <c:v>-76.215999999999994</c:v>
                </c:pt>
                <c:pt idx="2279">
                  <c:v>-76.188000000000002</c:v>
                </c:pt>
                <c:pt idx="2280">
                  <c:v>-76.16</c:v>
                </c:pt>
                <c:pt idx="2281">
                  <c:v>-76.132000000000005</c:v>
                </c:pt>
                <c:pt idx="2282">
                  <c:v>-76.103999999999999</c:v>
                </c:pt>
                <c:pt idx="2283">
                  <c:v>-76.075999999999993</c:v>
                </c:pt>
                <c:pt idx="2284">
                  <c:v>-76.048000000000002</c:v>
                </c:pt>
                <c:pt idx="2285">
                  <c:v>-76.02</c:v>
                </c:pt>
                <c:pt idx="2286">
                  <c:v>-75.992000000000004</c:v>
                </c:pt>
                <c:pt idx="2287">
                  <c:v>-75.963999999999999</c:v>
                </c:pt>
                <c:pt idx="2288">
                  <c:v>-75.936000000000007</c:v>
                </c:pt>
                <c:pt idx="2289">
                  <c:v>-75.908000000000001</c:v>
                </c:pt>
                <c:pt idx="2290">
                  <c:v>-75.88</c:v>
                </c:pt>
                <c:pt idx="2291">
                  <c:v>-75.852000000000004</c:v>
                </c:pt>
                <c:pt idx="2292">
                  <c:v>-75.823999999999998</c:v>
                </c:pt>
                <c:pt idx="2293">
                  <c:v>-75.796000000000006</c:v>
                </c:pt>
                <c:pt idx="2294">
                  <c:v>-75.768000000000001</c:v>
                </c:pt>
                <c:pt idx="2295">
                  <c:v>-75.739999999999995</c:v>
                </c:pt>
                <c:pt idx="2296">
                  <c:v>-75.712000000000003</c:v>
                </c:pt>
                <c:pt idx="2297">
                  <c:v>-75.683999999999997</c:v>
                </c:pt>
                <c:pt idx="2298">
                  <c:v>-75.656000000000006</c:v>
                </c:pt>
                <c:pt idx="2299">
                  <c:v>-75.628</c:v>
                </c:pt>
                <c:pt idx="2300">
                  <c:v>-75.599999999999994</c:v>
                </c:pt>
                <c:pt idx="2301">
                  <c:v>-75.572000000000003</c:v>
                </c:pt>
                <c:pt idx="2302">
                  <c:v>-75.543999999999997</c:v>
                </c:pt>
                <c:pt idx="2303">
                  <c:v>-75.516000000000005</c:v>
                </c:pt>
                <c:pt idx="2304">
                  <c:v>-75.488</c:v>
                </c:pt>
                <c:pt idx="2305">
                  <c:v>-75.459999999999994</c:v>
                </c:pt>
                <c:pt idx="2306">
                  <c:v>-75.432000000000002</c:v>
                </c:pt>
                <c:pt idx="2307">
                  <c:v>-75.403999999999996</c:v>
                </c:pt>
                <c:pt idx="2308">
                  <c:v>-75.376000000000005</c:v>
                </c:pt>
                <c:pt idx="2309">
                  <c:v>-75.347999999999999</c:v>
                </c:pt>
                <c:pt idx="2310">
                  <c:v>-75.319999999999993</c:v>
                </c:pt>
                <c:pt idx="2311">
                  <c:v>-75.292000000000002</c:v>
                </c:pt>
                <c:pt idx="2312">
                  <c:v>-75.263999999999996</c:v>
                </c:pt>
                <c:pt idx="2313">
                  <c:v>-75.236000000000004</c:v>
                </c:pt>
                <c:pt idx="2314">
                  <c:v>-75.207999999999998</c:v>
                </c:pt>
                <c:pt idx="2315">
                  <c:v>-75.180000000000007</c:v>
                </c:pt>
                <c:pt idx="2316">
                  <c:v>-75.152000000000001</c:v>
                </c:pt>
                <c:pt idx="2317">
                  <c:v>-75.123999999999995</c:v>
                </c:pt>
                <c:pt idx="2318">
                  <c:v>-75.096000000000004</c:v>
                </c:pt>
                <c:pt idx="2319">
                  <c:v>-75.067999999999998</c:v>
                </c:pt>
                <c:pt idx="2320">
                  <c:v>-75.040000000000006</c:v>
                </c:pt>
                <c:pt idx="2321">
                  <c:v>-75.012</c:v>
                </c:pt>
                <c:pt idx="2322">
                  <c:v>-74.983999999999995</c:v>
                </c:pt>
                <c:pt idx="2323">
                  <c:v>-74.956000000000003</c:v>
                </c:pt>
                <c:pt idx="2324">
                  <c:v>-74.927999999999997</c:v>
                </c:pt>
                <c:pt idx="2325">
                  <c:v>-74.900000000000006</c:v>
                </c:pt>
                <c:pt idx="2326">
                  <c:v>-74.872</c:v>
                </c:pt>
                <c:pt idx="2327">
                  <c:v>-74.843999999999994</c:v>
                </c:pt>
                <c:pt idx="2328">
                  <c:v>-74.816000000000003</c:v>
                </c:pt>
                <c:pt idx="2329">
                  <c:v>-74.787999999999997</c:v>
                </c:pt>
                <c:pt idx="2330">
                  <c:v>-74.760000000000005</c:v>
                </c:pt>
                <c:pt idx="2331">
                  <c:v>-74.731999999999999</c:v>
                </c:pt>
                <c:pt idx="2332">
                  <c:v>-74.703999999999994</c:v>
                </c:pt>
                <c:pt idx="2333">
                  <c:v>-74.676000000000002</c:v>
                </c:pt>
                <c:pt idx="2334">
                  <c:v>-74.647999999999996</c:v>
                </c:pt>
                <c:pt idx="2335">
                  <c:v>-74.62</c:v>
                </c:pt>
                <c:pt idx="2336">
                  <c:v>-74.591999999999999</c:v>
                </c:pt>
                <c:pt idx="2337">
                  <c:v>-74.563999999999993</c:v>
                </c:pt>
                <c:pt idx="2338">
                  <c:v>-74.536000000000001</c:v>
                </c:pt>
                <c:pt idx="2339">
                  <c:v>-74.507999999999996</c:v>
                </c:pt>
                <c:pt idx="2340">
                  <c:v>-74.48</c:v>
                </c:pt>
                <c:pt idx="2341">
                  <c:v>-74.451999999999998</c:v>
                </c:pt>
                <c:pt idx="2342">
                  <c:v>-74.424000000000007</c:v>
                </c:pt>
                <c:pt idx="2343">
                  <c:v>-74.396000000000001</c:v>
                </c:pt>
                <c:pt idx="2344">
                  <c:v>-74.367999999999995</c:v>
                </c:pt>
                <c:pt idx="2345">
                  <c:v>-74.34</c:v>
                </c:pt>
                <c:pt idx="2346">
                  <c:v>-74.311999999999998</c:v>
                </c:pt>
                <c:pt idx="2347">
                  <c:v>-74.284000000000006</c:v>
                </c:pt>
                <c:pt idx="2348">
                  <c:v>-74.256</c:v>
                </c:pt>
                <c:pt idx="2349">
                  <c:v>-74.227999999999994</c:v>
                </c:pt>
                <c:pt idx="2350">
                  <c:v>-74.2</c:v>
                </c:pt>
                <c:pt idx="2351">
                  <c:v>-74.171999999999997</c:v>
                </c:pt>
                <c:pt idx="2352">
                  <c:v>-74.144000000000005</c:v>
                </c:pt>
                <c:pt idx="2353">
                  <c:v>-74.116</c:v>
                </c:pt>
                <c:pt idx="2354">
                  <c:v>-74.087999999999994</c:v>
                </c:pt>
                <c:pt idx="2355">
                  <c:v>-74.06</c:v>
                </c:pt>
                <c:pt idx="2356">
                  <c:v>-74.031999999999996</c:v>
                </c:pt>
                <c:pt idx="2357">
                  <c:v>-74.004000000000005</c:v>
                </c:pt>
                <c:pt idx="2358">
                  <c:v>-73.975999999999999</c:v>
                </c:pt>
                <c:pt idx="2359">
                  <c:v>-73.947999999999993</c:v>
                </c:pt>
                <c:pt idx="2360">
                  <c:v>-73.92</c:v>
                </c:pt>
                <c:pt idx="2361">
                  <c:v>-73.891999999999996</c:v>
                </c:pt>
                <c:pt idx="2362">
                  <c:v>-73.864000000000004</c:v>
                </c:pt>
                <c:pt idx="2363">
                  <c:v>-73.835999999999999</c:v>
                </c:pt>
                <c:pt idx="2364">
                  <c:v>-73.808000000000007</c:v>
                </c:pt>
                <c:pt idx="2365">
                  <c:v>-73.78</c:v>
                </c:pt>
                <c:pt idx="2366">
                  <c:v>-73.751999999999995</c:v>
                </c:pt>
                <c:pt idx="2367">
                  <c:v>-73.724000000000004</c:v>
                </c:pt>
                <c:pt idx="2368">
                  <c:v>-73.695999999999998</c:v>
                </c:pt>
                <c:pt idx="2369">
                  <c:v>-73.668000000000006</c:v>
                </c:pt>
                <c:pt idx="2370">
                  <c:v>-73.64</c:v>
                </c:pt>
                <c:pt idx="2371">
                  <c:v>-73.611999999999995</c:v>
                </c:pt>
                <c:pt idx="2372">
                  <c:v>-73.584000000000003</c:v>
                </c:pt>
                <c:pt idx="2373">
                  <c:v>-73.555999999999997</c:v>
                </c:pt>
                <c:pt idx="2374">
                  <c:v>-73.528000000000006</c:v>
                </c:pt>
                <c:pt idx="2375">
                  <c:v>-73.5</c:v>
                </c:pt>
                <c:pt idx="2376">
                  <c:v>-73.471999999999994</c:v>
                </c:pt>
                <c:pt idx="2377">
                  <c:v>-73.444000000000003</c:v>
                </c:pt>
                <c:pt idx="2378">
                  <c:v>-73.415999999999997</c:v>
                </c:pt>
                <c:pt idx="2379">
                  <c:v>-73.388000000000005</c:v>
                </c:pt>
                <c:pt idx="2380">
                  <c:v>-73.36</c:v>
                </c:pt>
                <c:pt idx="2381">
                  <c:v>-73.331999999999994</c:v>
                </c:pt>
                <c:pt idx="2382">
                  <c:v>-73.304000000000002</c:v>
                </c:pt>
                <c:pt idx="2383">
                  <c:v>-73.275999999999996</c:v>
                </c:pt>
                <c:pt idx="2384">
                  <c:v>-73.248000000000005</c:v>
                </c:pt>
                <c:pt idx="2385">
                  <c:v>-73.22</c:v>
                </c:pt>
                <c:pt idx="2386">
                  <c:v>-73.191999999999993</c:v>
                </c:pt>
                <c:pt idx="2387">
                  <c:v>-73.164000000000001</c:v>
                </c:pt>
                <c:pt idx="2388">
                  <c:v>-73.135999999999996</c:v>
                </c:pt>
                <c:pt idx="2389">
                  <c:v>-73.108000000000004</c:v>
                </c:pt>
                <c:pt idx="2390">
                  <c:v>-73.08</c:v>
                </c:pt>
                <c:pt idx="2391">
                  <c:v>-73.052000000000007</c:v>
                </c:pt>
                <c:pt idx="2392">
                  <c:v>-73.024000000000001</c:v>
                </c:pt>
                <c:pt idx="2393">
                  <c:v>-72.995999999999995</c:v>
                </c:pt>
                <c:pt idx="2394">
                  <c:v>-72.968000000000004</c:v>
                </c:pt>
                <c:pt idx="2395">
                  <c:v>-72.94</c:v>
                </c:pt>
                <c:pt idx="2396">
                  <c:v>-72.912000000000006</c:v>
                </c:pt>
                <c:pt idx="2397">
                  <c:v>-72.884</c:v>
                </c:pt>
                <c:pt idx="2398">
                  <c:v>-72.855999999999995</c:v>
                </c:pt>
                <c:pt idx="2399">
                  <c:v>-72.828000000000003</c:v>
                </c:pt>
                <c:pt idx="2400">
                  <c:v>-72.8</c:v>
                </c:pt>
                <c:pt idx="2401">
                  <c:v>-72.772000000000006</c:v>
                </c:pt>
                <c:pt idx="2402">
                  <c:v>-72.744</c:v>
                </c:pt>
                <c:pt idx="2403">
                  <c:v>-72.715999999999994</c:v>
                </c:pt>
                <c:pt idx="2404">
                  <c:v>-72.688000000000002</c:v>
                </c:pt>
                <c:pt idx="2405">
                  <c:v>-72.66</c:v>
                </c:pt>
                <c:pt idx="2406">
                  <c:v>-72.632000000000005</c:v>
                </c:pt>
                <c:pt idx="2407">
                  <c:v>-72.603999999999999</c:v>
                </c:pt>
                <c:pt idx="2408">
                  <c:v>-72.575999999999993</c:v>
                </c:pt>
                <c:pt idx="2409">
                  <c:v>-72.548000000000002</c:v>
                </c:pt>
                <c:pt idx="2410">
                  <c:v>-72.52</c:v>
                </c:pt>
                <c:pt idx="2411">
                  <c:v>-72.492000000000004</c:v>
                </c:pt>
                <c:pt idx="2412">
                  <c:v>-72.463999999999999</c:v>
                </c:pt>
                <c:pt idx="2413">
                  <c:v>-72.436000000000007</c:v>
                </c:pt>
                <c:pt idx="2414">
                  <c:v>-72.408000000000001</c:v>
                </c:pt>
                <c:pt idx="2415">
                  <c:v>-72.38</c:v>
                </c:pt>
                <c:pt idx="2416">
                  <c:v>-72.352000000000004</c:v>
                </c:pt>
                <c:pt idx="2417">
                  <c:v>-72.323999999999998</c:v>
                </c:pt>
                <c:pt idx="2418">
                  <c:v>-72.296000000000006</c:v>
                </c:pt>
                <c:pt idx="2419">
                  <c:v>-72.268000000000001</c:v>
                </c:pt>
                <c:pt idx="2420">
                  <c:v>-72.239999999999995</c:v>
                </c:pt>
                <c:pt idx="2421">
                  <c:v>-72.212000000000003</c:v>
                </c:pt>
                <c:pt idx="2422">
                  <c:v>-72.183999999999997</c:v>
                </c:pt>
                <c:pt idx="2423">
                  <c:v>-72.156000000000006</c:v>
                </c:pt>
                <c:pt idx="2424">
                  <c:v>-72.128</c:v>
                </c:pt>
                <c:pt idx="2425">
                  <c:v>-72.099999999999994</c:v>
                </c:pt>
                <c:pt idx="2426">
                  <c:v>-72.072000000000003</c:v>
                </c:pt>
                <c:pt idx="2427">
                  <c:v>-72.043999999999997</c:v>
                </c:pt>
                <c:pt idx="2428">
                  <c:v>-72.016000000000005</c:v>
                </c:pt>
                <c:pt idx="2429">
                  <c:v>-71.988</c:v>
                </c:pt>
                <c:pt idx="2430">
                  <c:v>-71.959999999999994</c:v>
                </c:pt>
                <c:pt idx="2431">
                  <c:v>-71.932000000000002</c:v>
                </c:pt>
                <c:pt idx="2432">
                  <c:v>-71.903999999999996</c:v>
                </c:pt>
                <c:pt idx="2433">
                  <c:v>-71.876000000000005</c:v>
                </c:pt>
                <c:pt idx="2434">
                  <c:v>-71.847999999999999</c:v>
                </c:pt>
                <c:pt idx="2435">
                  <c:v>-71.819999999999993</c:v>
                </c:pt>
                <c:pt idx="2436">
                  <c:v>-71.792000000000002</c:v>
                </c:pt>
                <c:pt idx="2437">
                  <c:v>-71.763999999999996</c:v>
                </c:pt>
                <c:pt idx="2438">
                  <c:v>-71.736000000000004</c:v>
                </c:pt>
                <c:pt idx="2439">
                  <c:v>-71.707999999999998</c:v>
                </c:pt>
                <c:pt idx="2440">
                  <c:v>-71.680000000000007</c:v>
                </c:pt>
                <c:pt idx="2441">
                  <c:v>-71.652000000000001</c:v>
                </c:pt>
                <c:pt idx="2442">
                  <c:v>-71.623999999999995</c:v>
                </c:pt>
                <c:pt idx="2443">
                  <c:v>-71.596000000000004</c:v>
                </c:pt>
                <c:pt idx="2444">
                  <c:v>-71.567999999999998</c:v>
                </c:pt>
                <c:pt idx="2445">
                  <c:v>-71.540000000000006</c:v>
                </c:pt>
                <c:pt idx="2446">
                  <c:v>-71.512</c:v>
                </c:pt>
                <c:pt idx="2447">
                  <c:v>-71.483999999999995</c:v>
                </c:pt>
                <c:pt idx="2448">
                  <c:v>-71.456000000000003</c:v>
                </c:pt>
                <c:pt idx="2449">
                  <c:v>-71.427999999999997</c:v>
                </c:pt>
                <c:pt idx="2450">
                  <c:v>-71.400000000000006</c:v>
                </c:pt>
                <c:pt idx="2451">
                  <c:v>-71.372</c:v>
                </c:pt>
                <c:pt idx="2452">
                  <c:v>-71.343999999999994</c:v>
                </c:pt>
                <c:pt idx="2453">
                  <c:v>-71.316000000000003</c:v>
                </c:pt>
                <c:pt idx="2454">
                  <c:v>-71.287999999999997</c:v>
                </c:pt>
                <c:pt idx="2455">
                  <c:v>-71.260000000000005</c:v>
                </c:pt>
                <c:pt idx="2456">
                  <c:v>-71.231999999999999</c:v>
                </c:pt>
                <c:pt idx="2457">
                  <c:v>-71.203999999999994</c:v>
                </c:pt>
                <c:pt idx="2458">
                  <c:v>-71.176000000000002</c:v>
                </c:pt>
                <c:pt idx="2459">
                  <c:v>-71.147999999999996</c:v>
                </c:pt>
                <c:pt idx="2460">
                  <c:v>-71.12</c:v>
                </c:pt>
                <c:pt idx="2461">
                  <c:v>-71.091999999999999</c:v>
                </c:pt>
                <c:pt idx="2462">
                  <c:v>-71.063999999999993</c:v>
                </c:pt>
                <c:pt idx="2463">
                  <c:v>-71.036000000000001</c:v>
                </c:pt>
                <c:pt idx="2464">
                  <c:v>-71.007999999999996</c:v>
                </c:pt>
                <c:pt idx="2465">
                  <c:v>-70.98</c:v>
                </c:pt>
                <c:pt idx="2466">
                  <c:v>-70.951999999999998</c:v>
                </c:pt>
                <c:pt idx="2467">
                  <c:v>-70.924000000000007</c:v>
                </c:pt>
                <c:pt idx="2468">
                  <c:v>-70.896000000000001</c:v>
                </c:pt>
                <c:pt idx="2469">
                  <c:v>-70.867999999999995</c:v>
                </c:pt>
                <c:pt idx="2470">
                  <c:v>-70.84</c:v>
                </c:pt>
                <c:pt idx="2471">
                  <c:v>-70.811999999999998</c:v>
                </c:pt>
                <c:pt idx="2472">
                  <c:v>-70.784000000000006</c:v>
                </c:pt>
                <c:pt idx="2473">
                  <c:v>-70.756</c:v>
                </c:pt>
                <c:pt idx="2474">
                  <c:v>-70.727999999999994</c:v>
                </c:pt>
                <c:pt idx="2475">
                  <c:v>-70.7</c:v>
                </c:pt>
                <c:pt idx="2476">
                  <c:v>-70.671999999999997</c:v>
                </c:pt>
                <c:pt idx="2477">
                  <c:v>-70.644000000000005</c:v>
                </c:pt>
                <c:pt idx="2478">
                  <c:v>-70.616</c:v>
                </c:pt>
                <c:pt idx="2479">
                  <c:v>-70.587999999999994</c:v>
                </c:pt>
                <c:pt idx="2480">
                  <c:v>-70.56</c:v>
                </c:pt>
                <c:pt idx="2481">
                  <c:v>-70.531999999999996</c:v>
                </c:pt>
                <c:pt idx="2482">
                  <c:v>-70.504000000000005</c:v>
                </c:pt>
                <c:pt idx="2483">
                  <c:v>-70.475999999999999</c:v>
                </c:pt>
                <c:pt idx="2484">
                  <c:v>-70.447999999999993</c:v>
                </c:pt>
                <c:pt idx="2485">
                  <c:v>-70.42</c:v>
                </c:pt>
                <c:pt idx="2486">
                  <c:v>-70.391999999999996</c:v>
                </c:pt>
                <c:pt idx="2487">
                  <c:v>-70.364000000000004</c:v>
                </c:pt>
                <c:pt idx="2488">
                  <c:v>-70.335999999999999</c:v>
                </c:pt>
                <c:pt idx="2489">
                  <c:v>-70.308000000000007</c:v>
                </c:pt>
                <c:pt idx="2490">
                  <c:v>-70.28</c:v>
                </c:pt>
                <c:pt idx="2491">
                  <c:v>-70.251999999999995</c:v>
                </c:pt>
                <c:pt idx="2492">
                  <c:v>-70.224000000000004</c:v>
                </c:pt>
                <c:pt idx="2493">
                  <c:v>-70.195999999999998</c:v>
                </c:pt>
                <c:pt idx="2494">
                  <c:v>-70.168000000000006</c:v>
                </c:pt>
                <c:pt idx="2495">
                  <c:v>-70.14</c:v>
                </c:pt>
                <c:pt idx="2496">
                  <c:v>-70.111999999999995</c:v>
                </c:pt>
                <c:pt idx="2497">
                  <c:v>-70.084000000000003</c:v>
                </c:pt>
                <c:pt idx="2498">
                  <c:v>-70.055999999999997</c:v>
                </c:pt>
                <c:pt idx="2499">
                  <c:v>-70.028000000000006</c:v>
                </c:pt>
                <c:pt idx="2500">
                  <c:v>-70</c:v>
                </c:pt>
                <c:pt idx="2501">
                  <c:v>-69.971999999999994</c:v>
                </c:pt>
                <c:pt idx="2502">
                  <c:v>-69.944000000000003</c:v>
                </c:pt>
                <c:pt idx="2503">
                  <c:v>-69.915999999999997</c:v>
                </c:pt>
                <c:pt idx="2504">
                  <c:v>-69.888000000000005</c:v>
                </c:pt>
                <c:pt idx="2505">
                  <c:v>-69.86</c:v>
                </c:pt>
                <c:pt idx="2506">
                  <c:v>-69.831999999999994</c:v>
                </c:pt>
                <c:pt idx="2507">
                  <c:v>-69.804000000000002</c:v>
                </c:pt>
                <c:pt idx="2508">
                  <c:v>-69.775999999999996</c:v>
                </c:pt>
                <c:pt idx="2509">
                  <c:v>-69.748000000000005</c:v>
                </c:pt>
                <c:pt idx="2510">
                  <c:v>-69.72</c:v>
                </c:pt>
                <c:pt idx="2511">
                  <c:v>-69.691999999999993</c:v>
                </c:pt>
                <c:pt idx="2512">
                  <c:v>-69.664000000000001</c:v>
                </c:pt>
                <c:pt idx="2513">
                  <c:v>-69.635999999999996</c:v>
                </c:pt>
                <c:pt idx="2514">
                  <c:v>-69.608000000000004</c:v>
                </c:pt>
                <c:pt idx="2515">
                  <c:v>-69.58</c:v>
                </c:pt>
                <c:pt idx="2516">
                  <c:v>-69.552000000000007</c:v>
                </c:pt>
                <c:pt idx="2517">
                  <c:v>-69.524000000000001</c:v>
                </c:pt>
                <c:pt idx="2518">
                  <c:v>-69.495999999999995</c:v>
                </c:pt>
                <c:pt idx="2519">
                  <c:v>-69.468000000000004</c:v>
                </c:pt>
                <c:pt idx="2520">
                  <c:v>-69.44</c:v>
                </c:pt>
                <c:pt idx="2521">
                  <c:v>-69.412000000000006</c:v>
                </c:pt>
                <c:pt idx="2522">
                  <c:v>-69.384</c:v>
                </c:pt>
                <c:pt idx="2523">
                  <c:v>-69.355999999999995</c:v>
                </c:pt>
                <c:pt idx="2524">
                  <c:v>-69.328000000000003</c:v>
                </c:pt>
                <c:pt idx="2525">
                  <c:v>-69.3</c:v>
                </c:pt>
                <c:pt idx="2526">
                  <c:v>-69.272000000000006</c:v>
                </c:pt>
                <c:pt idx="2527">
                  <c:v>-69.244</c:v>
                </c:pt>
                <c:pt idx="2528">
                  <c:v>-69.215999999999994</c:v>
                </c:pt>
                <c:pt idx="2529">
                  <c:v>-69.188000000000002</c:v>
                </c:pt>
                <c:pt idx="2530">
                  <c:v>-69.16</c:v>
                </c:pt>
                <c:pt idx="2531">
                  <c:v>-69.132000000000005</c:v>
                </c:pt>
                <c:pt idx="2532">
                  <c:v>-69.103999999999999</c:v>
                </c:pt>
                <c:pt idx="2533">
                  <c:v>-69.075999999999993</c:v>
                </c:pt>
                <c:pt idx="2534">
                  <c:v>-69.048000000000002</c:v>
                </c:pt>
                <c:pt idx="2535">
                  <c:v>-69.02</c:v>
                </c:pt>
                <c:pt idx="2536">
                  <c:v>-68.992000000000004</c:v>
                </c:pt>
                <c:pt idx="2537">
                  <c:v>-68.963999999999999</c:v>
                </c:pt>
                <c:pt idx="2538">
                  <c:v>-68.936000000000007</c:v>
                </c:pt>
                <c:pt idx="2539">
                  <c:v>-68.908000000000001</c:v>
                </c:pt>
                <c:pt idx="2540">
                  <c:v>-68.88</c:v>
                </c:pt>
                <c:pt idx="2541">
                  <c:v>-68.852000000000004</c:v>
                </c:pt>
                <c:pt idx="2542">
                  <c:v>-68.823999999999998</c:v>
                </c:pt>
                <c:pt idx="2543">
                  <c:v>-68.796000000000006</c:v>
                </c:pt>
                <c:pt idx="2544">
                  <c:v>-68.768000000000001</c:v>
                </c:pt>
                <c:pt idx="2545">
                  <c:v>-68.739999999999995</c:v>
                </c:pt>
                <c:pt idx="2546">
                  <c:v>-68.712000000000003</c:v>
                </c:pt>
                <c:pt idx="2547">
                  <c:v>-68.683999999999997</c:v>
                </c:pt>
                <c:pt idx="2548">
                  <c:v>-68.656000000000006</c:v>
                </c:pt>
                <c:pt idx="2549">
                  <c:v>-68.628</c:v>
                </c:pt>
                <c:pt idx="2550">
                  <c:v>-68.599999999999994</c:v>
                </c:pt>
                <c:pt idx="2551">
                  <c:v>-68.572000000000003</c:v>
                </c:pt>
                <c:pt idx="2552">
                  <c:v>-68.543999999999997</c:v>
                </c:pt>
                <c:pt idx="2553">
                  <c:v>-68.516000000000005</c:v>
                </c:pt>
                <c:pt idx="2554">
                  <c:v>-68.488</c:v>
                </c:pt>
                <c:pt idx="2555">
                  <c:v>-68.459999999999994</c:v>
                </c:pt>
                <c:pt idx="2556">
                  <c:v>-68.432000000000002</c:v>
                </c:pt>
                <c:pt idx="2557">
                  <c:v>-68.403999999999996</c:v>
                </c:pt>
                <c:pt idx="2558">
                  <c:v>-68.376000000000005</c:v>
                </c:pt>
                <c:pt idx="2559">
                  <c:v>-68.347999999999999</c:v>
                </c:pt>
                <c:pt idx="2560">
                  <c:v>-68.319999999999993</c:v>
                </c:pt>
                <c:pt idx="2561">
                  <c:v>-68.292000000000002</c:v>
                </c:pt>
                <c:pt idx="2562">
                  <c:v>-68.263999999999996</c:v>
                </c:pt>
                <c:pt idx="2563">
                  <c:v>-68.236000000000004</c:v>
                </c:pt>
                <c:pt idx="2564">
                  <c:v>-68.207999999999998</c:v>
                </c:pt>
                <c:pt idx="2565">
                  <c:v>-68.180000000000007</c:v>
                </c:pt>
                <c:pt idx="2566">
                  <c:v>-68.152000000000001</c:v>
                </c:pt>
                <c:pt idx="2567">
                  <c:v>-68.123999999999995</c:v>
                </c:pt>
                <c:pt idx="2568">
                  <c:v>-68.096000000000004</c:v>
                </c:pt>
                <c:pt idx="2569">
                  <c:v>-68.067999999999998</c:v>
                </c:pt>
                <c:pt idx="2570">
                  <c:v>-68.040000000000006</c:v>
                </c:pt>
                <c:pt idx="2571">
                  <c:v>-68.012</c:v>
                </c:pt>
                <c:pt idx="2572">
                  <c:v>-67.983999999999995</c:v>
                </c:pt>
                <c:pt idx="2573">
                  <c:v>-67.956000000000003</c:v>
                </c:pt>
                <c:pt idx="2574">
                  <c:v>-67.927999999999997</c:v>
                </c:pt>
                <c:pt idx="2575">
                  <c:v>-67.900000000000006</c:v>
                </c:pt>
                <c:pt idx="2576">
                  <c:v>-67.872</c:v>
                </c:pt>
                <c:pt idx="2577">
                  <c:v>-67.843999999999994</c:v>
                </c:pt>
                <c:pt idx="2578">
                  <c:v>-67.816000000000003</c:v>
                </c:pt>
                <c:pt idx="2579">
                  <c:v>-67.787999999999997</c:v>
                </c:pt>
                <c:pt idx="2580">
                  <c:v>-67.760000000000005</c:v>
                </c:pt>
                <c:pt idx="2581">
                  <c:v>-67.731999999999999</c:v>
                </c:pt>
                <c:pt idx="2582">
                  <c:v>-67.703999999999994</c:v>
                </c:pt>
                <c:pt idx="2583">
                  <c:v>-67.676000000000002</c:v>
                </c:pt>
                <c:pt idx="2584">
                  <c:v>-67.647999999999996</c:v>
                </c:pt>
                <c:pt idx="2585">
                  <c:v>-67.62</c:v>
                </c:pt>
                <c:pt idx="2586">
                  <c:v>-67.591999999999999</c:v>
                </c:pt>
                <c:pt idx="2587">
                  <c:v>-67.563999999999993</c:v>
                </c:pt>
                <c:pt idx="2588">
                  <c:v>-67.536000000000001</c:v>
                </c:pt>
                <c:pt idx="2589">
                  <c:v>-67.507999999999996</c:v>
                </c:pt>
                <c:pt idx="2590">
                  <c:v>-67.48</c:v>
                </c:pt>
                <c:pt idx="2591">
                  <c:v>-67.451999999999998</c:v>
                </c:pt>
                <c:pt idx="2592">
                  <c:v>-67.424000000000007</c:v>
                </c:pt>
                <c:pt idx="2593">
                  <c:v>-67.396000000000001</c:v>
                </c:pt>
                <c:pt idx="2594">
                  <c:v>-67.367999999999995</c:v>
                </c:pt>
                <c:pt idx="2595">
                  <c:v>-67.34</c:v>
                </c:pt>
                <c:pt idx="2596">
                  <c:v>-67.311999999999998</c:v>
                </c:pt>
                <c:pt idx="2597">
                  <c:v>-67.284000000000006</c:v>
                </c:pt>
                <c:pt idx="2598">
                  <c:v>-67.256</c:v>
                </c:pt>
                <c:pt idx="2599">
                  <c:v>-67.227999999999994</c:v>
                </c:pt>
                <c:pt idx="2600">
                  <c:v>-67.2</c:v>
                </c:pt>
                <c:pt idx="2601">
                  <c:v>-67.171999999999997</c:v>
                </c:pt>
                <c:pt idx="2602">
                  <c:v>-67.144000000000005</c:v>
                </c:pt>
                <c:pt idx="2603">
                  <c:v>-67.116</c:v>
                </c:pt>
                <c:pt idx="2604">
                  <c:v>-67.087999999999994</c:v>
                </c:pt>
                <c:pt idx="2605">
                  <c:v>-67.06</c:v>
                </c:pt>
                <c:pt idx="2606">
                  <c:v>-67.031999999999996</c:v>
                </c:pt>
                <c:pt idx="2607">
                  <c:v>-67.004000000000005</c:v>
                </c:pt>
                <c:pt idx="2608">
                  <c:v>-66.975999999999999</c:v>
                </c:pt>
                <c:pt idx="2609">
                  <c:v>-66.947999999999993</c:v>
                </c:pt>
                <c:pt idx="2610">
                  <c:v>-66.92</c:v>
                </c:pt>
                <c:pt idx="2611">
                  <c:v>-66.891999999999996</c:v>
                </c:pt>
                <c:pt idx="2612">
                  <c:v>-66.864000000000004</c:v>
                </c:pt>
                <c:pt idx="2613">
                  <c:v>-66.835999999999999</c:v>
                </c:pt>
                <c:pt idx="2614">
                  <c:v>-66.808000000000007</c:v>
                </c:pt>
                <c:pt idx="2615">
                  <c:v>-66.78</c:v>
                </c:pt>
                <c:pt idx="2616">
                  <c:v>-66.751999999999995</c:v>
                </c:pt>
                <c:pt idx="2617">
                  <c:v>-66.724000000000004</c:v>
                </c:pt>
                <c:pt idx="2618">
                  <c:v>-66.695999999999998</c:v>
                </c:pt>
                <c:pt idx="2619">
                  <c:v>-66.668000000000006</c:v>
                </c:pt>
                <c:pt idx="2620">
                  <c:v>-66.64</c:v>
                </c:pt>
                <c:pt idx="2621">
                  <c:v>-66.611999999999995</c:v>
                </c:pt>
                <c:pt idx="2622">
                  <c:v>-66.584000000000003</c:v>
                </c:pt>
                <c:pt idx="2623">
                  <c:v>-66.555999999999997</c:v>
                </c:pt>
                <c:pt idx="2624">
                  <c:v>-66.528000000000006</c:v>
                </c:pt>
                <c:pt idx="2625">
                  <c:v>-66.5</c:v>
                </c:pt>
                <c:pt idx="2626">
                  <c:v>-66.471999999999994</c:v>
                </c:pt>
                <c:pt idx="2627">
                  <c:v>-66.444000000000003</c:v>
                </c:pt>
                <c:pt idx="2628">
                  <c:v>-66.415999999999997</c:v>
                </c:pt>
                <c:pt idx="2629">
                  <c:v>-66.388000000000005</c:v>
                </c:pt>
                <c:pt idx="2630">
                  <c:v>-66.36</c:v>
                </c:pt>
                <c:pt idx="2631">
                  <c:v>-66.331999999999994</c:v>
                </c:pt>
                <c:pt idx="2632">
                  <c:v>-66.304000000000002</c:v>
                </c:pt>
                <c:pt idx="2633">
                  <c:v>-66.275999999999996</c:v>
                </c:pt>
                <c:pt idx="2634">
                  <c:v>-66.248000000000005</c:v>
                </c:pt>
                <c:pt idx="2635">
                  <c:v>-66.22</c:v>
                </c:pt>
                <c:pt idx="2636">
                  <c:v>-66.191999999999993</c:v>
                </c:pt>
                <c:pt idx="2637">
                  <c:v>-66.164000000000001</c:v>
                </c:pt>
                <c:pt idx="2638">
                  <c:v>-66.135999999999996</c:v>
                </c:pt>
                <c:pt idx="2639">
                  <c:v>-66.108000000000004</c:v>
                </c:pt>
                <c:pt idx="2640">
                  <c:v>-66.08</c:v>
                </c:pt>
                <c:pt idx="2641">
                  <c:v>-66.052000000000007</c:v>
                </c:pt>
                <c:pt idx="2642">
                  <c:v>-66.024000000000001</c:v>
                </c:pt>
                <c:pt idx="2643">
                  <c:v>-65.995999999999995</c:v>
                </c:pt>
                <c:pt idx="2644">
                  <c:v>-65.968000000000004</c:v>
                </c:pt>
                <c:pt idx="2645">
                  <c:v>-65.94</c:v>
                </c:pt>
                <c:pt idx="2646">
                  <c:v>-65.912000000000006</c:v>
                </c:pt>
                <c:pt idx="2647">
                  <c:v>-65.884</c:v>
                </c:pt>
                <c:pt idx="2648">
                  <c:v>-65.855999999999995</c:v>
                </c:pt>
                <c:pt idx="2649">
                  <c:v>-65.828000000000003</c:v>
                </c:pt>
                <c:pt idx="2650">
                  <c:v>-65.8</c:v>
                </c:pt>
                <c:pt idx="2651">
                  <c:v>-65.772000000000006</c:v>
                </c:pt>
                <c:pt idx="2652">
                  <c:v>-65.744</c:v>
                </c:pt>
                <c:pt idx="2653">
                  <c:v>-65.715999999999994</c:v>
                </c:pt>
                <c:pt idx="2654">
                  <c:v>-65.688000000000002</c:v>
                </c:pt>
                <c:pt idx="2655">
                  <c:v>-65.66</c:v>
                </c:pt>
                <c:pt idx="2656">
                  <c:v>-65.632000000000005</c:v>
                </c:pt>
                <c:pt idx="2657">
                  <c:v>-65.603999999999999</c:v>
                </c:pt>
                <c:pt idx="2658">
                  <c:v>-65.575999999999993</c:v>
                </c:pt>
                <c:pt idx="2659">
                  <c:v>-65.548000000000002</c:v>
                </c:pt>
                <c:pt idx="2660">
                  <c:v>-65.52</c:v>
                </c:pt>
                <c:pt idx="2661">
                  <c:v>-65.492000000000004</c:v>
                </c:pt>
                <c:pt idx="2662">
                  <c:v>-65.463999999999999</c:v>
                </c:pt>
                <c:pt idx="2663">
                  <c:v>-65.436000000000007</c:v>
                </c:pt>
                <c:pt idx="2664">
                  <c:v>-65.408000000000001</c:v>
                </c:pt>
                <c:pt idx="2665">
                  <c:v>-65.38</c:v>
                </c:pt>
                <c:pt idx="2666">
                  <c:v>-65.352000000000004</c:v>
                </c:pt>
                <c:pt idx="2667">
                  <c:v>-65.323999999999998</c:v>
                </c:pt>
                <c:pt idx="2668">
                  <c:v>-65.296000000000006</c:v>
                </c:pt>
                <c:pt idx="2669">
                  <c:v>-65.268000000000001</c:v>
                </c:pt>
                <c:pt idx="2670">
                  <c:v>-65.239999999999995</c:v>
                </c:pt>
                <c:pt idx="2671">
                  <c:v>-65.212000000000003</c:v>
                </c:pt>
                <c:pt idx="2672">
                  <c:v>-65.183999999999997</c:v>
                </c:pt>
                <c:pt idx="2673">
                  <c:v>-65.156000000000006</c:v>
                </c:pt>
                <c:pt idx="2674">
                  <c:v>-65.128</c:v>
                </c:pt>
                <c:pt idx="2675">
                  <c:v>-65.099999999999994</c:v>
                </c:pt>
                <c:pt idx="2676">
                  <c:v>-65.072000000000003</c:v>
                </c:pt>
                <c:pt idx="2677">
                  <c:v>-65.043999999999997</c:v>
                </c:pt>
                <c:pt idx="2678">
                  <c:v>-65.016000000000005</c:v>
                </c:pt>
                <c:pt idx="2679">
                  <c:v>-64.988</c:v>
                </c:pt>
                <c:pt idx="2680">
                  <c:v>-64.959999999999994</c:v>
                </c:pt>
                <c:pt idx="2681">
                  <c:v>-64.932000000000002</c:v>
                </c:pt>
                <c:pt idx="2682">
                  <c:v>-64.903999999999996</c:v>
                </c:pt>
                <c:pt idx="2683">
                  <c:v>-64.876000000000005</c:v>
                </c:pt>
                <c:pt idx="2684">
                  <c:v>-64.847999999999999</c:v>
                </c:pt>
                <c:pt idx="2685">
                  <c:v>-64.819999999999993</c:v>
                </c:pt>
                <c:pt idx="2686">
                  <c:v>-64.792000000000002</c:v>
                </c:pt>
                <c:pt idx="2687">
                  <c:v>-64.763999999999996</c:v>
                </c:pt>
                <c:pt idx="2688">
                  <c:v>-64.736000000000004</c:v>
                </c:pt>
                <c:pt idx="2689">
                  <c:v>-64.707999999999998</c:v>
                </c:pt>
                <c:pt idx="2690">
                  <c:v>-64.680000000000007</c:v>
                </c:pt>
                <c:pt idx="2691">
                  <c:v>-64.652000000000001</c:v>
                </c:pt>
                <c:pt idx="2692">
                  <c:v>-64.623999999999995</c:v>
                </c:pt>
                <c:pt idx="2693">
                  <c:v>-64.596000000000004</c:v>
                </c:pt>
                <c:pt idx="2694">
                  <c:v>-64.567999999999998</c:v>
                </c:pt>
                <c:pt idx="2695">
                  <c:v>-64.540000000000006</c:v>
                </c:pt>
                <c:pt idx="2696">
                  <c:v>-64.512</c:v>
                </c:pt>
                <c:pt idx="2697">
                  <c:v>-64.483999999999995</c:v>
                </c:pt>
                <c:pt idx="2698">
                  <c:v>-64.456000000000003</c:v>
                </c:pt>
                <c:pt idx="2699">
                  <c:v>-64.427999999999997</c:v>
                </c:pt>
                <c:pt idx="2700">
                  <c:v>-64.400000000000006</c:v>
                </c:pt>
                <c:pt idx="2701">
                  <c:v>-64.372</c:v>
                </c:pt>
                <c:pt idx="2702">
                  <c:v>-64.343999999999994</c:v>
                </c:pt>
                <c:pt idx="2703">
                  <c:v>-64.316000000000003</c:v>
                </c:pt>
                <c:pt idx="2704">
                  <c:v>-64.287999999999997</c:v>
                </c:pt>
                <c:pt idx="2705">
                  <c:v>-64.260000000000005</c:v>
                </c:pt>
                <c:pt idx="2706">
                  <c:v>-64.231999999999999</c:v>
                </c:pt>
                <c:pt idx="2707">
                  <c:v>-64.203999999999994</c:v>
                </c:pt>
                <c:pt idx="2708">
                  <c:v>-64.176000000000002</c:v>
                </c:pt>
                <c:pt idx="2709">
                  <c:v>-64.147999999999996</c:v>
                </c:pt>
                <c:pt idx="2710">
                  <c:v>-64.12</c:v>
                </c:pt>
                <c:pt idx="2711">
                  <c:v>-64.091999999999999</c:v>
                </c:pt>
                <c:pt idx="2712">
                  <c:v>-64.063999999999993</c:v>
                </c:pt>
                <c:pt idx="2713">
                  <c:v>-64.036000000000001</c:v>
                </c:pt>
                <c:pt idx="2714">
                  <c:v>-64.007999999999996</c:v>
                </c:pt>
                <c:pt idx="2715">
                  <c:v>-63.98</c:v>
                </c:pt>
                <c:pt idx="2716">
                  <c:v>-63.951999999999998</c:v>
                </c:pt>
                <c:pt idx="2717">
                  <c:v>-63.923999999999999</c:v>
                </c:pt>
                <c:pt idx="2718">
                  <c:v>-63.896000000000001</c:v>
                </c:pt>
                <c:pt idx="2719">
                  <c:v>-63.868000000000002</c:v>
                </c:pt>
                <c:pt idx="2720">
                  <c:v>-63.84</c:v>
                </c:pt>
                <c:pt idx="2721">
                  <c:v>-63.811999999999998</c:v>
                </c:pt>
                <c:pt idx="2722">
                  <c:v>-63.783999999999999</c:v>
                </c:pt>
                <c:pt idx="2723">
                  <c:v>-63.756</c:v>
                </c:pt>
                <c:pt idx="2724">
                  <c:v>-63.728000000000002</c:v>
                </c:pt>
                <c:pt idx="2725">
                  <c:v>-63.7</c:v>
                </c:pt>
                <c:pt idx="2726">
                  <c:v>-63.671999999999997</c:v>
                </c:pt>
                <c:pt idx="2727">
                  <c:v>-63.643999999999998</c:v>
                </c:pt>
                <c:pt idx="2728">
                  <c:v>-63.616</c:v>
                </c:pt>
                <c:pt idx="2729">
                  <c:v>-63.588000000000001</c:v>
                </c:pt>
                <c:pt idx="2730">
                  <c:v>-63.56</c:v>
                </c:pt>
                <c:pt idx="2731">
                  <c:v>-63.531999999999996</c:v>
                </c:pt>
                <c:pt idx="2732">
                  <c:v>-63.503999999999998</c:v>
                </c:pt>
                <c:pt idx="2733">
                  <c:v>-63.475999999999999</c:v>
                </c:pt>
                <c:pt idx="2734">
                  <c:v>-63.448</c:v>
                </c:pt>
                <c:pt idx="2735">
                  <c:v>-63.42</c:v>
                </c:pt>
                <c:pt idx="2736">
                  <c:v>-63.392000000000003</c:v>
                </c:pt>
                <c:pt idx="2737">
                  <c:v>-63.363999999999997</c:v>
                </c:pt>
                <c:pt idx="2738">
                  <c:v>-63.335999999999999</c:v>
                </c:pt>
                <c:pt idx="2739">
                  <c:v>-63.308</c:v>
                </c:pt>
                <c:pt idx="2740">
                  <c:v>-63.28</c:v>
                </c:pt>
                <c:pt idx="2741">
                  <c:v>-63.252000000000002</c:v>
                </c:pt>
                <c:pt idx="2742">
                  <c:v>-63.223999999999997</c:v>
                </c:pt>
                <c:pt idx="2743">
                  <c:v>-63.195999999999998</c:v>
                </c:pt>
                <c:pt idx="2744">
                  <c:v>-63.167999999999999</c:v>
                </c:pt>
                <c:pt idx="2745">
                  <c:v>-63.14</c:v>
                </c:pt>
                <c:pt idx="2746">
                  <c:v>-63.112000000000002</c:v>
                </c:pt>
                <c:pt idx="2747">
                  <c:v>-63.084000000000003</c:v>
                </c:pt>
                <c:pt idx="2748">
                  <c:v>-63.055999999999997</c:v>
                </c:pt>
                <c:pt idx="2749">
                  <c:v>-63.027999999999999</c:v>
                </c:pt>
                <c:pt idx="2750">
                  <c:v>-63</c:v>
                </c:pt>
                <c:pt idx="2751">
                  <c:v>-62.972000000000001</c:v>
                </c:pt>
                <c:pt idx="2752">
                  <c:v>-62.944000000000003</c:v>
                </c:pt>
                <c:pt idx="2753">
                  <c:v>-62.915999999999997</c:v>
                </c:pt>
                <c:pt idx="2754">
                  <c:v>-62.887999999999998</c:v>
                </c:pt>
                <c:pt idx="2755">
                  <c:v>-62.86</c:v>
                </c:pt>
                <c:pt idx="2756">
                  <c:v>-62.832000000000001</c:v>
                </c:pt>
                <c:pt idx="2757">
                  <c:v>-62.804000000000002</c:v>
                </c:pt>
                <c:pt idx="2758">
                  <c:v>-62.776000000000003</c:v>
                </c:pt>
                <c:pt idx="2759">
                  <c:v>-62.747999999999998</c:v>
                </c:pt>
                <c:pt idx="2760">
                  <c:v>-62.72</c:v>
                </c:pt>
                <c:pt idx="2761">
                  <c:v>-62.692</c:v>
                </c:pt>
                <c:pt idx="2762">
                  <c:v>-62.664000000000001</c:v>
                </c:pt>
                <c:pt idx="2763">
                  <c:v>-62.636000000000003</c:v>
                </c:pt>
                <c:pt idx="2764">
                  <c:v>-62.607999999999997</c:v>
                </c:pt>
                <c:pt idx="2765">
                  <c:v>-62.58</c:v>
                </c:pt>
                <c:pt idx="2766">
                  <c:v>-62.552</c:v>
                </c:pt>
                <c:pt idx="2767">
                  <c:v>-62.524000000000001</c:v>
                </c:pt>
                <c:pt idx="2768">
                  <c:v>-62.496000000000002</c:v>
                </c:pt>
                <c:pt idx="2769">
                  <c:v>-62.468000000000004</c:v>
                </c:pt>
                <c:pt idx="2770">
                  <c:v>-62.44</c:v>
                </c:pt>
                <c:pt idx="2771">
                  <c:v>-62.411999999999999</c:v>
                </c:pt>
                <c:pt idx="2772">
                  <c:v>-62.384</c:v>
                </c:pt>
                <c:pt idx="2773">
                  <c:v>-62.356000000000002</c:v>
                </c:pt>
                <c:pt idx="2774">
                  <c:v>-62.328000000000003</c:v>
                </c:pt>
                <c:pt idx="2775">
                  <c:v>-62.3</c:v>
                </c:pt>
                <c:pt idx="2776">
                  <c:v>-62.271999999999998</c:v>
                </c:pt>
                <c:pt idx="2777">
                  <c:v>-62.244</c:v>
                </c:pt>
                <c:pt idx="2778">
                  <c:v>-62.216000000000001</c:v>
                </c:pt>
                <c:pt idx="2779">
                  <c:v>-62.188000000000002</c:v>
                </c:pt>
                <c:pt idx="2780">
                  <c:v>-62.16</c:v>
                </c:pt>
                <c:pt idx="2781">
                  <c:v>-62.131999999999998</c:v>
                </c:pt>
                <c:pt idx="2782">
                  <c:v>-62.103999999999999</c:v>
                </c:pt>
                <c:pt idx="2783">
                  <c:v>-62.076000000000001</c:v>
                </c:pt>
                <c:pt idx="2784">
                  <c:v>-62.048000000000002</c:v>
                </c:pt>
                <c:pt idx="2785">
                  <c:v>-62.02</c:v>
                </c:pt>
                <c:pt idx="2786">
                  <c:v>-61.991999999999997</c:v>
                </c:pt>
                <c:pt idx="2787">
                  <c:v>-61.963999999999999</c:v>
                </c:pt>
                <c:pt idx="2788">
                  <c:v>-61.936</c:v>
                </c:pt>
                <c:pt idx="2789">
                  <c:v>-61.908000000000001</c:v>
                </c:pt>
                <c:pt idx="2790">
                  <c:v>-61.88</c:v>
                </c:pt>
                <c:pt idx="2791">
                  <c:v>-61.851999999999997</c:v>
                </c:pt>
                <c:pt idx="2792">
                  <c:v>-61.823999999999998</c:v>
                </c:pt>
                <c:pt idx="2793">
                  <c:v>-61.795999999999999</c:v>
                </c:pt>
                <c:pt idx="2794">
                  <c:v>-61.768000000000001</c:v>
                </c:pt>
                <c:pt idx="2795">
                  <c:v>-61.74</c:v>
                </c:pt>
                <c:pt idx="2796">
                  <c:v>-61.712000000000003</c:v>
                </c:pt>
                <c:pt idx="2797">
                  <c:v>-61.683999999999997</c:v>
                </c:pt>
                <c:pt idx="2798">
                  <c:v>-61.655999999999999</c:v>
                </c:pt>
                <c:pt idx="2799">
                  <c:v>-61.628</c:v>
                </c:pt>
                <c:pt idx="2800">
                  <c:v>-61.6</c:v>
                </c:pt>
                <c:pt idx="2801">
                  <c:v>-61.572000000000003</c:v>
                </c:pt>
                <c:pt idx="2802">
                  <c:v>-61.543999999999997</c:v>
                </c:pt>
                <c:pt idx="2803">
                  <c:v>-61.515999999999998</c:v>
                </c:pt>
                <c:pt idx="2804">
                  <c:v>-61.488</c:v>
                </c:pt>
                <c:pt idx="2805">
                  <c:v>-61.46</c:v>
                </c:pt>
                <c:pt idx="2806">
                  <c:v>-61.432000000000002</c:v>
                </c:pt>
                <c:pt idx="2807">
                  <c:v>-61.404000000000003</c:v>
                </c:pt>
                <c:pt idx="2808">
                  <c:v>-61.375999999999998</c:v>
                </c:pt>
                <c:pt idx="2809">
                  <c:v>-61.347999999999999</c:v>
                </c:pt>
                <c:pt idx="2810">
                  <c:v>-61.32</c:v>
                </c:pt>
                <c:pt idx="2811">
                  <c:v>-61.292000000000002</c:v>
                </c:pt>
                <c:pt idx="2812">
                  <c:v>-61.264000000000003</c:v>
                </c:pt>
                <c:pt idx="2813">
                  <c:v>-61.235999999999997</c:v>
                </c:pt>
                <c:pt idx="2814">
                  <c:v>-61.207999999999998</c:v>
                </c:pt>
                <c:pt idx="2815">
                  <c:v>-61.18</c:v>
                </c:pt>
                <c:pt idx="2816">
                  <c:v>-61.152000000000001</c:v>
                </c:pt>
                <c:pt idx="2817">
                  <c:v>-61.124000000000002</c:v>
                </c:pt>
                <c:pt idx="2818">
                  <c:v>-61.095999999999997</c:v>
                </c:pt>
                <c:pt idx="2819">
                  <c:v>-61.067999999999998</c:v>
                </c:pt>
                <c:pt idx="2820">
                  <c:v>-61.04</c:v>
                </c:pt>
                <c:pt idx="2821">
                  <c:v>-61.012</c:v>
                </c:pt>
                <c:pt idx="2822">
                  <c:v>-60.984000000000002</c:v>
                </c:pt>
                <c:pt idx="2823">
                  <c:v>-60.956000000000003</c:v>
                </c:pt>
                <c:pt idx="2824">
                  <c:v>-60.927999999999997</c:v>
                </c:pt>
                <c:pt idx="2825">
                  <c:v>-60.9</c:v>
                </c:pt>
                <c:pt idx="2826">
                  <c:v>-60.872</c:v>
                </c:pt>
                <c:pt idx="2827">
                  <c:v>-60.844000000000001</c:v>
                </c:pt>
                <c:pt idx="2828">
                  <c:v>-60.816000000000003</c:v>
                </c:pt>
                <c:pt idx="2829">
                  <c:v>-60.787999999999997</c:v>
                </c:pt>
                <c:pt idx="2830">
                  <c:v>-60.76</c:v>
                </c:pt>
                <c:pt idx="2831">
                  <c:v>-60.731999999999999</c:v>
                </c:pt>
                <c:pt idx="2832">
                  <c:v>-60.704000000000001</c:v>
                </c:pt>
                <c:pt idx="2833">
                  <c:v>-60.676000000000002</c:v>
                </c:pt>
                <c:pt idx="2834">
                  <c:v>-60.648000000000003</c:v>
                </c:pt>
                <c:pt idx="2835">
                  <c:v>-60.62</c:v>
                </c:pt>
                <c:pt idx="2836">
                  <c:v>-60.591999999999999</c:v>
                </c:pt>
                <c:pt idx="2837">
                  <c:v>-60.564</c:v>
                </c:pt>
                <c:pt idx="2838">
                  <c:v>-60.536000000000001</c:v>
                </c:pt>
                <c:pt idx="2839">
                  <c:v>-60.508000000000003</c:v>
                </c:pt>
                <c:pt idx="2840">
                  <c:v>-60.48</c:v>
                </c:pt>
                <c:pt idx="2841">
                  <c:v>-60.451999999999998</c:v>
                </c:pt>
                <c:pt idx="2842">
                  <c:v>-60.423999999999999</c:v>
                </c:pt>
                <c:pt idx="2843">
                  <c:v>-60.396000000000001</c:v>
                </c:pt>
                <c:pt idx="2844">
                  <c:v>-60.368000000000002</c:v>
                </c:pt>
                <c:pt idx="2845">
                  <c:v>-60.34</c:v>
                </c:pt>
                <c:pt idx="2846">
                  <c:v>-60.311999999999998</c:v>
                </c:pt>
                <c:pt idx="2847">
                  <c:v>-60.283999999999999</c:v>
                </c:pt>
                <c:pt idx="2848">
                  <c:v>-60.256</c:v>
                </c:pt>
                <c:pt idx="2849">
                  <c:v>-60.228000000000002</c:v>
                </c:pt>
                <c:pt idx="2850">
                  <c:v>-60.2</c:v>
                </c:pt>
                <c:pt idx="2851">
                  <c:v>-60.171999999999997</c:v>
                </c:pt>
                <c:pt idx="2852">
                  <c:v>-60.143999999999998</c:v>
                </c:pt>
                <c:pt idx="2853">
                  <c:v>-60.116</c:v>
                </c:pt>
                <c:pt idx="2854">
                  <c:v>-60.088000000000001</c:v>
                </c:pt>
                <c:pt idx="2855">
                  <c:v>-60.06</c:v>
                </c:pt>
                <c:pt idx="2856">
                  <c:v>-60.031999999999996</c:v>
                </c:pt>
                <c:pt idx="2857">
                  <c:v>-60.003999999999998</c:v>
                </c:pt>
                <c:pt idx="2858">
                  <c:v>-59.975999999999999</c:v>
                </c:pt>
                <c:pt idx="2859">
                  <c:v>-59.948</c:v>
                </c:pt>
                <c:pt idx="2860">
                  <c:v>-59.92</c:v>
                </c:pt>
                <c:pt idx="2861">
                  <c:v>-59.892000000000003</c:v>
                </c:pt>
                <c:pt idx="2862">
                  <c:v>-59.863999999999997</c:v>
                </c:pt>
                <c:pt idx="2863">
                  <c:v>-59.835999999999999</c:v>
                </c:pt>
                <c:pt idx="2864">
                  <c:v>-59.808</c:v>
                </c:pt>
                <c:pt idx="2865">
                  <c:v>-59.78</c:v>
                </c:pt>
                <c:pt idx="2866">
                  <c:v>-59.752000000000002</c:v>
                </c:pt>
                <c:pt idx="2867">
                  <c:v>-59.723999999999997</c:v>
                </c:pt>
                <c:pt idx="2868">
                  <c:v>-59.695999999999998</c:v>
                </c:pt>
                <c:pt idx="2869">
                  <c:v>-59.667999999999999</c:v>
                </c:pt>
                <c:pt idx="2870">
                  <c:v>-59.64</c:v>
                </c:pt>
                <c:pt idx="2871">
                  <c:v>-59.612000000000002</c:v>
                </c:pt>
                <c:pt idx="2872">
                  <c:v>-59.584000000000003</c:v>
                </c:pt>
                <c:pt idx="2873">
                  <c:v>-59.555999999999997</c:v>
                </c:pt>
                <c:pt idx="2874">
                  <c:v>-59.527999999999999</c:v>
                </c:pt>
                <c:pt idx="2875">
                  <c:v>-59.5</c:v>
                </c:pt>
                <c:pt idx="2876">
                  <c:v>-59.472000000000001</c:v>
                </c:pt>
                <c:pt idx="2877">
                  <c:v>-59.444000000000003</c:v>
                </c:pt>
                <c:pt idx="2878">
                  <c:v>-59.415999999999997</c:v>
                </c:pt>
                <c:pt idx="2879">
                  <c:v>-59.387999999999998</c:v>
                </c:pt>
                <c:pt idx="2880">
                  <c:v>-59.36</c:v>
                </c:pt>
                <c:pt idx="2881">
                  <c:v>-59.332000000000001</c:v>
                </c:pt>
                <c:pt idx="2882">
                  <c:v>-59.304000000000002</c:v>
                </c:pt>
                <c:pt idx="2883">
                  <c:v>-59.276000000000003</c:v>
                </c:pt>
                <c:pt idx="2884">
                  <c:v>-59.247999999999998</c:v>
                </c:pt>
                <c:pt idx="2885">
                  <c:v>-59.22</c:v>
                </c:pt>
                <c:pt idx="2886">
                  <c:v>-59.192</c:v>
                </c:pt>
                <c:pt idx="2887">
                  <c:v>-59.164000000000001</c:v>
                </c:pt>
                <c:pt idx="2888">
                  <c:v>-59.136000000000003</c:v>
                </c:pt>
                <c:pt idx="2889">
                  <c:v>-59.107999999999997</c:v>
                </c:pt>
                <c:pt idx="2890">
                  <c:v>-59.08</c:v>
                </c:pt>
                <c:pt idx="2891">
                  <c:v>-59.052</c:v>
                </c:pt>
                <c:pt idx="2892">
                  <c:v>-59.024000000000001</c:v>
                </c:pt>
                <c:pt idx="2893">
                  <c:v>-58.996000000000002</c:v>
                </c:pt>
                <c:pt idx="2894">
                  <c:v>-58.968000000000004</c:v>
                </c:pt>
                <c:pt idx="2895">
                  <c:v>-58.94</c:v>
                </c:pt>
                <c:pt idx="2896">
                  <c:v>-58.911999999999999</c:v>
                </c:pt>
                <c:pt idx="2897">
                  <c:v>-58.884</c:v>
                </c:pt>
                <c:pt idx="2898">
                  <c:v>-58.856000000000002</c:v>
                </c:pt>
                <c:pt idx="2899">
                  <c:v>-58.828000000000003</c:v>
                </c:pt>
                <c:pt idx="2900">
                  <c:v>-58.8</c:v>
                </c:pt>
                <c:pt idx="2901">
                  <c:v>-58.771999999999998</c:v>
                </c:pt>
                <c:pt idx="2902">
                  <c:v>-58.744</c:v>
                </c:pt>
                <c:pt idx="2903">
                  <c:v>-58.716000000000001</c:v>
                </c:pt>
                <c:pt idx="2904">
                  <c:v>-58.688000000000002</c:v>
                </c:pt>
                <c:pt idx="2905">
                  <c:v>-58.66</c:v>
                </c:pt>
                <c:pt idx="2906">
                  <c:v>-58.631999999999998</c:v>
                </c:pt>
                <c:pt idx="2907">
                  <c:v>-58.603999999999999</c:v>
                </c:pt>
                <c:pt idx="2908">
                  <c:v>-58.576000000000001</c:v>
                </c:pt>
                <c:pt idx="2909">
                  <c:v>-58.548000000000002</c:v>
                </c:pt>
                <c:pt idx="2910">
                  <c:v>-58.52</c:v>
                </c:pt>
                <c:pt idx="2911">
                  <c:v>-58.491999999999997</c:v>
                </c:pt>
                <c:pt idx="2912">
                  <c:v>-58.463999999999999</c:v>
                </c:pt>
                <c:pt idx="2913">
                  <c:v>-58.436</c:v>
                </c:pt>
                <c:pt idx="2914">
                  <c:v>-58.408000000000001</c:v>
                </c:pt>
                <c:pt idx="2915">
                  <c:v>-58.38</c:v>
                </c:pt>
                <c:pt idx="2916">
                  <c:v>-58.351999999999997</c:v>
                </c:pt>
                <c:pt idx="2917">
                  <c:v>-58.323999999999998</c:v>
                </c:pt>
                <c:pt idx="2918">
                  <c:v>-58.295999999999999</c:v>
                </c:pt>
                <c:pt idx="2919">
                  <c:v>-58.268000000000001</c:v>
                </c:pt>
                <c:pt idx="2920">
                  <c:v>-58.24</c:v>
                </c:pt>
                <c:pt idx="2921">
                  <c:v>-58.212000000000003</c:v>
                </c:pt>
                <c:pt idx="2922">
                  <c:v>-58.183999999999997</c:v>
                </c:pt>
                <c:pt idx="2923">
                  <c:v>-58.155999999999999</c:v>
                </c:pt>
                <c:pt idx="2924">
                  <c:v>-58.128</c:v>
                </c:pt>
                <c:pt idx="2925">
                  <c:v>-58.1</c:v>
                </c:pt>
                <c:pt idx="2926">
                  <c:v>-58.072000000000003</c:v>
                </c:pt>
                <c:pt idx="2927">
                  <c:v>-58.043999999999997</c:v>
                </c:pt>
                <c:pt idx="2928">
                  <c:v>-58.015999999999998</c:v>
                </c:pt>
                <c:pt idx="2929">
                  <c:v>-57.988</c:v>
                </c:pt>
                <c:pt idx="2930">
                  <c:v>-57.96</c:v>
                </c:pt>
                <c:pt idx="2931">
                  <c:v>-57.932000000000002</c:v>
                </c:pt>
                <c:pt idx="2932">
                  <c:v>-57.904000000000003</c:v>
                </c:pt>
                <c:pt idx="2933">
                  <c:v>-57.875999999999998</c:v>
                </c:pt>
                <c:pt idx="2934">
                  <c:v>-57.847999999999999</c:v>
                </c:pt>
                <c:pt idx="2935">
                  <c:v>-57.82</c:v>
                </c:pt>
                <c:pt idx="2936">
                  <c:v>-57.792000000000002</c:v>
                </c:pt>
                <c:pt idx="2937">
                  <c:v>-57.764000000000003</c:v>
                </c:pt>
                <c:pt idx="2938">
                  <c:v>-57.735999999999997</c:v>
                </c:pt>
                <c:pt idx="2939">
                  <c:v>-57.707999999999998</c:v>
                </c:pt>
                <c:pt idx="2940">
                  <c:v>-57.68</c:v>
                </c:pt>
                <c:pt idx="2941">
                  <c:v>-57.652000000000001</c:v>
                </c:pt>
                <c:pt idx="2942">
                  <c:v>-57.624000000000002</c:v>
                </c:pt>
                <c:pt idx="2943">
                  <c:v>-57.595999999999997</c:v>
                </c:pt>
                <c:pt idx="2944">
                  <c:v>-57.567999999999998</c:v>
                </c:pt>
                <c:pt idx="2945">
                  <c:v>-57.54</c:v>
                </c:pt>
                <c:pt idx="2946">
                  <c:v>-57.512</c:v>
                </c:pt>
                <c:pt idx="2947">
                  <c:v>-57.484000000000002</c:v>
                </c:pt>
                <c:pt idx="2948">
                  <c:v>-57.456000000000003</c:v>
                </c:pt>
                <c:pt idx="2949">
                  <c:v>-57.427999999999997</c:v>
                </c:pt>
                <c:pt idx="2950">
                  <c:v>-57.4</c:v>
                </c:pt>
                <c:pt idx="2951">
                  <c:v>-57.372</c:v>
                </c:pt>
                <c:pt idx="2952">
                  <c:v>-57.344000000000001</c:v>
                </c:pt>
                <c:pt idx="2953">
                  <c:v>-57.316000000000003</c:v>
                </c:pt>
                <c:pt idx="2954">
                  <c:v>-57.287999999999997</c:v>
                </c:pt>
                <c:pt idx="2955">
                  <c:v>-57.26</c:v>
                </c:pt>
                <c:pt idx="2956">
                  <c:v>-57.231999999999999</c:v>
                </c:pt>
                <c:pt idx="2957">
                  <c:v>-57.204000000000001</c:v>
                </c:pt>
                <c:pt idx="2958">
                  <c:v>-57.176000000000002</c:v>
                </c:pt>
                <c:pt idx="2959">
                  <c:v>-57.148000000000003</c:v>
                </c:pt>
                <c:pt idx="2960">
                  <c:v>-57.12</c:v>
                </c:pt>
                <c:pt idx="2961">
                  <c:v>-57.091999999999999</c:v>
                </c:pt>
                <c:pt idx="2962">
                  <c:v>-57.064</c:v>
                </c:pt>
                <c:pt idx="2963">
                  <c:v>-57.036000000000001</c:v>
                </c:pt>
                <c:pt idx="2964">
                  <c:v>-57.008000000000003</c:v>
                </c:pt>
                <c:pt idx="2965">
                  <c:v>-56.98</c:v>
                </c:pt>
                <c:pt idx="2966">
                  <c:v>-56.951999999999998</c:v>
                </c:pt>
                <c:pt idx="2967">
                  <c:v>-56.923999999999999</c:v>
                </c:pt>
                <c:pt idx="2968">
                  <c:v>-56.896000000000001</c:v>
                </c:pt>
                <c:pt idx="2969">
                  <c:v>-56.868000000000002</c:v>
                </c:pt>
                <c:pt idx="2970">
                  <c:v>-56.84</c:v>
                </c:pt>
                <c:pt idx="2971">
                  <c:v>-56.811999999999998</c:v>
                </c:pt>
                <c:pt idx="2972">
                  <c:v>-56.783999999999999</c:v>
                </c:pt>
                <c:pt idx="2973">
                  <c:v>-56.756</c:v>
                </c:pt>
                <c:pt idx="2974">
                  <c:v>-56.728000000000002</c:v>
                </c:pt>
                <c:pt idx="2975">
                  <c:v>-56.7</c:v>
                </c:pt>
                <c:pt idx="2976">
                  <c:v>-56.671999999999997</c:v>
                </c:pt>
                <c:pt idx="2977">
                  <c:v>-56.643999999999998</c:v>
                </c:pt>
                <c:pt idx="2978">
                  <c:v>-56.616</c:v>
                </c:pt>
                <c:pt idx="2979">
                  <c:v>-56.588000000000001</c:v>
                </c:pt>
                <c:pt idx="2980">
                  <c:v>-56.56</c:v>
                </c:pt>
                <c:pt idx="2981">
                  <c:v>-56.531999999999996</c:v>
                </c:pt>
                <c:pt idx="2982">
                  <c:v>-56.503999999999998</c:v>
                </c:pt>
                <c:pt idx="2983">
                  <c:v>-56.475999999999999</c:v>
                </c:pt>
                <c:pt idx="2984">
                  <c:v>-56.448</c:v>
                </c:pt>
                <c:pt idx="2985">
                  <c:v>-56.42</c:v>
                </c:pt>
                <c:pt idx="2986">
                  <c:v>-56.392000000000003</c:v>
                </c:pt>
                <c:pt idx="2987">
                  <c:v>-56.363999999999997</c:v>
                </c:pt>
                <c:pt idx="2988">
                  <c:v>-56.335999999999999</c:v>
                </c:pt>
                <c:pt idx="2989">
                  <c:v>-56.308</c:v>
                </c:pt>
                <c:pt idx="2990">
                  <c:v>-56.28</c:v>
                </c:pt>
                <c:pt idx="2991">
                  <c:v>-56.252000000000002</c:v>
                </c:pt>
                <c:pt idx="2992">
                  <c:v>-56.223999999999997</c:v>
                </c:pt>
                <c:pt idx="2993">
                  <c:v>-56.195999999999998</c:v>
                </c:pt>
                <c:pt idx="2994">
                  <c:v>-56.167999999999999</c:v>
                </c:pt>
                <c:pt idx="2995">
                  <c:v>-56.14</c:v>
                </c:pt>
                <c:pt idx="2996">
                  <c:v>-56.112000000000002</c:v>
                </c:pt>
                <c:pt idx="2997">
                  <c:v>-56.084000000000003</c:v>
                </c:pt>
                <c:pt idx="2998">
                  <c:v>-56.055999999999997</c:v>
                </c:pt>
                <c:pt idx="2999">
                  <c:v>-56.027999999999999</c:v>
                </c:pt>
                <c:pt idx="3000">
                  <c:v>-56</c:v>
                </c:pt>
                <c:pt idx="3001">
                  <c:v>-55.972000000000001</c:v>
                </c:pt>
                <c:pt idx="3002">
                  <c:v>-55.944000000000003</c:v>
                </c:pt>
                <c:pt idx="3003">
                  <c:v>-55.915999999999997</c:v>
                </c:pt>
                <c:pt idx="3004">
                  <c:v>-55.887999999999998</c:v>
                </c:pt>
                <c:pt idx="3005">
                  <c:v>-55.86</c:v>
                </c:pt>
                <c:pt idx="3006">
                  <c:v>-55.832000000000001</c:v>
                </c:pt>
                <c:pt idx="3007">
                  <c:v>-55.804000000000002</c:v>
                </c:pt>
                <c:pt idx="3008">
                  <c:v>-55.776000000000003</c:v>
                </c:pt>
                <c:pt idx="3009">
                  <c:v>-55.747999999999998</c:v>
                </c:pt>
                <c:pt idx="3010">
                  <c:v>-55.72</c:v>
                </c:pt>
                <c:pt idx="3011">
                  <c:v>-55.692</c:v>
                </c:pt>
                <c:pt idx="3012">
                  <c:v>-55.664000000000001</c:v>
                </c:pt>
                <c:pt idx="3013">
                  <c:v>-55.636000000000003</c:v>
                </c:pt>
                <c:pt idx="3014">
                  <c:v>-55.607999999999997</c:v>
                </c:pt>
                <c:pt idx="3015">
                  <c:v>-55.58</c:v>
                </c:pt>
                <c:pt idx="3016">
                  <c:v>-55.552</c:v>
                </c:pt>
                <c:pt idx="3017">
                  <c:v>-55.524000000000001</c:v>
                </c:pt>
                <c:pt idx="3018">
                  <c:v>-55.496000000000002</c:v>
                </c:pt>
                <c:pt idx="3019">
                  <c:v>-55.468000000000004</c:v>
                </c:pt>
                <c:pt idx="3020">
                  <c:v>-55.44</c:v>
                </c:pt>
                <c:pt idx="3021">
                  <c:v>-55.411999999999999</c:v>
                </c:pt>
                <c:pt idx="3022">
                  <c:v>-55.384</c:v>
                </c:pt>
                <c:pt idx="3023">
                  <c:v>-55.356000000000002</c:v>
                </c:pt>
                <c:pt idx="3024">
                  <c:v>-55.328000000000003</c:v>
                </c:pt>
                <c:pt idx="3025">
                  <c:v>-55.3</c:v>
                </c:pt>
                <c:pt idx="3026">
                  <c:v>-55.271999999999998</c:v>
                </c:pt>
                <c:pt idx="3027">
                  <c:v>-55.244</c:v>
                </c:pt>
                <c:pt idx="3028">
                  <c:v>-55.216000000000001</c:v>
                </c:pt>
                <c:pt idx="3029">
                  <c:v>-55.188000000000002</c:v>
                </c:pt>
                <c:pt idx="3030">
                  <c:v>-55.16</c:v>
                </c:pt>
                <c:pt idx="3031">
                  <c:v>-55.131999999999998</c:v>
                </c:pt>
                <c:pt idx="3032">
                  <c:v>-55.103999999999999</c:v>
                </c:pt>
                <c:pt idx="3033">
                  <c:v>-55.076000000000001</c:v>
                </c:pt>
                <c:pt idx="3034">
                  <c:v>-55.048000000000002</c:v>
                </c:pt>
                <c:pt idx="3035">
                  <c:v>-55.02</c:v>
                </c:pt>
                <c:pt idx="3036">
                  <c:v>-54.991999999999997</c:v>
                </c:pt>
                <c:pt idx="3037">
                  <c:v>-54.963999999999999</c:v>
                </c:pt>
                <c:pt idx="3038">
                  <c:v>-54.936</c:v>
                </c:pt>
                <c:pt idx="3039">
                  <c:v>-54.908000000000001</c:v>
                </c:pt>
                <c:pt idx="3040">
                  <c:v>-54.88</c:v>
                </c:pt>
                <c:pt idx="3041">
                  <c:v>-54.851999999999997</c:v>
                </c:pt>
                <c:pt idx="3042">
                  <c:v>-54.823999999999998</c:v>
                </c:pt>
                <c:pt idx="3043">
                  <c:v>-54.795999999999999</c:v>
                </c:pt>
                <c:pt idx="3044">
                  <c:v>-54.768000000000001</c:v>
                </c:pt>
                <c:pt idx="3045">
                  <c:v>-54.74</c:v>
                </c:pt>
                <c:pt idx="3046">
                  <c:v>-54.712000000000003</c:v>
                </c:pt>
                <c:pt idx="3047">
                  <c:v>-54.683999999999997</c:v>
                </c:pt>
                <c:pt idx="3048">
                  <c:v>-54.655999999999999</c:v>
                </c:pt>
                <c:pt idx="3049">
                  <c:v>-54.628</c:v>
                </c:pt>
                <c:pt idx="3050">
                  <c:v>-54.6</c:v>
                </c:pt>
                <c:pt idx="3051">
                  <c:v>-54.572000000000003</c:v>
                </c:pt>
                <c:pt idx="3052">
                  <c:v>-54.543999999999997</c:v>
                </c:pt>
                <c:pt idx="3053">
                  <c:v>-54.515999999999998</c:v>
                </c:pt>
                <c:pt idx="3054">
                  <c:v>-54.488</c:v>
                </c:pt>
                <c:pt idx="3055">
                  <c:v>-54.46</c:v>
                </c:pt>
                <c:pt idx="3056">
                  <c:v>-54.432000000000002</c:v>
                </c:pt>
                <c:pt idx="3057">
                  <c:v>-54.404000000000003</c:v>
                </c:pt>
                <c:pt idx="3058">
                  <c:v>-54.375999999999998</c:v>
                </c:pt>
                <c:pt idx="3059">
                  <c:v>-54.347999999999999</c:v>
                </c:pt>
                <c:pt idx="3060">
                  <c:v>-54.32</c:v>
                </c:pt>
                <c:pt idx="3061">
                  <c:v>-54.292000000000002</c:v>
                </c:pt>
                <c:pt idx="3062">
                  <c:v>-54.264000000000003</c:v>
                </c:pt>
                <c:pt idx="3063">
                  <c:v>-54.235999999999997</c:v>
                </c:pt>
                <c:pt idx="3064">
                  <c:v>-54.207999999999998</c:v>
                </c:pt>
                <c:pt idx="3065">
                  <c:v>-54.18</c:v>
                </c:pt>
                <c:pt idx="3066">
                  <c:v>-54.152000000000001</c:v>
                </c:pt>
                <c:pt idx="3067">
                  <c:v>-54.124000000000002</c:v>
                </c:pt>
                <c:pt idx="3068">
                  <c:v>-54.095999999999997</c:v>
                </c:pt>
                <c:pt idx="3069">
                  <c:v>-54.067999999999998</c:v>
                </c:pt>
                <c:pt idx="3070">
                  <c:v>-54.04</c:v>
                </c:pt>
                <c:pt idx="3071">
                  <c:v>-54.012</c:v>
                </c:pt>
                <c:pt idx="3072">
                  <c:v>-53.984000000000002</c:v>
                </c:pt>
                <c:pt idx="3073">
                  <c:v>-53.956000000000003</c:v>
                </c:pt>
                <c:pt idx="3074">
                  <c:v>-53.927999999999997</c:v>
                </c:pt>
                <c:pt idx="3075">
                  <c:v>-53.9</c:v>
                </c:pt>
                <c:pt idx="3076">
                  <c:v>-53.872</c:v>
                </c:pt>
                <c:pt idx="3077">
                  <c:v>-53.844000000000001</c:v>
                </c:pt>
                <c:pt idx="3078">
                  <c:v>-53.816000000000003</c:v>
                </c:pt>
                <c:pt idx="3079">
                  <c:v>-53.787999999999997</c:v>
                </c:pt>
                <c:pt idx="3080">
                  <c:v>-53.76</c:v>
                </c:pt>
                <c:pt idx="3081">
                  <c:v>-53.731999999999999</c:v>
                </c:pt>
                <c:pt idx="3082">
                  <c:v>-53.704000000000001</c:v>
                </c:pt>
                <c:pt idx="3083">
                  <c:v>-53.676000000000002</c:v>
                </c:pt>
                <c:pt idx="3084">
                  <c:v>-53.648000000000003</c:v>
                </c:pt>
                <c:pt idx="3085">
                  <c:v>-53.62</c:v>
                </c:pt>
                <c:pt idx="3086">
                  <c:v>-53.591999999999999</c:v>
                </c:pt>
                <c:pt idx="3087">
                  <c:v>-53.564</c:v>
                </c:pt>
                <c:pt idx="3088">
                  <c:v>-53.536000000000001</c:v>
                </c:pt>
                <c:pt idx="3089">
                  <c:v>-53.508000000000003</c:v>
                </c:pt>
                <c:pt idx="3090">
                  <c:v>-53.48</c:v>
                </c:pt>
                <c:pt idx="3091">
                  <c:v>-53.451999999999998</c:v>
                </c:pt>
                <c:pt idx="3092">
                  <c:v>-53.423999999999999</c:v>
                </c:pt>
                <c:pt idx="3093">
                  <c:v>-53.396000000000001</c:v>
                </c:pt>
                <c:pt idx="3094">
                  <c:v>-53.368000000000002</c:v>
                </c:pt>
                <c:pt idx="3095">
                  <c:v>-53.34</c:v>
                </c:pt>
                <c:pt idx="3096">
                  <c:v>-53.311999999999998</c:v>
                </c:pt>
                <c:pt idx="3097">
                  <c:v>-53.283999999999999</c:v>
                </c:pt>
                <c:pt idx="3098">
                  <c:v>-53.256</c:v>
                </c:pt>
                <c:pt idx="3099">
                  <c:v>-53.228000000000002</c:v>
                </c:pt>
                <c:pt idx="3100">
                  <c:v>-53.2</c:v>
                </c:pt>
                <c:pt idx="3101">
                  <c:v>-53.171999999999997</c:v>
                </c:pt>
                <c:pt idx="3102">
                  <c:v>-53.143999999999998</c:v>
                </c:pt>
                <c:pt idx="3103">
                  <c:v>-53.116</c:v>
                </c:pt>
                <c:pt idx="3104">
                  <c:v>-53.088000000000001</c:v>
                </c:pt>
                <c:pt idx="3105">
                  <c:v>-53.06</c:v>
                </c:pt>
                <c:pt idx="3106">
                  <c:v>-53.031999999999996</c:v>
                </c:pt>
                <c:pt idx="3107">
                  <c:v>-53.003999999999998</c:v>
                </c:pt>
                <c:pt idx="3108">
                  <c:v>-52.975999999999999</c:v>
                </c:pt>
                <c:pt idx="3109">
                  <c:v>-52.948</c:v>
                </c:pt>
                <c:pt idx="3110">
                  <c:v>-52.92</c:v>
                </c:pt>
                <c:pt idx="3111">
                  <c:v>-52.892000000000003</c:v>
                </c:pt>
                <c:pt idx="3112">
                  <c:v>-52.863999999999997</c:v>
                </c:pt>
                <c:pt idx="3113">
                  <c:v>-52.835999999999999</c:v>
                </c:pt>
                <c:pt idx="3114">
                  <c:v>-52.808</c:v>
                </c:pt>
                <c:pt idx="3115">
                  <c:v>-52.78</c:v>
                </c:pt>
                <c:pt idx="3116">
                  <c:v>-52.752000000000002</c:v>
                </c:pt>
                <c:pt idx="3117">
                  <c:v>-52.723999999999997</c:v>
                </c:pt>
                <c:pt idx="3118">
                  <c:v>-52.695999999999998</c:v>
                </c:pt>
                <c:pt idx="3119">
                  <c:v>-52.667999999999999</c:v>
                </c:pt>
                <c:pt idx="3120">
                  <c:v>-52.64</c:v>
                </c:pt>
                <c:pt idx="3121">
                  <c:v>-52.612000000000002</c:v>
                </c:pt>
                <c:pt idx="3122">
                  <c:v>-52.584000000000003</c:v>
                </c:pt>
                <c:pt idx="3123">
                  <c:v>-52.555999999999997</c:v>
                </c:pt>
                <c:pt idx="3124">
                  <c:v>-52.527999999999999</c:v>
                </c:pt>
                <c:pt idx="3125">
                  <c:v>-52.5</c:v>
                </c:pt>
                <c:pt idx="3126">
                  <c:v>-52.472000000000001</c:v>
                </c:pt>
                <c:pt idx="3127">
                  <c:v>-52.444000000000003</c:v>
                </c:pt>
                <c:pt idx="3128">
                  <c:v>-52.415999999999997</c:v>
                </c:pt>
                <c:pt idx="3129">
                  <c:v>-52.387999999999998</c:v>
                </c:pt>
                <c:pt idx="3130">
                  <c:v>-52.36</c:v>
                </c:pt>
                <c:pt idx="3131">
                  <c:v>-52.332000000000001</c:v>
                </c:pt>
                <c:pt idx="3132">
                  <c:v>-52.304000000000002</c:v>
                </c:pt>
                <c:pt idx="3133">
                  <c:v>-52.276000000000003</c:v>
                </c:pt>
                <c:pt idx="3134">
                  <c:v>-52.247999999999998</c:v>
                </c:pt>
                <c:pt idx="3135">
                  <c:v>-52.22</c:v>
                </c:pt>
                <c:pt idx="3136">
                  <c:v>-52.192</c:v>
                </c:pt>
                <c:pt idx="3137">
                  <c:v>-52.164000000000001</c:v>
                </c:pt>
                <c:pt idx="3138">
                  <c:v>-52.136000000000003</c:v>
                </c:pt>
                <c:pt idx="3139">
                  <c:v>-52.107999999999997</c:v>
                </c:pt>
                <c:pt idx="3140">
                  <c:v>-52.08</c:v>
                </c:pt>
                <c:pt idx="3141">
                  <c:v>-52.052</c:v>
                </c:pt>
                <c:pt idx="3142">
                  <c:v>-52.024000000000001</c:v>
                </c:pt>
                <c:pt idx="3143">
                  <c:v>-51.996000000000002</c:v>
                </c:pt>
                <c:pt idx="3144">
                  <c:v>-51.968000000000004</c:v>
                </c:pt>
                <c:pt idx="3145">
                  <c:v>-51.94</c:v>
                </c:pt>
                <c:pt idx="3146">
                  <c:v>-51.911999999999999</c:v>
                </c:pt>
                <c:pt idx="3147">
                  <c:v>-51.884</c:v>
                </c:pt>
                <c:pt idx="3148">
                  <c:v>-51.856000000000002</c:v>
                </c:pt>
                <c:pt idx="3149">
                  <c:v>-51.828000000000003</c:v>
                </c:pt>
                <c:pt idx="3150">
                  <c:v>-51.8</c:v>
                </c:pt>
                <c:pt idx="3151">
                  <c:v>-51.771999999999998</c:v>
                </c:pt>
                <c:pt idx="3152">
                  <c:v>-51.744</c:v>
                </c:pt>
                <c:pt idx="3153">
                  <c:v>-51.716000000000001</c:v>
                </c:pt>
                <c:pt idx="3154">
                  <c:v>-51.688000000000002</c:v>
                </c:pt>
                <c:pt idx="3155">
                  <c:v>-51.66</c:v>
                </c:pt>
                <c:pt idx="3156">
                  <c:v>-51.631999999999998</c:v>
                </c:pt>
                <c:pt idx="3157">
                  <c:v>-51.603999999999999</c:v>
                </c:pt>
                <c:pt idx="3158">
                  <c:v>-51.576000000000001</c:v>
                </c:pt>
                <c:pt idx="3159">
                  <c:v>-51.548000000000002</c:v>
                </c:pt>
                <c:pt idx="3160">
                  <c:v>-51.52</c:v>
                </c:pt>
                <c:pt idx="3161">
                  <c:v>-51.491999999999997</c:v>
                </c:pt>
                <c:pt idx="3162">
                  <c:v>-51.463999999999999</c:v>
                </c:pt>
                <c:pt idx="3163">
                  <c:v>-51.436</c:v>
                </c:pt>
                <c:pt idx="3164">
                  <c:v>-51.408000000000001</c:v>
                </c:pt>
                <c:pt idx="3165">
                  <c:v>-51.38</c:v>
                </c:pt>
                <c:pt idx="3166">
                  <c:v>-51.351999999999997</c:v>
                </c:pt>
                <c:pt idx="3167">
                  <c:v>-51.323999999999998</c:v>
                </c:pt>
                <c:pt idx="3168">
                  <c:v>-51.295999999999999</c:v>
                </c:pt>
                <c:pt idx="3169">
                  <c:v>-51.268000000000001</c:v>
                </c:pt>
                <c:pt idx="3170">
                  <c:v>-51.24</c:v>
                </c:pt>
                <c:pt idx="3171">
                  <c:v>-51.212000000000003</c:v>
                </c:pt>
                <c:pt idx="3172">
                  <c:v>-51.183999999999997</c:v>
                </c:pt>
                <c:pt idx="3173">
                  <c:v>-51.155999999999999</c:v>
                </c:pt>
                <c:pt idx="3174">
                  <c:v>-51.128</c:v>
                </c:pt>
                <c:pt idx="3175">
                  <c:v>-51.1</c:v>
                </c:pt>
                <c:pt idx="3176">
                  <c:v>-51.072000000000003</c:v>
                </c:pt>
                <c:pt idx="3177">
                  <c:v>-51.043999999999997</c:v>
                </c:pt>
                <c:pt idx="3178">
                  <c:v>-51.015999999999998</c:v>
                </c:pt>
                <c:pt idx="3179">
                  <c:v>-50.988</c:v>
                </c:pt>
                <c:pt idx="3180">
                  <c:v>-50.96</c:v>
                </c:pt>
                <c:pt idx="3181">
                  <c:v>-50.932000000000002</c:v>
                </c:pt>
                <c:pt idx="3182">
                  <c:v>-50.904000000000003</c:v>
                </c:pt>
                <c:pt idx="3183">
                  <c:v>-50.875999999999998</c:v>
                </c:pt>
                <c:pt idx="3184">
                  <c:v>-50.847999999999999</c:v>
                </c:pt>
                <c:pt idx="3185">
                  <c:v>-50.82</c:v>
                </c:pt>
                <c:pt idx="3186">
                  <c:v>-50.792000000000002</c:v>
                </c:pt>
                <c:pt idx="3187">
                  <c:v>-50.764000000000003</c:v>
                </c:pt>
                <c:pt idx="3188">
                  <c:v>-50.735999999999997</c:v>
                </c:pt>
                <c:pt idx="3189">
                  <c:v>-50.707999999999998</c:v>
                </c:pt>
                <c:pt idx="3190">
                  <c:v>-50.68</c:v>
                </c:pt>
                <c:pt idx="3191">
                  <c:v>-50.652000000000001</c:v>
                </c:pt>
                <c:pt idx="3192">
                  <c:v>-50.624000000000002</c:v>
                </c:pt>
                <c:pt idx="3193">
                  <c:v>-50.595999999999997</c:v>
                </c:pt>
                <c:pt idx="3194">
                  <c:v>-50.567999999999998</c:v>
                </c:pt>
                <c:pt idx="3195">
                  <c:v>-50.54</c:v>
                </c:pt>
                <c:pt idx="3196">
                  <c:v>-50.512</c:v>
                </c:pt>
                <c:pt idx="3197">
                  <c:v>-50.484000000000002</c:v>
                </c:pt>
                <c:pt idx="3198">
                  <c:v>-50.456000000000003</c:v>
                </c:pt>
                <c:pt idx="3199">
                  <c:v>-50.427999999999997</c:v>
                </c:pt>
                <c:pt idx="3200">
                  <c:v>-50.4</c:v>
                </c:pt>
                <c:pt idx="3201">
                  <c:v>-50.372</c:v>
                </c:pt>
                <c:pt idx="3202">
                  <c:v>-50.344000000000001</c:v>
                </c:pt>
                <c:pt idx="3203">
                  <c:v>-50.316000000000003</c:v>
                </c:pt>
                <c:pt idx="3204">
                  <c:v>-50.287999999999997</c:v>
                </c:pt>
                <c:pt idx="3205">
                  <c:v>-50.26</c:v>
                </c:pt>
                <c:pt idx="3206">
                  <c:v>-50.231999999999999</c:v>
                </c:pt>
                <c:pt idx="3207">
                  <c:v>-50.204000000000001</c:v>
                </c:pt>
                <c:pt idx="3208">
                  <c:v>-50.176000000000002</c:v>
                </c:pt>
                <c:pt idx="3209">
                  <c:v>-50.148000000000003</c:v>
                </c:pt>
                <c:pt idx="3210">
                  <c:v>-50.12</c:v>
                </c:pt>
                <c:pt idx="3211">
                  <c:v>-50.091999999999999</c:v>
                </c:pt>
                <c:pt idx="3212">
                  <c:v>-50.064</c:v>
                </c:pt>
                <c:pt idx="3213">
                  <c:v>-50.036000000000001</c:v>
                </c:pt>
                <c:pt idx="3214">
                  <c:v>-50.008000000000003</c:v>
                </c:pt>
                <c:pt idx="3215">
                  <c:v>-49.98</c:v>
                </c:pt>
                <c:pt idx="3216">
                  <c:v>-49.951999999999998</c:v>
                </c:pt>
                <c:pt idx="3217">
                  <c:v>-49.923999999999999</c:v>
                </c:pt>
                <c:pt idx="3218">
                  <c:v>-49.896000000000001</c:v>
                </c:pt>
                <c:pt idx="3219">
                  <c:v>-49.868000000000002</c:v>
                </c:pt>
                <c:pt idx="3220">
                  <c:v>-49.84</c:v>
                </c:pt>
                <c:pt idx="3221">
                  <c:v>-49.811999999999998</c:v>
                </c:pt>
                <c:pt idx="3222">
                  <c:v>-49.783999999999999</c:v>
                </c:pt>
                <c:pt idx="3223">
                  <c:v>-49.756</c:v>
                </c:pt>
                <c:pt idx="3224">
                  <c:v>-49.728000000000002</c:v>
                </c:pt>
                <c:pt idx="3225">
                  <c:v>-49.7</c:v>
                </c:pt>
                <c:pt idx="3226">
                  <c:v>-49.671999999999997</c:v>
                </c:pt>
                <c:pt idx="3227">
                  <c:v>-49.643999999999998</c:v>
                </c:pt>
                <c:pt idx="3228">
                  <c:v>-49.616</c:v>
                </c:pt>
                <c:pt idx="3229">
                  <c:v>-49.588000000000001</c:v>
                </c:pt>
                <c:pt idx="3230">
                  <c:v>-49.56</c:v>
                </c:pt>
                <c:pt idx="3231">
                  <c:v>-49.531999999999996</c:v>
                </c:pt>
                <c:pt idx="3232">
                  <c:v>-49.503999999999998</c:v>
                </c:pt>
                <c:pt idx="3233">
                  <c:v>-49.475999999999999</c:v>
                </c:pt>
                <c:pt idx="3234">
                  <c:v>-49.448</c:v>
                </c:pt>
                <c:pt idx="3235">
                  <c:v>-49.42</c:v>
                </c:pt>
                <c:pt idx="3236">
                  <c:v>-49.392000000000003</c:v>
                </c:pt>
                <c:pt idx="3237">
                  <c:v>-49.363999999999997</c:v>
                </c:pt>
                <c:pt idx="3238">
                  <c:v>-49.335999999999999</c:v>
                </c:pt>
                <c:pt idx="3239">
                  <c:v>-49.308</c:v>
                </c:pt>
                <c:pt idx="3240">
                  <c:v>-49.28</c:v>
                </c:pt>
                <c:pt idx="3241">
                  <c:v>-49.252000000000002</c:v>
                </c:pt>
                <c:pt idx="3242">
                  <c:v>-49.223999999999997</c:v>
                </c:pt>
                <c:pt idx="3243">
                  <c:v>-49.195999999999998</c:v>
                </c:pt>
                <c:pt idx="3244">
                  <c:v>-49.167999999999999</c:v>
                </c:pt>
                <c:pt idx="3245">
                  <c:v>-49.14</c:v>
                </c:pt>
                <c:pt idx="3246">
                  <c:v>-49.112000000000002</c:v>
                </c:pt>
                <c:pt idx="3247">
                  <c:v>-49.084000000000003</c:v>
                </c:pt>
                <c:pt idx="3248">
                  <c:v>-49.055999999999997</c:v>
                </c:pt>
                <c:pt idx="3249">
                  <c:v>-49.027999999999999</c:v>
                </c:pt>
                <c:pt idx="3250">
                  <c:v>-49</c:v>
                </c:pt>
                <c:pt idx="3251">
                  <c:v>-48.972000000000001</c:v>
                </c:pt>
                <c:pt idx="3252">
                  <c:v>-48.944000000000003</c:v>
                </c:pt>
                <c:pt idx="3253">
                  <c:v>-48.915999999999997</c:v>
                </c:pt>
                <c:pt idx="3254">
                  <c:v>-48.887999999999998</c:v>
                </c:pt>
                <c:pt idx="3255">
                  <c:v>-48.86</c:v>
                </c:pt>
                <c:pt idx="3256">
                  <c:v>-48.832000000000001</c:v>
                </c:pt>
                <c:pt idx="3257">
                  <c:v>-48.804000000000002</c:v>
                </c:pt>
                <c:pt idx="3258">
                  <c:v>-48.776000000000003</c:v>
                </c:pt>
                <c:pt idx="3259">
                  <c:v>-48.747999999999998</c:v>
                </c:pt>
                <c:pt idx="3260">
                  <c:v>-48.72</c:v>
                </c:pt>
                <c:pt idx="3261">
                  <c:v>-48.692</c:v>
                </c:pt>
                <c:pt idx="3262">
                  <c:v>-48.664000000000001</c:v>
                </c:pt>
                <c:pt idx="3263">
                  <c:v>-48.636000000000003</c:v>
                </c:pt>
                <c:pt idx="3264">
                  <c:v>-48.607999999999997</c:v>
                </c:pt>
                <c:pt idx="3265">
                  <c:v>-48.58</c:v>
                </c:pt>
                <c:pt idx="3266">
                  <c:v>-48.552</c:v>
                </c:pt>
                <c:pt idx="3267">
                  <c:v>-48.524000000000001</c:v>
                </c:pt>
                <c:pt idx="3268">
                  <c:v>-48.496000000000002</c:v>
                </c:pt>
                <c:pt idx="3269">
                  <c:v>-48.468000000000004</c:v>
                </c:pt>
                <c:pt idx="3270">
                  <c:v>-48.44</c:v>
                </c:pt>
                <c:pt idx="3271">
                  <c:v>-48.411999999999999</c:v>
                </c:pt>
                <c:pt idx="3272">
                  <c:v>-48.384</c:v>
                </c:pt>
                <c:pt idx="3273">
                  <c:v>-48.356000000000002</c:v>
                </c:pt>
                <c:pt idx="3274">
                  <c:v>-48.328000000000003</c:v>
                </c:pt>
                <c:pt idx="3275">
                  <c:v>-48.3</c:v>
                </c:pt>
                <c:pt idx="3276">
                  <c:v>-48.271999999999998</c:v>
                </c:pt>
                <c:pt idx="3277">
                  <c:v>-48.244</c:v>
                </c:pt>
                <c:pt idx="3278">
                  <c:v>-48.216000000000001</c:v>
                </c:pt>
                <c:pt idx="3279">
                  <c:v>-48.188000000000002</c:v>
                </c:pt>
                <c:pt idx="3280">
                  <c:v>-48.16</c:v>
                </c:pt>
                <c:pt idx="3281">
                  <c:v>-48.131999999999998</c:v>
                </c:pt>
                <c:pt idx="3282">
                  <c:v>-48.103999999999999</c:v>
                </c:pt>
                <c:pt idx="3283">
                  <c:v>-48.076000000000001</c:v>
                </c:pt>
                <c:pt idx="3284">
                  <c:v>-48.048000000000002</c:v>
                </c:pt>
                <c:pt idx="3285">
                  <c:v>-48.02</c:v>
                </c:pt>
                <c:pt idx="3286">
                  <c:v>-47.991999999999997</c:v>
                </c:pt>
                <c:pt idx="3287">
                  <c:v>-47.963999999999999</c:v>
                </c:pt>
                <c:pt idx="3288">
                  <c:v>-47.936</c:v>
                </c:pt>
                <c:pt idx="3289">
                  <c:v>-47.908000000000001</c:v>
                </c:pt>
                <c:pt idx="3290">
                  <c:v>-47.88</c:v>
                </c:pt>
                <c:pt idx="3291">
                  <c:v>-47.851999999999997</c:v>
                </c:pt>
                <c:pt idx="3292">
                  <c:v>-47.823999999999998</c:v>
                </c:pt>
                <c:pt idx="3293">
                  <c:v>-47.795999999999999</c:v>
                </c:pt>
                <c:pt idx="3294">
                  <c:v>-47.768000000000001</c:v>
                </c:pt>
                <c:pt idx="3295">
                  <c:v>-47.74</c:v>
                </c:pt>
                <c:pt idx="3296">
                  <c:v>-47.712000000000003</c:v>
                </c:pt>
                <c:pt idx="3297">
                  <c:v>-47.683999999999997</c:v>
                </c:pt>
                <c:pt idx="3298">
                  <c:v>-47.655999999999999</c:v>
                </c:pt>
                <c:pt idx="3299">
                  <c:v>-47.628</c:v>
                </c:pt>
                <c:pt idx="3300">
                  <c:v>-47.6</c:v>
                </c:pt>
                <c:pt idx="3301">
                  <c:v>-47.572000000000003</c:v>
                </c:pt>
                <c:pt idx="3302">
                  <c:v>-47.543999999999997</c:v>
                </c:pt>
                <c:pt idx="3303">
                  <c:v>-47.515999999999998</c:v>
                </c:pt>
                <c:pt idx="3304">
                  <c:v>-47.488</c:v>
                </c:pt>
                <c:pt idx="3305">
                  <c:v>-47.46</c:v>
                </c:pt>
                <c:pt idx="3306">
                  <c:v>-47.432000000000002</c:v>
                </c:pt>
                <c:pt idx="3307">
                  <c:v>-47.404000000000003</c:v>
                </c:pt>
                <c:pt idx="3308">
                  <c:v>-47.375999999999998</c:v>
                </c:pt>
                <c:pt idx="3309">
                  <c:v>-47.347999999999999</c:v>
                </c:pt>
                <c:pt idx="3310">
                  <c:v>-47.32</c:v>
                </c:pt>
                <c:pt idx="3311">
                  <c:v>-47.292000000000002</c:v>
                </c:pt>
                <c:pt idx="3312">
                  <c:v>-47.264000000000003</c:v>
                </c:pt>
                <c:pt idx="3313">
                  <c:v>-47.235999999999997</c:v>
                </c:pt>
                <c:pt idx="3314">
                  <c:v>-47.207999999999998</c:v>
                </c:pt>
                <c:pt idx="3315">
                  <c:v>-47.18</c:v>
                </c:pt>
                <c:pt idx="3316">
                  <c:v>-47.152000000000001</c:v>
                </c:pt>
                <c:pt idx="3317">
                  <c:v>-47.124000000000002</c:v>
                </c:pt>
                <c:pt idx="3318">
                  <c:v>-47.095999999999997</c:v>
                </c:pt>
                <c:pt idx="3319">
                  <c:v>-47.067999999999998</c:v>
                </c:pt>
                <c:pt idx="3320">
                  <c:v>-47.04</c:v>
                </c:pt>
                <c:pt idx="3321">
                  <c:v>-47.012</c:v>
                </c:pt>
                <c:pt idx="3322">
                  <c:v>-46.984000000000002</c:v>
                </c:pt>
                <c:pt idx="3323">
                  <c:v>-46.956000000000003</c:v>
                </c:pt>
                <c:pt idx="3324">
                  <c:v>-46.927999999999997</c:v>
                </c:pt>
                <c:pt idx="3325">
                  <c:v>-46.9</c:v>
                </c:pt>
                <c:pt idx="3326">
                  <c:v>-46.872</c:v>
                </c:pt>
                <c:pt idx="3327">
                  <c:v>-46.844000000000001</c:v>
                </c:pt>
                <c:pt idx="3328">
                  <c:v>-46.816000000000003</c:v>
                </c:pt>
                <c:pt idx="3329">
                  <c:v>-46.787999999999997</c:v>
                </c:pt>
                <c:pt idx="3330">
                  <c:v>-46.76</c:v>
                </c:pt>
                <c:pt idx="3331">
                  <c:v>-46.731999999999999</c:v>
                </c:pt>
                <c:pt idx="3332">
                  <c:v>-46.704000000000001</c:v>
                </c:pt>
                <c:pt idx="3333">
                  <c:v>-46.676000000000002</c:v>
                </c:pt>
                <c:pt idx="3334">
                  <c:v>-46.648000000000003</c:v>
                </c:pt>
                <c:pt idx="3335">
                  <c:v>-46.62</c:v>
                </c:pt>
                <c:pt idx="3336">
                  <c:v>-46.591999999999999</c:v>
                </c:pt>
                <c:pt idx="3337">
                  <c:v>-46.564</c:v>
                </c:pt>
                <c:pt idx="3338">
                  <c:v>-46.536000000000001</c:v>
                </c:pt>
                <c:pt idx="3339">
                  <c:v>-46.508000000000003</c:v>
                </c:pt>
                <c:pt idx="3340">
                  <c:v>-46.48</c:v>
                </c:pt>
                <c:pt idx="3341">
                  <c:v>-46.451999999999998</c:v>
                </c:pt>
                <c:pt idx="3342">
                  <c:v>-46.423999999999999</c:v>
                </c:pt>
                <c:pt idx="3343">
                  <c:v>-46.396000000000001</c:v>
                </c:pt>
                <c:pt idx="3344">
                  <c:v>-46.368000000000002</c:v>
                </c:pt>
                <c:pt idx="3345">
                  <c:v>-46.34</c:v>
                </c:pt>
                <c:pt idx="3346">
                  <c:v>-46.311999999999998</c:v>
                </c:pt>
                <c:pt idx="3347">
                  <c:v>-46.283999999999999</c:v>
                </c:pt>
                <c:pt idx="3348">
                  <c:v>-46.256</c:v>
                </c:pt>
                <c:pt idx="3349">
                  <c:v>-46.228000000000002</c:v>
                </c:pt>
                <c:pt idx="3350">
                  <c:v>-46.2</c:v>
                </c:pt>
                <c:pt idx="3351">
                  <c:v>-46.171999999999997</c:v>
                </c:pt>
                <c:pt idx="3352">
                  <c:v>-46.143999999999998</c:v>
                </c:pt>
                <c:pt idx="3353">
                  <c:v>-46.116</c:v>
                </c:pt>
                <c:pt idx="3354">
                  <c:v>-46.088000000000001</c:v>
                </c:pt>
                <c:pt idx="3355">
                  <c:v>-46.06</c:v>
                </c:pt>
                <c:pt idx="3356">
                  <c:v>-46.031999999999996</c:v>
                </c:pt>
                <c:pt idx="3357">
                  <c:v>-46.003999999999998</c:v>
                </c:pt>
                <c:pt idx="3358">
                  <c:v>-45.975999999999999</c:v>
                </c:pt>
                <c:pt idx="3359">
                  <c:v>-45.948</c:v>
                </c:pt>
                <c:pt idx="3360">
                  <c:v>-45.92</c:v>
                </c:pt>
                <c:pt idx="3361">
                  <c:v>-45.892000000000003</c:v>
                </c:pt>
                <c:pt idx="3362">
                  <c:v>-45.863999999999997</c:v>
                </c:pt>
                <c:pt idx="3363">
                  <c:v>-45.835999999999999</c:v>
                </c:pt>
                <c:pt idx="3364">
                  <c:v>-45.808</c:v>
                </c:pt>
                <c:pt idx="3365">
                  <c:v>-45.78</c:v>
                </c:pt>
                <c:pt idx="3366">
                  <c:v>-45.752000000000002</c:v>
                </c:pt>
                <c:pt idx="3367">
                  <c:v>-45.723999999999997</c:v>
                </c:pt>
                <c:pt idx="3368">
                  <c:v>-45.695999999999998</c:v>
                </c:pt>
                <c:pt idx="3369">
                  <c:v>-45.667999999999999</c:v>
                </c:pt>
                <c:pt idx="3370">
                  <c:v>-45.64</c:v>
                </c:pt>
                <c:pt idx="3371">
                  <c:v>-45.612000000000002</c:v>
                </c:pt>
                <c:pt idx="3372">
                  <c:v>-45.584000000000003</c:v>
                </c:pt>
                <c:pt idx="3373">
                  <c:v>-45.555999999999997</c:v>
                </c:pt>
                <c:pt idx="3374">
                  <c:v>-45.527999999999999</c:v>
                </c:pt>
                <c:pt idx="3375">
                  <c:v>-45.5</c:v>
                </c:pt>
                <c:pt idx="3376">
                  <c:v>-45.472000000000001</c:v>
                </c:pt>
                <c:pt idx="3377">
                  <c:v>-45.444000000000003</c:v>
                </c:pt>
                <c:pt idx="3378">
                  <c:v>-45.415999999999997</c:v>
                </c:pt>
                <c:pt idx="3379">
                  <c:v>-45.387999999999998</c:v>
                </c:pt>
                <c:pt idx="3380">
                  <c:v>-45.36</c:v>
                </c:pt>
                <c:pt idx="3381">
                  <c:v>-45.332000000000001</c:v>
                </c:pt>
                <c:pt idx="3382">
                  <c:v>-45.304000000000002</c:v>
                </c:pt>
                <c:pt idx="3383">
                  <c:v>-45.276000000000003</c:v>
                </c:pt>
                <c:pt idx="3384">
                  <c:v>-45.247999999999998</c:v>
                </c:pt>
                <c:pt idx="3385">
                  <c:v>-45.22</c:v>
                </c:pt>
                <c:pt idx="3386">
                  <c:v>-45.192</c:v>
                </c:pt>
                <c:pt idx="3387">
                  <c:v>-45.164000000000001</c:v>
                </c:pt>
                <c:pt idx="3388">
                  <c:v>-45.136000000000003</c:v>
                </c:pt>
                <c:pt idx="3389">
                  <c:v>-45.107999999999997</c:v>
                </c:pt>
                <c:pt idx="3390">
                  <c:v>-45.08</c:v>
                </c:pt>
                <c:pt idx="3391">
                  <c:v>-45.052</c:v>
                </c:pt>
                <c:pt idx="3392">
                  <c:v>-45.024000000000001</c:v>
                </c:pt>
                <c:pt idx="3393">
                  <c:v>-44.996000000000002</c:v>
                </c:pt>
                <c:pt idx="3394">
                  <c:v>-44.968000000000004</c:v>
                </c:pt>
                <c:pt idx="3395">
                  <c:v>-44.94</c:v>
                </c:pt>
                <c:pt idx="3396">
                  <c:v>-44.911999999999999</c:v>
                </c:pt>
                <c:pt idx="3397">
                  <c:v>-44.884</c:v>
                </c:pt>
                <c:pt idx="3398">
                  <c:v>-44.856000000000002</c:v>
                </c:pt>
                <c:pt idx="3399">
                  <c:v>-44.828000000000003</c:v>
                </c:pt>
                <c:pt idx="3400">
                  <c:v>-44.8</c:v>
                </c:pt>
                <c:pt idx="3401">
                  <c:v>-44.771999999999998</c:v>
                </c:pt>
                <c:pt idx="3402">
                  <c:v>-44.744</c:v>
                </c:pt>
                <c:pt idx="3403">
                  <c:v>-44.716000000000001</c:v>
                </c:pt>
                <c:pt idx="3404">
                  <c:v>-44.688000000000002</c:v>
                </c:pt>
                <c:pt idx="3405">
                  <c:v>-44.66</c:v>
                </c:pt>
                <c:pt idx="3406">
                  <c:v>-44.631999999999998</c:v>
                </c:pt>
                <c:pt idx="3407">
                  <c:v>-44.603999999999999</c:v>
                </c:pt>
                <c:pt idx="3408">
                  <c:v>-44.576000000000001</c:v>
                </c:pt>
                <c:pt idx="3409">
                  <c:v>-44.548000000000002</c:v>
                </c:pt>
                <c:pt idx="3410">
                  <c:v>-44.52</c:v>
                </c:pt>
                <c:pt idx="3411">
                  <c:v>-44.491999999999997</c:v>
                </c:pt>
                <c:pt idx="3412">
                  <c:v>-44.463999999999999</c:v>
                </c:pt>
                <c:pt idx="3413">
                  <c:v>-44.436</c:v>
                </c:pt>
                <c:pt idx="3414">
                  <c:v>-44.408000000000001</c:v>
                </c:pt>
                <c:pt idx="3415">
                  <c:v>-44.38</c:v>
                </c:pt>
                <c:pt idx="3416">
                  <c:v>-44.351999999999997</c:v>
                </c:pt>
                <c:pt idx="3417">
                  <c:v>-44.323999999999998</c:v>
                </c:pt>
                <c:pt idx="3418">
                  <c:v>-44.295999999999999</c:v>
                </c:pt>
                <c:pt idx="3419">
                  <c:v>-44.268000000000001</c:v>
                </c:pt>
                <c:pt idx="3420">
                  <c:v>-44.24</c:v>
                </c:pt>
                <c:pt idx="3421">
                  <c:v>-44.212000000000003</c:v>
                </c:pt>
                <c:pt idx="3422">
                  <c:v>-44.183999999999997</c:v>
                </c:pt>
                <c:pt idx="3423">
                  <c:v>-44.155999999999999</c:v>
                </c:pt>
                <c:pt idx="3424">
                  <c:v>-44.128</c:v>
                </c:pt>
                <c:pt idx="3425">
                  <c:v>-44.1</c:v>
                </c:pt>
                <c:pt idx="3426">
                  <c:v>-44.072000000000003</c:v>
                </c:pt>
                <c:pt idx="3427">
                  <c:v>-44.043999999999997</c:v>
                </c:pt>
                <c:pt idx="3428">
                  <c:v>-44.015999999999998</c:v>
                </c:pt>
                <c:pt idx="3429">
                  <c:v>-43.988</c:v>
                </c:pt>
                <c:pt idx="3430">
                  <c:v>-43.96</c:v>
                </c:pt>
                <c:pt idx="3431">
                  <c:v>-43.932000000000002</c:v>
                </c:pt>
                <c:pt idx="3432">
                  <c:v>-43.904000000000003</c:v>
                </c:pt>
                <c:pt idx="3433">
                  <c:v>-43.875999999999998</c:v>
                </c:pt>
                <c:pt idx="3434">
                  <c:v>-43.847999999999999</c:v>
                </c:pt>
                <c:pt idx="3435">
                  <c:v>-43.82</c:v>
                </c:pt>
                <c:pt idx="3436">
                  <c:v>-43.792000000000002</c:v>
                </c:pt>
                <c:pt idx="3437">
                  <c:v>-43.764000000000003</c:v>
                </c:pt>
                <c:pt idx="3438">
                  <c:v>-43.735999999999997</c:v>
                </c:pt>
                <c:pt idx="3439">
                  <c:v>-43.707999999999998</c:v>
                </c:pt>
                <c:pt idx="3440">
                  <c:v>-43.68</c:v>
                </c:pt>
                <c:pt idx="3441">
                  <c:v>-43.652000000000001</c:v>
                </c:pt>
                <c:pt idx="3442">
                  <c:v>-43.624000000000002</c:v>
                </c:pt>
                <c:pt idx="3443">
                  <c:v>-43.595999999999997</c:v>
                </c:pt>
                <c:pt idx="3444">
                  <c:v>-43.567999999999998</c:v>
                </c:pt>
                <c:pt idx="3445">
                  <c:v>-43.54</c:v>
                </c:pt>
                <c:pt idx="3446">
                  <c:v>-43.512</c:v>
                </c:pt>
                <c:pt idx="3447">
                  <c:v>-43.484000000000002</c:v>
                </c:pt>
                <c:pt idx="3448">
                  <c:v>-43.456000000000003</c:v>
                </c:pt>
                <c:pt idx="3449">
                  <c:v>-43.427999999999997</c:v>
                </c:pt>
                <c:pt idx="3450">
                  <c:v>-43.4</c:v>
                </c:pt>
                <c:pt idx="3451">
                  <c:v>-43.372</c:v>
                </c:pt>
                <c:pt idx="3452">
                  <c:v>-43.344000000000001</c:v>
                </c:pt>
                <c:pt idx="3453">
                  <c:v>-43.316000000000003</c:v>
                </c:pt>
                <c:pt idx="3454">
                  <c:v>-43.287999999999997</c:v>
                </c:pt>
                <c:pt idx="3455">
                  <c:v>-43.26</c:v>
                </c:pt>
                <c:pt idx="3456">
                  <c:v>-43.231999999999999</c:v>
                </c:pt>
                <c:pt idx="3457">
                  <c:v>-43.204000000000001</c:v>
                </c:pt>
                <c:pt idx="3458">
                  <c:v>-43.176000000000002</c:v>
                </c:pt>
                <c:pt idx="3459">
                  <c:v>-43.148000000000003</c:v>
                </c:pt>
                <c:pt idx="3460">
                  <c:v>-43.12</c:v>
                </c:pt>
                <c:pt idx="3461">
                  <c:v>-43.091999999999999</c:v>
                </c:pt>
                <c:pt idx="3462">
                  <c:v>-43.064</c:v>
                </c:pt>
                <c:pt idx="3463">
                  <c:v>-43.036000000000001</c:v>
                </c:pt>
                <c:pt idx="3464">
                  <c:v>-43.008000000000003</c:v>
                </c:pt>
                <c:pt idx="3465">
                  <c:v>-42.98</c:v>
                </c:pt>
                <c:pt idx="3466">
                  <c:v>-42.951999999999998</c:v>
                </c:pt>
                <c:pt idx="3467">
                  <c:v>-42.923999999999999</c:v>
                </c:pt>
                <c:pt idx="3468">
                  <c:v>-42.896000000000001</c:v>
                </c:pt>
                <c:pt idx="3469">
                  <c:v>-42.868000000000002</c:v>
                </c:pt>
                <c:pt idx="3470">
                  <c:v>-42.84</c:v>
                </c:pt>
                <c:pt idx="3471">
                  <c:v>-42.811999999999998</c:v>
                </c:pt>
                <c:pt idx="3472">
                  <c:v>-42.783999999999999</c:v>
                </c:pt>
                <c:pt idx="3473">
                  <c:v>-42.756</c:v>
                </c:pt>
                <c:pt idx="3474">
                  <c:v>-42.728000000000002</c:v>
                </c:pt>
                <c:pt idx="3475">
                  <c:v>-42.7</c:v>
                </c:pt>
                <c:pt idx="3476">
                  <c:v>-42.671999999999997</c:v>
                </c:pt>
                <c:pt idx="3477">
                  <c:v>-42.643999999999998</c:v>
                </c:pt>
                <c:pt idx="3478">
                  <c:v>-42.616</c:v>
                </c:pt>
                <c:pt idx="3479">
                  <c:v>-42.588000000000001</c:v>
                </c:pt>
                <c:pt idx="3480">
                  <c:v>-42.56</c:v>
                </c:pt>
                <c:pt idx="3481">
                  <c:v>-42.531999999999996</c:v>
                </c:pt>
                <c:pt idx="3482">
                  <c:v>-42.503999999999998</c:v>
                </c:pt>
                <c:pt idx="3483">
                  <c:v>-42.475999999999999</c:v>
                </c:pt>
                <c:pt idx="3484">
                  <c:v>-42.448</c:v>
                </c:pt>
                <c:pt idx="3485">
                  <c:v>-42.42</c:v>
                </c:pt>
                <c:pt idx="3486">
                  <c:v>-42.392000000000003</c:v>
                </c:pt>
                <c:pt idx="3487">
                  <c:v>-42.363999999999997</c:v>
                </c:pt>
                <c:pt idx="3488">
                  <c:v>-42.335999999999999</c:v>
                </c:pt>
                <c:pt idx="3489">
                  <c:v>-42.308</c:v>
                </c:pt>
                <c:pt idx="3490">
                  <c:v>-42.28</c:v>
                </c:pt>
                <c:pt idx="3491">
                  <c:v>-42.252000000000002</c:v>
                </c:pt>
                <c:pt idx="3492">
                  <c:v>-42.223999999999997</c:v>
                </c:pt>
                <c:pt idx="3493">
                  <c:v>-42.195999999999998</c:v>
                </c:pt>
                <c:pt idx="3494">
                  <c:v>-42.167999999999999</c:v>
                </c:pt>
                <c:pt idx="3495">
                  <c:v>-42.14</c:v>
                </c:pt>
                <c:pt idx="3496">
                  <c:v>-42.112000000000002</c:v>
                </c:pt>
                <c:pt idx="3497">
                  <c:v>-42.084000000000003</c:v>
                </c:pt>
                <c:pt idx="3498">
                  <c:v>-42.055999999999997</c:v>
                </c:pt>
                <c:pt idx="3499">
                  <c:v>-42.027999999999999</c:v>
                </c:pt>
                <c:pt idx="3500">
                  <c:v>-42</c:v>
                </c:pt>
                <c:pt idx="3501">
                  <c:v>-41.972000000000001</c:v>
                </c:pt>
                <c:pt idx="3502">
                  <c:v>-41.944000000000003</c:v>
                </c:pt>
                <c:pt idx="3503">
                  <c:v>-41.915999999999997</c:v>
                </c:pt>
                <c:pt idx="3504">
                  <c:v>-41.887999999999998</c:v>
                </c:pt>
                <c:pt idx="3505">
                  <c:v>-41.86</c:v>
                </c:pt>
                <c:pt idx="3506">
                  <c:v>-41.832000000000001</c:v>
                </c:pt>
                <c:pt idx="3507">
                  <c:v>-41.804000000000002</c:v>
                </c:pt>
                <c:pt idx="3508">
                  <c:v>-41.776000000000003</c:v>
                </c:pt>
                <c:pt idx="3509">
                  <c:v>-41.747999999999998</c:v>
                </c:pt>
                <c:pt idx="3510">
                  <c:v>-41.72</c:v>
                </c:pt>
                <c:pt idx="3511">
                  <c:v>-41.692</c:v>
                </c:pt>
                <c:pt idx="3512">
                  <c:v>-41.664000000000001</c:v>
                </c:pt>
                <c:pt idx="3513">
                  <c:v>-41.636000000000003</c:v>
                </c:pt>
                <c:pt idx="3514">
                  <c:v>-41.607999999999997</c:v>
                </c:pt>
                <c:pt idx="3515">
                  <c:v>-41.58</c:v>
                </c:pt>
                <c:pt idx="3516">
                  <c:v>-41.552</c:v>
                </c:pt>
                <c:pt idx="3517">
                  <c:v>-41.524000000000001</c:v>
                </c:pt>
                <c:pt idx="3518">
                  <c:v>-41.496000000000002</c:v>
                </c:pt>
                <c:pt idx="3519">
                  <c:v>-41.468000000000004</c:v>
                </c:pt>
                <c:pt idx="3520">
                  <c:v>-41.44</c:v>
                </c:pt>
                <c:pt idx="3521">
                  <c:v>-41.411999999999999</c:v>
                </c:pt>
                <c:pt idx="3522">
                  <c:v>-41.384</c:v>
                </c:pt>
                <c:pt idx="3523">
                  <c:v>-41.356000000000002</c:v>
                </c:pt>
                <c:pt idx="3524">
                  <c:v>-41.328000000000003</c:v>
                </c:pt>
                <c:pt idx="3525">
                  <c:v>-41.3</c:v>
                </c:pt>
                <c:pt idx="3526">
                  <c:v>-41.271999999999998</c:v>
                </c:pt>
                <c:pt idx="3527">
                  <c:v>-41.244</c:v>
                </c:pt>
                <c:pt idx="3528">
                  <c:v>-41.216000000000001</c:v>
                </c:pt>
                <c:pt idx="3529">
                  <c:v>-41.188000000000002</c:v>
                </c:pt>
                <c:pt idx="3530">
                  <c:v>-41.16</c:v>
                </c:pt>
                <c:pt idx="3531">
                  <c:v>-41.131999999999998</c:v>
                </c:pt>
                <c:pt idx="3532">
                  <c:v>-41.103999999999999</c:v>
                </c:pt>
                <c:pt idx="3533">
                  <c:v>-41.076000000000001</c:v>
                </c:pt>
                <c:pt idx="3534">
                  <c:v>-41.048000000000002</c:v>
                </c:pt>
                <c:pt idx="3535">
                  <c:v>-41.02</c:v>
                </c:pt>
                <c:pt idx="3536">
                  <c:v>-40.991999999999997</c:v>
                </c:pt>
                <c:pt idx="3537">
                  <c:v>-40.963999999999999</c:v>
                </c:pt>
                <c:pt idx="3538">
                  <c:v>-40.936</c:v>
                </c:pt>
                <c:pt idx="3539">
                  <c:v>-40.908000000000001</c:v>
                </c:pt>
                <c:pt idx="3540">
                  <c:v>-40.880000000000003</c:v>
                </c:pt>
                <c:pt idx="3541">
                  <c:v>-40.851999999999997</c:v>
                </c:pt>
                <c:pt idx="3542">
                  <c:v>-40.823999999999998</c:v>
                </c:pt>
                <c:pt idx="3543">
                  <c:v>-40.795999999999999</c:v>
                </c:pt>
                <c:pt idx="3544">
                  <c:v>-40.768000000000001</c:v>
                </c:pt>
                <c:pt idx="3545">
                  <c:v>-40.74</c:v>
                </c:pt>
                <c:pt idx="3546">
                  <c:v>-40.712000000000003</c:v>
                </c:pt>
                <c:pt idx="3547">
                  <c:v>-40.683999999999997</c:v>
                </c:pt>
                <c:pt idx="3548">
                  <c:v>-40.655999999999999</c:v>
                </c:pt>
                <c:pt idx="3549">
                  <c:v>-40.628</c:v>
                </c:pt>
                <c:pt idx="3550">
                  <c:v>-40.6</c:v>
                </c:pt>
                <c:pt idx="3551">
                  <c:v>-40.572000000000003</c:v>
                </c:pt>
                <c:pt idx="3552">
                  <c:v>-40.543999999999997</c:v>
                </c:pt>
                <c:pt idx="3553">
                  <c:v>-40.515999999999998</c:v>
                </c:pt>
                <c:pt idx="3554">
                  <c:v>-40.488</c:v>
                </c:pt>
                <c:pt idx="3555">
                  <c:v>-40.46</c:v>
                </c:pt>
                <c:pt idx="3556">
                  <c:v>-40.432000000000002</c:v>
                </c:pt>
                <c:pt idx="3557">
                  <c:v>-40.404000000000003</c:v>
                </c:pt>
                <c:pt idx="3558">
                  <c:v>-40.375999999999998</c:v>
                </c:pt>
                <c:pt idx="3559">
                  <c:v>-40.347999999999999</c:v>
                </c:pt>
                <c:pt idx="3560">
                  <c:v>-40.32</c:v>
                </c:pt>
                <c:pt idx="3561">
                  <c:v>-40.292000000000002</c:v>
                </c:pt>
                <c:pt idx="3562">
                  <c:v>-40.264000000000003</c:v>
                </c:pt>
                <c:pt idx="3563">
                  <c:v>-40.235999999999997</c:v>
                </c:pt>
                <c:pt idx="3564">
                  <c:v>-40.207999999999998</c:v>
                </c:pt>
                <c:pt idx="3565">
                  <c:v>-40.18</c:v>
                </c:pt>
                <c:pt idx="3566">
                  <c:v>-40.152000000000001</c:v>
                </c:pt>
                <c:pt idx="3567">
                  <c:v>-40.124000000000002</c:v>
                </c:pt>
                <c:pt idx="3568">
                  <c:v>-40.095999999999997</c:v>
                </c:pt>
                <c:pt idx="3569">
                  <c:v>-40.067999999999998</c:v>
                </c:pt>
                <c:pt idx="3570">
                  <c:v>-40.04</c:v>
                </c:pt>
                <c:pt idx="3571">
                  <c:v>-40.012</c:v>
                </c:pt>
                <c:pt idx="3572">
                  <c:v>-39.984000000000002</c:v>
                </c:pt>
                <c:pt idx="3573">
                  <c:v>-39.956000000000003</c:v>
                </c:pt>
                <c:pt idx="3574">
                  <c:v>-39.927999999999997</c:v>
                </c:pt>
                <c:pt idx="3575">
                  <c:v>-39.9</c:v>
                </c:pt>
                <c:pt idx="3576">
                  <c:v>-39.872</c:v>
                </c:pt>
                <c:pt idx="3577">
                  <c:v>-39.844000000000001</c:v>
                </c:pt>
                <c:pt idx="3578">
                  <c:v>-39.816000000000003</c:v>
                </c:pt>
                <c:pt idx="3579">
                  <c:v>-39.787999999999997</c:v>
                </c:pt>
                <c:pt idx="3580">
                  <c:v>-39.76</c:v>
                </c:pt>
                <c:pt idx="3581">
                  <c:v>-39.731999999999999</c:v>
                </c:pt>
                <c:pt idx="3582">
                  <c:v>-39.704000000000001</c:v>
                </c:pt>
                <c:pt idx="3583">
                  <c:v>-39.676000000000002</c:v>
                </c:pt>
                <c:pt idx="3584">
                  <c:v>-39.648000000000003</c:v>
                </c:pt>
                <c:pt idx="3585">
                  <c:v>-39.619999999999997</c:v>
                </c:pt>
                <c:pt idx="3586">
                  <c:v>-39.591999999999999</c:v>
                </c:pt>
                <c:pt idx="3587">
                  <c:v>-39.564</c:v>
                </c:pt>
                <c:pt idx="3588">
                  <c:v>-39.536000000000001</c:v>
                </c:pt>
                <c:pt idx="3589">
                  <c:v>-39.508000000000003</c:v>
                </c:pt>
                <c:pt idx="3590">
                  <c:v>-39.479999999999997</c:v>
                </c:pt>
                <c:pt idx="3591">
                  <c:v>-39.451999999999998</c:v>
                </c:pt>
                <c:pt idx="3592">
                  <c:v>-39.423999999999999</c:v>
                </c:pt>
                <c:pt idx="3593">
                  <c:v>-39.396000000000001</c:v>
                </c:pt>
                <c:pt idx="3594">
                  <c:v>-39.368000000000002</c:v>
                </c:pt>
                <c:pt idx="3595">
                  <c:v>-39.340000000000003</c:v>
                </c:pt>
                <c:pt idx="3596">
                  <c:v>-39.311999999999998</c:v>
                </c:pt>
                <c:pt idx="3597">
                  <c:v>-39.283999999999999</c:v>
                </c:pt>
                <c:pt idx="3598">
                  <c:v>-39.256</c:v>
                </c:pt>
                <c:pt idx="3599">
                  <c:v>-39.228000000000002</c:v>
                </c:pt>
                <c:pt idx="3600">
                  <c:v>-39.200000000000003</c:v>
                </c:pt>
                <c:pt idx="3601">
                  <c:v>-39.171999999999997</c:v>
                </c:pt>
                <c:pt idx="3602">
                  <c:v>-39.143999999999998</c:v>
                </c:pt>
                <c:pt idx="3603">
                  <c:v>-39.116</c:v>
                </c:pt>
                <c:pt idx="3604">
                  <c:v>-39.088000000000001</c:v>
                </c:pt>
                <c:pt idx="3605">
                  <c:v>-39.06</c:v>
                </c:pt>
                <c:pt idx="3606">
                  <c:v>-39.031999999999996</c:v>
                </c:pt>
                <c:pt idx="3607">
                  <c:v>-39.003999999999998</c:v>
                </c:pt>
                <c:pt idx="3608">
                  <c:v>-38.975999999999999</c:v>
                </c:pt>
                <c:pt idx="3609">
                  <c:v>-38.948</c:v>
                </c:pt>
                <c:pt idx="3610">
                  <c:v>-38.92</c:v>
                </c:pt>
                <c:pt idx="3611">
                  <c:v>-38.892000000000003</c:v>
                </c:pt>
                <c:pt idx="3612">
                  <c:v>-38.863999999999997</c:v>
                </c:pt>
                <c:pt idx="3613">
                  <c:v>-38.835999999999999</c:v>
                </c:pt>
                <c:pt idx="3614">
                  <c:v>-38.808</c:v>
                </c:pt>
                <c:pt idx="3615">
                  <c:v>-38.78</c:v>
                </c:pt>
                <c:pt idx="3616">
                  <c:v>-38.752000000000002</c:v>
                </c:pt>
                <c:pt idx="3617">
                  <c:v>-38.723999999999997</c:v>
                </c:pt>
                <c:pt idx="3618">
                  <c:v>-38.695999999999998</c:v>
                </c:pt>
                <c:pt idx="3619">
                  <c:v>-38.667999999999999</c:v>
                </c:pt>
                <c:pt idx="3620">
                  <c:v>-38.64</c:v>
                </c:pt>
                <c:pt idx="3621">
                  <c:v>-38.612000000000002</c:v>
                </c:pt>
                <c:pt idx="3622">
                  <c:v>-38.584000000000003</c:v>
                </c:pt>
                <c:pt idx="3623">
                  <c:v>-38.555999999999997</c:v>
                </c:pt>
                <c:pt idx="3624">
                  <c:v>-38.527999999999999</c:v>
                </c:pt>
                <c:pt idx="3625">
                  <c:v>-38.5</c:v>
                </c:pt>
                <c:pt idx="3626">
                  <c:v>-38.472000000000001</c:v>
                </c:pt>
                <c:pt idx="3627">
                  <c:v>-38.444000000000003</c:v>
                </c:pt>
                <c:pt idx="3628">
                  <c:v>-38.415999999999997</c:v>
                </c:pt>
                <c:pt idx="3629">
                  <c:v>-38.387999999999998</c:v>
                </c:pt>
                <c:pt idx="3630">
                  <c:v>-38.36</c:v>
                </c:pt>
                <c:pt idx="3631">
                  <c:v>-38.332000000000001</c:v>
                </c:pt>
                <c:pt idx="3632">
                  <c:v>-38.304000000000002</c:v>
                </c:pt>
                <c:pt idx="3633">
                  <c:v>-38.276000000000003</c:v>
                </c:pt>
                <c:pt idx="3634">
                  <c:v>-38.247999999999998</c:v>
                </c:pt>
                <c:pt idx="3635">
                  <c:v>-38.22</c:v>
                </c:pt>
                <c:pt idx="3636">
                  <c:v>-38.192</c:v>
                </c:pt>
                <c:pt idx="3637">
                  <c:v>-38.164000000000001</c:v>
                </c:pt>
                <c:pt idx="3638">
                  <c:v>-38.136000000000003</c:v>
                </c:pt>
                <c:pt idx="3639">
                  <c:v>-38.107999999999997</c:v>
                </c:pt>
                <c:pt idx="3640">
                  <c:v>-38.08</c:v>
                </c:pt>
                <c:pt idx="3641">
                  <c:v>-38.052</c:v>
                </c:pt>
                <c:pt idx="3642">
                  <c:v>-38.024000000000001</c:v>
                </c:pt>
                <c:pt idx="3643">
                  <c:v>-37.996000000000002</c:v>
                </c:pt>
                <c:pt idx="3644">
                  <c:v>-37.968000000000004</c:v>
                </c:pt>
                <c:pt idx="3645">
                  <c:v>-37.94</c:v>
                </c:pt>
                <c:pt idx="3646">
                  <c:v>-37.911999999999999</c:v>
                </c:pt>
                <c:pt idx="3647">
                  <c:v>-37.884</c:v>
                </c:pt>
                <c:pt idx="3648">
                  <c:v>-37.856000000000002</c:v>
                </c:pt>
                <c:pt idx="3649">
                  <c:v>-37.828000000000003</c:v>
                </c:pt>
                <c:pt idx="3650">
                  <c:v>-37.799999999999997</c:v>
                </c:pt>
                <c:pt idx="3651">
                  <c:v>-37.771999999999998</c:v>
                </c:pt>
                <c:pt idx="3652">
                  <c:v>-37.744</c:v>
                </c:pt>
                <c:pt idx="3653">
                  <c:v>-37.716000000000001</c:v>
                </c:pt>
                <c:pt idx="3654">
                  <c:v>-37.688000000000002</c:v>
                </c:pt>
                <c:pt idx="3655">
                  <c:v>-37.659999999999997</c:v>
                </c:pt>
                <c:pt idx="3656">
                  <c:v>-37.631999999999998</c:v>
                </c:pt>
                <c:pt idx="3657">
                  <c:v>-37.603999999999999</c:v>
                </c:pt>
                <c:pt idx="3658">
                  <c:v>-37.576000000000001</c:v>
                </c:pt>
                <c:pt idx="3659">
                  <c:v>-37.548000000000002</c:v>
                </c:pt>
                <c:pt idx="3660">
                  <c:v>-37.520000000000003</c:v>
                </c:pt>
                <c:pt idx="3661">
                  <c:v>-37.491999999999997</c:v>
                </c:pt>
                <c:pt idx="3662">
                  <c:v>-37.463999999999999</c:v>
                </c:pt>
                <c:pt idx="3663">
                  <c:v>-37.436</c:v>
                </c:pt>
                <c:pt idx="3664">
                  <c:v>-37.408000000000001</c:v>
                </c:pt>
                <c:pt idx="3665">
                  <c:v>-37.380000000000003</c:v>
                </c:pt>
                <c:pt idx="3666">
                  <c:v>-37.351999999999997</c:v>
                </c:pt>
                <c:pt idx="3667">
                  <c:v>-37.323999999999998</c:v>
                </c:pt>
                <c:pt idx="3668">
                  <c:v>-37.295999999999999</c:v>
                </c:pt>
                <c:pt idx="3669">
                  <c:v>-37.268000000000001</c:v>
                </c:pt>
                <c:pt idx="3670">
                  <c:v>-37.24</c:v>
                </c:pt>
                <c:pt idx="3671">
                  <c:v>-37.212000000000003</c:v>
                </c:pt>
                <c:pt idx="3672">
                  <c:v>-37.183999999999997</c:v>
                </c:pt>
                <c:pt idx="3673">
                  <c:v>-37.155999999999999</c:v>
                </c:pt>
                <c:pt idx="3674">
                  <c:v>-37.128</c:v>
                </c:pt>
                <c:pt idx="3675">
                  <c:v>-37.1</c:v>
                </c:pt>
                <c:pt idx="3676">
                  <c:v>-37.072000000000003</c:v>
                </c:pt>
                <c:pt idx="3677">
                  <c:v>-37.043999999999997</c:v>
                </c:pt>
                <c:pt idx="3678">
                  <c:v>-37.015999999999998</c:v>
                </c:pt>
                <c:pt idx="3679">
                  <c:v>-36.988</c:v>
                </c:pt>
                <c:pt idx="3680">
                  <c:v>-36.96</c:v>
                </c:pt>
                <c:pt idx="3681">
                  <c:v>-36.932000000000002</c:v>
                </c:pt>
                <c:pt idx="3682">
                  <c:v>-36.904000000000003</c:v>
                </c:pt>
                <c:pt idx="3683">
                  <c:v>-36.875999999999998</c:v>
                </c:pt>
                <c:pt idx="3684">
                  <c:v>-36.847999999999999</c:v>
                </c:pt>
                <c:pt idx="3685">
                  <c:v>-36.82</c:v>
                </c:pt>
                <c:pt idx="3686">
                  <c:v>-36.792000000000002</c:v>
                </c:pt>
                <c:pt idx="3687">
                  <c:v>-36.764000000000003</c:v>
                </c:pt>
                <c:pt idx="3688">
                  <c:v>-36.735999999999997</c:v>
                </c:pt>
                <c:pt idx="3689">
                  <c:v>-36.707999999999998</c:v>
                </c:pt>
                <c:pt idx="3690">
                  <c:v>-36.68</c:v>
                </c:pt>
                <c:pt idx="3691">
                  <c:v>-36.652000000000001</c:v>
                </c:pt>
                <c:pt idx="3692">
                  <c:v>-36.624000000000002</c:v>
                </c:pt>
                <c:pt idx="3693">
                  <c:v>-36.595999999999997</c:v>
                </c:pt>
                <c:pt idx="3694">
                  <c:v>-36.567999999999998</c:v>
                </c:pt>
                <c:pt idx="3695">
                  <c:v>-36.54</c:v>
                </c:pt>
                <c:pt idx="3696">
                  <c:v>-36.512</c:v>
                </c:pt>
                <c:pt idx="3697">
                  <c:v>-36.484000000000002</c:v>
                </c:pt>
                <c:pt idx="3698">
                  <c:v>-36.456000000000003</c:v>
                </c:pt>
                <c:pt idx="3699">
                  <c:v>-36.427999999999997</c:v>
                </c:pt>
                <c:pt idx="3700">
                  <c:v>-36.4</c:v>
                </c:pt>
                <c:pt idx="3701">
                  <c:v>-36.372</c:v>
                </c:pt>
                <c:pt idx="3702">
                  <c:v>-36.344000000000001</c:v>
                </c:pt>
                <c:pt idx="3703">
                  <c:v>-36.316000000000003</c:v>
                </c:pt>
                <c:pt idx="3704">
                  <c:v>-36.287999999999997</c:v>
                </c:pt>
                <c:pt idx="3705">
                  <c:v>-36.26</c:v>
                </c:pt>
                <c:pt idx="3706">
                  <c:v>-36.231999999999999</c:v>
                </c:pt>
                <c:pt idx="3707">
                  <c:v>-36.204000000000001</c:v>
                </c:pt>
                <c:pt idx="3708">
                  <c:v>-36.176000000000002</c:v>
                </c:pt>
                <c:pt idx="3709">
                  <c:v>-36.148000000000003</c:v>
                </c:pt>
                <c:pt idx="3710">
                  <c:v>-36.119999999999997</c:v>
                </c:pt>
                <c:pt idx="3711">
                  <c:v>-36.091999999999999</c:v>
                </c:pt>
                <c:pt idx="3712">
                  <c:v>-36.064</c:v>
                </c:pt>
                <c:pt idx="3713">
                  <c:v>-36.036000000000001</c:v>
                </c:pt>
                <c:pt idx="3714">
                  <c:v>-36.008000000000003</c:v>
                </c:pt>
                <c:pt idx="3715">
                  <c:v>-35.979999999999997</c:v>
                </c:pt>
                <c:pt idx="3716">
                  <c:v>-35.951999999999998</c:v>
                </c:pt>
                <c:pt idx="3717">
                  <c:v>-35.923999999999999</c:v>
                </c:pt>
                <c:pt idx="3718">
                  <c:v>-35.896000000000001</c:v>
                </c:pt>
                <c:pt idx="3719">
                  <c:v>-35.868000000000002</c:v>
                </c:pt>
                <c:pt idx="3720">
                  <c:v>-35.840000000000003</c:v>
                </c:pt>
                <c:pt idx="3721">
                  <c:v>-35.811999999999998</c:v>
                </c:pt>
                <c:pt idx="3722">
                  <c:v>-35.783999999999999</c:v>
                </c:pt>
                <c:pt idx="3723">
                  <c:v>-35.756</c:v>
                </c:pt>
                <c:pt idx="3724">
                  <c:v>-35.728000000000002</c:v>
                </c:pt>
                <c:pt idx="3725">
                  <c:v>-35.700000000000003</c:v>
                </c:pt>
                <c:pt idx="3726">
                  <c:v>-35.671999999999997</c:v>
                </c:pt>
                <c:pt idx="3727">
                  <c:v>-35.643999999999998</c:v>
                </c:pt>
                <c:pt idx="3728">
                  <c:v>-35.616</c:v>
                </c:pt>
                <c:pt idx="3729">
                  <c:v>-35.588000000000001</c:v>
                </c:pt>
                <c:pt idx="3730">
                  <c:v>-35.56</c:v>
                </c:pt>
                <c:pt idx="3731">
                  <c:v>-35.531999999999996</c:v>
                </c:pt>
                <c:pt idx="3732">
                  <c:v>-35.503999999999998</c:v>
                </c:pt>
                <c:pt idx="3733">
                  <c:v>-35.475999999999999</c:v>
                </c:pt>
                <c:pt idx="3734">
                  <c:v>-35.448</c:v>
                </c:pt>
                <c:pt idx="3735">
                  <c:v>-35.42</c:v>
                </c:pt>
                <c:pt idx="3736">
                  <c:v>-35.392000000000003</c:v>
                </c:pt>
                <c:pt idx="3737">
                  <c:v>-35.363999999999997</c:v>
                </c:pt>
                <c:pt idx="3738">
                  <c:v>-35.335999999999999</c:v>
                </c:pt>
                <c:pt idx="3739">
                  <c:v>-35.308</c:v>
                </c:pt>
                <c:pt idx="3740">
                  <c:v>-35.28</c:v>
                </c:pt>
                <c:pt idx="3741">
                  <c:v>-35.252000000000002</c:v>
                </c:pt>
                <c:pt idx="3742">
                  <c:v>-35.223999999999997</c:v>
                </c:pt>
                <c:pt idx="3743">
                  <c:v>-35.195999999999998</c:v>
                </c:pt>
                <c:pt idx="3744">
                  <c:v>-35.167999999999999</c:v>
                </c:pt>
                <c:pt idx="3745">
                  <c:v>-35.14</c:v>
                </c:pt>
                <c:pt idx="3746">
                  <c:v>-35.112000000000002</c:v>
                </c:pt>
                <c:pt idx="3747">
                  <c:v>-35.084000000000003</c:v>
                </c:pt>
                <c:pt idx="3748">
                  <c:v>-35.055999999999997</c:v>
                </c:pt>
                <c:pt idx="3749">
                  <c:v>-35.027999999999999</c:v>
                </c:pt>
                <c:pt idx="3750">
                  <c:v>-35</c:v>
                </c:pt>
                <c:pt idx="3751">
                  <c:v>-34.972000000000001</c:v>
                </c:pt>
                <c:pt idx="3752">
                  <c:v>-34.944000000000003</c:v>
                </c:pt>
                <c:pt idx="3753">
                  <c:v>-34.915999999999997</c:v>
                </c:pt>
                <c:pt idx="3754">
                  <c:v>-34.887999999999998</c:v>
                </c:pt>
                <c:pt idx="3755">
                  <c:v>-34.86</c:v>
                </c:pt>
                <c:pt idx="3756">
                  <c:v>-34.832000000000001</c:v>
                </c:pt>
                <c:pt idx="3757">
                  <c:v>-34.804000000000002</c:v>
                </c:pt>
                <c:pt idx="3758">
                  <c:v>-34.776000000000003</c:v>
                </c:pt>
                <c:pt idx="3759">
                  <c:v>-34.747999999999998</c:v>
                </c:pt>
                <c:pt idx="3760">
                  <c:v>-34.72</c:v>
                </c:pt>
                <c:pt idx="3761">
                  <c:v>-34.692</c:v>
                </c:pt>
                <c:pt idx="3762">
                  <c:v>-34.664000000000001</c:v>
                </c:pt>
                <c:pt idx="3763">
                  <c:v>-34.636000000000003</c:v>
                </c:pt>
                <c:pt idx="3764">
                  <c:v>-34.607999999999997</c:v>
                </c:pt>
                <c:pt idx="3765">
                  <c:v>-34.58</c:v>
                </c:pt>
                <c:pt idx="3766">
                  <c:v>-34.552</c:v>
                </c:pt>
                <c:pt idx="3767">
                  <c:v>-34.524000000000001</c:v>
                </c:pt>
                <c:pt idx="3768">
                  <c:v>-34.496000000000002</c:v>
                </c:pt>
                <c:pt idx="3769">
                  <c:v>-34.468000000000004</c:v>
                </c:pt>
                <c:pt idx="3770">
                  <c:v>-34.44</c:v>
                </c:pt>
                <c:pt idx="3771">
                  <c:v>-34.411999999999999</c:v>
                </c:pt>
                <c:pt idx="3772">
                  <c:v>-34.384</c:v>
                </c:pt>
                <c:pt idx="3773">
                  <c:v>-34.356000000000002</c:v>
                </c:pt>
                <c:pt idx="3774">
                  <c:v>-34.328000000000003</c:v>
                </c:pt>
                <c:pt idx="3775">
                  <c:v>-34.299999999999997</c:v>
                </c:pt>
                <c:pt idx="3776">
                  <c:v>-34.271999999999998</c:v>
                </c:pt>
                <c:pt idx="3777">
                  <c:v>-34.244</c:v>
                </c:pt>
                <c:pt idx="3778">
                  <c:v>-34.216000000000001</c:v>
                </c:pt>
                <c:pt idx="3779">
                  <c:v>-34.188000000000002</c:v>
                </c:pt>
                <c:pt idx="3780">
                  <c:v>-34.159999999999997</c:v>
                </c:pt>
                <c:pt idx="3781">
                  <c:v>-34.131999999999998</c:v>
                </c:pt>
                <c:pt idx="3782">
                  <c:v>-34.103999999999999</c:v>
                </c:pt>
                <c:pt idx="3783">
                  <c:v>-34.076000000000001</c:v>
                </c:pt>
                <c:pt idx="3784">
                  <c:v>-34.048000000000002</c:v>
                </c:pt>
                <c:pt idx="3785">
                  <c:v>-34.020000000000003</c:v>
                </c:pt>
                <c:pt idx="3786">
                  <c:v>-33.991999999999997</c:v>
                </c:pt>
                <c:pt idx="3787">
                  <c:v>-33.963999999999999</c:v>
                </c:pt>
                <c:pt idx="3788">
                  <c:v>-33.936</c:v>
                </c:pt>
                <c:pt idx="3789">
                  <c:v>-33.908000000000001</c:v>
                </c:pt>
                <c:pt idx="3790">
                  <c:v>-33.880000000000003</c:v>
                </c:pt>
                <c:pt idx="3791">
                  <c:v>-33.851999999999997</c:v>
                </c:pt>
                <c:pt idx="3792">
                  <c:v>-33.823999999999998</c:v>
                </c:pt>
                <c:pt idx="3793">
                  <c:v>-33.795999999999999</c:v>
                </c:pt>
                <c:pt idx="3794">
                  <c:v>-33.768000000000001</c:v>
                </c:pt>
                <c:pt idx="3795">
                  <c:v>-33.74</c:v>
                </c:pt>
                <c:pt idx="3796">
                  <c:v>-33.712000000000003</c:v>
                </c:pt>
                <c:pt idx="3797">
                  <c:v>-33.683999999999997</c:v>
                </c:pt>
                <c:pt idx="3798">
                  <c:v>-33.655999999999999</c:v>
                </c:pt>
                <c:pt idx="3799">
                  <c:v>-33.628</c:v>
                </c:pt>
                <c:pt idx="3800">
                  <c:v>-33.6</c:v>
                </c:pt>
                <c:pt idx="3801">
                  <c:v>-33.572000000000003</c:v>
                </c:pt>
                <c:pt idx="3802">
                  <c:v>-33.543999999999997</c:v>
                </c:pt>
                <c:pt idx="3803">
                  <c:v>-33.515999999999998</c:v>
                </c:pt>
                <c:pt idx="3804">
                  <c:v>-33.488</c:v>
                </c:pt>
                <c:pt idx="3805">
                  <c:v>-33.46</c:v>
                </c:pt>
                <c:pt idx="3806">
                  <c:v>-33.432000000000002</c:v>
                </c:pt>
                <c:pt idx="3807">
                  <c:v>-33.404000000000003</c:v>
                </c:pt>
                <c:pt idx="3808">
                  <c:v>-33.375999999999998</c:v>
                </c:pt>
                <c:pt idx="3809">
                  <c:v>-33.347999999999999</c:v>
                </c:pt>
                <c:pt idx="3810">
                  <c:v>-33.32</c:v>
                </c:pt>
                <c:pt idx="3811">
                  <c:v>-33.292000000000002</c:v>
                </c:pt>
                <c:pt idx="3812">
                  <c:v>-33.264000000000003</c:v>
                </c:pt>
                <c:pt idx="3813">
                  <c:v>-33.235999999999997</c:v>
                </c:pt>
                <c:pt idx="3814">
                  <c:v>-33.207999999999998</c:v>
                </c:pt>
                <c:pt idx="3815">
                  <c:v>-33.18</c:v>
                </c:pt>
                <c:pt idx="3816">
                  <c:v>-33.152000000000001</c:v>
                </c:pt>
                <c:pt idx="3817">
                  <c:v>-33.124000000000002</c:v>
                </c:pt>
                <c:pt idx="3818">
                  <c:v>-33.095999999999997</c:v>
                </c:pt>
                <c:pt idx="3819">
                  <c:v>-33.067999999999998</c:v>
                </c:pt>
                <c:pt idx="3820">
                  <c:v>-33.04</c:v>
                </c:pt>
                <c:pt idx="3821">
                  <c:v>-33.012</c:v>
                </c:pt>
                <c:pt idx="3822">
                  <c:v>-32.984000000000002</c:v>
                </c:pt>
                <c:pt idx="3823">
                  <c:v>-32.956000000000003</c:v>
                </c:pt>
                <c:pt idx="3824">
                  <c:v>-32.927999999999997</c:v>
                </c:pt>
                <c:pt idx="3825">
                  <c:v>-32.9</c:v>
                </c:pt>
                <c:pt idx="3826">
                  <c:v>-32.872</c:v>
                </c:pt>
                <c:pt idx="3827">
                  <c:v>-32.844000000000001</c:v>
                </c:pt>
                <c:pt idx="3828">
                  <c:v>-32.816000000000003</c:v>
                </c:pt>
                <c:pt idx="3829">
                  <c:v>-32.787999999999997</c:v>
                </c:pt>
                <c:pt idx="3830">
                  <c:v>-32.76</c:v>
                </c:pt>
                <c:pt idx="3831">
                  <c:v>-32.731999999999999</c:v>
                </c:pt>
                <c:pt idx="3832">
                  <c:v>-32.704000000000001</c:v>
                </c:pt>
                <c:pt idx="3833">
                  <c:v>-32.676000000000002</c:v>
                </c:pt>
                <c:pt idx="3834">
                  <c:v>-32.648000000000003</c:v>
                </c:pt>
                <c:pt idx="3835">
                  <c:v>-32.619999999999997</c:v>
                </c:pt>
                <c:pt idx="3836">
                  <c:v>-32.591999999999999</c:v>
                </c:pt>
                <c:pt idx="3837">
                  <c:v>-32.564</c:v>
                </c:pt>
                <c:pt idx="3838">
                  <c:v>-32.536000000000001</c:v>
                </c:pt>
                <c:pt idx="3839">
                  <c:v>-32.508000000000003</c:v>
                </c:pt>
                <c:pt idx="3840">
                  <c:v>-32.479999999999997</c:v>
                </c:pt>
                <c:pt idx="3841">
                  <c:v>-32.451999999999998</c:v>
                </c:pt>
                <c:pt idx="3842">
                  <c:v>-32.423999999999999</c:v>
                </c:pt>
                <c:pt idx="3843">
                  <c:v>-32.396000000000001</c:v>
                </c:pt>
                <c:pt idx="3844">
                  <c:v>-32.368000000000002</c:v>
                </c:pt>
                <c:pt idx="3845">
                  <c:v>-32.340000000000003</c:v>
                </c:pt>
                <c:pt idx="3846">
                  <c:v>-32.311999999999998</c:v>
                </c:pt>
                <c:pt idx="3847">
                  <c:v>-32.283999999999999</c:v>
                </c:pt>
                <c:pt idx="3848">
                  <c:v>-32.256</c:v>
                </c:pt>
                <c:pt idx="3849">
                  <c:v>-32.228000000000002</c:v>
                </c:pt>
                <c:pt idx="3850">
                  <c:v>-32.200000000000003</c:v>
                </c:pt>
                <c:pt idx="3851">
                  <c:v>-32.171999999999997</c:v>
                </c:pt>
                <c:pt idx="3852">
                  <c:v>-32.143999999999998</c:v>
                </c:pt>
                <c:pt idx="3853">
                  <c:v>-32.116</c:v>
                </c:pt>
                <c:pt idx="3854">
                  <c:v>-32.088000000000001</c:v>
                </c:pt>
                <c:pt idx="3855">
                  <c:v>-32.06</c:v>
                </c:pt>
                <c:pt idx="3856">
                  <c:v>-32.031999999999996</c:v>
                </c:pt>
                <c:pt idx="3857">
                  <c:v>-32.003999999999998</c:v>
                </c:pt>
                <c:pt idx="3858">
                  <c:v>-31.975999999999999</c:v>
                </c:pt>
                <c:pt idx="3859">
                  <c:v>-31.948</c:v>
                </c:pt>
                <c:pt idx="3860">
                  <c:v>-31.92</c:v>
                </c:pt>
                <c:pt idx="3861">
                  <c:v>-31.891999999999999</c:v>
                </c:pt>
                <c:pt idx="3862">
                  <c:v>-31.864000000000001</c:v>
                </c:pt>
                <c:pt idx="3863">
                  <c:v>-31.835999999999999</c:v>
                </c:pt>
                <c:pt idx="3864">
                  <c:v>-31.808</c:v>
                </c:pt>
                <c:pt idx="3865">
                  <c:v>-31.78</c:v>
                </c:pt>
                <c:pt idx="3866">
                  <c:v>-31.751999999999999</c:v>
                </c:pt>
                <c:pt idx="3867">
                  <c:v>-31.724</c:v>
                </c:pt>
                <c:pt idx="3868">
                  <c:v>-31.696000000000002</c:v>
                </c:pt>
                <c:pt idx="3869">
                  <c:v>-31.667999999999999</c:v>
                </c:pt>
                <c:pt idx="3870">
                  <c:v>-31.64</c:v>
                </c:pt>
                <c:pt idx="3871">
                  <c:v>-31.611999999999998</c:v>
                </c:pt>
                <c:pt idx="3872">
                  <c:v>-31.584</c:v>
                </c:pt>
                <c:pt idx="3873">
                  <c:v>-31.556000000000001</c:v>
                </c:pt>
                <c:pt idx="3874">
                  <c:v>-31.527999999999999</c:v>
                </c:pt>
                <c:pt idx="3875">
                  <c:v>-31.5</c:v>
                </c:pt>
                <c:pt idx="3876">
                  <c:v>-31.472000000000001</c:v>
                </c:pt>
                <c:pt idx="3877">
                  <c:v>-31.443999999999999</c:v>
                </c:pt>
                <c:pt idx="3878">
                  <c:v>-31.416</c:v>
                </c:pt>
                <c:pt idx="3879">
                  <c:v>-31.388000000000002</c:v>
                </c:pt>
                <c:pt idx="3880">
                  <c:v>-31.36</c:v>
                </c:pt>
                <c:pt idx="3881">
                  <c:v>-31.332000000000001</c:v>
                </c:pt>
                <c:pt idx="3882">
                  <c:v>-31.303999999999998</c:v>
                </c:pt>
                <c:pt idx="3883">
                  <c:v>-31.276</c:v>
                </c:pt>
                <c:pt idx="3884">
                  <c:v>-31.248000000000001</c:v>
                </c:pt>
                <c:pt idx="3885">
                  <c:v>-31.22</c:v>
                </c:pt>
                <c:pt idx="3886">
                  <c:v>-31.192</c:v>
                </c:pt>
                <c:pt idx="3887">
                  <c:v>-31.164000000000001</c:v>
                </c:pt>
                <c:pt idx="3888">
                  <c:v>-31.135999999999999</c:v>
                </c:pt>
                <c:pt idx="3889">
                  <c:v>-31.108000000000001</c:v>
                </c:pt>
                <c:pt idx="3890">
                  <c:v>-31.08</c:v>
                </c:pt>
                <c:pt idx="3891">
                  <c:v>-31.052</c:v>
                </c:pt>
                <c:pt idx="3892">
                  <c:v>-31.024000000000001</c:v>
                </c:pt>
                <c:pt idx="3893">
                  <c:v>-30.995999999999999</c:v>
                </c:pt>
                <c:pt idx="3894">
                  <c:v>-30.968</c:v>
                </c:pt>
                <c:pt idx="3895">
                  <c:v>-30.94</c:v>
                </c:pt>
                <c:pt idx="3896">
                  <c:v>-30.911999999999999</c:v>
                </c:pt>
                <c:pt idx="3897">
                  <c:v>-30.884</c:v>
                </c:pt>
                <c:pt idx="3898">
                  <c:v>-30.856000000000002</c:v>
                </c:pt>
                <c:pt idx="3899">
                  <c:v>-30.827999999999999</c:v>
                </c:pt>
                <c:pt idx="3900">
                  <c:v>-30.8</c:v>
                </c:pt>
                <c:pt idx="3901">
                  <c:v>-30.771999999999998</c:v>
                </c:pt>
                <c:pt idx="3902">
                  <c:v>-30.744</c:v>
                </c:pt>
                <c:pt idx="3903">
                  <c:v>-30.716000000000001</c:v>
                </c:pt>
                <c:pt idx="3904">
                  <c:v>-30.687999999999999</c:v>
                </c:pt>
                <c:pt idx="3905">
                  <c:v>-30.66</c:v>
                </c:pt>
                <c:pt idx="3906">
                  <c:v>-30.632000000000001</c:v>
                </c:pt>
                <c:pt idx="3907">
                  <c:v>-30.603999999999999</c:v>
                </c:pt>
                <c:pt idx="3908">
                  <c:v>-30.576000000000001</c:v>
                </c:pt>
                <c:pt idx="3909">
                  <c:v>-30.547999999999998</c:v>
                </c:pt>
                <c:pt idx="3910">
                  <c:v>-30.52</c:v>
                </c:pt>
                <c:pt idx="3911">
                  <c:v>-30.492000000000001</c:v>
                </c:pt>
                <c:pt idx="3912">
                  <c:v>-30.463999999999999</c:v>
                </c:pt>
                <c:pt idx="3913">
                  <c:v>-30.436</c:v>
                </c:pt>
                <c:pt idx="3914">
                  <c:v>-30.408000000000001</c:v>
                </c:pt>
                <c:pt idx="3915">
                  <c:v>-30.38</c:v>
                </c:pt>
                <c:pt idx="3916">
                  <c:v>-30.352</c:v>
                </c:pt>
                <c:pt idx="3917">
                  <c:v>-30.324000000000002</c:v>
                </c:pt>
                <c:pt idx="3918">
                  <c:v>-30.295999999999999</c:v>
                </c:pt>
                <c:pt idx="3919">
                  <c:v>-30.268000000000001</c:v>
                </c:pt>
                <c:pt idx="3920">
                  <c:v>-30.24</c:v>
                </c:pt>
                <c:pt idx="3921">
                  <c:v>-30.212</c:v>
                </c:pt>
                <c:pt idx="3922">
                  <c:v>-30.184000000000001</c:v>
                </c:pt>
                <c:pt idx="3923">
                  <c:v>-30.155999999999999</c:v>
                </c:pt>
                <c:pt idx="3924">
                  <c:v>-30.128</c:v>
                </c:pt>
                <c:pt idx="3925">
                  <c:v>-30.1</c:v>
                </c:pt>
                <c:pt idx="3926">
                  <c:v>-30.071999999999999</c:v>
                </c:pt>
                <c:pt idx="3927">
                  <c:v>-30.044</c:v>
                </c:pt>
                <c:pt idx="3928">
                  <c:v>-30.015999999999998</c:v>
                </c:pt>
                <c:pt idx="3929">
                  <c:v>-29.988</c:v>
                </c:pt>
                <c:pt idx="3930">
                  <c:v>-29.96</c:v>
                </c:pt>
                <c:pt idx="3931">
                  <c:v>-29.931999999999999</c:v>
                </c:pt>
                <c:pt idx="3932">
                  <c:v>-29.904</c:v>
                </c:pt>
                <c:pt idx="3933">
                  <c:v>-29.876000000000001</c:v>
                </c:pt>
                <c:pt idx="3934">
                  <c:v>-29.847999999999999</c:v>
                </c:pt>
                <c:pt idx="3935">
                  <c:v>-29.82</c:v>
                </c:pt>
                <c:pt idx="3936">
                  <c:v>-29.792000000000002</c:v>
                </c:pt>
                <c:pt idx="3937">
                  <c:v>-29.763999999999999</c:v>
                </c:pt>
                <c:pt idx="3938">
                  <c:v>-29.736000000000001</c:v>
                </c:pt>
                <c:pt idx="3939">
                  <c:v>-29.707999999999998</c:v>
                </c:pt>
                <c:pt idx="3940">
                  <c:v>-29.68</c:v>
                </c:pt>
                <c:pt idx="3941">
                  <c:v>-29.652000000000001</c:v>
                </c:pt>
                <c:pt idx="3942">
                  <c:v>-29.623999999999999</c:v>
                </c:pt>
                <c:pt idx="3943">
                  <c:v>-29.596</c:v>
                </c:pt>
                <c:pt idx="3944">
                  <c:v>-29.568000000000001</c:v>
                </c:pt>
                <c:pt idx="3945">
                  <c:v>-29.54</c:v>
                </c:pt>
                <c:pt idx="3946">
                  <c:v>-29.512</c:v>
                </c:pt>
                <c:pt idx="3947">
                  <c:v>-29.484000000000002</c:v>
                </c:pt>
                <c:pt idx="3948">
                  <c:v>-29.456</c:v>
                </c:pt>
                <c:pt idx="3949">
                  <c:v>-29.428000000000001</c:v>
                </c:pt>
                <c:pt idx="3950">
                  <c:v>-29.4</c:v>
                </c:pt>
                <c:pt idx="3951">
                  <c:v>-29.372</c:v>
                </c:pt>
                <c:pt idx="3952">
                  <c:v>-29.344000000000001</c:v>
                </c:pt>
                <c:pt idx="3953">
                  <c:v>-29.315999999999999</c:v>
                </c:pt>
                <c:pt idx="3954">
                  <c:v>-29.288</c:v>
                </c:pt>
                <c:pt idx="3955">
                  <c:v>-29.26</c:v>
                </c:pt>
                <c:pt idx="3956">
                  <c:v>-29.231999999999999</c:v>
                </c:pt>
                <c:pt idx="3957">
                  <c:v>-29.204000000000001</c:v>
                </c:pt>
                <c:pt idx="3958">
                  <c:v>-29.175999999999998</c:v>
                </c:pt>
                <c:pt idx="3959">
                  <c:v>-29.148</c:v>
                </c:pt>
                <c:pt idx="3960">
                  <c:v>-29.12</c:v>
                </c:pt>
                <c:pt idx="3961">
                  <c:v>-29.091999999999999</c:v>
                </c:pt>
                <c:pt idx="3962">
                  <c:v>-29.064</c:v>
                </c:pt>
                <c:pt idx="3963">
                  <c:v>-29.036000000000001</c:v>
                </c:pt>
                <c:pt idx="3964">
                  <c:v>-29.007999999999999</c:v>
                </c:pt>
                <c:pt idx="3965">
                  <c:v>-28.98</c:v>
                </c:pt>
                <c:pt idx="3966">
                  <c:v>-28.952000000000002</c:v>
                </c:pt>
                <c:pt idx="3967">
                  <c:v>-28.923999999999999</c:v>
                </c:pt>
                <c:pt idx="3968">
                  <c:v>-28.896000000000001</c:v>
                </c:pt>
                <c:pt idx="3969">
                  <c:v>-28.867999999999999</c:v>
                </c:pt>
                <c:pt idx="3970">
                  <c:v>-28.84</c:v>
                </c:pt>
                <c:pt idx="3971">
                  <c:v>-28.812000000000001</c:v>
                </c:pt>
                <c:pt idx="3972">
                  <c:v>-28.783999999999999</c:v>
                </c:pt>
                <c:pt idx="3973">
                  <c:v>-28.756</c:v>
                </c:pt>
                <c:pt idx="3974">
                  <c:v>-28.728000000000002</c:v>
                </c:pt>
                <c:pt idx="3975">
                  <c:v>-28.7</c:v>
                </c:pt>
                <c:pt idx="3976">
                  <c:v>-28.672000000000001</c:v>
                </c:pt>
                <c:pt idx="3977">
                  <c:v>-28.643999999999998</c:v>
                </c:pt>
                <c:pt idx="3978">
                  <c:v>-28.616</c:v>
                </c:pt>
                <c:pt idx="3979">
                  <c:v>-28.588000000000001</c:v>
                </c:pt>
                <c:pt idx="3980">
                  <c:v>-28.56</c:v>
                </c:pt>
                <c:pt idx="3981">
                  <c:v>-28.532</c:v>
                </c:pt>
                <c:pt idx="3982">
                  <c:v>-28.504000000000001</c:v>
                </c:pt>
                <c:pt idx="3983">
                  <c:v>-28.475999999999999</c:v>
                </c:pt>
                <c:pt idx="3984">
                  <c:v>-28.448</c:v>
                </c:pt>
                <c:pt idx="3985">
                  <c:v>-28.42</c:v>
                </c:pt>
                <c:pt idx="3986">
                  <c:v>-28.391999999999999</c:v>
                </c:pt>
                <c:pt idx="3987">
                  <c:v>-28.364000000000001</c:v>
                </c:pt>
                <c:pt idx="3988">
                  <c:v>-28.335999999999999</c:v>
                </c:pt>
                <c:pt idx="3989">
                  <c:v>-28.308</c:v>
                </c:pt>
                <c:pt idx="3990">
                  <c:v>-28.28</c:v>
                </c:pt>
                <c:pt idx="3991">
                  <c:v>-28.251999999999999</c:v>
                </c:pt>
                <c:pt idx="3992">
                  <c:v>-28.224</c:v>
                </c:pt>
                <c:pt idx="3993">
                  <c:v>-28.196000000000002</c:v>
                </c:pt>
                <c:pt idx="3994">
                  <c:v>-28.167999999999999</c:v>
                </c:pt>
                <c:pt idx="3995">
                  <c:v>-28.14</c:v>
                </c:pt>
                <c:pt idx="3996">
                  <c:v>-28.111999999999998</c:v>
                </c:pt>
                <c:pt idx="3997">
                  <c:v>-28.084</c:v>
                </c:pt>
                <c:pt idx="3998">
                  <c:v>-28.056000000000001</c:v>
                </c:pt>
                <c:pt idx="3999">
                  <c:v>-28.027999999999999</c:v>
                </c:pt>
                <c:pt idx="4000">
                  <c:v>-28</c:v>
                </c:pt>
                <c:pt idx="4001">
                  <c:v>-27.972000000000001</c:v>
                </c:pt>
                <c:pt idx="4002">
                  <c:v>-27.943999999999999</c:v>
                </c:pt>
                <c:pt idx="4003">
                  <c:v>-27.916</c:v>
                </c:pt>
                <c:pt idx="4004">
                  <c:v>-27.888000000000002</c:v>
                </c:pt>
                <c:pt idx="4005">
                  <c:v>-27.86</c:v>
                </c:pt>
                <c:pt idx="4006">
                  <c:v>-27.832000000000001</c:v>
                </c:pt>
                <c:pt idx="4007">
                  <c:v>-27.803999999999998</c:v>
                </c:pt>
                <c:pt idx="4008">
                  <c:v>-27.776</c:v>
                </c:pt>
                <c:pt idx="4009">
                  <c:v>-27.748000000000001</c:v>
                </c:pt>
                <c:pt idx="4010">
                  <c:v>-27.72</c:v>
                </c:pt>
                <c:pt idx="4011">
                  <c:v>-27.692</c:v>
                </c:pt>
                <c:pt idx="4012">
                  <c:v>-27.664000000000001</c:v>
                </c:pt>
                <c:pt idx="4013">
                  <c:v>-27.635999999999999</c:v>
                </c:pt>
                <c:pt idx="4014">
                  <c:v>-27.608000000000001</c:v>
                </c:pt>
                <c:pt idx="4015">
                  <c:v>-27.58</c:v>
                </c:pt>
                <c:pt idx="4016">
                  <c:v>-27.552</c:v>
                </c:pt>
                <c:pt idx="4017">
                  <c:v>-27.524000000000001</c:v>
                </c:pt>
                <c:pt idx="4018">
                  <c:v>-27.495999999999999</c:v>
                </c:pt>
                <c:pt idx="4019">
                  <c:v>-27.468</c:v>
                </c:pt>
                <c:pt idx="4020">
                  <c:v>-27.44</c:v>
                </c:pt>
                <c:pt idx="4021">
                  <c:v>-27.411999999999999</c:v>
                </c:pt>
                <c:pt idx="4022">
                  <c:v>-27.384</c:v>
                </c:pt>
                <c:pt idx="4023">
                  <c:v>-27.356000000000002</c:v>
                </c:pt>
                <c:pt idx="4024">
                  <c:v>-27.327999999999999</c:v>
                </c:pt>
                <c:pt idx="4025">
                  <c:v>-27.3</c:v>
                </c:pt>
                <c:pt idx="4026">
                  <c:v>-27.271999999999998</c:v>
                </c:pt>
                <c:pt idx="4027">
                  <c:v>-27.244</c:v>
                </c:pt>
                <c:pt idx="4028">
                  <c:v>-27.216000000000001</c:v>
                </c:pt>
                <c:pt idx="4029">
                  <c:v>-27.187999999999999</c:v>
                </c:pt>
                <c:pt idx="4030">
                  <c:v>-27.16</c:v>
                </c:pt>
                <c:pt idx="4031">
                  <c:v>-27.132000000000001</c:v>
                </c:pt>
                <c:pt idx="4032">
                  <c:v>-27.103999999999999</c:v>
                </c:pt>
                <c:pt idx="4033">
                  <c:v>-27.076000000000001</c:v>
                </c:pt>
                <c:pt idx="4034">
                  <c:v>-27.047999999999998</c:v>
                </c:pt>
                <c:pt idx="4035">
                  <c:v>-27.02</c:v>
                </c:pt>
                <c:pt idx="4036">
                  <c:v>-26.992000000000001</c:v>
                </c:pt>
                <c:pt idx="4037">
                  <c:v>-26.963999999999999</c:v>
                </c:pt>
                <c:pt idx="4038">
                  <c:v>-26.936</c:v>
                </c:pt>
                <c:pt idx="4039">
                  <c:v>-26.908000000000001</c:v>
                </c:pt>
                <c:pt idx="4040">
                  <c:v>-26.88</c:v>
                </c:pt>
                <c:pt idx="4041">
                  <c:v>-26.852</c:v>
                </c:pt>
                <c:pt idx="4042">
                  <c:v>-26.824000000000002</c:v>
                </c:pt>
                <c:pt idx="4043">
                  <c:v>-26.795999999999999</c:v>
                </c:pt>
                <c:pt idx="4044">
                  <c:v>-26.768000000000001</c:v>
                </c:pt>
                <c:pt idx="4045">
                  <c:v>-26.74</c:v>
                </c:pt>
                <c:pt idx="4046">
                  <c:v>-26.712</c:v>
                </c:pt>
                <c:pt idx="4047">
                  <c:v>-26.684000000000001</c:v>
                </c:pt>
                <c:pt idx="4048">
                  <c:v>-26.655999999999999</c:v>
                </c:pt>
                <c:pt idx="4049">
                  <c:v>-26.628</c:v>
                </c:pt>
                <c:pt idx="4050">
                  <c:v>-26.6</c:v>
                </c:pt>
                <c:pt idx="4051">
                  <c:v>-26.571999999999999</c:v>
                </c:pt>
                <c:pt idx="4052">
                  <c:v>-26.544</c:v>
                </c:pt>
                <c:pt idx="4053">
                  <c:v>-26.515999999999998</c:v>
                </c:pt>
                <c:pt idx="4054">
                  <c:v>-26.488</c:v>
                </c:pt>
                <c:pt idx="4055">
                  <c:v>-26.46</c:v>
                </c:pt>
                <c:pt idx="4056">
                  <c:v>-26.431999999999999</c:v>
                </c:pt>
                <c:pt idx="4057">
                  <c:v>-26.404</c:v>
                </c:pt>
                <c:pt idx="4058">
                  <c:v>-26.376000000000001</c:v>
                </c:pt>
                <c:pt idx="4059">
                  <c:v>-26.347999999999999</c:v>
                </c:pt>
                <c:pt idx="4060">
                  <c:v>-26.32</c:v>
                </c:pt>
                <c:pt idx="4061">
                  <c:v>-26.292000000000002</c:v>
                </c:pt>
                <c:pt idx="4062">
                  <c:v>-26.263999999999999</c:v>
                </c:pt>
                <c:pt idx="4063">
                  <c:v>-26.236000000000001</c:v>
                </c:pt>
                <c:pt idx="4064">
                  <c:v>-26.207999999999998</c:v>
                </c:pt>
                <c:pt idx="4065">
                  <c:v>-26.18</c:v>
                </c:pt>
                <c:pt idx="4066">
                  <c:v>-26.152000000000001</c:v>
                </c:pt>
                <c:pt idx="4067">
                  <c:v>-26.123999999999999</c:v>
                </c:pt>
                <c:pt idx="4068">
                  <c:v>-26.096</c:v>
                </c:pt>
                <c:pt idx="4069">
                  <c:v>-26.068000000000001</c:v>
                </c:pt>
                <c:pt idx="4070">
                  <c:v>-26.04</c:v>
                </c:pt>
                <c:pt idx="4071">
                  <c:v>-26.012</c:v>
                </c:pt>
                <c:pt idx="4072">
                  <c:v>-25.984000000000002</c:v>
                </c:pt>
                <c:pt idx="4073">
                  <c:v>-25.956</c:v>
                </c:pt>
                <c:pt idx="4074">
                  <c:v>-25.928000000000001</c:v>
                </c:pt>
                <c:pt idx="4075">
                  <c:v>-25.9</c:v>
                </c:pt>
                <c:pt idx="4076">
                  <c:v>-25.872</c:v>
                </c:pt>
                <c:pt idx="4077">
                  <c:v>-25.844000000000001</c:v>
                </c:pt>
                <c:pt idx="4078">
                  <c:v>-25.815999999999999</c:v>
                </c:pt>
                <c:pt idx="4079">
                  <c:v>-25.788</c:v>
                </c:pt>
                <c:pt idx="4080">
                  <c:v>-25.76</c:v>
                </c:pt>
                <c:pt idx="4081">
                  <c:v>-25.731999999999999</c:v>
                </c:pt>
                <c:pt idx="4082">
                  <c:v>-25.704000000000001</c:v>
                </c:pt>
                <c:pt idx="4083">
                  <c:v>-25.675999999999998</c:v>
                </c:pt>
                <c:pt idx="4084">
                  <c:v>-25.648</c:v>
                </c:pt>
                <c:pt idx="4085">
                  <c:v>-25.62</c:v>
                </c:pt>
                <c:pt idx="4086">
                  <c:v>-25.591999999999999</c:v>
                </c:pt>
                <c:pt idx="4087">
                  <c:v>-25.564</c:v>
                </c:pt>
                <c:pt idx="4088">
                  <c:v>-25.536000000000001</c:v>
                </c:pt>
                <c:pt idx="4089">
                  <c:v>-25.507999999999999</c:v>
                </c:pt>
                <c:pt idx="4090">
                  <c:v>-25.48</c:v>
                </c:pt>
                <c:pt idx="4091">
                  <c:v>-25.452000000000002</c:v>
                </c:pt>
                <c:pt idx="4092">
                  <c:v>-25.423999999999999</c:v>
                </c:pt>
                <c:pt idx="4093">
                  <c:v>-25.396000000000001</c:v>
                </c:pt>
                <c:pt idx="4094">
                  <c:v>-25.367999999999999</c:v>
                </c:pt>
                <c:pt idx="4095">
                  <c:v>-25.34</c:v>
                </c:pt>
                <c:pt idx="4096">
                  <c:v>-25.312000000000001</c:v>
                </c:pt>
                <c:pt idx="4097">
                  <c:v>-25.283999999999999</c:v>
                </c:pt>
                <c:pt idx="4098">
                  <c:v>-25.256</c:v>
                </c:pt>
                <c:pt idx="4099">
                  <c:v>-25.228000000000002</c:v>
                </c:pt>
                <c:pt idx="4100">
                  <c:v>-25.2</c:v>
                </c:pt>
                <c:pt idx="4101">
                  <c:v>-25.172000000000001</c:v>
                </c:pt>
                <c:pt idx="4102">
                  <c:v>-25.143999999999998</c:v>
                </c:pt>
                <c:pt idx="4103">
                  <c:v>-25.116</c:v>
                </c:pt>
                <c:pt idx="4104">
                  <c:v>-25.088000000000001</c:v>
                </c:pt>
                <c:pt idx="4105">
                  <c:v>-25.06</c:v>
                </c:pt>
                <c:pt idx="4106">
                  <c:v>-25.032</c:v>
                </c:pt>
                <c:pt idx="4107">
                  <c:v>-25.004000000000001</c:v>
                </c:pt>
                <c:pt idx="4108">
                  <c:v>-24.975999999999999</c:v>
                </c:pt>
                <c:pt idx="4109">
                  <c:v>-24.948</c:v>
                </c:pt>
                <c:pt idx="4110">
                  <c:v>-24.92</c:v>
                </c:pt>
                <c:pt idx="4111">
                  <c:v>-24.891999999999999</c:v>
                </c:pt>
                <c:pt idx="4112">
                  <c:v>-24.864000000000001</c:v>
                </c:pt>
                <c:pt idx="4113">
                  <c:v>-24.835999999999999</c:v>
                </c:pt>
                <c:pt idx="4114">
                  <c:v>-24.808</c:v>
                </c:pt>
                <c:pt idx="4115">
                  <c:v>-24.78</c:v>
                </c:pt>
                <c:pt idx="4116">
                  <c:v>-24.751999999999999</c:v>
                </c:pt>
                <c:pt idx="4117">
                  <c:v>-24.724</c:v>
                </c:pt>
                <c:pt idx="4118">
                  <c:v>-24.696000000000002</c:v>
                </c:pt>
                <c:pt idx="4119">
                  <c:v>-24.667999999999999</c:v>
                </c:pt>
                <c:pt idx="4120">
                  <c:v>-24.64</c:v>
                </c:pt>
                <c:pt idx="4121">
                  <c:v>-24.611999999999998</c:v>
                </c:pt>
                <c:pt idx="4122">
                  <c:v>-24.584</c:v>
                </c:pt>
                <c:pt idx="4123">
                  <c:v>-24.556000000000001</c:v>
                </c:pt>
                <c:pt idx="4124">
                  <c:v>-24.527999999999999</c:v>
                </c:pt>
                <c:pt idx="4125">
                  <c:v>-24.5</c:v>
                </c:pt>
                <c:pt idx="4126">
                  <c:v>-24.472000000000001</c:v>
                </c:pt>
                <c:pt idx="4127">
                  <c:v>-24.443999999999999</c:v>
                </c:pt>
                <c:pt idx="4128">
                  <c:v>-24.416</c:v>
                </c:pt>
                <c:pt idx="4129">
                  <c:v>-24.388000000000002</c:v>
                </c:pt>
                <c:pt idx="4130">
                  <c:v>-24.36</c:v>
                </c:pt>
                <c:pt idx="4131">
                  <c:v>-24.332000000000001</c:v>
                </c:pt>
                <c:pt idx="4132">
                  <c:v>-24.303999999999998</c:v>
                </c:pt>
                <c:pt idx="4133">
                  <c:v>-24.276</c:v>
                </c:pt>
                <c:pt idx="4134">
                  <c:v>-24.248000000000001</c:v>
                </c:pt>
                <c:pt idx="4135">
                  <c:v>-24.22</c:v>
                </c:pt>
                <c:pt idx="4136">
                  <c:v>-24.192</c:v>
                </c:pt>
                <c:pt idx="4137">
                  <c:v>-24.164000000000001</c:v>
                </c:pt>
                <c:pt idx="4138">
                  <c:v>-24.135999999999999</c:v>
                </c:pt>
                <c:pt idx="4139">
                  <c:v>-24.108000000000001</c:v>
                </c:pt>
                <c:pt idx="4140">
                  <c:v>-24.08</c:v>
                </c:pt>
                <c:pt idx="4141">
                  <c:v>-24.052</c:v>
                </c:pt>
                <c:pt idx="4142">
                  <c:v>-24.024000000000001</c:v>
                </c:pt>
                <c:pt idx="4143">
                  <c:v>-23.995999999999999</c:v>
                </c:pt>
                <c:pt idx="4144">
                  <c:v>-23.968</c:v>
                </c:pt>
                <c:pt idx="4145">
                  <c:v>-23.94</c:v>
                </c:pt>
                <c:pt idx="4146">
                  <c:v>-23.911999999999999</c:v>
                </c:pt>
                <c:pt idx="4147">
                  <c:v>-23.884</c:v>
                </c:pt>
                <c:pt idx="4148">
                  <c:v>-23.856000000000002</c:v>
                </c:pt>
                <c:pt idx="4149">
                  <c:v>-23.827999999999999</c:v>
                </c:pt>
                <c:pt idx="4150">
                  <c:v>-23.8</c:v>
                </c:pt>
                <c:pt idx="4151">
                  <c:v>-23.771999999999998</c:v>
                </c:pt>
                <c:pt idx="4152">
                  <c:v>-23.744</c:v>
                </c:pt>
                <c:pt idx="4153">
                  <c:v>-23.716000000000001</c:v>
                </c:pt>
                <c:pt idx="4154">
                  <c:v>-23.687999999999999</c:v>
                </c:pt>
                <c:pt idx="4155">
                  <c:v>-23.66</c:v>
                </c:pt>
                <c:pt idx="4156">
                  <c:v>-23.632000000000001</c:v>
                </c:pt>
                <c:pt idx="4157">
                  <c:v>-23.603999999999999</c:v>
                </c:pt>
                <c:pt idx="4158">
                  <c:v>-23.576000000000001</c:v>
                </c:pt>
                <c:pt idx="4159">
                  <c:v>-23.547999999999998</c:v>
                </c:pt>
                <c:pt idx="4160">
                  <c:v>-23.52</c:v>
                </c:pt>
                <c:pt idx="4161">
                  <c:v>-23.492000000000001</c:v>
                </c:pt>
                <c:pt idx="4162">
                  <c:v>-23.463999999999999</c:v>
                </c:pt>
                <c:pt idx="4163">
                  <c:v>-23.436</c:v>
                </c:pt>
                <c:pt idx="4164">
                  <c:v>-23.408000000000001</c:v>
                </c:pt>
                <c:pt idx="4165">
                  <c:v>-23.38</c:v>
                </c:pt>
                <c:pt idx="4166">
                  <c:v>-23.352</c:v>
                </c:pt>
                <c:pt idx="4167">
                  <c:v>-23.324000000000002</c:v>
                </c:pt>
                <c:pt idx="4168">
                  <c:v>-23.295999999999999</c:v>
                </c:pt>
                <c:pt idx="4169">
                  <c:v>-23.268000000000001</c:v>
                </c:pt>
                <c:pt idx="4170">
                  <c:v>-23.24</c:v>
                </c:pt>
                <c:pt idx="4171">
                  <c:v>-23.212</c:v>
                </c:pt>
                <c:pt idx="4172">
                  <c:v>-23.184000000000001</c:v>
                </c:pt>
                <c:pt idx="4173">
                  <c:v>-23.155999999999999</c:v>
                </c:pt>
                <c:pt idx="4174">
                  <c:v>-23.128</c:v>
                </c:pt>
                <c:pt idx="4175">
                  <c:v>-23.1</c:v>
                </c:pt>
                <c:pt idx="4176">
                  <c:v>-23.071999999999999</c:v>
                </c:pt>
                <c:pt idx="4177">
                  <c:v>-23.044</c:v>
                </c:pt>
                <c:pt idx="4178">
                  <c:v>-23.015999999999998</c:v>
                </c:pt>
                <c:pt idx="4179">
                  <c:v>-22.988</c:v>
                </c:pt>
                <c:pt idx="4180">
                  <c:v>-22.96</c:v>
                </c:pt>
                <c:pt idx="4181">
                  <c:v>-22.931999999999999</c:v>
                </c:pt>
                <c:pt idx="4182">
                  <c:v>-22.904</c:v>
                </c:pt>
                <c:pt idx="4183">
                  <c:v>-22.876000000000001</c:v>
                </c:pt>
                <c:pt idx="4184">
                  <c:v>-22.847999999999999</c:v>
                </c:pt>
                <c:pt idx="4185">
                  <c:v>-22.82</c:v>
                </c:pt>
                <c:pt idx="4186">
                  <c:v>-22.792000000000002</c:v>
                </c:pt>
                <c:pt idx="4187">
                  <c:v>-22.763999999999999</c:v>
                </c:pt>
                <c:pt idx="4188">
                  <c:v>-22.736000000000001</c:v>
                </c:pt>
                <c:pt idx="4189">
                  <c:v>-22.707999999999998</c:v>
                </c:pt>
                <c:pt idx="4190">
                  <c:v>-22.68</c:v>
                </c:pt>
                <c:pt idx="4191">
                  <c:v>-22.652000000000001</c:v>
                </c:pt>
                <c:pt idx="4192">
                  <c:v>-22.623999999999999</c:v>
                </c:pt>
                <c:pt idx="4193">
                  <c:v>-22.596</c:v>
                </c:pt>
                <c:pt idx="4194">
                  <c:v>-22.568000000000001</c:v>
                </c:pt>
                <c:pt idx="4195">
                  <c:v>-22.54</c:v>
                </c:pt>
                <c:pt idx="4196">
                  <c:v>-22.512</c:v>
                </c:pt>
                <c:pt idx="4197">
                  <c:v>-22.484000000000002</c:v>
                </c:pt>
                <c:pt idx="4198">
                  <c:v>-22.456</c:v>
                </c:pt>
                <c:pt idx="4199">
                  <c:v>-22.428000000000001</c:v>
                </c:pt>
                <c:pt idx="4200">
                  <c:v>-22.4</c:v>
                </c:pt>
                <c:pt idx="4201">
                  <c:v>-22.372</c:v>
                </c:pt>
                <c:pt idx="4202">
                  <c:v>-22.344000000000001</c:v>
                </c:pt>
                <c:pt idx="4203">
                  <c:v>-22.315999999999999</c:v>
                </c:pt>
                <c:pt idx="4204">
                  <c:v>-22.288</c:v>
                </c:pt>
                <c:pt idx="4205">
                  <c:v>-22.26</c:v>
                </c:pt>
                <c:pt idx="4206">
                  <c:v>-22.231999999999999</c:v>
                </c:pt>
                <c:pt idx="4207">
                  <c:v>-22.204000000000001</c:v>
                </c:pt>
                <c:pt idx="4208">
                  <c:v>-22.175999999999998</c:v>
                </c:pt>
                <c:pt idx="4209">
                  <c:v>-22.148</c:v>
                </c:pt>
                <c:pt idx="4210">
                  <c:v>-22.12</c:v>
                </c:pt>
                <c:pt idx="4211">
                  <c:v>-22.091999999999999</c:v>
                </c:pt>
                <c:pt idx="4212">
                  <c:v>-22.064</c:v>
                </c:pt>
                <c:pt idx="4213">
                  <c:v>-22.036000000000001</c:v>
                </c:pt>
                <c:pt idx="4214">
                  <c:v>-22.007999999999999</c:v>
                </c:pt>
                <c:pt idx="4215">
                  <c:v>-21.98</c:v>
                </c:pt>
                <c:pt idx="4216">
                  <c:v>-21.952000000000002</c:v>
                </c:pt>
                <c:pt idx="4217">
                  <c:v>-21.923999999999999</c:v>
                </c:pt>
                <c:pt idx="4218">
                  <c:v>-21.896000000000001</c:v>
                </c:pt>
                <c:pt idx="4219">
                  <c:v>-21.867999999999999</c:v>
                </c:pt>
                <c:pt idx="4220">
                  <c:v>-21.84</c:v>
                </c:pt>
                <c:pt idx="4221">
                  <c:v>-21.812000000000001</c:v>
                </c:pt>
                <c:pt idx="4222">
                  <c:v>-21.783999999999999</c:v>
                </c:pt>
                <c:pt idx="4223">
                  <c:v>-21.756</c:v>
                </c:pt>
                <c:pt idx="4224">
                  <c:v>-21.728000000000002</c:v>
                </c:pt>
                <c:pt idx="4225">
                  <c:v>-21.7</c:v>
                </c:pt>
                <c:pt idx="4226">
                  <c:v>-21.672000000000001</c:v>
                </c:pt>
                <c:pt idx="4227">
                  <c:v>-21.643999999999998</c:v>
                </c:pt>
                <c:pt idx="4228">
                  <c:v>-21.616</c:v>
                </c:pt>
                <c:pt idx="4229">
                  <c:v>-21.588000000000001</c:v>
                </c:pt>
                <c:pt idx="4230">
                  <c:v>-21.56</c:v>
                </c:pt>
                <c:pt idx="4231">
                  <c:v>-21.532</c:v>
                </c:pt>
                <c:pt idx="4232">
                  <c:v>-21.504000000000001</c:v>
                </c:pt>
                <c:pt idx="4233">
                  <c:v>-21.475999999999999</c:v>
                </c:pt>
                <c:pt idx="4234">
                  <c:v>-21.448</c:v>
                </c:pt>
                <c:pt idx="4235">
                  <c:v>-21.42</c:v>
                </c:pt>
                <c:pt idx="4236">
                  <c:v>-21.391999999999999</c:v>
                </c:pt>
                <c:pt idx="4237">
                  <c:v>-21.364000000000001</c:v>
                </c:pt>
                <c:pt idx="4238">
                  <c:v>-21.335999999999999</c:v>
                </c:pt>
                <c:pt idx="4239">
                  <c:v>-21.308</c:v>
                </c:pt>
                <c:pt idx="4240">
                  <c:v>-21.28</c:v>
                </c:pt>
                <c:pt idx="4241">
                  <c:v>-21.251999999999999</c:v>
                </c:pt>
                <c:pt idx="4242">
                  <c:v>-21.224</c:v>
                </c:pt>
                <c:pt idx="4243">
                  <c:v>-21.196000000000002</c:v>
                </c:pt>
                <c:pt idx="4244">
                  <c:v>-21.167999999999999</c:v>
                </c:pt>
                <c:pt idx="4245">
                  <c:v>-21.14</c:v>
                </c:pt>
                <c:pt idx="4246">
                  <c:v>-21.111999999999998</c:v>
                </c:pt>
                <c:pt idx="4247">
                  <c:v>-21.084</c:v>
                </c:pt>
                <c:pt idx="4248">
                  <c:v>-21.056000000000001</c:v>
                </c:pt>
                <c:pt idx="4249">
                  <c:v>-21.027999999999999</c:v>
                </c:pt>
                <c:pt idx="4250">
                  <c:v>-21</c:v>
                </c:pt>
                <c:pt idx="4251">
                  <c:v>-20.972000000000001</c:v>
                </c:pt>
                <c:pt idx="4252">
                  <c:v>-20.943999999999999</c:v>
                </c:pt>
                <c:pt idx="4253">
                  <c:v>-20.916</c:v>
                </c:pt>
                <c:pt idx="4254">
                  <c:v>-20.888000000000002</c:v>
                </c:pt>
                <c:pt idx="4255">
                  <c:v>-20.86</c:v>
                </c:pt>
                <c:pt idx="4256">
                  <c:v>-20.832000000000001</c:v>
                </c:pt>
                <c:pt idx="4257">
                  <c:v>-20.803999999999998</c:v>
                </c:pt>
                <c:pt idx="4258">
                  <c:v>-20.776</c:v>
                </c:pt>
                <c:pt idx="4259">
                  <c:v>-20.748000000000001</c:v>
                </c:pt>
                <c:pt idx="4260">
                  <c:v>-20.72</c:v>
                </c:pt>
                <c:pt idx="4261">
                  <c:v>-20.692</c:v>
                </c:pt>
                <c:pt idx="4262">
                  <c:v>-20.664000000000001</c:v>
                </c:pt>
                <c:pt idx="4263">
                  <c:v>-20.635999999999999</c:v>
                </c:pt>
                <c:pt idx="4264">
                  <c:v>-20.608000000000001</c:v>
                </c:pt>
                <c:pt idx="4265">
                  <c:v>-20.58</c:v>
                </c:pt>
                <c:pt idx="4266">
                  <c:v>-20.552</c:v>
                </c:pt>
                <c:pt idx="4267">
                  <c:v>-20.524000000000001</c:v>
                </c:pt>
                <c:pt idx="4268">
                  <c:v>-20.495999999999999</c:v>
                </c:pt>
                <c:pt idx="4269">
                  <c:v>-20.468</c:v>
                </c:pt>
                <c:pt idx="4270">
                  <c:v>-20.440000000000001</c:v>
                </c:pt>
                <c:pt idx="4271">
                  <c:v>-20.411999999999999</c:v>
                </c:pt>
                <c:pt idx="4272">
                  <c:v>-20.384</c:v>
                </c:pt>
                <c:pt idx="4273">
                  <c:v>-20.356000000000002</c:v>
                </c:pt>
                <c:pt idx="4274">
                  <c:v>-20.327999999999999</c:v>
                </c:pt>
                <c:pt idx="4275">
                  <c:v>-20.3</c:v>
                </c:pt>
                <c:pt idx="4276">
                  <c:v>-20.271999999999998</c:v>
                </c:pt>
                <c:pt idx="4277">
                  <c:v>-20.244</c:v>
                </c:pt>
                <c:pt idx="4278">
                  <c:v>-20.216000000000001</c:v>
                </c:pt>
                <c:pt idx="4279">
                  <c:v>-20.187999999999999</c:v>
                </c:pt>
                <c:pt idx="4280">
                  <c:v>-20.16</c:v>
                </c:pt>
                <c:pt idx="4281">
                  <c:v>-20.132000000000001</c:v>
                </c:pt>
                <c:pt idx="4282">
                  <c:v>-20.103999999999999</c:v>
                </c:pt>
                <c:pt idx="4283">
                  <c:v>-20.076000000000001</c:v>
                </c:pt>
                <c:pt idx="4284">
                  <c:v>-20.047999999999998</c:v>
                </c:pt>
                <c:pt idx="4285">
                  <c:v>-20.02</c:v>
                </c:pt>
                <c:pt idx="4286">
                  <c:v>-19.992000000000001</c:v>
                </c:pt>
                <c:pt idx="4287">
                  <c:v>-19.963999999999999</c:v>
                </c:pt>
                <c:pt idx="4288">
                  <c:v>-19.936</c:v>
                </c:pt>
                <c:pt idx="4289">
                  <c:v>-19.908000000000001</c:v>
                </c:pt>
                <c:pt idx="4290">
                  <c:v>-19.88</c:v>
                </c:pt>
                <c:pt idx="4291">
                  <c:v>-19.852</c:v>
                </c:pt>
                <c:pt idx="4292">
                  <c:v>-19.824000000000002</c:v>
                </c:pt>
                <c:pt idx="4293">
                  <c:v>-19.795999999999999</c:v>
                </c:pt>
                <c:pt idx="4294">
                  <c:v>-19.768000000000001</c:v>
                </c:pt>
                <c:pt idx="4295">
                  <c:v>-19.739999999999998</c:v>
                </c:pt>
                <c:pt idx="4296">
                  <c:v>-19.712</c:v>
                </c:pt>
                <c:pt idx="4297">
                  <c:v>-19.684000000000001</c:v>
                </c:pt>
                <c:pt idx="4298">
                  <c:v>-19.655999999999999</c:v>
                </c:pt>
                <c:pt idx="4299">
                  <c:v>-19.628</c:v>
                </c:pt>
                <c:pt idx="4300">
                  <c:v>-19.600000000000001</c:v>
                </c:pt>
                <c:pt idx="4301">
                  <c:v>-19.571999999999999</c:v>
                </c:pt>
                <c:pt idx="4302">
                  <c:v>-19.544</c:v>
                </c:pt>
                <c:pt idx="4303">
                  <c:v>-19.515999999999998</c:v>
                </c:pt>
                <c:pt idx="4304">
                  <c:v>-19.488</c:v>
                </c:pt>
                <c:pt idx="4305">
                  <c:v>-19.46</c:v>
                </c:pt>
                <c:pt idx="4306">
                  <c:v>-19.431999999999999</c:v>
                </c:pt>
                <c:pt idx="4307">
                  <c:v>-19.404</c:v>
                </c:pt>
                <c:pt idx="4308">
                  <c:v>-19.376000000000001</c:v>
                </c:pt>
                <c:pt idx="4309">
                  <c:v>-19.347999999999999</c:v>
                </c:pt>
                <c:pt idx="4310">
                  <c:v>-19.32</c:v>
                </c:pt>
                <c:pt idx="4311">
                  <c:v>-19.292000000000002</c:v>
                </c:pt>
                <c:pt idx="4312">
                  <c:v>-19.263999999999999</c:v>
                </c:pt>
                <c:pt idx="4313">
                  <c:v>-19.236000000000001</c:v>
                </c:pt>
                <c:pt idx="4314">
                  <c:v>-19.207999999999998</c:v>
                </c:pt>
                <c:pt idx="4315">
                  <c:v>-19.18</c:v>
                </c:pt>
                <c:pt idx="4316">
                  <c:v>-19.152000000000001</c:v>
                </c:pt>
                <c:pt idx="4317">
                  <c:v>-19.123999999999999</c:v>
                </c:pt>
                <c:pt idx="4318">
                  <c:v>-19.096</c:v>
                </c:pt>
                <c:pt idx="4319">
                  <c:v>-19.068000000000001</c:v>
                </c:pt>
                <c:pt idx="4320">
                  <c:v>-19.04</c:v>
                </c:pt>
                <c:pt idx="4321">
                  <c:v>-19.012</c:v>
                </c:pt>
                <c:pt idx="4322">
                  <c:v>-18.984000000000002</c:v>
                </c:pt>
                <c:pt idx="4323">
                  <c:v>-18.956</c:v>
                </c:pt>
                <c:pt idx="4324">
                  <c:v>-18.928000000000001</c:v>
                </c:pt>
                <c:pt idx="4325">
                  <c:v>-18.899999999999999</c:v>
                </c:pt>
                <c:pt idx="4326">
                  <c:v>-18.872</c:v>
                </c:pt>
                <c:pt idx="4327">
                  <c:v>-18.844000000000001</c:v>
                </c:pt>
                <c:pt idx="4328">
                  <c:v>-18.815999999999999</c:v>
                </c:pt>
                <c:pt idx="4329">
                  <c:v>-18.788</c:v>
                </c:pt>
                <c:pt idx="4330">
                  <c:v>-18.760000000000002</c:v>
                </c:pt>
                <c:pt idx="4331">
                  <c:v>-18.731999999999999</c:v>
                </c:pt>
                <c:pt idx="4332">
                  <c:v>-18.704000000000001</c:v>
                </c:pt>
                <c:pt idx="4333">
                  <c:v>-18.675999999999998</c:v>
                </c:pt>
                <c:pt idx="4334">
                  <c:v>-18.648</c:v>
                </c:pt>
                <c:pt idx="4335">
                  <c:v>-18.62</c:v>
                </c:pt>
                <c:pt idx="4336">
                  <c:v>-18.591999999999999</c:v>
                </c:pt>
                <c:pt idx="4337">
                  <c:v>-18.564</c:v>
                </c:pt>
                <c:pt idx="4338">
                  <c:v>-18.536000000000001</c:v>
                </c:pt>
                <c:pt idx="4339">
                  <c:v>-18.507999999999999</c:v>
                </c:pt>
                <c:pt idx="4340">
                  <c:v>-18.48</c:v>
                </c:pt>
                <c:pt idx="4341">
                  <c:v>-18.452000000000002</c:v>
                </c:pt>
                <c:pt idx="4342">
                  <c:v>-18.423999999999999</c:v>
                </c:pt>
                <c:pt idx="4343">
                  <c:v>-18.396000000000001</c:v>
                </c:pt>
                <c:pt idx="4344">
                  <c:v>-18.367999999999999</c:v>
                </c:pt>
                <c:pt idx="4345">
                  <c:v>-18.34</c:v>
                </c:pt>
                <c:pt idx="4346">
                  <c:v>-18.312000000000001</c:v>
                </c:pt>
                <c:pt idx="4347">
                  <c:v>-18.283999999999999</c:v>
                </c:pt>
                <c:pt idx="4348">
                  <c:v>-18.256</c:v>
                </c:pt>
                <c:pt idx="4349">
                  <c:v>-18.228000000000002</c:v>
                </c:pt>
                <c:pt idx="4350">
                  <c:v>-18.2</c:v>
                </c:pt>
                <c:pt idx="4351">
                  <c:v>-18.172000000000001</c:v>
                </c:pt>
                <c:pt idx="4352">
                  <c:v>-18.143999999999998</c:v>
                </c:pt>
                <c:pt idx="4353">
                  <c:v>-18.116</c:v>
                </c:pt>
                <c:pt idx="4354">
                  <c:v>-18.088000000000001</c:v>
                </c:pt>
                <c:pt idx="4355">
                  <c:v>-18.059999999999999</c:v>
                </c:pt>
                <c:pt idx="4356">
                  <c:v>-18.032</c:v>
                </c:pt>
                <c:pt idx="4357">
                  <c:v>-18.004000000000001</c:v>
                </c:pt>
                <c:pt idx="4358">
                  <c:v>-17.975999999999999</c:v>
                </c:pt>
                <c:pt idx="4359">
                  <c:v>-17.948</c:v>
                </c:pt>
                <c:pt idx="4360">
                  <c:v>-17.920000000000002</c:v>
                </c:pt>
                <c:pt idx="4361">
                  <c:v>-17.891999999999999</c:v>
                </c:pt>
                <c:pt idx="4362">
                  <c:v>-17.864000000000001</c:v>
                </c:pt>
                <c:pt idx="4363">
                  <c:v>-17.835999999999999</c:v>
                </c:pt>
                <c:pt idx="4364">
                  <c:v>-17.808</c:v>
                </c:pt>
                <c:pt idx="4365">
                  <c:v>-17.78</c:v>
                </c:pt>
                <c:pt idx="4366">
                  <c:v>-17.751999999999999</c:v>
                </c:pt>
                <c:pt idx="4367">
                  <c:v>-17.724</c:v>
                </c:pt>
                <c:pt idx="4368">
                  <c:v>-17.696000000000002</c:v>
                </c:pt>
                <c:pt idx="4369">
                  <c:v>-17.667999999999999</c:v>
                </c:pt>
                <c:pt idx="4370">
                  <c:v>-17.64</c:v>
                </c:pt>
                <c:pt idx="4371">
                  <c:v>-17.611999999999998</c:v>
                </c:pt>
                <c:pt idx="4372">
                  <c:v>-17.584</c:v>
                </c:pt>
                <c:pt idx="4373">
                  <c:v>-17.556000000000001</c:v>
                </c:pt>
                <c:pt idx="4374">
                  <c:v>-17.527999999999999</c:v>
                </c:pt>
                <c:pt idx="4375">
                  <c:v>-17.5</c:v>
                </c:pt>
                <c:pt idx="4376">
                  <c:v>-17.472000000000001</c:v>
                </c:pt>
                <c:pt idx="4377">
                  <c:v>-17.443999999999999</c:v>
                </c:pt>
                <c:pt idx="4378">
                  <c:v>-17.416</c:v>
                </c:pt>
                <c:pt idx="4379">
                  <c:v>-17.388000000000002</c:v>
                </c:pt>
                <c:pt idx="4380">
                  <c:v>-17.36</c:v>
                </c:pt>
                <c:pt idx="4381">
                  <c:v>-17.332000000000001</c:v>
                </c:pt>
                <c:pt idx="4382">
                  <c:v>-17.303999999999998</c:v>
                </c:pt>
                <c:pt idx="4383">
                  <c:v>-17.276</c:v>
                </c:pt>
                <c:pt idx="4384">
                  <c:v>-17.248000000000001</c:v>
                </c:pt>
                <c:pt idx="4385">
                  <c:v>-17.22</c:v>
                </c:pt>
                <c:pt idx="4386">
                  <c:v>-17.192</c:v>
                </c:pt>
                <c:pt idx="4387">
                  <c:v>-17.164000000000001</c:v>
                </c:pt>
                <c:pt idx="4388">
                  <c:v>-17.135999999999999</c:v>
                </c:pt>
                <c:pt idx="4389">
                  <c:v>-17.108000000000001</c:v>
                </c:pt>
                <c:pt idx="4390">
                  <c:v>-17.079999999999998</c:v>
                </c:pt>
                <c:pt idx="4391">
                  <c:v>-17.052</c:v>
                </c:pt>
                <c:pt idx="4392">
                  <c:v>-17.024000000000001</c:v>
                </c:pt>
                <c:pt idx="4393">
                  <c:v>-16.995999999999999</c:v>
                </c:pt>
                <c:pt idx="4394">
                  <c:v>-16.968</c:v>
                </c:pt>
                <c:pt idx="4395">
                  <c:v>-16.940000000000001</c:v>
                </c:pt>
                <c:pt idx="4396">
                  <c:v>-16.911999999999999</c:v>
                </c:pt>
                <c:pt idx="4397">
                  <c:v>-16.884</c:v>
                </c:pt>
                <c:pt idx="4398">
                  <c:v>-16.856000000000002</c:v>
                </c:pt>
                <c:pt idx="4399">
                  <c:v>-16.827999999999999</c:v>
                </c:pt>
                <c:pt idx="4400">
                  <c:v>-16.8</c:v>
                </c:pt>
                <c:pt idx="4401">
                  <c:v>-16.771999999999998</c:v>
                </c:pt>
                <c:pt idx="4402">
                  <c:v>-16.744</c:v>
                </c:pt>
                <c:pt idx="4403">
                  <c:v>-16.716000000000001</c:v>
                </c:pt>
                <c:pt idx="4404">
                  <c:v>-16.687999999999999</c:v>
                </c:pt>
                <c:pt idx="4405">
                  <c:v>-16.66</c:v>
                </c:pt>
                <c:pt idx="4406">
                  <c:v>-16.632000000000001</c:v>
                </c:pt>
                <c:pt idx="4407">
                  <c:v>-16.603999999999999</c:v>
                </c:pt>
                <c:pt idx="4408">
                  <c:v>-16.576000000000001</c:v>
                </c:pt>
                <c:pt idx="4409">
                  <c:v>-16.547999999999998</c:v>
                </c:pt>
                <c:pt idx="4410">
                  <c:v>-16.52</c:v>
                </c:pt>
                <c:pt idx="4411">
                  <c:v>-16.492000000000001</c:v>
                </c:pt>
                <c:pt idx="4412">
                  <c:v>-16.463999999999999</c:v>
                </c:pt>
                <c:pt idx="4413">
                  <c:v>-16.436</c:v>
                </c:pt>
                <c:pt idx="4414">
                  <c:v>-16.408000000000001</c:v>
                </c:pt>
                <c:pt idx="4415">
                  <c:v>-16.38</c:v>
                </c:pt>
                <c:pt idx="4416">
                  <c:v>-16.352</c:v>
                </c:pt>
                <c:pt idx="4417">
                  <c:v>-16.324000000000002</c:v>
                </c:pt>
                <c:pt idx="4418">
                  <c:v>-16.295999999999999</c:v>
                </c:pt>
                <c:pt idx="4419">
                  <c:v>-16.268000000000001</c:v>
                </c:pt>
                <c:pt idx="4420">
                  <c:v>-16.239999999999998</c:v>
                </c:pt>
                <c:pt idx="4421">
                  <c:v>-16.212</c:v>
                </c:pt>
                <c:pt idx="4422">
                  <c:v>-16.184000000000001</c:v>
                </c:pt>
                <c:pt idx="4423">
                  <c:v>-16.155999999999999</c:v>
                </c:pt>
                <c:pt idx="4424">
                  <c:v>-16.128</c:v>
                </c:pt>
                <c:pt idx="4425">
                  <c:v>-16.100000000000001</c:v>
                </c:pt>
                <c:pt idx="4426">
                  <c:v>-16.071999999999999</c:v>
                </c:pt>
                <c:pt idx="4427">
                  <c:v>-16.044</c:v>
                </c:pt>
                <c:pt idx="4428">
                  <c:v>-16.015999999999998</c:v>
                </c:pt>
                <c:pt idx="4429">
                  <c:v>-15.988</c:v>
                </c:pt>
                <c:pt idx="4430">
                  <c:v>-15.96</c:v>
                </c:pt>
                <c:pt idx="4431">
                  <c:v>-15.932</c:v>
                </c:pt>
                <c:pt idx="4432">
                  <c:v>-15.904</c:v>
                </c:pt>
                <c:pt idx="4433">
                  <c:v>-15.875999999999999</c:v>
                </c:pt>
                <c:pt idx="4434">
                  <c:v>-15.848000000000001</c:v>
                </c:pt>
                <c:pt idx="4435">
                  <c:v>-15.82</c:v>
                </c:pt>
                <c:pt idx="4436">
                  <c:v>-15.792</c:v>
                </c:pt>
                <c:pt idx="4437">
                  <c:v>-15.763999999999999</c:v>
                </c:pt>
                <c:pt idx="4438">
                  <c:v>-15.736000000000001</c:v>
                </c:pt>
                <c:pt idx="4439">
                  <c:v>-15.708</c:v>
                </c:pt>
                <c:pt idx="4440">
                  <c:v>-15.68</c:v>
                </c:pt>
                <c:pt idx="4441">
                  <c:v>-15.651999999999999</c:v>
                </c:pt>
                <c:pt idx="4442">
                  <c:v>-15.624000000000001</c:v>
                </c:pt>
                <c:pt idx="4443">
                  <c:v>-15.596</c:v>
                </c:pt>
                <c:pt idx="4444">
                  <c:v>-15.568</c:v>
                </c:pt>
                <c:pt idx="4445">
                  <c:v>-15.54</c:v>
                </c:pt>
                <c:pt idx="4446">
                  <c:v>-15.512</c:v>
                </c:pt>
                <c:pt idx="4447">
                  <c:v>-15.484</c:v>
                </c:pt>
                <c:pt idx="4448">
                  <c:v>-15.456</c:v>
                </c:pt>
                <c:pt idx="4449">
                  <c:v>-15.428000000000001</c:v>
                </c:pt>
                <c:pt idx="4450">
                  <c:v>-15.4</c:v>
                </c:pt>
                <c:pt idx="4451">
                  <c:v>-15.372</c:v>
                </c:pt>
                <c:pt idx="4452">
                  <c:v>-15.343999999999999</c:v>
                </c:pt>
                <c:pt idx="4453">
                  <c:v>-15.316000000000001</c:v>
                </c:pt>
                <c:pt idx="4454">
                  <c:v>-15.288</c:v>
                </c:pt>
                <c:pt idx="4455">
                  <c:v>-15.26</c:v>
                </c:pt>
                <c:pt idx="4456">
                  <c:v>-15.231999999999999</c:v>
                </c:pt>
                <c:pt idx="4457">
                  <c:v>-15.204000000000001</c:v>
                </c:pt>
                <c:pt idx="4458">
                  <c:v>-15.176</c:v>
                </c:pt>
                <c:pt idx="4459">
                  <c:v>-15.148</c:v>
                </c:pt>
                <c:pt idx="4460">
                  <c:v>-15.12</c:v>
                </c:pt>
                <c:pt idx="4461">
                  <c:v>-15.092000000000001</c:v>
                </c:pt>
                <c:pt idx="4462">
                  <c:v>-15.064</c:v>
                </c:pt>
                <c:pt idx="4463">
                  <c:v>-15.036</c:v>
                </c:pt>
                <c:pt idx="4464">
                  <c:v>-15.007999999999999</c:v>
                </c:pt>
                <c:pt idx="4465">
                  <c:v>-14.98</c:v>
                </c:pt>
                <c:pt idx="4466">
                  <c:v>-14.952</c:v>
                </c:pt>
                <c:pt idx="4467">
                  <c:v>-14.923999999999999</c:v>
                </c:pt>
                <c:pt idx="4468">
                  <c:v>-14.896000000000001</c:v>
                </c:pt>
                <c:pt idx="4469">
                  <c:v>-14.868</c:v>
                </c:pt>
                <c:pt idx="4470">
                  <c:v>-14.84</c:v>
                </c:pt>
                <c:pt idx="4471">
                  <c:v>-14.811999999999999</c:v>
                </c:pt>
                <c:pt idx="4472">
                  <c:v>-14.784000000000001</c:v>
                </c:pt>
                <c:pt idx="4473">
                  <c:v>-14.756</c:v>
                </c:pt>
                <c:pt idx="4474">
                  <c:v>-14.728</c:v>
                </c:pt>
                <c:pt idx="4475">
                  <c:v>-14.7</c:v>
                </c:pt>
                <c:pt idx="4476">
                  <c:v>-14.672000000000001</c:v>
                </c:pt>
                <c:pt idx="4477">
                  <c:v>-14.644</c:v>
                </c:pt>
                <c:pt idx="4478">
                  <c:v>-14.616</c:v>
                </c:pt>
                <c:pt idx="4479">
                  <c:v>-14.587999999999999</c:v>
                </c:pt>
                <c:pt idx="4480">
                  <c:v>-14.56</c:v>
                </c:pt>
                <c:pt idx="4481">
                  <c:v>-14.532</c:v>
                </c:pt>
                <c:pt idx="4482">
                  <c:v>-14.504</c:v>
                </c:pt>
                <c:pt idx="4483">
                  <c:v>-14.476000000000001</c:v>
                </c:pt>
                <c:pt idx="4484">
                  <c:v>-14.448</c:v>
                </c:pt>
                <c:pt idx="4485">
                  <c:v>-14.42</c:v>
                </c:pt>
                <c:pt idx="4486">
                  <c:v>-14.391999999999999</c:v>
                </c:pt>
                <c:pt idx="4487">
                  <c:v>-14.364000000000001</c:v>
                </c:pt>
                <c:pt idx="4488">
                  <c:v>-14.336</c:v>
                </c:pt>
                <c:pt idx="4489">
                  <c:v>-14.308</c:v>
                </c:pt>
                <c:pt idx="4490">
                  <c:v>-14.28</c:v>
                </c:pt>
                <c:pt idx="4491">
                  <c:v>-14.252000000000001</c:v>
                </c:pt>
                <c:pt idx="4492">
                  <c:v>-14.224</c:v>
                </c:pt>
                <c:pt idx="4493">
                  <c:v>-14.196</c:v>
                </c:pt>
                <c:pt idx="4494">
                  <c:v>-14.167999999999999</c:v>
                </c:pt>
                <c:pt idx="4495">
                  <c:v>-14.14</c:v>
                </c:pt>
                <c:pt idx="4496">
                  <c:v>-14.112</c:v>
                </c:pt>
                <c:pt idx="4497">
                  <c:v>-14.084</c:v>
                </c:pt>
                <c:pt idx="4498">
                  <c:v>-14.055999999999999</c:v>
                </c:pt>
                <c:pt idx="4499">
                  <c:v>-14.028</c:v>
                </c:pt>
                <c:pt idx="4500">
                  <c:v>-14</c:v>
                </c:pt>
                <c:pt idx="4501">
                  <c:v>-13.972</c:v>
                </c:pt>
                <c:pt idx="4502">
                  <c:v>-13.944000000000001</c:v>
                </c:pt>
                <c:pt idx="4503">
                  <c:v>-13.916</c:v>
                </c:pt>
                <c:pt idx="4504">
                  <c:v>-13.888</c:v>
                </c:pt>
                <c:pt idx="4505">
                  <c:v>-13.86</c:v>
                </c:pt>
                <c:pt idx="4506">
                  <c:v>-13.832000000000001</c:v>
                </c:pt>
                <c:pt idx="4507">
                  <c:v>-13.804</c:v>
                </c:pt>
                <c:pt idx="4508">
                  <c:v>-13.776</c:v>
                </c:pt>
                <c:pt idx="4509">
                  <c:v>-13.747999999999999</c:v>
                </c:pt>
                <c:pt idx="4510">
                  <c:v>-13.72</c:v>
                </c:pt>
                <c:pt idx="4511">
                  <c:v>-13.692</c:v>
                </c:pt>
                <c:pt idx="4512">
                  <c:v>-13.664</c:v>
                </c:pt>
                <c:pt idx="4513">
                  <c:v>-13.635999999999999</c:v>
                </c:pt>
                <c:pt idx="4514">
                  <c:v>-13.608000000000001</c:v>
                </c:pt>
                <c:pt idx="4515">
                  <c:v>-13.58</c:v>
                </c:pt>
                <c:pt idx="4516">
                  <c:v>-13.552</c:v>
                </c:pt>
                <c:pt idx="4517">
                  <c:v>-13.523999999999999</c:v>
                </c:pt>
                <c:pt idx="4518">
                  <c:v>-13.496</c:v>
                </c:pt>
                <c:pt idx="4519">
                  <c:v>-13.468</c:v>
                </c:pt>
                <c:pt idx="4520">
                  <c:v>-13.44</c:v>
                </c:pt>
                <c:pt idx="4521">
                  <c:v>-13.412000000000001</c:v>
                </c:pt>
                <c:pt idx="4522">
                  <c:v>-13.384</c:v>
                </c:pt>
                <c:pt idx="4523">
                  <c:v>-13.356</c:v>
                </c:pt>
                <c:pt idx="4524">
                  <c:v>-13.327999999999999</c:v>
                </c:pt>
                <c:pt idx="4525">
                  <c:v>-13.3</c:v>
                </c:pt>
                <c:pt idx="4526">
                  <c:v>-13.272</c:v>
                </c:pt>
                <c:pt idx="4527">
                  <c:v>-13.244</c:v>
                </c:pt>
                <c:pt idx="4528">
                  <c:v>-13.215999999999999</c:v>
                </c:pt>
                <c:pt idx="4529">
                  <c:v>-13.188000000000001</c:v>
                </c:pt>
                <c:pt idx="4530">
                  <c:v>-13.16</c:v>
                </c:pt>
                <c:pt idx="4531">
                  <c:v>-13.132</c:v>
                </c:pt>
                <c:pt idx="4532">
                  <c:v>-13.103999999999999</c:v>
                </c:pt>
                <c:pt idx="4533">
                  <c:v>-13.076000000000001</c:v>
                </c:pt>
                <c:pt idx="4534">
                  <c:v>-13.048</c:v>
                </c:pt>
                <c:pt idx="4535">
                  <c:v>-13.02</c:v>
                </c:pt>
                <c:pt idx="4536">
                  <c:v>-12.992000000000001</c:v>
                </c:pt>
                <c:pt idx="4537">
                  <c:v>-12.964</c:v>
                </c:pt>
                <c:pt idx="4538">
                  <c:v>-12.936</c:v>
                </c:pt>
                <c:pt idx="4539">
                  <c:v>-12.907999999999999</c:v>
                </c:pt>
                <c:pt idx="4540">
                  <c:v>-12.88</c:v>
                </c:pt>
                <c:pt idx="4541">
                  <c:v>-12.852</c:v>
                </c:pt>
                <c:pt idx="4542">
                  <c:v>-12.824</c:v>
                </c:pt>
                <c:pt idx="4543">
                  <c:v>-12.795999999999999</c:v>
                </c:pt>
                <c:pt idx="4544">
                  <c:v>-12.768000000000001</c:v>
                </c:pt>
                <c:pt idx="4545">
                  <c:v>-12.74</c:v>
                </c:pt>
                <c:pt idx="4546">
                  <c:v>-12.712</c:v>
                </c:pt>
                <c:pt idx="4547">
                  <c:v>-12.683999999999999</c:v>
                </c:pt>
                <c:pt idx="4548">
                  <c:v>-12.656000000000001</c:v>
                </c:pt>
                <c:pt idx="4549">
                  <c:v>-12.628</c:v>
                </c:pt>
                <c:pt idx="4550">
                  <c:v>-12.6</c:v>
                </c:pt>
                <c:pt idx="4551">
                  <c:v>-12.571999999999999</c:v>
                </c:pt>
                <c:pt idx="4552">
                  <c:v>-12.544</c:v>
                </c:pt>
                <c:pt idx="4553">
                  <c:v>-12.516</c:v>
                </c:pt>
                <c:pt idx="4554">
                  <c:v>-12.488</c:v>
                </c:pt>
                <c:pt idx="4555">
                  <c:v>-12.46</c:v>
                </c:pt>
                <c:pt idx="4556">
                  <c:v>-12.432</c:v>
                </c:pt>
                <c:pt idx="4557">
                  <c:v>-12.404</c:v>
                </c:pt>
                <c:pt idx="4558">
                  <c:v>-12.375999999999999</c:v>
                </c:pt>
                <c:pt idx="4559">
                  <c:v>-12.348000000000001</c:v>
                </c:pt>
                <c:pt idx="4560">
                  <c:v>-12.32</c:v>
                </c:pt>
                <c:pt idx="4561">
                  <c:v>-12.292</c:v>
                </c:pt>
                <c:pt idx="4562">
                  <c:v>-12.263999999999999</c:v>
                </c:pt>
                <c:pt idx="4563">
                  <c:v>-12.236000000000001</c:v>
                </c:pt>
                <c:pt idx="4564">
                  <c:v>-12.208</c:v>
                </c:pt>
                <c:pt idx="4565">
                  <c:v>-12.18</c:v>
                </c:pt>
                <c:pt idx="4566">
                  <c:v>-12.151999999999999</c:v>
                </c:pt>
                <c:pt idx="4567">
                  <c:v>-12.124000000000001</c:v>
                </c:pt>
                <c:pt idx="4568">
                  <c:v>-12.096</c:v>
                </c:pt>
                <c:pt idx="4569">
                  <c:v>-12.068</c:v>
                </c:pt>
                <c:pt idx="4570">
                  <c:v>-12.04</c:v>
                </c:pt>
                <c:pt idx="4571">
                  <c:v>-12.012</c:v>
                </c:pt>
                <c:pt idx="4572">
                  <c:v>-11.984</c:v>
                </c:pt>
                <c:pt idx="4573">
                  <c:v>-11.956</c:v>
                </c:pt>
                <c:pt idx="4574">
                  <c:v>-11.928000000000001</c:v>
                </c:pt>
                <c:pt idx="4575">
                  <c:v>-11.9</c:v>
                </c:pt>
                <c:pt idx="4576">
                  <c:v>-11.872</c:v>
                </c:pt>
                <c:pt idx="4577">
                  <c:v>-11.843999999999999</c:v>
                </c:pt>
                <c:pt idx="4578">
                  <c:v>-11.816000000000001</c:v>
                </c:pt>
                <c:pt idx="4579">
                  <c:v>-11.788</c:v>
                </c:pt>
                <c:pt idx="4580">
                  <c:v>-11.76</c:v>
                </c:pt>
                <c:pt idx="4581">
                  <c:v>-11.731999999999999</c:v>
                </c:pt>
                <c:pt idx="4582">
                  <c:v>-11.704000000000001</c:v>
                </c:pt>
                <c:pt idx="4583">
                  <c:v>-11.676</c:v>
                </c:pt>
                <c:pt idx="4584">
                  <c:v>-11.648</c:v>
                </c:pt>
                <c:pt idx="4585">
                  <c:v>-11.62</c:v>
                </c:pt>
                <c:pt idx="4586">
                  <c:v>-11.592000000000001</c:v>
                </c:pt>
                <c:pt idx="4587">
                  <c:v>-11.564</c:v>
                </c:pt>
                <c:pt idx="4588">
                  <c:v>-11.536</c:v>
                </c:pt>
                <c:pt idx="4589">
                  <c:v>-11.507999999999999</c:v>
                </c:pt>
                <c:pt idx="4590">
                  <c:v>-11.48</c:v>
                </c:pt>
                <c:pt idx="4591">
                  <c:v>-11.452</c:v>
                </c:pt>
                <c:pt idx="4592">
                  <c:v>-11.423999999999999</c:v>
                </c:pt>
                <c:pt idx="4593">
                  <c:v>-11.396000000000001</c:v>
                </c:pt>
                <c:pt idx="4594">
                  <c:v>-11.368</c:v>
                </c:pt>
                <c:pt idx="4595">
                  <c:v>-11.34</c:v>
                </c:pt>
                <c:pt idx="4596">
                  <c:v>-11.311999999999999</c:v>
                </c:pt>
                <c:pt idx="4597">
                  <c:v>-11.284000000000001</c:v>
                </c:pt>
                <c:pt idx="4598">
                  <c:v>-11.256</c:v>
                </c:pt>
                <c:pt idx="4599">
                  <c:v>-11.228</c:v>
                </c:pt>
                <c:pt idx="4600">
                  <c:v>-11.2</c:v>
                </c:pt>
                <c:pt idx="4601">
                  <c:v>-11.172000000000001</c:v>
                </c:pt>
                <c:pt idx="4602">
                  <c:v>-11.144</c:v>
                </c:pt>
                <c:pt idx="4603">
                  <c:v>-11.116</c:v>
                </c:pt>
                <c:pt idx="4604">
                  <c:v>-11.087999999999999</c:v>
                </c:pt>
                <c:pt idx="4605">
                  <c:v>-11.06</c:v>
                </c:pt>
                <c:pt idx="4606">
                  <c:v>-11.032</c:v>
                </c:pt>
                <c:pt idx="4607">
                  <c:v>-11.004</c:v>
                </c:pt>
                <c:pt idx="4608">
                  <c:v>-10.976000000000001</c:v>
                </c:pt>
                <c:pt idx="4609">
                  <c:v>-10.948</c:v>
                </c:pt>
                <c:pt idx="4610">
                  <c:v>-10.92</c:v>
                </c:pt>
                <c:pt idx="4611">
                  <c:v>-10.891999999999999</c:v>
                </c:pt>
                <c:pt idx="4612">
                  <c:v>-10.864000000000001</c:v>
                </c:pt>
                <c:pt idx="4613">
                  <c:v>-10.836</c:v>
                </c:pt>
                <c:pt idx="4614">
                  <c:v>-10.808</c:v>
                </c:pt>
                <c:pt idx="4615">
                  <c:v>-10.78</c:v>
                </c:pt>
                <c:pt idx="4616">
                  <c:v>-10.752000000000001</c:v>
                </c:pt>
                <c:pt idx="4617">
                  <c:v>-10.724</c:v>
                </c:pt>
                <c:pt idx="4618">
                  <c:v>-10.696</c:v>
                </c:pt>
                <c:pt idx="4619">
                  <c:v>-10.667999999999999</c:v>
                </c:pt>
                <c:pt idx="4620">
                  <c:v>-10.64</c:v>
                </c:pt>
                <c:pt idx="4621">
                  <c:v>-10.612</c:v>
                </c:pt>
                <c:pt idx="4622">
                  <c:v>-10.584</c:v>
                </c:pt>
                <c:pt idx="4623">
                  <c:v>-10.555999999999999</c:v>
                </c:pt>
                <c:pt idx="4624">
                  <c:v>-10.528</c:v>
                </c:pt>
                <c:pt idx="4625">
                  <c:v>-10.5</c:v>
                </c:pt>
                <c:pt idx="4626">
                  <c:v>-10.472</c:v>
                </c:pt>
                <c:pt idx="4627">
                  <c:v>-10.444000000000001</c:v>
                </c:pt>
                <c:pt idx="4628">
                  <c:v>-10.416</c:v>
                </c:pt>
                <c:pt idx="4629">
                  <c:v>-10.388</c:v>
                </c:pt>
                <c:pt idx="4630">
                  <c:v>-10.36</c:v>
                </c:pt>
                <c:pt idx="4631">
                  <c:v>-10.332000000000001</c:v>
                </c:pt>
                <c:pt idx="4632">
                  <c:v>-10.304</c:v>
                </c:pt>
                <c:pt idx="4633">
                  <c:v>-10.276</c:v>
                </c:pt>
                <c:pt idx="4634">
                  <c:v>-10.247999999999999</c:v>
                </c:pt>
                <c:pt idx="4635">
                  <c:v>-10.220000000000001</c:v>
                </c:pt>
                <c:pt idx="4636">
                  <c:v>-10.192</c:v>
                </c:pt>
                <c:pt idx="4637">
                  <c:v>-10.164</c:v>
                </c:pt>
                <c:pt idx="4638">
                  <c:v>-10.135999999999999</c:v>
                </c:pt>
                <c:pt idx="4639">
                  <c:v>-10.108000000000001</c:v>
                </c:pt>
                <c:pt idx="4640">
                  <c:v>-10.08</c:v>
                </c:pt>
                <c:pt idx="4641">
                  <c:v>-10.052</c:v>
                </c:pt>
                <c:pt idx="4642">
                  <c:v>-10.023999999999999</c:v>
                </c:pt>
                <c:pt idx="4643">
                  <c:v>-9.9960000000000004</c:v>
                </c:pt>
                <c:pt idx="4644">
                  <c:v>-9.968</c:v>
                </c:pt>
                <c:pt idx="4645">
                  <c:v>-9.94</c:v>
                </c:pt>
                <c:pt idx="4646">
                  <c:v>-9.9120000000000008</c:v>
                </c:pt>
                <c:pt idx="4647">
                  <c:v>-9.8840000000000003</c:v>
                </c:pt>
                <c:pt idx="4648">
                  <c:v>-9.8559999999999999</c:v>
                </c:pt>
                <c:pt idx="4649">
                  <c:v>-9.8279999999999994</c:v>
                </c:pt>
                <c:pt idx="4650">
                  <c:v>-9.8000000000000007</c:v>
                </c:pt>
                <c:pt idx="4651">
                  <c:v>-9.7720000000000002</c:v>
                </c:pt>
                <c:pt idx="4652">
                  <c:v>-9.7439999999999998</c:v>
                </c:pt>
                <c:pt idx="4653">
                  <c:v>-9.7159999999999993</c:v>
                </c:pt>
                <c:pt idx="4654">
                  <c:v>-9.6880000000000006</c:v>
                </c:pt>
                <c:pt idx="4655">
                  <c:v>-9.66</c:v>
                </c:pt>
                <c:pt idx="4656">
                  <c:v>-9.6319999999999997</c:v>
                </c:pt>
                <c:pt idx="4657">
                  <c:v>-9.6039999999999992</c:v>
                </c:pt>
                <c:pt idx="4658">
                  <c:v>-9.5760000000000005</c:v>
                </c:pt>
                <c:pt idx="4659">
                  <c:v>-9.548</c:v>
                </c:pt>
                <c:pt idx="4660">
                  <c:v>-9.52</c:v>
                </c:pt>
                <c:pt idx="4661">
                  <c:v>-9.4920000000000009</c:v>
                </c:pt>
                <c:pt idx="4662">
                  <c:v>-9.4640000000000004</c:v>
                </c:pt>
                <c:pt idx="4663">
                  <c:v>-9.4359999999999999</c:v>
                </c:pt>
                <c:pt idx="4664">
                  <c:v>-9.4079999999999995</c:v>
                </c:pt>
                <c:pt idx="4665">
                  <c:v>-9.3800000000000008</c:v>
                </c:pt>
                <c:pt idx="4666">
                  <c:v>-9.3520000000000003</c:v>
                </c:pt>
                <c:pt idx="4667">
                  <c:v>-9.3239999999999998</c:v>
                </c:pt>
                <c:pt idx="4668">
                  <c:v>-9.2959999999999994</c:v>
                </c:pt>
                <c:pt idx="4669">
                  <c:v>-9.2680000000000007</c:v>
                </c:pt>
                <c:pt idx="4670">
                  <c:v>-9.24</c:v>
                </c:pt>
                <c:pt idx="4671">
                  <c:v>-9.2119999999999997</c:v>
                </c:pt>
                <c:pt idx="4672">
                  <c:v>-9.1839999999999993</c:v>
                </c:pt>
                <c:pt idx="4673">
                  <c:v>-9.1560000000000006</c:v>
                </c:pt>
                <c:pt idx="4674">
                  <c:v>-9.1280000000000001</c:v>
                </c:pt>
                <c:pt idx="4675">
                  <c:v>-9.1</c:v>
                </c:pt>
                <c:pt idx="4676">
                  <c:v>-9.0719999999999992</c:v>
                </c:pt>
                <c:pt idx="4677">
                  <c:v>-9.0440000000000005</c:v>
                </c:pt>
                <c:pt idx="4678">
                  <c:v>-9.016</c:v>
                </c:pt>
                <c:pt idx="4679">
                  <c:v>-8.9879999999999995</c:v>
                </c:pt>
                <c:pt idx="4680">
                  <c:v>-8.9600000000000009</c:v>
                </c:pt>
                <c:pt idx="4681">
                  <c:v>-8.9320000000000004</c:v>
                </c:pt>
                <c:pt idx="4682">
                  <c:v>-8.9039999999999999</c:v>
                </c:pt>
                <c:pt idx="4683">
                  <c:v>-8.8759999999999994</c:v>
                </c:pt>
                <c:pt idx="4684">
                  <c:v>-8.8480000000000008</c:v>
                </c:pt>
                <c:pt idx="4685">
                  <c:v>-8.82</c:v>
                </c:pt>
                <c:pt idx="4686">
                  <c:v>-8.7919999999999998</c:v>
                </c:pt>
                <c:pt idx="4687">
                  <c:v>-8.7639999999999993</c:v>
                </c:pt>
                <c:pt idx="4688">
                  <c:v>-8.7360000000000007</c:v>
                </c:pt>
                <c:pt idx="4689">
                  <c:v>-8.7080000000000002</c:v>
                </c:pt>
                <c:pt idx="4690">
                  <c:v>-8.68</c:v>
                </c:pt>
                <c:pt idx="4691">
                  <c:v>-8.6519999999999992</c:v>
                </c:pt>
                <c:pt idx="4692">
                  <c:v>-8.6240000000000006</c:v>
                </c:pt>
                <c:pt idx="4693">
                  <c:v>-8.5960000000000001</c:v>
                </c:pt>
                <c:pt idx="4694">
                  <c:v>-8.5679999999999996</c:v>
                </c:pt>
                <c:pt idx="4695">
                  <c:v>-8.5399999999999991</c:v>
                </c:pt>
                <c:pt idx="4696">
                  <c:v>-8.5120000000000005</c:v>
                </c:pt>
                <c:pt idx="4697">
                  <c:v>-8.484</c:v>
                </c:pt>
                <c:pt idx="4698">
                  <c:v>-8.4559999999999995</c:v>
                </c:pt>
                <c:pt idx="4699">
                  <c:v>-8.4280000000000008</c:v>
                </c:pt>
                <c:pt idx="4700">
                  <c:v>-8.4</c:v>
                </c:pt>
                <c:pt idx="4701">
                  <c:v>-8.3719999999999999</c:v>
                </c:pt>
                <c:pt idx="4702">
                  <c:v>-8.3439999999999994</c:v>
                </c:pt>
                <c:pt idx="4703">
                  <c:v>-8.3160000000000007</c:v>
                </c:pt>
                <c:pt idx="4704">
                  <c:v>-8.2880000000000003</c:v>
                </c:pt>
                <c:pt idx="4705">
                  <c:v>-8.26</c:v>
                </c:pt>
                <c:pt idx="4706">
                  <c:v>-8.2319999999999993</c:v>
                </c:pt>
                <c:pt idx="4707">
                  <c:v>-8.2040000000000006</c:v>
                </c:pt>
                <c:pt idx="4708">
                  <c:v>-8.1760000000000002</c:v>
                </c:pt>
                <c:pt idx="4709">
                  <c:v>-8.1479999999999997</c:v>
                </c:pt>
                <c:pt idx="4710">
                  <c:v>-8.1199999999999992</c:v>
                </c:pt>
                <c:pt idx="4711">
                  <c:v>-8.0920000000000005</c:v>
                </c:pt>
                <c:pt idx="4712">
                  <c:v>-8.0640000000000001</c:v>
                </c:pt>
                <c:pt idx="4713">
                  <c:v>-8.0359999999999996</c:v>
                </c:pt>
                <c:pt idx="4714">
                  <c:v>-8.0079999999999991</c:v>
                </c:pt>
                <c:pt idx="4715">
                  <c:v>-7.98</c:v>
                </c:pt>
                <c:pt idx="4716">
                  <c:v>-7.952</c:v>
                </c:pt>
                <c:pt idx="4717">
                  <c:v>-7.9240000000000004</c:v>
                </c:pt>
                <c:pt idx="4718">
                  <c:v>-7.8959999999999999</c:v>
                </c:pt>
                <c:pt idx="4719">
                  <c:v>-7.8680000000000003</c:v>
                </c:pt>
                <c:pt idx="4720">
                  <c:v>-7.84</c:v>
                </c:pt>
                <c:pt idx="4721">
                  <c:v>-7.8120000000000003</c:v>
                </c:pt>
                <c:pt idx="4722">
                  <c:v>-7.7839999999999998</c:v>
                </c:pt>
                <c:pt idx="4723">
                  <c:v>-7.7560000000000002</c:v>
                </c:pt>
                <c:pt idx="4724">
                  <c:v>-7.7279999999999998</c:v>
                </c:pt>
                <c:pt idx="4725">
                  <c:v>-7.7</c:v>
                </c:pt>
                <c:pt idx="4726">
                  <c:v>-7.6719999999999997</c:v>
                </c:pt>
                <c:pt idx="4727">
                  <c:v>-7.6440000000000001</c:v>
                </c:pt>
                <c:pt idx="4728">
                  <c:v>-7.6159999999999997</c:v>
                </c:pt>
                <c:pt idx="4729">
                  <c:v>-7.5880000000000001</c:v>
                </c:pt>
                <c:pt idx="4730">
                  <c:v>-7.56</c:v>
                </c:pt>
                <c:pt idx="4731">
                  <c:v>-7.532</c:v>
                </c:pt>
                <c:pt idx="4732">
                  <c:v>-7.5039999999999996</c:v>
                </c:pt>
                <c:pt idx="4733">
                  <c:v>-7.476</c:v>
                </c:pt>
                <c:pt idx="4734">
                  <c:v>-7.4480000000000004</c:v>
                </c:pt>
                <c:pt idx="4735">
                  <c:v>-7.42</c:v>
                </c:pt>
                <c:pt idx="4736">
                  <c:v>-7.3920000000000003</c:v>
                </c:pt>
                <c:pt idx="4737">
                  <c:v>-7.3639999999999999</c:v>
                </c:pt>
                <c:pt idx="4738">
                  <c:v>-7.3360000000000003</c:v>
                </c:pt>
                <c:pt idx="4739">
                  <c:v>-7.3079999999999998</c:v>
                </c:pt>
                <c:pt idx="4740">
                  <c:v>-7.28</c:v>
                </c:pt>
                <c:pt idx="4741">
                  <c:v>-7.2519999999999998</c:v>
                </c:pt>
                <c:pt idx="4742">
                  <c:v>-7.2240000000000002</c:v>
                </c:pt>
                <c:pt idx="4743">
                  <c:v>-7.1959999999999997</c:v>
                </c:pt>
                <c:pt idx="4744">
                  <c:v>-7.1680000000000001</c:v>
                </c:pt>
                <c:pt idx="4745">
                  <c:v>-7.14</c:v>
                </c:pt>
                <c:pt idx="4746">
                  <c:v>-7.1120000000000001</c:v>
                </c:pt>
                <c:pt idx="4747">
                  <c:v>-7.0839999999999996</c:v>
                </c:pt>
                <c:pt idx="4748">
                  <c:v>-7.056</c:v>
                </c:pt>
                <c:pt idx="4749">
                  <c:v>-7.0279999999999996</c:v>
                </c:pt>
                <c:pt idx="4750">
                  <c:v>-7</c:v>
                </c:pt>
                <c:pt idx="4751">
                  <c:v>-6.9720000000000004</c:v>
                </c:pt>
                <c:pt idx="4752">
                  <c:v>-6.944</c:v>
                </c:pt>
                <c:pt idx="4753">
                  <c:v>-6.9160000000000004</c:v>
                </c:pt>
                <c:pt idx="4754">
                  <c:v>-6.8879999999999999</c:v>
                </c:pt>
                <c:pt idx="4755">
                  <c:v>-6.86</c:v>
                </c:pt>
                <c:pt idx="4756">
                  <c:v>-6.8319999999999999</c:v>
                </c:pt>
                <c:pt idx="4757">
                  <c:v>-6.8040000000000003</c:v>
                </c:pt>
                <c:pt idx="4758">
                  <c:v>-6.7759999999999998</c:v>
                </c:pt>
                <c:pt idx="4759">
                  <c:v>-6.7480000000000002</c:v>
                </c:pt>
                <c:pt idx="4760">
                  <c:v>-6.72</c:v>
                </c:pt>
                <c:pt idx="4761">
                  <c:v>-6.6920000000000002</c:v>
                </c:pt>
                <c:pt idx="4762">
                  <c:v>-6.6639999999999997</c:v>
                </c:pt>
                <c:pt idx="4763">
                  <c:v>-6.6360000000000001</c:v>
                </c:pt>
                <c:pt idx="4764">
                  <c:v>-6.6079999999999997</c:v>
                </c:pt>
                <c:pt idx="4765">
                  <c:v>-6.58</c:v>
                </c:pt>
                <c:pt idx="4766">
                  <c:v>-6.5519999999999996</c:v>
                </c:pt>
                <c:pt idx="4767">
                  <c:v>-6.524</c:v>
                </c:pt>
                <c:pt idx="4768">
                  <c:v>-6.4960000000000004</c:v>
                </c:pt>
                <c:pt idx="4769">
                  <c:v>-6.468</c:v>
                </c:pt>
                <c:pt idx="4770">
                  <c:v>-6.44</c:v>
                </c:pt>
                <c:pt idx="4771">
                  <c:v>-6.4119999999999999</c:v>
                </c:pt>
                <c:pt idx="4772">
                  <c:v>-6.3840000000000003</c:v>
                </c:pt>
                <c:pt idx="4773">
                  <c:v>-6.3559999999999999</c:v>
                </c:pt>
                <c:pt idx="4774">
                  <c:v>-6.3280000000000003</c:v>
                </c:pt>
                <c:pt idx="4775">
                  <c:v>-6.3</c:v>
                </c:pt>
                <c:pt idx="4776">
                  <c:v>-6.2720000000000002</c:v>
                </c:pt>
                <c:pt idx="4777">
                  <c:v>-6.2439999999999998</c:v>
                </c:pt>
                <c:pt idx="4778">
                  <c:v>-6.2160000000000002</c:v>
                </c:pt>
                <c:pt idx="4779">
                  <c:v>-6.1879999999999997</c:v>
                </c:pt>
                <c:pt idx="4780">
                  <c:v>-6.16</c:v>
                </c:pt>
                <c:pt idx="4781">
                  <c:v>-6.1319999999999997</c:v>
                </c:pt>
                <c:pt idx="4782">
                  <c:v>-6.1040000000000001</c:v>
                </c:pt>
                <c:pt idx="4783">
                  <c:v>-6.0759999999999996</c:v>
                </c:pt>
                <c:pt idx="4784">
                  <c:v>-6.048</c:v>
                </c:pt>
                <c:pt idx="4785">
                  <c:v>-6.02</c:v>
                </c:pt>
                <c:pt idx="4786">
                  <c:v>-5.992</c:v>
                </c:pt>
                <c:pt idx="4787">
                  <c:v>-5.9640000000000004</c:v>
                </c:pt>
                <c:pt idx="4788">
                  <c:v>-5.9359999999999999</c:v>
                </c:pt>
                <c:pt idx="4789">
                  <c:v>-5.9080000000000004</c:v>
                </c:pt>
                <c:pt idx="4790">
                  <c:v>-5.88</c:v>
                </c:pt>
                <c:pt idx="4791">
                  <c:v>-5.8520000000000003</c:v>
                </c:pt>
                <c:pt idx="4792">
                  <c:v>-5.8239999999999998</c:v>
                </c:pt>
                <c:pt idx="4793">
                  <c:v>-5.7960000000000003</c:v>
                </c:pt>
                <c:pt idx="4794">
                  <c:v>-5.7679999999999998</c:v>
                </c:pt>
                <c:pt idx="4795">
                  <c:v>-5.74</c:v>
                </c:pt>
                <c:pt idx="4796">
                  <c:v>-5.7119999999999997</c:v>
                </c:pt>
                <c:pt idx="4797">
                  <c:v>-5.6840000000000002</c:v>
                </c:pt>
                <c:pt idx="4798">
                  <c:v>-5.6559999999999997</c:v>
                </c:pt>
                <c:pt idx="4799">
                  <c:v>-5.6280000000000001</c:v>
                </c:pt>
                <c:pt idx="4800">
                  <c:v>-5.6</c:v>
                </c:pt>
                <c:pt idx="4801">
                  <c:v>-5.5720000000000001</c:v>
                </c:pt>
                <c:pt idx="4802">
                  <c:v>-5.5439999999999996</c:v>
                </c:pt>
                <c:pt idx="4803">
                  <c:v>-5.516</c:v>
                </c:pt>
                <c:pt idx="4804">
                  <c:v>-5.4880000000000004</c:v>
                </c:pt>
                <c:pt idx="4805">
                  <c:v>-5.46</c:v>
                </c:pt>
                <c:pt idx="4806">
                  <c:v>-5.4320000000000004</c:v>
                </c:pt>
                <c:pt idx="4807">
                  <c:v>-5.4039999999999999</c:v>
                </c:pt>
                <c:pt idx="4808">
                  <c:v>-5.3760000000000003</c:v>
                </c:pt>
                <c:pt idx="4809">
                  <c:v>-5.3479999999999999</c:v>
                </c:pt>
                <c:pt idx="4810">
                  <c:v>-5.32</c:v>
                </c:pt>
                <c:pt idx="4811">
                  <c:v>-5.2919999999999998</c:v>
                </c:pt>
                <c:pt idx="4812">
                  <c:v>-5.2640000000000002</c:v>
                </c:pt>
                <c:pt idx="4813">
                  <c:v>-5.2359999999999998</c:v>
                </c:pt>
                <c:pt idx="4814">
                  <c:v>-5.2080000000000002</c:v>
                </c:pt>
                <c:pt idx="4815">
                  <c:v>-5.18</c:v>
                </c:pt>
                <c:pt idx="4816">
                  <c:v>-5.1520000000000001</c:v>
                </c:pt>
                <c:pt idx="4817">
                  <c:v>-5.1239999999999997</c:v>
                </c:pt>
                <c:pt idx="4818">
                  <c:v>-5.0960000000000001</c:v>
                </c:pt>
                <c:pt idx="4819">
                  <c:v>-5.0679999999999996</c:v>
                </c:pt>
                <c:pt idx="4820">
                  <c:v>-5.04</c:v>
                </c:pt>
                <c:pt idx="4821">
                  <c:v>-5.0119999999999996</c:v>
                </c:pt>
                <c:pt idx="4822">
                  <c:v>-4.984</c:v>
                </c:pt>
                <c:pt idx="4823">
                  <c:v>-4.9560000000000004</c:v>
                </c:pt>
                <c:pt idx="4824">
                  <c:v>-4.9279999999999999</c:v>
                </c:pt>
                <c:pt idx="4825">
                  <c:v>-4.9000000000000004</c:v>
                </c:pt>
                <c:pt idx="4826">
                  <c:v>-4.8719999999999999</c:v>
                </c:pt>
                <c:pt idx="4827">
                  <c:v>-4.8440000000000003</c:v>
                </c:pt>
                <c:pt idx="4828">
                  <c:v>-4.8159999999999998</c:v>
                </c:pt>
                <c:pt idx="4829">
                  <c:v>-4.7880000000000003</c:v>
                </c:pt>
                <c:pt idx="4830">
                  <c:v>-4.76</c:v>
                </c:pt>
                <c:pt idx="4831">
                  <c:v>-4.7320000000000002</c:v>
                </c:pt>
                <c:pt idx="4832">
                  <c:v>-4.7039999999999997</c:v>
                </c:pt>
                <c:pt idx="4833">
                  <c:v>-4.6760000000000002</c:v>
                </c:pt>
                <c:pt idx="4834">
                  <c:v>-4.6479999999999997</c:v>
                </c:pt>
                <c:pt idx="4835">
                  <c:v>-4.62</c:v>
                </c:pt>
                <c:pt idx="4836">
                  <c:v>-4.5919999999999996</c:v>
                </c:pt>
                <c:pt idx="4837">
                  <c:v>-4.5640000000000001</c:v>
                </c:pt>
                <c:pt idx="4838">
                  <c:v>-4.5359999999999996</c:v>
                </c:pt>
                <c:pt idx="4839">
                  <c:v>-4.508</c:v>
                </c:pt>
                <c:pt idx="4840">
                  <c:v>-4.4800000000000004</c:v>
                </c:pt>
                <c:pt idx="4841">
                  <c:v>-4.452</c:v>
                </c:pt>
                <c:pt idx="4842">
                  <c:v>-4.4240000000000004</c:v>
                </c:pt>
                <c:pt idx="4843">
                  <c:v>-4.3959999999999999</c:v>
                </c:pt>
                <c:pt idx="4844">
                  <c:v>-4.3680000000000003</c:v>
                </c:pt>
                <c:pt idx="4845">
                  <c:v>-4.34</c:v>
                </c:pt>
                <c:pt idx="4846">
                  <c:v>-4.3120000000000003</c:v>
                </c:pt>
                <c:pt idx="4847">
                  <c:v>-4.2839999999999998</c:v>
                </c:pt>
                <c:pt idx="4848">
                  <c:v>-4.2560000000000002</c:v>
                </c:pt>
                <c:pt idx="4849">
                  <c:v>-4.2279999999999998</c:v>
                </c:pt>
                <c:pt idx="4850">
                  <c:v>-4.2</c:v>
                </c:pt>
                <c:pt idx="4851">
                  <c:v>-4.1719999999999997</c:v>
                </c:pt>
                <c:pt idx="4852">
                  <c:v>-4.1440000000000001</c:v>
                </c:pt>
                <c:pt idx="4853">
                  <c:v>-4.1159999999999997</c:v>
                </c:pt>
                <c:pt idx="4854">
                  <c:v>-4.0880000000000001</c:v>
                </c:pt>
                <c:pt idx="4855">
                  <c:v>-4.0599999999999996</c:v>
                </c:pt>
                <c:pt idx="4856">
                  <c:v>-4.032</c:v>
                </c:pt>
                <c:pt idx="4857">
                  <c:v>-4.0039999999999996</c:v>
                </c:pt>
                <c:pt idx="4858">
                  <c:v>-3.976</c:v>
                </c:pt>
                <c:pt idx="4859">
                  <c:v>-3.948</c:v>
                </c:pt>
                <c:pt idx="4860">
                  <c:v>-3.92</c:v>
                </c:pt>
                <c:pt idx="4861">
                  <c:v>-3.8919999999999999</c:v>
                </c:pt>
                <c:pt idx="4862">
                  <c:v>-3.8639999999999999</c:v>
                </c:pt>
                <c:pt idx="4863">
                  <c:v>-3.8359999999999999</c:v>
                </c:pt>
                <c:pt idx="4864">
                  <c:v>-3.8079999999999998</c:v>
                </c:pt>
                <c:pt idx="4865">
                  <c:v>-3.78</c:v>
                </c:pt>
                <c:pt idx="4866">
                  <c:v>-3.7519999999999998</c:v>
                </c:pt>
                <c:pt idx="4867">
                  <c:v>-3.7240000000000002</c:v>
                </c:pt>
                <c:pt idx="4868">
                  <c:v>-3.6960000000000002</c:v>
                </c:pt>
                <c:pt idx="4869">
                  <c:v>-3.6680000000000001</c:v>
                </c:pt>
                <c:pt idx="4870">
                  <c:v>-3.64</c:v>
                </c:pt>
                <c:pt idx="4871">
                  <c:v>-3.6120000000000001</c:v>
                </c:pt>
                <c:pt idx="4872">
                  <c:v>-3.5840000000000001</c:v>
                </c:pt>
                <c:pt idx="4873">
                  <c:v>-3.556</c:v>
                </c:pt>
                <c:pt idx="4874">
                  <c:v>-3.528</c:v>
                </c:pt>
                <c:pt idx="4875">
                  <c:v>-3.5</c:v>
                </c:pt>
                <c:pt idx="4876">
                  <c:v>-3.472</c:v>
                </c:pt>
                <c:pt idx="4877">
                  <c:v>-3.444</c:v>
                </c:pt>
                <c:pt idx="4878">
                  <c:v>-3.4159999999999999</c:v>
                </c:pt>
                <c:pt idx="4879">
                  <c:v>-3.3879999999999999</c:v>
                </c:pt>
                <c:pt idx="4880">
                  <c:v>-3.36</c:v>
                </c:pt>
                <c:pt idx="4881">
                  <c:v>-3.3319999999999999</c:v>
                </c:pt>
                <c:pt idx="4882">
                  <c:v>-3.3039999999999998</c:v>
                </c:pt>
                <c:pt idx="4883">
                  <c:v>-3.2759999999999998</c:v>
                </c:pt>
                <c:pt idx="4884">
                  <c:v>-3.2480000000000002</c:v>
                </c:pt>
                <c:pt idx="4885">
                  <c:v>-3.22</c:v>
                </c:pt>
                <c:pt idx="4886">
                  <c:v>-3.1920000000000002</c:v>
                </c:pt>
                <c:pt idx="4887">
                  <c:v>-3.1640000000000001</c:v>
                </c:pt>
                <c:pt idx="4888">
                  <c:v>-3.1360000000000001</c:v>
                </c:pt>
                <c:pt idx="4889">
                  <c:v>-3.1080000000000001</c:v>
                </c:pt>
                <c:pt idx="4890">
                  <c:v>-3.08</c:v>
                </c:pt>
                <c:pt idx="4891">
                  <c:v>-3.052</c:v>
                </c:pt>
                <c:pt idx="4892">
                  <c:v>-3.024</c:v>
                </c:pt>
                <c:pt idx="4893">
                  <c:v>-2.996</c:v>
                </c:pt>
                <c:pt idx="4894">
                  <c:v>-2.968</c:v>
                </c:pt>
                <c:pt idx="4895">
                  <c:v>-2.94</c:v>
                </c:pt>
                <c:pt idx="4896">
                  <c:v>-2.9119999999999999</c:v>
                </c:pt>
                <c:pt idx="4897">
                  <c:v>-2.8839999999999999</c:v>
                </c:pt>
                <c:pt idx="4898">
                  <c:v>-2.8559999999999999</c:v>
                </c:pt>
                <c:pt idx="4899">
                  <c:v>-2.8279999999999998</c:v>
                </c:pt>
                <c:pt idx="4900">
                  <c:v>-2.8</c:v>
                </c:pt>
                <c:pt idx="4901">
                  <c:v>-2.7719999999999998</c:v>
                </c:pt>
                <c:pt idx="4902">
                  <c:v>-2.7440000000000002</c:v>
                </c:pt>
                <c:pt idx="4903">
                  <c:v>-2.7160000000000002</c:v>
                </c:pt>
                <c:pt idx="4904">
                  <c:v>-2.6880000000000002</c:v>
                </c:pt>
                <c:pt idx="4905">
                  <c:v>-2.66</c:v>
                </c:pt>
                <c:pt idx="4906">
                  <c:v>-2.6320000000000001</c:v>
                </c:pt>
                <c:pt idx="4907">
                  <c:v>-2.6040000000000001</c:v>
                </c:pt>
                <c:pt idx="4908">
                  <c:v>-2.5760000000000001</c:v>
                </c:pt>
                <c:pt idx="4909">
                  <c:v>-2.548</c:v>
                </c:pt>
                <c:pt idx="4910">
                  <c:v>-2.52</c:v>
                </c:pt>
                <c:pt idx="4911">
                  <c:v>-2.492</c:v>
                </c:pt>
                <c:pt idx="4912">
                  <c:v>-2.464</c:v>
                </c:pt>
                <c:pt idx="4913">
                  <c:v>-2.4359999999999999</c:v>
                </c:pt>
                <c:pt idx="4914">
                  <c:v>-2.4079999999999999</c:v>
                </c:pt>
                <c:pt idx="4915">
                  <c:v>-2.38</c:v>
                </c:pt>
                <c:pt idx="4916">
                  <c:v>-2.3519999999999999</c:v>
                </c:pt>
                <c:pt idx="4917">
                  <c:v>-2.3239999999999998</c:v>
                </c:pt>
                <c:pt idx="4918">
                  <c:v>-2.2959999999999998</c:v>
                </c:pt>
                <c:pt idx="4919">
                  <c:v>-2.2679999999999998</c:v>
                </c:pt>
                <c:pt idx="4920">
                  <c:v>-2.2400000000000002</c:v>
                </c:pt>
                <c:pt idx="4921">
                  <c:v>-2.2120000000000002</c:v>
                </c:pt>
                <c:pt idx="4922">
                  <c:v>-2.1840000000000002</c:v>
                </c:pt>
                <c:pt idx="4923">
                  <c:v>-2.1560000000000001</c:v>
                </c:pt>
                <c:pt idx="4924">
                  <c:v>-2.1280000000000001</c:v>
                </c:pt>
                <c:pt idx="4925">
                  <c:v>-2.1</c:v>
                </c:pt>
                <c:pt idx="4926">
                  <c:v>-2.0720000000000001</c:v>
                </c:pt>
                <c:pt idx="4927">
                  <c:v>-2.044</c:v>
                </c:pt>
                <c:pt idx="4928">
                  <c:v>-2.016</c:v>
                </c:pt>
                <c:pt idx="4929">
                  <c:v>-1.988</c:v>
                </c:pt>
                <c:pt idx="4930">
                  <c:v>-1.96</c:v>
                </c:pt>
                <c:pt idx="4931">
                  <c:v>-1.9319999999999999</c:v>
                </c:pt>
                <c:pt idx="4932">
                  <c:v>-1.9039999999999999</c:v>
                </c:pt>
                <c:pt idx="4933">
                  <c:v>-1.8759999999999999</c:v>
                </c:pt>
                <c:pt idx="4934">
                  <c:v>-1.8480000000000001</c:v>
                </c:pt>
                <c:pt idx="4935">
                  <c:v>-1.82</c:v>
                </c:pt>
                <c:pt idx="4936">
                  <c:v>-1.792</c:v>
                </c:pt>
                <c:pt idx="4937">
                  <c:v>-1.764</c:v>
                </c:pt>
                <c:pt idx="4938">
                  <c:v>-1.736</c:v>
                </c:pt>
                <c:pt idx="4939">
                  <c:v>-1.708</c:v>
                </c:pt>
                <c:pt idx="4940">
                  <c:v>-1.68</c:v>
                </c:pt>
                <c:pt idx="4941">
                  <c:v>-1.6519999999999999</c:v>
                </c:pt>
                <c:pt idx="4942">
                  <c:v>-1.6240000000000001</c:v>
                </c:pt>
                <c:pt idx="4943">
                  <c:v>-1.5960000000000001</c:v>
                </c:pt>
                <c:pt idx="4944">
                  <c:v>-1.5680000000000001</c:v>
                </c:pt>
                <c:pt idx="4945">
                  <c:v>-1.54</c:v>
                </c:pt>
                <c:pt idx="4946">
                  <c:v>-1.512</c:v>
                </c:pt>
                <c:pt idx="4947">
                  <c:v>-1.484</c:v>
                </c:pt>
                <c:pt idx="4948">
                  <c:v>-1.456</c:v>
                </c:pt>
                <c:pt idx="4949">
                  <c:v>-1.4279999999999999</c:v>
                </c:pt>
                <c:pt idx="4950">
                  <c:v>-1.4</c:v>
                </c:pt>
                <c:pt idx="4951">
                  <c:v>-1.3720000000000001</c:v>
                </c:pt>
                <c:pt idx="4952">
                  <c:v>-1.3440000000000001</c:v>
                </c:pt>
                <c:pt idx="4953">
                  <c:v>-1.3160000000000001</c:v>
                </c:pt>
                <c:pt idx="4954">
                  <c:v>-1.288</c:v>
                </c:pt>
                <c:pt idx="4955">
                  <c:v>-1.26</c:v>
                </c:pt>
                <c:pt idx="4956">
                  <c:v>-1.232</c:v>
                </c:pt>
                <c:pt idx="4957">
                  <c:v>-1.204</c:v>
                </c:pt>
                <c:pt idx="4958">
                  <c:v>-1.1759999999999999</c:v>
                </c:pt>
                <c:pt idx="4959">
                  <c:v>-1.1479999999999999</c:v>
                </c:pt>
                <c:pt idx="4960">
                  <c:v>-1.1200000000000001</c:v>
                </c:pt>
                <c:pt idx="4961">
                  <c:v>-1.0920000000000001</c:v>
                </c:pt>
                <c:pt idx="4962">
                  <c:v>-1.0640000000000001</c:v>
                </c:pt>
                <c:pt idx="4963">
                  <c:v>-1.036</c:v>
                </c:pt>
                <c:pt idx="4964">
                  <c:v>-1.008</c:v>
                </c:pt>
                <c:pt idx="4965">
                  <c:v>-0.98</c:v>
                </c:pt>
                <c:pt idx="4966">
                  <c:v>-0.95199999999999996</c:v>
                </c:pt>
                <c:pt idx="4967">
                  <c:v>-0.92400000000000004</c:v>
                </c:pt>
                <c:pt idx="4968">
                  <c:v>-0.89600000000000002</c:v>
                </c:pt>
                <c:pt idx="4969">
                  <c:v>-0.86799999999999999</c:v>
                </c:pt>
                <c:pt idx="4970">
                  <c:v>-0.84</c:v>
                </c:pt>
                <c:pt idx="4971">
                  <c:v>-0.81200000000000006</c:v>
                </c:pt>
                <c:pt idx="4972">
                  <c:v>-0.78400000000000003</c:v>
                </c:pt>
                <c:pt idx="4973">
                  <c:v>-0.75600000000000001</c:v>
                </c:pt>
                <c:pt idx="4974">
                  <c:v>-0.72799999999999998</c:v>
                </c:pt>
                <c:pt idx="4975">
                  <c:v>-0.7</c:v>
                </c:pt>
                <c:pt idx="4976">
                  <c:v>-0.67200000000000004</c:v>
                </c:pt>
                <c:pt idx="4977">
                  <c:v>-0.64400000000000002</c:v>
                </c:pt>
                <c:pt idx="4978">
                  <c:v>-0.61599999999999999</c:v>
                </c:pt>
                <c:pt idx="4979">
                  <c:v>-0.58799999999999997</c:v>
                </c:pt>
                <c:pt idx="4980">
                  <c:v>-0.56000000000000005</c:v>
                </c:pt>
                <c:pt idx="4981">
                  <c:v>-0.53200000000000003</c:v>
                </c:pt>
                <c:pt idx="4982">
                  <c:v>-0.504</c:v>
                </c:pt>
                <c:pt idx="4983">
                  <c:v>-0.47599999999999998</c:v>
                </c:pt>
                <c:pt idx="4984">
                  <c:v>-0.44800000000000001</c:v>
                </c:pt>
                <c:pt idx="4985">
                  <c:v>-0.42</c:v>
                </c:pt>
                <c:pt idx="4986">
                  <c:v>-0.39200000000000002</c:v>
                </c:pt>
                <c:pt idx="4987">
                  <c:v>-0.36399999999999999</c:v>
                </c:pt>
                <c:pt idx="4988">
                  <c:v>-0.33600000000000002</c:v>
                </c:pt>
                <c:pt idx="4989">
                  <c:v>-0.308</c:v>
                </c:pt>
                <c:pt idx="4990">
                  <c:v>-0.28000000000000003</c:v>
                </c:pt>
                <c:pt idx="4991">
                  <c:v>-0.252</c:v>
                </c:pt>
                <c:pt idx="4992">
                  <c:v>-0.224</c:v>
                </c:pt>
                <c:pt idx="4993">
                  <c:v>-0.19600000000000001</c:v>
                </c:pt>
                <c:pt idx="4994">
                  <c:v>-0.16800000000000001</c:v>
                </c:pt>
                <c:pt idx="4995">
                  <c:v>-0.14000000000000001</c:v>
                </c:pt>
                <c:pt idx="4996">
                  <c:v>-0.112</c:v>
                </c:pt>
                <c:pt idx="4997" formatCode="0.00E+00">
                  <c:v>-8.4000000000000005E-2</c:v>
                </c:pt>
                <c:pt idx="4998" formatCode="0.00E+00">
                  <c:v>-5.6000000000000001E-2</c:v>
                </c:pt>
                <c:pt idx="4999" formatCode="0.00E+00">
                  <c:v>-2.8000000000000001E-2</c:v>
                </c:pt>
                <c:pt idx="5000">
                  <c:v>0</c:v>
                </c:pt>
                <c:pt idx="5001" formatCode="0.00E+00">
                  <c:v>2.8000000000000001E-2</c:v>
                </c:pt>
                <c:pt idx="5002" formatCode="0.00E+00">
                  <c:v>5.6000000000000001E-2</c:v>
                </c:pt>
                <c:pt idx="5003" formatCode="0.00E+00">
                  <c:v>8.4000000000000005E-2</c:v>
                </c:pt>
                <c:pt idx="5004">
                  <c:v>0.112</c:v>
                </c:pt>
                <c:pt idx="5005">
                  <c:v>0.14000000000000001</c:v>
                </c:pt>
                <c:pt idx="5006">
                  <c:v>0.16800000000000001</c:v>
                </c:pt>
                <c:pt idx="5007">
                  <c:v>0.19600000000000001</c:v>
                </c:pt>
                <c:pt idx="5008">
                  <c:v>0.224</c:v>
                </c:pt>
                <c:pt idx="5009">
                  <c:v>0.252</c:v>
                </c:pt>
                <c:pt idx="5010">
                  <c:v>0.28000000000000003</c:v>
                </c:pt>
                <c:pt idx="5011">
                  <c:v>0.308</c:v>
                </c:pt>
                <c:pt idx="5012">
                  <c:v>0.33600000000000002</c:v>
                </c:pt>
                <c:pt idx="5013">
                  <c:v>0.36399999999999999</c:v>
                </c:pt>
                <c:pt idx="5014">
                  <c:v>0.39200000000000002</c:v>
                </c:pt>
                <c:pt idx="5015">
                  <c:v>0.42</c:v>
                </c:pt>
                <c:pt idx="5016">
                  <c:v>0.44800000000000001</c:v>
                </c:pt>
                <c:pt idx="5017">
                  <c:v>0.47599999999999998</c:v>
                </c:pt>
                <c:pt idx="5018">
                  <c:v>0.504</c:v>
                </c:pt>
                <c:pt idx="5019">
                  <c:v>0.53200000000000003</c:v>
                </c:pt>
                <c:pt idx="5020">
                  <c:v>0.56000000000000005</c:v>
                </c:pt>
                <c:pt idx="5021">
                  <c:v>0.58799999999999997</c:v>
                </c:pt>
                <c:pt idx="5022">
                  <c:v>0.61599999999999999</c:v>
                </c:pt>
                <c:pt idx="5023">
                  <c:v>0.64400000000000002</c:v>
                </c:pt>
                <c:pt idx="5024">
                  <c:v>0.67200000000000004</c:v>
                </c:pt>
                <c:pt idx="5025">
                  <c:v>0.7</c:v>
                </c:pt>
                <c:pt idx="5026">
                  <c:v>0.72799999999999998</c:v>
                </c:pt>
                <c:pt idx="5027">
                  <c:v>0.75600000000000001</c:v>
                </c:pt>
                <c:pt idx="5028">
                  <c:v>0.78400000000000003</c:v>
                </c:pt>
                <c:pt idx="5029">
                  <c:v>0.81200000000000006</c:v>
                </c:pt>
                <c:pt idx="5030">
                  <c:v>0.84</c:v>
                </c:pt>
                <c:pt idx="5031">
                  <c:v>0.86799999999999999</c:v>
                </c:pt>
                <c:pt idx="5032">
                  <c:v>0.89600000000000002</c:v>
                </c:pt>
                <c:pt idx="5033">
                  <c:v>0.92400000000000004</c:v>
                </c:pt>
                <c:pt idx="5034">
                  <c:v>0.95199999999999996</c:v>
                </c:pt>
                <c:pt idx="5035">
                  <c:v>0.98</c:v>
                </c:pt>
                <c:pt idx="5036">
                  <c:v>1.008</c:v>
                </c:pt>
                <c:pt idx="5037">
                  <c:v>1.036</c:v>
                </c:pt>
                <c:pt idx="5038">
                  <c:v>1.0640000000000001</c:v>
                </c:pt>
                <c:pt idx="5039">
                  <c:v>1.0920000000000001</c:v>
                </c:pt>
                <c:pt idx="5040">
                  <c:v>1.1200000000000001</c:v>
                </c:pt>
                <c:pt idx="5041">
                  <c:v>1.1479999999999999</c:v>
                </c:pt>
                <c:pt idx="5042">
                  <c:v>1.1759999999999999</c:v>
                </c:pt>
                <c:pt idx="5043">
                  <c:v>1.204</c:v>
                </c:pt>
                <c:pt idx="5044">
                  <c:v>1.232</c:v>
                </c:pt>
                <c:pt idx="5045">
                  <c:v>1.26</c:v>
                </c:pt>
                <c:pt idx="5046">
                  <c:v>1.288</c:v>
                </c:pt>
                <c:pt idx="5047">
                  <c:v>1.3160000000000001</c:v>
                </c:pt>
                <c:pt idx="5048">
                  <c:v>1.3440000000000001</c:v>
                </c:pt>
                <c:pt idx="5049">
                  <c:v>1.3720000000000001</c:v>
                </c:pt>
                <c:pt idx="5050">
                  <c:v>1.4</c:v>
                </c:pt>
                <c:pt idx="5051">
                  <c:v>1.4279999999999999</c:v>
                </c:pt>
                <c:pt idx="5052">
                  <c:v>1.456</c:v>
                </c:pt>
                <c:pt idx="5053">
                  <c:v>1.484</c:v>
                </c:pt>
                <c:pt idx="5054">
                  <c:v>1.512</c:v>
                </c:pt>
                <c:pt idx="5055">
                  <c:v>1.54</c:v>
                </c:pt>
                <c:pt idx="5056">
                  <c:v>1.5680000000000001</c:v>
                </c:pt>
                <c:pt idx="5057">
                  <c:v>1.5960000000000001</c:v>
                </c:pt>
                <c:pt idx="5058">
                  <c:v>1.6240000000000001</c:v>
                </c:pt>
                <c:pt idx="5059">
                  <c:v>1.6519999999999999</c:v>
                </c:pt>
                <c:pt idx="5060">
                  <c:v>1.68</c:v>
                </c:pt>
                <c:pt idx="5061">
                  <c:v>1.708</c:v>
                </c:pt>
                <c:pt idx="5062">
                  <c:v>1.736</c:v>
                </c:pt>
                <c:pt idx="5063">
                  <c:v>1.764</c:v>
                </c:pt>
                <c:pt idx="5064">
                  <c:v>1.792</c:v>
                </c:pt>
                <c:pt idx="5065">
                  <c:v>1.82</c:v>
                </c:pt>
                <c:pt idx="5066">
                  <c:v>1.8480000000000001</c:v>
                </c:pt>
                <c:pt idx="5067">
                  <c:v>1.8759999999999999</c:v>
                </c:pt>
                <c:pt idx="5068">
                  <c:v>1.9039999999999999</c:v>
                </c:pt>
                <c:pt idx="5069">
                  <c:v>1.9319999999999999</c:v>
                </c:pt>
                <c:pt idx="5070">
                  <c:v>1.96</c:v>
                </c:pt>
                <c:pt idx="5071">
                  <c:v>1.988</c:v>
                </c:pt>
                <c:pt idx="5072">
                  <c:v>2.016</c:v>
                </c:pt>
                <c:pt idx="5073">
                  <c:v>2.044</c:v>
                </c:pt>
                <c:pt idx="5074">
                  <c:v>2.0720000000000001</c:v>
                </c:pt>
                <c:pt idx="5075">
                  <c:v>2.1</c:v>
                </c:pt>
                <c:pt idx="5076">
                  <c:v>2.1280000000000001</c:v>
                </c:pt>
                <c:pt idx="5077">
                  <c:v>2.1560000000000001</c:v>
                </c:pt>
                <c:pt idx="5078">
                  <c:v>2.1840000000000002</c:v>
                </c:pt>
                <c:pt idx="5079">
                  <c:v>2.2120000000000002</c:v>
                </c:pt>
                <c:pt idx="5080">
                  <c:v>2.2400000000000002</c:v>
                </c:pt>
                <c:pt idx="5081">
                  <c:v>2.2679999999999998</c:v>
                </c:pt>
                <c:pt idx="5082">
                  <c:v>2.2959999999999998</c:v>
                </c:pt>
                <c:pt idx="5083">
                  <c:v>2.3239999999999998</c:v>
                </c:pt>
                <c:pt idx="5084">
                  <c:v>2.3519999999999999</c:v>
                </c:pt>
                <c:pt idx="5085">
                  <c:v>2.38</c:v>
                </c:pt>
                <c:pt idx="5086">
                  <c:v>2.4079999999999999</c:v>
                </c:pt>
                <c:pt idx="5087">
                  <c:v>2.4359999999999999</c:v>
                </c:pt>
                <c:pt idx="5088">
                  <c:v>2.464</c:v>
                </c:pt>
                <c:pt idx="5089">
                  <c:v>2.492</c:v>
                </c:pt>
                <c:pt idx="5090">
                  <c:v>2.52</c:v>
                </c:pt>
                <c:pt idx="5091">
                  <c:v>2.548</c:v>
                </c:pt>
                <c:pt idx="5092">
                  <c:v>2.5760000000000001</c:v>
                </c:pt>
                <c:pt idx="5093">
                  <c:v>2.6040000000000001</c:v>
                </c:pt>
                <c:pt idx="5094">
                  <c:v>2.6320000000000001</c:v>
                </c:pt>
                <c:pt idx="5095">
                  <c:v>2.66</c:v>
                </c:pt>
                <c:pt idx="5096">
                  <c:v>2.6880000000000002</c:v>
                </c:pt>
                <c:pt idx="5097">
                  <c:v>2.7160000000000002</c:v>
                </c:pt>
                <c:pt idx="5098">
                  <c:v>2.7440000000000002</c:v>
                </c:pt>
                <c:pt idx="5099">
                  <c:v>2.7719999999999998</c:v>
                </c:pt>
                <c:pt idx="5100">
                  <c:v>2.8</c:v>
                </c:pt>
                <c:pt idx="5101">
                  <c:v>2.8279999999999998</c:v>
                </c:pt>
                <c:pt idx="5102">
                  <c:v>2.8559999999999999</c:v>
                </c:pt>
                <c:pt idx="5103">
                  <c:v>2.8839999999999999</c:v>
                </c:pt>
                <c:pt idx="5104">
                  <c:v>2.9119999999999999</c:v>
                </c:pt>
                <c:pt idx="5105">
                  <c:v>2.94</c:v>
                </c:pt>
                <c:pt idx="5106">
                  <c:v>2.968</c:v>
                </c:pt>
                <c:pt idx="5107">
                  <c:v>2.996</c:v>
                </c:pt>
                <c:pt idx="5108">
                  <c:v>3.024</c:v>
                </c:pt>
                <c:pt idx="5109">
                  <c:v>3.052</c:v>
                </c:pt>
                <c:pt idx="5110">
                  <c:v>3.08</c:v>
                </c:pt>
                <c:pt idx="5111">
                  <c:v>3.1080000000000001</c:v>
                </c:pt>
                <c:pt idx="5112">
                  <c:v>3.1360000000000001</c:v>
                </c:pt>
                <c:pt idx="5113">
                  <c:v>3.1640000000000001</c:v>
                </c:pt>
                <c:pt idx="5114">
                  <c:v>3.1920000000000002</c:v>
                </c:pt>
                <c:pt idx="5115">
                  <c:v>3.22</c:v>
                </c:pt>
                <c:pt idx="5116">
                  <c:v>3.2480000000000002</c:v>
                </c:pt>
                <c:pt idx="5117">
                  <c:v>3.2759999999999998</c:v>
                </c:pt>
                <c:pt idx="5118">
                  <c:v>3.3039999999999998</c:v>
                </c:pt>
                <c:pt idx="5119">
                  <c:v>3.3319999999999999</c:v>
                </c:pt>
                <c:pt idx="5120">
                  <c:v>3.36</c:v>
                </c:pt>
                <c:pt idx="5121">
                  <c:v>3.3879999999999999</c:v>
                </c:pt>
                <c:pt idx="5122">
                  <c:v>3.4159999999999999</c:v>
                </c:pt>
                <c:pt idx="5123">
                  <c:v>3.444</c:v>
                </c:pt>
                <c:pt idx="5124">
                  <c:v>3.472</c:v>
                </c:pt>
                <c:pt idx="5125">
                  <c:v>3.5</c:v>
                </c:pt>
                <c:pt idx="5126">
                  <c:v>3.528</c:v>
                </c:pt>
                <c:pt idx="5127">
                  <c:v>3.556</c:v>
                </c:pt>
                <c:pt idx="5128">
                  <c:v>3.5840000000000001</c:v>
                </c:pt>
                <c:pt idx="5129">
                  <c:v>3.6120000000000001</c:v>
                </c:pt>
                <c:pt idx="5130">
                  <c:v>3.64</c:v>
                </c:pt>
                <c:pt idx="5131">
                  <c:v>3.6680000000000001</c:v>
                </c:pt>
                <c:pt idx="5132">
                  <c:v>3.6960000000000002</c:v>
                </c:pt>
                <c:pt idx="5133">
                  <c:v>3.7240000000000002</c:v>
                </c:pt>
                <c:pt idx="5134">
                  <c:v>3.7519999999999998</c:v>
                </c:pt>
                <c:pt idx="5135">
                  <c:v>3.78</c:v>
                </c:pt>
                <c:pt idx="5136">
                  <c:v>3.8079999999999998</c:v>
                </c:pt>
                <c:pt idx="5137">
                  <c:v>3.8359999999999999</c:v>
                </c:pt>
                <c:pt idx="5138">
                  <c:v>3.8639999999999999</c:v>
                </c:pt>
                <c:pt idx="5139">
                  <c:v>3.8919999999999999</c:v>
                </c:pt>
                <c:pt idx="5140">
                  <c:v>3.92</c:v>
                </c:pt>
                <c:pt idx="5141">
                  <c:v>3.948</c:v>
                </c:pt>
                <c:pt idx="5142">
                  <c:v>3.976</c:v>
                </c:pt>
                <c:pt idx="5143">
                  <c:v>4.0039999999999996</c:v>
                </c:pt>
                <c:pt idx="5144">
                  <c:v>4.032</c:v>
                </c:pt>
                <c:pt idx="5145">
                  <c:v>4.0599999999999996</c:v>
                </c:pt>
                <c:pt idx="5146">
                  <c:v>4.0880000000000001</c:v>
                </c:pt>
                <c:pt idx="5147">
                  <c:v>4.1159999999999997</c:v>
                </c:pt>
                <c:pt idx="5148">
                  <c:v>4.1440000000000001</c:v>
                </c:pt>
                <c:pt idx="5149">
                  <c:v>4.1719999999999997</c:v>
                </c:pt>
                <c:pt idx="5150">
                  <c:v>4.2</c:v>
                </c:pt>
                <c:pt idx="5151">
                  <c:v>4.2279999999999998</c:v>
                </c:pt>
                <c:pt idx="5152">
                  <c:v>4.2560000000000002</c:v>
                </c:pt>
                <c:pt idx="5153">
                  <c:v>4.2839999999999998</c:v>
                </c:pt>
                <c:pt idx="5154">
                  <c:v>4.3120000000000003</c:v>
                </c:pt>
                <c:pt idx="5155">
                  <c:v>4.34</c:v>
                </c:pt>
                <c:pt idx="5156">
                  <c:v>4.3680000000000003</c:v>
                </c:pt>
                <c:pt idx="5157">
                  <c:v>4.3959999999999999</c:v>
                </c:pt>
                <c:pt idx="5158">
                  <c:v>4.4240000000000004</c:v>
                </c:pt>
                <c:pt idx="5159">
                  <c:v>4.452</c:v>
                </c:pt>
                <c:pt idx="5160">
                  <c:v>4.4800000000000004</c:v>
                </c:pt>
                <c:pt idx="5161">
                  <c:v>4.508</c:v>
                </c:pt>
                <c:pt idx="5162">
                  <c:v>4.5359999999999996</c:v>
                </c:pt>
                <c:pt idx="5163">
                  <c:v>4.5640000000000001</c:v>
                </c:pt>
                <c:pt idx="5164">
                  <c:v>4.5919999999999996</c:v>
                </c:pt>
                <c:pt idx="5165">
                  <c:v>4.62</c:v>
                </c:pt>
                <c:pt idx="5166">
                  <c:v>4.6479999999999997</c:v>
                </c:pt>
                <c:pt idx="5167">
                  <c:v>4.6760000000000002</c:v>
                </c:pt>
                <c:pt idx="5168">
                  <c:v>4.7039999999999997</c:v>
                </c:pt>
                <c:pt idx="5169">
                  <c:v>4.7320000000000002</c:v>
                </c:pt>
                <c:pt idx="5170">
                  <c:v>4.76</c:v>
                </c:pt>
                <c:pt idx="5171">
                  <c:v>4.7880000000000003</c:v>
                </c:pt>
                <c:pt idx="5172">
                  <c:v>4.8159999999999998</c:v>
                </c:pt>
                <c:pt idx="5173">
                  <c:v>4.8440000000000003</c:v>
                </c:pt>
                <c:pt idx="5174">
                  <c:v>4.8719999999999999</c:v>
                </c:pt>
                <c:pt idx="5175">
                  <c:v>4.9000000000000004</c:v>
                </c:pt>
                <c:pt idx="5176">
                  <c:v>4.9279999999999999</c:v>
                </c:pt>
                <c:pt idx="5177">
                  <c:v>4.9560000000000004</c:v>
                </c:pt>
                <c:pt idx="5178">
                  <c:v>4.984</c:v>
                </c:pt>
                <c:pt idx="5179">
                  <c:v>5.0119999999999996</c:v>
                </c:pt>
                <c:pt idx="5180">
                  <c:v>5.04</c:v>
                </c:pt>
                <c:pt idx="5181">
                  <c:v>5.0679999999999996</c:v>
                </c:pt>
                <c:pt idx="5182">
                  <c:v>5.0960000000000001</c:v>
                </c:pt>
                <c:pt idx="5183">
                  <c:v>5.1239999999999997</c:v>
                </c:pt>
                <c:pt idx="5184">
                  <c:v>5.1520000000000001</c:v>
                </c:pt>
                <c:pt idx="5185">
                  <c:v>5.18</c:v>
                </c:pt>
                <c:pt idx="5186">
                  <c:v>5.2080000000000002</c:v>
                </c:pt>
                <c:pt idx="5187">
                  <c:v>5.2359999999999998</c:v>
                </c:pt>
                <c:pt idx="5188">
                  <c:v>5.2640000000000002</c:v>
                </c:pt>
                <c:pt idx="5189">
                  <c:v>5.2919999999999998</c:v>
                </c:pt>
                <c:pt idx="5190">
                  <c:v>5.32</c:v>
                </c:pt>
                <c:pt idx="5191">
                  <c:v>5.3479999999999999</c:v>
                </c:pt>
                <c:pt idx="5192">
                  <c:v>5.3760000000000003</c:v>
                </c:pt>
                <c:pt idx="5193">
                  <c:v>5.4039999999999999</c:v>
                </c:pt>
                <c:pt idx="5194">
                  <c:v>5.4320000000000004</c:v>
                </c:pt>
                <c:pt idx="5195">
                  <c:v>5.46</c:v>
                </c:pt>
                <c:pt idx="5196">
                  <c:v>5.4880000000000004</c:v>
                </c:pt>
                <c:pt idx="5197">
                  <c:v>5.516</c:v>
                </c:pt>
                <c:pt idx="5198">
                  <c:v>5.5439999999999996</c:v>
                </c:pt>
                <c:pt idx="5199">
                  <c:v>5.5720000000000001</c:v>
                </c:pt>
                <c:pt idx="5200">
                  <c:v>5.6</c:v>
                </c:pt>
                <c:pt idx="5201">
                  <c:v>5.6280000000000001</c:v>
                </c:pt>
                <c:pt idx="5202">
                  <c:v>5.6559999999999997</c:v>
                </c:pt>
                <c:pt idx="5203">
                  <c:v>5.6840000000000002</c:v>
                </c:pt>
                <c:pt idx="5204">
                  <c:v>5.7119999999999997</c:v>
                </c:pt>
                <c:pt idx="5205">
                  <c:v>5.74</c:v>
                </c:pt>
                <c:pt idx="5206">
                  <c:v>5.7679999999999998</c:v>
                </c:pt>
                <c:pt idx="5207">
                  <c:v>5.7960000000000003</c:v>
                </c:pt>
                <c:pt idx="5208">
                  <c:v>5.8239999999999998</c:v>
                </c:pt>
                <c:pt idx="5209">
                  <c:v>5.8520000000000003</c:v>
                </c:pt>
                <c:pt idx="5210">
                  <c:v>5.88</c:v>
                </c:pt>
                <c:pt idx="5211">
                  <c:v>5.9080000000000004</c:v>
                </c:pt>
                <c:pt idx="5212">
                  <c:v>5.9359999999999999</c:v>
                </c:pt>
                <c:pt idx="5213">
                  <c:v>5.9640000000000004</c:v>
                </c:pt>
                <c:pt idx="5214">
                  <c:v>5.992</c:v>
                </c:pt>
                <c:pt idx="5215">
                  <c:v>6.02</c:v>
                </c:pt>
                <c:pt idx="5216">
                  <c:v>6.048</c:v>
                </c:pt>
                <c:pt idx="5217">
                  <c:v>6.0759999999999996</c:v>
                </c:pt>
                <c:pt idx="5218">
                  <c:v>6.1040000000000001</c:v>
                </c:pt>
                <c:pt idx="5219">
                  <c:v>6.1319999999999997</c:v>
                </c:pt>
                <c:pt idx="5220">
                  <c:v>6.16</c:v>
                </c:pt>
                <c:pt idx="5221">
                  <c:v>6.1879999999999997</c:v>
                </c:pt>
                <c:pt idx="5222">
                  <c:v>6.2160000000000002</c:v>
                </c:pt>
                <c:pt idx="5223">
                  <c:v>6.2439999999999998</c:v>
                </c:pt>
                <c:pt idx="5224">
                  <c:v>6.2720000000000002</c:v>
                </c:pt>
                <c:pt idx="5225">
                  <c:v>6.3</c:v>
                </c:pt>
                <c:pt idx="5226">
                  <c:v>6.3280000000000003</c:v>
                </c:pt>
                <c:pt idx="5227">
                  <c:v>6.3559999999999999</c:v>
                </c:pt>
                <c:pt idx="5228">
                  <c:v>6.3840000000000003</c:v>
                </c:pt>
                <c:pt idx="5229">
                  <c:v>6.4119999999999999</c:v>
                </c:pt>
                <c:pt idx="5230">
                  <c:v>6.44</c:v>
                </c:pt>
                <c:pt idx="5231">
                  <c:v>6.468</c:v>
                </c:pt>
                <c:pt idx="5232">
                  <c:v>6.4960000000000004</c:v>
                </c:pt>
                <c:pt idx="5233">
                  <c:v>6.524</c:v>
                </c:pt>
                <c:pt idx="5234">
                  <c:v>6.5519999999999996</c:v>
                </c:pt>
                <c:pt idx="5235">
                  <c:v>6.58</c:v>
                </c:pt>
                <c:pt idx="5236">
                  <c:v>6.6079999999999997</c:v>
                </c:pt>
                <c:pt idx="5237">
                  <c:v>6.6360000000000001</c:v>
                </c:pt>
                <c:pt idx="5238">
                  <c:v>6.6639999999999997</c:v>
                </c:pt>
                <c:pt idx="5239">
                  <c:v>6.6920000000000002</c:v>
                </c:pt>
                <c:pt idx="5240">
                  <c:v>6.72</c:v>
                </c:pt>
                <c:pt idx="5241">
                  <c:v>6.7480000000000002</c:v>
                </c:pt>
                <c:pt idx="5242">
                  <c:v>6.7759999999999998</c:v>
                </c:pt>
                <c:pt idx="5243">
                  <c:v>6.8040000000000003</c:v>
                </c:pt>
                <c:pt idx="5244">
                  <c:v>6.8319999999999999</c:v>
                </c:pt>
                <c:pt idx="5245">
                  <c:v>6.86</c:v>
                </c:pt>
                <c:pt idx="5246">
                  <c:v>6.8879999999999999</c:v>
                </c:pt>
                <c:pt idx="5247">
                  <c:v>6.9160000000000004</c:v>
                </c:pt>
                <c:pt idx="5248">
                  <c:v>6.944</c:v>
                </c:pt>
                <c:pt idx="5249">
                  <c:v>6.9720000000000004</c:v>
                </c:pt>
                <c:pt idx="5250">
                  <c:v>7</c:v>
                </c:pt>
                <c:pt idx="5251">
                  <c:v>7.0279999999999996</c:v>
                </c:pt>
                <c:pt idx="5252">
                  <c:v>7.056</c:v>
                </c:pt>
                <c:pt idx="5253">
                  <c:v>7.0839999999999996</c:v>
                </c:pt>
                <c:pt idx="5254">
                  <c:v>7.1120000000000001</c:v>
                </c:pt>
                <c:pt idx="5255">
                  <c:v>7.14</c:v>
                </c:pt>
                <c:pt idx="5256">
                  <c:v>7.1680000000000001</c:v>
                </c:pt>
                <c:pt idx="5257">
                  <c:v>7.1959999999999997</c:v>
                </c:pt>
                <c:pt idx="5258">
                  <c:v>7.2240000000000002</c:v>
                </c:pt>
                <c:pt idx="5259">
                  <c:v>7.2519999999999998</c:v>
                </c:pt>
                <c:pt idx="5260">
                  <c:v>7.28</c:v>
                </c:pt>
                <c:pt idx="5261">
                  <c:v>7.3079999999999998</c:v>
                </c:pt>
                <c:pt idx="5262">
                  <c:v>7.3360000000000003</c:v>
                </c:pt>
                <c:pt idx="5263">
                  <c:v>7.3639999999999999</c:v>
                </c:pt>
                <c:pt idx="5264">
                  <c:v>7.3920000000000003</c:v>
                </c:pt>
                <c:pt idx="5265">
                  <c:v>7.42</c:v>
                </c:pt>
                <c:pt idx="5266">
                  <c:v>7.4480000000000004</c:v>
                </c:pt>
                <c:pt idx="5267">
                  <c:v>7.476</c:v>
                </c:pt>
                <c:pt idx="5268">
                  <c:v>7.5039999999999996</c:v>
                </c:pt>
                <c:pt idx="5269">
                  <c:v>7.532</c:v>
                </c:pt>
                <c:pt idx="5270">
                  <c:v>7.56</c:v>
                </c:pt>
                <c:pt idx="5271">
                  <c:v>7.5880000000000001</c:v>
                </c:pt>
                <c:pt idx="5272">
                  <c:v>7.6159999999999997</c:v>
                </c:pt>
                <c:pt idx="5273">
                  <c:v>7.6440000000000001</c:v>
                </c:pt>
                <c:pt idx="5274">
                  <c:v>7.6719999999999997</c:v>
                </c:pt>
                <c:pt idx="5275">
                  <c:v>7.7</c:v>
                </c:pt>
                <c:pt idx="5276">
                  <c:v>7.7279999999999998</c:v>
                </c:pt>
                <c:pt idx="5277">
                  <c:v>7.7560000000000002</c:v>
                </c:pt>
                <c:pt idx="5278">
                  <c:v>7.7839999999999998</c:v>
                </c:pt>
                <c:pt idx="5279">
                  <c:v>7.8120000000000003</c:v>
                </c:pt>
                <c:pt idx="5280">
                  <c:v>7.84</c:v>
                </c:pt>
                <c:pt idx="5281">
                  <c:v>7.8680000000000003</c:v>
                </c:pt>
                <c:pt idx="5282">
                  <c:v>7.8959999999999999</c:v>
                </c:pt>
                <c:pt idx="5283">
                  <c:v>7.9240000000000004</c:v>
                </c:pt>
                <c:pt idx="5284">
                  <c:v>7.952</c:v>
                </c:pt>
                <c:pt idx="5285">
                  <c:v>7.98</c:v>
                </c:pt>
                <c:pt idx="5286">
                  <c:v>8.0079999999999991</c:v>
                </c:pt>
                <c:pt idx="5287">
                  <c:v>8.0359999999999996</c:v>
                </c:pt>
                <c:pt idx="5288">
                  <c:v>8.0640000000000001</c:v>
                </c:pt>
                <c:pt idx="5289">
                  <c:v>8.0920000000000005</c:v>
                </c:pt>
                <c:pt idx="5290">
                  <c:v>8.1199999999999992</c:v>
                </c:pt>
                <c:pt idx="5291">
                  <c:v>8.1479999999999997</c:v>
                </c:pt>
                <c:pt idx="5292">
                  <c:v>8.1760000000000002</c:v>
                </c:pt>
                <c:pt idx="5293">
                  <c:v>8.2040000000000006</c:v>
                </c:pt>
                <c:pt idx="5294">
                  <c:v>8.2319999999999993</c:v>
                </c:pt>
                <c:pt idx="5295">
                  <c:v>8.26</c:v>
                </c:pt>
                <c:pt idx="5296">
                  <c:v>8.2880000000000003</c:v>
                </c:pt>
                <c:pt idx="5297">
                  <c:v>8.3160000000000007</c:v>
                </c:pt>
                <c:pt idx="5298">
                  <c:v>8.3439999999999994</c:v>
                </c:pt>
                <c:pt idx="5299">
                  <c:v>8.3719999999999999</c:v>
                </c:pt>
                <c:pt idx="5300">
                  <c:v>8.4</c:v>
                </c:pt>
                <c:pt idx="5301">
                  <c:v>8.4280000000000008</c:v>
                </c:pt>
                <c:pt idx="5302">
                  <c:v>8.4559999999999995</c:v>
                </c:pt>
                <c:pt idx="5303">
                  <c:v>8.484</c:v>
                </c:pt>
                <c:pt idx="5304">
                  <c:v>8.5120000000000005</c:v>
                </c:pt>
                <c:pt idx="5305">
                  <c:v>8.5399999999999991</c:v>
                </c:pt>
                <c:pt idx="5306">
                  <c:v>8.5679999999999996</c:v>
                </c:pt>
                <c:pt idx="5307">
                  <c:v>8.5960000000000001</c:v>
                </c:pt>
                <c:pt idx="5308">
                  <c:v>8.6240000000000006</c:v>
                </c:pt>
                <c:pt idx="5309">
                  <c:v>8.6519999999999992</c:v>
                </c:pt>
                <c:pt idx="5310">
                  <c:v>8.68</c:v>
                </c:pt>
                <c:pt idx="5311">
                  <c:v>8.7080000000000002</c:v>
                </c:pt>
                <c:pt idx="5312">
                  <c:v>8.7360000000000007</c:v>
                </c:pt>
                <c:pt idx="5313">
                  <c:v>8.7639999999999993</c:v>
                </c:pt>
                <c:pt idx="5314">
                  <c:v>8.7919999999999998</c:v>
                </c:pt>
                <c:pt idx="5315">
                  <c:v>8.82</c:v>
                </c:pt>
                <c:pt idx="5316">
                  <c:v>8.8480000000000008</c:v>
                </c:pt>
                <c:pt idx="5317">
                  <c:v>8.8759999999999994</c:v>
                </c:pt>
                <c:pt idx="5318">
                  <c:v>8.9039999999999999</c:v>
                </c:pt>
                <c:pt idx="5319">
                  <c:v>8.9320000000000004</c:v>
                </c:pt>
                <c:pt idx="5320">
                  <c:v>8.9600000000000009</c:v>
                </c:pt>
                <c:pt idx="5321">
                  <c:v>8.9879999999999995</c:v>
                </c:pt>
                <c:pt idx="5322">
                  <c:v>9.016</c:v>
                </c:pt>
                <c:pt idx="5323">
                  <c:v>9.0440000000000005</c:v>
                </c:pt>
                <c:pt idx="5324">
                  <c:v>9.0719999999999992</c:v>
                </c:pt>
                <c:pt idx="5325">
                  <c:v>9.1</c:v>
                </c:pt>
                <c:pt idx="5326">
                  <c:v>9.1280000000000001</c:v>
                </c:pt>
                <c:pt idx="5327">
                  <c:v>9.1560000000000006</c:v>
                </c:pt>
                <c:pt idx="5328">
                  <c:v>9.1839999999999993</c:v>
                </c:pt>
                <c:pt idx="5329">
                  <c:v>9.2119999999999997</c:v>
                </c:pt>
                <c:pt idx="5330">
                  <c:v>9.24</c:v>
                </c:pt>
                <c:pt idx="5331">
                  <c:v>9.2680000000000007</c:v>
                </c:pt>
                <c:pt idx="5332">
                  <c:v>9.2959999999999994</c:v>
                </c:pt>
                <c:pt idx="5333">
                  <c:v>9.3239999999999998</c:v>
                </c:pt>
                <c:pt idx="5334">
                  <c:v>9.3520000000000003</c:v>
                </c:pt>
                <c:pt idx="5335">
                  <c:v>9.3800000000000008</c:v>
                </c:pt>
                <c:pt idx="5336">
                  <c:v>9.4079999999999995</c:v>
                </c:pt>
                <c:pt idx="5337">
                  <c:v>9.4359999999999999</c:v>
                </c:pt>
                <c:pt idx="5338">
                  <c:v>9.4640000000000004</c:v>
                </c:pt>
                <c:pt idx="5339">
                  <c:v>9.4920000000000009</c:v>
                </c:pt>
                <c:pt idx="5340">
                  <c:v>9.52</c:v>
                </c:pt>
                <c:pt idx="5341">
                  <c:v>9.548</c:v>
                </c:pt>
                <c:pt idx="5342">
                  <c:v>9.5760000000000005</c:v>
                </c:pt>
                <c:pt idx="5343">
                  <c:v>9.6039999999999992</c:v>
                </c:pt>
                <c:pt idx="5344">
                  <c:v>9.6319999999999997</c:v>
                </c:pt>
                <c:pt idx="5345">
                  <c:v>9.66</c:v>
                </c:pt>
                <c:pt idx="5346">
                  <c:v>9.6880000000000006</c:v>
                </c:pt>
                <c:pt idx="5347">
                  <c:v>9.7159999999999993</c:v>
                </c:pt>
                <c:pt idx="5348">
                  <c:v>9.7439999999999998</c:v>
                </c:pt>
                <c:pt idx="5349">
                  <c:v>9.7720000000000002</c:v>
                </c:pt>
                <c:pt idx="5350">
                  <c:v>9.8000000000000007</c:v>
                </c:pt>
                <c:pt idx="5351">
                  <c:v>9.8279999999999994</c:v>
                </c:pt>
                <c:pt idx="5352">
                  <c:v>9.8559999999999999</c:v>
                </c:pt>
                <c:pt idx="5353">
                  <c:v>9.8840000000000003</c:v>
                </c:pt>
                <c:pt idx="5354">
                  <c:v>9.9120000000000008</c:v>
                </c:pt>
                <c:pt idx="5355">
                  <c:v>9.94</c:v>
                </c:pt>
                <c:pt idx="5356">
                  <c:v>9.968</c:v>
                </c:pt>
                <c:pt idx="5357">
                  <c:v>9.9960000000000004</c:v>
                </c:pt>
                <c:pt idx="5358">
                  <c:v>10.023999999999999</c:v>
                </c:pt>
                <c:pt idx="5359">
                  <c:v>10.052</c:v>
                </c:pt>
                <c:pt idx="5360">
                  <c:v>10.08</c:v>
                </c:pt>
                <c:pt idx="5361">
                  <c:v>10.108000000000001</c:v>
                </c:pt>
                <c:pt idx="5362">
                  <c:v>10.135999999999999</c:v>
                </c:pt>
                <c:pt idx="5363">
                  <c:v>10.164</c:v>
                </c:pt>
                <c:pt idx="5364">
                  <c:v>10.192</c:v>
                </c:pt>
                <c:pt idx="5365">
                  <c:v>10.220000000000001</c:v>
                </c:pt>
                <c:pt idx="5366">
                  <c:v>10.247999999999999</c:v>
                </c:pt>
                <c:pt idx="5367">
                  <c:v>10.276</c:v>
                </c:pt>
                <c:pt idx="5368">
                  <c:v>10.304</c:v>
                </c:pt>
                <c:pt idx="5369">
                  <c:v>10.332000000000001</c:v>
                </c:pt>
                <c:pt idx="5370">
                  <c:v>10.36</c:v>
                </c:pt>
                <c:pt idx="5371">
                  <c:v>10.388</c:v>
                </c:pt>
                <c:pt idx="5372">
                  <c:v>10.416</c:v>
                </c:pt>
                <c:pt idx="5373">
                  <c:v>10.444000000000001</c:v>
                </c:pt>
                <c:pt idx="5374">
                  <c:v>10.472</c:v>
                </c:pt>
                <c:pt idx="5375">
                  <c:v>10.5</c:v>
                </c:pt>
                <c:pt idx="5376">
                  <c:v>10.528</c:v>
                </c:pt>
                <c:pt idx="5377">
                  <c:v>10.555999999999999</c:v>
                </c:pt>
                <c:pt idx="5378">
                  <c:v>10.584</c:v>
                </c:pt>
                <c:pt idx="5379">
                  <c:v>10.612</c:v>
                </c:pt>
                <c:pt idx="5380">
                  <c:v>10.64</c:v>
                </c:pt>
                <c:pt idx="5381">
                  <c:v>10.667999999999999</c:v>
                </c:pt>
                <c:pt idx="5382">
                  <c:v>10.696</c:v>
                </c:pt>
                <c:pt idx="5383">
                  <c:v>10.724</c:v>
                </c:pt>
                <c:pt idx="5384">
                  <c:v>10.752000000000001</c:v>
                </c:pt>
                <c:pt idx="5385">
                  <c:v>10.78</c:v>
                </c:pt>
                <c:pt idx="5386">
                  <c:v>10.808</c:v>
                </c:pt>
                <c:pt idx="5387">
                  <c:v>10.836</c:v>
                </c:pt>
                <c:pt idx="5388">
                  <c:v>10.864000000000001</c:v>
                </c:pt>
                <c:pt idx="5389">
                  <c:v>10.891999999999999</c:v>
                </c:pt>
                <c:pt idx="5390">
                  <c:v>10.92</c:v>
                </c:pt>
                <c:pt idx="5391">
                  <c:v>10.948</c:v>
                </c:pt>
                <c:pt idx="5392">
                  <c:v>10.976000000000001</c:v>
                </c:pt>
                <c:pt idx="5393">
                  <c:v>11.004</c:v>
                </c:pt>
                <c:pt idx="5394">
                  <c:v>11.032</c:v>
                </c:pt>
                <c:pt idx="5395">
                  <c:v>11.06</c:v>
                </c:pt>
                <c:pt idx="5396">
                  <c:v>11.087999999999999</c:v>
                </c:pt>
                <c:pt idx="5397">
                  <c:v>11.116</c:v>
                </c:pt>
                <c:pt idx="5398">
                  <c:v>11.144</c:v>
                </c:pt>
                <c:pt idx="5399">
                  <c:v>11.172000000000001</c:v>
                </c:pt>
                <c:pt idx="5400">
                  <c:v>11.2</c:v>
                </c:pt>
                <c:pt idx="5401">
                  <c:v>11.228</c:v>
                </c:pt>
                <c:pt idx="5402">
                  <c:v>11.256</c:v>
                </c:pt>
                <c:pt idx="5403">
                  <c:v>11.284000000000001</c:v>
                </c:pt>
                <c:pt idx="5404">
                  <c:v>11.311999999999999</c:v>
                </c:pt>
                <c:pt idx="5405">
                  <c:v>11.34</c:v>
                </c:pt>
                <c:pt idx="5406">
                  <c:v>11.368</c:v>
                </c:pt>
                <c:pt idx="5407">
                  <c:v>11.396000000000001</c:v>
                </c:pt>
                <c:pt idx="5408">
                  <c:v>11.423999999999999</c:v>
                </c:pt>
                <c:pt idx="5409">
                  <c:v>11.452</c:v>
                </c:pt>
                <c:pt idx="5410">
                  <c:v>11.48</c:v>
                </c:pt>
                <c:pt idx="5411">
                  <c:v>11.507999999999999</c:v>
                </c:pt>
                <c:pt idx="5412">
                  <c:v>11.536</c:v>
                </c:pt>
                <c:pt idx="5413">
                  <c:v>11.564</c:v>
                </c:pt>
                <c:pt idx="5414">
                  <c:v>11.592000000000001</c:v>
                </c:pt>
                <c:pt idx="5415">
                  <c:v>11.62</c:v>
                </c:pt>
                <c:pt idx="5416">
                  <c:v>11.648</c:v>
                </c:pt>
                <c:pt idx="5417">
                  <c:v>11.676</c:v>
                </c:pt>
                <c:pt idx="5418">
                  <c:v>11.704000000000001</c:v>
                </c:pt>
                <c:pt idx="5419">
                  <c:v>11.731999999999999</c:v>
                </c:pt>
                <c:pt idx="5420">
                  <c:v>11.76</c:v>
                </c:pt>
                <c:pt idx="5421">
                  <c:v>11.788</c:v>
                </c:pt>
                <c:pt idx="5422">
                  <c:v>11.816000000000001</c:v>
                </c:pt>
                <c:pt idx="5423">
                  <c:v>11.843999999999999</c:v>
                </c:pt>
                <c:pt idx="5424">
                  <c:v>11.872</c:v>
                </c:pt>
                <c:pt idx="5425">
                  <c:v>11.9</c:v>
                </c:pt>
                <c:pt idx="5426">
                  <c:v>11.928000000000001</c:v>
                </c:pt>
                <c:pt idx="5427">
                  <c:v>11.956</c:v>
                </c:pt>
                <c:pt idx="5428">
                  <c:v>11.984</c:v>
                </c:pt>
                <c:pt idx="5429">
                  <c:v>12.012</c:v>
                </c:pt>
                <c:pt idx="5430">
                  <c:v>12.04</c:v>
                </c:pt>
                <c:pt idx="5431">
                  <c:v>12.068</c:v>
                </c:pt>
                <c:pt idx="5432">
                  <c:v>12.096</c:v>
                </c:pt>
                <c:pt idx="5433">
                  <c:v>12.124000000000001</c:v>
                </c:pt>
                <c:pt idx="5434">
                  <c:v>12.151999999999999</c:v>
                </c:pt>
                <c:pt idx="5435">
                  <c:v>12.18</c:v>
                </c:pt>
                <c:pt idx="5436">
                  <c:v>12.208</c:v>
                </c:pt>
                <c:pt idx="5437">
                  <c:v>12.236000000000001</c:v>
                </c:pt>
                <c:pt idx="5438">
                  <c:v>12.263999999999999</c:v>
                </c:pt>
                <c:pt idx="5439">
                  <c:v>12.292</c:v>
                </c:pt>
                <c:pt idx="5440">
                  <c:v>12.32</c:v>
                </c:pt>
                <c:pt idx="5441">
                  <c:v>12.348000000000001</c:v>
                </c:pt>
                <c:pt idx="5442">
                  <c:v>12.375999999999999</c:v>
                </c:pt>
                <c:pt idx="5443">
                  <c:v>12.404</c:v>
                </c:pt>
                <c:pt idx="5444">
                  <c:v>12.432</c:v>
                </c:pt>
                <c:pt idx="5445">
                  <c:v>12.46</c:v>
                </c:pt>
                <c:pt idx="5446">
                  <c:v>12.488</c:v>
                </c:pt>
                <c:pt idx="5447">
                  <c:v>12.516</c:v>
                </c:pt>
                <c:pt idx="5448">
                  <c:v>12.544</c:v>
                </c:pt>
                <c:pt idx="5449">
                  <c:v>12.571999999999999</c:v>
                </c:pt>
                <c:pt idx="5450">
                  <c:v>12.6</c:v>
                </c:pt>
                <c:pt idx="5451">
                  <c:v>12.628</c:v>
                </c:pt>
                <c:pt idx="5452">
                  <c:v>12.656000000000001</c:v>
                </c:pt>
                <c:pt idx="5453">
                  <c:v>12.683999999999999</c:v>
                </c:pt>
                <c:pt idx="5454">
                  <c:v>12.712</c:v>
                </c:pt>
                <c:pt idx="5455">
                  <c:v>12.74</c:v>
                </c:pt>
                <c:pt idx="5456">
                  <c:v>12.768000000000001</c:v>
                </c:pt>
                <c:pt idx="5457">
                  <c:v>12.795999999999999</c:v>
                </c:pt>
                <c:pt idx="5458">
                  <c:v>12.824</c:v>
                </c:pt>
                <c:pt idx="5459">
                  <c:v>12.852</c:v>
                </c:pt>
                <c:pt idx="5460">
                  <c:v>12.88</c:v>
                </c:pt>
                <c:pt idx="5461">
                  <c:v>12.907999999999999</c:v>
                </c:pt>
                <c:pt idx="5462">
                  <c:v>12.936</c:v>
                </c:pt>
                <c:pt idx="5463">
                  <c:v>12.964</c:v>
                </c:pt>
                <c:pt idx="5464">
                  <c:v>12.992000000000001</c:v>
                </c:pt>
                <c:pt idx="5465">
                  <c:v>13.02</c:v>
                </c:pt>
                <c:pt idx="5466">
                  <c:v>13.048</c:v>
                </c:pt>
                <c:pt idx="5467">
                  <c:v>13.076000000000001</c:v>
                </c:pt>
                <c:pt idx="5468">
                  <c:v>13.103999999999999</c:v>
                </c:pt>
                <c:pt idx="5469">
                  <c:v>13.132</c:v>
                </c:pt>
                <c:pt idx="5470">
                  <c:v>13.16</c:v>
                </c:pt>
                <c:pt idx="5471">
                  <c:v>13.188000000000001</c:v>
                </c:pt>
                <c:pt idx="5472">
                  <c:v>13.215999999999999</c:v>
                </c:pt>
                <c:pt idx="5473">
                  <c:v>13.244</c:v>
                </c:pt>
                <c:pt idx="5474">
                  <c:v>13.272</c:v>
                </c:pt>
                <c:pt idx="5475">
                  <c:v>13.3</c:v>
                </c:pt>
                <c:pt idx="5476">
                  <c:v>13.327999999999999</c:v>
                </c:pt>
                <c:pt idx="5477">
                  <c:v>13.356</c:v>
                </c:pt>
                <c:pt idx="5478">
                  <c:v>13.384</c:v>
                </c:pt>
                <c:pt idx="5479">
                  <c:v>13.412000000000001</c:v>
                </c:pt>
                <c:pt idx="5480">
                  <c:v>13.44</c:v>
                </c:pt>
                <c:pt idx="5481">
                  <c:v>13.468</c:v>
                </c:pt>
                <c:pt idx="5482">
                  <c:v>13.496</c:v>
                </c:pt>
                <c:pt idx="5483">
                  <c:v>13.523999999999999</c:v>
                </c:pt>
                <c:pt idx="5484">
                  <c:v>13.552</c:v>
                </c:pt>
                <c:pt idx="5485">
                  <c:v>13.58</c:v>
                </c:pt>
                <c:pt idx="5486">
                  <c:v>13.608000000000001</c:v>
                </c:pt>
                <c:pt idx="5487">
                  <c:v>13.635999999999999</c:v>
                </c:pt>
                <c:pt idx="5488">
                  <c:v>13.664</c:v>
                </c:pt>
                <c:pt idx="5489">
                  <c:v>13.692</c:v>
                </c:pt>
                <c:pt idx="5490">
                  <c:v>13.72</c:v>
                </c:pt>
                <c:pt idx="5491">
                  <c:v>13.747999999999999</c:v>
                </c:pt>
                <c:pt idx="5492">
                  <c:v>13.776</c:v>
                </c:pt>
                <c:pt idx="5493">
                  <c:v>13.804</c:v>
                </c:pt>
                <c:pt idx="5494">
                  <c:v>13.832000000000001</c:v>
                </c:pt>
                <c:pt idx="5495">
                  <c:v>13.86</c:v>
                </c:pt>
                <c:pt idx="5496">
                  <c:v>13.888</c:v>
                </c:pt>
                <c:pt idx="5497">
                  <c:v>13.916</c:v>
                </c:pt>
                <c:pt idx="5498">
                  <c:v>13.944000000000001</c:v>
                </c:pt>
                <c:pt idx="5499">
                  <c:v>13.972</c:v>
                </c:pt>
                <c:pt idx="5500">
                  <c:v>14</c:v>
                </c:pt>
                <c:pt idx="5501">
                  <c:v>14.028</c:v>
                </c:pt>
                <c:pt idx="5502">
                  <c:v>14.055999999999999</c:v>
                </c:pt>
                <c:pt idx="5503">
                  <c:v>14.084</c:v>
                </c:pt>
                <c:pt idx="5504">
                  <c:v>14.112</c:v>
                </c:pt>
                <c:pt idx="5505">
                  <c:v>14.14</c:v>
                </c:pt>
                <c:pt idx="5506">
                  <c:v>14.167999999999999</c:v>
                </c:pt>
                <c:pt idx="5507">
                  <c:v>14.196</c:v>
                </c:pt>
                <c:pt idx="5508">
                  <c:v>14.224</c:v>
                </c:pt>
                <c:pt idx="5509">
                  <c:v>14.252000000000001</c:v>
                </c:pt>
                <c:pt idx="5510">
                  <c:v>14.28</c:v>
                </c:pt>
                <c:pt idx="5511">
                  <c:v>14.308</c:v>
                </c:pt>
                <c:pt idx="5512">
                  <c:v>14.336</c:v>
                </c:pt>
                <c:pt idx="5513">
                  <c:v>14.364000000000001</c:v>
                </c:pt>
                <c:pt idx="5514">
                  <c:v>14.391999999999999</c:v>
                </c:pt>
                <c:pt idx="5515">
                  <c:v>14.42</c:v>
                </c:pt>
                <c:pt idx="5516">
                  <c:v>14.448</c:v>
                </c:pt>
                <c:pt idx="5517">
                  <c:v>14.476000000000001</c:v>
                </c:pt>
                <c:pt idx="5518">
                  <c:v>14.504</c:v>
                </c:pt>
                <c:pt idx="5519">
                  <c:v>14.532</c:v>
                </c:pt>
                <c:pt idx="5520">
                  <c:v>14.56</c:v>
                </c:pt>
                <c:pt idx="5521">
                  <c:v>14.587999999999999</c:v>
                </c:pt>
                <c:pt idx="5522">
                  <c:v>14.616</c:v>
                </c:pt>
                <c:pt idx="5523">
                  <c:v>14.644</c:v>
                </c:pt>
                <c:pt idx="5524">
                  <c:v>14.672000000000001</c:v>
                </c:pt>
                <c:pt idx="5525">
                  <c:v>14.7</c:v>
                </c:pt>
                <c:pt idx="5526">
                  <c:v>14.728</c:v>
                </c:pt>
                <c:pt idx="5527">
                  <c:v>14.756</c:v>
                </c:pt>
                <c:pt idx="5528">
                  <c:v>14.784000000000001</c:v>
                </c:pt>
                <c:pt idx="5529">
                  <c:v>14.811999999999999</c:v>
                </c:pt>
                <c:pt idx="5530">
                  <c:v>14.84</c:v>
                </c:pt>
                <c:pt idx="5531">
                  <c:v>14.868</c:v>
                </c:pt>
                <c:pt idx="5532">
                  <c:v>14.896000000000001</c:v>
                </c:pt>
                <c:pt idx="5533">
                  <c:v>14.923999999999999</c:v>
                </c:pt>
                <c:pt idx="5534">
                  <c:v>14.952</c:v>
                </c:pt>
                <c:pt idx="5535">
                  <c:v>14.98</c:v>
                </c:pt>
                <c:pt idx="5536">
                  <c:v>15.007999999999999</c:v>
                </c:pt>
                <c:pt idx="5537">
                  <c:v>15.036</c:v>
                </c:pt>
                <c:pt idx="5538">
                  <c:v>15.064</c:v>
                </c:pt>
                <c:pt idx="5539">
                  <c:v>15.092000000000001</c:v>
                </c:pt>
                <c:pt idx="5540">
                  <c:v>15.12</c:v>
                </c:pt>
                <c:pt idx="5541">
                  <c:v>15.148</c:v>
                </c:pt>
                <c:pt idx="5542">
                  <c:v>15.176</c:v>
                </c:pt>
                <c:pt idx="5543">
                  <c:v>15.204000000000001</c:v>
                </c:pt>
                <c:pt idx="5544">
                  <c:v>15.231999999999999</c:v>
                </c:pt>
                <c:pt idx="5545">
                  <c:v>15.26</c:v>
                </c:pt>
                <c:pt idx="5546">
                  <c:v>15.288</c:v>
                </c:pt>
                <c:pt idx="5547">
                  <c:v>15.316000000000001</c:v>
                </c:pt>
                <c:pt idx="5548">
                  <c:v>15.343999999999999</c:v>
                </c:pt>
                <c:pt idx="5549">
                  <c:v>15.372</c:v>
                </c:pt>
                <c:pt idx="5550">
                  <c:v>15.4</c:v>
                </c:pt>
                <c:pt idx="5551">
                  <c:v>15.428000000000001</c:v>
                </c:pt>
                <c:pt idx="5552">
                  <c:v>15.456</c:v>
                </c:pt>
                <c:pt idx="5553">
                  <c:v>15.484</c:v>
                </c:pt>
                <c:pt idx="5554">
                  <c:v>15.512</c:v>
                </c:pt>
                <c:pt idx="5555">
                  <c:v>15.54</c:v>
                </c:pt>
                <c:pt idx="5556">
                  <c:v>15.568</c:v>
                </c:pt>
                <c:pt idx="5557">
                  <c:v>15.596</c:v>
                </c:pt>
                <c:pt idx="5558">
                  <c:v>15.624000000000001</c:v>
                </c:pt>
                <c:pt idx="5559">
                  <c:v>15.651999999999999</c:v>
                </c:pt>
                <c:pt idx="5560">
                  <c:v>15.68</c:v>
                </c:pt>
                <c:pt idx="5561">
                  <c:v>15.708</c:v>
                </c:pt>
                <c:pt idx="5562">
                  <c:v>15.736000000000001</c:v>
                </c:pt>
                <c:pt idx="5563">
                  <c:v>15.763999999999999</c:v>
                </c:pt>
                <c:pt idx="5564">
                  <c:v>15.792</c:v>
                </c:pt>
                <c:pt idx="5565">
                  <c:v>15.82</c:v>
                </c:pt>
                <c:pt idx="5566">
                  <c:v>15.848000000000001</c:v>
                </c:pt>
                <c:pt idx="5567">
                  <c:v>15.875999999999999</c:v>
                </c:pt>
                <c:pt idx="5568">
                  <c:v>15.904</c:v>
                </c:pt>
                <c:pt idx="5569">
                  <c:v>15.932</c:v>
                </c:pt>
                <c:pt idx="5570">
                  <c:v>15.96</c:v>
                </c:pt>
                <c:pt idx="5571">
                  <c:v>15.988</c:v>
                </c:pt>
                <c:pt idx="5572">
                  <c:v>16.015999999999998</c:v>
                </c:pt>
                <c:pt idx="5573">
                  <c:v>16.044</c:v>
                </c:pt>
                <c:pt idx="5574">
                  <c:v>16.071999999999999</c:v>
                </c:pt>
                <c:pt idx="5575">
                  <c:v>16.100000000000001</c:v>
                </c:pt>
                <c:pt idx="5576">
                  <c:v>16.128</c:v>
                </c:pt>
                <c:pt idx="5577">
                  <c:v>16.155999999999999</c:v>
                </c:pt>
                <c:pt idx="5578">
                  <c:v>16.184000000000001</c:v>
                </c:pt>
                <c:pt idx="5579">
                  <c:v>16.212</c:v>
                </c:pt>
                <c:pt idx="5580">
                  <c:v>16.239999999999998</c:v>
                </c:pt>
                <c:pt idx="5581">
                  <c:v>16.268000000000001</c:v>
                </c:pt>
                <c:pt idx="5582">
                  <c:v>16.295999999999999</c:v>
                </c:pt>
                <c:pt idx="5583">
                  <c:v>16.324000000000002</c:v>
                </c:pt>
                <c:pt idx="5584">
                  <c:v>16.352</c:v>
                </c:pt>
                <c:pt idx="5585">
                  <c:v>16.38</c:v>
                </c:pt>
                <c:pt idx="5586">
                  <c:v>16.408000000000001</c:v>
                </c:pt>
                <c:pt idx="5587">
                  <c:v>16.436</c:v>
                </c:pt>
                <c:pt idx="5588">
                  <c:v>16.463999999999999</c:v>
                </c:pt>
                <c:pt idx="5589">
                  <c:v>16.492000000000001</c:v>
                </c:pt>
                <c:pt idx="5590">
                  <c:v>16.52</c:v>
                </c:pt>
                <c:pt idx="5591">
                  <c:v>16.547999999999998</c:v>
                </c:pt>
                <c:pt idx="5592">
                  <c:v>16.576000000000001</c:v>
                </c:pt>
                <c:pt idx="5593">
                  <c:v>16.603999999999999</c:v>
                </c:pt>
                <c:pt idx="5594">
                  <c:v>16.632000000000001</c:v>
                </c:pt>
                <c:pt idx="5595">
                  <c:v>16.66</c:v>
                </c:pt>
                <c:pt idx="5596">
                  <c:v>16.687999999999999</c:v>
                </c:pt>
                <c:pt idx="5597">
                  <c:v>16.716000000000001</c:v>
                </c:pt>
                <c:pt idx="5598">
                  <c:v>16.744</c:v>
                </c:pt>
                <c:pt idx="5599">
                  <c:v>16.771999999999998</c:v>
                </c:pt>
                <c:pt idx="5600">
                  <c:v>16.8</c:v>
                </c:pt>
                <c:pt idx="5601">
                  <c:v>16.827999999999999</c:v>
                </c:pt>
                <c:pt idx="5602">
                  <c:v>16.856000000000002</c:v>
                </c:pt>
                <c:pt idx="5603">
                  <c:v>16.884</c:v>
                </c:pt>
                <c:pt idx="5604">
                  <c:v>16.911999999999999</c:v>
                </c:pt>
                <c:pt idx="5605">
                  <c:v>16.940000000000001</c:v>
                </c:pt>
                <c:pt idx="5606">
                  <c:v>16.968</c:v>
                </c:pt>
                <c:pt idx="5607">
                  <c:v>16.995999999999999</c:v>
                </c:pt>
                <c:pt idx="5608">
                  <c:v>17.024000000000001</c:v>
                </c:pt>
                <c:pt idx="5609">
                  <c:v>17.052</c:v>
                </c:pt>
                <c:pt idx="5610">
                  <c:v>17.079999999999998</c:v>
                </c:pt>
                <c:pt idx="5611">
                  <c:v>17.108000000000001</c:v>
                </c:pt>
                <c:pt idx="5612">
                  <c:v>17.135999999999999</c:v>
                </c:pt>
                <c:pt idx="5613">
                  <c:v>17.164000000000001</c:v>
                </c:pt>
                <c:pt idx="5614">
                  <c:v>17.192</c:v>
                </c:pt>
                <c:pt idx="5615">
                  <c:v>17.22</c:v>
                </c:pt>
                <c:pt idx="5616">
                  <c:v>17.248000000000001</c:v>
                </c:pt>
                <c:pt idx="5617">
                  <c:v>17.276</c:v>
                </c:pt>
                <c:pt idx="5618">
                  <c:v>17.303999999999998</c:v>
                </c:pt>
                <c:pt idx="5619">
                  <c:v>17.332000000000001</c:v>
                </c:pt>
                <c:pt idx="5620">
                  <c:v>17.36</c:v>
                </c:pt>
                <c:pt idx="5621">
                  <c:v>17.388000000000002</c:v>
                </c:pt>
                <c:pt idx="5622">
                  <c:v>17.416</c:v>
                </c:pt>
                <c:pt idx="5623">
                  <c:v>17.443999999999999</c:v>
                </c:pt>
                <c:pt idx="5624">
                  <c:v>17.472000000000001</c:v>
                </c:pt>
                <c:pt idx="5625">
                  <c:v>17.5</c:v>
                </c:pt>
                <c:pt idx="5626">
                  <c:v>17.527999999999999</c:v>
                </c:pt>
                <c:pt idx="5627">
                  <c:v>17.556000000000001</c:v>
                </c:pt>
                <c:pt idx="5628">
                  <c:v>17.584</c:v>
                </c:pt>
                <c:pt idx="5629">
                  <c:v>17.611999999999998</c:v>
                </c:pt>
                <c:pt idx="5630">
                  <c:v>17.64</c:v>
                </c:pt>
                <c:pt idx="5631">
                  <c:v>17.667999999999999</c:v>
                </c:pt>
                <c:pt idx="5632">
                  <c:v>17.696000000000002</c:v>
                </c:pt>
                <c:pt idx="5633">
                  <c:v>17.724</c:v>
                </c:pt>
                <c:pt idx="5634">
                  <c:v>17.751999999999999</c:v>
                </c:pt>
                <c:pt idx="5635">
                  <c:v>17.78</c:v>
                </c:pt>
                <c:pt idx="5636">
                  <c:v>17.808</c:v>
                </c:pt>
                <c:pt idx="5637">
                  <c:v>17.835999999999999</c:v>
                </c:pt>
                <c:pt idx="5638">
                  <c:v>17.864000000000001</c:v>
                </c:pt>
                <c:pt idx="5639">
                  <c:v>17.891999999999999</c:v>
                </c:pt>
                <c:pt idx="5640">
                  <c:v>17.920000000000002</c:v>
                </c:pt>
                <c:pt idx="5641">
                  <c:v>17.948</c:v>
                </c:pt>
                <c:pt idx="5642">
                  <c:v>17.975999999999999</c:v>
                </c:pt>
                <c:pt idx="5643">
                  <c:v>18.004000000000001</c:v>
                </c:pt>
                <c:pt idx="5644">
                  <c:v>18.032</c:v>
                </c:pt>
                <c:pt idx="5645">
                  <c:v>18.059999999999999</c:v>
                </c:pt>
                <c:pt idx="5646">
                  <c:v>18.088000000000001</c:v>
                </c:pt>
                <c:pt idx="5647">
                  <c:v>18.116</c:v>
                </c:pt>
                <c:pt idx="5648">
                  <c:v>18.143999999999998</c:v>
                </c:pt>
                <c:pt idx="5649">
                  <c:v>18.172000000000001</c:v>
                </c:pt>
                <c:pt idx="5650">
                  <c:v>18.2</c:v>
                </c:pt>
                <c:pt idx="5651">
                  <c:v>18.228000000000002</c:v>
                </c:pt>
                <c:pt idx="5652">
                  <c:v>18.256</c:v>
                </c:pt>
                <c:pt idx="5653">
                  <c:v>18.283999999999999</c:v>
                </c:pt>
                <c:pt idx="5654">
                  <c:v>18.312000000000001</c:v>
                </c:pt>
                <c:pt idx="5655">
                  <c:v>18.34</c:v>
                </c:pt>
                <c:pt idx="5656">
                  <c:v>18.367999999999999</c:v>
                </c:pt>
                <c:pt idx="5657">
                  <c:v>18.396000000000001</c:v>
                </c:pt>
                <c:pt idx="5658">
                  <c:v>18.423999999999999</c:v>
                </c:pt>
                <c:pt idx="5659">
                  <c:v>18.452000000000002</c:v>
                </c:pt>
                <c:pt idx="5660">
                  <c:v>18.48</c:v>
                </c:pt>
                <c:pt idx="5661">
                  <c:v>18.507999999999999</c:v>
                </c:pt>
                <c:pt idx="5662">
                  <c:v>18.536000000000001</c:v>
                </c:pt>
                <c:pt idx="5663">
                  <c:v>18.564</c:v>
                </c:pt>
                <c:pt idx="5664">
                  <c:v>18.591999999999999</c:v>
                </c:pt>
                <c:pt idx="5665">
                  <c:v>18.62</c:v>
                </c:pt>
                <c:pt idx="5666">
                  <c:v>18.648</c:v>
                </c:pt>
                <c:pt idx="5667">
                  <c:v>18.675999999999998</c:v>
                </c:pt>
                <c:pt idx="5668">
                  <c:v>18.704000000000001</c:v>
                </c:pt>
                <c:pt idx="5669">
                  <c:v>18.731999999999999</c:v>
                </c:pt>
                <c:pt idx="5670">
                  <c:v>18.760000000000002</c:v>
                </c:pt>
                <c:pt idx="5671">
                  <c:v>18.788</c:v>
                </c:pt>
                <c:pt idx="5672">
                  <c:v>18.815999999999999</c:v>
                </c:pt>
                <c:pt idx="5673">
                  <c:v>18.844000000000001</c:v>
                </c:pt>
                <c:pt idx="5674">
                  <c:v>18.872</c:v>
                </c:pt>
                <c:pt idx="5675">
                  <c:v>18.899999999999999</c:v>
                </c:pt>
                <c:pt idx="5676">
                  <c:v>18.928000000000001</c:v>
                </c:pt>
                <c:pt idx="5677">
                  <c:v>18.956</c:v>
                </c:pt>
                <c:pt idx="5678">
                  <c:v>18.984000000000002</c:v>
                </c:pt>
                <c:pt idx="5679">
                  <c:v>19.012</c:v>
                </c:pt>
                <c:pt idx="5680">
                  <c:v>19.04</c:v>
                </c:pt>
                <c:pt idx="5681">
                  <c:v>19.068000000000001</c:v>
                </c:pt>
                <c:pt idx="5682">
                  <c:v>19.096</c:v>
                </c:pt>
                <c:pt idx="5683">
                  <c:v>19.123999999999999</c:v>
                </c:pt>
                <c:pt idx="5684">
                  <c:v>19.152000000000001</c:v>
                </c:pt>
                <c:pt idx="5685">
                  <c:v>19.18</c:v>
                </c:pt>
                <c:pt idx="5686">
                  <c:v>19.207999999999998</c:v>
                </c:pt>
                <c:pt idx="5687">
                  <c:v>19.236000000000001</c:v>
                </c:pt>
                <c:pt idx="5688">
                  <c:v>19.263999999999999</c:v>
                </c:pt>
                <c:pt idx="5689">
                  <c:v>19.292000000000002</c:v>
                </c:pt>
                <c:pt idx="5690">
                  <c:v>19.32</c:v>
                </c:pt>
                <c:pt idx="5691">
                  <c:v>19.347999999999999</c:v>
                </c:pt>
                <c:pt idx="5692">
                  <c:v>19.376000000000001</c:v>
                </c:pt>
                <c:pt idx="5693">
                  <c:v>19.404</c:v>
                </c:pt>
                <c:pt idx="5694">
                  <c:v>19.431999999999999</c:v>
                </c:pt>
                <c:pt idx="5695">
                  <c:v>19.46</c:v>
                </c:pt>
                <c:pt idx="5696">
                  <c:v>19.488</c:v>
                </c:pt>
                <c:pt idx="5697">
                  <c:v>19.515999999999998</c:v>
                </c:pt>
                <c:pt idx="5698">
                  <c:v>19.544</c:v>
                </c:pt>
                <c:pt idx="5699">
                  <c:v>19.571999999999999</c:v>
                </c:pt>
                <c:pt idx="5700">
                  <c:v>19.600000000000001</c:v>
                </c:pt>
                <c:pt idx="5701">
                  <c:v>19.628</c:v>
                </c:pt>
                <c:pt idx="5702">
                  <c:v>19.655999999999999</c:v>
                </c:pt>
                <c:pt idx="5703">
                  <c:v>19.684000000000001</c:v>
                </c:pt>
                <c:pt idx="5704">
                  <c:v>19.712</c:v>
                </c:pt>
                <c:pt idx="5705">
                  <c:v>19.739999999999998</c:v>
                </c:pt>
                <c:pt idx="5706">
                  <c:v>19.768000000000001</c:v>
                </c:pt>
                <c:pt idx="5707">
                  <c:v>19.795999999999999</c:v>
                </c:pt>
                <c:pt idx="5708">
                  <c:v>19.824000000000002</c:v>
                </c:pt>
                <c:pt idx="5709">
                  <c:v>19.852</c:v>
                </c:pt>
                <c:pt idx="5710">
                  <c:v>19.88</c:v>
                </c:pt>
                <c:pt idx="5711">
                  <c:v>19.908000000000001</c:v>
                </c:pt>
                <c:pt idx="5712">
                  <c:v>19.936</c:v>
                </c:pt>
                <c:pt idx="5713">
                  <c:v>19.963999999999999</c:v>
                </c:pt>
                <c:pt idx="5714">
                  <c:v>19.992000000000001</c:v>
                </c:pt>
                <c:pt idx="5715">
                  <c:v>20.02</c:v>
                </c:pt>
                <c:pt idx="5716">
                  <c:v>20.047999999999998</c:v>
                </c:pt>
                <c:pt idx="5717">
                  <c:v>20.076000000000001</c:v>
                </c:pt>
                <c:pt idx="5718">
                  <c:v>20.103999999999999</c:v>
                </c:pt>
                <c:pt idx="5719">
                  <c:v>20.132000000000001</c:v>
                </c:pt>
                <c:pt idx="5720">
                  <c:v>20.16</c:v>
                </c:pt>
                <c:pt idx="5721">
                  <c:v>20.187999999999999</c:v>
                </c:pt>
                <c:pt idx="5722">
                  <c:v>20.216000000000001</c:v>
                </c:pt>
                <c:pt idx="5723">
                  <c:v>20.244</c:v>
                </c:pt>
                <c:pt idx="5724">
                  <c:v>20.271999999999998</c:v>
                </c:pt>
                <c:pt idx="5725">
                  <c:v>20.3</c:v>
                </c:pt>
                <c:pt idx="5726">
                  <c:v>20.327999999999999</c:v>
                </c:pt>
                <c:pt idx="5727">
                  <c:v>20.356000000000002</c:v>
                </c:pt>
                <c:pt idx="5728">
                  <c:v>20.384</c:v>
                </c:pt>
                <c:pt idx="5729">
                  <c:v>20.411999999999999</c:v>
                </c:pt>
                <c:pt idx="5730">
                  <c:v>20.440000000000001</c:v>
                </c:pt>
                <c:pt idx="5731">
                  <c:v>20.468</c:v>
                </c:pt>
                <c:pt idx="5732">
                  <c:v>20.495999999999999</c:v>
                </c:pt>
                <c:pt idx="5733">
                  <c:v>20.524000000000001</c:v>
                </c:pt>
                <c:pt idx="5734">
                  <c:v>20.552</c:v>
                </c:pt>
                <c:pt idx="5735">
                  <c:v>20.58</c:v>
                </c:pt>
                <c:pt idx="5736">
                  <c:v>20.608000000000001</c:v>
                </c:pt>
                <c:pt idx="5737">
                  <c:v>20.635999999999999</c:v>
                </c:pt>
                <c:pt idx="5738">
                  <c:v>20.664000000000001</c:v>
                </c:pt>
                <c:pt idx="5739">
                  <c:v>20.692</c:v>
                </c:pt>
                <c:pt idx="5740">
                  <c:v>20.72</c:v>
                </c:pt>
                <c:pt idx="5741">
                  <c:v>20.748000000000001</c:v>
                </c:pt>
                <c:pt idx="5742">
                  <c:v>20.776</c:v>
                </c:pt>
                <c:pt idx="5743">
                  <c:v>20.803999999999998</c:v>
                </c:pt>
                <c:pt idx="5744">
                  <c:v>20.832000000000001</c:v>
                </c:pt>
                <c:pt idx="5745">
                  <c:v>20.86</c:v>
                </c:pt>
                <c:pt idx="5746">
                  <c:v>20.888000000000002</c:v>
                </c:pt>
                <c:pt idx="5747">
                  <c:v>20.916</c:v>
                </c:pt>
                <c:pt idx="5748">
                  <c:v>20.943999999999999</c:v>
                </c:pt>
                <c:pt idx="5749">
                  <c:v>20.972000000000001</c:v>
                </c:pt>
                <c:pt idx="5750">
                  <c:v>21</c:v>
                </c:pt>
                <c:pt idx="5751">
                  <c:v>21.027999999999999</c:v>
                </c:pt>
                <c:pt idx="5752">
                  <c:v>21.056000000000001</c:v>
                </c:pt>
                <c:pt idx="5753">
                  <c:v>21.084</c:v>
                </c:pt>
                <c:pt idx="5754">
                  <c:v>21.111999999999998</c:v>
                </c:pt>
                <c:pt idx="5755">
                  <c:v>21.14</c:v>
                </c:pt>
                <c:pt idx="5756">
                  <c:v>21.167999999999999</c:v>
                </c:pt>
                <c:pt idx="5757">
                  <c:v>21.196000000000002</c:v>
                </c:pt>
                <c:pt idx="5758">
                  <c:v>21.224</c:v>
                </c:pt>
                <c:pt idx="5759">
                  <c:v>21.251999999999999</c:v>
                </c:pt>
                <c:pt idx="5760">
                  <c:v>21.28</c:v>
                </c:pt>
                <c:pt idx="5761">
                  <c:v>21.308</c:v>
                </c:pt>
                <c:pt idx="5762">
                  <c:v>21.335999999999999</c:v>
                </c:pt>
                <c:pt idx="5763">
                  <c:v>21.364000000000001</c:v>
                </c:pt>
                <c:pt idx="5764">
                  <c:v>21.391999999999999</c:v>
                </c:pt>
                <c:pt idx="5765">
                  <c:v>21.42</c:v>
                </c:pt>
                <c:pt idx="5766">
                  <c:v>21.448</c:v>
                </c:pt>
                <c:pt idx="5767">
                  <c:v>21.475999999999999</c:v>
                </c:pt>
                <c:pt idx="5768">
                  <c:v>21.504000000000001</c:v>
                </c:pt>
                <c:pt idx="5769">
                  <c:v>21.532</c:v>
                </c:pt>
                <c:pt idx="5770">
                  <c:v>21.56</c:v>
                </c:pt>
                <c:pt idx="5771">
                  <c:v>21.588000000000001</c:v>
                </c:pt>
                <c:pt idx="5772">
                  <c:v>21.616</c:v>
                </c:pt>
                <c:pt idx="5773">
                  <c:v>21.643999999999998</c:v>
                </c:pt>
                <c:pt idx="5774">
                  <c:v>21.672000000000001</c:v>
                </c:pt>
                <c:pt idx="5775">
                  <c:v>21.7</c:v>
                </c:pt>
                <c:pt idx="5776">
                  <c:v>21.728000000000002</c:v>
                </c:pt>
                <c:pt idx="5777">
                  <c:v>21.756</c:v>
                </c:pt>
                <c:pt idx="5778">
                  <c:v>21.783999999999999</c:v>
                </c:pt>
                <c:pt idx="5779">
                  <c:v>21.812000000000001</c:v>
                </c:pt>
                <c:pt idx="5780">
                  <c:v>21.84</c:v>
                </c:pt>
                <c:pt idx="5781">
                  <c:v>21.867999999999999</c:v>
                </c:pt>
                <c:pt idx="5782">
                  <c:v>21.896000000000001</c:v>
                </c:pt>
                <c:pt idx="5783">
                  <c:v>21.923999999999999</c:v>
                </c:pt>
                <c:pt idx="5784">
                  <c:v>21.952000000000002</c:v>
                </c:pt>
                <c:pt idx="5785">
                  <c:v>21.98</c:v>
                </c:pt>
                <c:pt idx="5786">
                  <c:v>22.007999999999999</c:v>
                </c:pt>
                <c:pt idx="5787">
                  <c:v>22.036000000000001</c:v>
                </c:pt>
                <c:pt idx="5788">
                  <c:v>22.064</c:v>
                </c:pt>
                <c:pt idx="5789">
                  <c:v>22.091999999999999</c:v>
                </c:pt>
                <c:pt idx="5790">
                  <c:v>22.12</c:v>
                </c:pt>
                <c:pt idx="5791">
                  <c:v>22.148</c:v>
                </c:pt>
                <c:pt idx="5792">
                  <c:v>22.175999999999998</c:v>
                </c:pt>
                <c:pt idx="5793">
                  <c:v>22.204000000000001</c:v>
                </c:pt>
                <c:pt idx="5794">
                  <c:v>22.231999999999999</c:v>
                </c:pt>
                <c:pt idx="5795">
                  <c:v>22.26</c:v>
                </c:pt>
                <c:pt idx="5796">
                  <c:v>22.288</c:v>
                </c:pt>
                <c:pt idx="5797">
                  <c:v>22.315999999999999</c:v>
                </c:pt>
                <c:pt idx="5798">
                  <c:v>22.344000000000001</c:v>
                </c:pt>
                <c:pt idx="5799">
                  <c:v>22.372</c:v>
                </c:pt>
                <c:pt idx="5800">
                  <c:v>22.4</c:v>
                </c:pt>
                <c:pt idx="5801">
                  <c:v>22.428000000000001</c:v>
                </c:pt>
                <c:pt idx="5802">
                  <c:v>22.456</c:v>
                </c:pt>
                <c:pt idx="5803">
                  <c:v>22.484000000000002</c:v>
                </c:pt>
                <c:pt idx="5804">
                  <c:v>22.512</c:v>
                </c:pt>
                <c:pt idx="5805">
                  <c:v>22.54</c:v>
                </c:pt>
                <c:pt idx="5806">
                  <c:v>22.568000000000001</c:v>
                </c:pt>
                <c:pt idx="5807">
                  <c:v>22.596</c:v>
                </c:pt>
                <c:pt idx="5808">
                  <c:v>22.623999999999999</c:v>
                </c:pt>
                <c:pt idx="5809">
                  <c:v>22.652000000000001</c:v>
                </c:pt>
                <c:pt idx="5810">
                  <c:v>22.68</c:v>
                </c:pt>
                <c:pt idx="5811">
                  <c:v>22.707999999999998</c:v>
                </c:pt>
                <c:pt idx="5812">
                  <c:v>22.736000000000001</c:v>
                </c:pt>
                <c:pt idx="5813">
                  <c:v>22.763999999999999</c:v>
                </c:pt>
                <c:pt idx="5814">
                  <c:v>22.792000000000002</c:v>
                </c:pt>
                <c:pt idx="5815">
                  <c:v>22.82</c:v>
                </c:pt>
                <c:pt idx="5816">
                  <c:v>22.847999999999999</c:v>
                </c:pt>
                <c:pt idx="5817">
                  <c:v>22.876000000000001</c:v>
                </c:pt>
                <c:pt idx="5818">
                  <c:v>22.904</c:v>
                </c:pt>
                <c:pt idx="5819">
                  <c:v>22.931999999999999</c:v>
                </c:pt>
                <c:pt idx="5820">
                  <c:v>22.96</c:v>
                </c:pt>
                <c:pt idx="5821">
                  <c:v>22.988</c:v>
                </c:pt>
                <c:pt idx="5822">
                  <c:v>23.015999999999998</c:v>
                </c:pt>
                <c:pt idx="5823">
                  <c:v>23.044</c:v>
                </c:pt>
                <c:pt idx="5824">
                  <c:v>23.071999999999999</c:v>
                </c:pt>
                <c:pt idx="5825">
                  <c:v>23.1</c:v>
                </c:pt>
                <c:pt idx="5826">
                  <c:v>23.128</c:v>
                </c:pt>
                <c:pt idx="5827">
                  <c:v>23.155999999999999</c:v>
                </c:pt>
                <c:pt idx="5828">
                  <c:v>23.184000000000001</c:v>
                </c:pt>
                <c:pt idx="5829">
                  <c:v>23.212</c:v>
                </c:pt>
                <c:pt idx="5830">
                  <c:v>23.24</c:v>
                </c:pt>
                <c:pt idx="5831">
                  <c:v>23.268000000000001</c:v>
                </c:pt>
                <c:pt idx="5832">
                  <c:v>23.295999999999999</c:v>
                </c:pt>
                <c:pt idx="5833">
                  <c:v>23.324000000000002</c:v>
                </c:pt>
                <c:pt idx="5834">
                  <c:v>23.352</c:v>
                </c:pt>
                <c:pt idx="5835">
                  <c:v>23.38</c:v>
                </c:pt>
                <c:pt idx="5836">
                  <c:v>23.408000000000001</c:v>
                </c:pt>
                <c:pt idx="5837">
                  <c:v>23.436</c:v>
                </c:pt>
                <c:pt idx="5838">
                  <c:v>23.463999999999999</c:v>
                </c:pt>
                <c:pt idx="5839">
                  <c:v>23.492000000000001</c:v>
                </c:pt>
                <c:pt idx="5840">
                  <c:v>23.52</c:v>
                </c:pt>
                <c:pt idx="5841">
                  <c:v>23.547999999999998</c:v>
                </c:pt>
                <c:pt idx="5842">
                  <c:v>23.576000000000001</c:v>
                </c:pt>
                <c:pt idx="5843">
                  <c:v>23.603999999999999</c:v>
                </c:pt>
                <c:pt idx="5844">
                  <c:v>23.632000000000001</c:v>
                </c:pt>
                <c:pt idx="5845">
                  <c:v>23.66</c:v>
                </c:pt>
                <c:pt idx="5846">
                  <c:v>23.687999999999999</c:v>
                </c:pt>
                <c:pt idx="5847">
                  <c:v>23.716000000000001</c:v>
                </c:pt>
                <c:pt idx="5848">
                  <c:v>23.744</c:v>
                </c:pt>
                <c:pt idx="5849">
                  <c:v>23.771999999999998</c:v>
                </c:pt>
                <c:pt idx="5850">
                  <c:v>23.8</c:v>
                </c:pt>
                <c:pt idx="5851">
                  <c:v>23.827999999999999</c:v>
                </c:pt>
                <c:pt idx="5852">
                  <c:v>23.856000000000002</c:v>
                </c:pt>
                <c:pt idx="5853">
                  <c:v>23.884</c:v>
                </c:pt>
                <c:pt idx="5854">
                  <c:v>23.911999999999999</c:v>
                </c:pt>
                <c:pt idx="5855">
                  <c:v>23.94</c:v>
                </c:pt>
                <c:pt idx="5856">
                  <c:v>23.968</c:v>
                </c:pt>
                <c:pt idx="5857">
                  <c:v>23.995999999999999</c:v>
                </c:pt>
                <c:pt idx="5858">
                  <c:v>24.024000000000001</c:v>
                </c:pt>
                <c:pt idx="5859">
                  <c:v>24.052</c:v>
                </c:pt>
                <c:pt idx="5860">
                  <c:v>24.08</c:v>
                </c:pt>
                <c:pt idx="5861">
                  <c:v>24.108000000000001</c:v>
                </c:pt>
                <c:pt idx="5862">
                  <c:v>24.135999999999999</c:v>
                </c:pt>
                <c:pt idx="5863">
                  <c:v>24.164000000000001</c:v>
                </c:pt>
                <c:pt idx="5864">
                  <c:v>24.192</c:v>
                </c:pt>
                <c:pt idx="5865">
                  <c:v>24.22</c:v>
                </c:pt>
                <c:pt idx="5866">
                  <c:v>24.248000000000001</c:v>
                </c:pt>
                <c:pt idx="5867">
                  <c:v>24.276</c:v>
                </c:pt>
                <c:pt idx="5868">
                  <c:v>24.303999999999998</c:v>
                </c:pt>
                <c:pt idx="5869">
                  <c:v>24.332000000000001</c:v>
                </c:pt>
                <c:pt idx="5870">
                  <c:v>24.36</c:v>
                </c:pt>
                <c:pt idx="5871">
                  <c:v>24.388000000000002</c:v>
                </c:pt>
                <c:pt idx="5872">
                  <c:v>24.416</c:v>
                </c:pt>
                <c:pt idx="5873">
                  <c:v>24.443999999999999</c:v>
                </c:pt>
                <c:pt idx="5874">
                  <c:v>24.472000000000001</c:v>
                </c:pt>
                <c:pt idx="5875">
                  <c:v>24.5</c:v>
                </c:pt>
                <c:pt idx="5876">
                  <c:v>24.527999999999999</c:v>
                </c:pt>
                <c:pt idx="5877">
                  <c:v>24.556000000000001</c:v>
                </c:pt>
                <c:pt idx="5878">
                  <c:v>24.584</c:v>
                </c:pt>
                <c:pt idx="5879">
                  <c:v>24.611999999999998</c:v>
                </c:pt>
                <c:pt idx="5880">
                  <c:v>24.64</c:v>
                </c:pt>
                <c:pt idx="5881">
                  <c:v>24.667999999999999</c:v>
                </c:pt>
                <c:pt idx="5882">
                  <c:v>24.696000000000002</c:v>
                </c:pt>
                <c:pt idx="5883">
                  <c:v>24.724</c:v>
                </c:pt>
                <c:pt idx="5884">
                  <c:v>24.751999999999999</c:v>
                </c:pt>
                <c:pt idx="5885">
                  <c:v>24.78</c:v>
                </c:pt>
                <c:pt idx="5886">
                  <c:v>24.808</c:v>
                </c:pt>
                <c:pt idx="5887">
                  <c:v>24.835999999999999</c:v>
                </c:pt>
                <c:pt idx="5888">
                  <c:v>24.864000000000001</c:v>
                </c:pt>
                <c:pt idx="5889">
                  <c:v>24.891999999999999</c:v>
                </c:pt>
                <c:pt idx="5890">
                  <c:v>24.92</c:v>
                </c:pt>
                <c:pt idx="5891">
                  <c:v>24.948</c:v>
                </c:pt>
                <c:pt idx="5892">
                  <c:v>24.975999999999999</c:v>
                </c:pt>
                <c:pt idx="5893">
                  <c:v>25.004000000000001</c:v>
                </c:pt>
                <c:pt idx="5894">
                  <c:v>25.032</c:v>
                </c:pt>
                <c:pt idx="5895">
                  <c:v>25.06</c:v>
                </c:pt>
                <c:pt idx="5896">
                  <c:v>25.088000000000001</c:v>
                </c:pt>
                <c:pt idx="5897">
                  <c:v>25.116</c:v>
                </c:pt>
                <c:pt idx="5898">
                  <c:v>25.143999999999998</c:v>
                </c:pt>
                <c:pt idx="5899">
                  <c:v>25.172000000000001</c:v>
                </c:pt>
                <c:pt idx="5900">
                  <c:v>25.2</c:v>
                </c:pt>
                <c:pt idx="5901">
                  <c:v>25.228000000000002</c:v>
                </c:pt>
                <c:pt idx="5902">
                  <c:v>25.256</c:v>
                </c:pt>
                <c:pt idx="5903">
                  <c:v>25.283999999999999</c:v>
                </c:pt>
                <c:pt idx="5904">
                  <c:v>25.312000000000001</c:v>
                </c:pt>
                <c:pt idx="5905">
                  <c:v>25.34</c:v>
                </c:pt>
                <c:pt idx="5906">
                  <c:v>25.367999999999999</c:v>
                </c:pt>
                <c:pt idx="5907">
                  <c:v>25.396000000000001</c:v>
                </c:pt>
                <c:pt idx="5908">
                  <c:v>25.423999999999999</c:v>
                </c:pt>
                <c:pt idx="5909">
                  <c:v>25.452000000000002</c:v>
                </c:pt>
                <c:pt idx="5910">
                  <c:v>25.48</c:v>
                </c:pt>
                <c:pt idx="5911">
                  <c:v>25.507999999999999</c:v>
                </c:pt>
                <c:pt idx="5912">
                  <c:v>25.536000000000001</c:v>
                </c:pt>
                <c:pt idx="5913">
                  <c:v>25.564</c:v>
                </c:pt>
                <c:pt idx="5914">
                  <c:v>25.591999999999999</c:v>
                </c:pt>
                <c:pt idx="5915">
                  <c:v>25.62</c:v>
                </c:pt>
                <c:pt idx="5916">
                  <c:v>25.648</c:v>
                </c:pt>
                <c:pt idx="5917">
                  <c:v>25.675999999999998</c:v>
                </c:pt>
                <c:pt idx="5918">
                  <c:v>25.704000000000001</c:v>
                </c:pt>
                <c:pt idx="5919">
                  <c:v>25.731999999999999</c:v>
                </c:pt>
                <c:pt idx="5920">
                  <c:v>25.76</c:v>
                </c:pt>
                <c:pt idx="5921">
                  <c:v>25.788</c:v>
                </c:pt>
                <c:pt idx="5922">
                  <c:v>25.815999999999999</c:v>
                </c:pt>
                <c:pt idx="5923">
                  <c:v>25.844000000000001</c:v>
                </c:pt>
                <c:pt idx="5924">
                  <c:v>25.872</c:v>
                </c:pt>
                <c:pt idx="5925">
                  <c:v>25.9</c:v>
                </c:pt>
                <c:pt idx="5926">
                  <c:v>25.928000000000001</c:v>
                </c:pt>
                <c:pt idx="5927">
                  <c:v>25.956</c:v>
                </c:pt>
                <c:pt idx="5928">
                  <c:v>25.984000000000002</c:v>
                </c:pt>
                <c:pt idx="5929">
                  <c:v>26.012</c:v>
                </c:pt>
                <c:pt idx="5930">
                  <c:v>26.04</c:v>
                </c:pt>
                <c:pt idx="5931">
                  <c:v>26.068000000000001</c:v>
                </c:pt>
                <c:pt idx="5932">
                  <c:v>26.096</c:v>
                </c:pt>
                <c:pt idx="5933">
                  <c:v>26.123999999999999</c:v>
                </c:pt>
                <c:pt idx="5934">
                  <c:v>26.152000000000001</c:v>
                </c:pt>
                <c:pt idx="5935">
                  <c:v>26.18</c:v>
                </c:pt>
                <c:pt idx="5936">
                  <c:v>26.207999999999998</c:v>
                </c:pt>
                <c:pt idx="5937">
                  <c:v>26.236000000000001</c:v>
                </c:pt>
                <c:pt idx="5938">
                  <c:v>26.263999999999999</c:v>
                </c:pt>
                <c:pt idx="5939">
                  <c:v>26.292000000000002</c:v>
                </c:pt>
                <c:pt idx="5940">
                  <c:v>26.32</c:v>
                </c:pt>
                <c:pt idx="5941">
                  <c:v>26.347999999999999</c:v>
                </c:pt>
                <c:pt idx="5942">
                  <c:v>26.376000000000001</c:v>
                </c:pt>
                <c:pt idx="5943">
                  <c:v>26.404</c:v>
                </c:pt>
                <c:pt idx="5944">
                  <c:v>26.431999999999999</c:v>
                </c:pt>
                <c:pt idx="5945">
                  <c:v>26.46</c:v>
                </c:pt>
                <c:pt idx="5946">
                  <c:v>26.488</c:v>
                </c:pt>
                <c:pt idx="5947">
                  <c:v>26.515999999999998</c:v>
                </c:pt>
                <c:pt idx="5948">
                  <c:v>26.544</c:v>
                </c:pt>
                <c:pt idx="5949">
                  <c:v>26.571999999999999</c:v>
                </c:pt>
                <c:pt idx="5950">
                  <c:v>26.6</c:v>
                </c:pt>
                <c:pt idx="5951">
                  <c:v>26.628</c:v>
                </c:pt>
                <c:pt idx="5952">
                  <c:v>26.655999999999999</c:v>
                </c:pt>
                <c:pt idx="5953">
                  <c:v>26.684000000000001</c:v>
                </c:pt>
                <c:pt idx="5954">
                  <c:v>26.712</c:v>
                </c:pt>
                <c:pt idx="5955">
                  <c:v>26.74</c:v>
                </c:pt>
                <c:pt idx="5956">
                  <c:v>26.768000000000001</c:v>
                </c:pt>
                <c:pt idx="5957">
                  <c:v>26.795999999999999</c:v>
                </c:pt>
                <c:pt idx="5958">
                  <c:v>26.824000000000002</c:v>
                </c:pt>
                <c:pt idx="5959">
                  <c:v>26.852</c:v>
                </c:pt>
                <c:pt idx="5960">
                  <c:v>26.88</c:v>
                </c:pt>
                <c:pt idx="5961">
                  <c:v>26.908000000000001</c:v>
                </c:pt>
                <c:pt idx="5962">
                  <c:v>26.936</c:v>
                </c:pt>
                <c:pt idx="5963">
                  <c:v>26.963999999999999</c:v>
                </c:pt>
                <c:pt idx="5964">
                  <c:v>26.992000000000001</c:v>
                </c:pt>
                <c:pt idx="5965">
                  <c:v>27.02</c:v>
                </c:pt>
                <c:pt idx="5966">
                  <c:v>27.047999999999998</c:v>
                </c:pt>
                <c:pt idx="5967">
                  <c:v>27.076000000000001</c:v>
                </c:pt>
                <c:pt idx="5968">
                  <c:v>27.103999999999999</c:v>
                </c:pt>
                <c:pt idx="5969">
                  <c:v>27.132000000000001</c:v>
                </c:pt>
                <c:pt idx="5970">
                  <c:v>27.16</c:v>
                </c:pt>
                <c:pt idx="5971">
                  <c:v>27.187999999999999</c:v>
                </c:pt>
                <c:pt idx="5972">
                  <c:v>27.216000000000001</c:v>
                </c:pt>
                <c:pt idx="5973">
                  <c:v>27.244</c:v>
                </c:pt>
                <c:pt idx="5974">
                  <c:v>27.271999999999998</c:v>
                </c:pt>
                <c:pt idx="5975">
                  <c:v>27.3</c:v>
                </c:pt>
                <c:pt idx="5976">
                  <c:v>27.327999999999999</c:v>
                </c:pt>
                <c:pt idx="5977">
                  <c:v>27.356000000000002</c:v>
                </c:pt>
                <c:pt idx="5978">
                  <c:v>27.384</c:v>
                </c:pt>
                <c:pt idx="5979">
                  <c:v>27.411999999999999</c:v>
                </c:pt>
                <c:pt idx="5980">
                  <c:v>27.44</c:v>
                </c:pt>
                <c:pt idx="5981">
                  <c:v>27.468</c:v>
                </c:pt>
                <c:pt idx="5982">
                  <c:v>27.495999999999999</c:v>
                </c:pt>
                <c:pt idx="5983">
                  <c:v>27.524000000000001</c:v>
                </c:pt>
                <c:pt idx="5984">
                  <c:v>27.552</c:v>
                </c:pt>
                <c:pt idx="5985">
                  <c:v>27.58</c:v>
                </c:pt>
                <c:pt idx="5986">
                  <c:v>27.608000000000001</c:v>
                </c:pt>
                <c:pt idx="5987">
                  <c:v>27.635999999999999</c:v>
                </c:pt>
                <c:pt idx="5988">
                  <c:v>27.664000000000001</c:v>
                </c:pt>
                <c:pt idx="5989">
                  <c:v>27.692</c:v>
                </c:pt>
                <c:pt idx="5990">
                  <c:v>27.72</c:v>
                </c:pt>
                <c:pt idx="5991">
                  <c:v>27.748000000000001</c:v>
                </c:pt>
                <c:pt idx="5992">
                  <c:v>27.776</c:v>
                </c:pt>
                <c:pt idx="5993">
                  <c:v>27.803999999999998</c:v>
                </c:pt>
                <c:pt idx="5994">
                  <c:v>27.832000000000001</c:v>
                </c:pt>
                <c:pt idx="5995">
                  <c:v>27.86</c:v>
                </c:pt>
                <c:pt idx="5996">
                  <c:v>27.888000000000002</c:v>
                </c:pt>
                <c:pt idx="5997">
                  <c:v>27.916</c:v>
                </c:pt>
                <c:pt idx="5998">
                  <c:v>27.943999999999999</c:v>
                </c:pt>
                <c:pt idx="5999">
                  <c:v>27.972000000000001</c:v>
                </c:pt>
                <c:pt idx="6000">
                  <c:v>28</c:v>
                </c:pt>
                <c:pt idx="6001">
                  <c:v>28.027999999999999</c:v>
                </c:pt>
                <c:pt idx="6002">
                  <c:v>28.056000000000001</c:v>
                </c:pt>
                <c:pt idx="6003">
                  <c:v>28.084</c:v>
                </c:pt>
                <c:pt idx="6004">
                  <c:v>28.111999999999998</c:v>
                </c:pt>
                <c:pt idx="6005">
                  <c:v>28.14</c:v>
                </c:pt>
                <c:pt idx="6006">
                  <c:v>28.167999999999999</c:v>
                </c:pt>
                <c:pt idx="6007">
                  <c:v>28.196000000000002</c:v>
                </c:pt>
                <c:pt idx="6008">
                  <c:v>28.224</c:v>
                </c:pt>
                <c:pt idx="6009">
                  <c:v>28.251999999999999</c:v>
                </c:pt>
                <c:pt idx="6010">
                  <c:v>28.28</c:v>
                </c:pt>
                <c:pt idx="6011">
                  <c:v>28.308</c:v>
                </c:pt>
                <c:pt idx="6012">
                  <c:v>28.335999999999999</c:v>
                </c:pt>
                <c:pt idx="6013">
                  <c:v>28.364000000000001</c:v>
                </c:pt>
                <c:pt idx="6014">
                  <c:v>28.391999999999999</c:v>
                </c:pt>
                <c:pt idx="6015">
                  <c:v>28.42</c:v>
                </c:pt>
                <c:pt idx="6016">
                  <c:v>28.448</c:v>
                </c:pt>
                <c:pt idx="6017">
                  <c:v>28.475999999999999</c:v>
                </c:pt>
                <c:pt idx="6018">
                  <c:v>28.504000000000001</c:v>
                </c:pt>
                <c:pt idx="6019">
                  <c:v>28.532</c:v>
                </c:pt>
                <c:pt idx="6020">
                  <c:v>28.56</c:v>
                </c:pt>
                <c:pt idx="6021">
                  <c:v>28.588000000000001</c:v>
                </c:pt>
                <c:pt idx="6022">
                  <c:v>28.616</c:v>
                </c:pt>
                <c:pt idx="6023">
                  <c:v>28.643999999999998</c:v>
                </c:pt>
                <c:pt idx="6024">
                  <c:v>28.672000000000001</c:v>
                </c:pt>
                <c:pt idx="6025">
                  <c:v>28.7</c:v>
                </c:pt>
                <c:pt idx="6026">
                  <c:v>28.728000000000002</c:v>
                </c:pt>
                <c:pt idx="6027">
                  <c:v>28.756</c:v>
                </c:pt>
                <c:pt idx="6028">
                  <c:v>28.783999999999999</c:v>
                </c:pt>
                <c:pt idx="6029">
                  <c:v>28.812000000000001</c:v>
                </c:pt>
                <c:pt idx="6030">
                  <c:v>28.84</c:v>
                </c:pt>
                <c:pt idx="6031">
                  <c:v>28.867999999999999</c:v>
                </c:pt>
                <c:pt idx="6032">
                  <c:v>28.896000000000001</c:v>
                </c:pt>
                <c:pt idx="6033">
                  <c:v>28.923999999999999</c:v>
                </c:pt>
                <c:pt idx="6034">
                  <c:v>28.952000000000002</c:v>
                </c:pt>
                <c:pt idx="6035">
                  <c:v>28.98</c:v>
                </c:pt>
                <c:pt idx="6036">
                  <c:v>29.007999999999999</c:v>
                </c:pt>
                <c:pt idx="6037">
                  <c:v>29.036000000000001</c:v>
                </c:pt>
                <c:pt idx="6038">
                  <c:v>29.064</c:v>
                </c:pt>
                <c:pt idx="6039">
                  <c:v>29.091999999999999</c:v>
                </c:pt>
                <c:pt idx="6040">
                  <c:v>29.12</c:v>
                </c:pt>
                <c:pt idx="6041">
                  <c:v>29.148</c:v>
                </c:pt>
                <c:pt idx="6042">
                  <c:v>29.175999999999998</c:v>
                </c:pt>
                <c:pt idx="6043">
                  <c:v>29.204000000000001</c:v>
                </c:pt>
                <c:pt idx="6044">
                  <c:v>29.231999999999999</c:v>
                </c:pt>
                <c:pt idx="6045">
                  <c:v>29.26</c:v>
                </c:pt>
                <c:pt idx="6046">
                  <c:v>29.288</c:v>
                </c:pt>
                <c:pt idx="6047">
                  <c:v>29.315999999999999</c:v>
                </c:pt>
                <c:pt idx="6048">
                  <c:v>29.344000000000001</c:v>
                </c:pt>
                <c:pt idx="6049">
                  <c:v>29.372</c:v>
                </c:pt>
                <c:pt idx="6050">
                  <c:v>29.4</c:v>
                </c:pt>
                <c:pt idx="6051">
                  <c:v>29.428000000000001</c:v>
                </c:pt>
                <c:pt idx="6052">
                  <c:v>29.456</c:v>
                </c:pt>
                <c:pt idx="6053">
                  <c:v>29.484000000000002</c:v>
                </c:pt>
                <c:pt idx="6054">
                  <c:v>29.512</c:v>
                </c:pt>
                <c:pt idx="6055">
                  <c:v>29.54</c:v>
                </c:pt>
                <c:pt idx="6056">
                  <c:v>29.568000000000001</c:v>
                </c:pt>
                <c:pt idx="6057">
                  <c:v>29.596</c:v>
                </c:pt>
                <c:pt idx="6058">
                  <c:v>29.623999999999999</c:v>
                </c:pt>
                <c:pt idx="6059">
                  <c:v>29.652000000000001</c:v>
                </c:pt>
                <c:pt idx="6060">
                  <c:v>29.68</c:v>
                </c:pt>
                <c:pt idx="6061">
                  <c:v>29.707999999999998</c:v>
                </c:pt>
                <c:pt idx="6062">
                  <c:v>29.736000000000001</c:v>
                </c:pt>
                <c:pt idx="6063">
                  <c:v>29.763999999999999</c:v>
                </c:pt>
                <c:pt idx="6064">
                  <c:v>29.792000000000002</c:v>
                </c:pt>
                <c:pt idx="6065">
                  <c:v>29.82</c:v>
                </c:pt>
                <c:pt idx="6066">
                  <c:v>29.847999999999999</c:v>
                </c:pt>
                <c:pt idx="6067">
                  <c:v>29.876000000000001</c:v>
                </c:pt>
                <c:pt idx="6068">
                  <c:v>29.904</c:v>
                </c:pt>
                <c:pt idx="6069">
                  <c:v>29.931999999999999</c:v>
                </c:pt>
                <c:pt idx="6070">
                  <c:v>29.96</c:v>
                </c:pt>
                <c:pt idx="6071">
                  <c:v>29.988</c:v>
                </c:pt>
                <c:pt idx="6072">
                  <c:v>30.015999999999998</c:v>
                </c:pt>
                <c:pt idx="6073">
                  <c:v>30.044</c:v>
                </c:pt>
                <c:pt idx="6074">
                  <c:v>30.071999999999999</c:v>
                </c:pt>
                <c:pt idx="6075">
                  <c:v>30.1</c:v>
                </c:pt>
                <c:pt idx="6076">
                  <c:v>30.128</c:v>
                </c:pt>
                <c:pt idx="6077">
                  <c:v>30.155999999999999</c:v>
                </c:pt>
                <c:pt idx="6078">
                  <c:v>30.184000000000001</c:v>
                </c:pt>
                <c:pt idx="6079">
                  <c:v>30.212</c:v>
                </c:pt>
                <c:pt idx="6080">
                  <c:v>30.24</c:v>
                </c:pt>
                <c:pt idx="6081">
                  <c:v>30.268000000000001</c:v>
                </c:pt>
                <c:pt idx="6082">
                  <c:v>30.295999999999999</c:v>
                </c:pt>
                <c:pt idx="6083">
                  <c:v>30.324000000000002</c:v>
                </c:pt>
                <c:pt idx="6084">
                  <c:v>30.352</c:v>
                </c:pt>
                <c:pt idx="6085">
                  <c:v>30.38</c:v>
                </c:pt>
                <c:pt idx="6086">
                  <c:v>30.408000000000001</c:v>
                </c:pt>
                <c:pt idx="6087">
                  <c:v>30.436</c:v>
                </c:pt>
                <c:pt idx="6088">
                  <c:v>30.463999999999999</c:v>
                </c:pt>
                <c:pt idx="6089">
                  <c:v>30.492000000000001</c:v>
                </c:pt>
                <c:pt idx="6090">
                  <c:v>30.52</c:v>
                </c:pt>
                <c:pt idx="6091">
                  <c:v>30.547999999999998</c:v>
                </c:pt>
                <c:pt idx="6092">
                  <c:v>30.576000000000001</c:v>
                </c:pt>
                <c:pt idx="6093">
                  <c:v>30.603999999999999</c:v>
                </c:pt>
                <c:pt idx="6094">
                  <c:v>30.632000000000001</c:v>
                </c:pt>
                <c:pt idx="6095">
                  <c:v>30.66</c:v>
                </c:pt>
                <c:pt idx="6096">
                  <c:v>30.687999999999999</c:v>
                </c:pt>
                <c:pt idx="6097">
                  <c:v>30.716000000000001</c:v>
                </c:pt>
                <c:pt idx="6098">
                  <c:v>30.744</c:v>
                </c:pt>
                <c:pt idx="6099">
                  <c:v>30.771999999999998</c:v>
                </c:pt>
                <c:pt idx="6100">
                  <c:v>30.8</c:v>
                </c:pt>
                <c:pt idx="6101">
                  <c:v>30.827999999999999</c:v>
                </c:pt>
                <c:pt idx="6102">
                  <c:v>30.856000000000002</c:v>
                </c:pt>
                <c:pt idx="6103">
                  <c:v>30.884</c:v>
                </c:pt>
                <c:pt idx="6104">
                  <c:v>30.911999999999999</c:v>
                </c:pt>
                <c:pt idx="6105">
                  <c:v>30.94</c:v>
                </c:pt>
                <c:pt idx="6106">
                  <c:v>30.968</c:v>
                </c:pt>
                <c:pt idx="6107">
                  <c:v>30.995999999999999</c:v>
                </c:pt>
                <c:pt idx="6108">
                  <c:v>31.024000000000001</c:v>
                </c:pt>
                <c:pt idx="6109">
                  <c:v>31.052</c:v>
                </c:pt>
                <c:pt idx="6110">
                  <c:v>31.08</c:v>
                </c:pt>
                <c:pt idx="6111">
                  <c:v>31.108000000000001</c:v>
                </c:pt>
                <c:pt idx="6112">
                  <c:v>31.135999999999999</c:v>
                </c:pt>
                <c:pt idx="6113">
                  <c:v>31.164000000000001</c:v>
                </c:pt>
                <c:pt idx="6114">
                  <c:v>31.192</c:v>
                </c:pt>
                <c:pt idx="6115">
                  <c:v>31.22</c:v>
                </c:pt>
                <c:pt idx="6116">
                  <c:v>31.248000000000001</c:v>
                </c:pt>
                <c:pt idx="6117">
                  <c:v>31.276</c:v>
                </c:pt>
                <c:pt idx="6118">
                  <c:v>31.303999999999998</c:v>
                </c:pt>
                <c:pt idx="6119">
                  <c:v>31.332000000000001</c:v>
                </c:pt>
                <c:pt idx="6120">
                  <c:v>31.36</c:v>
                </c:pt>
                <c:pt idx="6121">
                  <c:v>31.388000000000002</c:v>
                </c:pt>
                <c:pt idx="6122">
                  <c:v>31.416</c:v>
                </c:pt>
                <c:pt idx="6123">
                  <c:v>31.443999999999999</c:v>
                </c:pt>
                <c:pt idx="6124">
                  <c:v>31.472000000000001</c:v>
                </c:pt>
                <c:pt idx="6125">
                  <c:v>31.5</c:v>
                </c:pt>
                <c:pt idx="6126">
                  <c:v>31.527999999999999</c:v>
                </c:pt>
                <c:pt idx="6127">
                  <c:v>31.556000000000001</c:v>
                </c:pt>
                <c:pt idx="6128">
                  <c:v>31.584</c:v>
                </c:pt>
                <c:pt idx="6129">
                  <c:v>31.611999999999998</c:v>
                </c:pt>
                <c:pt idx="6130">
                  <c:v>31.64</c:v>
                </c:pt>
                <c:pt idx="6131">
                  <c:v>31.667999999999999</c:v>
                </c:pt>
                <c:pt idx="6132">
                  <c:v>31.696000000000002</c:v>
                </c:pt>
                <c:pt idx="6133">
                  <c:v>31.724</c:v>
                </c:pt>
                <c:pt idx="6134">
                  <c:v>31.751999999999999</c:v>
                </c:pt>
                <c:pt idx="6135">
                  <c:v>31.78</c:v>
                </c:pt>
                <c:pt idx="6136">
                  <c:v>31.808</c:v>
                </c:pt>
                <c:pt idx="6137">
                  <c:v>31.835999999999999</c:v>
                </c:pt>
                <c:pt idx="6138">
                  <c:v>31.864000000000001</c:v>
                </c:pt>
                <c:pt idx="6139">
                  <c:v>31.891999999999999</c:v>
                </c:pt>
                <c:pt idx="6140">
                  <c:v>31.92</c:v>
                </c:pt>
                <c:pt idx="6141">
                  <c:v>31.948</c:v>
                </c:pt>
                <c:pt idx="6142">
                  <c:v>31.975999999999999</c:v>
                </c:pt>
                <c:pt idx="6143">
                  <c:v>32.003999999999998</c:v>
                </c:pt>
                <c:pt idx="6144">
                  <c:v>32.031999999999996</c:v>
                </c:pt>
                <c:pt idx="6145">
                  <c:v>32.06</c:v>
                </c:pt>
                <c:pt idx="6146">
                  <c:v>32.088000000000001</c:v>
                </c:pt>
                <c:pt idx="6147">
                  <c:v>32.116</c:v>
                </c:pt>
                <c:pt idx="6148">
                  <c:v>32.143999999999998</c:v>
                </c:pt>
                <c:pt idx="6149">
                  <c:v>32.171999999999997</c:v>
                </c:pt>
                <c:pt idx="6150">
                  <c:v>32.200000000000003</c:v>
                </c:pt>
                <c:pt idx="6151">
                  <c:v>32.228000000000002</c:v>
                </c:pt>
                <c:pt idx="6152">
                  <c:v>32.256</c:v>
                </c:pt>
                <c:pt idx="6153">
                  <c:v>32.283999999999999</c:v>
                </c:pt>
                <c:pt idx="6154">
                  <c:v>32.311999999999998</c:v>
                </c:pt>
                <c:pt idx="6155">
                  <c:v>32.340000000000003</c:v>
                </c:pt>
                <c:pt idx="6156">
                  <c:v>32.368000000000002</c:v>
                </c:pt>
                <c:pt idx="6157">
                  <c:v>32.396000000000001</c:v>
                </c:pt>
                <c:pt idx="6158">
                  <c:v>32.423999999999999</c:v>
                </c:pt>
                <c:pt idx="6159">
                  <c:v>32.451999999999998</c:v>
                </c:pt>
                <c:pt idx="6160">
                  <c:v>32.479999999999997</c:v>
                </c:pt>
                <c:pt idx="6161">
                  <c:v>32.508000000000003</c:v>
                </c:pt>
                <c:pt idx="6162">
                  <c:v>32.536000000000001</c:v>
                </c:pt>
                <c:pt idx="6163">
                  <c:v>32.564</c:v>
                </c:pt>
                <c:pt idx="6164">
                  <c:v>32.591999999999999</c:v>
                </c:pt>
                <c:pt idx="6165">
                  <c:v>32.619999999999997</c:v>
                </c:pt>
                <c:pt idx="6166">
                  <c:v>32.648000000000003</c:v>
                </c:pt>
                <c:pt idx="6167">
                  <c:v>32.676000000000002</c:v>
                </c:pt>
                <c:pt idx="6168">
                  <c:v>32.704000000000001</c:v>
                </c:pt>
                <c:pt idx="6169">
                  <c:v>32.731999999999999</c:v>
                </c:pt>
                <c:pt idx="6170">
                  <c:v>32.76</c:v>
                </c:pt>
                <c:pt idx="6171">
                  <c:v>32.787999999999997</c:v>
                </c:pt>
                <c:pt idx="6172">
                  <c:v>32.816000000000003</c:v>
                </c:pt>
                <c:pt idx="6173">
                  <c:v>32.844000000000001</c:v>
                </c:pt>
                <c:pt idx="6174">
                  <c:v>32.872</c:v>
                </c:pt>
                <c:pt idx="6175">
                  <c:v>32.9</c:v>
                </c:pt>
                <c:pt idx="6176">
                  <c:v>32.927999999999997</c:v>
                </c:pt>
                <c:pt idx="6177">
                  <c:v>32.956000000000003</c:v>
                </c:pt>
                <c:pt idx="6178">
                  <c:v>32.984000000000002</c:v>
                </c:pt>
                <c:pt idx="6179">
                  <c:v>33.012</c:v>
                </c:pt>
                <c:pt idx="6180">
                  <c:v>33.04</c:v>
                </c:pt>
                <c:pt idx="6181">
                  <c:v>33.067999999999998</c:v>
                </c:pt>
                <c:pt idx="6182">
                  <c:v>33.095999999999997</c:v>
                </c:pt>
                <c:pt idx="6183">
                  <c:v>33.124000000000002</c:v>
                </c:pt>
                <c:pt idx="6184">
                  <c:v>33.152000000000001</c:v>
                </c:pt>
                <c:pt idx="6185">
                  <c:v>33.18</c:v>
                </c:pt>
                <c:pt idx="6186">
                  <c:v>33.207999999999998</c:v>
                </c:pt>
                <c:pt idx="6187">
                  <c:v>33.235999999999997</c:v>
                </c:pt>
                <c:pt idx="6188">
                  <c:v>33.264000000000003</c:v>
                </c:pt>
                <c:pt idx="6189">
                  <c:v>33.292000000000002</c:v>
                </c:pt>
                <c:pt idx="6190">
                  <c:v>33.32</c:v>
                </c:pt>
                <c:pt idx="6191">
                  <c:v>33.347999999999999</c:v>
                </c:pt>
                <c:pt idx="6192">
                  <c:v>33.375999999999998</c:v>
                </c:pt>
                <c:pt idx="6193">
                  <c:v>33.404000000000003</c:v>
                </c:pt>
                <c:pt idx="6194">
                  <c:v>33.432000000000002</c:v>
                </c:pt>
                <c:pt idx="6195">
                  <c:v>33.46</c:v>
                </c:pt>
                <c:pt idx="6196">
                  <c:v>33.488</c:v>
                </c:pt>
                <c:pt idx="6197">
                  <c:v>33.515999999999998</c:v>
                </c:pt>
                <c:pt idx="6198">
                  <c:v>33.543999999999997</c:v>
                </c:pt>
                <c:pt idx="6199">
                  <c:v>33.572000000000003</c:v>
                </c:pt>
                <c:pt idx="6200">
                  <c:v>33.6</c:v>
                </c:pt>
                <c:pt idx="6201">
                  <c:v>33.628</c:v>
                </c:pt>
                <c:pt idx="6202">
                  <c:v>33.655999999999999</c:v>
                </c:pt>
                <c:pt idx="6203">
                  <c:v>33.683999999999997</c:v>
                </c:pt>
                <c:pt idx="6204">
                  <c:v>33.712000000000003</c:v>
                </c:pt>
                <c:pt idx="6205">
                  <c:v>33.74</c:v>
                </c:pt>
                <c:pt idx="6206">
                  <c:v>33.768000000000001</c:v>
                </c:pt>
                <c:pt idx="6207">
                  <c:v>33.795999999999999</c:v>
                </c:pt>
                <c:pt idx="6208">
                  <c:v>33.823999999999998</c:v>
                </c:pt>
                <c:pt idx="6209">
                  <c:v>33.851999999999997</c:v>
                </c:pt>
                <c:pt idx="6210">
                  <c:v>33.880000000000003</c:v>
                </c:pt>
                <c:pt idx="6211">
                  <c:v>33.908000000000001</c:v>
                </c:pt>
                <c:pt idx="6212">
                  <c:v>33.936</c:v>
                </c:pt>
                <c:pt idx="6213">
                  <c:v>33.963999999999999</c:v>
                </c:pt>
                <c:pt idx="6214">
                  <c:v>33.991999999999997</c:v>
                </c:pt>
                <c:pt idx="6215">
                  <c:v>34.020000000000003</c:v>
                </c:pt>
                <c:pt idx="6216">
                  <c:v>34.048000000000002</c:v>
                </c:pt>
                <c:pt idx="6217">
                  <c:v>34.076000000000001</c:v>
                </c:pt>
                <c:pt idx="6218">
                  <c:v>34.103999999999999</c:v>
                </c:pt>
                <c:pt idx="6219">
                  <c:v>34.131999999999998</c:v>
                </c:pt>
                <c:pt idx="6220">
                  <c:v>34.159999999999997</c:v>
                </c:pt>
                <c:pt idx="6221">
                  <c:v>34.188000000000002</c:v>
                </c:pt>
                <c:pt idx="6222">
                  <c:v>34.216000000000001</c:v>
                </c:pt>
                <c:pt idx="6223">
                  <c:v>34.244</c:v>
                </c:pt>
                <c:pt idx="6224">
                  <c:v>34.271999999999998</c:v>
                </c:pt>
                <c:pt idx="6225">
                  <c:v>34.299999999999997</c:v>
                </c:pt>
                <c:pt idx="6226">
                  <c:v>34.328000000000003</c:v>
                </c:pt>
                <c:pt idx="6227">
                  <c:v>34.356000000000002</c:v>
                </c:pt>
                <c:pt idx="6228">
                  <c:v>34.384</c:v>
                </c:pt>
                <c:pt idx="6229">
                  <c:v>34.411999999999999</c:v>
                </c:pt>
                <c:pt idx="6230">
                  <c:v>34.44</c:v>
                </c:pt>
                <c:pt idx="6231">
                  <c:v>34.468000000000004</c:v>
                </c:pt>
                <c:pt idx="6232">
                  <c:v>34.496000000000002</c:v>
                </c:pt>
                <c:pt idx="6233">
                  <c:v>34.524000000000001</c:v>
                </c:pt>
                <c:pt idx="6234">
                  <c:v>34.552</c:v>
                </c:pt>
                <c:pt idx="6235">
                  <c:v>34.58</c:v>
                </c:pt>
                <c:pt idx="6236">
                  <c:v>34.607999999999997</c:v>
                </c:pt>
                <c:pt idx="6237">
                  <c:v>34.636000000000003</c:v>
                </c:pt>
                <c:pt idx="6238">
                  <c:v>34.664000000000001</c:v>
                </c:pt>
                <c:pt idx="6239">
                  <c:v>34.692</c:v>
                </c:pt>
                <c:pt idx="6240">
                  <c:v>34.72</c:v>
                </c:pt>
                <c:pt idx="6241">
                  <c:v>34.747999999999998</c:v>
                </c:pt>
                <c:pt idx="6242">
                  <c:v>34.776000000000003</c:v>
                </c:pt>
                <c:pt idx="6243">
                  <c:v>34.804000000000002</c:v>
                </c:pt>
                <c:pt idx="6244">
                  <c:v>34.832000000000001</c:v>
                </c:pt>
                <c:pt idx="6245">
                  <c:v>34.86</c:v>
                </c:pt>
                <c:pt idx="6246">
                  <c:v>34.887999999999998</c:v>
                </c:pt>
                <c:pt idx="6247">
                  <c:v>34.915999999999997</c:v>
                </c:pt>
                <c:pt idx="6248">
                  <c:v>34.944000000000003</c:v>
                </c:pt>
                <c:pt idx="6249">
                  <c:v>34.972000000000001</c:v>
                </c:pt>
                <c:pt idx="6250">
                  <c:v>35</c:v>
                </c:pt>
                <c:pt idx="6251">
                  <c:v>35.027999999999999</c:v>
                </c:pt>
                <c:pt idx="6252">
                  <c:v>35.055999999999997</c:v>
                </c:pt>
                <c:pt idx="6253">
                  <c:v>35.084000000000003</c:v>
                </c:pt>
                <c:pt idx="6254">
                  <c:v>35.112000000000002</c:v>
                </c:pt>
                <c:pt idx="6255">
                  <c:v>35.14</c:v>
                </c:pt>
                <c:pt idx="6256">
                  <c:v>35.167999999999999</c:v>
                </c:pt>
                <c:pt idx="6257">
                  <c:v>35.195999999999998</c:v>
                </c:pt>
                <c:pt idx="6258">
                  <c:v>35.223999999999997</c:v>
                </c:pt>
                <c:pt idx="6259">
                  <c:v>35.252000000000002</c:v>
                </c:pt>
                <c:pt idx="6260">
                  <c:v>35.28</c:v>
                </c:pt>
                <c:pt idx="6261">
                  <c:v>35.308</c:v>
                </c:pt>
                <c:pt idx="6262">
                  <c:v>35.335999999999999</c:v>
                </c:pt>
                <c:pt idx="6263">
                  <c:v>35.363999999999997</c:v>
                </c:pt>
                <c:pt idx="6264">
                  <c:v>35.392000000000003</c:v>
                </c:pt>
                <c:pt idx="6265">
                  <c:v>35.42</c:v>
                </c:pt>
                <c:pt idx="6266">
                  <c:v>35.448</c:v>
                </c:pt>
                <c:pt idx="6267">
                  <c:v>35.475999999999999</c:v>
                </c:pt>
                <c:pt idx="6268">
                  <c:v>35.503999999999998</c:v>
                </c:pt>
                <c:pt idx="6269">
                  <c:v>35.531999999999996</c:v>
                </c:pt>
                <c:pt idx="6270">
                  <c:v>35.56</c:v>
                </c:pt>
                <c:pt idx="6271">
                  <c:v>35.588000000000001</c:v>
                </c:pt>
                <c:pt idx="6272">
                  <c:v>35.616</c:v>
                </c:pt>
                <c:pt idx="6273">
                  <c:v>35.643999999999998</c:v>
                </c:pt>
                <c:pt idx="6274">
                  <c:v>35.671999999999997</c:v>
                </c:pt>
                <c:pt idx="6275">
                  <c:v>35.700000000000003</c:v>
                </c:pt>
                <c:pt idx="6276">
                  <c:v>35.728000000000002</c:v>
                </c:pt>
                <c:pt idx="6277">
                  <c:v>35.756</c:v>
                </c:pt>
                <c:pt idx="6278">
                  <c:v>35.783999999999999</c:v>
                </c:pt>
                <c:pt idx="6279">
                  <c:v>35.811999999999998</c:v>
                </c:pt>
                <c:pt idx="6280">
                  <c:v>35.840000000000003</c:v>
                </c:pt>
                <c:pt idx="6281">
                  <c:v>35.868000000000002</c:v>
                </c:pt>
                <c:pt idx="6282">
                  <c:v>35.896000000000001</c:v>
                </c:pt>
                <c:pt idx="6283">
                  <c:v>35.923999999999999</c:v>
                </c:pt>
                <c:pt idx="6284">
                  <c:v>35.951999999999998</c:v>
                </c:pt>
                <c:pt idx="6285">
                  <c:v>35.979999999999997</c:v>
                </c:pt>
                <c:pt idx="6286">
                  <c:v>36.008000000000003</c:v>
                </c:pt>
                <c:pt idx="6287">
                  <c:v>36.036000000000001</c:v>
                </c:pt>
                <c:pt idx="6288">
                  <c:v>36.064</c:v>
                </c:pt>
                <c:pt idx="6289">
                  <c:v>36.091999999999999</c:v>
                </c:pt>
                <c:pt idx="6290">
                  <c:v>36.119999999999997</c:v>
                </c:pt>
                <c:pt idx="6291">
                  <c:v>36.148000000000003</c:v>
                </c:pt>
                <c:pt idx="6292">
                  <c:v>36.176000000000002</c:v>
                </c:pt>
                <c:pt idx="6293">
                  <c:v>36.204000000000001</c:v>
                </c:pt>
                <c:pt idx="6294">
                  <c:v>36.231999999999999</c:v>
                </c:pt>
                <c:pt idx="6295">
                  <c:v>36.26</c:v>
                </c:pt>
                <c:pt idx="6296">
                  <c:v>36.287999999999997</c:v>
                </c:pt>
                <c:pt idx="6297">
                  <c:v>36.316000000000003</c:v>
                </c:pt>
                <c:pt idx="6298">
                  <c:v>36.344000000000001</c:v>
                </c:pt>
                <c:pt idx="6299">
                  <c:v>36.372</c:v>
                </c:pt>
                <c:pt idx="6300">
                  <c:v>36.4</c:v>
                </c:pt>
                <c:pt idx="6301">
                  <c:v>36.427999999999997</c:v>
                </c:pt>
                <c:pt idx="6302">
                  <c:v>36.456000000000003</c:v>
                </c:pt>
                <c:pt idx="6303">
                  <c:v>36.484000000000002</c:v>
                </c:pt>
                <c:pt idx="6304">
                  <c:v>36.512</c:v>
                </c:pt>
                <c:pt idx="6305">
                  <c:v>36.54</c:v>
                </c:pt>
                <c:pt idx="6306">
                  <c:v>36.567999999999998</c:v>
                </c:pt>
                <c:pt idx="6307">
                  <c:v>36.595999999999997</c:v>
                </c:pt>
                <c:pt idx="6308">
                  <c:v>36.624000000000002</c:v>
                </c:pt>
                <c:pt idx="6309">
                  <c:v>36.652000000000001</c:v>
                </c:pt>
                <c:pt idx="6310">
                  <c:v>36.68</c:v>
                </c:pt>
                <c:pt idx="6311">
                  <c:v>36.707999999999998</c:v>
                </c:pt>
                <c:pt idx="6312">
                  <c:v>36.735999999999997</c:v>
                </c:pt>
                <c:pt idx="6313">
                  <c:v>36.764000000000003</c:v>
                </c:pt>
                <c:pt idx="6314">
                  <c:v>36.792000000000002</c:v>
                </c:pt>
                <c:pt idx="6315">
                  <c:v>36.82</c:v>
                </c:pt>
                <c:pt idx="6316">
                  <c:v>36.847999999999999</c:v>
                </c:pt>
                <c:pt idx="6317">
                  <c:v>36.875999999999998</c:v>
                </c:pt>
                <c:pt idx="6318">
                  <c:v>36.904000000000003</c:v>
                </c:pt>
                <c:pt idx="6319">
                  <c:v>36.932000000000002</c:v>
                </c:pt>
                <c:pt idx="6320">
                  <c:v>36.96</c:v>
                </c:pt>
                <c:pt idx="6321">
                  <c:v>36.988</c:v>
                </c:pt>
                <c:pt idx="6322">
                  <c:v>37.015999999999998</c:v>
                </c:pt>
                <c:pt idx="6323">
                  <c:v>37.043999999999997</c:v>
                </c:pt>
                <c:pt idx="6324">
                  <c:v>37.072000000000003</c:v>
                </c:pt>
                <c:pt idx="6325">
                  <c:v>37.1</c:v>
                </c:pt>
                <c:pt idx="6326">
                  <c:v>37.128</c:v>
                </c:pt>
                <c:pt idx="6327">
                  <c:v>37.155999999999999</c:v>
                </c:pt>
                <c:pt idx="6328">
                  <c:v>37.183999999999997</c:v>
                </c:pt>
                <c:pt idx="6329">
                  <c:v>37.212000000000003</c:v>
                </c:pt>
                <c:pt idx="6330">
                  <c:v>37.24</c:v>
                </c:pt>
                <c:pt idx="6331">
                  <c:v>37.268000000000001</c:v>
                </c:pt>
                <c:pt idx="6332">
                  <c:v>37.295999999999999</c:v>
                </c:pt>
                <c:pt idx="6333">
                  <c:v>37.323999999999998</c:v>
                </c:pt>
                <c:pt idx="6334">
                  <c:v>37.351999999999997</c:v>
                </c:pt>
                <c:pt idx="6335">
                  <c:v>37.380000000000003</c:v>
                </c:pt>
                <c:pt idx="6336">
                  <c:v>37.408000000000001</c:v>
                </c:pt>
                <c:pt idx="6337">
                  <c:v>37.436</c:v>
                </c:pt>
                <c:pt idx="6338">
                  <c:v>37.463999999999999</c:v>
                </c:pt>
                <c:pt idx="6339">
                  <c:v>37.491999999999997</c:v>
                </c:pt>
                <c:pt idx="6340">
                  <c:v>37.520000000000003</c:v>
                </c:pt>
                <c:pt idx="6341">
                  <c:v>37.548000000000002</c:v>
                </c:pt>
                <c:pt idx="6342">
                  <c:v>37.576000000000001</c:v>
                </c:pt>
                <c:pt idx="6343">
                  <c:v>37.603999999999999</c:v>
                </c:pt>
                <c:pt idx="6344">
                  <c:v>37.631999999999998</c:v>
                </c:pt>
                <c:pt idx="6345">
                  <c:v>37.659999999999997</c:v>
                </c:pt>
                <c:pt idx="6346">
                  <c:v>37.688000000000002</c:v>
                </c:pt>
                <c:pt idx="6347">
                  <c:v>37.716000000000001</c:v>
                </c:pt>
                <c:pt idx="6348">
                  <c:v>37.744</c:v>
                </c:pt>
                <c:pt idx="6349">
                  <c:v>37.771999999999998</c:v>
                </c:pt>
                <c:pt idx="6350">
                  <c:v>37.799999999999997</c:v>
                </c:pt>
                <c:pt idx="6351">
                  <c:v>37.828000000000003</c:v>
                </c:pt>
                <c:pt idx="6352">
                  <c:v>37.856000000000002</c:v>
                </c:pt>
                <c:pt idx="6353">
                  <c:v>37.884</c:v>
                </c:pt>
                <c:pt idx="6354">
                  <c:v>37.911999999999999</c:v>
                </c:pt>
                <c:pt idx="6355">
                  <c:v>37.94</c:v>
                </c:pt>
                <c:pt idx="6356">
                  <c:v>37.968000000000004</c:v>
                </c:pt>
                <c:pt idx="6357">
                  <c:v>37.996000000000002</c:v>
                </c:pt>
                <c:pt idx="6358">
                  <c:v>38.024000000000001</c:v>
                </c:pt>
                <c:pt idx="6359">
                  <c:v>38.052</c:v>
                </c:pt>
                <c:pt idx="6360">
                  <c:v>38.08</c:v>
                </c:pt>
                <c:pt idx="6361">
                  <c:v>38.107999999999997</c:v>
                </c:pt>
                <c:pt idx="6362">
                  <c:v>38.136000000000003</c:v>
                </c:pt>
                <c:pt idx="6363">
                  <c:v>38.164000000000001</c:v>
                </c:pt>
                <c:pt idx="6364">
                  <c:v>38.192</c:v>
                </c:pt>
                <c:pt idx="6365">
                  <c:v>38.22</c:v>
                </c:pt>
                <c:pt idx="6366">
                  <c:v>38.247999999999998</c:v>
                </c:pt>
                <c:pt idx="6367">
                  <c:v>38.276000000000003</c:v>
                </c:pt>
                <c:pt idx="6368">
                  <c:v>38.304000000000002</c:v>
                </c:pt>
                <c:pt idx="6369">
                  <c:v>38.332000000000001</c:v>
                </c:pt>
                <c:pt idx="6370">
                  <c:v>38.36</c:v>
                </c:pt>
                <c:pt idx="6371">
                  <c:v>38.387999999999998</c:v>
                </c:pt>
                <c:pt idx="6372">
                  <c:v>38.415999999999997</c:v>
                </c:pt>
                <c:pt idx="6373">
                  <c:v>38.444000000000003</c:v>
                </c:pt>
                <c:pt idx="6374">
                  <c:v>38.472000000000001</c:v>
                </c:pt>
                <c:pt idx="6375">
                  <c:v>38.5</c:v>
                </c:pt>
                <c:pt idx="6376">
                  <c:v>38.527999999999999</c:v>
                </c:pt>
                <c:pt idx="6377">
                  <c:v>38.555999999999997</c:v>
                </c:pt>
                <c:pt idx="6378">
                  <c:v>38.584000000000003</c:v>
                </c:pt>
                <c:pt idx="6379">
                  <c:v>38.612000000000002</c:v>
                </c:pt>
                <c:pt idx="6380">
                  <c:v>38.64</c:v>
                </c:pt>
                <c:pt idx="6381">
                  <c:v>38.667999999999999</c:v>
                </c:pt>
                <c:pt idx="6382">
                  <c:v>38.695999999999998</c:v>
                </c:pt>
                <c:pt idx="6383">
                  <c:v>38.723999999999997</c:v>
                </c:pt>
                <c:pt idx="6384">
                  <c:v>38.752000000000002</c:v>
                </c:pt>
                <c:pt idx="6385">
                  <c:v>38.78</c:v>
                </c:pt>
                <c:pt idx="6386">
                  <c:v>38.808</c:v>
                </c:pt>
                <c:pt idx="6387">
                  <c:v>38.835999999999999</c:v>
                </c:pt>
                <c:pt idx="6388">
                  <c:v>38.863999999999997</c:v>
                </c:pt>
                <c:pt idx="6389">
                  <c:v>38.892000000000003</c:v>
                </c:pt>
                <c:pt idx="6390">
                  <c:v>38.92</c:v>
                </c:pt>
                <c:pt idx="6391">
                  <c:v>38.948</c:v>
                </c:pt>
                <c:pt idx="6392">
                  <c:v>38.975999999999999</c:v>
                </c:pt>
                <c:pt idx="6393">
                  <c:v>39.003999999999998</c:v>
                </c:pt>
                <c:pt idx="6394">
                  <c:v>39.031999999999996</c:v>
                </c:pt>
                <c:pt idx="6395">
                  <c:v>39.06</c:v>
                </c:pt>
                <c:pt idx="6396">
                  <c:v>39.088000000000001</c:v>
                </c:pt>
                <c:pt idx="6397">
                  <c:v>39.116</c:v>
                </c:pt>
                <c:pt idx="6398">
                  <c:v>39.143999999999998</c:v>
                </c:pt>
                <c:pt idx="6399">
                  <c:v>39.171999999999997</c:v>
                </c:pt>
                <c:pt idx="6400">
                  <c:v>39.200000000000003</c:v>
                </c:pt>
                <c:pt idx="6401">
                  <c:v>39.228000000000002</c:v>
                </c:pt>
                <c:pt idx="6402">
                  <c:v>39.256</c:v>
                </c:pt>
                <c:pt idx="6403">
                  <c:v>39.283999999999999</c:v>
                </c:pt>
                <c:pt idx="6404">
                  <c:v>39.311999999999998</c:v>
                </c:pt>
                <c:pt idx="6405">
                  <c:v>39.340000000000003</c:v>
                </c:pt>
                <c:pt idx="6406">
                  <c:v>39.368000000000002</c:v>
                </c:pt>
                <c:pt idx="6407">
                  <c:v>39.396000000000001</c:v>
                </c:pt>
                <c:pt idx="6408">
                  <c:v>39.423999999999999</c:v>
                </c:pt>
                <c:pt idx="6409">
                  <c:v>39.451999999999998</c:v>
                </c:pt>
                <c:pt idx="6410">
                  <c:v>39.479999999999997</c:v>
                </c:pt>
                <c:pt idx="6411">
                  <c:v>39.508000000000003</c:v>
                </c:pt>
                <c:pt idx="6412">
                  <c:v>39.536000000000001</c:v>
                </c:pt>
                <c:pt idx="6413">
                  <c:v>39.564</c:v>
                </c:pt>
                <c:pt idx="6414">
                  <c:v>39.591999999999999</c:v>
                </c:pt>
                <c:pt idx="6415">
                  <c:v>39.619999999999997</c:v>
                </c:pt>
                <c:pt idx="6416">
                  <c:v>39.648000000000003</c:v>
                </c:pt>
                <c:pt idx="6417">
                  <c:v>39.676000000000002</c:v>
                </c:pt>
                <c:pt idx="6418">
                  <c:v>39.704000000000001</c:v>
                </c:pt>
                <c:pt idx="6419">
                  <c:v>39.731999999999999</c:v>
                </c:pt>
                <c:pt idx="6420">
                  <c:v>39.76</c:v>
                </c:pt>
                <c:pt idx="6421">
                  <c:v>39.787999999999997</c:v>
                </c:pt>
                <c:pt idx="6422">
                  <c:v>39.816000000000003</c:v>
                </c:pt>
                <c:pt idx="6423">
                  <c:v>39.844000000000001</c:v>
                </c:pt>
                <c:pt idx="6424">
                  <c:v>39.872</c:v>
                </c:pt>
                <c:pt idx="6425">
                  <c:v>39.9</c:v>
                </c:pt>
                <c:pt idx="6426">
                  <c:v>39.927999999999997</c:v>
                </c:pt>
                <c:pt idx="6427">
                  <c:v>39.956000000000003</c:v>
                </c:pt>
                <c:pt idx="6428">
                  <c:v>39.984000000000002</c:v>
                </c:pt>
                <c:pt idx="6429">
                  <c:v>40.012</c:v>
                </c:pt>
                <c:pt idx="6430">
                  <c:v>40.04</c:v>
                </c:pt>
                <c:pt idx="6431">
                  <c:v>40.067999999999998</c:v>
                </c:pt>
                <c:pt idx="6432">
                  <c:v>40.095999999999997</c:v>
                </c:pt>
                <c:pt idx="6433">
                  <c:v>40.124000000000002</c:v>
                </c:pt>
                <c:pt idx="6434">
                  <c:v>40.152000000000001</c:v>
                </c:pt>
                <c:pt idx="6435">
                  <c:v>40.18</c:v>
                </c:pt>
                <c:pt idx="6436">
                  <c:v>40.207999999999998</c:v>
                </c:pt>
                <c:pt idx="6437">
                  <c:v>40.235999999999997</c:v>
                </c:pt>
                <c:pt idx="6438">
                  <c:v>40.264000000000003</c:v>
                </c:pt>
                <c:pt idx="6439">
                  <c:v>40.292000000000002</c:v>
                </c:pt>
                <c:pt idx="6440">
                  <c:v>40.32</c:v>
                </c:pt>
                <c:pt idx="6441">
                  <c:v>40.347999999999999</c:v>
                </c:pt>
                <c:pt idx="6442">
                  <c:v>40.375999999999998</c:v>
                </c:pt>
                <c:pt idx="6443">
                  <c:v>40.404000000000003</c:v>
                </c:pt>
                <c:pt idx="6444">
                  <c:v>40.432000000000002</c:v>
                </c:pt>
                <c:pt idx="6445">
                  <c:v>40.46</c:v>
                </c:pt>
                <c:pt idx="6446">
                  <c:v>40.488</c:v>
                </c:pt>
                <c:pt idx="6447">
                  <c:v>40.515999999999998</c:v>
                </c:pt>
                <c:pt idx="6448">
                  <c:v>40.543999999999997</c:v>
                </c:pt>
                <c:pt idx="6449">
                  <c:v>40.572000000000003</c:v>
                </c:pt>
                <c:pt idx="6450">
                  <c:v>40.6</c:v>
                </c:pt>
                <c:pt idx="6451">
                  <c:v>40.628</c:v>
                </c:pt>
                <c:pt idx="6452">
                  <c:v>40.655999999999999</c:v>
                </c:pt>
                <c:pt idx="6453">
                  <c:v>40.683999999999997</c:v>
                </c:pt>
                <c:pt idx="6454">
                  <c:v>40.712000000000003</c:v>
                </c:pt>
                <c:pt idx="6455">
                  <c:v>40.74</c:v>
                </c:pt>
                <c:pt idx="6456">
                  <c:v>40.768000000000001</c:v>
                </c:pt>
                <c:pt idx="6457">
                  <c:v>40.795999999999999</c:v>
                </c:pt>
                <c:pt idx="6458">
                  <c:v>40.823999999999998</c:v>
                </c:pt>
                <c:pt idx="6459">
                  <c:v>40.851999999999997</c:v>
                </c:pt>
                <c:pt idx="6460">
                  <c:v>40.880000000000003</c:v>
                </c:pt>
                <c:pt idx="6461">
                  <c:v>40.908000000000001</c:v>
                </c:pt>
                <c:pt idx="6462">
                  <c:v>40.936</c:v>
                </c:pt>
                <c:pt idx="6463">
                  <c:v>40.963999999999999</c:v>
                </c:pt>
                <c:pt idx="6464">
                  <c:v>40.991999999999997</c:v>
                </c:pt>
                <c:pt idx="6465">
                  <c:v>41.02</c:v>
                </c:pt>
                <c:pt idx="6466">
                  <c:v>41.048000000000002</c:v>
                </c:pt>
                <c:pt idx="6467">
                  <c:v>41.076000000000001</c:v>
                </c:pt>
                <c:pt idx="6468">
                  <c:v>41.103999999999999</c:v>
                </c:pt>
                <c:pt idx="6469">
                  <c:v>41.131999999999998</c:v>
                </c:pt>
                <c:pt idx="6470">
                  <c:v>41.16</c:v>
                </c:pt>
                <c:pt idx="6471">
                  <c:v>41.188000000000002</c:v>
                </c:pt>
                <c:pt idx="6472">
                  <c:v>41.216000000000001</c:v>
                </c:pt>
                <c:pt idx="6473">
                  <c:v>41.244</c:v>
                </c:pt>
                <c:pt idx="6474">
                  <c:v>41.271999999999998</c:v>
                </c:pt>
                <c:pt idx="6475">
                  <c:v>41.3</c:v>
                </c:pt>
                <c:pt idx="6476">
                  <c:v>41.328000000000003</c:v>
                </c:pt>
                <c:pt idx="6477">
                  <c:v>41.356000000000002</c:v>
                </c:pt>
                <c:pt idx="6478">
                  <c:v>41.384</c:v>
                </c:pt>
                <c:pt idx="6479">
                  <c:v>41.411999999999999</c:v>
                </c:pt>
                <c:pt idx="6480">
                  <c:v>41.44</c:v>
                </c:pt>
                <c:pt idx="6481">
                  <c:v>41.468000000000004</c:v>
                </c:pt>
                <c:pt idx="6482">
                  <c:v>41.496000000000002</c:v>
                </c:pt>
                <c:pt idx="6483">
                  <c:v>41.524000000000001</c:v>
                </c:pt>
                <c:pt idx="6484">
                  <c:v>41.552</c:v>
                </c:pt>
                <c:pt idx="6485">
                  <c:v>41.58</c:v>
                </c:pt>
                <c:pt idx="6486">
                  <c:v>41.607999999999997</c:v>
                </c:pt>
                <c:pt idx="6487">
                  <c:v>41.636000000000003</c:v>
                </c:pt>
                <c:pt idx="6488">
                  <c:v>41.664000000000001</c:v>
                </c:pt>
                <c:pt idx="6489">
                  <c:v>41.692</c:v>
                </c:pt>
                <c:pt idx="6490">
                  <c:v>41.72</c:v>
                </c:pt>
                <c:pt idx="6491">
                  <c:v>41.747999999999998</c:v>
                </c:pt>
                <c:pt idx="6492">
                  <c:v>41.776000000000003</c:v>
                </c:pt>
                <c:pt idx="6493">
                  <c:v>41.804000000000002</c:v>
                </c:pt>
                <c:pt idx="6494">
                  <c:v>41.832000000000001</c:v>
                </c:pt>
                <c:pt idx="6495">
                  <c:v>41.86</c:v>
                </c:pt>
                <c:pt idx="6496">
                  <c:v>41.887999999999998</c:v>
                </c:pt>
                <c:pt idx="6497">
                  <c:v>41.915999999999997</c:v>
                </c:pt>
                <c:pt idx="6498">
                  <c:v>41.944000000000003</c:v>
                </c:pt>
                <c:pt idx="6499">
                  <c:v>41.972000000000001</c:v>
                </c:pt>
                <c:pt idx="6500">
                  <c:v>42</c:v>
                </c:pt>
                <c:pt idx="6501">
                  <c:v>42.027999999999999</c:v>
                </c:pt>
                <c:pt idx="6502">
                  <c:v>42.055999999999997</c:v>
                </c:pt>
                <c:pt idx="6503">
                  <c:v>42.084000000000003</c:v>
                </c:pt>
                <c:pt idx="6504">
                  <c:v>42.112000000000002</c:v>
                </c:pt>
                <c:pt idx="6505">
                  <c:v>42.14</c:v>
                </c:pt>
                <c:pt idx="6506">
                  <c:v>42.167999999999999</c:v>
                </c:pt>
                <c:pt idx="6507">
                  <c:v>42.195999999999998</c:v>
                </c:pt>
                <c:pt idx="6508">
                  <c:v>42.223999999999997</c:v>
                </c:pt>
                <c:pt idx="6509">
                  <c:v>42.252000000000002</c:v>
                </c:pt>
                <c:pt idx="6510">
                  <c:v>42.28</c:v>
                </c:pt>
                <c:pt idx="6511">
                  <c:v>42.308</c:v>
                </c:pt>
                <c:pt idx="6512">
                  <c:v>42.335999999999999</c:v>
                </c:pt>
                <c:pt idx="6513">
                  <c:v>42.363999999999997</c:v>
                </c:pt>
                <c:pt idx="6514">
                  <c:v>42.392000000000003</c:v>
                </c:pt>
                <c:pt idx="6515">
                  <c:v>42.42</c:v>
                </c:pt>
                <c:pt idx="6516">
                  <c:v>42.448</c:v>
                </c:pt>
                <c:pt idx="6517">
                  <c:v>42.475999999999999</c:v>
                </c:pt>
                <c:pt idx="6518">
                  <c:v>42.503999999999998</c:v>
                </c:pt>
                <c:pt idx="6519">
                  <c:v>42.531999999999996</c:v>
                </c:pt>
                <c:pt idx="6520">
                  <c:v>42.56</c:v>
                </c:pt>
                <c:pt idx="6521">
                  <c:v>42.588000000000001</c:v>
                </c:pt>
                <c:pt idx="6522">
                  <c:v>42.616</c:v>
                </c:pt>
                <c:pt idx="6523">
                  <c:v>42.643999999999998</c:v>
                </c:pt>
                <c:pt idx="6524">
                  <c:v>42.671999999999997</c:v>
                </c:pt>
                <c:pt idx="6525">
                  <c:v>42.7</c:v>
                </c:pt>
                <c:pt idx="6526">
                  <c:v>42.728000000000002</c:v>
                </c:pt>
                <c:pt idx="6527">
                  <c:v>42.756</c:v>
                </c:pt>
                <c:pt idx="6528">
                  <c:v>42.783999999999999</c:v>
                </c:pt>
                <c:pt idx="6529">
                  <c:v>42.811999999999998</c:v>
                </c:pt>
                <c:pt idx="6530">
                  <c:v>42.84</c:v>
                </c:pt>
                <c:pt idx="6531">
                  <c:v>42.868000000000002</c:v>
                </c:pt>
                <c:pt idx="6532">
                  <c:v>42.896000000000001</c:v>
                </c:pt>
                <c:pt idx="6533">
                  <c:v>42.923999999999999</c:v>
                </c:pt>
                <c:pt idx="6534">
                  <c:v>42.951999999999998</c:v>
                </c:pt>
                <c:pt idx="6535">
                  <c:v>42.98</c:v>
                </c:pt>
                <c:pt idx="6536">
                  <c:v>43.008000000000003</c:v>
                </c:pt>
                <c:pt idx="6537">
                  <c:v>43.036000000000001</c:v>
                </c:pt>
                <c:pt idx="6538">
                  <c:v>43.064</c:v>
                </c:pt>
                <c:pt idx="6539">
                  <c:v>43.091999999999999</c:v>
                </c:pt>
                <c:pt idx="6540">
                  <c:v>43.12</c:v>
                </c:pt>
                <c:pt idx="6541">
                  <c:v>43.148000000000003</c:v>
                </c:pt>
                <c:pt idx="6542">
                  <c:v>43.176000000000002</c:v>
                </c:pt>
                <c:pt idx="6543">
                  <c:v>43.204000000000001</c:v>
                </c:pt>
                <c:pt idx="6544">
                  <c:v>43.231999999999999</c:v>
                </c:pt>
                <c:pt idx="6545">
                  <c:v>43.26</c:v>
                </c:pt>
                <c:pt idx="6546">
                  <c:v>43.287999999999997</c:v>
                </c:pt>
                <c:pt idx="6547">
                  <c:v>43.316000000000003</c:v>
                </c:pt>
                <c:pt idx="6548">
                  <c:v>43.344000000000001</c:v>
                </c:pt>
                <c:pt idx="6549">
                  <c:v>43.372</c:v>
                </c:pt>
                <c:pt idx="6550">
                  <c:v>43.4</c:v>
                </c:pt>
                <c:pt idx="6551">
                  <c:v>43.427999999999997</c:v>
                </c:pt>
                <c:pt idx="6552">
                  <c:v>43.456000000000003</c:v>
                </c:pt>
                <c:pt idx="6553">
                  <c:v>43.484000000000002</c:v>
                </c:pt>
                <c:pt idx="6554">
                  <c:v>43.512</c:v>
                </c:pt>
                <c:pt idx="6555">
                  <c:v>43.54</c:v>
                </c:pt>
                <c:pt idx="6556">
                  <c:v>43.567999999999998</c:v>
                </c:pt>
                <c:pt idx="6557">
                  <c:v>43.595999999999997</c:v>
                </c:pt>
                <c:pt idx="6558">
                  <c:v>43.624000000000002</c:v>
                </c:pt>
                <c:pt idx="6559">
                  <c:v>43.652000000000001</c:v>
                </c:pt>
                <c:pt idx="6560">
                  <c:v>43.68</c:v>
                </c:pt>
                <c:pt idx="6561">
                  <c:v>43.707999999999998</c:v>
                </c:pt>
                <c:pt idx="6562">
                  <c:v>43.735999999999997</c:v>
                </c:pt>
                <c:pt idx="6563">
                  <c:v>43.764000000000003</c:v>
                </c:pt>
                <c:pt idx="6564">
                  <c:v>43.792000000000002</c:v>
                </c:pt>
                <c:pt idx="6565">
                  <c:v>43.82</c:v>
                </c:pt>
                <c:pt idx="6566">
                  <c:v>43.847999999999999</c:v>
                </c:pt>
                <c:pt idx="6567">
                  <c:v>43.875999999999998</c:v>
                </c:pt>
                <c:pt idx="6568">
                  <c:v>43.904000000000003</c:v>
                </c:pt>
                <c:pt idx="6569">
                  <c:v>43.932000000000002</c:v>
                </c:pt>
                <c:pt idx="6570">
                  <c:v>43.96</c:v>
                </c:pt>
                <c:pt idx="6571">
                  <c:v>43.988</c:v>
                </c:pt>
                <c:pt idx="6572">
                  <c:v>44.015999999999998</c:v>
                </c:pt>
                <c:pt idx="6573">
                  <c:v>44.043999999999997</c:v>
                </c:pt>
                <c:pt idx="6574">
                  <c:v>44.072000000000003</c:v>
                </c:pt>
                <c:pt idx="6575">
                  <c:v>44.1</c:v>
                </c:pt>
                <c:pt idx="6576">
                  <c:v>44.128</c:v>
                </c:pt>
                <c:pt idx="6577">
                  <c:v>44.155999999999999</c:v>
                </c:pt>
                <c:pt idx="6578">
                  <c:v>44.183999999999997</c:v>
                </c:pt>
                <c:pt idx="6579">
                  <c:v>44.212000000000003</c:v>
                </c:pt>
                <c:pt idx="6580">
                  <c:v>44.24</c:v>
                </c:pt>
                <c:pt idx="6581">
                  <c:v>44.268000000000001</c:v>
                </c:pt>
                <c:pt idx="6582">
                  <c:v>44.295999999999999</c:v>
                </c:pt>
                <c:pt idx="6583">
                  <c:v>44.323999999999998</c:v>
                </c:pt>
                <c:pt idx="6584">
                  <c:v>44.351999999999997</c:v>
                </c:pt>
                <c:pt idx="6585">
                  <c:v>44.38</c:v>
                </c:pt>
                <c:pt idx="6586">
                  <c:v>44.408000000000001</c:v>
                </c:pt>
                <c:pt idx="6587">
                  <c:v>44.436</c:v>
                </c:pt>
                <c:pt idx="6588">
                  <c:v>44.463999999999999</c:v>
                </c:pt>
                <c:pt idx="6589">
                  <c:v>44.491999999999997</c:v>
                </c:pt>
                <c:pt idx="6590">
                  <c:v>44.52</c:v>
                </c:pt>
                <c:pt idx="6591">
                  <c:v>44.548000000000002</c:v>
                </c:pt>
                <c:pt idx="6592">
                  <c:v>44.576000000000001</c:v>
                </c:pt>
                <c:pt idx="6593">
                  <c:v>44.603999999999999</c:v>
                </c:pt>
                <c:pt idx="6594">
                  <c:v>44.631999999999998</c:v>
                </c:pt>
                <c:pt idx="6595">
                  <c:v>44.66</c:v>
                </c:pt>
                <c:pt idx="6596">
                  <c:v>44.688000000000002</c:v>
                </c:pt>
                <c:pt idx="6597">
                  <c:v>44.716000000000001</c:v>
                </c:pt>
                <c:pt idx="6598">
                  <c:v>44.744</c:v>
                </c:pt>
                <c:pt idx="6599">
                  <c:v>44.771999999999998</c:v>
                </c:pt>
                <c:pt idx="6600">
                  <c:v>44.8</c:v>
                </c:pt>
                <c:pt idx="6601">
                  <c:v>44.828000000000003</c:v>
                </c:pt>
                <c:pt idx="6602">
                  <c:v>44.856000000000002</c:v>
                </c:pt>
                <c:pt idx="6603">
                  <c:v>44.884</c:v>
                </c:pt>
                <c:pt idx="6604">
                  <c:v>44.911999999999999</c:v>
                </c:pt>
                <c:pt idx="6605">
                  <c:v>44.94</c:v>
                </c:pt>
                <c:pt idx="6606">
                  <c:v>44.968000000000004</c:v>
                </c:pt>
                <c:pt idx="6607">
                  <c:v>44.996000000000002</c:v>
                </c:pt>
                <c:pt idx="6608">
                  <c:v>45.024000000000001</c:v>
                </c:pt>
                <c:pt idx="6609">
                  <c:v>45.052</c:v>
                </c:pt>
                <c:pt idx="6610">
                  <c:v>45.08</c:v>
                </c:pt>
                <c:pt idx="6611">
                  <c:v>45.107999999999997</c:v>
                </c:pt>
                <c:pt idx="6612">
                  <c:v>45.136000000000003</c:v>
                </c:pt>
                <c:pt idx="6613">
                  <c:v>45.164000000000001</c:v>
                </c:pt>
                <c:pt idx="6614">
                  <c:v>45.192</c:v>
                </c:pt>
                <c:pt idx="6615">
                  <c:v>45.22</c:v>
                </c:pt>
                <c:pt idx="6616">
                  <c:v>45.247999999999998</c:v>
                </c:pt>
                <c:pt idx="6617">
                  <c:v>45.276000000000003</c:v>
                </c:pt>
                <c:pt idx="6618">
                  <c:v>45.304000000000002</c:v>
                </c:pt>
                <c:pt idx="6619">
                  <c:v>45.332000000000001</c:v>
                </c:pt>
                <c:pt idx="6620">
                  <c:v>45.36</c:v>
                </c:pt>
                <c:pt idx="6621">
                  <c:v>45.387999999999998</c:v>
                </c:pt>
                <c:pt idx="6622">
                  <c:v>45.415999999999997</c:v>
                </c:pt>
                <c:pt idx="6623">
                  <c:v>45.444000000000003</c:v>
                </c:pt>
                <c:pt idx="6624">
                  <c:v>45.472000000000001</c:v>
                </c:pt>
                <c:pt idx="6625">
                  <c:v>45.5</c:v>
                </c:pt>
                <c:pt idx="6626">
                  <c:v>45.527999999999999</c:v>
                </c:pt>
                <c:pt idx="6627">
                  <c:v>45.555999999999997</c:v>
                </c:pt>
                <c:pt idx="6628">
                  <c:v>45.584000000000003</c:v>
                </c:pt>
                <c:pt idx="6629">
                  <c:v>45.612000000000002</c:v>
                </c:pt>
                <c:pt idx="6630">
                  <c:v>45.64</c:v>
                </c:pt>
                <c:pt idx="6631">
                  <c:v>45.667999999999999</c:v>
                </c:pt>
                <c:pt idx="6632">
                  <c:v>45.695999999999998</c:v>
                </c:pt>
                <c:pt idx="6633">
                  <c:v>45.723999999999997</c:v>
                </c:pt>
                <c:pt idx="6634">
                  <c:v>45.752000000000002</c:v>
                </c:pt>
                <c:pt idx="6635">
                  <c:v>45.78</c:v>
                </c:pt>
                <c:pt idx="6636">
                  <c:v>45.808</c:v>
                </c:pt>
                <c:pt idx="6637">
                  <c:v>45.835999999999999</c:v>
                </c:pt>
                <c:pt idx="6638">
                  <c:v>45.863999999999997</c:v>
                </c:pt>
                <c:pt idx="6639">
                  <c:v>45.892000000000003</c:v>
                </c:pt>
                <c:pt idx="6640">
                  <c:v>45.92</c:v>
                </c:pt>
                <c:pt idx="6641">
                  <c:v>45.948</c:v>
                </c:pt>
                <c:pt idx="6642">
                  <c:v>45.975999999999999</c:v>
                </c:pt>
                <c:pt idx="6643">
                  <c:v>46.003999999999998</c:v>
                </c:pt>
                <c:pt idx="6644">
                  <c:v>46.031999999999996</c:v>
                </c:pt>
                <c:pt idx="6645">
                  <c:v>46.06</c:v>
                </c:pt>
                <c:pt idx="6646">
                  <c:v>46.088000000000001</c:v>
                </c:pt>
                <c:pt idx="6647">
                  <c:v>46.116</c:v>
                </c:pt>
                <c:pt idx="6648">
                  <c:v>46.143999999999998</c:v>
                </c:pt>
                <c:pt idx="6649">
                  <c:v>46.171999999999997</c:v>
                </c:pt>
                <c:pt idx="6650">
                  <c:v>46.2</c:v>
                </c:pt>
                <c:pt idx="6651">
                  <c:v>46.228000000000002</c:v>
                </c:pt>
                <c:pt idx="6652">
                  <c:v>46.256</c:v>
                </c:pt>
                <c:pt idx="6653">
                  <c:v>46.283999999999999</c:v>
                </c:pt>
                <c:pt idx="6654">
                  <c:v>46.311999999999998</c:v>
                </c:pt>
                <c:pt idx="6655">
                  <c:v>46.34</c:v>
                </c:pt>
                <c:pt idx="6656">
                  <c:v>46.368000000000002</c:v>
                </c:pt>
                <c:pt idx="6657">
                  <c:v>46.396000000000001</c:v>
                </c:pt>
                <c:pt idx="6658">
                  <c:v>46.423999999999999</c:v>
                </c:pt>
                <c:pt idx="6659">
                  <c:v>46.451999999999998</c:v>
                </c:pt>
                <c:pt idx="6660">
                  <c:v>46.48</c:v>
                </c:pt>
                <c:pt idx="6661">
                  <c:v>46.508000000000003</c:v>
                </c:pt>
                <c:pt idx="6662">
                  <c:v>46.536000000000001</c:v>
                </c:pt>
                <c:pt idx="6663">
                  <c:v>46.564</c:v>
                </c:pt>
                <c:pt idx="6664">
                  <c:v>46.591999999999999</c:v>
                </c:pt>
                <c:pt idx="6665">
                  <c:v>46.62</c:v>
                </c:pt>
                <c:pt idx="6666">
                  <c:v>46.648000000000003</c:v>
                </c:pt>
                <c:pt idx="6667">
                  <c:v>46.676000000000002</c:v>
                </c:pt>
                <c:pt idx="6668">
                  <c:v>46.704000000000001</c:v>
                </c:pt>
                <c:pt idx="6669">
                  <c:v>46.731999999999999</c:v>
                </c:pt>
                <c:pt idx="6670">
                  <c:v>46.76</c:v>
                </c:pt>
                <c:pt idx="6671">
                  <c:v>46.787999999999997</c:v>
                </c:pt>
                <c:pt idx="6672">
                  <c:v>46.816000000000003</c:v>
                </c:pt>
                <c:pt idx="6673">
                  <c:v>46.844000000000001</c:v>
                </c:pt>
                <c:pt idx="6674">
                  <c:v>46.872</c:v>
                </c:pt>
                <c:pt idx="6675">
                  <c:v>46.9</c:v>
                </c:pt>
                <c:pt idx="6676">
                  <c:v>46.927999999999997</c:v>
                </c:pt>
                <c:pt idx="6677">
                  <c:v>46.956000000000003</c:v>
                </c:pt>
                <c:pt idx="6678">
                  <c:v>46.984000000000002</c:v>
                </c:pt>
                <c:pt idx="6679">
                  <c:v>47.012</c:v>
                </c:pt>
                <c:pt idx="6680">
                  <c:v>47.04</c:v>
                </c:pt>
                <c:pt idx="6681">
                  <c:v>47.067999999999998</c:v>
                </c:pt>
                <c:pt idx="6682">
                  <c:v>47.095999999999997</c:v>
                </c:pt>
                <c:pt idx="6683">
                  <c:v>47.124000000000002</c:v>
                </c:pt>
                <c:pt idx="6684">
                  <c:v>47.152000000000001</c:v>
                </c:pt>
                <c:pt idx="6685">
                  <c:v>47.18</c:v>
                </c:pt>
                <c:pt idx="6686">
                  <c:v>47.207999999999998</c:v>
                </c:pt>
                <c:pt idx="6687">
                  <c:v>47.235999999999997</c:v>
                </c:pt>
                <c:pt idx="6688">
                  <c:v>47.264000000000003</c:v>
                </c:pt>
                <c:pt idx="6689">
                  <c:v>47.292000000000002</c:v>
                </c:pt>
                <c:pt idx="6690">
                  <c:v>47.32</c:v>
                </c:pt>
                <c:pt idx="6691">
                  <c:v>47.347999999999999</c:v>
                </c:pt>
                <c:pt idx="6692">
                  <c:v>47.375999999999998</c:v>
                </c:pt>
                <c:pt idx="6693">
                  <c:v>47.404000000000003</c:v>
                </c:pt>
                <c:pt idx="6694">
                  <c:v>47.432000000000002</c:v>
                </c:pt>
                <c:pt idx="6695">
                  <c:v>47.46</c:v>
                </c:pt>
                <c:pt idx="6696">
                  <c:v>47.488</c:v>
                </c:pt>
                <c:pt idx="6697">
                  <c:v>47.515999999999998</c:v>
                </c:pt>
                <c:pt idx="6698">
                  <c:v>47.543999999999997</c:v>
                </c:pt>
                <c:pt idx="6699">
                  <c:v>47.572000000000003</c:v>
                </c:pt>
                <c:pt idx="6700">
                  <c:v>47.6</c:v>
                </c:pt>
                <c:pt idx="6701">
                  <c:v>47.628</c:v>
                </c:pt>
                <c:pt idx="6702">
                  <c:v>47.655999999999999</c:v>
                </c:pt>
                <c:pt idx="6703">
                  <c:v>47.683999999999997</c:v>
                </c:pt>
                <c:pt idx="6704">
                  <c:v>47.712000000000003</c:v>
                </c:pt>
                <c:pt idx="6705">
                  <c:v>47.74</c:v>
                </c:pt>
                <c:pt idx="6706">
                  <c:v>47.768000000000001</c:v>
                </c:pt>
                <c:pt idx="6707">
                  <c:v>47.795999999999999</c:v>
                </c:pt>
                <c:pt idx="6708">
                  <c:v>47.823999999999998</c:v>
                </c:pt>
                <c:pt idx="6709">
                  <c:v>47.851999999999997</c:v>
                </c:pt>
                <c:pt idx="6710">
                  <c:v>47.88</c:v>
                </c:pt>
                <c:pt idx="6711">
                  <c:v>47.908000000000001</c:v>
                </c:pt>
                <c:pt idx="6712">
                  <c:v>47.936</c:v>
                </c:pt>
                <c:pt idx="6713">
                  <c:v>47.963999999999999</c:v>
                </c:pt>
                <c:pt idx="6714">
                  <c:v>47.991999999999997</c:v>
                </c:pt>
                <c:pt idx="6715">
                  <c:v>48.02</c:v>
                </c:pt>
                <c:pt idx="6716">
                  <c:v>48.048000000000002</c:v>
                </c:pt>
                <c:pt idx="6717">
                  <c:v>48.076000000000001</c:v>
                </c:pt>
                <c:pt idx="6718">
                  <c:v>48.103999999999999</c:v>
                </c:pt>
                <c:pt idx="6719">
                  <c:v>48.131999999999998</c:v>
                </c:pt>
                <c:pt idx="6720">
                  <c:v>48.16</c:v>
                </c:pt>
                <c:pt idx="6721">
                  <c:v>48.188000000000002</c:v>
                </c:pt>
                <c:pt idx="6722">
                  <c:v>48.216000000000001</c:v>
                </c:pt>
                <c:pt idx="6723">
                  <c:v>48.244</c:v>
                </c:pt>
                <c:pt idx="6724">
                  <c:v>48.271999999999998</c:v>
                </c:pt>
                <c:pt idx="6725">
                  <c:v>48.3</c:v>
                </c:pt>
                <c:pt idx="6726">
                  <c:v>48.328000000000003</c:v>
                </c:pt>
                <c:pt idx="6727">
                  <c:v>48.356000000000002</c:v>
                </c:pt>
                <c:pt idx="6728">
                  <c:v>48.384</c:v>
                </c:pt>
                <c:pt idx="6729">
                  <c:v>48.411999999999999</c:v>
                </c:pt>
                <c:pt idx="6730">
                  <c:v>48.44</c:v>
                </c:pt>
                <c:pt idx="6731">
                  <c:v>48.468000000000004</c:v>
                </c:pt>
                <c:pt idx="6732">
                  <c:v>48.496000000000002</c:v>
                </c:pt>
                <c:pt idx="6733">
                  <c:v>48.524000000000001</c:v>
                </c:pt>
                <c:pt idx="6734">
                  <c:v>48.552</c:v>
                </c:pt>
                <c:pt idx="6735">
                  <c:v>48.58</c:v>
                </c:pt>
                <c:pt idx="6736">
                  <c:v>48.607999999999997</c:v>
                </c:pt>
                <c:pt idx="6737">
                  <c:v>48.636000000000003</c:v>
                </c:pt>
                <c:pt idx="6738">
                  <c:v>48.664000000000001</c:v>
                </c:pt>
                <c:pt idx="6739">
                  <c:v>48.692</c:v>
                </c:pt>
                <c:pt idx="6740">
                  <c:v>48.72</c:v>
                </c:pt>
                <c:pt idx="6741">
                  <c:v>48.747999999999998</c:v>
                </c:pt>
                <c:pt idx="6742">
                  <c:v>48.776000000000003</c:v>
                </c:pt>
                <c:pt idx="6743">
                  <c:v>48.804000000000002</c:v>
                </c:pt>
                <c:pt idx="6744">
                  <c:v>48.832000000000001</c:v>
                </c:pt>
                <c:pt idx="6745">
                  <c:v>48.86</c:v>
                </c:pt>
                <c:pt idx="6746">
                  <c:v>48.887999999999998</c:v>
                </c:pt>
                <c:pt idx="6747">
                  <c:v>48.915999999999997</c:v>
                </c:pt>
                <c:pt idx="6748">
                  <c:v>48.944000000000003</c:v>
                </c:pt>
                <c:pt idx="6749">
                  <c:v>48.972000000000001</c:v>
                </c:pt>
                <c:pt idx="6750">
                  <c:v>49</c:v>
                </c:pt>
                <c:pt idx="6751">
                  <c:v>49.027999999999999</c:v>
                </c:pt>
                <c:pt idx="6752">
                  <c:v>49.055999999999997</c:v>
                </c:pt>
                <c:pt idx="6753">
                  <c:v>49.084000000000003</c:v>
                </c:pt>
                <c:pt idx="6754">
                  <c:v>49.112000000000002</c:v>
                </c:pt>
                <c:pt idx="6755">
                  <c:v>49.14</c:v>
                </c:pt>
                <c:pt idx="6756">
                  <c:v>49.167999999999999</c:v>
                </c:pt>
                <c:pt idx="6757">
                  <c:v>49.195999999999998</c:v>
                </c:pt>
                <c:pt idx="6758">
                  <c:v>49.223999999999997</c:v>
                </c:pt>
                <c:pt idx="6759">
                  <c:v>49.252000000000002</c:v>
                </c:pt>
                <c:pt idx="6760">
                  <c:v>49.28</c:v>
                </c:pt>
                <c:pt idx="6761">
                  <c:v>49.308</c:v>
                </c:pt>
                <c:pt idx="6762">
                  <c:v>49.335999999999999</c:v>
                </c:pt>
                <c:pt idx="6763">
                  <c:v>49.363999999999997</c:v>
                </c:pt>
                <c:pt idx="6764">
                  <c:v>49.392000000000003</c:v>
                </c:pt>
                <c:pt idx="6765">
                  <c:v>49.42</c:v>
                </c:pt>
                <c:pt idx="6766">
                  <c:v>49.448</c:v>
                </c:pt>
                <c:pt idx="6767">
                  <c:v>49.475999999999999</c:v>
                </c:pt>
                <c:pt idx="6768">
                  <c:v>49.503999999999998</c:v>
                </c:pt>
                <c:pt idx="6769">
                  <c:v>49.531999999999996</c:v>
                </c:pt>
                <c:pt idx="6770">
                  <c:v>49.56</c:v>
                </c:pt>
                <c:pt idx="6771">
                  <c:v>49.588000000000001</c:v>
                </c:pt>
                <c:pt idx="6772">
                  <c:v>49.616</c:v>
                </c:pt>
                <c:pt idx="6773">
                  <c:v>49.643999999999998</c:v>
                </c:pt>
                <c:pt idx="6774">
                  <c:v>49.671999999999997</c:v>
                </c:pt>
                <c:pt idx="6775">
                  <c:v>49.7</c:v>
                </c:pt>
                <c:pt idx="6776">
                  <c:v>49.728000000000002</c:v>
                </c:pt>
                <c:pt idx="6777">
                  <c:v>49.756</c:v>
                </c:pt>
                <c:pt idx="6778">
                  <c:v>49.783999999999999</c:v>
                </c:pt>
                <c:pt idx="6779">
                  <c:v>49.811999999999998</c:v>
                </c:pt>
                <c:pt idx="6780">
                  <c:v>49.84</c:v>
                </c:pt>
                <c:pt idx="6781">
                  <c:v>49.868000000000002</c:v>
                </c:pt>
                <c:pt idx="6782">
                  <c:v>49.896000000000001</c:v>
                </c:pt>
                <c:pt idx="6783">
                  <c:v>49.923999999999999</c:v>
                </c:pt>
                <c:pt idx="6784">
                  <c:v>49.951999999999998</c:v>
                </c:pt>
                <c:pt idx="6785">
                  <c:v>49.98</c:v>
                </c:pt>
                <c:pt idx="6786">
                  <c:v>50.008000000000003</c:v>
                </c:pt>
                <c:pt idx="6787">
                  <c:v>50.036000000000001</c:v>
                </c:pt>
                <c:pt idx="6788">
                  <c:v>50.064</c:v>
                </c:pt>
                <c:pt idx="6789">
                  <c:v>50.091999999999999</c:v>
                </c:pt>
                <c:pt idx="6790">
                  <c:v>50.12</c:v>
                </c:pt>
                <c:pt idx="6791">
                  <c:v>50.148000000000003</c:v>
                </c:pt>
                <c:pt idx="6792">
                  <c:v>50.176000000000002</c:v>
                </c:pt>
                <c:pt idx="6793">
                  <c:v>50.204000000000001</c:v>
                </c:pt>
                <c:pt idx="6794">
                  <c:v>50.231999999999999</c:v>
                </c:pt>
                <c:pt idx="6795">
                  <c:v>50.26</c:v>
                </c:pt>
                <c:pt idx="6796">
                  <c:v>50.287999999999997</c:v>
                </c:pt>
                <c:pt idx="6797">
                  <c:v>50.316000000000003</c:v>
                </c:pt>
                <c:pt idx="6798">
                  <c:v>50.344000000000001</c:v>
                </c:pt>
                <c:pt idx="6799">
                  <c:v>50.372</c:v>
                </c:pt>
                <c:pt idx="6800">
                  <c:v>50.4</c:v>
                </c:pt>
                <c:pt idx="6801">
                  <c:v>50.427999999999997</c:v>
                </c:pt>
                <c:pt idx="6802">
                  <c:v>50.456000000000003</c:v>
                </c:pt>
                <c:pt idx="6803">
                  <c:v>50.484000000000002</c:v>
                </c:pt>
                <c:pt idx="6804">
                  <c:v>50.512</c:v>
                </c:pt>
                <c:pt idx="6805">
                  <c:v>50.54</c:v>
                </c:pt>
                <c:pt idx="6806">
                  <c:v>50.567999999999998</c:v>
                </c:pt>
                <c:pt idx="6807">
                  <c:v>50.595999999999997</c:v>
                </c:pt>
                <c:pt idx="6808">
                  <c:v>50.624000000000002</c:v>
                </c:pt>
                <c:pt idx="6809">
                  <c:v>50.652000000000001</c:v>
                </c:pt>
                <c:pt idx="6810">
                  <c:v>50.68</c:v>
                </c:pt>
                <c:pt idx="6811">
                  <c:v>50.707999999999998</c:v>
                </c:pt>
                <c:pt idx="6812">
                  <c:v>50.735999999999997</c:v>
                </c:pt>
                <c:pt idx="6813">
                  <c:v>50.764000000000003</c:v>
                </c:pt>
                <c:pt idx="6814">
                  <c:v>50.792000000000002</c:v>
                </c:pt>
                <c:pt idx="6815">
                  <c:v>50.82</c:v>
                </c:pt>
                <c:pt idx="6816">
                  <c:v>50.847999999999999</c:v>
                </c:pt>
                <c:pt idx="6817">
                  <c:v>50.875999999999998</c:v>
                </c:pt>
                <c:pt idx="6818">
                  <c:v>50.904000000000003</c:v>
                </c:pt>
                <c:pt idx="6819">
                  <c:v>50.932000000000002</c:v>
                </c:pt>
                <c:pt idx="6820">
                  <c:v>50.96</c:v>
                </c:pt>
                <c:pt idx="6821">
                  <c:v>50.988</c:v>
                </c:pt>
                <c:pt idx="6822">
                  <c:v>51.015999999999998</c:v>
                </c:pt>
                <c:pt idx="6823">
                  <c:v>51.043999999999997</c:v>
                </c:pt>
                <c:pt idx="6824">
                  <c:v>51.072000000000003</c:v>
                </c:pt>
                <c:pt idx="6825">
                  <c:v>51.1</c:v>
                </c:pt>
                <c:pt idx="6826">
                  <c:v>51.128</c:v>
                </c:pt>
                <c:pt idx="6827">
                  <c:v>51.155999999999999</c:v>
                </c:pt>
                <c:pt idx="6828">
                  <c:v>51.183999999999997</c:v>
                </c:pt>
                <c:pt idx="6829">
                  <c:v>51.212000000000003</c:v>
                </c:pt>
                <c:pt idx="6830">
                  <c:v>51.24</c:v>
                </c:pt>
                <c:pt idx="6831">
                  <c:v>51.268000000000001</c:v>
                </c:pt>
                <c:pt idx="6832">
                  <c:v>51.295999999999999</c:v>
                </c:pt>
                <c:pt idx="6833">
                  <c:v>51.323999999999998</c:v>
                </c:pt>
                <c:pt idx="6834">
                  <c:v>51.351999999999997</c:v>
                </c:pt>
                <c:pt idx="6835">
                  <c:v>51.38</c:v>
                </c:pt>
                <c:pt idx="6836">
                  <c:v>51.408000000000001</c:v>
                </c:pt>
                <c:pt idx="6837">
                  <c:v>51.436</c:v>
                </c:pt>
                <c:pt idx="6838">
                  <c:v>51.463999999999999</c:v>
                </c:pt>
                <c:pt idx="6839">
                  <c:v>51.491999999999997</c:v>
                </c:pt>
                <c:pt idx="6840">
                  <c:v>51.52</c:v>
                </c:pt>
                <c:pt idx="6841">
                  <c:v>51.548000000000002</c:v>
                </c:pt>
                <c:pt idx="6842">
                  <c:v>51.576000000000001</c:v>
                </c:pt>
                <c:pt idx="6843">
                  <c:v>51.603999999999999</c:v>
                </c:pt>
                <c:pt idx="6844">
                  <c:v>51.631999999999998</c:v>
                </c:pt>
                <c:pt idx="6845">
                  <c:v>51.66</c:v>
                </c:pt>
                <c:pt idx="6846">
                  <c:v>51.688000000000002</c:v>
                </c:pt>
                <c:pt idx="6847">
                  <c:v>51.716000000000001</c:v>
                </c:pt>
                <c:pt idx="6848">
                  <c:v>51.744</c:v>
                </c:pt>
                <c:pt idx="6849">
                  <c:v>51.771999999999998</c:v>
                </c:pt>
                <c:pt idx="6850">
                  <c:v>51.8</c:v>
                </c:pt>
                <c:pt idx="6851">
                  <c:v>51.828000000000003</c:v>
                </c:pt>
                <c:pt idx="6852">
                  <c:v>51.856000000000002</c:v>
                </c:pt>
                <c:pt idx="6853">
                  <c:v>51.884</c:v>
                </c:pt>
                <c:pt idx="6854">
                  <c:v>51.911999999999999</c:v>
                </c:pt>
                <c:pt idx="6855">
                  <c:v>51.94</c:v>
                </c:pt>
                <c:pt idx="6856">
                  <c:v>51.968000000000004</c:v>
                </c:pt>
                <c:pt idx="6857">
                  <c:v>51.996000000000002</c:v>
                </c:pt>
                <c:pt idx="6858">
                  <c:v>52.024000000000001</c:v>
                </c:pt>
                <c:pt idx="6859">
                  <c:v>52.052</c:v>
                </c:pt>
                <c:pt idx="6860">
                  <c:v>52.08</c:v>
                </c:pt>
                <c:pt idx="6861">
                  <c:v>52.107999999999997</c:v>
                </c:pt>
                <c:pt idx="6862">
                  <c:v>52.136000000000003</c:v>
                </c:pt>
                <c:pt idx="6863">
                  <c:v>52.164000000000001</c:v>
                </c:pt>
                <c:pt idx="6864">
                  <c:v>52.192</c:v>
                </c:pt>
                <c:pt idx="6865">
                  <c:v>52.22</c:v>
                </c:pt>
                <c:pt idx="6866">
                  <c:v>52.247999999999998</c:v>
                </c:pt>
                <c:pt idx="6867">
                  <c:v>52.276000000000003</c:v>
                </c:pt>
                <c:pt idx="6868">
                  <c:v>52.304000000000002</c:v>
                </c:pt>
                <c:pt idx="6869">
                  <c:v>52.332000000000001</c:v>
                </c:pt>
                <c:pt idx="6870">
                  <c:v>52.36</c:v>
                </c:pt>
                <c:pt idx="6871">
                  <c:v>52.387999999999998</c:v>
                </c:pt>
                <c:pt idx="6872">
                  <c:v>52.415999999999997</c:v>
                </c:pt>
                <c:pt idx="6873">
                  <c:v>52.444000000000003</c:v>
                </c:pt>
                <c:pt idx="6874">
                  <c:v>52.472000000000001</c:v>
                </c:pt>
                <c:pt idx="6875">
                  <c:v>52.5</c:v>
                </c:pt>
                <c:pt idx="6876">
                  <c:v>52.527999999999999</c:v>
                </c:pt>
                <c:pt idx="6877">
                  <c:v>52.555999999999997</c:v>
                </c:pt>
                <c:pt idx="6878">
                  <c:v>52.584000000000003</c:v>
                </c:pt>
                <c:pt idx="6879">
                  <c:v>52.612000000000002</c:v>
                </c:pt>
                <c:pt idx="6880">
                  <c:v>52.64</c:v>
                </c:pt>
                <c:pt idx="6881">
                  <c:v>52.667999999999999</c:v>
                </c:pt>
                <c:pt idx="6882">
                  <c:v>52.695999999999998</c:v>
                </c:pt>
                <c:pt idx="6883">
                  <c:v>52.723999999999997</c:v>
                </c:pt>
                <c:pt idx="6884">
                  <c:v>52.752000000000002</c:v>
                </c:pt>
                <c:pt idx="6885">
                  <c:v>52.78</c:v>
                </c:pt>
                <c:pt idx="6886">
                  <c:v>52.808</c:v>
                </c:pt>
                <c:pt idx="6887">
                  <c:v>52.835999999999999</c:v>
                </c:pt>
                <c:pt idx="6888">
                  <c:v>52.863999999999997</c:v>
                </c:pt>
                <c:pt idx="6889">
                  <c:v>52.892000000000003</c:v>
                </c:pt>
                <c:pt idx="6890">
                  <c:v>52.92</c:v>
                </c:pt>
                <c:pt idx="6891">
                  <c:v>52.948</c:v>
                </c:pt>
                <c:pt idx="6892">
                  <c:v>52.975999999999999</c:v>
                </c:pt>
                <c:pt idx="6893">
                  <c:v>53.003999999999998</c:v>
                </c:pt>
                <c:pt idx="6894">
                  <c:v>53.031999999999996</c:v>
                </c:pt>
                <c:pt idx="6895">
                  <c:v>53.06</c:v>
                </c:pt>
                <c:pt idx="6896">
                  <c:v>53.088000000000001</c:v>
                </c:pt>
                <c:pt idx="6897">
                  <c:v>53.116</c:v>
                </c:pt>
                <c:pt idx="6898">
                  <c:v>53.143999999999998</c:v>
                </c:pt>
                <c:pt idx="6899">
                  <c:v>53.171999999999997</c:v>
                </c:pt>
                <c:pt idx="6900">
                  <c:v>53.2</c:v>
                </c:pt>
                <c:pt idx="6901">
                  <c:v>53.228000000000002</c:v>
                </c:pt>
                <c:pt idx="6902">
                  <c:v>53.256</c:v>
                </c:pt>
                <c:pt idx="6903">
                  <c:v>53.283999999999999</c:v>
                </c:pt>
                <c:pt idx="6904">
                  <c:v>53.311999999999998</c:v>
                </c:pt>
                <c:pt idx="6905">
                  <c:v>53.34</c:v>
                </c:pt>
                <c:pt idx="6906">
                  <c:v>53.368000000000002</c:v>
                </c:pt>
                <c:pt idx="6907">
                  <c:v>53.396000000000001</c:v>
                </c:pt>
                <c:pt idx="6908">
                  <c:v>53.423999999999999</c:v>
                </c:pt>
                <c:pt idx="6909">
                  <c:v>53.451999999999998</c:v>
                </c:pt>
                <c:pt idx="6910">
                  <c:v>53.48</c:v>
                </c:pt>
                <c:pt idx="6911">
                  <c:v>53.508000000000003</c:v>
                </c:pt>
                <c:pt idx="6912">
                  <c:v>53.536000000000001</c:v>
                </c:pt>
                <c:pt idx="6913">
                  <c:v>53.564</c:v>
                </c:pt>
                <c:pt idx="6914">
                  <c:v>53.591999999999999</c:v>
                </c:pt>
                <c:pt idx="6915">
                  <c:v>53.62</c:v>
                </c:pt>
                <c:pt idx="6916">
                  <c:v>53.648000000000003</c:v>
                </c:pt>
                <c:pt idx="6917">
                  <c:v>53.676000000000002</c:v>
                </c:pt>
                <c:pt idx="6918">
                  <c:v>53.704000000000001</c:v>
                </c:pt>
                <c:pt idx="6919">
                  <c:v>53.731999999999999</c:v>
                </c:pt>
                <c:pt idx="6920">
                  <c:v>53.76</c:v>
                </c:pt>
                <c:pt idx="6921">
                  <c:v>53.787999999999997</c:v>
                </c:pt>
                <c:pt idx="6922">
                  <c:v>53.816000000000003</c:v>
                </c:pt>
                <c:pt idx="6923">
                  <c:v>53.844000000000001</c:v>
                </c:pt>
                <c:pt idx="6924">
                  <c:v>53.872</c:v>
                </c:pt>
                <c:pt idx="6925">
                  <c:v>53.9</c:v>
                </c:pt>
                <c:pt idx="6926">
                  <c:v>53.927999999999997</c:v>
                </c:pt>
                <c:pt idx="6927">
                  <c:v>53.956000000000003</c:v>
                </c:pt>
                <c:pt idx="6928">
                  <c:v>53.984000000000002</c:v>
                </c:pt>
                <c:pt idx="6929">
                  <c:v>54.012</c:v>
                </c:pt>
                <c:pt idx="6930">
                  <c:v>54.04</c:v>
                </c:pt>
                <c:pt idx="6931">
                  <c:v>54.067999999999998</c:v>
                </c:pt>
                <c:pt idx="6932">
                  <c:v>54.095999999999997</c:v>
                </c:pt>
                <c:pt idx="6933">
                  <c:v>54.124000000000002</c:v>
                </c:pt>
                <c:pt idx="6934">
                  <c:v>54.152000000000001</c:v>
                </c:pt>
                <c:pt idx="6935">
                  <c:v>54.18</c:v>
                </c:pt>
                <c:pt idx="6936">
                  <c:v>54.207999999999998</c:v>
                </c:pt>
                <c:pt idx="6937">
                  <c:v>54.235999999999997</c:v>
                </c:pt>
                <c:pt idx="6938">
                  <c:v>54.264000000000003</c:v>
                </c:pt>
                <c:pt idx="6939">
                  <c:v>54.292000000000002</c:v>
                </c:pt>
                <c:pt idx="6940">
                  <c:v>54.32</c:v>
                </c:pt>
                <c:pt idx="6941">
                  <c:v>54.347999999999999</c:v>
                </c:pt>
                <c:pt idx="6942">
                  <c:v>54.375999999999998</c:v>
                </c:pt>
                <c:pt idx="6943">
                  <c:v>54.404000000000003</c:v>
                </c:pt>
                <c:pt idx="6944">
                  <c:v>54.432000000000002</c:v>
                </c:pt>
                <c:pt idx="6945">
                  <c:v>54.46</c:v>
                </c:pt>
                <c:pt idx="6946">
                  <c:v>54.488</c:v>
                </c:pt>
                <c:pt idx="6947">
                  <c:v>54.515999999999998</c:v>
                </c:pt>
                <c:pt idx="6948">
                  <c:v>54.543999999999997</c:v>
                </c:pt>
                <c:pt idx="6949">
                  <c:v>54.572000000000003</c:v>
                </c:pt>
                <c:pt idx="6950">
                  <c:v>54.6</c:v>
                </c:pt>
                <c:pt idx="6951">
                  <c:v>54.628</c:v>
                </c:pt>
                <c:pt idx="6952">
                  <c:v>54.655999999999999</c:v>
                </c:pt>
                <c:pt idx="6953">
                  <c:v>54.683999999999997</c:v>
                </c:pt>
                <c:pt idx="6954">
                  <c:v>54.712000000000003</c:v>
                </c:pt>
                <c:pt idx="6955">
                  <c:v>54.74</c:v>
                </c:pt>
                <c:pt idx="6956">
                  <c:v>54.768000000000001</c:v>
                </c:pt>
                <c:pt idx="6957">
                  <c:v>54.795999999999999</c:v>
                </c:pt>
                <c:pt idx="6958">
                  <c:v>54.823999999999998</c:v>
                </c:pt>
                <c:pt idx="6959">
                  <c:v>54.851999999999997</c:v>
                </c:pt>
                <c:pt idx="6960">
                  <c:v>54.88</c:v>
                </c:pt>
                <c:pt idx="6961">
                  <c:v>54.908000000000001</c:v>
                </c:pt>
                <c:pt idx="6962">
                  <c:v>54.936</c:v>
                </c:pt>
                <c:pt idx="6963">
                  <c:v>54.963999999999999</c:v>
                </c:pt>
                <c:pt idx="6964">
                  <c:v>54.991999999999997</c:v>
                </c:pt>
                <c:pt idx="6965">
                  <c:v>55.02</c:v>
                </c:pt>
                <c:pt idx="6966">
                  <c:v>55.048000000000002</c:v>
                </c:pt>
                <c:pt idx="6967">
                  <c:v>55.076000000000001</c:v>
                </c:pt>
                <c:pt idx="6968">
                  <c:v>55.103999999999999</c:v>
                </c:pt>
                <c:pt idx="6969">
                  <c:v>55.131999999999998</c:v>
                </c:pt>
                <c:pt idx="6970">
                  <c:v>55.16</c:v>
                </c:pt>
                <c:pt idx="6971">
                  <c:v>55.188000000000002</c:v>
                </c:pt>
                <c:pt idx="6972">
                  <c:v>55.216000000000001</c:v>
                </c:pt>
                <c:pt idx="6973">
                  <c:v>55.244</c:v>
                </c:pt>
                <c:pt idx="6974">
                  <c:v>55.271999999999998</c:v>
                </c:pt>
                <c:pt idx="6975">
                  <c:v>55.3</c:v>
                </c:pt>
                <c:pt idx="6976">
                  <c:v>55.328000000000003</c:v>
                </c:pt>
                <c:pt idx="6977">
                  <c:v>55.356000000000002</c:v>
                </c:pt>
                <c:pt idx="6978">
                  <c:v>55.384</c:v>
                </c:pt>
                <c:pt idx="6979">
                  <c:v>55.411999999999999</c:v>
                </c:pt>
                <c:pt idx="6980">
                  <c:v>55.44</c:v>
                </c:pt>
                <c:pt idx="6981">
                  <c:v>55.468000000000004</c:v>
                </c:pt>
                <c:pt idx="6982">
                  <c:v>55.496000000000002</c:v>
                </c:pt>
                <c:pt idx="6983">
                  <c:v>55.524000000000001</c:v>
                </c:pt>
                <c:pt idx="6984">
                  <c:v>55.552</c:v>
                </c:pt>
                <c:pt idx="6985">
                  <c:v>55.58</c:v>
                </c:pt>
                <c:pt idx="6986">
                  <c:v>55.607999999999997</c:v>
                </c:pt>
                <c:pt idx="6987">
                  <c:v>55.636000000000003</c:v>
                </c:pt>
                <c:pt idx="6988">
                  <c:v>55.664000000000001</c:v>
                </c:pt>
                <c:pt idx="6989">
                  <c:v>55.692</c:v>
                </c:pt>
                <c:pt idx="6990">
                  <c:v>55.72</c:v>
                </c:pt>
                <c:pt idx="6991">
                  <c:v>55.747999999999998</c:v>
                </c:pt>
                <c:pt idx="6992">
                  <c:v>55.776000000000003</c:v>
                </c:pt>
                <c:pt idx="6993">
                  <c:v>55.804000000000002</c:v>
                </c:pt>
                <c:pt idx="6994">
                  <c:v>55.832000000000001</c:v>
                </c:pt>
                <c:pt idx="6995">
                  <c:v>55.86</c:v>
                </c:pt>
                <c:pt idx="6996">
                  <c:v>55.887999999999998</c:v>
                </c:pt>
                <c:pt idx="6997">
                  <c:v>55.915999999999997</c:v>
                </c:pt>
                <c:pt idx="6998">
                  <c:v>55.944000000000003</c:v>
                </c:pt>
                <c:pt idx="6999">
                  <c:v>55.972000000000001</c:v>
                </c:pt>
                <c:pt idx="7000">
                  <c:v>56</c:v>
                </c:pt>
                <c:pt idx="7001">
                  <c:v>56.027999999999999</c:v>
                </c:pt>
                <c:pt idx="7002">
                  <c:v>56.055999999999997</c:v>
                </c:pt>
                <c:pt idx="7003">
                  <c:v>56.084000000000003</c:v>
                </c:pt>
                <c:pt idx="7004">
                  <c:v>56.112000000000002</c:v>
                </c:pt>
                <c:pt idx="7005">
                  <c:v>56.14</c:v>
                </c:pt>
                <c:pt idx="7006">
                  <c:v>56.167999999999999</c:v>
                </c:pt>
                <c:pt idx="7007">
                  <c:v>56.195999999999998</c:v>
                </c:pt>
                <c:pt idx="7008">
                  <c:v>56.223999999999997</c:v>
                </c:pt>
                <c:pt idx="7009">
                  <c:v>56.252000000000002</c:v>
                </c:pt>
                <c:pt idx="7010">
                  <c:v>56.28</c:v>
                </c:pt>
                <c:pt idx="7011">
                  <c:v>56.308</c:v>
                </c:pt>
                <c:pt idx="7012">
                  <c:v>56.335999999999999</c:v>
                </c:pt>
                <c:pt idx="7013">
                  <c:v>56.363999999999997</c:v>
                </c:pt>
                <c:pt idx="7014">
                  <c:v>56.392000000000003</c:v>
                </c:pt>
                <c:pt idx="7015">
                  <c:v>56.42</c:v>
                </c:pt>
                <c:pt idx="7016">
                  <c:v>56.448</c:v>
                </c:pt>
                <c:pt idx="7017">
                  <c:v>56.475999999999999</c:v>
                </c:pt>
                <c:pt idx="7018">
                  <c:v>56.503999999999998</c:v>
                </c:pt>
                <c:pt idx="7019">
                  <c:v>56.531999999999996</c:v>
                </c:pt>
                <c:pt idx="7020">
                  <c:v>56.56</c:v>
                </c:pt>
                <c:pt idx="7021">
                  <c:v>56.588000000000001</c:v>
                </c:pt>
                <c:pt idx="7022">
                  <c:v>56.616</c:v>
                </c:pt>
                <c:pt idx="7023">
                  <c:v>56.643999999999998</c:v>
                </c:pt>
                <c:pt idx="7024">
                  <c:v>56.671999999999997</c:v>
                </c:pt>
                <c:pt idx="7025">
                  <c:v>56.7</c:v>
                </c:pt>
                <c:pt idx="7026">
                  <c:v>56.728000000000002</c:v>
                </c:pt>
                <c:pt idx="7027">
                  <c:v>56.756</c:v>
                </c:pt>
                <c:pt idx="7028">
                  <c:v>56.783999999999999</c:v>
                </c:pt>
                <c:pt idx="7029">
                  <c:v>56.811999999999998</c:v>
                </c:pt>
                <c:pt idx="7030">
                  <c:v>56.84</c:v>
                </c:pt>
                <c:pt idx="7031">
                  <c:v>56.868000000000002</c:v>
                </c:pt>
                <c:pt idx="7032">
                  <c:v>56.896000000000001</c:v>
                </c:pt>
                <c:pt idx="7033">
                  <c:v>56.923999999999999</c:v>
                </c:pt>
                <c:pt idx="7034">
                  <c:v>56.951999999999998</c:v>
                </c:pt>
                <c:pt idx="7035">
                  <c:v>56.98</c:v>
                </c:pt>
                <c:pt idx="7036">
                  <c:v>57.008000000000003</c:v>
                </c:pt>
                <c:pt idx="7037">
                  <c:v>57.036000000000001</c:v>
                </c:pt>
                <c:pt idx="7038">
                  <c:v>57.064</c:v>
                </c:pt>
                <c:pt idx="7039">
                  <c:v>57.091999999999999</c:v>
                </c:pt>
                <c:pt idx="7040">
                  <c:v>57.12</c:v>
                </c:pt>
                <c:pt idx="7041">
                  <c:v>57.148000000000003</c:v>
                </c:pt>
                <c:pt idx="7042">
                  <c:v>57.176000000000002</c:v>
                </c:pt>
                <c:pt idx="7043">
                  <c:v>57.204000000000001</c:v>
                </c:pt>
                <c:pt idx="7044">
                  <c:v>57.231999999999999</c:v>
                </c:pt>
                <c:pt idx="7045">
                  <c:v>57.26</c:v>
                </c:pt>
                <c:pt idx="7046">
                  <c:v>57.287999999999997</c:v>
                </c:pt>
                <c:pt idx="7047">
                  <c:v>57.316000000000003</c:v>
                </c:pt>
                <c:pt idx="7048">
                  <c:v>57.344000000000001</c:v>
                </c:pt>
                <c:pt idx="7049">
                  <c:v>57.372</c:v>
                </c:pt>
                <c:pt idx="7050">
                  <c:v>57.4</c:v>
                </c:pt>
                <c:pt idx="7051">
                  <c:v>57.427999999999997</c:v>
                </c:pt>
                <c:pt idx="7052">
                  <c:v>57.456000000000003</c:v>
                </c:pt>
                <c:pt idx="7053">
                  <c:v>57.484000000000002</c:v>
                </c:pt>
                <c:pt idx="7054">
                  <c:v>57.512</c:v>
                </c:pt>
                <c:pt idx="7055">
                  <c:v>57.54</c:v>
                </c:pt>
                <c:pt idx="7056">
                  <c:v>57.567999999999998</c:v>
                </c:pt>
                <c:pt idx="7057">
                  <c:v>57.595999999999997</c:v>
                </c:pt>
                <c:pt idx="7058">
                  <c:v>57.624000000000002</c:v>
                </c:pt>
                <c:pt idx="7059">
                  <c:v>57.652000000000001</c:v>
                </c:pt>
                <c:pt idx="7060">
                  <c:v>57.68</c:v>
                </c:pt>
                <c:pt idx="7061">
                  <c:v>57.707999999999998</c:v>
                </c:pt>
                <c:pt idx="7062">
                  <c:v>57.735999999999997</c:v>
                </c:pt>
                <c:pt idx="7063">
                  <c:v>57.764000000000003</c:v>
                </c:pt>
                <c:pt idx="7064">
                  <c:v>57.792000000000002</c:v>
                </c:pt>
                <c:pt idx="7065">
                  <c:v>57.82</c:v>
                </c:pt>
                <c:pt idx="7066">
                  <c:v>57.847999999999999</c:v>
                </c:pt>
                <c:pt idx="7067">
                  <c:v>57.875999999999998</c:v>
                </c:pt>
                <c:pt idx="7068">
                  <c:v>57.904000000000003</c:v>
                </c:pt>
                <c:pt idx="7069">
                  <c:v>57.932000000000002</c:v>
                </c:pt>
                <c:pt idx="7070">
                  <c:v>57.96</c:v>
                </c:pt>
                <c:pt idx="7071">
                  <c:v>57.988</c:v>
                </c:pt>
                <c:pt idx="7072">
                  <c:v>58.015999999999998</c:v>
                </c:pt>
                <c:pt idx="7073">
                  <c:v>58.043999999999997</c:v>
                </c:pt>
                <c:pt idx="7074">
                  <c:v>58.072000000000003</c:v>
                </c:pt>
                <c:pt idx="7075">
                  <c:v>58.1</c:v>
                </c:pt>
                <c:pt idx="7076">
                  <c:v>58.128</c:v>
                </c:pt>
                <c:pt idx="7077">
                  <c:v>58.155999999999999</c:v>
                </c:pt>
                <c:pt idx="7078">
                  <c:v>58.183999999999997</c:v>
                </c:pt>
                <c:pt idx="7079">
                  <c:v>58.212000000000003</c:v>
                </c:pt>
                <c:pt idx="7080">
                  <c:v>58.24</c:v>
                </c:pt>
                <c:pt idx="7081">
                  <c:v>58.268000000000001</c:v>
                </c:pt>
                <c:pt idx="7082">
                  <c:v>58.295999999999999</c:v>
                </c:pt>
                <c:pt idx="7083">
                  <c:v>58.323999999999998</c:v>
                </c:pt>
                <c:pt idx="7084">
                  <c:v>58.351999999999997</c:v>
                </c:pt>
                <c:pt idx="7085">
                  <c:v>58.38</c:v>
                </c:pt>
                <c:pt idx="7086">
                  <c:v>58.408000000000001</c:v>
                </c:pt>
                <c:pt idx="7087">
                  <c:v>58.436</c:v>
                </c:pt>
                <c:pt idx="7088">
                  <c:v>58.463999999999999</c:v>
                </c:pt>
                <c:pt idx="7089">
                  <c:v>58.491999999999997</c:v>
                </c:pt>
                <c:pt idx="7090">
                  <c:v>58.52</c:v>
                </c:pt>
                <c:pt idx="7091">
                  <c:v>58.548000000000002</c:v>
                </c:pt>
                <c:pt idx="7092">
                  <c:v>58.576000000000001</c:v>
                </c:pt>
                <c:pt idx="7093">
                  <c:v>58.603999999999999</c:v>
                </c:pt>
                <c:pt idx="7094">
                  <c:v>58.631999999999998</c:v>
                </c:pt>
                <c:pt idx="7095">
                  <c:v>58.66</c:v>
                </c:pt>
                <c:pt idx="7096">
                  <c:v>58.688000000000002</c:v>
                </c:pt>
                <c:pt idx="7097">
                  <c:v>58.716000000000001</c:v>
                </c:pt>
                <c:pt idx="7098">
                  <c:v>58.744</c:v>
                </c:pt>
                <c:pt idx="7099">
                  <c:v>58.771999999999998</c:v>
                </c:pt>
                <c:pt idx="7100">
                  <c:v>58.8</c:v>
                </c:pt>
                <c:pt idx="7101">
                  <c:v>58.828000000000003</c:v>
                </c:pt>
                <c:pt idx="7102">
                  <c:v>58.856000000000002</c:v>
                </c:pt>
                <c:pt idx="7103">
                  <c:v>58.884</c:v>
                </c:pt>
                <c:pt idx="7104">
                  <c:v>58.911999999999999</c:v>
                </c:pt>
                <c:pt idx="7105">
                  <c:v>58.94</c:v>
                </c:pt>
                <c:pt idx="7106">
                  <c:v>58.968000000000004</c:v>
                </c:pt>
                <c:pt idx="7107">
                  <c:v>58.996000000000002</c:v>
                </c:pt>
                <c:pt idx="7108">
                  <c:v>59.024000000000001</c:v>
                </c:pt>
                <c:pt idx="7109">
                  <c:v>59.052</c:v>
                </c:pt>
                <c:pt idx="7110">
                  <c:v>59.08</c:v>
                </c:pt>
                <c:pt idx="7111">
                  <c:v>59.107999999999997</c:v>
                </c:pt>
                <c:pt idx="7112">
                  <c:v>59.136000000000003</c:v>
                </c:pt>
                <c:pt idx="7113">
                  <c:v>59.164000000000001</c:v>
                </c:pt>
                <c:pt idx="7114">
                  <c:v>59.192</c:v>
                </c:pt>
                <c:pt idx="7115">
                  <c:v>59.22</c:v>
                </c:pt>
                <c:pt idx="7116">
                  <c:v>59.247999999999998</c:v>
                </c:pt>
                <c:pt idx="7117">
                  <c:v>59.276000000000003</c:v>
                </c:pt>
                <c:pt idx="7118">
                  <c:v>59.304000000000002</c:v>
                </c:pt>
                <c:pt idx="7119">
                  <c:v>59.332000000000001</c:v>
                </c:pt>
                <c:pt idx="7120">
                  <c:v>59.36</c:v>
                </c:pt>
                <c:pt idx="7121">
                  <c:v>59.387999999999998</c:v>
                </c:pt>
                <c:pt idx="7122">
                  <c:v>59.415999999999997</c:v>
                </c:pt>
                <c:pt idx="7123">
                  <c:v>59.444000000000003</c:v>
                </c:pt>
                <c:pt idx="7124">
                  <c:v>59.472000000000001</c:v>
                </c:pt>
                <c:pt idx="7125">
                  <c:v>59.5</c:v>
                </c:pt>
                <c:pt idx="7126">
                  <c:v>59.527999999999999</c:v>
                </c:pt>
                <c:pt idx="7127">
                  <c:v>59.555999999999997</c:v>
                </c:pt>
                <c:pt idx="7128">
                  <c:v>59.584000000000003</c:v>
                </c:pt>
                <c:pt idx="7129">
                  <c:v>59.612000000000002</c:v>
                </c:pt>
                <c:pt idx="7130">
                  <c:v>59.64</c:v>
                </c:pt>
                <c:pt idx="7131">
                  <c:v>59.667999999999999</c:v>
                </c:pt>
                <c:pt idx="7132">
                  <c:v>59.695999999999998</c:v>
                </c:pt>
                <c:pt idx="7133">
                  <c:v>59.723999999999997</c:v>
                </c:pt>
                <c:pt idx="7134">
                  <c:v>59.752000000000002</c:v>
                </c:pt>
                <c:pt idx="7135">
                  <c:v>59.78</c:v>
                </c:pt>
                <c:pt idx="7136">
                  <c:v>59.808</c:v>
                </c:pt>
                <c:pt idx="7137">
                  <c:v>59.835999999999999</c:v>
                </c:pt>
                <c:pt idx="7138">
                  <c:v>59.863999999999997</c:v>
                </c:pt>
                <c:pt idx="7139">
                  <c:v>59.892000000000003</c:v>
                </c:pt>
                <c:pt idx="7140">
                  <c:v>59.92</c:v>
                </c:pt>
                <c:pt idx="7141">
                  <c:v>59.948</c:v>
                </c:pt>
                <c:pt idx="7142">
                  <c:v>59.975999999999999</c:v>
                </c:pt>
                <c:pt idx="7143">
                  <c:v>60.003999999999998</c:v>
                </c:pt>
                <c:pt idx="7144">
                  <c:v>60.031999999999996</c:v>
                </c:pt>
                <c:pt idx="7145">
                  <c:v>60.06</c:v>
                </c:pt>
                <c:pt idx="7146">
                  <c:v>60.088000000000001</c:v>
                </c:pt>
                <c:pt idx="7147">
                  <c:v>60.116</c:v>
                </c:pt>
                <c:pt idx="7148">
                  <c:v>60.143999999999998</c:v>
                </c:pt>
                <c:pt idx="7149">
                  <c:v>60.171999999999997</c:v>
                </c:pt>
                <c:pt idx="7150">
                  <c:v>60.2</c:v>
                </c:pt>
                <c:pt idx="7151">
                  <c:v>60.228000000000002</c:v>
                </c:pt>
                <c:pt idx="7152">
                  <c:v>60.256</c:v>
                </c:pt>
                <c:pt idx="7153">
                  <c:v>60.283999999999999</c:v>
                </c:pt>
                <c:pt idx="7154">
                  <c:v>60.311999999999998</c:v>
                </c:pt>
                <c:pt idx="7155">
                  <c:v>60.34</c:v>
                </c:pt>
                <c:pt idx="7156">
                  <c:v>60.368000000000002</c:v>
                </c:pt>
                <c:pt idx="7157">
                  <c:v>60.396000000000001</c:v>
                </c:pt>
                <c:pt idx="7158">
                  <c:v>60.423999999999999</c:v>
                </c:pt>
                <c:pt idx="7159">
                  <c:v>60.451999999999998</c:v>
                </c:pt>
                <c:pt idx="7160">
                  <c:v>60.48</c:v>
                </c:pt>
                <c:pt idx="7161">
                  <c:v>60.508000000000003</c:v>
                </c:pt>
                <c:pt idx="7162">
                  <c:v>60.536000000000001</c:v>
                </c:pt>
                <c:pt idx="7163">
                  <c:v>60.564</c:v>
                </c:pt>
                <c:pt idx="7164">
                  <c:v>60.591999999999999</c:v>
                </c:pt>
                <c:pt idx="7165">
                  <c:v>60.62</c:v>
                </c:pt>
                <c:pt idx="7166">
                  <c:v>60.648000000000003</c:v>
                </c:pt>
                <c:pt idx="7167">
                  <c:v>60.676000000000002</c:v>
                </c:pt>
                <c:pt idx="7168">
                  <c:v>60.704000000000001</c:v>
                </c:pt>
                <c:pt idx="7169">
                  <c:v>60.731999999999999</c:v>
                </c:pt>
                <c:pt idx="7170">
                  <c:v>60.76</c:v>
                </c:pt>
                <c:pt idx="7171">
                  <c:v>60.787999999999997</c:v>
                </c:pt>
                <c:pt idx="7172">
                  <c:v>60.816000000000003</c:v>
                </c:pt>
                <c:pt idx="7173">
                  <c:v>60.844000000000001</c:v>
                </c:pt>
                <c:pt idx="7174">
                  <c:v>60.872</c:v>
                </c:pt>
                <c:pt idx="7175">
                  <c:v>60.9</c:v>
                </c:pt>
                <c:pt idx="7176">
                  <c:v>60.927999999999997</c:v>
                </c:pt>
                <c:pt idx="7177">
                  <c:v>60.956000000000003</c:v>
                </c:pt>
                <c:pt idx="7178">
                  <c:v>60.984000000000002</c:v>
                </c:pt>
                <c:pt idx="7179">
                  <c:v>61.012</c:v>
                </c:pt>
                <c:pt idx="7180">
                  <c:v>61.04</c:v>
                </c:pt>
                <c:pt idx="7181">
                  <c:v>61.067999999999998</c:v>
                </c:pt>
                <c:pt idx="7182">
                  <c:v>61.095999999999997</c:v>
                </c:pt>
                <c:pt idx="7183">
                  <c:v>61.124000000000002</c:v>
                </c:pt>
                <c:pt idx="7184">
                  <c:v>61.152000000000001</c:v>
                </c:pt>
                <c:pt idx="7185">
                  <c:v>61.18</c:v>
                </c:pt>
                <c:pt idx="7186">
                  <c:v>61.207999999999998</c:v>
                </c:pt>
                <c:pt idx="7187">
                  <c:v>61.235999999999997</c:v>
                </c:pt>
                <c:pt idx="7188">
                  <c:v>61.264000000000003</c:v>
                </c:pt>
                <c:pt idx="7189">
                  <c:v>61.292000000000002</c:v>
                </c:pt>
                <c:pt idx="7190">
                  <c:v>61.32</c:v>
                </c:pt>
                <c:pt idx="7191">
                  <c:v>61.347999999999999</c:v>
                </c:pt>
                <c:pt idx="7192">
                  <c:v>61.375999999999998</c:v>
                </c:pt>
                <c:pt idx="7193">
                  <c:v>61.404000000000003</c:v>
                </c:pt>
                <c:pt idx="7194">
                  <c:v>61.432000000000002</c:v>
                </c:pt>
                <c:pt idx="7195">
                  <c:v>61.46</c:v>
                </c:pt>
                <c:pt idx="7196">
                  <c:v>61.488</c:v>
                </c:pt>
                <c:pt idx="7197">
                  <c:v>61.515999999999998</c:v>
                </c:pt>
                <c:pt idx="7198">
                  <c:v>61.543999999999997</c:v>
                </c:pt>
                <c:pt idx="7199">
                  <c:v>61.572000000000003</c:v>
                </c:pt>
                <c:pt idx="7200">
                  <c:v>61.6</c:v>
                </c:pt>
                <c:pt idx="7201">
                  <c:v>61.628</c:v>
                </c:pt>
                <c:pt idx="7202">
                  <c:v>61.655999999999999</c:v>
                </c:pt>
                <c:pt idx="7203">
                  <c:v>61.683999999999997</c:v>
                </c:pt>
                <c:pt idx="7204">
                  <c:v>61.712000000000003</c:v>
                </c:pt>
                <c:pt idx="7205">
                  <c:v>61.74</c:v>
                </c:pt>
                <c:pt idx="7206">
                  <c:v>61.768000000000001</c:v>
                </c:pt>
                <c:pt idx="7207">
                  <c:v>61.795999999999999</c:v>
                </c:pt>
                <c:pt idx="7208">
                  <c:v>61.823999999999998</c:v>
                </c:pt>
                <c:pt idx="7209">
                  <c:v>61.851999999999997</c:v>
                </c:pt>
                <c:pt idx="7210">
                  <c:v>61.88</c:v>
                </c:pt>
                <c:pt idx="7211">
                  <c:v>61.908000000000001</c:v>
                </c:pt>
                <c:pt idx="7212">
                  <c:v>61.936</c:v>
                </c:pt>
                <c:pt idx="7213">
                  <c:v>61.963999999999999</c:v>
                </c:pt>
                <c:pt idx="7214">
                  <c:v>61.991999999999997</c:v>
                </c:pt>
                <c:pt idx="7215">
                  <c:v>62.02</c:v>
                </c:pt>
                <c:pt idx="7216">
                  <c:v>62.048000000000002</c:v>
                </c:pt>
                <c:pt idx="7217">
                  <c:v>62.076000000000001</c:v>
                </c:pt>
                <c:pt idx="7218">
                  <c:v>62.103999999999999</c:v>
                </c:pt>
                <c:pt idx="7219">
                  <c:v>62.131999999999998</c:v>
                </c:pt>
                <c:pt idx="7220">
                  <c:v>62.16</c:v>
                </c:pt>
                <c:pt idx="7221">
                  <c:v>62.188000000000002</c:v>
                </c:pt>
                <c:pt idx="7222">
                  <c:v>62.216000000000001</c:v>
                </c:pt>
                <c:pt idx="7223">
                  <c:v>62.244</c:v>
                </c:pt>
                <c:pt idx="7224">
                  <c:v>62.271999999999998</c:v>
                </c:pt>
                <c:pt idx="7225">
                  <c:v>62.3</c:v>
                </c:pt>
                <c:pt idx="7226">
                  <c:v>62.328000000000003</c:v>
                </c:pt>
                <c:pt idx="7227">
                  <c:v>62.356000000000002</c:v>
                </c:pt>
                <c:pt idx="7228">
                  <c:v>62.384</c:v>
                </c:pt>
                <c:pt idx="7229">
                  <c:v>62.411999999999999</c:v>
                </c:pt>
                <c:pt idx="7230">
                  <c:v>62.44</c:v>
                </c:pt>
                <c:pt idx="7231">
                  <c:v>62.468000000000004</c:v>
                </c:pt>
                <c:pt idx="7232">
                  <c:v>62.496000000000002</c:v>
                </c:pt>
                <c:pt idx="7233">
                  <c:v>62.524000000000001</c:v>
                </c:pt>
                <c:pt idx="7234">
                  <c:v>62.552</c:v>
                </c:pt>
                <c:pt idx="7235">
                  <c:v>62.58</c:v>
                </c:pt>
                <c:pt idx="7236">
                  <c:v>62.607999999999997</c:v>
                </c:pt>
                <c:pt idx="7237">
                  <c:v>62.636000000000003</c:v>
                </c:pt>
                <c:pt idx="7238">
                  <c:v>62.664000000000001</c:v>
                </c:pt>
                <c:pt idx="7239">
                  <c:v>62.692</c:v>
                </c:pt>
                <c:pt idx="7240">
                  <c:v>62.72</c:v>
                </c:pt>
                <c:pt idx="7241">
                  <c:v>62.747999999999998</c:v>
                </c:pt>
                <c:pt idx="7242">
                  <c:v>62.776000000000003</c:v>
                </c:pt>
                <c:pt idx="7243">
                  <c:v>62.804000000000002</c:v>
                </c:pt>
                <c:pt idx="7244">
                  <c:v>62.832000000000001</c:v>
                </c:pt>
                <c:pt idx="7245">
                  <c:v>62.86</c:v>
                </c:pt>
                <c:pt idx="7246">
                  <c:v>62.887999999999998</c:v>
                </c:pt>
                <c:pt idx="7247">
                  <c:v>62.915999999999997</c:v>
                </c:pt>
                <c:pt idx="7248">
                  <c:v>62.944000000000003</c:v>
                </c:pt>
                <c:pt idx="7249">
                  <c:v>62.972000000000001</c:v>
                </c:pt>
                <c:pt idx="7250">
                  <c:v>63</c:v>
                </c:pt>
                <c:pt idx="7251">
                  <c:v>63.027999999999999</c:v>
                </c:pt>
                <c:pt idx="7252">
                  <c:v>63.055999999999997</c:v>
                </c:pt>
                <c:pt idx="7253">
                  <c:v>63.084000000000003</c:v>
                </c:pt>
                <c:pt idx="7254">
                  <c:v>63.112000000000002</c:v>
                </c:pt>
                <c:pt idx="7255">
                  <c:v>63.14</c:v>
                </c:pt>
                <c:pt idx="7256">
                  <c:v>63.167999999999999</c:v>
                </c:pt>
                <c:pt idx="7257">
                  <c:v>63.195999999999998</c:v>
                </c:pt>
                <c:pt idx="7258">
                  <c:v>63.223999999999997</c:v>
                </c:pt>
                <c:pt idx="7259">
                  <c:v>63.252000000000002</c:v>
                </c:pt>
                <c:pt idx="7260">
                  <c:v>63.28</c:v>
                </c:pt>
                <c:pt idx="7261">
                  <c:v>63.308</c:v>
                </c:pt>
                <c:pt idx="7262">
                  <c:v>63.335999999999999</c:v>
                </c:pt>
                <c:pt idx="7263">
                  <c:v>63.363999999999997</c:v>
                </c:pt>
                <c:pt idx="7264">
                  <c:v>63.392000000000003</c:v>
                </c:pt>
                <c:pt idx="7265">
                  <c:v>63.42</c:v>
                </c:pt>
                <c:pt idx="7266">
                  <c:v>63.448</c:v>
                </c:pt>
                <c:pt idx="7267">
                  <c:v>63.475999999999999</c:v>
                </c:pt>
                <c:pt idx="7268">
                  <c:v>63.503999999999998</c:v>
                </c:pt>
                <c:pt idx="7269">
                  <c:v>63.531999999999996</c:v>
                </c:pt>
                <c:pt idx="7270">
                  <c:v>63.56</c:v>
                </c:pt>
                <c:pt idx="7271">
                  <c:v>63.588000000000001</c:v>
                </c:pt>
                <c:pt idx="7272">
                  <c:v>63.616</c:v>
                </c:pt>
                <c:pt idx="7273">
                  <c:v>63.643999999999998</c:v>
                </c:pt>
                <c:pt idx="7274">
                  <c:v>63.671999999999997</c:v>
                </c:pt>
                <c:pt idx="7275">
                  <c:v>63.7</c:v>
                </c:pt>
                <c:pt idx="7276">
                  <c:v>63.728000000000002</c:v>
                </c:pt>
                <c:pt idx="7277">
                  <c:v>63.756</c:v>
                </c:pt>
                <c:pt idx="7278">
                  <c:v>63.783999999999999</c:v>
                </c:pt>
                <c:pt idx="7279">
                  <c:v>63.811999999999998</c:v>
                </c:pt>
                <c:pt idx="7280">
                  <c:v>63.84</c:v>
                </c:pt>
                <c:pt idx="7281">
                  <c:v>63.868000000000002</c:v>
                </c:pt>
                <c:pt idx="7282">
                  <c:v>63.896000000000001</c:v>
                </c:pt>
                <c:pt idx="7283">
                  <c:v>63.923999999999999</c:v>
                </c:pt>
                <c:pt idx="7284">
                  <c:v>63.951999999999998</c:v>
                </c:pt>
                <c:pt idx="7285">
                  <c:v>63.98</c:v>
                </c:pt>
                <c:pt idx="7286">
                  <c:v>64.007999999999996</c:v>
                </c:pt>
                <c:pt idx="7287">
                  <c:v>64.036000000000001</c:v>
                </c:pt>
                <c:pt idx="7288">
                  <c:v>64.063999999999993</c:v>
                </c:pt>
                <c:pt idx="7289">
                  <c:v>64.091999999999999</c:v>
                </c:pt>
                <c:pt idx="7290">
                  <c:v>64.12</c:v>
                </c:pt>
                <c:pt idx="7291">
                  <c:v>64.147999999999996</c:v>
                </c:pt>
                <c:pt idx="7292">
                  <c:v>64.176000000000002</c:v>
                </c:pt>
                <c:pt idx="7293">
                  <c:v>64.203999999999994</c:v>
                </c:pt>
                <c:pt idx="7294">
                  <c:v>64.231999999999999</c:v>
                </c:pt>
                <c:pt idx="7295">
                  <c:v>64.260000000000005</c:v>
                </c:pt>
                <c:pt idx="7296">
                  <c:v>64.287999999999997</c:v>
                </c:pt>
                <c:pt idx="7297">
                  <c:v>64.316000000000003</c:v>
                </c:pt>
                <c:pt idx="7298">
                  <c:v>64.343999999999994</c:v>
                </c:pt>
                <c:pt idx="7299">
                  <c:v>64.372</c:v>
                </c:pt>
                <c:pt idx="7300">
                  <c:v>64.400000000000006</c:v>
                </c:pt>
                <c:pt idx="7301">
                  <c:v>64.427999999999997</c:v>
                </c:pt>
                <c:pt idx="7302">
                  <c:v>64.456000000000003</c:v>
                </c:pt>
                <c:pt idx="7303">
                  <c:v>64.483999999999995</c:v>
                </c:pt>
                <c:pt idx="7304">
                  <c:v>64.512</c:v>
                </c:pt>
                <c:pt idx="7305">
                  <c:v>64.540000000000006</c:v>
                </c:pt>
                <c:pt idx="7306">
                  <c:v>64.567999999999998</c:v>
                </c:pt>
                <c:pt idx="7307">
                  <c:v>64.596000000000004</c:v>
                </c:pt>
                <c:pt idx="7308">
                  <c:v>64.623999999999995</c:v>
                </c:pt>
                <c:pt idx="7309">
                  <c:v>64.652000000000001</c:v>
                </c:pt>
                <c:pt idx="7310">
                  <c:v>64.680000000000007</c:v>
                </c:pt>
                <c:pt idx="7311">
                  <c:v>64.707999999999998</c:v>
                </c:pt>
                <c:pt idx="7312">
                  <c:v>64.736000000000004</c:v>
                </c:pt>
                <c:pt idx="7313">
                  <c:v>64.763999999999996</c:v>
                </c:pt>
                <c:pt idx="7314">
                  <c:v>64.792000000000002</c:v>
                </c:pt>
                <c:pt idx="7315">
                  <c:v>64.819999999999993</c:v>
                </c:pt>
                <c:pt idx="7316">
                  <c:v>64.847999999999999</c:v>
                </c:pt>
                <c:pt idx="7317">
                  <c:v>64.876000000000005</c:v>
                </c:pt>
                <c:pt idx="7318">
                  <c:v>64.903999999999996</c:v>
                </c:pt>
                <c:pt idx="7319">
                  <c:v>64.932000000000002</c:v>
                </c:pt>
                <c:pt idx="7320">
                  <c:v>64.959999999999994</c:v>
                </c:pt>
                <c:pt idx="7321">
                  <c:v>64.988</c:v>
                </c:pt>
                <c:pt idx="7322">
                  <c:v>65.016000000000005</c:v>
                </c:pt>
                <c:pt idx="7323">
                  <c:v>65.043999999999997</c:v>
                </c:pt>
                <c:pt idx="7324">
                  <c:v>65.072000000000003</c:v>
                </c:pt>
                <c:pt idx="7325">
                  <c:v>65.099999999999994</c:v>
                </c:pt>
                <c:pt idx="7326">
                  <c:v>65.128</c:v>
                </c:pt>
                <c:pt idx="7327">
                  <c:v>65.156000000000006</c:v>
                </c:pt>
                <c:pt idx="7328">
                  <c:v>65.183999999999997</c:v>
                </c:pt>
                <c:pt idx="7329">
                  <c:v>65.212000000000003</c:v>
                </c:pt>
                <c:pt idx="7330">
                  <c:v>65.239999999999995</c:v>
                </c:pt>
                <c:pt idx="7331">
                  <c:v>65.268000000000001</c:v>
                </c:pt>
                <c:pt idx="7332">
                  <c:v>65.296000000000006</c:v>
                </c:pt>
                <c:pt idx="7333">
                  <c:v>65.323999999999998</c:v>
                </c:pt>
                <c:pt idx="7334">
                  <c:v>65.352000000000004</c:v>
                </c:pt>
                <c:pt idx="7335">
                  <c:v>65.38</c:v>
                </c:pt>
                <c:pt idx="7336">
                  <c:v>65.408000000000001</c:v>
                </c:pt>
                <c:pt idx="7337">
                  <c:v>65.436000000000007</c:v>
                </c:pt>
                <c:pt idx="7338">
                  <c:v>65.463999999999999</c:v>
                </c:pt>
                <c:pt idx="7339">
                  <c:v>65.492000000000004</c:v>
                </c:pt>
                <c:pt idx="7340">
                  <c:v>65.52</c:v>
                </c:pt>
                <c:pt idx="7341">
                  <c:v>65.548000000000002</c:v>
                </c:pt>
                <c:pt idx="7342">
                  <c:v>65.575999999999993</c:v>
                </c:pt>
                <c:pt idx="7343">
                  <c:v>65.603999999999999</c:v>
                </c:pt>
                <c:pt idx="7344">
                  <c:v>65.632000000000005</c:v>
                </c:pt>
                <c:pt idx="7345">
                  <c:v>65.66</c:v>
                </c:pt>
                <c:pt idx="7346">
                  <c:v>65.688000000000002</c:v>
                </c:pt>
                <c:pt idx="7347">
                  <c:v>65.715999999999994</c:v>
                </c:pt>
                <c:pt idx="7348">
                  <c:v>65.744</c:v>
                </c:pt>
                <c:pt idx="7349">
                  <c:v>65.772000000000006</c:v>
                </c:pt>
                <c:pt idx="7350">
                  <c:v>65.8</c:v>
                </c:pt>
                <c:pt idx="7351">
                  <c:v>65.828000000000003</c:v>
                </c:pt>
                <c:pt idx="7352">
                  <c:v>65.855999999999995</c:v>
                </c:pt>
                <c:pt idx="7353">
                  <c:v>65.884</c:v>
                </c:pt>
                <c:pt idx="7354">
                  <c:v>65.912000000000006</c:v>
                </c:pt>
                <c:pt idx="7355">
                  <c:v>65.94</c:v>
                </c:pt>
                <c:pt idx="7356">
                  <c:v>65.968000000000004</c:v>
                </c:pt>
                <c:pt idx="7357">
                  <c:v>65.995999999999995</c:v>
                </c:pt>
                <c:pt idx="7358">
                  <c:v>66.024000000000001</c:v>
                </c:pt>
                <c:pt idx="7359">
                  <c:v>66.052000000000007</c:v>
                </c:pt>
                <c:pt idx="7360">
                  <c:v>66.08</c:v>
                </c:pt>
                <c:pt idx="7361">
                  <c:v>66.108000000000004</c:v>
                </c:pt>
                <c:pt idx="7362">
                  <c:v>66.135999999999996</c:v>
                </c:pt>
                <c:pt idx="7363">
                  <c:v>66.164000000000001</c:v>
                </c:pt>
                <c:pt idx="7364">
                  <c:v>66.191999999999993</c:v>
                </c:pt>
                <c:pt idx="7365">
                  <c:v>66.22</c:v>
                </c:pt>
                <c:pt idx="7366">
                  <c:v>66.248000000000005</c:v>
                </c:pt>
                <c:pt idx="7367">
                  <c:v>66.275999999999996</c:v>
                </c:pt>
                <c:pt idx="7368">
                  <c:v>66.304000000000002</c:v>
                </c:pt>
                <c:pt idx="7369">
                  <c:v>66.331999999999994</c:v>
                </c:pt>
                <c:pt idx="7370">
                  <c:v>66.36</c:v>
                </c:pt>
                <c:pt idx="7371">
                  <c:v>66.388000000000005</c:v>
                </c:pt>
                <c:pt idx="7372">
                  <c:v>66.415999999999997</c:v>
                </c:pt>
                <c:pt idx="7373">
                  <c:v>66.444000000000003</c:v>
                </c:pt>
                <c:pt idx="7374">
                  <c:v>66.471999999999994</c:v>
                </c:pt>
                <c:pt idx="7375">
                  <c:v>66.5</c:v>
                </c:pt>
                <c:pt idx="7376">
                  <c:v>66.528000000000006</c:v>
                </c:pt>
                <c:pt idx="7377">
                  <c:v>66.555999999999997</c:v>
                </c:pt>
                <c:pt idx="7378">
                  <c:v>66.584000000000003</c:v>
                </c:pt>
                <c:pt idx="7379">
                  <c:v>66.611999999999995</c:v>
                </c:pt>
                <c:pt idx="7380">
                  <c:v>66.64</c:v>
                </c:pt>
                <c:pt idx="7381">
                  <c:v>66.668000000000006</c:v>
                </c:pt>
                <c:pt idx="7382">
                  <c:v>66.695999999999998</c:v>
                </c:pt>
                <c:pt idx="7383">
                  <c:v>66.724000000000004</c:v>
                </c:pt>
                <c:pt idx="7384">
                  <c:v>66.751999999999995</c:v>
                </c:pt>
                <c:pt idx="7385">
                  <c:v>66.78</c:v>
                </c:pt>
                <c:pt idx="7386">
                  <c:v>66.808000000000007</c:v>
                </c:pt>
                <c:pt idx="7387">
                  <c:v>66.835999999999999</c:v>
                </c:pt>
                <c:pt idx="7388">
                  <c:v>66.864000000000004</c:v>
                </c:pt>
                <c:pt idx="7389">
                  <c:v>66.891999999999996</c:v>
                </c:pt>
                <c:pt idx="7390">
                  <c:v>66.92</c:v>
                </c:pt>
                <c:pt idx="7391">
                  <c:v>66.947999999999993</c:v>
                </c:pt>
                <c:pt idx="7392">
                  <c:v>66.975999999999999</c:v>
                </c:pt>
                <c:pt idx="7393">
                  <c:v>67.004000000000005</c:v>
                </c:pt>
                <c:pt idx="7394">
                  <c:v>67.031999999999996</c:v>
                </c:pt>
                <c:pt idx="7395">
                  <c:v>67.06</c:v>
                </c:pt>
                <c:pt idx="7396">
                  <c:v>67.087999999999994</c:v>
                </c:pt>
                <c:pt idx="7397">
                  <c:v>67.116</c:v>
                </c:pt>
                <c:pt idx="7398">
                  <c:v>67.144000000000005</c:v>
                </c:pt>
                <c:pt idx="7399">
                  <c:v>67.171999999999997</c:v>
                </c:pt>
                <c:pt idx="7400">
                  <c:v>67.2</c:v>
                </c:pt>
                <c:pt idx="7401">
                  <c:v>67.227999999999994</c:v>
                </c:pt>
                <c:pt idx="7402">
                  <c:v>67.256</c:v>
                </c:pt>
                <c:pt idx="7403">
                  <c:v>67.284000000000006</c:v>
                </c:pt>
                <c:pt idx="7404">
                  <c:v>67.311999999999998</c:v>
                </c:pt>
                <c:pt idx="7405">
                  <c:v>67.34</c:v>
                </c:pt>
                <c:pt idx="7406">
                  <c:v>67.367999999999995</c:v>
                </c:pt>
                <c:pt idx="7407">
                  <c:v>67.396000000000001</c:v>
                </c:pt>
                <c:pt idx="7408">
                  <c:v>67.424000000000007</c:v>
                </c:pt>
                <c:pt idx="7409">
                  <c:v>67.451999999999998</c:v>
                </c:pt>
                <c:pt idx="7410">
                  <c:v>67.48</c:v>
                </c:pt>
                <c:pt idx="7411">
                  <c:v>67.507999999999996</c:v>
                </c:pt>
                <c:pt idx="7412">
                  <c:v>67.536000000000001</c:v>
                </c:pt>
                <c:pt idx="7413">
                  <c:v>67.563999999999993</c:v>
                </c:pt>
                <c:pt idx="7414">
                  <c:v>67.591999999999999</c:v>
                </c:pt>
                <c:pt idx="7415">
                  <c:v>67.62</c:v>
                </c:pt>
                <c:pt idx="7416">
                  <c:v>67.647999999999996</c:v>
                </c:pt>
                <c:pt idx="7417">
                  <c:v>67.676000000000002</c:v>
                </c:pt>
                <c:pt idx="7418">
                  <c:v>67.703999999999994</c:v>
                </c:pt>
                <c:pt idx="7419">
                  <c:v>67.731999999999999</c:v>
                </c:pt>
                <c:pt idx="7420">
                  <c:v>67.760000000000005</c:v>
                </c:pt>
                <c:pt idx="7421">
                  <c:v>67.787999999999997</c:v>
                </c:pt>
                <c:pt idx="7422">
                  <c:v>67.816000000000003</c:v>
                </c:pt>
                <c:pt idx="7423">
                  <c:v>67.843999999999994</c:v>
                </c:pt>
                <c:pt idx="7424">
                  <c:v>67.872</c:v>
                </c:pt>
                <c:pt idx="7425">
                  <c:v>67.900000000000006</c:v>
                </c:pt>
                <c:pt idx="7426">
                  <c:v>67.927999999999997</c:v>
                </c:pt>
                <c:pt idx="7427">
                  <c:v>67.956000000000003</c:v>
                </c:pt>
                <c:pt idx="7428">
                  <c:v>67.983999999999995</c:v>
                </c:pt>
                <c:pt idx="7429">
                  <c:v>68.012</c:v>
                </c:pt>
                <c:pt idx="7430">
                  <c:v>68.040000000000006</c:v>
                </c:pt>
                <c:pt idx="7431">
                  <c:v>68.067999999999998</c:v>
                </c:pt>
                <c:pt idx="7432">
                  <c:v>68.096000000000004</c:v>
                </c:pt>
                <c:pt idx="7433">
                  <c:v>68.123999999999995</c:v>
                </c:pt>
                <c:pt idx="7434">
                  <c:v>68.152000000000001</c:v>
                </c:pt>
                <c:pt idx="7435">
                  <c:v>68.180000000000007</c:v>
                </c:pt>
                <c:pt idx="7436">
                  <c:v>68.207999999999998</c:v>
                </c:pt>
                <c:pt idx="7437">
                  <c:v>68.236000000000004</c:v>
                </c:pt>
                <c:pt idx="7438">
                  <c:v>68.263999999999996</c:v>
                </c:pt>
                <c:pt idx="7439">
                  <c:v>68.292000000000002</c:v>
                </c:pt>
                <c:pt idx="7440">
                  <c:v>68.319999999999993</c:v>
                </c:pt>
                <c:pt idx="7441">
                  <c:v>68.347999999999999</c:v>
                </c:pt>
                <c:pt idx="7442">
                  <c:v>68.376000000000005</c:v>
                </c:pt>
                <c:pt idx="7443">
                  <c:v>68.403999999999996</c:v>
                </c:pt>
                <c:pt idx="7444">
                  <c:v>68.432000000000002</c:v>
                </c:pt>
                <c:pt idx="7445">
                  <c:v>68.459999999999994</c:v>
                </c:pt>
                <c:pt idx="7446">
                  <c:v>68.488</c:v>
                </c:pt>
                <c:pt idx="7447">
                  <c:v>68.516000000000005</c:v>
                </c:pt>
                <c:pt idx="7448">
                  <c:v>68.543999999999997</c:v>
                </c:pt>
                <c:pt idx="7449">
                  <c:v>68.572000000000003</c:v>
                </c:pt>
                <c:pt idx="7450">
                  <c:v>68.599999999999994</c:v>
                </c:pt>
                <c:pt idx="7451">
                  <c:v>68.628</c:v>
                </c:pt>
                <c:pt idx="7452">
                  <c:v>68.656000000000006</c:v>
                </c:pt>
                <c:pt idx="7453">
                  <c:v>68.683999999999997</c:v>
                </c:pt>
                <c:pt idx="7454">
                  <c:v>68.712000000000003</c:v>
                </c:pt>
                <c:pt idx="7455">
                  <c:v>68.739999999999995</c:v>
                </c:pt>
                <c:pt idx="7456">
                  <c:v>68.768000000000001</c:v>
                </c:pt>
                <c:pt idx="7457">
                  <c:v>68.796000000000006</c:v>
                </c:pt>
                <c:pt idx="7458">
                  <c:v>68.823999999999998</c:v>
                </c:pt>
                <c:pt idx="7459">
                  <c:v>68.852000000000004</c:v>
                </c:pt>
                <c:pt idx="7460">
                  <c:v>68.88</c:v>
                </c:pt>
                <c:pt idx="7461">
                  <c:v>68.908000000000001</c:v>
                </c:pt>
                <c:pt idx="7462">
                  <c:v>68.936000000000007</c:v>
                </c:pt>
                <c:pt idx="7463">
                  <c:v>68.963999999999999</c:v>
                </c:pt>
                <c:pt idx="7464">
                  <c:v>68.992000000000004</c:v>
                </c:pt>
                <c:pt idx="7465">
                  <c:v>69.02</c:v>
                </c:pt>
                <c:pt idx="7466">
                  <c:v>69.048000000000002</c:v>
                </c:pt>
                <c:pt idx="7467">
                  <c:v>69.075999999999993</c:v>
                </c:pt>
                <c:pt idx="7468">
                  <c:v>69.103999999999999</c:v>
                </c:pt>
                <c:pt idx="7469">
                  <c:v>69.132000000000005</c:v>
                </c:pt>
                <c:pt idx="7470">
                  <c:v>69.16</c:v>
                </c:pt>
                <c:pt idx="7471">
                  <c:v>69.188000000000002</c:v>
                </c:pt>
                <c:pt idx="7472">
                  <c:v>69.215999999999994</c:v>
                </c:pt>
                <c:pt idx="7473">
                  <c:v>69.244</c:v>
                </c:pt>
                <c:pt idx="7474">
                  <c:v>69.272000000000006</c:v>
                </c:pt>
                <c:pt idx="7475">
                  <c:v>69.3</c:v>
                </c:pt>
                <c:pt idx="7476">
                  <c:v>69.328000000000003</c:v>
                </c:pt>
                <c:pt idx="7477">
                  <c:v>69.355999999999995</c:v>
                </c:pt>
                <c:pt idx="7478">
                  <c:v>69.384</c:v>
                </c:pt>
                <c:pt idx="7479">
                  <c:v>69.412000000000006</c:v>
                </c:pt>
                <c:pt idx="7480">
                  <c:v>69.44</c:v>
                </c:pt>
                <c:pt idx="7481">
                  <c:v>69.468000000000004</c:v>
                </c:pt>
                <c:pt idx="7482">
                  <c:v>69.495999999999995</c:v>
                </c:pt>
                <c:pt idx="7483">
                  <c:v>69.524000000000001</c:v>
                </c:pt>
                <c:pt idx="7484">
                  <c:v>69.552000000000007</c:v>
                </c:pt>
                <c:pt idx="7485">
                  <c:v>69.58</c:v>
                </c:pt>
                <c:pt idx="7486">
                  <c:v>69.608000000000004</c:v>
                </c:pt>
                <c:pt idx="7487">
                  <c:v>69.635999999999996</c:v>
                </c:pt>
                <c:pt idx="7488">
                  <c:v>69.664000000000001</c:v>
                </c:pt>
                <c:pt idx="7489">
                  <c:v>69.691999999999993</c:v>
                </c:pt>
                <c:pt idx="7490">
                  <c:v>69.72</c:v>
                </c:pt>
                <c:pt idx="7491">
                  <c:v>69.748000000000005</c:v>
                </c:pt>
                <c:pt idx="7492">
                  <c:v>69.775999999999996</c:v>
                </c:pt>
                <c:pt idx="7493">
                  <c:v>69.804000000000002</c:v>
                </c:pt>
                <c:pt idx="7494">
                  <c:v>69.831999999999994</c:v>
                </c:pt>
                <c:pt idx="7495">
                  <c:v>69.86</c:v>
                </c:pt>
                <c:pt idx="7496">
                  <c:v>69.888000000000005</c:v>
                </c:pt>
                <c:pt idx="7497">
                  <c:v>69.915999999999997</c:v>
                </c:pt>
                <c:pt idx="7498">
                  <c:v>69.944000000000003</c:v>
                </c:pt>
                <c:pt idx="7499">
                  <c:v>69.971999999999994</c:v>
                </c:pt>
                <c:pt idx="7500">
                  <c:v>70</c:v>
                </c:pt>
                <c:pt idx="7501">
                  <c:v>70.028000000000006</c:v>
                </c:pt>
                <c:pt idx="7502">
                  <c:v>70.055999999999997</c:v>
                </c:pt>
                <c:pt idx="7503">
                  <c:v>70.084000000000003</c:v>
                </c:pt>
                <c:pt idx="7504">
                  <c:v>70.111999999999995</c:v>
                </c:pt>
                <c:pt idx="7505">
                  <c:v>70.14</c:v>
                </c:pt>
                <c:pt idx="7506">
                  <c:v>70.168000000000006</c:v>
                </c:pt>
                <c:pt idx="7507">
                  <c:v>70.195999999999998</c:v>
                </c:pt>
                <c:pt idx="7508">
                  <c:v>70.224000000000004</c:v>
                </c:pt>
                <c:pt idx="7509">
                  <c:v>70.251999999999995</c:v>
                </c:pt>
                <c:pt idx="7510">
                  <c:v>70.28</c:v>
                </c:pt>
                <c:pt idx="7511">
                  <c:v>70.308000000000007</c:v>
                </c:pt>
                <c:pt idx="7512">
                  <c:v>70.335999999999999</c:v>
                </c:pt>
                <c:pt idx="7513">
                  <c:v>70.364000000000004</c:v>
                </c:pt>
                <c:pt idx="7514">
                  <c:v>70.391999999999996</c:v>
                </c:pt>
                <c:pt idx="7515">
                  <c:v>70.42</c:v>
                </c:pt>
                <c:pt idx="7516">
                  <c:v>70.447999999999993</c:v>
                </c:pt>
                <c:pt idx="7517">
                  <c:v>70.475999999999999</c:v>
                </c:pt>
                <c:pt idx="7518">
                  <c:v>70.504000000000005</c:v>
                </c:pt>
                <c:pt idx="7519">
                  <c:v>70.531999999999996</c:v>
                </c:pt>
                <c:pt idx="7520">
                  <c:v>70.56</c:v>
                </c:pt>
                <c:pt idx="7521">
                  <c:v>70.587999999999994</c:v>
                </c:pt>
                <c:pt idx="7522">
                  <c:v>70.616</c:v>
                </c:pt>
                <c:pt idx="7523">
                  <c:v>70.644000000000005</c:v>
                </c:pt>
                <c:pt idx="7524">
                  <c:v>70.671999999999997</c:v>
                </c:pt>
                <c:pt idx="7525">
                  <c:v>70.7</c:v>
                </c:pt>
                <c:pt idx="7526">
                  <c:v>70.727999999999994</c:v>
                </c:pt>
                <c:pt idx="7527">
                  <c:v>70.756</c:v>
                </c:pt>
                <c:pt idx="7528">
                  <c:v>70.784000000000006</c:v>
                </c:pt>
                <c:pt idx="7529">
                  <c:v>70.811999999999998</c:v>
                </c:pt>
                <c:pt idx="7530">
                  <c:v>70.84</c:v>
                </c:pt>
                <c:pt idx="7531">
                  <c:v>70.867999999999995</c:v>
                </c:pt>
                <c:pt idx="7532">
                  <c:v>70.896000000000001</c:v>
                </c:pt>
                <c:pt idx="7533">
                  <c:v>70.924000000000007</c:v>
                </c:pt>
                <c:pt idx="7534">
                  <c:v>70.951999999999998</c:v>
                </c:pt>
                <c:pt idx="7535">
                  <c:v>70.98</c:v>
                </c:pt>
                <c:pt idx="7536">
                  <c:v>71.007999999999996</c:v>
                </c:pt>
                <c:pt idx="7537">
                  <c:v>71.036000000000001</c:v>
                </c:pt>
                <c:pt idx="7538">
                  <c:v>71.063999999999993</c:v>
                </c:pt>
                <c:pt idx="7539">
                  <c:v>71.091999999999999</c:v>
                </c:pt>
                <c:pt idx="7540">
                  <c:v>71.12</c:v>
                </c:pt>
                <c:pt idx="7541">
                  <c:v>71.147999999999996</c:v>
                </c:pt>
                <c:pt idx="7542">
                  <c:v>71.176000000000002</c:v>
                </c:pt>
                <c:pt idx="7543">
                  <c:v>71.203999999999994</c:v>
                </c:pt>
                <c:pt idx="7544">
                  <c:v>71.231999999999999</c:v>
                </c:pt>
                <c:pt idx="7545">
                  <c:v>71.260000000000005</c:v>
                </c:pt>
                <c:pt idx="7546">
                  <c:v>71.287999999999997</c:v>
                </c:pt>
                <c:pt idx="7547">
                  <c:v>71.316000000000003</c:v>
                </c:pt>
                <c:pt idx="7548">
                  <c:v>71.343999999999994</c:v>
                </c:pt>
                <c:pt idx="7549">
                  <c:v>71.372</c:v>
                </c:pt>
                <c:pt idx="7550">
                  <c:v>71.400000000000006</c:v>
                </c:pt>
                <c:pt idx="7551">
                  <c:v>71.427999999999997</c:v>
                </c:pt>
                <c:pt idx="7552">
                  <c:v>71.456000000000003</c:v>
                </c:pt>
                <c:pt idx="7553">
                  <c:v>71.483999999999995</c:v>
                </c:pt>
                <c:pt idx="7554">
                  <c:v>71.512</c:v>
                </c:pt>
                <c:pt idx="7555">
                  <c:v>71.540000000000006</c:v>
                </c:pt>
                <c:pt idx="7556">
                  <c:v>71.567999999999998</c:v>
                </c:pt>
                <c:pt idx="7557">
                  <c:v>71.596000000000004</c:v>
                </c:pt>
                <c:pt idx="7558">
                  <c:v>71.623999999999995</c:v>
                </c:pt>
                <c:pt idx="7559">
                  <c:v>71.652000000000001</c:v>
                </c:pt>
                <c:pt idx="7560">
                  <c:v>71.680000000000007</c:v>
                </c:pt>
                <c:pt idx="7561">
                  <c:v>71.707999999999998</c:v>
                </c:pt>
                <c:pt idx="7562">
                  <c:v>71.736000000000004</c:v>
                </c:pt>
                <c:pt idx="7563">
                  <c:v>71.763999999999996</c:v>
                </c:pt>
                <c:pt idx="7564">
                  <c:v>71.792000000000002</c:v>
                </c:pt>
                <c:pt idx="7565">
                  <c:v>71.819999999999993</c:v>
                </c:pt>
                <c:pt idx="7566">
                  <c:v>71.847999999999999</c:v>
                </c:pt>
                <c:pt idx="7567">
                  <c:v>71.876000000000005</c:v>
                </c:pt>
                <c:pt idx="7568">
                  <c:v>71.903999999999996</c:v>
                </c:pt>
                <c:pt idx="7569">
                  <c:v>71.932000000000002</c:v>
                </c:pt>
                <c:pt idx="7570">
                  <c:v>71.959999999999994</c:v>
                </c:pt>
                <c:pt idx="7571">
                  <c:v>71.988</c:v>
                </c:pt>
                <c:pt idx="7572">
                  <c:v>72.016000000000005</c:v>
                </c:pt>
                <c:pt idx="7573">
                  <c:v>72.043999999999997</c:v>
                </c:pt>
                <c:pt idx="7574">
                  <c:v>72.072000000000003</c:v>
                </c:pt>
                <c:pt idx="7575">
                  <c:v>72.099999999999994</c:v>
                </c:pt>
                <c:pt idx="7576">
                  <c:v>72.128</c:v>
                </c:pt>
                <c:pt idx="7577">
                  <c:v>72.156000000000006</c:v>
                </c:pt>
                <c:pt idx="7578">
                  <c:v>72.183999999999997</c:v>
                </c:pt>
                <c:pt idx="7579">
                  <c:v>72.212000000000003</c:v>
                </c:pt>
                <c:pt idx="7580">
                  <c:v>72.239999999999995</c:v>
                </c:pt>
                <c:pt idx="7581">
                  <c:v>72.268000000000001</c:v>
                </c:pt>
                <c:pt idx="7582">
                  <c:v>72.296000000000006</c:v>
                </c:pt>
                <c:pt idx="7583">
                  <c:v>72.323999999999998</c:v>
                </c:pt>
                <c:pt idx="7584">
                  <c:v>72.352000000000004</c:v>
                </c:pt>
                <c:pt idx="7585">
                  <c:v>72.38</c:v>
                </c:pt>
                <c:pt idx="7586">
                  <c:v>72.408000000000001</c:v>
                </c:pt>
                <c:pt idx="7587">
                  <c:v>72.436000000000007</c:v>
                </c:pt>
                <c:pt idx="7588">
                  <c:v>72.463999999999999</c:v>
                </c:pt>
                <c:pt idx="7589">
                  <c:v>72.492000000000004</c:v>
                </c:pt>
                <c:pt idx="7590">
                  <c:v>72.52</c:v>
                </c:pt>
                <c:pt idx="7591">
                  <c:v>72.548000000000002</c:v>
                </c:pt>
                <c:pt idx="7592">
                  <c:v>72.575999999999993</c:v>
                </c:pt>
                <c:pt idx="7593">
                  <c:v>72.603999999999999</c:v>
                </c:pt>
                <c:pt idx="7594">
                  <c:v>72.632000000000005</c:v>
                </c:pt>
                <c:pt idx="7595">
                  <c:v>72.66</c:v>
                </c:pt>
                <c:pt idx="7596">
                  <c:v>72.688000000000002</c:v>
                </c:pt>
                <c:pt idx="7597">
                  <c:v>72.715999999999994</c:v>
                </c:pt>
                <c:pt idx="7598">
                  <c:v>72.744</c:v>
                </c:pt>
                <c:pt idx="7599">
                  <c:v>72.772000000000006</c:v>
                </c:pt>
                <c:pt idx="7600">
                  <c:v>72.8</c:v>
                </c:pt>
                <c:pt idx="7601">
                  <c:v>72.828000000000003</c:v>
                </c:pt>
                <c:pt idx="7602">
                  <c:v>72.855999999999995</c:v>
                </c:pt>
                <c:pt idx="7603">
                  <c:v>72.884</c:v>
                </c:pt>
                <c:pt idx="7604">
                  <c:v>72.912000000000006</c:v>
                </c:pt>
                <c:pt idx="7605">
                  <c:v>72.94</c:v>
                </c:pt>
                <c:pt idx="7606">
                  <c:v>72.968000000000004</c:v>
                </c:pt>
                <c:pt idx="7607">
                  <c:v>72.995999999999995</c:v>
                </c:pt>
                <c:pt idx="7608">
                  <c:v>73.024000000000001</c:v>
                </c:pt>
                <c:pt idx="7609">
                  <c:v>73.052000000000007</c:v>
                </c:pt>
                <c:pt idx="7610">
                  <c:v>73.08</c:v>
                </c:pt>
                <c:pt idx="7611">
                  <c:v>73.108000000000004</c:v>
                </c:pt>
                <c:pt idx="7612">
                  <c:v>73.135999999999996</c:v>
                </c:pt>
                <c:pt idx="7613">
                  <c:v>73.164000000000001</c:v>
                </c:pt>
                <c:pt idx="7614">
                  <c:v>73.191999999999993</c:v>
                </c:pt>
                <c:pt idx="7615">
                  <c:v>73.22</c:v>
                </c:pt>
                <c:pt idx="7616">
                  <c:v>73.248000000000005</c:v>
                </c:pt>
                <c:pt idx="7617">
                  <c:v>73.275999999999996</c:v>
                </c:pt>
                <c:pt idx="7618">
                  <c:v>73.304000000000002</c:v>
                </c:pt>
                <c:pt idx="7619">
                  <c:v>73.331999999999994</c:v>
                </c:pt>
                <c:pt idx="7620">
                  <c:v>73.36</c:v>
                </c:pt>
                <c:pt idx="7621">
                  <c:v>73.388000000000005</c:v>
                </c:pt>
                <c:pt idx="7622">
                  <c:v>73.415999999999997</c:v>
                </c:pt>
                <c:pt idx="7623">
                  <c:v>73.444000000000003</c:v>
                </c:pt>
                <c:pt idx="7624">
                  <c:v>73.471999999999994</c:v>
                </c:pt>
                <c:pt idx="7625">
                  <c:v>73.5</c:v>
                </c:pt>
                <c:pt idx="7626">
                  <c:v>73.528000000000006</c:v>
                </c:pt>
                <c:pt idx="7627">
                  <c:v>73.555999999999997</c:v>
                </c:pt>
                <c:pt idx="7628">
                  <c:v>73.584000000000003</c:v>
                </c:pt>
                <c:pt idx="7629">
                  <c:v>73.611999999999995</c:v>
                </c:pt>
                <c:pt idx="7630">
                  <c:v>73.64</c:v>
                </c:pt>
                <c:pt idx="7631">
                  <c:v>73.668000000000006</c:v>
                </c:pt>
                <c:pt idx="7632">
                  <c:v>73.695999999999998</c:v>
                </c:pt>
                <c:pt idx="7633">
                  <c:v>73.724000000000004</c:v>
                </c:pt>
                <c:pt idx="7634">
                  <c:v>73.751999999999995</c:v>
                </c:pt>
                <c:pt idx="7635">
                  <c:v>73.78</c:v>
                </c:pt>
                <c:pt idx="7636">
                  <c:v>73.808000000000007</c:v>
                </c:pt>
                <c:pt idx="7637">
                  <c:v>73.835999999999999</c:v>
                </c:pt>
                <c:pt idx="7638">
                  <c:v>73.864000000000004</c:v>
                </c:pt>
                <c:pt idx="7639">
                  <c:v>73.891999999999996</c:v>
                </c:pt>
                <c:pt idx="7640">
                  <c:v>73.92</c:v>
                </c:pt>
                <c:pt idx="7641">
                  <c:v>73.947999999999993</c:v>
                </c:pt>
                <c:pt idx="7642">
                  <c:v>73.975999999999999</c:v>
                </c:pt>
                <c:pt idx="7643">
                  <c:v>74.004000000000005</c:v>
                </c:pt>
                <c:pt idx="7644">
                  <c:v>74.031999999999996</c:v>
                </c:pt>
                <c:pt idx="7645">
                  <c:v>74.06</c:v>
                </c:pt>
                <c:pt idx="7646">
                  <c:v>74.087999999999994</c:v>
                </c:pt>
                <c:pt idx="7647">
                  <c:v>74.116</c:v>
                </c:pt>
                <c:pt idx="7648">
                  <c:v>74.144000000000005</c:v>
                </c:pt>
                <c:pt idx="7649">
                  <c:v>74.171999999999997</c:v>
                </c:pt>
                <c:pt idx="7650">
                  <c:v>74.2</c:v>
                </c:pt>
                <c:pt idx="7651">
                  <c:v>74.227999999999994</c:v>
                </c:pt>
                <c:pt idx="7652">
                  <c:v>74.256</c:v>
                </c:pt>
                <c:pt idx="7653">
                  <c:v>74.284000000000006</c:v>
                </c:pt>
                <c:pt idx="7654">
                  <c:v>74.311999999999998</c:v>
                </c:pt>
                <c:pt idx="7655">
                  <c:v>74.34</c:v>
                </c:pt>
                <c:pt idx="7656">
                  <c:v>74.367999999999995</c:v>
                </c:pt>
                <c:pt idx="7657">
                  <c:v>74.396000000000001</c:v>
                </c:pt>
                <c:pt idx="7658">
                  <c:v>74.424000000000007</c:v>
                </c:pt>
                <c:pt idx="7659">
                  <c:v>74.451999999999998</c:v>
                </c:pt>
                <c:pt idx="7660">
                  <c:v>74.48</c:v>
                </c:pt>
                <c:pt idx="7661">
                  <c:v>74.507999999999996</c:v>
                </c:pt>
                <c:pt idx="7662">
                  <c:v>74.536000000000001</c:v>
                </c:pt>
                <c:pt idx="7663">
                  <c:v>74.563999999999993</c:v>
                </c:pt>
                <c:pt idx="7664">
                  <c:v>74.591999999999999</c:v>
                </c:pt>
                <c:pt idx="7665">
                  <c:v>74.62</c:v>
                </c:pt>
                <c:pt idx="7666">
                  <c:v>74.647999999999996</c:v>
                </c:pt>
                <c:pt idx="7667">
                  <c:v>74.676000000000002</c:v>
                </c:pt>
                <c:pt idx="7668">
                  <c:v>74.703999999999994</c:v>
                </c:pt>
                <c:pt idx="7669">
                  <c:v>74.731999999999999</c:v>
                </c:pt>
                <c:pt idx="7670">
                  <c:v>74.760000000000005</c:v>
                </c:pt>
                <c:pt idx="7671">
                  <c:v>74.787999999999997</c:v>
                </c:pt>
                <c:pt idx="7672">
                  <c:v>74.816000000000003</c:v>
                </c:pt>
                <c:pt idx="7673">
                  <c:v>74.843999999999994</c:v>
                </c:pt>
                <c:pt idx="7674">
                  <c:v>74.872</c:v>
                </c:pt>
                <c:pt idx="7675">
                  <c:v>74.900000000000006</c:v>
                </c:pt>
                <c:pt idx="7676">
                  <c:v>74.927999999999997</c:v>
                </c:pt>
                <c:pt idx="7677">
                  <c:v>74.956000000000003</c:v>
                </c:pt>
                <c:pt idx="7678">
                  <c:v>74.983999999999995</c:v>
                </c:pt>
                <c:pt idx="7679">
                  <c:v>75.012</c:v>
                </c:pt>
                <c:pt idx="7680">
                  <c:v>75.040000000000006</c:v>
                </c:pt>
                <c:pt idx="7681">
                  <c:v>75.067999999999998</c:v>
                </c:pt>
                <c:pt idx="7682">
                  <c:v>75.096000000000004</c:v>
                </c:pt>
                <c:pt idx="7683">
                  <c:v>75.123999999999995</c:v>
                </c:pt>
                <c:pt idx="7684">
                  <c:v>75.152000000000001</c:v>
                </c:pt>
                <c:pt idx="7685">
                  <c:v>75.180000000000007</c:v>
                </c:pt>
                <c:pt idx="7686">
                  <c:v>75.207999999999998</c:v>
                </c:pt>
                <c:pt idx="7687">
                  <c:v>75.236000000000004</c:v>
                </c:pt>
                <c:pt idx="7688">
                  <c:v>75.263999999999996</c:v>
                </c:pt>
                <c:pt idx="7689">
                  <c:v>75.292000000000002</c:v>
                </c:pt>
                <c:pt idx="7690">
                  <c:v>75.319999999999993</c:v>
                </c:pt>
                <c:pt idx="7691">
                  <c:v>75.347999999999999</c:v>
                </c:pt>
                <c:pt idx="7692">
                  <c:v>75.376000000000005</c:v>
                </c:pt>
                <c:pt idx="7693">
                  <c:v>75.403999999999996</c:v>
                </c:pt>
                <c:pt idx="7694">
                  <c:v>75.432000000000002</c:v>
                </c:pt>
                <c:pt idx="7695">
                  <c:v>75.459999999999994</c:v>
                </c:pt>
                <c:pt idx="7696">
                  <c:v>75.488</c:v>
                </c:pt>
                <c:pt idx="7697">
                  <c:v>75.516000000000005</c:v>
                </c:pt>
                <c:pt idx="7698">
                  <c:v>75.543999999999997</c:v>
                </c:pt>
                <c:pt idx="7699">
                  <c:v>75.572000000000003</c:v>
                </c:pt>
                <c:pt idx="7700">
                  <c:v>75.599999999999994</c:v>
                </c:pt>
                <c:pt idx="7701">
                  <c:v>75.628</c:v>
                </c:pt>
                <c:pt idx="7702">
                  <c:v>75.656000000000006</c:v>
                </c:pt>
                <c:pt idx="7703">
                  <c:v>75.683999999999997</c:v>
                </c:pt>
                <c:pt idx="7704">
                  <c:v>75.712000000000003</c:v>
                </c:pt>
                <c:pt idx="7705">
                  <c:v>75.739999999999995</c:v>
                </c:pt>
                <c:pt idx="7706">
                  <c:v>75.768000000000001</c:v>
                </c:pt>
                <c:pt idx="7707">
                  <c:v>75.796000000000006</c:v>
                </c:pt>
                <c:pt idx="7708">
                  <c:v>75.823999999999998</c:v>
                </c:pt>
                <c:pt idx="7709">
                  <c:v>75.852000000000004</c:v>
                </c:pt>
                <c:pt idx="7710">
                  <c:v>75.88</c:v>
                </c:pt>
                <c:pt idx="7711">
                  <c:v>75.908000000000001</c:v>
                </c:pt>
                <c:pt idx="7712">
                  <c:v>75.936000000000007</c:v>
                </c:pt>
                <c:pt idx="7713">
                  <c:v>75.963999999999999</c:v>
                </c:pt>
                <c:pt idx="7714">
                  <c:v>75.992000000000004</c:v>
                </c:pt>
                <c:pt idx="7715">
                  <c:v>76.02</c:v>
                </c:pt>
                <c:pt idx="7716">
                  <c:v>76.048000000000002</c:v>
                </c:pt>
                <c:pt idx="7717">
                  <c:v>76.075999999999993</c:v>
                </c:pt>
                <c:pt idx="7718">
                  <c:v>76.103999999999999</c:v>
                </c:pt>
                <c:pt idx="7719">
                  <c:v>76.132000000000005</c:v>
                </c:pt>
                <c:pt idx="7720">
                  <c:v>76.16</c:v>
                </c:pt>
                <c:pt idx="7721">
                  <c:v>76.188000000000002</c:v>
                </c:pt>
                <c:pt idx="7722">
                  <c:v>76.215999999999994</c:v>
                </c:pt>
                <c:pt idx="7723">
                  <c:v>76.244</c:v>
                </c:pt>
                <c:pt idx="7724">
                  <c:v>76.272000000000006</c:v>
                </c:pt>
                <c:pt idx="7725">
                  <c:v>76.3</c:v>
                </c:pt>
                <c:pt idx="7726">
                  <c:v>76.328000000000003</c:v>
                </c:pt>
                <c:pt idx="7727">
                  <c:v>76.355999999999995</c:v>
                </c:pt>
                <c:pt idx="7728">
                  <c:v>76.384</c:v>
                </c:pt>
                <c:pt idx="7729">
                  <c:v>76.412000000000006</c:v>
                </c:pt>
                <c:pt idx="7730">
                  <c:v>76.44</c:v>
                </c:pt>
                <c:pt idx="7731">
                  <c:v>76.468000000000004</c:v>
                </c:pt>
                <c:pt idx="7732">
                  <c:v>76.495999999999995</c:v>
                </c:pt>
                <c:pt idx="7733">
                  <c:v>76.524000000000001</c:v>
                </c:pt>
                <c:pt idx="7734">
                  <c:v>76.552000000000007</c:v>
                </c:pt>
                <c:pt idx="7735">
                  <c:v>76.58</c:v>
                </c:pt>
                <c:pt idx="7736">
                  <c:v>76.608000000000004</c:v>
                </c:pt>
                <c:pt idx="7737">
                  <c:v>76.635999999999996</c:v>
                </c:pt>
                <c:pt idx="7738">
                  <c:v>76.664000000000001</c:v>
                </c:pt>
                <c:pt idx="7739">
                  <c:v>76.691999999999993</c:v>
                </c:pt>
                <c:pt idx="7740">
                  <c:v>76.72</c:v>
                </c:pt>
                <c:pt idx="7741">
                  <c:v>76.748000000000005</c:v>
                </c:pt>
                <c:pt idx="7742">
                  <c:v>76.775999999999996</c:v>
                </c:pt>
                <c:pt idx="7743">
                  <c:v>76.804000000000002</c:v>
                </c:pt>
                <c:pt idx="7744">
                  <c:v>76.831999999999994</c:v>
                </c:pt>
                <c:pt idx="7745">
                  <c:v>76.86</c:v>
                </c:pt>
                <c:pt idx="7746">
                  <c:v>76.888000000000005</c:v>
                </c:pt>
                <c:pt idx="7747">
                  <c:v>76.915999999999997</c:v>
                </c:pt>
                <c:pt idx="7748">
                  <c:v>76.944000000000003</c:v>
                </c:pt>
                <c:pt idx="7749">
                  <c:v>76.971999999999994</c:v>
                </c:pt>
                <c:pt idx="7750">
                  <c:v>77</c:v>
                </c:pt>
                <c:pt idx="7751">
                  <c:v>77.028000000000006</c:v>
                </c:pt>
                <c:pt idx="7752">
                  <c:v>77.055999999999997</c:v>
                </c:pt>
                <c:pt idx="7753">
                  <c:v>77.084000000000003</c:v>
                </c:pt>
                <c:pt idx="7754">
                  <c:v>77.111999999999995</c:v>
                </c:pt>
                <c:pt idx="7755">
                  <c:v>77.14</c:v>
                </c:pt>
                <c:pt idx="7756">
                  <c:v>77.168000000000006</c:v>
                </c:pt>
                <c:pt idx="7757">
                  <c:v>77.195999999999998</c:v>
                </c:pt>
                <c:pt idx="7758">
                  <c:v>77.224000000000004</c:v>
                </c:pt>
                <c:pt idx="7759">
                  <c:v>77.251999999999995</c:v>
                </c:pt>
                <c:pt idx="7760">
                  <c:v>77.28</c:v>
                </c:pt>
                <c:pt idx="7761">
                  <c:v>77.308000000000007</c:v>
                </c:pt>
                <c:pt idx="7762">
                  <c:v>77.335999999999999</c:v>
                </c:pt>
                <c:pt idx="7763">
                  <c:v>77.364000000000004</c:v>
                </c:pt>
                <c:pt idx="7764">
                  <c:v>77.391999999999996</c:v>
                </c:pt>
                <c:pt idx="7765">
                  <c:v>77.42</c:v>
                </c:pt>
                <c:pt idx="7766">
                  <c:v>77.447999999999993</c:v>
                </c:pt>
                <c:pt idx="7767">
                  <c:v>77.475999999999999</c:v>
                </c:pt>
                <c:pt idx="7768">
                  <c:v>77.504000000000005</c:v>
                </c:pt>
                <c:pt idx="7769">
                  <c:v>77.531999999999996</c:v>
                </c:pt>
                <c:pt idx="7770">
                  <c:v>77.56</c:v>
                </c:pt>
                <c:pt idx="7771">
                  <c:v>77.587999999999994</c:v>
                </c:pt>
                <c:pt idx="7772">
                  <c:v>77.616</c:v>
                </c:pt>
                <c:pt idx="7773">
                  <c:v>77.644000000000005</c:v>
                </c:pt>
                <c:pt idx="7774">
                  <c:v>77.671999999999997</c:v>
                </c:pt>
                <c:pt idx="7775">
                  <c:v>77.7</c:v>
                </c:pt>
                <c:pt idx="7776">
                  <c:v>77.727999999999994</c:v>
                </c:pt>
                <c:pt idx="7777">
                  <c:v>77.756</c:v>
                </c:pt>
                <c:pt idx="7778">
                  <c:v>77.784000000000006</c:v>
                </c:pt>
                <c:pt idx="7779">
                  <c:v>77.811999999999998</c:v>
                </c:pt>
                <c:pt idx="7780">
                  <c:v>77.84</c:v>
                </c:pt>
                <c:pt idx="7781">
                  <c:v>77.867999999999995</c:v>
                </c:pt>
                <c:pt idx="7782">
                  <c:v>77.896000000000001</c:v>
                </c:pt>
                <c:pt idx="7783">
                  <c:v>77.924000000000007</c:v>
                </c:pt>
                <c:pt idx="7784">
                  <c:v>77.951999999999998</c:v>
                </c:pt>
                <c:pt idx="7785">
                  <c:v>77.98</c:v>
                </c:pt>
                <c:pt idx="7786">
                  <c:v>78.007999999999996</c:v>
                </c:pt>
                <c:pt idx="7787">
                  <c:v>78.036000000000001</c:v>
                </c:pt>
                <c:pt idx="7788">
                  <c:v>78.063999999999993</c:v>
                </c:pt>
                <c:pt idx="7789">
                  <c:v>78.091999999999999</c:v>
                </c:pt>
                <c:pt idx="7790">
                  <c:v>78.12</c:v>
                </c:pt>
                <c:pt idx="7791">
                  <c:v>78.147999999999996</c:v>
                </c:pt>
                <c:pt idx="7792">
                  <c:v>78.176000000000002</c:v>
                </c:pt>
                <c:pt idx="7793">
                  <c:v>78.203999999999994</c:v>
                </c:pt>
                <c:pt idx="7794">
                  <c:v>78.231999999999999</c:v>
                </c:pt>
                <c:pt idx="7795">
                  <c:v>78.260000000000005</c:v>
                </c:pt>
                <c:pt idx="7796">
                  <c:v>78.287999999999997</c:v>
                </c:pt>
                <c:pt idx="7797">
                  <c:v>78.316000000000003</c:v>
                </c:pt>
                <c:pt idx="7798">
                  <c:v>78.343999999999994</c:v>
                </c:pt>
                <c:pt idx="7799">
                  <c:v>78.372</c:v>
                </c:pt>
                <c:pt idx="7800">
                  <c:v>78.400000000000006</c:v>
                </c:pt>
                <c:pt idx="7801">
                  <c:v>78.427999999999997</c:v>
                </c:pt>
                <c:pt idx="7802">
                  <c:v>78.456000000000003</c:v>
                </c:pt>
                <c:pt idx="7803">
                  <c:v>78.483999999999995</c:v>
                </c:pt>
                <c:pt idx="7804">
                  <c:v>78.512</c:v>
                </c:pt>
                <c:pt idx="7805">
                  <c:v>78.540000000000006</c:v>
                </c:pt>
                <c:pt idx="7806">
                  <c:v>78.567999999999998</c:v>
                </c:pt>
                <c:pt idx="7807">
                  <c:v>78.596000000000004</c:v>
                </c:pt>
                <c:pt idx="7808">
                  <c:v>78.623999999999995</c:v>
                </c:pt>
                <c:pt idx="7809">
                  <c:v>78.652000000000001</c:v>
                </c:pt>
                <c:pt idx="7810">
                  <c:v>78.680000000000007</c:v>
                </c:pt>
                <c:pt idx="7811">
                  <c:v>78.707999999999998</c:v>
                </c:pt>
                <c:pt idx="7812">
                  <c:v>78.736000000000004</c:v>
                </c:pt>
                <c:pt idx="7813">
                  <c:v>78.763999999999996</c:v>
                </c:pt>
                <c:pt idx="7814">
                  <c:v>78.792000000000002</c:v>
                </c:pt>
                <c:pt idx="7815">
                  <c:v>78.819999999999993</c:v>
                </c:pt>
                <c:pt idx="7816">
                  <c:v>78.847999999999999</c:v>
                </c:pt>
                <c:pt idx="7817">
                  <c:v>78.876000000000005</c:v>
                </c:pt>
                <c:pt idx="7818">
                  <c:v>78.903999999999996</c:v>
                </c:pt>
                <c:pt idx="7819">
                  <c:v>78.932000000000002</c:v>
                </c:pt>
                <c:pt idx="7820">
                  <c:v>78.959999999999994</c:v>
                </c:pt>
                <c:pt idx="7821">
                  <c:v>78.988</c:v>
                </c:pt>
                <c:pt idx="7822">
                  <c:v>79.016000000000005</c:v>
                </c:pt>
                <c:pt idx="7823">
                  <c:v>79.043999999999997</c:v>
                </c:pt>
                <c:pt idx="7824">
                  <c:v>79.072000000000003</c:v>
                </c:pt>
                <c:pt idx="7825">
                  <c:v>79.099999999999994</c:v>
                </c:pt>
                <c:pt idx="7826">
                  <c:v>79.128</c:v>
                </c:pt>
                <c:pt idx="7827">
                  <c:v>79.156000000000006</c:v>
                </c:pt>
                <c:pt idx="7828">
                  <c:v>79.183999999999997</c:v>
                </c:pt>
                <c:pt idx="7829">
                  <c:v>79.212000000000003</c:v>
                </c:pt>
                <c:pt idx="7830">
                  <c:v>79.239999999999995</c:v>
                </c:pt>
                <c:pt idx="7831">
                  <c:v>79.268000000000001</c:v>
                </c:pt>
                <c:pt idx="7832">
                  <c:v>79.296000000000006</c:v>
                </c:pt>
                <c:pt idx="7833">
                  <c:v>79.323999999999998</c:v>
                </c:pt>
                <c:pt idx="7834">
                  <c:v>79.352000000000004</c:v>
                </c:pt>
                <c:pt idx="7835">
                  <c:v>79.38</c:v>
                </c:pt>
                <c:pt idx="7836">
                  <c:v>79.408000000000001</c:v>
                </c:pt>
                <c:pt idx="7837">
                  <c:v>79.436000000000007</c:v>
                </c:pt>
                <c:pt idx="7838">
                  <c:v>79.463999999999999</c:v>
                </c:pt>
                <c:pt idx="7839">
                  <c:v>79.492000000000004</c:v>
                </c:pt>
                <c:pt idx="7840">
                  <c:v>79.52</c:v>
                </c:pt>
                <c:pt idx="7841">
                  <c:v>79.548000000000002</c:v>
                </c:pt>
                <c:pt idx="7842">
                  <c:v>79.575999999999993</c:v>
                </c:pt>
                <c:pt idx="7843">
                  <c:v>79.603999999999999</c:v>
                </c:pt>
                <c:pt idx="7844">
                  <c:v>79.632000000000005</c:v>
                </c:pt>
                <c:pt idx="7845">
                  <c:v>79.66</c:v>
                </c:pt>
                <c:pt idx="7846">
                  <c:v>79.688000000000002</c:v>
                </c:pt>
                <c:pt idx="7847">
                  <c:v>79.715999999999994</c:v>
                </c:pt>
                <c:pt idx="7848">
                  <c:v>79.744</c:v>
                </c:pt>
                <c:pt idx="7849">
                  <c:v>79.772000000000006</c:v>
                </c:pt>
                <c:pt idx="7850">
                  <c:v>79.8</c:v>
                </c:pt>
                <c:pt idx="7851">
                  <c:v>79.828000000000003</c:v>
                </c:pt>
                <c:pt idx="7852">
                  <c:v>79.855999999999995</c:v>
                </c:pt>
                <c:pt idx="7853">
                  <c:v>79.884</c:v>
                </c:pt>
                <c:pt idx="7854">
                  <c:v>79.912000000000006</c:v>
                </c:pt>
                <c:pt idx="7855">
                  <c:v>79.94</c:v>
                </c:pt>
                <c:pt idx="7856">
                  <c:v>79.968000000000004</c:v>
                </c:pt>
                <c:pt idx="7857">
                  <c:v>79.995999999999995</c:v>
                </c:pt>
                <c:pt idx="7858">
                  <c:v>80.024000000000001</c:v>
                </c:pt>
                <c:pt idx="7859">
                  <c:v>80.052000000000007</c:v>
                </c:pt>
                <c:pt idx="7860">
                  <c:v>80.08</c:v>
                </c:pt>
                <c:pt idx="7861">
                  <c:v>80.108000000000004</c:v>
                </c:pt>
                <c:pt idx="7862">
                  <c:v>80.135999999999996</c:v>
                </c:pt>
                <c:pt idx="7863">
                  <c:v>80.164000000000001</c:v>
                </c:pt>
                <c:pt idx="7864">
                  <c:v>80.191999999999993</c:v>
                </c:pt>
                <c:pt idx="7865">
                  <c:v>80.22</c:v>
                </c:pt>
                <c:pt idx="7866">
                  <c:v>80.248000000000005</c:v>
                </c:pt>
                <c:pt idx="7867">
                  <c:v>80.275999999999996</c:v>
                </c:pt>
                <c:pt idx="7868">
                  <c:v>80.304000000000002</c:v>
                </c:pt>
                <c:pt idx="7869">
                  <c:v>80.331999999999994</c:v>
                </c:pt>
                <c:pt idx="7870">
                  <c:v>80.36</c:v>
                </c:pt>
                <c:pt idx="7871">
                  <c:v>80.388000000000005</c:v>
                </c:pt>
                <c:pt idx="7872">
                  <c:v>80.415999999999997</c:v>
                </c:pt>
                <c:pt idx="7873">
                  <c:v>80.444000000000003</c:v>
                </c:pt>
                <c:pt idx="7874">
                  <c:v>80.471999999999994</c:v>
                </c:pt>
                <c:pt idx="7875">
                  <c:v>80.5</c:v>
                </c:pt>
                <c:pt idx="7876">
                  <c:v>80.528000000000006</c:v>
                </c:pt>
                <c:pt idx="7877">
                  <c:v>80.555999999999997</c:v>
                </c:pt>
                <c:pt idx="7878">
                  <c:v>80.584000000000003</c:v>
                </c:pt>
                <c:pt idx="7879">
                  <c:v>80.611999999999995</c:v>
                </c:pt>
                <c:pt idx="7880">
                  <c:v>80.64</c:v>
                </c:pt>
                <c:pt idx="7881">
                  <c:v>80.668000000000006</c:v>
                </c:pt>
                <c:pt idx="7882">
                  <c:v>80.695999999999998</c:v>
                </c:pt>
                <c:pt idx="7883">
                  <c:v>80.724000000000004</c:v>
                </c:pt>
                <c:pt idx="7884">
                  <c:v>80.751999999999995</c:v>
                </c:pt>
                <c:pt idx="7885">
                  <c:v>80.78</c:v>
                </c:pt>
                <c:pt idx="7886">
                  <c:v>80.808000000000007</c:v>
                </c:pt>
                <c:pt idx="7887">
                  <c:v>80.835999999999999</c:v>
                </c:pt>
                <c:pt idx="7888">
                  <c:v>80.864000000000004</c:v>
                </c:pt>
                <c:pt idx="7889">
                  <c:v>80.891999999999996</c:v>
                </c:pt>
                <c:pt idx="7890">
                  <c:v>80.92</c:v>
                </c:pt>
                <c:pt idx="7891">
                  <c:v>80.947999999999993</c:v>
                </c:pt>
                <c:pt idx="7892">
                  <c:v>80.975999999999999</c:v>
                </c:pt>
                <c:pt idx="7893">
                  <c:v>81.004000000000005</c:v>
                </c:pt>
                <c:pt idx="7894">
                  <c:v>81.031999999999996</c:v>
                </c:pt>
                <c:pt idx="7895">
                  <c:v>81.06</c:v>
                </c:pt>
                <c:pt idx="7896">
                  <c:v>81.087999999999994</c:v>
                </c:pt>
                <c:pt idx="7897">
                  <c:v>81.116</c:v>
                </c:pt>
                <c:pt idx="7898">
                  <c:v>81.144000000000005</c:v>
                </c:pt>
                <c:pt idx="7899">
                  <c:v>81.171999999999997</c:v>
                </c:pt>
                <c:pt idx="7900">
                  <c:v>81.2</c:v>
                </c:pt>
                <c:pt idx="7901">
                  <c:v>81.227999999999994</c:v>
                </c:pt>
                <c:pt idx="7902">
                  <c:v>81.256</c:v>
                </c:pt>
                <c:pt idx="7903">
                  <c:v>81.284000000000006</c:v>
                </c:pt>
                <c:pt idx="7904">
                  <c:v>81.311999999999998</c:v>
                </c:pt>
                <c:pt idx="7905">
                  <c:v>81.34</c:v>
                </c:pt>
                <c:pt idx="7906">
                  <c:v>81.367999999999995</c:v>
                </c:pt>
                <c:pt idx="7907">
                  <c:v>81.396000000000001</c:v>
                </c:pt>
                <c:pt idx="7908">
                  <c:v>81.424000000000007</c:v>
                </c:pt>
                <c:pt idx="7909">
                  <c:v>81.451999999999998</c:v>
                </c:pt>
                <c:pt idx="7910">
                  <c:v>81.48</c:v>
                </c:pt>
                <c:pt idx="7911">
                  <c:v>81.507999999999996</c:v>
                </c:pt>
                <c:pt idx="7912">
                  <c:v>81.536000000000001</c:v>
                </c:pt>
                <c:pt idx="7913">
                  <c:v>81.563999999999993</c:v>
                </c:pt>
                <c:pt idx="7914">
                  <c:v>81.591999999999999</c:v>
                </c:pt>
                <c:pt idx="7915">
                  <c:v>81.62</c:v>
                </c:pt>
                <c:pt idx="7916">
                  <c:v>81.647999999999996</c:v>
                </c:pt>
                <c:pt idx="7917">
                  <c:v>81.676000000000002</c:v>
                </c:pt>
                <c:pt idx="7918">
                  <c:v>81.703999999999994</c:v>
                </c:pt>
                <c:pt idx="7919">
                  <c:v>81.731999999999999</c:v>
                </c:pt>
                <c:pt idx="7920">
                  <c:v>81.760000000000005</c:v>
                </c:pt>
                <c:pt idx="7921">
                  <c:v>81.787999999999997</c:v>
                </c:pt>
                <c:pt idx="7922">
                  <c:v>81.816000000000003</c:v>
                </c:pt>
                <c:pt idx="7923">
                  <c:v>81.843999999999994</c:v>
                </c:pt>
                <c:pt idx="7924">
                  <c:v>81.872</c:v>
                </c:pt>
                <c:pt idx="7925">
                  <c:v>81.900000000000006</c:v>
                </c:pt>
                <c:pt idx="7926">
                  <c:v>81.927999999999997</c:v>
                </c:pt>
                <c:pt idx="7927">
                  <c:v>81.956000000000003</c:v>
                </c:pt>
                <c:pt idx="7928">
                  <c:v>81.983999999999995</c:v>
                </c:pt>
                <c:pt idx="7929">
                  <c:v>82.012</c:v>
                </c:pt>
                <c:pt idx="7930">
                  <c:v>82.04</c:v>
                </c:pt>
                <c:pt idx="7931">
                  <c:v>82.067999999999998</c:v>
                </c:pt>
                <c:pt idx="7932">
                  <c:v>82.096000000000004</c:v>
                </c:pt>
                <c:pt idx="7933">
                  <c:v>82.123999999999995</c:v>
                </c:pt>
                <c:pt idx="7934">
                  <c:v>82.152000000000001</c:v>
                </c:pt>
                <c:pt idx="7935">
                  <c:v>82.18</c:v>
                </c:pt>
                <c:pt idx="7936">
                  <c:v>82.207999999999998</c:v>
                </c:pt>
                <c:pt idx="7937">
                  <c:v>82.236000000000004</c:v>
                </c:pt>
                <c:pt idx="7938">
                  <c:v>82.263999999999996</c:v>
                </c:pt>
                <c:pt idx="7939">
                  <c:v>82.292000000000002</c:v>
                </c:pt>
                <c:pt idx="7940">
                  <c:v>82.32</c:v>
                </c:pt>
                <c:pt idx="7941">
                  <c:v>82.347999999999999</c:v>
                </c:pt>
                <c:pt idx="7942">
                  <c:v>82.376000000000005</c:v>
                </c:pt>
                <c:pt idx="7943">
                  <c:v>82.403999999999996</c:v>
                </c:pt>
                <c:pt idx="7944">
                  <c:v>82.432000000000002</c:v>
                </c:pt>
                <c:pt idx="7945">
                  <c:v>82.46</c:v>
                </c:pt>
                <c:pt idx="7946">
                  <c:v>82.488</c:v>
                </c:pt>
                <c:pt idx="7947">
                  <c:v>82.516000000000005</c:v>
                </c:pt>
                <c:pt idx="7948">
                  <c:v>82.543999999999997</c:v>
                </c:pt>
                <c:pt idx="7949">
                  <c:v>82.572000000000003</c:v>
                </c:pt>
                <c:pt idx="7950">
                  <c:v>82.6</c:v>
                </c:pt>
                <c:pt idx="7951">
                  <c:v>82.628</c:v>
                </c:pt>
                <c:pt idx="7952">
                  <c:v>82.656000000000006</c:v>
                </c:pt>
                <c:pt idx="7953">
                  <c:v>82.683999999999997</c:v>
                </c:pt>
                <c:pt idx="7954">
                  <c:v>82.712000000000003</c:v>
                </c:pt>
                <c:pt idx="7955">
                  <c:v>82.74</c:v>
                </c:pt>
                <c:pt idx="7956">
                  <c:v>82.768000000000001</c:v>
                </c:pt>
                <c:pt idx="7957">
                  <c:v>82.796000000000006</c:v>
                </c:pt>
                <c:pt idx="7958">
                  <c:v>82.823999999999998</c:v>
                </c:pt>
                <c:pt idx="7959">
                  <c:v>82.852000000000004</c:v>
                </c:pt>
                <c:pt idx="7960">
                  <c:v>82.88</c:v>
                </c:pt>
                <c:pt idx="7961">
                  <c:v>82.908000000000001</c:v>
                </c:pt>
                <c:pt idx="7962">
                  <c:v>82.936000000000007</c:v>
                </c:pt>
                <c:pt idx="7963">
                  <c:v>82.963999999999999</c:v>
                </c:pt>
                <c:pt idx="7964">
                  <c:v>82.992000000000004</c:v>
                </c:pt>
                <c:pt idx="7965">
                  <c:v>83.02</c:v>
                </c:pt>
                <c:pt idx="7966">
                  <c:v>83.048000000000002</c:v>
                </c:pt>
                <c:pt idx="7967">
                  <c:v>83.075999999999993</c:v>
                </c:pt>
                <c:pt idx="7968">
                  <c:v>83.103999999999999</c:v>
                </c:pt>
                <c:pt idx="7969">
                  <c:v>83.132000000000005</c:v>
                </c:pt>
                <c:pt idx="7970">
                  <c:v>83.16</c:v>
                </c:pt>
                <c:pt idx="7971">
                  <c:v>83.188000000000002</c:v>
                </c:pt>
                <c:pt idx="7972">
                  <c:v>83.215999999999994</c:v>
                </c:pt>
                <c:pt idx="7973">
                  <c:v>83.244</c:v>
                </c:pt>
                <c:pt idx="7974">
                  <c:v>83.272000000000006</c:v>
                </c:pt>
                <c:pt idx="7975">
                  <c:v>83.3</c:v>
                </c:pt>
                <c:pt idx="7976">
                  <c:v>83.328000000000003</c:v>
                </c:pt>
                <c:pt idx="7977">
                  <c:v>83.355999999999995</c:v>
                </c:pt>
                <c:pt idx="7978">
                  <c:v>83.384</c:v>
                </c:pt>
                <c:pt idx="7979">
                  <c:v>83.412000000000006</c:v>
                </c:pt>
                <c:pt idx="7980">
                  <c:v>83.44</c:v>
                </c:pt>
                <c:pt idx="7981">
                  <c:v>83.468000000000004</c:v>
                </c:pt>
                <c:pt idx="7982">
                  <c:v>83.495999999999995</c:v>
                </c:pt>
                <c:pt idx="7983">
                  <c:v>83.524000000000001</c:v>
                </c:pt>
                <c:pt idx="7984">
                  <c:v>83.552000000000007</c:v>
                </c:pt>
                <c:pt idx="7985">
                  <c:v>83.58</c:v>
                </c:pt>
                <c:pt idx="7986">
                  <c:v>83.608000000000004</c:v>
                </c:pt>
                <c:pt idx="7987">
                  <c:v>83.635999999999996</c:v>
                </c:pt>
                <c:pt idx="7988">
                  <c:v>83.664000000000001</c:v>
                </c:pt>
                <c:pt idx="7989">
                  <c:v>83.691999999999993</c:v>
                </c:pt>
                <c:pt idx="7990">
                  <c:v>83.72</c:v>
                </c:pt>
                <c:pt idx="7991">
                  <c:v>83.748000000000005</c:v>
                </c:pt>
                <c:pt idx="7992">
                  <c:v>83.775999999999996</c:v>
                </c:pt>
                <c:pt idx="7993">
                  <c:v>83.804000000000002</c:v>
                </c:pt>
                <c:pt idx="7994">
                  <c:v>83.831999999999994</c:v>
                </c:pt>
                <c:pt idx="7995">
                  <c:v>83.86</c:v>
                </c:pt>
                <c:pt idx="7996">
                  <c:v>83.888000000000005</c:v>
                </c:pt>
                <c:pt idx="7997">
                  <c:v>83.915999999999997</c:v>
                </c:pt>
                <c:pt idx="7998">
                  <c:v>83.944000000000003</c:v>
                </c:pt>
                <c:pt idx="7999">
                  <c:v>83.971999999999994</c:v>
                </c:pt>
                <c:pt idx="8000">
                  <c:v>84</c:v>
                </c:pt>
                <c:pt idx="8001">
                  <c:v>84.028000000000006</c:v>
                </c:pt>
                <c:pt idx="8002">
                  <c:v>84.055999999999997</c:v>
                </c:pt>
                <c:pt idx="8003">
                  <c:v>84.084000000000003</c:v>
                </c:pt>
                <c:pt idx="8004">
                  <c:v>84.111999999999995</c:v>
                </c:pt>
                <c:pt idx="8005">
                  <c:v>84.14</c:v>
                </c:pt>
                <c:pt idx="8006">
                  <c:v>84.168000000000006</c:v>
                </c:pt>
                <c:pt idx="8007">
                  <c:v>84.195999999999998</c:v>
                </c:pt>
                <c:pt idx="8008">
                  <c:v>84.224000000000004</c:v>
                </c:pt>
                <c:pt idx="8009">
                  <c:v>84.251999999999995</c:v>
                </c:pt>
                <c:pt idx="8010">
                  <c:v>84.28</c:v>
                </c:pt>
                <c:pt idx="8011">
                  <c:v>84.308000000000007</c:v>
                </c:pt>
                <c:pt idx="8012">
                  <c:v>84.335999999999999</c:v>
                </c:pt>
                <c:pt idx="8013">
                  <c:v>84.364000000000004</c:v>
                </c:pt>
                <c:pt idx="8014">
                  <c:v>84.391999999999996</c:v>
                </c:pt>
                <c:pt idx="8015">
                  <c:v>84.42</c:v>
                </c:pt>
                <c:pt idx="8016">
                  <c:v>84.447999999999993</c:v>
                </c:pt>
                <c:pt idx="8017">
                  <c:v>84.475999999999999</c:v>
                </c:pt>
                <c:pt idx="8018">
                  <c:v>84.504000000000005</c:v>
                </c:pt>
                <c:pt idx="8019">
                  <c:v>84.531999999999996</c:v>
                </c:pt>
                <c:pt idx="8020">
                  <c:v>84.56</c:v>
                </c:pt>
                <c:pt idx="8021">
                  <c:v>84.587999999999994</c:v>
                </c:pt>
                <c:pt idx="8022">
                  <c:v>84.616</c:v>
                </c:pt>
                <c:pt idx="8023">
                  <c:v>84.644000000000005</c:v>
                </c:pt>
                <c:pt idx="8024">
                  <c:v>84.671999999999997</c:v>
                </c:pt>
                <c:pt idx="8025">
                  <c:v>84.7</c:v>
                </c:pt>
                <c:pt idx="8026">
                  <c:v>84.727999999999994</c:v>
                </c:pt>
                <c:pt idx="8027">
                  <c:v>84.756</c:v>
                </c:pt>
                <c:pt idx="8028">
                  <c:v>84.784000000000006</c:v>
                </c:pt>
                <c:pt idx="8029">
                  <c:v>84.811999999999998</c:v>
                </c:pt>
                <c:pt idx="8030">
                  <c:v>84.84</c:v>
                </c:pt>
                <c:pt idx="8031">
                  <c:v>84.867999999999995</c:v>
                </c:pt>
                <c:pt idx="8032">
                  <c:v>84.896000000000001</c:v>
                </c:pt>
                <c:pt idx="8033">
                  <c:v>84.924000000000007</c:v>
                </c:pt>
                <c:pt idx="8034">
                  <c:v>84.951999999999998</c:v>
                </c:pt>
                <c:pt idx="8035">
                  <c:v>84.98</c:v>
                </c:pt>
                <c:pt idx="8036">
                  <c:v>85.007999999999996</c:v>
                </c:pt>
                <c:pt idx="8037">
                  <c:v>85.036000000000001</c:v>
                </c:pt>
                <c:pt idx="8038">
                  <c:v>85.063999999999993</c:v>
                </c:pt>
                <c:pt idx="8039">
                  <c:v>85.091999999999999</c:v>
                </c:pt>
                <c:pt idx="8040">
                  <c:v>85.12</c:v>
                </c:pt>
                <c:pt idx="8041">
                  <c:v>85.147999999999996</c:v>
                </c:pt>
                <c:pt idx="8042">
                  <c:v>85.176000000000002</c:v>
                </c:pt>
                <c:pt idx="8043">
                  <c:v>85.203999999999994</c:v>
                </c:pt>
                <c:pt idx="8044">
                  <c:v>85.231999999999999</c:v>
                </c:pt>
                <c:pt idx="8045">
                  <c:v>85.26</c:v>
                </c:pt>
                <c:pt idx="8046">
                  <c:v>85.287999999999997</c:v>
                </c:pt>
                <c:pt idx="8047">
                  <c:v>85.316000000000003</c:v>
                </c:pt>
                <c:pt idx="8048">
                  <c:v>85.343999999999994</c:v>
                </c:pt>
                <c:pt idx="8049">
                  <c:v>85.372</c:v>
                </c:pt>
                <c:pt idx="8050">
                  <c:v>85.4</c:v>
                </c:pt>
                <c:pt idx="8051">
                  <c:v>85.427999999999997</c:v>
                </c:pt>
                <c:pt idx="8052">
                  <c:v>85.456000000000003</c:v>
                </c:pt>
                <c:pt idx="8053">
                  <c:v>85.483999999999995</c:v>
                </c:pt>
                <c:pt idx="8054">
                  <c:v>85.512</c:v>
                </c:pt>
                <c:pt idx="8055">
                  <c:v>85.54</c:v>
                </c:pt>
                <c:pt idx="8056">
                  <c:v>85.567999999999998</c:v>
                </c:pt>
                <c:pt idx="8057">
                  <c:v>85.596000000000004</c:v>
                </c:pt>
                <c:pt idx="8058">
                  <c:v>85.623999999999995</c:v>
                </c:pt>
                <c:pt idx="8059">
                  <c:v>85.652000000000001</c:v>
                </c:pt>
                <c:pt idx="8060">
                  <c:v>85.68</c:v>
                </c:pt>
                <c:pt idx="8061">
                  <c:v>85.707999999999998</c:v>
                </c:pt>
                <c:pt idx="8062">
                  <c:v>85.736000000000004</c:v>
                </c:pt>
                <c:pt idx="8063">
                  <c:v>85.763999999999996</c:v>
                </c:pt>
                <c:pt idx="8064">
                  <c:v>85.792000000000002</c:v>
                </c:pt>
                <c:pt idx="8065">
                  <c:v>85.82</c:v>
                </c:pt>
                <c:pt idx="8066">
                  <c:v>85.847999999999999</c:v>
                </c:pt>
                <c:pt idx="8067">
                  <c:v>85.876000000000005</c:v>
                </c:pt>
                <c:pt idx="8068">
                  <c:v>85.903999999999996</c:v>
                </c:pt>
                <c:pt idx="8069">
                  <c:v>85.932000000000002</c:v>
                </c:pt>
                <c:pt idx="8070">
                  <c:v>85.96</c:v>
                </c:pt>
                <c:pt idx="8071">
                  <c:v>85.988</c:v>
                </c:pt>
                <c:pt idx="8072">
                  <c:v>86.016000000000005</c:v>
                </c:pt>
                <c:pt idx="8073">
                  <c:v>86.043999999999997</c:v>
                </c:pt>
                <c:pt idx="8074">
                  <c:v>86.072000000000003</c:v>
                </c:pt>
                <c:pt idx="8075">
                  <c:v>86.1</c:v>
                </c:pt>
                <c:pt idx="8076">
                  <c:v>86.128</c:v>
                </c:pt>
                <c:pt idx="8077">
                  <c:v>86.156000000000006</c:v>
                </c:pt>
                <c:pt idx="8078">
                  <c:v>86.183999999999997</c:v>
                </c:pt>
                <c:pt idx="8079">
                  <c:v>86.212000000000003</c:v>
                </c:pt>
                <c:pt idx="8080">
                  <c:v>86.24</c:v>
                </c:pt>
                <c:pt idx="8081">
                  <c:v>86.268000000000001</c:v>
                </c:pt>
                <c:pt idx="8082">
                  <c:v>86.296000000000006</c:v>
                </c:pt>
                <c:pt idx="8083">
                  <c:v>86.323999999999998</c:v>
                </c:pt>
                <c:pt idx="8084">
                  <c:v>86.352000000000004</c:v>
                </c:pt>
                <c:pt idx="8085">
                  <c:v>86.38</c:v>
                </c:pt>
                <c:pt idx="8086">
                  <c:v>86.408000000000001</c:v>
                </c:pt>
                <c:pt idx="8087">
                  <c:v>86.436000000000007</c:v>
                </c:pt>
                <c:pt idx="8088">
                  <c:v>86.463999999999999</c:v>
                </c:pt>
                <c:pt idx="8089">
                  <c:v>86.492000000000004</c:v>
                </c:pt>
                <c:pt idx="8090">
                  <c:v>86.52</c:v>
                </c:pt>
                <c:pt idx="8091">
                  <c:v>86.548000000000002</c:v>
                </c:pt>
                <c:pt idx="8092">
                  <c:v>86.575999999999993</c:v>
                </c:pt>
                <c:pt idx="8093">
                  <c:v>86.603999999999999</c:v>
                </c:pt>
                <c:pt idx="8094">
                  <c:v>86.632000000000005</c:v>
                </c:pt>
                <c:pt idx="8095">
                  <c:v>86.66</c:v>
                </c:pt>
                <c:pt idx="8096">
                  <c:v>86.688000000000002</c:v>
                </c:pt>
                <c:pt idx="8097">
                  <c:v>86.715999999999994</c:v>
                </c:pt>
                <c:pt idx="8098">
                  <c:v>86.744</c:v>
                </c:pt>
                <c:pt idx="8099">
                  <c:v>86.772000000000006</c:v>
                </c:pt>
                <c:pt idx="8100">
                  <c:v>86.8</c:v>
                </c:pt>
                <c:pt idx="8101">
                  <c:v>86.828000000000003</c:v>
                </c:pt>
                <c:pt idx="8102">
                  <c:v>86.855999999999995</c:v>
                </c:pt>
                <c:pt idx="8103">
                  <c:v>86.884</c:v>
                </c:pt>
                <c:pt idx="8104">
                  <c:v>86.912000000000006</c:v>
                </c:pt>
                <c:pt idx="8105">
                  <c:v>86.94</c:v>
                </c:pt>
                <c:pt idx="8106">
                  <c:v>86.968000000000004</c:v>
                </c:pt>
                <c:pt idx="8107">
                  <c:v>86.995999999999995</c:v>
                </c:pt>
                <c:pt idx="8108">
                  <c:v>87.024000000000001</c:v>
                </c:pt>
                <c:pt idx="8109">
                  <c:v>87.052000000000007</c:v>
                </c:pt>
                <c:pt idx="8110">
                  <c:v>87.08</c:v>
                </c:pt>
                <c:pt idx="8111">
                  <c:v>87.108000000000004</c:v>
                </c:pt>
                <c:pt idx="8112">
                  <c:v>87.135999999999996</c:v>
                </c:pt>
                <c:pt idx="8113">
                  <c:v>87.164000000000001</c:v>
                </c:pt>
                <c:pt idx="8114">
                  <c:v>87.191999999999993</c:v>
                </c:pt>
                <c:pt idx="8115">
                  <c:v>87.22</c:v>
                </c:pt>
                <c:pt idx="8116">
                  <c:v>87.248000000000005</c:v>
                </c:pt>
                <c:pt idx="8117">
                  <c:v>87.275999999999996</c:v>
                </c:pt>
                <c:pt idx="8118">
                  <c:v>87.304000000000002</c:v>
                </c:pt>
                <c:pt idx="8119">
                  <c:v>87.331999999999994</c:v>
                </c:pt>
                <c:pt idx="8120">
                  <c:v>87.36</c:v>
                </c:pt>
                <c:pt idx="8121">
                  <c:v>87.388000000000005</c:v>
                </c:pt>
                <c:pt idx="8122">
                  <c:v>87.415999999999997</c:v>
                </c:pt>
                <c:pt idx="8123">
                  <c:v>87.444000000000003</c:v>
                </c:pt>
                <c:pt idx="8124">
                  <c:v>87.471999999999994</c:v>
                </c:pt>
                <c:pt idx="8125">
                  <c:v>87.5</c:v>
                </c:pt>
                <c:pt idx="8126">
                  <c:v>87.528000000000006</c:v>
                </c:pt>
                <c:pt idx="8127">
                  <c:v>87.555999999999997</c:v>
                </c:pt>
                <c:pt idx="8128">
                  <c:v>87.584000000000003</c:v>
                </c:pt>
                <c:pt idx="8129">
                  <c:v>87.611999999999995</c:v>
                </c:pt>
                <c:pt idx="8130">
                  <c:v>87.64</c:v>
                </c:pt>
                <c:pt idx="8131">
                  <c:v>87.668000000000006</c:v>
                </c:pt>
                <c:pt idx="8132">
                  <c:v>87.695999999999998</c:v>
                </c:pt>
                <c:pt idx="8133">
                  <c:v>87.724000000000004</c:v>
                </c:pt>
                <c:pt idx="8134">
                  <c:v>87.751999999999995</c:v>
                </c:pt>
                <c:pt idx="8135">
                  <c:v>87.78</c:v>
                </c:pt>
                <c:pt idx="8136">
                  <c:v>87.808000000000007</c:v>
                </c:pt>
                <c:pt idx="8137">
                  <c:v>87.835999999999999</c:v>
                </c:pt>
                <c:pt idx="8138">
                  <c:v>87.864000000000004</c:v>
                </c:pt>
                <c:pt idx="8139">
                  <c:v>87.891999999999996</c:v>
                </c:pt>
                <c:pt idx="8140">
                  <c:v>87.92</c:v>
                </c:pt>
                <c:pt idx="8141">
                  <c:v>87.947999999999993</c:v>
                </c:pt>
                <c:pt idx="8142">
                  <c:v>87.975999999999999</c:v>
                </c:pt>
                <c:pt idx="8143">
                  <c:v>88.004000000000005</c:v>
                </c:pt>
                <c:pt idx="8144">
                  <c:v>88.031999999999996</c:v>
                </c:pt>
                <c:pt idx="8145">
                  <c:v>88.06</c:v>
                </c:pt>
                <c:pt idx="8146">
                  <c:v>88.087999999999994</c:v>
                </c:pt>
                <c:pt idx="8147">
                  <c:v>88.116</c:v>
                </c:pt>
                <c:pt idx="8148">
                  <c:v>88.144000000000005</c:v>
                </c:pt>
                <c:pt idx="8149">
                  <c:v>88.171999999999997</c:v>
                </c:pt>
                <c:pt idx="8150">
                  <c:v>88.2</c:v>
                </c:pt>
                <c:pt idx="8151">
                  <c:v>88.227999999999994</c:v>
                </c:pt>
                <c:pt idx="8152">
                  <c:v>88.256</c:v>
                </c:pt>
                <c:pt idx="8153">
                  <c:v>88.284000000000006</c:v>
                </c:pt>
                <c:pt idx="8154">
                  <c:v>88.311999999999998</c:v>
                </c:pt>
                <c:pt idx="8155">
                  <c:v>88.34</c:v>
                </c:pt>
                <c:pt idx="8156">
                  <c:v>88.367999999999995</c:v>
                </c:pt>
                <c:pt idx="8157">
                  <c:v>88.396000000000001</c:v>
                </c:pt>
                <c:pt idx="8158">
                  <c:v>88.424000000000007</c:v>
                </c:pt>
                <c:pt idx="8159">
                  <c:v>88.451999999999998</c:v>
                </c:pt>
                <c:pt idx="8160">
                  <c:v>88.48</c:v>
                </c:pt>
                <c:pt idx="8161">
                  <c:v>88.507999999999996</c:v>
                </c:pt>
                <c:pt idx="8162">
                  <c:v>88.536000000000001</c:v>
                </c:pt>
                <c:pt idx="8163">
                  <c:v>88.563999999999993</c:v>
                </c:pt>
                <c:pt idx="8164">
                  <c:v>88.591999999999999</c:v>
                </c:pt>
                <c:pt idx="8165">
                  <c:v>88.62</c:v>
                </c:pt>
                <c:pt idx="8166">
                  <c:v>88.647999999999996</c:v>
                </c:pt>
                <c:pt idx="8167">
                  <c:v>88.676000000000002</c:v>
                </c:pt>
                <c:pt idx="8168">
                  <c:v>88.703999999999994</c:v>
                </c:pt>
                <c:pt idx="8169">
                  <c:v>88.731999999999999</c:v>
                </c:pt>
                <c:pt idx="8170">
                  <c:v>88.76</c:v>
                </c:pt>
                <c:pt idx="8171">
                  <c:v>88.787999999999997</c:v>
                </c:pt>
                <c:pt idx="8172">
                  <c:v>88.816000000000003</c:v>
                </c:pt>
                <c:pt idx="8173">
                  <c:v>88.843999999999994</c:v>
                </c:pt>
                <c:pt idx="8174">
                  <c:v>88.872</c:v>
                </c:pt>
                <c:pt idx="8175">
                  <c:v>88.9</c:v>
                </c:pt>
                <c:pt idx="8176">
                  <c:v>88.927999999999997</c:v>
                </c:pt>
                <c:pt idx="8177">
                  <c:v>88.956000000000003</c:v>
                </c:pt>
                <c:pt idx="8178">
                  <c:v>88.983999999999995</c:v>
                </c:pt>
                <c:pt idx="8179">
                  <c:v>89.012</c:v>
                </c:pt>
                <c:pt idx="8180">
                  <c:v>89.04</c:v>
                </c:pt>
                <c:pt idx="8181">
                  <c:v>89.067999999999998</c:v>
                </c:pt>
                <c:pt idx="8182">
                  <c:v>89.096000000000004</c:v>
                </c:pt>
                <c:pt idx="8183">
                  <c:v>89.123999999999995</c:v>
                </c:pt>
                <c:pt idx="8184">
                  <c:v>89.152000000000001</c:v>
                </c:pt>
                <c:pt idx="8185">
                  <c:v>89.18</c:v>
                </c:pt>
                <c:pt idx="8186">
                  <c:v>89.207999999999998</c:v>
                </c:pt>
                <c:pt idx="8187">
                  <c:v>89.236000000000004</c:v>
                </c:pt>
                <c:pt idx="8188">
                  <c:v>89.263999999999996</c:v>
                </c:pt>
                <c:pt idx="8189">
                  <c:v>89.292000000000002</c:v>
                </c:pt>
                <c:pt idx="8190">
                  <c:v>89.32</c:v>
                </c:pt>
                <c:pt idx="8191">
                  <c:v>89.347999999999999</c:v>
                </c:pt>
                <c:pt idx="8192">
                  <c:v>89.376000000000005</c:v>
                </c:pt>
                <c:pt idx="8193">
                  <c:v>89.403999999999996</c:v>
                </c:pt>
                <c:pt idx="8194">
                  <c:v>89.432000000000002</c:v>
                </c:pt>
                <c:pt idx="8195">
                  <c:v>89.46</c:v>
                </c:pt>
                <c:pt idx="8196">
                  <c:v>89.488</c:v>
                </c:pt>
                <c:pt idx="8197">
                  <c:v>89.516000000000005</c:v>
                </c:pt>
                <c:pt idx="8198">
                  <c:v>89.543999999999997</c:v>
                </c:pt>
                <c:pt idx="8199">
                  <c:v>89.572000000000003</c:v>
                </c:pt>
                <c:pt idx="8200">
                  <c:v>89.6</c:v>
                </c:pt>
                <c:pt idx="8201">
                  <c:v>89.628</c:v>
                </c:pt>
                <c:pt idx="8202">
                  <c:v>89.656000000000006</c:v>
                </c:pt>
                <c:pt idx="8203">
                  <c:v>89.683999999999997</c:v>
                </c:pt>
                <c:pt idx="8204">
                  <c:v>89.712000000000003</c:v>
                </c:pt>
                <c:pt idx="8205">
                  <c:v>89.74</c:v>
                </c:pt>
                <c:pt idx="8206">
                  <c:v>89.768000000000001</c:v>
                </c:pt>
                <c:pt idx="8207">
                  <c:v>89.796000000000006</c:v>
                </c:pt>
                <c:pt idx="8208">
                  <c:v>89.823999999999998</c:v>
                </c:pt>
                <c:pt idx="8209">
                  <c:v>89.852000000000004</c:v>
                </c:pt>
                <c:pt idx="8210">
                  <c:v>89.88</c:v>
                </c:pt>
                <c:pt idx="8211">
                  <c:v>89.908000000000001</c:v>
                </c:pt>
                <c:pt idx="8212">
                  <c:v>89.936000000000007</c:v>
                </c:pt>
                <c:pt idx="8213">
                  <c:v>89.963999999999999</c:v>
                </c:pt>
                <c:pt idx="8214">
                  <c:v>89.992000000000004</c:v>
                </c:pt>
                <c:pt idx="8215">
                  <c:v>90.02</c:v>
                </c:pt>
                <c:pt idx="8216">
                  <c:v>90.048000000000002</c:v>
                </c:pt>
                <c:pt idx="8217">
                  <c:v>90.075999999999993</c:v>
                </c:pt>
                <c:pt idx="8218">
                  <c:v>90.103999999999999</c:v>
                </c:pt>
                <c:pt idx="8219">
                  <c:v>90.132000000000005</c:v>
                </c:pt>
                <c:pt idx="8220">
                  <c:v>90.16</c:v>
                </c:pt>
                <c:pt idx="8221">
                  <c:v>90.188000000000002</c:v>
                </c:pt>
                <c:pt idx="8222">
                  <c:v>90.215999999999994</c:v>
                </c:pt>
                <c:pt idx="8223">
                  <c:v>90.244</c:v>
                </c:pt>
                <c:pt idx="8224">
                  <c:v>90.272000000000006</c:v>
                </c:pt>
                <c:pt idx="8225">
                  <c:v>90.3</c:v>
                </c:pt>
                <c:pt idx="8226">
                  <c:v>90.328000000000003</c:v>
                </c:pt>
                <c:pt idx="8227">
                  <c:v>90.355999999999995</c:v>
                </c:pt>
                <c:pt idx="8228">
                  <c:v>90.384</c:v>
                </c:pt>
                <c:pt idx="8229">
                  <c:v>90.412000000000006</c:v>
                </c:pt>
                <c:pt idx="8230">
                  <c:v>90.44</c:v>
                </c:pt>
                <c:pt idx="8231">
                  <c:v>90.468000000000004</c:v>
                </c:pt>
                <c:pt idx="8232">
                  <c:v>90.495999999999995</c:v>
                </c:pt>
                <c:pt idx="8233">
                  <c:v>90.524000000000001</c:v>
                </c:pt>
                <c:pt idx="8234">
                  <c:v>90.552000000000007</c:v>
                </c:pt>
                <c:pt idx="8235">
                  <c:v>90.58</c:v>
                </c:pt>
                <c:pt idx="8236">
                  <c:v>90.608000000000004</c:v>
                </c:pt>
                <c:pt idx="8237">
                  <c:v>90.635999999999996</c:v>
                </c:pt>
                <c:pt idx="8238">
                  <c:v>90.664000000000001</c:v>
                </c:pt>
                <c:pt idx="8239">
                  <c:v>90.691999999999993</c:v>
                </c:pt>
                <c:pt idx="8240">
                  <c:v>90.72</c:v>
                </c:pt>
                <c:pt idx="8241">
                  <c:v>90.748000000000005</c:v>
                </c:pt>
                <c:pt idx="8242">
                  <c:v>90.775999999999996</c:v>
                </c:pt>
                <c:pt idx="8243">
                  <c:v>90.804000000000002</c:v>
                </c:pt>
                <c:pt idx="8244">
                  <c:v>90.831999999999994</c:v>
                </c:pt>
                <c:pt idx="8245">
                  <c:v>90.86</c:v>
                </c:pt>
                <c:pt idx="8246">
                  <c:v>90.888000000000005</c:v>
                </c:pt>
                <c:pt idx="8247">
                  <c:v>90.915999999999997</c:v>
                </c:pt>
                <c:pt idx="8248">
                  <c:v>90.944000000000003</c:v>
                </c:pt>
                <c:pt idx="8249">
                  <c:v>90.971999999999994</c:v>
                </c:pt>
                <c:pt idx="8250">
                  <c:v>91</c:v>
                </c:pt>
                <c:pt idx="8251">
                  <c:v>91.028000000000006</c:v>
                </c:pt>
                <c:pt idx="8252">
                  <c:v>91.055999999999997</c:v>
                </c:pt>
                <c:pt idx="8253">
                  <c:v>91.084000000000003</c:v>
                </c:pt>
                <c:pt idx="8254">
                  <c:v>91.111999999999995</c:v>
                </c:pt>
                <c:pt idx="8255">
                  <c:v>91.14</c:v>
                </c:pt>
                <c:pt idx="8256">
                  <c:v>91.168000000000006</c:v>
                </c:pt>
                <c:pt idx="8257">
                  <c:v>91.195999999999998</c:v>
                </c:pt>
                <c:pt idx="8258">
                  <c:v>91.224000000000004</c:v>
                </c:pt>
                <c:pt idx="8259">
                  <c:v>91.251999999999995</c:v>
                </c:pt>
                <c:pt idx="8260">
                  <c:v>91.28</c:v>
                </c:pt>
                <c:pt idx="8261">
                  <c:v>91.308000000000007</c:v>
                </c:pt>
                <c:pt idx="8262">
                  <c:v>91.335999999999999</c:v>
                </c:pt>
                <c:pt idx="8263">
                  <c:v>91.364000000000004</c:v>
                </c:pt>
                <c:pt idx="8264">
                  <c:v>91.391999999999996</c:v>
                </c:pt>
                <c:pt idx="8265">
                  <c:v>91.42</c:v>
                </c:pt>
                <c:pt idx="8266">
                  <c:v>91.447999999999993</c:v>
                </c:pt>
                <c:pt idx="8267">
                  <c:v>91.475999999999999</c:v>
                </c:pt>
                <c:pt idx="8268">
                  <c:v>91.504000000000005</c:v>
                </c:pt>
                <c:pt idx="8269">
                  <c:v>91.531999999999996</c:v>
                </c:pt>
                <c:pt idx="8270">
                  <c:v>91.56</c:v>
                </c:pt>
                <c:pt idx="8271">
                  <c:v>91.587999999999994</c:v>
                </c:pt>
                <c:pt idx="8272">
                  <c:v>91.616</c:v>
                </c:pt>
                <c:pt idx="8273">
                  <c:v>91.644000000000005</c:v>
                </c:pt>
                <c:pt idx="8274">
                  <c:v>91.671999999999997</c:v>
                </c:pt>
                <c:pt idx="8275">
                  <c:v>91.7</c:v>
                </c:pt>
                <c:pt idx="8276">
                  <c:v>91.727999999999994</c:v>
                </c:pt>
                <c:pt idx="8277">
                  <c:v>91.756</c:v>
                </c:pt>
                <c:pt idx="8278">
                  <c:v>91.784000000000006</c:v>
                </c:pt>
                <c:pt idx="8279">
                  <c:v>91.811999999999998</c:v>
                </c:pt>
                <c:pt idx="8280">
                  <c:v>91.84</c:v>
                </c:pt>
                <c:pt idx="8281">
                  <c:v>91.867999999999995</c:v>
                </c:pt>
                <c:pt idx="8282">
                  <c:v>91.896000000000001</c:v>
                </c:pt>
                <c:pt idx="8283">
                  <c:v>91.924000000000007</c:v>
                </c:pt>
                <c:pt idx="8284">
                  <c:v>91.951999999999998</c:v>
                </c:pt>
                <c:pt idx="8285">
                  <c:v>91.98</c:v>
                </c:pt>
                <c:pt idx="8286">
                  <c:v>92.007999999999996</c:v>
                </c:pt>
                <c:pt idx="8287">
                  <c:v>92.036000000000001</c:v>
                </c:pt>
                <c:pt idx="8288">
                  <c:v>92.063999999999993</c:v>
                </c:pt>
                <c:pt idx="8289">
                  <c:v>92.091999999999999</c:v>
                </c:pt>
                <c:pt idx="8290">
                  <c:v>92.12</c:v>
                </c:pt>
                <c:pt idx="8291">
                  <c:v>92.147999999999996</c:v>
                </c:pt>
                <c:pt idx="8292">
                  <c:v>92.176000000000002</c:v>
                </c:pt>
                <c:pt idx="8293">
                  <c:v>92.203999999999994</c:v>
                </c:pt>
                <c:pt idx="8294">
                  <c:v>92.231999999999999</c:v>
                </c:pt>
                <c:pt idx="8295">
                  <c:v>92.26</c:v>
                </c:pt>
                <c:pt idx="8296">
                  <c:v>92.287999999999997</c:v>
                </c:pt>
                <c:pt idx="8297">
                  <c:v>92.316000000000003</c:v>
                </c:pt>
                <c:pt idx="8298">
                  <c:v>92.343999999999994</c:v>
                </c:pt>
                <c:pt idx="8299">
                  <c:v>92.372</c:v>
                </c:pt>
                <c:pt idx="8300">
                  <c:v>92.4</c:v>
                </c:pt>
                <c:pt idx="8301">
                  <c:v>92.427999999999997</c:v>
                </c:pt>
                <c:pt idx="8302">
                  <c:v>92.456000000000003</c:v>
                </c:pt>
                <c:pt idx="8303">
                  <c:v>92.483999999999995</c:v>
                </c:pt>
                <c:pt idx="8304">
                  <c:v>92.512</c:v>
                </c:pt>
                <c:pt idx="8305">
                  <c:v>92.54</c:v>
                </c:pt>
                <c:pt idx="8306">
                  <c:v>92.567999999999998</c:v>
                </c:pt>
                <c:pt idx="8307">
                  <c:v>92.596000000000004</c:v>
                </c:pt>
                <c:pt idx="8308">
                  <c:v>92.623999999999995</c:v>
                </c:pt>
                <c:pt idx="8309">
                  <c:v>92.652000000000001</c:v>
                </c:pt>
                <c:pt idx="8310">
                  <c:v>92.68</c:v>
                </c:pt>
                <c:pt idx="8311">
                  <c:v>92.707999999999998</c:v>
                </c:pt>
                <c:pt idx="8312">
                  <c:v>92.736000000000004</c:v>
                </c:pt>
                <c:pt idx="8313">
                  <c:v>92.763999999999996</c:v>
                </c:pt>
                <c:pt idx="8314">
                  <c:v>92.792000000000002</c:v>
                </c:pt>
                <c:pt idx="8315">
                  <c:v>92.82</c:v>
                </c:pt>
                <c:pt idx="8316">
                  <c:v>92.847999999999999</c:v>
                </c:pt>
                <c:pt idx="8317">
                  <c:v>92.876000000000005</c:v>
                </c:pt>
                <c:pt idx="8318">
                  <c:v>92.903999999999996</c:v>
                </c:pt>
                <c:pt idx="8319">
                  <c:v>92.932000000000002</c:v>
                </c:pt>
                <c:pt idx="8320">
                  <c:v>92.96</c:v>
                </c:pt>
                <c:pt idx="8321">
                  <c:v>92.988</c:v>
                </c:pt>
                <c:pt idx="8322">
                  <c:v>93.016000000000005</c:v>
                </c:pt>
                <c:pt idx="8323">
                  <c:v>93.043999999999997</c:v>
                </c:pt>
                <c:pt idx="8324">
                  <c:v>93.072000000000003</c:v>
                </c:pt>
                <c:pt idx="8325">
                  <c:v>93.1</c:v>
                </c:pt>
                <c:pt idx="8326">
                  <c:v>93.128</c:v>
                </c:pt>
                <c:pt idx="8327">
                  <c:v>93.156000000000006</c:v>
                </c:pt>
                <c:pt idx="8328">
                  <c:v>93.183999999999997</c:v>
                </c:pt>
                <c:pt idx="8329">
                  <c:v>93.212000000000003</c:v>
                </c:pt>
                <c:pt idx="8330">
                  <c:v>93.24</c:v>
                </c:pt>
                <c:pt idx="8331">
                  <c:v>93.268000000000001</c:v>
                </c:pt>
                <c:pt idx="8332">
                  <c:v>93.296000000000006</c:v>
                </c:pt>
                <c:pt idx="8333">
                  <c:v>93.323999999999998</c:v>
                </c:pt>
                <c:pt idx="8334">
                  <c:v>93.352000000000004</c:v>
                </c:pt>
                <c:pt idx="8335">
                  <c:v>93.38</c:v>
                </c:pt>
                <c:pt idx="8336">
                  <c:v>93.408000000000001</c:v>
                </c:pt>
                <c:pt idx="8337">
                  <c:v>93.436000000000007</c:v>
                </c:pt>
                <c:pt idx="8338">
                  <c:v>93.463999999999999</c:v>
                </c:pt>
                <c:pt idx="8339">
                  <c:v>93.492000000000004</c:v>
                </c:pt>
                <c:pt idx="8340">
                  <c:v>93.52</c:v>
                </c:pt>
                <c:pt idx="8341">
                  <c:v>93.548000000000002</c:v>
                </c:pt>
                <c:pt idx="8342">
                  <c:v>93.575999999999993</c:v>
                </c:pt>
                <c:pt idx="8343">
                  <c:v>93.603999999999999</c:v>
                </c:pt>
                <c:pt idx="8344">
                  <c:v>93.632000000000005</c:v>
                </c:pt>
                <c:pt idx="8345">
                  <c:v>93.66</c:v>
                </c:pt>
                <c:pt idx="8346">
                  <c:v>93.688000000000002</c:v>
                </c:pt>
                <c:pt idx="8347">
                  <c:v>93.715999999999994</c:v>
                </c:pt>
                <c:pt idx="8348">
                  <c:v>93.744</c:v>
                </c:pt>
                <c:pt idx="8349">
                  <c:v>93.772000000000006</c:v>
                </c:pt>
                <c:pt idx="8350">
                  <c:v>93.8</c:v>
                </c:pt>
                <c:pt idx="8351">
                  <c:v>93.828000000000003</c:v>
                </c:pt>
                <c:pt idx="8352">
                  <c:v>93.855999999999995</c:v>
                </c:pt>
                <c:pt idx="8353">
                  <c:v>93.884</c:v>
                </c:pt>
                <c:pt idx="8354">
                  <c:v>93.912000000000006</c:v>
                </c:pt>
                <c:pt idx="8355">
                  <c:v>93.94</c:v>
                </c:pt>
                <c:pt idx="8356">
                  <c:v>93.968000000000004</c:v>
                </c:pt>
                <c:pt idx="8357">
                  <c:v>93.995999999999995</c:v>
                </c:pt>
                <c:pt idx="8358">
                  <c:v>94.024000000000001</c:v>
                </c:pt>
                <c:pt idx="8359">
                  <c:v>94.052000000000007</c:v>
                </c:pt>
                <c:pt idx="8360">
                  <c:v>94.08</c:v>
                </c:pt>
                <c:pt idx="8361">
                  <c:v>94.108000000000004</c:v>
                </c:pt>
                <c:pt idx="8362">
                  <c:v>94.135999999999996</c:v>
                </c:pt>
                <c:pt idx="8363">
                  <c:v>94.164000000000001</c:v>
                </c:pt>
                <c:pt idx="8364">
                  <c:v>94.191999999999993</c:v>
                </c:pt>
                <c:pt idx="8365">
                  <c:v>94.22</c:v>
                </c:pt>
                <c:pt idx="8366">
                  <c:v>94.248000000000005</c:v>
                </c:pt>
                <c:pt idx="8367">
                  <c:v>94.275999999999996</c:v>
                </c:pt>
                <c:pt idx="8368">
                  <c:v>94.304000000000002</c:v>
                </c:pt>
                <c:pt idx="8369">
                  <c:v>94.331999999999994</c:v>
                </c:pt>
                <c:pt idx="8370">
                  <c:v>94.36</c:v>
                </c:pt>
                <c:pt idx="8371">
                  <c:v>94.388000000000005</c:v>
                </c:pt>
                <c:pt idx="8372">
                  <c:v>94.415999999999997</c:v>
                </c:pt>
                <c:pt idx="8373">
                  <c:v>94.444000000000003</c:v>
                </c:pt>
                <c:pt idx="8374">
                  <c:v>94.471999999999994</c:v>
                </c:pt>
                <c:pt idx="8375">
                  <c:v>94.5</c:v>
                </c:pt>
                <c:pt idx="8376">
                  <c:v>94.528000000000006</c:v>
                </c:pt>
                <c:pt idx="8377">
                  <c:v>94.555999999999997</c:v>
                </c:pt>
                <c:pt idx="8378">
                  <c:v>94.584000000000003</c:v>
                </c:pt>
                <c:pt idx="8379">
                  <c:v>94.611999999999995</c:v>
                </c:pt>
                <c:pt idx="8380">
                  <c:v>94.64</c:v>
                </c:pt>
                <c:pt idx="8381">
                  <c:v>94.668000000000006</c:v>
                </c:pt>
                <c:pt idx="8382">
                  <c:v>94.695999999999998</c:v>
                </c:pt>
                <c:pt idx="8383">
                  <c:v>94.724000000000004</c:v>
                </c:pt>
                <c:pt idx="8384">
                  <c:v>94.751999999999995</c:v>
                </c:pt>
                <c:pt idx="8385">
                  <c:v>94.78</c:v>
                </c:pt>
                <c:pt idx="8386">
                  <c:v>94.808000000000007</c:v>
                </c:pt>
                <c:pt idx="8387">
                  <c:v>94.835999999999999</c:v>
                </c:pt>
                <c:pt idx="8388">
                  <c:v>94.864000000000004</c:v>
                </c:pt>
                <c:pt idx="8389">
                  <c:v>94.891999999999996</c:v>
                </c:pt>
                <c:pt idx="8390">
                  <c:v>94.92</c:v>
                </c:pt>
                <c:pt idx="8391">
                  <c:v>94.947999999999993</c:v>
                </c:pt>
                <c:pt idx="8392">
                  <c:v>94.975999999999999</c:v>
                </c:pt>
                <c:pt idx="8393">
                  <c:v>95.004000000000005</c:v>
                </c:pt>
                <c:pt idx="8394">
                  <c:v>95.031999999999996</c:v>
                </c:pt>
                <c:pt idx="8395">
                  <c:v>95.06</c:v>
                </c:pt>
                <c:pt idx="8396">
                  <c:v>95.087999999999994</c:v>
                </c:pt>
                <c:pt idx="8397">
                  <c:v>95.116</c:v>
                </c:pt>
                <c:pt idx="8398">
                  <c:v>95.144000000000005</c:v>
                </c:pt>
                <c:pt idx="8399">
                  <c:v>95.171999999999997</c:v>
                </c:pt>
                <c:pt idx="8400">
                  <c:v>95.2</c:v>
                </c:pt>
                <c:pt idx="8401">
                  <c:v>95.227999999999994</c:v>
                </c:pt>
                <c:pt idx="8402">
                  <c:v>95.256</c:v>
                </c:pt>
                <c:pt idx="8403">
                  <c:v>95.284000000000006</c:v>
                </c:pt>
                <c:pt idx="8404">
                  <c:v>95.311999999999998</c:v>
                </c:pt>
                <c:pt idx="8405">
                  <c:v>95.34</c:v>
                </c:pt>
                <c:pt idx="8406">
                  <c:v>95.367999999999995</c:v>
                </c:pt>
                <c:pt idx="8407">
                  <c:v>95.396000000000001</c:v>
                </c:pt>
                <c:pt idx="8408">
                  <c:v>95.424000000000007</c:v>
                </c:pt>
                <c:pt idx="8409">
                  <c:v>95.451999999999998</c:v>
                </c:pt>
                <c:pt idx="8410">
                  <c:v>95.48</c:v>
                </c:pt>
                <c:pt idx="8411">
                  <c:v>95.507999999999996</c:v>
                </c:pt>
                <c:pt idx="8412">
                  <c:v>95.536000000000001</c:v>
                </c:pt>
                <c:pt idx="8413">
                  <c:v>95.563999999999993</c:v>
                </c:pt>
                <c:pt idx="8414">
                  <c:v>95.591999999999999</c:v>
                </c:pt>
                <c:pt idx="8415">
                  <c:v>95.62</c:v>
                </c:pt>
                <c:pt idx="8416">
                  <c:v>95.647999999999996</c:v>
                </c:pt>
                <c:pt idx="8417">
                  <c:v>95.676000000000002</c:v>
                </c:pt>
                <c:pt idx="8418">
                  <c:v>95.703999999999994</c:v>
                </c:pt>
                <c:pt idx="8419">
                  <c:v>95.731999999999999</c:v>
                </c:pt>
                <c:pt idx="8420">
                  <c:v>95.76</c:v>
                </c:pt>
                <c:pt idx="8421">
                  <c:v>95.787999999999997</c:v>
                </c:pt>
                <c:pt idx="8422">
                  <c:v>95.816000000000003</c:v>
                </c:pt>
                <c:pt idx="8423">
                  <c:v>95.843999999999994</c:v>
                </c:pt>
                <c:pt idx="8424">
                  <c:v>95.872</c:v>
                </c:pt>
                <c:pt idx="8425">
                  <c:v>95.9</c:v>
                </c:pt>
                <c:pt idx="8426">
                  <c:v>95.927999999999997</c:v>
                </c:pt>
                <c:pt idx="8427">
                  <c:v>95.956000000000003</c:v>
                </c:pt>
                <c:pt idx="8428">
                  <c:v>95.983999999999995</c:v>
                </c:pt>
                <c:pt idx="8429">
                  <c:v>96.012</c:v>
                </c:pt>
                <c:pt idx="8430">
                  <c:v>96.04</c:v>
                </c:pt>
                <c:pt idx="8431">
                  <c:v>96.067999999999998</c:v>
                </c:pt>
                <c:pt idx="8432">
                  <c:v>96.096000000000004</c:v>
                </c:pt>
                <c:pt idx="8433">
                  <c:v>96.123999999999995</c:v>
                </c:pt>
                <c:pt idx="8434">
                  <c:v>96.152000000000001</c:v>
                </c:pt>
                <c:pt idx="8435">
                  <c:v>96.18</c:v>
                </c:pt>
                <c:pt idx="8436">
                  <c:v>96.207999999999998</c:v>
                </c:pt>
                <c:pt idx="8437">
                  <c:v>96.236000000000004</c:v>
                </c:pt>
                <c:pt idx="8438">
                  <c:v>96.263999999999996</c:v>
                </c:pt>
                <c:pt idx="8439">
                  <c:v>96.292000000000002</c:v>
                </c:pt>
                <c:pt idx="8440">
                  <c:v>96.32</c:v>
                </c:pt>
                <c:pt idx="8441">
                  <c:v>96.347999999999999</c:v>
                </c:pt>
                <c:pt idx="8442">
                  <c:v>96.376000000000005</c:v>
                </c:pt>
                <c:pt idx="8443">
                  <c:v>96.403999999999996</c:v>
                </c:pt>
                <c:pt idx="8444">
                  <c:v>96.432000000000002</c:v>
                </c:pt>
                <c:pt idx="8445">
                  <c:v>96.46</c:v>
                </c:pt>
                <c:pt idx="8446">
                  <c:v>96.488</c:v>
                </c:pt>
                <c:pt idx="8447">
                  <c:v>96.516000000000005</c:v>
                </c:pt>
                <c:pt idx="8448">
                  <c:v>96.543999999999997</c:v>
                </c:pt>
                <c:pt idx="8449">
                  <c:v>96.572000000000003</c:v>
                </c:pt>
                <c:pt idx="8450">
                  <c:v>96.6</c:v>
                </c:pt>
                <c:pt idx="8451">
                  <c:v>96.628</c:v>
                </c:pt>
                <c:pt idx="8452">
                  <c:v>96.656000000000006</c:v>
                </c:pt>
                <c:pt idx="8453">
                  <c:v>96.683999999999997</c:v>
                </c:pt>
                <c:pt idx="8454">
                  <c:v>96.712000000000003</c:v>
                </c:pt>
                <c:pt idx="8455">
                  <c:v>96.74</c:v>
                </c:pt>
                <c:pt idx="8456">
                  <c:v>96.768000000000001</c:v>
                </c:pt>
                <c:pt idx="8457">
                  <c:v>96.796000000000006</c:v>
                </c:pt>
                <c:pt idx="8458">
                  <c:v>96.823999999999998</c:v>
                </c:pt>
                <c:pt idx="8459">
                  <c:v>96.852000000000004</c:v>
                </c:pt>
                <c:pt idx="8460">
                  <c:v>96.88</c:v>
                </c:pt>
                <c:pt idx="8461">
                  <c:v>96.908000000000001</c:v>
                </c:pt>
                <c:pt idx="8462">
                  <c:v>96.936000000000007</c:v>
                </c:pt>
                <c:pt idx="8463">
                  <c:v>96.963999999999999</c:v>
                </c:pt>
                <c:pt idx="8464">
                  <c:v>96.992000000000004</c:v>
                </c:pt>
                <c:pt idx="8465">
                  <c:v>97.02</c:v>
                </c:pt>
                <c:pt idx="8466">
                  <c:v>97.048000000000002</c:v>
                </c:pt>
                <c:pt idx="8467">
                  <c:v>97.075999999999993</c:v>
                </c:pt>
                <c:pt idx="8468">
                  <c:v>97.103999999999999</c:v>
                </c:pt>
                <c:pt idx="8469">
                  <c:v>97.132000000000005</c:v>
                </c:pt>
                <c:pt idx="8470">
                  <c:v>97.16</c:v>
                </c:pt>
                <c:pt idx="8471">
                  <c:v>97.188000000000002</c:v>
                </c:pt>
                <c:pt idx="8472">
                  <c:v>97.215999999999994</c:v>
                </c:pt>
                <c:pt idx="8473">
                  <c:v>97.244</c:v>
                </c:pt>
                <c:pt idx="8474">
                  <c:v>97.272000000000006</c:v>
                </c:pt>
                <c:pt idx="8475">
                  <c:v>97.3</c:v>
                </c:pt>
                <c:pt idx="8476">
                  <c:v>97.328000000000003</c:v>
                </c:pt>
                <c:pt idx="8477">
                  <c:v>97.355999999999995</c:v>
                </c:pt>
                <c:pt idx="8478">
                  <c:v>97.384</c:v>
                </c:pt>
                <c:pt idx="8479">
                  <c:v>97.412000000000006</c:v>
                </c:pt>
                <c:pt idx="8480">
                  <c:v>97.44</c:v>
                </c:pt>
                <c:pt idx="8481">
                  <c:v>97.468000000000004</c:v>
                </c:pt>
                <c:pt idx="8482">
                  <c:v>97.495999999999995</c:v>
                </c:pt>
                <c:pt idx="8483">
                  <c:v>97.524000000000001</c:v>
                </c:pt>
                <c:pt idx="8484">
                  <c:v>97.552000000000007</c:v>
                </c:pt>
                <c:pt idx="8485">
                  <c:v>97.58</c:v>
                </c:pt>
                <c:pt idx="8486">
                  <c:v>97.608000000000004</c:v>
                </c:pt>
                <c:pt idx="8487">
                  <c:v>97.635999999999996</c:v>
                </c:pt>
                <c:pt idx="8488">
                  <c:v>97.664000000000001</c:v>
                </c:pt>
                <c:pt idx="8489">
                  <c:v>97.691999999999993</c:v>
                </c:pt>
                <c:pt idx="8490">
                  <c:v>97.72</c:v>
                </c:pt>
                <c:pt idx="8491">
                  <c:v>97.748000000000005</c:v>
                </c:pt>
                <c:pt idx="8492">
                  <c:v>97.775999999999996</c:v>
                </c:pt>
                <c:pt idx="8493">
                  <c:v>97.804000000000002</c:v>
                </c:pt>
                <c:pt idx="8494">
                  <c:v>97.831999999999994</c:v>
                </c:pt>
                <c:pt idx="8495">
                  <c:v>97.86</c:v>
                </c:pt>
                <c:pt idx="8496">
                  <c:v>97.888000000000005</c:v>
                </c:pt>
                <c:pt idx="8497">
                  <c:v>97.915999999999997</c:v>
                </c:pt>
                <c:pt idx="8498">
                  <c:v>97.944000000000003</c:v>
                </c:pt>
                <c:pt idx="8499">
                  <c:v>97.971999999999994</c:v>
                </c:pt>
                <c:pt idx="8500">
                  <c:v>98</c:v>
                </c:pt>
                <c:pt idx="8501">
                  <c:v>98.028000000000006</c:v>
                </c:pt>
                <c:pt idx="8502">
                  <c:v>98.055999999999997</c:v>
                </c:pt>
                <c:pt idx="8503">
                  <c:v>98.084000000000003</c:v>
                </c:pt>
                <c:pt idx="8504">
                  <c:v>98.111999999999995</c:v>
                </c:pt>
                <c:pt idx="8505">
                  <c:v>98.14</c:v>
                </c:pt>
                <c:pt idx="8506">
                  <c:v>98.168000000000006</c:v>
                </c:pt>
                <c:pt idx="8507">
                  <c:v>98.195999999999998</c:v>
                </c:pt>
                <c:pt idx="8508">
                  <c:v>98.224000000000004</c:v>
                </c:pt>
                <c:pt idx="8509">
                  <c:v>98.251999999999995</c:v>
                </c:pt>
                <c:pt idx="8510">
                  <c:v>98.28</c:v>
                </c:pt>
                <c:pt idx="8511">
                  <c:v>98.308000000000007</c:v>
                </c:pt>
                <c:pt idx="8512">
                  <c:v>98.335999999999999</c:v>
                </c:pt>
                <c:pt idx="8513">
                  <c:v>98.364000000000004</c:v>
                </c:pt>
                <c:pt idx="8514">
                  <c:v>98.391999999999996</c:v>
                </c:pt>
                <c:pt idx="8515">
                  <c:v>98.42</c:v>
                </c:pt>
                <c:pt idx="8516">
                  <c:v>98.447999999999993</c:v>
                </c:pt>
                <c:pt idx="8517">
                  <c:v>98.475999999999999</c:v>
                </c:pt>
                <c:pt idx="8518">
                  <c:v>98.504000000000005</c:v>
                </c:pt>
                <c:pt idx="8519">
                  <c:v>98.531999999999996</c:v>
                </c:pt>
                <c:pt idx="8520">
                  <c:v>98.56</c:v>
                </c:pt>
                <c:pt idx="8521">
                  <c:v>98.587999999999994</c:v>
                </c:pt>
                <c:pt idx="8522">
                  <c:v>98.616</c:v>
                </c:pt>
                <c:pt idx="8523">
                  <c:v>98.644000000000005</c:v>
                </c:pt>
                <c:pt idx="8524">
                  <c:v>98.671999999999997</c:v>
                </c:pt>
                <c:pt idx="8525">
                  <c:v>98.7</c:v>
                </c:pt>
                <c:pt idx="8526">
                  <c:v>98.727999999999994</c:v>
                </c:pt>
                <c:pt idx="8527">
                  <c:v>98.756</c:v>
                </c:pt>
                <c:pt idx="8528">
                  <c:v>98.784000000000006</c:v>
                </c:pt>
                <c:pt idx="8529">
                  <c:v>98.811999999999998</c:v>
                </c:pt>
                <c:pt idx="8530">
                  <c:v>98.84</c:v>
                </c:pt>
                <c:pt idx="8531">
                  <c:v>98.867999999999995</c:v>
                </c:pt>
                <c:pt idx="8532">
                  <c:v>98.896000000000001</c:v>
                </c:pt>
                <c:pt idx="8533">
                  <c:v>98.924000000000007</c:v>
                </c:pt>
                <c:pt idx="8534">
                  <c:v>98.951999999999998</c:v>
                </c:pt>
                <c:pt idx="8535">
                  <c:v>98.98</c:v>
                </c:pt>
                <c:pt idx="8536">
                  <c:v>99.007999999999996</c:v>
                </c:pt>
                <c:pt idx="8537">
                  <c:v>99.036000000000001</c:v>
                </c:pt>
                <c:pt idx="8538">
                  <c:v>99.063999999999993</c:v>
                </c:pt>
                <c:pt idx="8539">
                  <c:v>99.091999999999999</c:v>
                </c:pt>
                <c:pt idx="8540">
                  <c:v>99.12</c:v>
                </c:pt>
                <c:pt idx="8541">
                  <c:v>99.147999999999996</c:v>
                </c:pt>
                <c:pt idx="8542">
                  <c:v>99.176000000000002</c:v>
                </c:pt>
                <c:pt idx="8543">
                  <c:v>99.203999999999994</c:v>
                </c:pt>
                <c:pt idx="8544">
                  <c:v>99.231999999999999</c:v>
                </c:pt>
                <c:pt idx="8545">
                  <c:v>99.26</c:v>
                </c:pt>
                <c:pt idx="8546">
                  <c:v>99.287999999999997</c:v>
                </c:pt>
                <c:pt idx="8547">
                  <c:v>99.316000000000003</c:v>
                </c:pt>
                <c:pt idx="8548">
                  <c:v>99.343999999999994</c:v>
                </c:pt>
                <c:pt idx="8549">
                  <c:v>99.372</c:v>
                </c:pt>
                <c:pt idx="8550">
                  <c:v>99.4</c:v>
                </c:pt>
                <c:pt idx="8551">
                  <c:v>99.427999999999997</c:v>
                </c:pt>
                <c:pt idx="8552">
                  <c:v>99.456000000000003</c:v>
                </c:pt>
                <c:pt idx="8553">
                  <c:v>99.483999999999995</c:v>
                </c:pt>
                <c:pt idx="8554">
                  <c:v>99.512</c:v>
                </c:pt>
                <c:pt idx="8555">
                  <c:v>99.54</c:v>
                </c:pt>
                <c:pt idx="8556">
                  <c:v>99.567999999999998</c:v>
                </c:pt>
                <c:pt idx="8557">
                  <c:v>99.596000000000004</c:v>
                </c:pt>
                <c:pt idx="8558">
                  <c:v>99.623999999999995</c:v>
                </c:pt>
                <c:pt idx="8559">
                  <c:v>99.652000000000001</c:v>
                </c:pt>
                <c:pt idx="8560">
                  <c:v>99.68</c:v>
                </c:pt>
                <c:pt idx="8561">
                  <c:v>99.707999999999998</c:v>
                </c:pt>
                <c:pt idx="8562">
                  <c:v>99.736000000000004</c:v>
                </c:pt>
                <c:pt idx="8563">
                  <c:v>99.763999999999996</c:v>
                </c:pt>
                <c:pt idx="8564">
                  <c:v>99.792000000000002</c:v>
                </c:pt>
                <c:pt idx="8565">
                  <c:v>99.82</c:v>
                </c:pt>
                <c:pt idx="8566">
                  <c:v>99.847999999999999</c:v>
                </c:pt>
                <c:pt idx="8567">
                  <c:v>99.876000000000005</c:v>
                </c:pt>
                <c:pt idx="8568">
                  <c:v>99.903999999999996</c:v>
                </c:pt>
                <c:pt idx="8569">
                  <c:v>99.932000000000002</c:v>
                </c:pt>
                <c:pt idx="8570">
                  <c:v>99.96</c:v>
                </c:pt>
                <c:pt idx="8571">
                  <c:v>99.988</c:v>
                </c:pt>
                <c:pt idx="8572">
                  <c:v>100.01600000000001</c:v>
                </c:pt>
                <c:pt idx="8573">
                  <c:v>100.044</c:v>
                </c:pt>
                <c:pt idx="8574">
                  <c:v>100.072</c:v>
                </c:pt>
                <c:pt idx="8575">
                  <c:v>100.1</c:v>
                </c:pt>
                <c:pt idx="8576">
                  <c:v>100.128</c:v>
                </c:pt>
                <c:pt idx="8577">
                  <c:v>100.15600000000001</c:v>
                </c:pt>
                <c:pt idx="8578">
                  <c:v>100.184</c:v>
                </c:pt>
                <c:pt idx="8579">
                  <c:v>100.212</c:v>
                </c:pt>
                <c:pt idx="8580">
                  <c:v>100.24</c:v>
                </c:pt>
                <c:pt idx="8581">
                  <c:v>100.268</c:v>
                </c:pt>
                <c:pt idx="8582">
                  <c:v>100.29600000000001</c:v>
                </c:pt>
                <c:pt idx="8583">
                  <c:v>100.324</c:v>
                </c:pt>
                <c:pt idx="8584">
                  <c:v>100.352</c:v>
                </c:pt>
                <c:pt idx="8585">
                  <c:v>100.38</c:v>
                </c:pt>
                <c:pt idx="8586">
                  <c:v>100.408</c:v>
                </c:pt>
                <c:pt idx="8587">
                  <c:v>100.43600000000001</c:v>
                </c:pt>
                <c:pt idx="8588">
                  <c:v>100.464</c:v>
                </c:pt>
                <c:pt idx="8589">
                  <c:v>100.492</c:v>
                </c:pt>
                <c:pt idx="8590">
                  <c:v>100.52</c:v>
                </c:pt>
                <c:pt idx="8591">
                  <c:v>100.548</c:v>
                </c:pt>
                <c:pt idx="8592">
                  <c:v>100.57599999999999</c:v>
                </c:pt>
                <c:pt idx="8593">
                  <c:v>100.604</c:v>
                </c:pt>
                <c:pt idx="8594">
                  <c:v>100.63200000000001</c:v>
                </c:pt>
                <c:pt idx="8595">
                  <c:v>100.66</c:v>
                </c:pt>
                <c:pt idx="8596">
                  <c:v>100.688</c:v>
                </c:pt>
                <c:pt idx="8597">
                  <c:v>100.71599999999999</c:v>
                </c:pt>
                <c:pt idx="8598">
                  <c:v>100.744</c:v>
                </c:pt>
                <c:pt idx="8599">
                  <c:v>100.77200000000001</c:v>
                </c:pt>
                <c:pt idx="8600">
                  <c:v>100.8</c:v>
                </c:pt>
                <c:pt idx="8601">
                  <c:v>100.828</c:v>
                </c:pt>
                <c:pt idx="8602">
                  <c:v>100.85599999999999</c:v>
                </c:pt>
                <c:pt idx="8603">
                  <c:v>100.884</c:v>
                </c:pt>
                <c:pt idx="8604">
                  <c:v>100.91200000000001</c:v>
                </c:pt>
                <c:pt idx="8605">
                  <c:v>100.94</c:v>
                </c:pt>
                <c:pt idx="8606">
                  <c:v>100.968</c:v>
                </c:pt>
                <c:pt idx="8607">
                  <c:v>100.996</c:v>
                </c:pt>
                <c:pt idx="8608">
                  <c:v>101.024</c:v>
                </c:pt>
                <c:pt idx="8609">
                  <c:v>101.05200000000001</c:v>
                </c:pt>
                <c:pt idx="8610">
                  <c:v>101.08</c:v>
                </c:pt>
                <c:pt idx="8611">
                  <c:v>101.108</c:v>
                </c:pt>
                <c:pt idx="8612">
                  <c:v>101.136</c:v>
                </c:pt>
                <c:pt idx="8613">
                  <c:v>101.164</c:v>
                </c:pt>
                <c:pt idx="8614">
                  <c:v>101.19199999999999</c:v>
                </c:pt>
                <c:pt idx="8615">
                  <c:v>101.22</c:v>
                </c:pt>
                <c:pt idx="8616">
                  <c:v>101.248</c:v>
                </c:pt>
                <c:pt idx="8617">
                  <c:v>101.276</c:v>
                </c:pt>
                <c:pt idx="8618">
                  <c:v>101.304</c:v>
                </c:pt>
                <c:pt idx="8619">
                  <c:v>101.33199999999999</c:v>
                </c:pt>
                <c:pt idx="8620">
                  <c:v>101.36</c:v>
                </c:pt>
                <c:pt idx="8621">
                  <c:v>101.38800000000001</c:v>
                </c:pt>
                <c:pt idx="8622">
                  <c:v>101.416</c:v>
                </c:pt>
                <c:pt idx="8623">
                  <c:v>101.444</c:v>
                </c:pt>
                <c:pt idx="8624">
                  <c:v>101.47199999999999</c:v>
                </c:pt>
                <c:pt idx="8625">
                  <c:v>101.5</c:v>
                </c:pt>
                <c:pt idx="8626">
                  <c:v>101.52800000000001</c:v>
                </c:pt>
                <c:pt idx="8627">
                  <c:v>101.556</c:v>
                </c:pt>
                <c:pt idx="8628">
                  <c:v>101.584</c:v>
                </c:pt>
                <c:pt idx="8629">
                  <c:v>101.61199999999999</c:v>
                </c:pt>
                <c:pt idx="8630">
                  <c:v>101.64</c:v>
                </c:pt>
                <c:pt idx="8631">
                  <c:v>101.66800000000001</c:v>
                </c:pt>
                <c:pt idx="8632">
                  <c:v>101.696</c:v>
                </c:pt>
                <c:pt idx="8633">
                  <c:v>101.724</c:v>
                </c:pt>
                <c:pt idx="8634">
                  <c:v>101.752</c:v>
                </c:pt>
                <c:pt idx="8635">
                  <c:v>101.78</c:v>
                </c:pt>
                <c:pt idx="8636">
                  <c:v>101.80800000000001</c:v>
                </c:pt>
                <c:pt idx="8637">
                  <c:v>101.836</c:v>
                </c:pt>
                <c:pt idx="8638">
                  <c:v>101.864</c:v>
                </c:pt>
                <c:pt idx="8639">
                  <c:v>101.892</c:v>
                </c:pt>
                <c:pt idx="8640">
                  <c:v>101.92</c:v>
                </c:pt>
                <c:pt idx="8641">
                  <c:v>101.94799999999999</c:v>
                </c:pt>
                <c:pt idx="8642">
                  <c:v>101.976</c:v>
                </c:pt>
                <c:pt idx="8643">
                  <c:v>102.004</c:v>
                </c:pt>
                <c:pt idx="8644">
                  <c:v>102.032</c:v>
                </c:pt>
                <c:pt idx="8645">
                  <c:v>102.06</c:v>
                </c:pt>
                <c:pt idx="8646">
                  <c:v>102.08799999999999</c:v>
                </c:pt>
                <c:pt idx="8647">
                  <c:v>102.116</c:v>
                </c:pt>
                <c:pt idx="8648">
                  <c:v>102.14400000000001</c:v>
                </c:pt>
                <c:pt idx="8649">
                  <c:v>102.172</c:v>
                </c:pt>
                <c:pt idx="8650">
                  <c:v>102.2</c:v>
                </c:pt>
                <c:pt idx="8651">
                  <c:v>102.22799999999999</c:v>
                </c:pt>
                <c:pt idx="8652">
                  <c:v>102.256</c:v>
                </c:pt>
                <c:pt idx="8653">
                  <c:v>102.28400000000001</c:v>
                </c:pt>
                <c:pt idx="8654">
                  <c:v>102.312</c:v>
                </c:pt>
                <c:pt idx="8655">
                  <c:v>102.34</c:v>
                </c:pt>
                <c:pt idx="8656">
                  <c:v>102.36799999999999</c:v>
                </c:pt>
                <c:pt idx="8657">
                  <c:v>102.396</c:v>
                </c:pt>
                <c:pt idx="8658">
                  <c:v>102.42400000000001</c:v>
                </c:pt>
                <c:pt idx="8659">
                  <c:v>102.452</c:v>
                </c:pt>
                <c:pt idx="8660">
                  <c:v>102.48</c:v>
                </c:pt>
                <c:pt idx="8661">
                  <c:v>102.508</c:v>
                </c:pt>
                <c:pt idx="8662">
                  <c:v>102.536</c:v>
                </c:pt>
                <c:pt idx="8663">
                  <c:v>102.56399999999999</c:v>
                </c:pt>
                <c:pt idx="8664">
                  <c:v>102.592</c:v>
                </c:pt>
                <c:pt idx="8665">
                  <c:v>102.62</c:v>
                </c:pt>
                <c:pt idx="8666">
                  <c:v>102.648</c:v>
                </c:pt>
                <c:pt idx="8667">
                  <c:v>102.676</c:v>
                </c:pt>
                <c:pt idx="8668">
                  <c:v>102.70399999999999</c:v>
                </c:pt>
                <c:pt idx="8669">
                  <c:v>102.732</c:v>
                </c:pt>
                <c:pt idx="8670">
                  <c:v>102.76</c:v>
                </c:pt>
                <c:pt idx="8671">
                  <c:v>102.788</c:v>
                </c:pt>
                <c:pt idx="8672">
                  <c:v>102.816</c:v>
                </c:pt>
                <c:pt idx="8673">
                  <c:v>102.84399999999999</c:v>
                </c:pt>
                <c:pt idx="8674">
                  <c:v>102.872</c:v>
                </c:pt>
                <c:pt idx="8675">
                  <c:v>102.9</c:v>
                </c:pt>
                <c:pt idx="8676">
                  <c:v>102.928</c:v>
                </c:pt>
                <c:pt idx="8677">
                  <c:v>102.956</c:v>
                </c:pt>
                <c:pt idx="8678">
                  <c:v>102.98399999999999</c:v>
                </c:pt>
                <c:pt idx="8679">
                  <c:v>103.012</c:v>
                </c:pt>
                <c:pt idx="8680">
                  <c:v>103.04</c:v>
                </c:pt>
                <c:pt idx="8681">
                  <c:v>103.068</c:v>
                </c:pt>
                <c:pt idx="8682">
                  <c:v>103.096</c:v>
                </c:pt>
                <c:pt idx="8683">
                  <c:v>103.124</c:v>
                </c:pt>
                <c:pt idx="8684">
                  <c:v>103.152</c:v>
                </c:pt>
                <c:pt idx="8685">
                  <c:v>103.18</c:v>
                </c:pt>
                <c:pt idx="8686">
                  <c:v>103.208</c:v>
                </c:pt>
                <c:pt idx="8687">
                  <c:v>103.236</c:v>
                </c:pt>
                <c:pt idx="8688">
                  <c:v>103.264</c:v>
                </c:pt>
                <c:pt idx="8689">
                  <c:v>103.292</c:v>
                </c:pt>
                <c:pt idx="8690">
                  <c:v>103.32</c:v>
                </c:pt>
                <c:pt idx="8691">
                  <c:v>103.348</c:v>
                </c:pt>
                <c:pt idx="8692">
                  <c:v>103.376</c:v>
                </c:pt>
                <c:pt idx="8693">
                  <c:v>103.404</c:v>
                </c:pt>
                <c:pt idx="8694">
                  <c:v>103.432</c:v>
                </c:pt>
                <c:pt idx="8695">
                  <c:v>103.46</c:v>
                </c:pt>
                <c:pt idx="8696">
                  <c:v>103.488</c:v>
                </c:pt>
                <c:pt idx="8697">
                  <c:v>103.51600000000001</c:v>
                </c:pt>
                <c:pt idx="8698">
                  <c:v>103.544</c:v>
                </c:pt>
                <c:pt idx="8699">
                  <c:v>103.572</c:v>
                </c:pt>
                <c:pt idx="8700">
                  <c:v>103.6</c:v>
                </c:pt>
                <c:pt idx="8701">
                  <c:v>103.628</c:v>
                </c:pt>
                <c:pt idx="8702">
                  <c:v>103.65600000000001</c:v>
                </c:pt>
                <c:pt idx="8703">
                  <c:v>103.684</c:v>
                </c:pt>
                <c:pt idx="8704">
                  <c:v>103.712</c:v>
                </c:pt>
                <c:pt idx="8705">
                  <c:v>103.74</c:v>
                </c:pt>
                <c:pt idx="8706">
                  <c:v>103.768</c:v>
                </c:pt>
                <c:pt idx="8707">
                  <c:v>103.79600000000001</c:v>
                </c:pt>
                <c:pt idx="8708">
                  <c:v>103.824</c:v>
                </c:pt>
                <c:pt idx="8709">
                  <c:v>103.852</c:v>
                </c:pt>
                <c:pt idx="8710">
                  <c:v>103.88</c:v>
                </c:pt>
                <c:pt idx="8711">
                  <c:v>103.908</c:v>
                </c:pt>
                <c:pt idx="8712">
                  <c:v>103.93600000000001</c:v>
                </c:pt>
                <c:pt idx="8713">
                  <c:v>103.964</c:v>
                </c:pt>
                <c:pt idx="8714">
                  <c:v>103.992</c:v>
                </c:pt>
                <c:pt idx="8715">
                  <c:v>104.02</c:v>
                </c:pt>
                <c:pt idx="8716">
                  <c:v>104.048</c:v>
                </c:pt>
                <c:pt idx="8717">
                  <c:v>104.07599999999999</c:v>
                </c:pt>
                <c:pt idx="8718">
                  <c:v>104.104</c:v>
                </c:pt>
                <c:pt idx="8719">
                  <c:v>104.13200000000001</c:v>
                </c:pt>
                <c:pt idx="8720">
                  <c:v>104.16</c:v>
                </c:pt>
                <c:pt idx="8721">
                  <c:v>104.188</c:v>
                </c:pt>
                <c:pt idx="8722">
                  <c:v>104.21599999999999</c:v>
                </c:pt>
                <c:pt idx="8723">
                  <c:v>104.244</c:v>
                </c:pt>
                <c:pt idx="8724">
                  <c:v>104.27200000000001</c:v>
                </c:pt>
                <c:pt idx="8725">
                  <c:v>104.3</c:v>
                </c:pt>
                <c:pt idx="8726">
                  <c:v>104.328</c:v>
                </c:pt>
                <c:pt idx="8727">
                  <c:v>104.35599999999999</c:v>
                </c:pt>
                <c:pt idx="8728">
                  <c:v>104.384</c:v>
                </c:pt>
                <c:pt idx="8729">
                  <c:v>104.41200000000001</c:v>
                </c:pt>
                <c:pt idx="8730">
                  <c:v>104.44</c:v>
                </c:pt>
                <c:pt idx="8731">
                  <c:v>104.468</c:v>
                </c:pt>
                <c:pt idx="8732">
                  <c:v>104.496</c:v>
                </c:pt>
                <c:pt idx="8733">
                  <c:v>104.524</c:v>
                </c:pt>
                <c:pt idx="8734">
                  <c:v>104.55200000000001</c:v>
                </c:pt>
                <c:pt idx="8735">
                  <c:v>104.58</c:v>
                </c:pt>
                <c:pt idx="8736">
                  <c:v>104.608</c:v>
                </c:pt>
                <c:pt idx="8737">
                  <c:v>104.636</c:v>
                </c:pt>
                <c:pt idx="8738">
                  <c:v>104.664</c:v>
                </c:pt>
                <c:pt idx="8739">
                  <c:v>104.69199999999999</c:v>
                </c:pt>
                <c:pt idx="8740">
                  <c:v>104.72</c:v>
                </c:pt>
                <c:pt idx="8741">
                  <c:v>104.748</c:v>
                </c:pt>
                <c:pt idx="8742">
                  <c:v>104.776</c:v>
                </c:pt>
                <c:pt idx="8743">
                  <c:v>104.804</c:v>
                </c:pt>
                <c:pt idx="8744">
                  <c:v>104.83199999999999</c:v>
                </c:pt>
                <c:pt idx="8745">
                  <c:v>104.86</c:v>
                </c:pt>
                <c:pt idx="8746">
                  <c:v>104.88800000000001</c:v>
                </c:pt>
                <c:pt idx="8747">
                  <c:v>104.916</c:v>
                </c:pt>
                <c:pt idx="8748">
                  <c:v>104.944</c:v>
                </c:pt>
                <c:pt idx="8749">
                  <c:v>104.97199999999999</c:v>
                </c:pt>
                <c:pt idx="8750">
                  <c:v>105</c:v>
                </c:pt>
                <c:pt idx="8751">
                  <c:v>105.02800000000001</c:v>
                </c:pt>
                <c:pt idx="8752">
                  <c:v>105.056</c:v>
                </c:pt>
                <c:pt idx="8753">
                  <c:v>105.084</c:v>
                </c:pt>
                <c:pt idx="8754">
                  <c:v>105.11199999999999</c:v>
                </c:pt>
                <c:pt idx="8755">
                  <c:v>105.14</c:v>
                </c:pt>
                <c:pt idx="8756">
                  <c:v>105.16800000000001</c:v>
                </c:pt>
                <c:pt idx="8757">
                  <c:v>105.196</c:v>
                </c:pt>
                <c:pt idx="8758">
                  <c:v>105.224</c:v>
                </c:pt>
                <c:pt idx="8759">
                  <c:v>105.252</c:v>
                </c:pt>
                <c:pt idx="8760">
                  <c:v>105.28</c:v>
                </c:pt>
                <c:pt idx="8761">
                  <c:v>105.30800000000001</c:v>
                </c:pt>
                <c:pt idx="8762">
                  <c:v>105.336</c:v>
                </c:pt>
                <c:pt idx="8763">
                  <c:v>105.364</c:v>
                </c:pt>
                <c:pt idx="8764">
                  <c:v>105.392</c:v>
                </c:pt>
                <c:pt idx="8765">
                  <c:v>105.42</c:v>
                </c:pt>
                <c:pt idx="8766">
                  <c:v>105.44799999999999</c:v>
                </c:pt>
                <c:pt idx="8767">
                  <c:v>105.476</c:v>
                </c:pt>
                <c:pt idx="8768">
                  <c:v>105.504</c:v>
                </c:pt>
                <c:pt idx="8769">
                  <c:v>105.532</c:v>
                </c:pt>
                <c:pt idx="8770">
                  <c:v>105.56</c:v>
                </c:pt>
                <c:pt idx="8771">
                  <c:v>105.58799999999999</c:v>
                </c:pt>
                <c:pt idx="8772">
                  <c:v>105.616</c:v>
                </c:pt>
                <c:pt idx="8773">
                  <c:v>105.64400000000001</c:v>
                </c:pt>
                <c:pt idx="8774">
                  <c:v>105.672</c:v>
                </c:pt>
                <c:pt idx="8775">
                  <c:v>105.7</c:v>
                </c:pt>
                <c:pt idx="8776">
                  <c:v>105.72799999999999</c:v>
                </c:pt>
                <c:pt idx="8777">
                  <c:v>105.756</c:v>
                </c:pt>
                <c:pt idx="8778">
                  <c:v>105.78400000000001</c:v>
                </c:pt>
                <c:pt idx="8779">
                  <c:v>105.812</c:v>
                </c:pt>
                <c:pt idx="8780">
                  <c:v>105.84</c:v>
                </c:pt>
                <c:pt idx="8781">
                  <c:v>105.86799999999999</c:v>
                </c:pt>
                <c:pt idx="8782">
                  <c:v>105.896</c:v>
                </c:pt>
                <c:pt idx="8783">
                  <c:v>105.92400000000001</c:v>
                </c:pt>
                <c:pt idx="8784">
                  <c:v>105.952</c:v>
                </c:pt>
                <c:pt idx="8785">
                  <c:v>105.98</c:v>
                </c:pt>
                <c:pt idx="8786">
                  <c:v>106.008</c:v>
                </c:pt>
                <c:pt idx="8787">
                  <c:v>106.036</c:v>
                </c:pt>
                <c:pt idx="8788">
                  <c:v>106.06399999999999</c:v>
                </c:pt>
                <c:pt idx="8789">
                  <c:v>106.092</c:v>
                </c:pt>
                <c:pt idx="8790">
                  <c:v>106.12</c:v>
                </c:pt>
                <c:pt idx="8791">
                  <c:v>106.148</c:v>
                </c:pt>
                <c:pt idx="8792">
                  <c:v>106.176</c:v>
                </c:pt>
                <c:pt idx="8793">
                  <c:v>106.20399999999999</c:v>
                </c:pt>
                <c:pt idx="8794">
                  <c:v>106.232</c:v>
                </c:pt>
                <c:pt idx="8795">
                  <c:v>106.26</c:v>
                </c:pt>
                <c:pt idx="8796">
                  <c:v>106.288</c:v>
                </c:pt>
                <c:pt idx="8797">
                  <c:v>106.316</c:v>
                </c:pt>
                <c:pt idx="8798">
                  <c:v>106.34399999999999</c:v>
                </c:pt>
                <c:pt idx="8799">
                  <c:v>106.372</c:v>
                </c:pt>
                <c:pt idx="8800">
                  <c:v>106.4</c:v>
                </c:pt>
                <c:pt idx="8801">
                  <c:v>106.428</c:v>
                </c:pt>
                <c:pt idx="8802">
                  <c:v>106.456</c:v>
                </c:pt>
                <c:pt idx="8803">
                  <c:v>106.48399999999999</c:v>
                </c:pt>
                <c:pt idx="8804">
                  <c:v>106.512</c:v>
                </c:pt>
                <c:pt idx="8805">
                  <c:v>106.54</c:v>
                </c:pt>
                <c:pt idx="8806">
                  <c:v>106.568</c:v>
                </c:pt>
                <c:pt idx="8807">
                  <c:v>106.596</c:v>
                </c:pt>
                <c:pt idx="8808">
                  <c:v>106.624</c:v>
                </c:pt>
                <c:pt idx="8809">
                  <c:v>106.652</c:v>
                </c:pt>
                <c:pt idx="8810">
                  <c:v>106.68</c:v>
                </c:pt>
                <c:pt idx="8811">
                  <c:v>106.708</c:v>
                </c:pt>
                <c:pt idx="8812">
                  <c:v>106.736</c:v>
                </c:pt>
                <c:pt idx="8813">
                  <c:v>106.764</c:v>
                </c:pt>
                <c:pt idx="8814">
                  <c:v>106.792</c:v>
                </c:pt>
                <c:pt idx="8815">
                  <c:v>106.82</c:v>
                </c:pt>
                <c:pt idx="8816">
                  <c:v>106.848</c:v>
                </c:pt>
                <c:pt idx="8817">
                  <c:v>106.876</c:v>
                </c:pt>
                <c:pt idx="8818">
                  <c:v>106.904</c:v>
                </c:pt>
                <c:pt idx="8819">
                  <c:v>106.932</c:v>
                </c:pt>
                <c:pt idx="8820">
                  <c:v>106.96</c:v>
                </c:pt>
                <c:pt idx="8821">
                  <c:v>106.988</c:v>
                </c:pt>
                <c:pt idx="8822">
                  <c:v>107.01600000000001</c:v>
                </c:pt>
                <c:pt idx="8823">
                  <c:v>107.044</c:v>
                </c:pt>
                <c:pt idx="8824">
                  <c:v>107.072</c:v>
                </c:pt>
                <c:pt idx="8825">
                  <c:v>107.1</c:v>
                </c:pt>
                <c:pt idx="8826">
                  <c:v>107.128</c:v>
                </c:pt>
                <c:pt idx="8827">
                  <c:v>107.15600000000001</c:v>
                </c:pt>
                <c:pt idx="8828">
                  <c:v>107.184</c:v>
                </c:pt>
                <c:pt idx="8829">
                  <c:v>107.212</c:v>
                </c:pt>
                <c:pt idx="8830">
                  <c:v>107.24</c:v>
                </c:pt>
                <c:pt idx="8831">
                  <c:v>107.268</c:v>
                </c:pt>
                <c:pt idx="8832">
                  <c:v>107.29600000000001</c:v>
                </c:pt>
                <c:pt idx="8833">
                  <c:v>107.324</c:v>
                </c:pt>
                <c:pt idx="8834">
                  <c:v>107.352</c:v>
                </c:pt>
                <c:pt idx="8835">
                  <c:v>107.38</c:v>
                </c:pt>
                <c:pt idx="8836">
                  <c:v>107.408</c:v>
                </c:pt>
                <c:pt idx="8837">
                  <c:v>107.43600000000001</c:v>
                </c:pt>
                <c:pt idx="8838">
                  <c:v>107.464</c:v>
                </c:pt>
                <c:pt idx="8839">
                  <c:v>107.492</c:v>
                </c:pt>
                <c:pt idx="8840">
                  <c:v>107.52</c:v>
                </c:pt>
                <c:pt idx="8841">
                  <c:v>107.548</c:v>
                </c:pt>
                <c:pt idx="8842">
                  <c:v>107.57599999999999</c:v>
                </c:pt>
                <c:pt idx="8843">
                  <c:v>107.604</c:v>
                </c:pt>
                <c:pt idx="8844">
                  <c:v>107.63200000000001</c:v>
                </c:pt>
                <c:pt idx="8845">
                  <c:v>107.66</c:v>
                </c:pt>
                <c:pt idx="8846">
                  <c:v>107.688</c:v>
                </c:pt>
                <c:pt idx="8847">
                  <c:v>107.71599999999999</c:v>
                </c:pt>
                <c:pt idx="8848">
                  <c:v>107.744</c:v>
                </c:pt>
                <c:pt idx="8849">
                  <c:v>107.77200000000001</c:v>
                </c:pt>
                <c:pt idx="8850">
                  <c:v>107.8</c:v>
                </c:pt>
                <c:pt idx="8851">
                  <c:v>107.828</c:v>
                </c:pt>
                <c:pt idx="8852">
                  <c:v>107.85599999999999</c:v>
                </c:pt>
                <c:pt idx="8853">
                  <c:v>107.884</c:v>
                </c:pt>
                <c:pt idx="8854">
                  <c:v>107.91200000000001</c:v>
                </c:pt>
                <c:pt idx="8855">
                  <c:v>107.94</c:v>
                </c:pt>
                <c:pt idx="8856">
                  <c:v>107.968</c:v>
                </c:pt>
                <c:pt idx="8857">
                  <c:v>107.996</c:v>
                </c:pt>
                <c:pt idx="8858">
                  <c:v>108.024</c:v>
                </c:pt>
                <c:pt idx="8859">
                  <c:v>108.05200000000001</c:v>
                </c:pt>
                <c:pt idx="8860">
                  <c:v>108.08</c:v>
                </c:pt>
                <c:pt idx="8861">
                  <c:v>108.108</c:v>
                </c:pt>
                <c:pt idx="8862">
                  <c:v>108.136</c:v>
                </c:pt>
                <c:pt idx="8863">
                  <c:v>108.164</c:v>
                </c:pt>
                <c:pt idx="8864">
                  <c:v>108.19199999999999</c:v>
                </c:pt>
                <c:pt idx="8865">
                  <c:v>108.22</c:v>
                </c:pt>
                <c:pt idx="8866">
                  <c:v>108.248</c:v>
                </c:pt>
                <c:pt idx="8867">
                  <c:v>108.276</c:v>
                </c:pt>
                <c:pt idx="8868">
                  <c:v>108.304</c:v>
                </c:pt>
                <c:pt idx="8869">
                  <c:v>108.33199999999999</c:v>
                </c:pt>
                <c:pt idx="8870">
                  <c:v>108.36</c:v>
                </c:pt>
                <c:pt idx="8871">
                  <c:v>108.38800000000001</c:v>
                </c:pt>
                <c:pt idx="8872">
                  <c:v>108.416</c:v>
                </c:pt>
                <c:pt idx="8873">
                  <c:v>108.444</c:v>
                </c:pt>
                <c:pt idx="8874">
                  <c:v>108.47199999999999</c:v>
                </c:pt>
                <c:pt idx="8875">
                  <c:v>108.5</c:v>
                </c:pt>
                <c:pt idx="8876">
                  <c:v>108.52800000000001</c:v>
                </c:pt>
                <c:pt idx="8877">
                  <c:v>108.556</c:v>
                </c:pt>
                <c:pt idx="8878">
                  <c:v>108.584</c:v>
                </c:pt>
                <c:pt idx="8879">
                  <c:v>108.61199999999999</c:v>
                </c:pt>
                <c:pt idx="8880">
                  <c:v>108.64</c:v>
                </c:pt>
                <c:pt idx="8881">
                  <c:v>108.66800000000001</c:v>
                </c:pt>
                <c:pt idx="8882">
                  <c:v>108.696</c:v>
                </c:pt>
                <c:pt idx="8883">
                  <c:v>108.724</c:v>
                </c:pt>
                <c:pt idx="8884">
                  <c:v>108.752</c:v>
                </c:pt>
                <c:pt idx="8885">
                  <c:v>108.78</c:v>
                </c:pt>
                <c:pt idx="8886">
                  <c:v>108.80800000000001</c:v>
                </c:pt>
                <c:pt idx="8887">
                  <c:v>108.836</c:v>
                </c:pt>
                <c:pt idx="8888">
                  <c:v>108.864</c:v>
                </c:pt>
                <c:pt idx="8889">
                  <c:v>108.892</c:v>
                </c:pt>
                <c:pt idx="8890">
                  <c:v>108.92</c:v>
                </c:pt>
                <c:pt idx="8891">
                  <c:v>108.94799999999999</c:v>
                </c:pt>
                <c:pt idx="8892">
                  <c:v>108.976</c:v>
                </c:pt>
                <c:pt idx="8893">
                  <c:v>109.004</c:v>
                </c:pt>
                <c:pt idx="8894">
                  <c:v>109.032</c:v>
                </c:pt>
                <c:pt idx="8895">
                  <c:v>109.06</c:v>
                </c:pt>
                <c:pt idx="8896">
                  <c:v>109.08799999999999</c:v>
                </c:pt>
                <c:pt idx="8897">
                  <c:v>109.116</c:v>
                </c:pt>
                <c:pt idx="8898">
                  <c:v>109.14400000000001</c:v>
                </c:pt>
                <c:pt idx="8899">
                  <c:v>109.172</c:v>
                </c:pt>
                <c:pt idx="8900">
                  <c:v>109.2</c:v>
                </c:pt>
                <c:pt idx="8901">
                  <c:v>109.22799999999999</c:v>
                </c:pt>
                <c:pt idx="8902">
                  <c:v>109.256</c:v>
                </c:pt>
                <c:pt idx="8903">
                  <c:v>109.28400000000001</c:v>
                </c:pt>
                <c:pt idx="8904">
                  <c:v>109.312</c:v>
                </c:pt>
                <c:pt idx="8905">
                  <c:v>109.34</c:v>
                </c:pt>
                <c:pt idx="8906">
                  <c:v>109.36799999999999</c:v>
                </c:pt>
                <c:pt idx="8907">
                  <c:v>109.396</c:v>
                </c:pt>
                <c:pt idx="8908">
                  <c:v>109.42400000000001</c:v>
                </c:pt>
                <c:pt idx="8909">
                  <c:v>109.452</c:v>
                </c:pt>
                <c:pt idx="8910">
                  <c:v>109.48</c:v>
                </c:pt>
                <c:pt idx="8911">
                  <c:v>109.508</c:v>
                </c:pt>
                <c:pt idx="8912">
                  <c:v>109.536</c:v>
                </c:pt>
                <c:pt idx="8913">
                  <c:v>109.56399999999999</c:v>
                </c:pt>
                <c:pt idx="8914">
                  <c:v>109.592</c:v>
                </c:pt>
                <c:pt idx="8915">
                  <c:v>109.62</c:v>
                </c:pt>
                <c:pt idx="8916">
                  <c:v>109.648</c:v>
                </c:pt>
                <c:pt idx="8917">
                  <c:v>109.676</c:v>
                </c:pt>
                <c:pt idx="8918">
                  <c:v>109.70399999999999</c:v>
                </c:pt>
                <c:pt idx="8919">
                  <c:v>109.732</c:v>
                </c:pt>
                <c:pt idx="8920">
                  <c:v>109.76</c:v>
                </c:pt>
                <c:pt idx="8921">
                  <c:v>109.788</c:v>
                </c:pt>
                <c:pt idx="8922">
                  <c:v>109.816</c:v>
                </c:pt>
                <c:pt idx="8923">
                  <c:v>109.84399999999999</c:v>
                </c:pt>
                <c:pt idx="8924">
                  <c:v>109.872</c:v>
                </c:pt>
                <c:pt idx="8925">
                  <c:v>109.9</c:v>
                </c:pt>
                <c:pt idx="8926">
                  <c:v>109.928</c:v>
                </c:pt>
                <c:pt idx="8927">
                  <c:v>109.956</c:v>
                </c:pt>
                <c:pt idx="8928">
                  <c:v>109.98399999999999</c:v>
                </c:pt>
                <c:pt idx="8929">
                  <c:v>110.012</c:v>
                </c:pt>
                <c:pt idx="8930">
                  <c:v>110.04</c:v>
                </c:pt>
                <c:pt idx="8931">
                  <c:v>110.068</c:v>
                </c:pt>
                <c:pt idx="8932">
                  <c:v>110.096</c:v>
                </c:pt>
                <c:pt idx="8933">
                  <c:v>110.124</c:v>
                </c:pt>
                <c:pt idx="8934">
                  <c:v>110.152</c:v>
                </c:pt>
                <c:pt idx="8935">
                  <c:v>110.18</c:v>
                </c:pt>
                <c:pt idx="8936">
                  <c:v>110.208</c:v>
                </c:pt>
                <c:pt idx="8937">
                  <c:v>110.236</c:v>
                </c:pt>
                <c:pt idx="8938">
                  <c:v>110.264</c:v>
                </c:pt>
                <c:pt idx="8939">
                  <c:v>110.292</c:v>
                </c:pt>
                <c:pt idx="8940">
                  <c:v>110.32</c:v>
                </c:pt>
                <c:pt idx="8941">
                  <c:v>110.348</c:v>
                </c:pt>
                <c:pt idx="8942">
                  <c:v>110.376</c:v>
                </c:pt>
                <c:pt idx="8943">
                  <c:v>110.404</c:v>
                </c:pt>
                <c:pt idx="8944">
                  <c:v>110.432</c:v>
                </c:pt>
                <c:pt idx="8945">
                  <c:v>110.46</c:v>
                </c:pt>
                <c:pt idx="8946">
                  <c:v>110.488</c:v>
                </c:pt>
                <c:pt idx="8947">
                  <c:v>110.51600000000001</c:v>
                </c:pt>
                <c:pt idx="8948">
                  <c:v>110.544</c:v>
                </c:pt>
                <c:pt idx="8949">
                  <c:v>110.572</c:v>
                </c:pt>
                <c:pt idx="8950">
                  <c:v>110.6</c:v>
                </c:pt>
                <c:pt idx="8951">
                  <c:v>110.628</c:v>
                </c:pt>
                <c:pt idx="8952">
                  <c:v>110.65600000000001</c:v>
                </c:pt>
                <c:pt idx="8953">
                  <c:v>110.684</c:v>
                </c:pt>
                <c:pt idx="8954">
                  <c:v>110.712</c:v>
                </c:pt>
                <c:pt idx="8955">
                  <c:v>110.74</c:v>
                </c:pt>
                <c:pt idx="8956">
                  <c:v>110.768</c:v>
                </c:pt>
                <c:pt idx="8957">
                  <c:v>110.79600000000001</c:v>
                </c:pt>
                <c:pt idx="8958">
                  <c:v>110.824</c:v>
                </c:pt>
                <c:pt idx="8959">
                  <c:v>110.852</c:v>
                </c:pt>
                <c:pt idx="8960">
                  <c:v>110.88</c:v>
                </c:pt>
                <c:pt idx="8961">
                  <c:v>110.908</c:v>
                </c:pt>
                <c:pt idx="8962">
                  <c:v>110.93600000000001</c:v>
                </c:pt>
                <c:pt idx="8963">
                  <c:v>110.964</c:v>
                </c:pt>
                <c:pt idx="8964">
                  <c:v>110.992</c:v>
                </c:pt>
                <c:pt idx="8965">
                  <c:v>111.02</c:v>
                </c:pt>
                <c:pt idx="8966">
                  <c:v>111.048</c:v>
                </c:pt>
                <c:pt idx="8967">
                  <c:v>111.07599999999999</c:v>
                </c:pt>
                <c:pt idx="8968">
                  <c:v>111.104</c:v>
                </c:pt>
                <c:pt idx="8969">
                  <c:v>111.13200000000001</c:v>
                </c:pt>
                <c:pt idx="8970">
                  <c:v>111.16</c:v>
                </c:pt>
                <c:pt idx="8971">
                  <c:v>111.188</c:v>
                </c:pt>
                <c:pt idx="8972">
                  <c:v>111.21599999999999</c:v>
                </c:pt>
                <c:pt idx="8973">
                  <c:v>111.244</c:v>
                </c:pt>
                <c:pt idx="8974">
                  <c:v>111.27200000000001</c:v>
                </c:pt>
                <c:pt idx="8975">
                  <c:v>111.3</c:v>
                </c:pt>
                <c:pt idx="8976">
                  <c:v>111.328</c:v>
                </c:pt>
                <c:pt idx="8977">
                  <c:v>111.35599999999999</c:v>
                </c:pt>
                <c:pt idx="8978">
                  <c:v>111.384</c:v>
                </c:pt>
                <c:pt idx="8979">
                  <c:v>111.41200000000001</c:v>
                </c:pt>
                <c:pt idx="8980">
                  <c:v>111.44</c:v>
                </c:pt>
                <c:pt idx="8981">
                  <c:v>111.468</c:v>
                </c:pt>
                <c:pt idx="8982">
                  <c:v>111.496</c:v>
                </c:pt>
                <c:pt idx="8983">
                  <c:v>111.524</c:v>
                </c:pt>
                <c:pt idx="8984">
                  <c:v>111.55200000000001</c:v>
                </c:pt>
                <c:pt idx="8985">
                  <c:v>111.58</c:v>
                </c:pt>
                <c:pt idx="8986">
                  <c:v>111.608</c:v>
                </c:pt>
                <c:pt idx="8987">
                  <c:v>111.636</c:v>
                </c:pt>
                <c:pt idx="8988">
                  <c:v>111.664</c:v>
                </c:pt>
                <c:pt idx="8989">
                  <c:v>111.69199999999999</c:v>
                </c:pt>
                <c:pt idx="8990">
                  <c:v>111.72</c:v>
                </c:pt>
                <c:pt idx="8991">
                  <c:v>111.748</c:v>
                </c:pt>
                <c:pt idx="8992">
                  <c:v>111.776</c:v>
                </c:pt>
                <c:pt idx="8993">
                  <c:v>111.804</c:v>
                </c:pt>
                <c:pt idx="8994">
                  <c:v>111.83199999999999</c:v>
                </c:pt>
                <c:pt idx="8995">
                  <c:v>111.86</c:v>
                </c:pt>
                <c:pt idx="8996">
                  <c:v>111.88800000000001</c:v>
                </c:pt>
                <c:pt idx="8997">
                  <c:v>111.916</c:v>
                </c:pt>
                <c:pt idx="8998">
                  <c:v>111.944</c:v>
                </c:pt>
                <c:pt idx="8999">
                  <c:v>111.97199999999999</c:v>
                </c:pt>
                <c:pt idx="9000">
                  <c:v>112</c:v>
                </c:pt>
                <c:pt idx="9001">
                  <c:v>112.02800000000001</c:v>
                </c:pt>
                <c:pt idx="9002">
                  <c:v>112.056</c:v>
                </c:pt>
                <c:pt idx="9003">
                  <c:v>112.084</c:v>
                </c:pt>
                <c:pt idx="9004">
                  <c:v>112.11199999999999</c:v>
                </c:pt>
                <c:pt idx="9005">
                  <c:v>112.14</c:v>
                </c:pt>
                <c:pt idx="9006">
                  <c:v>112.16800000000001</c:v>
                </c:pt>
                <c:pt idx="9007">
                  <c:v>112.196</c:v>
                </c:pt>
                <c:pt idx="9008">
                  <c:v>112.224</c:v>
                </c:pt>
                <c:pt idx="9009">
                  <c:v>112.252</c:v>
                </c:pt>
                <c:pt idx="9010">
                  <c:v>112.28</c:v>
                </c:pt>
                <c:pt idx="9011">
                  <c:v>112.30800000000001</c:v>
                </c:pt>
                <c:pt idx="9012">
                  <c:v>112.336</c:v>
                </c:pt>
                <c:pt idx="9013">
                  <c:v>112.364</c:v>
                </c:pt>
                <c:pt idx="9014">
                  <c:v>112.392</c:v>
                </c:pt>
                <c:pt idx="9015">
                  <c:v>112.42</c:v>
                </c:pt>
                <c:pt idx="9016">
                  <c:v>112.44799999999999</c:v>
                </c:pt>
                <c:pt idx="9017">
                  <c:v>112.476</c:v>
                </c:pt>
                <c:pt idx="9018">
                  <c:v>112.504</c:v>
                </c:pt>
                <c:pt idx="9019">
                  <c:v>112.532</c:v>
                </c:pt>
                <c:pt idx="9020">
                  <c:v>112.56</c:v>
                </c:pt>
                <c:pt idx="9021">
                  <c:v>112.58799999999999</c:v>
                </c:pt>
                <c:pt idx="9022">
                  <c:v>112.616</c:v>
                </c:pt>
                <c:pt idx="9023">
                  <c:v>112.64400000000001</c:v>
                </c:pt>
                <c:pt idx="9024">
                  <c:v>112.672</c:v>
                </c:pt>
                <c:pt idx="9025">
                  <c:v>112.7</c:v>
                </c:pt>
                <c:pt idx="9026">
                  <c:v>112.72799999999999</c:v>
                </c:pt>
                <c:pt idx="9027">
                  <c:v>112.756</c:v>
                </c:pt>
                <c:pt idx="9028">
                  <c:v>112.78400000000001</c:v>
                </c:pt>
                <c:pt idx="9029">
                  <c:v>112.812</c:v>
                </c:pt>
                <c:pt idx="9030">
                  <c:v>112.84</c:v>
                </c:pt>
                <c:pt idx="9031">
                  <c:v>112.86799999999999</c:v>
                </c:pt>
                <c:pt idx="9032">
                  <c:v>112.896</c:v>
                </c:pt>
                <c:pt idx="9033">
                  <c:v>112.92400000000001</c:v>
                </c:pt>
                <c:pt idx="9034">
                  <c:v>112.952</c:v>
                </c:pt>
                <c:pt idx="9035">
                  <c:v>112.98</c:v>
                </c:pt>
                <c:pt idx="9036">
                  <c:v>113.008</c:v>
                </c:pt>
                <c:pt idx="9037">
                  <c:v>113.036</c:v>
                </c:pt>
                <c:pt idx="9038">
                  <c:v>113.06399999999999</c:v>
                </c:pt>
                <c:pt idx="9039">
                  <c:v>113.092</c:v>
                </c:pt>
                <c:pt idx="9040">
                  <c:v>113.12</c:v>
                </c:pt>
                <c:pt idx="9041">
                  <c:v>113.148</c:v>
                </c:pt>
                <c:pt idx="9042">
                  <c:v>113.176</c:v>
                </c:pt>
                <c:pt idx="9043">
                  <c:v>113.20399999999999</c:v>
                </c:pt>
                <c:pt idx="9044">
                  <c:v>113.232</c:v>
                </c:pt>
                <c:pt idx="9045">
                  <c:v>113.26</c:v>
                </c:pt>
                <c:pt idx="9046">
                  <c:v>113.288</c:v>
                </c:pt>
                <c:pt idx="9047">
                  <c:v>113.316</c:v>
                </c:pt>
                <c:pt idx="9048">
                  <c:v>113.34399999999999</c:v>
                </c:pt>
                <c:pt idx="9049">
                  <c:v>113.372</c:v>
                </c:pt>
                <c:pt idx="9050">
                  <c:v>113.4</c:v>
                </c:pt>
                <c:pt idx="9051">
                  <c:v>113.428</c:v>
                </c:pt>
                <c:pt idx="9052">
                  <c:v>113.456</c:v>
                </c:pt>
                <c:pt idx="9053">
                  <c:v>113.48399999999999</c:v>
                </c:pt>
                <c:pt idx="9054">
                  <c:v>113.512</c:v>
                </c:pt>
                <c:pt idx="9055">
                  <c:v>113.54</c:v>
                </c:pt>
                <c:pt idx="9056">
                  <c:v>113.568</c:v>
                </c:pt>
                <c:pt idx="9057">
                  <c:v>113.596</c:v>
                </c:pt>
                <c:pt idx="9058">
                  <c:v>113.624</c:v>
                </c:pt>
                <c:pt idx="9059">
                  <c:v>113.652</c:v>
                </c:pt>
                <c:pt idx="9060">
                  <c:v>113.68</c:v>
                </c:pt>
                <c:pt idx="9061">
                  <c:v>113.708</c:v>
                </c:pt>
                <c:pt idx="9062">
                  <c:v>113.736</c:v>
                </c:pt>
                <c:pt idx="9063">
                  <c:v>113.764</c:v>
                </c:pt>
                <c:pt idx="9064">
                  <c:v>113.792</c:v>
                </c:pt>
                <c:pt idx="9065">
                  <c:v>113.82</c:v>
                </c:pt>
                <c:pt idx="9066">
                  <c:v>113.848</c:v>
                </c:pt>
                <c:pt idx="9067">
                  <c:v>113.876</c:v>
                </c:pt>
                <c:pt idx="9068">
                  <c:v>113.904</c:v>
                </c:pt>
                <c:pt idx="9069">
                  <c:v>113.932</c:v>
                </c:pt>
                <c:pt idx="9070">
                  <c:v>113.96</c:v>
                </c:pt>
                <c:pt idx="9071">
                  <c:v>113.988</c:v>
                </c:pt>
                <c:pt idx="9072">
                  <c:v>114.01600000000001</c:v>
                </c:pt>
                <c:pt idx="9073">
                  <c:v>114.044</c:v>
                </c:pt>
                <c:pt idx="9074">
                  <c:v>114.072</c:v>
                </c:pt>
                <c:pt idx="9075">
                  <c:v>114.1</c:v>
                </c:pt>
                <c:pt idx="9076">
                  <c:v>114.128</c:v>
                </c:pt>
                <c:pt idx="9077">
                  <c:v>114.15600000000001</c:v>
                </c:pt>
                <c:pt idx="9078">
                  <c:v>114.184</c:v>
                </c:pt>
                <c:pt idx="9079">
                  <c:v>114.212</c:v>
                </c:pt>
                <c:pt idx="9080">
                  <c:v>114.24</c:v>
                </c:pt>
                <c:pt idx="9081">
                  <c:v>114.268</c:v>
                </c:pt>
                <c:pt idx="9082">
                  <c:v>114.29600000000001</c:v>
                </c:pt>
                <c:pt idx="9083">
                  <c:v>114.324</c:v>
                </c:pt>
                <c:pt idx="9084">
                  <c:v>114.352</c:v>
                </c:pt>
                <c:pt idx="9085">
                  <c:v>114.38</c:v>
                </c:pt>
                <c:pt idx="9086">
                  <c:v>114.408</c:v>
                </c:pt>
                <c:pt idx="9087">
                  <c:v>114.43600000000001</c:v>
                </c:pt>
                <c:pt idx="9088">
                  <c:v>114.464</c:v>
                </c:pt>
                <c:pt idx="9089">
                  <c:v>114.492</c:v>
                </c:pt>
                <c:pt idx="9090">
                  <c:v>114.52</c:v>
                </c:pt>
                <c:pt idx="9091">
                  <c:v>114.548</c:v>
                </c:pt>
                <c:pt idx="9092">
                  <c:v>114.57599999999999</c:v>
                </c:pt>
                <c:pt idx="9093">
                  <c:v>114.604</c:v>
                </c:pt>
                <c:pt idx="9094">
                  <c:v>114.63200000000001</c:v>
                </c:pt>
                <c:pt idx="9095">
                  <c:v>114.66</c:v>
                </c:pt>
                <c:pt idx="9096">
                  <c:v>114.688</c:v>
                </c:pt>
                <c:pt idx="9097">
                  <c:v>114.71599999999999</c:v>
                </c:pt>
                <c:pt idx="9098">
                  <c:v>114.744</c:v>
                </c:pt>
                <c:pt idx="9099">
                  <c:v>114.77200000000001</c:v>
                </c:pt>
                <c:pt idx="9100">
                  <c:v>114.8</c:v>
                </c:pt>
                <c:pt idx="9101">
                  <c:v>114.828</c:v>
                </c:pt>
                <c:pt idx="9102">
                  <c:v>114.85599999999999</c:v>
                </c:pt>
                <c:pt idx="9103">
                  <c:v>114.884</c:v>
                </c:pt>
                <c:pt idx="9104">
                  <c:v>114.91200000000001</c:v>
                </c:pt>
                <c:pt idx="9105">
                  <c:v>114.94</c:v>
                </c:pt>
                <c:pt idx="9106">
                  <c:v>114.968</c:v>
                </c:pt>
                <c:pt idx="9107">
                  <c:v>114.996</c:v>
                </c:pt>
                <c:pt idx="9108">
                  <c:v>115.024</c:v>
                </c:pt>
                <c:pt idx="9109">
                  <c:v>115.05200000000001</c:v>
                </c:pt>
                <c:pt idx="9110">
                  <c:v>115.08</c:v>
                </c:pt>
                <c:pt idx="9111">
                  <c:v>115.108</c:v>
                </c:pt>
                <c:pt idx="9112">
                  <c:v>115.136</c:v>
                </c:pt>
                <c:pt idx="9113">
                  <c:v>115.164</c:v>
                </c:pt>
                <c:pt idx="9114">
                  <c:v>115.19199999999999</c:v>
                </c:pt>
                <c:pt idx="9115">
                  <c:v>115.22</c:v>
                </c:pt>
                <c:pt idx="9116">
                  <c:v>115.248</c:v>
                </c:pt>
                <c:pt idx="9117">
                  <c:v>115.276</c:v>
                </c:pt>
                <c:pt idx="9118">
                  <c:v>115.304</c:v>
                </c:pt>
                <c:pt idx="9119">
                  <c:v>115.33199999999999</c:v>
                </c:pt>
                <c:pt idx="9120">
                  <c:v>115.36</c:v>
                </c:pt>
                <c:pt idx="9121">
                  <c:v>115.38800000000001</c:v>
                </c:pt>
                <c:pt idx="9122">
                  <c:v>115.416</c:v>
                </c:pt>
                <c:pt idx="9123">
                  <c:v>115.444</c:v>
                </c:pt>
                <c:pt idx="9124">
                  <c:v>115.47199999999999</c:v>
                </c:pt>
                <c:pt idx="9125">
                  <c:v>115.5</c:v>
                </c:pt>
                <c:pt idx="9126">
                  <c:v>115.52800000000001</c:v>
                </c:pt>
                <c:pt idx="9127">
                  <c:v>115.556</c:v>
                </c:pt>
                <c:pt idx="9128">
                  <c:v>115.584</c:v>
                </c:pt>
                <c:pt idx="9129">
                  <c:v>115.61199999999999</c:v>
                </c:pt>
                <c:pt idx="9130">
                  <c:v>115.64</c:v>
                </c:pt>
                <c:pt idx="9131">
                  <c:v>115.66800000000001</c:v>
                </c:pt>
                <c:pt idx="9132">
                  <c:v>115.696</c:v>
                </c:pt>
                <c:pt idx="9133">
                  <c:v>115.724</c:v>
                </c:pt>
                <c:pt idx="9134">
                  <c:v>115.752</c:v>
                </c:pt>
                <c:pt idx="9135">
                  <c:v>115.78</c:v>
                </c:pt>
                <c:pt idx="9136">
                  <c:v>115.80800000000001</c:v>
                </c:pt>
                <c:pt idx="9137">
                  <c:v>115.836</c:v>
                </c:pt>
                <c:pt idx="9138">
                  <c:v>115.864</c:v>
                </c:pt>
                <c:pt idx="9139">
                  <c:v>115.892</c:v>
                </c:pt>
                <c:pt idx="9140">
                  <c:v>115.92</c:v>
                </c:pt>
                <c:pt idx="9141">
                  <c:v>115.94799999999999</c:v>
                </c:pt>
                <c:pt idx="9142">
                  <c:v>115.976</c:v>
                </c:pt>
                <c:pt idx="9143">
                  <c:v>116.004</c:v>
                </c:pt>
                <c:pt idx="9144">
                  <c:v>116.032</c:v>
                </c:pt>
                <c:pt idx="9145">
                  <c:v>116.06</c:v>
                </c:pt>
                <c:pt idx="9146">
                  <c:v>116.08799999999999</c:v>
                </c:pt>
                <c:pt idx="9147">
                  <c:v>116.116</c:v>
                </c:pt>
                <c:pt idx="9148">
                  <c:v>116.14400000000001</c:v>
                </c:pt>
                <c:pt idx="9149">
                  <c:v>116.172</c:v>
                </c:pt>
                <c:pt idx="9150">
                  <c:v>116.2</c:v>
                </c:pt>
                <c:pt idx="9151">
                  <c:v>116.22799999999999</c:v>
                </c:pt>
                <c:pt idx="9152">
                  <c:v>116.256</c:v>
                </c:pt>
                <c:pt idx="9153">
                  <c:v>116.28400000000001</c:v>
                </c:pt>
                <c:pt idx="9154">
                  <c:v>116.312</c:v>
                </c:pt>
                <c:pt idx="9155">
                  <c:v>116.34</c:v>
                </c:pt>
                <c:pt idx="9156">
                  <c:v>116.36799999999999</c:v>
                </c:pt>
                <c:pt idx="9157">
                  <c:v>116.396</c:v>
                </c:pt>
                <c:pt idx="9158">
                  <c:v>116.42400000000001</c:v>
                </c:pt>
                <c:pt idx="9159">
                  <c:v>116.452</c:v>
                </c:pt>
                <c:pt idx="9160">
                  <c:v>116.48</c:v>
                </c:pt>
                <c:pt idx="9161">
                  <c:v>116.508</c:v>
                </c:pt>
                <c:pt idx="9162">
                  <c:v>116.536</c:v>
                </c:pt>
                <c:pt idx="9163">
                  <c:v>116.56399999999999</c:v>
                </c:pt>
                <c:pt idx="9164">
                  <c:v>116.592</c:v>
                </c:pt>
                <c:pt idx="9165">
                  <c:v>116.62</c:v>
                </c:pt>
                <c:pt idx="9166">
                  <c:v>116.648</c:v>
                </c:pt>
                <c:pt idx="9167">
                  <c:v>116.676</c:v>
                </c:pt>
                <c:pt idx="9168">
                  <c:v>116.70399999999999</c:v>
                </c:pt>
                <c:pt idx="9169">
                  <c:v>116.732</c:v>
                </c:pt>
                <c:pt idx="9170">
                  <c:v>116.76</c:v>
                </c:pt>
                <c:pt idx="9171">
                  <c:v>116.788</c:v>
                </c:pt>
                <c:pt idx="9172">
                  <c:v>116.816</c:v>
                </c:pt>
                <c:pt idx="9173">
                  <c:v>116.84399999999999</c:v>
                </c:pt>
                <c:pt idx="9174">
                  <c:v>116.872</c:v>
                </c:pt>
                <c:pt idx="9175">
                  <c:v>116.9</c:v>
                </c:pt>
                <c:pt idx="9176">
                  <c:v>116.928</c:v>
                </c:pt>
                <c:pt idx="9177">
                  <c:v>116.956</c:v>
                </c:pt>
                <c:pt idx="9178">
                  <c:v>116.98399999999999</c:v>
                </c:pt>
                <c:pt idx="9179">
                  <c:v>117.012</c:v>
                </c:pt>
                <c:pt idx="9180">
                  <c:v>117.04</c:v>
                </c:pt>
                <c:pt idx="9181">
                  <c:v>117.068</c:v>
                </c:pt>
                <c:pt idx="9182">
                  <c:v>117.096</c:v>
                </c:pt>
                <c:pt idx="9183">
                  <c:v>117.124</c:v>
                </c:pt>
                <c:pt idx="9184">
                  <c:v>117.152</c:v>
                </c:pt>
                <c:pt idx="9185">
                  <c:v>117.18</c:v>
                </c:pt>
                <c:pt idx="9186">
                  <c:v>117.208</c:v>
                </c:pt>
                <c:pt idx="9187">
                  <c:v>117.236</c:v>
                </c:pt>
                <c:pt idx="9188">
                  <c:v>117.264</c:v>
                </c:pt>
                <c:pt idx="9189">
                  <c:v>117.292</c:v>
                </c:pt>
                <c:pt idx="9190">
                  <c:v>117.32</c:v>
                </c:pt>
                <c:pt idx="9191">
                  <c:v>117.348</c:v>
                </c:pt>
                <c:pt idx="9192">
                  <c:v>117.376</c:v>
                </c:pt>
                <c:pt idx="9193">
                  <c:v>117.404</c:v>
                </c:pt>
                <c:pt idx="9194">
                  <c:v>117.432</c:v>
                </c:pt>
                <c:pt idx="9195">
                  <c:v>117.46</c:v>
                </c:pt>
                <c:pt idx="9196">
                  <c:v>117.488</c:v>
                </c:pt>
                <c:pt idx="9197">
                  <c:v>117.51600000000001</c:v>
                </c:pt>
                <c:pt idx="9198">
                  <c:v>117.544</c:v>
                </c:pt>
                <c:pt idx="9199">
                  <c:v>117.572</c:v>
                </c:pt>
                <c:pt idx="9200">
                  <c:v>117.6</c:v>
                </c:pt>
                <c:pt idx="9201">
                  <c:v>117.628</c:v>
                </c:pt>
                <c:pt idx="9202">
                  <c:v>117.65600000000001</c:v>
                </c:pt>
                <c:pt idx="9203">
                  <c:v>117.684</c:v>
                </c:pt>
                <c:pt idx="9204">
                  <c:v>117.712</c:v>
                </c:pt>
                <c:pt idx="9205">
                  <c:v>117.74</c:v>
                </c:pt>
                <c:pt idx="9206">
                  <c:v>117.768</c:v>
                </c:pt>
                <c:pt idx="9207">
                  <c:v>117.79600000000001</c:v>
                </c:pt>
                <c:pt idx="9208">
                  <c:v>117.824</c:v>
                </c:pt>
                <c:pt idx="9209">
                  <c:v>117.852</c:v>
                </c:pt>
                <c:pt idx="9210">
                  <c:v>117.88</c:v>
                </c:pt>
                <c:pt idx="9211">
                  <c:v>117.908</c:v>
                </c:pt>
                <c:pt idx="9212">
                  <c:v>117.93600000000001</c:v>
                </c:pt>
                <c:pt idx="9213">
                  <c:v>117.964</c:v>
                </c:pt>
                <c:pt idx="9214">
                  <c:v>117.992</c:v>
                </c:pt>
                <c:pt idx="9215">
                  <c:v>118.02</c:v>
                </c:pt>
                <c:pt idx="9216">
                  <c:v>118.048</c:v>
                </c:pt>
                <c:pt idx="9217">
                  <c:v>118.07599999999999</c:v>
                </c:pt>
                <c:pt idx="9218">
                  <c:v>118.104</c:v>
                </c:pt>
                <c:pt idx="9219">
                  <c:v>118.13200000000001</c:v>
                </c:pt>
                <c:pt idx="9220">
                  <c:v>118.16</c:v>
                </c:pt>
                <c:pt idx="9221">
                  <c:v>118.188</c:v>
                </c:pt>
                <c:pt idx="9222">
                  <c:v>118.21599999999999</c:v>
                </c:pt>
                <c:pt idx="9223">
                  <c:v>118.244</c:v>
                </c:pt>
                <c:pt idx="9224">
                  <c:v>118.27200000000001</c:v>
                </c:pt>
                <c:pt idx="9225">
                  <c:v>118.3</c:v>
                </c:pt>
                <c:pt idx="9226">
                  <c:v>118.328</c:v>
                </c:pt>
                <c:pt idx="9227">
                  <c:v>118.35599999999999</c:v>
                </c:pt>
                <c:pt idx="9228">
                  <c:v>118.384</c:v>
                </c:pt>
                <c:pt idx="9229">
                  <c:v>118.41200000000001</c:v>
                </c:pt>
                <c:pt idx="9230">
                  <c:v>118.44</c:v>
                </c:pt>
                <c:pt idx="9231">
                  <c:v>118.468</c:v>
                </c:pt>
                <c:pt idx="9232">
                  <c:v>118.496</c:v>
                </c:pt>
                <c:pt idx="9233">
                  <c:v>118.524</c:v>
                </c:pt>
                <c:pt idx="9234">
                  <c:v>118.55200000000001</c:v>
                </c:pt>
                <c:pt idx="9235">
                  <c:v>118.58</c:v>
                </c:pt>
                <c:pt idx="9236">
                  <c:v>118.608</c:v>
                </c:pt>
                <c:pt idx="9237">
                  <c:v>118.636</c:v>
                </c:pt>
                <c:pt idx="9238">
                  <c:v>118.664</c:v>
                </c:pt>
                <c:pt idx="9239">
                  <c:v>118.69199999999999</c:v>
                </c:pt>
                <c:pt idx="9240">
                  <c:v>118.72</c:v>
                </c:pt>
                <c:pt idx="9241">
                  <c:v>118.748</c:v>
                </c:pt>
                <c:pt idx="9242">
                  <c:v>118.776</c:v>
                </c:pt>
                <c:pt idx="9243">
                  <c:v>118.804</c:v>
                </c:pt>
                <c:pt idx="9244">
                  <c:v>118.83199999999999</c:v>
                </c:pt>
                <c:pt idx="9245">
                  <c:v>118.86</c:v>
                </c:pt>
                <c:pt idx="9246">
                  <c:v>118.88800000000001</c:v>
                </c:pt>
                <c:pt idx="9247">
                  <c:v>118.916</c:v>
                </c:pt>
                <c:pt idx="9248">
                  <c:v>118.944</c:v>
                </c:pt>
                <c:pt idx="9249">
                  <c:v>118.97199999999999</c:v>
                </c:pt>
                <c:pt idx="9250">
                  <c:v>119</c:v>
                </c:pt>
                <c:pt idx="9251">
                  <c:v>119.02800000000001</c:v>
                </c:pt>
                <c:pt idx="9252">
                  <c:v>119.056</c:v>
                </c:pt>
                <c:pt idx="9253">
                  <c:v>119.084</c:v>
                </c:pt>
                <c:pt idx="9254">
                  <c:v>119.11199999999999</c:v>
                </c:pt>
                <c:pt idx="9255">
                  <c:v>119.14</c:v>
                </c:pt>
                <c:pt idx="9256">
                  <c:v>119.16800000000001</c:v>
                </c:pt>
                <c:pt idx="9257">
                  <c:v>119.196</c:v>
                </c:pt>
                <c:pt idx="9258">
                  <c:v>119.224</c:v>
                </c:pt>
                <c:pt idx="9259">
                  <c:v>119.252</c:v>
                </c:pt>
                <c:pt idx="9260">
                  <c:v>119.28</c:v>
                </c:pt>
                <c:pt idx="9261">
                  <c:v>119.30800000000001</c:v>
                </c:pt>
                <c:pt idx="9262">
                  <c:v>119.336</c:v>
                </c:pt>
                <c:pt idx="9263">
                  <c:v>119.364</c:v>
                </c:pt>
                <c:pt idx="9264">
                  <c:v>119.392</c:v>
                </c:pt>
                <c:pt idx="9265">
                  <c:v>119.42</c:v>
                </c:pt>
                <c:pt idx="9266">
                  <c:v>119.44799999999999</c:v>
                </c:pt>
                <c:pt idx="9267">
                  <c:v>119.476</c:v>
                </c:pt>
                <c:pt idx="9268">
                  <c:v>119.504</c:v>
                </c:pt>
                <c:pt idx="9269">
                  <c:v>119.532</c:v>
                </c:pt>
                <c:pt idx="9270">
                  <c:v>119.56</c:v>
                </c:pt>
                <c:pt idx="9271">
                  <c:v>119.58799999999999</c:v>
                </c:pt>
                <c:pt idx="9272">
                  <c:v>119.616</c:v>
                </c:pt>
                <c:pt idx="9273">
                  <c:v>119.64400000000001</c:v>
                </c:pt>
                <c:pt idx="9274">
                  <c:v>119.672</c:v>
                </c:pt>
                <c:pt idx="9275">
                  <c:v>119.7</c:v>
                </c:pt>
                <c:pt idx="9276">
                  <c:v>119.72799999999999</c:v>
                </c:pt>
                <c:pt idx="9277">
                  <c:v>119.756</c:v>
                </c:pt>
                <c:pt idx="9278">
                  <c:v>119.78400000000001</c:v>
                </c:pt>
                <c:pt idx="9279">
                  <c:v>119.812</c:v>
                </c:pt>
                <c:pt idx="9280">
                  <c:v>119.84</c:v>
                </c:pt>
                <c:pt idx="9281">
                  <c:v>119.86799999999999</c:v>
                </c:pt>
                <c:pt idx="9282">
                  <c:v>119.896</c:v>
                </c:pt>
                <c:pt idx="9283">
                  <c:v>119.92400000000001</c:v>
                </c:pt>
                <c:pt idx="9284">
                  <c:v>119.952</c:v>
                </c:pt>
                <c:pt idx="9285">
                  <c:v>119.98</c:v>
                </c:pt>
                <c:pt idx="9286">
                  <c:v>120.008</c:v>
                </c:pt>
                <c:pt idx="9287">
                  <c:v>120.036</c:v>
                </c:pt>
                <c:pt idx="9288">
                  <c:v>120.06399999999999</c:v>
                </c:pt>
                <c:pt idx="9289">
                  <c:v>120.092</c:v>
                </c:pt>
                <c:pt idx="9290">
                  <c:v>120.12</c:v>
                </c:pt>
                <c:pt idx="9291">
                  <c:v>120.148</c:v>
                </c:pt>
                <c:pt idx="9292">
                  <c:v>120.176</c:v>
                </c:pt>
                <c:pt idx="9293">
                  <c:v>120.20399999999999</c:v>
                </c:pt>
                <c:pt idx="9294">
                  <c:v>120.232</c:v>
                </c:pt>
                <c:pt idx="9295">
                  <c:v>120.26</c:v>
                </c:pt>
                <c:pt idx="9296">
                  <c:v>120.288</c:v>
                </c:pt>
                <c:pt idx="9297">
                  <c:v>120.316</c:v>
                </c:pt>
                <c:pt idx="9298">
                  <c:v>120.34399999999999</c:v>
                </c:pt>
                <c:pt idx="9299">
                  <c:v>120.372</c:v>
                </c:pt>
                <c:pt idx="9300">
                  <c:v>120.4</c:v>
                </c:pt>
                <c:pt idx="9301">
                  <c:v>120.428</c:v>
                </c:pt>
                <c:pt idx="9302">
                  <c:v>120.456</c:v>
                </c:pt>
                <c:pt idx="9303">
                  <c:v>120.48399999999999</c:v>
                </c:pt>
                <c:pt idx="9304">
                  <c:v>120.512</c:v>
                </c:pt>
                <c:pt idx="9305">
                  <c:v>120.54</c:v>
                </c:pt>
                <c:pt idx="9306">
                  <c:v>120.568</c:v>
                </c:pt>
                <c:pt idx="9307">
                  <c:v>120.596</c:v>
                </c:pt>
                <c:pt idx="9308">
                  <c:v>120.624</c:v>
                </c:pt>
                <c:pt idx="9309">
                  <c:v>120.652</c:v>
                </c:pt>
                <c:pt idx="9310">
                  <c:v>120.68</c:v>
                </c:pt>
                <c:pt idx="9311">
                  <c:v>120.708</c:v>
                </c:pt>
                <c:pt idx="9312">
                  <c:v>120.736</c:v>
                </c:pt>
                <c:pt idx="9313">
                  <c:v>120.764</c:v>
                </c:pt>
                <c:pt idx="9314">
                  <c:v>120.792</c:v>
                </c:pt>
                <c:pt idx="9315">
                  <c:v>120.82</c:v>
                </c:pt>
                <c:pt idx="9316">
                  <c:v>120.848</c:v>
                </c:pt>
                <c:pt idx="9317">
                  <c:v>120.876</c:v>
                </c:pt>
                <c:pt idx="9318">
                  <c:v>120.904</c:v>
                </c:pt>
                <c:pt idx="9319">
                  <c:v>120.932</c:v>
                </c:pt>
                <c:pt idx="9320">
                  <c:v>120.96</c:v>
                </c:pt>
                <c:pt idx="9321">
                  <c:v>120.988</c:v>
                </c:pt>
                <c:pt idx="9322">
                  <c:v>121.01600000000001</c:v>
                </c:pt>
                <c:pt idx="9323">
                  <c:v>121.044</c:v>
                </c:pt>
                <c:pt idx="9324">
                  <c:v>121.072</c:v>
                </c:pt>
                <c:pt idx="9325">
                  <c:v>121.1</c:v>
                </c:pt>
                <c:pt idx="9326">
                  <c:v>121.128</c:v>
                </c:pt>
                <c:pt idx="9327">
                  <c:v>121.15600000000001</c:v>
                </c:pt>
                <c:pt idx="9328">
                  <c:v>121.184</c:v>
                </c:pt>
                <c:pt idx="9329">
                  <c:v>121.212</c:v>
                </c:pt>
                <c:pt idx="9330">
                  <c:v>121.24</c:v>
                </c:pt>
                <c:pt idx="9331">
                  <c:v>121.268</c:v>
                </c:pt>
                <c:pt idx="9332">
                  <c:v>121.29600000000001</c:v>
                </c:pt>
                <c:pt idx="9333">
                  <c:v>121.324</c:v>
                </c:pt>
                <c:pt idx="9334">
                  <c:v>121.352</c:v>
                </c:pt>
                <c:pt idx="9335">
                  <c:v>121.38</c:v>
                </c:pt>
                <c:pt idx="9336">
                  <c:v>121.408</c:v>
                </c:pt>
                <c:pt idx="9337">
                  <c:v>121.43600000000001</c:v>
                </c:pt>
                <c:pt idx="9338">
                  <c:v>121.464</c:v>
                </c:pt>
                <c:pt idx="9339">
                  <c:v>121.492</c:v>
                </c:pt>
                <c:pt idx="9340">
                  <c:v>121.52</c:v>
                </c:pt>
                <c:pt idx="9341">
                  <c:v>121.548</c:v>
                </c:pt>
                <c:pt idx="9342">
                  <c:v>121.57599999999999</c:v>
                </c:pt>
                <c:pt idx="9343">
                  <c:v>121.604</c:v>
                </c:pt>
                <c:pt idx="9344">
                  <c:v>121.63200000000001</c:v>
                </c:pt>
                <c:pt idx="9345">
                  <c:v>121.66</c:v>
                </c:pt>
                <c:pt idx="9346">
                  <c:v>121.688</c:v>
                </c:pt>
                <c:pt idx="9347">
                  <c:v>121.71599999999999</c:v>
                </c:pt>
                <c:pt idx="9348">
                  <c:v>121.744</c:v>
                </c:pt>
                <c:pt idx="9349">
                  <c:v>121.77200000000001</c:v>
                </c:pt>
                <c:pt idx="9350">
                  <c:v>121.8</c:v>
                </c:pt>
                <c:pt idx="9351">
                  <c:v>121.828</c:v>
                </c:pt>
                <c:pt idx="9352">
                  <c:v>121.85599999999999</c:v>
                </c:pt>
                <c:pt idx="9353">
                  <c:v>121.884</c:v>
                </c:pt>
                <c:pt idx="9354">
                  <c:v>121.91200000000001</c:v>
                </c:pt>
                <c:pt idx="9355">
                  <c:v>121.94</c:v>
                </c:pt>
                <c:pt idx="9356">
                  <c:v>121.968</c:v>
                </c:pt>
                <c:pt idx="9357">
                  <c:v>121.996</c:v>
                </c:pt>
                <c:pt idx="9358">
                  <c:v>122.024</c:v>
                </c:pt>
                <c:pt idx="9359">
                  <c:v>122.05200000000001</c:v>
                </c:pt>
                <c:pt idx="9360">
                  <c:v>122.08</c:v>
                </c:pt>
                <c:pt idx="9361">
                  <c:v>122.108</c:v>
                </c:pt>
                <c:pt idx="9362">
                  <c:v>122.136</c:v>
                </c:pt>
                <c:pt idx="9363">
                  <c:v>122.164</c:v>
                </c:pt>
                <c:pt idx="9364">
                  <c:v>122.19199999999999</c:v>
                </c:pt>
                <c:pt idx="9365">
                  <c:v>122.22</c:v>
                </c:pt>
                <c:pt idx="9366">
                  <c:v>122.248</c:v>
                </c:pt>
                <c:pt idx="9367">
                  <c:v>122.276</c:v>
                </c:pt>
                <c:pt idx="9368">
                  <c:v>122.304</c:v>
                </c:pt>
                <c:pt idx="9369">
                  <c:v>122.33199999999999</c:v>
                </c:pt>
                <c:pt idx="9370">
                  <c:v>122.36</c:v>
                </c:pt>
                <c:pt idx="9371">
                  <c:v>122.38800000000001</c:v>
                </c:pt>
                <c:pt idx="9372">
                  <c:v>122.416</c:v>
                </c:pt>
                <c:pt idx="9373">
                  <c:v>122.444</c:v>
                </c:pt>
                <c:pt idx="9374">
                  <c:v>122.47199999999999</c:v>
                </c:pt>
                <c:pt idx="9375">
                  <c:v>122.5</c:v>
                </c:pt>
                <c:pt idx="9376">
                  <c:v>122.52800000000001</c:v>
                </c:pt>
                <c:pt idx="9377">
                  <c:v>122.556</c:v>
                </c:pt>
                <c:pt idx="9378">
                  <c:v>122.584</c:v>
                </c:pt>
                <c:pt idx="9379">
                  <c:v>122.61199999999999</c:v>
                </c:pt>
                <c:pt idx="9380">
                  <c:v>122.64</c:v>
                </c:pt>
                <c:pt idx="9381">
                  <c:v>122.66800000000001</c:v>
                </c:pt>
                <c:pt idx="9382">
                  <c:v>122.696</c:v>
                </c:pt>
                <c:pt idx="9383">
                  <c:v>122.724</c:v>
                </c:pt>
                <c:pt idx="9384">
                  <c:v>122.752</c:v>
                </c:pt>
                <c:pt idx="9385">
                  <c:v>122.78</c:v>
                </c:pt>
                <c:pt idx="9386">
                  <c:v>122.80800000000001</c:v>
                </c:pt>
                <c:pt idx="9387">
                  <c:v>122.836</c:v>
                </c:pt>
                <c:pt idx="9388">
                  <c:v>122.864</c:v>
                </c:pt>
                <c:pt idx="9389">
                  <c:v>122.892</c:v>
                </c:pt>
                <c:pt idx="9390">
                  <c:v>122.92</c:v>
                </c:pt>
                <c:pt idx="9391">
                  <c:v>122.94799999999999</c:v>
                </c:pt>
                <c:pt idx="9392">
                  <c:v>122.976</c:v>
                </c:pt>
                <c:pt idx="9393">
                  <c:v>123.004</c:v>
                </c:pt>
                <c:pt idx="9394">
                  <c:v>123.032</c:v>
                </c:pt>
                <c:pt idx="9395">
                  <c:v>123.06</c:v>
                </c:pt>
                <c:pt idx="9396">
                  <c:v>123.08799999999999</c:v>
                </c:pt>
                <c:pt idx="9397">
                  <c:v>123.116</c:v>
                </c:pt>
                <c:pt idx="9398">
                  <c:v>123.14400000000001</c:v>
                </c:pt>
                <c:pt idx="9399">
                  <c:v>123.172</c:v>
                </c:pt>
                <c:pt idx="9400">
                  <c:v>123.2</c:v>
                </c:pt>
                <c:pt idx="9401">
                  <c:v>123.22799999999999</c:v>
                </c:pt>
                <c:pt idx="9402">
                  <c:v>123.256</c:v>
                </c:pt>
                <c:pt idx="9403">
                  <c:v>123.28400000000001</c:v>
                </c:pt>
                <c:pt idx="9404">
                  <c:v>123.312</c:v>
                </c:pt>
                <c:pt idx="9405">
                  <c:v>123.34</c:v>
                </c:pt>
                <c:pt idx="9406">
                  <c:v>123.36799999999999</c:v>
                </c:pt>
                <c:pt idx="9407">
                  <c:v>123.396</c:v>
                </c:pt>
                <c:pt idx="9408">
                  <c:v>123.42400000000001</c:v>
                </c:pt>
                <c:pt idx="9409">
                  <c:v>123.452</c:v>
                </c:pt>
                <c:pt idx="9410">
                  <c:v>123.48</c:v>
                </c:pt>
                <c:pt idx="9411">
                  <c:v>123.508</c:v>
                </c:pt>
                <c:pt idx="9412">
                  <c:v>123.536</c:v>
                </c:pt>
                <c:pt idx="9413">
                  <c:v>123.56399999999999</c:v>
                </c:pt>
                <c:pt idx="9414">
                  <c:v>123.592</c:v>
                </c:pt>
                <c:pt idx="9415">
                  <c:v>123.62</c:v>
                </c:pt>
                <c:pt idx="9416">
                  <c:v>123.648</c:v>
                </c:pt>
                <c:pt idx="9417">
                  <c:v>123.676</c:v>
                </c:pt>
                <c:pt idx="9418">
                  <c:v>123.70399999999999</c:v>
                </c:pt>
                <c:pt idx="9419">
                  <c:v>123.732</c:v>
                </c:pt>
                <c:pt idx="9420">
                  <c:v>123.76</c:v>
                </c:pt>
                <c:pt idx="9421">
                  <c:v>123.788</c:v>
                </c:pt>
                <c:pt idx="9422">
                  <c:v>123.816</c:v>
                </c:pt>
                <c:pt idx="9423">
                  <c:v>123.84399999999999</c:v>
                </c:pt>
                <c:pt idx="9424">
                  <c:v>123.872</c:v>
                </c:pt>
                <c:pt idx="9425">
                  <c:v>123.9</c:v>
                </c:pt>
                <c:pt idx="9426">
                  <c:v>123.928</c:v>
                </c:pt>
                <c:pt idx="9427">
                  <c:v>123.956</c:v>
                </c:pt>
                <c:pt idx="9428">
                  <c:v>123.98399999999999</c:v>
                </c:pt>
                <c:pt idx="9429">
                  <c:v>124.012</c:v>
                </c:pt>
                <c:pt idx="9430">
                  <c:v>124.04</c:v>
                </c:pt>
                <c:pt idx="9431">
                  <c:v>124.068</c:v>
                </c:pt>
                <c:pt idx="9432">
                  <c:v>124.096</c:v>
                </c:pt>
                <c:pt idx="9433">
                  <c:v>124.124</c:v>
                </c:pt>
                <c:pt idx="9434">
                  <c:v>124.152</c:v>
                </c:pt>
                <c:pt idx="9435">
                  <c:v>124.18</c:v>
                </c:pt>
                <c:pt idx="9436">
                  <c:v>124.208</c:v>
                </c:pt>
                <c:pt idx="9437">
                  <c:v>124.236</c:v>
                </c:pt>
                <c:pt idx="9438">
                  <c:v>124.264</c:v>
                </c:pt>
                <c:pt idx="9439">
                  <c:v>124.292</c:v>
                </c:pt>
                <c:pt idx="9440">
                  <c:v>124.32</c:v>
                </c:pt>
                <c:pt idx="9441">
                  <c:v>124.348</c:v>
                </c:pt>
                <c:pt idx="9442">
                  <c:v>124.376</c:v>
                </c:pt>
                <c:pt idx="9443">
                  <c:v>124.404</c:v>
                </c:pt>
                <c:pt idx="9444">
                  <c:v>124.432</c:v>
                </c:pt>
                <c:pt idx="9445">
                  <c:v>124.46</c:v>
                </c:pt>
                <c:pt idx="9446">
                  <c:v>124.488</c:v>
                </c:pt>
                <c:pt idx="9447">
                  <c:v>124.51600000000001</c:v>
                </c:pt>
                <c:pt idx="9448">
                  <c:v>124.544</c:v>
                </c:pt>
                <c:pt idx="9449">
                  <c:v>124.572</c:v>
                </c:pt>
                <c:pt idx="9450">
                  <c:v>124.6</c:v>
                </c:pt>
                <c:pt idx="9451">
                  <c:v>124.628</c:v>
                </c:pt>
                <c:pt idx="9452">
                  <c:v>124.65600000000001</c:v>
                </c:pt>
                <c:pt idx="9453">
                  <c:v>124.684</c:v>
                </c:pt>
                <c:pt idx="9454">
                  <c:v>124.712</c:v>
                </c:pt>
                <c:pt idx="9455">
                  <c:v>124.74</c:v>
                </c:pt>
                <c:pt idx="9456">
                  <c:v>124.768</c:v>
                </c:pt>
                <c:pt idx="9457">
                  <c:v>124.79600000000001</c:v>
                </c:pt>
                <c:pt idx="9458">
                  <c:v>124.824</c:v>
                </c:pt>
                <c:pt idx="9459">
                  <c:v>124.852</c:v>
                </c:pt>
                <c:pt idx="9460">
                  <c:v>124.88</c:v>
                </c:pt>
                <c:pt idx="9461">
                  <c:v>124.908</c:v>
                </c:pt>
                <c:pt idx="9462">
                  <c:v>124.93600000000001</c:v>
                </c:pt>
                <c:pt idx="9463">
                  <c:v>124.964</c:v>
                </c:pt>
                <c:pt idx="9464">
                  <c:v>124.992</c:v>
                </c:pt>
                <c:pt idx="9465">
                  <c:v>125.02</c:v>
                </c:pt>
                <c:pt idx="9466">
                  <c:v>125.048</c:v>
                </c:pt>
                <c:pt idx="9467">
                  <c:v>125.07599999999999</c:v>
                </c:pt>
                <c:pt idx="9468">
                  <c:v>125.104</c:v>
                </c:pt>
                <c:pt idx="9469">
                  <c:v>125.13200000000001</c:v>
                </c:pt>
                <c:pt idx="9470">
                  <c:v>125.16</c:v>
                </c:pt>
                <c:pt idx="9471">
                  <c:v>125.188</c:v>
                </c:pt>
                <c:pt idx="9472">
                  <c:v>125.21599999999999</c:v>
                </c:pt>
                <c:pt idx="9473">
                  <c:v>125.244</c:v>
                </c:pt>
                <c:pt idx="9474">
                  <c:v>125.27200000000001</c:v>
                </c:pt>
                <c:pt idx="9475">
                  <c:v>125.3</c:v>
                </c:pt>
                <c:pt idx="9476">
                  <c:v>125.328</c:v>
                </c:pt>
                <c:pt idx="9477">
                  <c:v>125.35599999999999</c:v>
                </c:pt>
                <c:pt idx="9478">
                  <c:v>125.384</c:v>
                </c:pt>
                <c:pt idx="9479">
                  <c:v>125.41200000000001</c:v>
                </c:pt>
                <c:pt idx="9480">
                  <c:v>125.44</c:v>
                </c:pt>
                <c:pt idx="9481">
                  <c:v>125.468</c:v>
                </c:pt>
                <c:pt idx="9482">
                  <c:v>125.496</c:v>
                </c:pt>
                <c:pt idx="9483">
                  <c:v>125.524</c:v>
                </c:pt>
                <c:pt idx="9484">
                  <c:v>125.55200000000001</c:v>
                </c:pt>
                <c:pt idx="9485">
                  <c:v>125.58</c:v>
                </c:pt>
                <c:pt idx="9486">
                  <c:v>125.608</c:v>
                </c:pt>
                <c:pt idx="9487">
                  <c:v>125.636</c:v>
                </c:pt>
                <c:pt idx="9488">
                  <c:v>125.664</c:v>
                </c:pt>
                <c:pt idx="9489">
                  <c:v>125.69199999999999</c:v>
                </c:pt>
                <c:pt idx="9490">
                  <c:v>125.72</c:v>
                </c:pt>
                <c:pt idx="9491">
                  <c:v>125.748</c:v>
                </c:pt>
                <c:pt idx="9492">
                  <c:v>125.776</c:v>
                </c:pt>
                <c:pt idx="9493">
                  <c:v>125.804</c:v>
                </c:pt>
                <c:pt idx="9494">
                  <c:v>125.83199999999999</c:v>
                </c:pt>
                <c:pt idx="9495">
                  <c:v>125.86</c:v>
                </c:pt>
                <c:pt idx="9496">
                  <c:v>125.88800000000001</c:v>
                </c:pt>
                <c:pt idx="9497">
                  <c:v>125.916</c:v>
                </c:pt>
                <c:pt idx="9498">
                  <c:v>125.944</c:v>
                </c:pt>
                <c:pt idx="9499">
                  <c:v>125.97199999999999</c:v>
                </c:pt>
                <c:pt idx="9500">
                  <c:v>126</c:v>
                </c:pt>
                <c:pt idx="9501">
                  <c:v>126.02800000000001</c:v>
                </c:pt>
                <c:pt idx="9502">
                  <c:v>126.056</c:v>
                </c:pt>
                <c:pt idx="9503">
                  <c:v>126.084</c:v>
                </c:pt>
                <c:pt idx="9504">
                  <c:v>126.11199999999999</c:v>
                </c:pt>
                <c:pt idx="9505">
                  <c:v>126.14</c:v>
                </c:pt>
                <c:pt idx="9506">
                  <c:v>126.16800000000001</c:v>
                </c:pt>
                <c:pt idx="9507">
                  <c:v>126.196</c:v>
                </c:pt>
                <c:pt idx="9508">
                  <c:v>126.224</c:v>
                </c:pt>
                <c:pt idx="9509">
                  <c:v>126.252</c:v>
                </c:pt>
                <c:pt idx="9510">
                  <c:v>126.28</c:v>
                </c:pt>
                <c:pt idx="9511">
                  <c:v>126.30800000000001</c:v>
                </c:pt>
                <c:pt idx="9512">
                  <c:v>126.336</c:v>
                </c:pt>
                <c:pt idx="9513">
                  <c:v>126.364</c:v>
                </c:pt>
                <c:pt idx="9514">
                  <c:v>126.392</c:v>
                </c:pt>
                <c:pt idx="9515">
                  <c:v>126.42</c:v>
                </c:pt>
                <c:pt idx="9516">
                  <c:v>126.44799999999999</c:v>
                </c:pt>
                <c:pt idx="9517">
                  <c:v>126.476</c:v>
                </c:pt>
                <c:pt idx="9518">
                  <c:v>126.504</c:v>
                </c:pt>
                <c:pt idx="9519">
                  <c:v>126.532</c:v>
                </c:pt>
                <c:pt idx="9520">
                  <c:v>126.56</c:v>
                </c:pt>
                <c:pt idx="9521">
                  <c:v>126.58799999999999</c:v>
                </c:pt>
                <c:pt idx="9522">
                  <c:v>126.616</c:v>
                </c:pt>
                <c:pt idx="9523">
                  <c:v>126.64400000000001</c:v>
                </c:pt>
                <c:pt idx="9524">
                  <c:v>126.672</c:v>
                </c:pt>
                <c:pt idx="9525">
                  <c:v>126.7</c:v>
                </c:pt>
                <c:pt idx="9526">
                  <c:v>126.72799999999999</c:v>
                </c:pt>
                <c:pt idx="9527">
                  <c:v>126.756</c:v>
                </c:pt>
                <c:pt idx="9528">
                  <c:v>126.78400000000001</c:v>
                </c:pt>
                <c:pt idx="9529">
                  <c:v>126.812</c:v>
                </c:pt>
                <c:pt idx="9530">
                  <c:v>126.84</c:v>
                </c:pt>
                <c:pt idx="9531">
                  <c:v>126.86799999999999</c:v>
                </c:pt>
                <c:pt idx="9532">
                  <c:v>126.896</c:v>
                </c:pt>
                <c:pt idx="9533">
                  <c:v>126.92400000000001</c:v>
                </c:pt>
                <c:pt idx="9534">
                  <c:v>126.952</c:v>
                </c:pt>
                <c:pt idx="9535">
                  <c:v>126.98</c:v>
                </c:pt>
                <c:pt idx="9536">
                  <c:v>127.008</c:v>
                </c:pt>
                <c:pt idx="9537">
                  <c:v>127.036</c:v>
                </c:pt>
                <c:pt idx="9538">
                  <c:v>127.06399999999999</c:v>
                </c:pt>
                <c:pt idx="9539">
                  <c:v>127.092</c:v>
                </c:pt>
                <c:pt idx="9540">
                  <c:v>127.12</c:v>
                </c:pt>
                <c:pt idx="9541">
                  <c:v>127.148</c:v>
                </c:pt>
                <c:pt idx="9542">
                  <c:v>127.176</c:v>
                </c:pt>
                <c:pt idx="9543">
                  <c:v>127.20399999999999</c:v>
                </c:pt>
                <c:pt idx="9544">
                  <c:v>127.232</c:v>
                </c:pt>
                <c:pt idx="9545">
                  <c:v>127.26</c:v>
                </c:pt>
                <c:pt idx="9546">
                  <c:v>127.288</c:v>
                </c:pt>
                <c:pt idx="9547">
                  <c:v>127.316</c:v>
                </c:pt>
                <c:pt idx="9548">
                  <c:v>127.34399999999999</c:v>
                </c:pt>
                <c:pt idx="9549">
                  <c:v>127.372</c:v>
                </c:pt>
                <c:pt idx="9550">
                  <c:v>127.4</c:v>
                </c:pt>
                <c:pt idx="9551">
                  <c:v>127.428</c:v>
                </c:pt>
                <c:pt idx="9552">
                  <c:v>127.456</c:v>
                </c:pt>
                <c:pt idx="9553">
                  <c:v>127.48399999999999</c:v>
                </c:pt>
                <c:pt idx="9554">
                  <c:v>127.512</c:v>
                </c:pt>
                <c:pt idx="9555">
                  <c:v>127.54</c:v>
                </c:pt>
                <c:pt idx="9556">
                  <c:v>127.568</c:v>
                </c:pt>
                <c:pt idx="9557">
                  <c:v>127.596</c:v>
                </c:pt>
                <c:pt idx="9558">
                  <c:v>127.624</c:v>
                </c:pt>
                <c:pt idx="9559">
                  <c:v>127.652</c:v>
                </c:pt>
                <c:pt idx="9560">
                  <c:v>127.68</c:v>
                </c:pt>
                <c:pt idx="9561">
                  <c:v>127.708</c:v>
                </c:pt>
                <c:pt idx="9562">
                  <c:v>127.736</c:v>
                </c:pt>
                <c:pt idx="9563">
                  <c:v>127.764</c:v>
                </c:pt>
                <c:pt idx="9564">
                  <c:v>127.792</c:v>
                </c:pt>
                <c:pt idx="9565">
                  <c:v>127.82</c:v>
                </c:pt>
                <c:pt idx="9566">
                  <c:v>127.848</c:v>
                </c:pt>
                <c:pt idx="9567">
                  <c:v>127.876</c:v>
                </c:pt>
                <c:pt idx="9568">
                  <c:v>127.904</c:v>
                </c:pt>
                <c:pt idx="9569">
                  <c:v>127.932</c:v>
                </c:pt>
                <c:pt idx="9570">
                  <c:v>127.96</c:v>
                </c:pt>
                <c:pt idx="9571">
                  <c:v>127.988</c:v>
                </c:pt>
                <c:pt idx="9572">
                  <c:v>128.01599999999999</c:v>
                </c:pt>
                <c:pt idx="9573">
                  <c:v>128.04400000000001</c:v>
                </c:pt>
                <c:pt idx="9574">
                  <c:v>128.072</c:v>
                </c:pt>
                <c:pt idx="9575">
                  <c:v>128.1</c:v>
                </c:pt>
                <c:pt idx="9576">
                  <c:v>128.12799999999999</c:v>
                </c:pt>
                <c:pt idx="9577">
                  <c:v>128.15600000000001</c:v>
                </c:pt>
                <c:pt idx="9578">
                  <c:v>128.184</c:v>
                </c:pt>
                <c:pt idx="9579">
                  <c:v>128.21199999999999</c:v>
                </c:pt>
                <c:pt idx="9580">
                  <c:v>128.24</c:v>
                </c:pt>
                <c:pt idx="9581">
                  <c:v>128.268</c:v>
                </c:pt>
                <c:pt idx="9582">
                  <c:v>128.29599999999999</c:v>
                </c:pt>
                <c:pt idx="9583">
                  <c:v>128.32400000000001</c:v>
                </c:pt>
                <c:pt idx="9584">
                  <c:v>128.352</c:v>
                </c:pt>
                <c:pt idx="9585">
                  <c:v>128.38</c:v>
                </c:pt>
                <c:pt idx="9586">
                  <c:v>128.40799999999999</c:v>
                </c:pt>
                <c:pt idx="9587">
                  <c:v>128.43600000000001</c:v>
                </c:pt>
                <c:pt idx="9588">
                  <c:v>128.464</c:v>
                </c:pt>
                <c:pt idx="9589">
                  <c:v>128.49199999999999</c:v>
                </c:pt>
                <c:pt idx="9590">
                  <c:v>128.52000000000001</c:v>
                </c:pt>
                <c:pt idx="9591">
                  <c:v>128.548</c:v>
                </c:pt>
                <c:pt idx="9592">
                  <c:v>128.57599999999999</c:v>
                </c:pt>
                <c:pt idx="9593">
                  <c:v>128.60400000000001</c:v>
                </c:pt>
                <c:pt idx="9594">
                  <c:v>128.63200000000001</c:v>
                </c:pt>
                <c:pt idx="9595">
                  <c:v>128.66</c:v>
                </c:pt>
                <c:pt idx="9596">
                  <c:v>128.68799999999999</c:v>
                </c:pt>
                <c:pt idx="9597">
                  <c:v>128.71600000000001</c:v>
                </c:pt>
                <c:pt idx="9598">
                  <c:v>128.744</c:v>
                </c:pt>
                <c:pt idx="9599">
                  <c:v>128.77199999999999</c:v>
                </c:pt>
                <c:pt idx="9600">
                  <c:v>128.80000000000001</c:v>
                </c:pt>
                <c:pt idx="9601">
                  <c:v>128.828</c:v>
                </c:pt>
                <c:pt idx="9602">
                  <c:v>128.85599999999999</c:v>
                </c:pt>
                <c:pt idx="9603">
                  <c:v>128.88399999999999</c:v>
                </c:pt>
                <c:pt idx="9604">
                  <c:v>128.91200000000001</c:v>
                </c:pt>
                <c:pt idx="9605">
                  <c:v>128.94</c:v>
                </c:pt>
                <c:pt idx="9606">
                  <c:v>128.96799999999999</c:v>
                </c:pt>
                <c:pt idx="9607">
                  <c:v>128.99600000000001</c:v>
                </c:pt>
                <c:pt idx="9608">
                  <c:v>129.024</c:v>
                </c:pt>
                <c:pt idx="9609">
                  <c:v>129.05199999999999</c:v>
                </c:pt>
                <c:pt idx="9610">
                  <c:v>129.08000000000001</c:v>
                </c:pt>
                <c:pt idx="9611">
                  <c:v>129.108</c:v>
                </c:pt>
                <c:pt idx="9612">
                  <c:v>129.136</c:v>
                </c:pt>
                <c:pt idx="9613">
                  <c:v>129.16399999999999</c:v>
                </c:pt>
                <c:pt idx="9614">
                  <c:v>129.19200000000001</c:v>
                </c:pt>
                <c:pt idx="9615">
                  <c:v>129.22</c:v>
                </c:pt>
                <c:pt idx="9616">
                  <c:v>129.24799999999999</c:v>
                </c:pt>
                <c:pt idx="9617">
                  <c:v>129.27600000000001</c:v>
                </c:pt>
                <c:pt idx="9618">
                  <c:v>129.304</c:v>
                </c:pt>
                <c:pt idx="9619">
                  <c:v>129.33199999999999</c:v>
                </c:pt>
                <c:pt idx="9620">
                  <c:v>129.36000000000001</c:v>
                </c:pt>
                <c:pt idx="9621">
                  <c:v>129.38800000000001</c:v>
                </c:pt>
                <c:pt idx="9622">
                  <c:v>129.416</c:v>
                </c:pt>
                <c:pt idx="9623">
                  <c:v>129.44399999999999</c:v>
                </c:pt>
                <c:pt idx="9624">
                  <c:v>129.47200000000001</c:v>
                </c:pt>
                <c:pt idx="9625">
                  <c:v>129.5</c:v>
                </c:pt>
                <c:pt idx="9626">
                  <c:v>129.52799999999999</c:v>
                </c:pt>
                <c:pt idx="9627">
                  <c:v>129.55600000000001</c:v>
                </c:pt>
                <c:pt idx="9628">
                  <c:v>129.584</c:v>
                </c:pt>
                <c:pt idx="9629">
                  <c:v>129.61199999999999</c:v>
                </c:pt>
                <c:pt idx="9630">
                  <c:v>129.63999999999999</c:v>
                </c:pt>
                <c:pt idx="9631">
                  <c:v>129.66800000000001</c:v>
                </c:pt>
                <c:pt idx="9632">
                  <c:v>129.696</c:v>
                </c:pt>
                <c:pt idx="9633">
                  <c:v>129.72399999999999</c:v>
                </c:pt>
                <c:pt idx="9634">
                  <c:v>129.75200000000001</c:v>
                </c:pt>
                <c:pt idx="9635">
                  <c:v>129.78</c:v>
                </c:pt>
                <c:pt idx="9636">
                  <c:v>129.80799999999999</c:v>
                </c:pt>
                <c:pt idx="9637">
                  <c:v>129.83600000000001</c:v>
                </c:pt>
                <c:pt idx="9638">
                  <c:v>129.864</c:v>
                </c:pt>
                <c:pt idx="9639">
                  <c:v>129.892</c:v>
                </c:pt>
                <c:pt idx="9640">
                  <c:v>129.91999999999999</c:v>
                </c:pt>
                <c:pt idx="9641">
                  <c:v>129.94800000000001</c:v>
                </c:pt>
                <c:pt idx="9642">
                  <c:v>129.976</c:v>
                </c:pt>
                <c:pt idx="9643">
                  <c:v>130.00399999999999</c:v>
                </c:pt>
                <c:pt idx="9644">
                  <c:v>130.03200000000001</c:v>
                </c:pt>
                <c:pt idx="9645">
                  <c:v>130.06</c:v>
                </c:pt>
                <c:pt idx="9646">
                  <c:v>130.08799999999999</c:v>
                </c:pt>
                <c:pt idx="9647">
                  <c:v>130.11600000000001</c:v>
                </c:pt>
                <c:pt idx="9648">
                  <c:v>130.14400000000001</c:v>
                </c:pt>
                <c:pt idx="9649">
                  <c:v>130.172</c:v>
                </c:pt>
                <c:pt idx="9650">
                  <c:v>130.19999999999999</c:v>
                </c:pt>
                <c:pt idx="9651">
                  <c:v>130.22800000000001</c:v>
                </c:pt>
                <c:pt idx="9652">
                  <c:v>130.256</c:v>
                </c:pt>
                <c:pt idx="9653">
                  <c:v>130.28399999999999</c:v>
                </c:pt>
                <c:pt idx="9654">
                  <c:v>130.31200000000001</c:v>
                </c:pt>
                <c:pt idx="9655">
                  <c:v>130.34</c:v>
                </c:pt>
                <c:pt idx="9656">
                  <c:v>130.36799999999999</c:v>
                </c:pt>
                <c:pt idx="9657">
                  <c:v>130.39599999999999</c:v>
                </c:pt>
                <c:pt idx="9658">
                  <c:v>130.42400000000001</c:v>
                </c:pt>
                <c:pt idx="9659">
                  <c:v>130.452</c:v>
                </c:pt>
                <c:pt idx="9660">
                  <c:v>130.47999999999999</c:v>
                </c:pt>
                <c:pt idx="9661">
                  <c:v>130.50800000000001</c:v>
                </c:pt>
                <c:pt idx="9662">
                  <c:v>130.536</c:v>
                </c:pt>
                <c:pt idx="9663">
                  <c:v>130.56399999999999</c:v>
                </c:pt>
                <c:pt idx="9664">
                  <c:v>130.59200000000001</c:v>
                </c:pt>
                <c:pt idx="9665">
                  <c:v>130.62</c:v>
                </c:pt>
                <c:pt idx="9666">
                  <c:v>130.648</c:v>
                </c:pt>
                <c:pt idx="9667">
                  <c:v>130.67599999999999</c:v>
                </c:pt>
                <c:pt idx="9668">
                  <c:v>130.70400000000001</c:v>
                </c:pt>
                <c:pt idx="9669">
                  <c:v>130.732</c:v>
                </c:pt>
                <c:pt idx="9670">
                  <c:v>130.76</c:v>
                </c:pt>
                <c:pt idx="9671">
                  <c:v>130.78800000000001</c:v>
                </c:pt>
                <c:pt idx="9672">
                  <c:v>130.816</c:v>
                </c:pt>
                <c:pt idx="9673">
                  <c:v>130.84399999999999</c:v>
                </c:pt>
                <c:pt idx="9674">
                  <c:v>130.87200000000001</c:v>
                </c:pt>
                <c:pt idx="9675">
                  <c:v>130.9</c:v>
                </c:pt>
                <c:pt idx="9676">
                  <c:v>130.928</c:v>
                </c:pt>
                <c:pt idx="9677">
                  <c:v>130.95599999999999</c:v>
                </c:pt>
                <c:pt idx="9678">
                  <c:v>130.98400000000001</c:v>
                </c:pt>
                <c:pt idx="9679">
                  <c:v>131.012</c:v>
                </c:pt>
                <c:pt idx="9680">
                  <c:v>131.04</c:v>
                </c:pt>
                <c:pt idx="9681">
                  <c:v>131.06800000000001</c:v>
                </c:pt>
                <c:pt idx="9682">
                  <c:v>131.096</c:v>
                </c:pt>
                <c:pt idx="9683">
                  <c:v>131.124</c:v>
                </c:pt>
                <c:pt idx="9684">
                  <c:v>131.15199999999999</c:v>
                </c:pt>
                <c:pt idx="9685">
                  <c:v>131.18</c:v>
                </c:pt>
                <c:pt idx="9686">
                  <c:v>131.208</c:v>
                </c:pt>
                <c:pt idx="9687">
                  <c:v>131.23599999999999</c:v>
                </c:pt>
                <c:pt idx="9688">
                  <c:v>131.26400000000001</c:v>
                </c:pt>
                <c:pt idx="9689">
                  <c:v>131.292</c:v>
                </c:pt>
                <c:pt idx="9690">
                  <c:v>131.32</c:v>
                </c:pt>
                <c:pt idx="9691">
                  <c:v>131.34800000000001</c:v>
                </c:pt>
                <c:pt idx="9692">
                  <c:v>131.376</c:v>
                </c:pt>
                <c:pt idx="9693">
                  <c:v>131.404</c:v>
                </c:pt>
                <c:pt idx="9694">
                  <c:v>131.43199999999999</c:v>
                </c:pt>
                <c:pt idx="9695">
                  <c:v>131.46</c:v>
                </c:pt>
                <c:pt idx="9696">
                  <c:v>131.488</c:v>
                </c:pt>
                <c:pt idx="9697">
                  <c:v>131.51599999999999</c:v>
                </c:pt>
                <c:pt idx="9698">
                  <c:v>131.54400000000001</c:v>
                </c:pt>
                <c:pt idx="9699">
                  <c:v>131.572</c:v>
                </c:pt>
                <c:pt idx="9700">
                  <c:v>131.6</c:v>
                </c:pt>
                <c:pt idx="9701">
                  <c:v>131.62799999999999</c:v>
                </c:pt>
                <c:pt idx="9702">
                  <c:v>131.65600000000001</c:v>
                </c:pt>
                <c:pt idx="9703">
                  <c:v>131.684</c:v>
                </c:pt>
                <c:pt idx="9704">
                  <c:v>131.71199999999999</c:v>
                </c:pt>
                <c:pt idx="9705">
                  <c:v>131.74</c:v>
                </c:pt>
                <c:pt idx="9706">
                  <c:v>131.768</c:v>
                </c:pt>
                <c:pt idx="9707">
                  <c:v>131.79599999999999</c:v>
                </c:pt>
                <c:pt idx="9708">
                  <c:v>131.82400000000001</c:v>
                </c:pt>
                <c:pt idx="9709">
                  <c:v>131.852</c:v>
                </c:pt>
                <c:pt idx="9710">
                  <c:v>131.88</c:v>
                </c:pt>
                <c:pt idx="9711">
                  <c:v>131.90799999999999</c:v>
                </c:pt>
                <c:pt idx="9712">
                  <c:v>131.93600000000001</c:v>
                </c:pt>
                <c:pt idx="9713">
                  <c:v>131.964</c:v>
                </c:pt>
                <c:pt idx="9714">
                  <c:v>131.99199999999999</c:v>
                </c:pt>
                <c:pt idx="9715">
                  <c:v>132.02000000000001</c:v>
                </c:pt>
                <c:pt idx="9716">
                  <c:v>132.048</c:v>
                </c:pt>
                <c:pt idx="9717">
                  <c:v>132.07599999999999</c:v>
                </c:pt>
                <c:pt idx="9718">
                  <c:v>132.10400000000001</c:v>
                </c:pt>
                <c:pt idx="9719">
                  <c:v>132.13200000000001</c:v>
                </c:pt>
                <c:pt idx="9720">
                  <c:v>132.16</c:v>
                </c:pt>
                <c:pt idx="9721">
                  <c:v>132.18799999999999</c:v>
                </c:pt>
                <c:pt idx="9722">
                  <c:v>132.21600000000001</c:v>
                </c:pt>
                <c:pt idx="9723">
                  <c:v>132.244</c:v>
                </c:pt>
                <c:pt idx="9724">
                  <c:v>132.27199999999999</c:v>
                </c:pt>
                <c:pt idx="9725">
                  <c:v>132.30000000000001</c:v>
                </c:pt>
                <c:pt idx="9726">
                  <c:v>132.328</c:v>
                </c:pt>
                <c:pt idx="9727">
                  <c:v>132.35599999999999</c:v>
                </c:pt>
                <c:pt idx="9728">
                  <c:v>132.38399999999999</c:v>
                </c:pt>
                <c:pt idx="9729">
                  <c:v>132.41200000000001</c:v>
                </c:pt>
                <c:pt idx="9730">
                  <c:v>132.44</c:v>
                </c:pt>
                <c:pt idx="9731">
                  <c:v>132.46799999999999</c:v>
                </c:pt>
                <c:pt idx="9732">
                  <c:v>132.49600000000001</c:v>
                </c:pt>
                <c:pt idx="9733">
                  <c:v>132.524</c:v>
                </c:pt>
                <c:pt idx="9734">
                  <c:v>132.55199999999999</c:v>
                </c:pt>
                <c:pt idx="9735">
                  <c:v>132.58000000000001</c:v>
                </c:pt>
                <c:pt idx="9736">
                  <c:v>132.608</c:v>
                </c:pt>
                <c:pt idx="9737">
                  <c:v>132.636</c:v>
                </c:pt>
                <c:pt idx="9738">
                  <c:v>132.66399999999999</c:v>
                </c:pt>
                <c:pt idx="9739">
                  <c:v>132.69200000000001</c:v>
                </c:pt>
                <c:pt idx="9740">
                  <c:v>132.72</c:v>
                </c:pt>
                <c:pt idx="9741">
                  <c:v>132.74799999999999</c:v>
                </c:pt>
                <c:pt idx="9742">
                  <c:v>132.77600000000001</c:v>
                </c:pt>
                <c:pt idx="9743">
                  <c:v>132.804</c:v>
                </c:pt>
                <c:pt idx="9744">
                  <c:v>132.83199999999999</c:v>
                </c:pt>
                <c:pt idx="9745">
                  <c:v>132.86000000000001</c:v>
                </c:pt>
                <c:pt idx="9746">
                  <c:v>132.88800000000001</c:v>
                </c:pt>
                <c:pt idx="9747">
                  <c:v>132.916</c:v>
                </c:pt>
                <c:pt idx="9748">
                  <c:v>132.94399999999999</c:v>
                </c:pt>
                <c:pt idx="9749">
                  <c:v>132.97200000000001</c:v>
                </c:pt>
                <c:pt idx="9750">
                  <c:v>133</c:v>
                </c:pt>
                <c:pt idx="9751">
                  <c:v>133.02799999999999</c:v>
                </c:pt>
                <c:pt idx="9752">
                  <c:v>133.05600000000001</c:v>
                </c:pt>
                <c:pt idx="9753">
                  <c:v>133.084</c:v>
                </c:pt>
                <c:pt idx="9754">
                  <c:v>133.11199999999999</c:v>
                </c:pt>
                <c:pt idx="9755">
                  <c:v>133.13999999999999</c:v>
                </c:pt>
                <c:pt idx="9756">
                  <c:v>133.16800000000001</c:v>
                </c:pt>
                <c:pt idx="9757">
                  <c:v>133.196</c:v>
                </c:pt>
                <c:pt idx="9758">
                  <c:v>133.22399999999999</c:v>
                </c:pt>
                <c:pt idx="9759">
                  <c:v>133.25200000000001</c:v>
                </c:pt>
                <c:pt idx="9760">
                  <c:v>133.28</c:v>
                </c:pt>
                <c:pt idx="9761">
                  <c:v>133.30799999999999</c:v>
                </c:pt>
                <c:pt idx="9762">
                  <c:v>133.33600000000001</c:v>
                </c:pt>
                <c:pt idx="9763">
                  <c:v>133.364</c:v>
                </c:pt>
                <c:pt idx="9764">
                  <c:v>133.392</c:v>
                </c:pt>
                <c:pt idx="9765">
                  <c:v>133.41999999999999</c:v>
                </c:pt>
                <c:pt idx="9766">
                  <c:v>133.44800000000001</c:v>
                </c:pt>
                <c:pt idx="9767">
                  <c:v>133.476</c:v>
                </c:pt>
                <c:pt idx="9768">
                  <c:v>133.50399999999999</c:v>
                </c:pt>
                <c:pt idx="9769">
                  <c:v>133.53200000000001</c:v>
                </c:pt>
                <c:pt idx="9770">
                  <c:v>133.56</c:v>
                </c:pt>
                <c:pt idx="9771">
                  <c:v>133.58799999999999</c:v>
                </c:pt>
                <c:pt idx="9772">
                  <c:v>133.61600000000001</c:v>
                </c:pt>
                <c:pt idx="9773">
                  <c:v>133.64400000000001</c:v>
                </c:pt>
                <c:pt idx="9774">
                  <c:v>133.672</c:v>
                </c:pt>
                <c:pt idx="9775">
                  <c:v>133.69999999999999</c:v>
                </c:pt>
                <c:pt idx="9776">
                  <c:v>133.72800000000001</c:v>
                </c:pt>
                <c:pt idx="9777">
                  <c:v>133.756</c:v>
                </c:pt>
                <c:pt idx="9778">
                  <c:v>133.78399999999999</c:v>
                </c:pt>
                <c:pt idx="9779">
                  <c:v>133.81200000000001</c:v>
                </c:pt>
                <c:pt idx="9780">
                  <c:v>133.84</c:v>
                </c:pt>
                <c:pt idx="9781">
                  <c:v>133.86799999999999</c:v>
                </c:pt>
                <c:pt idx="9782">
                  <c:v>133.89599999999999</c:v>
                </c:pt>
                <c:pt idx="9783">
                  <c:v>133.92400000000001</c:v>
                </c:pt>
                <c:pt idx="9784">
                  <c:v>133.952</c:v>
                </c:pt>
                <c:pt idx="9785">
                  <c:v>133.97999999999999</c:v>
                </c:pt>
                <c:pt idx="9786">
                  <c:v>134.00800000000001</c:v>
                </c:pt>
                <c:pt idx="9787">
                  <c:v>134.036</c:v>
                </c:pt>
                <c:pt idx="9788">
                  <c:v>134.06399999999999</c:v>
                </c:pt>
                <c:pt idx="9789">
                  <c:v>134.09200000000001</c:v>
                </c:pt>
                <c:pt idx="9790">
                  <c:v>134.12</c:v>
                </c:pt>
                <c:pt idx="9791">
                  <c:v>134.148</c:v>
                </c:pt>
                <c:pt idx="9792">
                  <c:v>134.17599999999999</c:v>
                </c:pt>
                <c:pt idx="9793">
                  <c:v>134.20400000000001</c:v>
                </c:pt>
                <c:pt idx="9794">
                  <c:v>134.232</c:v>
                </c:pt>
                <c:pt idx="9795">
                  <c:v>134.26</c:v>
                </c:pt>
                <c:pt idx="9796">
                  <c:v>134.28800000000001</c:v>
                </c:pt>
                <c:pt idx="9797">
                  <c:v>134.316</c:v>
                </c:pt>
                <c:pt idx="9798">
                  <c:v>134.34399999999999</c:v>
                </c:pt>
                <c:pt idx="9799">
                  <c:v>134.37200000000001</c:v>
                </c:pt>
                <c:pt idx="9800">
                  <c:v>134.4</c:v>
                </c:pt>
                <c:pt idx="9801">
                  <c:v>134.428</c:v>
                </c:pt>
                <c:pt idx="9802">
                  <c:v>134.45599999999999</c:v>
                </c:pt>
                <c:pt idx="9803">
                  <c:v>134.48400000000001</c:v>
                </c:pt>
                <c:pt idx="9804">
                  <c:v>134.512</c:v>
                </c:pt>
                <c:pt idx="9805">
                  <c:v>134.54</c:v>
                </c:pt>
                <c:pt idx="9806">
                  <c:v>134.56800000000001</c:v>
                </c:pt>
                <c:pt idx="9807">
                  <c:v>134.596</c:v>
                </c:pt>
                <c:pt idx="9808">
                  <c:v>134.624</c:v>
                </c:pt>
                <c:pt idx="9809">
                  <c:v>134.65199999999999</c:v>
                </c:pt>
                <c:pt idx="9810">
                  <c:v>134.68</c:v>
                </c:pt>
                <c:pt idx="9811">
                  <c:v>134.708</c:v>
                </c:pt>
                <c:pt idx="9812">
                  <c:v>134.73599999999999</c:v>
                </c:pt>
                <c:pt idx="9813">
                  <c:v>134.76400000000001</c:v>
                </c:pt>
                <c:pt idx="9814">
                  <c:v>134.792</c:v>
                </c:pt>
                <c:pt idx="9815">
                  <c:v>134.82</c:v>
                </c:pt>
                <c:pt idx="9816">
                  <c:v>134.84800000000001</c:v>
                </c:pt>
                <c:pt idx="9817">
                  <c:v>134.876</c:v>
                </c:pt>
                <c:pt idx="9818">
                  <c:v>134.904</c:v>
                </c:pt>
                <c:pt idx="9819">
                  <c:v>134.93199999999999</c:v>
                </c:pt>
                <c:pt idx="9820">
                  <c:v>134.96</c:v>
                </c:pt>
                <c:pt idx="9821">
                  <c:v>134.988</c:v>
                </c:pt>
                <c:pt idx="9822">
                  <c:v>135.01599999999999</c:v>
                </c:pt>
                <c:pt idx="9823">
                  <c:v>135.04400000000001</c:v>
                </c:pt>
                <c:pt idx="9824">
                  <c:v>135.072</c:v>
                </c:pt>
                <c:pt idx="9825">
                  <c:v>135.1</c:v>
                </c:pt>
                <c:pt idx="9826">
                  <c:v>135.12799999999999</c:v>
                </c:pt>
                <c:pt idx="9827">
                  <c:v>135.15600000000001</c:v>
                </c:pt>
                <c:pt idx="9828">
                  <c:v>135.184</c:v>
                </c:pt>
                <c:pt idx="9829">
                  <c:v>135.21199999999999</c:v>
                </c:pt>
                <c:pt idx="9830">
                  <c:v>135.24</c:v>
                </c:pt>
                <c:pt idx="9831">
                  <c:v>135.268</c:v>
                </c:pt>
                <c:pt idx="9832">
                  <c:v>135.29599999999999</c:v>
                </c:pt>
                <c:pt idx="9833">
                  <c:v>135.32400000000001</c:v>
                </c:pt>
                <c:pt idx="9834">
                  <c:v>135.352</c:v>
                </c:pt>
                <c:pt idx="9835">
                  <c:v>135.38</c:v>
                </c:pt>
                <c:pt idx="9836">
                  <c:v>135.40799999999999</c:v>
                </c:pt>
                <c:pt idx="9837">
                  <c:v>135.43600000000001</c:v>
                </c:pt>
                <c:pt idx="9838">
                  <c:v>135.464</c:v>
                </c:pt>
                <c:pt idx="9839">
                  <c:v>135.49199999999999</c:v>
                </c:pt>
                <c:pt idx="9840">
                  <c:v>135.52000000000001</c:v>
                </c:pt>
                <c:pt idx="9841">
                  <c:v>135.548</c:v>
                </c:pt>
                <c:pt idx="9842">
                  <c:v>135.57599999999999</c:v>
                </c:pt>
                <c:pt idx="9843">
                  <c:v>135.60400000000001</c:v>
                </c:pt>
                <c:pt idx="9844">
                  <c:v>135.63200000000001</c:v>
                </c:pt>
                <c:pt idx="9845">
                  <c:v>135.66</c:v>
                </c:pt>
                <c:pt idx="9846">
                  <c:v>135.68799999999999</c:v>
                </c:pt>
                <c:pt idx="9847">
                  <c:v>135.71600000000001</c:v>
                </c:pt>
                <c:pt idx="9848">
                  <c:v>135.744</c:v>
                </c:pt>
                <c:pt idx="9849">
                  <c:v>135.77199999999999</c:v>
                </c:pt>
                <c:pt idx="9850">
                  <c:v>135.80000000000001</c:v>
                </c:pt>
                <c:pt idx="9851">
                  <c:v>135.828</c:v>
                </c:pt>
                <c:pt idx="9852">
                  <c:v>135.85599999999999</c:v>
                </c:pt>
                <c:pt idx="9853">
                  <c:v>135.88399999999999</c:v>
                </c:pt>
                <c:pt idx="9854">
                  <c:v>135.91200000000001</c:v>
                </c:pt>
                <c:pt idx="9855">
                  <c:v>135.94</c:v>
                </c:pt>
                <c:pt idx="9856">
                  <c:v>135.96799999999999</c:v>
                </c:pt>
                <c:pt idx="9857">
                  <c:v>135.99600000000001</c:v>
                </c:pt>
                <c:pt idx="9858">
                  <c:v>136.024</c:v>
                </c:pt>
                <c:pt idx="9859">
                  <c:v>136.05199999999999</c:v>
                </c:pt>
                <c:pt idx="9860">
                  <c:v>136.08000000000001</c:v>
                </c:pt>
                <c:pt idx="9861">
                  <c:v>136.108</c:v>
                </c:pt>
                <c:pt idx="9862">
                  <c:v>136.136</c:v>
                </c:pt>
                <c:pt idx="9863">
                  <c:v>136.16399999999999</c:v>
                </c:pt>
                <c:pt idx="9864">
                  <c:v>136.19200000000001</c:v>
                </c:pt>
                <c:pt idx="9865">
                  <c:v>136.22</c:v>
                </c:pt>
                <c:pt idx="9866">
                  <c:v>136.24799999999999</c:v>
                </c:pt>
                <c:pt idx="9867">
                  <c:v>136.27600000000001</c:v>
                </c:pt>
                <c:pt idx="9868">
                  <c:v>136.304</c:v>
                </c:pt>
                <c:pt idx="9869">
                  <c:v>136.33199999999999</c:v>
                </c:pt>
                <c:pt idx="9870">
                  <c:v>136.36000000000001</c:v>
                </c:pt>
                <c:pt idx="9871">
                  <c:v>136.38800000000001</c:v>
                </c:pt>
                <c:pt idx="9872">
                  <c:v>136.416</c:v>
                </c:pt>
                <c:pt idx="9873">
                  <c:v>136.44399999999999</c:v>
                </c:pt>
                <c:pt idx="9874">
                  <c:v>136.47200000000001</c:v>
                </c:pt>
                <c:pt idx="9875">
                  <c:v>136.5</c:v>
                </c:pt>
                <c:pt idx="9876">
                  <c:v>136.52799999999999</c:v>
                </c:pt>
                <c:pt idx="9877">
                  <c:v>136.55600000000001</c:v>
                </c:pt>
                <c:pt idx="9878">
                  <c:v>136.584</c:v>
                </c:pt>
                <c:pt idx="9879">
                  <c:v>136.61199999999999</c:v>
                </c:pt>
                <c:pt idx="9880">
                  <c:v>136.63999999999999</c:v>
                </c:pt>
                <c:pt idx="9881">
                  <c:v>136.66800000000001</c:v>
                </c:pt>
                <c:pt idx="9882">
                  <c:v>136.696</c:v>
                </c:pt>
                <c:pt idx="9883">
                  <c:v>136.72399999999999</c:v>
                </c:pt>
                <c:pt idx="9884">
                  <c:v>136.75200000000001</c:v>
                </c:pt>
                <c:pt idx="9885">
                  <c:v>136.78</c:v>
                </c:pt>
                <c:pt idx="9886">
                  <c:v>136.80799999999999</c:v>
                </c:pt>
                <c:pt idx="9887">
                  <c:v>136.83600000000001</c:v>
                </c:pt>
                <c:pt idx="9888">
                  <c:v>136.864</c:v>
                </c:pt>
                <c:pt idx="9889">
                  <c:v>136.892</c:v>
                </c:pt>
                <c:pt idx="9890">
                  <c:v>136.91999999999999</c:v>
                </c:pt>
                <c:pt idx="9891">
                  <c:v>136.94800000000001</c:v>
                </c:pt>
                <c:pt idx="9892">
                  <c:v>136.976</c:v>
                </c:pt>
                <c:pt idx="9893">
                  <c:v>137.00399999999999</c:v>
                </c:pt>
                <c:pt idx="9894">
                  <c:v>137.03200000000001</c:v>
                </c:pt>
                <c:pt idx="9895">
                  <c:v>137.06</c:v>
                </c:pt>
                <c:pt idx="9896">
                  <c:v>137.08799999999999</c:v>
                </c:pt>
                <c:pt idx="9897">
                  <c:v>137.11600000000001</c:v>
                </c:pt>
                <c:pt idx="9898">
                  <c:v>137.14400000000001</c:v>
                </c:pt>
                <c:pt idx="9899">
                  <c:v>137.172</c:v>
                </c:pt>
                <c:pt idx="9900">
                  <c:v>137.19999999999999</c:v>
                </c:pt>
                <c:pt idx="9901">
                  <c:v>137.22800000000001</c:v>
                </c:pt>
                <c:pt idx="9902">
                  <c:v>137.256</c:v>
                </c:pt>
                <c:pt idx="9903">
                  <c:v>137.28399999999999</c:v>
                </c:pt>
                <c:pt idx="9904">
                  <c:v>137.31200000000001</c:v>
                </c:pt>
                <c:pt idx="9905">
                  <c:v>137.34</c:v>
                </c:pt>
                <c:pt idx="9906">
                  <c:v>137.36799999999999</c:v>
                </c:pt>
                <c:pt idx="9907">
                  <c:v>137.39599999999999</c:v>
                </c:pt>
                <c:pt idx="9908">
                  <c:v>137.42400000000001</c:v>
                </c:pt>
                <c:pt idx="9909">
                  <c:v>137.452</c:v>
                </c:pt>
                <c:pt idx="9910">
                  <c:v>137.47999999999999</c:v>
                </c:pt>
                <c:pt idx="9911">
                  <c:v>137.50800000000001</c:v>
                </c:pt>
                <c:pt idx="9912">
                  <c:v>137.536</c:v>
                </c:pt>
                <c:pt idx="9913">
                  <c:v>137.56399999999999</c:v>
                </c:pt>
                <c:pt idx="9914">
                  <c:v>137.59200000000001</c:v>
                </c:pt>
                <c:pt idx="9915">
                  <c:v>137.62</c:v>
                </c:pt>
                <c:pt idx="9916">
                  <c:v>137.648</c:v>
                </c:pt>
                <c:pt idx="9917">
                  <c:v>137.67599999999999</c:v>
                </c:pt>
                <c:pt idx="9918">
                  <c:v>137.70400000000001</c:v>
                </c:pt>
                <c:pt idx="9919">
                  <c:v>137.732</c:v>
                </c:pt>
                <c:pt idx="9920">
                  <c:v>137.76</c:v>
                </c:pt>
                <c:pt idx="9921">
                  <c:v>137.78800000000001</c:v>
                </c:pt>
                <c:pt idx="9922">
                  <c:v>137.816</c:v>
                </c:pt>
                <c:pt idx="9923">
                  <c:v>137.84399999999999</c:v>
                </c:pt>
                <c:pt idx="9924">
                  <c:v>137.87200000000001</c:v>
                </c:pt>
                <c:pt idx="9925">
                  <c:v>137.9</c:v>
                </c:pt>
                <c:pt idx="9926">
                  <c:v>137.928</c:v>
                </c:pt>
                <c:pt idx="9927">
                  <c:v>137.95599999999999</c:v>
                </c:pt>
                <c:pt idx="9928">
                  <c:v>137.98400000000001</c:v>
                </c:pt>
                <c:pt idx="9929">
                  <c:v>138.012</c:v>
                </c:pt>
                <c:pt idx="9930">
                  <c:v>138.04</c:v>
                </c:pt>
                <c:pt idx="9931">
                  <c:v>138.06800000000001</c:v>
                </c:pt>
                <c:pt idx="9932">
                  <c:v>138.096</c:v>
                </c:pt>
                <c:pt idx="9933">
                  <c:v>138.124</c:v>
                </c:pt>
                <c:pt idx="9934">
                  <c:v>138.15199999999999</c:v>
                </c:pt>
                <c:pt idx="9935">
                  <c:v>138.18</c:v>
                </c:pt>
                <c:pt idx="9936">
                  <c:v>138.208</c:v>
                </c:pt>
                <c:pt idx="9937">
                  <c:v>138.23599999999999</c:v>
                </c:pt>
                <c:pt idx="9938">
                  <c:v>138.26400000000001</c:v>
                </c:pt>
                <c:pt idx="9939">
                  <c:v>138.292</c:v>
                </c:pt>
                <c:pt idx="9940">
                  <c:v>138.32</c:v>
                </c:pt>
                <c:pt idx="9941">
                  <c:v>138.34800000000001</c:v>
                </c:pt>
                <c:pt idx="9942">
                  <c:v>138.376</c:v>
                </c:pt>
                <c:pt idx="9943">
                  <c:v>138.404</c:v>
                </c:pt>
                <c:pt idx="9944">
                  <c:v>138.43199999999999</c:v>
                </c:pt>
                <c:pt idx="9945">
                  <c:v>138.46</c:v>
                </c:pt>
                <c:pt idx="9946">
                  <c:v>138.488</c:v>
                </c:pt>
                <c:pt idx="9947">
                  <c:v>138.51599999999999</c:v>
                </c:pt>
                <c:pt idx="9948">
                  <c:v>138.54400000000001</c:v>
                </c:pt>
                <c:pt idx="9949">
                  <c:v>138.572</c:v>
                </c:pt>
                <c:pt idx="9950">
                  <c:v>138.6</c:v>
                </c:pt>
                <c:pt idx="9951">
                  <c:v>138.62799999999999</c:v>
                </c:pt>
                <c:pt idx="9952">
                  <c:v>138.65600000000001</c:v>
                </c:pt>
                <c:pt idx="9953">
                  <c:v>138.684</c:v>
                </c:pt>
                <c:pt idx="9954">
                  <c:v>138.71199999999999</c:v>
                </c:pt>
                <c:pt idx="9955">
                  <c:v>138.74</c:v>
                </c:pt>
                <c:pt idx="9956">
                  <c:v>138.768</c:v>
                </c:pt>
                <c:pt idx="9957">
                  <c:v>138.79599999999999</c:v>
                </c:pt>
                <c:pt idx="9958">
                  <c:v>138.82400000000001</c:v>
                </c:pt>
                <c:pt idx="9959">
                  <c:v>138.852</c:v>
                </c:pt>
                <c:pt idx="9960">
                  <c:v>138.88</c:v>
                </c:pt>
                <c:pt idx="9961">
                  <c:v>138.90799999999999</c:v>
                </c:pt>
                <c:pt idx="9962">
                  <c:v>138.93600000000001</c:v>
                </c:pt>
                <c:pt idx="9963">
                  <c:v>138.964</c:v>
                </c:pt>
                <c:pt idx="9964">
                  <c:v>138.99199999999999</c:v>
                </c:pt>
                <c:pt idx="9965">
                  <c:v>139.02000000000001</c:v>
                </c:pt>
                <c:pt idx="9966">
                  <c:v>139.048</c:v>
                </c:pt>
                <c:pt idx="9967">
                  <c:v>139.07599999999999</c:v>
                </c:pt>
                <c:pt idx="9968">
                  <c:v>139.10400000000001</c:v>
                </c:pt>
                <c:pt idx="9969">
                  <c:v>139.13200000000001</c:v>
                </c:pt>
                <c:pt idx="9970">
                  <c:v>139.16</c:v>
                </c:pt>
                <c:pt idx="9971">
                  <c:v>139.18799999999999</c:v>
                </c:pt>
                <c:pt idx="9972">
                  <c:v>139.21600000000001</c:v>
                </c:pt>
                <c:pt idx="9973">
                  <c:v>139.244</c:v>
                </c:pt>
                <c:pt idx="9974">
                  <c:v>139.27199999999999</c:v>
                </c:pt>
                <c:pt idx="9975">
                  <c:v>139.30000000000001</c:v>
                </c:pt>
                <c:pt idx="9976">
                  <c:v>139.328</c:v>
                </c:pt>
                <c:pt idx="9977">
                  <c:v>139.35599999999999</c:v>
                </c:pt>
                <c:pt idx="9978">
                  <c:v>139.38399999999999</c:v>
                </c:pt>
                <c:pt idx="9979">
                  <c:v>139.41200000000001</c:v>
                </c:pt>
                <c:pt idx="9980">
                  <c:v>139.44</c:v>
                </c:pt>
                <c:pt idx="9981">
                  <c:v>139.46799999999999</c:v>
                </c:pt>
                <c:pt idx="9982">
                  <c:v>139.49600000000001</c:v>
                </c:pt>
                <c:pt idx="9983">
                  <c:v>139.524</c:v>
                </c:pt>
                <c:pt idx="9984">
                  <c:v>139.55199999999999</c:v>
                </c:pt>
                <c:pt idx="9985">
                  <c:v>139.58000000000001</c:v>
                </c:pt>
                <c:pt idx="9986">
                  <c:v>139.608</c:v>
                </c:pt>
                <c:pt idx="9987">
                  <c:v>139.636</c:v>
                </c:pt>
                <c:pt idx="9988">
                  <c:v>139.66399999999999</c:v>
                </c:pt>
                <c:pt idx="9989">
                  <c:v>139.69200000000001</c:v>
                </c:pt>
                <c:pt idx="9990">
                  <c:v>139.72</c:v>
                </c:pt>
                <c:pt idx="9991">
                  <c:v>139.74799999999999</c:v>
                </c:pt>
                <c:pt idx="9992">
                  <c:v>139.77600000000001</c:v>
                </c:pt>
                <c:pt idx="9993">
                  <c:v>139.804</c:v>
                </c:pt>
                <c:pt idx="9994">
                  <c:v>139.83199999999999</c:v>
                </c:pt>
                <c:pt idx="9995">
                  <c:v>139.86000000000001</c:v>
                </c:pt>
                <c:pt idx="9996">
                  <c:v>139.88800000000001</c:v>
                </c:pt>
                <c:pt idx="9997">
                  <c:v>139.916</c:v>
                </c:pt>
                <c:pt idx="9998">
                  <c:v>139.94399999999999</c:v>
                </c:pt>
                <c:pt idx="9999">
                  <c:v>139.97200000000001</c:v>
                </c:pt>
                <c:pt idx="10000">
                  <c:v>140</c:v>
                </c:pt>
              </c:numCache>
            </c:numRef>
          </c:xVal>
          <c:yVal>
            <c:numRef>
              <c:f>Full_long_standard_orbit_fs_dri!$F$2:$F$10002</c:f>
              <c:numCache>
                <c:formatCode>General</c:formatCode>
                <c:ptCount val="10001"/>
                <c:pt idx="0">
                  <c:v>0.95715799258099998</c:v>
                </c:pt>
                <c:pt idx="1">
                  <c:v>0.95841646339999997</c:v>
                </c:pt>
                <c:pt idx="2">
                  <c:v>0.95967493421799999</c:v>
                </c:pt>
                <c:pt idx="3">
                  <c:v>0.96093340503699998</c:v>
                </c:pt>
                <c:pt idx="4">
                  <c:v>0.96219187585499999</c:v>
                </c:pt>
                <c:pt idx="5">
                  <c:v>0.96345034667399998</c:v>
                </c:pt>
                <c:pt idx="6">
                  <c:v>0.96470881749199999</c:v>
                </c:pt>
                <c:pt idx="7">
                  <c:v>0.96596728831000001</c:v>
                </c:pt>
                <c:pt idx="8">
                  <c:v>0.967225759129</c:v>
                </c:pt>
                <c:pt idx="9">
                  <c:v>0.96848422994700001</c:v>
                </c:pt>
                <c:pt idx="10">
                  <c:v>0.969742700766</c:v>
                </c:pt>
                <c:pt idx="11">
                  <c:v>0.97100117158400001</c:v>
                </c:pt>
                <c:pt idx="12">
                  <c:v>0.972259642403</c:v>
                </c:pt>
                <c:pt idx="13">
                  <c:v>0.97351811322100001</c:v>
                </c:pt>
                <c:pt idx="14">
                  <c:v>0.97477658404</c:v>
                </c:pt>
                <c:pt idx="15">
                  <c:v>0.97603505485800002</c:v>
                </c:pt>
                <c:pt idx="16">
                  <c:v>0.97729352567700001</c:v>
                </c:pt>
                <c:pt idx="17">
                  <c:v>0.97855199649500002</c:v>
                </c:pt>
                <c:pt idx="18">
                  <c:v>0.97981046731400001</c:v>
                </c:pt>
                <c:pt idx="19">
                  <c:v>0.98107370110100001</c:v>
                </c:pt>
                <c:pt idx="20">
                  <c:v>0.982338018476</c:v>
                </c:pt>
                <c:pt idx="21">
                  <c:v>0.98360233585099999</c:v>
                </c:pt>
                <c:pt idx="22">
                  <c:v>0.984866653225</c:v>
                </c:pt>
                <c:pt idx="23">
                  <c:v>0.98613097059999999</c:v>
                </c:pt>
                <c:pt idx="24">
                  <c:v>0.98739528797499998</c:v>
                </c:pt>
                <c:pt idx="25">
                  <c:v>0.98865960534999997</c:v>
                </c:pt>
                <c:pt idx="26">
                  <c:v>0.98992392272499996</c:v>
                </c:pt>
                <c:pt idx="27">
                  <c:v>0.99118824009999995</c:v>
                </c:pt>
                <c:pt idx="28">
                  <c:v>0.99245255747500005</c:v>
                </c:pt>
                <c:pt idx="29">
                  <c:v>0.99371687485000004</c:v>
                </c:pt>
                <c:pt idx="30">
                  <c:v>0.99498119222500003</c:v>
                </c:pt>
                <c:pt idx="31">
                  <c:v>0.99624550960000002</c:v>
                </c:pt>
                <c:pt idx="32">
                  <c:v>0.99750982697500001</c:v>
                </c:pt>
                <c:pt idx="33">
                  <c:v>0.99877414435</c:v>
                </c:pt>
                <c:pt idx="34">
                  <c:v>1.00003846173</c:v>
                </c:pt>
                <c:pt idx="35">
                  <c:v>1.0013027791</c:v>
                </c:pt>
                <c:pt idx="36">
                  <c:v>1.00256709648</c:v>
                </c:pt>
                <c:pt idx="37">
                  <c:v>1.00383141385</c:v>
                </c:pt>
                <c:pt idx="38">
                  <c:v>1.00509573123</c:v>
                </c:pt>
                <c:pt idx="39">
                  <c:v>1.0063600485999999</c:v>
                </c:pt>
                <c:pt idx="40">
                  <c:v>1.0076243659799999</c:v>
                </c:pt>
                <c:pt idx="41">
                  <c:v>1.0088886833499999</c:v>
                </c:pt>
                <c:pt idx="42">
                  <c:v>1.0101530007299999</c:v>
                </c:pt>
                <c:pt idx="43">
                  <c:v>1.0114173180999999</c:v>
                </c:pt>
                <c:pt idx="44">
                  <c:v>1.0126816354699999</c:v>
                </c:pt>
                <c:pt idx="45">
                  <c:v>1.0139459528500001</c:v>
                </c:pt>
                <c:pt idx="46">
                  <c:v>1.01525111701</c:v>
                </c:pt>
                <c:pt idx="47">
                  <c:v>1.0165913340999999</c:v>
                </c:pt>
                <c:pt idx="48">
                  <c:v>1.01793155118</c:v>
                </c:pt>
                <c:pt idx="49">
                  <c:v>1.0192717682700001</c:v>
                </c:pt>
                <c:pt idx="50">
                  <c:v>1.02061198535</c:v>
                </c:pt>
                <c:pt idx="51">
                  <c:v>1.0219522024400001</c:v>
                </c:pt>
                <c:pt idx="52">
                  <c:v>1.0232924195199999</c:v>
                </c:pt>
                <c:pt idx="53">
                  <c:v>1.02463263661</c:v>
                </c:pt>
                <c:pt idx="54">
                  <c:v>1.0259728536899999</c:v>
                </c:pt>
                <c:pt idx="55">
                  <c:v>1.02731307077</c:v>
                </c:pt>
                <c:pt idx="56">
                  <c:v>1.0286532878600001</c:v>
                </c:pt>
                <c:pt idx="57">
                  <c:v>1.02999350494</c:v>
                </c:pt>
                <c:pt idx="58">
                  <c:v>1.0313337220300001</c:v>
                </c:pt>
                <c:pt idx="59">
                  <c:v>1.0326739391099999</c:v>
                </c:pt>
                <c:pt idx="60">
                  <c:v>1.0340141562</c:v>
                </c:pt>
                <c:pt idx="61">
                  <c:v>1.0353543732799999</c:v>
                </c:pt>
                <c:pt idx="62">
                  <c:v>1.03669459037</c:v>
                </c:pt>
                <c:pt idx="63">
                  <c:v>1.0380348074500001</c:v>
                </c:pt>
                <c:pt idx="64">
                  <c:v>1.03937502453</c:v>
                </c:pt>
                <c:pt idx="65">
                  <c:v>1.0407152416200001</c:v>
                </c:pt>
                <c:pt idx="66">
                  <c:v>1.0420554586999999</c:v>
                </c:pt>
                <c:pt idx="67">
                  <c:v>1.04339567579</c:v>
                </c:pt>
                <c:pt idx="68">
                  <c:v>1.0447358928699999</c:v>
                </c:pt>
                <c:pt idx="69">
                  <c:v>1.04607610996</c:v>
                </c:pt>
                <c:pt idx="70">
                  <c:v>1.04741787734</c:v>
                </c:pt>
                <c:pt idx="71">
                  <c:v>1.04891598424</c:v>
                </c:pt>
                <c:pt idx="72">
                  <c:v>1.0504140911299999</c:v>
                </c:pt>
                <c:pt idx="73">
                  <c:v>1.0519121980299999</c:v>
                </c:pt>
                <c:pt idx="74">
                  <c:v>1.0534103049300001</c:v>
                </c:pt>
                <c:pt idx="75">
                  <c:v>1.0549084118300001</c:v>
                </c:pt>
                <c:pt idx="76">
                  <c:v>1.05640651872</c:v>
                </c:pt>
                <c:pt idx="77">
                  <c:v>1.05790462562</c:v>
                </c:pt>
                <c:pt idx="78">
                  <c:v>1.0594027325199999</c:v>
                </c:pt>
                <c:pt idx="79">
                  <c:v>1.0609008394199999</c:v>
                </c:pt>
                <c:pt idx="80">
                  <c:v>1.0623989463100001</c:v>
                </c:pt>
                <c:pt idx="81">
                  <c:v>1.0638970532100001</c:v>
                </c:pt>
                <c:pt idx="82">
                  <c:v>1.06539516011</c:v>
                </c:pt>
                <c:pt idx="83">
                  <c:v>1.06689326701</c:v>
                </c:pt>
                <c:pt idx="84">
                  <c:v>1.0683913738999999</c:v>
                </c:pt>
                <c:pt idx="85">
                  <c:v>1.0698894807999999</c:v>
                </c:pt>
                <c:pt idx="86">
                  <c:v>1.0713875877000001</c:v>
                </c:pt>
                <c:pt idx="87">
                  <c:v>1.0728856946000001</c:v>
                </c:pt>
                <c:pt idx="88">
                  <c:v>1.07438380149</c:v>
                </c:pt>
                <c:pt idx="89">
                  <c:v>1.07588190839</c:v>
                </c:pt>
                <c:pt idx="90">
                  <c:v>1.0773800152899999</c:v>
                </c:pt>
                <c:pt idx="91">
                  <c:v>1.0788781221799999</c:v>
                </c:pt>
                <c:pt idx="92">
                  <c:v>1.0803762290800001</c:v>
                </c:pt>
                <c:pt idx="93">
                  <c:v>1.0818849719300001</c:v>
                </c:pt>
                <c:pt idx="94">
                  <c:v>1.08340980179</c:v>
                </c:pt>
                <c:pt idx="95">
                  <c:v>1.0849346316499999</c:v>
                </c:pt>
                <c:pt idx="96">
                  <c:v>1.0864594615000001</c:v>
                </c:pt>
                <c:pt idx="97">
                  <c:v>1.08798429136</c:v>
                </c:pt>
                <c:pt idx="98">
                  <c:v>1.0895091212100001</c:v>
                </c:pt>
                <c:pt idx="99">
                  <c:v>1.09103395107</c:v>
                </c:pt>
                <c:pt idx="100">
                  <c:v>1.0925587809199999</c:v>
                </c:pt>
                <c:pt idx="101">
                  <c:v>1.09408361078</c:v>
                </c:pt>
                <c:pt idx="102">
                  <c:v>1.09560844063</c:v>
                </c:pt>
                <c:pt idx="103">
                  <c:v>1.0971332704900001</c:v>
                </c:pt>
                <c:pt idx="104">
                  <c:v>1.09865810035</c:v>
                </c:pt>
                <c:pt idx="105">
                  <c:v>1.1001829301999999</c:v>
                </c:pt>
                <c:pt idx="106">
                  <c:v>1.10170776006</c:v>
                </c:pt>
                <c:pt idx="107">
                  <c:v>1.1032325899099999</c:v>
                </c:pt>
                <c:pt idx="108">
                  <c:v>1.1047574197700001</c:v>
                </c:pt>
                <c:pt idx="109">
                  <c:v>1.10628224962</c:v>
                </c:pt>
                <c:pt idx="110">
                  <c:v>1.1078070794799999</c:v>
                </c:pt>
                <c:pt idx="111">
                  <c:v>1.10933190933</c:v>
                </c:pt>
                <c:pt idx="112">
                  <c:v>1.1108567391899999</c:v>
                </c:pt>
                <c:pt idx="113">
                  <c:v>1.1123815690500001</c:v>
                </c:pt>
                <c:pt idx="114">
                  <c:v>1.1139063989</c:v>
                </c:pt>
                <c:pt idx="115">
                  <c:v>1.1154312287599999</c:v>
                </c:pt>
                <c:pt idx="116">
                  <c:v>1.11695605861</c:v>
                </c:pt>
                <c:pt idx="117">
                  <c:v>1.1184808884699999</c:v>
                </c:pt>
                <c:pt idx="118">
                  <c:v>1.1200057183200001</c:v>
                </c:pt>
                <c:pt idx="119">
                  <c:v>1.12153054818</c:v>
                </c:pt>
                <c:pt idx="120">
                  <c:v>1.1230553780400001</c:v>
                </c:pt>
                <c:pt idx="121">
                  <c:v>1.12458020789</c:v>
                </c:pt>
                <c:pt idx="122">
                  <c:v>1.12615755426</c:v>
                </c:pt>
                <c:pt idx="123">
                  <c:v>1.12773904729</c:v>
                </c:pt>
                <c:pt idx="124">
                  <c:v>1.12932054032</c:v>
                </c:pt>
                <c:pt idx="125">
                  <c:v>1.1309020333499999</c:v>
                </c:pt>
                <c:pt idx="126">
                  <c:v>1.1324835263799999</c:v>
                </c:pt>
                <c:pt idx="127">
                  <c:v>1.1340650194099999</c:v>
                </c:pt>
                <c:pt idx="128">
                  <c:v>1.1356465124399999</c:v>
                </c:pt>
                <c:pt idx="129">
                  <c:v>1.1372280054699999</c:v>
                </c:pt>
                <c:pt idx="130">
                  <c:v>1.1388094984999999</c:v>
                </c:pt>
                <c:pt idx="131">
                  <c:v>1.1403909915299999</c:v>
                </c:pt>
                <c:pt idx="132">
                  <c:v>1.1419724845599999</c:v>
                </c:pt>
                <c:pt idx="133">
                  <c:v>1.1435539775900001</c:v>
                </c:pt>
                <c:pt idx="134">
                  <c:v>1.1451354706200001</c:v>
                </c:pt>
                <c:pt idx="135">
                  <c:v>1.1467169636400001</c:v>
                </c:pt>
                <c:pt idx="136">
                  <c:v>1.1482984566700001</c:v>
                </c:pt>
                <c:pt idx="137">
                  <c:v>1.1498799497000001</c:v>
                </c:pt>
                <c:pt idx="138">
                  <c:v>1.1514614427300001</c:v>
                </c:pt>
                <c:pt idx="139">
                  <c:v>1.1530429357600001</c:v>
                </c:pt>
                <c:pt idx="140">
                  <c:v>1.15462442879</c:v>
                </c:pt>
                <c:pt idx="141">
                  <c:v>1.15620592182</c:v>
                </c:pt>
                <c:pt idx="142">
                  <c:v>1.1578687244300001</c:v>
                </c:pt>
                <c:pt idx="143">
                  <c:v>1.15962858596</c:v>
                </c:pt>
                <c:pt idx="144">
                  <c:v>1.16138844749</c:v>
                </c:pt>
                <c:pt idx="145">
                  <c:v>1.1631483090300001</c:v>
                </c:pt>
                <c:pt idx="146">
                  <c:v>1.16490817056</c:v>
                </c:pt>
                <c:pt idx="147">
                  <c:v>1.1666680321</c:v>
                </c:pt>
                <c:pt idx="148">
                  <c:v>1.1684278936300001</c:v>
                </c:pt>
                <c:pt idx="149">
                  <c:v>1.17018775516</c:v>
                </c:pt>
                <c:pt idx="150">
                  <c:v>1.1719476167</c:v>
                </c:pt>
                <c:pt idx="151">
                  <c:v>1.1737074782300001</c:v>
                </c:pt>
                <c:pt idx="152">
                  <c:v>1.17546733977</c:v>
                </c:pt>
                <c:pt idx="153">
                  <c:v>1.1772272013</c:v>
                </c:pt>
                <c:pt idx="154">
                  <c:v>1.1789870628300001</c:v>
                </c:pt>
                <c:pt idx="155">
                  <c:v>1.18074692437</c:v>
                </c:pt>
                <c:pt idx="156">
                  <c:v>1.1825067859</c:v>
                </c:pt>
                <c:pt idx="157">
                  <c:v>1.1842666474400001</c:v>
                </c:pt>
                <c:pt idx="158">
                  <c:v>1.1860265089699999</c:v>
                </c:pt>
                <c:pt idx="159">
                  <c:v>1.1877863705</c:v>
                </c:pt>
                <c:pt idx="160">
                  <c:v>1.1895462320400001</c:v>
                </c:pt>
                <c:pt idx="161">
                  <c:v>1.1913060935699999</c:v>
                </c:pt>
                <c:pt idx="162">
                  <c:v>1.19306595511</c:v>
                </c:pt>
                <c:pt idx="163">
                  <c:v>1.1948258166400001</c:v>
                </c:pt>
                <c:pt idx="164">
                  <c:v>1.1965856781699999</c:v>
                </c:pt>
                <c:pt idx="165">
                  <c:v>1.19834553971</c:v>
                </c:pt>
                <c:pt idx="166">
                  <c:v>1.2001054012400001</c:v>
                </c:pt>
                <c:pt idx="167">
                  <c:v>1.2018652627799999</c:v>
                </c:pt>
                <c:pt idx="168">
                  <c:v>1.20362512431</c:v>
                </c:pt>
                <c:pt idx="169">
                  <c:v>1.2053849858400001</c:v>
                </c:pt>
                <c:pt idx="170">
                  <c:v>1.2070492242199999</c:v>
                </c:pt>
                <c:pt idx="171">
                  <c:v>1.2086730479600001</c:v>
                </c:pt>
                <c:pt idx="172">
                  <c:v>1.2102968717</c:v>
                </c:pt>
                <c:pt idx="173">
                  <c:v>1.2119206954399999</c:v>
                </c:pt>
                <c:pt idx="174">
                  <c:v>1.2135445191800001</c:v>
                </c:pt>
                <c:pt idx="175">
                  <c:v>1.21516834292</c:v>
                </c:pt>
                <c:pt idx="176">
                  <c:v>1.2167921666599999</c:v>
                </c:pt>
                <c:pt idx="177">
                  <c:v>1.2184159904</c:v>
                </c:pt>
                <c:pt idx="178">
                  <c:v>1.22003981414</c:v>
                </c:pt>
                <c:pt idx="179">
                  <c:v>1.2216636378800001</c:v>
                </c:pt>
                <c:pt idx="180">
                  <c:v>1.22328746162</c:v>
                </c:pt>
                <c:pt idx="181">
                  <c:v>1.2249112853599999</c:v>
                </c:pt>
                <c:pt idx="182">
                  <c:v>1.2265351091000001</c:v>
                </c:pt>
                <c:pt idx="183">
                  <c:v>1.22815893284</c:v>
                </c:pt>
                <c:pt idx="184">
                  <c:v>1.2297827565799999</c:v>
                </c:pt>
                <c:pt idx="185">
                  <c:v>1.2314065803200001</c:v>
                </c:pt>
                <c:pt idx="186">
                  <c:v>1.23303040406</c:v>
                </c:pt>
                <c:pt idx="187">
                  <c:v>1.2346542277999999</c:v>
                </c:pt>
                <c:pt idx="188">
                  <c:v>1.23627805154</c:v>
                </c:pt>
                <c:pt idx="189">
                  <c:v>1.23790187528</c:v>
                </c:pt>
                <c:pt idx="190">
                  <c:v>1.2395256990200001</c:v>
                </c:pt>
                <c:pt idx="191">
                  <c:v>1.24120318453</c:v>
                </c:pt>
                <c:pt idx="192">
                  <c:v>1.24306903469</c:v>
                </c:pt>
                <c:pt idx="193">
                  <c:v>1.2449348848499999</c:v>
                </c:pt>
                <c:pt idx="194">
                  <c:v>1.2468007350100001</c:v>
                </c:pt>
                <c:pt idx="195">
                  <c:v>1.2486665851700001</c:v>
                </c:pt>
                <c:pt idx="196">
                  <c:v>1.25053243533</c:v>
                </c:pt>
                <c:pt idx="197">
                  <c:v>1.2523982855</c:v>
                </c:pt>
                <c:pt idx="198">
                  <c:v>1.2542641356599999</c:v>
                </c:pt>
                <c:pt idx="199">
                  <c:v>1.2561299858199999</c:v>
                </c:pt>
                <c:pt idx="200">
                  <c:v>1.2579958359800001</c:v>
                </c:pt>
                <c:pt idx="201">
                  <c:v>1.25986168614</c:v>
                </c:pt>
                <c:pt idx="202">
                  <c:v>1.2617275363</c:v>
                </c:pt>
                <c:pt idx="203">
                  <c:v>1.26359338646</c:v>
                </c:pt>
                <c:pt idx="204">
                  <c:v>1.2654592366199999</c:v>
                </c:pt>
                <c:pt idx="205">
                  <c:v>1.2673250867800001</c:v>
                </c:pt>
                <c:pt idx="206">
                  <c:v>1.2691909369500001</c:v>
                </c:pt>
                <c:pt idx="207">
                  <c:v>1.27105678711</c:v>
                </c:pt>
                <c:pt idx="208">
                  <c:v>1.27292263727</c:v>
                </c:pt>
                <c:pt idx="209">
                  <c:v>1.27478848743</c:v>
                </c:pt>
                <c:pt idx="210">
                  <c:v>1.2766543375899999</c:v>
                </c:pt>
                <c:pt idx="211">
                  <c:v>1.2785201877500001</c:v>
                </c:pt>
                <c:pt idx="212">
                  <c:v>1.2803860379100001</c:v>
                </c:pt>
                <c:pt idx="213">
                  <c:v>1.28225188807</c:v>
                </c:pt>
                <c:pt idx="214">
                  <c:v>1.28411773824</c:v>
                </c:pt>
                <c:pt idx="215">
                  <c:v>1.2859835883999999</c:v>
                </c:pt>
                <c:pt idx="216">
                  <c:v>1.2878494385599999</c:v>
                </c:pt>
                <c:pt idx="217">
                  <c:v>1.2897152887200001</c:v>
                </c:pt>
                <c:pt idx="218">
                  <c:v>1.2917498277599999</c:v>
                </c:pt>
                <c:pt idx="219">
                  <c:v>1.2938244545199999</c:v>
                </c:pt>
                <c:pt idx="220">
                  <c:v>1.29589908128</c:v>
                </c:pt>
                <c:pt idx="221">
                  <c:v>1.29797370804</c:v>
                </c:pt>
                <c:pt idx="222">
                  <c:v>1.30004833479</c:v>
                </c:pt>
                <c:pt idx="223">
                  <c:v>1.3021229615500001</c:v>
                </c:pt>
                <c:pt idx="224">
                  <c:v>1.3041975883100001</c:v>
                </c:pt>
                <c:pt idx="225">
                  <c:v>1.3062722150599999</c:v>
                </c:pt>
                <c:pt idx="226">
                  <c:v>1.3083468418199999</c:v>
                </c:pt>
                <c:pt idx="227">
                  <c:v>1.31042146858</c:v>
                </c:pt>
                <c:pt idx="228">
                  <c:v>1.31249609534</c:v>
                </c:pt>
                <c:pt idx="229">
                  <c:v>1.31457072209</c:v>
                </c:pt>
                <c:pt idx="230">
                  <c:v>1.3166453488500001</c:v>
                </c:pt>
                <c:pt idx="231">
                  <c:v>1.3187199756100001</c:v>
                </c:pt>
                <c:pt idx="232">
                  <c:v>1.3207946023599999</c:v>
                </c:pt>
                <c:pt idx="233">
                  <c:v>1.3228692291199999</c:v>
                </c:pt>
                <c:pt idx="234">
                  <c:v>1.32494385588</c:v>
                </c:pt>
                <c:pt idx="235">
                  <c:v>1.32701848264</c:v>
                </c:pt>
                <c:pt idx="236">
                  <c:v>1.32909310939</c:v>
                </c:pt>
                <c:pt idx="237">
                  <c:v>1.3311677361500001</c:v>
                </c:pt>
                <c:pt idx="238">
                  <c:v>1.3332423629100001</c:v>
                </c:pt>
                <c:pt idx="239">
                  <c:v>1.3353169896599999</c:v>
                </c:pt>
                <c:pt idx="240">
                  <c:v>1.3373916164199999</c:v>
                </c:pt>
                <c:pt idx="241">
                  <c:v>1.33946624318</c:v>
                </c:pt>
                <c:pt idx="242">
                  <c:v>1.34154086994</c:v>
                </c:pt>
                <c:pt idx="243">
                  <c:v>1.3435699756399999</c:v>
                </c:pt>
                <c:pt idx="244">
                  <c:v>1.3455898504199999</c:v>
                </c:pt>
                <c:pt idx="245">
                  <c:v>1.3476097252100001</c:v>
                </c:pt>
                <c:pt idx="246">
                  <c:v>1.3496295999900001</c:v>
                </c:pt>
                <c:pt idx="247">
                  <c:v>1.3516494747700001</c:v>
                </c:pt>
                <c:pt idx="248">
                  <c:v>1.3536693495500001</c:v>
                </c:pt>
                <c:pt idx="249">
                  <c:v>1.3556892243300001</c:v>
                </c:pt>
                <c:pt idx="250">
                  <c:v>1.35770909911</c:v>
                </c:pt>
                <c:pt idx="251">
                  <c:v>1.35972897389</c:v>
                </c:pt>
                <c:pt idx="252">
                  <c:v>1.36174884867</c:v>
                </c:pt>
                <c:pt idx="253">
                  <c:v>1.36376872345</c:v>
                </c:pt>
                <c:pt idx="254">
                  <c:v>1.36578859823</c:v>
                </c:pt>
                <c:pt idx="255">
                  <c:v>1.36780847301</c:v>
                </c:pt>
                <c:pt idx="256">
                  <c:v>1.36982834779</c:v>
                </c:pt>
                <c:pt idx="257">
                  <c:v>1.3718482225699999</c:v>
                </c:pt>
                <c:pt idx="258">
                  <c:v>1.3738680973499999</c:v>
                </c:pt>
                <c:pt idx="259">
                  <c:v>1.3758879721299999</c:v>
                </c:pt>
                <c:pt idx="260">
                  <c:v>1.3779078469099999</c:v>
                </c:pt>
                <c:pt idx="261">
                  <c:v>1.3799277217000001</c:v>
                </c:pt>
                <c:pt idx="262">
                  <c:v>1.3819475964800001</c:v>
                </c:pt>
                <c:pt idx="263">
                  <c:v>1.3839674712600001</c:v>
                </c:pt>
                <c:pt idx="264">
                  <c:v>1.3859873460400001</c:v>
                </c:pt>
                <c:pt idx="265">
                  <c:v>1.3880072208200001</c:v>
                </c:pt>
                <c:pt idx="266">
                  <c:v>1.3900461345799999</c:v>
                </c:pt>
                <c:pt idx="267">
                  <c:v>1.39229486479</c:v>
                </c:pt>
                <c:pt idx="268">
                  <c:v>1.394543595</c:v>
                </c:pt>
                <c:pt idx="269">
                  <c:v>1.3967923252000001</c:v>
                </c:pt>
                <c:pt idx="270">
                  <c:v>1.3990410554099999</c:v>
                </c:pt>
                <c:pt idx="271">
                  <c:v>1.40128978562</c:v>
                </c:pt>
                <c:pt idx="272">
                  <c:v>1.40353851582</c:v>
                </c:pt>
                <c:pt idx="273">
                  <c:v>1.40578724603</c:v>
                </c:pt>
                <c:pt idx="274">
                  <c:v>1.4080359762300001</c:v>
                </c:pt>
                <c:pt idx="275">
                  <c:v>1.4102847064399999</c:v>
                </c:pt>
                <c:pt idx="276">
                  <c:v>1.41253343665</c:v>
                </c:pt>
                <c:pt idx="277">
                  <c:v>1.41478216685</c:v>
                </c:pt>
                <c:pt idx="278">
                  <c:v>1.4170308970600001</c:v>
                </c:pt>
                <c:pt idx="279">
                  <c:v>1.4192796272699999</c:v>
                </c:pt>
                <c:pt idx="280">
                  <c:v>1.4215283574699999</c:v>
                </c:pt>
                <c:pt idx="281">
                  <c:v>1.42377708768</c:v>
                </c:pt>
                <c:pt idx="282">
                  <c:v>1.42602581788</c:v>
                </c:pt>
                <c:pt idx="283">
                  <c:v>1.4282745480900001</c:v>
                </c:pt>
                <c:pt idx="284">
                  <c:v>1.4305232782999999</c:v>
                </c:pt>
                <c:pt idx="285">
                  <c:v>1.4327720085</c:v>
                </c:pt>
                <c:pt idx="286">
                  <c:v>1.43502073871</c:v>
                </c:pt>
                <c:pt idx="287">
                  <c:v>1.4372694689200001</c:v>
                </c:pt>
                <c:pt idx="288">
                  <c:v>1.4395181991199999</c:v>
                </c:pt>
                <c:pt idx="289">
                  <c:v>1.4417669293299999</c:v>
                </c:pt>
                <c:pt idx="290">
                  <c:v>1.44401565954</c:v>
                </c:pt>
                <c:pt idx="291">
                  <c:v>1.44626438974</c:v>
                </c:pt>
                <c:pt idx="292">
                  <c:v>1.4485131199500001</c:v>
                </c:pt>
                <c:pt idx="293">
                  <c:v>1.4508261569200001</c:v>
                </c:pt>
                <c:pt idx="294">
                  <c:v>1.45315535974</c:v>
                </c:pt>
                <c:pt idx="295">
                  <c:v>1.4554845625599999</c:v>
                </c:pt>
                <c:pt idx="296">
                  <c:v>1.4578137653800001</c:v>
                </c:pt>
                <c:pt idx="297">
                  <c:v>1.4601429682</c:v>
                </c:pt>
                <c:pt idx="298">
                  <c:v>1.4624721710199999</c:v>
                </c:pt>
                <c:pt idx="299">
                  <c:v>1.4648013738400001</c:v>
                </c:pt>
                <c:pt idx="300">
                  <c:v>1.46713057666</c:v>
                </c:pt>
                <c:pt idx="301">
                  <c:v>1.46945977948</c:v>
                </c:pt>
                <c:pt idx="302">
                  <c:v>1.4717889823000001</c:v>
                </c:pt>
                <c:pt idx="303">
                  <c:v>1.47411818512</c:v>
                </c:pt>
                <c:pt idx="304">
                  <c:v>1.47644738794</c:v>
                </c:pt>
                <c:pt idx="305">
                  <c:v>1.4787765907599999</c:v>
                </c:pt>
                <c:pt idx="306">
                  <c:v>1.4811057935800001</c:v>
                </c:pt>
                <c:pt idx="307">
                  <c:v>1.4834349964</c:v>
                </c:pt>
                <c:pt idx="308">
                  <c:v>1.4857641992199999</c:v>
                </c:pt>
                <c:pt idx="309">
                  <c:v>1.4880934020400001</c:v>
                </c:pt>
                <c:pt idx="310">
                  <c:v>1.49042260486</c:v>
                </c:pt>
                <c:pt idx="311">
                  <c:v>1.4927518076799999</c:v>
                </c:pt>
                <c:pt idx="312">
                  <c:v>1.4950810105000001</c:v>
                </c:pt>
                <c:pt idx="313">
                  <c:v>1.49741021332</c:v>
                </c:pt>
                <c:pt idx="314">
                  <c:v>1.4997394161399999</c:v>
                </c:pt>
                <c:pt idx="315">
                  <c:v>1.5020686189600001</c:v>
                </c:pt>
                <c:pt idx="316">
                  <c:v>1.50439782178</c:v>
                </c:pt>
                <c:pt idx="317">
                  <c:v>1.50690328347</c:v>
                </c:pt>
                <c:pt idx="318">
                  <c:v>1.50944755065</c:v>
                </c:pt>
                <c:pt idx="319">
                  <c:v>1.51199181784</c:v>
                </c:pt>
                <c:pt idx="320">
                  <c:v>1.51453608502</c:v>
                </c:pt>
                <c:pt idx="321">
                  <c:v>1.51708035221</c:v>
                </c:pt>
                <c:pt idx="322">
                  <c:v>1.51962461939</c:v>
                </c:pt>
                <c:pt idx="323">
                  <c:v>1.52216888658</c:v>
                </c:pt>
                <c:pt idx="324">
                  <c:v>1.5247131537600001</c:v>
                </c:pt>
                <c:pt idx="325">
                  <c:v>1.5272574209500001</c:v>
                </c:pt>
                <c:pt idx="326">
                  <c:v>1.5298016881300001</c:v>
                </c:pt>
                <c:pt idx="327">
                  <c:v>1.5323459553200001</c:v>
                </c:pt>
                <c:pt idx="328">
                  <c:v>1.5348902225000001</c:v>
                </c:pt>
                <c:pt idx="329">
                  <c:v>1.5374344896900001</c:v>
                </c:pt>
                <c:pt idx="330">
                  <c:v>1.5399787568700001</c:v>
                </c:pt>
                <c:pt idx="331">
                  <c:v>1.5425230240600001</c:v>
                </c:pt>
                <c:pt idx="332">
                  <c:v>1.5450672912400001</c:v>
                </c:pt>
                <c:pt idx="333">
                  <c:v>1.5476115584300001</c:v>
                </c:pt>
                <c:pt idx="334">
                  <c:v>1.5501558256200001</c:v>
                </c:pt>
                <c:pt idx="335">
                  <c:v>1.5527000928000001</c:v>
                </c:pt>
                <c:pt idx="336">
                  <c:v>1.5552443599900001</c:v>
                </c:pt>
                <c:pt idx="337">
                  <c:v>1.5577886271700001</c:v>
                </c:pt>
                <c:pt idx="338">
                  <c:v>1.5603328943600001</c:v>
                </c:pt>
                <c:pt idx="339">
                  <c:v>1.5628771615399999</c:v>
                </c:pt>
                <c:pt idx="340">
                  <c:v>1.5654214287299999</c:v>
                </c:pt>
                <c:pt idx="341">
                  <c:v>1.5679656959099999</c:v>
                </c:pt>
                <c:pt idx="342">
                  <c:v>1.5705099630999999</c:v>
                </c:pt>
                <c:pt idx="343">
                  <c:v>1.5731160046899999</c:v>
                </c:pt>
                <c:pt idx="344">
                  <c:v>1.5758940853900001</c:v>
                </c:pt>
                <c:pt idx="345">
                  <c:v>1.57867216608</c:v>
                </c:pt>
                <c:pt idx="346">
                  <c:v>1.58145024678</c:v>
                </c:pt>
                <c:pt idx="347">
                  <c:v>1.58422832748</c:v>
                </c:pt>
                <c:pt idx="348">
                  <c:v>1.5870064081699999</c:v>
                </c:pt>
                <c:pt idx="349">
                  <c:v>1.5897844888699999</c:v>
                </c:pt>
                <c:pt idx="350">
                  <c:v>1.5925625695600001</c:v>
                </c:pt>
                <c:pt idx="351">
                  <c:v>1.59534065026</c:v>
                </c:pt>
                <c:pt idx="352">
                  <c:v>1.59811873096</c:v>
                </c:pt>
                <c:pt idx="353">
                  <c:v>1.60089681165</c:v>
                </c:pt>
                <c:pt idx="354">
                  <c:v>1.6036748923499999</c:v>
                </c:pt>
                <c:pt idx="355">
                  <c:v>1.6064529730499999</c:v>
                </c:pt>
                <c:pt idx="356">
                  <c:v>1.6092310537400001</c:v>
                </c:pt>
                <c:pt idx="357">
                  <c:v>1.61200913444</c:v>
                </c:pt>
                <c:pt idx="358">
                  <c:v>1.61478721514</c:v>
                </c:pt>
                <c:pt idx="359">
                  <c:v>1.61756529583</c:v>
                </c:pt>
                <c:pt idx="360">
                  <c:v>1.6203433765299999</c:v>
                </c:pt>
                <c:pt idx="361">
                  <c:v>1.6231214572299999</c:v>
                </c:pt>
                <c:pt idx="362">
                  <c:v>1.6258995379200001</c:v>
                </c:pt>
                <c:pt idx="363">
                  <c:v>1.62867761862</c:v>
                </c:pt>
                <c:pt idx="364">
                  <c:v>1.63145569931</c:v>
                </c:pt>
                <c:pt idx="365">
                  <c:v>1.63423378001</c:v>
                </c:pt>
                <c:pt idx="366">
                  <c:v>1.6370199726300001</c:v>
                </c:pt>
                <c:pt idx="367">
                  <c:v>1.63992761872</c:v>
                </c:pt>
                <c:pt idx="368">
                  <c:v>1.64283526481</c:v>
                </c:pt>
                <c:pt idx="369">
                  <c:v>1.6457429109099999</c:v>
                </c:pt>
                <c:pt idx="370">
                  <c:v>1.6486505570000001</c:v>
                </c:pt>
                <c:pt idx="371">
                  <c:v>1.65155820309</c:v>
                </c:pt>
                <c:pt idx="372">
                  <c:v>1.6544658491799999</c:v>
                </c:pt>
                <c:pt idx="373">
                  <c:v>1.6573734952800001</c:v>
                </c:pt>
                <c:pt idx="374">
                  <c:v>1.66028114137</c:v>
                </c:pt>
                <c:pt idx="375">
                  <c:v>1.66318878746</c:v>
                </c:pt>
                <c:pt idx="376">
                  <c:v>1.6660964335599999</c:v>
                </c:pt>
                <c:pt idx="377">
                  <c:v>1.6690040796500001</c:v>
                </c:pt>
                <c:pt idx="378">
                  <c:v>1.67191172574</c:v>
                </c:pt>
                <c:pt idx="379">
                  <c:v>1.67481937184</c:v>
                </c:pt>
                <c:pt idx="380">
                  <c:v>1.6777270179299999</c:v>
                </c:pt>
                <c:pt idx="381">
                  <c:v>1.6806346640200001</c:v>
                </c:pt>
                <c:pt idx="382">
                  <c:v>1.68354231012</c:v>
                </c:pt>
                <c:pt idx="383">
                  <c:v>1.6864499562099999</c:v>
                </c:pt>
                <c:pt idx="384">
                  <c:v>1.6893576023000001</c:v>
                </c:pt>
                <c:pt idx="385">
                  <c:v>1.6922652484</c:v>
                </c:pt>
                <c:pt idx="386">
                  <c:v>1.69517289449</c:v>
                </c:pt>
                <c:pt idx="387">
                  <c:v>1.6980805405799999</c:v>
                </c:pt>
                <c:pt idx="388">
                  <c:v>1.7009881866700001</c:v>
                </c:pt>
                <c:pt idx="389">
                  <c:v>1.70389583277</c:v>
                </c:pt>
                <c:pt idx="390">
                  <c:v>1.7068034788599999</c:v>
                </c:pt>
                <c:pt idx="391">
                  <c:v>1.7097111249500001</c:v>
                </c:pt>
                <c:pt idx="392">
                  <c:v>1.71261877105</c:v>
                </c:pt>
                <c:pt idx="393">
                  <c:v>1.7157078274799999</c:v>
                </c:pt>
                <c:pt idx="394">
                  <c:v>1.7188217053299999</c:v>
                </c:pt>
                <c:pt idx="395">
                  <c:v>1.7219355831900001</c:v>
                </c:pt>
                <c:pt idx="396">
                  <c:v>1.72504946104</c:v>
                </c:pt>
                <c:pt idx="397">
                  <c:v>1.7281633389</c:v>
                </c:pt>
                <c:pt idx="398">
                  <c:v>1.7312772167499999</c:v>
                </c:pt>
                <c:pt idx="399">
                  <c:v>1.7343910946000001</c:v>
                </c:pt>
                <c:pt idx="400">
                  <c:v>1.73750497246</c:v>
                </c:pt>
                <c:pt idx="401">
                  <c:v>1.74061885031</c:v>
                </c:pt>
                <c:pt idx="402">
                  <c:v>1.7437327281599999</c:v>
                </c:pt>
                <c:pt idx="403">
                  <c:v>1.7468466060200001</c:v>
                </c:pt>
                <c:pt idx="404">
                  <c:v>1.74996048387</c:v>
                </c:pt>
                <c:pt idx="405">
                  <c:v>1.75307436172</c:v>
                </c:pt>
                <c:pt idx="406">
                  <c:v>1.7561882395799999</c:v>
                </c:pt>
                <c:pt idx="407">
                  <c:v>1.7593021174300001</c:v>
                </c:pt>
                <c:pt idx="408">
                  <c:v>1.76241599529</c:v>
                </c:pt>
                <c:pt idx="409">
                  <c:v>1.76552987314</c:v>
                </c:pt>
                <c:pt idx="410">
                  <c:v>1.7686437509899999</c:v>
                </c:pt>
                <c:pt idx="411">
                  <c:v>1.7717576288500001</c:v>
                </c:pt>
                <c:pt idx="412">
                  <c:v>1.7748715067</c:v>
                </c:pt>
                <c:pt idx="413">
                  <c:v>1.77798538455</c:v>
                </c:pt>
                <c:pt idx="414">
                  <c:v>1.7810992624099999</c:v>
                </c:pt>
                <c:pt idx="415">
                  <c:v>1.7842131402600001</c:v>
                </c:pt>
                <c:pt idx="416">
                  <c:v>1.7873270181100001</c:v>
                </c:pt>
                <c:pt idx="417">
                  <c:v>1.79044089597</c:v>
                </c:pt>
                <c:pt idx="418">
                  <c:v>1.79367640959</c:v>
                </c:pt>
                <c:pt idx="419">
                  <c:v>1.79692001756</c:v>
                </c:pt>
                <c:pt idx="420">
                  <c:v>1.80016362552</c:v>
                </c:pt>
                <c:pt idx="421">
                  <c:v>1.80340723348</c:v>
                </c:pt>
                <c:pt idx="422">
                  <c:v>1.80665084145</c:v>
                </c:pt>
                <c:pt idx="423">
                  <c:v>1.80989444941</c:v>
                </c:pt>
                <c:pt idx="424">
                  <c:v>1.81313805737</c:v>
                </c:pt>
                <c:pt idx="425">
                  <c:v>1.81638166534</c:v>
                </c:pt>
                <c:pt idx="426">
                  <c:v>1.8196252733</c:v>
                </c:pt>
                <c:pt idx="427">
                  <c:v>1.82286888126</c:v>
                </c:pt>
                <c:pt idx="428">
                  <c:v>1.82611248922</c:v>
                </c:pt>
                <c:pt idx="429">
                  <c:v>1.82935609719</c:v>
                </c:pt>
                <c:pt idx="430">
                  <c:v>1.83259970515</c:v>
                </c:pt>
                <c:pt idx="431">
                  <c:v>1.83584331311</c:v>
                </c:pt>
                <c:pt idx="432">
                  <c:v>1.83908692108</c:v>
                </c:pt>
                <c:pt idx="433">
                  <c:v>1.8423305290400001</c:v>
                </c:pt>
                <c:pt idx="434">
                  <c:v>1.8455741370000001</c:v>
                </c:pt>
                <c:pt idx="435">
                  <c:v>1.8488177449700001</c:v>
                </c:pt>
                <c:pt idx="436">
                  <c:v>1.8520613529300001</c:v>
                </c:pt>
                <c:pt idx="437">
                  <c:v>1.8553049608900001</c:v>
                </c:pt>
                <c:pt idx="438">
                  <c:v>1.8585485688500001</c:v>
                </c:pt>
                <c:pt idx="439">
                  <c:v>1.8617921768200001</c:v>
                </c:pt>
                <c:pt idx="440">
                  <c:v>1.8650357847800001</c:v>
                </c:pt>
                <c:pt idx="441">
                  <c:v>1.8682793927400001</c:v>
                </c:pt>
                <c:pt idx="442">
                  <c:v>1.8716353369200001</c:v>
                </c:pt>
                <c:pt idx="443">
                  <c:v>1.87508560034</c:v>
                </c:pt>
                <c:pt idx="444">
                  <c:v>1.87853586376</c:v>
                </c:pt>
                <c:pt idx="445">
                  <c:v>1.88198612718</c:v>
                </c:pt>
                <c:pt idx="446">
                  <c:v>1.8854363906</c:v>
                </c:pt>
                <c:pt idx="447">
                  <c:v>1.88888665402</c:v>
                </c:pt>
                <c:pt idx="448">
                  <c:v>1.89233691744</c:v>
                </c:pt>
                <c:pt idx="449">
                  <c:v>1.89578718086</c:v>
                </c:pt>
                <c:pt idx="450">
                  <c:v>1.89923744427</c:v>
                </c:pt>
                <c:pt idx="451">
                  <c:v>1.90268770769</c:v>
                </c:pt>
                <c:pt idx="452">
                  <c:v>1.9061379711099999</c:v>
                </c:pt>
                <c:pt idx="453">
                  <c:v>1.9095882345299999</c:v>
                </c:pt>
                <c:pt idx="454">
                  <c:v>1.9130384979499999</c:v>
                </c:pt>
                <c:pt idx="455">
                  <c:v>1.9164887613699999</c:v>
                </c:pt>
                <c:pt idx="456">
                  <c:v>1.9199390247899999</c:v>
                </c:pt>
                <c:pt idx="457">
                  <c:v>1.9233892882100001</c:v>
                </c:pt>
                <c:pt idx="458">
                  <c:v>1.9268395516300001</c:v>
                </c:pt>
                <c:pt idx="459">
                  <c:v>1.9302898150400001</c:v>
                </c:pt>
                <c:pt idx="460">
                  <c:v>1.9337400784600001</c:v>
                </c:pt>
                <c:pt idx="461">
                  <c:v>1.9371903418800001</c:v>
                </c:pt>
                <c:pt idx="462">
                  <c:v>1.9406406053</c:v>
                </c:pt>
                <c:pt idx="463">
                  <c:v>1.94409086872</c:v>
                </c:pt>
                <c:pt idx="464">
                  <c:v>1.94754113214</c:v>
                </c:pt>
                <c:pt idx="465">
                  <c:v>1.95099139556</c:v>
                </c:pt>
                <c:pt idx="466">
                  <c:v>1.9544435141900001</c:v>
                </c:pt>
                <c:pt idx="467">
                  <c:v>1.9581494834199999</c:v>
                </c:pt>
                <c:pt idx="468">
                  <c:v>1.9618554526500001</c:v>
                </c:pt>
                <c:pt idx="469">
                  <c:v>1.9655614218799999</c:v>
                </c:pt>
                <c:pt idx="470">
                  <c:v>1.96926739112</c:v>
                </c:pt>
                <c:pt idx="471">
                  <c:v>1.9729733603499999</c:v>
                </c:pt>
                <c:pt idx="472">
                  <c:v>1.97667932958</c:v>
                </c:pt>
                <c:pt idx="473">
                  <c:v>1.9803852988099999</c:v>
                </c:pt>
                <c:pt idx="474">
                  <c:v>1.98409126805</c:v>
                </c:pt>
                <c:pt idx="475">
                  <c:v>1.9877972372799999</c:v>
                </c:pt>
                <c:pt idx="476">
                  <c:v>1.99150320651</c:v>
                </c:pt>
                <c:pt idx="477">
                  <c:v>1.9952091757399999</c:v>
                </c:pt>
                <c:pt idx="478">
                  <c:v>1.99891514498</c:v>
                </c:pt>
                <c:pt idx="479">
                  <c:v>2.0026211142100001</c:v>
                </c:pt>
                <c:pt idx="480">
                  <c:v>2.00632708344</c:v>
                </c:pt>
                <c:pt idx="481">
                  <c:v>2.0100330526699999</c:v>
                </c:pt>
                <c:pt idx="482">
                  <c:v>2.0137390219100002</c:v>
                </c:pt>
                <c:pt idx="483">
                  <c:v>2.0174449911400001</c:v>
                </c:pt>
                <c:pt idx="484">
                  <c:v>2.02115096037</c:v>
                </c:pt>
                <c:pt idx="485">
                  <c:v>2.0248569296099999</c:v>
                </c:pt>
                <c:pt idx="486">
                  <c:v>2.0285628988400002</c:v>
                </c:pt>
                <c:pt idx="487">
                  <c:v>2.0322688680700001</c:v>
                </c:pt>
                <c:pt idx="488">
                  <c:v>2.0359748373</c:v>
                </c:pt>
                <c:pt idx="489">
                  <c:v>2.0396808065399998</c:v>
                </c:pt>
                <c:pt idx="490">
                  <c:v>2.0433867757700002</c:v>
                </c:pt>
                <c:pt idx="491">
                  <c:v>2.047092745</c:v>
                </c:pt>
                <c:pt idx="492">
                  <c:v>2.0507987142299999</c:v>
                </c:pt>
                <c:pt idx="493">
                  <c:v>2.0547884392600002</c:v>
                </c:pt>
                <c:pt idx="494">
                  <c:v>2.05889842283</c:v>
                </c:pt>
                <c:pt idx="495">
                  <c:v>2.0630084063999998</c:v>
                </c:pt>
                <c:pt idx="496">
                  <c:v>2.0671183899800001</c:v>
                </c:pt>
                <c:pt idx="497">
                  <c:v>2.0712283735499999</c:v>
                </c:pt>
                <c:pt idx="498">
                  <c:v>2.0753383571300001</c:v>
                </c:pt>
                <c:pt idx="499">
                  <c:v>2.0794483407</c:v>
                </c:pt>
                <c:pt idx="500">
                  <c:v>2.0835583242800002</c:v>
                </c:pt>
                <c:pt idx="501">
                  <c:v>2.08766830785</c:v>
                </c:pt>
                <c:pt idx="502">
                  <c:v>2.0917782914299998</c:v>
                </c:pt>
                <c:pt idx="503">
                  <c:v>2.0958882750000001</c:v>
                </c:pt>
                <c:pt idx="504">
                  <c:v>2.0999982585699999</c:v>
                </c:pt>
                <c:pt idx="505">
                  <c:v>2.1041082421500001</c:v>
                </c:pt>
                <c:pt idx="506">
                  <c:v>2.1082182257199999</c:v>
                </c:pt>
                <c:pt idx="507">
                  <c:v>2.1123282093000002</c:v>
                </c:pt>
                <c:pt idx="508">
                  <c:v>2.11643819287</c:v>
                </c:pt>
                <c:pt idx="509">
                  <c:v>2.1205481764499998</c:v>
                </c:pt>
                <c:pt idx="510">
                  <c:v>2.1246581600200001</c:v>
                </c:pt>
                <c:pt idx="511">
                  <c:v>2.1287681435999999</c:v>
                </c:pt>
                <c:pt idx="512">
                  <c:v>2.1328781271700001</c:v>
                </c:pt>
                <c:pt idx="513">
                  <c:v>2.1369881107399999</c:v>
                </c:pt>
                <c:pt idx="514">
                  <c:v>2.1410980943200002</c:v>
                </c:pt>
                <c:pt idx="515">
                  <c:v>2.1452841795199999</c:v>
                </c:pt>
                <c:pt idx="516">
                  <c:v>2.1495448212900001</c:v>
                </c:pt>
                <c:pt idx="517">
                  <c:v>2.1538054630599999</c:v>
                </c:pt>
                <c:pt idx="518">
                  <c:v>2.1580661048200001</c:v>
                </c:pt>
                <c:pt idx="519">
                  <c:v>2.1623267465899998</c:v>
                </c:pt>
                <c:pt idx="520">
                  <c:v>2.16658738836</c:v>
                </c:pt>
                <c:pt idx="521">
                  <c:v>2.1708480301300002</c:v>
                </c:pt>
                <c:pt idx="522">
                  <c:v>2.1751086718999999</c:v>
                </c:pt>
                <c:pt idx="523">
                  <c:v>2.1793693136700001</c:v>
                </c:pt>
                <c:pt idx="524">
                  <c:v>2.1836299554399998</c:v>
                </c:pt>
                <c:pt idx="525">
                  <c:v>2.18789059721</c:v>
                </c:pt>
                <c:pt idx="526">
                  <c:v>2.1921512389800002</c:v>
                </c:pt>
                <c:pt idx="527">
                  <c:v>2.1964118807499999</c:v>
                </c:pt>
                <c:pt idx="528">
                  <c:v>2.2006725225200001</c:v>
                </c:pt>
                <c:pt idx="529">
                  <c:v>2.2049331642899999</c:v>
                </c:pt>
                <c:pt idx="530">
                  <c:v>2.20919380606</c:v>
                </c:pt>
                <c:pt idx="531">
                  <c:v>2.2134544478299998</c:v>
                </c:pt>
                <c:pt idx="532">
                  <c:v>2.21771508959</c:v>
                </c:pt>
                <c:pt idx="533">
                  <c:v>2.2219757313600002</c:v>
                </c:pt>
                <c:pt idx="534">
                  <c:v>2.2262363731299999</c:v>
                </c:pt>
                <c:pt idx="535">
                  <c:v>2.2304970149000001</c:v>
                </c:pt>
                <c:pt idx="536">
                  <c:v>2.2347576566699998</c:v>
                </c:pt>
                <c:pt idx="537">
                  <c:v>2.23901829844</c:v>
                </c:pt>
                <c:pt idx="538">
                  <c:v>2.2432789402100002</c:v>
                </c:pt>
                <c:pt idx="539">
                  <c:v>2.2475395819799999</c:v>
                </c:pt>
                <c:pt idx="540">
                  <c:v>2.2518002237500001</c:v>
                </c:pt>
                <c:pt idx="541">
                  <c:v>2.2560608655199998</c:v>
                </c:pt>
                <c:pt idx="542">
                  <c:v>2.26032150729</c:v>
                </c:pt>
                <c:pt idx="543">
                  <c:v>2.2649941656100001</c:v>
                </c:pt>
                <c:pt idx="544">
                  <c:v>2.2697410012699999</c:v>
                </c:pt>
                <c:pt idx="545">
                  <c:v>2.2744878369300001</c:v>
                </c:pt>
                <c:pt idx="546">
                  <c:v>2.2792346725799999</c:v>
                </c:pt>
                <c:pt idx="547">
                  <c:v>2.2839815082400001</c:v>
                </c:pt>
                <c:pt idx="548">
                  <c:v>2.2887283438999999</c:v>
                </c:pt>
                <c:pt idx="549">
                  <c:v>2.2934751795500001</c:v>
                </c:pt>
                <c:pt idx="550">
                  <c:v>2.2982220152099999</c:v>
                </c:pt>
                <c:pt idx="551">
                  <c:v>2.3029688508700001</c:v>
                </c:pt>
                <c:pt idx="552">
                  <c:v>2.3077156865299999</c:v>
                </c:pt>
                <c:pt idx="553">
                  <c:v>2.3124625221800001</c:v>
                </c:pt>
                <c:pt idx="554">
                  <c:v>2.3172093578399999</c:v>
                </c:pt>
                <c:pt idx="555">
                  <c:v>2.3219561935000002</c:v>
                </c:pt>
                <c:pt idx="556">
                  <c:v>2.3267030291499999</c:v>
                </c:pt>
                <c:pt idx="557">
                  <c:v>2.3314498648100002</c:v>
                </c:pt>
                <c:pt idx="558">
                  <c:v>2.3361967004699999</c:v>
                </c:pt>
                <c:pt idx="559">
                  <c:v>2.3409435361200002</c:v>
                </c:pt>
                <c:pt idx="560">
                  <c:v>2.3456903717799999</c:v>
                </c:pt>
                <c:pt idx="561">
                  <c:v>2.3504372074400002</c:v>
                </c:pt>
                <c:pt idx="562">
                  <c:v>2.35518404309</c:v>
                </c:pt>
                <c:pt idx="563">
                  <c:v>2.3599308787500002</c:v>
                </c:pt>
                <c:pt idx="564">
                  <c:v>2.36467771441</c:v>
                </c:pt>
                <c:pt idx="565">
                  <c:v>2.3694245500700002</c:v>
                </c:pt>
                <c:pt idx="566">
                  <c:v>2.3741837172000002</c:v>
                </c:pt>
                <c:pt idx="567">
                  <c:v>2.37894698189</c:v>
                </c:pt>
                <c:pt idx="568">
                  <c:v>2.3837102465900002</c:v>
                </c:pt>
                <c:pt idx="569">
                  <c:v>2.38847351128</c:v>
                </c:pt>
                <c:pt idx="570">
                  <c:v>2.3932367759800002</c:v>
                </c:pt>
                <c:pt idx="571">
                  <c:v>2.3980000406699999</c:v>
                </c:pt>
                <c:pt idx="572">
                  <c:v>2.4027633053600002</c:v>
                </c:pt>
                <c:pt idx="573">
                  <c:v>2.4075265700599999</c:v>
                </c:pt>
                <c:pt idx="574">
                  <c:v>2.4122898347500001</c:v>
                </c:pt>
                <c:pt idx="575">
                  <c:v>2.4170530994499999</c:v>
                </c:pt>
                <c:pt idx="576">
                  <c:v>2.4218163641400001</c:v>
                </c:pt>
                <c:pt idx="577">
                  <c:v>2.4265796288299999</c:v>
                </c:pt>
                <c:pt idx="578">
                  <c:v>2.4313428935300001</c:v>
                </c:pt>
                <c:pt idx="579">
                  <c:v>2.4361061582199999</c:v>
                </c:pt>
                <c:pt idx="580">
                  <c:v>2.4408694229200001</c:v>
                </c:pt>
                <c:pt idx="581">
                  <c:v>2.4456326876099999</c:v>
                </c:pt>
                <c:pt idx="582">
                  <c:v>2.4503959523000001</c:v>
                </c:pt>
                <c:pt idx="583">
                  <c:v>2.4551592169999998</c:v>
                </c:pt>
                <c:pt idx="584">
                  <c:v>2.4599224816900001</c:v>
                </c:pt>
                <c:pt idx="585">
                  <c:v>2.4646857463899998</c:v>
                </c:pt>
                <c:pt idx="586">
                  <c:v>2.46944901108</c:v>
                </c:pt>
                <c:pt idx="587">
                  <c:v>2.4742122757699998</c:v>
                </c:pt>
                <c:pt idx="588">
                  <c:v>2.47897554047</c:v>
                </c:pt>
                <c:pt idx="589">
                  <c:v>2.4839523465600002</c:v>
                </c:pt>
                <c:pt idx="590">
                  <c:v>2.4892430538300001</c:v>
                </c:pt>
                <c:pt idx="591">
                  <c:v>2.4945337611</c:v>
                </c:pt>
                <c:pt idx="592">
                  <c:v>2.4998244683699999</c:v>
                </c:pt>
                <c:pt idx="593">
                  <c:v>2.5051151756299999</c:v>
                </c:pt>
                <c:pt idx="594">
                  <c:v>2.5104058829000002</c:v>
                </c:pt>
                <c:pt idx="595">
                  <c:v>2.5156965901700001</c:v>
                </c:pt>
                <c:pt idx="596">
                  <c:v>2.5209872974300001</c:v>
                </c:pt>
                <c:pt idx="597">
                  <c:v>2.5262780047</c:v>
                </c:pt>
                <c:pt idx="598">
                  <c:v>2.5315687119699999</c:v>
                </c:pt>
                <c:pt idx="599">
                  <c:v>2.5368594192299998</c:v>
                </c:pt>
                <c:pt idx="600">
                  <c:v>2.5421501265000002</c:v>
                </c:pt>
                <c:pt idx="601">
                  <c:v>2.5474408337700001</c:v>
                </c:pt>
                <c:pt idx="602">
                  <c:v>2.55273154104</c:v>
                </c:pt>
                <c:pt idx="603">
                  <c:v>2.5580222482999999</c:v>
                </c:pt>
                <c:pt idx="604">
                  <c:v>2.5633129555699998</c:v>
                </c:pt>
                <c:pt idx="605">
                  <c:v>2.5686036628400002</c:v>
                </c:pt>
                <c:pt idx="606">
                  <c:v>2.5738943701000001</c:v>
                </c:pt>
                <c:pt idx="607">
                  <c:v>2.57918507737</c:v>
                </c:pt>
                <c:pt idx="608">
                  <c:v>2.5844757846399999</c:v>
                </c:pt>
                <c:pt idx="609">
                  <c:v>2.5897664918999999</c:v>
                </c:pt>
                <c:pt idx="610">
                  <c:v>2.5950571991700002</c:v>
                </c:pt>
                <c:pt idx="611">
                  <c:v>2.6003479064400001</c:v>
                </c:pt>
                <c:pt idx="612">
                  <c:v>2.6056386137100001</c:v>
                </c:pt>
                <c:pt idx="613">
                  <c:v>2.61092932097</c:v>
                </c:pt>
                <c:pt idx="614">
                  <c:v>2.6162200282399999</c:v>
                </c:pt>
                <c:pt idx="615">
                  <c:v>2.6215107355099998</c:v>
                </c:pt>
                <c:pt idx="616">
                  <c:v>2.6271869240900001</c:v>
                </c:pt>
                <c:pt idx="617">
                  <c:v>2.6328830466399999</c:v>
                </c:pt>
                <c:pt idx="618">
                  <c:v>2.6385791691799998</c:v>
                </c:pt>
                <c:pt idx="619">
                  <c:v>2.6442752917300001</c:v>
                </c:pt>
                <c:pt idx="620">
                  <c:v>2.6499714142699999</c:v>
                </c:pt>
                <c:pt idx="621">
                  <c:v>2.6556675368099998</c:v>
                </c:pt>
                <c:pt idx="622">
                  <c:v>2.6613636593600001</c:v>
                </c:pt>
                <c:pt idx="623">
                  <c:v>2.6670597818999999</c:v>
                </c:pt>
                <c:pt idx="624">
                  <c:v>2.6727559044400002</c:v>
                </c:pt>
                <c:pt idx="625">
                  <c:v>2.6784520269900001</c:v>
                </c:pt>
                <c:pt idx="626">
                  <c:v>2.6841481495299999</c:v>
                </c:pt>
                <c:pt idx="627">
                  <c:v>2.6898442720800002</c:v>
                </c:pt>
                <c:pt idx="628">
                  <c:v>2.6955403946200001</c:v>
                </c:pt>
                <c:pt idx="629">
                  <c:v>2.7012365171599999</c:v>
                </c:pt>
                <c:pt idx="630">
                  <c:v>2.7069326397100002</c:v>
                </c:pt>
                <c:pt idx="631">
                  <c:v>2.71262876225</c:v>
                </c:pt>
                <c:pt idx="632">
                  <c:v>2.7183248847899999</c:v>
                </c:pt>
                <c:pt idx="633">
                  <c:v>2.7240210073400002</c:v>
                </c:pt>
                <c:pt idx="634">
                  <c:v>2.72971712988</c:v>
                </c:pt>
                <c:pt idx="635">
                  <c:v>2.7354132524299999</c:v>
                </c:pt>
                <c:pt idx="636">
                  <c:v>2.7411093749700002</c:v>
                </c:pt>
                <c:pt idx="637">
                  <c:v>2.7468413737200001</c:v>
                </c:pt>
                <c:pt idx="638">
                  <c:v>2.7527951871799998</c:v>
                </c:pt>
                <c:pt idx="639">
                  <c:v>2.7587490006499999</c:v>
                </c:pt>
                <c:pt idx="640">
                  <c:v>2.7647028141200001</c:v>
                </c:pt>
                <c:pt idx="641">
                  <c:v>2.7706566275900002</c:v>
                </c:pt>
                <c:pt idx="642">
                  <c:v>2.7766104410599999</c:v>
                </c:pt>
                <c:pt idx="643">
                  <c:v>2.78256425453</c:v>
                </c:pt>
                <c:pt idx="644">
                  <c:v>2.7885180680000001</c:v>
                </c:pt>
                <c:pt idx="645">
                  <c:v>2.7944718814699998</c:v>
                </c:pt>
                <c:pt idx="646">
                  <c:v>2.8004256949399999</c:v>
                </c:pt>
                <c:pt idx="647">
                  <c:v>2.8063795084100001</c:v>
                </c:pt>
                <c:pt idx="648">
                  <c:v>2.8123333218700002</c:v>
                </c:pt>
                <c:pt idx="649">
                  <c:v>2.8182871353399999</c:v>
                </c:pt>
                <c:pt idx="650">
                  <c:v>2.82424094881</c:v>
                </c:pt>
                <c:pt idx="651">
                  <c:v>2.8301947622800001</c:v>
                </c:pt>
                <c:pt idx="652">
                  <c:v>2.8361485757499998</c:v>
                </c:pt>
                <c:pt idx="653">
                  <c:v>2.8421023892199999</c:v>
                </c:pt>
                <c:pt idx="654">
                  <c:v>2.84805620269</c:v>
                </c:pt>
                <c:pt idx="655">
                  <c:v>2.8540100161600002</c:v>
                </c:pt>
                <c:pt idx="656">
                  <c:v>2.8599638296299998</c:v>
                </c:pt>
                <c:pt idx="657">
                  <c:v>2.86591764309</c:v>
                </c:pt>
                <c:pt idx="658">
                  <c:v>2.8718714565600001</c:v>
                </c:pt>
                <c:pt idx="659">
                  <c:v>2.8778252700300002</c:v>
                </c:pt>
                <c:pt idx="660">
                  <c:v>2.8837790834999999</c:v>
                </c:pt>
                <c:pt idx="661">
                  <c:v>2.88973289697</c:v>
                </c:pt>
                <c:pt idx="662">
                  <c:v>2.8958181772199998</c:v>
                </c:pt>
                <c:pt idx="663">
                  <c:v>2.90232185115</c:v>
                </c:pt>
                <c:pt idx="664">
                  <c:v>2.9088255250800001</c:v>
                </c:pt>
                <c:pt idx="665">
                  <c:v>2.9153291990099999</c:v>
                </c:pt>
                <c:pt idx="666">
                  <c:v>2.92183287294</c:v>
                </c:pt>
                <c:pt idx="667">
                  <c:v>2.9283365468699998</c:v>
                </c:pt>
                <c:pt idx="668">
                  <c:v>2.9348402208</c:v>
                </c:pt>
                <c:pt idx="669">
                  <c:v>2.9413438947200001</c:v>
                </c:pt>
                <c:pt idx="670">
                  <c:v>2.9478475686499999</c:v>
                </c:pt>
                <c:pt idx="671">
                  <c:v>2.95435124258</c:v>
                </c:pt>
                <c:pt idx="672">
                  <c:v>2.9608549165100002</c:v>
                </c:pt>
                <c:pt idx="673">
                  <c:v>2.9673585904399999</c:v>
                </c:pt>
                <c:pt idx="674">
                  <c:v>2.9738622643700001</c:v>
                </c:pt>
                <c:pt idx="675">
                  <c:v>2.9803659382999999</c:v>
                </c:pt>
                <c:pt idx="676">
                  <c:v>2.98686961223</c:v>
                </c:pt>
                <c:pt idx="677">
                  <c:v>2.9933732861600002</c:v>
                </c:pt>
                <c:pt idx="678">
                  <c:v>2.9998769600899999</c:v>
                </c:pt>
                <c:pt idx="679">
                  <c:v>3.0063806340200001</c:v>
                </c:pt>
                <c:pt idx="680">
                  <c:v>3.0128843079499998</c:v>
                </c:pt>
                <c:pt idx="681">
                  <c:v>3.01938798188</c:v>
                </c:pt>
                <c:pt idx="682">
                  <c:v>3.0258916558100002</c:v>
                </c:pt>
                <c:pt idx="683">
                  <c:v>3.0323953297399999</c:v>
                </c:pt>
                <c:pt idx="684">
                  <c:v>3.0388990036700001</c:v>
                </c:pt>
                <c:pt idx="685">
                  <c:v>3.0454026775999998</c:v>
                </c:pt>
                <c:pt idx="686">
                  <c:v>3.0529668775199998</c:v>
                </c:pt>
                <c:pt idx="687">
                  <c:v>3.0605393699499999</c:v>
                </c:pt>
                <c:pt idx="688">
                  <c:v>3.0681118623799999</c:v>
                </c:pt>
                <c:pt idx="689">
                  <c:v>3.0756843548099999</c:v>
                </c:pt>
                <c:pt idx="690">
                  <c:v>3.0832568472399999</c:v>
                </c:pt>
                <c:pt idx="691">
                  <c:v>3.09082933967</c:v>
                </c:pt>
                <c:pt idx="692">
                  <c:v>3.0984018321</c:v>
                </c:pt>
                <c:pt idx="693">
                  <c:v>3.10597432453</c:v>
                </c:pt>
                <c:pt idx="694">
                  <c:v>3.11354681696</c:v>
                </c:pt>
                <c:pt idx="695">
                  <c:v>3.12111930939</c:v>
                </c:pt>
                <c:pt idx="696">
                  <c:v>3.1286918018200001</c:v>
                </c:pt>
                <c:pt idx="697">
                  <c:v>3.1362642942500001</c:v>
                </c:pt>
                <c:pt idx="698">
                  <c:v>3.1438367866800001</c:v>
                </c:pt>
                <c:pt idx="699">
                  <c:v>3.1514092791100001</c:v>
                </c:pt>
                <c:pt idx="700">
                  <c:v>3.1589817715300001</c:v>
                </c:pt>
                <c:pt idx="701">
                  <c:v>3.1665542639600002</c:v>
                </c:pt>
                <c:pt idx="702">
                  <c:v>3.1741267563900002</c:v>
                </c:pt>
                <c:pt idx="703">
                  <c:v>3.1816992488200002</c:v>
                </c:pt>
                <c:pt idx="704">
                  <c:v>3.1892717412499998</c:v>
                </c:pt>
                <c:pt idx="705">
                  <c:v>3.1968442336799998</c:v>
                </c:pt>
                <c:pt idx="706">
                  <c:v>3.2044167261099998</c:v>
                </c:pt>
                <c:pt idx="707">
                  <c:v>3.2119892185399999</c:v>
                </c:pt>
                <c:pt idx="708">
                  <c:v>3.2195617109699999</c:v>
                </c:pt>
                <c:pt idx="709">
                  <c:v>3.2271342033999999</c:v>
                </c:pt>
                <c:pt idx="710">
                  <c:v>3.2347066958299999</c:v>
                </c:pt>
                <c:pt idx="711">
                  <c:v>3.2422791882599999</c:v>
                </c:pt>
                <c:pt idx="712">
                  <c:v>3.24993129946</c:v>
                </c:pt>
                <c:pt idx="713">
                  <c:v>3.2575840685799999</c:v>
                </c:pt>
                <c:pt idx="714">
                  <c:v>3.2652368376999998</c:v>
                </c:pt>
                <c:pt idx="715">
                  <c:v>3.2728896068300002</c:v>
                </c:pt>
                <c:pt idx="716">
                  <c:v>3.2805423759500001</c:v>
                </c:pt>
                <c:pt idx="717">
                  <c:v>3.28819514507</c:v>
                </c:pt>
                <c:pt idx="718">
                  <c:v>3.2958479141899999</c:v>
                </c:pt>
                <c:pt idx="719">
                  <c:v>3.3035006833199998</c:v>
                </c:pt>
                <c:pt idx="720">
                  <c:v>3.3111534524400001</c:v>
                </c:pt>
                <c:pt idx="721">
                  <c:v>3.31880622156</c:v>
                </c:pt>
                <c:pt idx="722">
                  <c:v>3.32645899069</c:v>
                </c:pt>
                <c:pt idx="723">
                  <c:v>3.3341117598099999</c:v>
                </c:pt>
                <c:pt idx="724">
                  <c:v>3.3417645289300002</c:v>
                </c:pt>
                <c:pt idx="725">
                  <c:v>3.3494172980500001</c:v>
                </c:pt>
                <c:pt idx="726">
                  <c:v>3.35707006718</c:v>
                </c:pt>
                <c:pt idx="727">
                  <c:v>3.3647228362999999</c:v>
                </c:pt>
                <c:pt idx="728">
                  <c:v>3.3723756054199998</c:v>
                </c:pt>
                <c:pt idx="729">
                  <c:v>3.3800283745500002</c:v>
                </c:pt>
                <c:pt idx="730">
                  <c:v>3.3876811436700001</c:v>
                </c:pt>
                <c:pt idx="731">
                  <c:v>3.39533391279</c:v>
                </c:pt>
                <c:pt idx="732">
                  <c:v>3.4029866819099999</c:v>
                </c:pt>
                <c:pt idx="733">
                  <c:v>3.4106394510400002</c:v>
                </c:pt>
                <c:pt idx="734">
                  <c:v>3.4185524945200001</c:v>
                </c:pt>
                <c:pt idx="735">
                  <c:v>3.4267924351599999</c:v>
                </c:pt>
                <c:pt idx="736">
                  <c:v>3.4350323758100001</c:v>
                </c:pt>
                <c:pt idx="737">
                  <c:v>3.4432723164499999</c:v>
                </c:pt>
                <c:pt idx="738">
                  <c:v>3.4515122570900001</c:v>
                </c:pt>
                <c:pt idx="739">
                  <c:v>3.4597521977299999</c:v>
                </c:pt>
                <c:pt idx="740">
                  <c:v>3.4679921383700001</c:v>
                </c:pt>
                <c:pt idx="741">
                  <c:v>3.4762320790099999</c:v>
                </c:pt>
                <c:pt idx="742">
                  <c:v>3.4844720196500001</c:v>
                </c:pt>
                <c:pt idx="743">
                  <c:v>3.4927119602899999</c:v>
                </c:pt>
                <c:pt idx="744">
                  <c:v>3.5009519009300001</c:v>
                </c:pt>
                <c:pt idx="745">
                  <c:v>3.5091918415699999</c:v>
                </c:pt>
                <c:pt idx="746">
                  <c:v>3.5174317822100001</c:v>
                </c:pt>
                <c:pt idx="747">
                  <c:v>3.5256717228499999</c:v>
                </c:pt>
                <c:pt idx="748">
                  <c:v>3.5339116634900001</c:v>
                </c:pt>
                <c:pt idx="749">
                  <c:v>3.5421516041299999</c:v>
                </c:pt>
                <c:pt idx="750">
                  <c:v>3.5503915447700001</c:v>
                </c:pt>
                <c:pt idx="751">
                  <c:v>3.5586314854099999</c:v>
                </c:pt>
                <c:pt idx="752">
                  <c:v>3.5668714260500001</c:v>
                </c:pt>
                <c:pt idx="753">
                  <c:v>3.5751113666899998</c:v>
                </c:pt>
                <c:pt idx="754">
                  <c:v>3.5833513073300001</c:v>
                </c:pt>
                <c:pt idx="755">
                  <c:v>3.5915912479699998</c:v>
                </c:pt>
                <c:pt idx="756">
                  <c:v>3.5998311886100001</c:v>
                </c:pt>
                <c:pt idx="757">
                  <c:v>3.6080711292599998</c:v>
                </c:pt>
                <c:pt idx="758">
                  <c:v>3.6163110699000001</c:v>
                </c:pt>
                <c:pt idx="759">
                  <c:v>3.6245510105399998</c:v>
                </c:pt>
                <c:pt idx="760">
                  <c:v>3.6329146023200001</c:v>
                </c:pt>
                <c:pt idx="761">
                  <c:v>3.6423036586699999</c:v>
                </c:pt>
                <c:pt idx="762">
                  <c:v>3.6516927150199998</c:v>
                </c:pt>
                <c:pt idx="763">
                  <c:v>3.6610817713700001</c:v>
                </c:pt>
                <c:pt idx="764">
                  <c:v>3.67047082772</c:v>
                </c:pt>
                <c:pt idx="765">
                  <c:v>3.6798598840699999</c:v>
                </c:pt>
                <c:pt idx="766">
                  <c:v>3.6892489404100002</c:v>
                </c:pt>
                <c:pt idx="767">
                  <c:v>3.69863799676</c:v>
                </c:pt>
                <c:pt idx="768">
                  <c:v>3.7080270531099999</c:v>
                </c:pt>
                <c:pt idx="769">
                  <c:v>3.7174161094599998</c:v>
                </c:pt>
                <c:pt idx="770">
                  <c:v>3.7268051658100001</c:v>
                </c:pt>
                <c:pt idx="771">
                  <c:v>3.73619422216</c:v>
                </c:pt>
                <c:pt idx="772">
                  <c:v>3.7455832785099998</c:v>
                </c:pt>
                <c:pt idx="773">
                  <c:v>3.7549723348600001</c:v>
                </c:pt>
                <c:pt idx="774">
                  <c:v>3.76436139121</c:v>
                </c:pt>
                <c:pt idx="775">
                  <c:v>3.7737504475599999</c:v>
                </c:pt>
                <c:pt idx="776">
                  <c:v>3.7831395039000002</c:v>
                </c:pt>
                <c:pt idx="777">
                  <c:v>3.7925285602500001</c:v>
                </c:pt>
                <c:pt idx="778">
                  <c:v>3.8019176165999999</c:v>
                </c:pt>
                <c:pt idx="779">
                  <c:v>3.8113066729499998</c:v>
                </c:pt>
                <c:pt idx="780">
                  <c:v>3.8206957293000001</c:v>
                </c:pt>
                <c:pt idx="781">
                  <c:v>3.83008478565</c:v>
                </c:pt>
                <c:pt idx="782">
                  <c:v>3.8394738419999999</c:v>
                </c:pt>
                <c:pt idx="783">
                  <c:v>3.8488628983500002</c:v>
                </c:pt>
                <c:pt idx="784">
                  <c:v>3.85842524649</c:v>
                </c:pt>
                <c:pt idx="785">
                  <c:v>3.86874557315</c:v>
                </c:pt>
                <c:pt idx="786">
                  <c:v>3.8790658998100001</c:v>
                </c:pt>
                <c:pt idx="787">
                  <c:v>3.8893862264700001</c:v>
                </c:pt>
                <c:pt idx="788">
                  <c:v>3.8997065531300001</c:v>
                </c:pt>
                <c:pt idx="789">
                  <c:v>3.9100268797900002</c:v>
                </c:pt>
                <c:pt idx="790">
                  <c:v>3.9203472064499998</c:v>
                </c:pt>
                <c:pt idx="791">
                  <c:v>3.9306675331099998</c:v>
                </c:pt>
                <c:pt idx="792">
                  <c:v>3.9409878597599999</c:v>
                </c:pt>
                <c:pt idx="793">
                  <c:v>3.9513081864199999</c:v>
                </c:pt>
                <c:pt idx="794">
                  <c:v>3.96162851308</c:v>
                </c:pt>
                <c:pt idx="795">
                  <c:v>3.97194883974</c:v>
                </c:pt>
                <c:pt idx="796">
                  <c:v>3.9822691664000001</c:v>
                </c:pt>
                <c:pt idx="797">
                  <c:v>3.9925894930600001</c:v>
                </c:pt>
                <c:pt idx="798">
                  <c:v>4.0029098197200002</c:v>
                </c:pt>
                <c:pt idx="799">
                  <c:v>4.0132301463699998</c:v>
                </c:pt>
                <c:pt idx="800">
                  <c:v>4.0235504730300002</c:v>
                </c:pt>
                <c:pt idx="801">
                  <c:v>4.0338707996899998</c:v>
                </c:pt>
                <c:pt idx="802">
                  <c:v>4.0441911263500003</c:v>
                </c:pt>
                <c:pt idx="803">
                  <c:v>4.0545114530099999</c:v>
                </c:pt>
                <c:pt idx="804">
                  <c:v>4.0648317796700004</c:v>
                </c:pt>
                <c:pt idx="805">
                  <c:v>4.07515210633</c:v>
                </c:pt>
                <c:pt idx="806">
                  <c:v>4.0854724329899996</c:v>
                </c:pt>
                <c:pt idx="807">
                  <c:v>4.0957927596400001</c:v>
                </c:pt>
                <c:pt idx="808">
                  <c:v>4.1061130862999997</c:v>
                </c:pt>
                <c:pt idx="809">
                  <c:v>4.1164334129600002</c:v>
                </c:pt>
                <c:pt idx="810">
                  <c:v>4.1267537396199998</c:v>
                </c:pt>
                <c:pt idx="811">
                  <c:v>4.1375700070399999</c:v>
                </c:pt>
                <c:pt idx="812">
                  <c:v>4.1485636644000001</c:v>
                </c:pt>
                <c:pt idx="813">
                  <c:v>4.1595573217500004</c:v>
                </c:pt>
                <c:pt idx="814">
                  <c:v>4.1705509790999997</c:v>
                </c:pt>
                <c:pt idx="815">
                  <c:v>4.18154463645</c:v>
                </c:pt>
                <c:pt idx="816">
                  <c:v>4.1925382938000002</c:v>
                </c:pt>
                <c:pt idx="817">
                  <c:v>4.2035319511599996</c:v>
                </c:pt>
                <c:pt idx="818">
                  <c:v>4.2145256085099998</c:v>
                </c:pt>
                <c:pt idx="819">
                  <c:v>4.22551926586</c:v>
                </c:pt>
                <c:pt idx="820">
                  <c:v>4.2365129232100003</c:v>
                </c:pt>
                <c:pt idx="821">
                  <c:v>4.2475065805599996</c:v>
                </c:pt>
                <c:pt idx="822">
                  <c:v>4.2585002379199999</c:v>
                </c:pt>
                <c:pt idx="823">
                  <c:v>4.2694938952700001</c:v>
                </c:pt>
                <c:pt idx="824">
                  <c:v>4.2804875526200004</c:v>
                </c:pt>
                <c:pt idx="825">
                  <c:v>4.2914812099699997</c:v>
                </c:pt>
                <c:pt idx="826">
                  <c:v>4.30247486732</c:v>
                </c:pt>
                <c:pt idx="827">
                  <c:v>4.3134685246800002</c:v>
                </c:pt>
                <c:pt idx="828">
                  <c:v>4.3244621820300004</c:v>
                </c:pt>
                <c:pt idx="829">
                  <c:v>4.3354558393799998</c:v>
                </c:pt>
                <c:pt idx="830">
                  <c:v>4.34644949673</c:v>
                </c:pt>
                <c:pt idx="831">
                  <c:v>4.3574431540800003</c:v>
                </c:pt>
                <c:pt idx="832">
                  <c:v>4.3684368114399996</c:v>
                </c:pt>
                <c:pt idx="833">
                  <c:v>4.3794304687899999</c:v>
                </c:pt>
                <c:pt idx="834">
                  <c:v>4.3904241261400001</c:v>
                </c:pt>
                <c:pt idx="835">
                  <c:v>4.4026450773599999</c:v>
                </c:pt>
                <c:pt idx="836">
                  <c:v>4.4149192489300004</c:v>
                </c:pt>
                <c:pt idx="837">
                  <c:v>4.4271934205000001</c:v>
                </c:pt>
                <c:pt idx="838">
                  <c:v>4.4394675920599997</c:v>
                </c:pt>
                <c:pt idx="839">
                  <c:v>4.4517417636300003</c:v>
                </c:pt>
                <c:pt idx="840">
                  <c:v>4.46401593519</c:v>
                </c:pt>
                <c:pt idx="841">
                  <c:v>4.4762901067599996</c:v>
                </c:pt>
                <c:pt idx="842">
                  <c:v>4.4885642783300002</c:v>
                </c:pt>
                <c:pt idx="843">
                  <c:v>4.5008384498899998</c:v>
                </c:pt>
                <c:pt idx="844">
                  <c:v>4.5131126214600004</c:v>
                </c:pt>
                <c:pt idx="845">
                  <c:v>4.52538679303</c:v>
                </c:pt>
                <c:pt idx="846">
                  <c:v>4.5376609645899997</c:v>
                </c:pt>
                <c:pt idx="847">
                  <c:v>4.5499351361600002</c:v>
                </c:pt>
                <c:pt idx="848">
                  <c:v>4.5622093077299999</c:v>
                </c:pt>
                <c:pt idx="849">
                  <c:v>4.5744834792900004</c:v>
                </c:pt>
                <c:pt idx="850">
                  <c:v>4.5867576508600001</c:v>
                </c:pt>
                <c:pt idx="851">
                  <c:v>4.5990318224199997</c:v>
                </c:pt>
                <c:pt idx="852">
                  <c:v>4.6113059939900003</c:v>
                </c:pt>
                <c:pt idx="853">
                  <c:v>4.62358016556</c:v>
                </c:pt>
                <c:pt idx="854">
                  <c:v>4.6358543371199996</c:v>
                </c:pt>
                <c:pt idx="855">
                  <c:v>4.6481285086900002</c:v>
                </c:pt>
                <c:pt idx="856">
                  <c:v>4.6604026802599998</c:v>
                </c:pt>
                <c:pt idx="857">
                  <c:v>4.6726768518200004</c:v>
                </c:pt>
                <c:pt idx="858">
                  <c:v>4.68495102339</c:v>
                </c:pt>
                <c:pt idx="859">
                  <c:v>4.6972251949599997</c:v>
                </c:pt>
                <c:pt idx="860">
                  <c:v>4.7095502602800003</c:v>
                </c:pt>
                <c:pt idx="861">
                  <c:v>4.7223721100900002</c:v>
                </c:pt>
                <c:pt idx="862">
                  <c:v>4.7351939599000001</c:v>
                </c:pt>
                <c:pt idx="863">
                  <c:v>4.74801580971</c:v>
                </c:pt>
                <c:pt idx="864">
                  <c:v>4.7608376595199999</c:v>
                </c:pt>
                <c:pt idx="865">
                  <c:v>4.7736595093299998</c:v>
                </c:pt>
                <c:pt idx="866">
                  <c:v>4.7864813591399997</c:v>
                </c:pt>
                <c:pt idx="867">
                  <c:v>4.7993032089499996</c:v>
                </c:pt>
                <c:pt idx="868">
                  <c:v>4.8121250587600004</c:v>
                </c:pt>
                <c:pt idx="869">
                  <c:v>4.8249469085700003</c:v>
                </c:pt>
                <c:pt idx="870">
                  <c:v>4.8377687583800002</c:v>
                </c:pt>
                <c:pt idx="871">
                  <c:v>4.8505906081900001</c:v>
                </c:pt>
                <c:pt idx="872">
                  <c:v>4.863412458</c:v>
                </c:pt>
                <c:pt idx="873">
                  <c:v>4.8762343078099999</c:v>
                </c:pt>
                <c:pt idx="874">
                  <c:v>4.8890561576199998</c:v>
                </c:pt>
                <c:pt idx="875">
                  <c:v>4.9018780074299997</c:v>
                </c:pt>
                <c:pt idx="876">
                  <c:v>4.9146998572399996</c:v>
                </c:pt>
                <c:pt idx="877">
                  <c:v>4.9275217070600004</c:v>
                </c:pt>
                <c:pt idx="878">
                  <c:v>4.9403435568700003</c:v>
                </c:pt>
                <c:pt idx="879">
                  <c:v>4.9531654066800002</c:v>
                </c:pt>
                <c:pt idx="880">
                  <c:v>4.9659872564900001</c:v>
                </c:pt>
                <c:pt idx="881">
                  <c:v>4.9788091063</c:v>
                </c:pt>
                <c:pt idx="882">
                  <c:v>4.9916309561099999</c:v>
                </c:pt>
                <c:pt idx="883">
                  <c:v>5.0044528059199997</c:v>
                </c:pt>
                <c:pt idx="884">
                  <c:v>5.0172746557299996</c:v>
                </c:pt>
                <c:pt idx="885">
                  <c:v>5.0300965055400004</c:v>
                </c:pt>
                <c:pt idx="886">
                  <c:v>5.0429183553500003</c:v>
                </c:pt>
                <c:pt idx="887">
                  <c:v>5.0567499098999997</c:v>
                </c:pt>
                <c:pt idx="888">
                  <c:v>5.070674425</c:v>
                </c:pt>
                <c:pt idx="889">
                  <c:v>5.0845989400900002</c:v>
                </c:pt>
                <c:pt idx="890">
                  <c:v>5.0985234551899996</c:v>
                </c:pt>
                <c:pt idx="891">
                  <c:v>5.1124479702899999</c:v>
                </c:pt>
                <c:pt idx="892">
                  <c:v>5.1263724853800001</c:v>
                </c:pt>
                <c:pt idx="893">
                  <c:v>5.1402970004800004</c:v>
                </c:pt>
                <c:pt idx="894">
                  <c:v>5.1542215155699997</c:v>
                </c:pt>
                <c:pt idx="895">
                  <c:v>5.16814603067</c:v>
                </c:pt>
                <c:pt idx="896">
                  <c:v>5.1820705457700003</c:v>
                </c:pt>
                <c:pt idx="897">
                  <c:v>5.1959950608599996</c:v>
                </c:pt>
                <c:pt idx="898">
                  <c:v>5.2099195759599999</c:v>
                </c:pt>
                <c:pt idx="899">
                  <c:v>5.2238440910500001</c:v>
                </c:pt>
                <c:pt idx="900">
                  <c:v>5.2377686061500004</c:v>
                </c:pt>
                <c:pt idx="901">
                  <c:v>5.2516931212499998</c:v>
                </c:pt>
                <c:pt idx="902">
                  <c:v>5.26561763634</c:v>
                </c:pt>
                <c:pt idx="903">
                  <c:v>5.2795421514400003</c:v>
                </c:pt>
                <c:pt idx="904">
                  <c:v>5.2934666665299996</c:v>
                </c:pt>
                <c:pt idx="905">
                  <c:v>5.3073911816299999</c:v>
                </c:pt>
                <c:pt idx="906">
                  <c:v>5.3213156967300002</c:v>
                </c:pt>
                <c:pt idx="907">
                  <c:v>5.3352402118200004</c:v>
                </c:pt>
                <c:pt idx="908">
                  <c:v>5.3491647269199998</c:v>
                </c:pt>
                <c:pt idx="909">
                  <c:v>5.36308924201</c:v>
                </c:pt>
                <c:pt idx="910">
                  <c:v>5.3778736564400003</c:v>
                </c:pt>
                <c:pt idx="911">
                  <c:v>5.3940815322600004</c:v>
                </c:pt>
                <c:pt idx="912">
                  <c:v>5.4102894080899997</c:v>
                </c:pt>
                <c:pt idx="913">
                  <c:v>5.4264972839099999</c:v>
                </c:pt>
                <c:pt idx="914">
                  <c:v>5.44270515974</c:v>
                </c:pt>
                <c:pt idx="915">
                  <c:v>5.4589130355600002</c:v>
                </c:pt>
                <c:pt idx="916">
                  <c:v>5.4751209113800003</c:v>
                </c:pt>
                <c:pt idx="917">
                  <c:v>5.4913287872099996</c:v>
                </c:pt>
                <c:pt idx="918">
                  <c:v>5.5075366630299998</c:v>
                </c:pt>
                <c:pt idx="919">
                  <c:v>5.5237445388599999</c:v>
                </c:pt>
                <c:pt idx="920">
                  <c:v>5.5399524146800001</c:v>
                </c:pt>
                <c:pt idx="921">
                  <c:v>5.5561602905100003</c:v>
                </c:pt>
                <c:pt idx="922">
                  <c:v>5.5723681663300004</c:v>
                </c:pt>
                <c:pt idx="923">
                  <c:v>5.5885760421499997</c:v>
                </c:pt>
                <c:pt idx="924">
                  <c:v>5.6047839179799999</c:v>
                </c:pt>
                <c:pt idx="925">
                  <c:v>5.6209917938</c:v>
                </c:pt>
                <c:pt idx="926">
                  <c:v>5.6371996696300002</c:v>
                </c:pt>
                <c:pt idx="927">
                  <c:v>5.6534075454500003</c:v>
                </c:pt>
                <c:pt idx="928">
                  <c:v>5.6696154212799996</c:v>
                </c:pt>
                <c:pt idx="929">
                  <c:v>5.6858232970999998</c:v>
                </c:pt>
                <c:pt idx="930">
                  <c:v>5.7020311729199999</c:v>
                </c:pt>
                <c:pt idx="931">
                  <c:v>5.7182390487500001</c:v>
                </c:pt>
                <c:pt idx="932">
                  <c:v>5.7344469245700003</c:v>
                </c:pt>
                <c:pt idx="933">
                  <c:v>5.7506548004000004</c:v>
                </c:pt>
                <c:pt idx="934">
                  <c:v>5.7668626762199997</c:v>
                </c:pt>
                <c:pt idx="935">
                  <c:v>5.7830705520399999</c:v>
                </c:pt>
                <c:pt idx="936">
                  <c:v>5.79927842787</c:v>
                </c:pt>
                <c:pt idx="937">
                  <c:v>5.8163527860800004</c:v>
                </c:pt>
                <c:pt idx="938">
                  <c:v>5.8344969546799996</c:v>
                </c:pt>
                <c:pt idx="939">
                  <c:v>5.8526411232899997</c:v>
                </c:pt>
                <c:pt idx="940">
                  <c:v>5.8707852918999999</c:v>
                </c:pt>
                <c:pt idx="941">
                  <c:v>5.8889294605</c:v>
                </c:pt>
                <c:pt idx="942">
                  <c:v>5.9070736291100001</c:v>
                </c:pt>
                <c:pt idx="943">
                  <c:v>5.9252177977100002</c:v>
                </c:pt>
                <c:pt idx="944">
                  <c:v>5.9433619663200004</c:v>
                </c:pt>
                <c:pt idx="945">
                  <c:v>5.9615061349299996</c:v>
                </c:pt>
                <c:pt idx="946">
                  <c:v>5.9796503035299997</c:v>
                </c:pt>
                <c:pt idx="947">
                  <c:v>5.9977944721399998</c:v>
                </c:pt>
                <c:pt idx="948">
                  <c:v>6.01593864074</c:v>
                </c:pt>
                <c:pt idx="949">
                  <c:v>6.0340828093500001</c:v>
                </c:pt>
                <c:pt idx="950">
                  <c:v>6.0522269779600002</c:v>
                </c:pt>
                <c:pt idx="951">
                  <c:v>6.0703711465600003</c:v>
                </c:pt>
                <c:pt idx="952">
                  <c:v>6.0885153151700004</c:v>
                </c:pt>
                <c:pt idx="953">
                  <c:v>6.1066594837699997</c:v>
                </c:pt>
                <c:pt idx="954">
                  <c:v>6.1248036523799998</c:v>
                </c:pt>
                <c:pt idx="955">
                  <c:v>6.1429478209899999</c:v>
                </c:pt>
                <c:pt idx="956">
                  <c:v>6.16109198959</c:v>
                </c:pt>
                <c:pt idx="957">
                  <c:v>6.1792361582000002</c:v>
                </c:pt>
                <c:pt idx="958">
                  <c:v>6.1973803268000003</c:v>
                </c:pt>
                <c:pt idx="959">
                  <c:v>6.2155244954100004</c:v>
                </c:pt>
                <c:pt idx="960">
                  <c:v>6.2336686640199996</c:v>
                </c:pt>
                <c:pt idx="961">
                  <c:v>6.25258200729</c:v>
                </c:pt>
                <c:pt idx="962">
                  <c:v>6.2717266702999996</c:v>
                </c:pt>
                <c:pt idx="963">
                  <c:v>6.2908713333100001</c:v>
                </c:pt>
                <c:pt idx="964">
                  <c:v>6.3100159963199998</c:v>
                </c:pt>
                <c:pt idx="965">
                  <c:v>6.3291606593300003</c:v>
                </c:pt>
                <c:pt idx="966">
                  <c:v>6.3483053223499999</c:v>
                </c:pt>
                <c:pt idx="967">
                  <c:v>6.3674499853600004</c:v>
                </c:pt>
                <c:pt idx="968">
                  <c:v>6.38659464837</c:v>
                </c:pt>
                <c:pt idx="969">
                  <c:v>6.4057393113799996</c:v>
                </c:pt>
                <c:pt idx="970">
                  <c:v>6.4248839743900001</c:v>
                </c:pt>
                <c:pt idx="971">
                  <c:v>6.4440286374099998</c:v>
                </c:pt>
                <c:pt idx="972">
                  <c:v>6.4631733004200003</c:v>
                </c:pt>
                <c:pt idx="973">
                  <c:v>6.4823179634299999</c:v>
                </c:pt>
                <c:pt idx="974">
                  <c:v>6.5014626264400004</c:v>
                </c:pt>
                <c:pt idx="975">
                  <c:v>6.52060728945</c:v>
                </c:pt>
                <c:pt idx="976">
                  <c:v>6.5397519524599996</c:v>
                </c:pt>
                <c:pt idx="977">
                  <c:v>6.5588966154800001</c:v>
                </c:pt>
                <c:pt idx="978">
                  <c:v>6.5780412784899998</c:v>
                </c:pt>
                <c:pt idx="979">
                  <c:v>6.5971859415000003</c:v>
                </c:pt>
                <c:pt idx="980">
                  <c:v>6.6163306045099999</c:v>
                </c:pt>
                <c:pt idx="981">
                  <c:v>6.6354752675200004</c:v>
                </c:pt>
                <c:pt idx="982">
                  <c:v>6.65461993054</c:v>
                </c:pt>
                <c:pt idx="983">
                  <c:v>6.6737645935499996</c:v>
                </c:pt>
                <c:pt idx="984">
                  <c:v>6.6929092565600001</c:v>
                </c:pt>
                <c:pt idx="985">
                  <c:v>6.7120539195699997</c:v>
                </c:pt>
                <c:pt idx="986">
                  <c:v>6.7311985825800003</c:v>
                </c:pt>
                <c:pt idx="987">
                  <c:v>6.7503432455999999</c:v>
                </c:pt>
                <c:pt idx="988">
                  <c:v>6.7704500230400004</c:v>
                </c:pt>
                <c:pt idx="989">
                  <c:v>6.79207429555</c:v>
                </c:pt>
                <c:pt idx="990">
                  <c:v>6.8136985680700004</c:v>
                </c:pt>
                <c:pt idx="991">
                  <c:v>6.8353228405799999</c:v>
                </c:pt>
                <c:pt idx="992">
                  <c:v>6.8569471130900004</c:v>
                </c:pt>
                <c:pt idx="993">
                  <c:v>6.8785713856099999</c:v>
                </c:pt>
                <c:pt idx="994">
                  <c:v>6.9001956581200004</c:v>
                </c:pt>
                <c:pt idx="995">
                  <c:v>6.9218199306299999</c:v>
                </c:pt>
                <c:pt idx="996">
                  <c:v>6.9434442031500003</c:v>
                </c:pt>
                <c:pt idx="997">
                  <c:v>6.9650684756599999</c:v>
                </c:pt>
                <c:pt idx="998">
                  <c:v>6.9866927481700003</c:v>
                </c:pt>
                <c:pt idx="999">
                  <c:v>7.0083170206899998</c:v>
                </c:pt>
                <c:pt idx="1000">
                  <c:v>7.0299412932000003</c:v>
                </c:pt>
                <c:pt idx="1001">
                  <c:v>7.0515655657099998</c:v>
                </c:pt>
                <c:pt idx="1002">
                  <c:v>7.0731898382300002</c:v>
                </c:pt>
                <c:pt idx="1003">
                  <c:v>7.0948141107399998</c:v>
                </c:pt>
                <c:pt idx="1004">
                  <c:v>7.1164383832500002</c:v>
                </c:pt>
                <c:pt idx="1005">
                  <c:v>7.1380626557699998</c:v>
                </c:pt>
                <c:pt idx="1006">
                  <c:v>7.1596869282800002</c:v>
                </c:pt>
                <c:pt idx="1007">
                  <c:v>7.1813112007899997</c:v>
                </c:pt>
                <c:pt idx="1008">
                  <c:v>7.2029354733100002</c:v>
                </c:pt>
                <c:pt idx="1009">
                  <c:v>7.2245597458199997</c:v>
                </c:pt>
                <c:pt idx="1010">
                  <c:v>7.2461840183300001</c:v>
                </c:pt>
                <c:pt idx="1011">
                  <c:v>7.2689467830499996</c:v>
                </c:pt>
                <c:pt idx="1012">
                  <c:v>7.2923384070999999</c:v>
                </c:pt>
                <c:pt idx="1013">
                  <c:v>7.3157300311600002</c:v>
                </c:pt>
                <c:pt idx="1014">
                  <c:v>7.3391216552099996</c:v>
                </c:pt>
                <c:pt idx="1015">
                  <c:v>7.3625132792699999</c:v>
                </c:pt>
                <c:pt idx="1016">
                  <c:v>7.3859049033300002</c:v>
                </c:pt>
                <c:pt idx="1017">
                  <c:v>7.4092965273800004</c:v>
                </c:pt>
                <c:pt idx="1018">
                  <c:v>7.4326881514399998</c:v>
                </c:pt>
                <c:pt idx="1019">
                  <c:v>7.4560797754900001</c:v>
                </c:pt>
                <c:pt idx="1020">
                  <c:v>7.4794713995500004</c:v>
                </c:pt>
                <c:pt idx="1021">
                  <c:v>7.5028630236099998</c:v>
                </c:pt>
                <c:pt idx="1022">
                  <c:v>7.5262546476600001</c:v>
                </c:pt>
                <c:pt idx="1023">
                  <c:v>7.5496462717200004</c:v>
                </c:pt>
                <c:pt idx="1024">
                  <c:v>7.5730378957699997</c:v>
                </c:pt>
                <c:pt idx="1025">
                  <c:v>7.59642951983</c:v>
                </c:pt>
                <c:pt idx="1026">
                  <c:v>7.6198211438900003</c:v>
                </c:pt>
                <c:pt idx="1027">
                  <c:v>7.6432127679399997</c:v>
                </c:pt>
                <c:pt idx="1028">
                  <c:v>7.666604392</c:v>
                </c:pt>
                <c:pt idx="1029">
                  <c:v>7.6899960160500003</c:v>
                </c:pt>
                <c:pt idx="1030">
                  <c:v>7.7133876401099997</c:v>
                </c:pt>
                <c:pt idx="1031">
                  <c:v>7.7367792641699999</c:v>
                </c:pt>
                <c:pt idx="1032">
                  <c:v>7.7601708882200002</c:v>
                </c:pt>
                <c:pt idx="1033">
                  <c:v>7.7835625122799996</c:v>
                </c:pt>
                <c:pt idx="1034">
                  <c:v>7.8069541363299999</c:v>
                </c:pt>
                <c:pt idx="1035">
                  <c:v>7.8303457603900002</c:v>
                </c:pt>
                <c:pt idx="1036">
                  <c:v>7.8537373844499996</c:v>
                </c:pt>
                <c:pt idx="1037">
                  <c:v>7.8771290084999999</c:v>
                </c:pt>
                <c:pt idx="1038">
                  <c:v>7.90257322243</c:v>
                </c:pt>
                <c:pt idx="1039">
                  <c:v>7.9297195617699998</c:v>
                </c:pt>
                <c:pt idx="1040">
                  <c:v>7.9568659011199996</c:v>
                </c:pt>
                <c:pt idx="1041">
                  <c:v>7.9840122404600002</c:v>
                </c:pt>
                <c:pt idx="1042">
                  <c:v>8.0111585798</c:v>
                </c:pt>
                <c:pt idx="1043">
                  <c:v>8.0383049191399998</c:v>
                </c:pt>
                <c:pt idx="1044">
                  <c:v>8.0654512584900004</c:v>
                </c:pt>
                <c:pt idx="1045">
                  <c:v>8.0925975978300002</c:v>
                </c:pt>
                <c:pt idx="1046">
                  <c:v>8.11974393717</c:v>
                </c:pt>
                <c:pt idx="1047">
                  <c:v>8.1468902765200006</c:v>
                </c:pt>
                <c:pt idx="1048">
                  <c:v>8.1740366158600004</c:v>
                </c:pt>
                <c:pt idx="1049">
                  <c:v>8.2011829552000002</c:v>
                </c:pt>
                <c:pt idx="1050">
                  <c:v>8.2283292945399999</c:v>
                </c:pt>
                <c:pt idx="1051">
                  <c:v>8.2554756338900006</c:v>
                </c:pt>
                <c:pt idx="1052">
                  <c:v>8.2826219732300004</c:v>
                </c:pt>
                <c:pt idx="1053">
                  <c:v>8.3097683125700001</c:v>
                </c:pt>
                <c:pt idx="1054">
                  <c:v>8.3369146519099999</c:v>
                </c:pt>
                <c:pt idx="1055">
                  <c:v>8.3640609912600006</c:v>
                </c:pt>
                <c:pt idx="1056">
                  <c:v>8.3912073306000003</c:v>
                </c:pt>
                <c:pt idx="1057">
                  <c:v>8.4183536699400001</c:v>
                </c:pt>
                <c:pt idx="1058">
                  <c:v>8.4455000092900008</c:v>
                </c:pt>
                <c:pt idx="1059">
                  <c:v>8.4726463486300005</c:v>
                </c:pt>
                <c:pt idx="1060">
                  <c:v>8.4997926879700003</c:v>
                </c:pt>
                <c:pt idx="1061">
                  <c:v>8.5269390273100001</c:v>
                </c:pt>
                <c:pt idx="1062">
                  <c:v>8.5540853666600007</c:v>
                </c:pt>
                <c:pt idx="1063">
                  <c:v>8.5833151066699998</c:v>
                </c:pt>
                <c:pt idx="1064">
                  <c:v>8.6126216129700008</c:v>
                </c:pt>
                <c:pt idx="1065">
                  <c:v>8.6419281192599993</c:v>
                </c:pt>
                <c:pt idx="1066">
                  <c:v>8.6712346255600004</c:v>
                </c:pt>
                <c:pt idx="1067">
                  <c:v>8.7005411318500006</c:v>
                </c:pt>
                <c:pt idx="1068">
                  <c:v>8.7298476381499999</c:v>
                </c:pt>
                <c:pt idx="1069">
                  <c:v>8.7591541444400001</c:v>
                </c:pt>
                <c:pt idx="1070">
                  <c:v>8.7884606507300003</c:v>
                </c:pt>
                <c:pt idx="1071">
                  <c:v>8.8177671570299996</c:v>
                </c:pt>
                <c:pt idx="1072">
                  <c:v>8.8470736633199998</c:v>
                </c:pt>
                <c:pt idx="1073">
                  <c:v>8.8763801696200009</c:v>
                </c:pt>
                <c:pt idx="1074">
                  <c:v>8.9056866759099993</c:v>
                </c:pt>
                <c:pt idx="1075">
                  <c:v>8.9349931822100004</c:v>
                </c:pt>
                <c:pt idx="1076">
                  <c:v>8.9642996885000006</c:v>
                </c:pt>
                <c:pt idx="1077">
                  <c:v>8.9936061947999999</c:v>
                </c:pt>
                <c:pt idx="1078">
                  <c:v>9.0229127010900001</c:v>
                </c:pt>
                <c:pt idx="1079">
                  <c:v>9.0522192073899994</c:v>
                </c:pt>
                <c:pt idx="1080">
                  <c:v>9.0815257136799996</c:v>
                </c:pt>
                <c:pt idx="1081">
                  <c:v>9.1108322199800007</c:v>
                </c:pt>
                <c:pt idx="1082">
                  <c:v>9.1401387262699991</c:v>
                </c:pt>
                <c:pt idx="1083">
                  <c:v>9.1694452325700002</c:v>
                </c:pt>
                <c:pt idx="1084">
                  <c:v>9.1987517388600004</c:v>
                </c:pt>
                <c:pt idx="1085">
                  <c:v>9.2280582451599997</c:v>
                </c:pt>
                <c:pt idx="1086">
                  <c:v>9.2573647514499999</c:v>
                </c:pt>
                <c:pt idx="1087">
                  <c:v>9.2867646066299994</c:v>
                </c:pt>
                <c:pt idx="1088">
                  <c:v>9.3202534130999997</c:v>
                </c:pt>
                <c:pt idx="1089">
                  <c:v>9.35374221957</c:v>
                </c:pt>
                <c:pt idx="1090">
                  <c:v>9.3872310260400003</c:v>
                </c:pt>
                <c:pt idx="1091">
                  <c:v>9.4207198325199997</c:v>
                </c:pt>
                <c:pt idx="1092">
                  <c:v>9.45420863899</c:v>
                </c:pt>
                <c:pt idx="1093">
                  <c:v>9.4876974454600003</c:v>
                </c:pt>
                <c:pt idx="1094">
                  <c:v>9.5211862519300006</c:v>
                </c:pt>
                <c:pt idx="1095">
                  <c:v>9.55467505841</c:v>
                </c:pt>
                <c:pt idx="1096">
                  <c:v>9.5881638648800003</c:v>
                </c:pt>
                <c:pt idx="1097">
                  <c:v>9.6216526713500006</c:v>
                </c:pt>
                <c:pt idx="1098">
                  <c:v>9.65514147783</c:v>
                </c:pt>
                <c:pt idx="1099">
                  <c:v>9.6886302843000003</c:v>
                </c:pt>
                <c:pt idx="1100">
                  <c:v>9.7221190907700006</c:v>
                </c:pt>
                <c:pt idx="1101">
                  <c:v>9.7556078972400009</c:v>
                </c:pt>
                <c:pt idx="1102">
                  <c:v>9.7890967037200003</c:v>
                </c:pt>
                <c:pt idx="1103">
                  <c:v>9.8225855101900006</c:v>
                </c:pt>
                <c:pt idx="1104">
                  <c:v>9.8560743166599991</c:v>
                </c:pt>
                <c:pt idx="1105">
                  <c:v>9.8895631231400003</c:v>
                </c:pt>
                <c:pt idx="1106">
                  <c:v>9.9230519296100006</c:v>
                </c:pt>
                <c:pt idx="1107">
                  <c:v>9.9565407360799991</c:v>
                </c:pt>
                <c:pt idx="1108">
                  <c:v>9.9900295425499994</c:v>
                </c:pt>
                <c:pt idx="1109">
                  <c:v>10.023518349</c:v>
                </c:pt>
                <c:pt idx="1110">
                  <c:v>10.057007155499999</c:v>
                </c:pt>
                <c:pt idx="1111">
                  <c:v>10.090495962</c:v>
                </c:pt>
                <c:pt idx="1112">
                  <c:v>10.1252379833</c:v>
                </c:pt>
                <c:pt idx="1113">
                  <c:v>10.163449781600001</c:v>
                </c:pt>
                <c:pt idx="1114">
                  <c:v>10.2016615798</c:v>
                </c:pt>
                <c:pt idx="1115">
                  <c:v>10.2398733781</c:v>
                </c:pt>
                <c:pt idx="1116">
                  <c:v>10.278085176399999</c:v>
                </c:pt>
                <c:pt idx="1117">
                  <c:v>10.3162969747</c:v>
                </c:pt>
                <c:pt idx="1118">
                  <c:v>10.354508772899999</c:v>
                </c:pt>
                <c:pt idx="1119">
                  <c:v>10.3927205712</c:v>
                </c:pt>
                <c:pt idx="1120">
                  <c:v>10.430932369500001</c:v>
                </c:pt>
                <c:pt idx="1121">
                  <c:v>10.4691441677</c:v>
                </c:pt>
                <c:pt idx="1122">
                  <c:v>10.507355966</c:v>
                </c:pt>
                <c:pt idx="1123">
                  <c:v>10.545567764299999</c:v>
                </c:pt>
                <c:pt idx="1124">
                  <c:v>10.5837795625</c:v>
                </c:pt>
                <c:pt idx="1125">
                  <c:v>10.621991360799999</c:v>
                </c:pt>
                <c:pt idx="1126">
                  <c:v>10.6602031591</c:v>
                </c:pt>
                <c:pt idx="1127">
                  <c:v>10.698414957300001</c:v>
                </c:pt>
                <c:pt idx="1128">
                  <c:v>10.7366267556</c:v>
                </c:pt>
                <c:pt idx="1129">
                  <c:v>10.7748385539</c:v>
                </c:pt>
                <c:pt idx="1130">
                  <c:v>10.813050352199999</c:v>
                </c:pt>
                <c:pt idx="1131">
                  <c:v>10.8512621504</c:v>
                </c:pt>
                <c:pt idx="1132">
                  <c:v>10.889473948699999</c:v>
                </c:pt>
                <c:pt idx="1133">
                  <c:v>10.927685747</c:v>
                </c:pt>
                <c:pt idx="1134">
                  <c:v>10.965897545200001</c:v>
                </c:pt>
                <c:pt idx="1135">
                  <c:v>11.0041093435</c:v>
                </c:pt>
                <c:pt idx="1136">
                  <c:v>11.0423211418</c:v>
                </c:pt>
                <c:pt idx="1137">
                  <c:v>11.080532939999999</c:v>
                </c:pt>
                <c:pt idx="1138">
                  <c:v>11.1187447383</c:v>
                </c:pt>
                <c:pt idx="1139">
                  <c:v>11.160456570999999</c:v>
                </c:pt>
                <c:pt idx="1140">
                  <c:v>11.2026222542</c:v>
                </c:pt>
                <c:pt idx="1141">
                  <c:v>11.2447879374</c:v>
                </c:pt>
                <c:pt idx="1142">
                  <c:v>11.2869536205</c:v>
                </c:pt>
                <c:pt idx="1143">
                  <c:v>11.329119303700001</c:v>
                </c:pt>
                <c:pt idx="1144">
                  <c:v>11.371284986899999</c:v>
                </c:pt>
                <c:pt idx="1145">
                  <c:v>11.4134506701</c:v>
                </c:pt>
                <c:pt idx="1146">
                  <c:v>11.4556163533</c:v>
                </c:pt>
                <c:pt idx="1147">
                  <c:v>11.4977820364</c:v>
                </c:pt>
                <c:pt idx="1148">
                  <c:v>11.539947719600001</c:v>
                </c:pt>
                <c:pt idx="1149">
                  <c:v>11.582113402799999</c:v>
                </c:pt>
                <c:pt idx="1150">
                  <c:v>11.624279086</c:v>
                </c:pt>
                <c:pt idx="1151">
                  <c:v>11.6664447692</c:v>
                </c:pt>
                <c:pt idx="1152">
                  <c:v>11.7086104523</c:v>
                </c:pt>
                <c:pt idx="1153">
                  <c:v>11.750776135500001</c:v>
                </c:pt>
                <c:pt idx="1154">
                  <c:v>11.792941818699999</c:v>
                </c:pt>
                <c:pt idx="1155">
                  <c:v>11.8351075019</c:v>
                </c:pt>
                <c:pt idx="1156">
                  <c:v>11.8772731851</c:v>
                </c:pt>
                <c:pt idx="1157">
                  <c:v>11.9194388682</c:v>
                </c:pt>
                <c:pt idx="1158">
                  <c:v>11.961604551400001</c:v>
                </c:pt>
                <c:pt idx="1159">
                  <c:v>12.003770234599999</c:v>
                </c:pt>
                <c:pt idx="1160">
                  <c:v>12.0459359178</c:v>
                </c:pt>
                <c:pt idx="1161">
                  <c:v>12.0884892264</c:v>
                </c:pt>
                <c:pt idx="1162">
                  <c:v>12.133353617599999</c:v>
                </c:pt>
                <c:pt idx="1163">
                  <c:v>12.1782180089</c:v>
                </c:pt>
                <c:pt idx="1164">
                  <c:v>12.223082400099999</c:v>
                </c:pt>
                <c:pt idx="1165">
                  <c:v>12.2679467914</c:v>
                </c:pt>
                <c:pt idx="1166">
                  <c:v>12.312811182700001</c:v>
                </c:pt>
                <c:pt idx="1167">
                  <c:v>12.3576755739</c:v>
                </c:pt>
                <c:pt idx="1168">
                  <c:v>12.402539965200001</c:v>
                </c:pt>
                <c:pt idx="1169">
                  <c:v>12.4474043565</c:v>
                </c:pt>
                <c:pt idx="1170">
                  <c:v>12.492268747700001</c:v>
                </c:pt>
                <c:pt idx="1171">
                  <c:v>12.537133139</c:v>
                </c:pt>
                <c:pt idx="1172">
                  <c:v>12.581997530300001</c:v>
                </c:pt>
                <c:pt idx="1173">
                  <c:v>12.6268619215</c:v>
                </c:pt>
                <c:pt idx="1174">
                  <c:v>12.671726312800001</c:v>
                </c:pt>
                <c:pt idx="1175">
                  <c:v>12.716590704</c:v>
                </c:pt>
                <c:pt idx="1176">
                  <c:v>12.761455095300001</c:v>
                </c:pt>
                <c:pt idx="1177">
                  <c:v>12.8063194866</c:v>
                </c:pt>
                <c:pt idx="1178">
                  <c:v>12.8511838778</c:v>
                </c:pt>
                <c:pt idx="1179">
                  <c:v>12.8960482691</c:v>
                </c:pt>
                <c:pt idx="1180">
                  <c:v>12.9409126604</c:v>
                </c:pt>
                <c:pt idx="1181">
                  <c:v>12.9857770516</c:v>
                </c:pt>
                <c:pt idx="1182">
                  <c:v>13.0306414429</c:v>
                </c:pt>
                <c:pt idx="1183">
                  <c:v>13.075505834099999</c:v>
                </c:pt>
                <c:pt idx="1184">
                  <c:v>13.1203702254</c:v>
                </c:pt>
                <c:pt idx="1185">
                  <c:v>13.165234616699999</c:v>
                </c:pt>
                <c:pt idx="1186">
                  <c:v>13.2100990079</c:v>
                </c:pt>
                <c:pt idx="1187">
                  <c:v>13.254963399199999</c:v>
                </c:pt>
                <c:pt idx="1188">
                  <c:v>13.2998277905</c:v>
                </c:pt>
                <c:pt idx="1189">
                  <c:v>13.3511054078</c:v>
                </c:pt>
                <c:pt idx="1190">
                  <c:v>13.4079908209</c:v>
                </c:pt>
                <c:pt idx="1191">
                  <c:v>13.4648762339</c:v>
                </c:pt>
                <c:pt idx="1192">
                  <c:v>13.5217616469</c:v>
                </c:pt>
                <c:pt idx="1193">
                  <c:v>13.5786470599</c:v>
                </c:pt>
                <c:pt idx="1194">
                  <c:v>13.6355324729</c:v>
                </c:pt>
                <c:pt idx="1195">
                  <c:v>13.692417885899999</c:v>
                </c:pt>
                <c:pt idx="1196">
                  <c:v>13.749303298899999</c:v>
                </c:pt>
                <c:pt idx="1197">
                  <c:v>13.806188711900001</c:v>
                </c:pt>
                <c:pt idx="1198">
                  <c:v>13.863074124900001</c:v>
                </c:pt>
                <c:pt idx="1199">
                  <c:v>13.919959537900001</c:v>
                </c:pt>
                <c:pt idx="1200">
                  <c:v>13.9768449509</c:v>
                </c:pt>
                <c:pt idx="1201">
                  <c:v>14.0337303639</c:v>
                </c:pt>
                <c:pt idx="1202">
                  <c:v>14.0906157769</c:v>
                </c:pt>
                <c:pt idx="1203">
                  <c:v>14.1475011899</c:v>
                </c:pt>
                <c:pt idx="1204">
                  <c:v>14.2043866029</c:v>
                </c:pt>
                <c:pt idx="1205">
                  <c:v>14.261272015899999</c:v>
                </c:pt>
                <c:pt idx="1206">
                  <c:v>14.318157428899999</c:v>
                </c:pt>
                <c:pt idx="1207">
                  <c:v>14.375042841999999</c:v>
                </c:pt>
                <c:pt idx="1208">
                  <c:v>14.431928255000001</c:v>
                </c:pt>
                <c:pt idx="1209">
                  <c:v>14.488813668000001</c:v>
                </c:pt>
                <c:pt idx="1210">
                  <c:v>14.545699081</c:v>
                </c:pt>
                <c:pt idx="1211">
                  <c:v>14.602584494</c:v>
                </c:pt>
                <c:pt idx="1212">
                  <c:v>14.659469907</c:v>
                </c:pt>
                <c:pt idx="1213">
                  <c:v>14.716660581599999</c:v>
                </c:pt>
                <c:pt idx="1214">
                  <c:v>14.773875783499999</c:v>
                </c:pt>
                <c:pt idx="1215">
                  <c:v>14.831090985499999</c:v>
                </c:pt>
                <c:pt idx="1216">
                  <c:v>14.8883061874</c:v>
                </c:pt>
                <c:pt idx="1217">
                  <c:v>14.9455213894</c:v>
                </c:pt>
                <c:pt idx="1218">
                  <c:v>15.0027365913</c:v>
                </c:pt>
                <c:pt idx="1219">
                  <c:v>15.0599517933</c:v>
                </c:pt>
                <c:pt idx="1220">
                  <c:v>15.1171669952</c:v>
                </c:pt>
                <c:pt idx="1221">
                  <c:v>15.1743821972</c:v>
                </c:pt>
                <c:pt idx="1222">
                  <c:v>15.2315973992</c:v>
                </c:pt>
                <c:pt idx="1223">
                  <c:v>15.2888126011</c:v>
                </c:pt>
                <c:pt idx="1224">
                  <c:v>15.3460278031</c:v>
                </c:pt>
                <c:pt idx="1225">
                  <c:v>15.403243005</c:v>
                </c:pt>
                <c:pt idx="1226">
                  <c:v>15.460458207</c:v>
                </c:pt>
                <c:pt idx="1227">
                  <c:v>15.5176734089</c:v>
                </c:pt>
                <c:pt idx="1228">
                  <c:v>15.5748886109</c:v>
                </c:pt>
                <c:pt idx="1229">
                  <c:v>15.6321038128</c:v>
                </c:pt>
                <c:pt idx="1230">
                  <c:v>15.689319014800001</c:v>
                </c:pt>
                <c:pt idx="1231">
                  <c:v>15.746534216700001</c:v>
                </c:pt>
                <c:pt idx="1232">
                  <c:v>15.803749418700001</c:v>
                </c:pt>
                <c:pt idx="1233">
                  <c:v>15.860964620600001</c:v>
                </c:pt>
                <c:pt idx="1234">
                  <c:v>15.918179822600001</c:v>
                </c:pt>
                <c:pt idx="1235">
                  <c:v>15.975395024499999</c:v>
                </c:pt>
                <c:pt idx="1236">
                  <c:v>16.034287903900001</c:v>
                </c:pt>
                <c:pt idx="1237">
                  <c:v>16.103452161300002</c:v>
                </c:pt>
                <c:pt idx="1238">
                  <c:v>16.172616418600001</c:v>
                </c:pt>
                <c:pt idx="1239">
                  <c:v>16.241780676000001</c:v>
                </c:pt>
                <c:pt idx="1240">
                  <c:v>16.310944933399998</c:v>
                </c:pt>
                <c:pt idx="1241">
                  <c:v>16.380109190700001</c:v>
                </c:pt>
                <c:pt idx="1242">
                  <c:v>16.449273448100001</c:v>
                </c:pt>
                <c:pt idx="1243">
                  <c:v>16.5184377054</c:v>
                </c:pt>
                <c:pt idx="1244">
                  <c:v>16.587601962800001</c:v>
                </c:pt>
                <c:pt idx="1245">
                  <c:v>16.6567662201</c:v>
                </c:pt>
                <c:pt idx="1246">
                  <c:v>16.7259304775</c:v>
                </c:pt>
                <c:pt idx="1247">
                  <c:v>16.795094734900001</c:v>
                </c:pt>
                <c:pt idx="1248">
                  <c:v>16.8642589922</c:v>
                </c:pt>
                <c:pt idx="1249">
                  <c:v>16.933423249600001</c:v>
                </c:pt>
                <c:pt idx="1250">
                  <c:v>17.002587506899999</c:v>
                </c:pt>
                <c:pt idx="1251">
                  <c:v>17.0717517643</c:v>
                </c:pt>
                <c:pt idx="1252">
                  <c:v>17.140916021700001</c:v>
                </c:pt>
                <c:pt idx="1253">
                  <c:v>17.210080279</c:v>
                </c:pt>
                <c:pt idx="1254">
                  <c:v>17.2792445364</c:v>
                </c:pt>
                <c:pt idx="1255">
                  <c:v>17.348408793699999</c:v>
                </c:pt>
                <c:pt idx="1256">
                  <c:v>17.4175730511</c:v>
                </c:pt>
                <c:pt idx="1257">
                  <c:v>17.486737308399999</c:v>
                </c:pt>
                <c:pt idx="1258">
                  <c:v>17.555901565799999</c:v>
                </c:pt>
                <c:pt idx="1259">
                  <c:v>17.6250658232</c:v>
                </c:pt>
                <c:pt idx="1260">
                  <c:v>17.694230080499999</c:v>
                </c:pt>
                <c:pt idx="1261">
                  <c:v>17.763394337899999</c:v>
                </c:pt>
                <c:pt idx="1262">
                  <c:v>17.832558595199998</c:v>
                </c:pt>
                <c:pt idx="1263">
                  <c:v>17.902754071299999</c:v>
                </c:pt>
                <c:pt idx="1264">
                  <c:v>17.974129579900001</c:v>
                </c:pt>
                <c:pt idx="1265">
                  <c:v>18.045505088500001</c:v>
                </c:pt>
                <c:pt idx="1266">
                  <c:v>18.1168805971</c:v>
                </c:pt>
                <c:pt idx="1267">
                  <c:v>18.188256105600001</c:v>
                </c:pt>
                <c:pt idx="1268">
                  <c:v>18.2596316142</c:v>
                </c:pt>
                <c:pt idx="1269">
                  <c:v>18.331007122799999</c:v>
                </c:pt>
                <c:pt idx="1270">
                  <c:v>18.402382631399998</c:v>
                </c:pt>
                <c:pt idx="1271">
                  <c:v>18.473758140000001</c:v>
                </c:pt>
                <c:pt idx="1272">
                  <c:v>18.5451336486</c:v>
                </c:pt>
                <c:pt idx="1273">
                  <c:v>18.616509157199999</c:v>
                </c:pt>
                <c:pt idx="1274">
                  <c:v>18.6878846657</c:v>
                </c:pt>
                <c:pt idx="1275">
                  <c:v>18.7592601743</c:v>
                </c:pt>
                <c:pt idx="1276">
                  <c:v>18.830635682899999</c:v>
                </c:pt>
                <c:pt idx="1277">
                  <c:v>18.902011191500002</c:v>
                </c:pt>
                <c:pt idx="1278">
                  <c:v>18.973386700100001</c:v>
                </c:pt>
                <c:pt idx="1279">
                  <c:v>19.0447622087</c:v>
                </c:pt>
                <c:pt idx="1280">
                  <c:v>19.116137717299999</c:v>
                </c:pt>
                <c:pt idx="1281">
                  <c:v>19.1875132258</c:v>
                </c:pt>
                <c:pt idx="1282">
                  <c:v>19.258888734399999</c:v>
                </c:pt>
                <c:pt idx="1283">
                  <c:v>19.330264242999998</c:v>
                </c:pt>
                <c:pt idx="1284">
                  <c:v>19.401639751600001</c:v>
                </c:pt>
                <c:pt idx="1285">
                  <c:v>19.4730152602</c:v>
                </c:pt>
                <c:pt idx="1286">
                  <c:v>19.5443907688</c:v>
                </c:pt>
                <c:pt idx="1287">
                  <c:v>19.631210852700001</c:v>
                </c:pt>
                <c:pt idx="1288">
                  <c:v>19.720170422100001</c:v>
                </c:pt>
                <c:pt idx="1289">
                  <c:v>19.809129991399999</c:v>
                </c:pt>
                <c:pt idx="1290">
                  <c:v>19.898089560799999</c:v>
                </c:pt>
                <c:pt idx="1291">
                  <c:v>19.987049130100001</c:v>
                </c:pt>
                <c:pt idx="1292">
                  <c:v>20.076008699500001</c:v>
                </c:pt>
                <c:pt idx="1293">
                  <c:v>20.164968268799999</c:v>
                </c:pt>
                <c:pt idx="1294">
                  <c:v>20.253927838100001</c:v>
                </c:pt>
                <c:pt idx="1295">
                  <c:v>20.342887407500001</c:v>
                </c:pt>
                <c:pt idx="1296">
                  <c:v>20.431846976799999</c:v>
                </c:pt>
                <c:pt idx="1297">
                  <c:v>20.520806546199999</c:v>
                </c:pt>
                <c:pt idx="1298">
                  <c:v>20.609766115500001</c:v>
                </c:pt>
                <c:pt idx="1299">
                  <c:v>20.698725684799999</c:v>
                </c:pt>
                <c:pt idx="1300">
                  <c:v>20.787685254199999</c:v>
                </c:pt>
                <c:pt idx="1301">
                  <c:v>20.876644823500001</c:v>
                </c:pt>
                <c:pt idx="1302">
                  <c:v>20.965604392900001</c:v>
                </c:pt>
                <c:pt idx="1303">
                  <c:v>21.0545639622</c:v>
                </c:pt>
                <c:pt idx="1304">
                  <c:v>21.1435235316</c:v>
                </c:pt>
                <c:pt idx="1305">
                  <c:v>21.232483100900001</c:v>
                </c:pt>
                <c:pt idx="1306">
                  <c:v>21.3214426702</c:v>
                </c:pt>
                <c:pt idx="1307">
                  <c:v>21.4104022396</c:v>
                </c:pt>
                <c:pt idx="1308">
                  <c:v>21.499361808900002</c:v>
                </c:pt>
                <c:pt idx="1309">
                  <c:v>21.588321378300002</c:v>
                </c:pt>
                <c:pt idx="1310">
                  <c:v>21.6772809476</c:v>
                </c:pt>
                <c:pt idx="1311">
                  <c:v>21.766240517</c:v>
                </c:pt>
                <c:pt idx="1312">
                  <c:v>21.853184001700001</c:v>
                </c:pt>
                <c:pt idx="1313">
                  <c:v>21.939704100499998</c:v>
                </c:pt>
                <c:pt idx="1314">
                  <c:v>22.0262241993</c:v>
                </c:pt>
                <c:pt idx="1315">
                  <c:v>22.112744298100001</c:v>
                </c:pt>
                <c:pt idx="1316">
                  <c:v>22.199264396899999</c:v>
                </c:pt>
                <c:pt idx="1317">
                  <c:v>22.285784495600002</c:v>
                </c:pt>
                <c:pt idx="1318">
                  <c:v>22.372304594399999</c:v>
                </c:pt>
                <c:pt idx="1319">
                  <c:v>22.4588246932</c:v>
                </c:pt>
                <c:pt idx="1320">
                  <c:v>22.545344792000002</c:v>
                </c:pt>
                <c:pt idx="1321">
                  <c:v>22.631864890799999</c:v>
                </c:pt>
                <c:pt idx="1322">
                  <c:v>22.718384989600001</c:v>
                </c:pt>
                <c:pt idx="1323">
                  <c:v>22.804905088400002</c:v>
                </c:pt>
                <c:pt idx="1324">
                  <c:v>22.891425187199999</c:v>
                </c:pt>
                <c:pt idx="1325">
                  <c:v>22.977945285899999</c:v>
                </c:pt>
                <c:pt idx="1326">
                  <c:v>23.0644653847</c:v>
                </c:pt>
                <c:pt idx="1327">
                  <c:v>23.150985483500001</c:v>
                </c:pt>
                <c:pt idx="1328">
                  <c:v>23.237505582299999</c:v>
                </c:pt>
                <c:pt idx="1329">
                  <c:v>23.3240256811</c:v>
                </c:pt>
                <c:pt idx="1330">
                  <c:v>23.410545779900001</c:v>
                </c:pt>
                <c:pt idx="1331">
                  <c:v>23.497065878699999</c:v>
                </c:pt>
                <c:pt idx="1332">
                  <c:v>23.5835859775</c:v>
                </c:pt>
                <c:pt idx="1333">
                  <c:v>23.6701060762</c:v>
                </c:pt>
                <c:pt idx="1334">
                  <c:v>23.756626175000001</c:v>
                </c:pt>
                <c:pt idx="1335">
                  <c:v>23.843146273799999</c:v>
                </c:pt>
                <c:pt idx="1336">
                  <c:v>23.9296663726</c:v>
                </c:pt>
                <c:pt idx="1337">
                  <c:v>24.025864905799999</c:v>
                </c:pt>
                <c:pt idx="1338">
                  <c:v>24.130387497200001</c:v>
                </c:pt>
                <c:pt idx="1339">
                  <c:v>24.2349100886</c:v>
                </c:pt>
                <c:pt idx="1340">
                  <c:v>24.3394326799</c:v>
                </c:pt>
                <c:pt idx="1341">
                  <c:v>24.443955271299998</c:v>
                </c:pt>
                <c:pt idx="1342">
                  <c:v>24.5484778627</c:v>
                </c:pt>
                <c:pt idx="1343">
                  <c:v>24.653000454099999</c:v>
                </c:pt>
                <c:pt idx="1344">
                  <c:v>24.757523045500001</c:v>
                </c:pt>
                <c:pt idx="1345">
                  <c:v>24.8620456369</c:v>
                </c:pt>
                <c:pt idx="1346">
                  <c:v>24.966568228300002</c:v>
                </c:pt>
                <c:pt idx="1347">
                  <c:v>25.071090819599998</c:v>
                </c:pt>
                <c:pt idx="1348">
                  <c:v>25.175613411</c:v>
                </c:pt>
                <c:pt idx="1349">
                  <c:v>25.280136002399999</c:v>
                </c:pt>
                <c:pt idx="1350">
                  <c:v>25.384658593800001</c:v>
                </c:pt>
                <c:pt idx="1351">
                  <c:v>25.4891811852</c:v>
                </c:pt>
                <c:pt idx="1352">
                  <c:v>25.593703776600002</c:v>
                </c:pt>
                <c:pt idx="1353">
                  <c:v>25.698226368</c:v>
                </c:pt>
                <c:pt idx="1354">
                  <c:v>25.802748959300001</c:v>
                </c:pt>
                <c:pt idx="1355">
                  <c:v>25.907271550699999</c:v>
                </c:pt>
                <c:pt idx="1356">
                  <c:v>26.011794142100001</c:v>
                </c:pt>
                <c:pt idx="1357">
                  <c:v>26.1163167335</c:v>
                </c:pt>
                <c:pt idx="1358">
                  <c:v>26.220839324899998</c:v>
                </c:pt>
                <c:pt idx="1359">
                  <c:v>26.3253619163</c:v>
                </c:pt>
                <c:pt idx="1360">
                  <c:v>26.429884507699999</c:v>
                </c:pt>
                <c:pt idx="1361">
                  <c:v>26.534407098999999</c:v>
                </c:pt>
                <c:pt idx="1362">
                  <c:v>26.638929690400001</c:v>
                </c:pt>
                <c:pt idx="1363">
                  <c:v>26.7434522818</c:v>
                </c:pt>
                <c:pt idx="1364">
                  <c:v>26.847974873199998</c:v>
                </c:pt>
                <c:pt idx="1365">
                  <c:v>26.9524974646</c:v>
                </c:pt>
                <c:pt idx="1366">
                  <c:v>27.063684882099999</c:v>
                </c:pt>
                <c:pt idx="1367">
                  <c:v>27.1760664498</c:v>
                </c:pt>
                <c:pt idx="1368">
                  <c:v>27.288448017499999</c:v>
                </c:pt>
                <c:pt idx="1369">
                  <c:v>27.400829585099999</c:v>
                </c:pt>
                <c:pt idx="1370">
                  <c:v>27.5132111528</c:v>
                </c:pt>
                <c:pt idx="1371">
                  <c:v>27.625592720499998</c:v>
                </c:pt>
                <c:pt idx="1372">
                  <c:v>27.737974288099998</c:v>
                </c:pt>
                <c:pt idx="1373">
                  <c:v>27.8503558558</c:v>
                </c:pt>
                <c:pt idx="1374">
                  <c:v>27.962737423499998</c:v>
                </c:pt>
                <c:pt idx="1375">
                  <c:v>28.075118991099998</c:v>
                </c:pt>
                <c:pt idx="1376">
                  <c:v>28.1875005588</c:v>
                </c:pt>
                <c:pt idx="1377">
                  <c:v>28.2998821264</c:v>
                </c:pt>
                <c:pt idx="1378">
                  <c:v>28.412263694100002</c:v>
                </c:pt>
                <c:pt idx="1379">
                  <c:v>28.5246452618</c:v>
                </c:pt>
                <c:pt idx="1380">
                  <c:v>28.6370268294</c:v>
                </c:pt>
                <c:pt idx="1381">
                  <c:v>28.749408397100002</c:v>
                </c:pt>
                <c:pt idx="1382">
                  <c:v>28.8617899648</c:v>
                </c:pt>
                <c:pt idx="1383">
                  <c:v>28.9741715324</c:v>
                </c:pt>
                <c:pt idx="1384">
                  <c:v>29.0939100784</c:v>
                </c:pt>
                <c:pt idx="1385">
                  <c:v>29.230681793399999</c:v>
                </c:pt>
                <c:pt idx="1386">
                  <c:v>29.367453508400001</c:v>
                </c:pt>
                <c:pt idx="1387">
                  <c:v>29.504225223399999</c:v>
                </c:pt>
                <c:pt idx="1388">
                  <c:v>29.640996938400001</c:v>
                </c:pt>
                <c:pt idx="1389">
                  <c:v>29.777768653399999</c:v>
                </c:pt>
                <c:pt idx="1390">
                  <c:v>29.914540368400001</c:v>
                </c:pt>
                <c:pt idx="1391">
                  <c:v>30.051312083399999</c:v>
                </c:pt>
                <c:pt idx="1392">
                  <c:v>30.188083798400001</c:v>
                </c:pt>
                <c:pt idx="1393">
                  <c:v>30.324855513399999</c:v>
                </c:pt>
                <c:pt idx="1394">
                  <c:v>30.461627228400001</c:v>
                </c:pt>
                <c:pt idx="1395">
                  <c:v>30.598398943399999</c:v>
                </c:pt>
                <c:pt idx="1396">
                  <c:v>30.735170658400001</c:v>
                </c:pt>
                <c:pt idx="1397">
                  <c:v>30.8719423734</c:v>
                </c:pt>
                <c:pt idx="1398">
                  <c:v>31.008714088400001</c:v>
                </c:pt>
                <c:pt idx="1399">
                  <c:v>31.1454858034</c:v>
                </c:pt>
                <c:pt idx="1400">
                  <c:v>31.282257518400002</c:v>
                </c:pt>
                <c:pt idx="1401">
                  <c:v>31.4190292334</c:v>
                </c:pt>
                <c:pt idx="1402">
                  <c:v>31.555800948400002</c:v>
                </c:pt>
                <c:pt idx="1403">
                  <c:v>31.6925726634</c:v>
                </c:pt>
                <c:pt idx="1404">
                  <c:v>31.8293443783</c:v>
                </c:pt>
                <c:pt idx="1405">
                  <c:v>31.966116093299998</c:v>
                </c:pt>
                <c:pt idx="1406">
                  <c:v>32.102887808299997</c:v>
                </c:pt>
                <c:pt idx="1407">
                  <c:v>32.239659523299999</c:v>
                </c:pt>
                <c:pt idx="1408">
                  <c:v>32.3764312383</c:v>
                </c:pt>
                <c:pt idx="1409">
                  <c:v>32.513202953300002</c:v>
                </c:pt>
                <c:pt idx="1410">
                  <c:v>32.649974668299997</c:v>
                </c:pt>
                <c:pt idx="1411">
                  <c:v>32.786746383299999</c:v>
                </c:pt>
                <c:pt idx="1412">
                  <c:v>32.923518098300001</c:v>
                </c:pt>
                <c:pt idx="1413">
                  <c:v>33.060289813300002</c:v>
                </c:pt>
                <c:pt idx="1414">
                  <c:v>33.197061528299997</c:v>
                </c:pt>
                <c:pt idx="1415">
                  <c:v>33.333833243299999</c:v>
                </c:pt>
                <c:pt idx="1416">
                  <c:v>33.470604958300001</c:v>
                </c:pt>
                <c:pt idx="1417">
                  <c:v>33.607376673300003</c:v>
                </c:pt>
                <c:pt idx="1418">
                  <c:v>33.744148388299998</c:v>
                </c:pt>
                <c:pt idx="1419">
                  <c:v>33.880920103299999</c:v>
                </c:pt>
                <c:pt idx="1420">
                  <c:v>34.017691818300001</c:v>
                </c:pt>
                <c:pt idx="1421">
                  <c:v>34.154463533300003</c:v>
                </c:pt>
                <c:pt idx="1422">
                  <c:v>34.291235248299998</c:v>
                </c:pt>
                <c:pt idx="1423">
                  <c:v>34.4280069633</c:v>
                </c:pt>
                <c:pt idx="1424">
                  <c:v>34.564778678300002</c:v>
                </c:pt>
                <c:pt idx="1425">
                  <c:v>34.701550393300003</c:v>
                </c:pt>
                <c:pt idx="1426">
                  <c:v>34.838322108299998</c:v>
                </c:pt>
                <c:pt idx="1427">
                  <c:v>34.9750938233</c:v>
                </c:pt>
                <c:pt idx="1428">
                  <c:v>35.111865538300002</c:v>
                </c:pt>
                <c:pt idx="1429">
                  <c:v>35.253877832800001</c:v>
                </c:pt>
                <c:pt idx="1430">
                  <c:v>35.402877566400001</c:v>
                </c:pt>
                <c:pt idx="1431">
                  <c:v>35.551877300100003</c:v>
                </c:pt>
                <c:pt idx="1432">
                  <c:v>35.700877033799998</c:v>
                </c:pt>
                <c:pt idx="1433">
                  <c:v>35.8498767675</c:v>
                </c:pt>
                <c:pt idx="1434">
                  <c:v>35.998876501200002</c:v>
                </c:pt>
                <c:pt idx="1435">
                  <c:v>36.147876234800002</c:v>
                </c:pt>
                <c:pt idx="1436">
                  <c:v>36.296875968499997</c:v>
                </c:pt>
                <c:pt idx="1437">
                  <c:v>36.445875702199999</c:v>
                </c:pt>
                <c:pt idx="1438">
                  <c:v>36.594875435900001</c:v>
                </c:pt>
                <c:pt idx="1439">
                  <c:v>36.743875169600003</c:v>
                </c:pt>
                <c:pt idx="1440">
                  <c:v>36.892874903200003</c:v>
                </c:pt>
                <c:pt idx="1441">
                  <c:v>37.041874636899998</c:v>
                </c:pt>
                <c:pt idx="1442">
                  <c:v>37.1908743706</c:v>
                </c:pt>
                <c:pt idx="1443">
                  <c:v>37.339874104300002</c:v>
                </c:pt>
                <c:pt idx="1444">
                  <c:v>37.488873838000004</c:v>
                </c:pt>
                <c:pt idx="1445">
                  <c:v>37.637873571599997</c:v>
                </c:pt>
                <c:pt idx="1446">
                  <c:v>37.786873305299999</c:v>
                </c:pt>
                <c:pt idx="1447">
                  <c:v>37.935873039000001</c:v>
                </c:pt>
                <c:pt idx="1448">
                  <c:v>38.084872772700002</c:v>
                </c:pt>
                <c:pt idx="1449">
                  <c:v>38.233872506300003</c:v>
                </c:pt>
                <c:pt idx="1450">
                  <c:v>38.382872239999998</c:v>
                </c:pt>
                <c:pt idx="1451">
                  <c:v>38.5318719737</c:v>
                </c:pt>
                <c:pt idx="1452">
                  <c:v>38.680871707400001</c:v>
                </c:pt>
                <c:pt idx="1453">
                  <c:v>38.829871441100003</c:v>
                </c:pt>
                <c:pt idx="1454">
                  <c:v>38.978871174699997</c:v>
                </c:pt>
                <c:pt idx="1455">
                  <c:v>39.127870908399998</c:v>
                </c:pt>
                <c:pt idx="1456">
                  <c:v>39.2768706421</c:v>
                </c:pt>
                <c:pt idx="1457">
                  <c:v>39.425870375800002</c:v>
                </c:pt>
                <c:pt idx="1458">
                  <c:v>39.574870109499997</c:v>
                </c:pt>
                <c:pt idx="1459">
                  <c:v>39.723869843099997</c:v>
                </c:pt>
                <c:pt idx="1460">
                  <c:v>39.872869576799999</c:v>
                </c:pt>
                <c:pt idx="1461">
                  <c:v>40.021869310500001</c:v>
                </c:pt>
                <c:pt idx="1462">
                  <c:v>40.170869044200003</c:v>
                </c:pt>
                <c:pt idx="1463">
                  <c:v>40.319868777899998</c:v>
                </c:pt>
                <c:pt idx="1464">
                  <c:v>40.468868511499998</c:v>
                </c:pt>
                <c:pt idx="1465">
                  <c:v>40.6178682452</c:v>
                </c:pt>
                <c:pt idx="1466">
                  <c:v>40.766867978900002</c:v>
                </c:pt>
                <c:pt idx="1467">
                  <c:v>40.915867712599997</c:v>
                </c:pt>
                <c:pt idx="1468">
                  <c:v>41.064867446299999</c:v>
                </c:pt>
                <c:pt idx="1469">
                  <c:v>41.213867179899999</c:v>
                </c:pt>
                <c:pt idx="1470">
                  <c:v>41.362866913600001</c:v>
                </c:pt>
                <c:pt idx="1471">
                  <c:v>41.511866647300003</c:v>
                </c:pt>
                <c:pt idx="1472">
                  <c:v>41.660866380999998</c:v>
                </c:pt>
                <c:pt idx="1473">
                  <c:v>41.8098661147</c:v>
                </c:pt>
                <c:pt idx="1474">
                  <c:v>41.971110480599997</c:v>
                </c:pt>
                <c:pt idx="1475">
                  <c:v>42.139798680399998</c:v>
                </c:pt>
                <c:pt idx="1476">
                  <c:v>42.308486880099998</c:v>
                </c:pt>
                <c:pt idx="1477">
                  <c:v>42.477175079799999</c:v>
                </c:pt>
                <c:pt idx="1478">
                  <c:v>42.645863279499999</c:v>
                </c:pt>
                <c:pt idx="1479">
                  <c:v>42.814551479199999</c:v>
                </c:pt>
                <c:pt idx="1480">
                  <c:v>42.983239679</c:v>
                </c:pt>
                <c:pt idx="1481">
                  <c:v>43.1519278787</c:v>
                </c:pt>
                <c:pt idx="1482">
                  <c:v>43.320616078400001</c:v>
                </c:pt>
                <c:pt idx="1483">
                  <c:v>43.489304278100001</c:v>
                </c:pt>
                <c:pt idx="1484">
                  <c:v>43.657992477800001</c:v>
                </c:pt>
                <c:pt idx="1485">
                  <c:v>43.826680677600002</c:v>
                </c:pt>
                <c:pt idx="1486">
                  <c:v>43.995368877300002</c:v>
                </c:pt>
                <c:pt idx="1487">
                  <c:v>44.164057077000002</c:v>
                </c:pt>
                <c:pt idx="1488">
                  <c:v>44.332745276700003</c:v>
                </c:pt>
                <c:pt idx="1489">
                  <c:v>44.501433476400003</c:v>
                </c:pt>
                <c:pt idx="1490">
                  <c:v>44.670121676199997</c:v>
                </c:pt>
                <c:pt idx="1491">
                  <c:v>44.838809875899997</c:v>
                </c:pt>
                <c:pt idx="1492">
                  <c:v>45.0084706958</c:v>
                </c:pt>
                <c:pt idx="1493">
                  <c:v>45.184197722299999</c:v>
                </c:pt>
                <c:pt idx="1494">
                  <c:v>45.359924748799997</c:v>
                </c:pt>
                <c:pt idx="1495">
                  <c:v>45.535651775300003</c:v>
                </c:pt>
                <c:pt idx="1496">
                  <c:v>45.711378801800002</c:v>
                </c:pt>
                <c:pt idx="1497">
                  <c:v>45.887105828300001</c:v>
                </c:pt>
                <c:pt idx="1498">
                  <c:v>46.0628328548</c:v>
                </c:pt>
                <c:pt idx="1499">
                  <c:v>46.238559881299999</c:v>
                </c:pt>
                <c:pt idx="1500">
                  <c:v>46.414286907799998</c:v>
                </c:pt>
                <c:pt idx="1501">
                  <c:v>46.590013934300003</c:v>
                </c:pt>
                <c:pt idx="1502">
                  <c:v>46.765740960800002</c:v>
                </c:pt>
                <c:pt idx="1503">
                  <c:v>46.941467987300001</c:v>
                </c:pt>
                <c:pt idx="1504">
                  <c:v>47.1171950138</c:v>
                </c:pt>
                <c:pt idx="1505">
                  <c:v>47.292922040299999</c:v>
                </c:pt>
                <c:pt idx="1506">
                  <c:v>47.468649066799998</c:v>
                </c:pt>
                <c:pt idx="1507">
                  <c:v>47.644376093299996</c:v>
                </c:pt>
                <c:pt idx="1508">
                  <c:v>47.820103119800002</c:v>
                </c:pt>
                <c:pt idx="1509">
                  <c:v>47.995830146300001</c:v>
                </c:pt>
                <c:pt idx="1510">
                  <c:v>48.1715571728</c:v>
                </c:pt>
                <c:pt idx="1511">
                  <c:v>48.347284199299999</c:v>
                </c:pt>
                <c:pt idx="1512">
                  <c:v>48.523011225799998</c:v>
                </c:pt>
                <c:pt idx="1513">
                  <c:v>48.698738252299997</c:v>
                </c:pt>
                <c:pt idx="1514">
                  <c:v>48.874465278800002</c:v>
                </c:pt>
                <c:pt idx="1515">
                  <c:v>49.050192305300001</c:v>
                </c:pt>
                <c:pt idx="1516">
                  <c:v>49.2259193318</c:v>
                </c:pt>
                <c:pt idx="1517">
                  <c:v>49.401646358299999</c:v>
                </c:pt>
                <c:pt idx="1518">
                  <c:v>49.577373384799998</c:v>
                </c:pt>
                <c:pt idx="1519">
                  <c:v>49.753100411299997</c:v>
                </c:pt>
                <c:pt idx="1520">
                  <c:v>49.928827437800003</c:v>
                </c:pt>
                <c:pt idx="1521">
                  <c:v>50.108178475000003</c:v>
                </c:pt>
                <c:pt idx="1522">
                  <c:v>50.291788864600001</c:v>
                </c:pt>
                <c:pt idx="1523">
                  <c:v>50.475399254199999</c:v>
                </c:pt>
                <c:pt idx="1524">
                  <c:v>50.659009643799997</c:v>
                </c:pt>
                <c:pt idx="1525">
                  <c:v>50.842620033499998</c:v>
                </c:pt>
                <c:pt idx="1526">
                  <c:v>51.026230423100003</c:v>
                </c:pt>
                <c:pt idx="1527">
                  <c:v>51.209840812700001</c:v>
                </c:pt>
                <c:pt idx="1528">
                  <c:v>51.3934512023</c:v>
                </c:pt>
                <c:pt idx="1529">
                  <c:v>51.577061592</c:v>
                </c:pt>
                <c:pt idx="1530">
                  <c:v>51.760671981599998</c:v>
                </c:pt>
                <c:pt idx="1531">
                  <c:v>51.944282371200003</c:v>
                </c:pt>
                <c:pt idx="1532">
                  <c:v>52.127892760800002</c:v>
                </c:pt>
                <c:pt idx="1533">
                  <c:v>52.311503150500002</c:v>
                </c:pt>
                <c:pt idx="1534">
                  <c:v>52.4951135401</c:v>
                </c:pt>
                <c:pt idx="1535">
                  <c:v>52.678723929699999</c:v>
                </c:pt>
                <c:pt idx="1536">
                  <c:v>52.862334319299997</c:v>
                </c:pt>
                <c:pt idx="1537">
                  <c:v>53.045944708900002</c:v>
                </c:pt>
                <c:pt idx="1538">
                  <c:v>53.229555098600002</c:v>
                </c:pt>
                <c:pt idx="1539">
                  <c:v>53.413165488200001</c:v>
                </c:pt>
                <c:pt idx="1540">
                  <c:v>53.596775877799999</c:v>
                </c:pt>
                <c:pt idx="1541">
                  <c:v>53.780386267399997</c:v>
                </c:pt>
                <c:pt idx="1542">
                  <c:v>53.963996657099997</c:v>
                </c:pt>
                <c:pt idx="1543">
                  <c:v>54.147607046700003</c:v>
                </c:pt>
                <c:pt idx="1544">
                  <c:v>54.331217436300001</c:v>
                </c:pt>
                <c:pt idx="1545">
                  <c:v>54.514827825899999</c:v>
                </c:pt>
                <c:pt idx="1546">
                  <c:v>54.698016464299997</c:v>
                </c:pt>
                <c:pt idx="1547">
                  <c:v>54.8778971216</c:v>
                </c:pt>
                <c:pt idx="1548">
                  <c:v>55.057777778800002</c:v>
                </c:pt>
                <c:pt idx="1549">
                  <c:v>55.237658435999997</c:v>
                </c:pt>
                <c:pt idx="1550">
                  <c:v>55.417539093199998</c:v>
                </c:pt>
                <c:pt idx="1551">
                  <c:v>55.5974197504</c:v>
                </c:pt>
                <c:pt idx="1552">
                  <c:v>55.777300407600002</c:v>
                </c:pt>
                <c:pt idx="1553">
                  <c:v>55.957181064799997</c:v>
                </c:pt>
                <c:pt idx="1554">
                  <c:v>56.137061721999999</c:v>
                </c:pt>
                <c:pt idx="1555">
                  <c:v>56.3169423792</c:v>
                </c:pt>
                <c:pt idx="1556">
                  <c:v>56.496823036400002</c:v>
                </c:pt>
                <c:pt idx="1557">
                  <c:v>56.676703693599997</c:v>
                </c:pt>
                <c:pt idx="1558">
                  <c:v>56.856584350799999</c:v>
                </c:pt>
                <c:pt idx="1559">
                  <c:v>57.036465008</c:v>
                </c:pt>
                <c:pt idx="1560">
                  <c:v>57.216345665200002</c:v>
                </c:pt>
                <c:pt idx="1561">
                  <c:v>57.396226322399997</c:v>
                </c:pt>
                <c:pt idx="1562">
                  <c:v>57.5761069797</c:v>
                </c:pt>
                <c:pt idx="1563">
                  <c:v>57.755987636900002</c:v>
                </c:pt>
                <c:pt idx="1564">
                  <c:v>57.935868294099997</c:v>
                </c:pt>
                <c:pt idx="1565">
                  <c:v>58.115748951299999</c:v>
                </c:pt>
                <c:pt idx="1566">
                  <c:v>58.295629608500001</c:v>
                </c:pt>
                <c:pt idx="1567">
                  <c:v>58.475510265700002</c:v>
                </c:pt>
                <c:pt idx="1568">
                  <c:v>58.655390922899997</c:v>
                </c:pt>
                <c:pt idx="1569">
                  <c:v>58.835271580099999</c:v>
                </c:pt>
                <c:pt idx="1570">
                  <c:v>59.015152237300001</c:v>
                </c:pt>
                <c:pt idx="1571">
                  <c:v>59.194513453200003</c:v>
                </c:pt>
                <c:pt idx="1572">
                  <c:v>59.359265872599998</c:v>
                </c:pt>
                <c:pt idx="1573">
                  <c:v>59.524018292000001</c:v>
                </c:pt>
                <c:pt idx="1574">
                  <c:v>59.688770711499998</c:v>
                </c:pt>
                <c:pt idx="1575">
                  <c:v>59.853523130900001</c:v>
                </c:pt>
                <c:pt idx="1576">
                  <c:v>60.018275550399999</c:v>
                </c:pt>
                <c:pt idx="1577">
                  <c:v>60.183027969800001</c:v>
                </c:pt>
                <c:pt idx="1578">
                  <c:v>60.347780389299999</c:v>
                </c:pt>
                <c:pt idx="1579">
                  <c:v>60.512532808700001</c:v>
                </c:pt>
                <c:pt idx="1580">
                  <c:v>60.677285228199999</c:v>
                </c:pt>
                <c:pt idx="1581">
                  <c:v>60.842037647600002</c:v>
                </c:pt>
                <c:pt idx="1582">
                  <c:v>61.006790066999997</c:v>
                </c:pt>
                <c:pt idx="1583">
                  <c:v>61.171542486500002</c:v>
                </c:pt>
                <c:pt idx="1584">
                  <c:v>61.336294905899997</c:v>
                </c:pt>
                <c:pt idx="1585">
                  <c:v>61.501047325400002</c:v>
                </c:pt>
                <c:pt idx="1586">
                  <c:v>61.665799744799997</c:v>
                </c:pt>
                <c:pt idx="1587">
                  <c:v>61.830552164300002</c:v>
                </c:pt>
                <c:pt idx="1588">
                  <c:v>61.995304583699998</c:v>
                </c:pt>
                <c:pt idx="1589">
                  <c:v>62.160057003200002</c:v>
                </c:pt>
                <c:pt idx="1590">
                  <c:v>62.324809422599998</c:v>
                </c:pt>
                <c:pt idx="1591">
                  <c:v>62.489561842000001</c:v>
                </c:pt>
                <c:pt idx="1592">
                  <c:v>62.654314261499998</c:v>
                </c:pt>
                <c:pt idx="1593">
                  <c:v>62.819066680900001</c:v>
                </c:pt>
                <c:pt idx="1594">
                  <c:v>62.983819100399998</c:v>
                </c:pt>
                <c:pt idx="1595">
                  <c:v>63.143557664799999</c:v>
                </c:pt>
                <c:pt idx="1596">
                  <c:v>63.300533113900002</c:v>
                </c:pt>
                <c:pt idx="1597">
                  <c:v>63.457508563099999</c:v>
                </c:pt>
                <c:pt idx="1598">
                  <c:v>63.614484012299997</c:v>
                </c:pt>
                <c:pt idx="1599">
                  <c:v>63.771459461500001</c:v>
                </c:pt>
                <c:pt idx="1600">
                  <c:v>63.928434910699998</c:v>
                </c:pt>
                <c:pt idx="1601">
                  <c:v>64.085410359899996</c:v>
                </c:pt>
                <c:pt idx="1602">
                  <c:v>64.2423858091</c:v>
                </c:pt>
                <c:pt idx="1603">
                  <c:v>64.399361258300004</c:v>
                </c:pt>
                <c:pt idx="1604">
                  <c:v>64.556336707499995</c:v>
                </c:pt>
                <c:pt idx="1605">
                  <c:v>64.713312156699999</c:v>
                </c:pt>
                <c:pt idx="1606">
                  <c:v>64.870287605800002</c:v>
                </c:pt>
                <c:pt idx="1607">
                  <c:v>65.027263055000006</c:v>
                </c:pt>
                <c:pt idx="1608">
                  <c:v>65.184238504199996</c:v>
                </c:pt>
                <c:pt idx="1609">
                  <c:v>65.3412139534</c:v>
                </c:pt>
                <c:pt idx="1610">
                  <c:v>65.498189402600005</c:v>
                </c:pt>
                <c:pt idx="1611">
                  <c:v>65.655164851799995</c:v>
                </c:pt>
                <c:pt idx="1612">
                  <c:v>65.812140300999999</c:v>
                </c:pt>
                <c:pt idx="1613">
                  <c:v>65.969115750200004</c:v>
                </c:pt>
                <c:pt idx="1614">
                  <c:v>66.126091199399994</c:v>
                </c:pt>
                <c:pt idx="1615">
                  <c:v>66.283066648599998</c:v>
                </c:pt>
                <c:pt idx="1616">
                  <c:v>66.440042097800003</c:v>
                </c:pt>
                <c:pt idx="1617">
                  <c:v>66.597017546900005</c:v>
                </c:pt>
                <c:pt idx="1618">
                  <c:v>66.753992996099996</c:v>
                </c:pt>
                <c:pt idx="1619">
                  <c:v>66.9109684453</c:v>
                </c:pt>
                <c:pt idx="1620">
                  <c:v>67.067943894500004</c:v>
                </c:pt>
                <c:pt idx="1621">
                  <c:v>67.224919343699995</c:v>
                </c:pt>
                <c:pt idx="1622">
                  <c:v>67.341430766000002</c:v>
                </c:pt>
                <c:pt idx="1623">
                  <c:v>67.445159952699996</c:v>
                </c:pt>
                <c:pt idx="1624">
                  <c:v>67.548889139400004</c:v>
                </c:pt>
                <c:pt idx="1625">
                  <c:v>67.652618326199999</c:v>
                </c:pt>
                <c:pt idx="1626">
                  <c:v>67.756347512900007</c:v>
                </c:pt>
                <c:pt idx="1627">
                  <c:v>67.8600766996</c:v>
                </c:pt>
                <c:pt idx="1628">
                  <c:v>67.963805886399996</c:v>
                </c:pt>
                <c:pt idx="1629">
                  <c:v>68.067535073100004</c:v>
                </c:pt>
                <c:pt idx="1630">
                  <c:v>68.171264259799997</c:v>
                </c:pt>
                <c:pt idx="1631">
                  <c:v>68.274993446500005</c:v>
                </c:pt>
                <c:pt idx="1632">
                  <c:v>68.378722633300001</c:v>
                </c:pt>
                <c:pt idx="1633">
                  <c:v>68.482451819999994</c:v>
                </c:pt>
                <c:pt idx="1634">
                  <c:v>68.586181006700002</c:v>
                </c:pt>
                <c:pt idx="1635">
                  <c:v>68.689910193499998</c:v>
                </c:pt>
                <c:pt idx="1636">
                  <c:v>68.793639380200005</c:v>
                </c:pt>
                <c:pt idx="1637">
                  <c:v>68.897368566899999</c:v>
                </c:pt>
                <c:pt idx="1638">
                  <c:v>69.001097753699995</c:v>
                </c:pt>
                <c:pt idx="1639">
                  <c:v>69.104826940400002</c:v>
                </c:pt>
                <c:pt idx="1640">
                  <c:v>69.208556127099996</c:v>
                </c:pt>
                <c:pt idx="1641">
                  <c:v>69.312285313900006</c:v>
                </c:pt>
                <c:pt idx="1642">
                  <c:v>69.416014500599999</c:v>
                </c:pt>
                <c:pt idx="1643">
                  <c:v>69.519743687299993</c:v>
                </c:pt>
                <c:pt idx="1644">
                  <c:v>69.623472874000001</c:v>
                </c:pt>
                <c:pt idx="1645">
                  <c:v>69.727202060799996</c:v>
                </c:pt>
                <c:pt idx="1646">
                  <c:v>69.806007851100006</c:v>
                </c:pt>
                <c:pt idx="1647">
                  <c:v>69.884411650600001</c:v>
                </c:pt>
                <c:pt idx="1648">
                  <c:v>69.962815450199997</c:v>
                </c:pt>
                <c:pt idx="1649">
                  <c:v>70.041219249799994</c:v>
                </c:pt>
                <c:pt idx="1650">
                  <c:v>70.119623049300003</c:v>
                </c:pt>
                <c:pt idx="1651">
                  <c:v>70.1980268489</c:v>
                </c:pt>
                <c:pt idx="1652">
                  <c:v>70.276430648499996</c:v>
                </c:pt>
                <c:pt idx="1653">
                  <c:v>70.354834448099993</c:v>
                </c:pt>
                <c:pt idx="1654">
                  <c:v>70.433238247600002</c:v>
                </c:pt>
                <c:pt idx="1655">
                  <c:v>70.511642047199999</c:v>
                </c:pt>
                <c:pt idx="1656">
                  <c:v>70.590045846799995</c:v>
                </c:pt>
                <c:pt idx="1657">
                  <c:v>70.668449646300004</c:v>
                </c:pt>
                <c:pt idx="1658">
                  <c:v>70.746853445900001</c:v>
                </c:pt>
                <c:pt idx="1659">
                  <c:v>70.825257245499998</c:v>
                </c:pt>
                <c:pt idx="1660">
                  <c:v>70.903661045000007</c:v>
                </c:pt>
                <c:pt idx="1661">
                  <c:v>70.982064844600004</c:v>
                </c:pt>
                <c:pt idx="1662">
                  <c:v>71.0604686442</c:v>
                </c:pt>
                <c:pt idx="1663">
                  <c:v>71.138872443699995</c:v>
                </c:pt>
                <c:pt idx="1664">
                  <c:v>71.217276243300006</c:v>
                </c:pt>
                <c:pt idx="1665">
                  <c:v>71.295680042900003</c:v>
                </c:pt>
                <c:pt idx="1666">
                  <c:v>71.374083842499999</c:v>
                </c:pt>
                <c:pt idx="1667">
                  <c:v>71.452487641999994</c:v>
                </c:pt>
                <c:pt idx="1668">
                  <c:v>71.530891441600005</c:v>
                </c:pt>
                <c:pt idx="1669">
                  <c:v>71.5839954514</c:v>
                </c:pt>
                <c:pt idx="1670">
                  <c:v>71.582426026199997</c:v>
                </c:pt>
                <c:pt idx="1671">
                  <c:v>71.580856600900006</c:v>
                </c:pt>
                <c:pt idx="1672">
                  <c:v>71.579287175600001</c:v>
                </c:pt>
                <c:pt idx="1673">
                  <c:v>71.577717750399998</c:v>
                </c:pt>
                <c:pt idx="1674">
                  <c:v>71.576148325099993</c:v>
                </c:pt>
                <c:pt idx="1675">
                  <c:v>71.574578899900004</c:v>
                </c:pt>
                <c:pt idx="1676">
                  <c:v>71.573009474599999</c:v>
                </c:pt>
                <c:pt idx="1677">
                  <c:v>71.571440049399996</c:v>
                </c:pt>
                <c:pt idx="1678">
                  <c:v>71.569870624100005</c:v>
                </c:pt>
                <c:pt idx="1679">
                  <c:v>71.5683011988</c:v>
                </c:pt>
                <c:pt idx="1680">
                  <c:v>71.566731773599997</c:v>
                </c:pt>
                <c:pt idx="1681">
                  <c:v>71.565162348300007</c:v>
                </c:pt>
                <c:pt idx="1682">
                  <c:v>71.563592923100003</c:v>
                </c:pt>
                <c:pt idx="1683">
                  <c:v>71.562023497799998</c:v>
                </c:pt>
                <c:pt idx="1684">
                  <c:v>71.560454072599995</c:v>
                </c:pt>
                <c:pt idx="1685">
                  <c:v>71.558884647300005</c:v>
                </c:pt>
                <c:pt idx="1686">
                  <c:v>71.557315222</c:v>
                </c:pt>
                <c:pt idx="1687">
                  <c:v>71.555745796799997</c:v>
                </c:pt>
                <c:pt idx="1688">
                  <c:v>71.554176371500006</c:v>
                </c:pt>
                <c:pt idx="1689">
                  <c:v>71.552606946300003</c:v>
                </c:pt>
                <c:pt idx="1690">
                  <c:v>71.551037520999998</c:v>
                </c:pt>
                <c:pt idx="1691">
                  <c:v>71.549468095799995</c:v>
                </c:pt>
                <c:pt idx="1692">
                  <c:v>71.547898670500004</c:v>
                </c:pt>
                <c:pt idx="1693">
                  <c:v>71.546329245199999</c:v>
                </c:pt>
                <c:pt idx="1694">
                  <c:v>71.544759819999996</c:v>
                </c:pt>
                <c:pt idx="1695">
                  <c:v>71.543190394700005</c:v>
                </c:pt>
                <c:pt idx="1696">
                  <c:v>71.541620969500002</c:v>
                </c:pt>
                <c:pt idx="1697">
                  <c:v>71.527849664599998</c:v>
                </c:pt>
                <c:pt idx="1698">
                  <c:v>71.506454352899993</c:v>
                </c:pt>
                <c:pt idx="1699">
                  <c:v>71.485059041200003</c:v>
                </c:pt>
                <c:pt idx="1700">
                  <c:v>71.463663729499999</c:v>
                </c:pt>
                <c:pt idx="1701">
                  <c:v>71.442268417799994</c:v>
                </c:pt>
                <c:pt idx="1702">
                  <c:v>71.420873106100004</c:v>
                </c:pt>
                <c:pt idx="1703">
                  <c:v>71.399477794500001</c:v>
                </c:pt>
                <c:pt idx="1704">
                  <c:v>71.378082482799996</c:v>
                </c:pt>
                <c:pt idx="1705">
                  <c:v>71.356687171100006</c:v>
                </c:pt>
                <c:pt idx="1706">
                  <c:v>71.335291859400002</c:v>
                </c:pt>
                <c:pt idx="1707">
                  <c:v>71.313896547699997</c:v>
                </c:pt>
                <c:pt idx="1708">
                  <c:v>71.292501236000007</c:v>
                </c:pt>
                <c:pt idx="1709">
                  <c:v>71.271105924400004</c:v>
                </c:pt>
                <c:pt idx="1710">
                  <c:v>71.2497106127</c:v>
                </c:pt>
                <c:pt idx="1711">
                  <c:v>71.228315300999995</c:v>
                </c:pt>
                <c:pt idx="1712">
                  <c:v>71.206919989300005</c:v>
                </c:pt>
                <c:pt idx="1713">
                  <c:v>71.1855246776</c:v>
                </c:pt>
                <c:pt idx="1714">
                  <c:v>71.164129365899996</c:v>
                </c:pt>
                <c:pt idx="1715">
                  <c:v>71.142734054200005</c:v>
                </c:pt>
                <c:pt idx="1716">
                  <c:v>71.121338742600003</c:v>
                </c:pt>
                <c:pt idx="1717">
                  <c:v>71.099943430899998</c:v>
                </c:pt>
                <c:pt idx="1718">
                  <c:v>71.078548119199993</c:v>
                </c:pt>
                <c:pt idx="1719">
                  <c:v>71.057152807500003</c:v>
                </c:pt>
                <c:pt idx="1720">
                  <c:v>70.959210546199998</c:v>
                </c:pt>
                <c:pt idx="1721">
                  <c:v>70.852642118399999</c:v>
                </c:pt>
                <c:pt idx="1722">
                  <c:v>70.746073690599999</c:v>
                </c:pt>
                <c:pt idx="1723">
                  <c:v>70.6395052628</c:v>
                </c:pt>
                <c:pt idx="1724">
                  <c:v>70.532936835000001</c:v>
                </c:pt>
                <c:pt idx="1725">
                  <c:v>70.426368407200002</c:v>
                </c:pt>
                <c:pt idx="1726">
                  <c:v>70.319799979400003</c:v>
                </c:pt>
                <c:pt idx="1727">
                  <c:v>70.213231551600003</c:v>
                </c:pt>
                <c:pt idx="1728">
                  <c:v>70.106663123800004</c:v>
                </c:pt>
                <c:pt idx="1729">
                  <c:v>70.000094696000005</c:v>
                </c:pt>
                <c:pt idx="1730">
                  <c:v>69.893526268200006</c:v>
                </c:pt>
                <c:pt idx="1731">
                  <c:v>69.786957840400007</c:v>
                </c:pt>
                <c:pt idx="1732">
                  <c:v>69.680389412599993</c:v>
                </c:pt>
                <c:pt idx="1733">
                  <c:v>69.573820984799994</c:v>
                </c:pt>
                <c:pt idx="1734">
                  <c:v>69.467252556999995</c:v>
                </c:pt>
                <c:pt idx="1735">
                  <c:v>69.360684129199996</c:v>
                </c:pt>
                <c:pt idx="1736">
                  <c:v>69.254115701399996</c:v>
                </c:pt>
                <c:pt idx="1737">
                  <c:v>69.147547273599997</c:v>
                </c:pt>
                <c:pt idx="1738">
                  <c:v>69.040978845799998</c:v>
                </c:pt>
                <c:pt idx="1739">
                  <c:v>68.934410417999999</c:v>
                </c:pt>
                <c:pt idx="1740">
                  <c:v>68.8278419902</c:v>
                </c:pt>
                <c:pt idx="1741">
                  <c:v>68.7212735624</c:v>
                </c:pt>
                <c:pt idx="1742">
                  <c:v>68.614705134600001</c:v>
                </c:pt>
                <c:pt idx="1743">
                  <c:v>68.508136706800002</c:v>
                </c:pt>
                <c:pt idx="1744">
                  <c:v>68.401568279000003</c:v>
                </c:pt>
                <c:pt idx="1745">
                  <c:v>68.294999851200004</c:v>
                </c:pt>
                <c:pt idx="1746">
                  <c:v>68.170195924400005</c:v>
                </c:pt>
                <c:pt idx="1747">
                  <c:v>68.030323676899997</c:v>
                </c:pt>
                <c:pt idx="1748">
                  <c:v>67.890451429500004</c:v>
                </c:pt>
                <c:pt idx="1749">
                  <c:v>67.750579182099997</c:v>
                </c:pt>
                <c:pt idx="1750">
                  <c:v>67.610706934700005</c:v>
                </c:pt>
                <c:pt idx="1751">
                  <c:v>67.470834687299998</c:v>
                </c:pt>
                <c:pt idx="1752">
                  <c:v>67.330962439900006</c:v>
                </c:pt>
                <c:pt idx="1753">
                  <c:v>67.191090192499999</c:v>
                </c:pt>
                <c:pt idx="1754">
                  <c:v>67.051217945000005</c:v>
                </c:pt>
                <c:pt idx="1755">
                  <c:v>66.911345697599998</c:v>
                </c:pt>
                <c:pt idx="1756">
                  <c:v>66.771473450200006</c:v>
                </c:pt>
                <c:pt idx="1757">
                  <c:v>66.631601202799999</c:v>
                </c:pt>
                <c:pt idx="1758">
                  <c:v>66.491728955400006</c:v>
                </c:pt>
                <c:pt idx="1759">
                  <c:v>66.351856708</c:v>
                </c:pt>
                <c:pt idx="1760">
                  <c:v>66.211984460599993</c:v>
                </c:pt>
                <c:pt idx="1761">
                  <c:v>66.072112213099999</c:v>
                </c:pt>
                <c:pt idx="1762">
                  <c:v>65.932239965700006</c:v>
                </c:pt>
                <c:pt idx="1763">
                  <c:v>65.7923677183</c:v>
                </c:pt>
                <c:pt idx="1764">
                  <c:v>65.652495470900007</c:v>
                </c:pt>
                <c:pt idx="1765">
                  <c:v>65.5126232235</c:v>
                </c:pt>
                <c:pt idx="1766">
                  <c:v>65.372750976099994</c:v>
                </c:pt>
                <c:pt idx="1767">
                  <c:v>65.232878728700001</c:v>
                </c:pt>
                <c:pt idx="1768">
                  <c:v>65.093006481200007</c:v>
                </c:pt>
                <c:pt idx="1769">
                  <c:v>64.9531342338</c:v>
                </c:pt>
                <c:pt idx="1770">
                  <c:v>64.813261986399993</c:v>
                </c:pt>
                <c:pt idx="1771">
                  <c:v>64.614370411600007</c:v>
                </c:pt>
                <c:pt idx="1772">
                  <c:v>64.405258770299994</c:v>
                </c:pt>
                <c:pt idx="1773">
                  <c:v>64.196147128999996</c:v>
                </c:pt>
                <c:pt idx="1774">
                  <c:v>63.987035487699998</c:v>
                </c:pt>
                <c:pt idx="1775">
                  <c:v>63.7779238464</c:v>
                </c:pt>
                <c:pt idx="1776">
                  <c:v>63.568812205100002</c:v>
                </c:pt>
                <c:pt idx="1777">
                  <c:v>63.359700563799997</c:v>
                </c:pt>
                <c:pt idx="1778">
                  <c:v>63.150588922499999</c:v>
                </c:pt>
                <c:pt idx="1779">
                  <c:v>62.941477281200001</c:v>
                </c:pt>
                <c:pt idx="1780">
                  <c:v>62.732365639900003</c:v>
                </c:pt>
                <c:pt idx="1781">
                  <c:v>62.523253998599998</c:v>
                </c:pt>
                <c:pt idx="1782">
                  <c:v>62.3141423573</c:v>
                </c:pt>
                <c:pt idx="1783">
                  <c:v>62.105030716000002</c:v>
                </c:pt>
                <c:pt idx="1784">
                  <c:v>61.895919074699997</c:v>
                </c:pt>
                <c:pt idx="1785">
                  <c:v>61.686807433399999</c:v>
                </c:pt>
                <c:pt idx="1786">
                  <c:v>61.4776957921</c:v>
                </c:pt>
                <c:pt idx="1787">
                  <c:v>61.268584150800002</c:v>
                </c:pt>
                <c:pt idx="1788">
                  <c:v>61.059472509499997</c:v>
                </c:pt>
                <c:pt idx="1789">
                  <c:v>60.850360868199999</c:v>
                </c:pt>
                <c:pt idx="1790">
                  <c:v>60.641249226900001</c:v>
                </c:pt>
                <c:pt idx="1791">
                  <c:v>60.432137585600003</c:v>
                </c:pt>
                <c:pt idx="1792">
                  <c:v>60.223025944299998</c:v>
                </c:pt>
                <c:pt idx="1793">
                  <c:v>60.013914303</c:v>
                </c:pt>
                <c:pt idx="1794">
                  <c:v>59.804802661700002</c:v>
                </c:pt>
                <c:pt idx="1795">
                  <c:v>59.5942457576</c:v>
                </c:pt>
                <c:pt idx="1796">
                  <c:v>59.346981137599997</c:v>
                </c:pt>
                <c:pt idx="1797">
                  <c:v>59.099716517499999</c:v>
                </c:pt>
                <c:pt idx="1798">
                  <c:v>58.852451897500003</c:v>
                </c:pt>
                <c:pt idx="1799">
                  <c:v>58.605187277500001</c:v>
                </c:pt>
                <c:pt idx="1800">
                  <c:v>58.357922657400003</c:v>
                </c:pt>
                <c:pt idx="1801">
                  <c:v>58.1106580374</c:v>
                </c:pt>
                <c:pt idx="1802">
                  <c:v>57.863393417300003</c:v>
                </c:pt>
                <c:pt idx="1803">
                  <c:v>57.6161287973</c:v>
                </c:pt>
                <c:pt idx="1804">
                  <c:v>57.368864177200003</c:v>
                </c:pt>
                <c:pt idx="1805">
                  <c:v>57.1215995572</c:v>
                </c:pt>
                <c:pt idx="1806">
                  <c:v>56.874334937100002</c:v>
                </c:pt>
                <c:pt idx="1807">
                  <c:v>56.627070317099999</c:v>
                </c:pt>
                <c:pt idx="1808">
                  <c:v>56.379805697000002</c:v>
                </c:pt>
                <c:pt idx="1809">
                  <c:v>56.132541076999999</c:v>
                </c:pt>
                <c:pt idx="1810">
                  <c:v>55.885276457000003</c:v>
                </c:pt>
                <c:pt idx="1811">
                  <c:v>55.638011836899999</c:v>
                </c:pt>
                <c:pt idx="1812">
                  <c:v>55.390747216900003</c:v>
                </c:pt>
                <c:pt idx="1813">
                  <c:v>55.143482596799998</c:v>
                </c:pt>
                <c:pt idx="1814">
                  <c:v>54.896217976800003</c:v>
                </c:pt>
                <c:pt idx="1815">
                  <c:v>54.648953356699998</c:v>
                </c:pt>
                <c:pt idx="1816">
                  <c:v>54.401688736700002</c:v>
                </c:pt>
                <c:pt idx="1817">
                  <c:v>54.154424116599998</c:v>
                </c:pt>
                <c:pt idx="1818">
                  <c:v>53.907159496600002</c:v>
                </c:pt>
                <c:pt idx="1819">
                  <c:v>53.659894876499997</c:v>
                </c:pt>
                <c:pt idx="1820">
                  <c:v>53.408061847900001</c:v>
                </c:pt>
                <c:pt idx="1821">
                  <c:v>53.146458543400001</c:v>
                </c:pt>
                <c:pt idx="1822">
                  <c:v>52.8848552388</c:v>
                </c:pt>
                <c:pt idx="1823">
                  <c:v>52.623251934199999</c:v>
                </c:pt>
                <c:pt idx="1824">
                  <c:v>52.361648629599998</c:v>
                </c:pt>
                <c:pt idx="1825">
                  <c:v>52.100045325000004</c:v>
                </c:pt>
                <c:pt idx="1826">
                  <c:v>51.838442020499997</c:v>
                </c:pt>
                <c:pt idx="1827">
                  <c:v>51.576838715900003</c:v>
                </c:pt>
                <c:pt idx="1828">
                  <c:v>51.315235411300002</c:v>
                </c:pt>
                <c:pt idx="1829">
                  <c:v>51.0536321067</c:v>
                </c:pt>
                <c:pt idx="1830">
                  <c:v>50.792028802200001</c:v>
                </c:pt>
                <c:pt idx="1831">
                  <c:v>50.5304254976</c:v>
                </c:pt>
                <c:pt idx="1832">
                  <c:v>50.268822192999998</c:v>
                </c:pt>
                <c:pt idx="1833">
                  <c:v>50.007218888399997</c:v>
                </c:pt>
                <c:pt idx="1834">
                  <c:v>49.745615583899998</c:v>
                </c:pt>
                <c:pt idx="1835">
                  <c:v>49.484012279300003</c:v>
                </c:pt>
                <c:pt idx="1836">
                  <c:v>49.222408974700002</c:v>
                </c:pt>
                <c:pt idx="1837">
                  <c:v>48.960805670100001</c:v>
                </c:pt>
                <c:pt idx="1838">
                  <c:v>48.699202365600001</c:v>
                </c:pt>
                <c:pt idx="1839">
                  <c:v>48.437599061</c:v>
                </c:pt>
                <c:pt idx="1840">
                  <c:v>48.175995756399999</c:v>
                </c:pt>
                <c:pt idx="1841">
                  <c:v>47.914392451799998</c:v>
                </c:pt>
                <c:pt idx="1842">
                  <c:v>47.652789147299998</c:v>
                </c:pt>
                <c:pt idx="1843">
                  <c:v>47.391185842699997</c:v>
                </c:pt>
                <c:pt idx="1844">
                  <c:v>47.129582538100003</c:v>
                </c:pt>
                <c:pt idx="1845">
                  <c:v>46.867979233500002</c:v>
                </c:pt>
                <c:pt idx="1846">
                  <c:v>46.6063759289</c:v>
                </c:pt>
                <c:pt idx="1847">
                  <c:v>46.339928737999998</c:v>
                </c:pt>
                <c:pt idx="1848">
                  <c:v>46.059090544199996</c:v>
                </c:pt>
                <c:pt idx="1849">
                  <c:v>45.778252350400003</c:v>
                </c:pt>
                <c:pt idx="1850">
                  <c:v>45.4974141565</c:v>
                </c:pt>
                <c:pt idx="1851">
                  <c:v>45.216575962699999</c:v>
                </c:pt>
                <c:pt idx="1852">
                  <c:v>44.935737768899997</c:v>
                </c:pt>
                <c:pt idx="1853">
                  <c:v>44.654899575100004</c:v>
                </c:pt>
                <c:pt idx="1854">
                  <c:v>44.374061381300002</c:v>
                </c:pt>
                <c:pt idx="1855">
                  <c:v>44.093223187500001</c:v>
                </c:pt>
                <c:pt idx="1856">
                  <c:v>43.8123849937</c:v>
                </c:pt>
                <c:pt idx="1857">
                  <c:v>43.531546799899999</c:v>
                </c:pt>
                <c:pt idx="1858">
                  <c:v>43.250708606099998</c:v>
                </c:pt>
                <c:pt idx="1859">
                  <c:v>42.969870412299997</c:v>
                </c:pt>
                <c:pt idx="1860">
                  <c:v>42.689032218500003</c:v>
                </c:pt>
                <c:pt idx="1861">
                  <c:v>42.408194024700002</c:v>
                </c:pt>
                <c:pt idx="1862">
                  <c:v>42.127355830900001</c:v>
                </c:pt>
                <c:pt idx="1863">
                  <c:v>41.8465176371</c:v>
                </c:pt>
                <c:pt idx="1864">
                  <c:v>41.565679443299999</c:v>
                </c:pt>
                <c:pt idx="1865">
                  <c:v>41.284841249499998</c:v>
                </c:pt>
                <c:pt idx="1866">
                  <c:v>41.004003055699997</c:v>
                </c:pt>
                <c:pt idx="1867">
                  <c:v>40.723164861900003</c:v>
                </c:pt>
                <c:pt idx="1868">
                  <c:v>40.442326668100002</c:v>
                </c:pt>
                <c:pt idx="1869">
                  <c:v>40.1614884743</c:v>
                </c:pt>
                <c:pt idx="1870">
                  <c:v>39.880783090900003</c:v>
                </c:pt>
                <c:pt idx="1871">
                  <c:v>39.600176448799999</c:v>
                </c:pt>
                <c:pt idx="1872">
                  <c:v>39.319569806700002</c:v>
                </c:pt>
                <c:pt idx="1873">
                  <c:v>39.038963164499997</c:v>
                </c:pt>
                <c:pt idx="1874">
                  <c:v>38.7583565224</c:v>
                </c:pt>
                <c:pt idx="1875">
                  <c:v>38.477749880200001</c:v>
                </c:pt>
                <c:pt idx="1876">
                  <c:v>38.197143238099997</c:v>
                </c:pt>
                <c:pt idx="1877">
                  <c:v>37.916536595899998</c:v>
                </c:pt>
                <c:pt idx="1878">
                  <c:v>37.635929953800002</c:v>
                </c:pt>
                <c:pt idx="1879">
                  <c:v>37.355323311600003</c:v>
                </c:pt>
                <c:pt idx="1880">
                  <c:v>37.074716669499999</c:v>
                </c:pt>
                <c:pt idx="1881">
                  <c:v>36.794110027400002</c:v>
                </c:pt>
                <c:pt idx="1882">
                  <c:v>36.513503385200003</c:v>
                </c:pt>
                <c:pt idx="1883">
                  <c:v>36.2328967431</c:v>
                </c:pt>
                <c:pt idx="1884">
                  <c:v>35.952290100900001</c:v>
                </c:pt>
                <c:pt idx="1885">
                  <c:v>35.671683458799997</c:v>
                </c:pt>
                <c:pt idx="1886">
                  <c:v>35.391076816599998</c:v>
                </c:pt>
                <c:pt idx="1887">
                  <c:v>35.110470174500001</c:v>
                </c:pt>
                <c:pt idx="1888">
                  <c:v>34.829863532300003</c:v>
                </c:pt>
                <c:pt idx="1889">
                  <c:v>34.549256890199999</c:v>
                </c:pt>
                <c:pt idx="1890">
                  <c:v>34.268650248100002</c:v>
                </c:pt>
                <c:pt idx="1891">
                  <c:v>33.988043605900003</c:v>
                </c:pt>
                <c:pt idx="1892">
                  <c:v>33.707436963799999</c:v>
                </c:pt>
                <c:pt idx="1893">
                  <c:v>33.426830321600001</c:v>
                </c:pt>
                <c:pt idx="1894">
                  <c:v>33.146223679499997</c:v>
                </c:pt>
                <c:pt idx="1895">
                  <c:v>32.865617037299998</c:v>
                </c:pt>
                <c:pt idx="1896">
                  <c:v>32.585010395200001</c:v>
                </c:pt>
                <c:pt idx="1897">
                  <c:v>32.308854561499999</c:v>
                </c:pt>
                <c:pt idx="1898">
                  <c:v>32.0551189388</c:v>
                </c:pt>
                <c:pt idx="1899">
                  <c:v>31.801383315999999</c:v>
                </c:pt>
                <c:pt idx="1900">
                  <c:v>31.5476476933</c:v>
                </c:pt>
                <c:pt idx="1901">
                  <c:v>31.293912070600001</c:v>
                </c:pt>
                <c:pt idx="1902">
                  <c:v>31.040176447899999</c:v>
                </c:pt>
                <c:pt idx="1903">
                  <c:v>30.7864408252</c:v>
                </c:pt>
                <c:pt idx="1904">
                  <c:v>30.532705202399999</c:v>
                </c:pt>
                <c:pt idx="1905">
                  <c:v>30.2789695797</c:v>
                </c:pt>
                <c:pt idx="1906">
                  <c:v>30.025233957000001</c:v>
                </c:pt>
                <c:pt idx="1907">
                  <c:v>29.771498334299999</c:v>
                </c:pt>
                <c:pt idx="1908">
                  <c:v>29.5177627116</c:v>
                </c:pt>
                <c:pt idx="1909">
                  <c:v>29.264027088799999</c:v>
                </c:pt>
                <c:pt idx="1910">
                  <c:v>29.0102914661</c:v>
                </c:pt>
                <c:pt idx="1911">
                  <c:v>28.756555843400001</c:v>
                </c:pt>
                <c:pt idx="1912">
                  <c:v>28.502820220699999</c:v>
                </c:pt>
                <c:pt idx="1913">
                  <c:v>28.249084598</c:v>
                </c:pt>
                <c:pt idx="1914">
                  <c:v>27.995348975199999</c:v>
                </c:pt>
                <c:pt idx="1915">
                  <c:v>27.7416133525</c:v>
                </c:pt>
                <c:pt idx="1916">
                  <c:v>27.487877729800001</c:v>
                </c:pt>
                <c:pt idx="1917">
                  <c:v>27.234142107099998</c:v>
                </c:pt>
                <c:pt idx="1918">
                  <c:v>26.980406484300001</c:v>
                </c:pt>
                <c:pt idx="1919">
                  <c:v>26.726670861599999</c:v>
                </c:pt>
                <c:pt idx="1920">
                  <c:v>26.4729352389</c:v>
                </c:pt>
                <c:pt idx="1921">
                  <c:v>26.222813356500001</c:v>
                </c:pt>
                <c:pt idx="1922">
                  <c:v>25.975803177700001</c:v>
                </c:pt>
                <c:pt idx="1923">
                  <c:v>25.728792998799999</c:v>
                </c:pt>
                <c:pt idx="1924">
                  <c:v>25.481782819999999</c:v>
                </c:pt>
                <c:pt idx="1925">
                  <c:v>25.234772641199999</c:v>
                </c:pt>
                <c:pt idx="1926">
                  <c:v>24.987762462399999</c:v>
                </c:pt>
                <c:pt idx="1927">
                  <c:v>24.740752283599999</c:v>
                </c:pt>
                <c:pt idx="1928">
                  <c:v>24.493742104700001</c:v>
                </c:pt>
                <c:pt idx="1929">
                  <c:v>24.246731925900001</c:v>
                </c:pt>
                <c:pt idx="1930">
                  <c:v>23.999721747100001</c:v>
                </c:pt>
                <c:pt idx="1931">
                  <c:v>23.752711568300001</c:v>
                </c:pt>
                <c:pt idx="1932">
                  <c:v>23.5057013895</c:v>
                </c:pt>
                <c:pt idx="1933">
                  <c:v>23.258691210599999</c:v>
                </c:pt>
                <c:pt idx="1934">
                  <c:v>23.011681031799998</c:v>
                </c:pt>
                <c:pt idx="1935">
                  <c:v>22.764670852999998</c:v>
                </c:pt>
                <c:pt idx="1936">
                  <c:v>22.517660674199998</c:v>
                </c:pt>
                <c:pt idx="1937">
                  <c:v>22.2706504953</c:v>
                </c:pt>
                <c:pt idx="1938">
                  <c:v>22.0236403165</c:v>
                </c:pt>
                <c:pt idx="1939">
                  <c:v>21.7766301377</c:v>
                </c:pt>
                <c:pt idx="1940">
                  <c:v>21.5296199589</c:v>
                </c:pt>
                <c:pt idx="1941">
                  <c:v>21.2826097801</c:v>
                </c:pt>
                <c:pt idx="1942">
                  <c:v>21.035599601200001</c:v>
                </c:pt>
                <c:pt idx="1943">
                  <c:v>20.788589422400001</c:v>
                </c:pt>
                <c:pt idx="1944">
                  <c:v>20.541579243600001</c:v>
                </c:pt>
                <c:pt idx="1945">
                  <c:v>20.294569064800001</c:v>
                </c:pt>
                <c:pt idx="1946">
                  <c:v>20.047558886000001</c:v>
                </c:pt>
                <c:pt idx="1947">
                  <c:v>19.800548707099999</c:v>
                </c:pt>
                <c:pt idx="1948">
                  <c:v>19.579402827799999</c:v>
                </c:pt>
                <c:pt idx="1949">
                  <c:v>19.375505757700001</c:v>
                </c:pt>
                <c:pt idx="1950">
                  <c:v>19.171608687599999</c:v>
                </c:pt>
                <c:pt idx="1951">
                  <c:v>18.967711617599999</c:v>
                </c:pt>
                <c:pt idx="1952">
                  <c:v>18.763814547500001</c:v>
                </c:pt>
                <c:pt idx="1953">
                  <c:v>18.559917477399999</c:v>
                </c:pt>
                <c:pt idx="1954">
                  <c:v>18.356020407300001</c:v>
                </c:pt>
                <c:pt idx="1955">
                  <c:v>18.152123337199999</c:v>
                </c:pt>
                <c:pt idx="1956">
                  <c:v>17.948226267199999</c:v>
                </c:pt>
                <c:pt idx="1957">
                  <c:v>17.744329197100001</c:v>
                </c:pt>
                <c:pt idx="1958">
                  <c:v>17.540432126999999</c:v>
                </c:pt>
                <c:pt idx="1959">
                  <c:v>17.336535056900001</c:v>
                </c:pt>
                <c:pt idx="1960">
                  <c:v>17.132637986799999</c:v>
                </c:pt>
                <c:pt idx="1961">
                  <c:v>16.928740916799999</c:v>
                </c:pt>
                <c:pt idx="1962">
                  <c:v>16.724843846700001</c:v>
                </c:pt>
                <c:pt idx="1963">
                  <c:v>16.520946776599999</c:v>
                </c:pt>
                <c:pt idx="1964">
                  <c:v>16.317049706500001</c:v>
                </c:pt>
                <c:pt idx="1965">
                  <c:v>16.113152636399999</c:v>
                </c:pt>
                <c:pt idx="1966">
                  <c:v>15.909255566400001</c:v>
                </c:pt>
                <c:pt idx="1967">
                  <c:v>15.705358496300001</c:v>
                </c:pt>
                <c:pt idx="1968">
                  <c:v>15.501461426200001</c:v>
                </c:pt>
                <c:pt idx="1969">
                  <c:v>15.297564356100001</c:v>
                </c:pt>
                <c:pt idx="1970">
                  <c:v>15.093667286000001</c:v>
                </c:pt>
                <c:pt idx="1971">
                  <c:v>14.8902302904</c:v>
                </c:pt>
                <c:pt idx="1972">
                  <c:v>14.6919924159</c:v>
                </c:pt>
                <c:pt idx="1973">
                  <c:v>14.4937545415</c:v>
                </c:pt>
                <c:pt idx="1974">
                  <c:v>14.295516667099999</c:v>
                </c:pt>
                <c:pt idx="1975">
                  <c:v>14.097278792599999</c:v>
                </c:pt>
                <c:pt idx="1976">
                  <c:v>13.899040918200001</c:v>
                </c:pt>
                <c:pt idx="1977">
                  <c:v>13.700803043700001</c:v>
                </c:pt>
                <c:pt idx="1978">
                  <c:v>13.5025651693</c:v>
                </c:pt>
                <c:pt idx="1979">
                  <c:v>13.3043272949</c:v>
                </c:pt>
                <c:pt idx="1980">
                  <c:v>13.1060894204</c:v>
                </c:pt>
                <c:pt idx="1981">
                  <c:v>12.907851546</c:v>
                </c:pt>
                <c:pt idx="1982">
                  <c:v>12.7096136715</c:v>
                </c:pt>
                <c:pt idx="1983">
                  <c:v>12.511375797099999</c:v>
                </c:pt>
                <c:pt idx="1984">
                  <c:v>12.313137922699999</c:v>
                </c:pt>
                <c:pt idx="1985">
                  <c:v>12.114900048200001</c:v>
                </c:pt>
                <c:pt idx="1986">
                  <c:v>11.916662173800001</c:v>
                </c:pt>
                <c:pt idx="1987">
                  <c:v>11.718424299400001</c:v>
                </c:pt>
                <c:pt idx="1988">
                  <c:v>11.5201864249</c:v>
                </c:pt>
                <c:pt idx="1989">
                  <c:v>11.3219485505</c:v>
                </c:pt>
                <c:pt idx="1990">
                  <c:v>11.123710676</c:v>
                </c:pt>
                <c:pt idx="1991">
                  <c:v>10.9254728016</c:v>
                </c:pt>
                <c:pt idx="1992">
                  <c:v>10.7272349272</c:v>
                </c:pt>
                <c:pt idx="1993">
                  <c:v>10.528997052699999</c:v>
                </c:pt>
                <c:pt idx="1994">
                  <c:v>10.330759178299999</c:v>
                </c:pt>
                <c:pt idx="1995">
                  <c:v>10.132521303800001</c:v>
                </c:pt>
                <c:pt idx="1996">
                  <c:v>9.9342834294099998</c:v>
                </c:pt>
                <c:pt idx="1997">
                  <c:v>9.7360455549699996</c:v>
                </c:pt>
                <c:pt idx="1998">
                  <c:v>9.59427525139</c:v>
                </c:pt>
                <c:pt idx="1999">
                  <c:v>9.4580385808099994</c:v>
                </c:pt>
                <c:pt idx="2000">
                  <c:v>9.3218019102300005</c:v>
                </c:pt>
                <c:pt idx="2001">
                  <c:v>9.1855652396400007</c:v>
                </c:pt>
                <c:pt idx="2002">
                  <c:v>9.04932856906</c:v>
                </c:pt>
                <c:pt idx="2003">
                  <c:v>8.9130918984700003</c:v>
                </c:pt>
                <c:pt idx="2004">
                  <c:v>8.7768552278899996</c:v>
                </c:pt>
                <c:pt idx="2005">
                  <c:v>8.6406185573100007</c:v>
                </c:pt>
                <c:pt idx="2006">
                  <c:v>8.5043818867199992</c:v>
                </c:pt>
                <c:pt idx="2007">
                  <c:v>8.3681452161400003</c:v>
                </c:pt>
                <c:pt idx="2008">
                  <c:v>8.2319085455599996</c:v>
                </c:pt>
                <c:pt idx="2009">
                  <c:v>8.0956718749699998</c:v>
                </c:pt>
                <c:pt idx="2010">
                  <c:v>7.9594352043900001</c:v>
                </c:pt>
                <c:pt idx="2011">
                  <c:v>7.8231985338100003</c:v>
                </c:pt>
                <c:pt idx="2012">
                  <c:v>7.6869618632199996</c:v>
                </c:pt>
                <c:pt idx="2013">
                  <c:v>7.5507251926399999</c:v>
                </c:pt>
                <c:pt idx="2014">
                  <c:v>7.4144885220600001</c:v>
                </c:pt>
                <c:pt idx="2015">
                  <c:v>7.2782518514700003</c:v>
                </c:pt>
                <c:pt idx="2016">
                  <c:v>7.1420151808899996</c:v>
                </c:pt>
                <c:pt idx="2017">
                  <c:v>7.0057785103099999</c:v>
                </c:pt>
                <c:pt idx="2018">
                  <c:v>6.8695418397200001</c:v>
                </c:pt>
                <c:pt idx="2019">
                  <c:v>6.7333051691400003</c:v>
                </c:pt>
                <c:pt idx="2020">
                  <c:v>6.5970684985599997</c:v>
                </c:pt>
                <c:pt idx="2021">
                  <c:v>6.4608318279699999</c:v>
                </c:pt>
                <c:pt idx="2022">
                  <c:v>6.3245951573900001</c:v>
                </c:pt>
                <c:pt idx="2023">
                  <c:v>6.1873824327299998</c:v>
                </c:pt>
                <c:pt idx="2024">
                  <c:v>6.0333383501600002</c:v>
                </c:pt>
                <c:pt idx="2025">
                  <c:v>5.8792942675799997</c:v>
                </c:pt>
                <c:pt idx="2026">
                  <c:v>5.7252501850100002</c:v>
                </c:pt>
                <c:pt idx="2027">
                  <c:v>5.5712061024299997</c:v>
                </c:pt>
                <c:pt idx="2028">
                  <c:v>5.4171620198600001</c:v>
                </c:pt>
                <c:pt idx="2029">
                  <c:v>5.2631179372799997</c:v>
                </c:pt>
                <c:pt idx="2030">
                  <c:v>5.1090738547100001</c:v>
                </c:pt>
                <c:pt idx="2031">
                  <c:v>4.9550297721299996</c:v>
                </c:pt>
                <c:pt idx="2032">
                  <c:v>4.80098568956</c:v>
                </c:pt>
                <c:pt idx="2033">
                  <c:v>4.6469416069899996</c:v>
                </c:pt>
                <c:pt idx="2034">
                  <c:v>4.49289752441</c:v>
                </c:pt>
                <c:pt idx="2035">
                  <c:v>4.3388534418400004</c:v>
                </c:pt>
                <c:pt idx="2036">
                  <c:v>4.18480935926</c:v>
                </c:pt>
                <c:pt idx="2037">
                  <c:v>4.0307652766900004</c:v>
                </c:pt>
                <c:pt idx="2038">
                  <c:v>3.8767211941099999</c:v>
                </c:pt>
                <c:pt idx="2039">
                  <c:v>3.7226771115399999</c:v>
                </c:pt>
                <c:pt idx="2040">
                  <c:v>3.5686330289599999</c:v>
                </c:pt>
                <c:pt idx="2041">
                  <c:v>3.4145889463899999</c:v>
                </c:pt>
                <c:pt idx="2042">
                  <c:v>3.2605448638099999</c:v>
                </c:pt>
                <c:pt idx="2043">
                  <c:v>3.1065007812399998</c:v>
                </c:pt>
                <c:pt idx="2044">
                  <c:v>2.9524566986599998</c:v>
                </c:pt>
                <c:pt idx="2045">
                  <c:v>2.7984126160899998</c:v>
                </c:pt>
                <c:pt idx="2046">
                  <c:v>2.6443685335099998</c:v>
                </c:pt>
                <c:pt idx="2047">
                  <c:v>2.49323538286</c:v>
                </c:pt>
                <c:pt idx="2048">
                  <c:v>2.3501208087399998</c:v>
                </c:pt>
                <c:pt idx="2049">
                  <c:v>2.2070062346200001</c:v>
                </c:pt>
                <c:pt idx="2050">
                  <c:v>2.0638916604999999</c:v>
                </c:pt>
                <c:pt idx="2051">
                  <c:v>1.92077708638</c:v>
                </c:pt>
                <c:pt idx="2052">
                  <c:v>1.77766251226</c:v>
                </c:pt>
                <c:pt idx="2053">
                  <c:v>1.6345479381400001</c:v>
                </c:pt>
                <c:pt idx="2054">
                  <c:v>1.4914333640099999</c:v>
                </c:pt>
                <c:pt idx="2055">
                  <c:v>1.34831878989</c:v>
                </c:pt>
                <c:pt idx="2056">
                  <c:v>1.20520421577</c:v>
                </c:pt>
                <c:pt idx="2057">
                  <c:v>1.0620896416500001</c:v>
                </c:pt>
                <c:pt idx="2058">
                  <c:v>0.91897506753000002</c:v>
                </c:pt>
                <c:pt idx="2059">
                  <c:v>0.77586049340899998</c:v>
                </c:pt>
                <c:pt idx="2060">
                  <c:v>0.63274591928799995</c:v>
                </c:pt>
                <c:pt idx="2061">
                  <c:v>0.48963134516700002</c:v>
                </c:pt>
                <c:pt idx="2062">
                  <c:v>0.346516771045</c:v>
                </c:pt>
                <c:pt idx="2063">
                  <c:v>0.20340219692399999</c:v>
                </c:pt>
                <c:pt idx="2064" formatCode="0.00E+00">
                  <c:v>6.0287622803100002E-2</c:v>
                </c:pt>
                <c:pt idx="2065" formatCode="0.00E+00">
                  <c:v>-8.2826951318100001E-2</c:v>
                </c:pt>
                <c:pt idx="2066">
                  <c:v>-0.22594152543900001</c:v>
                </c:pt>
                <c:pt idx="2067">
                  <c:v>-0.369056099561</c:v>
                </c:pt>
                <c:pt idx="2068">
                  <c:v>-0.51217067368199998</c:v>
                </c:pt>
                <c:pt idx="2069">
                  <c:v>-0.65528524780300001</c:v>
                </c:pt>
                <c:pt idx="2070">
                  <c:v>-0.79839982192400005</c:v>
                </c:pt>
                <c:pt idx="2071">
                  <c:v>-0.94151439604499998</c:v>
                </c:pt>
                <c:pt idx="2072">
                  <c:v>-1.08462897017</c:v>
                </c:pt>
                <c:pt idx="2073">
                  <c:v>-1.22774354429</c:v>
                </c:pt>
                <c:pt idx="2074">
                  <c:v>-1.37574802422</c:v>
                </c:pt>
                <c:pt idx="2075">
                  <c:v>-1.5246964949799999</c:v>
                </c:pt>
                <c:pt idx="2076">
                  <c:v>-1.6736449657500001</c:v>
                </c:pt>
                <c:pt idx="2077">
                  <c:v>-1.8225934365100001</c:v>
                </c:pt>
                <c:pt idx="2078">
                  <c:v>-1.97154190728</c:v>
                </c:pt>
                <c:pt idx="2079">
                  <c:v>-2.12049037804</c:v>
                </c:pt>
                <c:pt idx="2080">
                  <c:v>-2.2694388488000001</c:v>
                </c:pt>
                <c:pt idx="2081">
                  <c:v>-2.4183873195699999</c:v>
                </c:pt>
                <c:pt idx="2082">
                  <c:v>-2.56733579033</c:v>
                </c:pt>
                <c:pt idx="2083">
                  <c:v>-2.7162842611000002</c:v>
                </c:pt>
                <c:pt idx="2084">
                  <c:v>-2.8652327318599999</c:v>
                </c:pt>
                <c:pt idx="2085">
                  <c:v>-3.0141812026300001</c:v>
                </c:pt>
                <c:pt idx="2086">
                  <c:v>-3.1631296733899998</c:v>
                </c:pt>
                <c:pt idx="2087">
                  <c:v>-3.31207814416</c:v>
                </c:pt>
                <c:pt idx="2088">
                  <c:v>-3.4610266149200002</c:v>
                </c:pt>
                <c:pt idx="2089">
                  <c:v>-3.6099750856899999</c:v>
                </c:pt>
                <c:pt idx="2090">
                  <c:v>-3.7589235564500001</c:v>
                </c:pt>
                <c:pt idx="2091">
                  <c:v>-3.9078720272199998</c:v>
                </c:pt>
                <c:pt idx="2092">
                  <c:v>-4.0568204979800004</c:v>
                </c:pt>
                <c:pt idx="2093">
                  <c:v>-4.2057689687400002</c:v>
                </c:pt>
                <c:pt idx="2094">
                  <c:v>-4.3547174395099999</c:v>
                </c:pt>
                <c:pt idx="2095">
                  <c:v>-4.5036659102699996</c:v>
                </c:pt>
                <c:pt idx="2096">
                  <c:v>-4.6526143810400002</c:v>
                </c:pt>
                <c:pt idx="2097">
                  <c:v>-4.8015628518</c:v>
                </c:pt>
                <c:pt idx="2098">
                  <c:v>-5.0135276213999997</c:v>
                </c:pt>
                <c:pt idx="2099">
                  <c:v>-5.2330708681200004</c:v>
                </c:pt>
                <c:pt idx="2100">
                  <c:v>-5.4526141148500002</c:v>
                </c:pt>
                <c:pt idx="2101">
                  <c:v>-5.6721573615700001</c:v>
                </c:pt>
                <c:pt idx="2102">
                  <c:v>-5.8917006082999999</c:v>
                </c:pt>
                <c:pt idx="2103">
                  <c:v>-6.1112438550199997</c:v>
                </c:pt>
                <c:pt idx="2104">
                  <c:v>-6.3307871017500004</c:v>
                </c:pt>
                <c:pt idx="2105">
                  <c:v>-6.5503303484700002</c:v>
                </c:pt>
                <c:pt idx="2106">
                  <c:v>-6.7698735952</c:v>
                </c:pt>
                <c:pt idx="2107">
                  <c:v>-6.9894168419199998</c:v>
                </c:pt>
                <c:pt idx="2108">
                  <c:v>-7.2089600886399996</c:v>
                </c:pt>
                <c:pt idx="2109">
                  <c:v>-7.4285033353700003</c:v>
                </c:pt>
                <c:pt idx="2110">
                  <c:v>-7.6480465820900001</c:v>
                </c:pt>
                <c:pt idx="2111">
                  <c:v>-7.8675898288199999</c:v>
                </c:pt>
                <c:pt idx="2112">
                  <c:v>-8.0871330755400006</c:v>
                </c:pt>
                <c:pt idx="2113">
                  <c:v>-8.3066763222700004</c:v>
                </c:pt>
                <c:pt idx="2114">
                  <c:v>-8.5262195689899993</c:v>
                </c:pt>
                <c:pt idx="2115">
                  <c:v>-8.74576281571</c:v>
                </c:pt>
                <c:pt idx="2116">
                  <c:v>-8.9653060624399998</c:v>
                </c:pt>
                <c:pt idx="2117">
                  <c:v>-9.1848493091600005</c:v>
                </c:pt>
                <c:pt idx="2118">
                  <c:v>-9.4043925558900003</c:v>
                </c:pt>
                <c:pt idx="2119">
                  <c:v>-9.6239358026099993</c:v>
                </c:pt>
                <c:pt idx="2120">
                  <c:v>-9.8434790493400008</c:v>
                </c:pt>
                <c:pt idx="2121">
                  <c:v>-10.0630222961</c:v>
                </c:pt>
                <c:pt idx="2122">
                  <c:v>-10.2825655428</c:v>
                </c:pt>
                <c:pt idx="2123">
                  <c:v>-10.502108789499999</c:v>
                </c:pt>
                <c:pt idx="2124">
                  <c:v>-10.694274441899999</c:v>
                </c:pt>
                <c:pt idx="2125">
                  <c:v>-10.8651302682</c:v>
                </c:pt>
                <c:pt idx="2126">
                  <c:v>-11.0359860945</c:v>
                </c:pt>
                <c:pt idx="2127">
                  <c:v>-11.206841920800001</c:v>
                </c:pt>
                <c:pt idx="2128">
                  <c:v>-11.377697747099999</c:v>
                </c:pt>
                <c:pt idx="2129">
                  <c:v>-11.5485535734</c:v>
                </c:pt>
                <c:pt idx="2130">
                  <c:v>-11.7194093997</c:v>
                </c:pt>
                <c:pt idx="2131">
                  <c:v>-11.890265226</c:v>
                </c:pt>
                <c:pt idx="2132">
                  <c:v>-12.061121052300001</c:v>
                </c:pt>
                <c:pt idx="2133">
                  <c:v>-12.231976878499999</c:v>
                </c:pt>
                <c:pt idx="2134">
                  <c:v>-12.4028327048</c:v>
                </c:pt>
                <c:pt idx="2135">
                  <c:v>-12.5736885311</c:v>
                </c:pt>
                <c:pt idx="2136">
                  <c:v>-12.744544357400001</c:v>
                </c:pt>
                <c:pt idx="2137">
                  <c:v>-12.915400183699999</c:v>
                </c:pt>
                <c:pt idx="2138">
                  <c:v>-13.08625601</c:v>
                </c:pt>
                <c:pt idx="2139">
                  <c:v>-13.2571118363</c:v>
                </c:pt>
                <c:pt idx="2140">
                  <c:v>-13.4279676626</c:v>
                </c:pt>
                <c:pt idx="2141">
                  <c:v>-13.598823488800001</c:v>
                </c:pt>
                <c:pt idx="2142">
                  <c:v>-13.769679315099999</c:v>
                </c:pt>
                <c:pt idx="2143">
                  <c:v>-13.9405351414</c:v>
                </c:pt>
                <c:pt idx="2144">
                  <c:v>-14.1113909677</c:v>
                </c:pt>
                <c:pt idx="2145">
                  <c:v>-14.282246794000001</c:v>
                </c:pt>
                <c:pt idx="2146">
                  <c:v>-14.453102620299999</c:v>
                </c:pt>
                <c:pt idx="2147">
                  <c:v>-14.7062120331</c:v>
                </c:pt>
                <c:pt idx="2148">
                  <c:v>-14.9620241297</c:v>
                </c:pt>
                <c:pt idx="2149">
                  <c:v>-15.217836226199999</c:v>
                </c:pt>
                <c:pt idx="2150">
                  <c:v>-15.473648322800001</c:v>
                </c:pt>
                <c:pt idx="2151">
                  <c:v>-15.7294604193</c:v>
                </c:pt>
                <c:pt idx="2152">
                  <c:v>-15.9852725159</c:v>
                </c:pt>
                <c:pt idx="2153">
                  <c:v>-16.241084612400002</c:v>
                </c:pt>
                <c:pt idx="2154">
                  <c:v>-16.496896709000001</c:v>
                </c:pt>
                <c:pt idx="2155">
                  <c:v>-16.752708805499999</c:v>
                </c:pt>
                <c:pt idx="2156">
                  <c:v>-17.008520902099999</c:v>
                </c:pt>
                <c:pt idx="2157">
                  <c:v>-17.2643329986</c:v>
                </c:pt>
                <c:pt idx="2158">
                  <c:v>-17.5201450952</c:v>
                </c:pt>
                <c:pt idx="2159">
                  <c:v>-17.775957191700002</c:v>
                </c:pt>
                <c:pt idx="2160">
                  <c:v>-18.031769288300001</c:v>
                </c:pt>
                <c:pt idx="2161">
                  <c:v>-18.287581384799999</c:v>
                </c:pt>
                <c:pt idx="2162">
                  <c:v>-18.543393481399999</c:v>
                </c:pt>
                <c:pt idx="2163">
                  <c:v>-18.7992055779</c:v>
                </c:pt>
                <c:pt idx="2164">
                  <c:v>-19.0550176745</c:v>
                </c:pt>
                <c:pt idx="2165">
                  <c:v>-19.310829771000002</c:v>
                </c:pt>
                <c:pt idx="2166">
                  <c:v>-19.566641867600001</c:v>
                </c:pt>
                <c:pt idx="2167">
                  <c:v>-19.822453964099999</c:v>
                </c:pt>
                <c:pt idx="2168">
                  <c:v>-20.078266060699999</c:v>
                </c:pt>
                <c:pt idx="2169">
                  <c:v>-20.3340781572</c:v>
                </c:pt>
                <c:pt idx="2170">
                  <c:v>-20.5898902538</c:v>
                </c:pt>
                <c:pt idx="2171">
                  <c:v>-20.845702350300002</c:v>
                </c:pt>
                <c:pt idx="2172">
                  <c:v>-21.101514446900001</c:v>
                </c:pt>
                <c:pt idx="2173">
                  <c:v>-21.285447333099999</c:v>
                </c:pt>
                <c:pt idx="2174">
                  <c:v>-21.458153038700001</c:v>
                </c:pt>
                <c:pt idx="2175">
                  <c:v>-21.630858744299999</c:v>
                </c:pt>
                <c:pt idx="2176">
                  <c:v>-21.803564449900001</c:v>
                </c:pt>
                <c:pt idx="2177">
                  <c:v>-21.9762701555</c:v>
                </c:pt>
                <c:pt idx="2178">
                  <c:v>-22.1489758612</c:v>
                </c:pt>
                <c:pt idx="2179">
                  <c:v>-22.321681566799999</c:v>
                </c:pt>
                <c:pt idx="2180">
                  <c:v>-22.494387272400001</c:v>
                </c:pt>
                <c:pt idx="2181">
                  <c:v>-22.667092977999999</c:v>
                </c:pt>
                <c:pt idx="2182">
                  <c:v>-22.839798683600002</c:v>
                </c:pt>
                <c:pt idx="2183">
                  <c:v>-23.012504389299998</c:v>
                </c:pt>
                <c:pt idx="2184">
                  <c:v>-23.1852100949</c:v>
                </c:pt>
                <c:pt idx="2185">
                  <c:v>-23.357915800499999</c:v>
                </c:pt>
                <c:pt idx="2186">
                  <c:v>-23.530621506100001</c:v>
                </c:pt>
                <c:pt idx="2187">
                  <c:v>-23.7033272117</c:v>
                </c:pt>
                <c:pt idx="2188">
                  <c:v>-23.8760329174</c:v>
                </c:pt>
                <c:pt idx="2189">
                  <c:v>-24.048738622999998</c:v>
                </c:pt>
                <c:pt idx="2190">
                  <c:v>-24.221444328600001</c:v>
                </c:pt>
                <c:pt idx="2191">
                  <c:v>-24.394150034199999</c:v>
                </c:pt>
                <c:pt idx="2192">
                  <c:v>-24.566855739800001</c:v>
                </c:pt>
                <c:pt idx="2193">
                  <c:v>-24.739561445500001</c:v>
                </c:pt>
                <c:pt idx="2194">
                  <c:v>-24.9122671511</c:v>
                </c:pt>
                <c:pt idx="2195">
                  <c:v>-25.084972856699999</c:v>
                </c:pt>
                <c:pt idx="2196">
                  <c:v>-25.2619170189</c:v>
                </c:pt>
                <c:pt idx="2197">
                  <c:v>-25.441480425000002</c:v>
                </c:pt>
                <c:pt idx="2198">
                  <c:v>-25.621043831200002</c:v>
                </c:pt>
                <c:pt idx="2199">
                  <c:v>-25.800607237299999</c:v>
                </c:pt>
                <c:pt idx="2200">
                  <c:v>-25.980170643499999</c:v>
                </c:pt>
                <c:pt idx="2201">
                  <c:v>-26.159734049600001</c:v>
                </c:pt>
                <c:pt idx="2202">
                  <c:v>-26.339297455800001</c:v>
                </c:pt>
                <c:pt idx="2203">
                  <c:v>-26.518860861899999</c:v>
                </c:pt>
                <c:pt idx="2204">
                  <c:v>-26.698424268099998</c:v>
                </c:pt>
                <c:pt idx="2205">
                  <c:v>-26.8779876742</c:v>
                </c:pt>
                <c:pt idx="2206">
                  <c:v>-27.0575510804</c:v>
                </c:pt>
                <c:pt idx="2207">
                  <c:v>-27.237114486500001</c:v>
                </c:pt>
                <c:pt idx="2208">
                  <c:v>-27.416677892700001</c:v>
                </c:pt>
                <c:pt idx="2209">
                  <c:v>-27.596241298900001</c:v>
                </c:pt>
                <c:pt idx="2210">
                  <c:v>-27.775804704999999</c:v>
                </c:pt>
                <c:pt idx="2211">
                  <c:v>-27.955368111199999</c:v>
                </c:pt>
                <c:pt idx="2212">
                  <c:v>-28.1349315173</c:v>
                </c:pt>
                <c:pt idx="2213">
                  <c:v>-28.3144949235</c:v>
                </c:pt>
                <c:pt idx="2214">
                  <c:v>-28.494058329600001</c:v>
                </c:pt>
                <c:pt idx="2215">
                  <c:v>-28.673621735800001</c:v>
                </c:pt>
                <c:pt idx="2216">
                  <c:v>-28.853185141899999</c:v>
                </c:pt>
                <c:pt idx="2217">
                  <c:v>-29.032748548099999</c:v>
                </c:pt>
                <c:pt idx="2218">
                  <c:v>-29.2123119542</c:v>
                </c:pt>
                <c:pt idx="2219">
                  <c:v>-29.3918753604</c:v>
                </c:pt>
                <c:pt idx="2220">
                  <c:v>-29.571438766499998</c:v>
                </c:pt>
                <c:pt idx="2221">
                  <c:v>-29.7315337476</c:v>
                </c:pt>
                <c:pt idx="2222">
                  <c:v>-29.883979726300002</c:v>
                </c:pt>
                <c:pt idx="2223">
                  <c:v>-30.036425704999999</c:v>
                </c:pt>
                <c:pt idx="2224">
                  <c:v>-30.1888716837</c:v>
                </c:pt>
                <c:pt idx="2225">
                  <c:v>-30.3413176623</c:v>
                </c:pt>
                <c:pt idx="2226">
                  <c:v>-30.493763641000001</c:v>
                </c:pt>
                <c:pt idx="2227">
                  <c:v>-30.646209619699999</c:v>
                </c:pt>
                <c:pt idx="2228">
                  <c:v>-30.7986555984</c:v>
                </c:pt>
                <c:pt idx="2229">
                  <c:v>-30.951101577100001</c:v>
                </c:pt>
                <c:pt idx="2230">
                  <c:v>-31.103547555799999</c:v>
                </c:pt>
                <c:pt idx="2231">
                  <c:v>-31.2559935345</c:v>
                </c:pt>
                <c:pt idx="2232">
                  <c:v>-31.408439513099999</c:v>
                </c:pt>
                <c:pt idx="2233">
                  <c:v>-31.560885491800001</c:v>
                </c:pt>
                <c:pt idx="2234">
                  <c:v>-31.713331470499998</c:v>
                </c:pt>
                <c:pt idx="2235">
                  <c:v>-31.865777449199999</c:v>
                </c:pt>
                <c:pt idx="2236">
                  <c:v>-32.018223427899997</c:v>
                </c:pt>
                <c:pt idx="2237">
                  <c:v>-32.170669406599998</c:v>
                </c:pt>
                <c:pt idx="2238">
                  <c:v>-32.3231153853</c:v>
                </c:pt>
                <c:pt idx="2239">
                  <c:v>-32.475561364000001</c:v>
                </c:pt>
                <c:pt idx="2240">
                  <c:v>-32.6280073426</c:v>
                </c:pt>
                <c:pt idx="2241">
                  <c:v>-32.780453321300001</c:v>
                </c:pt>
                <c:pt idx="2242">
                  <c:v>-32.932899300000003</c:v>
                </c:pt>
                <c:pt idx="2243">
                  <c:v>-33.043903157400003</c:v>
                </c:pt>
                <c:pt idx="2244">
                  <c:v>-33.150623683600003</c:v>
                </c:pt>
                <c:pt idx="2245">
                  <c:v>-33.257344209800003</c:v>
                </c:pt>
                <c:pt idx="2246">
                  <c:v>-33.364064736000003</c:v>
                </c:pt>
                <c:pt idx="2247">
                  <c:v>-33.470785262200003</c:v>
                </c:pt>
                <c:pt idx="2248">
                  <c:v>-33.577505788400003</c:v>
                </c:pt>
                <c:pt idx="2249">
                  <c:v>-33.684226314599996</c:v>
                </c:pt>
                <c:pt idx="2250">
                  <c:v>-33.790946840700002</c:v>
                </c:pt>
                <c:pt idx="2251">
                  <c:v>-33.897667366900002</c:v>
                </c:pt>
                <c:pt idx="2252">
                  <c:v>-34.004387893100002</c:v>
                </c:pt>
                <c:pt idx="2253">
                  <c:v>-34.111108419300002</c:v>
                </c:pt>
                <c:pt idx="2254">
                  <c:v>-34.217828945500003</c:v>
                </c:pt>
                <c:pt idx="2255">
                  <c:v>-34.324549471700003</c:v>
                </c:pt>
                <c:pt idx="2256">
                  <c:v>-34.431269997800001</c:v>
                </c:pt>
                <c:pt idx="2257">
                  <c:v>-34.537990524000001</c:v>
                </c:pt>
                <c:pt idx="2258">
                  <c:v>-34.644711050200002</c:v>
                </c:pt>
                <c:pt idx="2259">
                  <c:v>-34.751431576400002</c:v>
                </c:pt>
                <c:pt idx="2260">
                  <c:v>-34.858152102600002</c:v>
                </c:pt>
                <c:pt idx="2261">
                  <c:v>-34.964872628800002</c:v>
                </c:pt>
                <c:pt idx="2262">
                  <c:v>-35.071593155000002</c:v>
                </c:pt>
                <c:pt idx="2263">
                  <c:v>-35.178313681100001</c:v>
                </c:pt>
                <c:pt idx="2264">
                  <c:v>-35.285034207300001</c:v>
                </c:pt>
                <c:pt idx="2265">
                  <c:v>-35.391754733500001</c:v>
                </c:pt>
                <c:pt idx="2266">
                  <c:v>-35.498475259700001</c:v>
                </c:pt>
                <c:pt idx="2267">
                  <c:v>-35.605195785900001</c:v>
                </c:pt>
                <c:pt idx="2268">
                  <c:v>-35.711916312100001</c:v>
                </c:pt>
                <c:pt idx="2269">
                  <c:v>-35.818160734499997</c:v>
                </c:pt>
                <c:pt idx="2270">
                  <c:v>-35.923828632899998</c:v>
                </c:pt>
                <c:pt idx="2271">
                  <c:v>-36.029496531200003</c:v>
                </c:pt>
                <c:pt idx="2272">
                  <c:v>-36.135164429600003</c:v>
                </c:pt>
                <c:pt idx="2273">
                  <c:v>-36.240832328000003</c:v>
                </c:pt>
                <c:pt idx="2274">
                  <c:v>-36.346500226300002</c:v>
                </c:pt>
                <c:pt idx="2275">
                  <c:v>-36.452168124700002</c:v>
                </c:pt>
                <c:pt idx="2276">
                  <c:v>-36.557836023</c:v>
                </c:pt>
                <c:pt idx="2277">
                  <c:v>-36.6635039214</c:v>
                </c:pt>
                <c:pt idx="2278">
                  <c:v>-36.7691718198</c:v>
                </c:pt>
                <c:pt idx="2279">
                  <c:v>-36.874839718099999</c:v>
                </c:pt>
                <c:pt idx="2280">
                  <c:v>-36.980507616499999</c:v>
                </c:pt>
                <c:pt idx="2281">
                  <c:v>-37.086175514799997</c:v>
                </c:pt>
                <c:pt idx="2282">
                  <c:v>-37.191843413199997</c:v>
                </c:pt>
                <c:pt idx="2283">
                  <c:v>-37.297511311500003</c:v>
                </c:pt>
                <c:pt idx="2284">
                  <c:v>-37.403179209900003</c:v>
                </c:pt>
                <c:pt idx="2285">
                  <c:v>-37.508847108300003</c:v>
                </c:pt>
                <c:pt idx="2286">
                  <c:v>-37.614515006600001</c:v>
                </c:pt>
                <c:pt idx="2287">
                  <c:v>-37.720182905000001</c:v>
                </c:pt>
                <c:pt idx="2288">
                  <c:v>-37.8258508033</c:v>
                </c:pt>
                <c:pt idx="2289">
                  <c:v>-37.9315187017</c:v>
                </c:pt>
                <c:pt idx="2290">
                  <c:v>-38.0371866001</c:v>
                </c:pt>
                <c:pt idx="2291">
                  <c:v>-38.142854498399998</c:v>
                </c:pt>
                <c:pt idx="2292">
                  <c:v>-38.244239259399997</c:v>
                </c:pt>
                <c:pt idx="2293">
                  <c:v>-38.3097197747</c:v>
                </c:pt>
                <c:pt idx="2294">
                  <c:v>-38.375200290099997</c:v>
                </c:pt>
                <c:pt idx="2295">
                  <c:v>-38.440680805500001</c:v>
                </c:pt>
                <c:pt idx="2296">
                  <c:v>-38.506161320799997</c:v>
                </c:pt>
                <c:pt idx="2297">
                  <c:v>-38.571641836200001</c:v>
                </c:pt>
                <c:pt idx="2298">
                  <c:v>-38.637122351599999</c:v>
                </c:pt>
                <c:pt idx="2299">
                  <c:v>-38.702602866900001</c:v>
                </c:pt>
                <c:pt idx="2300">
                  <c:v>-38.768083382299999</c:v>
                </c:pt>
                <c:pt idx="2301">
                  <c:v>-38.833563897700003</c:v>
                </c:pt>
                <c:pt idx="2302">
                  <c:v>-38.899044412999999</c:v>
                </c:pt>
                <c:pt idx="2303">
                  <c:v>-38.964524928400003</c:v>
                </c:pt>
                <c:pt idx="2304">
                  <c:v>-39.0300054438</c:v>
                </c:pt>
                <c:pt idx="2305">
                  <c:v>-39.095485959100003</c:v>
                </c:pt>
                <c:pt idx="2306">
                  <c:v>-39.1609664745</c:v>
                </c:pt>
                <c:pt idx="2307">
                  <c:v>-39.226446989899998</c:v>
                </c:pt>
                <c:pt idx="2308">
                  <c:v>-39.2919275052</c:v>
                </c:pt>
                <c:pt idx="2309">
                  <c:v>-39.357408020599998</c:v>
                </c:pt>
                <c:pt idx="2310">
                  <c:v>-39.422888536000002</c:v>
                </c:pt>
                <c:pt idx="2311">
                  <c:v>-39.488369051299998</c:v>
                </c:pt>
                <c:pt idx="2312">
                  <c:v>-39.553849566700002</c:v>
                </c:pt>
                <c:pt idx="2313">
                  <c:v>-39.619330082099999</c:v>
                </c:pt>
                <c:pt idx="2314">
                  <c:v>-39.684810597400002</c:v>
                </c:pt>
                <c:pt idx="2315">
                  <c:v>-39.750322247500002</c:v>
                </c:pt>
                <c:pt idx="2316">
                  <c:v>-39.818996741100001</c:v>
                </c:pt>
                <c:pt idx="2317">
                  <c:v>-39.887671234700001</c:v>
                </c:pt>
                <c:pt idx="2318">
                  <c:v>-39.956345728400002</c:v>
                </c:pt>
                <c:pt idx="2319">
                  <c:v>-40.025020222000002</c:v>
                </c:pt>
                <c:pt idx="2320">
                  <c:v>-40.093694715600002</c:v>
                </c:pt>
                <c:pt idx="2321">
                  <c:v>-40.162369209300003</c:v>
                </c:pt>
                <c:pt idx="2322">
                  <c:v>-40.231043702900003</c:v>
                </c:pt>
                <c:pt idx="2323">
                  <c:v>-40.299718196500002</c:v>
                </c:pt>
                <c:pt idx="2324">
                  <c:v>-40.368392690199997</c:v>
                </c:pt>
                <c:pt idx="2325">
                  <c:v>-40.437067183800004</c:v>
                </c:pt>
                <c:pt idx="2326">
                  <c:v>-40.505741677400003</c:v>
                </c:pt>
                <c:pt idx="2327">
                  <c:v>-40.574416171099998</c:v>
                </c:pt>
                <c:pt idx="2328">
                  <c:v>-40.643090664699997</c:v>
                </c:pt>
                <c:pt idx="2329">
                  <c:v>-40.711765158299997</c:v>
                </c:pt>
                <c:pt idx="2330">
                  <c:v>-40.780439651999998</c:v>
                </c:pt>
                <c:pt idx="2331">
                  <c:v>-40.849114145599998</c:v>
                </c:pt>
                <c:pt idx="2332">
                  <c:v>-40.917788639199998</c:v>
                </c:pt>
                <c:pt idx="2333">
                  <c:v>-40.986463132899999</c:v>
                </c:pt>
                <c:pt idx="2334">
                  <c:v>-41.055137626499999</c:v>
                </c:pt>
                <c:pt idx="2335">
                  <c:v>-41.123812120099998</c:v>
                </c:pt>
                <c:pt idx="2336">
                  <c:v>-41.1924866138</c:v>
                </c:pt>
                <c:pt idx="2337">
                  <c:v>-41.2611611074</c:v>
                </c:pt>
                <c:pt idx="2338">
                  <c:v>-41.329835600999999</c:v>
                </c:pt>
                <c:pt idx="2339">
                  <c:v>-41.398510094700001</c:v>
                </c:pt>
                <c:pt idx="2340">
                  <c:v>-41.4671845883</c:v>
                </c:pt>
                <c:pt idx="2341">
                  <c:v>-41.5358590819</c:v>
                </c:pt>
                <c:pt idx="2342">
                  <c:v>-41.604533575600001</c:v>
                </c:pt>
                <c:pt idx="2343">
                  <c:v>-41.663292472099997</c:v>
                </c:pt>
                <c:pt idx="2344">
                  <c:v>-41.703803176199997</c:v>
                </c:pt>
                <c:pt idx="2345">
                  <c:v>-41.744313880299998</c:v>
                </c:pt>
                <c:pt idx="2346">
                  <c:v>-41.784824584399999</c:v>
                </c:pt>
                <c:pt idx="2347">
                  <c:v>-41.825335288399998</c:v>
                </c:pt>
                <c:pt idx="2348">
                  <c:v>-41.865845992499999</c:v>
                </c:pt>
                <c:pt idx="2349">
                  <c:v>-41.9063566966</c:v>
                </c:pt>
                <c:pt idx="2350">
                  <c:v>-41.9468674007</c:v>
                </c:pt>
                <c:pt idx="2351">
                  <c:v>-41.987378104699999</c:v>
                </c:pt>
                <c:pt idx="2352">
                  <c:v>-42.0278888088</c:v>
                </c:pt>
                <c:pt idx="2353">
                  <c:v>-42.068399512900001</c:v>
                </c:pt>
                <c:pt idx="2354">
                  <c:v>-42.108910217000002</c:v>
                </c:pt>
                <c:pt idx="2355">
                  <c:v>-42.149420921100003</c:v>
                </c:pt>
                <c:pt idx="2356">
                  <c:v>-42.189931625100002</c:v>
                </c:pt>
                <c:pt idx="2357">
                  <c:v>-42.230442329200002</c:v>
                </c:pt>
                <c:pt idx="2358">
                  <c:v>-42.270953033300003</c:v>
                </c:pt>
                <c:pt idx="2359">
                  <c:v>-42.311463737399997</c:v>
                </c:pt>
                <c:pt idx="2360">
                  <c:v>-42.351974441400003</c:v>
                </c:pt>
                <c:pt idx="2361">
                  <c:v>-42.392485145499997</c:v>
                </c:pt>
                <c:pt idx="2362">
                  <c:v>-42.432995849599997</c:v>
                </c:pt>
                <c:pt idx="2363">
                  <c:v>-42.473506553699998</c:v>
                </c:pt>
                <c:pt idx="2364">
                  <c:v>-42.514017257699997</c:v>
                </c:pt>
                <c:pt idx="2365">
                  <c:v>-42.555265275799997</c:v>
                </c:pt>
                <c:pt idx="2366">
                  <c:v>-42.6005366176</c:v>
                </c:pt>
                <c:pt idx="2367">
                  <c:v>-42.645807959499997</c:v>
                </c:pt>
                <c:pt idx="2368">
                  <c:v>-42.691079301400002</c:v>
                </c:pt>
                <c:pt idx="2369">
                  <c:v>-42.7363506433</c:v>
                </c:pt>
                <c:pt idx="2370">
                  <c:v>-42.781621985199997</c:v>
                </c:pt>
                <c:pt idx="2371">
                  <c:v>-42.826893327100002</c:v>
                </c:pt>
                <c:pt idx="2372">
                  <c:v>-42.872164669</c:v>
                </c:pt>
                <c:pt idx="2373">
                  <c:v>-42.917436010899998</c:v>
                </c:pt>
                <c:pt idx="2374">
                  <c:v>-42.962707352800003</c:v>
                </c:pt>
                <c:pt idx="2375">
                  <c:v>-43.0079786947</c:v>
                </c:pt>
                <c:pt idx="2376">
                  <c:v>-43.053250036599998</c:v>
                </c:pt>
                <c:pt idx="2377">
                  <c:v>-43.098521378400001</c:v>
                </c:pt>
                <c:pt idx="2378">
                  <c:v>-43.143792720299999</c:v>
                </c:pt>
                <c:pt idx="2379">
                  <c:v>-43.189064062200003</c:v>
                </c:pt>
                <c:pt idx="2380">
                  <c:v>-43.234335404100001</c:v>
                </c:pt>
                <c:pt idx="2381">
                  <c:v>-43.279606745999999</c:v>
                </c:pt>
                <c:pt idx="2382">
                  <c:v>-43.324878087899997</c:v>
                </c:pt>
                <c:pt idx="2383">
                  <c:v>-43.370149429800001</c:v>
                </c:pt>
                <c:pt idx="2384">
                  <c:v>-43.415420771699999</c:v>
                </c:pt>
                <c:pt idx="2385">
                  <c:v>-43.460692113599997</c:v>
                </c:pt>
                <c:pt idx="2386">
                  <c:v>-43.505963455500002</c:v>
                </c:pt>
                <c:pt idx="2387">
                  <c:v>-43.551234797299998</c:v>
                </c:pt>
                <c:pt idx="2388">
                  <c:v>-43.596506139200002</c:v>
                </c:pt>
                <c:pt idx="2389">
                  <c:v>-43.6417774811</c:v>
                </c:pt>
                <c:pt idx="2390">
                  <c:v>-43.687048822999998</c:v>
                </c:pt>
                <c:pt idx="2391">
                  <c:v>-43.732320164900003</c:v>
                </c:pt>
                <c:pt idx="2392">
                  <c:v>-43.754653986000001</c:v>
                </c:pt>
                <c:pt idx="2393">
                  <c:v>-43.772939801500002</c:v>
                </c:pt>
                <c:pt idx="2394">
                  <c:v>-43.791225617099997</c:v>
                </c:pt>
                <c:pt idx="2395">
                  <c:v>-43.809511432699999</c:v>
                </c:pt>
                <c:pt idx="2396">
                  <c:v>-43.8277972482</c:v>
                </c:pt>
                <c:pt idx="2397">
                  <c:v>-43.846083063800002</c:v>
                </c:pt>
                <c:pt idx="2398">
                  <c:v>-43.864368879399997</c:v>
                </c:pt>
                <c:pt idx="2399">
                  <c:v>-43.882654694999999</c:v>
                </c:pt>
                <c:pt idx="2400">
                  <c:v>-43.9009405105</c:v>
                </c:pt>
                <c:pt idx="2401">
                  <c:v>-43.919226326100002</c:v>
                </c:pt>
                <c:pt idx="2402">
                  <c:v>-43.937512141699997</c:v>
                </c:pt>
                <c:pt idx="2403">
                  <c:v>-43.955797957199998</c:v>
                </c:pt>
                <c:pt idx="2404">
                  <c:v>-43.9740837728</c:v>
                </c:pt>
                <c:pt idx="2405">
                  <c:v>-43.992369588400003</c:v>
                </c:pt>
                <c:pt idx="2406">
                  <c:v>-44.010655403900003</c:v>
                </c:pt>
                <c:pt idx="2407">
                  <c:v>-44.028941219499998</c:v>
                </c:pt>
                <c:pt idx="2408">
                  <c:v>-44.047227035100001</c:v>
                </c:pt>
                <c:pt idx="2409">
                  <c:v>-44.065512850600001</c:v>
                </c:pt>
                <c:pt idx="2410">
                  <c:v>-44.083798666200003</c:v>
                </c:pt>
                <c:pt idx="2411">
                  <c:v>-44.102084481799999</c:v>
                </c:pt>
                <c:pt idx="2412">
                  <c:v>-44.120370297400001</c:v>
                </c:pt>
                <c:pt idx="2413">
                  <c:v>-44.138656112900001</c:v>
                </c:pt>
                <c:pt idx="2414">
                  <c:v>-44.156941928499997</c:v>
                </c:pt>
                <c:pt idx="2415">
                  <c:v>-44.175227744099999</c:v>
                </c:pt>
                <c:pt idx="2416">
                  <c:v>-44.195275842500003</c:v>
                </c:pt>
                <c:pt idx="2417">
                  <c:v>-44.2191793633</c:v>
                </c:pt>
                <c:pt idx="2418">
                  <c:v>-44.243082884099998</c:v>
                </c:pt>
                <c:pt idx="2419">
                  <c:v>-44.266986404800001</c:v>
                </c:pt>
                <c:pt idx="2420">
                  <c:v>-44.290889925599998</c:v>
                </c:pt>
                <c:pt idx="2421">
                  <c:v>-44.314793446400003</c:v>
                </c:pt>
                <c:pt idx="2422">
                  <c:v>-44.338696967200001</c:v>
                </c:pt>
                <c:pt idx="2423">
                  <c:v>-44.362600487900004</c:v>
                </c:pt>
                <c:pt idx="2424">
                  <c:v>-44.386504008700001</c:v>
                </c:pt>
                <c:pt idx="2425">
                  <c:v>-44.410407529499999</c:v>
                </c:pt>
                <c:pt idx="2426">
                  <c:v>-44.434311050200002</c:v>
                </c:pt>
                <c:pt idx="2427">
                  <c:v>-44.458214570999999</c:v>
                </c:pt>
                <c:pt idx="2428">
                  <c:v>-44.482118091799997</c:v>
                </c:pt>
                <c:pt idx="2429">
                  <c:v>-44.5060216125</c:v>
                </c:pt>
                <c:pt idx="2430">
                  <c:v>-44.529925133299997</c:v>
                </c:pt>
                <c:pt idx="2431">
                  <c:v>-44.553828654100002</c:v>
                </c:pt>
                <c:pt idx="2432">
                  <c:v>-44.5777321749</c:v>
                </c:pt>
                <c:pt idx="2433">
                  <c:v>-44.601635695600002</c:v>
                </c:pt>
                <c:pt idx="2434">
                  <c:v>-44.6255392164</c:v>
                </c:pt>
                <c:pt idx="2435">
                  <c:v>-44.649442737199998</c:v>
                </c:pt>
                <c:pt idx="2436">
                  <c:v>-44.6733462579</c:v>
                </c:pt>
                <c:pt idx="2437">
                  <c:v>-44.697249778699998</c:v>
                </c:pt>
                <c:pt idx="2438">
                  <c:v>-44.721153299500003</c:v>
                </c:pt>
                <c:pt idx="2439">
                  <c:v>-44.7450568203</c:v>
                </c:pt>
                <c:pt idx="2440">
                  <c:v>-44.768960341000003</c:v>
                </c:pt>
                <c:pt idx="2441">
                  <c:v>-44.779876757499999</c:v>
                </c:pt>
                <c:pt idx="2442">
                  <c:v>-44.789659951799997</c:v>
                </c:pt>
                <c:pt idx="2443">
                  <c:v>-44.799443146199998</c:v>
                </c:pt>
                <c:pt idx="2444">
                  <c:v>-44.809226340599999</c:v>
                </c:pt>
                <c:pt idx="2445">
                  <c:v>-44.819009534999999</c:v>
                </c:pt>
                <c:pt idx="2446">
                  <c:v>-44.828792729299998</c:v>
                </c:pt>
                <c:pt idx="2447">
                  <c:v>-44.838575923699999</c:v>
                </c:pt>
                <c:pt idx="2448">
                  <c:v>-44.848359118099999</c:v>
                </c:pt>
                <c:pt idx="2449">
                  <c:v>-44.8581423125</c:v>
                </c:pt>
                <c:pt idx="2450">
                  <c:v>-44.867925506799999</c:v>
                </c:pt>
                <c:pt idx="2451">
                  <c:v>-44.8777087012</c:v>
                </c:pt>
                <c:pt idx="2452">
                  <c:v>-44.8874918956</c:v>
                </c:pt>
                <c:pt idx="2453">
                  <c:v>-44.897275090000001</c:v>
                </c:pt>
                <c:pt idx="2454">
                  <c:v>-44.9070582843</c:v>
                </c:pt>
                <c:pt idx="2455">
                  <c:v>-44.9168414787</c:v>
                </c:pt>
                <c:pt idx="2456">
                  <c:v>-44.926624673100001</c:v>
                </c:pt>
                <c:pt idx="2457">
                  <c:v>-44.936407867500002</c:v>
                </c:pt>
                <c:pt idx="2458">
                  <c:v>-44.9461910618</c:v>
                </c:pt>
                <c:pt idx="2459">
                  <c:v>-44.955974256200001</c:v>
                </c:pt>
                <c:pt idx="2460">
                  <c:v>-44.965757450600002</c:v>
                </c:pt>
                <c:pt idx="2461">
                  <c:v>-44.975540645000002</c:v>
                </c:pt>
                <c:pt idx="2462">
                  <c:v>-44.985323839300001</c:v>
                </c:pt>
                <c:pt idx="2463">
                  <c:v>-44.995107033700002</c:v>
                </c:pt>
                <c:pt idx="2464">
                  <c:v>-45.004890228100003</c:v>
                </c:pt>
                <c:pt idx="2465">
                  <c:v>-45.014673422500003</c:v>
                </c:pt>
                <c:pt idx="2466">
                  <c:v>-45.022772539400002</c:v>
                </c:pt>
                <c:pt idx="2467">
                  <c:v>-45.030833404600003</c:v>
                </c:pt>
                <c:pt idx="2468">
                  <c:v>-45.038894269799997</c:v>
                </c:pt>
                <c:pt idx="2469">
                  <c:v>-45.046955134999997</c:v>
                </c:pt>
                <c:pt idx="2470">
                  <c:v>-45.055016000199998</c:v>
                </c:pt>
                <c:pt idx="2471">
                  <c:v>-45.063076865399999</c:v>
                </c:pt>
                <c:pt idx="2472">
                  <c:v>-45.0711377306</c:v>
                </c:pt>
                <c:pt idx="2473">
                  <c:v>-45.079198595800001</c:v>
                </c:pt>
                <c:pt idx="2474">
                  <c:v>-45.087259461000002</c:v>
                </c:pt>
                <c:pt idx="2475">
                  <c:v>-45.095320326200003</c:v>
                </c:pt>
                <c:pt idx="2476">
                  <c:v>-45.103381191399997</c:v>
                </c:pt>
                <c:pt idx="2477">
                  <c:v>-45.111442056599998</c:v>
                </c:pt>
                <c:pt idx="2478">
                  <c:v>-45.119502921799999</c:v>
                </c:pt>
                <c:pt idx="2479">
                  <c:v>-45.127563787</c:v>
                </c:pt>
                <c:pt idx="2480">
                  <c:v>-45.135624652099999</c:v>
                </c:pt>
                <c:pt idx="2481">
                  <c:v>-45.1436855173</c:v>
                </c:pt>
                <c:pt idx="2482">
                  <c:v>-45.151746382500001</c:v>
                </c:pt>
                <c:pt idx="2483">
                  <c:v>-45.159807247700002</c:v>
                </c:pt>
                <c:pt idx="2484">
                  <c:v>-45.167868112900003</c:v>
                </c:pt>
                <c:pt idx="2485">
                  <c:v>-45.175928978100004</c:v>
                </c:pt>
                <c:pt idx="2486">
                  <c:v>-45.183989843299997</c:v>
                </c:pt>
                <c:pt idx="2487">
                  <c:v>-45.192050708499998</c:v>
                </c:pt>
                <c:pt idx="2488">
                  <c:v>-45.200111573699999</c:v>
                </c:pt>
                <c:pt idx="2489">
                  <c:v>-45.2081724389</c:v>
                </c:pt>
                <c:pt idx="2490">
                  <c:v>-45.216233304100001</c:v>
                </c:pt>
                <c:pt idx="2491">
                  <c:v>-45.224294169300002</c:v>
                </c:pt>
                <c:pt idx="2492">
                  <c:v>-45.2225984114</c:v>
                </c:pt>
                <c:pt idx="2493">
                  <c:v>-45.218385787800003</c:v>
                </c:pt>
                <c:pt idx="2494">
                  <c:v>-45.2141731643</c:v>
                </c:pt>
                <c:pt idx="2495">
                  <c:v>-45.209960540700003</c:v>
                </c:pt>
                <c:pt idx="2496">
                  <c:v>-45.205747917099998</c:v>
                </c:pt>
                <c:pt idx="2497">
                  <c:v>-45.201535293600003</c:v>
                </c:pt>
                <c:pt idx="2498">
                  <c:v>-45.197322669999998</c:v>
                </c:pt>
                <c:pt idx="2499">
                  <c:v>-45.193110046500003</c:v>
                </c:pt>
                <c:pt idx="2500">
                  <c:v>-45.188897422899998</c:v>
                </c:pt>
                <c:pt idx="2501">
                  <c:v>-45.184684799300001</c:v>
                </c:pt>
                <c:pt idx="2502">
                  <c:v>-45.180472175799999</c:v>
                </c:pt>
                <c:pt idx="2503">
                  <c:v>-45.176259552200001</c:v>
                </c:pt>
                <c:pt idx="2504">
                  <c:v>-45.172046928699999</c:v>
                </c:pt>
                <c:pt idx="2505">
                  <c:v>-45.167834305100001</c:v>
                </c:pt>
                <c:pt idx="2506">
                  <c:v>-45.163621681599999</c:v>
                </c:pt>
                <c:pt idx="2507">
                  <c:v>-45.159409058000001</c:v>
                </c:pt>
                <c:pt idx="2508">
                  <c:v>-45.155196434399997</c:v>
                </c:pt>
                <c:pt idx="2509">
                  <c:v>-45.150983810900001</c:v>
                </c:pt>
                <c:pt idx="2510">
                  <c:v>-45.146771187299997</c:v>
                </c:pt>
                <c:pt idx="2511">
                  <c:v>-45.142558563800002</c:v>
                </c:pt>
                <c:pt idx="2512">
                  <c:v>-45.138345940199997</c:v>
                </c:pt>
                <c:pt idx="2513">
                  <c:v>-45.1341333166</c:v>
                </c:pt>
                <c:pt idx="2514">
                  <c:v>-45.129920693099997</c:v>
                </c:pt>
                <c:pt idx="2515">
                  <c:v>-45.125356453999999</c:v>
                </c:pt>
                <c:pt idx="2516">
                  <c:v>-45.120551362400001</c:v>
                </c:pt>
                <c:pt idx="2517">
                  <c:v>-45.115746270800003</c:v>
                </c:pt>
                <c:pt idx="2518">
                  <c:v>-45.110941179199997</c:v>
                </c:pt>
                <c:pt idx="2519">
                  <c:v>-45.106136087700001</c:v>
                </c:pt>
                <c:pt idx="2520">
                  <c:v>-45.101330996100003</c:v>
                </c:pt>
                <c:pt idx="2521">
                  <c:v>-45.096525904499998</c:v>
                </c:pt>
                <c:pt idx="2522">
                  <c:v>-45.0917208129</c:v>
                </c:pt>
                <c:pt idx="2523">
                  <c:v>-45.086915721300002</c:v>
                </c:pt>
                <c:pt idx="2524">
                  <c:v>-45.082110629699997</c:v>
                </c:pt>
                <c:pt idx="2525">
                  <c:v>-45.077305538099999</c:v>
                </c:pt>
                <c:pt idx="2526">
                  <c:v>-45.072500446500001</c:v>
                </c:pt>
                <c:pt idx="2527">
                  <c:v>-45.067695354900003</c:v>
                </c:pt>
                <c:pt idx="2528">
                  <c:v>-45.062890263299998</c:v>
                </c:pt>
                <c:pt idx="2529">
                  <c:v>-45.058085171800002</c:v>
                </c:pt>
                <c:pt idx="2530">
                  <c:v>-45.053280080199997</c:v>
                </c:pt>
                <c:pt idx="2531">
                  <c:v>-45.048474988599999</c:v>
                </c:pt>
                <c:pt idx="2532">
                  <c:v>-45.043669897000001</c:v>
                </c:pt>
                <c:pt idx="2533">
                  <c:v>-45.038864805400003</c:v>
                </c:pt>
                <c:pt idx="2534">
                  <c:v>-45.034059713799998</c:v>
                </c:pt>
                <c:pt idx="2535">
                  <c:v>-45.0292546222</c:v>
                </c:pt>
                <c:pt idx="2536">
                  <c:v>-45.024449530600002</c:v>
                </c:pt>
                <c:pt idx="2537">
                  <c:v>-45.019644438999997</c:v>
                </c:pt>
                <c:pt idx="2538">
                  <c:v>-45.014839347399999</c:v>
                </c:pt>
                <c:pt idx="2539">
                  <c:v>-45.010034255900003</c:v>
                </c:pt>
                <c:pt idx="2540">
                  <c:v>-45.005229164299998</c:v>
                </c:pt>
                <c:pt idx="2541">
                  <c:v>-45.000015872200002</c:v>
                </c:pt>
                <c:pt idx="2542">
                  <c:v>-44.984557308399999</c:v>
                </c:pt>
                <c:pt idx="2543">
                  <c:v>-44.969098744599997</c:v>
                </c:pt>
                <c:pt idx="2544">
                  <c:v>-44.953640180900003</c:v>
                </c:pt>
                <c:pt idx="2545">
                  <c:v>-44.9381816171</c:v>
                </c:pt>
                <c:pt idx="2546">
                  <c:v>-44.922723053299997</c:v>
                </c:pt>
                <c:pt idx="2547">
                  <c:v>-44.907264489500001</c:v>
                </c:pt>
                <c:pt idx="2548">
                  <c:v>-44.8918059258</c:v>
                </c:pt>
                <c:pt idx="2549">
                  <c:v>-44.876347361999997</c:v>
                </c:pt>
                <c:pt idx="2550">
                  <c:v>-44.860888798200001</c:v>
                </c:pt>
                <c:pt idx="2551">
                  <c:v>-44.8454302345</c:v>
                </c:pt>
                <c:pt idx="2552">
                  <c:v>-44.829971670699997</c:v>
                </c:pt>
                <c:pt idx="2553">
                  <c:v>-44.814513106900002</c:v>
                </c:pt>
                <c:pt idx="2554">
                  <c:v>-44.7990545432</c:v>
                </c:pt>
                <c:pt idx="2555">
                  <c:v>-44.783595979399998</c:v>
                </c:pt>
                <c:pt idx="2556">
                  <c:v>-44.768137415600002</c:v>
                </c:pt>
                <c:pt idx="2557">
                  <c:v>-44.752678851900001</c:v>
                </c:pt>
                <c:pt idx="2558">
                  <c:v>-44.737220288099998</c:v>
                </c:pt>
                <c:pt idx="2559">
                  <c:v>-44.721761724300002</c:v>
                </c:pt>
                <c:pt idx="2560">
                  <c:v>-44.706303160600001</c:v>
                </c:pt>
                <c:pt idx="2561">
                  <c:v>-44.690844596799998</c:v>
                </c:pt>
                <c:pt idx="2562">
                  <c:v>-44.675386033000002</c:v>
                </c:pt>
                <c:pt idx="2563">
                  <c:v>-44.659927469300001</c:v>
                </c:pt>
                <c:pt idx="2564">
                  <c:v>-44.644468905499998</c:v>
                </c:pt>
                <c:pt idx="2565">
                  <c:v>-44.629011716999997</c:v>
                </c:pt>
                <c:pt idx="2566">
                  <c:v>-44.613576457000001</c:v>
                </c:pt>
                <c:pt idx="2567">
                  <c:v>-44.598141196900002</c:v>
                </c:pt>
                <c:pt idx="2568">
                  <c:v>-44.582705936899998</c:v>
                </c:pt>
                <c:pt idx="2569">
                  <c:v>-44.5672706768</c:v>
                </c:pt>
                <c:pt idx="2570">
                  <c:v>-44.551835416700001</c:v>
                </c:pt>
                <c:pt idx="2571">
                  <c:v>-44.536400156699997</c:v>
                </c:pt>
                <c:pt idx="2572">
                  <c:v>-44.520964896599999</c:v>
                </c:pt>
                <c:pt idx="2573">
                  <c:v>-44.505529636600002</c:v>
                </c:pt>
                <c:pt idx="2574">
                  <c:v>-44.490094376499997</c:v>
                </c:pt>
                <c:pt idx="2575">
                  <c:v>-44.4746591165</c:v>
                </c:pt>
                <c:pt idx="2576">
                  <c:v>-44.459223856400001</c:v>
                </c:pt>
                <c:pt idx="2577">
                  <c:v>-44.443788596300003</c:v>
                </c:pt>
                <c:pt idx="2578">
                  <c:v>-44.428353336299999</c:v>
                </c:pt>
                <c:pt idx="2579">
                  <c:v>-44.4129180762</c:v>
                </c:pt>
                <c:pt idx="2580">
                  <c:v>-44.397482816199997</c:v>
                </c:pt>
                <c:pt idx="2581">
                  <c:v>-44.382047556099998</c:v>
                </c:pt>
                <c:pt idx="2582">
                  <c:v>-44.366612296</c:v>
                </c:pt>
                <c:pt idx="2583">
                  <c:v>-44.351177036000003</c:v>
                </c:pt>
                <c:pt idx="2584">
                  <c:v>-44.335741775899997</c:v>
                </c:pt>
                <c:pt idx="2585">
                  <c:v>-44.3203065159</c:v>
                </c:pt>
                <c:pt idx="2586">
                  <c:v>-44.304871255800002</c:v>
                </c:pt>
                <c:pt idx="2587">
                  <c:v>-44.289435995700003</c:v>
                </c:pt>
                <c:pt idx="2588">
                  <c:v>-44.2740007357</c:v>
                </c:pt>
                <c:pt idx="2589">
                  <c:v>-44.258565475600001</c:v>
                </c:pt>
                <c:pt idx="2590">
                  <c:v>-44.243130215599997</c:v>
                </c:pt>
                <c:pt idx="2591">
                  <c:v>-44.227694955499999</c:v>
                </c:pt>
                <c:pt idx="2592">
                  <c:v>-44.206343379300002</c:v>
                </c:pt>
                <c:pt idx="2593">
                  <c:v>-44.183277245900001</c:v>
                </c:pt>
                <c:pt idx="2594">
                  <c:v>-44.160211112500001</c:v>
                </c:pt>
                <c:pt idx="2595">
                  <c:v>-44.1371449791</c:v>
                </c:pt>
                <c:pt idx="2596">
                  <c:v>-44.1140788457</c:v>
                </c:pt>
                <c:pt idx="2597">
                  <c:v>-44.0910127123</c:v>
                </c:pt>
                <c:pt idx="2598">
                  <c:v>-44.067946578899999</c:v>
                </c:pt>
                <c:pt idx="2599">
                  <c:v>-44.044880445499999</c:v>
                </c:pt>
                <c:pt idx="2600">
                  <c:v>-44.021814312099998</c:v>
                </c:pt>
                <c:pt idx="2601">
                  <c:v>-43.998748178699998</c:v>
                </c:pt>
                <c:pt idx="2602">
                  <c:v>-43.975682045299997</c:v>
                </c:pt>
                <c:pt idx="2603">
                  <c:v>-43.952615911899997</c:v>
                </c:pt>
                <c:pt idx="2604">
                  <c:v>-43.929549778499997</c:v>
                </c:pt>
                <c:pt idx="2605">
                  <c:v>-43.906483645100003</c:v>
                </c:pt>
                <c:pt idx="2606">
                  <c:v>-43.883417511700003</c:v>
                </c:pt>
                <c:pt idx="2607">
                  <c:v>-43.860351378300003</c:v>
                </c:pt>
                <c:pt idx="2608">
                  <c:v>-43.837285244900002</c:v>
                </c:pt>
                <c:pt idx="2609">
                  <c:v>-43.814219111500002</c:v>
                </c:pt>
                <c:pt idx="2610">
                  <c:v>-43.791152978</c:v>
                </c:pt>
                <c:pt idx="2611">
                  <c:v>-43.768086844599999</c:v>
                </c:pt>
                <c:pt idx="2612">
                  <c:v>-43.745020711199999</c:v>
                </c:pt>
                <c:pt idx="2613">
                  <c:v>-43.721954577799998</c:v>
                </c:pt>
                <c:pt idx="2614">
                  <c:v>-43.698888444399998</c:v>
                </c:pt>
                <c:pt idx="2615">
                  <c:v>-43.675808978200003</c:v>
                </c:pt>
                <c:pt idx="2616">
                  <c:v>-43.652258992299998</c:v>
                </c:pt>
                <c:pt idx="2617">
                  <c:v>-43.628709006400001</c:v>
                </c:pt>
                <c:pt idx="2618">
                  <c:v>-43.605159020499997</c:v>
                </c:pt>
                <c:pt idx="2619">
                  <c:v>-43.5816090346</c:v>
                </c:pt>
                <c:pt idx="2620">
                  <c:v>-43.558059048700002</c:v>
                </c:pt>
                <c:pt idx="2621">
                  <c:v>-43.534509062799998</c:v>
                </c:pt>
                <c:pt idx="2622">
                  <c:v>-43.510959076900001</c:v>
                </c:pt>
                <c:pt idx="2623">
                  <c:v>-43.487409091000004</c:v>
                </c:pt>
                <c:pt idx="2624">
                  <c:v>-43.463859105099999</c:v>
                </c:pt>
                <c:pt idx="2625">
                  <c:v>-43.440309119299997</c:v>
                </c:pt>
                <c:pt idx="2626">
                  <c:v>-43.416759133399999</c:v>
                </c:pt>
                <c:pt idx="2627">
                  <c:v>-43.393209147500002</c:v>
                </c:pt>
                <c:pt idx="2628">
                  <c:v>-43.369659161599998</c:v>
                </c:pt>
                <c:pt idx="2629">
                  <c:v>-43.346109175700001</c:v>
                </c:pt>
                <c:pt idx="2630">
                  <c:v>-43.322559189800003</c:v>
                </c:pt>
                <c:pt idx="2631">
                  <c:v>-43.299009203899999</c:v>
                </c:pt>
                <c:pt idx="2632">
                  <c:v>-43.275459218000002</c:v>
                </c:pt>
                <c:pt idx="2633">
                  <c:v>-43.251909232099997</c:v>
                </c:pt>
                <c:pt idx="2634">
                  <c:v>-43.2283592462</c:v>
                </c:pt>
                <c:pt idx="2635">
                  <c:v>-43.204809260300003</c:v>
                </c:pt>
                <c:pt idx="2636">
                  <c:v>-43.181259274399999</c:v>
                </c:pt>
                <c:pt idx="2637">
                  <c:v>-43.157709288500001</c:v>
                </c:pt>
                <c:pt idx="2638">
                  <c:v>-43.134159302599997</c:v>
                </c:pt>
                <c:pt idx="2639">
                  <c:v>-43.110609316800002</c:v>
                </c:pt>
                <c:pt idx="2640">
                  <c:v>-43.086585442900002</c:v>
                </c:pt>
                <c:pt idx="2641">
                  <c:v>-43.053850509299998</c:v>
                </c:pt>
                <c:pt idx="2642">
                  <c:v>-43.021115575700001</c:v>
                </c:pt>
                <c:pt idx="2643">
                  <c:v>-42.988380642099997</c:v>
                </c:pt>
                <c:pt idx="2644">
                  <c:v>-42.955645708500001</c:v>
                </c:pt>
                <c:pt idx="2645">
                  <c:v>-42.922910774899997</c:v>
                </c:pt>
                <c:pt idx="2646">
                  <c:v>-42.8901758413</c:v>
                </c:pt>
                <c:pt idx="2647">
                  <c:v>-42.857440907700003</c:v>
                </c:pt>
                <c:pt idx="2648">
                  <c:v>-42.824705974099999</c:v>
                </c:pt>
                <c:pt idx="2649">
                  <c:v>-42.791971040500002</c:v>
                </c:pt>
                <c:pt idx="2650">
                  <c:v>-42.759236106899998</c:v>
                </c:pt>
                <c:pt idx="2651">
                  <c:v>-42.726501173300001</c:v>
                </c:pt>
                <c:pt idx="2652">
                  <c:v>-42.693766239699997</c:v>
                </c:pt>
                <c:pt idx="2653">
                  <c:v>-42.6610313061</c:v>
                </c:pt>
                <c:pt idx="2654">
                  <c:v>-42.628296372500003</c:v>
                </c:pt>
                <c:pt idx="2655">
                  <c:v>-42.595561438899999</c:v>
                </c:pt>
                <c:pt idx="2656">
                  <c:v>-42.562826505300002</c:v>
                </c:pt>
                <c:pt idx="2657">
                  <c:v>-42.530091571699998</c:v>
                </c:pt>
                <c:pt idx="2658">
                  <c:v>-42.497356638100001</c:v>
                </c:pt>
                <c:pt idx="2659">
                  <c:v>-42.464621704499997</c:v>
                </c:pt>
                <c:pt idx="2660">
                  <c:v>-42.4318867709</c:v>
                </c:pt>
                <c:pt idx="2661">
                  <c:v>-42.399151837300003</c:v>
                </c:pt>
                <c:pt idx="2662">
                  <c:v>-42.366416903699999</c:v>
                </c:pt>
                <c:pt idx="2663">
                  <c:v>-42.333681970100002</c:v>
                </c:pt>
                <c:pt idx="2664">
                  <c:v>-42.300947036499998</c:v>
                </c:pt>
                <c:pt idx="2665">
                  <c:v>-42.268212102900002</c:v>
                </c:pt>
                <c:pt idx="2666">
                  <c:v>-42.235477169299998</c:v>
                </c:pt>
                <c:pt idx="2667">
                  <c:v>-42.2024916262</c:v>
                </c:pt>
                <c:pt idx="2668">
                  <c:v>-42.169364279</c:v>
                </c:pt>
                <c:pt idx="2669">
                  <c:v>-42.136236931799999</c:v>
                </c:pt>
                <c:pt idx="2670">
                  <c:v>-42.103109584599999</c:v>
                </c:pt>
                <c:pt idx="2671">
                  <c:v>-42.0699822375</c:v>
                </c:pt>
                <c:pt idx="2672">
                  <c:v>-42.036854890299999</c:v>
                </c:pt>
                <c:pt idx="2673">
                  <c:v>-42.003727543099998</c:v>
                </c:pt>
                <c:pt idx="2674">
                  <c:v>-41.970600195899998</c:v>
                </c:pt>
                <c:pt idx="2675">
                  <c:v>-41.937472848799999</c:v>
                </c:pt>
                <c:pt idx="2676">
                  <c:v>-41.904345501599998</c:v>
                </c:pt>
                <c:pt idx="2677">
                  <c:v>-41.871218154399998</c:v>
                </c:pt>
                <c:pt idx="2678">
                  <c:v>-41.838090807199997</c:v>
                </c:pt>
                <c:pt idx="2679">
                  <c:v>-41.804963460099998</c:v>
                </c:pt>
                <c:pt idx="2680">
                  <c:v>-41.771836112899997</c:v>
                </c:pt>
                <c:pt idx="2681">
                  <c:v>-41.738708765699997</c:v>
                </c:pt>
                <c:pt idx="2682">
                  <c:v>-41.705581418500003</c:v>
                </c:pt>
                <c:pt idx="2683">
                  <c:v>-41.672454071300002</c:v>
                </c:pt>
                <c:pt idx="2684">
                  <c:v>-41.639326724199996</c:v>
                </c:pt>
                <c:pt idx="2685">
                  <c:v>-41.606199377000003</c:v>
                </c:pt>
                <c:pt idx="2686">
                  <c:v>-41.573072029800002</c:v>
                </c:pt>
                <c:pt idx="2687">
                  <c:v>-41.539944682600002</c:v>
                </c:pt>
                <c:pt idx="2688">
                  <c:v>-41.5059905938</c:v>
                </c:pt>
                <c:pt idx="2689">
                  <c:v>-41.467826279299999</c:v>
                </c:pt>
                <c:pt idx="2690">
                  <c:v>-41.429661964799998</c:v>
                </c:pt>
                <c:pt idx="2691">
                  <c:v>-41.391497650300003</c:v>
                </c:pt>
                <c:pt idx="2692">
                  <c:v>-41.353333335800002</c:v>
                </c:pt>
                <c:pt idx="2693">
                  <c:v>-41.315169021300001</c:v>
                </c:pt>
                <c:pt idx="2694">
                  <c:v>-41.2770047068</c:v>
                </c:pt>
                <c:pt idx="2695">
                  <c:v>-41.238840392299998</c:v>
                </c:pt>
                <c:pt idx="2696">
                  <c:v>-41.200676077799997</c:v>
                </c:pt>
                <c:pt idx="2697">
                  <c:v>-41.162511763300003</c:v>
                </c:pt>
                <c:pt idx="2698">
                  <c:v>-41.124347448800002</c:v>
                </c:pt>
                <c:pt idx="2699">
                  <c:v>-41.086183134300001</c:v>
                </c:pt>
                <c:pt idx="2700">
                  <c:v>-41.048018819799999</c:v>
                </c:pt>
                <c:pt idx="2701">
                  <c:v>-41.009854505299998</c:v>
                </c:pt>
                <c:pt idx="2702">
                  <c:v>-40.971690190799997</c:v>
                </c:pt>
                <c:pt idx="2703">
                  <c:v>-40.933525876300003</c:v>
                </c:pt>
                <c:pt idx="2704">
                  <c:v>-40.895361561900003</c:v>
                </c:pt>
                <c:pt idx="2705">
                  <c:v>-40.857197247400002</c:v>
                </c:pt>
                <c:pt idx="2706">
                  <c:v>-40.819032932900001</c:v>
                </c:pt>
                <c:pt idx="2707">
                  <c:v>-40.7808686184</c:v>
                </c:pt>
                <c:pt idx="2708">
                  <c:v>-40.742704303899998</c:v>
                </c:pt>
                <c:pt idx="2709">
                  <c:v>-40.704539989399997</c:v>
                </c:pt>
                <c:pt idx="2710">
                  <c:v>-40.666375674900003</c:v>
                </c:pt>
                <c:pt idx="2711">
                  <c:v>-40.628211360400002</c:v>
                </c:pt>
                <c:pt idx="2712">
                  <c:v>-40.5900470459</c:v>
                </c:pt>
                <c:pt idx="2713">
                  <c:v>-40.551882731399999</c:v>
                </c:pt>
                <c:pt idx="2714">
                  <c:v>-40.513718416899998</c:v>
                </c:pt>
                <c:pt idx="2715">
                  <c:v>-40.475554102399997</c:v>
                </c:pt>
                <c:pt idx="2716">
                  <c:v>-40.435613150999998</c:v>
                </c:pt>
                <c:pt idx="2717">
                  <c:v>-40.393114453999999</c:v>
                </c:pt>
                <c:pt idx="2718">
                  <c:v>-40.350615757</c:v>
                </c:pt>
                <c:pt idx="2719">
                  <c:v>-40.308117060000001</c:v>
                </c:pt>
                <c:pt idx="2720">
                  <c:v>-40.265618363000002</c:v>
                </c:pt>
                <c:pt idx="2721">
                  <c:v>-40.223119666000002</c:v>
                </c:pt>
                <c:pt idx="2722">
                  <c:v>-40.180620969000003</c:v>
                </c:pt>
                <c:pt idx="2723">
                  <c:v>-40.138122271999997</c:v>
                </c:pt>
                <c:pt idx="2724">
                  <c:v>-40.095623574999998</c:v>
                </c:pt>
                <c:pt idx="2725">
                  <c:v>-40.053124877999998</c:v>
                </c:pt>
                <c:pt idx="2726">
                  <c:v>-40.010626180999999</c:v>
                </c:pt>
                <c:pt idx="2727">
                  <c:v>-39.968127484</c:v>
                </c:pt>
                <c:pt idx="2728">
                  <c:v>-39.925628787000001</c:v>
                </c:pt>
                <c:pt idx="2729">
                  <c:v>-39.883130090000002</c:v>
                </c:pt>
                <c:pt idx="2730">
                  <c:v>-39.840631393000002</c:v>
                </c:pt>
                <c:pt idx="2731">
                  <c:v>-39.798132696000003</c:v>
                </c:pt>
                <c:pt idx="2732">
                  <c:v>-39.755633998999997</c:v>
                </c:pt>
                <c:pt idx="2733">
                  <c:v>-39.713135301999998</c:v>
                </c:pt>
                <c:pt idx="2734">
                  <c:v>-39.670636604999999</c:v>
                </c:pt>
                <c:pt idx="2735">
                  <c:v>-39.628137907999999</c:v>
                </c:pt>
                <c:pt idx="2736">
                  <c:v>-39.585639211</c:v>
                </c:pt>
                <c:pt idx="2737">
                  <c:v>-39.5416898338</c:v>
                </c:pt>
                <c:pt idx="2738">
                  <c:v>-39.497652721999998</c:v>
                </c:pt>
                <c:pt idx="2739">
                  <c:v>-39.453615610100002</c:v>
                </c:pt>
                <c:pt idx="2740">
                  <c:v>-39.409578498199998</c:v>
                </c:pt>
                <c:pt idx="2741">
                  <c:v>-39.365541386300002</c:v>
                </c:pt>
                <c:pt idx="2742">
                  <c:v>-39.321504274500001</c:v>
                </c:pt>
                <c:pt idx="2743">
                  <c:v>-39.277467162599997</c:v>
                </c:pt>
                <c:pt idx="2744">
                  <c:v>-39.233430050700001</c:v>
                </c:pt>
                <c:pt idx="2745">
                  <c:v>-39.189392938899999</c:v>
                </c:pt>
                <c:pt idx="2746">
                  <c:v>-39.145355827000003</c:v>
                </c:pt>
                <c:pt idx="2747">
                  <c:v>-39.1013187151</c:v>
                </c:pt>
                <c:pt idx="2748">
                  <c:v>-39.057281603299998</c:v>
                </c:pt>
                <c:pt idx="2749">
                  <c:v>-39.013244491400002</c:v>
                </c:pt>
                <c:pt idx="2750">
                  <c:v>-38.969207379499998</c:v>
                </c:pt>
                <c:pt idx="2751">
                  <c:v>-38.925170267699997</c:v>
                </c:pt>
                <c:pt idx="2752">
                  <c:v>-38.881133155800001</c:v>
                </c:pt>
                <c:pt idx="2753">
                  <c:v>-38.837096043899997</c:v>
                </c:pt>
                <c:pt idx="2754">
                  <c:v>-38.793058932100003</c:v>
                </c:pt>
                <c:pt idx="2755">
                  <c:v>-38.749021820199999</c:v>
                </c:pt>
                <c:pt idx="2756">
                  <c:v>-38.704984708300003</c:v>
                </c:pt>
                <c:pt idx="2757">
                  <c:v>-38.660947596500002</c:v>
                </c:pt>
                <c:pt idx="2758">
                  <c:v>-38.616910484599998</c:v>
                </c:pt>
                <c:pt idx="2759">
                  <c:v>-38.572873372700002</c:v>
                </c:pt>
                <c:pt idx="2760">
                  <c:v>-38.528836260799999</c:v>
                </c:pt>
                <c:pt idx="2761">
                  <c:v>-38.484799148999997</c:v>
                </c:pt>
                <c:pt idx="2762">
                  <c:v>-38.440762037100001</c:v>
                </c:pt>
                <c:pt idx="2763">
                  <c:v>-38.396724925199997</c:v>
                </c:pt>
                <c:pt idx="2764">
                  <c:v>-38.352687813400003</c:v>
                </c:pt>
                <c:pt idx="2765">
                  <c:v>-38.305975445900003</c:v>
                </c:pt>
                <c:pt idx="2766">
                  <c:v>-38.256287509899998</c:v>
                </c:pt>
                <c:pt idx="2767">
                  <c:v>-38.206599573799998</c:v>
                </c:pt>
                <c:pt idx="2768">
                  <c:v>-38.1569116378</c:v>
                </c:pt>
                <c:pt idx="2769">
                  <c:v>-38.107223701700001</c:v>
                </c:pt>
                <c:pt idx="2770">
                  <c:v>-38.057535765700003</c:v>
                </c:pt>
                <c:pt idx="2771">
                  <c:v>-38.007847829699998</c:v>
                </c:pt>
                <c:pt idx="2772">
                  <c:v>-37.958159893599998</c:v>
                </c:pt>
                <c:pt idx="2773">
                  <c:v>-37.9084719576</c:v>
                </c:pt>
                <c:pt idx="2774">
                  <c:v>-37.8587840215</c:v>
                </c:pt>
                <c:pt idx="2775">
                  <c:v>-37.809096085500002</c:v>
                </c:pt>
                <c:pt idx="2776">
                  <c:v>-37.759408149499997</c:v>
                </c:pt>
                <c:pt idx="2777">
                  <c:v>-37.709720213399997</c:v>
                </c:pt>
                <c:pt idx="2778">
                  <c:v>-37.660032277399999</c:v>
                </c:pt>
                <c:pt idx="2779">
                  <c:v>-37.610344341400001</c:v>
                </c:pt>
                <c:pt idx="2780">
                  <c:v>-37.560656405300001</c:v>
                </c:pt>
                <c:pt idx="2781">
                  <c:v>-37.510968469300003</c:v>
                </c:pt>
                <c:pt idx="2782">
                  <c:v>-37.461280533199997</c:v>
                </c:pt>
                <c:pt idx="2783">
                  <c:v>-37.411592597199999</c:v>
                </c:pt>
                <c:pt idx="2784">
                  <c:v>-37.361904661200001</c:v>
                </c:pt>
                <c:pt idx="2785">
                  <c:v>-37.312216725100001</c:v>
                </c:pt>
                <c:pt idx="2786">
                  <c:v>-37.262528789100003</c:v>
                </c:pt>
                <c:pt idx="2787">
                  <c:v>-37.212840853000003</c:v>
                </c:pt>
                <c:pt idx="2788">
                  <c:v>-37.163548746799997</c:v>
                </c:pt>
                <c:pt idx="2789">
                  <c:v>-37.114295265199999</c:v>
                </c:pt>
                <c:pt idx="2790">
                  <c:v>-37.065041783600002</c:v>
                </c:pt>
                <c:pt idx="2791">
                  <c:v>-37.015788301900002</c:v>
                </c:pt>
                <c:pt idx="2792">
                  <c:v>-36.966534820299998</c:v>
                </c:pt>
                <c:pt idx="2793">
                  <c:v>-36.917281338599999</c:v>
                </c:pt>
                <c:pt idx="2794">
                  <c:v>-36.868027857000001</c:v>
                </c:pt>
                <c:pt idx="2795">
                  <c:v>-36.818774375399997</c:v>
                </c:pt>
                <c:pt idx="2796">
                  <c:v>-36.769520893699998</c:v>
                </c:pt>
                <c:pt idx="2797">
                  <c:v>-36.7202674121</c:v>
                </c:pt>
                <c:pt idx="2798">
                  <c:v>-36.671013930500003</c:v>
                </c:pt>
                <c:pt idx="2799">
                  <c:v>-36.621760448800003</c:v>
                </c:pt>
                <c:pt idx="2800">
                  <c:v>-36.572506967199999</c:v>
                </c:pt>
                <c:pt idx="2801">
                  <c:v>-36.523253485600002</c:v>
                </c:pt>
                <c:pt idx="2802">
                  <c:v>-36.474000003900002</c:v>
                </c:pt>
                <c:pt idx="2803">
                  <c:v>-36.424746522299998</c:v>
                </c:pt>
                <c:pt idx="2804">
                  <c:v>-36.3754930407</c:v>
                </c:pt>
                <c:pt idx="2805">
                  <c:v>-36.326239559000001</c:v>
                </c:pt>
                <c:pt idx="2806">
                  <c:v>-36.276986077399997</c:v>
                </c:pt>
                <c:pt idx="2807">
                  <c:v>-36.227732595699997</c:v>
                </c:pt>
                <c:pt idx="2808">
                  <c:v>-36.1784791141</c:v>
                </c:pt>
                <c:pt idx="2809">
                  <c:v>-36.129225632500003</c:v>
                </c:pt>
                <c:pt idx="2810">
                  <c:v>-36.079972150800003</c:v>
                </c:pt>
                <c:pt idx="2811">
                  <c:v>-36.030718669199999</c:v>
                </c:pt>
                <c:pt idx="2812">
                  <c:v>-35.9801048486</c:v>
                </c:pt>
                <c:pt idx="2813">
                  <c:v>-35.925909571299997</c:v>
                </c:pt>
                <c:pt idx="2814">
                  <c:v>-35.871714294</c:v>
                </c:pt>
                <c:pt idx="2815">
                  <c:v>-35.817519016699997</c:v>
                </c:pt>
                <c:pt idx="2816">
                  <c:v>-35.763323739299999</c:v>
                </c:pt>
                <c:pt idx="2817">
                  <c:v>-35.709128462000002</c:v>
                </c:pt>
                <c:pt idx="2818">
                  <c:v>-35.654933184699999</c:v>
                </c:pt>
                <c:pt idx="2819">
                  <c:v>-35.600737907400003</c:v>
                </c:pt>
                <c:pt idx="2820">
                  <c:v>-35.546542630099999</c:v>
                </c:pt>
                <c:pt idx="2821">
                  <c:v>-35.492347352800003</c:v>
                </c:pt>
                <c:pt idx="2822">
                  <c:v>-35.4381520755</c:v>
                </c:pt>
                <c:pt idx="2823">
                  <c:v>-35.383956798200003</c:v>
                </c:pt>
                <c:pt idx="2824">
                  <c:v>-35.3297615209</c:v>
                </c:pt>
                <c:pt idx="2825">
                  <c:v>-35.275566243599997</c:v>
                </c:pt>
                <c:pt idx="2826">
                  <c:v>-35.2213709663</c:v>
                </c:pt>
                <c:pt idx="2827">
                  <c:v>-35.167175688999997</c:v>
                </c:pt>
                <c:pt idx="2828">
                  <c:v>-35.112980411700001</c:v>
                </c:pt>
                <c:pt idx="2829">
                  <c:v>-35.058785134399997</c:v>
                </c:pt>
                <c:pt idx="2830">
                  <c:v>-35.004589857100001</c:v>
                </c:pt>
                <c:pt idx="2831">
                  <c:v>-34.950394579799998</c:v>
                </c:pt>
                <c:pt idx="2832">
                  <c:v>-34.896199302500001</c:v>
                </c:pt>
                <c:pt idx="2833">
                  <c:v>-34.842004025199998</c:v>
                </c:pt>
                <c:pt idx="2834">
                  <c:v>-34.7878087478</c:v>
                </c:pt>
                <c:pt idx="2835">
                  <c:v>-34.733613470500003</c:v>
                </c:pt>
                <c:pt idx="2836">
                  <c:v>-34.6794181932</c:v>
                </c:pt>
                <c:pt idx="2837">
                  <c:v>-34.625222915899997</c:v>
                </c:pt>
                <c:pt idx="2838">
                  <c:v>-34.5710276386</c:v>
                </c:pt>
                <c:pt idx="2839">
                  <c:v>-34.516759931700001</c:v>
                </c:pt>
                <c:pt idx="2840">
                  <c:v>-34.461280281599997</c:v>
                </c:pt>
                <c:pt idx="2841">
                  <c:v>-34.4058006315</c:v>
                </c:pt>
                <c:pt idx="2842">
                  <c:v>-34.350320981400003</c:v>
                </c:pt>
                <c:pt idx="2843">
                  <c:v>-34.294841331400001</c:v>
                </c:pt>
                <c:pt idx="2844">
                  <c:v>-34.239361681299997</c:v>
                </c:pt>
                <c:pt idx="2845">
                  <c:v>-34.1838820312</c:v>
                </c:pt>
                <c:pt idx="2846">
                  <c:v>-34.128402381199997</c:v>
                </c:pt>
                <c:pt idx="2847">
                  <c:v>-34.0729227311</c:v>
                </c:pt>
                <c:pt idx="2848">
                  <c:v>-34.017443081000003</c:v>
                </c:pt>
                <c:pt idx="2849">
                  <c:v>-33.961963430899999</c:v>
                </c:pt>
                <c:pt idx="2850">
                  <c:v>-33.906483780899997</c:v>
                </c:pt>
                <c:pt idx="2851">
                  <c:v>-33.8510041308</c:v>
                </c:pt>
                <c:pt idx="2852">
                  <c:v>-33.795524480700003</c:v>
                </c:pt>
                <c:pt idx="2853">
                  <c:v>-33.740044830599999</c:v>
                </c:pt>
                <c:pt idx="2854">
                  <c:v>-33.684565180600003</c:v>
                </c:pt>
                <c:pt idx="2855">
                  <c:v>-33.629085530499999</c:v>
                </c:pt>
                <c:pt idx="2856">
                  <c:v>-33.573605880400002</c:v>
                </c:pt>
                <c:pt idx="2857">
                  <c:v>-33.5181262304</c:v>
                </c:pt>
                <c:pt idx="2858">
                  <c:v>-33.462646580300003</c:v>
                </c:pt>
                <c:pt idx="2859">
                  <c:v>-33.407166930199999</c:v>
                </c:pt>
                <c:pt idx="2860">
                  <c:v>-33.351687280100002</c:v>
                </c:pt>
                <c:pt idx="2861">
                  <c:v>-33.2962076301</c:v>
                </c:pt>
                <c:pt idx="2862">
                  <c:v>-33.240727980000003</c:v>
                </c:pt>
                <c:pt idx="2863">
                  <c:v>-33.181427443799997</c:v>
                </c:pt>
                <c:pt idx="2864">
                  <c:v>-33.121648442199998</c:v>
                </c:pt>
                <c:pt idx="2865">
                  <c:v>-33.061869440599999</c:v>
                </c:pt>
                <c:pt idx="2866">
                  <c:v>-33.002090439</c:v>
                </c:pt>
                <c:pt idx="2867">
                  <c:v>-32.942311437400001</c:v>
                </c:pt>
                <c:pt idx="2868">
                  <c:v>-32.882532435800002</c:v>
                </c:pt>
                <c:pt idx="2869">
                  <c:v>-32.822753434100001</c:v>
                </c:pt>
                <c:pt idx="2870">
                  <c:v>-32.762974432500002</c:v>
                </c:pt>
                <c:pt idx="2871">
                  <c:v>-32.703195430900003</c:v>
                </c:pt>
                <c:pt idx="2872">
                  <c:v>-32.643416429299997</c:v>
                </c:pt>
                <c:pt idx="2873">
                  <c:v>-32.583637427699998</c:v>
                </c:pt>
                <c:pt idx="2874">
                  <c:v>-32.523858426099999</c:v>
                </c:pt>
                <c:pt idx="2875">
                  <c:v>-32.4640794245</c:v>
                </c:pt>
                <c:pt idx="2876">
                  <c:v>-32.4043004229</c:v>
                </c:pt>
                <c:pt idx="2877">
                  <c:v>-32.344521421300001</c:v>
                </c:pt>
                <c:pt idx="2878">
                  <c:v>-32.284742419600001</c:v>
                </c:pt>
                <c:pt idx="2879">
                  <c:v>-32.224963418000002</c:v>
                </c:pt>
                <c:pt idx="2880">
                  <c:v>-32.165184416400002</c:v>
                </c:pt>
                <c:pt idx="2881">
                  <c:v>-32.105405414800003</c:v>
                </c:pt>
                <c:pt idx="2882">
                  <c:v>-32.045626413199997</c:v>
                </c:pt>
                <c:pt idx="2883">
                  <c:v>-31.985847411599998</c:v>
                </c:pt>
                <c:pt idx="2884">
                  <c:v>-31.926068409999999</c:v>
                </c:pt>
                <c:pt idx="2885">
                  <c:v>-31.8662894084</c:v>
                </c:pt>
                <c:pt idx="2886">
                  <c:v>-31.806510406699999</c:v>
                </c:pt>
                <c:pt idx="2887">
                  <c:v>-31.7467314051</c:v>
                </c:pt>
                <c:pt idx="2888">
                  <c:v>-31.686952403500001</c:v>
                </c:pt>
                <c:pt idx="2889">
                  <c:v>-31.628735310700002</c:v>
                </c:pt>
                <c:pt idx="2890">
                  <c:v>-31.571068139699999</c:v>
                </c:pt>
                <c:pt idx="2891">
                  <c:v>-31.513400968599999</c:v>
                </c:pt>
                <c:pt idx="2892">
                  <c:v>-31.455733797600001</c:v>
                </c:pt>
                <c:pt idx="2893">
                  <c:v>-31.3980666265</c:v>
                </c:pt>
                <c:pt idx="2894">
                  <c:v>-31.340399455499998</c:v>
                </c:pt>
                <c:pt idx="2895">
                  <c:v>-31.282732284400002</c:v>
                </c:pt>
                <c:pt idx="2896">
                  <c:v>-31.225065113399999</c:v>
                </c:pt>
                <c:pt idx="2897">
                  <c:v>-31.167397942400001</c:v>
                </c:pt>
                <c:pt idx="2898">
                  <c:v>-31.109730771300001</c:v>
                </c:pt>
                <c:pt idx="2899">
                  <c:v>-31.052063600299999</c:v>
                </c:pt>
                <c:pt idx="2900">
                  <c:v>-30.994396429199998</c:v>
                </c:pt>
                <c:pt idx="2901">
                  <c:v>-30.9367292582</c:v>
                </c:pt>
                <c:pt idx="2902">
                  <c:v>-30.879062087099999</c:v>
                </c:pt>
                <c:pt idx="2903">
                  <c:v>-30.821394916100001</c:v>
                </c:pt>
                <c:pt idx="2904">
                  <c:v>-30.763727745000001</c:v>
                </c:pt>
                <c:pt idx="2905">
                  <c:v>-30.706060573999999</c:v>
                </c:pt>
                <c:pt idx="2906">
                  <c:v>-30.648393402899998</c:v>
                </c:pt>
                <c:pt idx="2907">
                  <c:v>-30.5907262319</c:v>
                </c:pt>
                <c:pt idx="2908">
                  <c:v>-30.533059060799999</c:v>
                </c:pt>
                <c:pt idx="2909">
                  <c:v>-30.475391889800001</c:v>
                </c:pt>
                <c:pt idx="2910">
                  <c:v>-30.417724718700001</c:v>
                </c:pt>
                <c:pt idx="2911">
                  <c:v>-30.360057547699999</c:v>
                </c:pt>
                <c:pt idx="2912">
                  <c:v>-30.302390376599998</c:v>
                </c:pt>
                <c:pt idx="2913">
                  <c:v>-30.2447232056</c:v>
                </c:pt>
                <c:pt idx="2914">
                  <c:v>-30.182653236299998</c:v>
                </c:pt>
                <c:pt idx="2915">
                  <c:v>-30.118482648099999</c:v>
                </c:pt>
                <c:pt idx="2916">
                  <c:v>-30.054312059800001</c:v>
                </c:pt>
                <c:pt idx="2917">
                  <c:v>-29.990141471600001</c:v>
                </c:pt>
                <c:pt idx="2918">
                  <c:v>-29.9259708833</c:v>
                </c:pt>
                <c:pt idx="2919">
                  <c:v>-29.8618002951</c:v>
                </c:pt>
                <c:pt idx="2920">
                  <c:v>-29.797629706799999</c:v>
                </c:pt>
                <c:pt idx="2921">
                  <c:v>-29.733459118599999</c:v>
                </c:pt>
                <c:pt idx="2922">
                  <c:v>-29.669288530300001</c:v>
                </c:pt>
                <c:pt idx="2923">
                  <c:v>-29.605117942100001</c:v>
                </c:pt>
                <c:pt idx="2924">
                  <c:v>-29.5409473538</c:v>
                </c:pt>
                <c:pt idx="2925">
                  <c:v>-29.4767767656</c:v>
                </c:pt>
                <c:pt idx="2926">
                  <c:v>-29.412606177299999</c:v>
                </c:pt>
                <c:pt idx="2927">
                  <c:v>-29.348435589099999</c:v>
                </c:pt>
                <c:pt idx="2928">
                  <c:v>-29.284265000800001</c:v>
                </c:pt>
                <c:pt idx="2929">
                  <c:v>-29.220094412600002</c:v>
                </c:pt>
                <c:pt idx="2930">
                  <c:v>-29.1559238243</c:v>
                </c:pt>
                <c:pt idx="2931">
                  <c:v>-29.091753236100001</c:v>
                </c:pt>
                <c:pt idx="2932">
                  <c:v>-29.027582647799999</c:v>
                </c:pt>
                <c:pt idx="2933">
                  <c:v>-28.9634120596</c:v>
                </c:pt>
                <c:pt idx="2934">
                  <c:v>-28.899241471300002</c:v>
                </c:pt>
                <c:pt idx="2935">
                  <c:v>-28.835070883099998</c:v>
                </c:pt>
                <c:pt idx="2936">
                  <c:v>-28.770900294800001</c:v>
                </c:pt>
                <c:pt idx="2937">
                  <c:v>-28.706729706600001</c:v>
                </c:pt>
                <c:pt idx="2938">
                  <c:v>-28.64330957</c:v>
                </c:pt>
                <c:pt idx="2939">
                  <c:v>-28.5839433873</c:v>
                </c:pt>
                <c:pt idx="2940">
                  <c:v>-28.5245772046</c:v>
                </c:pt>
                <c:pt idx="2941">
                  <c:v>-28.4652110219</c:v>
                </c:pt>
                <c:pt idx="2942">
                  <c:v>-28.4058448392</c:v>
                </c:pt>
                <c:pt idx="2943">
                  <c:v>-28.346478656599999</c:v>
                </c:pt>
                <c:pt idx="2944">
                  <c:v>-28.287112473899999</c:v>
                </c:pt>
                <c:pt idx="2945">
                  <c:v>-28.227746291199999</c:v>
                </c:pt>
                <c:pt idx="2946">
                  <c:v>-28.168380108499999</c:v>
                </c:pt>
                <c:pt idx="2947">
                  <c:v>-28.109013925799999</c:v>
                </c:pt>
                <c:pt idx="2948">
                  <c:v>-28.0496477431</c:v>
                </c:pt>
                <c:pt idx="2949">
                  <c:v>-27.9902815604</c:v>
                </c:pt>
                <c:pt idx="2950">
                  <c:v>-27.9309153777</c:v>
                </c:pt>
                <c:pt idx="2951">
                  <c:v>-27.871549195</c:v>
                </c:pt>
                <c:pt idx="2952">
                  <c:v>-27.8121830123</c:v>
                </c:pt>
                <c:pt idx="2953">
                  <c:v>-27.7528168296</c:v>
                </c:pt>
                <c:pt idx="2954">
                  <c:v>-27.693450646900001</c:v>
                </c:pt>
                <c:pt idx="2955">
                  <c:v>-27.634084464299999</c:v>
                </c:pt>
                <c:pt idx="2956">
                  <c:v>-27.574718281599999</c:v>
                </c:pt>
                <c:pt idx="2957">
                  <c:v>-27.515352098899999</c:v>
                </c:pt>
                <c:pt idx="2958">
                  <c:v>-27.4559859162</c:v>
                </c:pt>
                <c:pt idx="2959">
                  <c:v>-27.3966197335</c:v>
                </c:pt>
                <c:pt idx="2960">
                  <c:v>-27.3372535508</c:v>
                </c:pt>
                <c:pt idx="2961">
                  <c:v>-27.2778873681</c:v>
                </c:pt>
                <c:pt idx="2962">
                  <c:v>-27.2185211854</c:v>
                </c:pt>
                <c:pt idx="2963">
                  <c:v>-27.1591550027</c:v>
                </c:pt>
                <c:pt idx="2964">
                  <c:v>-27.095488026200002</c:v>
                </c:pt>
                <c:pt idx="2965">
                  <c:v>-27.029280662000001</c:v>
                </c:pt>
                <c:pt idx="2966">
                  <c:v>-26.963073297699999</c:v>
                </c:pt>
                <c:pt idx="2967">
                  <c:v>-26.896865933499999</c:v>
                </c:pt>
                <c:pt idx="2968">
                  <c:v>-26.830658569200001</c:v>
                </c:pt>
                <c:pt idx="2969">
                  <c:v>-26.764451205</c:v>
                </c:pt>
                <c:pt idx="2970">
                  <c:v>-26.6982438408</c:v>
                </c:pt>
                <c:pt idx="2971">
                  <c:v>-26.632036476500001</c:v>
                </c:pt>
                <c:pt idx="2972">
                  <c:v>-26.565829112300001</c:v>
                </c:pt>
                <c:pt idx="2973">
                  <c:v>-26.499621747999999</c:v>
                </c:pt>
                <c:pt idx="2974">
                  <c:v>-26.433414383799999</c:v>
                </c:pt>
                <c:pt idx="2975">
                  <c:v>-26.367207019599999</c:v>
                </c:pt>
                <c:pt idx="2976">
                  <c:v>-26.3009996553</c:v>
                </c:pt>
                <c:pt idx="2977">
                  <c:v>-26.2347922911</c:v>
                </c:pt>
                <c:pt idx="2978">
                  <c:v>-26.168584926800001</c:v>
                </c:pt>
                <c:pt idx="2979">
                  <c:v>-26.102377562600001</c:v>
                </c:pt>
                <c:pt idx="2980">
                  <c:v>-26.036170198400001</c:v>
                </c:pt>
                <c:pt idx="2981">
                  <c:v>-25.969962834099999</c:v>
                </c:pt>
                <c:pt idx="2982">
                  <c:v>-25.903755469899998</c:v>
                </c:pt>
                <c:pt idx="2983">
                  <c:v>-25.8375481056</c:v>
                </c:pt>
                <c:pt idx="2984">
                  <c:v>-25.7713407414</c:v>
                </c:pt>
                <c:pt idx="2985">
                  <c:v>-25.705133377199999</c:v>
                </c:pt>
                <c:pt idx="2986">
                  <c:v>-25.638926012900001</c:v>
                </c:pt>
                <c:pt idx="2987">
                  <c:v>-25.5727186487</c:v>
                </c:pt>
                <c:pt idx="2988">
                  <c:v>-25.506511284399998</c:v>
                </c:pt>
                <c:pt idx="2989">
                  <c:v>-25.440303920200002</c:v>
                </c:pt>
                <c:pt idx="2990">
                  <c:v>-25.375183776899998</c:v>
                </c:pt>
                <c:pt idx="2991">
                  <c:v>-25.312893498200001</c:v>
                </c:pt>
                <c:pt idx="2992">
                  <c:v>-25.2506032195</c:v>
                </c:pt>
                <c:pt idx="2993">
                  <c:v>-25.188312940799999</c:v>
                </c:pt>
                <c:pt idx="2994">
                  <c:v>-25.126022662099999</c:v>
                </c:pt>
                <c:pt idx="2995">
                  <c:v>-25.063732383400001</c:v>
                </c:pt>
                <c:pt idx="2996">
                  <c:v>-25.001442104700001</c:v>
                </c:pt>
                <c:pt idx="2997">
                  <c:v>-24.939151826</c:v>
                </c:pt>
                <c:pt idx="2998">
                  <c:v>-24.876861547200001</c:v>
                </c:pt>
                <c:pt idx="2999">
                  <c:v>-24.8145712685</c:v>
                </c:pt>
                <c:pt idx="3000">
                  <c:v>-24.752280989799999</c:v>
                </c:pt>
                <c:pt idx="3001">
                  <c:v>-24.689990711099998</c:v>
                </c:pt>
                <c:pt idx="3002">
                  <c:v>-24.627700432400001</c:v>
                </c:pt>
                <c:pt idx="3003">
                  <c:v>-24.5654101537</c:v>
                </c:pt>
                <c:pt idx="3004">
                  <c:v>-24.503119874999999</c:v>
                </c:pt>
                <c:pt idx="3005">
                  <c:v>-24.440829596299999</c:v>
                </c:pt>
                <c:pt idx="3006">
                  <c:v>-24.378539317600001</c:v>
                </c:pt>
                <c:pt idx="3007">
                  <c:v>-24.316249038900001</c:v>
                </c:pt>
                <c:pt idx="3008">
                  <c:v>-24.2539587602</c:v>
                </c:pt>
                <c:pt idx="3009">
                  <c:v>-24.191668481499999</c:v>
                </c:pt>
                <c:pt idx="3010">
                  <c:v>-24.129378202800002</c:v>
                </c:pt>
                <c:pt idx="3011">
                  <c:v>-24.067087924100001</c:v>
                </c:pt>
                <c:pt idx="3012">
                  <c:v>-24.0047976454</c:v>
                </c:pt>
                <c:pt idx="3013">
                  <c:v>-23.942507366699999</c:v>
                </c:pt>
                <c:pt idx="3014">
                  <c:v>-23.880217087999998</c:v>
                </c:pt>
                <c:pt idx="3015">
                  <c:v>-23.813379639099999</c:v>
                </c:pt>
                <c:pt idx="3016">
                  <c:v>-23.745921565300002</c:v>
                </c:pt>
                <c:pt idx="3017">
                  <c:v>-23.678463491500001</c:v>
                </c:pt>
                <c:pt idx="3018">
                  <c:v>-23.611005417800001</c:v>
                </c:pt>
                <c:pt idx="3019">
                  <c:v>-23.543547344</c:v>
                </c:pt>
                <c:pt idx="3020">
                  <c:v>-23.476089270199999</c:v>
                </c:pt>
                <c:pt idx="3021">
                  <c:v>-23.4086311965</c:v>
                </c:pt>
                <c:pt idx="3022">
                  <c:v>-23.341173122699999</c:v>
                </c:pt>
                <c:pt idx="3023">
                  <c:v>-23.273715048900002</c:v>
                </c:pt>
                <c:pt idx="3024">
                  <c:v>-23.206256975199999</c:v>
                </c:pt>
                <c:pt idx="3025">
                  <c:v>-23.138798901400001</c:v>
                </c:pt>
                <c:pt idx="3026">
                  <c:v>-23.071340827699998</c:v>
                </c:pt>
                <c:pt idx="3027">
                  <c:v>-23.003882753900001</c:v>
                </c:pt>
                <c:pt idx="3028">
                  <c:v>-22.9364246801</c:v>
                </c:pt>
                <c:pt idx="3029">
                  <c:v>-22.868966606400001</c:v>
                </c:pt>
                <c:pt idx="3030">
                  <c:v>-22.8015085326</c:v>
                </c:pt>
                <c:pt idx="3031">
                  <c:v>-22.734050458799999</c:v>
                </c:pt>
                <c:pt idx="3032">
                  <c:v>-22.6665923851</c:v>
                </c:pt>
                <c:pt idx="3033">
                  <c:v>-22.599134311299999</c:v>
                </c:pt>
                <c:pt idx="3034">
                  <c:v>-22.531676237599999</c:v>
                </c:pt>
                <c:pt idx="3035">
                  <c:v>-22.464218163799998</c:v>
                </c:pt>
                <c:pt idx="3036">
                  <c:v>-22.396760090000001</c:v>
                </c:pt>
                <c:pt idx="3037">
                  <c:v>-22.329302016300002</c:v>
                </c:pt>
                <c:pt idx="3038">
                  <c:v>-22.261843942500001</c:v>
                </c:pt>
                <c:pt idx="3039">
                  <c:v>-22.1943858687</c:v>
                </c:pt>
                <c:pt idx="3040">
                  <c:v>-22.126927795</c:v>
                </c:pt>
                <c:pt idx="3041">
                  <c:v>-22.0648483433</c:v>
                </c:pt>
                <c:pt idx="3042">
                  <c:v>-22.003501126100002</c:v>
                </c:pt>
                <c:pt idx="3043">
                  <c:v>-21.9421539089</c:v>
                </c:pt>
                <c:pt idx="3044">
                  <c:v>-21.8808066916</c:v>
                </c:pt>
                <c:pt idx="3045">
                  <c:v>-21.819459474399999</c:v>
                </c:pt>
                <c:pt idx="3046">
                  <c:v>-21.758112257200001</c:v>
                </c:pt>
                <c:pt idx="3047">
                  <c:v>-21.696765039900001</c:v>
                </c:pt>
                <c:pt idx="3048">
                  <c:v>-21.635417822699999</c:v>
                </c:pt>
                <c:pt idx="3049">
                  <c:v>-21.574070605500001</c:v>
                </c:pt>
                <c:pt idx="3050">
                  <c:v>-21.5127233883</c:v>
                </c:pt>
                <c:pt idx="3051">
                  <c:v>-21.451376171</c:v>
                </c:pt>
                <c:pt idx="3052">
                  <c:v>-21.390028953800002</c:v>
                </c:pt>
                <c:pt idx="3053">
                  <c:v>-21.3286817366</c:v>
                </c:pt>
                <c:pt idx="3054">
                  <c:v>-21.2673345193</c:v>
                </c:pt>
                <c:pt idx="3055">
                  <c:v>-21.205987302099999</c:v>
                </c:pt>
                <c:pt idx="3056">
                  <c:v>-21.144640084900001</c:v>
                </c:pt>
                <c:pt idx="3057">
                  <c:v>-21.083292867600001</c:v>
                </c:pt>
                <c:pt idx="3058">
                  <c:v>-21.021945650399999</c:v>
                </c:pt>
                <c:pt idx="3059">
                  <c:v>-20.960598433200001</c:v>
                </c:pt>
                <c:pt idx="3060">
                  <c:v>-20.899251216</c:v>
                </c:pt>
                <c:pt idx="3061">
                  <c:v>-20.8379039987</c:v>
                </c:pt>
                <c:pt idx="3062">
                  <c:v>-20.776556781499998</c:v>
                </c:pt>
                <c:pt idx="3063">
                  <c:v>-20.7152095643</c:v>
                </c:pt>
                <c:pt idx="3064">
                  <c:v>-20.653862347</c:v>
                </c:pt>
                <c:pt idx="3065">
                  <c:v>-20.592515129799999</c:v>
                </c:pt>
                <c:pt idx="3066">
                  <c:v>-20.531167912600001</c:v>
                </c:pt>
                <c:pt idx="3067">
                  <c:v>-20.4691292481</c:v>
                </c:pt>
                <c:pt idx="3068">
                  <c:v>-20.402628326199999</c:v>
                </c:pt>
                <c:pt idx="3069">
                  <c:v>-20.336127404399999</c:v>
                </c:pt>
                <c:pt idx="3070">
                  <c:v>-20.2696264826</c:v>
                </c:pt>
                <c:pt idx="3071">
                  <c:v>-20.203125560699998</c:v>
                </c:pt>
                <c:pt idx="3072">
                  <c:v>-20.136624638899999</c:v>
                </c:pt>
                <c:pt idx="3073">
                  <c:v>-20.070123717000001</c:v>
                </c:pt>
                <c:pt idx="3074">
                  <c:v>-20.003622795199998</c:v>
                </c:pt>
                <c:pt idx="3075">
                  <c:v>-19.937121873399999</c:v>
                </c:pt>
                <c:pt idx="3076">
                  <c:v>-19.870620951500001</c:v>
                </c:pt>
                <c:pt idx="3077">
                  <c:v>-19.804120029700002</c:v>
                </c:pt>
                <c:pt idx="3078">
                  <c:v>-19.737619107800001</c:v>
                </c:pt>
                <c:pt idx="3079">
                  <c:v>-19.671118186000001</c:v>
                </c:pt>
                <c:pt idx="3080">
                  <c:v>-19.604617264200002</c:v>
                </c:pt>
                <c:pt idx="3081">
                  <c:v>-19.5381163423</c:v>
                </c:pt>
                <c:pt idx="3082">
                  <c:v>-19.471615420500001</c:v>
                </c:pt>
                <c:pt idx="3083">
                  <c:v>-19.4051144986</c:v>
                </c:pt>
                <c:pt idx="3084">
                  <c:v>-19.3386135768</c:v>
                </c:pt>
                <c:pt idx="3085">
                  <c:v>-19.272112655000001</c:v>
                </c:pt>
                <c:pt idx="3086">
                  <c:v>-19.2056117331</c:v>
                </c:pt>
                <c:pt idx="3087">
                  <c:v>-19.1391108113</c:v>
                </c:pt>
                <c:pt idx="3088">
                  <c:v>-19.072609889399999</c:v>
                </c:pt>
                <c:pt idx="3089">
                  <c:v>-19.006108967599999</c:v>
                </c:pt>
                <c:pt idx="3090">
                  <c:v>-18.9396080458</c:v>
                </c:pt>
                <c:pt idx="3091">
                  <c:v>-18.873107123899999</c:v>
                </c:pt>
                <c:pt idx="3092">
                  <c:v>-18.810037551200001</c:v>
                </c:pt>
                <c:pt idx="3093">
                  <c:v>-18.750408975700001</c:v>
                </c:pt>
                <c:pt idx="3094">
                  <c:v>-18.690780400200001</c:v>
                </c:pt>
                <c:pt idx="3095">
                  <c:v>-18.6311518246</c:v>
                </c:pt>
                <c:pt idx="3096">
                  <c:v>-18.5715232491</c:v>
                </c:pt>
                <c:pt idx="3097">
                  <c:v>-18.511894673499999</c:v>
                </c:pt>
                <c:pt idx="3098">
                  <c:v>-18.452266097999999</c:v>
                </c:pt>
                <c:pt idx="3099">
                  <c:v>-18.392637522499999</c:v>
                </c:pt>
                <c:pt idx="3100">
                  <c:v>-18.333008946900001</c:v>
                </c:pt>
                <c:pt idx="3101">
                  <c:v>-18.273380371399998</c:v>
                </c:pt>
                <c:pt idx="3102">
                  <c:v>-18.213751795899999</c:v>
                </c:pt>
                <c:pt idx="3103">
                  <c:v>-18.154123220300001</c:v>
                </c:pt>
                <c:pt idx="3104">
                  <c:v>-18.094494644800001</c:v>
                </c:pt>
                <c:pt idx="3105">
                  <c:v>-18.0348660692</c:v>
                </c:pt>
                <c:pt idx="3106">
                  <c:v>-17.9752374937</c:v>
                </c:pt>
                <c:pt idx="3107">
                  <c:v>-17.9156089182</c:v>
                </c:pt>
                <c:pt idx="3108">
                  <c:v>-17.855980342599999</c:v>
                </c:pt>
                <c:pt idx="3109">
                  <c:v>-17.796351767099999</c:v>
                </c:pt>
                <c:pt idx="3110">
                  <c:v>-17.736723191599999</c:v>
                </c:pt>
                <c:pt idx="3111">
                  <c:v>-17.677094616000002</c:v>
                </c:pt>
                <c:pt idx="3112">
                  <c:v>-17.617466040499998</c:v>
                </c:pt>
                <c:pt idx="3113">
                  <c:v>-17.5578374649</c:v>
                </c:pt>
                <c:pt idx="3114">
                  <c:v>-17.498208889400001</c:v>
                </c:pt>
                <c:pt idx="3115">
                  <c:v>-17.438580313900001</c:v>
                </c:pt>
                <c:pt idx="3116">
                  <c:v>-17.3789517383</c:v>
                </c:pt>
                <c:pt idx="3117">
                  <c:v>-17.3193231628</c:v>
                </c:pt>
                <c:pt idx="3118">
                  <c:v>-17.2596945873</c:v>
                </c:pt>
                <c:pt idx="3119">
                  <c:v>-17.199972797800001</c:v>
                </c:pt>
                <c:pt idx="3120">
                  <c:v>-17.1383112376</c:v>
                </c:pt>
                <c:pt idx="3121">
                  <c:v>-17.076649677399999</c:v>
                </c:pt>
                <c:pt idx="3122">
                  <c:v>-17.0149881171</c:v>
                </c:pt>
                <c:pt idx="3123">
                  <c:v>-16.953326556899999</c:v>
                </c:pt>
                <c:pt idx="3124">
                  <c:v>-16.891664996700001</c:v>
                </c:pt>
                <c:pt idx="3125">
                  <c:v>-16.8300034365</c:v>
                </c:pt>
                <c:pt idx="3126">
                  <c:v>-16.768341876299999</c:v>
                </c:pt>
                <c:pt idx="3127">
                  <c:v>-16.706680316</c:v>
                </c:pt>
                <c:pt idx="3128">
                  <c:v>-16.645018755799999</c:v>
                </c:pt>
                <c:pt idx="3129">
                  <c:v>-16.583357195600001</c:v>
                </c:pt>
                <c:pt idx="3130">
                  <c:v>-16.5216956354</c:v>
                </c:pt>
                <c:pt idx="3131">
                  <c:v>-16.460034075199999</c:v>
                </c:pt>
                <c:pt idx="3132">
                  <c:v>-16.3983725149</c:v>
                </c:pt>
                <c:pt idx="3133">
                  <c:v>-16.336710954699999</c:v>
                </c:pt>
                <c:pt idx="3134">
                  <c:v>-16.275049394500002</c:v>
                </c:pt>
                <c:pt idx="3135">
                  <c:v>-16.213387834300001</c:v>
                </c:pt>
                <c:pt idx="3136">
                  <c:v>-16.1517262741</c:v>
                </c:pt>
                <c:pt idx="3137">
                  <c:v>-16.0900647138</c:v>
                </c:pt>
                <c:pt idx="3138">
                  <c:v>-16.028403153599999</c:v>
                </c:pt>
                <c:pt idx="3139">
                  <c:v>-15.9667415934</c:v>
                </c:pt>
                <c:pt idx="3140">
                  <c:v>-15.905080033200001</c:v>
                </c:pt>
                <c:pt idx="3141">
                  <c:v>-15.843418473</c:v>
                </c:pt>
                <c:pt idx="3142">
                  <c:v>-15.781756912800001</c:v>
                </c:pt>
                <c:pt idx="3143">
                  <c:v>-15.7200953525</c:v>
                </c:pt>
                <c:pt idx="3144">
                  <c:v>-15.6584337923</c:v>
                </c:pt>
                <c:pt idx="3145">
                  <c:v>-15.596772232099999</c:v>
                </c:pt>
                <c:pt idx="3146">
                  <c:v>-15.5351106719</c:v>
                </c:pt>
                <c:pt idx="3147">
                  <c:v>-15.473449111700001</c:v>
                </c:pt>
                <c:pt idx="3148">
                  <c:v>-15.4117875514</c:v>
                </c:pt>
                <c:pt idx="3149">
                  <c:v>-15.354065201599999</c:v>
                </c:pt>
                <c:pt idx="3150">
                  <c:v>-15.29737665</c:v>
                </c:pt>
                <c:pt idx="3151">
                  <c:v>-15.2406880984</c:v>
                </c:pt>
                <c:pt idx="3152">
                  <c:v>-15.183999546700001</c:v>
                </c:pt>
                <c:pt idx="3153">
                  <c:v>-15.1273109951</c:v>
                </c:pt>
                <c:pt idx="3154">
                  <c:v>-15.0706224435</c:v>
                </c:pt>
                <c:pt idx="3155">
                  <c:v>-15.013933891900001</c:v>
                </c:pt>
                <c:pt idx="3156">
                  <c:v>-14.9572453403</c:v>
                </c:pt>
                <c:pt idx="3157">
                  <c:v>-14.900556788599999</c:v>
                </c:pt>
                <c:pt idx="3158">
                  <c:v>-14.843868237000001</c:v>
                </c:pt>
                <c:pt idx="3159">
                  <c:v>-14.7871796854</c:v>
                </c:pt>
                <c:pt idx="3160">
                  <c:v>-14.730491133799999</c:v>
                </c:pt>
                <c:pt idx="3161">
                  <c:v>-14.6738025821</c:v>
                </c:pt>
                <c:pt idx="3162">
                  <c:v>-14.6171140305</c:v>
                </c:pt>
                <c:pt idx="3163">
                  <c:v>-14.560425478899999</c:v>
                </c:pt>
                <c:pt idx="3164">
                  <c:v>-14.5037369273</c:v>
                </c:pt>
                <c:pt idx="3165">
                  <c:v>-14.4470483757</c:v>
                </c:pt>
                <c:pt idx="3166">
                  <c:v>-14.390359824000001</c:v>
                </c:pt>
                <c:pt idx="3167">
                  <c:v>-14.3336712724</c:v>
                </c:pt>
                <c:pt idx="3168">
                  <c:v>-14.277329936599999</c:v>
                </c:pt>
                <c:pt idx="3169">
                  <c:v>-14.2232532599</c:v>
                </c:pt>
                <c:pt idx="3170">
                  <c:v>-14.169176583200001</c:v>
                </c:pt>
                <c:pt idx="3171">
                  <c:v>-14.115099906499999</c:v>
                </c:pt>
                <c:pt idx="3172">
                  <c:v>-14.0610232298</c:v>
                </c:pt>
                <c:pt idx="3173">
                  <c:v>-14.006946553100001</c:v>
                </c:pt>
                <c:pt idx="3174">
                  <c:v>-13.952869876399999</c:v>
                </c:pt>
                <c:pt idx="3175">
                  <c:v>-13.8987931997</c:v>
                </c:pt>
                <c:pt idx="3176">
                  <c:v>-13.844716523000001</c:v>
                </c:pt>
                <c:pt idx="3177">
                  <c:v>-13.7906398463</c:v>
                </c:pt>
                <c:pt idx="3178">
                  <c:v>-13.7365631696</c:v>
                </c:pt>
                <c:pt idx="3179">
                  <c:v>-13.682486492900001</c:v>
                </c:pt>
                <c:pt idx="3180">
                  <c:v>-13.6284098162</c:v>
                </c:pt>
                <c:pt idx="3181">
                  <c:v>-13.5743331395</c:v>
                </c:pt>
                <c:pt idx="3182">
                  <c:v>-13.520256462800001</c:v>
                </c:pt>
                <c:pt idx="3183">
                  <c:v>-13.4661797861</c:v>
                </c:pt>
                <c:pt idx="3184">
                  <c:v>-13.4121031094</c:v>
                </c:pt>
                <c:pt idx="3185">
                  <c:v>-13.358026432699999</c:v>
                </c:pt>
                <c:pt idx="3186">
                  <c:v>-13.303949756</c:v>
                </c:pt>
                <c:pt idx="3187">
                  <c:v>-13.2498730793</c:v>
                </c:pt>
                <c:pt idx="3188">
                  <c:v>-13.195796402699999</c:v>
                </c:pt>
                <c:pt idx="3189">
                  <c:v>-13.141719726</c:v>
                </c:pt>
                <c:pt idx="3190">
                  <c:v>-13.0876430493</c:v>
                </c:pt>
                <c:pt idx="3191">
                  <c:v>-13.033566372599999</c:v>
                </c:pt>
                <c:pt idx="3192">
                  <c:v>-12.9794896959</c:v>
                </c:pt>
                <c:pt idx="3193">
                  <c:v>-12.925413019200001</c:v>
                </c:pt>
                <c:pt idx="3194">
                  <c:v>-12.871336342499999</c:v>
                </c:pt>
                <c:pt idx="3195">
                  <c:v>-12.8172596658</c:v>
                </c:pt>
                <c:pt idx="3196">
                  <c:v>-12.763182989100001</c:v>
                </c:pt>
                <c:pt idx="3197">
                  <c:v>-12.709106312399999</c:v>
                </c:pt>
                <c:pt idx="3198">
                  <c:v>-12.6550296357</c:v>
                </c:pt>
                <c:pt idx="3199">
                  <c:v>-12.600952959000001</c:v>
                </c:pt>
                <c:pt idx="3200">
                  <c:v>-12.5468762823</c:v>
                </c:pt>
                <c:pt idx="3201">
                  <c:v>-12.4927996056</c:v>
                </c:pt>
                <c:pt idx="3202">
                  <c:v>-12.438722928900001</c:v>
                </c:pt>
                <c:pt idx="3203">
                  <c:v>-12.3846462522</c:v>
                </c:pt>
                <c:pt idx="3204">
                  <c:v>-12.3305695755</c:v>
                </c:pt>
                <c:pt idx="3205">
                  <c:v>-12.276492898800001</c:v>
                </c:pt>
                <c:pt idx="3206">
                  <c:v>-12.2224162221</c:v>
                </c:pt>
                <c:pt idx="3207">
                  <c:v>-12.1683395454</c:v>
                </c:pt>
                <c:pt idx="3208">
                  <c:v>-12.114262868699999</c:v>
                </c:pt>
                <c:pt idx="3209">
                  <c:v>-12.060186192</c:v>
                </c:pt>
                <c:pt idx="3210">
                  <c:v>-12.0061095154</c:v>
                </c:pt>
                <c:pt idx="3211">
                  <c:v>-11.952032838699999</c:v>
                </c:pt>
                <c:pt idx="3212">
                  <c:v>-11.897956162</c:v>
                </c:pt>
                <c:pt idx="3213">
                  <c:v>-11.8438794853</c:v>
                </c:pt>
                <c:pt idx="3214">
                  <c:v>-11.789802808599999</c:v>
                </c:pt>
                <c:pt idx="3215">
                  <c:v>-11.7390617791</c:v>
                </c:pt>
                <c:pt idx="3216">
                  <c:v>-11.689655008400001</c:v>
                </c:pt>
                <c:pt idx="3217">
                  <c:v>-11.6402482378</c:v>
                </c:pt>
                <c:pt idx="3218">
                  <c:v>-11.590841467200001</c:v>
                </c:pt>
                <c:pt idx="3219">
                  <c:v>-11.5414346965</c:v>
                </c:pt>
                <c:pt idx="3220">
                  <c:v>-11.4920279259</c:v>
                </c:pt>
                <c:pt idx="3221">
                  <c:v>-11.442621155299999</c:v>
                </c:pt>
                <c:pt idx="3222">
                  <c:v>-11.3932143846</c:v>
                </c:pt>
                <c:pt idx="3223">
                  <c:v>-11.343807613999999</c:v>
                </c:pt>
                <c:pt idx="3224">
                  <c:v>-11.2944008434</c:v>
                </c:pt>
                <c:pt idx="3225">
                  <c:v>-11.244994072700001</c:v>
                </c:pt>
                <c:pt idx="3226">
                  <c:v>-11.1955873021</c:v>
                </c:pt>
                <c:pt idx="3227">
                  <c:v>-11.146180531500001</c:v>
                </c:pt>
                <c:pt idx="3228">
                  <c:v>-11.0967737608</c:v>
                </c:pt>
                <c:pt idx="3229">
                  <c:v>-11.0473669902</c:v>
                </c:pt>
                <c:pt idx="3230">
                  <c:v>-10.997960219599999</c:v>
                </c:pt>
                <c:pt idx="3231">
                  <c:v>-10.9485534489</c:v>
                </c:pt>
                <c:pt idx="3232">
                  <c:v>-10.899146678299999</c:v>
                </c:pt>
                <c:pt idx="3233">
                  <c:v>-10.8497399076</c:v>
                </c:pt>
                <c:pt idx="3234">
                  <c:v>-10.800333137000001</c:v>
                </c:pt>
                <c:pt idx="3235">
                  <c:v>-10.7509263664</c:v>
                </c:pt>
                <c:pt idx="3236">
                  <c:v>-10.701519595700001</c:v>
                </c:pt>
                <c:pt idx="3237">
                  <c:v>-10.6521128251</c:v>
                </c:pt>
                <c:pt idx="3238">
                  <c:v>-10.6027060545</c:v>
                </c:pt>
                <c:pt idx="3239">
                  <c:v>-10.553299283799999</c:v>
                </c:pt>
                <c:pt idx="3240">
                  <c:v>-10.5038925132</c:v>
                </c:pt>
                <c:pt idx="3241">
                  <c:v>-10.454485742599999</c:v>
                </c:pt>
                <c:pt idx="3242">
                  <c:v>-10.4050789719</c:v>
                </c:pt>
                <c:pt idx="3243">
                  <c:v>-10.355672201300001</c:v>
                </c:pt>
                <c:pt idx="3244">
                  <c:v>-10.3062654307</c:v>
                </c:pt>
                <c:pt idx="3245">
                  <c:v>-10.256858660000001</c:v>
                </c:pt>
                <c:pt idx="3246">
                  <c:v>-10.2074518894</c:v>
                </c:pt>
                <c:pt idx="3247">
                  <c:v>-10.1580451188</c:v>
                </c:pt>
                <c:pt idx="3248">
                  <c:v>-10.1086383481</c:v>
                </c:pt>
                <c:pt idx="3249">
                  <c:v>-10.0592315775</c:v>
                </c:pt>
                <c:pt idx="3250">
                  <c:v>-10.009824806899999</c:v>
                </c:pt>
                <c:pt idx="3251">
                  <c:v>-9.9604180362299992</c:v>
                </c:pt>
                <c:pt idx="3252">
                  <c:v>-9.9110112655999991</c:v>
                </c:pt>
                <c:pt idx="3253">
                  <c:v>-9.8616044949599999</c:v>
                </c:pt>
                <c:pt idx="3254">
                  <c:v>-9.8121977243299998</c:v>
                </c:pt>
                <c:pt idx="3255">
                  <c:v>-9.7627909536999997</c:v>
                </c:pt>
                <c:pt idx="3256">
                  <c:v>-9.7133841830600005</c:v>
                </c:pt>
                <c:pt idx="3257">
                  <c:v>-9.6639774124300004</c:v>
                </c:pt>
                <c:pt idx="3258">
                  <c:v>-9.6145706417899994</c:v>
                </c:pt>
                <c:pt idx="3259">
                  <c:v>-9.5651638711599993</c:v>
                </c:pt>
                <c:pt idx="3260">
                  <c:v>-9.5197768641200007</c:v>
                </c:pt>
                <c:pt idx="3261">
                  <c:v>-9.4747989342899999</c:v>
                </c:pt>
                <c:pt idx="3262">
                  <c:v>-9.4298210044600008</c:v>
                </c:pt>
                <c:pt idx="3263">
                  <c:v>-9.38484307463</c:v>
                </c:pt>
                <c:pt idx="3264">
                  <c:v>-9.3398651447999992</c:v>
                </c:pt>
                <c:pt idx="3265">
                  <c:v>-9.2948872149599993</c:v>
                </c:pt>
                <c:pt idx="3266">
                  <c:v>-9.2499092851300002</c:v>
                </c:pt>
                <c:pt idx="3267">
                  <c:v>-9.2049313552999994</c:v>
                </c:pt>
                <c:pt idx="3268">
                  <c:v>-9.1599534254700004</c:v>
                </c:pt>
                <c:pt idx="3269">
                  <c:v>-9.1149754956399995</c:v>
                </c:pt>
                <c:pt idx="3270">
                  <c:v>-9.0699975658100005</c:v>
                </c:pt>
                <c:pt idx="3271">
                  <c:v>-9.0250196359700006</c:v>
                </c:pt>
                <c:pt idx="3272">
                  <c:v>-8.9800417061399997</c:v>
                </c:pt>
                <c:pt idx="3273">
                  <c:v>-8.9350637763100007</c:v>
                </c:pt>
                <c:pt idx="3274">
                  <c:v>-8.8900858464799999</c:v>
                </c:pt>
                <c:pt idx="3275">
                  <c:v>-8.8451079166500008</c:v>
                </c:pt>
                <c:pt idx="3276">
                  <c:v>-8.80012998682</c:v>
                </c:pt>
                <c:pt idx="3277">
                  <c:v>-8.7551520569899992</c:v>
                </c:pt>
                <c:pt idx="3278">
                  <c:v>-8.7117031025900005</c:v>
                </c:pt>
                <c:pt idx="3279">
                  <c:v>-8.6703321521000003</c:v>
                </c:pt>
                <c:pt idx="3280">
                  <c:v>-8.6289612016100001</c:v>
                </c:pt>
                <c:pt idx="3281">
                  <c:v>-8.58759025112</c:v>
                </c:pt>
                <c:pt idx="3282">
                  <c:v>-8.5462193006200007</c:v>
                </c:pt>
                <c:pt idx="3283">
                  <c:v>-8.5048483501300005</c:v>
                </c:pt>
                <c:pt idx="3284">
                  <c:v>-8.4634773996400003</c:v>
                </c:pt>
                <c:pt idx="3285">
                  <c:v>-8.4221064491500002</c:v>
                </c:pt>
                <c:pt idx="3286">
                  <c:v>-8.38073549866</c:v>
                </c:pt>
                <c:pt idx="3287">
                  <c:v>-8.3393645481600007</c:v>
                </c:pt>
                <c:pt idx="3288">
                  <c:v>-8.2979935976700006</c:v>
                </c:pt>
                <c:pt idx="3289">
                  <c:v>-8.2566226471800004</c:v>
                </c:pt>
                <c:pt idx="3290">
                  <c:v>-8.2152516966900002</c:v>
                </c:pt>
                <c:pt idx="3291">
                  <c:v>-8.1738807462</c:v>
                </c:pt>
                <c:pt idx="3292">
                  <c:v>-8.1325097957000008</c:v>
                </c:pt>
                <c:pt idx="3293">
                  <c:v>-8.0911388452100006</c:v>
                </c:pt>
                <c:pt idx="3294">
                  <c:v>-8.0497678947200004</c:v>
                </c:pt>
                <c:pt idx="3295">
                  <c:v>-8.0083969442300003</c:v>
                </c:pt>
                <c:pt idx="3296">
                  <c:v>-7.9670259937300001</c:v>
                </c:pt>
                <c:pt idx="3297">
                  <c:v>-7.9256550432399999</c:v>
                </c:pt>
                <c:pt idx="3298">
                  <c:v>-7.8842840927499998</c:v>
                </c:pt>
                <c:pt idx="3299">
                  <c:v>-7.8429131422599996</c:v>
                </c:pt>
                <c:pt idx="3300">
                  <c:v>-7.8015421917700003</c:v>
                </c:pt>
                <c:pt idx="3301">
                  <c:v>-7.7601712412700001</c:v>
                </c:pt>
                <c:pt idx="3302">
                  <c:v>-7.71880029078</c:v>
                </c:pt>
                <c:pt idx="3303">
                  <c:v>-7.6774293402899998</c:v>
                </c:pt>
                <c:pt idx="3304">
                  <c:v>-7.6360583897999996</c:v>
                </c:pt>
                <c:pt idx="3305">
                  <c:v>-7.5946874393000003</c:v>
                </c:pt>
                <c:pt idx="3306">
                  <c:v>-7.5533164888100002</c:v>
                </c:pt>
                <c:pt idx="3307">
                  <c:v>-7.5142394837399999</c:v>
                </c:pt>
                <c:pt idx="3308">
                  <c:v>-7.4759459282999998</c:v>
                </c:pt>
                <c:pt idx="3309">
                  <c:v>-7.4376523728499997</c:v>
                </c:pt>
                <c:pt idx="3310">
                  <c:v>-7.3993588173999996</c:v>
                </c:pt>
                <c:pt idx="3311">
                  <c:v>-7.3610652619600003</c:v>
                </c:pt>
                <c:pt idx="3312">
                  <c:v>-7.3227717065100002</c:v>
                </c:pt>
                <c:pt idx="3313">
                  <c:v>-7.2844781510600001</c:v>
                </c:pt>
                <c:pt idx="3314">
                  <c:v>-7.2461845956199999</c:v>
                </c:pt>
                <c:pt idx="3315">
                  <c:v>-7.2078910401699998</c:v>
                </c:pt>
                <c:pt idx="3316">
                  <c:v>-7.1695974847299997</c:v>
                </c:pt>
                <c:pt idx="3317">
                  <c:v>-7.1313039292799996</c:v>
                </c:pt>
                <c:pt idx="3318">
                  <c:v>-7.0930103738300003</c:v>
                </c:pt>
                <c:pt idx="3319">
                  <c:v>-7.0547168183900002</c:v>
                </c:pt>
                <c:pt idx="3320">
                  <c:v>-7.0164232629400001</c:v>
                </c:pt>
                <c:pt idx="3321">
                  <c:v>-6.9781297074899999</c:v>
                </c:pt>
                <c:pt idx="3322">
                  <c:v>-6.9398361520499998</c:v>
                </c:pt>
                <c:pt idx="3323">
                  <c:v>-6.9015425965999997</c:v>
                </c:pt>
                <c:pt idx="3324">
                  <c:v>-6.8632490411499996</c:v>
                </c:pt>
                <c:pt idx="3325">
                  <c:v>-6.8249554857100003</c:v>
                </c:pt>
                <c:pt idx="3326">
                  <c:v>-6.7866619302600002</c:v>
                </c:pt>
                <c:pt idx="3327">
                  <c:v>-6.7483683748100001</c:v>
                </c:pt>
                <c:pt idx="3328">
                  <c:v>-6.7100748193699999</c:v>
                </c:pt>
                <c:pt idx="3329">
                  <c:v>-6.6717812639199998</c:v>
                </c:pt>
                <c:pt idx="3330">
                  <c:v>-6.6334877084799997</c:v>
                </c:pt>
                <c:pt idx="3331">
                  <c:v>-6.5951941530299996</c:v>
                </c:pt>
                <c:pt idx="3332">
                  <c:v>-6.55851449654</c:v>
                </c:pt>
                <c:pt idx="3333">
                  <c:v>-6.5242679059800004</c:v>
                </c:pt>
                <c:pt idx="3334">
                  <c:v>-6.4900213154199999</c:v>
                </c:pt>
                <c:pt idx="3335">
                  <c:v>-6.4557747248500004</c:v>
                </c:pt>
                <c:pt idx="3336">
                  <c:v>-6.4215281342899999</c:v>
                </c:pt>
                <c:pt idx="3337">
                  <c:v>-6.3872815437300003</c:v>
                </c:pt>
                <c:pt idx="3338">
                  <c:v>-6.3530349531599999</c:v>
                </c:pt>
                <c:pt idx="3339">
                  <c:v>-6.3187883626000003</c:v>
                </c:pt>
                <c:pt idx="3340">
                  <c:v>-6.2845417720399999</c:v>
                </c:pt>
                <c:pt idx="3341">
                  <c:v>-6.2502951814700003</c:v>
                </c:pt>
                <c:pt idx="3342">
                  <c:v>-6.2160485909099998</c:v>
                </c:pt>
                <c:pt idx="3343">
                  <c:v>-6.1818020003500003</c:v>
                </c:pt>
                <c:pt idx="3344">
                  <c:v>-6.1475554097799998</c:v>
                </c:pt>
                <c:pt idx="3345">
                  <c:v>-6.1133088192200002</c:v>
                </c:pt>
                <c:pt idx="3346">
                  <c:v>-6.0790622286599998</c:v>
                </c:pt>
                <c:pt idx="3347">
                  <c:v>-6.0448156380900002</c:v>
                </c:pt>
                <c:pt idx="3348">
                  <c:v>-6.0105690475299998</c:v>
                </c:pt>
                <c:pt idx="3349">
                  <c:v>-5.9763224569700002</c:v>
                </c:pt>
                <c:pt idx="3350">
                  <c:v>-5.9420758663999997</c:v>
                </c:pt>
                <c:pt idx="3351">
                  <c:v>-5.9078292758400002</c:v>
                </c:pt>
                <c:pt idx="3352">
                  <c:v>-5.8735826852799997</c:v>
                </c:pt>
                <c:pt idx="3353">
                  <c:v>-5.8393360947100001</c:v>
                </c:pt>
                <c:pt idx="3354">
                  <c:v>-5.8050895041499997</c:v>
                </c:pt>
                <c:pt idx="3355">
                  <c:v>-5.7708429135800001</c:v>
                </c:pt>
                <c:pt idx="3356">
                  <c:v>-5.7365963230199997</c:v>
                </c:pt>
                <c:pt idx="3357">
                  <c:v>-5.7032505140099996</c:v>
                </c:pt>
                <c:pt idx="3358">
                  <c:v>-5.6718184245899996</c:v>
                </c:pt>
                <c:pt idx="3359">
                  <c:v>-5.6403863351599997</c:v>
                </c:pt>
                <c:pt idx="3360">
                  <c:v>-5.6089542457399997</c:v>
                </c:pt>
                <c:pt idx="3361">
                  <c:v>-5.5775221563099997</c:v>
                </c:pt>
                <c:pt idx="3362">
                  <c:v>-5.5460900668899997</c:v>
                </c:pt>
                <c:pt idx="3363">
                  <c:v>-5.5146579774599997</c:v>
                </c:pt>
                <c:pt idx="3364">
                  <c:v>-5.4832258880399998</c:v>
                </c:pt>
                <c:pt idx="3365">
                  <c:v>-5.4517937986099998</c:v>
                </c:pt>
                <c:pt idx="3366">
                  <c:v>-5.4203617091899998</c:v>
                </c:pt>
                <c:pt idx="3367">
                  <c:v>-5.3889296197599998</c:v>
                </c:pt>
                <c:pt idx="3368">
                  <c:v>-5.3574975303299999</c:v>
                </c:pt>
                <c:pt idx="3369">
                  <c:v>-5.3260654409099999</c:v>
                </c:pt>
                <c:pt idx="3370">
                  <c:v>-5.2946333514799999</c:v>
                </c:pt>
                <c:pt idx="3371">
                  <c:v>-5.2632012620599999</c:v>
                </c:pt>
                <c:pt idx="3372">
                  <c:v>-5.23176917263</c:v>
                </c:pt>
                <c:pt idx="3373">
                  <c:v>-5.20033708321</c:v>
                </c:pt>
                <c:pt idx="3374">
                  <c:v>-5.16890499378</c:v>
                </c:pt>
                <c:pt idx="3375">
                  <c:v>-5.13747290436</c:v>
                </c:pt>
                <c:pt idx="3376">
                  <c:v>-5.1060408149300001</c:v>
                </c:pt>
                <c:pt idx="3377">
                  <c:v>-5.0746087255100001</c:v>
                </c:pt>
                <c:pt idx="3378">
                  <c:v>-5.0431766360800001</c:v>
                </c:pt>
                <c:pt idx="3379">
                  <c:v>-5.0117445466500001</c:v>
                </c:pt>
                <c:pt idx="3380">
                  <c:v>-4.9803124572300002</c:v>
                </c:pt>
                <c:pt idx="3381">
                  <c:v>-4.9523844394600003</c:v>
                </c:pt>
                <c:pt idx="3382">
                  <c:v>-4.9247184692800001</c:v>
                </c:pt>
                <c:pt idx="3383">
                  <c:v>-4.8970524991</c:v>
                </c:pt>
                <c:pt idx="3384">
                  <c:v>-4.8693865289299998</c:v>
                </c:pt>
                <c:pt idx="3385">
                  <c:v>-4.8417205587499996</c:v>
                </c:pt>
                <c:pt idx="3386">
                  <c:v>-4.8140545885700003</c:v>
                </c:pt>
                <c:pt idx="3387">
                  <c:v>-4.7863886183900002</c:v>
                </c:pt>
                <c:pt idx="3388">
                  <c:v>-4.75872264822</c:v>
                </c:pt>
                <c:pt idx="3389">
                  <c:v>-4.7310566780399999</c:v>
                </c:pt>
                <c:pt idx="3390">
                  <c:v>-4.7033907078599997</c:v>
                </c:pt>
                <c:pt idx="3391">
                  <c:v>-4.6757247376900004</c:v>
                </c:pt>
                <c:pt idx="3392">
                  <c:v>-4.6480587675100002</c:v>
                </c:pt>
                <c:pt idx="3393">
                  <c:v>-4.6203927973300001</c:v>
                </c:pt>
                <c:pt idx="3394">
                  <c:v>-4.5927268271499999</c:v>
                </c:pt>
                <c:pt idx="3395">
                  <c:v>-4.5650608569799997</c:v>
                </c:pt>
                <c:pt idx="3396">
                  <c:v>-4.5373948867999996</c:v>
                </c:pt>
                <c:pt idx="3397">
                  <c:v>-4.5097289166200003</c:v>
                </c:pt>
                <c:pt idx="3398">
                  <c:v>-4.4820629464500001</c:v>
                </c:pt>
                <c:pt idx="3399">
                  <c:v>-4.45439697627</c:v>
                </c:pt>
                <c:pt idx="3400">
                  <c:v>-4.4267310060899998</c:v>
                </c:pt>
                <c:pt idx="3401">
                  <c:v>-4.3990650359099996</c:v>
                </c:pt>
                <c:pt idx="3402">
                  <c:v>-4.3713990657400004</c:v>
                </c:pt>
                <c:pt idx="3403">
                  <c:v>-4.3437330955600002</c:v>
                </c:pt>
                <c:pt idx="3404">
                  <c:v>-4.31606712538</c:v>
                </c:pt>
                <c:pt idx="3405">
                  <c:v>-4.2884011552099999</c:v>
                </c:pt>
                <c:pt idx="3406">
                  <c:v>-4.2607351850299997</c:v>
                </c:pt>
                <c:pt idx="3407">
                  <c:v>-4.2332107786800002</c:v>
                </c:pt>
                <c:pt idx="3408">
                  <c:v>-4.2086455076</c:v>
                </c:pt>
                <c:pt idx="3409">
                  <c:v>-4.1840802365199998</c:v>
                </c:pt>
                <c:pt idx="3410">
                  <c:v>-4.1595149654399997</c:v>
                </c:pt>
                <c:pt idx="3411">
                  <c:v>-4.1349496943600004</c:v>
                </c:pt>
                <c:pt idx="3412">
                  <c:v>-4.1103844232800002</c:v>
                </c:pt>
                <c:pt idx="3413">
                  <c:v>-4.0858191522</c:v>
                </c:pt>
                <c:pt idx="3414">
                  <c:v>-4.0612538811099999</c:v>
                </c:pt>
                <c:pt idx="3415">
                  <c:v>-4.0366886100299997</c:v>
                </c:pt>
                <c:pt idx="3416">
                  <c:v>-4.0121233389500004</c:v>
                </c:pt>
                <c:pt idx="3417">
                  <c:v>-3.9875580678699998</c:v>
                </c:pt>
                <c:pt idx="3418">
                  <c:v>-3.96299279679</c:v>
                </c:pt>
                <c:pt idx="3419">
                  <c:v>-3.9384275257099999</c:v>
                </c:pt>
                <c:pt idx="3420">
                  <c:v>-3.9138622546300001</c:v>
                </c:pt>
                <c:pt idx="3421">
                  <c:v>-3.88929698355</c:v>
                </c:pt>
                <c:pt idx="3422">
                  <c:v>-3.8647317124699998</c:v>
                </c:pt>
                <c:pt idx="3423">
                  <c:v>-3.8401664413900001</c:v>
                </c:pt>
                <c:pt idx="3424">
                  <c:v>-3.8156011703099999</c:v>
                </c:pt>
                <c:pt idx="3425">
                  <c:v>-3.7910358992300002</c:v>
                </c:pt>
                <c:pt idx="3426">
                  <c:v>-3.76647062815</c:v>
                </c:pt>
                <c:pt idx="3427">
                  <c:v>-3.7419053570699998</c:v>
                </c:pt>
                <c:pt idx="3428">
                  <c:v>-3.7173400859900001</c:v>
                </c:pt>
                <c:pt idx="3429">
                  <c:v>-3.6927748149099999</c:v>
                </c:pt>
                <c:pt idx="3430">
                  <c:v>-3.6682095438300002</c:v>
                </c:pt>
                <c:pt idx="3431">
                  <c:v>-3.64426998212</c:v>
                </c:pt>
                <c:pt idx="3432">
                  <c:v>-3.6220235165100001</c:v>
                </c:pt>
                <c:pt idx="3433">
                  <c:v>-3.5997770509000002</c:v>
                </c:pt>
                <c:pt idx="3434">
                  <c:v>-3.5775305852899999</c:v>
                </c:pt>
                <c:pt idx="3435">
                  <c:v>-3.55528411968</c:v>
                </c:pt>
                <c:pt idx="3436">
                  <c:v>-3.5330376540700001</c:v>
                </c:pt>
                <c:pt idx="3437">
                  <c:v>-3.5107911884599998</c:v>
                </c:pt>
                <c:pt idx="3438">
                  <c:v>-3.4885447228599999</c:v>
                </c:pt>
                <c:pt idx="3439">
                  <c:v>-3.4662982572500001</c:v>
                </c:pt>
                <c:pt idx="3440">
                  <c:v>-3.4440517916400002</c:v>
                </c:pt>
                <c:pt idx="3441">
                  <c:v>-3.4218053260299999</c:v>
                </c:pt>
                <c:pt idx="3442">
                  <c:v>-3.39955886042</c:v>
                </c:pt>
                <c:pt idx="3443">
                  <c:v>-3.3773123948100001</c:v>
                </c:pt>
                <c:pt idx="3444">
                  <c:v>-3.3550659291999998</c:v>
                </c:pt>
                <c:pt idx="3445">
                  <c:v>-3.3328194635899999</c:v>
                </c:pt>
                <c:pt idx="3446">
                  <c:v>-3.31057299798</c:v>
                </c:pt>
                <c:pt idx="3447">
                  <c:v>-3.2883265323700002</c:v>
                </c:pt>
                <c:pt idx="3448">
                  <c:v>-3.2660800667599998</c:v>
                </c:pt>
                <c:pt idx="3449">
                  <c:v>-3.24383360116</c:v>
                </c:pt>
                <c:pt idx="3450">
                  <c:v>-3.2215871355500001</c:v>
                </c:pt>
                <c:pt idx="3451">
                  <c:v>-3.1993406699400002</c:v>
                </c:pt>
                <c:pt idx="3452">
                  <c:v>-3.1770942043299999</c:v>
                </c:pt>
                <c:pt idx="3453">
                  <c:v>-3.15484773872</c:v>
                </c:pt>
                <c:pt idx="3454">
                  <c:v>-3.1326012731100001</c:v>
                </c:pt>
                <c:pt idx="3455">
                  <c:v>-3.1121668328899998</c:v>
                </c:pt>
                <c:pt idx="3456">
                  <c:v>-3.09293003857</c:v>
                </c:pt>
                <c:pt idx="3457">
                  <c:v>-3.0736932442499998</c:v>
                </c:pt>
                <c:pt idx="3458">
                  <c:v>-3.05445644994</c:v>
                </c:pt>
                <c:pt idx="3459">
                  <c:v>-3.0352196556200002</c:v>
                </c:pt>
                <c:pt idx="3460">
                  <c:v>-3.0159828612999999</c:v>
                </c:pt>
                <c:pt idx="3461">
                  <c:v>-2.9967460669900001</c:v>
                </c:pt>
                <c:pt idx="3462">
                  <c:v>-2.9775092726699999</c:v>
                </c:pt>
                <c:pt idx="3463">
                  <c:v>-2.9582724783500001</c:v>
                </c:pt>
                <c:pt idx="3464">
                  <c:v>-2.9390356840399998</c:v>
                </c:pt>
                <c:pt idx="3465">
                  <c:v>-2.91979888972</c:v>
                </c:pt>
                <c:pt idx="3466">
                  <c:v>-2.9005620954000002</c:v>
                </c:pt>
                <c:pt idx="3467">
                  <c:v>-2.88132530109</c:v>
                </c:pt>
                <c:pt idx="3468">
                  <c:v>-2.8620885067700002</c:v>
                </c:pt>
                <c:pt idx="3469">
                  <c:v>-2.8428517124599999</c:v>
                </c:pt>
                <c:pt idx="3470">
                  <c:v>-2.8236149181400001</c:v>
                </c:pt>
                <c:pt idx="3471">
                  <c:v>-2.8043781238199998</c:v>
                </c:pt>
                <c:pt idx="3472">
                  <c:v>-2.78514132951</c:v>
                </c:pt>
                <c:pt idx="3473">
                  <c:v>-2.7659045351899998</c:v>
                </c:pt>
                <c:pt idx="3474">
                  <c:v>-2.74666774087</c:v>
                </c:pt>
                <c:pt idx="3475">
                  <c:v>-2.7274309465600002</c:v>
                </c:pt>
                <c:pt idx="3476">
                  <c:v>-2.7081941522399999</c:v>
                </c:pt>
                <c:pt idx="3477">
                  <c:v>-2.6889573579200001</c:v>
                </c:pt>
                <c:pt idx="3478">
                  <c:v>-2.6697205636099999</c:v>
                </c:pt>
                <c:pt idx="3479">
                  <c:v>-2.6504837692900001</c:v>
                </c:pt>
                <c:pt idx="3480">
                  <c:v>-2.6312469749699998</c:v>
                </c:pt>
                <c:pt idx="3481">
                  <c:v>-2.61201018066</c:v>
                </c:pt>
                <c:pt idx="3482">
                  <c:v>-2.5927733863400002</c:v>
                </c:pt>
                <c:pt idx="3483">
                  <c:v>-2.5757108790199998</c:v>
                </c:pt>
                <c:pt idx="3484">
                  <c:v>-2.5588868327599998</c:v>
                </c:pt>
                <c:pt idx="3485">
                  <c:v>-2.5420627865099998</c:v>
                </c:pt>
                <c:pt idx="3486">
                  <c:v>-2.5252387402599998</c:v>
                </c:pt>
                <c:pt idx="3487">
                  <c:v>-2.5084146940099998</c:v>
                </c:pt>
                <c:pt idx="3488">
                  <c:v>-2.4915906477599998</c:v>
                </c:pt>
                <c:pt idx="3489">
                  <c:v>-2.4747666015099998</c:v>
                </c:pt>
                <c:pt idx="3490">
                  <c:v>-2.4579425552499998</c:v>
                </c:pt>
                <c:pt idx="3491">
                  <c:v>-2.4411185089999998</c:v>
                </c:pt>
                <c:pt idx="3492">
                  <c:v>-2.4242944627499998</c:v>
                </c:pt>
                <c:pt idx="3493">
                  <c:v>-2.4074704164999998</c:v>
                </c:pt>
                <c:pt idx="3494">
                  <c:v>-2.3906463702499998</c:v>
                </c:pt>
                <c:pt idx="3495">
                  <c:v>-2.3738223239999998</c:v>
                </c:pt>
                <c:pt idx="3496">
                  <c:v>-2.3569982777499998</c:v>
                </c:pt>
                <c:pt idx="3497">
                  <c:v>-2.3401742314899998</c:v>
                </c:pt>
                <c:pt idx="3498">
                  <c:v>-2.3233501852399998</c:v>
                </c:pt>
                <c:pt idx="3499">
                  <c:v>-2.3065261389899998</c:v>
                </c:pt>
                <c:pt idx="3500">
                  <c:v>-2.2897020927399998</c:v>
                </c:pt>
                <c:pt idx="3501">
                  <c:v>-2.2728780464899998</c:v>
                </c:pt>
                <c:pt idx="3502">
                  <c:v>-2.2560540002399998</c:v>
                </c:pt>
                <c:pt idx="3503">
                  <c:v>-2.2392299539799998</c:v>
                </c:pt>
                <c:pt idx="3504">
                  <c:v>-2.2224059077299998</c:v>
                </c:pt>
                <c:pt idx="3505">
                  <c:v>-2.2059536072700001</c:v>
                </c:pt>
                <c:pt idx="3506">
                  <c:v>-2.1911451398500001</c:v>
                </c:pt>
                <c:pt idx="3507">
                  <c:v>-2.1763366724300002</c:v>
                </c:pt>
                <c:pt idx="3508">
                  <c:v>-2.1615282050100002</c:v>
                </c:pt>
                <c:pt idx="3509">
                  <c:v>-2.1467197375899998</c:v>
                </c:pt>
                <c:pt idx="3510">
                  <c:v>-2.1319112701699998</c:v>
                </c:pt>
                <c:pt idx="3511">
                  <c:v>-2.1171028027499998</c:v>
                </c:pt>
                <c:pt idx="3512">
                  <c:v>-2.1022943353299999</c:v>
                </c:pt>
                <c:pt idx="3513">
                  <c:v>-2.0874858679099999</c:v>
                </c:pt>
                <c:pt idx="3514">
                  <c:v>-2.0726774004899999</c:v>
                </c:pt>
                <c:pt idx="3515">
                  <c:v>-2.05786893307</c:v>
                </c:pt>
                <c:pt idx="3516">
                  <c:v>-2.04306046565</c:v>
                </c:pt>
                <c:pt idx="3517">
                  <c:v>-2.02825199823</c:v>
                </c:pt>
                <c:pt idx="3518">
                  <c:v>-2.01344353081</c:v>
                </c:pt>
                <c:pt idx="3519">
                  <c:v>-1.9986350633900001</c:v>
                </c:pt>
                <c:pt idx="3520">
                  <c:v>-1.9838265959700001</c:v>
                </c:pt>
                <c:pt idx="3521">
                  <c:v>-1.9690181285599999</c:v>
                </c:pt>
                <c:pt idx="3522">
                  <c:v>-1.9542096611399999</c:v>
                </c:pt>
                <c:pt idx="3523">
                  <c:v>-1.93940119372</c:v>
                </c:pt>
                <c:pt idx="3524">
                  <c:v>-1.9245927263</c:v>
                </c:pt>
                <c:pt idx="3525">
                  <c:v>-1.90978425888</c:v>
                </c:pt>
                <c:pt idx="3526">
                  <c:v>-1.8949757914600001</c:v>
                </c:pt>
                <c:pt idx="3527">
                  <c:v>-1.8801673240400001</c:v>
                </c:pt>
                <c:pt idx="3528">
                  <c:v>-1.8653588566199999</c:v>
                </c:pt>
                <c:pt idx="3529">
                  <c:v>-1.8505503891999999</c:v>
                </c:pt>
                <c:pt idx="3530">
                  <c:v>-1.83574192178</c:v>
                </c:pt>
                <c:pt idx="3531">
                  <c:v>-1.82093345436</c:v>
                </c:pt>
                <c:pt idx="3532">
                  <c:v>-1.8078312405500001</c:v>
                </c:pt>
                <c:pt idx="3533">
                  <c:v>-1.7950704476699999</c:v>
                </c:pt>
                <c:pt idx="3534">
                  <c:v>-1.7823096547999999</c:v>
                </c:pt>
                <c:pt idx="3535">
                  <c:v>-1.7695488619199999</c:v>
                </c:pt>
                <c:pt idx="3536">
                  <c:v>-1.75678806905</c:v>
                </c:pt>
                <c:pt idx="3537">
                  <c:v>-1.74402727617</c:v>
                </c:pt>
                <c:pt idx="3538">
                  <c:v>-1.7312664833</c:v>
                </c:pt>
                <c:pt idx="3539">
                  <c:v>-1.71850569042</c:v>
                </c:pt>
                <c:pt idx="3540">
                  <c:v>-1.70574489755</c:v>
                </c:pt>
                <c:pt idx="3541">
                  <c:v>-1.69298410467</c:v>
                </c:pt>
                <c:pt idx="3542">
                  <c:v>-1.6802233118000001</c:v>
                </c:pt>
                <c:pt idx="3543">
                  <c:v>-1.6674625189200001</c:v>
                </c:pt>
                <c:pt idx="3544">
                  <c:v>-1.6547017260500001</c:v>
                </c:pt>
                <c:pt idx="3545">
                  <c:v>-1.6419409331699999</c:v>
                </c:pt>
                <c:pt idx="3546">
                  <c:v>-1.6291801402999999</c:v>
                </c:pt>
                <c:pt idx="3547">
                  <c:v>-1.6164193474199999</c:v>
                </c:pt>
                <c:pt idx="3548">
                  <c:v>-1.6036585545499999</c:v>
                </c:pt>
                <c:pt idx="3549">
                  <c:v>-1.59089776167</c:v>
                </c:pt>
                <c:pt idx="3550">
                  <c:v>-1.57813696879</c:v>
                </c:pt>
                <c:pt idx="3551">
                  <c:v>-1.56537617592</c:v>
                </c:pt>
                <c:pt idx="3552">
                  <c:v>-1.55261538304</c:v>
                </c:pt>
                <c:pt idx="3553">
                  <c:v>-1.53985459017</c:v>
                </c:pt>
                <c:pt idx="3554">
                  <c:v>-1.5270937972900001</c:v>
                </c:pt>
                <c:pt idx="3555">
                  <c:v>-1.5143330044200001</c:v>
                </c:pt>
                <c:pt idx="3556">
                  <c:v>-1.50185010528</c:v>
                </c:pt>
                <c:pt idx="3557">
                  <c:v>-1.4911014387099999</c:v>
                </c:pt>
                <c:pt idx="3558">
                  <c:v>-1.4803527721500001</c:v>
                </c:pt>
                <c:pt idx="3559">
                  <c:v>-1.46960410558</c:v>
                </c:pt>
                <c:pt idx="3560">
                  <c:v>-1.4588554390099999</c:v>
                </c:pt>
                <c:pt idx="3561">
                  <c:v>-1.4481067724400001</c:v>
                </c:pt>
                <c:pt idx="3562">
                  <c:v>-1.43735810587</c:v>
                </c:pt>
                <c:pt idx="3563">
                  <c:v>-1.4266094392999999</c:v>
                </c:pt>
                <c:pt idx="3564">
                  <c:v>-1.4158607727300001</c:v>
                </c:pt>
                <c:pt idx="3565">
                  <c:v>-1.40511210617</c:v>
                </c:pt>
                <c:pt idx="3566">
                  <c:v>-1.3943634396</c:v>
                </c:pt>
                <c:pt idx="3567">
                  <c:v>-1.3836147730299999</c:v>
                </c:pt>
                <c:pt idx="3568">
                  <c:v>-1.3728661064600001</c:v>
                </c:pt>
                <c:pt idx="3569">
                  <c:v>-1.36211743989</c:v>
                </c:pt>
                <c:pt idx="3570">
                  <c:v>-1.3513687733199999</c:v>
                </c:pt>
                <c:pt idx="3571">
                  <c:v>-1.3406201067500001</c:v>
                </c:pt>
                <c:pt idx="3572">
                  <c:v>-1.32987144018</c:v>
                </c:pt>
                <c:pt idx="3573">
                  <c:v>-1.31912277362</c:v>
                </c:pt>
                <c:pt idx="3574">
                  <c:v>-1.3083741070499999</c:v>
                </c:pt>
                <c:pt idx="3575">
                  <c:v>-1.2976254404800001</c:v>
                </c:pt>
                <c:pt idx="3576">
                  <c:v>-1.28687677391</c:v>
                </c:pt>
                <c:pt idx="3577">
                  <c:v>-1.2761281073399999</c:v>
                </c:pt>
                <c:pt idx="3578">
                  <c:v>-1.2653794407700001</c:v>
                </c:pt>
                <c:pt idx="3579">
                  <c:v>-1.2546307742</c:v>
                </c:pt>
                <c:pt idx="3580">
                  <c:v>-1.24388210764</c:v>
                </c:pt>
                <c:pt idx="3581">
                  <c:v>-1.2336026954099999</c:v>
                </c:pt>
                <c:pt idx="3582">
                  <c:v>-1.22430415729</c:v>
                </c:pt>
                <c:pt idx="3583">
                  <c:v>-1.2150056191700001</c:v>
                </c:pt>
                <c:pt idx="3584">
                  <c:v>-1.2057070810499999</c:v>
                </c:pt>
                <c:pt idx="3585">
                  <c:v>-1.19640854292</c:v>
                </c:pt>
                <c:pt idx="3586">
                  <c:v>-1.1871100048000001</c:v>
                </c:pt>
                <c:pt idx="3587">
                  <c:v>-1.1778114666799999</c:v>
                </c:pt>
                <c:pt idx="3588">
                  <c:v>-1.16851292856</c:v>
                </c:pt>
                <c:pt idx="3589">
                  <c:v>-1.1592143904400001</c:v>
                </c:pt>
                <c:pt idx="3590">
                  <c:v>-1.1499158523199999</c:v>
                </c:pt>
                <c:pt idx="3591">
                  <c:v>-1.1406173142</c:v>
                </c:pt>
                <c:pt idx="3592">
                  <c:v>-1.1313187760800001</c:v>
                </c:pt>
                <c:pt idx="3593">
                  <c:v>-1.1220202379599999</c:v>
                </c:pt>
                <c:pt idx="3594">
                  <c:v>-1.11272169984</c:v>
                </c:pt>
                <c:pt idx="3595">
                  <c:v>-1.1034231617200001</c:v>
                </c:pt>
                <c:pt idx="3596">
                  <c:v>-1.09412462359</c:v>
                </c:pt>
                <c:pt idx="3597">
                  <c:v>-1.08482608547</c:v>
                </c:pt>
                <c:pt idx="3598">
                  <c:v>-1.0755275473499999</c:v>
                </c:pt>
                <c:pt idx="3599">
                  <c:v>-1.06622900923</c:v>
                </c:pt>
                <c:pt idx="3600">
                  <c:v>-1.05693047111</c:v>
                </c:pt>
                <c:pt idx="3601">
                  <c:v>-1.0476319329899999</c:v>
                </c:pt>
                <c:pt idx="3602">
                  <c:v>-1.03833339487</c:v>
                </c:pt>
                <c:pt idx="3603">
                  <c:v>-1.0290348567500001</c:v>
                </c:pt>
                <c:pt idx="3604">
                  <c:v>-1.0197363186299999</c:v>
                </c:pt>
                <c:pt idx="3605">
                  <c:v>-1.01043778051</c:v>
                </c:pt>
                <c:pt idx="3606">
                  <c:v>-1.0019970496499999</c:v>
                </c:pt>
                <c:pt idx="3607">
                  <c:v>-0.99411796664399998</c:v>
                </c:pt>
                <c:pt idx="3608">
                  <c:v>-0.98623888363599999</c:v>
                </c:pt>
                <c:pt idx="3609">
                  <c:v>-0.97835980062899996</c:v>
                </c:pt>
                <c:pt idx="3610">
                  <c:v>-0.97048071762099997</c:v>
                </c:pt>
                <c:pt idx="3611">
                  <c:v>-0.96260163461299997</c:v>
                </c:pt>
                <c:pt idx="3612">
                  <c:v>-0.95472255160599995</c:v>
                </c:pt>
                <c:pt idx="3613">
                  <c:v>-0.94684346859799995</c:v>
                </c:pt>
                <c:pt idx="3614">
                  <c:v>-0.93896438558999995</c:v>
                </c:pt>
                <c:pt idx="3615">
                  <c:v>-0.93108530258300004</c:v>
                </c:pt>
                <c:pt idx="3616">
                  <c:v>-0.92320621957500004</c:v>
                </c:pt>
                <c:pt idx="3617">
                  <c:v>-0.91532713656700004</c:v>
                </c:pt>
                <c:pt idx="3618">
                  <c:v>-0.90744805355900005</c:v>
                </c:pt>
                <c:pt idx="3619">
                  <c:v>-0.89956897055200002</c:v>
                </c:pt>
                <c:pt idx="3620">
                  <c:v>-0.89168988754400003</c:v>
                </c:pt>
                <c:pt idx="3621">
                  <c:v>-0.88381080453600003</c:v>
                </c:pt>
                <c:pt idx="3622">
                  <c:v>-0.87593172152900001</c:v>
                </c:pt>
                <c:pt idx="3623">
                  <c:v>-0.86805263852100001</c:v>
                </c:pt>
                <c:pt idx="3624">
                  <c:v>-0.86017355551300001</c:v>
                </c:pt>
                <c:pt idx="3625">
                  <c:v>-0.85229447250599999</c:v>
                </c:pt>
                <c:pt idx="3626">
                  <c:v>-0.84441538949799999</c:v>
                </c:pt>
                <c:pt idx="3627">
                  <c:v>-0.83653630648999999</c:v>
                </c:pt>
                <c:pt idx="3628">
                  <c:v>-0.82865722348199999</c:v>
                </c:pt>
                <c:pt idx="3629">
                  <c:v>-0.82077814047499997</c:v>
                </c:pt>
                <c:pt idx="3630">
                  <c:v>-0.81289905746699997</c:v>
                </c:pt>
                <c:pt idx="3631">
                  <c:v>-0.80501997445899998</c:v>
                </c:pt>
                <c:pt idx="3632">
                  <c:v>-0.79714089145199996</c:v>
                </c:pt>
                <c:pt idx="3633">
                  <c:v>-0.78987000236600002</c:v>
                </c:pt>
                <c:pt idx="3634">
                  <c:v>-0.78312235362500004</c:v>
                </c:pt>
                <c:pt idx="3635">
                  <c:v>-0.77637470488399996</c:v>
                </c:pt>
                <c:pt idx="3636">
                  <c:v>-0.769627056142</c:v>
                </c:pt>
                <c:pt idx="3637">
                  <c:v>-0.76287940740100002</c:v>
                </c:pt>
                <c:pt idx="3638">
                  <c:v>-0.75613175865899995</c:v>
                </c:pt>
                <c:pt idx="3639">
                  <c:v>-0.74938410991799997</c:v>
                </c:pt>
                <c:pt idx="3640">
                  <c:v>-0.742636461177</c:v>
                </c:pt>
                <c:pt idx="3641">
                  <c:v>-0.73588881243500004</c:v>
                </c:pt>
                <c:pt idx="3642">
                  <c:v>-0.72914116369399995</c:v>
                </c:pt>
                <c:pt idx="3643">
                  <c:v>-0.72239351495299997</c:v>
                </c:pt>
                <c:pt idx="3644">
                  <c:v>-0.71564586621100001</c:v>
                </c:pt>
                <c:pt idx="3645">
                  <c:v>-0.70889821747000004</c:v>
                </c:pt>
                <c:pt idx="3646">
                  <c:v>-0.70215056872799997</c:v>
                </c:pt>
                <c:pt idx="3647">
                  <c:v>-0.69540291998699999</c:v>
                </c:pt>
                <c:pt idx="3648">
                  <c:v>-0.68865527124600001</c:v>
                </c:pt>
                <c:pt idx="3649">
                  <c:v>-0.68190762250400005</c:v>
                </c:pt>
                <c:pt idx="3650">
                  <c:v>-0.67515997376299997</c:v>
                </c:pt>
                <c:pt idx="3651">
                  <c:v>-0.66841232502199999</c:v>
                </c:pt>
                <c:pt idx="3652">
                  <c:v>-0.66166467628000003</c:v>
                </c:pt>
                <c:pt idx="3653">
                  <c:v>-0.65491702753900005</c:v>
                </c:pt>
                <c:pt idx="3654">
                  <c:v>-0.64816937879699998</c:v>
                </c:pt>
                <c:pt idx="3655">
                  <c:v>-0.64142173005600001</c:v>
                </c:pt>
                <c:pt idx="3656">
                  <c:v>-0.63580100207599999</c:v>
                </c:pt>
                <c:pt idx="3657">
                  <c:v>-0.630364822145</c:v>
                </c:pt>
                <c:pt idx="3658">
                  <c:v>-0.62492864221300004</c:v>
                </c:pt>
                <c:pt idx="3659">
                  <c:v>-0.61949246228099997</c:v>
                </c:pt>
                <c:pt idx="3660">
                  <c:v>-0.61405628234999998</c:v>
                </c:pt>
                <c:pt idx="3661">
                  <c:v>-0.60862010241800002</c:v>
                </c:pt>
                <c:pt idx="3662">
                  <c:v>-0.60318392248700003</c:v>
                </c:pt>
                <c:pt idx="3663">
                  <c:v>-0.59774774255499996</c:v>
                </c:pt>
                <c:pt idx="3664">
                  <c:v>-0.592311562623</c:v>
                </c:pt>
                <c:pt idx="3665">
                  <c:v>-0.58687538269200001</c:v>
                </c:pt>
                <c:pt idx="3666">
                  <c:v>-0.58143920276000005</c:v>
                </c:pt>
                <c:pt idx="3667">
                  <c:v>-0.57600302282799998</c:v>
                </c:pt>
                <c:pt idx="3668">
                  <c:v>-0.57056684289699999</c:v>
                </c:pt>
                <c:pt idx="3669">
                  <c:v>-0.56513066296500003</c:v>
                </c:pt>
                <c:pt idx="3670">
                  <c:v>-0.55969448303299996</c:v>
                </c:pt>
                <c:pt idx="3671">
                  <c:v>-0.55425830310199997</c:v>
                </c:pt>
                <c:pt idx="3672">
                  <c:v>-0.54882212317000001</c:v>
                </c:pt>
                <c:pt idx="3673">
                  <c:v>-0.54338594323900002</c:v>
                </c:pt>
                <c:pt idx="3674">
                  <c:v>-0.53794976330699995</c:v>
                </c:pt>
                <c:pt idx="3675">
                  <c:v>-0.53251358337499999</c:v>
                </c:pt>
                <c:pt idx="3676">
                  <c:v>-0.527077403444</c:v>
                </c:pt>
                <c:pt idx="3677">
                  <c:v>-0.52164122351200004</c:v>
                </c:pt>
                <c:pt idx="3678">
                  <c:v>-0.51620504357999997</c:v>
                </c:pt>
                <c:pt idx="3679">
                  <c:v>-0.51076886364899998</c:v>
                </c:pt>
                <c:pt idx="3680">
                  <c:v>-0.50533268371700002</c:v>
                </c:pt>
                <c:pt idx="3681">
                  <c:v>-0.499896503785</c:v>
                </c:pt>
                <c:pt idx="3682">
                  <c:v>-0.49446032385400002</c:v>
                </c:pt>
                <c:pt idx="3683">
                  <c:v>-0.48933583553499999</c:v>
                </c:pt>
                <c:pt idx="3684">
                  <c:v>-0.484590231451</c:v>
                </c:pt>
                <c:pt idx="3685">
                  <c:v>-0.47984462736700001</c:v>
                </c:pt>
                <c:pt idx="3686">
                  <c:v>-0.475099023284</c:v>
                </c:pt>
                <c:pt idx="3687">
                  <c:v>-0.47035341920000001</c:v>
                </c:pt>
                <c:pt idx="3688">
                  <c:v>-0.46560781511600002</c:v>
                </c:pt>
                <c:pt idx="3689">
                  <c:v>-0.46086221103199998</c:v>
                </c:pt>
                <c:pt idx="3690">
                  <c:v>-0.45611660694799999</c:v>
                </c:pt>
                <c:pt idx="3691">
                  <c:v>-0.45137100286499998</c:v>
                </c:pt>
                <c:pt idx="3692">
                  <c:v>-0.44662539878099999</c:v>
                </c:pt>
                <c:pt idx="3693">
                  <c:v>-0.44187979469700001</c:v>
                </c:pt>
                <c:pt idx="3694">
                  <c:v>-0.43713419061300002</c:v>
                </c:pt>
                <c:pt idx="3695">
                  <c:v>-0.43238858652899997</c:v>
                </c:pt>
                <c:pt idx="3696">
                  <c:v>-0.42764298244499999</c:v>
                </c:pt>
                <c:pt idx="3697">
                  <c:v>-0.42289737836199998</c:v>
                </c:pt>
                <c:pt idx="3698">
                  <c:v>-0.41815177427799999</c:v>
                </c:pt>
                <c:pt idx="3699">
                  <c:v>-0.413406170194</c:v>
                </c:pt>
                <c:pt idx="3700">
                  <c:v>-0.40866056611000001</c:v>
                </c:pt>
                <c:pt idx="3701">
                  <c:v>-0.40391496202600002</c:v>
                </c:pt>
                <c:pt idx="3702">
                  <c:v>-0.39916935794199998</c:v>
                </c:pt>
                <c:pt idx="3703">
                  <c:v>-0.39442375385900003</c:v>
                </c:pt>
                <c:pt idx="3704">
                  <c:v>-0.38967814977499998</c:v>
                </c:pt>
                <c:pt idx="3705">
                  <c:v>-0.38493254569099999</c:v>
                </c:pt>
                <c:pt idx="3706">
                  <c:v>-0.38018694160700001</c:v>
                </c:pt>
                <c:pt idx="3707">
                  <c:v>-0.37634141106000002</c:v>
                </c:pt>
                <c:pt idx="3708">
                  <c:v>-0.37268940601700001</c:v>
                </c:pt>
                <c:pt idx="3709">
                  <c:v>-0.36903740097400001</c:v>
                </c:pt>
                <c:pt idx="3710">
                  <c:v>-0.365385395931</c:v>
                </c:pt>
                <c:pt idx="3711">
                  <c:v>-0.36173339088799999</c:v>
                </c:pt>
                <c:pt idx="3712">
                  <c:v>-0.35808138584499999</c:v>
                </c:pt>
                <c:pt idx="3713">
                  <c:v>-0.35442938080199998</c:v>
                </c:pt>
                <c:pt idx="3714">
                  <c:v>-0.35077737575899998</c:v>
                </c:pt>
                <c:pt idx="3715">
                  <c:v>-0.34712537071600003</c:v>
                </c:pt>
                <c:pt idx="3716">
                  <c:v>-0.34347336567300002</c:v>
                </c:pt>
                <c:pt idx="3717">
                  <c:v>-0.33982136063000001</c:v>
                </c:pt>
                <c:pt idx="3718">
                  <c:v>-0.33616935558700001</c:v>
                </c:pt>
                <c:pt idx="3719">
                  <c:v>-0.332517350544</c:v>
                </c:pt>
                <c:pt idx="3720">
                  <c:v>-0.32886534550099999</c:v>
                </c:pt>
                <c:pt idx="3721">
                  <c:v>-0.32521334045799999</c:v>
                </c:pt>
                <c:pt idx="3722">
                  <c:v>-0.32156133541499998</c:v>
                </c:pt>
                <c:pt idx="3723">
                  <c:v>-0.31790933037199998</c:v>
                </c:pt>
                <c:pt idx="3724">
                  <c:v>-0.31425732532900003</c:v>
                </c:pt>
                <c:pt idx="3725">
                  <c:v>-0.31060532028600002</c:v>
                </c:pt>
                <c:pt idx="3726">
                  <c:v>-0.30695331524300001</c:v>
                </c:pt>
                <c:pt idx="3727">
                  <c:v>-0.30330131020000001</c:v>
                </c:pt>
                <c:pt idx="3728">
                  <c:v>-0.299649305157</c:v>
                </c:pt>
                <c:pt idx="3729">
                  <c:v>-0.29599730011399999</c:v>
                </c:pt>
                <c:pt idx="3730">
                  <c:v>-0.29234529507099999</c:v>
                </c:pt>
                <c:pt idx="3731">
                  <c:v>-0.28869329002799998</c:v>
                </c:pt>
                <c:pt idx="3732">
                  <c:v>-0.28504128498499998</c:v>
                </c:pt>
                <c:pt idx="3733">
                  <c:v>-0.28138927994200003</c:v>
                </c:pt>
                <c:pt idx="3734">
                  <c:v>-0.27820204785500002</c:v>
                </c:pt>
                <c:pt idx="3735">
                  <c:v>-0.27507483547599998</c:v>
                </c:pt>
                <c:pt idx="3736">
                  <c:v>-0.27194762309699999</c:v>
                </c:pt>
                <c:pt idx="3737">
                  <c:v>-0.268820410718</c:v>
                </c:pt>
                <c:pt idx="3738">
                  <c:v>-0.26569319833900001</c:v>
                </c:pt>
                <c:pt idx="3739">
                  <c:v>-0.26256598596000003</c:v>
                </c:pt>
                <c:pt idx="3740">
                  <c:v>-0.25943877358099998</c:v>
                </c:pt>
                <c:pt idx="3741">
                  <c:v>-0.25631156120300003</c:v>
                </c:pt>
                <c:pt idx="3742">
                  <c:v>-0.25318434882399998</c:v>
                </c:pt>
                <c:pt idx="3743">
                  <c:v>-0.25005713644499999</c:v>
                </c:pt>
                <c:pt idx="3744">
                  <c:v>-0.24692992406600001</c:v>
                </c:pt>
                <c:pt idx="3745">
                  <c:v>-0.24380271168699999</c:v>
                </c:pt>
                <c:pt idx="3746">
                  <c:v>-0.240675499308</c:v>
                </c:pt>
                <c:pt idx="3747">
                  <c:v>-0.23754828692900001</c:v>
                </c:pt>
                <c:pt idx="3748">
                  <c:v>-0.23442107455</c:v>
                </c:pt>
                <c:pt idx="3749">
                  <c:v>-0.23129386217100001</c:v>
                </c:pt>
                <c:pt idx="3750">
                  <c:v>-0.22816664979199999</c:v>
                </c:pt>
                <c:pt idx="3751">
                  <c:v>-0.22503943741400001</c:v>
                </c:pt>
                <c:pt idx="3752">
                  <c:v>-0.22191222503499999</c:v>
                </c:pt>
                <c:pt idx="3753">
                  <c:v>-0.21878501265600001</c:v>
                </c:pt>
                <c:pt idx="3754">
                  <c:v>-0.21565780027699999</c:v>
                </c:pt>
                <c:pt idx="3755">
                  <c:v>-0.212530587898</c:v>
                </c:pt>
                <c:pt idx="3756">
                  <c:v>-0.20940337551900001</c:v>
                </c:pt>
                <c:pt idx="3757">
                  <c:v>-0.20652037592299999</c:v>
                </c:pt>
                <c:pt idx="3758">
                  <c:v>-0.20405857339799999</c:v>
                </c:pt>
                <c:pt idx="3759">
                  <c:v>-0.20159677087399999</c:v>
                </c:pt>
                <c:pt idx="3760">
                  <c:v>-0.19913496834899999</c:v>
                </c:pt>
                <c:pt idx="3761">
                  <c:v>-0.19667316582399999</c:v>
                </c:pt>
                <c:pt idx="3762">
                  <c:v>-0.1942113633</c:v>
                </c:pt>
                <c:pt idx="3763">
                  <c:v>-0.19174956077499999</c:v>
                </c:pt>
                <c:pt idx="3764">
                  <c:v>-0.189287758251</c:v>
                </c:pt>
                <c:pt idx="3765">
                  <c:v>-0.186825955726</c:v>
                </c:pt>
                <c:pt idx="3766">
                  <c:v>-0.184364153201</c:v>
                </c:pt>
                <c:pt idx="3767">
                  <c:v>-0.181902350677</c:v>
                </c:pt>
                <c:pt idx="3768">
                  <c:v>-0.179440548152</c:v>
                </c:pt>
                <c:pt idx="3769">
                  <c:v>-0.176978745627</c:v>
                </c:pt>
                <c:pt idx="3770">
                  <c:v>-0.17451694310300001</c:v>
                </c:pt>
                <c:pt idx="3771">
                  <c:v>-0.172055140578</c:v>
                </c:pt>
                <c:pt idx="3772">
                  <c:v>-0.16959333805400001</c:v>
                </c:pt>
                <c:pt idx="3773">
                  <c:v>-0.16713153552900001</c:v>
                </c:pt>
                <c:pt idx="3774">
                  <c:v>-0.16466973300400001</c:v>
                </c:pt>
                <c:pt idx="3775">
                  <c:v>-0.16220793048000001</c:v>
                </c:pt>
                <c:pt idx="3776">
                  <c:v>-0.15974612795500001</c:v>
                </c:pt>
                <c:pt idx="3777">
                  <c:v>-0.15728432543099999</c:v>
                </c:pt>
                <c:pt idx="3778">
                  <c:v>-0.15482252290599999</c:v>
                </c:pt>
                <c:pt idx="3779">
                  <c:v>-0.15236072038099999</c:v>
                </c:pt>
                <c:pt idx="3780">
                  <c:v>-0.14989891785699999</c:v>
                </c:pt>
                <c:pt idx="3781">
                  <c:v>-0.14743711533199999</c:v>
                </c:pt>
                <c:pt idx="3782">
                  <c:v>-0.144975312808</c:v>
                </c:pt>
                <c:pt idx="3783">
                  <c:v>-0.142577335685</c:v>
                </c:pt>
                <c:pt idx="3784">
                  <c:v>-0.14044040409299999</c:v>
                </c:pt>
                <c:pt idx="3785">
                  <c:v>-0.13830347250200001</c:v>
                </c:pt>
                <c:pt idx="3786">
                  <c:v>-0.13616654090999999</c:v>
                </c:pt>
                <c:pt idx="3787">
                  <c:v>-0.13402960931899999</c:v>
                </c:pt>
                <c:pt idx="3788">
                  <c:v>-0.131892677727</c:v>
                </c:pt>
                <c:pt idx="3789">
                  <c:v>-0.12975574613599999</c:v>
                </c:pt>
                <c:pt idx="3790">
                  <c:v>-0.12761881454400001</c:v>
                </c:pt>
                <c:pt idx="3791">
                  <c:v>-0.125481882953</c:v>
                </c:pt>
                <c:pt idx="3792">
                  <c:v>-0.123344951361</c:v>
                </c:pt>
                <c:pt idx="3793">
                  <c:v>-0.12120801976999999</c:v>
                </c:pt>
                <c:pt idx="3794">
                  <c:v>-0.119071088178</c:v>
                </c:pt>
                <c:pt idx="3795">
                  <c:v>-0.116934156587</c:v>
                </c:pt>
                <c:pt idx="3796">
                  <c:v>-0.114797224995</c:v>
                </c:pt>
                <c:pt idx="3797">
                  <c:v>-0.11266029340399999</c:v>
                </c:pt>
                <c:pt idx="3798">
                  <c:v>-0.110523361812</c:v>
                </c:pt>
                <c:pt idx="3799">
                  <c:v>-0.108386430221</c:v>
                </c:pt>
                <c:pt idx="3800">
                  <c:v>-0.106249498629</c:v>
                </c:pt>
                <c:pt idx="3801">
                  <c:v>-0.104112567038</c:v>
                </c:pt>
                <c:pt idx="3802">
                  <c:v>-0.101975635446</c:v>
                </c:pt>
                <c:pt idx="3803" formatCode="0.00E+00">
                  <c:v>-9.9838703854899999E-2</c:v>
                </c:pt>
                <c:pt idx="3804" formatCode="0.00E+00">
                  <c:v>-9.7701772263400002E-2</c:v>
                </c:pt>
                <c:pt idx="3805" formatCode="0.00E+00">
                  <c:v>-9.5564840671900006E-2</c:v>
                </c:pt>
                <c:pt idx="3806" formatCode="0.00E+00">
                  <c:v>-9.3427909080399996E-2</c:v>
                </c:pt>
                <c:pt idx="3807" formatCode="0.00E+00">
                  <c:v>-9.1290977488899999E-2</c:v>
                </c:pt>
                <c:pt idx="3808" formatCode="0.00E+00">
                  <c:v>-8.9154045897400003E-2</c:v>
                </c:pt>
                <c:pt idx="3809" formatCode="0.00E+00">
                  <c:v>-8.7173409657900006E-2</c:v>
                </c:pt>
                <c:pt idx="3810" formatCode="0.00E+00">
                  <c:v>-8.5495460259200004E-2</c:v>
                </c:pt>
                <c:pt idx="3811" formatCode="0.00E+00">
                  <c:v>-8.3817510860399999E-2</c:v>
                </c:pt>
                <c:pt idx="3812" formatCode="0.00E+00">
                  <c:v>-8.2139561461699998E-2</c:v>
                </c:pt>
                <c:pt idx="3813" formatCode="0.00E+00">
                  <c:v>-8.0461612062900006E-2</c:v>
                </c:pt>
                <c:pt idx="3814" formatCode="0.00E+00">
                  <c:v>-7.8783662664200005E-2</c:v>
                </c:pt>
                <c:pt idx="3815" formatCode="0.00E+00">
                  <c:v>-7.71057132654E-2</c:v>
                </c:pt>
                <c:pt idx="3816" formatCode="0.00E+00">
                  <c:v>-7.5427763866699998E-2</c:v>
                </c:pt>
                <c:pt idx="3817" formatCode="0.00E+00">
                  <c:v>-7.3749814467899993E-2</c:v>
                </c:pt>
                <c:pt idx="3818" formatCode="0.00E+00">
                  <c:v>-7.2071865069200006E-2</c:v>
                </c:pt>
                <c:pt idx="3819" formatCode="0.00E+00">
                  <c:v>-7.0393915670400001E-2</c:v>
                </c:pt>
                <c:pt idx="3820" formatCode="0.00E+00">
                  <c:v>-6.8715966271699999E-2</c:v>
                </c:pt>
                <c:pt idx="3821" formatCode="0.00E+00">
                  <c:v>-6.7038016872899994E-2</c:v>
                </c:pt>
                <c:pt idx="3822" formatCode="0.00E+00">
                  <c:v>-6.5360067474200007E-2</c:v>
                </c:pt>
                <c:pt idx="3823" formatCode="0.00E+00">
                  <c:v>-6.3682118075400002E-2</c:v>
                </c:pt>
                <c:pt idx="3824" formatCode="0.00E+00">
                  <c:v>-6.20041686767E-2</c:v>
                </c:pt>
                <c:pt idx="3825" formatCode="0.00E+00">
                  <c:v>-6.0326219277999998E-2</c:v>
                </c:pt>
                <c:pt idx="3826" formatCode="0.00E+00">
                  <c:v>-5.86482698792E-2</c:v>
                </c:pt>
                <c:pt idx="3827" formatCode="0.00E+00">
                  <c:v>-5.6970320480499999E-2</c:v>
                </c:pt>
                <c:pt idx="3828" formatCode="0.00E+00">
                  <c:v>-5.5292371081700001E-2</c:v>
                </c:pt>
                <c:pt idx="3829" formatCode="0.00E+00">
                  <c:v>-5.3614421682999999E-2</c:v>
                </c:pt>
                <c:pt idx="3830" formatCode="0.00E+00">
                  <c:v>-5.1936472284200001E-2</c:v>
                </c:pt>
                <c:pt idx="3831" formatCode="0.00E+00">
                  <c:v>-5.02585228855E-2</c:v>
                </c:pt>
                <c:pt idx="3832" formatCode="0.00E+00">
                  <c:v>-4.8580573486700002E-2</c:v>
                </c:pt>
                <c:pt idx="3833" formatCode="0.00E+00">
                  <c:v>-4.70635084683E-2</c:v>
                </c:pt>
                <c:pt idx="3834" formatCode="0.00E+00">
                  <c:v>-4.5676989231399998E-2</c:v>
                </c:pt>
                <c:pt idx="3835" formatCode="0.00E+00">
                  <c:v>-4.4290469994399999E-2</c:v>
                </c:pt>
                <c:pt idx="3836" formatCode="0.00E+00">
                  <c:v>-4.2903950757500003E-2</c:v>
                </c:pt>
                <c:pt idx="3837" formatCode="0.00E+00">
                  <c:v>-4.1517431520499998E-2</c:v>
                </c:pt>
                <c:pt idx="3838" formatCode="0.00E+00">
                  <c:v>-4.0130912283600002E-2</c:v>
                </c:pt>
                <c:pt idx="3839" formatCode="0.00E+00">
                  <c:v>-3.8744393046599997E-2</c:v>
                </c:pt>
                <c:pt idx="3840" formatCode="0.00E+00">
                  <c:v>-3.7357873809700001E-2</c:v>
                </c:pt>
                <c:pt idx="3841" formatCode="0.00E+00">
                  <c:v>-3.5971354572700003E-2</c:v>
                </c:pt>
                <c:pt idx="3842" formatCode="0.00E+00">
                  <c:v>-3.4584835335699997E-2</c:v>
                </c:pt>
                <c:pt idx="3843" formatCode="0.00E+00">
                  <c:v>-3.3198316098800001E-2</c:v>
                </c:pt>
                <c:pt idx="3844" formatCode="0.00E+00">
                  <c:v>-3.1811796861800003E-2</c:v>
                </c:pt>
                <c:pt idx="3845" formatCode="0.00E+00">
                  <c:v>-3.04252776249E-2</c:v>
                </c:pt>
                <c:pt idx="3846" formatCode="0.00E+00">
                  <c:v>-2.9038758387900002E-2</c:v>
                </c:pt>
                <c:pt idx="3847" formatCode="0.00E+00">
                  <c:v>-2.7652239150999999E-2</c:v>
                </c:pt>
                <c:pt idx="3848" formatCode="0.00E+00">
                  <c:v>-2.6265719914000001E-2</c:v>
                </c:pt>
                <c:pt idx="3849" formatCode="0.00E+00">
                  <c:v>-2.4879200677100002E-2</c:v>
                </c:pt>
                <c:pt idx="3850" formatCode="0.00E+00">
                  <c:v>-2.3492681440099999E-2</c:v>
                </c:pt>
                <c:pt idx="3851" formatCode="0.00E+00">
                  <c:v>-2.2106162203100001E-2</c:v>
                </c:pt>
                <c:pt idx="3852" formatCode="0.00E+00">
                  <c:v>-2.0719642966199998E-2</c:v>
                </c:pt>
                <c:pt idx="3853" formatCode="0.00E+00">
                  <c:v>-1.93331237292E-2</c:v>
                </c:pt>
                <c:pt idx="3854" formatCode="0.00E+00">
                  <c:v>-1.7946604492300001E-2</c:v>
                </c:pt>
                <c:pt idx="3855" formatCode="0.00E+00">
                  <c:v>-1.6560085255299999E-2</c:v>
                </c:pt>
                <c:pt idx="3856" formatCode="0.00E+00">
                  <c:v>-1.51735660184E-2</c:v>
                </c:pt>
                <c:pt idx="3857" formatCode="0.00E+00">
                  <c:v>-1.3787046781399999E-2</c:v>
                </c:pt>
                <c:pt idx="3858" formatCode="0.00E+00">
                  <c:v>-1.24005275445E-2</c:v>
                </c:pt>
                <c:pt idx="3859" formatCode="0.00E+00">
                  <c:v>-1.10584874287E-2</c:v>
                </c:pt>
                <c:pt idx="3860" formatCode="0.00E+00">
                  <c:v>-1.00309518569E-2</c:v>
                </c:pt>
                <c:pt idx="3861" formatCode="0.00E+00">
                  <c:v>-9.0034162850900004E-3</c:v>
                </c:pt>
                <c:pt idx="3862" formatCode="0.00E+00">
                  <c:v>-7.9758807133000001E-3</c:v>
                </c:pt>
                <c:pt idx="3863" formatCode="0.00E+00">
                  <c:v>-6.9483451415199996E-3</c:v>
                </c:pt>
                <c:pt idx="3864" formatCode="0.00E+00">
                  <c:v>-5.9208095697399999E-3</c:v>
                </c:pt>
                <c:pt idx="3865" formatCode="0.00E+00">
                  <c:v>-4.8932739979499996E-3</c:v>
                </c:pt>
                <c:pt idx="3866" formatCode="0.00E+00">
                  <c:v>-3.86573842617E-3</c:v>
                </c:pt>
                <c:pt idx="3867" formatCode="0.00E+00">
                  <c:v>-2.8382028543899999E-3</c:v>
                </c:pt>
                <c:pt idx="3868" formatCode="0.00E+00">
                  <c:v>-1.8106672826E-3</c:v>
                </c:pt>
                <c:pt idx="3869" formatCode="0.00E+00">
                  <c:v>-7.83131710821E-4</c:v>
                </c:pt>
                <c:pt idx="3870" formatCode="0.00E+00">
                  <c:v>2.4440386096200001E-4</c:v>
                </c:pt>
                <c:pt idx="3871" formatCode="0.00E+00">
                  <c:v>1.27193943274E-3</c:v>
                </c:pt>
                <c:pt idx="3872" formatCode="0.00E+00">
                  <c:v>2.2994750045300001E-3</c:v>
                </c:pt>
                <c:pt idx="3873" formatCode="0.00E+00">
                  <c:v>3.3270105763100002E-3</c:v>
                </c:pt>
                <c:pt idx="3874" formatCode="0.00E+00">
                  <c:v>4.3545461480900003E-3</c:v>
                </c:pt>
                <c:pt idx="3875" formatCode="0.00E+00">
                  <c:v>5.3820817198799997E-3</c:v>
                </c:pt>
                <c:pt idx="3876" formatCode="0.00E+00">
                  <c:v>6.4096172916600002E-3</c:v>
                </c:pt>
                <c:pt idx="3877" formatCode="0.00E+00">
                  <c:v>7.4371528634399999E-3</c:v>
                </c:pt>
                <c:pt idx="3878" formatCode="0.00E+00">
                  <c:v>8.4646884352299993E-3</c:v>
                </c:pt>
                <c:pt idx="3879" formatCode="0.00E+00">
                  <c:v>9.4922240070100007E-3</c:v>
                </c:pt>
                <c:pt idx="3880" formatCode="0.00E+00">
                  <c:v>1.0519759578799999E-2</c:v>
                </c:pt>
                <c:pt idx="3881" formatCode="0.00E+00">
                  <c:v>1.15472951506E-2</c:v>
                </c:pt>
                <c:pt idx="3882" formatCode="0.00E+00">
                  <c:v>1.25748307224E-2</c:v>
                </c:pt>
                <c:pt idx="3883" formatCode="0.00E+00">
                  <c:v>1.35872986233E-2</c:v>
                </c:pt>
                <c:pt idx="3884" formatCode="0.00E+00">
                  <c:v>1.4530356386999999E-2</c:v>
                </c:pt>
                <c:pt idx="3885" formatCode="0.00E+00">
                  <c:v>1.5473414150700001E-2</c:v>
                </c:pt>
                <c:pt idx="3886" formatCode="0.00E+00">
                  <c:v>1.6416471914299999E-2</c:v>
                </c:pt>
                <c:pt idx="3887" formatCode="0.00E+00">
                  <c:v>1.7359529677999998E-2</c:v>
                </c:pt>
                <c:pt idx="3888" formatCode="0.00E+00">
                  <c:v>1.8302587441700002E-2</c:v>
                </c:pt>
                <c:pt idx="3889" formatCode="0.00E+00">
                  <c:v>1.9245645205400001E-2</c:v>
                </c:pt>
                <c:pt idx="3890" formatCode="0.00E+00">
                  <c:v>2.0188702969000001E-2</c:v>
                </c:pt>
                <c:pt idx="3891" formatCode="0.00E+00">
                  <c:v>2.1131760732700001E-2</c:v>
                </c:pt>
                <c:pt idx="3892" formatCode="0.00E+00">
                  <c:v>2.20748184964E-2</c:v>
                </c:pt>
                <c:pt idx="3893" formatCode="0.00E+00">
                  <c:v>2.30178762601E-2</c:v>
                </c:pt>
                <c:pt idx="3894" formatCode="0.00E+00">
                  <c:v>2.39609340237E-2</c:v>
                </c:pt>
                <c:pt idx="3895" formatCode="0.00E+00">
                  <c:v>2.49039917874E-2</c:v>
                </c:pt>
                <c:pt idx="3896" formatCode="0.00E+00">
                  <c:v>2.5847049551099999E-2</c:v>
                </c:pt>
                <c:pt idx="3897" formatCode="0.00E+00">
                  <c:v>2.6790107314799999E-2</c:v>
                </c:pt>
                <c:pt idx="3898" formatCode="0.00E+00">
                  <c:v>2.7733165078399999E-2</c:v>
                </c:pt>
                <c:pt idx="3899" formatCode="0.00E+00">
                  <c:v>2.8676222842099999E-2</c:v>
                </c:pt>
                <c:pt idx="3900" formatCode="0.00E+00">
                  <c:v>2.9619280605799998E-2</c:v>
                </c:pt>
                <c:pt idx="3901" formatCode="0.00E+00">
                  <c:v>3.0562338369500001E-2</c:v>
                </c:pt>
                <c:pt idx="3902" formatCode="0.00E+00">
                  <c:v>3.1505396133100001E-2</c:v>
                </c:pt>
                <c:pt idx="3903" formatCode="0.00E+00">
                  <c:v>3.2448453896799997E-2</c:v>
                </c:pt>
                <c:pt idx="3904" formatCode="0.00E+00">
                  <c:v>3.3391511660500001E-2</c:v>
                </c:pt>
                <c:pt idx="3905" formatCode="0.00E+00">
                  <c:v>3.4334569424199997E-2</c:v>
                </c:pt>
                <c:pt idx="3906" formatCode="0.00E+00">
                  <c:v>3.5277627187799997E-2</c:v>
                </c:pt>
                <c:pt idx="3907" formatCode="0.00E+00">
                  <c:v>3.62206849515E-2</c:v>
                </c:pt>
                <c:pt idx="3908" formatCode="0.00E+00">
                  <c:v>3.7163742715200003E-2</c:v>
                </c:pt>
                <c:pt idx="3909" formatCode="0.00E+00">
                  <c:v>3.8106800478899999E-2</c:v>
                </c:pt>
                <c:pt idx="3910" formatCode="0.00E+00">
                  <c:v>3.8702838851699999E-2</c:v>
                </c:pt>
                <c:pt idx="3911" formatCode="0.00E+00">
                  <c:v>3.9236689048700001E-2</c:v>
                </c:pt>
                <c:pt idx="3912" formatCode="0.00E+00">
                  <c:v>3.9770539245799999E-2</c:v>
                </c:pt>
                <c:pt idx="3913" formatCode="0.00E+00">
                  <c:v>4.0304389442800001E-2</c:v>
                </c:pt>
                <c:pt idx="3914" formatCode="0.00E+00">
                  <c:v>4.0838239639800003E-2</c:v>
                </c:pt>
                <c:pt idx="3915" formatCode="0.00E+00">
                  <c:v>4.1372089836799998E-2</c:v>
                </c:pt>
                <c:pt idx="3916" formatCode="0.00E+00">
                  <c:v>4.1905940033899997E-2</c:v>
                </c:pt>
                <c:pt idx="3917" formatCode="0.00E+00">
                  <c:v>4.2439790230899999E-2</c:v>
                </c:pt>
                <c:pt idx="3918" formatCode="0.00E+00">
                  <c:v>4.2973640427900001E-2</c:v>
                </c:pt>
                <c:pt idx="3919" formatCode="0.00E+00">
                  <c:v>4.3507490624900003E-2</c:v>
                </c:pt>
                <c:pt idx="3920" formatCode="0.00E+00">
                  <c:v>4.4041340822000001E-2</c:v>
                </c:pt>
                <c:pt idx="3921" formatCode="0.00E+00">
                  <c:v>4.4575191019000003E-2</c:v>
                </c:pt>
                <c:pt idx="3922" formatCode="0.00E+00">
                  <c:v>4.5109041215999998E-2</c:v>
                </c:pt>
                <c:pt idx="3923" formatCode="0.00E+00">
                  <c:v>4.5642891413E-2</c:v>
                </c:pt>
                <c:pt idx="3924" formatCode="0.00E+00">
                  <c:v>4.6176741610099999E-2</c:v>
                </c:pt>
                <c:pt idx="3925" formatCode="0.00E+00">
                  <c:v>4.6710591807100001E-2</c:v>
                </c:pt>
                <c:pt idx="3926" formatCode="0.00E+00">
                  <c:v>4.7244442004100003E-2</c:v>
                </c:pt>
                <c:pt idx="3927" formatCode="0.00E+00">
                  <c:v>4.7778292201099998E-2</c:v>
                </c:pt>
                <c:pt idx="3928" formatCode="0.00E+00">
                  <c:v>4.8312142398200003E-2</c:v>
                </c:pt>
                <c:pt idx="3929" formatCode="0.00E+00">
                  <c:v>4.8845992595199998E-2</c:v>
                </c:pt>
                <c:pt idx="3930" formatCode="0.00E+00">
                  <c:v>4.93798427922E-2</c:v>
                </c:pt>
                <c:pt idx="3931" formatCode="0.00E+00">
                  <c:v>4.9913692989200002E-2</c:v>
                </c:pt>
                <c:pt idx="3932" formatCode="0.00E+00">
                  <c:v>5.0433410174999999E-2</c:v>
                </c:pt>
                <c:pt idx="3933" formatCode="0.00E+00">
                  <c:v>5.0911597039900003E-2</c:v>
                </c:pt>
                <c:pt idx="3934" formatCode="0.00E+00">
                  <c:v>5.13897839048E-2</c:v>
                </c:pt>
                <c:pt idx="3935" formatCode="0.00E+00">
                  <c:v>5.1867970769699998E-2</c:v>
                </c:pt>
                <c:pt idx="3936" formatCode="0.00E+00">
                  <c:v>5.2346157634600002E-2</c:v>
                </c:pt>
                <c:pt idx="3937" formatCode="0.00E+00">
                  <c:v>5.2824344499600003E-2</c:v>
                </c:pt>
                <c:pt idx="3938" formatCode="0.00E+00">
                  <c:v>5.33025313645E-2</c:v>
                </c:pt>
                <c:pt idx="3939" formatCode="0.00E+00">
                  <c:v>5.3780718229399997E-2</c:v>
                </c:pt>
                <c:pt idx="3940" formatCode="0.00E+00">
                  <c:v>5.4258905094300001E-2</c:v>
                </c:pt>
                <c:pt idx="3941" formatCode="0.00E+00">
                  <c:v>5.4737091959199999E-2</c:v>
                </c:pt>
                <c:pt idx="3942" formatCode="0.00E+00">
                  <c:v>5.5215278824100003E-2</c:v>
                </c:pt>
                <c:pt idx="3943" formatCode="0.00E+00">
                  <c:v>5.5693465689099997E-2</c:v>
                </c:pt>
                <c:pt idx="3944" formatCode="0.00E+00">
                  <c:v>5.6171652554000001E-2</c:v>
                </c:pt>
                <c:pt idx="3945" formatCode="0.00E+00">
                  <c:v>5.6649839418899998E-2</c:v>
                </c:pt>
                <c:pt idx="3946" formatCode="0.00E+00">
                  <c:v>5.7128026283800003E-2</c:v>
                </c:pt>
                <c:pt idx="3947" formatCode="0.00E+00">
                  <c:v>5.76062131487E-2</c:v>
                </c:pt>
                <c:pt idx="3948" formatCode="0.00E+00">
                  <c:v>5.8084400013599997E-2</c:v>
                </c:pt>
                <c:pt idx="3949" formatCode="0.00E+00">
                  <c:v>5.8562586878599998E-2</c:v>
                </c:pt>
                <c:pt idx="3950" formatCode="0.00E+00">
                  <c:v>5.9040773743500002E-2</c:v>
                </c:pt>
                <c:pt idx="3951" formatCode="0.00E+00">
                  <c:v>5.95189606084E-2</c:v>
                </c:pt>
                <c:pt idx="3952" formatCode="0.00E+00">
                  <c:v>5.9997147473299997E-2</c:v>
                </c:pt>
                <c:pt idx="3953" formatCode="0.00E+00">
                  <c:v>6.0475334338200001E-2</c:v>
                </c:pt>
                <c:pt idx="3954" formatCode="0.00E+00">
                  <c:v>6.0953521203099999E-2</c:v>
                </c:pt>
                <c:pt idx="3955" formatCode="0.00E+00">
                  <c:v>6.1431708068000003E-2</c:v>
                </c:pt>
                <c:pt idx="3956" formatCode="0.00E+00">
                  <c:v>6.1909894932999997E-2</c:v>
                </c:pt>
                <c:pt idx="3957" formatCode="0.00E+00">
                  <c:v>6.2388081797900001E-2</c:v>
                </c:pt>
                <c:pt idx="3958" formatCode="0.00E+00">
                  <c:v>6.2857673148000004E-2</c:v>
                </c:pt>
                <c:pt idx="3959" formatCode="0.00E+00">
                  <c:v>6.3278792542000001E-2</c:v>
                </c:pt>
                <c:pt idx="3960" formatCode="0.00E+00">
                  <c:v>6.3699911936100001E-2</c:v>
                </c:pt>
                <c:pt idx="3961" formatCode="0.00E+00">
                  <c:v>6.4121031330099998E-2</c:v>
                </c:pt>
                <c:pt idx="3962" formatCode="0.00E+00">
                  <c:v>6.4542150724199998E-2</c:v>
                </c:pt>
                <c:pt idx="3963" formatCode="0.00E+00">
                  <c:v>6.4963270118199995E-2</c:v>
                </c:pt>
                <c:pt idx="3964" formatCode="0.00E+00">
                  <c:v>6.5384389512299995E-2</c:v>
                </c:pt>
                <c:pt idx="3965" formatCode="0.00E+00">
                  <c:v>6.5805508906300006E-2</c:v>
                </c:pt>
                <c:pt idx="3966" formatCode="0.00E+00">
                  <c:v>6.6226628300400006E-2</c:v>
                </c:pt>
                <c:pt idx="3967" formatCode="0.00E+00">
                  <c:v>6.6647747694400003E-2</c:v>
                </c:pt>
                <c:pt idx="3968" formatCode="0.00E+00">
                  <c:v>6.7068867088500003E-2</c:v>
                </c:pt>
                <c:pt idx="3969" formatCode="0.00E+00">
                  <c:v>6.74899864825E-2</c:v>
                </c:pt>
                <c:pt idx="3970" formatCode="0.00E+00">
                  <c:v>6.79111058766E-2</c:v>
                </c:pt>
                <c:pt idx="3971" formatCode="0.00E+00">
                  <c:v>6.8332225270599997E-2</c:v>
                </c:pt>
                <c:pt idx="3972" formatCode="0.00E+00">
                  <c:v>6.8753344664699997E-2</c:v>
                </c:pt>
                <c:pt idx="3973" formatCode="0.00E+00">
                  <c:v>6.9174464058699994E-2</c:v>
                </c:pt>
                <c:pt idx="3974" formatCode="0.00E+00">
                  <c:v>6.9595583452799994E-2</c:v>
                </c:pt>
                <c:pt idx="3975" formatCode="0.00E+00">
                  <c:v>7.0016702846800005E-2</c:v>
                </c:pt>
                <c:pt idx="3976" formatCode="0.00E+00">
                  <c:v>7.0437822240900005E-2</c:v>
                </c:pt>
                <c:pt idx="3977" formatCode="0.00E+00">
                  <c:v>7.0858941634900002E-2</c:v>
                </c:pt>
                <c:pt idx="3978" formatCode="0.00E+00">
                  <c:v>7.1280061029000003E-2</c:v>
                </c:pt>
                <c:pt idx="3979" formatCode="0.00E+00">
                  <c:v>7.1701180422999999E-2</c:v>
                </c:pt>
                <c:pt idx="3980" formatCode="0.00E+00">
                  <c:v>7.21222998171E-2</c:v>
                </c:pt>
                <c:pt idx="3981" formatCode="0.00E+00">
                  <c:v>7.2543419211099996E-2</c:v>
                </c:pt>
                <c:pt idx="3982" formatCode="0.00E+00">
                  <c:v>7.2868190245499995E-2</c:v>
                </c:pt>
                <c:pt idx="3983" formatCode="0.00E+00">
                  <c:v>7.3182702739100006E-2</c:v>
                </c:pt>
                <c:pt idx="3984" formatCode="0.00E+00">
                  <c:v>7.3497215232800006E-2</c:v>
                </c:pt>
                <c:pt idx="3985" formatCode="0.00E+00">
                  <c:v>7.3811727726400003E-2</c:v>
                </c:pt>
                <c:pt idx="3986" formatCode="0.00E+00">
                  <c:v>7.4126240220100004E-2</c:v>
                </c:pt>
                <c:pt idx="3987" formatCode="0.00E+00">
                  <c:v>7.4440752713700001E-2</c:v>
                </c:pt>
                <c:pt idx="3988" formatCode="0.00E+00">
                  <c:v>7.4755265207400001E-2</c:v>
                </c:pt>
                <c:pt idx="3989" formatCode="0.00E+00">
                  <c:v>7.5069777700999998E-2</c:v>
                </c:pt>
                <c:pt idx="3990" formatCode="0.00E+00">
                  <c:v>7.5384290194699999E-2</c:v>
                </c:pt>
                <c:pt idx="3991" formatCode="0.00E+00">
                  <c:v>7.5698802688299996E-2</c:v>
                </c:pt>
                <c:pt idx="3992" formatCode="0.00E+00">
                  <c:v>7.6013315181999996E-2</c:v>
                </c:pt>
                <c:pt idx="3993" formatCode="0.00E+00">
                  <c:v>7.6327827675599993E-2</c:v>
                </c:pt>
                <c:pt idx="3994" formatCode="0.00E+00">
                  <c:v>7.6642340169299994E-2</c:v>
                </c:pt>
                <c:pt idx="3995" formatCode="0.00E+00">
                  <c:v>7.6956852662900005E-2</c:v>
                </c:pt>
                <c:pt idx="3996" formatCode="0.00E+00">
                  <c:v>7.7271365156600005E-2</c:v>
                </c:pt>
                <c:pt idx="3997" formatCode="0.00E+00">
                  <c:v>7.7585877650200002E-2</c:v>
                </c:pt>
                <c:pt idx="3998" formatCode="0.00E+00">
                  <c:v>7.7900390143900003E-2</c:v>
                </c:pt>
                <c:pt idx="3999" formatCode="0.00E+00">
                  <c:v>7.82149026375E-2</c:v>
                </c:pt>
                <c:pt idx="4000" formatCode="0.00E+00">
                  <c:v>7.85294151312E-2</c:v>
                </c:pt>
                <c:pt idx="4001" formatCode="0.00E+00">
                  <c:v>7.8843927624799998E-2</c:v>
                </c:pt>
                <c:pt idx="4002" formatCode="0.00E+00">
                  <c:v>7.9158440118499998E-2</c:v>
                </c:pt>
                <c:pt idx="4003" formatCode="0.00E+00">
                  <c:v>7.9472952612099995E-2</c:v>
                </c:pt>
                <c:pt idx="4004" formatCode="0.00E+00">
                  <c:v>7.9787465105799996E-2</c:v>
                </c:pt>
                <c:pt idx="4005" formatCode="0.00E+00">
                  <c:v>8.0101977599400007E-2</c:v>
                </c:pt>
                <c:pt idx="4006" formatCode="0.00E+00">
                  <c:v>8.0415607513699999E-2</c:v>
                </c:pt>
                <c:pt idx="4007" formatCode="0.00E+00">
                  <c:v>8.0487963760699999E-2</c:v>
                </c:pt>
                <c:pt idx="4008" formatCode="0.00E+00">
                  <c:v>8.0560320007800001E-2</c:v>
                </c:pt>
                <c:pt idx="4009" formatCode="0.00E+00">
                  <c:v>8.0632676254900004E-2</c:v>
                </c:pt>
                <c:pt idx="4010" formatCode="0.00E+00">
                  <c:v>8.0705032501999993E-2</c:v>
                </c:pt>
                <c:pt idx="4011" formatCode="0.00E+00">
                  <c:v>8.0777388749099996E-2</c:v>
                </c:pt>
                <c:pt idx="4012" formatCode="0.00E+00">
                  <c:v>8.0849744996099995E-2</c:v>
                </c:pt>
                <c:pt idx="4013" formatCode="0.00E+00">
                  <c:v>8.0922101243199998E-2</c:v>
                </c:pt>
                <c:pt idx="4014" formatCode="0.00E+00">
                  <c:v>8.0994457490300001E-2</c:v>
                </c:pt>
                <c:pt idx="4015" formatCode="0.00E+00">
                  <c:v>8.1066813737400004E-2</c:v>
                </c:pt>
                <c:pt idx="4016" formatCode="0.00E+00">
                  <c:v>8.1139169984400003E-2</c:v>
                </c:pt>
                <c:pt idx="4017" formatCode="0.00E+00">
                  <c:v>8.1211526231500006E-2</c:v>
                </c:pt>
                <c:pt idx="4018" formatCode="0.00E+00">
                  <c:v>8.1283882478599995E-2</c:v>
                </c:pt>
                <c:pt idx="4019" formatCode="0.00E+00">
                  <c:v>8.1356238725699997E-2</c:v>
                </c:pt>
                <c:pt idx="4020" formatCode="0.00E+00">
                  <c:v>8.14285949728E-2</c:v>
                </c:pt>
                <c:pt idx="4021" formatCode="0.00E+00">
                  <c:v>8.15009512198E-2</c:v>
                </c:pt>
                <c:pt idx="4022" formatCode="0.00E+00">
                  <c:v>8.1573307466900002E-2</c:v>
                </c:pt>
                <c:pt idx="4023" formatCode="0.00E+00">
                  <c:v>8.1645663714000005E-2</c:v>
                </c:pt>
                <c:pt idx="4024" formatCode="0.00E+00">
                  <c:v>8.1718019961099994E-2</c:v>
                </c:pt>
                <c:pt idx="4025" formatCode="0.00E+00">
                  <c:v>8.1790376208199997E-2</c:v>
                </c:pt>
                <c:pt idx="4026" formatCode="0.00E+00">
                  <c:v>8.1862732455199996E-2</c:v>
                </c:pt>
                <c:pt idx="4027" formatCode="0.00E+00">
                  <c:v>8.1935088702299999E-2</c:v>
                </c:pt>
                <c:pt idx="4028" formatCode="0.00E+00">
                  <c:v>8.2046108671100001E-2</c:v>
                </c:pt>
                <c:pt idx="4029" formatCode="0.00E+00">
                  <c:v>8.2319797261500002E-2</c:v>
                </c:pt>
                <c:pt idx="4030" formatCode="0.00E+00">
                  <c:v>8.2593485852000006E-2</c:v>
                </c:pt>
                <c:pt idx="4031" formatCode="0.00E+00">
                  <c:v>8.2867174442399993E-2</c:v>
                </c:pt>
                <c:pt idx="4032" formatCode="0.00E+00">
                  <c:v>8.3140863032799994E-2</c:v>
                </c:pt>
                <c:pt idx="4033" formatCode="0.00E+00">
                  <c:v>8.3414551623199995E-2</c:v>
                </c:pt>
                <c:pt idx="4034" formatCode="0.00E+00">
                  <c:v>8.3688240213699999E-2</c:v>
                </c:pt>
                <c:pt idx="4035" formatCode="0.00E+00">
                  <c:v>8.39619288041E-2</c:v>
                </c:pt>
                <c:pt idx="4036" formatCode="0.00E+00">
                  <c:v>8.4235617394500001E-2</c:v>
                </c:pt>
                <c:pt idx="4037" formatCode="0.00E+00">
                  <c:v>8.4509305985000005E-2</c:v>
                </c:pt>
                <c:pt idx="4038" formatCode="0.00E+00">
                  <c:v>8.4782994575400006E-2</c:v>
                </c:pt>
                <c:pt idx="4039" formatCode="0.00E+00">
                  <c:v>8.5056683165800007E-2</c:v>
                </c:pt>
                <c:pt idx="4040" formatCode="0.00E+00">
                  <c:v>8.5330371756199994E-2</c:v>
                </c:pt>
                <c:pt idx="4041" formatCode="0.00E+00">
                  <c:v>8.5604060346699998E-2</c:v>
                </c:pt>
                <c:pt idx="4042" formatCode="0.00E+00">
                  <c:v>8.5877748937099999E-2</c:v>
                </c:pt>
                <c:pt idx="4043" formatCode="0.00E+00">
                  <c:v>8.6151437527499999E-2</c:v>
                </c:pt>
                <c:pt idx="4044" formatCode="0.00E+00">
                  <c:v>8.64251261179E-2</c:v>
                </c:pt>
                <c:pt idx="4045" formatCode="0.00E+00">
                  <c:v>8.6698814708400004E-2</c:v>
                </c:pt>
                <c:pt idx="4046" formatCode="0.00E+00">
                  <c:v>8.6972503298800005E-2</c:v>
                </c:pt>
                <c:pt idx="4047" formatCode="0.00E+00">
                  <c:v>8.7246191889200006E-2</c:v>
                </c:pt>
                <c:pt idx="4048" formatCode="0.00E+00">
                  <c:v>8.7519880479699996E-2</c:v>
                </c:pt>
                <c:pt idx="4049" formatCode="0.00E+00">
                  <c:v>8.7793569070099997E-2</c:v>
                </c:pt>
                <c:pt idx="4050" formatCode="0.00E+00">
                  <c:v>8.8067257660499998E-2</c:v>
                </c:pt>
                <c:pt idx="4051" formatCode="0.00E+00">
                  <c:v>8.8340946250899999E-2</c:v>
                </c:pt>
                <c:pt idx="4052" formatCode="0.00E+00">
                  <c:v>8.8614634841400003E-2</c:v>
                </c:pt>
                <c:pt idx="4053" formatCode="0.00E+00">
                  <c:v>8.8888323431800004E-2</c:v>
                </c:pt>
                <c:pt idx="4054" formatCode="0.00E+00">
                  <c:v>8.9162012022200005E-2</c:v>
                </c:pt>
                <c:pt idx="4055" formatCode="0.00E+00">
                  <c:v>8.9261643991800005E-2</c:v>
                </c:pt>
                <c:pt idx="4056" formatCode="0.00E+00">
                  <c:v>8.9299488113700004E-2</c:v>
                </c:pt>
                <c:pt idx="4057" formatCode="0.00E+00">
                  <c:v>8.9337332235600003E-2</c:v>
                </c:pt>
                <c:pt idx="4058" formatCode="0.00E+00">
                  <c:v>8.9375176357500002E-2</c:v>
                </c:pt>
                <c:pt idx="4059" formatCode="0.00E+00">
                  <c:v>8.9413020479400002E-2</c:v>
                </c:pt>
                <c:pt idx="4060" formatCode="0.00E+00">
                  <c:v>8.9450864601300001E-2</c:v>
                </c:pt>
                <c:pt idx="4061" formatCode="0.00E+00">
                  <c:v>8.94887087232E-2</c:v>
                </c:pt>
                <c:pt idx="4062" formatCode="0.00E+00">
                  <c:v>8.9526552845099999E-2</c:v>
                </c:pt>
                <c:pt idx="4063" formatCode="0.00E+00">
                  <c:v>8.9564396966999998E-2</c:v>
                </c:pt>
                <c:pt idx="4064" formatCode="0.00E+00">
                  <c:v>8.9602241088899998E-2</c:v>
                </c:pt>
                <c:pt idx="4065" formatCode="0.00E+00">
                  <c:v>8.9640085210799997E-2</c:v>
                </c:pt>
                <c:pt idx="4066" formatCode="0.00E+00">
                  <c:v>8.9677929332699996E-2</c:v>
                </c:pt>
                <c:pt idx="4067" formatCode="0.00E+00">
                  <c:v>8.9715773454599995E-2</c:v>
                </c:pt>
                <c:pt idx="4068" formatCode="0.00E+00">
                  <c:v>8.9753617576499994E-2</c:v>
                </c:pt>
                <c:pt idx="4069" formatCode="0.00E+00">
                  <c:v>8.9791461698399994E-2</c:v>
                </c:pt>
                <c:pt idx="4070" formatCode="0.00E+00">
                  <c:v>8.9829305820300007E-2</c:v>
                </c:pt>
                <c:pt idx="4071" formatCode="0.00E+00">
                  <c:v>8.9867149942200006E-2</c:v>
                </c:pt>
                <c:pt idx="4072" formatCode="0.00E+00">
                  <c:v>8.9904994064100005E-2</c:v>
                </c:pt>
                <c:pt idx="4073" formatCode="0.00E+00">
                  <c:v>8.9942838186000004E-2</c:v>
                </c:pt>
                <c:pt idx="4074" formatCode="0.00E+00">
                  <c:v>8.9980682307900003E-2</c:v>
                </c:pt>
                <c:pt idx="4075" formatCode="0.00E+00">
                  <c:v>9.0018526429800003E-2</c:v>
                </c:pt>
                <c:pt idx="4076" formatCode="0.00E+00">
                  <c:v>9.0056370551700002E-2</c:v>
                </c:pt>
                <c:pt idx="4077" formatCode="0.00E+00">
                  <c:v>9.0094214673600001E-2</c:v>
                </c:pt>
                <c:pt idx="4078" formatCode="0.00E+00">
                  <c:v>9.0180993962200001E-2</c:v>
                </c:pt>
                <c:pt idx="4079" formatCode="0.00E+00">
                  <c:v>9.0343579314699995E-2</c:v>
                </c:pt>
                <c:pt idx="4080" formatCode="0.00E+00">
                  <c:v>9.0506164667200004E-2</c:v>
                </c:pt>
                <c:pt idx="4081" formatCode="0.00E+00">
                  <c:v>9.0668750019699998E-2</c:v>
                </c:pt>
                <c:pt idx="4082" formatCode="0.00E+00">
                  <c:v>9.0831335372100003E-2</c:v>
                </c:pt>
                <c:pt idx="4083" formatCode="0.00E+00">
                  <c:v>9.0993920724599997E-2</c:v>
                </c:pt>
                <c:pt idx="4084" formatCode="0.00E+00">
                  <c:v>9.1156506077100005E-2</c:v>
                </c:pt>
                <c:pt idx="4085" formatCode="0.00E+00">
                  <c:v>9.1319091429499996E-2</c:v>
                </c:pt>
                <c:pt idx="4086" formatCode="0.00E+00">
                  <c:v>9.1481676782000004E-2</c:v>
                </c:pt>
                <c:pt idx="4087" formatCode="0.00E+00">
                  <c:v>9.1644262134499999E-2</c:v>
                </c:pt>
                <c:pt idx="4088" formatCode="0.00E+00">
                  <c:v>9.1806847486900003E-2</c:v>
                </c:pt>
                <c:pt idx="4089" formatCode="0.00E+00">
                  <c:v>9.1969432839399998E-2</c:v>
                </c:pt>
                <c:pt idx="4090" formatCode="0.00E+00">
                  <c:v>9.2132018191900006E-2</c:v>
                </c:pt>
                <c:pt idx="4091" formatCode="0.00E+00">
                  <c:v>9.2294603544299997E-2</c:v>
                </c:pt>
                <c:pt idx="4092" formatCode="0.00E+00">
                  <c:v>9.2457188896800005E-2</c:v>
                </c:pt>
                <c:pt idx="4093" formatCode="0.00E+00">
                  <c:v>9.2619774249299999E-2</c:v>
                </c:pt>
                <c:pt idx="4094" formatCode="0.00E+00">
                  <c:v>9.2782359601700004E-2</c:v>
                </c:pt>
                <c:pt idx="4095" formatCode="0.00E+00">
                  <c:v>9.2944944954199998E-2</c:v>
                </c:pt>
                <c:pt idx="4096" formatCode="0.00E+00">
                  <c:v>9.3107530306700007E-2</c:v>
                </c:pt>
                <c:pt idx="4097" formatCode="0.00E+00">
                  <c:v>9.3270115659200001E-2</c:v>
                </c:pt>
                <c:pt idx="4098" formatCode="0.00E+00">
                  <c:v>9.3432701011600006E-2</c:v>
                </c:pt>
                <c:pt idx="4099" formatCode="0.00E+00">
                  <c:v>9.35952863641E-2</c:v>
                </c:pt>
                <c:pt idx="4100" formatCode="0.00E+00">
                  <c:v>9.3757871716599994E-2</c:v>
                </c:pt>
                <c:pt idx="4101" formatCode="0.00E+00">
                  <c:v>9.3891515992999997E-2</c:v>
                </c:pt>
                <c:pt idx="4102" formatCode="0.00E+00">
                  <c:v>9.3956149478199996E-2</c:v>
                </c:pt>
                <c:pt idx="4103" formatCode="0.00E+00">
                  <c:v>9.4020782963499999E-2</c:v>
                </c:pt>
                <c:pt idx="4104" formatCode="0.00E+00">
                  <c:v>9.4085416448699999E-2</c:v>
                </c:pt>
                <c:pt idx="4105" formatCode="0.00E+00">
                  <c:v>9.4150049933899999E-2</c:v>
                </c:pt>
                <c:pt idx="4106" formatCode="0.00E+00">
                  <c:v>9.4214683419099998E-2</c:v>
                </c:pt>
                <c:pt idx="4107" formatCode="0.00E+00">
                  <c:v>9.4279316904299998E-2</c:v>
                </c:pt>
                <c:pt idx="4108" formatCode="0.00E+00">
                  <c:v>9.4343950389499998E-2</c:v>
                </c:pt>
                <c:pt idx="4109" formatCode="0.00E+00">
                  <c:v>9.4408583874800001E-2</c:v>
                </c:pt>
                <c:pt idx="4110" formatCode="0.00E+00">
                  <c:v>9.447321736E-2</c:v>
                </c:pt>
                <c:pt idx="4111" formatCode="0.00E+00">
                  <c:v>9.45378508452E-2</c:v>
                </c:pt>
                <c:pt idx="4112" formatCode="0.00E+00">
                  <c:v>9.46024843304E-2</c:v>
                </c:pt>
                <c:pt idx="4113" formatCode="0.00E+00">
                  <c:v>9.4667117815599999E-2</c:v>
                </c:pt>
                <c:pt idx="4114" formatCode="0.00E+00">
                  <c:v>9.4731751300799999E-2</c:v>
                </c:pt>
                <c:pt idx="4115" formatCode="0.00E+00">
                  <c:v>9.4796384785999999E-2</c:v>
                </c:pt>
                <c:pt idx="4116" formatCode="0.00E+00">
                  <c:v>9.4861018271300002E-2</c:v>
                </c:pt>
                <c:pt idx="4117" formatCode="0.00E+00">
                  <c:v>9.4925651756500001E-2</c:v>
                </c:pt>
                <c:pt idx="4118" formatCode="0.00E+00">
                  <c:v>9.4990285241700001E-2</c:v>
                </c:pt>
                <c:pt idx="4119" formatCode="0.00E+00">
                  <c:v>9.5054918726900001E-2</c:v>
                </c:pt>
                <c:pt idx="4120" formatCode="0.00E+00">
                  <c:v>9.51195522121E-2</c:v>
                </c:pt>
                <c:pt idx="4121" formatCode="0.00E+00">
                  <c:v>9.51841856973E-2</c:v>
                </c:pt>
                <c:pt idx="4122" formatCode="0.00E+00">
                  <c:v>9.5248819182600003E-2</c:v>
                </c:pt>
                <c:pt idx="4123" formatCode="0.00E+00">
                  <c:v>9.5313452667800003E-2</c:v>
                </c:pt>
                <c:pt idx="4124" formatCode="0.00E+00">
                  <c:v>9.5378086153000002E-2</c:v>
                </c:pt>
                <c:pt idx="4125" formatCode="0.00E+00">
                  <c:v>9.5442719638200002E-2</c:v>
                </c:pt>
                <c:pt idx="4126" formatCode="0.00E+00">
                  <c:v>9.5507353123400002E-2</c:v>
                </c:pt>
                <c:pt idx="4127" formatCode="0.00E+00">
                  <c:v>9.5571986608600001E-2</c:v>
                </c:pt>
                <c:pt idx="4128" formatCode="0.00E+00">
                  <c:v>9.5636620093800001E-2</c:v>
                </c:pt>
                <c:pt idx="4129" formatCode="0.00E+00">
                  <c:v>9.5645087650699998E-2</c:v>
                </c:pt>
                <c:pt idx="4130" formatCode="0.00E+00">
                  <c:v>9.5621656851099995E-2</c:v>
                </c:pt>
                <c:pt idx="4131" formatCode="0.00E+00">
                  <c:v>9.5598226051499993E-2</c:v>
                </c:pt>
                <c:pt idx="4132" formatCode="0.00E+00">
                  <c:v>9.5574795251900005E-2</c:v>
                </c:pt>
                <c:pt idx="4133" formatCode="0.00E+00">
                  <c:v>9.5551364452300003E-2</c:v>
                </c:pt>
                <c:pt idx="4134" formatCode="0.00E+00">
                  <c:v>9.5527933652700001E-2</c:v>
                </c:pt>
                <c:pt idx="4135" formatCode="0.00E+00">
                  <c:v>9.5504502853099998E-2</c:v>
                </c:pt>
                <c:pt idx="4136" formatCode="0.00E+00">
                  <c:v>9.5481072053499996E-2</c:v>
                </c:pt>
                <c:pt idx="4137" formatCode="0.00E+00">
                  <c:v>9.5457641253899994E-2</c:v>
                </c:pt>
                <c:pt idx="4138" formatCode="0.00E+00">
                  <c:v>9.5434210454300006E-2</c:v>
                </c:pt>
                <c:pt idx="4139" formatCode="0.00E+00">
                  <c:v>9.5410779654700004E-2</c:v>
                </c:pt>
                <c:pt idx="4140" formatCode="0.00E+00">
                  <c:v>9.5387348855100001E-2</c:v>
                </c:pt>
                <c:pt idx="4141" formatCode="0.00E+00">
                  <c:v>9.5363918055499999E-2</c:v>
                </c:pt>
                <c:pt idx="4142" formatCode="0.00E+00">
                  <c:v>9.5340487255899997E-2</c:v>
                </c:pt>
                <c:pt idx="4143" formatCode="0.00E+00">
                  <c:v>9.5317056456299995E-2</c:v>
                </c:pt>
                <c:pt idx="4144" formatCode="0.00E+00">
                  <c:v>9.5293625656700007E-2</c:v>
                </c:pt>
                <c:pt idx="4145" formatCode="0.00E+00">
                  <c:v>9.5270194857100005E-2</c:v>
                </c:pt>
                <c:pt idx="4146" formatCode="0.00E+00">
                  <c:v>9.5246764057500002E-2</c:v>
                </c:pt>
                <c:pt idx="4147" formatCode="0.00E+00">
                  <c:v>9.52233332579E-2</c:v>
                </c:pt>
                <c:pt idx="4148" formatCode="0.00E+00">
                  <c:v>9.5199902458299998E-2</c:v>
                </c:pt>
                <c:pt idx="4149" formatCode="0.00E+00">
                  <c:v>9.5176471658699996E-2</c:v>
                </c:pt>
                <c:pt idx="4150" formatCode="0.00E+00">
                  <c:v>9.5153040859099994E-2</c:v>
                </c:pt>
                <c:pt idx="4151" formatCode="0.00E+00">
                  <c:v>9.5103328827399997E-2</c:v>
                </c:pt>
                <c:pt idx="4152" formatCode="0.00E+00">
                  <c:v>9.5020248132499999E-2</c:v>
                </c:pt>
                <c:pt idx="4153" formatCode="0.00E+00">
                  <c:v>9.4937167437600001E-2</c:v>
                </c:pt>
                <c:pt idx="4154" formatCode="0.00E+00">
                  <c:v>9.4854086742800006E-2</c:v>
                </c:pt>
                <c:pt idx="4155" formatCode="0.00E+00">
                  <c:v>9.4771006047899994E-2</c:v>
                </c:pt>
                <c:pt idx="4156" formatCode="0.00E+00">
                  <c:v>9.4687925352999996E-2</c:v>
                </c:pt>
                <c:pt idx="4157" formatCode="0.00E+00">
                  <c:v>9.4604844658099999E-2</c:v>
                </c:pt>
                <c:pt idx="4158" formatCode="0.00E+00">
                  <c:v>9.4521763963300004E-2</c:v>
                </c:pt>
                <c:pt idx="4159" formatCode="0.00E+00">
                  <c:v>9.4438683268400006E-2</c:v>
                </c:pt>
                <c:pt idx="4160" formatCode="0.00E+00">
                  <c:v>9.4355602573499994E-2</c:v>
                </c:pt>
                <c:pt idx="4161" formatCode="0.00E+00">
                  <c:v>9.4272521878599996E-2</c:v>
                </c:pt>
                <c:pt idx="4162" formatCode="0.00E+00">
                  <c:v>9.4189441183800002E-2</c:v>
                </c:pt>
                <c:pt idx="4163" formatCode="0.00E+00">
                  <c:v>9.4106360488900004E-2</c:v>
                </c:pt>
                <c:pt idx="4164" formatCode="0.00E+00">
                  <c:v>9.4023279794000006E-2</c:v>
                </c:pt>
                <c:pt idx="4165" formatCode="0.00E+00">
                  <c:v>9.3940199099099994E-2</c:v>
                </c:pt>
                <c:pt idx="4166" formatCode="0.00E+00">
                  <c:v>9.38571184043E-2</c:v>
                </c:pt>
                <c:pt idx="4167" formatCode="0.00E+00">
                  <c:v>9.3774037709400002E-2</c:v>
                </c:pt>
                <c:pt idx="4168" formatCode="0.00E+00">
                  <c:v>9.3690957014500004E-2</c:v>
                </c:pt>
                <c:pt idx="4169" formatCode="0.00E+00">
                  <c:v>9.3607876319600006E-2</c:v>
                </c:pt>
                <c:pt idx="4170" formatCode="0.00E+00">
                  <c:v>9.3524795624799997E-2</c:v>
                </c:pt>
                <c:pt idx="4171" formatCode="0.00E+00">
                  <c:v>9.3441714929899999E-2</c:v>
                </c:pt>
                <c:pt idx="4172" formatCode="0.00E+00">
                  <c:v>9.3358634235000001E-2</c:v>
                </c:pt>
                <c:pt idx="4173" formatCode="0.00E+00">
                  <c:v>9.3275553540100004E-2</c:v>
                </c:pt>
                <c:pt idx="4174" formatCode="0.00E+00">
                  <c:v>9.3192472845299995E-2</c:v>
                </c:pt>
                <c:pt idx="4175" formatCode="0.00E+00">
                  <c:v>9.3109392150399997E-2</c:v>
                </c:pt>
                <c:pt idx="4176" formatCode="0.00E+00">
                  <c:v>9.3026311455499999E-2</c:v>
                </c:pt>
                <c:pt idx="4177" formatCode="0.00E+00">
                  <c:v>9.2952478048799997E-2</c:v>
                </c:pt>
                <c:pt idx="4178" formatCode="0.00E+00">
                  <c:v>9.2937538551600002E-2</c:v>
                </c:pt>
                <c:pt idx="4179" formatCode="0.00E+00">
                  <c:v>9.2922599054300004E-2</c:v>
                </c:pt>
                <c:pt idx="4180" formatCode="0.00E+00">
                  <c:v>9.2907659557099995E-2</c:v>
                </c:pt>
                <c:pt idx="4181" formatCode="0.00E+00">
                  <c:v>9.2892720059799996E-2</c:v>
                </c:pt>
                <c:pt idx="4182" formatCode="0.00E+00">
                  <c:v>9.2877780562600001E-2</c:v>
                </c:pt>
                <c:pt idx="4183" formatCode="0.00E+00">
                  <c:v>9.2862841065300003E-2</c:v>
                </c:pt>
                <c:pt idx="4184" formatCode="0.00E+00">
                  <c:v>9.2847901568099994E-2</c:v>
                </c:pt>
                <c:pt idx="4185" formatCode="0.00E+00">
                  <c:v>9.2832962070799996E-2</c:v>
                </c:pt>
                <c:pt idx="4186" formatCode="0.00E+00">
                  <c:v>9.2818022573600001E-2</c:v>
                </c:pt>
                <c:pt idx="4187" formatCode="0.00E+00">
                  <c:v>9.2803083076300003E-2</c:v>
                </c:pt>
                <c:pt idx="4188" formatCode="0.00E+00">
                  <c:v>9.2788143579099994E-2</c:v>
                </c:pt>
                <c:pt idx="4189" formatCode="0.00E+00">
                  <c:v>9.2773204081799995E-2</c:v>
                </c:pt>
                <c:pt idx="4190" formatCode="0.00E+00">
                  <c:v>9.27582645846E-2</c:v>
                </c:pt>
                <c:pt idx="4191" formatCode="0.00E+00">
                  <c:v>9.2743325087300002E-2</c:v>
                </c:pt>
                <c:pt idx="4192" formatCode="0.00E+00">
                  <c:v>9.2728385590000004E-2</c:v>
                </c:pt>
                <c:pt idx="4193" formatCode="0.00E+00">
                  <c:v>9.2713446092799995E-2</c:v>
                </c:pt>
                <c:pt idx="4194" formatCode="0.00E+00">
                  <c:v>9.2698506595499996E-2</c:v>
                </c:pt>
                <c:pt idx="4195" formatCode="0.00E+00">
                  <c:v>9.2683567098300002E-2</c:v>
                </c:pt>
                <c:pt idx="4196" formatCode="0.00E+00">
                  <c:v>9.2668627601000003E-2</c:v>
                </c:pt>
                <c:pt idx="4197" formatCode="0.00E+00">
                  <c:v>9.2653688103799994E-2</c:v>
                </c:pt>
                <c:pt idx="4198" formatCode="0.00E+00">
                  <c:v>9.2638748606499996E-2</c:v>
                </c:pt>
                <c:pt idx="4199" formatCode="0.00E+00">
                  <c:v>9.2623809109300001E-2</c:v>
                </c:pt>
                <c:pt idx="4200" formatCode="0.00E+00">
                  <c:v>9.2608869612000003E-2</c:v>
                </c:pt>
                <c:pt idx="4201" formatCode="0.00E+00">
                  <c:v>9.2593930114799994E-2</c:v>
                </c:pt>
                <c:pt idx="4202" formatCode="0.00E+00">
                  <c:v>9.2537367298799994E-2</c:v>
                </c:pt>
                <c:pt idx="4203" formatCode="0.00E+00">
                  <c:v>9.2452987997899999E-2</c:v>
                </c:pt>
                <c:pt idx="4204" formatCode="0.00E+00">
                  <c:v>9.2368608697099994E-2</c:v>
                </c:pt>
                <c:pt idx="4205" formatCode="0.00E+00">
                  <c:v>9.2284229396300002E-2</c:v>
                </c:pt>
                <c:pt idx="4206" formatCode="0.00E+00">
                  <c:v>9.2199850095399993E-2</c:v>
                </c:pt>
                <c:pt idx="4207" formatCode="0.00E+00">
                  <c:v>9.2115470794600002E-2</c:v>
                </c:pt>
                <c:pt idx="4208" formatCode="0.00E+00">
                  <c:v>9.2031091493799996E-2</c:v>
                </c:pt>
                <c:pt idx="4209" formatCode="0.00E+00">
                  <c:v>9.1946712192900001E-2</c:v>
                </c:pt>
                <c:pt idx="4210" formatCode="0.00E+00">
                  <c:v>9.1862332892099996E-2</c:v>
                </c:pt>
                <c:pt idx="4211" formatCode="0.00E+00">
                  <c:v>9.1777953591300004E-2</c:v>
                </c:pt>
                <c:pt idx="4212" formatCode="0.00E+00">
                  <c:v>9.1693574290399996E-2</c:v>
                </c:pt>
                <c:pt idx="4213" formatCode="0.00E+00">
                  <c:v>9.1609194989600004E-2</c:v>
                </c:pt>
                <c:pt idx="4214" formatCode="0.00E+00">
                  <c:v>9.1524815688799999E-2</c:v>
                </c:pt>
                <c:pt idx="4215" formatCode="0.00E+00">
                  <c:v>9.1440436387900004E-2</c:v>
                </c:pt>
                <c:pt idx="4216" formatCode="0.00E+00">
                  <c:v>9.1356057087099998E-2</c:v>
                </c:pt>
                <c:pt idx="4217" formatCode="0.00E+00">
                  <c:v>9.1271677786300007E-2</c:v>
                </c:pt>
                <c:pt idx="4218" formatCode="0.00E+00">
                  <c:v>9.1187298485500001E-2</c:v>
                </c:pt>
                <c:pt idx="4219" formatCode="0.00E+00">
                  <c:v>9.1102919184600006E-2</c:v>
                </c:pt>
                <c:pt idx="4220" formatCode="0.00E+00">
                  <c:v>9.1018539883800001E-2</c:v>
                </c:pt>
                <c:pt idx="4221" formatCode="0.00E+00">
                  <c:v>9.0934160582999995E-2</c:v>
                </c:pt>
                <c:pt idx="4222" formatCode="0.00E+00">
                  <c:v>9.0849781282100001E-2</c:v>
                </c:pt>
                <c:pt idx="4223" formatCode="0.00E+00">
                  <c:v>9.0765401981299995E-2</c:v>
                </c:pt>
                <c:pt idx="4224" formatCode="0.00E+00">
                  <c:v>9.0681022680500004E-2</c:v>
                </c:pt>
                <c:pt idx="4225" formatCode="0.00E+00">
                  <c:v>9.0596643379599995E-2</c:v>
                </c:pt>
                <c:pt idx="4226" formatCode="0.00E+00">
                  <c:v>9.0524242906100005E-2</c:v>
                </c:pt>
                <c:pt idx="4227" formatCode="0.00E+00">
                  <c:v>9.0498166191799997E-2</c:v>
                </c:pt>
                <c:pt idx="4228" formatCode="0.00E+00">
                  <c:v>9.0472089477500003E-2</c:v>
                </c:pt>
                <c:pt idx="4229" formatCode="0.00E+00">
                  <c:v>9.0446012763100006E-2</c:v>
                </c:pt>
                <c:pt idx="4230" formatCode="0.00E+00">
                  <c:v>9.0419936048799998E-2</c:v>
                </c:pt>
                <c:pt idx="4231" formatCode="0.00E+00">
                  <c:v>9.0393859334500004E-2</c:v>
                </c:pt>
                <c:pt idx="4232" formatCode="0.00E+00">
                  <c:v>9.0367782620100007E-2</c:v>
                </c:pt>
                <c:pt idx="4233" formatCode="0.00E+00">
                  <c:v>9.0341705905799999E-2</c:v>
                </c:pt>
                <c:pt idx="4234" formatCode="0.00E+00">
                  <c:v>9.0315629191500005E-2</c:v>
                </c:pt>
                <c:pt idx="4235" formatCode="0.00E+00">
                  <c:v>9.0289552477199997E-2</c:v>
                </c:pt>
                <c:pt idx="4236" formatCode="0.00E+00">
                  <c:v>9.02634757628E-2</c:v>
                </c:pt>
                <c:pt idx="4237" formatCode="0.00E+00">
                  <c:v>9.0237399048500005E-2</c:v>
                </c:pt>
                <c:pt idx="4238" formatCode="0.00E+00">
                  <c:v>9.0211322334199998E-2</c:v>
                </c:pt>
                <c:pt idx="4239" formatCode="0.00E+00">
                  <c:v>9.01852456198E-2</c:v>
                </c:pt>
                <c:pt idx="4240" formatCode="0.00E+00">
                  <c:v>9.0159168905500006E-2</c:v>
                </c:pt>
                <c:pt idx="4241" formatCode="0.00E+00">
                  <c:v>9.0133092191199998E-2</c:v>
                </c:pt>
                <c:pt idx="4242" formatCode="0.00E+00">
                  <c:v>9.0107015476800001E-2</c:v>
                </c:pt>
                <c:pt idx="4243" formatCode="0.00E+00">
                  <c:v>9.0080938762500007E-2</c:v>
                </c:pt>
                <c:pt idx="4244" formatCode="0.00E+00">
                  <c:v>9.0054862048199999E-2</c:v>
                </c:pt>
                <c:pt idx="4245" formatCode="0.00E+00">
                  <c:v>9.0028785333900005E-2</c:v>
                </c:pt>
                <c:pt idx="4246" formatCode="0.00E+00">
                  <c:v>9.0002708619499994E-2</c:v>
                </c:pt>
                <c:pt idx="4247" formatCode="0.00E+00">
                  <c:v>8.99766319052E-2</c:v>
                </c:pt>
                <c:pt idx="4248" formatCode="0.00E+00">
                  <c:v>8.9950555190900006E-2</c:v>
                </c:pt>
                <c:pt idx="4249" formatCode="0.00E+00">
                  <c:v>8.9924478476499994E-2</c:v>
                </c:pt>
                <c:pt idx="4250" formatCode="0.00E+00">
                  <c:v>8.98984017622E-2</c:v>
                </c:pt>
                <c:pt idx="4251" formatCode="0.00E+00">
                  <c:v>8.9868574176799998E-2</c:v>
                </c:pt>
                <c:pt idx="4252" formatCode="0.00E+00">
                  <c:v>8.9828262926199998E-2</c:v>
                </c:pt>
                <c:pt idx="4253" formatCode="0.00E+00">
                  <c:v>8.9787951675599997E-2</c:v>
                </c:pt>
                <c:pt idx="4254" formatCode="0.00E+00">
                  <c:v>8.9747640424999997E-2</c:v>
                </c:pt>
                <c:pt idx="4255" formatCode="0.00E+00">
                  <c:v>8.9707329174399997E-2</c:v>
                </c:pt>
                <c:pt idx="4256" formatCode="0.00E+00">
                  <c:v>8.9667017923699993E-2</c:v>
                </c:pt>
                <c:pt idx="4257" formatCode="0.00E+00">
                  <c:v>8.9626706673100007E-2</c:v>
                </c:pt>
                <c:pt idx="4258" formatCode="0.00E+00">
                  <c:v>8.9586395422500006E-2</c:v>
                </c:pt>
                <c:pt idx="4259" formatCode="0.00E+00">
                  <c:v>8.9546084171900006E-2</c:v>
                </c:pt>
                <c:pt idx="4260" formatCode="0.00E+00">
                  <c:v>8.9505772921300006E-2</c:v>
                </c:pt>
                <c:pt idx="4261" formatCode="0.00E+00">
                  <c:v>8.9465461670700006E-2</c:v>
                </c:pt>
                <c:pt idx="4262" formatCode="0.00E+00">
                  <c:v>8.9425150420100005E-2</c:v>
                </c:pt>
                <c:pt idx="4263" formatCode="0.00E+00">
                  <c:v>8.9384839169500005E-2</c:v>
                </c:pt>
                <c:pt idx="4264" formatCode="0.00E+00">
                  <c:v>8.9344527918800001E-2</c:v>
                </c:pt>
                <c:pt idx="4265" formatCode="0.00E+00">
                  <c:v>8.9304216668200001E-2</c:v>
                </c:pt>
                <c:pt idx="4266" formatCode="0.00E+00">
                  <c:v>8.9263905417600001E-2</c:v>
                </c:pt>
                <c:pt idx="4267" formatCode="0.00E+00">
                  <c:v>8.9223594167E-2</c:v>
                </c:pt>
                <c:pt idx="4268" formatCode="0.00E+00">
                  <c:v>8.91832829164E-2</c:v>
                </c:pt>
                <c:pt idx="4269" formatCode="0.00E+00">
                  <c:v>8.91429716658E-2</c:v>
                </c:pt>
                <c:pt idx="4270" formatCode="0.00E+00">
                  <c:v>8.91026604152E-2</c:v>
                </c:pt>
                <c:pt idx="4271" formatCode="0.00E+00">
                  <c:v>8.9062349164599999E-2</c:v>
                </c:pt>
                <c:pt idx="4272" formatCode="0.00E+00">
                  <c:v>8.9022037913899996E-2</c:v>
                </c:pt>
                <c:pt idx="4273" formatCode="0.00E+00">
                  <c:v>8.8981726663299995E-2</c:v>
                </c:pt>
                <c:pt idx="4274" formatCode="0.00E+00">
                  <c:v>8.8941415412699995E-2</c:v>
                </c:pt>
                <c:pt idx="4275" formatCode="0.00E+00">
                  <c:v>8.8901104162099995E-2</c:v>
                </c:pt>
                <c:pt idx="4276" formatCode="0.00E+00">
                  <c:v>8.8860792911499994E-2</c:v>
                </c:pt>
                <c:pt idx="4277" formatCode="0.00E+00">
                  <c:v>8.8816370918699997E-2</c:v>
                </c:pt>
                <c:pt idx="4278" formatCode="0.00E+00">
                  <c:v>8.8725088935199994E-2</c:v>
                </c:pt>
                <c:pt idx="4279" formatCode="0.00E+00">
                  <c:v>8.8633806951700006E-2</c:v>
                </c:pt>
                <c:pt idx="4280" formatCode="0.00E+00">
                  <c:v>8.8542524968299993E-2</c:v>
                </c:pt>
                <c:pt idx="4281" formatCode="0.00E+00">
                  <c:v>8.8451242984800005E-2</c:v>
                </c:pt>
                <c:pt idx="4282" formatCode="0.00E+00">
                  <c:v>8.8359961001300003E-2</c:v>
                </c:pt>
                <c:pt idx="4283" formatCode="0.00E+00">
                  <c:v>8.8268679017900004E-2</c:v>
                </c:pt>
                <c:pt idx="4284" formatCode="0.00E+00">
                  <c:v>8.8177397034400001E-2</c:v>
                </c:pt>
                <c:pt idx="4285" formatCode="0.00E+00">
                  <c:v>8.8086115051000002E-2</c:v>
                </c:pt>
                <c:pt idx="4286" formatCode="0.00E+00">
                  <c:v>8.79948330675E-2</c:v>
                </c:pt>
                <c:pt idx="4287" formatCode="0.00E+00">
                  <c:v>8.7903551083999998E-2</c:v>
                </c:pt>
                <c:pt idx="4288" formatCode="0.00E+00">
                  <c:v>8.7812269100599999E-2</c:v>
                </c:pt>
                <c:pt idx="4289" formatCode="0.00E+00">
                  <c:v>8.7720987117099997E-2</c:v>
                </c:pt>
                <c:pt idx="4290" formatCode="0.00E+00">
                  <c:v>8.7629705133599994E-2</c:v>
                </c:pt>
                <c:pt idx="4291" formatCode="0.00E+00">
                  <c:v>8.7538423150199995E-2</c:v>
                </c:pt>
                <c:pt idx="4292" formatCode="0.00E+00">
                  <c:v>8.7447141166699993E-2</c:v>
                </c:pt>
                <c:pt idx="4293" formatCode="0.00E+00">
                  <c:v>8.7355859183200005E-2</c:v>
                </c:pt>
                <c:pt idx="4294" formatCode="0.00E+00">
                  <c:v>8.7264577199800006E-2</c:v>
                </c:pt>
                <c:pt idx="4295" formatCode="0.00E+00">
                  <c:v>8.7173295216300004E-2</c:v>
                </c:pt>
                <c:pt idx="4296" formatCode="0.00E+00">
                  <c:v>8.7082013232800001E-2</c:v>
                </c:pt>
                <c:pt idx="4297" formatCode="0.00E+00">
                  <c:v>8.6990731249400002E-2</c:v>
                </c:pt>
                <c:pt idx="4298" formatCode="0.00E+00">
                  <c:v>8.68994492659E-2</c:v>
                </c:pt>
                <c:pt idx="4299" formatCode="0.00E+00">
                  <c:v>8.6808167282399998E-2</c:v>
                </c:pt>
                <c:pt idx="4300" formatCode="0.00E+00">
                  <c:v>8.6716885298999999E-2</c:v>
                </c:pt>
                <c:pt idx="4301" formatCode="0.00E+00">
                  <c:v>8.6624879962600002E-2</c:v>
                </c:pt>
                <c:pt idx="4302" formatCode="0.00E+00">
                  <c:v>8.6532775230100001E-2</c:v>
                </c:pt>
                <c:pt idx="4303" formatCode="0.00E+00">
                  <c:v>8.64406704976E-2</c:v>
                </c:pt>
                <c:pt idx="4304" formatCode="0.00E+00">
                  <c:v>8.6348565764999996E-2</c:v>
                </c:pt>
                <c:pt idx="4305" formatCode="0.00E+00">
                  <c:v>8.6256461032499995E-2</c:v>
                </c:pt>
                <c:pt idx="4306" formatCode="0.00E+00">
                  <c:v>8.6164356299999995E-2</c:v>
                </c:pt>
                <c:pt idx="4307" formatCode="0.00E+00">
                  <c:v>8.6072251567499994E-2</c:v>
                </c:pt>
                <c:pt idx="4308" formatCode="0.00E+00">
                  <c:v>8.5980146834900004E-2</c:v>
                </c:pt>
                <c:pt idx="4309" formatCode="0.00E+00">
                  <c:v>8.5888042102400003E-2</c:v>
                </c:pt>
                <c:pt idx="4310" formatCode="0.00E+00">
                  <c:v>8.5795937369900002E-2</c:v>
                </c:pt>
                <c:pt idx="4311" formatCode="0.00E+00">
                  <c:v>8.5703832637400001E-2</c:v>
                </c:pt>
                <c:pt idx="4312" formatCode="0.00E+00">
                  <c:v>8.5611727904900001E-2</c:v>
                </c:pt>
                <c:pt idx="4313" formatCode="0.00E+00">
                  <c:v>8.5519623172299997E-2</c:v>
                </c:pt>
                <c:pt idx="4314" formatCode="0.00E+00">
                  <c:v>8.5427518439799996E-2</c:v>
                </c:pt>
                <c:pt idx="4315" formatCode="0.00E+00">
                  <c:v>8.5335413707299995E-2</c:v>
                </c:pt>
                <c:pt idx="4316" formatCode="0.00E+00">
                  <c:v>8.5243308974799994E-2</c:v>
                </c:pt>
                <c:pt idx="4317" formatCode="0.00E+00">
                  <c:v>8.5151204242299994E-2</c:v>
                </c:pt>
                <c:pt idx="4318" formatCode="0.00E+00">
                  <c:v>8.5059099509700004E-2</c:v>
                </c:pt>
                <c:pt idx="4319" formatCode="0.00E+00">
                  <c:v>8.4966994777200003E-2</c:v>
                </c:pt>
                <c:pt idx="4320" formatCode="0.00E+00">
                  <c:v>8.4874890044700002E-2</c:v>
                </c:pt>
                <c:pt idx="4321" formatCode="0.00E+00">
                  <c:v>8.4782785312200001E-2</c:v>
                </c:pt>
                <c:pt idx="4322" formatCode="0.00E+00">
                  <c:v>8.4690680579599997E-2</c:v>
                </c:pt>
                <c:pt idx="4323" formatCode="0.00E+00">
                  <c:v>8.4598575847099997E-2</c:v>
                </c:pt>
                <c:pt idx="4324" formatCode="0.00E+00">
                  <c:v>8.4506471114599996E-2</c:v>
                </c:pt>
                <c:pt idx="4325" formatCode="0.00E+00">
                  <c:v>8.4414366382099995E-2</c:v>
                </c:pt>
                <c:pt idx="4326" formatCode="0.00E+00">
                  <c:v>8.4322261649599994E-2</c:v>
                </c:pt>
                <c:pt idx="4327" formatCode="0.00E+00">
                  <c:v>8.4226381559599994E-2</c:v>
                </c:pt>
                <c:pt idx="4328" formatCode="0.00E+00">
                  <c:v>8.4122625585600005E-2</c:v>
                </c:pt>
                <c:pt idx="4329" formatCode="0.00E+00">
                  <c:v>8.4018869611600003E-2</c:v>
                </c:pt>
                <c:pt idx="4330" formatCode="0.00E+00">
                  <c:v>8.39151136376E-2</c:v>
                </c:pt>
                <c:pt idx="4331" formatCode="0.00E+00">
                  <c:v>8.3811357663599997E-2</c:v>
                </c:pt>
                <c:pt idx="4332" formatCode="0.00E+00">
                  <c:v>8.3707601689599995E-2</c:v>
                </c:pt>
                <c:pt idx="4333" formatCode="0.00E+00">
                  <c:v>8.3603845715500003E-2</c:v>
                </c:pt>
                <c:pt idx="4334" formatCode="0.00E+00">
                  <c:v>8.35000897415E-2</c:v>
                </c:pt>
                <c:pt idx="4335" formatCode="0.00E+00">
                  <c:v>8.3396333767499997E-2</c:v>
                </c:pt>
                <c:pt idx="4336" formatCode="0.00E+00">
                  <c:v>8.3292577793499994E-2</c:v>
                </c:pt>
                <c:pt idx="4337" formatCode="0.00E+00">
                  <c:v>8.3188821819500006E-2</c:v>
                </c:pt>
                <c:pt idx="4338" formatCode="0.00E+00">
                  <c:v>8.30850658454E-2</c:v>
                </c:pt>
                <c:pt idx="4339" formatCode="0.00E+00">
                  <c:v>8.2981309871399997E-2</c:v>
                </c:pt>
                <c:pt idx="4340" formatCode="0.00E+00">
                  <c:v>8.2877553897399994E-2</c:v>
                </c:pt>
                <c:pt idx="4341" formatCode="0.00E+00">
                  <c:v>8.2773797923400005E-2</c:v>
                </c:pt>
                <c:pt idx="4342" formatCode="0.00E+00">
                  <c:v>8.2670041949400003E-2</c:v>
                </c:pt>
                <c:pt idx="4343" formatCode="0.00E+00">
                  <c:v>8.25662859754E-2</c:v>
                </c:pt>
                <c:pt idx="4344" formatCode="0.00E+00">
                  <c:v>8.2462530001299994E-2</c:v>
                </c:pt>
                <c:pt idx="4345" formatCode="0.00E+00">
                  <c:v>8.2358774027300005E-2</c:v>
                </c:pt>
                <c:pt idx="4346" formatCode="0.00E+00">
                  <c:v>8.2255018053300002E-2</c:v>
                </c:pt>
                <c:pt idx="4347" formatCode="0.00E+00">
                  <c:v>8.21512620793E-2</c:v>
                </c:pt>
                <c:pt idx="4348" formatCode="0.00E+00">
                  <c:v>8.2047506105299997E-2</c:v>
                </c:pt>
                <c:pt idx="4349" formatCode="0.00E+00">
                  <c:v>8.1943750131299994E-2</c:v>
                </c:pt>
                <c:pt idx="4350" formatCode="0.00E+00">
                  <c:v>8.1839994157200002E-2</c:v>
                </c:pt>
                <c:pt idx="4351" formatCode="0.00E+00">
                  <c:v>8.1740480109499997E-2</c:v>
                </c:pt>
                <c:pt idx="4352" formatCode="0.00E+00">
                  <c:v>8.1649029154999997E-2</c:v>
                </c:pt>
                <c:pt idx="4353" formatCode="0.00E+00">
                  <c:v>8.1557578200499997E-2</c:v>
                </c:pt>
                <c:pt idx="4354" formatCode="0.00E+00">
                  <c:v>8.1466127245999997E-2</c:v>
                </c:pt>
                <c:pt idx="4355" formatCode="0.00E+00">
                  <c:v>8.1374676291499998E-2</c:v>
                </c:pt>
                <c:pt idx="4356" formatCode="0.00E+00">
                  <c:v>8.1283225336999998E-2</c:v>
                </c:pt>
                <c:pt idx="4357" formatCode="0.00E+00">
                  <c:v>8.1191774382499998E-2</c:v>
                </c:pt>
                <c:pt idx="4358" formatCode="0.00E+00">
                  <c:v>8.1100323427999998E-2</c:v>
                </c:pt>
                <c:pt idx="4359" formatCode="0.00E+00">
                  <c:v>8.1008872473499999E-2</c:v>
                </c:pt>
                <c:pt idx="4360" formatCode="0.00E+00">
                  <c:v>8.0917421518999999E-2</c:v>
                </c:pt>
                <c:pt idx="4361" formatCode="0.00E+00">
                  <c:v>8.0825970564600003E-2</c:v>
                </c:pt>
                <c:pt idx="4362" formatCode="0.00E+00">
                  <c:v>8.0734519610100003E-2</c:v>
                </c:pt>
                <c:pt idx="4363" formatCode="0.00E+00">
                  <c:v>8.0643068655600003E-2</c:v>
                </c:pt>
                <c:pt idx="4364" formatCode="0.00E+00">
                  <c:v>8.0551617701100003E-2</c:v>
                </c:pt>
                <c:pt idx="4365" formatCode="0.00E+00">
                  <c:v>8.0460166746600004E-2</c:v>
                </c:pt>
                <c:pt idx="4366" formatCode="0.00E+00">
                  <c:v>8.0368715792100004E-2</c:v>
                </c:pt>
                <c:pt idx="4367" formatCode="0.00E+00">
                  <c:v>8.0277264837600004E-2</c:v>
                </c:pt>
                <c:pt idx="4368" formatCode="0.00E+00">
                  <c:v>8.0185813883100004E-2</c:v>
                </c:pt>
                <c:pt idx="4369" formatCode="0.00E+00">
                  <c:v>8.0094362928600005E-2</c:v>
                </c:pt>
                <c:pt idx="4370" formatCode="0.00E+00">
                  <c:v>8.0002911974100005E-2</c:v>
                </c:pt>
                <c:pt idx="4371" formatCode="0.00E+00">
                  <c:v>7.9911461019600005E-2</c:v>
                </c:pt>
                <c:pt idx="4372" formatCode="0.00E+00">
                  <c:v>7.9820010065100006E-2</c:v>
                </c:pt>
                <c:pt idx="4373" formatCode="0.00E+00">
                  <c:v>7.9728559110600006E-2</c:v>
                </c:pt>
                <c:pt idx="4374" formatCode="0.00E+00">
                  <c:v>7.9637108156100006E-2</c:v>
                </c:pt>
                <c:pt idx="4375" formatCode="0.00E+00">
                  <c:v>7.9545657201600006E-2</c:v>
                </c:pt>
                <c:pt idx="4376" formatCode="0.00E+00">
                  <c:v>7.9454206247100007E-2</c:v>
                </c:pt>
                <c:pt idx="4377" formatCode="0.00E+00">
                  <c:v>7.9366287771899996E-2</c:v>
                </c:pt>
                <c:pt idx="4378" formatCode="0.00E+00">
                  <c:v>7.9332720321299996E-2</c:v>
                </c:pt>
                <c:pt idx="4379" formatCode="0.00E+00">
                  <c:v>7.9299152870799999E-2</c:v>
                </c:pt>
                <c:pt idx="4380" formatCode="0.00E+00">
                  <c:v>7.9265585420199999E-2</c:v>
                </c:pt>
                <c:pt idx="4381" formatCode="0.00E+00">
                  <c:v>7.9232017969700003E-2</c:v>
                </c:pt>
                <c:pt idx="4382" formatCode="0.00E+00">
                  <c:v>7.9198450519100003E-2</c:v>
                </c:pt>
                <c:pt idx="4383" formatCode="0.00E+00">
                  <c:v>7.9164883068500003E-2</c:v>
                </c:pt>
                <c:pt idx="4384" formatCode="0.00E+00">
                  <c:v>7.9131315618000006E-2</c:v>
                </c:pt>
                <c:pt idx="4385" formatCode="0.00E+00">
                  <c:v>7.9097748167400006E-2</c:v>
                </c:pt>
                <c:pt idx="4386" formatCode="0.00E+00">
                  <c:v>7.9064180716899995E-2</c:v>
                </c:pt>
                <c:pt idx="4387" formatCode="0.00E+00">
                  <c:v>7.9030613266299996E-2</c:v>
                </c:pt>
                <c:pt idx="4388" formatCode="0.00E+00">
                  <c:v>7.8997045815799999E-2</c:v>
                </c:pt>
                <c:pt idx="4389" formatCode="0.00E+00">
                  <c:v>7.8963478365199999E-2</c:v>
                </c:pt>
                <c:pt idx="4390" formatCode="0.00E+00">
                  <c:v>7.8929910914599999E-2</c:v>
                </c:pt>
                <c:pt idx="4391" formatCode="0.00E+00">
                  <c:v>7.8896343464100002E-2</c:v>
                </c:pt>
                <c:pt idx="4392" formatCode="0.00E+00">
                  <c:v>7.8862776013500002E-2</c:v>
                </c:pt>
                <c:pt idx="4393" formatCode="0.00E+00">
                  <c:v>7.8829208563000006E-2</c:v>
                </c:pt>
                <c:pt idx="4394" formatCode="0.00E+00">
                  <c:v>7.8795641112400006E-2</c:v>
                </c:pt>
                <c:pt idx="4395" formatCode="0.00E+00">
                  <c:v>7.8762073661899995E-2</c:v>
                </c:pt>
                <c:pt idx="4396" formatCode="0.00E+00">
                  <c:v>7.8728506211299995E-2</c:v>
                </c:pt>
                <c:pt idx="4397" formatCode="0.00E+00">
                  <c:v>7.8694938760699995E-2</c:v>
                </c:pt>
                <c:pt idx="4398" formatCode="0.00E+00">
                  <c:v>7.8661371310199998E-2</c:v>
                </c:pt>
                <c:pt idx="4399" formatCode="0.00E+00">
                  <c:v>7.8627803859599998E-2</c:v>
                </c:pt>
                <c:pt idx="4400" formatCode="0.00E+00">
                  <c:v>7.8594236409100002E-2</c:v>
                </c:pt>
                <c:pt idx="4401" formatCode="0.00E+00">
                  <c:v>7.8556862451300002E-2</c:v>
                </c:pt>
                <c:pt idx="4402" formatCode="0.00E+00">
                  <c:v>7.8511144113199996E-2</c:v>
                </c:pt>
                <c:pt idx="4403" formatCode="0.00E+00">
                  <c:v>7.8465425775E-2</c:v>
                </c:pt>
                <c:pt idx="4404" formatCode="0.00E+00">
                  <c:v>7.8419707436800004E-2</c:v>
                </c:pt>
                <c:pt idx="4405" formatCode="0.00E+00">
                  <c:v>7.8373989098699998E-2</c:v>
                </c:pt>
                <c:pt idx="4406" formatCode="0.00E+00">
                  <c:v>7.8328270760500002E-2</c:v>
                </c:pt>
                <c:pt idx="4407" formatCode="0.00E+00">
                  <c:v>7.8282552422300006E-2</c:v>
                </c:pt>
                <c:pt idx="4408" formatCode="0.00E+00">
                  <c:v>7.8236834084199999E-2</c:v>
                </c:pt>
                <c:pt idx="4409" formatCode="0.00E+00">
                  <c:v>7.8191115746000003E-2</c:v>
                </c:pt>
                <c:pt idx="4410" formatCode="0.00E+00">
                  <c:v>7.8145397407799994E-2</c:v>
                </c:pt>
                <c:pt idx="4411" formatCode="0.00E+00">
                  <c:v>7.8099679069700001E-2</c:v>
                </c:pt>
                <c:pt idx="4412" formatCode="0.00E+00">
                  <c:v>7.8053960731500005E-2</c:v>
                </c:pt>
                <c:pt idx="4413" formatCode="0.00E+00">
                  <c:v>7.8008242393299995E-2</c:v>
                </c:pt>
                <c:pt idx="4414" formatCode="0.00E+00">
                  <c:v>7.7962524055200003E-2</c:v>
                </c:pt>
                <c:pt idx="4415" formatCode="0.00E+00">
                  <c:v>7.7916805717000007E-2</c:v>
                </c:pt>
                <c:pt idx="4416" formatCode="0.00E+00">
                  <c:v>7.7871087378799997E-2</c:v>
                </c:pt>
                <c:pt idx="4417" formatCode="0.00E+00">
                  <c:v>7.7825369040700004E-2</c:v>
                </c:pt>
                <c:pt idx="4418" formatCode="0.00E+00">
                  <c:v>7.7779650702499994E-2</c:v>
                </c:pt>
                <c:pt idx="4419" formatCode="0.00E+00">
                  <c:v>7.7733932364299999E-2</c:v>
                </c:pt>
                <c:pt idx="4420" formatCode="0.00E+00">
                  <c:v>7.7688214026200006E-2</c:v>
                </c:pt>
                <c:pt idx="4421" formatCode="0.00E+00">
                  <c:v>7.7642495687999996E-2</c:v>
                </c:pt>
                <c:pt idx="4422" formatCode="0.00E+00">
                  <c:v>7.7596777349900004E-2</c:v>
                </c:pt>
                <c:pt idx="4423" formatCode="0.00E+00">
                  <c:v>7.7551059011699994E-2</c:v>
                </c:pt>
                <c:pt idx="4424" formatCode="0.00E+00">
                  <c:v>7.7505340673499998E-2</c:v>
                </c:pt>
                <c:pt idx="4425" formatCode="0.00E+00">
                  <c:v>7.7459622335400005E-2</c:v>
                </c:pt>
                <c:pt idx="4426" formatCode="0.00E+00">
                  <c:v>7.7395226178900003E-2</c:v>
                </c:pt>
                <c:pt idx="4427" formatCode="0.00E+00">
                  <c:v>7.7294134698999997E-2</c:v>
                </c:pt>
                <c:pt idx="4428" formatCode="0.00E+00">
                  <c:v>7.7193043219100005E-2</c:v>
                </c:pt>
                <c:pt idx="4429" formatCode="0.00E+00">
                  <c:v>7.7091951739199999E-2</c:v>
                </c:pt>
                <c:pt idx="4430" formatCode="0.00E+00">
                  <c:v>7.6990860259399996E-2</c:v>
                </c:pt>
                <c:pt idx="4431" formatCode="0.00E+00">
                  <c:v>7.6889768779500003E-2</c:v>
                </c:pt>
                <c:pt idx="4432" formatCode="0.00E+00">
                  <c:v>7.6788677299599997E-2</c:v>
                </c:pt>
                <c:pt idx="4433" formatCode="0.00E+00">
                  <c:v>7.6687585819700005E-2</c:v>
                </c:pt>
                <c:pt idx="4434" formatCode="0.00E+00">
                  <c:v>7.6586494339799999E-2</c:v>
                </c:pt>
                <c:pt idx="4435" formatCode="0.00E+00">
                  <c:v>7.6485402859900006E-2</c:v>
                </c:pt>
                <c:pt idx="4436" formatCode="0.00E+00">
                  <c:v>7.6384311380100003E-2</c:v>
                </c:pt>
                <c:pt idx="4437" formatCode="0.00E+00">
                  <c:v>7.6283219900199997E-2</c:v>
                </c:pt>
                <c:pt idx="4438" formatCode="0.00E+00">
                  <c:v>7.6182128420300005E-2</c:v>
                </c:pt>
                <c:pt idx="4439" formatCode="0.00E+00">
                  <c:v>7.6081036940399999E-2</c:v>
                </c:pt>
                <c:pt idx="4440" formatCode="0.00E+00">
                  <c:v>7.5979945460500006E-2</c:v>
                </c:pt>
                <c:pt idx="4441" formatCode="0.00E+00">
                  <c:v>7.58788539806E-2</c:v>
                </c:pt>
                <c:pt idx="4442" formatCode="0.00E+00">
                  <c:v>7.5777762500799997E-2</c:v>
                </c:pt>
                <c:pt idx="4443" formatCode="0.00E+00">
                  <c:v>7.5676671020900005E-2</c:v>
                </c:pt>
                <c:pt idx="4444" formatCode="0.00E+00">
                  <c:v>7.5575579540999999E-2</c:v>
                </c:pt>
                <c:pt idx="4445" formatCode="0.00E+00">
                  <c:v>7.5474488061100006E-2</c:v>
                </c:pt>
                <c:pt idx="4446" formatCode="0.00E+00">
                  <c:v>7.53733965812E-2</c:v>
                </c:pt>
                <c:pt idx="4447" formatCode="0.00E+00">
                  <c:v>7.5272305101299994E-2</c:v>
                </c:pt>
                <c:pt idx="4448" formatCode="0.00E+00">
                  <c:v>7.5171213621500005E-2</c:v>
                </c:pt>
                <c:pt idx="4449" formatCode="0.00E+00">
                  <c:v>7.5070122141599999E-2</c:v>
                </c:pt>
                <c:pt idx="4450" formatCode="0.00E+00">
                  <c:v>7.4969030661700006E-2</c:v>
                </c:pt>
                <c:pt idx="4451" formatCode="0.00E+00">
                  <c:v>7.48679391818E-2</c:v>
                </c:pt>
                <c:pt idx="4452" formatCode="0.00E+00">
                  <c:v>7.4766847701899994E-2</c:v>
                </c:pt>
                <c:pt idx="4453" formatCode="0.00E+00">
                  <c:v>7.4676819466399993E-2</c:v>
                </c:pt>
                <c:pt idx="4454" formatCode="0.00E+00">
                  <c:v>7.4587696653899999E-2</c:v>
                </c:pt>
                <c:pt idx="4455" formatCode="0.00E+00">
                  <c:v>7.4498573841400004E-2</c:v>
                </c:pt>
                <c:pt idx="4456" formatCode="0.00E+00">
                  <c:v>7.4409451028800006E-2</c:v>
                </c:pt>
                <c:pt idx="4457" formatCode="0.00E+00">
                  <c:v>7.4320328216299997E-2</c:v>
                </c:pt>
                <c:pt idx="4458" formatCode="0.00E+00">
                  <c:v>7.4231205403800002E-2</c:v>
                </c:pt>
                <c:pt idx="4459" formatCode="0.00E+00">
                  <c:v>7.4142082591299993E-2</c:v>
                </c:pt>
                <c:pt idx="4460" formatCode="0.00E+00">
                  <c:v>7.4052959778799998E-2</c:v>
                </c:pt>
                <c:pt idx="4461" formatCode="0.00E+00">
                  <c:v>7.39638369662E-2</c:v>
                </c:pt>
                <c:pt idx="4462" formatCode="0.00E+00">
                  <c:v>7.3874714153700005E-2</c:v>
                </c:pt>
                <c:pt idx="4463" formatCode="0.00E+00">
                  <c:v>7.3785591341199996E-2</c:v>
                </c:pt>
                <c:pt idx="4464" formatCode="0.00E+00">
                  <c:v>7.3696468528700002E-2</c:v>
                </c:pt>
                <c:pt idx="4465" formatCode="0.00E+00">
                  <c:v>7.3607345716100003E-2</c:v>
                </c:pt>
                <c:pt idx="4466" formatCode="0.00E+00">
                  <c:v>7.3518222903599995E-2</c:v>
                </c:pt>
                <c:pt idx="4467" formatCode="0.00E+00">
                  <c:v>7.34291000911E-2</c:v>
                </c:pt>
                <c:pt idx="4468" formatCode="0.00E+00">
                  <c:v>7.3339977278600005E-2</c:v>
                </c:pt>
                <c:pt idx="4469" formatCode="0.00E+00">
                  <c:v>7.3250854466099996E-2</c:v>
                </c:pt>
                <c:pt idx="4470" formatCode="0.00E+00">
                  <c:v>7.3161731653499998E-2</c:v>
                </c:pt>
                <c:pt idx="4471" formatCode="0.00E+00">
                  <c:v>7.3072608841000003E-2</c:v>
                </c:pt>
                <c:pt idx="4472" formatCode="0.00E+00">
                  <c:v>7.2983486028499994E-2</c:v>
                </c:pt>
                <c:pt idx="4473" formatCode="0.00E+00">
                  <c:v>7.2894363215999999E-2</c:v>
                </c:pt>
                <c:pt idx="4474" formatCode="0.00E+00">
                  <c:v>7.2828448564100007E-2</c:v>
                </c:pt>
                <c:pt idx="4475" formatCode="0.00E+00">
                  <c:v>7.2790916742100004E-2</c:v>
                </c:pt>
                <c:pt idx="4476" formatCode="0.00E+00">
                  <c:v>7.2753384919999997E-2</c:v>
                </c:pt>
                <c:pt idx="4477" formatCode="0.00E+00">
                  <c:v>7.2715853097999994E-2</c:v>
                </c:pt>
                <c:pt idx="4478" formatCode="0.00E+00">
                  <c:v>7.2678321275900001E-2</c:v>
                </c:pt>
                <c:pt idx="4479" formatCode="0.00E+00">
                  <c:v>7.2640789453899998E-2</c:v>
                </c:pt>
                <c:pt idx="4480" formatCode="0.00E+00">
                  <c:v>7.2603257631800006E-2</c:v>
                </c:pt>
                <c:pt idx="4481" formatCode="0.00E+00">
                  <c:v>7.2565725809800002E-2</c:v>
                </c:pt>
                <c:pt idx="4482" formatCode="0.00E+00">
                  <c:v>7.2528193987699996E-2</c:v>
                </c:pt>
                <c:pt idx="4483" formatCode="0.00E+00">
                  <c:v>7.2490662165700007E-2</c:v>
                </c:pt>
                <c:pt idx="4484" formatCode="0.00E+00">
                  <c:v>7.24531303436E-2</c:v>
                </c:pt>
                <c:pt idx="4485" formatCode="0.00E+00">
                  <c:v>7.2415598521599997E-2</c:v>
                </c:pt>
                <c:pt idx="4486" formatCode="0.00E+00">
                  <c:v>7.2378066699500004E-2</c:v>
                </c:pt>
                <c:pt idx="4487" formatCode="0.00E+00">
                  <c:v>7.2340534877500001E-2</c:v>
                </c:pt>
                <c:pt idx="4488" formatCode="0.00E+00">
                  <c:v>7.2303003055399995E-2</c:v>
                </c:pt>
                <c:pt idx="4489" formatCode="0.00E+00">
                  <c:v>7.2265471233400005E-2</c:v>
                </c:pt>
                <c:pt idx="4490" formatCode="0.00E+00">
                  <c:v>7.2227939411299999E-2</c:v>
                </c:pt>
                <c:pt idx="4491" formatCode="0.00E+00">
                  <c:v>7.2190407589299996E-2</c:v>
                </c:pt>
                <c:pt idx="4492" formatCode="0.00E+00">
                  <c:v>7.2152875767200003E-2</c:v>
                </c:pt>
                <c:pt idx="4493" formatCode="0.00E+00">
                  <c:v>7.21153439452E-2</c:v>
                </c:pt>
                <c:pt idx="4494" formatCode="0.00E+00">
                  <c:v>7.2077812123099994E-2</c:v>
                </c:pt>
                <c:pt idx="4495" formatCode="0.00E+00">
                  <c:v>7.2040280301100004E-2</c:v>
                </c:pt>
                <c:pt idx="4496" formatCode="0.00E+00">
                  <c:v>7.2002748478999998E-2</c:v>
                </c:pt>
                <c:pt idx="4497" formatCode="0.00E+00">
                  <c:v>7.1965216656999995E-2</c:v>
                </c:pt>
                <c:pt idx="4498" formatCode="0.00E+00">
                  <c:v>7.1927684834900002E-2</c:v>
                </c:pt>
                <c:pt idx="4499" formatCode="0.00E+00">
                  <c:v>7.1890153012899999E-2</c:v>
                </c:pt>
                <c:pt idx="4500" formatCode="0.00E+00">
                  <c:v>7.1852621190800006E-2</c:v>
                </c:pt>
                <c:pt idx="4501" formatCode="0.00E+00">
                  <c:v>7.1815089368800003E-2</c:v>
                </c:pt>
                <c:pt idx="4502" formatCode="0.00E+00">
                  <c:v>7.1730027826800005E-2</c:v>
                </c:pt>
                <c:pt idx="4503" formatCode="0.00E+00">
                  <c:v>7.1624167711799996E-2</c:v>
                </c:pt>
                <c:pt idx="4504" formatCode="0.00E+00">
                  <c:v>7.1518307596800001E-2</c:v>
                </c:pt>
                <c:pt idx="4505" formatCode="0.00E+00">
                  <c:v>7.1412447481800007E-2</c:v>
                </c:pt>
                <c:pt idx="4506" formatCode="0.00E+00">
                  <c:v>7.1306587366799998E-2</c:v>
                </c:pt>
                <c:pt idx="4507" formatCode="0.00E+00">
                  <c:v>7.1200727251800003E-2</c:v>
                </c:pt>
                <c:pt idx="4508" formatCode="0.00E+00">
                  <c:v>7.1094867136799994E-2</c:v>
                </c:pt>
                <c:pt idx="4509" formatCode="0.00E+00">
                  <c:v>7.0989007021799999E-2</c:v>
                </c:pt>
                <c:pt idx="4510" formatCode="0.00E+00">
                  <c:v>7.0883146906800004E-2</c:v>
                </c:pt>
                <c:pt idx="4511" formatCode="0.00E+00">
                  <c:v>7.0777286791799995E-2</c:v>
                </c:pt>
                <c:pt idx="4512" formatCode="0.00E+00">
                  <c:v>7.06714266768E-2</c:v>
                </c:pt>
                <c:pt idx="4513" formatCode="0.00E+00">
                  <c:v>7.0565566561800006E-2</c:v>
                </c:pt>
                <c:pt idx="4514" formatCode="0.00E+00">
                  <c:v>7.0459706446799997E-2</c:v>
                </c:pt>
                <c:pt idx="4515" formatCode="0.00E+00">
                  <c:v>7.0353846331800002E-2</c:v>
                </c:pt>
                <c:pt idx="4516" formatCode="0.00E+00">
                  <c:v>7.0247986216800007E-2</c:v>
                </c:pt>
                <c:pt idx="4517" formatCode="0.00E+00">
                  <c:v>7.0142126101799998E-2</c:v>
                </c:pt>
                <c:pt idx="4518" formatCode="0.00E+00">
                  <c:v>7.0036265986800003E-2</c:v>
                </c:pt>
                <c:pt idx="4519" formatCode="0.00E+00">
                  <c:v>6.9930405871799994E-2</c:v>
                </c:pt>
                <c:pt idx="4520" formatCode="0.00E+00">
                  <c:v>6.9824545756799999E-2</c:v>
                </c:pt>
                <c:pt idx="4521" formatCode="0.00E+00">
                  <c:v>6.9718685641800004E-2</c:v>
                </c:pt>
                <c:pt idx="4522" formatCode="0.00E+00">
                  <c:v>6.9628315751600001E-2</c:v>
                </c:pt>
                <c:pt idx="4523" formatCode="0.00E+00">
                  <c:v>6.9590191710299995E-2</c:v>
                </c:pt>
                <c:pt idx="4524" formatCode="0.00E+00">
                  <c:v>6.9552067669000003E-2</c:v>
                </c:pt>
                <c:pt idx="4525" formatCode="0.00E+00">
                  <c:v>6.9513943627699998E-2</c:v>
                </c:pt>
                <c:pt idx="4526" formatCode="0.00E+00">
                  <c:v>6.9475819586400006E-2</c:v>
                </c:pt>
                <c:pt idx="4527" formatCode="0.00E+00">
                  <c:v>6.9437695545100001E-2</c:v>
                </c:pt>
                <c:pt idx="4528" formatCode="0.00E+00">
                  <c:v>6.9399571503799995E-2</c:v>
                </c:pt>
                <c:pt idx="4529" formatCode="0.00E+00">
                  <c:v>6.9361447462500003E-2</c:v>
                </c:pt>
                <c:pt idx="4530" formatCode="0.00E+00">
                  <c:v>6.9323323421199998E-2</c:v>
                </c:pt>
                <c:pt idx="4531" formatCode="0.00E+00">
                  <c:v>6.9285199379900006E-2</c:v>
                </c:pt>
                <c:pt idx="4532" formatCode="0.00E+00">
                  <c:v>6.9247075338700004E-2</c:v>
                </c:pt>
                <c:pt idx="4533" formatCode="0.00E+00">
                  <c:v>6.9208951297399998E-2</c:v>
                </c:pt>
                <c:pt idx="4534" formatCode="0.00E+00">
                  <c:v>6.9170827256100006E-2</c:v>
                </c:pt>
                <c:pt idx="4535" formatCode="0.00E+00">
                  <c:v>6.9132703214800001E-2</c:v>
                </c:pt>
                <c:pt idx="4536" formatCode="0.00E+00">
                  <c:v>6.9094579173499995E-2</c:v>
                </c:pt>
                <c:pt idx="4537" formatCode="0.00E+00">
                  <c:v>6.9056455132200004E-2</c:v>
                </c:pt>
                <c:pt idx="4538" formatCode="0.00E+00">
                  <c:v>6.9018331090899998E-2</c:v>
                </c:pt>
                <c:pt idx="4539" formatCode="0.00E+00">
                  <c:v>6.8980207049600006E-2</c:v>
                </c:pt>
                <c:pt idx="4540" formatCode="0.00E+00">
                  <c:v>6.8942083008300001E-2</c:v>
                </c:pt>
                <c:pt idx="4541" formatCode="0.00E+00">
                  <c:v>6.8903958966999995E-2</c:v>
                </c:pt>
                <c:pt idx="4542" formatCode="0.00E+00">
                  <c:v>6.8865834925700004E-2</c:v>
                </c:pt>
                <c:pt idx="4543" formatCode="0.00E+00">
                  <c:v>6.8827710884399998E-2</c:v>
                </c:pt>
                <c:pt idx="4544" formatCode="0.00E+00">
                  <c:v>6.8789586843100006E-2</c:v>
                </c:pt>
                <c:pt idx="4545" formatCode="0.00E+00">
                  <c:v>6.8751462801900004E-2</c:v>
                </c:pt>
                <c:pt idx="4546" formatCode="0.00E+00">
                  <c:v>6.8713338760599998E-2</c:v>
                </c:pt>
                <c:pt idx="4547" formatCode="0.00E+00">
                  <c:v>6.8675214719300007E-2</c:v>
                </c:pt>
                <c:pt idx="4548" formatCode="0.00E+00">
                  <c:v>6.8637090678000001E-2</c:v>
                </c:pt>
                <c:pt idx="4549" formatCode="0.00E+00">
                  <c:v>6.8598966636699996E-2</c:v>
                </c:pt>
                <c:pt idx="4550" formatCode="0.00E+00">
                  <c:v>6.8560842595400004E-2</c:v>
                </c:pt>
                <c:pt idx="4551" formatCode="0.00E+00">
                  <c:v>6.8478355523899997E-2</c:v>
                </c:pt>
                <c:pt idx="4552" formatCode="0.00E+00">
                  <c:v>6.8381793084799997E-2</c:v>
                </c:pt>
                <c:pt idx="4553" formatCode="0.00E+00">
                  <c:v>6.8285230645699996E-2</c:v>
                </c:pt>
                <c:pt idx="4554" formatCode="0.00E+00">
                  <c:v>6.8188668206599995E-2</c:v>
                </c:pt>
                <c:pt idx="4555" formatCode="0.00E+00">
                  <c:v>6.8092105767499994E-2</c:v>
                </c:pt>
                <c:pt idx="4556" formatCode="0.00E+00">
                  <c:v>6.7995543328300004E-2</c:v>
                </c:pt>
                <c:pt idx="4557" formatCode="0.00E+00">
                  <c:v>6.7898980889200003E-2</c:v>
                </c:pt>
                <c:pt idx="4558" formatCode="0.00E+00">
                  <c:v>6.7802418450100002E-2</c:v>
                </c:pt>
                <c:pt idx="4559" formatCode="0.00E+00">
                  <c:v>6.7705856011000001E-2</c:v>
                </c:pt>
                <c:pt idx="4560" formatCode="0.00E+00">
                  <c:v>6.76092935719E-2</c:v>
                </c:pt>
                <c:pt idx="4561" formatCode="0.00E+00">
                  <c:v>6.75127311328E-2</c:v>
                </c:pt>
                <c:pt idx="4562" formatCode="0.00E+00">
                  <c:v>6.7416168693699999E-2</c:v>
                </c:pt>
                <c:pt idx="4563" formatCode="0.00E+00">
                  <c:v>6.7319606254499995E-2</c:v>
                </c:pt>
                <c:pt idx="4564" formatCode="0.00E+00">
                  <c:v>6.7223043815399994E-2</c:v>
                </c:pt>
                <c:pt idx="4565" formatCode="0.00E+00">
                  <c:v>6.7126481376300007E-2</c:v>
                </c:pt>
                <c:pt idx="4566" formatCode="0.00E+00">
                  <c:v>6.7029918937200006E-2</c:v>
                </c:pt>
                <c:pt idx="4567" formatCode="0.00E+00">
                  <c:v>6.6933356498100005E-2</c:v>
                </c:pt>
                <c:pt idx="4568" formatCode="0.00E+00">
                  <c:v>6.6836794059000004E-2</c:v>
                </c:pt>
                <c:pt idx="4569" formatCode="0.00E+00">
                  <c:v>6.6740231619900003E-2</c:v>
                </c:pt>
                <c:pt idx="4570" formatCode="0.00E+00">
                  <c:v>6.6643669180699999E-2</c:v>
                </c:pt>
                <c:pt idx="4571" formatCode="0.00E+00">
                  <c:v>6.6547106741599998E-2</c:v>
                </c:pt>
                <c:pt idx="4572" formatCode="0.00E+00">
                  <c:v>6.6450544302499998E-2</c:v>
                </c:pt>
                <c:pt idx="4573" formatCode="0.00E+00">
                  <c:v>6.6364471441499998E-2</c:v>
                </c:pt>
                <c:pt idx="4574" formatCode="0.00E+00">
                  <c:v>6.6321206826799997E-2</c:v>
                </c:pt>
                <c:pt idx="4575" formatCode="0.00E+00">
                  <c:v>6.6277942212099997E-2</c:v>
                </c:pt>
                <c:pt idx="4576" formatCode="0.00E+00">
                  <c:v>6.6234677597300007E-2</c:v>
                </c:pt>
                <c:pt idx="4577" formatCode="0.00E+00">
                  <c:v>6.6191412982600006E-2</c:v>
                </c:pt>
                <c:pt idx="4578" formatCode="0.00E+00">
                  <c:v>6.6148148367900006E-2</c:v>
                </c:pt>
                <c:pt idx="4579" formatCode="0.00E+00">
                  <c:v>6.6104883753100002E-2</c:v>
                </c:pt>
                <c:pt idx="4580" formatCode="0.00E+00">
                  <c:v>6.6061619138400002E-2</c:v>
                </c:pt>
                <c:pt idx="4581" formatCode="0.00E+00">
                  <c:v>6.6018354523700001E-2</c:v>
                </c:pt>
                <c:pt idx="4582" formatCode="0.00E+00">
                  <c:v>6.5975089909000001E-2</c:v>
                </c:pt>
                <c:pt idx="4583" formatCode="0.00E+00">
                  <c:v>6.5931825294199997E-2</c:v>
                </c:pt>
                <c:pt idx="4584" formatCode="0.00E+00">
                  <c:v>6.5888560679499997E-2</c:v>
                </c:pt>
                <c:pt idx="4585" formatCode="0.00E+00">
                  <c:v>6.5845296064799996E-2</c:v>
                </c:pt>
                <c:pt idx="4586" formatCode="0.00E+00">
                  <c:v>6.5802031450000006E-2</c:v>
                </c:pt>
                <c:pt idx="4587" formatCode="0.00E+00">
                  <c:v>6.5758766835300006E-2</c:v>
                </c:pt>
                <c:pt idx="4588" formatCode="0.00E+00">
                  <c:v>6.5715502220600006E-2</c:v>
                </c:pt>
                <c:pt idx="4589" formatCode="0.00E+00">
                  <c:v>6.5672237605800002E-2</c:v>
                </c:pt>
                <c:pt idx="4590" formatCode="0.00E+00">
                  <c:v>6.5628972991100001E-2</c:v>
                </c:pt>
                <c:pt idx="4591" formatCode="0.00E+00">
                  <c:v>6.5585708376400001E-2</c:v>
                </c:pt>
                <c:pt idx="4592" formatCode="0.00E+00">
                  <c:v>6.5542443761599997E-2</c:v>
                </c:pt>
                <c:pt idx="4593" formatCode="0.00E+00">
                  <c:v>6.5499179146899997E-2</c:v>
                </c:pt>
                <c:pt idx="4594" formatCode="0.00E+00">
                  <c:v>6.5455914532199996E-2</c:v>
                </c:pt>
                <c:pt idx="4595" formatCode="0.00E+00">
                  <c:v>6.5412649917499996E-2</c:v>
                </c:pt>
                <c:pt idx="4596" formatCode="0.00E+00">
                  <c:v>6.5369385302700006E-2</c:v>
                </c:pt>
                <c:pt idx="4597" formatCode="0.00E+00">
                  <c:v>6.5326120688000006E-2</c:v>
                </c:pt>
                <c:pt idx="4598" formatCode="0.00E+00">
                  <c:v>6.5288993951300001E-2</c:v>
                </c:pt>
                <c:pt idx="4599" formatCode="0.00E+00">
                  <c:v>6.5256670559000002E-2</c:v>
                </c:pt>
                <c:pt idx="4600" formatCode="0.00E+00">
                  <c:v>6.5224347166700003E-2</c:v>
                </c:pt>
                <c:pt idx="4601" formatCode="0.00E+00">
                  <c:v>6.5192023774400004E-2</c:v>
                </c:pt>
                <c:pt idx="4602" formatCode="0.00E+00">
                  <c:v>6.5159700382100005E-2</c:v>
                </c:pt>
                <c:pt idx="4603" formatCode="0.00E+00">
                  <c:v>6.5127376989700003E-2</c:v>
                </c:pt>
                <c:pt idx="4604" formatCode="0.00E+00">
                  <c:v>6.5095053597400004E-2</c:v>
                </c:pt>
                <c:pt idx="4605" formatCode="0.00E+00">
                  <c:v>6.5062730205100006E-2</c:v>
                </c:pt>
                <c:pt idx="4606" formatCode="0.00E+00">
                  <c:v>6.5030406812800007E-2</c:v>
                </c:pt>
                <c:pt idx="4607" formatCode="0.00E+00">
                  <c:v>6.4998083420499994E-2</c:v>
                </c:pt>
                <c:pt idx="4608" formatCode="0.00E+00">
                  <c:v>6.4965760028199995E-2</c:v>
                </c:pt>
                <c:pt idx="4609" formatCode="0.00E+00">
                  <c:v>6.4933436635899996E-2</c:v>
                </c:pt>
                <c:pt idx="4610" formatCode="0.00E+00">
                  <c:v>6.4901113243599998E-2</c:v>
                </c:pt>
                <c:pt idx="4611" formatCode="0.00E+00">
                  <c:v>6.4868789851299999E-2</c:v>
                </c:pt>
                <c:pt idx="4612" formatCode="0.00E+00">
                  <c:v>6.4836466459E-2</c:v>
                </c:pt>
                <c:pt idx="4613" formatCode="0.00E+00">
                  <c:v>6.4804143066700001E-2</c:v>
                </c:pt>
                <c:pt idx="4614" formatCode="0.00E+00">
                  <c:v>6.4771819674400002E-2</c:v>
                </c:pt>
                <c:pt idx="4615" formatCode="0.00E+00">
                  <c:v>6.4739496282100004E-2</c:v>
                </c:pt>
                <c:pt idx="4616" formatCode="0.00E+00">
                  <c:v>6.4707172889800005E-2</c:v>
                </c:pt>
                <c:pt idx="4617" formatCode="0.00E+00">
                  <c:v>6.4674849497500006E-2</c:v>
                </c:pt>
                <c:pt idx="4618" formatCode="0.00E+00">
                  <c:v>6.4642526105199993E-2</c:v>
                </c:pt>
                <c:pt idx="4619" formatCode="0.00E+00">
                  <c:v>6.4610202712899995E-2</c:v>
                </c:pt>
                <c:pt idx="4620" formatCode="0.00E+00">
                  <c:v>6.4577879320599996E-2</c:v>
                </c:pt>
                <c:pt idx="4621" formatCode="0.00E+00">
                  <c:v>6.4545555928299997E-2</c:v>
                </c:pt>
                <c:pt idx="4622" formatCode="0.00E+00">
                  <c:v>6.4513232535999998E-2</c:v>
                </c:pt>
                <c:pt idx="4623" formatCode="0.00E+00">
                  <c:v>6.4480909143699999E-2</c:v>
                </c:pt>
                <c:pt idx="4624" formatCode="0.00E+00">
                  <c:v>6.44485857514E-2</c:v>
                </c:pt>
                <c:pt idx="4625" formatCode="0.00E+00">
                  <c:v>6.4387860310199996E-2</c:v>
                </c:pt>
                <c:pt idx="4626" formatCode="0.00E+00">
                  <c:v>6.4272516040099995E-2</c:v>
                </c:pt>
                <c:pt idx="4627" formatCode="0.00E+00">
                  <c:v>6.4157171769999993E-2</c:v>
                </c:pt>
                <c:pt idx="4628" formatCode="0.00E+00">
                  <c:v>6.4041827499800003E-2</c:v>
                </c:pt>
                <c:pt idx="4629" formatCode="0.00E+00">
                  <c:v>6.3926483229700001E-2</c:v>
                </c:pt>
                <c:pt idx="4630" formatCode="0.00E+00">
                  <c:v>6.38111389596E-2</c:v>
                </c:pt>
                <c:pt idx="4631" formatCode="0.00E+00">
                  <c:v>6.3695794689499999E-2</c:v>
                </c:pt>
                <c:pt idx="4632" formatCode="0.00E+00">
                  <c:v>6.3580450419399998E-2</c:v>
                </c:pt>
                <c:pt idx="4633" formatCode="0.00E+00">
                  <c:v>6.3465106149200007E-2</c:v>
                </c:pt>
                <c:pt idx="4634" formatCode="0.00E+00">
                  <c:v>6.3349761879100006E-2</c:v>
                </c:pt>
                <c:pt idx="4635" formatCode="0.00E+00">
                  <c:v>6.3234417609000004E-2</c:v>
                </c:pt>
                <c:pt idx="4636" formatCode="0.00E+00">
                  <c:v>6.3119073338900003E-2</c:v>
                </c:pt>
                <c:pt idx="4637" formatCode="0.00E+00">
                  <c:v>6.3003729068800002E-2</c:v>
                </c:pt>
                <c:pt idx="4638" formatCode="0.00E+00">
                  <c:v>6.2888384798700001E-2</c:v>
                </c:pt>
                <c:pt idx="4639" formatCode="0.00E+00">
                  <c:v>6.2773040528499996E-2</c:v>
                </c:pt>
                <c:pt idx="4640" formatCode="0.00E+00">
                  <c:v>6.2657696258399995E-2</c:v>
                </c:pt>
                <c:pt idx="4641" formatCode="0.00E+00">
                  <c:v>6.2542351988299993E-2</c:v>
                </c:pt>
                <c:pt idx="4642" formatCode="0.00E+00">
                  <c:v>6.2427007718199999E-2</c:v>
                </c:pt>
                <c:pt idx="4643" formatCode="0.00E+00">
                  <c:v>6.2311663448099998E-2</c:v>
                </c:pt>
                <c:pt idx="4644" formatCode="0.00E+00">
                  <c:v>6.21963191779E-2</c:v>
                </c:pt>
                <c:pt idx="4645" formatCode="0.00E+00">
                  <c:v>6.2080974907799999E-2</c:v>
                </c:pt>
                <c:pt idx="4646" formatCode="0.00E+00">
                  <c:v>6.1965630637699998E-2</c:v>
                </c:pt>
                <c:pt idx="4647" formatCode="0.00E+00">
                  <c:v>6.1850286367600003E-2</c:v>
                </c:pt>
                <c:pt idx="4648" formatCode="0.00E+00">
                  <c:v>6.17457692941E-2</c:v>
                </c:pt>
                <c:pt idx="4649" formatCode="0.00E+00">
                  <c:v>6.1692498152099998E-2</c:v>
                </c:pt>
                <c:pt idx="4650" formatCode="0.00E+00">
                  <c:v>6.1639227010100002E-2</c:v>
                </c:pt>
                <c:pt idx="4651" formatCode="0.00E+00">
                  <c:v>6.1585955868099999E-2</c:v>
                </c:pt>
                <c:pt idx="4652" formatCode="0.00E+00">
                  <c:v>6.1532684726099997E-2</c:v>
                </c:pt>
                <c:pt idx="4653" formatCode="0.00E+00">
                  <c:v>6.1479413584100001E-2</c:v>
                </c:pt>
                <c:pt idx="4654" formatCode="0.00E+00">
                  <c:v>6.1426142442099999E-2</c:v>
                </c:pt>
                <c:pt idx="4655" formatCode="0.00E+00">
                  <c:v>6.1372871300100003E-2</c:v>
                </c:pt>
                <c:pt idx="4656" formatCode="0.00E+00">
                  <c:v>6.13196001581E-2</c:v>
                </c:pt>
                <c:pt idx="4657" formatCode="0.00E+00">
                  <c:v>6.1266329016099998E-2</c:v>
                </c:pt>
                <c:pt idx="4658" formatCode="0.00E+00">
                  <c:v>6.1213057874100002E-2</c:v>
                </c:pt>
                <c:pt idx="4659" formatCode="0.00E+00">
                  <c:v>6.1159786732099999E-2</c:v>
                </c:pt>
                <c:pt idx="4660" formatCode="0.00E+00">
                  <c:v>6.1106515590099997E-2</c:v>
                </c:pt>
                <c:pt idx="4661" formatCode="0.00E+00">
                  <c:v>6.1053244448100001E-2</c:v>
                </c:pt>
                <c:pt idx="4662" formatCode="0.00E+00">
                  <c:v>6.0999973306200002E-2</c:v>
                </c:pt>
                <c:pt idx="4663" formatCode="0.00E+00">
                  <c:v>6.0946702164199999E-2</c:v>
                </c:pt>
                <c:pt idx="4664" formatCode="0.00E+00">
                  <c:v>6.0893431022199997E-2</c:v>
                </c:pt>
                <c:pt idx="4665" formatCode="0.00E+00">
                  <c:v>6.0840159880200001E-2</c:v>
                </c:pt>
                <c:pt idx="4666" formatCode="0.00E+00">
                  <c:v>6.0786888738199998E-2</c:v>
                </c:pt>
                <c:pt idx="4667" formatCode="0.00E+00">
                  <c:v>6.0733617596200003E-2</c:v>
                </c:pt>
                <c:pt idx="4668" formatCode="0.00E+00">
                  <c:v>6.06803464542E-2</c:v>
                </c:pt>
                <c:pt idx="4669" formatCode="0.00E+00">
                  <c:v>6.0627075312199998E-2</c:v>
                </c:pt>
                <c:pt idx="4670" formatCode="0.00E+00">
                  <c:v>6.0573804170200002E-2</c:v>
                </c:pt>
                <c:pt idx="4671" formatCode="0.00E+00">
                  <c:v>6.0520533028199999E-2</c:v>
                </c:pt>
                <c:pt idx="4672" formatCode="0.00E+00">
                  <c:v>6.0467261886199997E-2</c:v>
                </c:pt>
                <c:pt idx="4673" formatCode="0.00E+00">
                  <c:v>6.0413990744200001E-2</c:v>
                </c:pt>
                <c:pt idx="4674" formatCode="0.00E+00">
                  <c:v>6.03611286831E-2</c:v>
                </c:pt>
                <c:pt idx="4675" formatCode="0.00E+00">
                  <c:v>6.0324017943500001E-2</c:v>
                </c:pt>
                <c:pt idx="4676" formatCode="0.00E+00">
                  <c:v>6.0286907203799998E-2</c:v>
                </c:pt>
                <c:pt idx="4677" formatCode="0.00E+00">
                  <c:v>6.0249796464100003E-2</c:v>
                </c:pt>
                <c:pt idx="4678" formatCode="0.00E+00">
                  <c:v>6.02126857244E-2</c:v>
                </c:pt>
                <c:pt idx="4679" formatCode="0.00E+00">
                  <c:v>6.0175574984699998E-2</c:v>
                </c:pt>
                <c:pt idx="4680" formatCode="0.00E+00">
                  <c:v>6.0138464245099998E-2</c:v>
                </c:pt>
                <c:pt idx="4681" formatCode="0.00E+00">
                  <c:v>6.0101353505400003E-2</c:v>
                </c:pt>
                <c:pt idx="4682" formatCode="0.00E+00">
                  <c:v>6.00642427657E-2</c:v>
                </c:pt>
                <c:pt idx="4683" formatCode="0.00E+00">
                  <c:v>6.0027132025999998E-2</c:v>
                </c:pt>
                <c:pt idx="4684" formatCode="0.00E+00">
                  <c:v>5.9990021286300002E-2</c:v>
                </c:pt>
                <c:pt idx="4685" formatCode="0.00E+00">
                  <c:v>5.9952910546700003E-2</c:v>
                </c:pt>
                <c:pt idx="4686" formatCode="0.00E+00">
                  <c:v>5.9915799807E-2</c:v>
                </c:pt>
                <c:pt idx="4687" formatCode="0.00E+00">
                  <c:v>5.9878689067299998E-2</c:v>
                </c:pt>
                <c:pt idx="4688" formatCode="0.00E+00">
                  <c:v>5.9841578327600002E-2</c:v>
                </c:pt>
                <c:pt idx="4689" formatCode="0.00E+00">
                  <c:v>5.98044675879E-2</c:v>
                </c:pt>
                <c:pt idx="4690" formatCode="0.00E+00">
                  <c:v>5.9767356848199997E-2</c:v>
                </c:pt>
                <c:pt idx="4691" formatCode="0.00E+00">
                  <c:v>5.9730246108599998E-2</c:v>
                </c:pt>
                <c:pt idx="4692" formatCode="0.00E+00">
                  <c:v>5.9693135368900002E-2</c:v>
                </c:pt>
                <c:pt idx="4693" formatCode="0.00E+00">
                  <c:v>5.96560246292E-2</c:v>
                </c:pt>
                <c:pt idx="4694" formatCode="0.00E+00">
                  <c:v>5.9618913889499997E-2</c:v>
                </c:pt>
                <c:pt idx="4695" formatCode="0.00E+00">
                  <c:v>5.9581803149800001E-2</c:v>
                </c:pt>
                <c:pt idx="4696" formatCode="0.00E+00">
                  <c:v>5.9544692410200002E-2</c:v>
                </c:pt>
                <c:pt idx="4697" formatCode="0.00E+00">
                  <c:v>5.95075816705E-2</c:v>
                </c:pt>
                <c:pt idx="4698" formatCode="0.00E+00">
                  <c:v>5.9470470930799997E-2</c:v>
                </c:pt>
                <c:pt idx="4699" formatCode="0.00E+00">
                  <c:v>5.9433360191100001E-2</c:v>
                </c:pt>
                <c:pt idx="4700" formatCode="0.00E+00">
                  <c:v>5.9383537510499997E-2</c:v>
                </c:pt>
                <c:pt idx="4701" formatCode="0.00E+00">
                  <c:v>5.9333222467100002E-2</c:v>
                </c:pt>
                <c:pt idx="4702" formatCode="0.00E+00">
                  <c:v>5.9282907423599998E-2</c:v>
                </c:pt>
                <c:pt idx="4703" formatCode="0.00E+00">
                  <c:v>5.9232592380100001E-2</c:v>
                </c:pt>
                <c:pt idx="4704" formatCode="0.00E+00">
                  <c:v>5.91822773367E-2</c:v>
                </c:pt>
                <c:pt idx="4705" formatCode="0.00E+00">
                  <c:v>5.9131962293200002E-2</c:v>
                </c:pt>
                <c:pt idx="4706" formatCode="0.00E+00">
                  <c:v>5.9081647249800001E-2</c:v>
                </c:pt>
                <c:pt idx="4707" formatCode="0.00E+00">
                  <c:v>5.9031332206299997E-2</c:v>
                </c:pt>
                <c:pt idx="4708" formatCode="0.00E+00">
                  <c:v>5.8981017162900003E-2</c:v>
                </c:pt>
                <c:pt idx="4709" formatCode="0.00E+00">
                  <c:v>5.8930702119399998E-2</c:v>
                </c:pt>
                <c:pt idx="4710" formatCode="0.00E+00">
                  <c:v>5.8880387075999997E-2</c:v>
                </c:pt>
                <c:pt idx="4711" formatCode="0.00E+00">
                  <c:v>5.88300720325E-2</c:v>
                </c:pt>
                <c:pt idx="4712" formatCode="0.00E+00">
                  <c:v>5.8779756989000002E-2</c:v>
                </c:pt>
                <c:pt idx="4713" formatCode="0.00E+00">
                  <c:v>5.8729441945600001E-2</c:v>
                </c:pt>
                <c:pt idx="4714" formatCode="0.00E+00">
                  <c:v>5.8679126902099997E-2</c:v>
                </c:pt>
                <c:pt idx="4715" formatCode="0.00E+00">
                  <c:v>5.8628811858700003E-2</c:v>
                </c:pt>
                <c:pt idx="4716" formatCode="0.00E+00">
                  <c:v>5.8578496815199999E-2</c:v>
                </c:pt>
                <c:pt idx="4717" formatCode="0.00E+00">
                  <c:v>5.8528181771799997E-2</c:v>
                </c:pt>
                <c:pt idx="4718" formatCode="0.00E+00">
                  <c:v>5.84778667283E-2</c:v>
                </c:pt>
                <c:pt idx="4719" formatCode="0.00E+00">
                  <c:v>5.8427551684800003E-2</c:v>
                </c:pt>
                <c:pt idx="4720" formatCode="0.00E+00">
                  <c:v>5.8377236641400002E-2</c:v>
                </c:pt>
                <c:pt idx="4721" formatCode="0.00E+00">
                  <c:v>5.8326921597899997E-2</c:v>
                </c:pt>
                <c:pt idx="4722" formatCode="0.00E+00">
                  <c:v>5.8276606554500003E-2</c:v>
                </c:pt>
                <c:pt idx="4723" formatCode="0.00E+00">
                  <c:v>5.8226291510999999E-2</c:v>
                </c:pt>
                <c:pt idx="4724" formatCode="0.00E+00">
                  <c:v>5.8199309778200002E-2</c:v>
                </c:pt>
                <c:pt idx="4725" formatCode="0.00E+00">
                  <c:v>5.82017951814E-2</c:v>
                </c:pt>
                <c:pt idx="4726" formatCode="0.00E+00">
                  <c:v>5.8204280584599997E-2</c:v>
                </c:pt>
                <c:pt idx="4727" formatCode="0.00E+00">
                  <c:v>5.8206765987800002E-2</c:v>
                </c:pt>
                <c:pt idx="4728" formatCode="0.00E+00">
                  <c:v>5.8209251391E-2</c:v>
                </c:pt>
                <c:pt idx="4729" formatCode="0.00E+00">
                  <c:v>5.8211736794199997E-2</c:v>
                </c:pt>
                <c:pt idx="4730" formatCode="0.00E+00">
                  <c:v>5.8214222197400002E-2</c:v>
                </c:pt>
                <c:pt idx="4731" formatCode="0.00E+00">
                  <c:v>5.82167076006E-2</c:v>
                </c:pt>
                <c:pt idx="4732" formatCode="0.00E+00">
                  <c:v>5.8219193003799997E-2</c:v>
                </c:pt>
                <c:pt idx="4733" formatCode="0.00E+00">
                  <c:v>5.8221678407000002E-2</c:v>
                </c:pt>
                <c:pt idx="4734" formatCode="0.00E+00">
                  <c:v>5.82241638102E-2</c:v>
                </c:pt>
                <c:pt idx="4735" formatCode="0.00E+00">
                  <c:v>5.8226649213399997E-2</c:v>
                </c:pt>
                <c:pt idx="4736" formatCode="0.00E+00">
                  <c:v>5.8229134616600002E-2</c:v>
                </c:pt>
                <c:pt idx="4737" formatCode="0.00E+00">
                  <c:v>5.82316200198E-2</c:v>
                </c:pt>
                <c:pt idx="4738" formatCode="0.00E+00">
                  <c:v>5.8234105422999997E-2</c:v>
                </c:pt>
                <c:pt idx="4739" formatCode="0.00E+00">
                  <c:v>5.8236590826200002E-2</c:v>
                </c:pt>
                <c:pt idx="4740" formatCode="0.00E+00">
                  <c:v>5.82390762294E-2</c:v>
                </c:pt>
                <c:pt idx="4741" formatCode="0.00E+00">
                  <c:v>5.8241561632599997E-2</c:v>
                </c:pt>
                <c:pt idx="4742" formatCode="0.00E+00">
                  <c:v>5.8244047035800002E-2</c:v>
                </c:pt>
                <c:pt idx="4743" formatCode="0.00E+00">
                  <c:v>5.8246532439E-2</c:v>
                </c:pt>
                <c:pt idx="4744" formatCode="0.00E+00">
                  <c:v>5.8249017842199997E-2</c:v>
                </c:pt>
                <c:pt idx="4745" formatCode="0.00E+00">
                  <c:v>5.8251503245400002E-2</c:v>
                </c:pt>
                <c:pt idx="4746" formatCode="0.00E+00">
                  <c:v>5.82539886486E-2</c:v>
                </c:pt>
                <c:pt idx="4747" formatCode="0.00E+00">
                  <c:v>5.8256474051799997E-2</c:v>
                </c:pt>
                <c:pt idx="4748" formatCode="0.00E+00">
                  <c:v>5.8258959455000002E-2</c:v>
                </c:pt>
                <c:pt idx="4749" formatCode="0.00E+00">
                  <c:v>5.82614448582E-2</c:v>
                </c:pt>
                <c:pt idx="4750" formatCode="0.00E+00">
                  <c:v>5.8233274919600002E-2</c:v>
                </c:pt>
                <c:pt idx="4751" formatCode="0.00E+00">
                  <c:v>5.8202234379600003E-2</c:v>
                </c:pt>
                <c:pt idx="4752" formatCode="0.00E+00">
                  <c:v>5.81711938397E-2</c:v>
                </c:pt>
                <c:pt idx="4753" formatCode="0.00E+00">
                  <c:v>5.8140153299700001E-2</c:v>
                </c:pt>
                <c:pt idx="4754" formatCode="0.00E+00">
                  <c:v>5.8109112759700002E-2</c:v>
                </c:pt>
                <c:pt idx="4755" formatCode="0.00E+00">
                  <c:v>5.8078072219700003E-2</c:v>
                </c:pt>
                <c:pt idx="4756" formatCode="0.00E+00">
                  <c:v>5.80470316798E-2</c:v>
                </c:pt>
                <c:pt idx="4757" formatCode="0.00E+00">
                  <c:v>5.8015991139800001E-2</c:v>
                </c:pt>
                <c:pt idx="4758" formatCode="0.00E+00">
                  <c:v>5.7984950599800002E-2</c:v>
                </c:pt>
                <c:pt idx="4759" formatCode="0.00E+00">
                  <c:v>5.7953910059899999E-2</c:v>
                </c:pt>
                <c:pt idx="4760" formatCode="0.00E+00">
                  <c:v>5.79228695199E-2</c:v>
                </c:pt>
                <c:pt idx="4761" formatCode="0.00E+00">
                  <c:v>5.7891828979900001E-2</c:v>
                </c:pt>
                <c:pt idx="4762" formatCode="0.00E+00">
                  <c:v>5.7860788439999998E-2</c:v>
                </c:pt>
                <c:pt idx="4763" formatCode="0.00E+00">
                  <c:v>5.7829747899999999E-2</c:v>
                </c:pt>
                <c:pt idx="4764" formatCode="0.00E+00">
                  <c:v>5.779870736E-2</c:v>
                </c:pt>
                <c:pt idx="4765" formatCode="0.00E+00">
                  <c:v>5.7767666820099997E-2</c:v>
                </c:pt>
                <c:pt idx="4766" formatCode="0.00E+00">
                  <c:v>5.7736626280099998E-2</c:v>
                </c:pt>
                <c:pt idx="4767" formatCode="0.00E+00">
                  <c:v>5.7705585740099999E-2</c:v>
                </c:pt>
                <c:pt idx="4768" formatCode="0.00E+00">
                  <c:v>5.7674545200200003E-2</c:v>
                </c:pt>
                <c:pt idx="4769" formatCode="0.00E+00">
                  <c:v>5.7643504660199997E-2</c:v>
                </c:pt>
                <c:pt idx="4770" formatCode="0.00E+00">
                  <c:v>5.7612464120199998E-2</c:v>
                </c:pt>
                <c:pt idx="4771" formatCode="0.00E+00">
                  <c:v>5.7581423580300002E-2</c:v>
                </c:pt>
                <c:pt idx="4772" formatCode="0.00E+00">
                  <c:v>5.7550383040300003E-2</c:v>
                </c:pt>
                <c:pt idx="4773" formatCode="0.00E+00">
                  <c:v>5.7519342500299997E-2</c:v>
                </c:pt>
                <c:pt idx="4774" formatCode="0.00E+00">
                  <c:v>5.7488301960299998E-2</c:v>
                </c:pt>
                <c:pt idx="4775" formatCode="0.00E+00">
                  <c:v>5.7457261420400002E-2</c:v>
                </c:pt>
                <c:pt idx="4776" formatCode="0.00E+00">
                  <c:v>5.7408891415600002E-2</c:v>
                </c:pt>
                <c:pt idx="4777" formatCode="0.00E+00">
                  <c:v>5.7347085212900002E-2</c:v>
                </c:pt>
                <c:pt idx="4778" formatCode="0.00E+00">
                  <c:v>5.7285279010200002E-2</c:v>
                </c:pt>
                <c:pt idx="4779" formatCode="0.00E+00">
                  <c:v>5.7223472807500002E-2</c:v>
                </c:pt>
                <c:pt idx="4780" formatCode="0.00E+00">
                  <c:v>5.7161666604800002E-2</c:v>
                </c:pt>
                <c:pt idx="4781" formatCode="0.00E+00">
                  <c:v>5.7099860402100001E-2</c:v>
                </c:pt>
                <c:pt idx="4782" formatCode="0.00E+00">
                  <c:v>5.7038054199400001E-2</c:v>
                </c:pt>
                <c:pt idx="4783" formatCode="0.00E+00">
                  <c:v>5.6976247996700001E-2</c:v>
                </c:pt>
                <c:pt idx="4784" formatCode="0.00E+00">
                  <c:v>5.6914441794000001E-2</c:v>
                </c:pt>
                <c:pt idx="4785" formatCode="0.00E+00">
                  <c:v>5.6852635591399997E-2</c:v>
                </c:pt>
                <c:pt idx="4786" formatCode="0.00E+00">
                  <c:v>5.6790829388699997E-2</c:v>
                </c:pt>
                <c:pt idx="4787" formatCode="0.00E+00">
                  <c:v>5.6729023185999997E-2</c:v>
                </c:pt>
                <c:pt idx="4788" formatCode="0.00E+00">
                  <c:v>5.6667216983300003E-2</c:v>
                </c:pt>
                <c:pt idx="4789" formatCode="0.00E+00">
                  <c:v>5.6605410780600003E-2</c:v>
                </c:pt>
                <c:pt idx="4790" formatCode="0.00E+00">
                  <c:v>5.6543604577900003E-2</c:v>
                </c:pt>
                <c:pt idx="4791" formatCode="0.00E+00">
                  <c:v>5.6481798375200003E-2</c:v>
                </c:pt>
                <c:pt idx="4792" formatCode="0.00E+00">
                  <c:v>5.6419992172500003E-2</c:v>
                </c:pt>
                <c:pt idx="4793" formatCode="0.00E+00">
                  <c:v>5.6358185969800002E-2</c:v>
                </c:pt>
                <c:pt idx="4794" formatCode="0.00E+00">
                  <c:v>5.6296379767100002E-2</c:v>
                </c:pt>
                <c:pt idx="4795" formatCode="0.00E+00">
                  <c:v>5.6234573564400002E-2</c:v>
                </c:pt>
                <c:pt idx="4796" formatCode="0.00E+00">
                  <c:v>5.6172767361700002E-2</c:v>
                </c:pt>
                <c:pt idx="4797" formatCode="0.00E+00">
                  <c:v>5.6110961159000002E-2</c:v>
                </c:pt>
                <c:pt idx="4798" formatCode="0.00E+00">
                  <c:v>5.6049154956399998E-2</c:v>
                </c:pt>
                <c:pt idx="4799" formatCode="0.00E+00">
                  <c:v>5.5987348753699998E-2</c:v>
                </c:pt>
                <c:pt idx="4800" formatCode="0.00E+00">
                  <c:v>5.59285679188E-2</c:v>
                </c:pt>
                <c:pt idx="4801" formatCode="0.00E+00">
                  <c:v>5.58850286857E-2</c:v>
                </c:pt>
                <c:pt idx="4802" formatCode="0.00E+00">
                  <c:v>5.5841489452699997E-2</c:v>
                </c:pt>
                <c:pt idx="4803" formatCode="0.00E+00">
                  <c:v>5.57979502197E-2</c:v>
                </c:pt>
                <c:pt idx="4804" formatCode="0.00E+00">
                  <c:v>5.57544109866E-2</c:v>
                </c:pt>
                <c:pt idx="4805" formatCode="0.00E+00">
                  <c:v>5.5710871753599997E-2</c:v>
                </c:pt>
                <c:pt idx="4806" formatCode="0.00E+00">
                  <c:v>5.5667332520600001E-2</c:v>
                </c:pt>
                <c:pt idx="4807" formatCode="0.00E+00">
                  <c:v>5.5623793287599997E-2</c:v>
                </c:pt>
                <c:pt idx="4808" formatCode="0.00E+00">
                  <c:v>5.5580254054499997E-2</c:v>
                </c:pt>
                <c:pt idx="4809" formatCode="0.00E+00">
                  <c:v>5.5536714821500001E-2</c:v>
                </c:pt>
                <c:pt idx="4810" formatCode="0.00E+00">
                  <c:v>5.5493175588499997E-2</c:v>
                </c:pt>
                <c:pt idx="4811" formatCode="0.00E+00">
                  <c:v>5.5449636355399998E-2</c:v>
                </c:pt>
                <c:pt idx="4812" formatCode="0.00E+00">
                  <c:v>5.5406097122400001E-2</c:v>
                </c:pt>
                <c:pt idx="4813" formatCode="0.00E+00">
                  <c:v>5.5362557889399998E-2</c:v>
                </c:pt>
                <c:pt idx="4814" formatCode="0.00E+00">
                  <c:v>5.5319018656299998E-2</c:v>
                </c:pt>
                <c:pt idx="4815" formatCode="0.00E+00">
                  <c:v>5.5275479423300002E-2</c:v>
                </c:pt>
                <c:pt idx="4816" formatCode="0.00E+00">
                  <c:v>5.5231940190299998E-2</c:v>
                </c:pt>
                <c:pt idx="4817" formatCode="0.00E+00">
                  <c:v>5.5188400957199998E-2</c:v>
                </c:pt>
                <c:pt idx="4818" formatCode="0.00E+00">
                  <c:v>5.5144861724200002E-2</c:v>
                </c:pt>
                <c:pt idx="4819" formatCode="0.00E+00">
                  <c:v>5.5101322491199999E-2</c:v>
                </c:pt>
                <c:pt idx="4820" formatCode="0.00E+00">
                  <c:v>5.5057783258099999E-2</c:v>
                </c:pt>
                <c:pt idx="4821" formatCode="0.00E+00">
                  <c:v>5.5014244025100002E-2</c:v>
                </c:pt>
                <c:pt idx="4822" formatCode="0.00E+00">
                  <c:v>5.4970704792099999E-2</c:v>
                </c:pt>
                <c:pt idx="4823" formatCode="0.00E+00">
                  <c:v>5.4927165558999999E-2</c:v>
                </c:pt>
                <c:pt idx="4824" formatCode="0.00E+00">
                  <c:v>5.4883626326000003E-2</c:v>
                </c:pt>
                <c:pt idx="4825" formatCode="0.00E+00">
                  <c:v>5.4840087092999999E-2</c:v>
                </c:pt>
                <c:pt idx="4826" formatCode="0.00E+00">
                  <c:v>5.4800840351000003E-2</c:v>
                </c:pt>
                <c:pt idx="4827" formatCode="0.00E+00">
                  <c:v>5.4783176782099999E-2</c:v>
                </c:pt>
                <c:pt idx="4828" formatCode="0.00E+00">
                  <c:v>5.4765513213200001E-2</c:v>
                </c:pt>
                <c:pt idx="4829" formatCode="0.00E+00">
                  <c:v>5.47478496444E-2</c:v>
                </c:pt>
                <c:pt idx="4830" formatCode="0.00E+00">
                  <c:v>5.4730186075500002E-2</c:v>
                </c:pt>
                <c:pt idx="4831" formatCode="0.00E+00">
                  <c:v>5.4712522506599998E-2</c:v>
                </c:pt>
                <c:pt idx="4832" formatCode="0.00E+00">
                  <c:v>5.4694858937800003E-2</c:v>
                </c:pt>
                <c:pt idx="4833" formatCode="0.00E+00">
                  <c:v>5.4677195368899999E-2</c:v>
                </c:pt>
                <c:pt idx="4834" formatCode="0.00E+00">
                  <c:v>5.4659531800000001E-2</c:v>
                </c:pt>
                <c:pt idx="4835" formatCode="0.00E+00">
                  <c:v>5.46418682312E-2</c:v>
                </c:pt>
                <c:pt idx="4836" formatCode="0.00E+00">
                  <c:v>5.4624204662300002E-2</c:v>
                </c:pt>
                <c:pt idx="4837" formatCode="0.00E+00">
                  <c:v>5.4606541093399998E-2</c:v>
                </c:pt>
                <c:pt idx="4838" formatCode="0.00E+00">
                  <c:v>5.4588877524600003E-2</c:v>
                </c:pt>
                <c:pt idx="4839" formatCode="0.00E+00">
                  <c:v>5.4571213955699999E-2</c:v>
                </c:pt>
                <c:pt idx="4840" formatCode="0.00E+00">
                  <c:v>5.4553550386800001E-2</c:v>
                </c:pt>
                <c:pt idx="4841" formatCode="0.00E+00">
                  <c:v>5.4535886818E-2</c:v>
                </c:pt>
                <c:pt idx="4842" formatCode="0.00E+00">
                  <c:v>5.4518223249100002E-2</c:v>
                </c:pt>
                <c:pt idx="4843" formatCode="0.00E+00">
                  <c:v>5.4500559680199998E-2</c:v>
                </c:pt>
                <c:pt idx="4844" formatCode="0.00E+00">
                  <c:v>5.4482896111400003E-2</c:v>
                </c:pt>
                <c:pt idx="4845" formatCode="0.00E+00">
                  <c:v>5.4465232542499999E-2</c:v>
                </c:pt>
                <c:pt idx="4846" formatCode="0.00E+00">
                  <c:v>5.4447568973600001E-2</c:v>
                </c:pt>
                <c:pt idx="4847" formatCode="0.00E+00">
                  <c:v>5.44299054048E-2</c:v>
                </c:pt>
                <c:pt idx="4848" formatCode="0.00E+00">
                  <c:v>5.4412241835900002E-2</c:v>
                </c:pt>
                <c:pt idx="4849" formatCode="0.00E+00">
                  <c:v>5.4394578266999997E-2</c:v>
                </c:pt>
                <c:pt idx="4850" formatCode="0.00E+00">
                  <c:v>5.4376914698200003E-2</c:v>
                </c:pt>
                <c:pt idx="4851" formatCode="0.00E+00">
                  <c:v>5.4359251129299999E-2</c:v>
                </c:pt>
                <c:pt idx="4852" formatCode="0.00E+00">
                  <c:v>5.4341587560400001E-2</c:v>
                </c:pt>
                <c:pt idx="4853" formatCode="0.00E+00">
                  <c:v>5.4311814894999998E-2</c:v>
                </c:pt>
                <c:pt idx="4854" formatCode="0.00E+00">
                  <c:v>5.42653118613E-2</c:v>
                </c:pt>
                <c:pt idx="4855" formatCode="0.00E+00">
                  <c:v>5.4218808827699999E-2</c:v>
                </c:pt>
                <c:pt idx="4856" formatCode="0.00E+00">
                  <c:v>5.4172305794000002E-2</c:v>
                </c:pt>
                <c:pt idx="4857" formatCode="0.00E+00">
                  <c:v>5.4125802760299997E-2</c:v>
                </c:pt>
                <c:pt idx="4858" formatCode="0.00E+00">
                  <c:v>5.4079299726700003E-2</c:v>
                </c:pt>
                <c:pt idx="4859" formatCode="0.00E+00">
                  <c:v>5.4032796692999999E-2</c:v>
                </c:pt>
                <c:pt idx="4860" formatCode="0.00E+00">
                  <c:v>5.3986293659300001E-2</c:v>
                </c:pt>
                <c:pt idx="4861" formatCode="0.00E+00">
                  <c:v>5.39397906257E-2</c:v>
                </c:pt>
                <c:pt idx="4862" formatCode="0.00E+00">
                  <c:v>5.3893287592000003E-2</c:v>
                </c:pt>
                <c:pt idx="4863" formatCode="0.00E+00">
                  <c:v>5.3846784558299998E-2</c:v>
                </c:pt>
                <c:pt idx="4864" formatCode="0.00E+00">
                  <c:v>5.3800281524600001E-2</c:v>
                </c:pt>
                <c:pt idx="4865" formatCode="0.00E+00">
                  <c:v>5.3753778491E-2</c:v>
                </c:pt>
                <c:pt idx="4866" formatCode="0.00E+00">
                  <c:v>5.3707275457300002E-2</c:v>
                </c:pt>
                <c:pt idx="4867" formatCode="0.00E+00">
                  <c:v>5.3660772423599998E-2</c:v>
                </c:pt>
                <c:pt idx="4868" formatCode="0.00E+00">
                  <c:v>5.3614269389999997E-2</c:v>
                </c:pt>
                <c:pt idx="4869" formatCode="0.00E+00">
                  <c:v>5.3567766356299999E-2</c:v>
                </c:pt>
                <c:pt idx="4870" formatCode="0.00E+00">
                  <c:v>5.3521263322600002E-2</c:v>
                </c:pt>
                <c:pt idx="4871" formatCode="0.00E+00">
                  <c:v>5.3474760289000001E-2</c:v>
                </c:pt>
                <c:pt idx="4872" formatCode="0.00E+00">
                  <c:v>5.3428257255300003E-2</c:v>
                </c:pt>
                <c:pt idx="4873" formatCode="0.00E+00">
                  <c:v>5.3381754221599999E-2</c:v>
                </c:pt>
                <c:pt idx="4874" formatCode="0.00E+00">
                  <c:v>5.3335251187999998E-2</c:v>
                </c:pt>
                <c:pt idx="4875" formatCode="0.00E+00">
                  <c:v>5.32887481543E-2</c:v>
                </c:pt>
                <c:pt idx="4876" formatCode="0.00E+00">
                  <c:v>5.3242245120600003E-2</c:v>
                </c:pt>
                <c:pt idx="4877" formatCode="0.00E+00">
                  <c:v>5.3195742087000002E-2</c:v>
                </c:pt>
                <c:pt idx="4878" formatCode="0.00E+00">
                  <c:v>5.3170705632500002E-2</c:v>
                </c:pt>
                <c:pt idx="4879" formatCode="0.00E+00">
                  <c:v>5.3151548129799997E-2</c:v>
                </c:pt>
                <c:pt idx="4880" formatCode="0.00E+00">
                  <c:v>5.3132390627099998E-2</c:v>
                </c:pt>
                <c:pt idx="4881" formatCode="0.00E+00">
                  <c:v>5.3113233124299997E-2</c:v>
                </c:pt>
                <c:pt idx="4882" formatCode="0.00E+00">
                  <c:v>5.3094075621599998E-2</c:v>
                </c:pt>
                <c:pt idx="4883" formatCode="0.00E+00">
                  <c:v>5.3074918118800003E-2</c:v>
                </c:pt>
                <c:pt idx="4884" formatCode="0.00E+00">
                  <c:v>5.3055760616099998E-2</c:v>
                </c:pt>
                <c:pt idx="4885" formatCode="0.00E+00">
                  <c:v>5.3036603113300003E-2</c:v>
                </c:pt>
                <c:pt idx="4886" formatCode="0.00E+00">
                  <c:v>5.3017445610599997E-2</c:v>
                </c:pt>
                <c:pt idx="4887" formatCode="0.00E+00">
                  <c:v>5.2998288107899999E-2</c:v>
                </c:pt>
                <c:pt idx="4888" formatCode="0.00E+00">
                  <c:v>5.2979130605099997E-2</c:v>
                </c:pt>
                <c:pt idx="4889" formatCode="0.00E+00">
                  <c:v>5.2959973102399999E-2</c:v>
                </c:pt>
                <c:pt idx="4890" formatCode="0.00E+00">
                  <c:v>5.2940815599599997E-2</c:v>
                </c:pt>
                <c:pt idx="4891" formatCode="0.00E+00">
                  <c:v>5.2921658096899998E-2</c:v>
                </c:pt>
                <c:pt idx="4892" formatCode="0.00E+00">
                  <c:v>5.2902500594100003E-2</c:v>
                </c:pt>
                <c:pt idx="4893" formatCode="0.00E+00">
                  <c:v>5.2883343091399998E-2</c:v>
                </c:pt>
                <c:pt idx="4894" formatCode="0.00E+00">
                  <c:v>5.28641855887E-2</c:v>
                </c:pt>
                <c:pt idx="4895" formatCode="0.00E+00">
                  <c:v>5.2845028085899998E-2</c:v>
                </c:pt>
                <c:pt idx="4896" formatCode="0.00E+00">
                  <c:v>5.2825870583199999E-2</c:v>
                </c:pt>
                <c:pt idx="4897" formatCode="0.00E+00">
                  <c:v>5.2806713080399997E-2</c:v>
                </c:pt>
                <c:pt idx="4898" formatCode="0.00E+00">
                  <c:v>5.2787555577699999E-2</c:v>
                </c:pt>
                <c:pt idx="4899" formatCode="0.00E+00">
                  <c:v>5.2768398074899997E-2</c:v>
                </c:pt>
                <c:pt idx="4900" formatCode="0.00E+00">
                  <c:v>5.2749240572199999E-2</c:v>
                </c:pt>
                <c:pt idx="4901" formatCode="0.00E+00">
                  <c:v>5.27300830695E-2</c:v>
                </c:pt>
                <c:pt idx="4902" formatCode="0.00E+00">
                  <c:v>5.2710925566699998E-2</c:v>
                </c:pt>
                <c:pt idx="4903" formatCode="0.00E+00">
                  <c:v>5.2691768064E-2</c:v>
                </c:pt>
                <c:pt idx="4904" formatCode="0.00E+00">
                  <c:v>5.2672610561199998E-2</c:v>
                </c:pt>
                <c:pt idx="4905" formatCode="0.00E+00">
                  <c:v>5.26487631893E-2</c:v>
                </c:pt>
                <c:pt idx="4906" formatCode="0.00E+00">
                  <c:v>5.2615461044099997E-2</c:v>
                </c:pt>
                <c:pt idx="4907" formatCode="0.00E+00">
                  <c:v>5.2582158899000003E-2</c:v>
                </c:pt>
                <c:pt idx="4908" formatCode="0.00E+00">
                  <c:v>5.2548856753900003E-2</c:v>
                </c:pt>
                <c:pt idx="4909" formatCode="0.00E+00">
                  <c:v>5.2515554608699999E-2</c:v>
                </c:pt>
                <c:pt idx="4910" formatCode="0.00E+00">
                  <c:v>5.2482252463599999E-2</c:v>
                </c:pt>
                <c:pt idx="4911" formatCode="0.00E+00">
                  <c:v>5.2448950318400002E-2</c:v>
                </c:pt>
                <c:pt idx="4912" formatCode="0.00E+00">
                  <c:v>5.2415648173300002E-2</c:v>
                </c:pt>
                <c:pt idx="4913" formatCode="0.00E+00">
                  <c:v>5.2382346028099998E-2</c:v>
                </c:pt>
                <c:pt idx="4914" formatCode="0.00E+00">
                  <c:v>5.2349043882999997E-2</c:v>
                </c:pt>
                <c:pt idx="4915" formatCode="0.00E+00">
                  <c:v>5.2315741737800001E-2</c:v>
                </c:pt>
                <c:pt idx="4916" formatCode="0.00E+00">
                  <c:v>5.22824395927E-2</c:v>
                </c:pt>
                <c:pt idx="4917" formatCode="0.00E+00">
                  <c:v>5.2249137447500003E-2</c:v>
                </c:pt>
                <c:pt idx="4918" formatCode="0.00E+00">
                  <c:v>5.2215835302400003E-2</c:v>
                </c:pt>
                <c:pt idx="4919" formatCode="0.00E+00">
                  <c:v>5.2182533157199999E-2</c:v>
                </c:pt>
                <c:pt idx="4920" formatCode="0.00E+00">
                  <c:v>5.2149231012099999E-2</c:v>
                </c:pt>
                <c:pt idx="4921" formatCode="0.00E+00">
                  <c:v>5.2115928866999998E-2</c:v>
                </c:pt>
                <c:pt idx="4922" formatCode="0.00E+00">
                  <c:v>5.2082626721800002E-2</c:v>
                </c:pt>
                <c:pt idx="4923" formatCode="0.00E+00">
                  <c:v>5.2049324576700001E-2</c:v>
                </c:pt>
                <c:pt idx="4924" formatCode="0.00E+00">
                  <c:v>5.2016022431499997E-2</c:v>
                </c:pt>
                <c:pt idx="4925" formatCode="0.00E+00">
                  <c:v>5.1982720286399997E-2</c:v>
                </c:pt>
                <c:pt idx="4926" formatCode="0.00E+00">
                  <c:v>5.19494181412E-2</c:v>
                </c:pt>
                <c:pt idx="4927" formatCode="0.00E+00">
                  <c:v>5.19161159961E-2</c:v>
                </c:pt>
                <c:pt idx="4928" formatCode="0.00E+00">
                  <c:v>5.1882813850900003E-2</c:v>
                </c:pt>
                <c:pt idx="4929" formatCode="0.00E+00">
                  <c:v>5.1849511705800003E-2</c:v>
                </c:pt>
                <c:pt idx="4930" formatCode="0.00E+00">
                  <c:v>5.1816209560599999E-2</c:v>
                </c:pt>
                <c:pt idx="4931" formatCode="0.00E+00">
                  <c:v>5.1782907415499999E-2</c:v>
                </c:pt>
                <c:pt idx="4932" formatCode="0.00E+00">
                  <c:v>5.1749605270300002E-2</c:v>
                </c:pt>
                <c:pt idx="4933" formatCode="0.00E+00">
                  <c:v>5.1716303125200001E-2</c:v>
                </c:pt>
                <c:pt idx="4934" formatCode="0.00E+00">
                  <c:v>5.1681523133100003E-2</c:v>
                </c:pt>
                <c:pt idx="4935" formatCode="0.00E+00">
                  <c:v>5.16292334438E-2</c:v>
                </c:pt>
                <c:pt idx="4936" formatCode="0.00E+00">
                  <c:v>5.1576943754499997E-2</c:v>
                </c:pt>
                <c:pt idx="4937" formatCode="0.00E+00">
                  <c:v>5.1524654065200001E-2</c:v>
                </c:pt>
                <c:pt idx="4938" formatCode="0.00E+00">
                  <c:v>5.1472364375899998E-2</c:v>
                </c:pt>
                <c:pt idx="4939" formatCode="0.00E+00">
                  <c:v>5.1420074686600002E-2</c:v>
                </c:pt>
                <c:pt idx="4940" formatCode="0.00E+00">
                  <c:v>5.1367784997299999E-2</c:v>
                </c:pt>
                <c:pt idx="4941" formatCode="0.00E+00">
                  <c:v>5.13154953079E-2</c:v>
                </c:pt>
                <c:pt idx="4942" formatCode="0.00E+00">
                  <c:v>5.1263205618599997E-2</c:v>
                </c:pt>
                <c:pt idx="4943" formatCode="0.00E+00">
                  <c:v>5.1210915929300001E-2</c:v>
                </c:pt>
                <c:pt idx="4944" formatCode="0.00E+00">
                  <c:v>5.1158626239999998E-2</c:v>
                </c:pt>
                <c:pt idx="4945" formatCode="0.00E+00">
                  <c:v>5.1106336550700002E-2</c:v>
                </c:pt>
                <c:pt idx="4946" formatCode="0.00E+00">
                  <c:v>5.1054046861399999E-2</c:v>
                </c:pt>
                <c:pt idx="4947" formatCode="0.00E+00">
                  <c:v>5.1001757171999999E-2</c:v>
                </c:pt>
                <c:pt idx="4948" formatCode="0.00E+00">
                  <c:v>5.0949467482700003E-2</c:v>
                </c:pt>
                <c:pt idx="4949" formatCode="0.00E+00">
                  <c:v>5.08971777934E-2</c:v>
                </c:pt>
                <c:pt idx="4950" formatCode="0.00E+00">
                  <c:v>5.0844888104099997E-2</c:v>
                </c:pt>
                <c:pt idx="4951" formatCode="0.00E+00">
                  <c:v>5.0792598414800001E-2</c:v>
                </c:pt>
                <c:pt idx="4952" formatCode="0.00E+00">
                  <c:v>5.0740308725499998E-2</c:v>
                </c:pt>
                <c:pt idx="4953" formatCode="0.00E+00">
                  <c:v>5.0688019036099999E-2</c:v>
                </c:pt>
                <c:pt idx="4954" formatCode="0.00E+00">
                  <c:v>5.0653812445699997E-2</c:v>
                </c:pt>
                <c:pt idx="4955" formatCode="0.00E+00">
                  <c:v>5.0644716420799998E-2</c:v>
                </c:pt>
                <c:pt idx="4956" formatCode="0.00E+00">
                  <c:v>5.0635620395800003E-2</c:v>
                </c:pt>
                <c:pt idx="4957" formatCode="0.00E+00">
                  <c:v>5.0626524370800001E-2</c:v>
                </c:pt>
                <c:pt idx="4958" formatCode="0.00E+00">
                  <c:v>5.0617428345900002E-2</c:v>
                </c:pt>
                <c:pt idx="4959" formatCode="0.00E+00">
                  <c:v>5.06083323209E-2</c:v>
                </c:pt>
                <c:pt idx="4960" formatCode="0.00E+00">
                  <c:v>5.0599236295899998E-2</c:v>
                </c:pt>
                <c:pt idx="4961" formatCode="0.00E+00">
                  <c:v>5.0590140270999999E-2</c:v>
                </c:pt>
                <c:pt idx="4962" formatCode="0.00E+00">
                  <c:v>5.0581044245999997E-2</c:v>
                </c:pt>
                <c:pt idx="4963" formatCode="0.00E+00">
                  <c:v>5.0571948221000002E-2</c:v>
                </c:pt>
                <c:pt idx="4964" formatCode="0.00E+00">
                  <c:v>5.0562852196100003E-2</c:v>
                </c:pt>
                <c:pt idx="4965" formatCode="0.00E+00">
                  <c:v>5.0553756171100001E-2</c:v>
                </c:pt>
                <c:pt idx="4966" formatCode="0.00E+00">
                  <c:v>5.0544660146200002E-2</c:v>
                </c:pt>
                <c:pt idx="4967" formatCode="0.00E+00">
                  <c:v>5.05355641212E-2</c:v>
                </c:pt>
                <c:pt idx="4968" formatCode="0.00E+00">
                  <c:v>5.0526468096199997E-2</c:v>
                </c:pt>
                <c:pt idx="4969" formatCode="0.00E+00">
                  <c:v>5.0517372071299999E-2</c:v>
                </c:pt>
                <c:pt idx="4970" formatCode="0.00E+00">
                  <c:v>5.0508276046300003E-2</c:v>
                </c:pt>
                <c:pt idx="4971" formatCode="0.00E+00">
                  <c:v>5.0499180021300001E-2</c:v>
                </c:pt>
                <c:pt idx="4972" formatCode="0.00E+00">
                  <c:v>5.0490083996400002E-2</c:v>
                </c:pt>
                <c:pt idx="4973" formatCode="0.00E+00">
                  <c:v>5.04809879714E-2</c:v>
                </c:pt>
                <c:pt idx="4974" formatCode="0.00E+00">
                  <c:v>5.0471891946399998E-2</c:v>
                </c:pt>
                <c:pt idx="4975" formatCode="0.00E+00">
                  <c:v>5.0462795921499999E-2</c:v>
                </c:pt>
                <c:pt idx="4976" formatCode="0.00E+00">
                  <c:v>5.0453699896499997E-2</c:v>
                </c:pt>
                <c:pt idx="4977" formatCode="0.00E+00">
                  <c:v>5.0444603871599998E-2</c:v>
                </c:pt>
                <c:pt idx="4978" formatCode="0.00E+00">
                  <c:v>5.0435507846600003E-2</c:v>
                </c:pt>
                <c:pt idx="4979" formatCode="0.00E+00">
                  <c:v>5.0426411821600001E-2</c:v>
                </c:pt>
                <c:pt idx="4980" formatCode="0.00E+00">
                  <c:v>5.0417315796700002E-2</c:v>
                </c:pt>
                <c:pt idx="4981" formatCode="0.00E+00">
                  <c:v>5.04082197717E-2</c:v>
                </c:pt>
                <c:pt idx="4982" formatCode="0.00E+00">
                  <c:v>5.0399123746699998E-2</c:v>
                </c:pt>
                <c:pt idx="4983" formatCode="0.00E+00">
                  <c:v>5.0390027721799999E-2</c:v>
                </c:pt>
                <c:pt idx="4984" formatCode="0.00E+00">
                  <c:v>5.0380931696800003E-2</c:v>
                </c:pt>
                <c:pt idx="4985" formatCode="0.00E+00">
                  <c:v>5.0371835671800001E-2</c:v>
                </c:pt>
                <c:pt idx="4986" formatCode="0.00E+00">
                  <c:v>5.0362739646900002E-2</c:v>
                </c:pt>
                <c:pt idx="4987" formatCode="0.00E+00">
                  <c:v>5.03536436219E-2</c:v>
                </c:pt>
                <c:pt idx="4988" formatCode="0.00E+00">
                  <c:v>5.0344547596899998E-2</c:v>
                </c:pt>
                <c:pt idx="4989" formatCode="0.00E+00">
                  <c:v>5.0335451571999999E-2</c:v>
                </c:pt>
                <c:pt idx="4990" formatCode="0.00E+00">
                  <c:v>5.0326355546999997E-2</c:v>
                </c:pt>
                <c:pt idx="4991" formatCode="0.00E+00">
                  <c:v>5.0317259522099998E-2</c:v>
                </c:pt>
                <c:pt idx="4992" formatCode="0.00E+00">
                  <c:v>5.0308163497100003E-2</c:v>
                </c:pt>
                <c:pt idx="4993" formatCode="0.00E+00">
                  <c:v>5.0299067472100001E-2</c:v>
                </c:pt>
                <c:pt idx="4994" formatCode="0.00E+00">
                  <c:v>5.0289971447200002E-2</c:v>
                </c:pt>
                <c:pt idx="4995" formatCode="0.00E+00">
                  <c:v>5.02808754222E-2</c:v>
                </c:pt>
                <c:pt idx="4996" formatCode="0.00E+00">
                  <c:v>5.0271779397199998E-2</c:v>
                </c:pt>
                <c:pt idx="4997" formatCode="0.00E+00">
                  <c:v>5.0262683372299999E-2</c:v>
                </c:pt>
                <c:pt idx="4998" formatCode="0.00E+00">
                  <c:v>5.0253587347299997E-2</c:v>
                </c:pt>
                <c:pt idx="4999" formatCode="0.00E+00">
                  <c:v>5.0244491322300001E-2</c:v>
                </c:pt>
                <c:pt idx="5000" formatCode="0.00E+00">
                  <c:v>5.0235395297400003E-2</c:v>
                </c:pt>
                <c:pt idx="5001" formatCode="0.00E+00">
                  <c:v>5.0217790951799998E-2</c:v>
                </c:pt>
                <c:pt idx="5002" formatCode="0.00E+00">
                  <c:v>5.0200186606299997E-2</c:v>
                </c:pt>
                <c:pt idx="5003" formatCode="0.00E+00">
                  <c:v>5.01825822607E-2</c:v>
                </c:pt>
                <c:pt idx="5004" formatCode="0.00E+00">
                  <c:v>5.0164977915100002E-2</c:v>
                </c:pt>
                <c:pt idx="5005" formatCode="0.00E+00">
                  <c:v>5.0147373569600001E-2</c:v>
                </c:pt>
                <c:pt idx="5006" formatCode="0.00E+00">
                  <c:v>5.0129769223999997E-2</c:v>
                </c:pt>
                <c:pt idx="5007" formatCode="0.00E+00">
                  <c:v>5.0112164878500003E-2</c:v>
                </c:pt>
                <c:pt idx="5008" formatCode="0.00E+00">
                  <c:v>5.0094560532899998E-2</c:v>
                </c:pt>
                <c:pt idx="5009" formatCode="0.00E+00">
                  <c:v>5.0076956187399997E-2</c:v>
                </c:pt>
                <c:pt idx="5010" formatCode="0.00E+00">
                  <c:v>5.00593518418E-2</c:v>
                </c:pt>
                <c:pt idx="5011" formatCode="0.00E+00">
                  <c:v>5.0041747496200002E-2</c:v>
                </c:pt>
                <c:pt idx="5012" formatCode="0.00E+00">
                  <c:v>5.0024143150700001E-2</c:v>
                </c:pt>
                <c:pt idx="5013" formatCode="0.00E+00">
                  <c:v>5.0006538805099997E-2</c:v>
                </c:pt>
                <c:pt idx="5014" formatCode="0.00E+00">
                  <c:v>4.9988934459600003E-2</c:v>
                </c:pt>
                <c:pt idx="5015" formatCode="0.00E+00">
                  <c:v>4.9971330113999998E-2</c:v>
                </c:pt>
                <c:pt idx="5016" formatCode="0.00E+00">
                  <c:v>4.9953725768400001E-2</c:v>
                </c:pt>
                <c:pt idx="5017" formatCode="0.00E+00">
                  <c:v>4.99361214229E-2</c:v>
                </c:pt>
                <c:pt idx="5018" formatCode="0.00E+00">
                  <c:v>4.9918517077300002E-2</c:v>
                </c:pt>
                <c:pt idx="5019" formatCode="0.00E+00">
                  <c:v>4.9900912731800001E-2</c:v>
                </c:pt>
                <c:pt idx="5020" formatCode="0.00E+00">
                  <c:v>4.9883308386199997E-2</c:v>
                </c:pt>
                <c:pt idx="5021" formatCode="0.00E+00">
                  <c:v>4.9865704040700003E-2</c:v>
                </c:pt>
                <c:pt idx="5022" formatCode="0.00E+00">
                  <c:v>4.9848099695099998E-2</c:v>
                </c:pt>
                <c:pt idx="5023" formatCode="0.00E+00">
                  <c:v>4.9830495349500001E-2</c:v>
                </c:pt>
                <c:pt idx="5024" formatCode="0.00E+00">
                  <c:v>4.9812891004E-2</c:v>
                </c:pt>
                <c:pt idx="5025" formatCode="0.00E+00">
                  <c:v>4.9795286658400002E-2</c:v>
                </c:pt>
                <c:pt idx="5026" formatCode="0.00E+00">
                  <c:v>4.9777682312900001E-2</c:v>
                </c:pt>
                <c:pt idx="5027" formatCode="0.00E+00">
                  <c:v>4.9760077967299997E-2</c:v>
                </c:pt>
                <c:pt idx="5028" formatCode="0.00E+00">
                  <c:v>4.9742473621699999E-2</c:v>
                </c:pt>
                <c:pt idx="5029" formatCode="0.00E+00">
                  <c:v>4.9724869276199998E-2</c:v>
                </c:pt>
                <c:pt idx="5030" formatCode="0.00E+00">
                  <c:v>4.9707264930600001E-2</c:v>
                </c:pt>
                <c:pt idx="5031" formatCode="0.00E+00">
                  <c:v>4.96896605851E-2</c:v>
                </c:pt>
                <c:pt idx="5032" formatCode="0.00E+00">
                  <c:v>4.9672056239500002E-2</c:v>
                </c:pt>
                <c:pt idx="5033" formatCode="0.00E+00">
                  <c:v>4.9654451894000001E-2</c:v>
                </c:pt>
                <c:pt idx="5034" formatCode="0.00E+00">
                  <c:v>4.9636847548399997E-2</c:v>
                </c:pt>
                <c:pt idx="5035" formatCode="0.00E+00">
                  <c:v>4.9619243202799999E-2</c:v>
                </c:pt>
                <c:pt idx="5036" formatCode="0.00E+00">
                  <c:v>4.9601638857299998E-2</c:v>
                </c:pt>
                <c:pt idx="5037" formatCode="0.00E+00">
                  <c:v>4.9584034511700001E-2</c:v>
                </c:pt>
                <c:pt idx="5038" formatCode="0.00E+00">
                  <c:v>4.95664301662E-2</c:v>
                </c:pt>
                <c:pt idx="5039" formatCode="0.00E+00">
                  <c:v>4.9548825820600002E-2</c:v>
                </c:pt>
                <c:pt idx="5040" formatCode="0.00E+00">
                  <c:v>4.9531221474999998E-2</c:v>
                </c:pt>
                <c:pt idx="5041" formatCode="0.00E+00">
                  <c:v>4.9513617129499997E-2</c:v>
                </c:pt>
                <c:pt idx="5042" formatCode="0.00E+00">
                  <c:v>4.9496012783899999E-2</c:v>
                </c:pt>
                <c:pt idx="5043" formatCode="0.00E+00">
                  <c:v>4.9478408438399998E-2</c:v>
                </c:pt>
                <c:pt idx="5044" formatCode="0.00E+00">
                  <c:v>4.9460804092800001E-2</c:v>
                </c:pt>
                <c:pt idx="5045" formatCode="0.00E+00">
                  <c:v>4.9447441097599999E-2</c:v>
                </c:pt>
                <c:pt idx="5046" formatCode="0.00E+00">
                  <c:v>4.9451773148500001E-2</c:v>
                </c:pt>
                <c:pt idx="5047" formatCode="0.00E+00">
                  <c:v>4.94561051995E-2</c:v>
                </c:pt>
                <c:pt idx="5048" formatCode="0.00E+00">
                  <c:v>4.9460437250400002E-2</c:v>
                </c:pt>
                <c:pt idx="5049" formatCode="0.00E+00">
                  <c:v>4.9464769301400001E-2</c:v>
                </c:pt>
                <c:pt idx="5050" formatCode="0.00E+00">
                  <c:v>4.9469101352300003E-2</c:v>
                </c:pt>
                <c:pt idx="5051" formatCode="0.00E+00">
                  <c:v>4.9473433403300002E-2</c:v>
                </c:pt>
                <c:pt idx="5052" formatCode="0.00E+00">
                  <c:v>4.9477765454199997E-2</c:v>
                </c:pt>
                <c:pt idx="5053" formatCode="0.00E+00">
                  <c:v>4.9482097505200003E-2</c:v>
                </c:pt>
                <c:pt idx="5054" formatCode="0.00E+00">
                  <c:v>4.9486429556099998E-2</c:v>
                </c:pt>
                <c:pt idx="5055" formatCode="0.00E+00">
                  <c:v>4.9490761607100003E-2</c:v>
                </c:pt>
                <c:pt idx="5056" formatCode="0.00E+00">
                  <c:v>4.9495093658100002E-2</c:v>
                </c:pt>
                <c:pt idx="5057" formatCode="0.00E+00">
                  <c:v>4.9499425708999997E-2</c:v>
                </c:pt>
                <c:pt idx="5058" formatCode="0.00E+00">
                  <c:v>4.9503757760000003E-2</c:v>
                </c:pt>
                <c:pt idx="5059" formatCode="0.00E+00">
                  <c:v>4.9508089810899998E-2</c:v>
                </c:pt>
                <c:pt idx="5060" formatCode="0.00E+00">
                  <c:v>4.9512421861899997E-2</c:v>
                </c:pt>
                <c:pt idx="5061" formatCode="0.00E+00">
                  <c:v>4.9516753912799999E-2</c:v>
                </c:pt>
                <c:pt idx="5062" formatCode="0.00E+00">
                  <c:v>4.9521085963799998E-2</c:v>
                </c:pt>
                <c:pt idx="5063" formatCode="0.00E+00">
                  <c:v>4.95254180147E-2</c:v>
                </c:pt>
                <c:pt idx="5064" formatCode="0.00E+00">
                  <c:v>4.9512940854099997E-2</c:v>
                </c:pt>
                <c:pt idx="5065" formatCode="0.00E+00">
                  <c:v>4.9493584876800001E-2</c:v>
                </c:pt>
                <c:pt idx="5066" formatCode="0.00E+00">
                  <c:v>4.9474228899499997E-2</c:v>
                </c:pt>
                <c:pt idx="5067" formatCode="0.00E+00">
                  <c:v>4.9454872922200001E-2</c:v>
                </c:pt>
                <c:pt idx="5068" formatCode="0.00E+00">
                  <c:v>4.9435516944800001E-2</c:v>
                </c:pt>
                <c:pt idx="5069" formatCode="0.00E+00">
                  <c:v>4.9416160967499997E-2</c:v>
                </c:pt>
                <c:pt idx="5070" formatCode="0.00E+00">
                  <c:v>4.9396804990200001E-2</c:v>
                </c:pt>
                <c:pt idx="5071" formatCode="0.00E+00">
                  <c:v>4.9377449012899997E-2</c:v>
                </c:pt>
                <c:pt idx="5072" formatCode="0.00E+00">
                  <c:v>4.9358093035499997E-2</c:v>
                </c:pt>
                <c:pt idx="5073" formatCode="0.00E+00">
                  <c:v>4.9338737058200001E-2</c:v>
                </c:pt>
                <c:pt idx="5074" formatCode="0.00E+00">
                  <c:v>4.9319381080899997E-2</c:v>
                </c:pt>
                <c:pt idx="5075" formatCode="0.00E+00">
                  <c:v>4.9300025103600001E-2</c:v>
                </c:pt>
                <c:pt idx="5076" formatCode="0.00E+00">
                  <c:v>4.9280669126200001E-2</c:v>
                </c:pt>
                <c:pt idx="5077" formatCode="0.00E+00">
                  <c:v>4.9261313148899998E-2</c:v>
                </c:pt>
                <c:pt idx="5078" formatCode="0.00E+00">
                  <c:v>4.9241957171600001E-2</c:v>
                </c:pt>
                <c:pt idx="5079" formatCode="0.00E+00">
                  <c:v>4.9222601194299997E-2</c:v>
                </c:pt>
                <c:pt idx="5080" formatCode="0.00E+00">
                  <c:v>4.9203245216899998E-2</c:v>
                </c:pt>
                <c:pt idx="5081" formatCode="0.00E+00">
                  <c:v>4.9183889239600001E-2</c:v>
                </c:pt>
                <c:pt idx="5082" formatCode="0.00E+00">
                  <c:v>4.9164533262299998E-2</c:v>
                </c:pt>
                <c:pt idx="5083" formatCode="0.00E+00">
                  <c:v>4.9145177285000001E-2</c:v>
                </c:pt>
                <c:pt idx="5084" formatCode="0.00E+00">
                  <c:v>4.9125821307600001E-2</c:v>
                </c:pt>
                <c:pt idx="5085" formatCode="0.00E+00">
                  <c:v>4.9106465330299998E-2</c:v>
                </c:pt>
                <c:pt idx="5086" formatCode="0.00E+00">
                  <c:v>4.9087109353000001E-2</c:v>
                </c:pt>
                <c:pt idx="5087" formatCode="0.00E+00">
                  <c:v>4.9067753375699998E-2</c:v>
                </c:pt>
                <c:pt idx="5088" formatCode="0.00E+00">
                  <c:v>4.9048397398299998E-2</c:v>
                </c:pt>
                <c:pt idx="5089" formatCode="0.00E+00">
                  <c:v>4.9029041421000001E-2</c:v>
                </c:pt>
                <c:pt idx="5090" formatCode="0.00E+00">
                  <c:v>4.9009685443699998E-2</c:v>
                </c:pt>
                <c:pt idx="5091" formatCode="0.00E+00">
                  <c:v>4.8990329466400001E-2</c:v>
                </c:pt>
                <c:pt idx="5092" formatCode="0.00E+00">
                  <c:v>4.89709128095E-2</c:v>
                </c:pt>
                <c:pt idx="5093" formatCode="0.00E+00">
                  <c:v>4.8949607739500002E-2</c:v>
                </c:pt>
                <c:pt idx="5094" formatCode="0.00E+00">
                  <c:v>4.8928302669499997E-2</c:v>
                </c:pt>
                <c:pt idx="5095" formatCode="0.00E+00">
                  <c:v>4.8906997599600002E-2</c:v>
                </c:pt>
                <c:pt idx="5096" formatCode="0.00E+00">
                  <c:v>4.8885692529599997E-2</c:v>
                </c:pt>
                <c:pt idx="5097" formatCode="0.00E+00">
                  <c:v>4.8864387459599999E-2</c:v>
                </c:pt>
                <c:pt idx="5098" formatCode="0.00E+00">
                  <c:v>4.8843082389600001E-2</c:v>
                </c:pt>
                <c:pt idx="5099" formatCode="0.00E+00">
                  <c:v>4.8821777319699999E-2</c:v>
                </c:pt>
                <c:pt idx="5100" formatCode="0.00E+00">
                  <c:v>4.8800472249700001E-2</c:v>
                </c:pt>
                <c:pt idx="5101" formatCode="0.00E+00">
                  <c:v>4.8779167179700003E-2</c:v>
                </c:pt>
                <c:pt idx="5102" formatCode="0.00E+00">
                  <c:v>4.8757862109699998E-2</c:v>
                </c:pt>
                <c:pt idx="5103" formatCode="0.00E+00">
                  <c:v>4.8736557039800003E-2</c:v>
                </c:pt>
                <c:pt idx="5104" formatCode="0.00E+00">
                  <c:v>4.8715251969799998E-2</c:v>
                </c:pt>
                <c:pt idx="5105" formatCode="0.00E+00">
                  <c:v>4.86939468998E-2</c:v>
                </c:pt>
                <c:pt idx="5106" formatCode="0.00E+00">
                  <c:v>4.8672641829899999E-2</c:v>
                </c:pt>
                <c:pt idx="5107" formatCode="0.00E+00">
                  <c:v>4.86513367599E-2</c:v>
                </c:pt>
                <c:pt idx="5108" formatCode="0.00E+00">
                  <c:v>4.8630031689900002E-2</c:v>
                </c:pt>
                <c:pt idx="5109" formatCode="0.00E+00">
                  <c:v>4.8608726619899997E-2</c:v>
                </c:pt>
                <c:pt idx="5110" formatCode="0.00E+00">
                  <c:v>4.8587421550000003E-2</c:v>
                </c:pt>
                <c:pt idx="5111" formatCode="0.00E+00">
                  <c:v>4.8566116479999998E-2</c:v>
                </c:pt>
                <c:pt idx="5112" formatCode="0.00E+00">
                  <c:v>4.8544811409999999E-2</c:v>
                </c:pt>
                <c:pt idx="5113" formatCode="0.00E+00">
                  <c:v>4.8523506340099998E-2</c:v>
                </c:pt>
                <c:pt idx="5114" formatCode="0.00E+00">
                  <c:v>4.85022012701E-2</c:v>
                </c:pt>
                <c:pt idx="5115" formatCode="0.00E+00">
                  <c:v>4.8480896200100002E-2</c:v>
                </c:pt>
                <c:pt idx="5116" formatCode="0.00E+00">
                  <c:v>4.8459591130100003E-2</c:v>
                </c:pt>
                <c:pt idx="5117" formatCode="0.00E+00">
                  <c:v>4.8438286060200002E-2</c:v>
                </c:pt>
                <c:pt idx="5118" formatCode="0.00E+00">
                  <c:v>4.8422046798400002E-2</c:v>
                </c:pt>
                <c:pt idx="5119" formatCode="0.00E+00">
                  <c:v>4.8408142398299998E-2</c:v>
                </c:pt>
                <c:pt idx="5120" formatCode="0.00E+00">
                  <c:v>4.8394237998200001E-2</c:v>
                </c:pt>
                <c:pt idx="5121" formatCode="0.00E+00">
                  <c:v>4.8380333598099998E-2</c:v>
                </c:pt>
                <c:pt idx="5122" formatCode="0.00E+00">
                  <c:v>4.8366429198099997E-2</c:v>
                </c:pt>
                <c:pt idx="5123" formatCode="0.00E+00">
                  <c:v>4.8352524798E-2</c:v>
                </c:pt>
                <c:pt idx="5124" formatCode="0.00E+00">
                  <c:v>4.8338620397900003E-2</c:v>
                </c:pt>
                <c:pt idx="5125" formatCode="0.00E+00">
                  <c:v>4.83247159978E-2</c:v>
                </c:pt>
                <c:pt idx="5126" formatCode="0.00E+00">
                  <c:v>4.8310811597700003E-2</c:v>
                </c:pt>
                <c:pt idx="5127" formatCode="0.00E+00">
                  <c:v>4.8296907197599999E-2</c:v>
                </c:pt>
                <c:pt idx="5128" formatCode="0.00E+00">
                  <c:v>4.8283002797500002E-2</c:v>
                </c:pt>
                <c:pt idx="5129" formatCode="0.00E+00">
                  <c:v>4.8269098397399998E-2</c:v>
                </c:pt>
                <c:pt idx="5130" formatCode="0.00E+00">
                  <c:v>4.8255193997300001E-2</c:v>
                </c:pt>
                <c:pt idx="5131" formatCode="0.00E+00">
                  <c:v>4.8241289597199997E-2</c:v>
                </c:pt>
                <c:pt idx="5132" formatCode="0.00E+00">
                  <c:v>4.8227385197100001E-2</c:v>
                </c:pt>
                <c:pt idx="5133" formatCode="0.00E+00">
                  <c:v>4.8213480796999997E-2</c:v>
                </c:pt>
                <c:pt idx="5134" formatCode="0.00E+00">
                  <c:v>4.81995763969E-2</c:v>
                </c:pt>
                <c:pt idx="5135" formatCode="0.00E+00">
                  <c:v>4.8185671996800003E-2</c:v>
                </c:pt>
                <c:pt idx="5136" formatCode="0.00E+00">
                  <c:v>4.8171767596699999E-2</c:v>
                </c:pt>
                <c:pt idx="5137" formatCode="0.00E+00">
                  <c:v>4.8157863196600002E-2</c:v>
                </c:pt>
                <c:pt idx="5138" formatCode="0.00E+00">
                  <c:v>4.8143958796600002E-2</c:v>
                </c:pt>
                <c:pt idx="5139" formatCode="0.00E+00">
                  <c:v>4.8130054396499998E-2</c:v>
                </c:pt>
                <c:pt idx="5140" formatCode="0.00E+00">
                  <c:v>4.8116149996400001E-2</c:v>
                </c:pt>
                <c:pt idx="5141" formatCode="0.00E+00">
                  <c:v>4.8102245596299997E-2</c:v>
                </c:pt>
                <c:pt idx="5142" formatCode="0.00E+00">
                  <c:v>4.80883411962E-2</c:v>
                </c:pt>
                <c:pt idx="5143" formatCode="0.00E+00">
                  <c:v>4.8072023401899998E-2</c:v>
                </c:pt>
                <c:pt idx="5144" formatCode="0.00E+00">
                  <c:v>4.8054134954699998E-2</c:v>
                </c:pt>
                <c:pt idx="5145" formatCode="0.00E+00">
                  <c:v>4.8036246507400002E-2</c:v>
                </c:pt>
                <c:pt idx="5146" formatCode="0.00E+00">
                  <c:v>4.8018358060200002E-2</c:v>
                </c:pt>
                <c:pt idx="5147" formatCode="0.00E+00">
                  <c:v>4.8000469612899999E-2</c:v>
                </c:pt>
                <c:pt idx="5148" formatCode="0.00E+00">
                  <c:v>4.7982581165600002E-2</c:v>
                </c:pt>
                <c:pt idx="5149" formatCode="0.00E+00">
                  <c:v>4.7964692718400002E-2</c:v>
                </c:pt>
                <c:pt idx="5150" formatCode="0.00E+00">
                  <c:v>4.7946804271099999E-2</c:v>
                </c:pt>
                <c:pt idx="5151" formatCode="0.00E+00">
                  <c:v>4.7928915823899999E-2</c:v>
                </c:pt>
                <c:pt idx="5152" formatCode="0.00E+00">
                  <c:v>4.7911027376600003E-2</c:v>
                </c:pt>
                <c:pt idx="5153" formatCode="0.00E+00">
                  <c:v>4.7893138929400003E-2</c:v>
                </c:pt>
                <c:pt idx="5154" formatCode="0.00E+00">
                  <c:v>4.78752504821E-2</c:v>
                </c:pt>
                <c:pt idx="5155" formatCode="0.00E+00">
                  <c:v>4.7857362034799997E-2</c:v>
                </c:pt>
                <c:pt idx="5156" formatCode="0.00E+00">
                  <c:v>4.7839473587599997E-2</c:v>
                </c:pt>
                <c:pt idx="5157" formatCode="0.00E+00">
                  <c:v>4.7821585140300001E-2</c:v>
                </c:pt>
                <c:pt idx="5158" formatCode="0.00E+00">
                  <c:v>4.7803696693100001E-2</c:v>
                </c:pt>
                <c:pt idx="5159" formatCode="0.00E+00">
                  <c:v>4.7785808245799997E-2</c:v>
                </c:pt>
                <c:pt idx="5160" formatCode="0.00E+00">
                  <c:v>4.7767919798500001E-2</c:v>
                </c:pt>
                <c:pt idx="5161" formatCode="0.00E+00">
                  <c:v>4.7750031351300001E-2</c:v>
                </c:pt>
                <c:pt idx="5162" formatCode="0.00E+00">
                  <c:v>4.7732142903999998E-2</c:v>
                </c:pt>
                <c:pt idx="5163" formatCode="0.00E+00">
                  <c:v>4.7714254456799998E-2</c:v>
                </c:pt>
                <c:pt idx="5164" formatCode="0.00E+00">
                  <c:v>4.7696366009500002E-2</c:v>
                </c:pt>
                <c:pt idx="5165" formatCode="0.00E+00">
                  <c:v>4.7678477562300002E-2</c:v>
                </c:pt>
                <c:pt idx="5166" formatCode="0.00E+00">
                  <c:v>4.7655074423000002E-2</c:v>
                </c:pt>
                <c:pt idx="5167" formatCode="0.00E+00">
                  <c:v>4.7611670824899997E-2</c:v>
                </c:pt>
                <c:pt idx="5168" formatCode="0.00E+00">
                  <c:v>4.75682672268E-2</c:v>
                </c:pt>
                <c:pt idx="5169" formatCode="0.00E+00">
                  <c:v>4.7524863628599999E-2</c:v>
                </c:pt>
                <c:pt idx="5170" formatCode="0.00E+00">
                  <c:v>4.7481460030500001E-2</c:v>
                </c:pt>
                <c:pt idx="5171" formatCode="0.00E+00">
                  <c:v>4.7438056432399997E-2</c:v>
                </c:pt>
                <c:pt idx="5172" formatCode="0.00E+00">
                  <c:v>4.73946528343E-2</c:v>
                </c:pt>
                <c:pt idx="5173" formatCode="0.00E+00">
                  <c:v>4.7351249236200002E-2</c:v>
                </c:pt>
                <c:pt idx="5174" formatCode="0.00E+00">
                  <c:v>4.7307845638099998E-2</c:v>
                </c:pt>
                <c:pt idx="5175" formatCode="0.00E+00">
                  <c:v>4.726444204E-2</c:v>
                </c:pt>
                <c:pt idx="5176" formatCode="0.00E+00">
                  <c:v>4.7221038441900003E-2</c:v>
                </c:pt>
                <c:pt idx="5177" formatCode="0.00E+00">
                  <c:v>4.7177634843799998E-2</c:v>
                </c:pt>
                <c:pt idx="5178" formatCode="0.00E+00">
                  <c:v>4.7134231245599997E-2</c:v>
                </c:pt>
                <c:pt idx="5179" formatCode="0.00E+00">
                  <c:v>4.70908276475E-2</c:v>
                </c:pt>
                <c:pt idx="5180" formatCode="0.00E+00">
                  <c:v>4.7047424049400002E-2</c:v>
                </c:pt>
                <c:pt idx="5181" formatCode="0.00E+00">
                  <c:v>4.7004020451299998E-2</c:v>
                </c:pt>
                <c:pt idx="5182" formatCode="0.00E+00">
                  <c:v>4.69606168532E-2</c:v>
                </c:pt>
                <c:pt idx="5183" formatCode="0.00E+00">
                  <c:v>4.6917213255100003E-2</c:v>
                </c:pt>
                <c:pt idx="5184" formatCode="0.00E+00">
                  <c:v>4.6873809656999998E-2</c:v>
                </c:pt>
                <c:pt idx="5185" formatCode="0.00E+00">
                  <c:v>4.6830406058900001E-2</c:v>
                </c:pt>
                <c:pt idx="5186" formatCode="0.00E+00">
                  <c:v>4.6787002460800003E-2</c:v>
                </c:pt>
                <c:pt idx="5187" formatCode="0.00E+00">
                  <c:v>4.6743598862600003E-2</c:v>
                </c:pt>
                <c:pt idx="5188" formatCode="0.00E+00">
                  <c:v>4.6700195264499998E-2</c:v>
                </c:pt>
                <c:pt idx="5189" formatCode="0.00E+00">
                  <c:v>4.6656791666400001E-2</c:v>
                </c:pt>
                <c:pt idx="5190" formatCode="0.00E+00">
                  <c:v>4.6613388068300003E-2</c:v>
                </c:pt>
                <c:pt idx="5191" formatCode="0.00E+00">
                  <c:v>4.6569984470199999E-2</c:v>
                </c:pt>
                <c:pt idx="5192" formatCode="0.00E+00">
                  <c:v>4.6526580872100001E-2</c:v>
                </c:pt>
                <c:pt idx="5193" formatCode="0.00E+00">
                  <c:v>4.6485137859799998E-2</c:v>
                </c:pt>
                <c:pt idx="5194" formatCode="0.00E+00">
                  <c:v>4.64476508724E-2</c:v>
                </c:pt>
                <c:pt idx="5195" formatCode="0.00E+00">
                  <c:v>4.6410163885099998E-2</c:v>
                </c:pt>
                <c:pt idx="5196" formatCode="0.00E+00">
                  <c:v>4.6372676897699999E-2</c:v>
                </c:pt>
                <c:pt idx="5197" formatCode="0.00E+00">
                  <c:v>4.6335189910399997E-2</c:v>
                </c:pt>
                <c:pt idx="5198" formatCode="0.00E+00">
                  <c:v>4.6297702923100002E-2</c:v>
                </c:pt>
                <c:pt idx="5199" formatCode="0.00E+00">
                  <c:v>4.6260215935699997E-2</c:v>
                </c:pt>
                <c:pt idx="5200" formatCode="0.00E+00">
                  <c:v>4.6222728948400002E-2</c:v>
                </c:pt>
                <c:pt idx="5201" formatCode="0.00E+00">
                  <c:v>4.6185241960999997E-2</c:v>
                </c:pt>
                <c:pt idx="5202" formatCode="0.00E+00">
                  <c:v>4.6147754973700002E-2</c:v>
                </c:pt>
                <c:pt idx="5203" formatCode="0.00E+00">
                  <c:v>4.61102679864E-2</c:v>
                </c:pt>
                <c:pt idx="5204" formatCode="0.00E+00">
                  <c:v>4.6072780999000001E-2</c:v>
                </c:pt>
                <c:pt idx="5205" formatCode="0.00E+00">
                  <c:v>4.60352940117E-2</c:v>
                </c:pt>
                <c:pt idx="5206" formatCode="0.00E+00">
                  <c:v>4.5997807024300001E-2</c:v>
                </c:pt>
                <c:pt idx="5207" formatCode="0.00E+00">
                  <c:v>4.5960320036999999E-2</c:v>
                </c:pt>
                <c:pt idx="5208" formatCode="0.00E+00">
                  <c:v>4.5922833049699997E-2</c:v>
                </c:pt>
                <c:pt idx="5209" formatCode="0.00E+00">
                  <c:v>4.5885346062299999E-2</c:v>
                </c:pt>
                <c:pt idx="5210" formatCode="0.00E+00">
                  <c:v>4.5847859074999997E-2</c:v>
                </c:pt>
                <c:pt idx="5211" formatCode="0.00E+00">
                  <c:v>4.5810372087599999E-2</c:v>
                </c:pt>
                <c:pt idx="5212" formatCode="0.00E+00">
                  <c:v>4.5772885100299997E-2</c:v>
                </c:pt>
                <c:pt idx="5213" formatCode="0.00E+00">
                  <c:v>4.5735398113000002E-2</c:v>
                </c:pt>
                <c:pt idx="5214" formatCode="0.00E+00">
                  <c:v>4.5697911125600003E-2</c:v>
                </c:pt>
                <c:pt idx="5215" formatCode="0.00E+00">
                  <c:v>4.5660424138300001E-2</c:v>
                </c:pt>
                <c:pt idx="5216" formatCode="0.00E+00">
                  <c:v>4.5622937150900003E-2</c:v>
                </c:pt>
                <c:pt idx="5217" formatCode="0.00E+00">
                  <c:v>4.5618606817299998E-2</c:v>
                </c:pt>
                <c:pt idx="5218" formatCode="0.00E+00">
                  <c:v>4.5640801808600001E-2</c:v>
                </c:pt>
                <c:pt idx="5219" formatCode="0.00E+00">
                  <c:v>4.5662996799899998E-2</c:v>
                </c:pt>
                <c:pt idx="5220" formatCode="0.00E+00">
                  <c:v>4.5685191791200001E-2</c:v>
                </c:pt>
                <c:pt idx="5221" formatCode="0.00E+00">
                  <c:v>4.5707386782499998E-2</c:v>
                </c:pt>
                <c:pt idx="5222" formatCode="0.00E+00">
                  <c:v>4.5729581773800002E-2</c:v>
                </c:pt>
                <c:pt idx="5223" formatCode="0.00E+00">
                  <c:v>4.5751776765099998E-2</c:v>
                </c:pt>
                <c:pt idx="5224" formatCode="0.00E+00">
                  <c:v>4.5773971756400002E-2</c:v>
                </c:pt>
                <c:pt idx="5225" formatCode="0.00E+00">
                  <c:v>4.5796166747699998E-2</c:v>
                </c:pt>
                <c:pt idx="5226" formatCode="0.00E+00">
                  <c:v>4.5818361739000002E-2</c:v>
                </c:pt>
                <c:pt idx="5227" formatCode="0.00E+00">
                  <c:v>4.5840556730299999E-2</c:v>
                </c:pt>
                <c:pt idx="5228" formatCode="0.00E+00">
                  <c:v>4.5862751721600002E-2</c:v>
                </c:pt>
                <c:pt idx="5229" formatCode="0.00E+00">
                  <c:v>4.5884946712899999E-2</c:v>
                </c:pt>
                <c:pt idx="5230" formatCode="0.00E+00">
                  <c:v>4.5907141704200002E-2</c:v>
                </c:pt>
                <c:pt idx="5231" formatCode="0.00E+00">
                  <c:v>4.5929336695499999E-2</c:v>
                </c:pt>
                <c:pt idx="5232" formatCode="0.00E+00">
                  <c:v>4.5951531686699999E-2</c:v>
                </c:pt>
                <c:pt idx="5233" formatCode="0.00E+00">
                  <c:v>4.5973726678000003E-2</c:v>
                </c:pt>
                <c:pt idx="5234" formatCode="0.00E+00">
                  <c:v>4.5995921669299999E-2</c:v>
                </c:pt>
                <c:pt idx="5235" formatCode="0.00E+00">
                  <c:v>4.6018116660600003E-2</c:v>
                </c:pt>
                <c:pt idx="5236" formatCode="0.00E+00">
                  <c:v>4.60403116519E-2</c:v>
                </c:pt>
                <c:pt idx="5237" formatCode="0.00E+00">
                  <c:v>4.6062506643200003E-2</c:v>
                </c:pt>
                <c:pt idx="5238" formatCode="0.00E+00">
                  <c:v>4.60847016345E-2</c:v>
                </c:pt>
                <c:pt idx="5239" formatCode="0.00E+00">
                  <c:v>4.6106896625799997E-2</c:v>
                </c:pt>
                <c:pt idx="5240" formatCode="0.00E+00">
                  <c:v>4.61290916171E-2</c:v>
                </c:pt>
                <c:pt idx="5241" formatCode="0.00E+00">
                  <c:v>4.6136416285499998E-2</c:v>
                </c:pt>
                <c:pt idx="5242" formatCode="0.00E+00">
                  <c:v>4.6141861302299997E-2</c:v>
                </c:pt>
                <c:pt idx="5243" formatCode="0.00E+00">
                  <c:v>4.6147306319100002E-2</c:v>
                </c:pt>
                <c:pt idx="5244" formatCode="0.00E+00">
                  <c:v>4.6152751335900001E-2</c:v>
                </c:pt>
                <c:pt idx="5245" formatCode="0.00E+00">
                  <c:v>4.61581963527E-2</c:v>
                </c:pt>
                <c:pt idx="5246" formatCode="0.00E+00">
                  <c:v>4.6163641369499998E-2</c:v>
                </c:pt>
                <c:pt idx="5247" formatCode="0.00E+00">
                  <c:v>4.6169086386299997E-2</c:v>
                </c:pt>
                <c:pt idx="5248" formatCode="0.00E+00">
                  <c:v>4.6174531403100003E-2</c:v>
                </c:pt>
                <c:pt idx="5249" formatCode="0.00E+00">
                  <c:v>4.6179976419900001E-2</c:v>
                </c:pt>
                <c:pt idx="5250" formatCode="0.00E+00">
                  <c:v>4.61854214367E-2</c:v>
                </c:pt>
                <c:pt idx="5251" formatCode="0.00E+00">
                  <c:v>4.6190866453499999E-2</c:v>
                </c:pt>
                <c:pt idx="5252" formatCode="0.00E+00">
                  <c:v>4.6196311470299997E-2</c:v>
                </c:pt>
                <c:pt idx="5253" formatCode="0.00E+00">
                  <c:v>4.6201756487100003E-2</c:v>
                </c:pt>
                <c:pt idx="5254" formatCode="0.00E+00">
                  <c:v>4.6207201503900001E-2</c:v>
                </c:pt>
                <c:pt idx="5255" formatCode="0.00E+00">
                  <c:v>4.62126465207E-2</c:v>
                </c:pt>
                <c:pt idx="5256" formatCode="0.00E+00">
                  <c:v>4.6218091537499999E-2</c:v>
                </c:pt>
                <c:pt idx="5257" formatCode="0.00E+00">
                  <c:v>4.6223536554299997E-2</c:v>
                </c:pt>
                <c:pt idx="5258" formatCode="0.00E+00">
                  <c:v>4.6228981571100003E-2</c:v>
                </c:pt>
                <c:pt idx="5259" formatCode="0.00E+00">
                  <c:v>4.6234426587900002E-2</c:v>
                </c:pt>
                <c:pt idx="5260" formatCode="0.00E+00">
                  <c:v>4.62398716047E-2</c:v>
                </c:pt>
                <c:pt idx="5261" formatCode="0.00E+00">
                  <c:v>4.6245316621499999E-2</c:v>
                </c:pt>
                <c:pt idx="5262" formatCode="0.00E+00">
                  <c:v>4.6250761638299998E-2</c:v>
                </c:pt>
                <c:pt idx="5263" formatCode="0.00E+00">
                  <c:v>4.6256206655100003E-2</c:v>
                </c:pt>
                <c:pt idx="5264" formatCode="0.00E+00">
                  <c:v>4.6261651671900002E-2</c:v>
                </c:pt>
                <c:pt idx="5265" formatCode="0.00E+00">
                  <c:v>4.62670966887E-2</c:v>
                </c:pt>
                <c:pt idx="5266" formatCode="0.00E+00">
                  <c:v>4.6272541705499999E-2</c:v>
                </c:pt>
                <c:pt idx="5267" formatCode="0.00E+00">
                  <c:v>4.6277986722299998E-2</c:v>
                </c:pt>
                <c:pt idx="5268" formatCode="0.00E+00">
                  <c:v>4.6284785359999997E-2</c:v>
                </c:pt>
                <c:pt idx="5269" formatCode="0.00E+00">
                  <c:v>4.62974736208E-2</c:v>
                </c:pt>
                <c:pt idx="5270" formatCode="0.00E+00">
                  <c:v>4.6310161881599997E-2</c:v>
                </c:pt>
                <c:pt idx="5271" formatCode="0.00E+00">
                  <c:v>4.6322850142299997E-2</c:v>
                </c:pt>
                <c:pt idx="5272" formatCode="0.00E+00">
                  <c:v>4.63355384031E-2</c:v>
                </c:pt>
                <c:pt idx="5273" formatCode="0.00E+00">
                  <c:v>4.6348226663899997E-2</c:v>
                </c:pt>
                <c:pt idx="5274" formatCode="0.00E+00">
                  <c:v>4.63609149247E-2</c:v>
                </c:pt>
                <c:pt idx="5275" formatCode="0.00E+00">
                  <c:v>4.63736031854E-2</c:v>
                </c:pt>
                <c:pt idx="5276" formatCode="0.00E+00">
                  <c:v>4.6386291446199997E-2</c:v>
                </c:pt>
                <c:pt idx="5277" formatCode="0.00E+00">
                  <c:v>4.6398979707E-2</c:v>
                </c:pt>
                <c:pt idx="5278" formatCode="0.00E+00">
                  <c:v>4.64116679677E-2</c:v>
                </c:pt>
                <c:pt idx="5279" formatCode="0.00E+00">
                  <c:v>4.6424356228499997E-2</c:v>
                </c:pt>
                <c:pt idx="5280" formatCode="0.00E+00">
                  <c:v>4.64370444893E-2</c:v>
                </c:pt>
                <c:pt idx="5281" formatCode="0.00E+00">
                  <c:v>4.6449732750100003E-2</c:v>
                </c:pt>
                <c:pt idx="5282" formatCode="0.00E+00">
                  <c:v>4.6462421010799997E-2</c:v>
                </c:pt>
                <c:pt idx="5283" formatCode="0.00E+00">
                  <c:v>4.64751092716E-2</c:v>
                </c:pt>
                <c:pt idx="5284" formatCode="0.00E+00">
                  <c:v>4.6487797532400003E-2</c:v>
                </c:pt>
                <c:pt idx="5285" formatCode="0.00E+00">
                  <c:v>4.65004857932E-2</c:v>
                </c:pt>
                <c:pt idx="5286" formatCode="0.00E+00">
                  <c:v>4.65131740539E-2</c:v>
                </c:pt>
                <c:pt idx="5287" formatCode="0.00E+00">
                  <c:v>4.6525862314700003E-2</c:v>
                </c:pt>
                <c:pt idx="5288" formatCode="0.00E+00">
                  <c:v>4.65385505755E-2</c:v>
                </c:pt>
                <c:pt idx="5289" formatCode="0.00E+00">
                  <c:v>4.6551238836300003E-2</c:v>
                </c:pt>
                <c:pt idx="5290" formatCode="0.00E+00">
                  <c:v>4.6563927097000003E-2</c:v>
                </c:pt>
                <c:pt idx="5291" formatCode="0.00E+00">
                  <c:v>4.6561438171699998E-2</c:v>
                </c:pt>
                <c:pt idx="5292" formatCode="0.00E+00">
                  <c:v>4.6541844886099998E-2</c:v>
                </c:pt>
                <c:pt idx="5293" formatCode="0.00E+00">
                  <c:v>4.6522251600499998E-2</c:v>
                </c:pt>
                <c:pt idx="5294" formatCode="0.00E+00">
                  <c:v>4.6502658314800001E-2</c:v>
                </c:pt>
                <c:pt idx="5295" formatCode="0.00E+00">
                  <c:v>4.6483065029200001E-2</c:v>
                </c:pt>
                <c:pt idx="5296" formatCode="0.00E+00">
                  <c:v>4.64634717436E-2</c:v>
                </c:pt>
                <c:pt idx="5297" formatCode="0.00E+00">
                  <c:v>4.6443878458E-2</c:v>
                </c:pt>
                <c:pt idx="5298" formatCode="0.00E+00">
                  <c:v>4.64242851724E-2</c:v>
                </c:pt>
                <c:pt idx="5299" formatCode="0.00E+00">
                  <c:v>4.6404691886700003E-2</c:v>
                </c:pt>
                <c:pt idx="5300" formatCode="0.00E+00">
                  <c:v>4.6385098601100003E-2</c:v>
                </c:pt>
                <c:pt idx="5301" formatCode="0.00E+00">
                  <c:v>4.6365505315500002E-2</c:v>
                </c:pt>
                <c:pt idx="5302" formatCode="0.00E+00">
                  <c:v>4.6345912029900002E-2</c:v>
                </c:pt>
                <c:pt idx="5303" formatCode="0.00E+00">
                  <c:v>4.6326318744300002E-2</c:v>
                </c:pt>
                <c:pt idx="5304" formatCode="0.00E+00">
                  <c:v>4.6306725458599998E-2</c:v>
                </c:pt>
                <c:pt idx="5305" formatCode="0.00E+00">
                  <c:v>4.6287132172999998E-2</c:v>
                </c:pt>
                <c:pt idx="5306" formatCode="0.00E+00">
                  <c:v>4.6267538887399998E-2</c:v>
                </c:pt>
                <c:pt idx="5307" formatCode="0.00E+00">
                  <c:v>4.6247945601799997E-2</c:v>
                </c:pt>
                <c:pt idx="5308" formatCode="0.00E+00">
                  <c:v>4.6228352316199997E-2</c:v>
                </c:pt>
                <c:pt idx="5309" formatCode="0.00E+00">
                  <c:v>4.62087590305E-2</c:v>
                </c:pt>
                <c:pt idx="5310" formatCode="0.00E+00">
                  <c:v>4.61891657449E-2</c:v>
                </c:pt>
                <c:pt idx="5311" formatCode="0.00E+00">
                  <c:v>4.61695724593E-2</c:v>
                </c:pt>
                <c:pt idx="5312" formatCode="0.00E+00">
                  <c:v>4.61499791737E-2</c:v>
                </c:pt>
                <c:pt idx="5313" formatCode="0.00E+00">
                  <c:v>4.6130385888099999E-2</c:v>
                </c:pt>
                <c:pt idx="5314" formatCode="0.00E+00">
                  <c:v>4.6110792602400003E-2</c:v>
                </c:pt>
                <c:pt idx="5315" formatCode="0.00E+00">
                  <c:v>4.6091199316800002E-2</c:v>
                </c:pt>
                <c:pt idx="5316" formatCode="0.00E+00">
                  <c:v>4.6071606031200002E-2</c:v>
                </c:pt>
                <c:pt idx="5317" formatCode="0.00E+00">
                  <c:v>4.60558104004E-2</c:v>
                </c:pt>
                <c:pt idx="5318" formatCode="0.00E+00">
                  <c:v>4.6068135987799998E-2</c:v>
                </c:pt>
                <c:pt idx="5319" formatCode="0.00E+00">
                  <c:v>4.6080461575200002E-2</c:v>
                </c:pt>
                <c:pt idx="5320" formatCode="0.00E+00">
                  <c:v>4.6092787162599999E-2</c:v>
                </c:pt>
                <c:pt idx="5321" formatCode="0.00E+00">
                  <c:v>4.6105112750000003E-2</c:v>
                </c:pt>
                <c:pt idx="5322" formatCode="0.00E+00">
                  <c:v>4.6117438337499997E-2</c:v>
                </c:pt>
                <c:pt idx="5323" formatCode="0.00E+00">
                  <c:v>4.6129763924900001E-2</c:v>
                </c:pt>
                <c:pt idx="5324" formatCode="0.00E+00">
                  <c:v>4.6142089512299998E-2</c:v>
                </c:pt>
                <c:pt idx="5325" formatCode="0.00E+00">
                  <c:v>4.6154415099700002E-2</c:v>
                </c:pt>
                <c:pt idx="5326" formatCode="0.00E+00">
                  <c:v>4.61667406871E-2</c:v>
                </c:pt>
                <c:pt idx="5327" formatCode="0.00E+00">
                  <c:v>4.6179066274499997E-2</c:v>
                </c:pt>
                <c:pt idx="5328" formatCode="0.00E+00">
                  <c:v>4.6191391861900001E-2</c:v>
                </c:pt>
                <c:pt idx="5329" formatCode="0.00E+00">
                  <c:v>4.6203717449400002E-2</c:v>
                </c:pt>
                <c:pt idx="5330" formatCode="0.00E+00">
                  <c:v>4.6216043036799999E-2</c:v>
                </c:pt>
                <c:pt idx="5331" formatCode="0.00E+00">
                  <c:v>4.6228368624200003E-2</c:v>
                </c:pt>
                <c:pt idx="5332" formatCode="0.00E+00">
                  <c:v>4.62406942116E-2</c:v>
                </c:pt>
                <c:pt idx="5333" formatCode="0.00E+00">
                  <c:v>4.6253019798999997E-2</c:v>
                </c:pt>
                <c:pt idx="5334" formatCode="0.00E+00">
                  <c:v>4.6265345386400002E-2</c:v>
                </c:pt>
                <c:pt idx="5335" formatCode="0.00E+00">
                  <c:v>4.6277670973799999E-2</c:v>
                </c:pt>
                <c:pt idx="5336" formatCode="0.00E+00">
                  <c:v>4.6289996561299999E-2</c:v>
                </c:pt>
                <c:pt idx="5337" formatCode="0.00E+00">
                  <c:v>4.6302322148699997E-2</c:v>
                </c:pt>
                <c:pt idx="5338" formatCode="0.00E+00">
                  <c:v>4.6314647736100001E-2</c:v>
                </c:pt>
                <c:pt idx="5339" formatCode="0.00E+00">
                  <c:v>4.6326973323499998E-2</c:v>
                </c:pt>
                <c:pt idx="5340" formatCode="0.00E+00">
                  <c:v>4.6339298910900002E-2</c:v>
                </c:pt>
                <c:pt idx="5341" formatCode="0.00E+00">
                  <c:v>4.6351624498299999E-2</c:v>
                </c:pt>
                <c:pt idx="5342" formatCode="0.00E+00">
                  <c:v>4.6354462974799997E-2</c:v>
                </c:pt>
                <c:pt idx="5343" formatCode="0.00E+00">
                  <c:v>4.6344403997000003E-2</c:v>
                </c:pt>
                <c:pt idx="5344" formatCode="0.00E+00">
                  <c:v>4.6334345019200002E-2</c:v>
                </c:pt>
                <c:pt idx="5345" formatCode="0.00E+00">
                  <c:v>4.6324286041400001E-2</c:v>
                </c:pt>
                <c:pt idx="5346" formatCode="0.00E+00">
                  <c:v>4.63142270636E-2</c:v>
                </c:pt>
                <c:pt idx="5347" formatCode="0.00E+00">
                  <c:v>4.6304168085799999E-2</c:v>
                </c:pt>
                <c:pt idx="5348" formatCode="0.00E+00">
                  <c:v>4.6294109107999998E-2</c:v>
                </c:pt>
                <c:pt idx="5349" formatCode="0.00E+00">
                  <c:v>4.6284050130199997E-2</c:v>
                </c:pt>
                <c:pt idx="5350" formatCode="0.00E+00">
                  <c:v>4.6273991152400003E-2</c:v>
                </c:pt>
                <c:pt idx="5351" formatCode="0.00E+00">
                  <c:v>4.6263932174600002E-2</c:v>
                </c:pt>
                <c:pt idx="5352" formatCode="0.00E+00">
                  <c:v>4.6253873196800001E-2</c:v>
                </c:pt>
                <c:pt idx="5353" formatCode="0.00E+00">
                  <c:v>4.6243814219E-2</c:v>
                </c:pt>
                <c:pt idx="5354" formatCode="0.00E+00">
                  <c:v>4.6233755241300002E-2</c:v>
                </c:pt>
                <c:pt idx="5355" formatCode="0.00E+00">
                  <c:v>4.6223696263500001E-2</c:v>
                </c:pt>
                <c:pt idx="5356" formatCode="0.00E+00">
                  <c:v>4.62136372857E-2</c:v>
                </c:pt>
                <c:pt idx="5357" formatCode="0.00E+00">
                  <c:v>4.6203578307899999E-2</c:v>
                </c:pt>
                <c:pt idx="5358" formatCode="0.00E+00">
                  <c:v>4.6193519330099998E-2</c:v>
                </c:pt>
                <c:pt idx="5359" formatCode="0.00E+00">
                  <c:v>4.6183460352299997E-2</c:v>
                </c:pt>
                <c:pt idx="5360" formatCode="0.00E+00">
                  <c:v>4.6173401374500003E-2</c:v>
                </c:pt>
                <c:pt idx="5361" formatCode="0.00E+00">
                  <c:v>4.6163342396700002E-2</c:v>
                </c:pt>
                <c:pt idx="5362" formatCode="0.00E+00">
                  <c:v>4.6153283418900001E-2</c:v>
                </c:pt>
                <c:pt idx="5363" formatCode="0.00E+00">
                  <c:v>4.61432244411E-2</c:v>
                </c:pt>
                <c:pt idx="5364" formatCode="0.00E+00">
                  <c:v>4.6133165463299999E-2</c:v>
                </c:pt>
                <c:pt idx="5365" formatCode="0.00E+00">
                  <c:v>4.6123106485499998E-2</c:v>
                </c:pt>
                <c:pt idx="5366" formatCode="0.00E+00">
                  <c:v>4.6113047507699997E-2</c:v>
                </c:pt>
                <c:pt idx="5367" formatCode="0.00E+00">
                  <c:v>4.6088714437299998E-2</c:v>
                </c:pt>
                <c:pt idx="5368" formatCode="0.00E+00">
                  <c:v>4.6055228782000003E-2</c:v>
                </c:pt>
                <c:pt idx="5369" formatCode="0.00E+00">
                  <c:v>4.6021743126700002E-2</c:v>
                </c:pt>
                <c:pt idx="5370" formatCode="0.00E+00">
                  <c:v>4.59882574714E-2</c:v>
                </c:pt>
                <c:pt idx="5371" formatCode="0.00E+00">
                  <c:v>4.5954771816000002E-2</c:v>
                </c:pt>
                <c:pt idx="5372" formatCode="0.00E+00">
                  <c:v>4.5921286160700001E-2</c:v>
                </c:pt>
                <c:pt idx="5373" formatCode="0.00E+00">
                  <c:v>4.5887800505399999E-2</c:v>
                </c:pt>
                <c:pt idx="5374" formatCode="0.00E+00">
                  <c:v>4.5854314850099998E-2</c:v>
                </c:pt>
                <c:pt idx="5375" formatCode="0.00E+00">
                  <c:v>4.58208291947E-2</c:v>
                </c:pt>
                <c:pt idx="5376" formatCode="0.00E+00">
                  <c:v>4.5787343539399998E-2</c:v>
                </c:pt>
                <c:pt idx="5377" formatCode="0.00E+00">
                  <c:v>4.5753857884099997E-2</c:v>
                </c:pt>
                <c:pt idx="5378" formatCode="0.00E+00">
                  <c:v>4.5720372228800002E-2</c:v>
                </c:pt>
                <c:pt idx="5379" formatCode="0.00E+00">
                  <c:v>4.5686886573399997E-2</c:v>
                </c:pt>
                <c:pt idx="5380" formatCode="0.00E+00">
                  <c:v>4.5653400918100003E-2</c:v>
                </c:pt>
                <c:pt idx="5381" formatCode="0.00E+00">
                  <c:v>4.5619915262800001E-2</c:v>
                </c:pt>
                <c:pt idx="5382" formatCode="0.00E+00">
                  <c:v>4.5586429607499999E-2</c:v>
                </c:pt>
                <c:pt idx="5383" formatCode="0.00E+00">
                  <c:v>4.5552943952100002E-2</c:v>
                </c:pt>
                <c:pt idx="5384" formatCode="0.00E+00">
                  <c:v>4.55194582968E-2</c:v>
                </c:pt>
                <c:pt idx="5385" formatCode="0.00E+00">
                  <c:v>4.5485972641499998E-2</c:v>
                </c:pt>
                <c:pt idx="5386" formatCode="0.00E+00">
                  <c:v>4.5452486986199997E-2</c:v>
                </c:pt>
                <c:pt idx="5387" formatCode="0.00E+00">
                  <c:v>4.5419001330799999E-2</c:v>
                </c:pt>
                <c:pt idx="5388" formatCode="0.00E+00">
                  <c:v>4.5385515675499997E-2</c:v>
                </c:pt>
                <c:pt idx="5389" formatCode="0.00E+00">
                  <c:v>4.5352030020200003E-2</c:v>
                </c:pt>
                <c:pt idx="5390" formatCode="0.00E+00">
                  <c:v>4.5318544364900001E-2</c:v>
                </c:pt>
                <c:pt idx="5391" formatCode="0.00E+00">
                  <c:v>4.5285058709500003E-2</c:v>
                </c:pt>
                <c:pt idx="5392" formatCode="0.00E+00">
                  <c:v>4.5305547005800001E-2</c:v>
                </c:pt>
                <c:pt idx="5393" formatCode="0.00E+00">
                  <c:v>4.5332703800500002E-2</c:v>
                </c:pt>
                <c:pt idx="5394" formatCode="0.00E+00">
                  <c:v>4.5359860595099999E-2</c:v>
                </c:pt>
                <c:pt idx="5395" formatCode="0.00E+00">
                  <c:v>4.53870173898E-2</c:v>
                </c:pt>
                <c:pt idx="5396" formatCode="0.00E+00">
                  <c:v>4.5414174184399997E-2</c:v>
                </c:pt>
                <c:pt idx="5397" formatCode="0.00E+00">
                  <c:v>4.5441330979099998E-2</c:v>
                </c:pt>
                <c:pt idx="5398" formatCode="0.00E+00">
                  <c:v>4.5468487773700002E-2</c:v>
                </c:pt>
                <c:pt idx="5399" formatCode="0.00E+00">
                  <c:v>4.5495644568400002E-2</c:v>
                </c:pt>
                <c:pt idx="5400" formatCode="0.00E+00">
                  <c:v>4.5522801363E-2</c:v>
                </c:pt>
                <c:pt idx="5401" formatCode="0.00E+00">
                  <c:v>4.55499581577E-2</c:v>
                </c:pt>
                <c:pt idx="5402" formatCode="0.00E+00">
                  <c:v>4.5577114952299998E-2</c:v>
                </c:pt>
                <c:pt idx="5403" formatCode="0.00E+00">
                  <c:v>4.5604271746999998E-2</c:v>
                </c:pt>
                <c:pt idx="5404" formatCode="0.00E+00">
                  <c:v>4.5631428541600003E-2</c:v>
                </c:pt>
                <c:pt idx="5405" formatCode="0.00E+00">
                  <c:v>4.5658585336300003E-2</c:v>
                </c:pt>
                <c:pt idx="5406" formatCode="0.00E+00">
                  <c:v>4.5685742130900001E-2</c:v>
                </c:pt>
                <c:pt idx="5407" formatCode="0.00E+00">
                  <c:v>4.5712898925600001E-2</c:v>
                </c:pt>
                <c:pt idx="5408" formatCode="0.00E+00">
                  <c:v>4.5740055720199999E-2</c:v>
                </c:pt>
                <c:pt idx="5409" formatCode="0.00E+00">
                  <c:v>4.5767212514899999E-2</c:v>
                </c:pt>
                <c:pt idx="5410" formatCode="0.00E+00">
                  <c:v>4.57943693096E-2</c:v>
                </c:pt>
                <c:pt idx="5411" formatCode="0.00E+00">
                  <c:v>4.5821526104199997E-2</c:v>
                </c:pt>
                <c:pt idx="5412" formatCode="0.00E+00">
                  <c:v>4.5848682898899998E-2</c:v>
                </c:pt>
                <c:pt idx="5413" formatCode="0.00E+00">
                  <c:v>4.5875839693500002E-2</c:v>
                </c:pt>
                <c:pt idx="5414" formatCode="0.00E+00">
                  <c:v>4.5902996488200003E-2</c:v>
                </c:pt>
                <c:pt idx="5415" formatCode="0.00E+00">
                  <c:v>4.59301532828E-2</c:v>
                </c:pt>
                <c:pt idx="5416" formatCode="0.00E+00">
                  <c:v>4.5957310077500001E-2</c:v>
                </c:pt>
                <c:pt idx="5417" formatCode="0.00E+00">
                  <c:v>4.5984466872099998E-2</c:v>
                </c:pt>
                <c:pt idx="5418" formatCode="0.00E+00">
                  <c:v>4.6011623666799999E-2</c:v>
                </c:pt>
                <c:pt idx="5419" formatCode="0.00E+00">
                  <c:v>4.5992304653300002E-2</c:v>
                </c:pt>
                <c:pt idx="5420" formatCode="0.00E+00">
                  <c:v>4.5963007844299998E-2</c:v>
                </c:pt>
                <c:pt idx="5421" formatCode="0.00E+00">
                  <c:v>4.5933711035399998E-2</c:v>
                </c:pt>
                <c:pt idx="5422" formatCode="0.00E+00">
                  <c:v>4.5904414226499997E-2</c:v>
                </c:pt>
                <c:pt idx="5423" formatCode="0.00E+00">
                  <c:v>4.5875117417600003E-2</c:v>
                </c:pt>
                <c:pt idx="5424" formatCode="0.00E+00">
                  <c:v>4.5845820608599999E-2</c:v>
                </c:pt>
                <c:pt idx="5425" formatCode="0.00E+00">
                  <c:v>4.5816523799699999E-2</c:v>
                </c:pt>
                <c:pt idx="5426" formatCode="0.00E+00">
                  <c:v>4.5787226990799998E-2</c:v>
                </c:pt>
                <c:pt idx="5427" formatCode="0.00E+00">
                  <c:v>4.5757930181800001E-2</c:v>
                </c:pt>
                <c:pt idx="5428" formatCode="0.00E+00">
                  <c:v>4.57286333729E-2</c:v>
                </c:pt>
                <c:pt idx="5429" formatCode="0.00E+00">
                  <c:v>4.5699336564E-2</c:v>
                </c:pt>
                <c:pt idx="5430" formatCode="0.00E+00">
                  <c:v>4.5670039755099999E-2</c:v>
                </c:pt>
                <c:pt idx="5431" formatCode="0.00E+00">
                  <c:v>4.5640742946100002E-2</c:v>
                </c:pt>
                <c:pt idx="5432" formatCode="0.00E+00">
                  <c:v>4.5611446137200001E-2</c:v>
                </c:pt>
                <c:pt idx="5433" formatCode="0.00E+00">
                  <c:v>4.5582149328300001E-2</c:v>
                </c:pt>
                <c:pt idx="5434" formatCode="0.00E+00">
                  <c:v>4.5552852519299997E-2</c:v>
                </c:pt>
                <c:pt idx="5435" formatCode="0.00E+00">
                  <c:v>4.5523555710400003E-2</c:v>
                </c:pt>
                <c:pt idx="5436" formatCode="0.00E+00">
                  <c:v>4.5494258901500002E-2</c:v>
                </c:pt>
                <c:pt idx="5437" formatCode="0.00E+00">
                  <c:v>4.5464962092600002E-2</c:v>
                </c:pt>
                <c:pt idx="5438" formatCode="0.00E+00">
                  <c:v>4.5435665283599998E-2</c:v>
                </c:pt>
                <c:pt idx="5439" formatCode="0.00E+00">
                  <c:v>4.5406368474699997E-2</c:v>
                </c:pt>
                <c:pt idx="5440" formatCode="0.00E+00">
                  <c:v>4.5377071665800003E-2</c:v>
                </c:pt>
                <c:pt idx="5441" formatCode="0.00E+00">
                  <c:v>4.5345180480899999E-2</c:v>
                </c:pt>
                <c:pt idx="5442" formatCode="0.00E+00">
                  <c:v>4.5297990892700001E-2</c:v>
                </c:pt>
                <c:pt idx="5443" formatCode="0.00E+00">
                  <c:v>4.5250801304500002E-2</c:v>
                </c:pt>
                <c:pt idx="5444" formatCode="0.00E+00">
                  <c:v>4.5203611716300003E-2</c:v>
                </c:pt>
                <c:pt idx="5445" formatCode="0.00E+00">
                  <c:v>4.5156422128099998E-2</c:v>
                </c:pt>
                <c:pt idx="5446" formatCode="0.00E+00">
                  <c:v>4.5109232539800002E-2</c:v>
                </c:pt>
                <c:pt idx="5447" formatCode="0.00E+00">
                  <c:v>4.5062042951599997E-2</c:v>
                </c:pt>
                <c:pt idx="5448" formatCode="0.00E+00">
                  <c:v>4.5014853363399998E-2</c:v>
                </c:pt>
                <c:pt idx="5449" formatCode="0.00E+00">
                  <c:v>4.4967663775199999E-2</c:v>
                </c:pt>
                <c:pt idx="5450" formatCode="0.00E+00">
                  <c:v>4.4920474186899997E-2</c:v>
                </c:pt>
                <c:pt idx="5451" formatCode="0.00E+00">
                  <c:v>4.4873284598699999E-2</c:v>
                </c:pt>
                <c:pt idx="5452" formatCode="0.00E+00">
                  <c:v>4.48260950105E-2</c:v>
                </c:pt>
                <c:pt idx="5453" formatCode="0.00E+00">
                  <c:v>4.4778905422300001E-2</c:v>
                </c:pt>
                <c:pt idx="5454" formatCode="0.00E+00">
                  <c:v>4.4731715834100003E-2</c:v>
                </c:pt>
                <c:pt idx="5455" formatCode="0.00E+00">
                  <c:v>4.4684526245800001E-2</c:v>
                </c:pt>
                <c:pt idx="5456" formatCode="0.00E+00">
                  <c:v>4.4637336657600002E-2</c:v>
                </c:pt>
                <c:pt idx="5457" formatCode="0.00E+00">
                  <c:v>4.4590147069400003E-2</c:v>
                </c:pt>
                <c:pt idx="5458" formatCode="0.00E+00">
                  <c:v>4.4542957481199998E-2</c:v>
                </c:pt>
                <c:pt idx="5459" formatCode="0.00E+00">
                  <c:v>4.4495767892900003E-2</c:v>
                </c:pt>
                <c:pt idx="5460" formatCode="0.00E+00">
                  <c:v>4.4448578304699997E-2</c:v>
                </c:pt>
                <c:pt idx="5461" formatCode="0.00E+00">
                  <c:v>4.4401388716499998E-2</c:v>
                </c:pt>
                <c:pt idx="5462" formatCode="0.00E+00">
                  <c:v>4.4354199128299999E-2</c:v>
                </c:pt>
                <c:pt idx="5463" formatCode="0.00E+00">
                  <c:v>4.4307009539999997E-2</c:v>
                </c:pt>
                <c:pt idx="5464" formatCode="0.00E+00">
                  <c:v>4.4259819951799999E-2</c:v>
                </c:pt>
                <c:pt idx="5465" formatCode="0.00E+00">
                  <c:v>4.42126303636E-2</c:v>
                </c:pt>
                <c:pt idx="5466" formatCode="0.00E+00">
                  <c:v>4.4165440775400001E-2</c:v>
                </c:pt>
                <c:pt idx="5467" formatCode="0.00E+00">
                  <c:v>4.4118251187200003E-2</c:v>
                </c:pt>
                <c:pt idx="5468" formatCode="0.00E+00">
                  <c:v>4.4071061598900001E-2</c:v>
                </c:pt>
                <c:pt idx="5469" formatCode="0.00E+00">
                  <c:v>4.4076407502099998E-2</c:v>
                </c:pt>
                <c:pt idx="5470" formatCode="0.00E+00">
                  <c:v>4.4100494560000002E-2</c:v>
                </c:pt>
                <c:pt idx="5471" formatCode="0.00E+00">
                  <c:v>4.4124581617899998E-2</c:v>
                </c:pt>
                <c:pt idx="5472" formatCode="0.00E+00">
                  <c:v>4.4148668675899998E-2</c:v>
                </c:pt>
                <c:pt idx="5473" formatCode="0.00E+00">
                  <c:v>4.4172755733800001E-2</c:v>
                </c:pt>
                <c:pt idx="5474" formatCode="0.00E+00">
                  <c:v>4.4196842791699997E-2</c:v>
                </c:pt>
                <c:pt idx="5475" formatCode="0.00E+00">
                  <c:v>4.4220929849699997E-2</c:v>
                </c:pt>
                <c:pt idx="5476" formatCode="0.00E+00">
                  <c:v>4.42450169076E-2</c:v>
                </c:pt>
                <c:pt idx="5477" formatCode="0.00E+00">
                  <c:v>4.4269103965499997E-2</c:v>
                </c:pt>
                <c:pt idx="5478" formatCode="0.00E+00">
                  <c:v>4.4293191023500003E-2</c:v>
                </c:pt>
                <c:pt idx="5479" formatCode="0.00E+00">
                  <c:v>4.4317278081399999E-2</c:v>
                </c:pt>
                <c:pt idx="5480" formatCode="0.00E+00">
                  <c:v>4.4341365139300003E-2</c:v>
                </c:pt>
                <c:pt idx="5481" formatCode="0.00E+00">
                  <c:v>4.4365452197300002E-2</c:v>
                </c:pt>
                <c:pt idx="5482" formatCode="0.00E+00">
                  <c:v>4.4389539255199999E-2</c:v>
                </c:pt>
                <c:pt idx="5483" formatCode="0.00E+00">
                  <c:v>4.4413626313100002E-2</c:v>
                </c:pt>
                <c:pt idx="5484" formatCode="0.00E+00">
                  <c:v>4.4437713371100002E-2</c:v>
                </c:pt>
                <c:pt idx="5485" formatCode="0.00E+00">
                  <c:v>4.4461800428999998E-2</c:v>
                </c:pt>
                <c:pt idx="5486" formatCode="0.00E+00">
                  <c:v>4.4485887486900001E-2</c:v>
                </c:pt>
                <c:pt idx="5487" formatCode="0.00E+00">
                  <c:v>4.4509974544900001E-2</c:v>
                </c:pt>
                <c:pt idx="5488" formatCode="0.00E+00">
                  <c:v>4.4534061602799997E-2</c:v>
                </c:pt>
                <c:pt idx="5489" formatCode="0.00E+00">
                  <c:v>4.45581486607E-2</c:v>
                </c:pt>
                <c:pt idx="5490" formatCode="0.00E+00">
                  <c:v>4.45822357187E-2</c:v>
                </c:pt>
                <c:pt idx="5491" formatCode="0.00E+00">
                  <c:v>4.4606322776600003E-2</c:v>
                </c:pt>
                <c:pt idx="5492" formatCode="0.00E+00">
                  <c:v>4.4625867508800002E-2</c:v>
                </c:pt>
                <c:pt idx="5493" formatCode="0.00E+00">
                  <c:v>4.4608186921500002E-2</c:v>
                </c:pt>
                <c:pt idx="5494" formatCode="0.00E+00">
                  <c:v>4.45905063341E-2</c:v>
                </c:pt>
                <c:pt idx="5495" formatCode="0.00E+00">
                  <c:v>4.45728257468E-2</c:v>
                </c:pt>
                <c:pt idx="5496" formatCode="0.00E+00">
                  <c:v>4.4555145159500001E-2</c:v>
                </c:pt>
                <c:pt idx="5497" formatCode="0.00E+00">
                  <c:v>4.4537464572099998E-2</c:v>
                </c:pt>
                <c:pt idx="5498" formatCode="0.00E+00">
                  <c:v>4.4519783984799999E-2</c:v>
                </c:pt>
                <c:pt idx="5499" formatCode="0.00E+00">
                  <c:v>4.4502103397400003E-2</c:v>
                </c:pt>
                <c:pt idx="5500" formatCode="0.00E+00">
                  <c:v>4.4484422810099997E-2</c:v>
                </c:pt>
                <c:pt idx="5501" formatCode="0.00E+00">
                  <c:v>4.4466742222700001E-2</c:v>
                </c:pt>
                <c:pt idx="5502" formatCode="0.00E+00">
                  <c:v>4.4449061635400001E-2</c:v>
                </c:pt>
                <c:pt idx="5503" formatCode="0.00E+00">
                  <c:v>4.4431381047999999E-2</c:v>
                </c:pt>
                <c:pt idx="5504" formatCode="0.00E+00">
                  <c:v>4.4413700460699999E-2</c:v>
                </c:pt>
                <c:pt idx="5505" formatCode="0.00E+00">
                  <c:v>4.4396019873299997E-2</c:v>
                </c:pt>
                <c:pt idx="5506" formatCode="0.00E+00">
                  <c:v>4.4378339285999997E-2</c:v>
                </c:pt>
                <c:pt idx="5507" formatCode="0.00E+00">
                  <c:v>4.4360658698699998E-2</c:v>
                </c:pt>
                <c:pt idx="5508" formatCode="0.00E+00">
                  <c:v>4.4342978111300002E-2</c:v>
                </c:pt>
                <c:pt idx="5509" formatCode="0.00E+00">
                  <c:v>4.4325297524000003E-2</c:v>
                </c:pt>
                <c:pt idx="5510" formatCode="0.00E+00">
                  <c:v>4.43076169366E-2</c:v>
                </c:pt>
                <c:pt idx="5511" formatCode="0.00E+00">
                  <c:v>4.4289936349300001E-2</c:v>
                </c:pt>
                <c:pt idx="5512" formatCode="0.00E+00">
                  <c:v>4.4272255761899998E-2</c:v>
                </c:pt>
                <c:pt idx="5513" formatCode="0.00E+00">
                  <c:v>4.4254575174599999E-2</c:v>
                </c:pt>
                <c:pt idx="5514" formatCode="0.00E+00">
                  <c:v>4.4236894587200003E-2</c:v>
                </c:pt>
                <c:pt idx="5515" formatCode="0.00E+00">
                  <c:v>4.4219213999900003E-2</c:v>
                </c:pt>
                <c:pt idx="5516" formatCode="0.00E+00">
                  <c:v>4.4201533412500001E-2</c:v>
                </c:pt>
                <c:pt idx="5517" formatCode="0.00E+00">
                  <c:v>4.4183852825200001E-2</c:v>
                </c:pt>
                <c:pt idx="5518" formatCode="0.00E+00">
                  <c:v>4.4166172237900002E-2</c:v>
                </c:pt>
                <c:pt idx="5519" formatCode="0.00E+00">
                  <c:v>4.4144326749100002E-2</c:v>
                </c:pt>
                <c:pt idx="5520" formatCode="0.00E+00">
                  <c:v>4.4102339176400003E-2</c:v>
                </c:pt>
                <c:pt idx="5521" formatCode="0.00E+00">
                  <c:v>4.4060351603699997E-2</c:v>
                </c:pt>
                <c:pt idx="5522" formatCode="0.00E+00">
                  <c:v>4.4018364030999999E-2</c:v>
                </c:pt>
                <c:pt idx="5523" formatCode="0.00E+00">
                  <c:v>4.39763764583E-2</c:v>
                </c:pt>
                <c:pt idx="5524" formatCode="0.00E+00">
                  <c:v>4.3934388885600001E-2</c:v>
                </c:pt>
                <c:pt idx="5525" formatCode="0.00E+00">
                  <c:v>4.3892401312900002E-2</c:v>
                </c:pt>
                <c:pt idx="5526" formatCode="0.00E+00">
                  <c:v>4.3850413740200003E-2</c:v>
                </c:pt>
                <c:pt idx="5527" formatCode="0.00E+00">
                  <c:v>4.3808426167499998E-2</c:v>
                </c:pt>
                <c:pt idx="5528" formatCode="0.00E+00">
                  <c:v>4.3766438594799999E-2</c:v>
                </c:pt>
                <c:pt idx="5529" formatCode="0.00E+00">
                  <c:v>4.3724451022200003E-2</c:v>
                </c:pt>
                <c:pt idx="5530" formatCode="0.00E+00">
                  <c:v>4.3682463449499997E-2</c:v>
                </c:pt>
                <c:pt idx="5531" formatCode="0.00E+00">
                  <c:v>4.3640475876799999E-2</c:v>
                </c:pt>
                <c:pt idx="5532" formatCode="0.00E+00">
                  <c:v>4.35984883041E-2</c:v>
                </c:pt>
                <c:pt idx="5533" formatCode="0.00E+00">
                  <c:v>4.3556500731400001E-2</c:v>
                </c:pt>
                <c:pt idx="5534" formatCode="0.00E+00">
                  <c:v>4.3514513158700002E-2</c:v>
                </c:pt>
                <c:pt idx="5535" formatCode="0.00E+00">
                  <c:v>4.3472525586000003E-2</c:v>
                </c:pt>
                <c:pt idx="5536" formatCode="0.00E+00">
                  <c:v>4.3430538013299998E-2</c:v>
                </c:pt>
                <c:pt idx="5537" formatCode="0.00E+00">
                  <c:v>4.3388550440599999E-2</c:v>
                </c:pt>
                <c:pt idx="5538" formatCode="0.00E+00">
                  <c:v>4.33465628679E-2</c:v>
                </c:pt>
                <c:pt idx="5539" formatCode="0.00E+00">
                  <c:v>4.3304575295200001E-2</c:v>
                </c:pt>
                <c:pt idx="5540" formatCode="0.00E+00">
                  <c:v>4.3262587722500002E-2</c:v>
                </c:pt>
                <c:pt idx="5541" formatCode="0.00E+00">
                  <c:v>4.3220600149799997E-2</c:v>
                </c:pt>
                <c:pt idx="5542" formatCode="0.00E+00">
                  <c:v>4.3178612577099998E-2</c:v>
                </c:pt>
                <c:pt idx="5543" formatCode="0.00E+00">
                  <c:v>4.3147676642799997E-2</c:v>
                </c:pt>
                <c:pt idx="5544" formatCode="0.00E+00">
                  <c:v>4.3122620599299999E-2</c:v>
                </c:pt>
                <c:pt idx="5545" formatCode="0.00E+00">
                  <c:v>4.3097564555800001E-2</c:v>
                </c:pt>
                <c:pt idx="5546" formatCode="0.00E+00">
                  <c:v>4.3072508512300003E-2</c:v>
                </c:pt>
                <c:pt idx="5547" formatCode="0.00E+00">
                  <c:v>4.3047452468799999E-2</c:v>
                </c:pt>
                <c:pt idx="5548" formatCode="0.00E+00">
                  <c:v>4.3022396425300001E-2</c:v>
                </c:pt>
                <c:pt idx="5549" formatCode="0.00E+00">
                  <c:v>4.29973403817E-2</c:v>
                </c:pt>
                <c:pt idx="5550" formatCode="0.00E+00">
                  <c:v>4.2972284338200002E-2</c:v>
                </c:pt>
                <c:pt idx="5551" formatCode="0.00E+00">
                  <c:v>4.2947228294699998E-2</c:v>
                </c:pt>
                <c:pt idx="5552" formatCode="0.00E+00">
                  <c:v>4.29221722512E-2</c:v>
                </c:pt>
                <c:pt idx="5553" formatCode="0.00E+00">
                  <c:v>4.2897116207700002E-2</c:v>
                </c:pt>
                <c:pt idx="5554" formatCode="0.00E+00">
                  <c:v>4.2872060164199997E-2</c:v>
                </c:pt>
                <c:pt idx="5555" formatCode="0.00E+00">
                  <c:v>4.2847004120600003E-2</c:v>
                </c:pt>
                <c:pt idx="5556" formatCode="0.00E+00">
                  <c:v>4.2821948077099999E-2</c:v>
                </c:pt>
                <c:pt idx="5557" formatCode="0.00E+00">
                  <c:v>4.2796892033600001E-2</c:v>
                </c:pt>
                <c:pt idx="5558" formatCode="0.00E+00">
                  <c:v>4.2771835990100003E-2</c:v>
                </c:pt>
                <c:pt idx="5559" formatCode="0.00E+00">
                  <c:v>4.2746779946599998E-2</c:v>
                </c:pt>
                <c:pt idx="5560" formatCode="0.00E+00">
                  <c:v>4.2721723903100001E-2</c:v>
                </c:pt>
                <c:pt idx="5561" formatCode="0.00E+00">
                  <c:v>4.26966678595E-2</c:v>
                </c:pt>
                <c:pt idx="5562" formatCode="0.00E+00">
                  <c:v>4.2671611816000002E-2</c:v>
                </c:pt>
                <c:pt idx="5563" formatCode="0.00E+00">
                  <c:v>4.2646555772499997E-2</c:v>
                </c:pt>
                <c:pt idx="5564" formatCode="0.00E+00">
                  <c:v>4.2621499728999999E-2</c:v>
                </c:pt>
                <c:pt idx="5565" formatCode="0.00E+00">
                  <c:v>4.2596443685500002E-2</c:v>
                </c:pt>
                <c:pt idx="5566" formatCode="0.00E+00">
                  <c:v>4.2571387641999997E-2</c:v>
                </c:pt>
                <c:pt idx="5567" formatCode="0.00E+00">
                  <c:v>4.2546331598400003E-2</c:v>
                </c:pt>
                <c:pt idx="5568" formatCode="0.00E+00">
                  <c:v>4.2521275554899998E-2</c:v>
                </c:pt>
                <c:pt idx="5569" formatCode="0.00E+00">
                  <c:v>4.2515911597000001E-2</c:v>
                </c:pt>
                <c:pt idx="5570" formatCode="0.00E+00">
                  <c:v>4.2531695407399997E-2</c:v>
                </c:pt>
                <c:pt idx="5571" formatCode="0.00E+00">
                  <c:v>4.2547479217799999E-2</c:v>
                </c:pt>
                <c:pt idx="5572" formatCode="0.00E+00">
                  <c:v>4.2563263028200002E-2</c:v>
                </c:pt>
                <c:pt idx="5573" formatCode="0.00E+00">
                  <c:v>4.2579046838700001E-2</c:v>
                </c:pt>
                <c:pt idx="5574" formatCode="0.00E+00">
                  <c:v>4.2594830649100003E-2</c:v>
                </c:pt>
                <c:pt idx="5575" formatCode="0.00E+00">
                  <c:v>4.2610614459499999E-2</c:v>
                </c:pt>
                <c:pt idx="5576" formatCode="0.00E+00">
                  <c:v>4.2626398269900001E-2</c:v>
                </c:pt>
                <c:pt idx="5577" formatCode="0.00E+00">
                  <c:v>4.2642182080300003E-2</c:v>
                </c:pt>
                <c:pt idx="5578" formatCode="0.00E+00">
                  <c:v>4.2657965890699999E-2</c:v>
                </c:pt>
                <c:pt idx="5579" formatCode="0.00E+00">
                  <c:v>4.2673749701199998E-2</c:v>
                </c:pt>
                <c:pt idx="5580" formatCode="0.00E+00">
                  <c:v>4.26895335116E-2</c:v>
                </c:pt>
                <c:pt idx="5581" formatCode="0.00E+00">
                  <c:v>4.2705317322000003E-2</c:v>
                </c:pt>
                <c:pt idx="5582" formatCode="0.00E+00">
                  <c:v>4.2721101132399998E-2</c:v>
                </c:pt>
                <c:pt idx="5583" formatCode="0.00E+00">
                  <c:v>4.2736884942800001E-2</c:v>
                </c:pt>
                <c:pt idx="5584" formatCode="0.00E+00">
                  <c:v>4.2752668753299999E-2</c:v>
                </c:pt>
                <c:pt idx="5585" formatCode="0.00E+00">
                  <c:v>4.2768452563700002E-2</c:v>
                </c:pt>
                <c:pt idx="5586" formatCode="0.00E+00">
                  <c:v>4.2784236374099997E-2</c:v>
                </c:pt>
                <c:pt idx="5587" formatCode="0.00E+00">
                  <c:v>4.28000201845E-2</c:v>
                </c:pt>
                <c:pt idx="5588" formatCode="0.00E+00">
                  <c:v>4.2815803994900002E-2</c:v>
                </c:pt>
                <c:pt idx="5589" formatCode="0.00E+00">
                  <c:v>4.2831587805299998E-2</c:v>
                </c:pt>
                <c:pt idx="5590" formatCode="0.00E+00">
                  <c:v>4.2847371615800003E-2</c:v>
                </c:pt>
                <c:pt idx="5591" formatCode="0.00E+00">
                  <c:v>4.2863155426199999E-2</c:v>
                </c:pt>
                <c:pt idx="5592" formatCode="0.00E+00">
                  <c:v>4.2878939236600001E-2</c:v>
                </c:pt>
                <c:pt idx="5593" formatCode="0.00E+00">
                  <c:v>4.2894723046999997E-2</c:v>
                </c:pt>
                <c:pt idx="5594" formatCode="0.00E+00">
                  <c:v>4.2910506857399999E-2</c:v>
                </c:pt>
                <c:pt idx="5595" formatCode="0.00E+00">
                  <c:v>4.2890257116400002E-2</c:v>
                </c:pt>
                <c:pt idx="5596" formatCode="0.00E+00">
                  <c:v>4.2848501425599997E-2</c:v>
                </c:pt>
                <c:pt idx="5597" formatCode="0.00E+00">
                  <c:v>4.2806745734700002E-2</c:v>
                </c:pt>
                <c:pt idx="5598" formatCode="0.00E+00">
                  <c:v>4.2764990043899997E-2</c:v>
                </c:pt>
                <c:pt idx="5599" formatCode="0.00E+00">
                  <c:v>4.2723234353000003E-2</c:v>
                </c:pt>
                <c:pt idx="5600" formatCode="0.00E+00">
                  <c:v>4.2681478662199998E-2</c:v>
                </c:pt>
                <c:pt idx="5601" formatCode="0.00E+00">
                  <c:v>4.26397229714E-2</c:v>
                </c:pt>
                <c:pt idx="5602" formatCode="0.00E+00">
                  <c:v>4.2597967280499999E-2</c:v>
                </c:pt>
                <c:pt idx="5603" formatCode="0.00E+00">
                  <c:v>4.2556211589700001E-2</c:v>
                </c:pt>
                <c:pt idx="5604" formatCode="0.00E+00">
                  <c:v>4.2514455898900003E-2</c:v>
                </c:pt>
                <c:pt idx="5605" formatCode="0.00E+00">
                  <c:v>4.2472700208000001E-2</c:v>
                </c:pt>
                <c:pt idx="5606" formatCode="0.00E+00">
                  <c:v>4.2430944517200003E-2</c:v>
                </c:pt>
                <c:pt idx="5607" formatCode="0.00E+00">
                  <c:v>4.2389188826300002E-2</c:v>
                </c:pt>
                <c:pt idx="5608" formatCode="0.00E+00">
                  <c:v>4.2347433135499997E-2</c:v>
                </c:pt>
                <c:pt idx="5609" formatCode="0.00E+00">
                  <c:v>4.2305677444699999E-2</c:v>
                </c:pt>
                <c:pt idx="5610" formatCode="0.00E+00">
                  <c:v>4.2263921753799998E-2</c:v>
                </c:pt>
                <c:pt idx="5611" formatCode="0.00E+00">
                  <c:v>4.2222166063E-2</c:v>
                </c:pt>
                <c:pt idx="5612" formatCode="0.00E+00">
                  <c:v>4.2180410372099998E-2</c:v>
                </c:pt>
                <c:pt idx="5613" formatCode="0.00E+00">
                  <c:v>4.21386546813E-2</c:v>
                </c:pt>
                <c:pt idx="5614" formatCode="0.00E+00">
                  <c:v>4.2096898990500002E-2</c:v>
                </c:pt>
                <c:pt idx="5615" formatCode="0.00E+00">
                  <c:v>4.2055143299600001E-2</c:v>
                </c:pt>
                <c:pt idx="5616" formatCode="0.00E+00">
                  <c:v>4.2013387608800003E-2</c:v>
                </c:pt>
                <c:pt idx="5617" formatCode="0.00E+00">
                  <c:v>4.1971631917999998E-2</c:v>
                </c:pt>
                <c:pt idx="5618" formatCode="0.00E+00">
                  <c:v>4.1929876227100003E-2</c:v>
                </c:pt>
                <c:pt idx="5619" formatCode="0.00E+00">
                  <c:v>4.1902056807400001E-2</c:v>
                </c:pt>
                <c:pt idx="5620" formatCode="0.00E+00">
                  <c:v>4.1876936166299998E-2</c:v>
                </c:pt>
                <c:pt idx="5621" formatCode="0.00E+00">
                  <c:v>4.1851815525200002E-2</c:v>
                </c:pt>
                <c:pt idx="5622" formatCode="0.00E+00">
                  <c:v>4.1826694884099999E-2</c:v>
                </c:pt>
                <c:pt idx="5623" formatCode="0.00E+00">
                  <c:v>4.1801574243000003E-2</c:v>
                </c:pt>
                <c:pt idx="5624" formatCode="0.00E+00">
                  <c:v>4.17764536019E-2</c:v>
                </c:pt>
                <c:pt idx="5625" formatCode="0.00E+00">
                  <c:v>4.1751332960900001E-2</c:v>
                </c:pt>
                <c:pt idx="5626" formatCode="0.00E+00">
                  <c:v>4.1726212319799998E-2</c:v>
                </c:pt>
                <c:pt idx="5627" formatCode="0.00E+00">
                  <c:v>4.1701091678700002E-2</c:v>
                </c:pt>
                <c:pt idx="5628" formatCode="0.00E+00">
                  <c:v>4.1675971037599999E-2</c:v>
                </c:pt>
                <c:pt idx="5629" formatCode="0.00E+00">
                  <c:v>4.1650850396500003E-2</c:v>
                </c:pt>
                <c:pt idx="5630" formatCode="0.00E+00">
                  <c:v>4.16257297554E-2</c:v>
                </c:pt>
                <c:pt idx="5631" formatCode="0.00E+00">
                  <c:v>4.16006091144E-2</c:v>
                </c:pt>
                <c:pt idx="5632" formatCode="0.00E+00">
                  <c:v>4.1575488473299997E-2</c:v>
                </c:pt>
                <c:pt idx="5633" formatCode="0.00E+00">
                  <c:v>4.1550367832200001E-2</c:v>
                </c:pt>
                <c:pt idx="5634" formatCode="0.00E+00">
                  <c:v>4.1525247191099998E-2</c:v>
                </c:pt>
                <c:pt idx="5635" formatCode="0.00E+00">
                  <c:v>4.1500126550000002E-2</c:v>
                </c:pt>
                <c:pt idx="5636" formatCode="0.00E+00">
                  <c:v>4.1475005908899999E-2</c:v>
                </c:pt>
                <c:pt idx="5637" formatCode="0.00E+00">
                  <c:v>4.1449885267800003E-2</c:v>
                </c:pt>
                <c:pt idx="5638" formatCode="0.00E+00">
                  <c:v>4.1424764626799997E-2</c:v>
                </c:pt>
                <c:pt idx="5639" formatCode="0.00E+00">
                  <c:v>4.1399643985700001E-2</c:v>
                </c:pt>
                <c:pt idx="5640" formatCode="0.00E+00">
                  <c:v>4.1374523344599998E-2</c:v>
                </c:pt>
                <c:pt idx="5641" formatCode="0.00E+00">
                  <c:v>4.1349402703500002E-2</c:v>
                </c:pt>
                <c:pt idx="5642" formatCode="0.00E+00">
                  <c:v>4.1324282062399999E-2</c:v>
                </c:pt>
                <c:pt idx="5643" formatCode="0.00E+00">
                  <c:v>4.1299161421300003E-2</c:v>
                </c:pt>
                <c:pt idx="5644" formatCode="0.00E+00">
                  <c:v>4.1274040780300003E-2</c:v>
                </c:pt>
                <c:pt idx="5645" formatCode="0.00E+00">
                  <c:v>4.1238281884500003E-2</c:v>
                </c:pt>
                <c:pt idx="5646" formatCode="0.00E+00">
                  <c:v>4.1187190032399998E-2</c:v>
                </c:pt>
                <c:pt idx="5647" formatCode="0.00E+00">
                  <c:v>4.11360981803E-2</c:v>
                </c:pt>
                <c:pt idx="5648" formatCode="0.00E+00">
                  <c:v>4.1085006328200002E-2</c:v>
                </c:pt>
                <c:pt idx="5649" formatCode="0.00E+00">
                  <c:v>4.1033914476000001E-2</c:v>
                </c:pt>
                <c:pt idx="5650" formatCode="0.00E+00">
                  <c:v>4.0982822623900003E-2</c:v>
                </c:pt>
                <c:pt idx="5651" formatCode="0.00E+00">
                  <c:v>4.0931730771799998E-2</c:v>
                </c:pt>
                <c:pt idx="5652" formatCode="0.00E+00">
                  <c:v>4.0880638919700001E-2</c:v>
                </c:pt>
                <c:pt idx="5653" formatCode="0.00E+00">
                  <c:v>4.0829547067600003E-2</c:v>
                </c:pt>
                <c:pt idx="5654" formatCode="0.00E+00">
                  <c:v>4.0778455215499998E-2</c:v>
                </c:pt>
                <c:pt idx="5655" formatCode="0.00E+00">
                  <c:v>4.0727363363299997E-2</c:v>
                </c:pt>
                <c:pt idx="5656" formatCode="0.00E+00">
                  <c:v>4.0676271511199999E-2</c:v>
                </c:pt>
                <c:pt idx="5657" formatCode="0.00E+00">
                  <c:v>4.0625179659100001E-2</c:v>
                </c:pt>
                <c:pt idx="5658" formatCode="0.00E+00">
                  <c:v>4.0574087807000003E-2</c:v>
                </c:pt>
                <c:pt idx="5659" formatCode="0.00E+00">
                  <c:v>4.0522995954899999E-2</c:v>
                </c:pt>
                <c:pt idx="5660" formatCode="0.00E+00">
                  <c:v>4.0471904102699997E-2</c:v>
                </c:pt>
                <c:pt idx="5661" formatCode="0.00E+00">
                  <c:v>4.0420812250599999E-2</c:v>
                </c:pt>
                <c:pt idx="5662" formatCode="0.00E+00">
                  <c:v>4.0369720398500002E-2</c:v>
                </c:pt>
                <c:pt idx="5663" formatCode="0.00E+00">
                  <c:v>4.0318628546399997E-2</c:v>
                </c:pt>
                <c:pt idx="5664" formatCode="0.00E+00">
                  <c:v>4.0267536694299999E-2</c:v>
                </c:pt>
                <c:pt idx="5665" formatCode="0.00E+00">
                  <c:v>4.0216444842200001E-2</c:v>
                </c:pt>
                <c:pt idx="5666" formatCode="0.00E+00">
                  <c:v>4.016535299E-2</c:v>
                </c:pt>
                <c:pt idx="5667" formatCode="0.00E+00">
                  <c:v>4.0114261137900002E-2</c:v>
                </c:pt>
                <c:pt idx="5668" formatCode="0.00E+00">
                  <c:v>4.0063169285799997E-2</c:v>
                </c:pt>
                <c:pt idx="5669" formatCode="0.00E+00">
                  <c:v>4.0049868875700001E-2</c:v>
                </c:pt>
                <c:pt idx="5670" formatCode="0.00E+00">
                  <c:v>4.0080210625200001E-2</c:v>
                </c:pt>
                <c:pt idx="5671" formatCode="0.00E+00">
                  <c:v>4.0110552374799997E-2</c:v>
                </c:pt>
                <c:pt idx="5672" formatCode="0.00E+00">
                  <c:v>4.0140894124400001E-2</c:v>
                </c:pt>
                <c:pt idx="5673" formatCode="0.00E+00">
                  <c:v>4.0171235873999997E-2</c:v>
                </c:pt>
                <c:pt idx="5674" formatCode="0.00E+00">
                  <c:v>4.02015776236E-2</c:v>
                </c:pt>
                <c:pt idx="5675" formatCode="0.00E+00">
                  <c:v>4.02319193731E-2</c:v>
                </c:pt>
                <c:pt idx="5676" formatCode="0.00E+00">
                  <c:v>4.0262261122699997E-2</c:v>
                </c:pt>
                <c:pt idx="5677" formatCode="0.00E+00">
                  <c:v>4.02926028723E-2</c:v>
                </c:pt>
                <c:pt idx="5678" formatCode="0.00E+00">
                  <c:v>4.0322944621900003E-2</c:v>
                </c:pt>
                <c:pt idx="5679" formatCode="0.00E+00">
                  <c:v>4.0353286371400003E-2</c:v>
                </c:pt>
                <c:pt idx="5680" formatCode="0.00E+00">
                  <c:v>4.0383628120999999E-2</c:v>
                </c:pt>
                <c:pt idx="5681" formatCode="0.00E+00">
                  <c:v>4.0413969870600003E-2</c:v>
                </c:pt>
                <c:pt idx="5682" formatCode="0.00E+00">
                  <c:v>4.0444311620199999E-2</c:v>
                </c:pt>
                <c:pt idx="5683" formatCode="0.00E+00">
                  <c:v>4.0474653369800002E-2</c:v>
                </c:pt>
                <c:pt idx="5684" formatCode="0.00E+00">
                  <c:v>4.0504995119300002E-2</c:v>
                </c:pt>
                <c:pt idx="5685" formatCode="0.00E+00">
                  <c:v>4.0535336868899999E-2</c:v>
                </c:pt>
                <c:pt idx="5686" formatCode="0.00E+00">
                  <c:v>4.0565678618500002E-2</c:v>
                </c:pt>
                <c:pt idx="5687" formatCode="0.00E+00">
                  <c:v>4.0596020368099998E-2</c:v>
                </c:pt>
                <c:pt idx="5688" formatCode="0.00E+00">
                  <c:v>4.0626362117599998E-2</c:v>
                </c:pt>
                <c:pt idx="5689" formatCode="0.00E+00">
                  <c:v>4.0656703867200002E-2</c:v>
                </c:pt>
                <c:pt idx="5690" formatCode="0.00E+00">
                  <c:v>4.0687045616799998E-2</c:v>
                </c:pt>
                <c:pt idx="5691" formatCode="0.00E+00">
                  <c:v>4.0717387366400001E-2</c:v>
                </c:pt>
                <c:pt idx="5692" formatCode="0.00E+00">
                  <c:v>4.0747729115999998E-2</c:v>
                </c:pt>
                <c:pt idx="5693" formatCode="0.00E+00">
                  <c:v>4.0778070865499998E-2</c:v>
                </c:pt>
                <c:pt idx="5694" formatCode="0.00E+00">
                  <c:v>4.0808412615100001E-2</c:v>
                </c:pt>
                <c:pt idx="5695" formatCode="0.00E+00">
                  <c:v>4.0836206234E-2</c:v>
                </c:pt>
                <c:pt idx="5696" formatCode="0.00E+00">
                  <c:v>4.0847495411400002E-2</c:v>
                </c:pt>
                <c:pt idx="5697" formatCode="0.00E+00">
                  <c:v>4.0858784588700001E-2</c:v>
                </c:pt>
                <c:pt idx="5698" formatCode="0.00E+00">
                  <c:v>4.0870073766100003E-2</c:v>
                </c:pt>
                <c:pt idx="5699" formatCode="0.00E+00">
                  <c:v>4.0881362943499998E-2</c:v>
                </c:pt>
                <c:pt idx="5700" formatCode="0.00E+00">
                  <c:v>4.0892652120799997E-2</c:v>
                </c:pt>
                <c:pt idx="5701" formatCode="0.00E+00">
                  <c:v>4.0903941298199999E-2</c:v>
                </c:pt>
                <c:pt idx="5702" formatCode="0.00E+00">
                  <c:v>4.0915230475600001E-2</c:v>
                </c:pt>
                <c:pt idx="5703" formatCode="0.00E+00">
                  <c:v>4.0926519652899999E-2</c:v>
                </c:pt>
                <c:pt idx="5704" formatCode="0.00E+00">
                  <c:v>4.0937808830300002E-2</c:v>
                </c:pt>
                <c:pt idx="5705" formatCode="0.00E+00">
                  <c:v>4.0949098007699997E-2</c:v>
                </c:pt>
                <c:pt idx="5706" formatCode="0.00E+00">
                  <c:v>4.0960387185000002E-2</c:v>
                </c:pt>
                <c:pt idx="5707" formatCode="0.00E+00">
                  <c:v>4.0971676362399997E-2</c:v>
                </c:pt>
                <c:pt idx="5708" formatCode="0.00E+00">
                  <c:v>4.09829655398E-2</c:v>
                </c:pt>
                <c:pt idx="5709" formatCode="0.00E+00">
                  <c:v>4.0994254717099998E-2</c:v>
                </c:pt>
                <c:pt idx="5710" formatCode="0.00E+00">
                  <c:v>4.10055438945E-2</c:v>
                </c:pt>
                <c:pt idx="5711" formatCode="0.00E+00">
                  <c:v>4.1016833071900002E-2</c:v>
                </c:pt>
                <c:pt idx="5712" formatCode="0.00E+00">
                  <c:v>4.1028122249200001E-2</c:v>
                </c:pt>
                <c:pt idx="5713" formatCode="0.00E+00">
                  <c:v>4.1039411426600003E-2</c:v>
                </c:pt>
                <c:pt idx="5714" formatCode="0.00E+00">
                  <c:v>4.1050700603900002E-2</c:v>
                </c:pt>
                <c:pt idx="5715" formatCode="0.00E+00">
                  <c:v>4.1061989781299997E-2</c:v>
                </c:pt>
                <c:pt idx="5716" formatCode="0.00E+00">
                  <c:v>4.1073278958699999E-2</c:v>
                </c:pt>
                <c:pt idx="5717" formatCode="0.00E+00">
                  <c:v>4.1084568135999998E-2</c:v>
                </c:pt>
                <c:pt idx="5718" formatCode="0.00E+00">
                  <c:v>4.1052747361099998E-2</c:v>
                </c:pt>
                <c:pt idx="5719" formatCode="0.00E+00">
                  <c:v>4.0984146471600001E-2</c:v>
                </c:pt>
                <c:pt idx="5720" formatCode="0.00E+00">
                  <c:v>4.0915545582099998E-2</c:v>
                </c:pt>
                <c:pt idx="5721" formatCode="0.00E+00">
                  <c:v>4.0846944692699998E-2</c:v>
                </c:pt>
                <c:pt idx="5722" formatCode="0.00E+00">
                  <c:v>4.0778343803200001E-2</c:v>
                </c:pt>
                <c:pt idx="5723" formatCode="0.00E+00">
                  <c:v>4.0709742913699998E-2</c:v>
                </c:pt>
                <c:pt idx="5724" formatCode="0.00E+00">
                  <c:v>4.0641142024299998E-2</c:v>
                </c:pt>
                <c:pt idx="5725" formatCode="0.00E+00">
                  <c:v>4.0572541134800001E-2</c:v>
                </c:pt>
                <c:pt idx="5726" formatCode="0.00E+00">
                  <c:v>4.0503940245400001E-2</c:v>
                </c:pt>
                <c:pt idx="5727" formatCode="0.00E+00">
                  <c:v>4.0435339355899998E-2</c:v>
                </c:pt>
                <c:pt idx="5728" formatCode="0.00E+00">
                  <c:v>4.0366738466400001E-2</c:v>
                </c:pt>
                <c:pt idx="5729" formatCode="0.00E+00">
                  <c:v>4.0298137577000001E-2</c:v>
                </c:pt>
                <c:pt idx="5730" formatCode="0.00E+00">
                  <c:v>4.0229536687499998E-2</c:v>
                </c:pt>
                <c:pt idx="5731" formatCode="0.00E+00">
                  <c:v>4.0160935798099998E-2</c:v>
                </c:pt>
                <c:pt idx="5732" formatCode="0.00E+00">
                  <c:v>4.0092334908600001E-2</c:v>
                </c:pt>
                <c:pt idx="5733" formatCode="0.00E+00">
                  <c:v>4.0023734019099998E-2</c:v>
                </c:pt>
                <c:pt idx="5734" formatCode="0.00E+00">
                  <c:v>3.9955133129699998E-2</c:v>
                </c:pt>
                <c:pt idx="5735" formatCode="0.00E+00">
                  <c:v>3.9886532240200001E-2</c:v>
                </c:pt>
                <c:pt idx="5736" formatCode="0.00E+00">
                  <c:v>3.9817931350699998E-2</c:v>
                </c:pt>
                <c:pt idx="5737" formatCode="0.00E+00">
                  <c:v>3.9749330461299998E-2</c:v>
                </c:pt>
                <c:pt idx="5738" formatCode="0.00E+00">
                  <c:v>3.9680729571800001E-2</c:v>
                </c:pt>
                <c:pt idx="5739" formatCode="0.00E+00">
                  <c:v>3.9612128682400001E-2</c:v>
                </c:pt>
                <c:pt idx="5740" formatCode="0.00E+00">
                  <c:v>3.9543527792899998E-2</c:v>
                </c:pt>
                <c:pt idx="5741" formatCode="0.00E+00">
                  <c:v>3.9474926903400001E-2</c:v>
                </c:pt>
                <c:pt idx="5742" formatCode="0.00E+00">
                  <c:v>3.9406326014000001E-2</c:v>
                </c:pt>
                <c:pt idx="5743" formatCode="0.00E+00">
                  <c:v>3.9337725124499998E-2</c:v>
                </c:pt>
                <c:pt idx="5744" formatCode="0.00E+00">
                  <c:v>3.9281989386799998E-2</c:v>
                </c:pt>
                <c:pt idx="5745" formatCode="0.00E+00">
                  <c:v>3.9242873105500002E-2</c:v>
                </c:pt>
                <c:pt idx="5746" formatCode="0.00E+00">
                  <c:v>3.9203756824199999E-2</c:v>
                </c:pt>
                <c:pt idx="5747" formatCode="0.00E+00">
                  <c:v>3.9164640542900003E-2</c:v>
                </c:pt>
                <c:pt idx="5748" formatCode="0.00E+00">
                  <c:v>3.9125524261499997E-2</c:v>
                </c:pt>
                <c:pt idx="5749" formatCode="0.00E+00">
                  <c:v>3.9086407980200001E-2</c:v>
                </c:pt>
                <c:pt idx="5750" formatCode="0.00E+00">
                  <c:v>3.9047291698899998E-2</c:v>
                </c:pt>
                <c:pt idx="5751" formatCode="0.00E+00">
                  <c:v>3.9008175417499999E-2</c:v>
                </c:pt>
                <c:pt idx="5752" formatCode="0.00E+00">
                  <c:v>3.8969059136200003E-2</c:v>
                </c:pt>
                <c:pt idx="5753" formatCode="0.00E+00">
                  <c:v>3.89299428549E-2</c:v>
                </c:pt>
                <c:pt idx="5754" formatCode="0.00E+00">
                  <c:v>3.8890826573500001E-2</c:v>
                </c:pt>
                <c:pt idx="5755" formatCode="0.00E+00">
                  <c:v>3.8851710292199998E-2</c:v>
                </c:pt>
                <c:pt idx="5756" formatCode="0.00E+00">
                  <c:v>3.8812594010900002E-2</c:v>
                </c:pt>
                <c:pt idx="5757" formatCode="0.00E+00">
                  <c:v>3.8773477729500003E-2</c:v>
                </c:pt>
                <c:pt idx="5758" formatCode="0.00E+00">
                  <c:v>3.87343614482E-2</c:v>
                </c:pt>
                <c:pt idx="5759" formatCode="0.00E+00">
                  <c:v>3.8695245166899997E-2</c:v>
                </c:pt>
                <c:pt idx="5760" formatCode="0.00E+00">
                  <c:v>3.8656128885600001E-2</c:v>
                </c:pt>
                <c:pt idx="5761" formatCode="0.00E+00">
                  <c:v>3.8617012604200002E-2</c:v>
                </c:pt>
                <c:pt idx="5762" formatCode="0.00E+00">
                  <c:v>3.8577896322899999E-2</c:v>
                </c:pt>
                <c:pt idx="5763" formatCode="0.00E+00">
                  <c:v>3.8538780041600003E-2</c:v>
                </c:pt>
                <c:pt idx="5764" formatCode="0.00E+00">
                  <c:v>3.8499663760199997E-2</c:v>
                </c:pt>
                <c:pt idx="5765" formatCode="0.00E+00">
                  <c:v>3.8460547478900001E-2</c:v>
                </c:pt>
                <c:pt idx="5766" formatCode="0.00E+00">
                  <c:v>3.8421431197599998E-2</c:v>
                </c:pt>
                <c:pt idx="5767" formatCode="0.00E+00">
                  <c:v>3.8383960489899997E-2</c:v>
                </c:pt>
                <c:pt idx="5768" formatCode="0.00E+00">
                  <c:v>3.8353528590799997E-2</c:v>
                </c:pt>
                <c:pt idx="5769" formatCode="0.00E+00">
                  <c:v>3.8323096691699997E-2</c:v>
                </c:pt>
                <c:pt idx="5770" formatCode="0.00E+00">
                  <c:v>3.8292664792599997E-2</c:v>
                </c:pt>
                <c:pt idx="5771" formatCode="0.00E+00">
                  <c:v>3.8262232893500003E-2</c:v>
                </c:pt>
                <c:pt idx="5772" formatCode="0.00E+00">
                  <c:v>3.8231800994400003E-2</c:v>
                </c:pt>
                <c:pt idx="5773" formatCode="0.00E+00">
                  <c:v>3.8201369095300003E-2</c:v>
                </c:pt>
                <c:pt idx="5774" formatCode="0.00E+00">
                  <c:v>3.8170937196200003E-2</c:v>
                </c:pt>
                <c:pt idx="5775" formatCode="0.00E+00">
                  <c:v>3.8140505297100002E-2</c:v>
                </c:pt>
                <c:pt idx="5776" formatCode="0.00E+00">
                  <c:v>3.8110073398000002E-2</c:v>
                </c:pt>
                <c:pt idx="5777" formatCode="0.00E+00">
                  <c:v>3.8079641498900002E-2</c:v>
                </c:pt>
                <c:pt idx="5778" formatCode="0.00E+00">
                  <c:v>3.8049209599800002E-2</c:v>
                </c:pt>
                <c:pt idx="5779" formatCode="0.00E+00">
                  <c:v>3.8018777700700002E-2</c:v>
                </c:pt>
                <c:pt idx="5780" formatCode="0.00E+00">
                  <c:v>3.7988345801600001E-2</c:v>
                </c:pt>
                <c:pt idx="5781" formatCode="0.00E+00">
                  <c:v>3.7957913902500001E-2</c:v>
                </c:pt>
                <c:pt idx="5782" formatCode="0.00E+00">
                  <c:v>3.7927482003400001E-2</c:v>
                </c:pt>
                <c:pt idx="5783" formatCode="0.00E+00">
                  <c:v>3.7897050104399997E-2</c:v>
                </c:pt>
                <c:pt idx="5784" formatCode="0.00E+00">
                  <c:v>3.7866618205299997E-2</c:v>
                </c:pt>
                <c:pt idx="5785" formatCode="0.00E+00">
                  <c:v>3.7836186306199997E-2</c:v>
                </c:pt>
                <c:pt idx="5786" formatCode="0.00E+00">
                  <c:v>3.7805754407100003E-2</c:v>
                </c:pt>
                <c:pt idx="5787" formatCode="0.00E+00">
                  <c:v>3.7775322508000003E-2</c:v>
                </c:pt>
                <c:pt idx="5788" formatCode="0.00E+00">
                  <c:v>3.7744890608900003E-2</c:v>
                </c:pt>
                <c:pt idx="5789" formatCode="0.00E+00">
                  <c:v>3.7714458709800003E-2</c:v>
                </c:pt>
                <c:pt idx="5790" formatCode="0.00E+00">
                  <c:v>3.7684026810700003E-2</c:v>
                </c:pt>
                <c:pt idx="5791" formatCode="0.00E+00">
                  <c:v>3.7653594911600002E-2</c:v>
                </c:pt>
                <c:pt idx="5792" formatCode="0.00E+00">
                  <c:v>3.7614057383199999E-2</c:v>
                </c:pt>
                <c:pt idx="5793" formatCode="0.00E+00">
                  <c:v>3.7552157201800003E-2</c:v>
                </c:pt>
                <c:pt idx="5794" formatCode="0.00E+00">
                  <c:v>3.7490257020299997E-2</c:v>
                </c:pt>
                <c:pt idx="5795" formatCode="0.00E+00">
                  <c:v>3.7428356838900001E-2</c:v>
                </c:pt>
                <c:pt idx="5796" formatCode="0.00E+00">
                  <c:v>3.7366456657400002E-2</c:v>
                </c:pt>
                <c:pt idx="5797" formatCode="0.00E+00">
                  <c:v>3.7304556475999999E-2</c:v>
                </c:pt>
                <c:pt idx="5798" formatCode="0.00E+00">
                  <c:v>3.72426562945E-2</c:v>
                </c:pt>
                <c:pt idx="5799" formatCode="0.00E+00">
                  <c:v>3.7180756113099997E-2</c:v>
                </c:pt>
                <c:pt idx="5800" formatCode="0.00E+00">
                  <c:v>3.7118855931599998E-2</c:v>
                </c:pt>
                <c:pt idx="5801" formatCode="0.00E+00">
                  <c:v>3.7056955750200002E-2</c:v>
                </c:pt>
                <c:pt idx="5802" formatCode="0.00E+00">
                  <c:v>3.6995055568700003E-2</c:v>
                </c:pt>
                <c:pt idx="5803" formatCode="0.00E+00">
                  <c:v>3.69331553873E-2</c:v>
                </c:pt>
                <c:pt idx="5804" formatCode="0.00E+00">
                  <c:v>3.6871255205899997E-2</c:v>
                </c:pt>
                <c:pt idx="5805" formatCode="0.00E+00">
                  <c:v>3.6809355024399998E-2</c:v>
                </c:pt>
                <c:pt idx="5806" formatCode="0.00E+00">
                  <c:v>3.6747454843000002E-2</c:v>
                </c:pt>
                <c:pt idx="5807" formatCode="0.00E+00">
                  <c:v>3.6685554661500003E-2</c:v>
                </c:pt>
                <c:pt idx="5808" formatCode="0.00E+00">
                  <c:v>3.66236544801E-2</c:v>
                </c:pt>
                <c:pt idx="5809" formatCode="0.00E+00">
                  <c:v>3.6561754298600001E-2</c:v>
                </c:pt>
                <c:pt idx="5810" formatCode="0.00E+00">
                  <c:v>3.6499854117199998E-2</c:v>
                </c:pt>
                <c:pt idx="5811" formatCode="0.00E+00">
                  <c:v>3.6437953935699999E-2</c:v>
                </c:pt>
                <c:pt idx="5812" formatCode="0.00E+00">
                  <c:v>3.6376053754300003E-2</c:v>
                </c:pt>
                <c:pt idx="5813" formatCode="0.00E+00">
                  <c:v>3.6314153572799997E-2</c:v>
                </c:pt>
                <c:pt idx="5814" formatCode="0.00E+00">
                  <c:v>3.6268500952499998E-2</c:v>
                </c:pt>
                <c:pt idx="5815" formatCode="0.00E+00">
                  <c:v>3.6240609016599999E-2</c:v>
                </c:pt>
                <c:pt idx="5816" formatCode="0.00E+00">
                  <c:v>3.6212717080700001E-2</c:v>
                </c:pt>
                <c:pt idx="5817" formatCode="0.00E+00">
                  <c:v>3.6184825144800002E-2</c:v>
                </c:pt>
                <c:pt idx="5818" formatCode="0.00E+00">
                  <c:v>3.6156933208899997E-2</c:v>
                </c:pt>
                <c:pt idx="5819" formatCode="0.00E+00">
                  <c:v>3.6129041272999998E-2</c:v>
                </c:pt>
                <c:pt idx="5820" formatCode="0.00E+00">
                  <c:v>3.61011493371E-2</c:v>
                </c:pt>
                <c:pt idx="5821" formatCode="0.00E+00">
                  <c:v>3.6073257401200001E-2</c:v>
                </c:pt>
                <c:pt idx="5822" formatCode="0.00E+00">
                  <c:v>3.6045365465300003E-2</c:v>
                </c:pt>
                <c:pt idx="5823" formatCode="0.00E+00">
                  <c:v>3.6017473529399997E-2</c:v>
                </c:pt>
                <c:pt idx="5824" formatCode="0.00E+00">
                  <c:v>3.5989581593499999E-2</c:v>
                </c:pt>
                <c:pt idx="5825" formatCode="0.00E+00">
                  <c:v>3.59616896576E-2</c:v>
                </c:pt>
                <c:pt idx="5826" formatCode="0.00E+00">
                  <c:v>3.5933797721700002E-2</c:v>
                </c:pt>
                <c:pt idx="5827" formatCode="0.00E+00">
                  <c:v>3.5905905785800003E-2</c:v>
                </c:pt>
                <c:pt idx="5828" formatCode="0.00E+00">
                  <c:v>3.5878013849899998E-2</c:v>
                </c:pt>
                <c:pt idx="5829" formatCode="0.00E+00">
                  <c:v>3.5850121913900003E-2</c:v>
                </c:pt>
                <c:pt idx="5830" formatCode="0.00E+00">
                  <c:v>3.5822229977999998E-2</c:v>
                </c:pt>
                <c:pt idx="5831" formatCode="0.00E+00">
                  <c:v>3.5794338042099999E-2</c:v>
                </c:pt>
                <c:pt idx="5832" formatCode="0.00E+00">
                  <c:v>3.5766446106200001E-2</c:v>
                </c:pt>
                <c:pt idx="5833" formatCode="0.00E+00">
                  <c:v>3.5738554170300002E-2</c:v>
                </c:pt>
                <c:pt idx="5834" formatCode="0.00E+00">
                  <c:v>3.5710662234399997E-2</c:v>
                </c:pt>
                <c:pt idx="5835" formatCode="0.00E+00">
                  <c:v>3.5682770298499998E-2</c:v>
                </c:pt>
                <c:pt idx="5836" formatCode="0.00E+00">
                  <c:v>3.56548783626E-2</c:v>
                </c:pt>
                <c:pt idx="5837" formatCode="0.00E+00">
                  <c:v>3.5626986426700001E-2</c:v>
                </c:pt>
                <c:pt idx="5838" formatCode="0.00E+00">
                  <c:v>3.5599094490800003E-2</c:v>
                </c:pt>
                <c:pt idx="5839" formatCode="0.00E+00">
                  <c:v>3.5571202554899997E-2</c:v>
                </c:pt>
                <c:pt idx="5840" formatCode="0.00E+00">
                  <c:v>3.5542064657499997E-2</c:v>
                </c:pt>
                <c:pt idx="5841" formatCode="0.00E+00">
                  <c:v>3.5461664129000002E-2</c:v>
                </c:pt>
                <c:pt idx="5842" formatCode="0.00E+00">
                  <c:v>3.5381263600399997E-2</c:v>
                </c:pt>
                <c:pt idx="5843" formatCode="0.00E+00">
                  <c:v>3.5300863071900002E-2</c:v>
                </c:pt>
                <c:pt idx="5844" formatCode="0.00E+00">
                  <c:v>3.5220462543300003E-2</c:v>
                </c:pt>
                <c:pt idx="5845" formatCode="0.00E+00">
                  <c:v>3.5140062014699998E-2</c:v>
                </c:pt>
                <c:pt idx="5846" formatCode="0.00E+00">
                  <c:v>3.5059661486200003E-2</c:v>
                </c:pt>
                <c:pt idx="5847" formatCode="0.00E+00">
                  <c:v>3.4979260957599997E-2</c:v>
                </c:pt>
                <c:pt idx="5848" formatCode="0.00E+00">
                  <c:v>3.4898860429100002E-2</c:v>
                </c:pt>
                <c:pt idx="5849" formatCode="0.00E+00">
                  <c:v>3.4818459900499997E-2</c:v>
                </c:pt>
                <c:pt idx="5850" formatCode="0.00E+00">
                  <c:v>3.4738059371899999E-2</c:v>
                </c:pt>
                <c:pt idx="5851" formatCode="0.00E+00">
                  <c:v>3.4657658843399997E-2</c:v>
                </c:pt>
                <c:pt idx="5852" formatCode="0.00E+00">
                  <c:v>3.4577258314799998E-2</c:v>
                </c:pt>
                <c:pt idx="5853" formatCode="0.00E+00">
                  <c:v>3.4496857786300003E-2</c:v>
                </c:pt>
                <c:pt idx="5854" formatCode="0.00E+00">
                  <c:v>3.4416457257699998E-2</c:v>
                </c:pt>
                <c:pt idx="5855" formatCode="0.00E+00">
                  <c:v>3.4336056729099999E-2</c:v>
                </c:pt>
                <c:pt idx="5856" formatCode="0.00E+00">
                  <c:v>3.4255656200599997E-2</c:v>
                </c:pt>
                <c:pt idx="5857" formatCode="0.00E+00">
                  <c:v>3.4175255671999999E-2</c:v>
                </c:pt>
                <c:pt idx="5858" formatCode="0.00E+00">
                  <c:v>3.4094855143499997E-2</c:v>
                </c:pt>
                <c:pt idx="5859" formatCode="0.00E+00">
                  <c:v>3.4014454614899998E-2</c:v>
                </c:pt>
                <c:pt idx="5860" formatCode="0.00E+00">
                  <c:v>3.39340540863E-2</c:v>
                </c:pt>
                <c:pt idx="5861" formatCode="0.00E+00">
                  <c:v>3.3853653557799998E-2</c:v>
                </c:pt>
                <c:pt idx="5862" formatCode="0.00E+00">
                  <c:v>3.37732530292E-2</c:v>
                </c:pt>
                <c:pt idx="5863" formatCode="0.00E+00">
                  <c:v>3.3692852500699998E-2</c:v>
                </c:pt>
                <c:pt idx="5864" formatCode="0.00E+00">
                  <c:v>3.3706493663300002E-2</c:v>
                </c:pt>
                <c:pt idx="5865" formatCode="0.00E+00">
                  <c:v>3.3764796112999998E-2</c:v>
                </c:pt>
                <c:pt idx="5866" formatCode="0.00E+00">
                  <c:v>3.3823098562700001E-2</c:v>
                </c:pt>
                <c:pt idx="5867" formatCode="0.00E+00">
                  <c:v>3.38814010125E-2</c:v>
                </c:pt>
                <c:pt idx="5868" formatCode="0.00E+00">
                  <c:v>3.3939703462200002E-2</c:v>
                </c:pt>
                <c:pt idx="5869" formatCode="0.00E+00">
                  <c:v>3.3998005911899998E-2</c:v>
                </c:pt>
                <c:pt idx="5870" formatCode="0.00E+00">
                  <c:v>3.40563083616E-2</c:v>
                </c:pt>
                <c:pt idx="5871" formatCode="0.00E+00">
                  <c:v>3.4114610811300003E-2</c:v>
                </c:pt>
                <c:pt idx="5872" formatCode="0.00E+00">
                  <c:v>3.4172913260999999E-2</c:v>
                </c:pt>
                <c:pt idx="5873" formatCode="0.00E+00">
                  <c:v>3.4231215710799998E-2</c:v>
                </c:pt>
                <c:pt idx="5874" formatCode="0.00E+00">
                  <c:v>3.42895181605E-2</c:v>
                </c:pt>
                <c:pt idx="5875" formatCode="0.00E+00">
                  <c:v>3.4347820610200003E-2</c:v>
                </c:pt>
                <c:pt idx="5876" formatCode="0.00E+00">
                  <c:v>3.4406123059899998E-2</c:v>
                </c:pt>
                <c:pt idx="5877" formatCode="0.00E+00">
                  <c:v>3.4464425509600001E-2</c:v>
                </c:pt>
                <c:pt idx="5878" formatCode="0.00E+00">
                  <c:v>3.4522727959299997E-2</c:v>
                </c:pt>
                <c:pt idx="5879" formatCode="0.00E+00">
                  <c:v>3.4581030409100003E-2</c:v>
                </c:pt>
                <c:pt idx="5880" formatCode="0.00E+00">
                  <c:v>3.4639332858799998E-2</c:v>
                </c:pt>
                <c:pt idx="5881" formatCode="0.00E+00">
                  <c:v>3.4697635308500001E-2</c:v>
                </c:pt>
                <c:pt idx="5882" formatCode="0.00E+00">
                  <c:v>3.4755937758200003E-2</c:v>
                </c:pt>
                <c:pt idx="5883" formatCode="0.00E+00">
                  <c:v>3.4814240207899999E-2</c:v>
                </c:pt>
                <c:pt idx="5884" formatCode="0.00E+00">
                  <c:v>3.4872542657600002E-2</c:v>
                </c:pt>
                <c:pt idx="5885" formatCode="0.00E+00">
                  <c:v>3.4930845107400001E-2</c:v>
                </c:pt>
                <c:pt idx="5886" formatCode="0.00E+00">
                  <c:v>3.4989147557100003E-2</c:v>
                </c:pt>
                <c:pt idx="5887" formatCode="0.00E+00">
                  <c:v>3.5029528533800001E-2</c:v>
                </c:pt>
                <c:pt idx="5888" formatCode="0.00E+00">
                  <c:v>3.5056994442599999E-2</c:v>
                </c:pt>
                <c:pt idx="5889" formatCode="0.00E+00">
                  <c:v>3.5084460351500001E-2</c:v>
                </c:pt>
                <c:pt idx="5890" formatCode="0.00E+00">
                  <c:v>3.5111926260299998E-2</c:v>
                </c:pt>
                <c:pt idx="5891" formatCode="0.00E+00">
                  <c:v>3.51393921692E-2</c:v>
                </c:pt>
                <c:pt idx="5892" formatCode="0.00E+00">
                  <c:v>3.5166858078100001E-2</c:v>
                </c:pt>
                <c:pt idx="5893" formatCode="0.00E+00">
                  <c:v>3.5194323986899999E-2</c:v>
                </c:pt>
                <c:pt idx="5894" formatCode="0.00E+00">
                  <c:v>3.52217898958E-2</c:v>
                </c:pt>
                <c:pt idx="5895" formatCode="0.00E+00">
                  <c:v>3.5249255804599998E-2</c:v>
                </c:pt>
                <c:pt idx="5896" formatCode="0.00E+00">
                  <c:v>3.5276721713499999E-2</c:v>
                </c:pt>
                <c:pt idx="5897" formatCode="0.00E+00">
                  <c:v>3.53041876224E-2</c:v>
                </c:pt>
                <c:pt idx="5898" formatCode="0.00E+00">
                  <c:v>3.5331653531199998E-2</c:v>
                </c:pt>
                <c:pt idx="5899" formatCode="0.00E+00">
                  <c:v>3.5359119440099999E-2</c:v>
                </c:pt>
                <c:pt idx="5900" formatCode="0.00E+00">
                  <c:v>3.5386585348899997E-2</c:v>
                </c:pt>
                <c:pt idx="5901" formatCode="0.00E+00">
                  <c:v>3.5414051257799999E-2</c:v>
                </c:pt>
                <c:pt idx="5902" formatCode="0.00E+00">
                  <c:v>3.54415171667E-2</c:v>
                </c:pt>
                <c:pt idx="5903" formatCode="0.00E+00">
                  <c:v>3.5468983075499998E-2</c:v>
                </c:pt>
                <c:pt idx="5904" formatCode="0.00E+00">
                  <c:v>3.5496448984399999E-2</c:v>
                </c:pt>
                <c:pt idx="5905" formatCode="0.00E+00">
                  <c:v>3.5523914893199997E-2</c:v>
                </c:pt>
                <c:pt idx="5906" formatCode="0.00E+00">
                  <c:v>3.5551380802099998E-2</c:v>
                </c:pt>
                <c:pt idx="5907" formatCode="0.00E+00">
                  <c:v>3.5578846710900003E-2</c:v>
                </c:pt>
                <c:pt idx="5908" formatCode="0.00E+00">
                  <c:v>3.5606312619799997E-2</c:v>
                </c:pt>
                <c:pt idx="5909" formatCode="0.00E+00">
                  <c:v>3.5633778528699998E-2</c:v>
                </c:pt>
                <c:pt idx="5910" formatCode="0.00E+00">
                  <c:v>3.5661244437500003E-2</c:v>
                </c:pt>
                <c:pt idx="5911" formatCode="0.00E+00">
                  <c:v>3.5688710346399997E-2</c:v>
                </c:pt>
                <c:pt idx="5912" formatCode="0.00E+00">
                  <c:v>3.5716176255200002E-2</c:v>
                </c:pt>
                <c:pt idx="5913" formatCode="0.00E+00">
                  <c:v>3.5743642164099997E-2</c:v>
                </c:pt>
                <c:pt idx="5914" formatCode="0.00E+00">
                  <c:v>3.5771108072999998E-2</c:v>
                </c:pt>
                <c:pt idx="5915" formatCode="0.00E+00">
                  <c:v>3.5730830524000001E-2</c:v>
                </c:pt>
                <c:pt idx="5916" formatCode="0.00E+00">
                  <c:v>3.5684941114600001E-2</c:v>
                </c:pt>
                <c:pt idx="5917" formatCode="0.00E+00">
                  <c:v>3.5639051705200001E-2</c:v>
                </c:pt>
                <c:pt idx="5918" formatCode="0.00E+00">
                  <c:v>3.55931622958E-2</c:v>
                </c:pt>
                <c:pt idx="5919" formatCode="0.00E+00">
                  <c:v>3.55472728864E-2</c:v>
                </c:pt>
                <c:pt idx="5920" formatCode="0.00E+00">
                  <c:v>3.5501383476999999E-2</c:v>
                </c:pt>
                <c:pt idx="5921" formatCode="0.00E+00">
                  <c:v>3.5455494067599999E-2</c:v>
                </c:pt>
                <c:pt idx="5922" formatCode="0.00E+00">
                  <c:v>3.5409604658199999E-2</c:v>
                </c:pt>
                <c:pt idx="5923" formatCode="0.00E+00">
                  <c:v>3.5363715248799998E-2</c:v>
                </c:pt>
                <c:pt idx="5924" formatCode="0.00E+00">
                  <c:v>3.5317825839399998E-2</c:v>
                </c:pt>
                <c:pt idx="5925" formatCode="0.00E+00">
                  <c:v>3.5271936429999998E-2</c:v>
                </c:pt>
                <c:pt idx="5926" formatCode="0.00E+00">
                  <c:v>3.5226047020599997E-2</c:v>
                </c:pt>
                <c:pt idx="5927" formatCode="0.00E+00">
                  <c:v>3.5180157611199997E-2</c:v>
                </c:pt>
                <c:pt idx="5928" formatCode="0.00E+00">
                  <c:v>3.5134268201799997E-2</c:v>
                </c:pt>
                <c:pt idx="5929" formatCode="0.00E+00">
                  <c:v>3.5088378792400003E-2</c:v>
                </c:pt>
                <c:pt idx="5930" formatCode="0.00E+00">
                  <c:v>3.5042489383000003E-2</c:v>
                </c:pt>
                <c:pt idx="5931" formatCode="0.00E+00">
                  <c:v>3.4996599973600002E-2</c:v>
                </c:pt>
                <c:pt idx="5932" formatCode="0.00E+00">
                  <c:v>3.4950710564200002E-2</c:v>
                </c:pt>
                <c:pt idx="5933" formatCode="0.00E+00">
                  <c:v>3.4904821154800002E-2</c:v>
                </c:pt>
                <c:pt idx="5934" formatCode="0.00E+00">
                  <c:v>3.4858931745400001E-2</c:v>
                </c:pt>
                <c:pt idx="5935" formatCode="0.00E+00">
                  <c:v>3.4813042336000001E-2</c:v>
                </c:pt>
                <c:pt idx="5936" formatCode="0.00E+00">
                  <c:v>3.4767152926600001E-2</c:v>
                </c:pt>
                <c:pt idx="5937" formatCode="0.00E+00">
                  <c:v>3.4735743309399998E-2</c:v>
                </c:pt>
                <c:pt idx="5938" formatCode="0.00E+00">
                  <c:v>3.4709790122500001E-2</c:v>
                </c:pt>
                <c:pt idx="5939" formatCode="0.00E+00">
                  <c:v>3.4683836935600003E-2</c:v>
                </c:pt>
                <c:pt idx="5940" formatCode="0.00E+00">
                  <c:v>3.4657883748699998E-2</c:v>
                </c:pt>
                <c:pt idx="5941" formatCode="0.00E+00">
                  <c:v>3.4631930561899997E-2</c:v>
                </c:pt>
                <c:pt idx="5942" formatCode="0.00E+00">
                  <c:v>3.4605977374999999E-2</c:v>
                </c:pt>
                <c:pt idx="5943" formatCode="0.00E+00">
                  <c:v>3.4580024188100002E-2</c:v>
                </c:pt>
                <c:pt idx="5944" formatCode="0.00E+00">
                  <c:v>3.4554071001199997E-2</c:v>
                </c:pt>
                <c:pt idx="5945" formatCode="0.00E+00">
                  <c:v>3.4528117814299999E-2</c:v>
                </c:pt>
                <c:pt idx="5946" formatCode="0.00E+00">
                  <c:v>3.4502164627499998E-2</c:v>
                </c:pt>
                <c:pt idx="5947" formatCode="0.00E+00">
                  <c:v>3.4476211440600001E-2</c:v>
                </c:pt>
                <c:pt idx="5948" formatCode="0.00E+00">
                  <c:v>3.4450258253700003E-2</c:v>
                </c:pt>
                <c:pt idx="5949" formatCode="0.00E+00">
                  <c:v>3.4424305066799998E-2</c:v>
                </c:pt>
                <c:pt idx="5950" formatCode="0.00E+00">
                  <c:v>3.4398351879999997E-2</c:v>
                </c:pt>
                <c:pt idx="5951" formatCode="0.00E+00">
                  <c:v>3.4372398693099999E-2</c:v>
                </c:pt>
                <c:pt idx="5952" formatCode="0.00E+00">
                  <c:v>3.4346445506200002E-2</c:v>
                </c:pt>
                <c:pt idx="5953" formatCode="0.00E+00">
                  <c:v>3.4320492319299997E-2</c:v>
                </c:pt>
                <c:pt idx="5954" formatCode="0.00E+00">
                  <c:v>3.4294539132500003E-2</c:v>
                </c:pt>
                <c:pt idx="5955" formatCode="0.00E+00">
                  <c:v>3.4268585945599998E-2</c:v>
                </c:pt>
                <c:pt idx="5956" formatCode="0.00E+00">
                  <c:v>3.4242632758700001E-2</c:v>
                </c:pt>
                <c:pt idx="5957" formatCode="0.00E+00">
                  <c:v>3.4216679571800003E-2</c:v>
                </c:pt>
                <c:pt idx="5958" formatCode="0.00E+00">
                  <c:v>3.4190726385000002E-2</c:v>
                </c:pt>
                <c:pt idx="5959" formatCode="0.00E+00">
                  <c:v>3.4164773198099997E-2</c:v>
                </c:pt>
                <c:pt idx="5960" formatCode="0.00E+00">
                  <c:v>3.41388200112E-2</c:v>
                </c:pt>
                <c:pt idx="5961" formatCode="0.00E+00">
                  <c:v>3.4112866824300002E-2</c:v>
                </c:pt>
                <c:pt idx="5962" formatCode="0.00E+00">
                  <c:v>3.4086913637500001E-2</c:v>
                </c:pt>
                <c:pt idx="5963" formatCode="0.00E+00">
                  <c:v>3.4137321178899997E-2</c:v>
                </c:pt>
                <c:pt idx="5964" formatCode="0.00E+00">
                  <c:v>3.4292565753300003E-2</c:v>
                </c:pt>
                <c:pt idx="5965" formatCode="0.00E+00">
                  <c:v>3.4447810327799998E-2</c:v>
                </c:pt>
                <c:pt idx="5966" formatCode="0.00E+00">
                  <c:v>3.4603054902200003E-2</c:v>
                </c:pt>
                <c:pt idx="5967" formatCode="0.00E+00">
                  <c:v>3.4758299476600002E-2</c:v>
                </c:pt>
                <c:pt idx="5968" formatCode="0.00E+00">
                  <c:v>3.4913544051099997E-2</c:v>
                </c:pt>
                <c:pt idx="5969" formatCode="0.00E+00">
                  <c:v>3.5068788625500003E-2</c:v>
                </c:pt>
                <c:pt idx="5970" formatCode="0.00E+00">
                  <c:v>3.5224033199999998E-2</c:v>
                </c:pt>
                <c:pt idx="5971" formatCode="0.00E+00">
                  <c:v>3.5379277774400003E-2</c:v>
                </c:pt>
                <c:pt idx="5972" formatCode="0.00E+00">
                  <c:v>3.5534522348800002E-2</c:v>
                </c:pt>
                <c:pt idx="5973" formatCode="0.00E+00">
                  <c:v>3.5689766923299997E-2</c:v>
                </c:pt>
                <c:pt idx="5974" formatCode="0.00E+00">
                  <c:v>3.5845011497700002E-2</c:v>
                </c:pt>
                <c:pt idx="5975" formatCode="0.00E+00">
                  <c:v>3.6000256072100001E-2</c:v>
                </c:pt>
                <c:pt idx="5976" formatCode="0.00E+00">
                  <c:v>3.6155500646600003E-2</c:v>
                </c:pt>
                <c:pt idx="5977" formatCode="0.00E+00">
                  <c:v>3.6310745221000001E-2</c:v>
                </c:pt>
                <c:pt idx="5978" formatCode="0.00E+00">
                  <c:v>3.6465989795500003E-2</c:v>
                </c:pt>
                <c:pt idx="5979" formatCode="0.00E+00">
                  <c:v>3.6621234369900002E-2</c:v>
                </c:pt>
                <c:pt idx="5980" formatCode="0.00E+00">
                  <c:v>3.6776478944300001E-2</c:v>
                </c:pt>
                <c:pt idx="5981" formatCode="0.00E+00">
                  <c:v>3.6931723518800003E-2</c:v>
                </c:pt>
                <c:pt idx="5982" formatCode="0.00E+00">
                  <c:v>3.7086968093200001E-2</c:v>
                </c:pt>
                <c:pt idx="5983" formatCode="0.00E+00">
                  <c:v>3.72422126676E-2</c:v>
                </c:pt>
                <c:pt idx="5984" formatCode="0.00E+00">
                  <c:v>3.7397457242100002E-2</c:v>
                </c:pt>
                <c:pt idx="5985" formatCode="0.00E+00">
                  <c:v>3.75527018165E-2</c:v>
                </c:pt>
                <c:pt idx="5986" formatCode="0.00E+00">
                  <c:v>3.7707946391000002E-2</c:v>
                </c:pt>
                <c:pt idx="5987" formatCode="0.00E+00">
                  <c:v>3.7863190965400001E-2</c:v>
                </c:pt>
                <c:pt idx="5988" formatCode="0.00E+00">
                  <c:v>3.7906558476000003E-2</c:v>
                </c:pt>
                <c:pt idx="5989" formatCode="0.00E+00">
                  <c:v>3.7935406874899998E-2</c:v>
                </c:pt>
                <c:pt idx="5990" formatCode="0.00E+00">
                  <c:v>3.7964255273799999E-2</c:v>
                </c:pt>
                <c:pt idx="5991" formatCode="0.00E+00">
                  <c:v>3.79931036727E-2</c:v>
                </c:pt>
                <c:pt idx="5992" formatCode="0.00E+00">
                  <c:v>3.8021952071600001E-2</c:v>
                </c:pt>
                <c:pt idx="5993" formatCode="0.00E+00">
                  <c:v>3.8050800470500003E-2</c:v>
                </c:pt>
                <c:pt idx="5994" formatCode="0.00E+00">
                  <c:v>3.8079648869399997E-2</c:v>
                </c:pt>
                <c:pt idx="5995" formatCode="0.00E+00">
                  <c:v>3.8108497268299998E-2</c:v>
                </c:pt>
                <c:pt idx="5996" formatCode="0.00E+00">
                  <c:v>3.81373456672E-2</c:v>
                </c:pt>
                <c:pt idx="5997" formatCode="0.00E+00">
                  <c:v>3.8166194066100001E-2</c:v>
                </c:pt>
                <c:pt idx="5998" formatCode="0.00E+00">
                  <c:v>3.8195042465000002E-2</c:v>
                </c:pt>
                <c:pt idx="5999" formatCode="0.00E+00">
                  <c:v>3.8223890863899997E-2</c:v>
                </c:pt>
                <c:pt idx="6000" formatCode="0.00E+00">
                  <c:v>3.8252739262799998E-2</c:v>
                </c:pt>
                <c:pt idx="6001" formatCode="0.00E+00">
                  <c:v>3.8281587661699999E-2</c:v>
                </c:pt>
                <c:pt idx="6002" formatCode="0.00E+00">
                  <c:v>3.8310436060600001E-2</c:v>
                </c:pt>
                <c:pt idx="6003" formatCode="0.00E+00">
                  <c:v>3.8339284459500002E-2</c:v>
                </c:pt>
                <c:pt idx="6004" formatCode="0.00E+00">
                  <c:v>3.8368132858400003E-2</c:v>
                </c:pt>
                <c:pt idx="6005" formatCode="0.00E+00">
                  <c:v>3.8396981257299997E-2</c:v>
                </c:pt>
                <c:pt idx="6006" formatCode="0.00E+00">
                  <c:v>3.8425829656199999E-2</c:v>
                </c:pt>
                <c:pt idx="6007" formatCode="0.00E+00">
                  <c:v>3.84546780551E-2</c:v>
                </c:pt>
                <c:pt idx="6008" formatCode="0.00E+00">
                  <c:v>3.8483526454000001E-2</c:v>
                </c:pt>
                <c:pt idx="6009" formatCode="0.00E+00">
                  <c:v>3.8512374852900003E-2</c:v>
                </c:pt>
                <c:pt idx="6010" formatCode="0.00E+00">
                  <c:v>3.8541223251799997E-2</c:v>
                </c:pt>
                <c:pt idx="6011" formatCode="0.00E+00">
                  <c:v>3.8570071650699998E-2</c:v>
                </c:pt>
                <c:pt idx="6012" formatCode="0.00E+00">
                  <c:v>3.8644636820499997E-2</c:v>
                </c:pt>
                <c:pt idx="6013" formatCode="0.00E+00">
                  <c:v>3.8766561765900001E-2</c:v>
                </c:pt>
                <c:pt idx="6014" formatCode="0.00E+00">
                  <c:v>3.8888486711299998E-2</c:v>
                </c:pt>
                <c:pt idx="6015" formatCode="0.00E+00">
                  <c:v>3.9010411656700002E-2</c:v>
                </c:pt>
                <c:pt idx="6016" formatCode="0.00E+00">
                  <c:v>3.9132336602099999E-2</c:v>
                </c:pt>
                <c:pt idx="6017" formatCode="0.00E+00">
                  <c:v>3.9254261547500002E-2</c:v>
                </c:pt>
                <c:pt idx="6018" formatCode="0.00E+00">
                  <c:v>3.9376186492899999E-2</c:v>
                </c:pt>
                <c:pt idx="6019" formatCode="0.00E+00">
                  <c:v>3.9498111438300003E-2</c:v>
                </c:pt>
                <c:pt idx="6020" formatCode="0.00E+00">
                  <c:v>3.96200363837E-2</c:v>
                </c:pt>
                <c:pt idx="6021" formatCode="0.00E+00">
                  <c:v>3.9741961329100003E-2</c:v>
                </c:pt>
                <c:pt idx="6022" formatCode="0.00E+00">
                  <c:v>3.98638862745E-2</c:v>
                </c:pt>
                <c:pt idx="6023" formatCode="0.00E+00">
                  <c:v>3.9985811219899997E-2</c:v>
                </c:pt>
                <c:pt idx="6024" formatCode="0.00E+00">
                  <c:v>4.0107736165300001E-2</c:v>
                </c:pt>
                <c:pt idx="6025" formatCode="0.00E+00">
                  <c:v>4.0229661110699998E-2</c:v>
                </c:pt>
                <c:pt idx="6026" formatCode="0.00E+00">
                  <c:v>4.0351586055999998E-2</c:v>
                </c:pt>
                <c:pt idx="6027" formatCode="0.00E+00">
                  <c:v>4.0473511001400002E-2</c:v>
                </c:pt>
                <c:pt idx="6028" formatCode="0.00E+00">
                  <c:v>4.0595435946799999E-2</c:v>
                </c:pt>
                <c:pt idx="6029" formatCode="0.00E+00">
                  <c:v>4.0717360892200002E-2</c:v>
                </c:pt>
                <c:pt idx="6030" formatCode="0.00E+00">
                  <c:v>4.0839285837599999E-2</c:v>
                </c:pt>
                <c:pt idx="6031" formatCode="0.00E+00">
                  <c:v>4.0961210783000003E-2</c:v>
                </c:pt>
                <c:pt idx="6032" formatCode="0.00E+00">
                  <c:v>4.10831357284E-2</c:v>
                </c:pt>
                <c:pt idx="6033" formatCode="0.00E+00">
                  <c:v>4.1205060673799997E-2</c:v>
                </c:pt>
                <c:pt idx="6034" formatCode="0.00E+00">
                  <c:v>4.13269856192E-2</c:v>
                </c:pt>
                <c:pt idx="6035" formatCode="0.00E+00">
                  <c:v>4.1448910564599997E-2</c:v>
                </c:pt>
                <c:pt idx="6036" formatCode="0.00E+00">
                  <c:v>4.1570835510000001E-2</c:v>
                </c:pt>
                <c:pt idx="6037" formatCode="0.00E+00">
                  <c:v>4.1762293275099997E-2</c:v>
                </c:pt>
                <c:pt idx="6038" formatCode="0.00E+00">
                  <c:v>4.2010821246099998E-2</c:v>
                </c:pt>
                <c:pt idx="6039" formatCode="0.00E+00">
                  <c:v>4.2259349217200003E-2</c:v>
                </c:pt>
                <c:pt idx="6040" formatCode="0.00E+00">
                  <c:v>4.2507877188199997E-2</c:v>
                </c:pt>
                <c:pt idx="6041" formatCode="0.00E+00">
                  <c:v>4.2756405159199998E-2</c:v>
                </c:pt>
                <c:pt idx="6042" formatCode="0.00E+00">
                  <c:v>4.3004933130300002E-2</c:v>
                </c:pt>
                <c:pt idx="6043" formatCode="0.00E+00">
                  <c:v>4.3253461101300003E-2</c:v>
                </c:pt>
                <c:pt idx="6044" formatCode="0.00E+00">
                  <c:v>4.3501989072400001E-2</c:v>
                </c:pt>
                <c:pt idx="6045" formatCode="0.00E+00">
                  <c:v>4.3750517043400002E-2</c:v>
                </c:pt>
                <c:pt idx="6046" formatCode="0.00E+00">
                  <c:v>4.3999045014499999E-2</c:v>
                </c:pt>
                <c:pt idx="6047" formatCode="0.00E+00">
                  <c:v>4.42475729855E-2</c:v>
                </c:pt>
                <c:pt idx="6048" formatCode="0.00E+00">
                  <c:v>4.4496100956599997E-2</c:v>
                </c:pt>
                <c:pt idx="6049" formatCode="0.00E+00">
                  <c:v>4.4744628927599998E-2</c:v>
                </c:pt>
                <c:pt idx="6050" formatCode="0.00E+00">
                  <c:v>4.4993156898700003E-2</c:v>
                </c:pt>
                <c:pt idx="6051" formatCode="0.00E+00">
                  <c:v>4.5241684869699997E-2</c:v>
                </c:pt>
                <c:pt idx="6052" formatCode="0.00E+00">
                  <c:v>4.5490212840800001E-2</c:v>
                </c:pt>
                <c:pt idx="6053" formatCode="0.00E+00">
                  <c:v>4.5738740811800002E-2</c:v>
                </c:pt>
                <c:pt idx="6054" formatCode="0.00E+00">
                  <c:v>4.59872687829E-2</c:v>
                </c:pt>
                <c:pt idx="6055" formatCode="0.00E+00">
                  <c:v>4.6235796753900001E-2</c:v>
                </c:pt>
                <c:pt idx="6056" formatCode="0.00E+00">
                  <c:v>4.6484324724999998E-2</c:v>
                </c:pt>
                <c:pt idx="6057" formatCode="0.00E+00">
                  <c:v>4.6732852695999999E-2</c:v>
                </c:pt>
                <c:pt idx="6058" formatCode="0.00E+00">
                  <c:v>4.6981380667E-2</c:v>
                </c:pt>
                <c:pt idx="6059" formatCode="0.00E+00">
                  <c:v>4.7229908638099997E-2</c:v>
                </c:pt>
                <c:pt idx="6060" formatCode="0.00E+00">
                  <c:v>4.7478436609099998E-2</c:v>
                </c:pt>
                <c:pt idx="6061" formatCode="0.00E+00">
                  <c:v>4.7726964580200003E-2</c:v>
                </c:pt>
                <c:pt idx="6062" formatCode="0.00E+00">
                  <c:v>4.7975492551199997E-2</c:v>
                </c:pt>
                <c:pt idx="6063" formatCode="0.00E+00">
                  <c:v>4.8231768244299998E-2</c:v>
                </c:pt>
                <c:pt idx="6064" formatCode="0.00E+00">
                  <c:v>4.850144386E-2</c:v>
                </c:pt>
                <c:pt idx="6065" formatCode="0.00E+00">
                  <c:v>4.8771119475599999E-2</c:v>
                </c:pt>
                <c:pt idx="6066" formatCode="0.00E+00">
                  <c:v>4.90407950913E-2</c:v>
                </c:pt>
                <c:pt idx="6067" formatCode="0.00E+00">
                  <c:v>4.9310470707000002E-2</c:v>
                </c:pt>
                <c:pt idx="6068" formatCode="0.00E+00">
                  <c:v>4.9580146322600001E-2</c:v>
                </c:pt>
                <c:pt idx="6069" formatCode="0.00E+00">
                  <c:v>4.9849821938300003E-2</c:v>
                </c:pt>
                <c:pt idx="6070" formatCode="0.00E+00">
                  <c:v>5.0119497553900001E-2</c:v>
                </c:pt>
                <c:pt idx="6071" formatCode="0.00E+00">
                  <c:v>5.0389173169600003E-2</c:v>
                </c:pt>
                <c:pt idx="6072" formatCode="0.00E+00">
                  <c:v>5.0658848785200002E-2</c:v>
                </c:pt>
                <c:pt idx="6073" formatCode="0.00E+00">
                  <c:v>5.0928524400899997E-2</c:v>
                </c:pt>
                <c:pt idx="6074" formatCode="0.00E+00">
                  <c:v>5.1198200016599998E-2</c:v>
                </c:pt>
                <c:pt idx="6075" formatCode="0.00E+00">
                  <c:v>5.1467875632199997E-2</c:v>
                </c:pt>
                <c:pt idx="6076" formatCode="0.00E+00">
                  <c:v>5.1737551247899999E-2</c:v>
                </c:pt>
                <c:pt idx="6077" formatCode="0.00E+00">
                  <c:v>5.2007226863499997E-2</c:v>
                </c:pt>
                <c:pt idx="6078" formatCode="0.00E+00">
                  <c:v>5.2276902479199999E-2</c:v>
                </c:pt>
                <c:pt idx="6079" formatCode="0.00E+00">
                  <c:v>5.2546578094799998E-2</c:v>
                </c:pt>
                <c:pt idx="6080" formatCode="0.00E+00">
                  <c:v>5.28162537105E-2</c:v>
                </c:pt>
                <c:pt idx="6081" formatCode="0.00E+00">
                  <c:v>5.3085929326200001E-2</c:v>
                </c:pt>
                <c:pt idx="6082" formatCode="0.00E+00">
                  <c:v>5.33556049418E-2</c:v>
                </c:pt>
                <c:pt idx="6083" formatCode="0.00E+00">
                  <c:v>5.3625280557500002E-2</c:v>
                </c:pt>
                <c:pt idx="6084" formatCode="0.00E+00">
                  <c:v>5.38949561731E-2</c:v>
                </c:pt>
                <c:pt idx="6085" formatCode="0.00E+00">
                  <c:v>5.4164631788800002E-2</c:v>
                </c:pt>
                <c:pt idx="6086" formatCode="0.00E+00">
                  <c:v>5.4472443670600001E-2</c:v>
                </c:pt>
                <c:pt idx="6087" formatCode="0.00E+00">
                  <c:v>5.4973382026200002E-2</c:v>
                </c:pt>
                <c:pt idx="6088" formatCode="0.00E+00">
                  <c:v>5.5474320381800002E-2</c:v>
                </c:pt>
                <c:pt idx="6089" formatCode="0.00E+00">
                  <c:v>5.5975258737400002E-2</c:v>
                </c:pt>
                <c:pt idx="6090" formatCode="0.00E+00">
                  <c:v>5.6476197093099999E-2</c:v>
                </c:pt>
                <c:pt idx="6091" formatCode="0.00E+00">
                  <c:v>5.6977135448699999E-2</c:v>
                </c:pt>
                <c:pt idx="6092" formatCode="0.00E+00">
                  <c:v>5.7478073804299999E-2</c:v>
                </c:pt>
                <c:pt idx="6093" formatCode="0.00E+00">
                  <c:v>5.7979012159899999E-2</c:v>
                </c:pt>
                <c:pt idx="6094" formatCode="0.00E+00">
                  <c:v>5.84799505155E-2</c:v>
                </c:pt>
                <c:pt idx="6095" formatCode="0.00E+00">
                  <c:v>5.89808888711E-2</c:v>
                </c:pt>
                <c:pt idx="6096" formatCode="0.00E+00">
                  <c:v>5.94818272267E-2</c:v>
                </c:pt>
                <c:pt idx="6097" formatCode="0.00E+00">
                  <c:v>5.9982765582399997E-2</c:v>
                </c:pt>
                <c:pt idx="6098" formatCode="0.00E+00">
                  <c:v>6.0483703937999997E-2</c:v>
                </c:pt>
                <c:pt idx="6099" formatCode="0.00E+00">
                  <c:v>6.0984642293599997E-2</c:v>
                </c:pt>
                <c:pt idx="6100" formatCode="0.00E+00">
                  <c:v>6.1485580649199997E-2</c:v>
                </c:pt>
                <c:pt idx="6101" formatCode="0.00E+00">
                  <c:v>6.1986519004799998E-2</c:v>
                </c:pt>
                <c:pt idx="6102" formatCode="0.00E+00">
                  <c:v>6.2487457360399998E-2</c:v>
                </c:pt>
                <c:pt idx="6103" formatCode="0.00E+00">
                  <c:v>6.2988395716100001E-2</c:v>
                </c:pt>
                <c:pt idx="6104" formatCode="0.00E+00">
                  <c:v>6.3489334071700002E-2</c:v>
                </c:pt>
                <c:pt idx="6105" formatCode="0.00E+00">
                  <c:v>6.3990272427300002E-2</c:v>
                </c:pt>
                <c:pt idx="6106" formatCode="0.00E+00">
                  <c:v>6.4491210782900002E-2</c:v>
                </c:pt>
                <c:pt idx="6107" formatCode="0.00E+00">
                  <c:v>6.4992149138500002E-2</c:v>
                </c:pt>
                <c:pt idx="6108" formatCode="0.00E+00">
                  <c:v>6.5493087494100002E-2</c:v>
                </c:pt>
                <c:pt idx="6109" formatCode="0.00E+00">
                  <c:v>6.5994025849700003E-2</c:v>
                </c:pt>
                <c:pt idx="6110" formatCode="0.00E+00">
                  <c:v>6.6494964205400006E-2</c:v>
                </c:pt>
                <c:pt idx="6111" formatCode="0.00E+00">
                  <c:v>6.6995902561000006E-2</c:v>
                </c:pt>
                <c:pt idx="6112" formatCode="0.00E+00">
                  <c:v>6.7496840916600007E-2</c:v>
                </c:pt>
                <c:pt idx="6113" formatCode="0.00E+00">
                  <c:v>6.8066983666100006E-2</c:v>
                </c:pt>
                <c:pt idx="6114" formatCode="0.00E+00">
                  <c:v>6.8681419336699995E-2</c:v>
                </c:pt>
                <c:pt idx="6115" formatCode="0.00E+00">
                  <c:v>6.9295855007299997E-2</c:v>
                </c:pt>
                <c:pt idx="6116" formatCode="0.00E+00">
                  <c:v>6.99102906779E-2</c:v>
                </c:pt>
                <c:pt idx="6117" formatCode="0.00E+00">
                  <c:v>7.0524726348600006E-2</c:v>
                </c:pt>
                <c:pt idx="6118" formatCode="0.00E+00">
                  <c:v>7.1139162019199995E-2</c:v>
                </c:pt>
                <c:pt idx="6119" formatCode="0.00E+00">
                  <c:v>7.1753597689799997E-2</c:v>
                </c:pt>
                <c:pt idx="6120" formatCode="0.00E+00">
                  <c:v>7.23680333604E-2</c:v>
                </c:pt>
                <c:pt idx="6121" formatCode="0.00E+00">
                  <c:v>7.2982469031000002E-2</c:v>
                </c:pt>
                <c:pt idx="6122" formatCode="0.00E+00">
                  <c:v>7.3596904701600005E-2</c:v>
                </c:pt>
                <c:pt idx="6123" formatCode="0.00E+00">
                  <c:v>7.4211340372299997E-2</c:v>
                </c:pt>
                <c:pt idx="6124" formatCode="0.00E+00">
                  <c:v>7.48257760429E-2</c:v>
                </c:pt>
                <c:pt idx="6125" formatCode="0.00E+00">
                  <c:v>7.5440211713500002E-2</c:v>
                </c:pt>
                <c:pt idx="6126" formatCode="0.00E+00">
                  <c:v>7.6054647384100005E-2</c:v>
                </c:pt>
                <c:pt idx="6127" formatCode="0.00E+00">
                  <c:v>7.6669083054699994E-2</c:v>
                </c:pt>
                <c:pt idx="6128" formatCode="0.00E+00">
                  <c:v>7.7283518725299996E-2</c:v>
                </c:pt>
                <c:pt idx="6129" formatCode="0.00E+00">
                  <c:v>7.7897954396000002E-2</c:v>
                </c:pt>
                <c:pt idx="6130" formatCode="0.00E+00">
                  <c:v>7.8512390066600005E-2</c:v>
                </c:pt>
                <c:pt idx="6131" formatCode="0.00E+00">
                  <c:v>7.9126825737199993E-2</c:v>
                </c:pt>
                <c:pt idx="6132" formatCode="0.00E+00">
                  <c:v>7.9741261407799996E-2</c:v>
                </c:pt>
                <c:pt idx="6133" formatCode="0.00E+00">
                  <c:v>8.0355697078399999E-2</c:v>
                </c:pt>
                <c:pt idx="6134" formatCode="0.00E+00">
                  <c:v>8.0970132749000001E-2</c:v>
                </c:pt>
                <c:pt idx="6135" formatCode="0.00E+00">
                  <c:v>8.1584568419699993E-2</c:v>
                </c:pt>
                <c:pt idx="6136" formatCode="0.00E+00">
                  <c:v>8.2199004090299996E-2</c:v>
                </c:pt>
                <c:pt idx="6137" formatCode="0.00E+00">
                  <c:v>8.3008258901699994E-2</c:v>
                </c:pt>
                <c:pt idx="6138" formatCode="0.00E+00">
                  <c:v>8.3931712705200001E-2</c:v>
                </c:pt>
                <c:pt idx="6139" formatCode="0.00E+00">
                  <c:v>8.4855166508699995E-2</c:v>
                </c:pt>
                <c:pt idx="6140" formatCode="0.00E+00">
                  <c:v>8.5778620312200002E-2</c:v>
                </c:pt>
                <c:pt idx="6141" formatCode="0.00E+00">
                  <c:v>8.6702074115699995E-2</c:v>
                </c:pt>
                <c:pt idx="6142" formatCode="0.00E+00">
                  <c:v>8.7625527919099999E-2</c:v>
                </c:pt>
                <c:pt idx="6143" formatCode="0.00E+00">
                  <c:v>8.8548981722600006E-2</c:v>
                </c:pt>
                <c:pt idx="6144" formatCode="0.00E+00">
                  <c:v>8.94724355261E-2</c:v>
                </c:pt>
                <c:pt idx="6145" formatCode="0.00E+00">
                  <c:v>9.0395889329599993E-2</c:v>
                </c:pt>
                <c:pt idx="6146" formatCode="0.00E+00">
                  <c:v>9.1319343133100001E-2</c:v>
                </c:pt>
                <c:pt idx="6147" formatCode="0.00E+00">
                  <c:v>9.2242796936599994E-2</c:v>
                </c:pt>
                <c:pt idx="6148" formatCode="0.00E+00">
                  <c:v>9.3166250740100001E-2</c:v>
                </c:pt>
                <c:pt idx="6149" formatCode="0.00E+00">
                  <c:v>9.4089704543599995E-2</c:v>
                </c:pt>
                <c:pt idx="6150" formatCode="0.00E+00">
                  <c:v>9.5013158347100002E-2</c:v>
                </c:pt>
                <c:pt idx="6151" formatCode="0.00E+00">
                  <c:v>9.5936612150500006E-2</c:v>
                </c:pt>
                <c:pt idx="6152" formatCode="0.00E+00">
                  <c:v>9.6860065953999999E-2</c:v>
                </c:pt>
                <c:pt idx="6153" formatCode="0.00E+00">
                  <c:v>9.7783519757500006E-2</c:v>
                </c:pt>
                <c:pt idx="6154" formatCode="0.00E+00">
                  <c:v>9.8706973561E-2</c:v>
                </c:pt>
                <c:pt idx="6155" formatCode="0.00E+00">
                  <c:v>9.9630427364499993E-2</c:v>
                </c:pt>
                <c:pt idx="6156">
                  <c:v>0.100553881168</c:v>
                </c:pt>
                <c:pt idx="6157">
                  <c:v>0.101477334971</c:v>
                </c:pt>
                <c:pt idx="6158">
                  <c:v>0.102400788775</c:v>
                </c:pt>
                <c:pt idx="6159">
                  <c:v>0.10332424257800001</c:v>
                </c:pt>
                <c:pt idx="6160">
                  <c:v>0.104247696382</c:v>
                </c:pt>
                <c:pt idx="6161">
                  <c:v>0.10517115018500001</c:v>
                </c:pt>
                <c:pt idx="6162">
                  <c:v>0.106094603989</c:v>
                </c:pt>
                <c:pt idx="6163">
                  <c:v>0.107096329369</c:v>
                </c:pt>
                <c:pt idx="6164">
                  <c:v>0.10824551772300001</c:v>
                </c:pt>
                <c:pt idx="6165">
                  <c:v>0.109394706077</c:v>
                </c:pt>
                <c:pt idx="6166">
                  <c:v>0.110543894431</c:v>
                </c:pt>
                <c:pt idx="6167">
                  <c:v>0.111693082784</c:v>
                </c:pt>
                <c:pt idx="6168">
                  <c:v>0.11284227113799999</c:v>
                </c:pt>
                <c:pt idx="6169">
                  <c:v>0.113991459492</c:v>
                </c:pt>
                <c:pt idx="6170">
                  <c:v>0.115140647846</c:v>
                </c:pt>
                <c:pt idx="6171">
                  <c:v>0.1162898362</c:v>
                </c:pt>
                <c:pt idx="6172">
                  <c:v>0.117439024554</c:v>
                </c:pt>
                <c:pt idx="6173">
                  <c:v>0.11858821290800001</c:v>
                </c:pt>
                <c:pt idx="6174">
                  <c:v>0.11973740126100001</c:v>
                </c:pt>
                <c:pt idx="6175">
                  <c:v>0.120886589615</c:v>
                </c:pt>
                <c:pt idx="6176">
                  <c:v>0.122035777969</c:v>
                </c:pt>
                <c:pt idx="6177">
                  <c:v>0.12318496632299999</c:v>
                </c:pt>
                <c:pt idx="6178">
                  <c:v>0.124334154677</c:v>
                </c:pt>
                <c:pt idx="6179">
                  <c:v>0.12548334303100001</c:v>
                </c:pt>
                <c:pt idx="6180">
                  <c:v>0.12663253138399999</c:v>
                </c:pt>
                <c:pt idx="6181">
                  <c:v>0.12778171973800001</c:v>
                </c:pt>
                <c:pt idx="6182">
                  <c:v>0.128930908092</c:v>
                </c:pt>
                <c:pt idx="6183">
                  <c:v>0.13008009644599999</c:v>
                </c:pt>
                <c:pt idx="6184">
                  <c:v>0.13122928480000001</c:v>
                </c:pt>
                <c:pt idx="6185">
                  <c:v>0.132378473154</c:v>
                </c:pt>
                <c:pt idx="6186">
                  <c:v>0.133527661508</c:v>
                </c:pt>
                <c:pt idx="6187">
                  <c:v>0.13492151544700001</c:v>
                </c:pt>
                <c:pt idx="6188">
                  <c:v>0.13647917133199999</c:v>
                </c:pt>
                <c:pt idx="6189">
                  <c:v>0.138036827217</c:v>
                </c:pt>
                <c:pt idx="6190">
                  <c:v>0.13959448310200001</c:v>
                </c:pt>
                <c:pt idx="6191">
                  <c:v>0.141152138988</c:v>
                </c:pt>
                <c:pt idx="6192">
                  <c:v>0.14270979487300001</c:v>
                </c:pt>
                <c:pt idx="6193">
                  <c:v>0.14426745075799999</c:v>
                </c:pt>
                <c:pt idx="6194">
                  <c:v>0.145825106643</c:v>
                </c:pt>
                <c:pt idx="6195">
                  <c:v>0.14738276252800001</c:v>
                </c:pt>
                <c:pt idx="6196">
                  <c:v>0.14894041841299999</c:v>
                </c:pt>
                <c:pt idx="6197">
                  <c:v>0.150498074298</c:v>
                </c:pt>
                <c:pt idx="6198">
                  <c:v>0.15205573018400001</c:v>
                </c:pt>
                <c:pt idx="6199">
                  <c:v>0.15361338606899999</c:v>
                </c:pt>
                <c:pt idx="6200">
                  <c:v>0.155171041954</c:v>
                </c:pt>
                <c:pt idx="6201">
                  <c:v>0.15672869783900001</c:v>
                </c:pt>
                <c:pt idx="6202">
                  <c:v>0.15828635372399999</c:v>
                </c:pt>
                <c:pt idx="6203">
                  <c:v>0.159844009609</c:v>
                </c:pt>
                <c:pt idx="6204">
                  <c:v>0.16140166549400001</c:v>
                </c:pt>
                <c:pt idx="6205">
                  <c:v>0.16295932137999999</c:v>
                </c:pt>
                <c:pt idx="6206">
                  <c:v>0.164516977265</c:v>
                </c:pt>
                <c:pt idx="6207">
                  <c:v>0.16607463315000001</c:v>
                </c:pt>
                <c:pt idx="6208">
                  <c:v>0.16763228903499999</c:v>
                </c:pt>
                <c:pt idx="6209">
                  <c:v>0.16918994492</c:v>
                </c:pt>
                <c:pt idx="6210">
                  <c:v>0.17074760080500001</c:v>
                </c:pt>
                <c:pt idx="6211">
                  <c:v>0.17230525668999999</c:v>
                </c:pt>
                <c:pt idx="6212">
                  <c:v>0.174078464786</c:v>
                </c:pt>
                <c:pt idx="6213">
                  <c:v>0.17598209885400001</c:v>
                </c:pt>
                <c:pt idx="6214">
                  <c:v>0.177885732923</c:v>
                </c:pt>
                <c:pt idx="6215">
                  <c:v>0.17978936699100001</c:v>
                </c:pt>
                <c:pt idx="6216">
                  <c:v>0.18169300106</c:v>
                </c:pt>
                <c:pt idx="6217">
                  <c:v>0.18359663512800001</c:v>
                </c:pt>
                <c:pt idx="6218">
                  <c:v>0.185500269197</c:v>
                </c:pt>
                <c:pt idx="6219">
                  <c:v>0.18740390326600001</c:v>
                </c:pt>
                <c:pt idx="6220">
                  <c:v>0.18930753733399999</c:v>
                </c:pt>
                <c:pt idx="6221">
                  <c:v>0.19121117140300001</c:v>
                </c:pt>
                <c:pt idx="6222">
                  <c:v>0.19311480547099999</c:v>
                </c:pt>
                <c:pt idx="6223">
                  <c:v>0.19501843954</c:v>
                </c:pt>
                <c:pt idx="6224">
                  <c:v>0.19692207360799999</c:v>
                </c:pt>
                <c:pt idx="6225">
                  <c:v>0.198825707677</c:v>
                </c:pt>
                <c:pt idx="6226">
                  <c:v>0.20072934174599999</c:v>
                </c:pt>
                <c:pt idx="6227">
                  <c:v>0.202632975814</c:v>
                </c:pt>
                <c:pt idx="6228">
                  <c:v>0.20453660988299999</c:v>
                </c:pt>
                <c:pt idx="6229">
                  <c:v>0.206440243951</c:v>
                </c:pt>
                <c:pt idx="6230">
                  <c:v>0.20834387802000001</c:v>
                </c:pt>
                <c:pt idx="6231">
                  <c:v>0.21024751208799999</c:v>
                </c:pt>
                <c:pt idx="6232">
                  <c:v>0.21215114615700001</c:v>
                </c:pt>
                <c:pt idx="6233">
                  <c:v>0.214054780226</c:v>
                </c:pt>
                <c:pt idx="6234">
                  <c:v>0.21595841429400001</c:v>
                </c:pt>
                <c:pt idx="6235">
                  <c:v>0.21786204836299999</c:v>
                </c:pt>
                <c:pt idx="6236">
                  <c:v>0.219765682431</c:v>
                </c:pt>
                <c:pt idx="6237">
                  <c:v>0.22166931649999999</c:v>
                </c:pt>
                <c:pt idx="6238">
                  <c:v>0.223692156473</c:v>
                </c:pt>
                <c:pt idx="6239">
                  <c:v>0.22616326248499999</c:v>
                </c:pt>
                <c:pt idx="6240">
                  <c:v>0.228634368496</c:v>
                </c:pt>
                <c:pt idx="6241">
                  <c:v>0.23110547450800001</c:v>
                </c:pt>
                <c:pt idx="6242">
                  <c:v>0.23357658051999999</c:v>
                </c:pt>
                <c:pt idx="6243">
                  <c:v>0.236047686531</c:v>
                </c:pt>
                <c:pt idx="6244">
                  <c:v>0.23851879254300001</c:v>
                </c:pt>
                <c:pt idx="6245">
                  <c:v>0.240989898555</c:v>
                </c:pt>
                <c:pt idx="6246">
                  <c:v>0.24346100456600001</c:v>
                </c:pt>
                <c:pt idx="6247">
                  <c:v>0.24593211057799999</c:v>
                </c:pt>
                <c:pt idx="6248">
                  <c:v>0.24840321659</c:v>
                </c:pt>
                <c:pt idx="6249">
                  <c:v>0.25087432260100001</c:v>
                </c:pt>
                <c:pt idx="6250">
                  <c:v>0.25334542861300002</c:v>
                </c:pt>
                <c:pt idx="6251">
                  <c:v>0.25581653462499998</c:v>
                </c:pt>
                <c:pt idx="6252">
                  <c:v>0.25828764063600002</c:v>
                </c:pt>
                <c:pt idx="6253">
                  <c:v>0.26075874664799997</c:v>
                </c:pt>
                <c:pt idx="6254">
                  <c:v>0.26322985265999999</c:v>
                </c:pt>
                <c:pt idx="6255">
                  <c:v>0.26570095867100002</c:v>
                </c:pt>
                <c:pt idx="6256">
                  <c:v>0.26817206468299998</c:v>
                </c:pt>
                <c:pt idx="6257">
                  <c:v>0.27064317069400001</c:v>
                </c:pt>
                <c:pt idx="6258">
                  <c:v>0.27311427670600003</c:v>
                </c:pt>
                <c:pt idx="6259">
                  <c:v>0.27558538271799998</c:v>
                </c:pt>
                <c:pt idx="6260">
                  <c:v>0.27849174600999999</c:v>
                </c:pt>
                <c:pt idx="6261">
                  <c:v>0.28155458522900001</c:v>
                </c:pt>
                <c:pt idx="6262">
                  <c:v>0.284617424447</c:v>
                </c:pt>
                <c:pt idx="6263">
                  <c:v>0.28768026366499999</c:v>
                </c:pt>
                <c:pt idx="6264">
                  <c:v>0.29074310288400002</c:v>
                </c:pt>
                <c:pt idx="6265">
                  <c:v>0.29380594210200001</c:v>
                </c:pt>
                <c:pt idx="6266">
                  <c:v>0.29686878132</c:v>
                </c:pt>
                <c:pt idx="6267">
                  <c:v>0.29993162053900002</c:v>
                </c:pt>
                <c:pt idx="6268">
                  <c:v>0.30299445975700001</c:v>
                </c:pt>
                <c:pt idx="6269">
                  <c:v>0.306057298975</c:v>
                </c:pt>
                <c:pt idx="6270">
                  <c:v>0.30912013819400003</c:v>
                </c:pt>
                <c:pt idx="6271">
                  <c:v>0.31218297741200002</c:v>
                </c:pt>
                <c:pt idx="6272">
                  <c:v>0.31524581663099999</c:v>
                </c:pt>
                <c:pt idx="6273">
                  <c:v>0.31830865584899998</c:v>
                </c:pt>
                <c:pt idx="6274">
                  <c:v>0.32137149506700002</c:v>
                </c:pt>
                <c:pt idx="6275">
                  <c:v>0.32443433428599999</c:v>
                </c:pt>
                <c:pt idx="6276">
                  <c:v>0.32749717350399998</c:v>
                </c:pt>
                <c:pt idx="6277">
                  <c:v>0.33056001272199997</c:v>
                </c:pt>
                <c:pt idx="6278">
                  <c:v>0.333622851941</c:v>
                </c:pt>
                <c:pt idx="6279">
                  <c:v>0.33668569115899999</c:v>
                </c:pt>
                <c:pt idx="6280">
                  <c:v>0.33974853037699998</c:v>
                </c:pt>
                <c:pt idx="6281">
                  <c:v>0.342811369596</c:v>
                </c:pt>
                <c:pt idx="6282">
                  <c:v>0.34587420881399999</c:v>
                </c:pt>
                <c:pt idx="6283">
                  <c:v>0.34893704803199999</c:v>
                </c:pt>
                <c:pt idx="6284">
                  <c:v>0.35199988725100001</c:v>
                </c:pt>
                <c:pt idx="6285">
                  <c:v>0.355062726469</c:v>
                </c:pt>
                <c:pt idx="6286">
                  <c:v>0.35812556568699999</c:v>
                </c:pt>
                <c:pt idx="6287">
                  <c:v>0.36118840490600002</c:v>
                </c:pt>
                <c:pt idx="6288">
                  <c:v>0.36527440219000001</c:v>
                </c:pt>
                <c:pt idx="6289">
                  <c:v>0.36937987325999999</c:v>
                </c:pt>
                <c:pt idx="6290">
                  <c:v>0.37348534433000002</c:v>
                </c:pt>
                <c:pt idx="6291">
                  <c:v>0.3775908154</c:v>
                </c:pt>
                <c:pt idx="6292">
                  <c:v>0.38169628646999998</c:v>
                </c:pt>
                <c:pt idx="6293">
                  <c:v>0.38580175754000001</c:v>
                </c:pt>
                <c:pt idx="6294">
                  <c:v>0.38990722860999999</c:v>
                </c:pt>
                <c:pt idx="6295">
                  <c:v>0.394012699681</c:v>
                </c:pt>
                <c:pt idx="6296">
                  <c:v>0.39811817075099998</c:v>
                </c:pt>
                <c:pt idx="6297">
                  <c:v>0.40222364182100001</c:v>
                </c:pt>
                <c:pt idx="6298">
                  <c:v>0.40632911289099999</c:v>
                </c:pt>
                <c:pt idx="6299">
                  <c:v>0.41043458396100002</c:v>
                </c:pt>
                <c:pt idx="6300">
                  <c:v>0.414540055031</c:v>
                </c:pt>
                <c:pt idx="6301">
                  <c:v>0.41864552610099998</c:v>
                </c:pt>
                <c:pt idx="6302">
                  <c:v>0.42275099717100001</c:v>
                </c:pt>
                <c:pt idx="6303">
                  <c:v>0.42685646824099999</c:v>
                </c:pt>
                <c:pt idx="6304">
                  <c:v>0.430961939312</c:v>
                </c:pt>
                <c:pt idx="6305">
                  <c:v>0.43506741038199997</c:v>
                </c:pt>
                <c:pt idx="6306">
                  <c:v>0.43917288145200001</c:v>
                </c:pt>
                <c:pt idx="6307">
                  <c:v>0.44327835252199999</c:v>
                </c:pt>
                <c:pt idx="6308">
                  <c:v>0.44760214977399998</c:v>
                </c:pt>
                <c:pt idx="6309">
                  <c:v>0.45213205023699998</c:v>
                </c:pt>
                <c:pt idx="6310">
                  <c:v>0.45666195070100002</c:v>
                </c:pt>
                <c:pt idx="6311">
                  <c:v>0.46119185116400002</c:v>
                </c:pt>
                <c:pt idx="6312">
                  <c:v>0.465721751628</c:v>
                </c:pt>
                <c:pt idx="6313">
                  <c:v>0.47025165209100001</c:v>
                </c:pt>
                <c:pt idx="6314">
                  <c:v>0.47478155255499999</c:v>
                </c:pt>
                <c:pt idx="6315">
                  <c:v>0.47931145301799999</c:v>
                </c:pt>
                <c:pt idx="6316">
                  <c:v>0.48384135348200003</c:v>
                </c:pt>
                <c:pt idx="6317">
                  <c:v>0.48837125394499997</c:v>
                </c:pt>
                <c:pt idx="6318">
                  <c:v>0.49290115440900001</c:v>
                </c:pt>
                <c:pt idx="6319">
                  <c:v>0.49743105487200001</c:v>
                </c:pt>
                <c:pt idx="6320">
                  <c:v>0.50196095533600005</c:v>
                </c:pt>
                <c:pt idx="6321">
                  <c:v>0.50649085579899999</c:v>
                </c:pt>
                <c:pt idx="6322">
                  <c:v>0.51102075626300003</c:v>
                </c:pt>
                <c:pt idx="6323">
                  <c:v>0.51555065672599998</c:v>
                </c:pt>
                <c:pt idx="6324">
                  <c:v>0.52008055719000001</c:v>
                </c:pt>
                <c:pt idx="6325">
                  <c:v>0.52461045765299996</c:v>
                </c:pt>
                <c:pt idx="6326">
                  <c:v>0.529140358117</c:v>
                </c:pt>
                <c:pt idx="6327">
                  <c:v>0.53367025857999995</c:v>
                </c:pt>
                <c:pt idx="6328">
                  <c:v>0.53820015904399998</c:v>
                </c:pt>
                <c:pt idx="6329">
                  <c:v>0.54273005950700004</c:v>
                </c:pt>
                <c:pt idx="6330">
                  <c:v>0.54725995997099997</c:v>
                </c:pt>
                <c:pt idx="6331">
                  <c:v>0.55178986043400002</c:v>
                </c:pt>
                <c:pt idx="6332">
                  <c:v>0.55631976089799995</c:v>
                </c:pt>
                <c:pt idx="6333">
                  <c:v>0.56084966136100001</c:v>
                </c:pt>
                <c:pt idx="6334">
                  <c:v>0.56537956182500004</c:v>
                </c:pt>
                <c:pt idx="6335">
                  <c:v>0.56990946228799999</c:v>
                </c:pt>
                <c:pt idx="6336">
                  <c:v>0.57451645496199999</c:v>
                </c:pt>
                <c:pt idx="6337">
                  <c:v>0.58076501228999999</c:v>
                </c:pt>
                <c:pt idx="6338">
                  <c:v>0.58701356961700002</c:v>
                </c:pt>
                <c:pt idx="6339">
                  <c:v>0.59326212694500002</c:v>
                </c:pt>
                <c:pt idx="6340">
                  <c:v>0.59951068427300003</c:v>
                </c:pt>
                <c:pt idx="6341">
                  <c:v>0.60575924160000005</c:v>
                </c:pt>
                <c:pt idx="6342">
                  <c:v>0.61200779892799995</c:v>
                </c:pt>
                <c:pt idx="6343">
                  <c:v>0.61825635625599995</c:v>
                </c:pt>
                <c:pt idx="6344">
                  <c:v>0.62450491358399995</c:v>
                </c:pt>
                <c:pt idx="6345">
                  <c:v>0.63075347091099998</c:v>
                </c:pt>
                <c:pt idx="6346">
                  <c:v>0.63700202823899998</c:v>
                </c:pt>
                <c:pt idx="6347">
                  <c:v>0.64325058556699999</c:v>
                </c:pt>
                <c:pt idx="6348">
                  <c:v>0.64949914289400001</c:v>
                </c:pt>
                <c:pt idx="6349">
                  <c:v>0.65574770022200002</c:v>
                </c:pt>
                <c:pt idx="6350">
                  <c:v>0.66199625755000002</c:v>
                </c:pt>
                <c:pt idx="6351">
                  <c:v>0.66824481487800003</c:v>
                </c:pt>
                <c:pt idx="6352">
                  <c:v>0.67449337220500005</c:v>
                </c:pt>
                <c:pt idx="6353">
                  <c:v>0.68074192953299995</c:v>
                </c:pt>
                <c:pt idx="6354">
                  <c:v>0.68699048686099995</c:v>
                </c:pt>
                <c:pt idx="6355">
                  <c:v>0.69323904418799998</c:v>
                </c:pt>
                <c:pt idx="6356">
                  <c:v>0.69948760151599998</c:v>
                </c:pt>
                <c:pt idx="6357">
                  <c:v>0.70573615884399998</c:v>
                </c:pt>
                <c:pt idx="6358">
                  <c:v>0.71198471617199999</c:v>
                </c:pt>
                <c:pt idx="6359">
                  <c:v>0.71836438923900003</c:v>
                </c:pt>
                <c:pt idx="6360">
                  <c:v>0.72488467500499998</c:v>
                </c:pt>
                <c:pt idx="6361">
                  <c:v>0.73140496076999995</c:v>
                </c:pt>
                <c:pt idx="6362">
                  <c:v>0.73792524653500002</c:v>
                </c:pt>
                <c:pt idx="6363">
                  <c:v>0.74444553230099997</c:v>
                </c:pt>
                <c:pt idx="6364">
                  <c:v>0.75096581806600005</c:v>
                </c:pt>
                <c:pt idx="6365">
                  <c:v>0.75748610383100001</c:v>
                </c:pt>
                <c:pt idx="6366">
                  <c:v>0.76400638959699996</c:v>
                </c:pt>
                <c:pt idx="6367">
                  <c:v>0.77052667536200004</c:v>
                </c:pt>
                <c:pt idx="6368">
                  <c:v>0.777046961127</c:v>
                </c:pt>
                <c:pt idx="6369">
                  <c:v>0.78356724689299995</c:v>
                </c:pt>
                <c:pt idx="6370">
                  <c:v>0.79008753265800002</c:v>
                </c:pt>
                <c:pt idx="6371">
                  <c:v>0.79660781842299999</c:v>
                </c:pt>
                <c:pt idx="6372">
                  <c:v>0.80312810418900005</c:v>
                </c:pt>
                <c:pt idx="6373">
                  <c:v>0.80964838995400001</c:v>
                </c:pt>
                <c:pt idx="6374">
                  <c:v>0.81616867571899998</c:v>
                </c:pt>
                <c:pt idx="6375">
                  <c:v>0.82268896148500004</c:v>
                </c:pt>
                <c:pt idx="6376">
                  <c:v>0.82920924725</c:v>
                </c:pt>
                <c:pt idx="6377">
                  <c:v>0.83572953301499997</c:v>
                </c:pt>
                <c:pt idx="6378">
                  <c:v>0.84224981878100003</c:v>
                </c:pt>
                <c:pt idx="6379">
                  <c:v>0.84877010454599999</c:v>
                </c:pt>
                <c:pt idx="6380">
                  <c:v>0.85529039031099996</c:v>
                </c:pt>
                <c:pt idx="6381">
                  <c:v>0.86181067607700002</c:v>
                </c:pt>
                <c:pt idx="6382">
                  <c:v>0.86833096184199998</c:v>
                </c:pt>
                <c:pt idx="6383">
                  <c:v>0.87485124760699995</c:v>
                </c:pt>
                <c:pt idx="6384">
                  <c:v>0.88353847783999995</c:v>
                </c:pt>
                <c:pt idx="6385">
                  <c:v>0.89261804372300002</c:v>
                </c:pt>
                <c:pt idx="6386">
                  <c:v>0.90169760960500001</c:v>
                </c:pt>
                <c:pt idx="6387">
                  <c:v>0.91077717548699999</c:v>
                </c:pt>
                <c:pt idx="6388">
                  <c:v>0.91985674136999995</c:v>
                </c:pt>
                <c:pt idx="6389">
                  <c:v>0.92893630725200005</c:v>
                </c:pt>
                <c:pt idx="6390">
                  <c:v>0.93801587313500001</c:v>
                </c:pt>
                <c:pt idx="6391">
                  <c:v>0.947095439017</c:v>
                </c:pt>
                <c:pt idx="6392">
                  <c:v>0.95617500489999996</c:v>
                </c:pt>
                <c:pt idx="6393">
                  <c:v>0.96525457078200005</c:v>
                </c:pt>
                <c:pt idx="6394">
                  <c:v>0.97433413666500002</c:v>
                </c:pt>
                <c:pt idx="6395">
                  <c:v>0.983413702547</c:v>
                </c:pt>
                <c:pt idx="6396">
                  <c:v>0.99249326842999996</c:v>
                </c:pt>
                <c:pt idx="6397">
                  <c:v>1.0015728343100001</c:v>
                </c:pt>
                <c:pt idx="6398">
                  <c:v>1.0106524001899999</c:v>
                </c:pt>
                <c:pt idx="6399">
                  <c:v>1.0197319660799999</c:v>
                </c:pt>
                <c:pt idx="6400">
                  <c:v>1.02881153196</c:v>
                </c:pt>
                <c:pt idx="6401">
                  <c:v>1.03789109784</c:v>
                </c:pt>
                <c:pt idx="6402">
                  <c:v>1.04697066372</c:v>
                </c:pt>
                <c:pt idx="6403">
                  <c:v>1.0560502296100001</c:v>
                </c:pt>
                <c:pt idx="6404">
                  <c:v>1.0651297954900001</c:v>
                </c:pt>
                <c:pt idx="6405">
                  <c:v>1.0742093613699999</c:v>
                </c:pt>
                <c:pt idx="6406">
                  <c:v>1.0832889272499999</c:v>
                </c:pt>
                <c:pt idx="6407">
                  <c:v>1.09236849314</c:v>
                </c:pt>
                <c:pt idx="6408">
                  <c:v>1.10144805902</c:v>
                </c:pt>
                <c:pt idx="6409">
                  <c:v>1.1105276249</c:v>
                </c:pt>
                <c:pt idx="6410">
                  <c:v>1.11960719078</c:v>
                </c:pt>
                <c:pt idx="6411">
                  <c:v>1.12869248026</c:v>
                </c:pt>
                <c:pt idx="6412">
                  <c:v>1.1377811627500001</c:v>
                </c:pt>
                <c:pt idx="6413">
                  <c:v>1.1468698452299999</c:v>
                </c:pt>
                <c:pt idx="6414">
                  <c:v>1.15595852771</c:v>
                </c:pt>
                <c:pt idx="6415">
                  <c:v>1.1650472102</c:v>
                </c:pt>
                <c:pt idx="6416">
                  <c:v>1.1741358926800001</c:v>
                </c:pt>
                <c:pt idx="6417">
                  <c:v>1.1832245751599999</c:v>
                </c:pt>
                <c:pt idx="6418">
                  <c:v>1.19231325764</c:v>
                </c:pt>
                <c:pt idx="6419">
                  <c:v>1.20140194013</c:v>
                </c:pt>
                <c:pt idx="6420">
                  <c:v>1.2104906226100001</c:v>
                </c:pt>
                <c:pt idx="6421">
                  <c:v>1.2195793050899999</c:v>
                </c:pt>
                <c:pt idx="6422">
                  <c:v>1.22866798757</c:v>
                </c:pt>
                <c:pt idx="6423">
                  <c:v>1.23775667006</c:v>
                </c:pt>
                <c:pt idx="6424">
                  <c:v>1.2468453525400001</c:v>
                </c:pt>
                <c:pt idx="6425">
                  <c:v>1.2559340350199999</c:v>
                </c:pt>
                <c:pt idx="6426">
                  <c:v>1.2650227175099999</c:v>
                </c:pt>
                <c:pt idx="6427">
                  <c:v>1.27411139999</c:v>
                </c:pt>
                <c:pt idx="6428">
                  <c:v>1.2832000824700001</c:v>
                </c:pt>
                <c:pt idx="6429">
                  <c:v>1.2922887649499999</c:v>
                </c:pt>
                <c:pt idx="6430">
                  <c:v>1.3013774474399999</c:v>
                </c:pt>
                <c:pt idx="6431">
                  <c:v>1.31046612992</c:v>
                </c:pt>
                <c:pt idx="6432">
                  <c:v>1.3195548124000001</c:v>
                </c:pt>
                <c:pt idx="6433">
                  <c:v>1.3286434948800001</c:v>
                </c:pt>
                <c:pt idx="6434">
                  <c:v>1.33931220084</c:v>
                </c:pt>
                <c:pt idx="6435">
                  <c:v>1.35183466626</c:v>
                </c:pt>
                <c:pt idx="6436">
                  <c:v>1.3643571316700001</c:v>
                </c:pt>
                <c:pt idx="6437">
                  <c:v>1.3768795970900001</c:v>
                </c:pt>
                <c:pt idx="6438">
                  <c:v>1.3894020625000001</c:v>
                </c:pt>
                <c:pt idx="6439">
                  <c:v>1.4019245279200001</c:v>
                </c:pt>
                <c:pt idx="6440">
                  <c:v>1.4144469933299999</c:v>
                </c:pt>
                <c:pt idx="6441">
                  <c:v>1.4269694587499999</c:v>
                </c:pt>
                <c:pt idx="6442">
                  <c:v>1.4394919241599999</c:v>
                </c:pt>
                <c:pt idx="6443">
                  <c:v>1.45201438958</c:v>
                </c:pt>
                <c:pt idx="6444">
                  <c:v>1.464536855</c:v>
                </c:pt>
                <c:pt idx="6445">
                  <c:v>1.47705932041</c:v>
                </c:pt>
                <c:pt idx="6446">
                  <c:v>1.48958178583</c:v>
                </c:pt>
                <c:pt idx="6447">
                  <c:v>1.50210425124</c:v>
                </c:pt>
                <c:pt idx="6448">
                  <c:v>1.51462671666</c:v>
                </c:pt>
                <c:pt idx="6449">
                  <c:v>1.5271491820700001</c:v>
                </c:pt>
                <c:pt idx="6450">
                  <c:v>1.5396716474900001</c:v>
                </c:pt>
                <c:pt idx="6451">
                  <c:v>1.5521941129100001</c:v>
                </c:pt>
                <c:pt idx="6452">
                  <c:v>1.5647165783200001</c:v>
                </c:pt>
                <c:pt idx="6453">
                  <c:v>1.5772390437399999</c:v>
                </c:pt>
                <c:pt idx="6454">
                  <c:v>1.5897615091499999</c:v>
                </c:pt>
                <c:pt idx="6455">
                  <c:v>1.6022839745699999</c:v>
                </c:pt>
                <c:pt idx="6456">
                  <c:v>1.61480643998</c:v>
                </c:pt>
                <c:pt idx="6457">
                  <c:v>1.6273289054</c:v>
                </c:pt>
                <c:pt idx="6458">
                  <c:v>1.63985137081</c:v>
                </c:pt>
                <c:pt idx="6459">
                  <c:v>1.65237383623</c:v>
                </c:pt>
                <c:pt idx="6460">
                  <c:v>1.66507885587</c:v>
                </c:pt>
                <c:pt idx="6461">
                  <c:v>1.6781882593799999</c:v>
                </c:pt>
                <c:pt idx="6462">
                  <c:v>1.6912976628900001</c:v>
                </c:pt>
                <c:pt idx="6463">
                  <c:v>1.7044070663999999</c:v>
                </c:pt>
                <c:pt idx="6464">
                  <c:v>1.7175164699100001</c:v>
                </c:pt>
                <c:pt idx="6465">
                  <c:v>1.73062587342</c:v>
                </c:pt>
                <c:pt idx="6466">
                  <c:v>1.7437352769300001</c:v>
                </c:pt>
                <c:pt idx="6467">
                  <c:v>1.75684468045</c:v>
                </c:pt>
                <c:pt idx="6468">
                  <c:v>1.7699540839600001</c:v>
                </c:pt>
                <c:pt idx="6469">
                  <c:v>1.78306348747</c:v>
                </c:pt>
                <c:pt idx="6470">
                  <c:v>1.7961728909800001</c:v>
                </c:pt>
                <c:pt idx="6471">
                  <c:v>1.80928229449</c:v>
                </c:pt>
                <c:pt idx="6472">
                  <c:v>1.8223916979999999</c:v>
                </c:pt>
                <c:pt idx="6473">
                  <c:v>1.83550110151</c:v>
                </c:pt>
                <c:pt idx="6474">
                  <c:v>1.8486105050199999</c:v>
                </c:pt>
                <c:pt idx="6475">
                  <c:v>1.86171990853</c:v>
                </c:pt>
                <c:pt idx="6476">
                  <c:v>1.8748293120399999</c:v>
                </c:pt>
                <c:pt idx="6477">
                  <c:v>1.88793871556</c:v>
                </c:pt>
                <c:pt idx="6478">
                  <c:v>1.9010481190699999</c:v>
                </c:pt>
                <c:pt idx="6479">
                  <c:v>1.91415752258</c:v>
                </c:pt>
                <c:pt idx="6480">
                  <c:v>1.9272669260899999</c:v>
                </c:pt>
                <c:pt idx="6481">
                  <c:v>1.9403763296000001</c:v>
                </c:pt>
                <c:pt idx="6482">
                  <c:v>1.95348573311</c:v>
                </c:pt>
                <c:pt idx="6483">
                  <c:v>1.9665951366200001</c:v>
                </c:pt>
                <c:pt idx="6484">
                  <c:v>1.97970454013</c:v>
                </c:pt>
                <c:pt idx="6485">
                  <c:v>1.99382464089</c:v>
                </c:pt>
                <c:pt idx="6486">
                  <c:v>2.0110024443499999</c:v>
                </c:pt>
                <c:pt idx="6487">
                  <c:v>2.0281802478199999</c:v>
                </c:pt>
                <c:pt idx="6488">
                  <c:v>2.04535805128</c:v>
                </c:pt>
                <c:pt idx="6489">
                  <c:v>2.0625358547400001</c:v>
                </c:pt>
                <c:pt idx="6490">
                  <c:v>2.0797136582000002</c:v>
                </c:pt>
                <c:pt idx="6491">
                  <c:v>2.0968914616599998</c:v>
                </c:pt>
                <c:pt idx="6492">
                  <c:v>2.1140692651299999</c:v>
                </c:pt>
                <c:pt idx="6493">
                  <c:v>2.13124706859</c:v>
                </c:pt>
                <c:pt idx="6494">
                  <c:v>2.1484248720500001</c:v>
                </c:pt>
                <c:pt idx="6495">
                  <c:v>2.1656026755100002</c:v>
                </c:pt>
                <c:pt idx="6496">
                  <c:v>2.1827804789699998</c:v>
                </c:pt>
                <c:pt idx="6497">
                  <c:v>2.1999582824299999</c:v>
                </c:pt>
                <c:pt idx="6498">
                  <c:v>2.2171360859</c:v>
                </c:pt>
                <c:pt idx="6499">
                  <c:v>2.2343138893600001</c:v>
                </c:pt>
                <c:pt idx="6500">
                  <c:v>2.2514916928200002</c:v>
                </c:pt>
                <c:pt idx="6501">
                  <c:v>2.2686694962799998</c:v>
                </c:pt>
                <c:pt idx="6502">
                  <c:v>2.2858472997399999</c:v>
                </c:pt>
                <c:pt idx="6503">
                  <c:v>2.30302510321</c:v>
                </c:pt>
                <c:pt idx="6504">
                  <c:v>2.3202029066700001</c:v>
                </c:pt>
                <c:pt idx="6505">
                  <c:v>2.3373807101300001</c:v>
                </c:pt>
                <c:pt idx="6506">
                  <c:v>2.3545585135899998</c:v>
                </c:pt>
                <c:pt idx="6507">
                  <c:v>2.3717363170499999</c:v>
                </c:pt>
                <c:pt idx="6508">
                  <c:v>2.38891412052</c:v>
                </c:pt>
                <c:pt idx="6509">
                  <c:v>2.40609192398</c:v>
                </c:pt>
                <c:pt idx="6510">
                  <c:v>2.4237874059300002</c:v>
                </c:pt>
                <c:pt idx="6511">
                  <c:v>2.44167666848</c:v>
                </c:pt>
                <c:pt idx="6512">
                  <c:v>2.4595659310300002</c:v>
                </c:pt>
                <c:pt idx="6513">
                  <c:v>2.47745519359</c:v>
                </c:pt>
                <c:pt idx="6514">
                  <c:v>2.4953444561399998</c:v>
                </c:pt>
                <c:pt idx="6515">
                  <c:v>2.51323371869</c:v>
                </c:pt>
                <c:pt idx="6516">
                  <c:v>2.5311229812399998</c:v>
                </c:pt>
                <c:pt idx="6517">
                  <c:v>2.5490122438</c:v>
                </c:pt>
                <c:pt idx="6518">
                  <c:v>2.5669015063499998</c:v>
                </c:pt>
                <c:pt idx="6519">
                  <c:v>2.5847907689</c:v>
                </c:pt>
                <c:pt idx="6520">
                  <c:v>2.6026800314599998</c:v>
                </c:pt>
                <c:pt idx="6521">
                  <c:v>2.62056929401</c:v>
                </c:pt>
                <c:pt idx="6522">
                  <c:v>2.6384585565599998</c:v>
                </c:pt>
                <c:pt idx="6523">
                  <c:v>2.6563478191100001</c:v>
                </c:pt>
                <c:pt idx="6524">
                  <c:v>2.6742370816699998</c:v>
                </c:pt>
                <c:pt idx="6525">
                  <c:v>2.6921263442200001</c:v>
                </c:pt>
                <c:pt idx="6526">
                  <c:v>2.7100156067699999</c:v>
                </c:pt>
                <c:pt idx="6527">
                  <c:v>2.7279048693300001</c:v>
                </c:pt>
                <c:pt idx="6528">
                  <c:v>2.7457941318799999</c:v>
                </c:pt>
                <c:pt idx="6529">
                  <c:v>2.7636833944300001</c:v>
                </c:pt>
                <c:pt idx="6530">
                  <c:v>2.7815726569899999</c:v>
                </c:pt>
                <c:pt idx="6531">
                  <c:v>2.7994619195400001</c:v>
                </c:pt>
                <c:pt idx="6532">
                  <c:v>2.8173511820899999</c:v>
                </c:pt>
                <c:pt idx="6533">
                  <c:v>2.8352404446400001</c:v>
                </c:pt>
                <c:pt idx="6534">
                  <c:v>2.8531297071999999</c:v>
                </c:pt>
                <c:pt idx="6535">
                  <c:v>2.87197970757</c:v>
                </c:pt>
                <c:pt idx="6536">
                  <c:v>2.8946704744699998</c:v>
                </c:pt>
                <c:pt idx="6537">
                  <c:v>2.9173612413700001</c:v>
                </c:pt>
                <c:pt idx="6538">
                  <c:v>2.9400520082699999</c:v>
                </c:pt>
                <c:pt idx="6539">
                  <c:v>2.9627427751700002</c:v>
                </c:pt>
                <c:pt idx="6540">
                  <c:v>2.98543354207</c:v>
                </c:pt>
                <c:pt idx="6541">
                  <c:v>3.0081243089699998</c:v>
                </c:pt>
                <c:pt idx="6542">
                  <c:v>3.0308150758700001</c:v>
                </c:pt>
                <c:pt idx="6543">
                  <c:v>3.0535058427699999</c:v>
                </c:pt>
                <c:pt idx="6544">
                  <c:v>3.0761966096800002</c:v>
                </c:pt>
                <c:pt idx="6545">
                  <c:v>3.09888737658</c:v>
                </c:pt>
                <c:pt idx="6546">
                  <c:v>3.1215781434799998</c:v>
                </c:pt>
                <c:pt idx="6547">
                  <c:v>3.1442689103800001</c:v>
                </c:pt>
                <c:pt idx="6548">
                  <c:v>3.1669596772799999</c:v>
                </c:pt>
                <c:pt idx="6549">
                  <c:v>3.1896504441800002</c:v>
                </c:pt>
                <c:pt idx="6550">
                  <c:v>3.21234121108</c:v>
                </c:pt>
                <c:pt idx="6551">
                  <c:v>3.2350319779799999</c:v>
                </c:pt>
                <c:pt idx="6552">
                  <c:v>3.2577227448800001</c:v>
                </c:pt>
                <c:pt idx="6553">
                  <c:v>3.28041351178</c:v>
                </c:pt>
                <c:pt idx="6554">
                  <c:v>3.3031042786799998</c:v>
                </c:pt>
                <c:pt idx="6555">
                  <c:v>3.3257950455800001</c:v>
                </c:pt>
                <c:pt idx="6556">
                  <c:v>3.3484858124799999</c:v>
                </c:pt>
                <c:pt idx="6557">
                  <c:v>3.3711765793800001</c:v>
                </c:pt>
                <c:pt idx="6558">
                  <c:v>3.39386734628</c:v>
                </c:pt>
                <c:pt idx="6559">
                  <c:v>3.4165581131799998</c:v>
                </c:pt>
                <c:pt idx="6560">
                  <c:v>3.4392488800800001</c:v>
                </c:pt>
                <c:pt idx="6561">
                  <c:v>3.4619396469799999</c:v>
                </c:pt>
                <c:pt idx="6562">
                  <c:v>3.4846295486500001</c:v>
                </c:pt>
                <c:pt idx="6563">
                  <c:v>3.50731929641</c:v>
                </c:pt>
                <c:pt idx="6564">
                  <c:v>3.5300090441699998</c:v>
                </c:pt>
                <c:pt idx="6565">
                  <c:v>3.5526987919300002</c:v>
                </c:pt>
                <c:pt idx="6566">
                  <c:v>3.57538853969</c:v>
                </c:pt>
                <c:pt idx="6567">
                  <c:v>3.5980782874499999</c:v>
                </c:pt>
                <c:pt idx="6568">
                  <c:v>3.6207680352099998</c:v>
                </c:pt>
                <c:pt idx="6569">
                  <c:v>3.6434577829700001</c:v>
                </c:pt>
                <c:pt idx="6570">
                  <c:v>3.66614753073</c:v>
                </c:pt>
                <c:pt idx="6571">
                  <c:v>3.6888372784899999</c:v>
                </c:pt>
                <c:pt idx="6572">
                  <c:v>3.7115270262500002</c:v>
                </c:pt>
                <c:pt idx="6573">
                  <c:v>3.7342167740100001</c:v>
                </c:pt>
                <c:pt idx="6574">
                  <c:v>3.75690652177</c:v>
                </c:pt>
                <c:pt idx="6575">
                  <c:v>3.7795962695299998</c:v>
                </c:pt>
                <c:pt idx="6576">
                  <c:v>3.8022860172900002</c:v>
                </c:pt>
                <c:pt idx="6577">
                  <c:v>3.82497576505</c:v>
                </c:pt>
                <c:pt idx="6578">
                  <c:v>3.8476655128099999</c:v>
                </c:pt>
                <c:pt idx="6579">
                  <c:v>3.8703552605699998</c:v>
                </c:pt>
                <c:pt idx="6580">
                  <c:v>3.8930450083300001</c:v>
                </c:pt>
                <c:pt idx="6581">
                  <c:v>3.91573475609</c:v>
                </c:pt>
                <c:pt idx="6582">
                  <c:v>3.9384245038499999</c:v>
                </c:pt>
                <c:pt idx="6583">
                  <c:v>3.9611142516100002</c:v>
                </c:pt>
                <c:pt idx="6584">
                  <c:v>3.9838039993700001</c:v>
                </c:pt>
                <c:pt idx="6585">
                  <c:v>4.0064937471300004</c:v>
                </c:pt>
                <c:pt idx="6586">
                  <c:v>4.0321156065899997</c:v>
                </c:pt>
                <c:pt idx="6587">
                  <c:v>4.0613019014400003</c:v>
                </c:pt>
                <c:pt idx="6588">
                  <c:v>4.0904881962799999</c:v>
                </c:pt>
                <c:pt idx="6589">
                  <c:v>4.1196744911299996</c:v>
                </c:pt>
                <c:pt idx="6590">
                  <c:v>4.1488607859800002</c:v>
                </c:pt>
                <c:pt idx="6591">
                  <c:v>4.1780470808299999</c:v>
                </c:pt>
                <c:pt idx="6592">
                  <c:v>4.2072333756800004</c:v>
                </c:pt>
                <c:pt idx="6593">
                  <c:v>4.2364196705300001</c:v>
                </c:pt>
                <c:pt idx="6594">
                  <c:v>4.2656059653799998</c:v>
                </c:pt>
                <c:pt idx="6595">
                  <c:v>4.2947922602300004</c:v>
                </c:pt>
                <c:pt idx="6596">
                  <c:v>4.3239785550800001</c:v>
                </c:pt>
                <c:pt idx="6597">
                  <c:v>4.3531648499299997</c:v>
                </c:pt>
                <c:pt idx="6598">
                  <c:v>4.3823511447800003</c:v>
                </c:pt>
                <c:pt idx="6599">
                  <c:v>4.41153743963</c:v>
                </c:pt>
                <c:pt idx="6600">
                  <c:v>4.4407237344799997</c:v>
                </c:pt>
                <c:pt idx="6601">
                  <c:v>4.4699100293300003</c:v>
                </c:pt>
                <c:pt idx="6602">
                  <c:v>4.4990963241799999</c:v>
                </c:pt>
                <c:pt idx="6603">
                  <c:v>4.5282826190299996</c:v>
                </c:pt>
                <c:pt idx="6604">
                  <c:v>4.5574689138800002</c:v>
                </c:pt>
                <c:pt idx="6605">
                  <c:v>4.5866552087299999</c:v>
                </c:pt>
                <c:pt idx="6606">
                  <c:v>4.6158415035799996</c:v>
                </c:pt>
                <c:pt idx="6607">
                  <c:v>4.6450277984300001</c:v>
                </c:pt>
                <c:pt idx="6608">
                  <c:v>4.6742140932799998</c:v>
                </c:pt>
                <c:pt idx="6609">
                  <c:v>4.7034003881300004</c:v>
                </c:pt>
                <c:pt idx="6610">
                  <c:v>4.7325866829800001</c:v>
                </c:pt>
                <c:pt idx="6611">
                  <c:v>4.7617729778199998</c:v>
                </c:pt>
                <c:pt idx="6612">
                  <c:v>4.7907376193199998</c:v>
                </c:pt>
                <c:pt idx="6613">
                  <c:v>4.8194330999800004</c:v>
                </c:pt>
                <c:pt idx="6614">
                  <c:v>4.8481285806400001</c:v>
                </c:pt>
                <c:pt idx="6615">
                  <c:v>4.8768240612999998</c:v>
                </c:pt>
                <c:pt idx="6616">
                  <c:v>4.9055195419600004</c:v>
                </c:pt>
                <c:pt idx="6617">
                  <c:v>4.9342150226300001</c:v>
                </c:pt>
                <c:pt idx="6618">
                  <c:v>4.9629105032899998</c:v>
                </c:pt>
                <c:pt idx="6619">
                  <c:v>4.9916059839500004</c:v>
                </c:pt>
                <c:pt idx="6620">
                  <c:v>5.0203014646100002</c:v>
                </c:pt>
                <c:pt idx="6621">
                  <c:v>5.0489969452699999</c:v>
                </c:pt>
                <c:pt idx="6622">
                  <c:v>5.0776924259299996</c:v>
                </c:pt>
                <c:pt idx="6623">
                  <c:v>5.1063879065900002</c:v>
                </c:pt>
                <c:pt idx="6624">
                  <c:v>5.1350833872599999</c:v>
                </c:pt>
                <c:pt idx="6625">
                  <c:v>5.1637788679199996</c:v>
                </c:pt>
                <c:pt idx="6626">
                  <c:v>5.1924743485800002</c:v>
                </c:pt>
                <c:pt idx="6627">
                  <c:v>5.2211698292399999</c:v>
                </c:pt>
                <c:pt idx="6628">
                  <c:v>5.2498653098999997</c:v>
                </c:pt>
                <c:pt idx="6629">
                  <c:v>5.2785607905600003</c:v>
                </c:pt>
                <c:pt idx="6630">
                  <c:v>5.30725627122</c:v>
                </c:pt>
                <c:pt idx="6631">
                  <c:v>5.3359517518899997</c:v>
                </c:pt>
                <c:pt idx="6632">
                  <c:v>5.3646472325500003</c:v>
                </c:pt>
                <c:pt idx="6633">
                  <c:v>5.39334271321</c:v>
                </c:pt>
                <c:pt idx="6634">
                  <c:v>5.4220381938699997</c:v>
                </c:pt>
                <c:pt idx="6635">
                  <c:v>5.4507336745300003</c:v>
                </c:pt>
                <c:pt idx="6636">
                  <c:v>5.4794291551900001</c:v>
                </c:pt>
                <c:pt idx="6637">
                  <c:v>5.5081246358599998</c:v>
                </c:pt>
                <c:pt idx="6638">
                  <c:v>5.5368201165200004</c:v>
                </c:pt>
                <c:pt idx="6639">
                  <c:v>5.5714143999400001</c:v>
                </c:pt>
                <c:pt idx="6640">
                  <c:v>5.6084699368899997</c:v>
                </c:pt>
                <c:pt idx="6641">
                  <c:v>5.6455254738400003</c:v>
                </c:pt>
                <c:pt idx="6642">
                  <c:v>5.6825810107899999</c:v>
                </c:pt>
                <c:pt idx="6643">
                  <c:v>5.7196365477400004</c:v>
                </c:pt>
                <c:pt idx="6644">
                  <c:v>5.7566920847</c:v>
                </c:pt>
                <c:pt idx="6645">
                  <c:v>5.7937476216499997</c:v>
                </c:pt>
                <c:pt idx="6646">
                  <c:v>5.8308031586000002</c:v>
                </c:pt>
                <c:pt idx="6647">
                  <c:v>5.8678586955499998</c:v>
                </c:pt>
                <c:pt idx="6648">
                  <c:v>5.9049142325000004</c:v>
                </c:pt>
                <c:pt idx="6649">
                  <c:v>5.94196976946</c:v>
                </c:pt>
                <c:pt idx="6650">
                  <c:v>5.9790253064099996</c:v>
                </c:pt>
                <c:pt idx="6651">
                  <c:v>6.0160808433600002</c:v>
                </c:pt>
                <c:pt idx="6652">
                  <c:v>6.0531363803099998</c:v>
                </c:pt>
                <c:pt idx="6653">
                  <c:v>6.0901919172600003</c:v>
                </c:pt>
                <c:pt idx="6654">
                  <c:v>6.1272474542199999</c:v>
                </c:pt>
                <c:pt idx="6655">
                  <c:v>6.1643029911699996</c:v>
                </c:pt>
                <c:pt idx="6656">
                  <c:v>6.2013585281200001</c:v>
                </c:pt>
                <c:pt idx="6657">
                  <c:v>6.2384140650699997</c:v>
                </c:pt>
                <c:pt idx="6658">
                  <c:v>6.2754696020200003</c:v>
                </c:pt>
                <c:pt idx="6659">
                  <c:v>6.3125251389799999</c:v>
                </c:pt>
                <c:pt idx="6660">
                  <c:v>6.3495806759300004</c:v>
                </c:pt>
                <c:pt idx="6661">
                  <c:v>6.3866362128800001</c:v>
                </c:pt>
                <c:pt idx="6662">
                  <c:v>6.4236917498299997</c:v>
                </c:pt>
                <c:pt idx="6663">
                  <c:v>6.4606475012600004</c:v>
                </c:pt>
                <c:pt idx="6664">
                  <c:v>6.4962921760699999</c:v>
                </c:pt>
                <c:pt idx="6665">
                  <c:v>6.5319368508800002</c:v>
                </c:pt>
                <c:pt idx="6666">
                  <c:v>6.5675815256899996</c:v>
                </c:pt>
                <c:pt idx="6667">
                  <c:v>6.60322620049</c:v>
                </c:pt>
                <c:pt idx="6668">
                  <c:v>6.6388708753000003</c:v>
                </c:pt>
                <c:pt idx="6669">
                  <c:v>6.6745155501099998</c:v>
                </c:pt>
                <c:pt idx="6670">
                  <c:v>6.7101602249200001</c:v>
                </c:pt>
                <c:pt idx="6671">
                  <c:v>6.7458048997300004</c:v>
                </c:pt>
                <c:pt idx="6672">
                  <c:v>6.7814495745299999</c:v>
                </c:pt>
                <c:pt idx="6673">
                  <c:v>6.8170942493400002</c:v>
                </c:pt>
                <c:pt idx="6674">
                  <c:v>6.8527389241499996</c:v>
                </c:pt>
                <c:pt idx="6675">
                  <c:v>6.88838359896</c:v>
                </c:pt>
                <c:pt idx="6676">
                  <c:v>6.9240282737600003</c:v>
                </c:pt>
                <c:pt idx="6677">
                  <c:v>6.9596729485699997</c:v>
                </c:pt>
                <c:pt idx="6678">
                  <c:v>6.9953176233800001</c:v>
                </c:pt>
                <c:pt idx="6679">
                  <c:v>7.0309622981900004</c:v>
                </c:pt>
                <c:pt idx="6680">
                  <c:v>7.0666069729899998</c:v>
                </c:pt>
                <c:pt idx="6681">
                  <c:v>7.1022516478000002</c:v>
                </c:pt>
                <c:pt idx="6682">
                  <c:v>7.1378963226099996</c:v>
                </c:pt>
                <c:pt idx="6683">
                  <c:v>7.17354099742</c:v>
                </c:pt>
                <c:pt idx="6684">
                  <c:v>7.2091856722200003</c:v>
                </c:pt>
                <c:pt idx="6685">
                  <c:v>7.2448303470299997</c:v>
                </c:pt>
                <c:pt idx="6686">
                  <c:v>7.2804750218400001</c:v>
                </c:pt>
                <c:pt idx="6687">
                  <c:v>7.3161196966500004</c:v>
                </c:pt>
                <c:pt idx="6688">
                  <c:v>7.3517643714599998</c:v>
                </c:pt>
                <c:pt idx="6689">
                  <c:v>7.3874090462600002</c:v>
                </c:pt>
                <c:pt idx="6690">
                  <c:v>7.4230537210699996</c:v>
                </c:pt>
                <c:pt idx="6691">
                  <c:v>7.4644952268799996</c:v>
                </c:pt>
                <c:pt idx="6692">
                  <c:v>7.5095308379699999</c:v>
                </c:pt>
                <c:pt idx="6693">
                  <c:v>7.5545664490600002</c:v>
                </c:pt>
                <c:pt idx="6694">
                  <c:v>7.5996020601599996</c:v>
                </c:pt>
                <c:pt idx="6695">
                  <c:v>7.6446376712499999</c:v>
                </c:pt>
                <c:pt idx="6696">
                  <c:v>7.6896732823500002</c:v>
                </c:pt>
                <c:pt idx="6697">
                  <c:v>7.7347088934399997</c:v>
                </c:pt>
                <c:pt idx="6698">
                  <c:v>7.77974450454</c:v>
                </c:pt>
                <c:pt idx="6699">
                  <c:v>7.8247801156300003</c:v>
                </c:pt>
                <c:pt idx="6700">
                  <c:v>7.8698157267199997</c:v>
                </c:pt>
                <c:pt idx="6701">
                  <c:v>7.9148513378200001</c:v>
                </c:pt>
                <c:pt idx="6702">
                  <c:v>7.9598869489100004</c:v>
                </c:pt>
                <c:pt idx="6703">
                  <c:v>8.0049225600099998</c:v>
                </c:pt>
                <c:pt idx="6704">
                  <c:v>8.0499581711000001</c:v>
                </c:pt>
                <c:pt idx="6705">
                  <c:v>8.0949937821900004</c:v>
                </c:pt>
                <c:pt idx="6706">
                  <c:v>8.1400293932899999</c:v>
                </c:pt>
                <c:pt idx="6707">
                  <c:v>8.1850650043800002</c:v>
                </c:pt>
                <c:pt idx="6708">
                  <c:v>8.2301006154799996</c:v>
                </c:pt>
                <c:pt idx="6709">
                  <c:v>8.2751362265699999</c:v>
                </c:pt>
                <c:pt idx="6710">
                  <c:v>8.3201718376699993</c:v>
                </c:pt>
                <c:pt idx="6711">
                  <c:v>8.3652074487599997</c:v>
                </c:pt>
                <c:pt idx="6712">
                  <c:v>8.41024305985</c:v>
                </c:pt>
                <c:pt idx="6713">
                  <c:v>8.4552786709499994</c:v>
                </c:pt>
                <c:pt idx="6714">
                  <c:v>8.5003142820399997</c:v>
                </c:pt>
                <c:pt idx="6715">
                  <c:v>8.5453498931399992</c:v>
                </c:pt>
                <c:pt idx="6716">
                  <c:v>8.5903855042299995</c:v>
                </c:pt>
                <c:pt idx="6717">
                  <c:v>8.6354211153300007</c:v>
                </c:pt>
                <c:pt idx="6718">
                  <c:v>8.6804567264199992</c:v>
                </c:pt>
                <c:pt idx="6719">
                  <c:v>8.7254923375099995</c:v>
                </c:pt>
                <c:pt idx="6720">
                  <c:v>8.7691926711600008</c:v>
                </c:pt>
                <c:pt idx="6721">
                  <c:v>8.8105553638899998</c:v>
                </c:pt>
                <c:pt idx="6722">
                  <c:v>8.8519180566299998</c:v>
                </c:pt>
                <c:pt idx="6723">
                  <c:v>8.8932807493600006</c:v>
                </c:pt>
                <c:pt idx="6724">
                  <c:v>8.9346434420899996</c:v>
                </c:pt>
                <c:pt idx="6725">
                  <c:v>8.9760061348200004</c:v>
                </c:pt>
                <c:pt idx="6726">
                  <c:v>9.0173688275600004</c:v>
                </c:pt>
                <c:pt idx="6727">
                  <c:v>9.0587315202899994</c:v>
                </c:pt>
                <c:pt idx="6728">
                  <c:v>9.1000942130200002</c:v>
                </c:pt>
                <c:pt idx="6729">
                  <c:v>9.1414569057600001</c:v>
                </c:pt>
                <c:pt idx="6730">
                  <c:v>9.1828195984899992</c:v>
                </c:pt>
                <c:pt idx="6731">
                  <c:v>9.22418229122</c:v>
                </c:pt>
                <c:pt idx="6732">
                  <c:v>9.2655449839500008</c:v>
                </c:pt>
                <c:pt idx="6733">
                  <c:v>9.3069076766900007</c:v>
                </c:pt>
                <c:pt idx="6734">
                  <c:v>9.3482703694199998</c:v>
                </c:pt>
                <c:pt idx="6735">
                  <c:v>9.3896330621500006</c:v>
                </c:pt>
                <c:pt idx="6736">
                  <c:v>9.4309957548799996</c:v>
                </c:pt>
                <c:pt idx="6737">
                  <c:v>9.4723584476199996</c:v>
                </c:pt>
                <c:pt idx="6738">
                  <c:v>9.5137211403500004</c:v>
                </c:pt>
                <c:pt idx="6739">
                  <c:v>9.5550838330799994</c:v>
                </c:pt>
                <c:pt idx="6740">
                  <c:v>9.6027184805000001</c:v>
                </c:pt>
                <c:pt idx="6741">
                  <c:v>9.6529855712899995</c:v>
                </c:pt>
                <c:pt idx="6742">
                  <c:v>9.7032526620800006</c:v>
                </c:pt>
                <c:pt idx="6743">
                  <c:v>9.7535197528699999</c:v>
                </c:pt>
                <c:pt idx="6744">
                  <c:v>9.8037868436599993</c:v>
                </c:pt>
                <c:pt idx="6745">
                  <c:v>9.8540539344500004</c:v>
                </c:pt>
                <c:pt idx="6746">
                  <c:v>9.9043210252500007</c:v>
                </c:pt>
                <c:pt idx="6747">
                  <c:v>9.95458811604</c:v>
                </c:pt>
                <c:pt idx="6748">
                  <c:v>10.0048552068</c:v>
                </c:pt>
                <c:pt idx="6749">
                  <c:v>10.055122297600001</c:v>
                </c:pt>
                <c:pt idx="6750">
                  <c:v>10.105389388400001</c:v>
                </c:pt>
                <c:pt idx="6751">
                  <c:v>10.155656479199999</c:v>
                </c:pt>
                <c:pt idx="6752">
                  <c:v>10.20592357</c:v>
                </c:pt>
                <c:pt idx="6753">
                  <c:v>10.2561906608</c:v>
                </c:pt>
                <c:pt idx="6754">
                  <c:v>10.3064577516</c:v>
                </c:pt>
                <c:pt idx="6755">
                  <c:v>10.3567248424</c:v>
                </c:pt>
                <c:pt idx="6756">
                  <c:v>10.4069919332</c:v>
                </c:pt>
                <c:pt idx="6757">
                  <c:v>10.457259024000001</c:v>
                </c:pt>
                <c:pt idx="6758">
                  <c:v>10.507526114699999</c:v>
                </c:pt>
                <c:pt idx="6759">
                  <c:v>10.557793205499999</c:v>
                </c:pt>
                <c:pt idx="6760">
                  <c:v>10.6080602963</c:v>
                </c:pt>
                <c:pt idx="6761">
                  <c:v>10.6583273871</c:v>
                </c:pt>
                <c:pt idx="6762">
                  <c:v>10.7085944779</c:v>
                </c:pt>
                <c:pt idx="6763">
                  <c:v>10.7588615687</c:v>
                </c:pt>
                <c:pt idx="6764">
                  <c:v>10.809128659500001</c:v>
                </c:pt>
                <c:pt idx="6765">
                  <c:v>10.859395750299999</c:v>
                </c:pt>
                <c:pt idx="6766">
                  <c:v>10.909662841099999</c:v>
                </c:pt>
                <c:pt idx="6767">
                  <c:v>10.9599299319</c:v>
                </c:pt>
                <c:pt idx="6768">
                  <c:v>11.0101970227</c:v>
                </c:pt>
                <c:pt idx="6769">
                  <c:v>11.0604641135</c:v>
                </c:pt>
                <c:pt idx="6770">
                  <c:v>11.1107312043</c:v>
                </c:pt>
                <c:pt idx="6771">
                  <c:v>11.160998295000001</c:v>
                </c:pt>
                <c:pt idx="6772">
                  <c:v>11.211265385800001</c:v>
                </c:pt>
                <c:pt idx="6773">
                  <c:v>11.261532476599999</c:v>
                </c:pt>
                <c:pt idx="6774">
                  <c:v>11.3117995674</c:v>
                </c:pt>
                <c:pt idx="6775">
                  <c:v>11.3620666582</c:v>
                </c:pt>
                <c:pt idx="6776">
                  <c:v>11.412333749</c:v>
                </c:pt>
                <c:pt idx="6777">
                  <c:v>11.4626008398</c:v>
                </c:pt>
                <c:pt idx="6778">
                  <c:v>11.512867930600001</c:v>
                </c:pt>
                <c:pt idx="6779">
                  <c:v>11.563135021400001</c:v>
                </c:pt>
                <c:pt idx="6780">
                  <c:v>11.613402112199999</c:v>
                </c:pt>
                <c:pt idx="6781">
                  <c:v>11.663669203</c:v>
                </c:pt>
                <c:pt idx="6782">
                  <c:v>11.7139362938</c:v>
                </c:pt>
                <c:pt idx="6783">
                  <c:v>11.7642033845</c:v>
                </c:pt>
                <c:pt idx="6784">
                  <c:v>11.8144704753</c:v>
                </c:pt>
                <c:pt idx="6785">
                  <c:v>11.864737566100001</c:v>
                </c:pt>
                <c:pt idx="6786">
                  <c:v>11.9163185061</c:v>
                </c:pt>
                <c:pt idx="6787">
                  <c:v>11.9711840691</c:v>
                </c:pt>
                <c:pt idx="6788">
                  <c:v>12.026049631999999</c:v>
                </c:pt>
                <c:pt idx="6789">
                  <c:v>12.080915194999999</c:v>
                </c:pt>
                <c:pt idx="6790">
                  <c:v>12.135780757899999</c:v>
                </c:pt>
                <c:pt idx="6791">
                  <c:v>12.190646320900001</c:v>
                </c:pt>
                <c:pt idx="6792">
                  <c:v>12.245511883800001</c:v>
                </c:pt>
                <c:pt idx="6793">
                  <c:v>12.300377446800001</c:v>
                </c:pt>
                <c:pt idx="6794">
                  <c:v>12.355243009700001</c:v>
                </c:pt>
                <c:pt idx="6795">
                  <c:v>12.4101085727</c:v>
                </c:pt>
                <c:pt idx="6796">
                  <c:v>12.4649741356</c:v>
                </c:pt>
                <c:pt idx="6797">
                  <c:v>12.5198396986</c:v>
                </c:pt>
                <c:pt idx="6798">
                  <c:v>12.5747052615</c:v>
                </c:pt>
                <c:pt idx="6799">
                  <c:v>12.6295708245</c:v>
                </c:pt>
                <c:pt idx="6800">
                  <c:v>12.6844363874</c:v>
                </c:pt>
                <c:pt idx="6801">
                  <c:v>12.7393019503</c:v>
                </c:pt>
                <c:pt idx="6802">
                  <c:v>12.7941675133</c:v>
                </c:pt>
                <c:pt idx="6803">
                  <c:v>12.8490330762</c:v>
                </c:pt>
                <c:pt idx="6804">
                  <c:v>12.903898639199999</c:v>
                </c:pt>
                <c:pt idx="6805">
                  <c:v>12.958764202099999</c:v>
                </c:pt>
                <c:pt idx="6806">
                  <c:v>13.013629765099999</c:v>
                </c:pt>
                <c:pt idx="6807">
                  <c:v>13.068495327999999</c:v>
                </c:pt>
                <c:pt idx="6808">
                  <c:v>13.123360891000001</c:v>
                </c:pt>
                <c:pt idx="6809">
                  <c:v>13.178226453900001</c:v>
                </c:pt>
                <c:pt idx="6810">
                  <c:v>13.233092016900001</c:v>
                </c:pt>
                <c:pt idx="6811">
                  <c:v>13.2879575798</c:v>
                </c:pt>
                <c:pt idx="6812">
                  <c:v>13.3428231428</c:v>
                </c:pt>
                <c:pt idx="6813">
                  <c:v>13.3976887057</c:v>
                </c:pt>
                <c:pt idx="6814">
                  <c:v>13.4525542687</c:v>
                </c:pt>
                <c:pt idx="6815">
                  <c:v>13.5074198316</c:v>
                </c:pt>
                <c:pt idx="6816">
                  <c:v>13.5622853946</c:v>
                </c:pt>
                <c:pt idx="6817">
                  <c:v>13.6171509575</c:v>
                </c:pt>
                <c:pt idx="6818">
                  <c:v>13.6720165205</c:v>
                </c:pt>
                <c:pt idx="6819">
                  <c:v>13.7268820834</c:v>
                </c:pt>
                <c:pt idx="6820">
                  <c:v>13.781747646399999</c:v>
                </c:pt>
                <c:pt idx="6821">
                  <c:v>13.836613209299999</c:v>
                </c:pt>
                <c:pt idx="6822">
                  <c:v>13.891478772299999</c:v>
                </c:pt>
                <c:pt idx="6823">
                  <c:v>13.946344335199999</c:v>
                </c:pt>
                <c:pt idx="6824">
                  <c:v>14.001209898200001</c:v>
                </c:pt>
                <c:pt idx="6825">
                  <c:v>14.056075461100001</c:v>
                </c:pt>
                <c:pt idx="6826">
                  <c:v>14.110941024100001</c:v>
                </c:pt>
                <c:pt idx="6827">
                  <c:v>14.165806587000001</c:v>
                </c:pt>
                <c:pt idx="6828">
                  <c:v>14.22067215</c:v>
                </c:pt>
                <c:pt idx="6829">
                  <c:v>14.2755377129</c:v>
                </c:pt>
                <c:pt idx="6830">
                  <c:v>14.3304032759</c:v>
                </c:pt>
                <c:pt idx="6831">
                  <c:v>14.389354666199999</c:v>
                </c:pt>
                <c:pt idx="6832">
                  <c:v>14.4527490377</c:v>
                </c:pt>
                <c:pt idx="6833">
                  <c:v>14.5161434091</c:v>
                </c:pt>
                <c:pt idx="6834">
                  <c:v>14.579537780600001</c:v>
                </c:pt>
                <c:pt idx="6835">
                  <c:v>14.6429321521</c:v>
                </c:pt>
                <c:pt idx="6836">
                  <c:v>14.7063265235</c:v>
                </c:pt>
                <c:pt idx="6837">
                  <c:v>14.769720895000001</c:v>
                </c:pt>
                <c:pt idx="6838">
                  <c:v>14.8331152665</c:v>
                </c:pt>
                <c:pt idx="6839">
                  <c:v>14.896509637999999</c:v>
                </c:pt>
                <c:pt idx="6840">
                  <c:v>14.959904009400001</c:v>
                </c:pt>
                <c:pt idx="6841">
                  <c:v>15.0232983809</c:v>
                </c:pt>
                <c:pt idx="6842">
                  <c:v>15.086692752399999</c:v>
                </c:pt>
                <c:pt idx="6843">
                  <c:v>15.150087123800001</c:v>
                </c:pt>
                <c:pt idx="6844">
                  <c:v>15.2134814953</c:v>
                </c:pt>
                <c:pt idx="6845">
                  <c:v>15.276875866799999</c:v>
                </c:pt>
                <c:pt idx="6846">
                  <c:v>15.3402702383</c:v>
                </c:pt>
                <c:pt idx="6847">
                  <c:v>15.4036646097</c:v>
                </c:pt>
                <c:pt idx="6848">
                  <c:v>15.467058981199999</c:v>
                </c:pt>
                <c:pt idx="6849">
                  <c:v>15.5304533527</c:v>
                </c:pt>
                <c:pt idx="6850">
                  <c:v>15.5882412362</c:v>
                </c:pt>
                <c:pt idx="6851">
                  <c:v>15.646002770400001</c:v>
                </c:pt>
                <c:pt idx="6852">
                  <c:v>15.7037643045</c:v>
                </c:pt>
                <c:pt idx="6853">
                  <c:v>15.761525838600001</c:v>
                </c:pt>
                <c:pt idx="6854">
                  <c:v>15.8192873727</c:v>
                </c:pt>
                <c:pt idx="6855">
                  <c:v>15.877048906800001</c:v>
                </c:pt>
                <c:pt idx="6856">
                  <c:v>15.9348104409</c:v>
                </c:pt>
                <c:pt idx="6857">
                  <c:v>15.992571975000001</c:v>
                </c:pt>
                <c:pt idx="6858">
                  <c:v>16.0503335091</c:v>
                </c:pt>
                <c:pt idx="6859">
                  <c:v>16.108095043199999</c:v>
                </c:pt>
                <c:pt idx="6860">
                  <c:v>16.165856577300001</c:v>
                </c:pt>
                <c:pt idx="6861">
                  <c:v>16.2236181114</c:v>
                </c:pt>
                <c:pt idx="6862">
                  <c:v>16.281379645600001</c:v>
                </c:pt>
                <c:pt idx="6863">
                  <c:v>16.3391411797</c:v>
                </c:pt>
                <c:pt idx="6864">
                  <c:v>16.396902713799999</c:v>
                </c:pt>
                <c:pt idx="6865">
                  <c:v>16.454664247899998</c:v>
                </c:pt>
                <c:pt idx="6866">
                  <c:v>16.512425782000001</c:v>
                </c:pt>
                <c:pt idx="6867">
                  <c:v>16.5701873161</c:v>
                </c:pt>
                <c:pt idx="6868">
                  <c:v>16.627948850199999</c:v>
                </c:pt>
                <c:pt idx="6869">
                  <c:v>16.685710384299998</c:v>
                </c:pt>
                <c:pt idx="6870">
                  <c:v>16.743471918400001</c:v>
                </c:pt>
                <c:pt idx="6871">
                  <c:v>16.8012334525</c:v>
                </c:pt>
                <c:pt idx="6872">
                  <c:v>16.858994986700001</c:v>
                </c:pt>
                <c:pt idx="6873">
                  <c:v>16.9167565208</c:v>
                </c:pt>
                <c:pt idx="6874">
                  <c:v>16.974518054899999</c:v>
                </c:pt>
                <c:pt idx="6875">
                  <c:v>17.032279589000002</c:v>
                </c:pt>
                <c:pt idx="6876">
                  <c:v>17.090041123100001</c:v>
                </c:pt>
                <c:pt idx="6877">
                  <c:v>17.1478026572</c:v>
                </c:pt>
                <c:pt idx="6878">
                  <c:v>17.207899279399999</c:v>
                </c:pt>
                <c:pt idx="6879">
                  <c:v>17.273030590800001</c:v>
                </c:pt>
                <c:pt idx="6880">
                  <c:v>17.3381619022</c:v>
                </c:pt>
                <c:pt idx="6881">
                  <c:v>17.4032932135</c:v>
                </c:pt>
                <c:pt idx="6882">
                  <c:v>17.468424524900001</c:v>
                </c:pt>
                <c:pt idx="6883">
                  <c:v>17.5335558363</c:v>
                </c:pt>
                <c:pt idx="6884">
                  <c:v>17.598687147700002</c:v>
                </c:pt>
                <c:pt idx="6885">
                  <c:v>17.663818459000002</c:v>
                </c:pt>
                <c:pt idx="6886">
                  <c:v>17.7289497704</c:v>
                </c:pt>
                <c:pt idx="6887">
                  <c:v>17.794081081800002</c:v>
                </c:pt>
                <c:pt idx="6888">
                  <c:v>17.8592123932</c:v>
                </c:pt>
                <c:pt idx="6889">
                  <c:v>17.9243437045</c:v>
                </c:pt>
                <c:pt idx="6890">
                  <c:v>17.989475015899998</c:v>
                </c:pt>
                <c:pt idx="6891">
                  <c:v>18.0546063273</c:v>
                </c:pt>
                <c:pt idx="6892">
                  <c:v>18.119737638699998</c:v>
                </c:pt>
                <c:pt idx="6893">
                  <c:v>18.184868949999998</c:v>
                </c:pt>
                <c:pt idx="6894">
                  <c:v>18.2500002614</c:v>
                </c:pt>
                <c:pt idx="6895">
                  <c:v>18.315131572799999</c:v>
                </c:pt>
                <c:pt idx="6896">
                  <c:v>18.3802628842</c:v>
                </c:pt>
                <c:pt idx="6897">
                  <c:v>18.445394195599999</c:v>
                </c:pt>
                <c:pt idx="6898">
                  <c:v>18.510525506899999</c:v>
                </c:pt>
                <c:pt idx="6899">
                  <c:v>18.575656818300001</c:v>
                </c:pt>
                <c:pt idx="6900">
                  <c:v>18.640788129699999</c:v>
                </c:pt>
                <c:pt idx="6901">
                  <c:v>18.705919441100001</c:v>
                </c:pt>
                <c:pt idx="6902">
                  <c:v>18.771050752400001</c:v>
                </c:pt>
                <c:pt idx="6903">
                  <c:v>18.836182063799999</c:v>
                </c:pt>
                <c:pt idx="6904">
                  <c:v>18.897180054100001</c:v>
                </c:pt>
                <c:pt idx="6905">
                  <c:v>18.9580511803</c:v>
                </c:pt>
                <c:pt idx="6906">
                  <c:v>19.018922306499999</c:v>
                </c:pt>
                <c:pt idx="6907">
                  <c:v>19.079793432700001</c:v>
                </c:pt>
                <c:pt idx="6908">
                  <c:v>19.140664558899999</c:v>
                </c:pt>
                <c:pt idx="6909">
                  <c:v>19.201535685100001</c:v>
                </c:pt>
                <c:pt idx="6910">
                  <c:v>19.2624068113</c:v>
                </c:pt>
                <c:pt idx="6911">
                  <c:v>19.3232779376</c:v>
                </c:pt>
                <c:pt idx="6912">
                  <c:v>19.384149063799999</c:v>
                </c:pt>
                <c:pt idx="6913">
                  <c:v>19.445020190000001</c:v>
                </c:pt>
                <c:pt idx="6914">
                  <c:v>19.5058913162</c:v>
                </c:pt>
                <c:pt idx="6915">
                  <c:v>19.566762442400002</c:v>
                </c:pt>
                <c:pt idx="6916">
                  <c:v>19.6276335686</c:v>
                </c:pt>
                <c:pt idx="6917">
                  <c:v>19.688504694799999</c:v>
                </c:pt>
                <c:pt idx="6918">
                  <c:v>19.749375821000001</c:v>
                </c:pt>
                <c:pt idx="6919">
                  <c:v>19.8102469472</c:v>
                </c:pt>
                <c:pt idx="6920">
                  <c:v>19.8711180735</c:v>
                </c:pt>
                <c:pt idx="6921">
                  <c:v>19.931989199699998</c:v>
                </c:pt>
                <c:pt idx="6922">
                  <c:v>19.992860325900001</c:v>
                </c:pt>
                <c:pt idx="6923">
                  <c:v>20.053731452099999</c:v>
                </c:pt>
                <c:pt idx="6924">
                  <c:v>20.114602578300001</c:v>
                </c:pt>
                <c:pt idx="6925">
                  <c:v>20.1754737045</c:v>
                </c:pt>
                <c:pt idx="6926">
                  <c:v>20.236344830699998</c:v>
                </c:pt>
                <c:pt idx="6927">
                  <c:v>20.297215956900001</c:v>
                </c:pt>
                <c:pt idx="6928">
                  <c:v>20.358087083099999</c:v>
                </c:pt>
                <c:pt idx="6929">
                  <c:v>20.4259823093</c:v>
                </c:pt>
                <c:pt idx="6930">
                  <c:v>20.4947325915</c:v>
                </c:pt>
                <c:pt idx="6931">
                  <c:v>20.5634828737</c:v>
                </c:pt>
                <c:pt idx="6932">
                  <c:v>20.632233155800002</c:v>
                </c:pt>
                <c:pt idx="6933">
                  <c:v>20.700983438000002</c:v>
                </c:pt>
                <c:pt idx="6934">
                  <c:v>20.7697337201</c:v>
                </c:pt>
                <c:pt idx="6935">
                  <c:v>20.8384840023</c:v>
                </c:pt>
                <c:pt idx="6936">
                  <c:v>20.907234284400001</c:v>
                </c:pt>
                <c:pt idx="6937">
                  <c:v>20.975984566600001</c:v>
                </c:pt>
                <c:pt idx="6938">
                  <c:v>21.044734848699999</c:v>
                </c:pt>
                <c:pt idx="6939">
                  <c:v>21.113485130899999</c:v>
                </c:pt>
                <c:pt idx="6940">
                  <c:v>21.182235413099999</c:v>
                </c:pt>
                <c:pt idx="6941">
                  <c:v>21.250985695200001</c:v>
                </c:pt>
                <c:pt idx="6942">
                  <c:v>21.319735977400001</c:v>
                </c:pt>
                <c:pt idx="6943">
                  <c:v>21.388486259499999</c:v>
                </c:pt>
                <c:pt idx="6944">
                  <c:v>21.457236541699999</c:v>
                </c:pt>
                <c:pt idx="6945">
                  <c:v>21.5259868238</c:v>
                </c:pt>
                <c:pt idx="6946">
                  <c:v>21.594737106</c:v>
                </c:pt>
                <c:pt idx="6947">
                  <c:v>21.663487388099998</c:v>
                </c:pt>
                <c:pt idx="6948">
                  <c:v>21.732237670300002</c:v>
                </c:pt>
                <c:pt idx="6949">
                  <c:v>21.8009879524</c:v>
                </c:pt>
                <c:pt idx="6950">
                  <c:v>21.8697382346</c:v>
                </c:pt>
                <c:pt idx="6951">
                  <c:v>21.9384885168</c:v>
                </c:pt>
                <c:pt idx="6952">
                  <c:v>22.003733342</c:v>
                </c:pt>
                <c:pt idx="6953">
                  <c:v>22.065399172199999</c:v>
                </c:pt>
                <c:pt idx="6954">
                  <c:v>22.1270650023</c:v>
                </c:pt>
                <c:pt idx="6955">
                  <c:v>22.188730832499999</c:v>
                </c:pt>
                <c:pt idx="6956">
                  <c:v>22.250396662699998</c:v>
                </c:pt>
                <c:pt idx="6957">
                  <c:v>22.312062492900001</c:v>
                </c:pt>
                <c:pt idx="6958">
                  <c:v>22.3737283231</c:v>
                </c:pt>
                <c:pt idx="6959">
                  <c:v>22.435394153299999</c:v>
                </c:pt>
                <c:pt idx="6960">
                  <c:v>22.497059983500002</c:v>
                </c:pt>
                <c:pt idx="6961">
                  <c:v>22.558725813599999</c:v>
                </c:pt>
                <c:pt idx="6962">
                  <c:v>22.620391643800001</c:v>
                </c:pt>
                <c:pt idx="6963">
                  <c:v>22.682057474</c:v>
                </c:pt>
                <c:pt idx="6964">
                  <c:v>22.7437233042</c:v>
                </c:pt>
                <c:pt idx="6965">
                  <c:v>22.805389134399999</c:v>
                </c:pt>
                <c:pt idx="6966">
                  <c:v>22.867054964600001</c:v>
                </c:pt>
                <c:pt idx="6967">
                  <c:v>22.9287207948</c:v>
                </c:pt>
                <c:pt idx="6968">
                  <c:v>22.990386624999999</c:v>
                </c:pt>
                <c:pt idx="6969">
                  <c:v>23.0520524551</c:v>
                </c:pt>
                <c:pt idx="6970">
                  <c:v>23.113718285299999</c:v>
                </c:pt>
                <c:pt idx="6971">
                  <c:v>23.175384115500002</c:v>
                </c:pt>
                <c:pt idx="6972">
                  <c:v>23.237049945700001</c:v>
                </c:pt>
                <c:pt idx="6973">
                  <c:v>23.2987157759</c:v>
                </c:pt>
                <c:pt idx="6974">
                  <c:v>23.360381606099999</c:v>
                </c:pt>
                <c:pt idx="6975">
                  <c:v>23.422047436300002</c:v>
                </c:pt>
                <c:pt idx="6976">
                  <c:v>23.483713266399999</c:v>
                </c:pt>
                <c:pt idx="6977">
                  <c:v>23.545379096600001</c:v>
                </c:pt>
                <c:pt idx="6978">
                  <c:v>23.6070449268</c:v>
                </c:pt>
                <c:pt idx="6979">
                  <c:v>23.671928637499999</c:v>
                </c:pt>
                <c:pt idx="6980">
                  <c:v>23.738882397000001</c:v>
                </c:pt>
                <c:pt idx="6981">
                  <c:v>23.8058361565</c:v>
                </c:pt>
                <c:pt idx="6982">
                  <c:v>23.8727899159</c:v>
                </c:pt>
                <c:pt idx="6983">
                  <c:v>23.939743675399999</c:v>
                </c:pt>
                <c:pt idx="6984">
                  <c:v>24.006697434900001</c:v>
                </c:pt>
                <c:pt idx="6985">
                  <c:v>24.0736511944</c:v>
                </c:pt>
                <c:pt idx="6986">
                  <c:v>24.1406049538</c:v>
                </c:pt>
                <c:pt idx="6987">
                  <c:v>24.207558713299999</c:v>
                </c:pt>
                <c:pt idx="6988">
                  <c:v>24.274512472800001</c:v>
                </c:pt>
                <c:pt idx="6989">
                  <c:v>24.3414662323</c:v>
                </c:pt>
                <c:pt idx="6990">
                  <c:v>24.408419991700001</c:v>
                </c:pt>
                <c:pt idx="6991">
                  <c:v>24.475373751199999</c:v>
                </c:pt>
                <c:pt idx="6992">
                  <c:v>24.542327510700002</c:v>
                </c:pt>
                <c:pt idx="6993">
                  <c:v>24.609281270099999</c:v>
                </c:pt>
                <c:pt idx="6994">
                  <c:v>24.676235029600001</c:v>
                </c:pt>
                <c:pt idx="6995">
                  <c:v>24.7431887891</c:v>
                </c:pt>
                <c:pt idx="6996">
                  <c:v>24.810142548599998</c:v>
                </c:pt>
                <c:pt idx="6997">
                  <c:v>24.877096307999999</c:v>
                </c:pt>
                <c:pt idx="6998">
                  <c:v>24.944050067500001</c:v>
                </c:pt>
                <c:pt idx="6999">
                  <c:v>25.011003827</c:v>
                </c:pt>
                <c:pt idx="7000">
                  <c:v>25.077957586499998</c:v>
                </c:pt>
                <c:pt idx="7001">
                  <c:v>25.144911345899999</c:v>
                </c:pt>
                <c:pt idx="7002">
                  <c:v>25.211865105400001</c:v>
                </c:pt>
                <c:pt idx="7003">
                  <c:v>25.275475535599998</c:v>
                </c:pt>
                <c:pt idx="7004">
                  <c:v>25.3384228223</c:v>
                </c:pt>
                <c:pt idx="7005">
                  <c:v>25.401370108999998</c:v>
                </c:pt>
                <c:pt idx="7006">
                  <c:v>25.4643173957</c:v>
                </c:pt>
                <c:pt idx="7007">
                  <c:v>25.527264682399998</c:v>
                </c:pt>
                <c:pt idx="7008">
                  <c:v>25.5902119691</c:v>
                </c:pt>
                <c:pt idx="7009">
                  <c:v>25.6531592559</c:v>
                </c:pt>
                <c:pt idx="7010">
                  <c:v>25.716106542599999</c:v>
                </c:pt>
                <c:pt idx="7011">
                  <c:v>25.7790538293</c:v>
                </c:pt>
                <c:pt idx="7012">
                  <c:v>25.842001115999999</c:v>
                </c:pt>
                <c:pt idx="7013">
                  <c:v>25.904948402700001</c:v>
                </c:pt>
                <c:pt idx="7014">
                  <c:v>25.967895689399999</c:v>
                </c:pt>
                <c:pt idx="7015">
                  <c:v>26.030842976100001</c:v>
                </c:pt>
                <c:pt idx="7016">
                  <c:v>26.093790262799999</c:v>
                </c:pt>
                <c:pt idx="7017">
                  <c:v>26.156737549500001</c:v>
                </c:pt>
                <c:pt idx="7018">
                  <c:v>26.219684836199999</c:v>
                </c:pt>
                <c:pt idx="7019">
                  <c:v>26.282632122900001</c:v>
                </c:pt>
                <c:pt idx="7020">
                  <c:v>26.345579409599999</c:v>
                </c:pt>
                <c:pt idx="7021">
                  <c:v>26.408526696300001</c:v>
                </c:pt>
                <c:pt idx="7022">
                  <c:v>26.471473983100001</c:v>
                </c:pt>
                <c:pt idx="7023">
                  <c:v>26.534421269799999</c:v>
                </c:pt>
                <c:pt idx="7024">
                  <c:v>26.597368556500001</c:v>
                </c:pt>
                <c:pt idx="7025">
                  <c:v>26.660315843199999</c:v>
                </c:pt>
                <c:pt idx="7026">
                  <c:v>26.723986143899999</c:v>
                </c:pt>
                <c:pt idx="7027">
                  <c:v>26.7899737535</c:v>
                </c:pt>
                <c:pt idx="7028">
                  <c:v>26.8559613631</c:v>
                </c:pt>
                <c:pt idx="7029">
                  <c:v>26.921948972700001</c:v>
                </c:pt>
                <c:pt idx="7030">
                  <c:v>26.987936582300001</c:v>
                </c:pt>
                <c:pt idx="7031">
                  <c:v>27.053924191899998</c:v>
                </c:pt>
                <c:pt idx="7032">
                  <c:v>27.119911801499999</c:v>
                </c:pt>
                <c:pt idx="7033">
                  <c:v>27.185899411099999</c:v>
                </c:pt>
                <c:pt idx="7034">
                  <c:v>27.2518870207</c:v>
                </c:pt>
                <c:pt idx="7035">
                  <c:v>27.3178746303</c:v>
                </c:pt>
                <c:pt idx="7036">
                  <c:v>27.383862239900001</c:v>
                </c:pt>
                <c:pt idx="7037">
                  <c:v>27.449849849500001</c:v>
                </c:pt>
                <c:pt idx="7038">
                  <c:v>27.5158374592</c:v>
                </c:pt>
                <c:pt idx="7039">
                  <c:v>27.581825068800001</c:v>
                </c:pt>
                <c:pt idx="7040">
                  <c:v>27.647812678400001</c:v>
                </c:pt>
                <c:pt idx="7041">
                  <c:v>27.713800288000002</c:v>
                </c:pt>
                <c:pt idx="7042">
                  <c:v>27.779787897599999</c:v>
                </c:pt>
                <c:pt idx="7043">
                  <c:v>27.845775507199999</c:v>
                </c:pt>
                <c:pt idx="7044">
                  <c:v>27.9117631168</c:v>
                </c:pt>
                <c:pt idx="7045">
                  <c:v>27.9777507264</c:v>
                </c:pt>
                <c:pt idx="7046">
                  <c:v>28.043738336000001</c:v>
                </c:pt>
                <c:pt idx="7047">
                  <c:v>28.109725945600001</c:v>
                </c:pt>
                <c:pt idx="7048">
                  <c:v>28.175713555200002</c:v>
                </c:pt>
                <c:pt idx="7049">
                  <c:v>28.241701164799998</c:v>
                </c:pt>
                <c:pt idx="7050">
                  <c:v>28.307688774399999</c:v>
                </c:pt>
                <c:pt idx="7051">
                  <c:v>28.373676383999999</c:v>
                </c:pt>
                <c:pt idx="7052">
                  <c:v>28.439663993700002</c:v>
                </c:pt>
                <c:pt idx="7053">
                  <c:v>28.505651603299999</c:v>
                </c:pt>
                <c:pt idx="7054">
                  <c:v>28.568004322099998</c:v>
                </c:pt>
                <c:pt idx="7055">
                  <c:v>28.627970647200002</c:v>
                </c:pt>
                <c:pt idx="7056">
                  <c:v>28.687936972199999</c:v>
                </c:pt>
                <c:pt idx="7057">
                  <c:v>28.747903297299999</c:v>
                </c:pt>
                <c:pt idx="7058">
                  <c:v>28.807869622399998</c:v>
                </c:pt>
                <c:pt idx="7059">
                  <c:v>28.867835947500001</c:v>
                </c:pt>
                <c:pt idx="7060">
                  <c:v>28.927802272499999</c:v>
                </c:pt>
                <c:pt idx="7061">
                  <c:v>28.987768597599999</c:v>
                </c:pt>
                <c:pt idx="7062">
                  <c:v>29.047734922699998</c:v>
                </c:pt>
                <c:pt idx="7063">
                  <c:v>29.107701247800001</c:v>
                </c:pt>
                <c:pt idx="7064">
                  <c:v>29.167667572900001</c:v>
                </c:pt>
                <c:pt idx="7065">
                  <c:v>29.227633897899999</c:v>
                </c:pt>
                <c:pt idx="7066">
                  <c:v>29.287600222999998</c:v>
                </c:pt>
                <c:pt idx="7067">
                  <c:v>29.347566548100001</c:v>
                </c:pt>
                <c:pt idx="7068">
                  <c:v>29.407532873200001</c:v>
                </c:pt>
                <c:pt idx="7069">
                  <c:v>29.467499198199999</c:v>
                </c:pt>
                <c:pt idx="7070">
                  <c:v>29.527465523299998</c:v>
                </c:pt>
                <c:pt idx="7071">
                  <c:v>29.587431848400001</c:v>
                </c:pt>
                <c:pt idx="7072">
                  <c:v>29.647398173500001</c:v>
                </c:pt>
                <c:pt idx="7073">
                  <c:v>29.707364498600001</c:v>
                </c:pt>
                <c:pt idx="7074">
                  <c:v>29.767330823599998</c:v>
                </c:pt>
                <c:pt idx="7075">
                  <c:v>29.827297148700001</c:v>
                </c:pt>
                <c:pt idx="7076">
                  <c:v>29.887263473800001</c:v>
                </c:pt>
                <c:pt idx="7077">
                  <c:v>29.949684210299999</c:v>
                </c:pt>
                <c:pt idx="7078">
                  <c:v>30.0124730044</c:v>
                </c:pt>
                <c:pt idx="7079">
                  <c:v>30.0752617986</c:v>
                </c:pt>
                <c:pt idx="7080">
                  <c:v>30.138050592700001</c:v>
                </c:pt>
                <c:pt idx="7081">
                  <c:v>30.2008393869</c:v>
                </c:pt>
                <c:pt idx="7082">
                  <c:v>30.263628181000001</c:v>
                </c:pt>
                <c:pt idx="7083">
                  <c:v>30.326416975200001</c:v>
                </c:pt>
                <c:pt idx="7084">
                  <c:v>30.389205769299998</c:v>
                </c:pt>
                <c:pt idx="7085">
                  <c:v>30.451994563500001</c:v>
                </c:pt>
                <c:pt idx="7086">
                  <c:v>30.514783357599999</c:v>
                </c:pt>
                <c:pt idx="7087">
                  <c:v>30.577572151799998</c:v>
                </c:pt>
                <c:pt idx="7088">
                  <c:v>30.640360945899999</c:v>
                </c:pt>
                <c:pt idx="7089">
                  <c:v>30.703149740000001</c:v>
                </c:pt>
                <c:pt idx="7090">
                  <c:v>30.7659385342</c:v>
                </c:pt>
                <c:pt idx="7091">
                  <c:v>30.828727328300001</c:v>
                </c:pt>
                <c:pt idx="7092">
                  <c:v>30.891516122500001</c:v>
                </c:pt>
                <c:pt idx="7093">
                  <c:v>30.954304916600002</c:v>
                </c:pt>
                <c:pt idx="7094">
                  <c:v>31.017093710800001</c:v>
                </c:pt>
                <c:pt idx="7095">
                  <c:v>31.079882504899999</c:v>
                </c:pt>
                <c:pt idx="7096">
                  <c:v>31.142671299100002</c:v>
                </c:pt>
                <c:pt idx="7097">
                  <c:v>31.205460093199999</c:v>
                </c:pt>
                <c:pt idx="7098">
                  <c:v>31.268248887399999</c:v>
                </c:pt>
                <c:pt idx="7099">
                  <c:v>31.3310376815</c:v>
                </c:pt>
                <c:pt idx="7100">
                  <c:v>31.393826475699999</c:v>
                </c:pt>
                <c:pt idx="7101">
                  <c:v>31.4566152698</c:v>
                </c:pt>
                <c:pt idx="7102">
                  <c:v>31.519404064</c:v>
                </c:pt>
                <c:pt idx="7103">
                  <c:v>31.579743294499998</c:v>
                </c:pt>
                <c:pt idx="7104">
                  <c:v>31.637227080799999</c:v>
                </c:pt>
                <c:pt idx="7105">
                  <c:v>31.6947108671</c:v>
                </c:pt>
                <c:pt idx="7106">
                  <c:v>31.7521946534</c:v>
                </c:pt>
                <c:pt idx="7107">
                  <c:v>31.809678439599999</c:v>
                </c:pt>
                <c:pt idx="7108">
                  <c:v>31.8671622259</c:v>
                </c:pt>
                <c:pt idx="7109">
                  <c:v>31.9246460122</c:v>
                </c:pt>
                <c:pt idx="7110">
                  <c:v>31.982129798500001</c:v>
                </c:pt>
                <c:pt idx="7111">
                  <c:v>32.039613584800001</c:v>
                </c:pt>
                <c:pt idx="7112">
                  <c:v>32.097097371099998</c:v>
                </c:pt>
                <c:pt idx="7113">
                  <c:v>32.154581157300001</c:v>
                </c:pt>
                <c:pt idx="7114">
                  <c:v>32.212064943599998</c:v>
                </c:pt>
                <c:pt idx="7115">
                  <c:v>32.269548729900002</c:v>
                </c:pt>
                <c:pt idx="7116">
                  <c:v>32.327032516199999</c:v>
                </c:pt>
                <c:pt idx="7117">
                  <c:v>32.384516302500003</c:v>
                </c:pt>
                <c:pt idx="7118">
                  <c:v>32.4420000888</c:v>
                </c:pt>
                <c:pt idx="7119">
                  <c:v>32.499483875000003</c:v>
                </c:pt>
                <c:pt idx="7120">
                  <c:v>32.5569676613</c:v>
                </c:pt>
                <c:pt idx="7121">
                  <c:v>32.614451447599997</c:v>
                </c:pt>
                <c:pt idx="7122">
                  <c:v>32.671935233900001</c:v>
                </c:pt>
                <c:pt idx="7123">
                  <c:v>32.729419020199998</c:v>
                </c:pt>
                <c:pt idx="7124">
                  <c:v>32.786902806500002</c:v>
                </c:pt>
                <c:pt idx="7125">
                  <c:v>32.844386592699998</c:v>
                </c:pt>
                <c:pt idx="7126">
                  <c:v>32.901870379000002</c:v>
                </c:pt>
                <c:pt idx="7127">
                  <c:v>32.959354165299999</c:v>
                </c:pt>
                <c:pt idx="7128">
                  <c:v>33.016530633199999</c:v>
                </c:pt>
                <c:pt idx="7129">
                  <c:v>33.073580875899999</c:v>
                </c:pt>
                <c:pt idx="7130">
                  <c:v>33.130631118499998</c:v>
                </c:pt>
                <c:pt idx="7131">
                  <c:v>33.187681361099997</c:v>
                </c:pt>
                <c:pt idx="7132">
                  <c:v>33.244731603699996</c:v>
                </c:pt>
                <c:pt idx="7133">
                  <c:v>33.301781846300003</c:v>
                </c:pt>
                <c:pt idx="7134">
                  <c:v>33.358832088900002</c:v>
                </c:pt>
                <c:pt idx="7135">
                  <c:v>33.415882331500001</c:v>
                </c:pt>
                <c:pt idx="7136">
                  <c:v>33.4729325741</c:v>
                </c:pt>
                <c:pt idx="7137">
                  <c:v>33.529982816699999</c:v>
                </c:pt>
                <c:pt idx="7138">
                  <c:v>33.587033059299998</c:v>
                </c:pt>
                <c:pt idx="7139">
                  <c:v>33.644083301999999</c:v>
                </c:pt>
                <c:pt idx="7140">
                  <c:v>33.701133544599998</c:v>
                </c:pt>
                <c:pt idx="7141">
                  <c:v>33.758183787199997</c:v>
                </c:pt>
                <c:pt idx="7142">
                  <c:v>33.815234029800003</c:v>
                </c:pt>
                <c:pt idx="7143">
                  <c:v>33.872284272400002</c:v>
                </c:pt>
                <c:pt idx="7144">
                  <c:v>33.929334515000001</c:v>
                </c:pt>
                <c:pt idx="7145">
                  <c:v>33.9863847576</c:v>
                </c:pt>
                <c:pt idx="7146">
                  <c:v>34.043435000199999</c:v>
                </c:pt>
                <c:pt idx="7147">
                  <c:v>34.100485242799998</c:v>
                </c:pt>
                <c:pt idx="7148">
                  <c:v>34.157535485399997</c:v>
                </c:pt>
                <c:pt idx="7149">
                  <c:v>34.214585728099998</c:v>
                </c:pt>
                <c:pt idx="7150">
                  <c:v>34.271635970699997</c:v>
                </c:pt>
                <c:pt idx="7151">
                  <c:v>34.328686213300003</c:v>
                </c:pt>
                <c:pt idx="7152">
                  <c:v>34.385736455900002</c:v>
                </c:pt>
                <c:pt idx="7153">
                  <c:v>34.441208920000001</c:v>
                </c:pt>
                <c:pt idx="7154">
                  <c:v>34.496184469500001</c:v>
                </c:pt>
                <c:pt idx="7155">
                  <c:v>34.551160018899999</c:v>
                </c:pt>
                <c:pt idx="7156">
                  <c:v>34.606135568399999</c:v>
                </c:pt>
                <c:pt idx="7157">
                  <c:v>34.661111117799997</c:v>
                </c:pt>
                <c:pt idx="7158">
                  <c:v>34.716086667299997</c:v>
                </c:pt>
                <c:pt idx="7159">
                  <c:v>34.771062216700003</c:v>
                </c:pt>
                <c:pt idx="7160">
                  <c:v>34.826037766200002</c:v>
                </c:pt>
                <c:pt idx="7161">
                  <c:v>34.881013315600001</c:v>
                </c:pt>
                <c:pt idx="7162">
                  <c:v>34.935988865100001</c:v>
                </c:pt>
                <c:pt idx="7163">
                  <c:v>34.990964414499999</c:v>
                </c:pt>
                <c:pt idx="7164">
                  <c:v>35.045939963899997</c:v>
                </c:pt>
                <c:pt idx="7165">
                  <c:v>35.100915513399997</c:v>
                </c:pt>
                <c:pt idx="7166">
                  <c:v>35.155891062800002</c:v>
                </c:pt>
                <c:pt idx="7167">
                  <c:v>35.210866612300002</c:v>
                </c:pt>
                <c:pt idx="7168">
                  <c:v>35.2658421617</c:v>
                </c:pt>
                <c:pt idx="7169">
                  <c:v>35.3208177112</c:v>
                </c:pt>
                <c:pt idx="7170">
                  <c:v>35.375793260599998</c:v>
                </c:pt>
                <c:pt idx="7171">
                  <c:v>35.430768810099998</c:v>
                </c:pt>
                <c:pt idx="7172">
                  <c:v>35.485744359500003</c:v>
                </c:pt>
                <c:pt idx="7173">
                  <c:v>35.540719908900002</c:v>
                </c:pt>
                <c:pt idx="7174">
                  <c:v>35.595695458400002</c:v>
                </c:pt>
                <c:pt idx="7175">
                  <c:v>35.6506710078</c:v>
                </c:pt>
                <c:pt idx="7176">
                  <c:v>35.7056465573</c:v>
                </c:pt>
                <c:pt idx="7177">
                  <c:v>35.760119292900001</c:v>
                </c:pt>
                <c:pt idx="7178">
                  <c:v>35.812272500500001</c:v>
                </c:pt>
                <c:pt idx="7179">
                  <c:v>35.864425707999999</c:v>
                </c:pt>
                <c:pt idx="7180">
                  <c:v>35.916578915599999</c:v>
                </c:pt>
                <c:pt idx="7181">
                  <c:v>35.968732123099997</c:v>
                </c:pt>
                <c:pt idx="7182">
                  <c:v>36.020885330699997</c:v>
                </c:pt>
                <c:pt idx="7183">
                  <c:v>36.073038538200002</c:v>
                </c:pt>
                <c:pt idx="7184">
                  <c:v>36.125191745800002</c:v>
                </c:pt>
                <c:pt idx="7185">
                  <c:v>36.1773449533</c:v>
                </c:pt>
                <c:pt idx="7186">
                  <c:v>36.2294981609</c:v>
                </c:pt>
                <c:pt idx="7187">
                  <c:v>36.281651368399999</c:v>
                </c:pt>
                <c:pt idx="7188">
                  <c:v>36.333804575999999</c:v>
                </c:pt>
                <c:pt idx="7189">
                  <c:v>36.385957783499997</c:v>
                </c:pt>
                <c:pt idx="7190">
                  <c:v>36.438110991099997</c:v>
                </c:pt>
                <c:pt idx="7191">
                  <c:v>36.490264198600002</c:v>
                </c:pt>
                <c:pt idx="7192">
                  <c:v>36.542417406200002</c:v>
                </c:pt>
                <c:pt idx="7193">
                  <c:v>36.5945706137</c:v>
                </c:pt>
                <c:pt idx="7194">
                  <c:v>36.6467238213</c:v>
                </c:pt>
                <c:pt idx="7195">
                  <c:v>36.698877028799998</c:v>
                </c:pt>
                <c:pt idx="7196">
                  <c:v>36.751030236399998</c:v>
                </c:pt>
                <c:pt idx="7197">
                  <c:v>36.803183443899997</c:v>
                </c:pt>
                <c:pt idx="7198">
                  <c:v>36.855336651499996</c:v>
                </c:pt>
                <c:pt idx="7199">
                  <c:v>36.907489859000002</c:v>
                </c:pt>
                <c:pt idx="7200">
                  <c:v>36.959643066600002</c:v>
                </c:pt>
                <c:pt idx="7201">
                  <c:v>37.0117962741</c:v>
                </c:pt>
                <c:pt idx="7202">
                  <c:v>37.0639494817</c:v>
                </c:pt>
                <c:pt idx="7203">
                  <c:v>37.116102689199998</c:v>
                </c:pt>
                <c:pt idx="7204">
                  <c:v>37.167988395099997</c:v>
                </c:pt>
                <c:pt idx="7205">
                  <c:v>37.216697105599998</c:v>
                </c:pt>
                <c:pt idx="7206">
                  <c:v>37.265405816099999</c:v>
                </c:pt>
                <c:pt idx="7207">
                  <c:v>37.314114526600001</c:v>
                </c:pt>
                <c:pt idx="7208">
                  <c:v>37.362823237100002</c:v>
                </c:pt>
                <c:pt idx="7209">
                  <c:v>37.411531947599997</c:v>
                </c:pt>
                <c:pt idx="7210">
                  <c:v>37.460240658099998</c:v>
                </c:pt>
                <c:pt idx="7211">
                  <c:v>37.5089493686</c:v>
                </c:pt>
                <c:pt idx="7212">
                  <c:v>37.557658079100001</c:v>
                </c:pt>
                <c:pt idx="7213">
                  <c:v>37.606366789600003</c:v>
                </c:pt>
                <c:pt idx="7214">
                  <c:v>37.655075500000002</c:v>
                </c:pt>
                <c:pt idx="7215">
                  <c:v>37.703784210499997</c:v>
                </c:pt>
                <c:pt idx="7216">
                  <c:v>37.752492920999998</c:v>
                </c:pt>
                <c:pt idx="7217">
                  <c:v>37.8012016315</c:v>
                </c:pt>
                <c:pt idx="7218">
                  <c:v>37.849910342000001</c:v>
                </c:pt>
                <c:pt idx="7219">
                  <c:v>37.898619052500003</c:v>
                </c:pt>
                <c:pt idx="7220">
                  <c:v>37.947327762999997</c:v>
                </c:pt>
                <c:pt idx="7221">
                  <c:v>37.996036473499998</c:v>
                </c:pt>
                <c:pt idx="7222">
                  <c:v>38.044745184</c:v>
                </c:pt>
                <c:pt idx="7223">
                  <c:v>38.093453894500001</c:v>
                </c:pt>
                <c:pt idx="7224">
                  <c:v>38.142162605000003</c:v>
                </c:pt>
                <c:pt idx="7225">
                  <c:v>38.190871315499997</c:v>
                </c:pt>
                <c:pt idx="7226">
                  <c:v>38.239580025899997</c:v>
                </c:pt>
                <c:pt idx="7227">
                  <c:v>38.2872681821</c:v>
                </c:pt>
                <c:pt idx="7228">
                  <c:v>38.332900452200001</c:v>
                </c:pt>
                <c:pt idx="7229">
                  <c:v>38.378532722400003</c:v>
                </c:pt>
                <c:pt idx="7230">
                  <c:v>38.424164992599998</c:v>
                </c:pt>
                <c:pt idx="7231">
                  <c:v>38.469797262699998</c:v>
                </c:pt>
                <c:pt idx="7232">
                  <c:v>38.515429532900001</c:v>
                </c:pt>
                <c:pt idx="7233">
                  <c:v>38.561061803100003</c:v>
                </c:pt>
                <c:pt idx="7234">
                  <c:v>38.606694073200003</c:v>
                </c:pt>
                <c:pt idx="7235">
                  <c:v>38.652326343399999</c:v>
                </c:pt>
                <c:pt idx="7236">
                  <c:v>38.697958613600001</c:v>
                </c:pt>
                <c:pt idx="7237">
                  <c:v>38.743590883700001</c:v>
                </c:pt>
                <c:pt idx="7238">
                  <c:v>38.789223153899997</c:v>
                </c:pt>
                <c:pt idx="7239">
                  <c:v>38.834855424099999</c:v>
                </c:pt>
                <c:pt idx="7240">
                  <c:v>38.880487694300001</c:v>
                </c:pt>
                <c:pt idx="7241">
                  <c:v>38.926119964400002</c:v>
                </c:pt>
                <c:pt idx="7242">
                  <c:v>38.971752234599997</c:v>
                </c:pt>
                <c:pt idx="7243">
                  <c:v>39.017384504799999</c:v>
                </c:pt>
                <c:pt idx="7244">
                  <c:v>39.063016774899999</c:v>
                </c:pt>
                <c:pt idx="7245">
                  <c:v>39.108649045100002</c:v>
                </c:pt>
                <c:pt idx="7246">
                  <c:v>39.154281315299997</c:v>
                </c:pt>
                <c:pt idx="7247">
                  <c:v>39.199913585399997</c:v>
                </c:pt>
                <c:pt idx="7248">
                  <c:v>39.2455458556</c:v>
                </c:pt>
                <c:pt idx="7249">
                  <c:v>39.291178125800002</c:v>
                </c:pt>
                <c:pt idx="7250">
                  <c:v>39.336810395900002</c:v>
                </c:pt>
                <c:pt idx="7251">
                  <c:v>39.382442666099998</c:v>
                </c:pt>
                <c:pt idx="7252">
                  <c:v>39.4280749363</c:v>
                </c:pt>
                <c:pt idx="7253">
                  <c:v>39.4737072064</c:v>
                </c:pt>
                <c:pt idx="7254">
                  <c:v>39.519339476600003</c:v>
                </c:pt>
                <c:pt idx="7255">
                  <c:v>39.5642878962</c:v>
                </c:pt>
                <c:pt idx="7256">
                  <c:v>39.6091995516</c:v>
                </c:pt>
                <c:pt idx="7257">
                  <c:v>39.654111206899998</c:v>
                </c:pt>
                <c:pt idx="7258">
                  <c:v>39.699022862299998</c:v>
                </c:pt>
                <c:pt idx="7259">
                  <c:v>39.743934517699998</c:v>
                </c:pt>
                <c:pt idx="7260">
                  <c:v>39.788846173000003</c:v>
                </c:pt>
                <c:pt idx="7261">
                  <c:v>39.833757828400003</c:v>
                </c:pt>
                <c:pt idx="7262">
                  <c:v>39.878669483700001</c:v>
                </c:pt>
                <c:pt idx="7263">
                  <c:v>39.923581139100001</c:v>
                </c:pt>
                <c:pt idx="7264">
                  <c:v>39.968492794500001</c:v>
                </c:pt>
                <c:pt idx="7265">
                  <c:v>40.013404449799999</c:v>
                </c:pt>
                <c:pt idx="7266">
                  <c:v>40.058316105199999</c:v>
                </c:pt>
                <c:pt idx="7267">
                  <c:v>40.103227760499998</c:v>
                </c:pt>
                <c:pt idx="7268">
                  <c:v>40.148139415899998</c:v>
                </c:pt>
                <c:pt idx="7269">
                  <c:v>40.193051071200003</c:v>
                </c:pt>
                <c:pt idx="7270">
                  <c:v>40.237962726600003</c:v>
                </c:pt>
                <c:pt idx="7271">
                  <c:v>40.282874382000003</c:v>
                </c:pt>
                <c:pt idx="7272">
                  <c:v>40.327786037300001</c:v>
                </c:pt>
                <c:pt idx="7273">
                  <c:v>40.372697692700001</c:v>
                </c:pt>
                <c:pt idx="7274">
                  <c:v>40.417609347999999</c:v>
                </c:pt>
                <c:pt idx="7275">
                  <c:v>40.462521003399999</c:v>
                </c:pt>
                <c:pt idx="7276">
                  <c:v>40.507432658799999</c:v>
                </c:pt>
                <c:pt idx="7277">
                  <c:v>40.552344314099997</c:v>
                </c:pt>
                <c:pt idx="7278">
                  <c:v>40.595564932800002</c:v>
                </c:pt>
                <c:pt idx="7279">
                  <c:v>40.6341842486</c:v>
                </c:pt>
                <c:pt idx="7280">
                  <c:v>40.672803564500001</c:v>
                </c:pt>
                <c:pt idx="7281">
                  <c:v>40.711422880299999</c:v>
                </c:pt>
                <c:pt idx="7282">
                  <c:v>40.750042196199999</c:v>
                </c:pt>
                <c:pt idx="7283">
                  <c:v>40.788661511999997</c:v>
                </c:pt>
                <c:pt idx="7284">
                  <c:v>40.827280827899997</c:v>
                </c:pt>
                <c:pt idx="7285">
                  <c:v>40.865900143700003</c:v>
                </c:pt>
                <c:pt idx="7286">
                  <c:v>40.904519459500001</c:v>
                </c:pt>
                <c:pt idx="7287">
                  <c:v>40.943138775400001</c:v>
                </c:pt>
                <c:pt idx="7288">
                  <c:v>40.9817580912</c:v>
                </c:pt>
                <c:pt idx="7289">
                  <c:v>41.0203774071</c:v>
                </c:pt>
                <c:pt idx="7290">
                  <c:v>41.058996722899998</c:v>
                </c:pt>
                <c:pt idx="7291">
                  <c:v>41.097616038699996</c:v>
                </c:pt>
                <c:pt idx="7292">
                  <c:v>41.136235354599997</c:v>
                </c:pt>
                <c:pt idx="7293">
                  <c:v>41.174854670400002</c:v>
                </c:pt>
                <c:pt idx="7294">
                  <c:v>41.213473986300002</c:v>
                </c:pt>
                <c:pt idx="7295">
                  <c:v>41.2520933021</c:v>
                </c:pt>
                <c:pt idx="7296">
                  <c:v>41.290712617899999</c:v>
                </c:pt>
                <c:pt idx="7297">
                  <c:v>41.329331933799999</c:v>
                </c:pt>
                <c:pt idx="7298">
                  <c:v>41.367951249599997</c:v>
                </c:pt>
                <c:pt idx="7299">
                  <c:v>41.406570565499997</c:v>
                </c:pt>
                <c:pt idx="7300">
                  <c:v>41.445189881300003</c:v>
                </c:pt>
                <c:pt idx="7301">
                  <c:v>41.483809197100001</c:v>
                </c:pt>
                <c:pt idx="7302">
                  <c:v>41.522428513000001</c:v>
                </c:pt>
                <c:pt idx="7303">
                  <c:v>41.5610478288</c:v>
                </c:pt>
                <c:pt idx="7304">
                  <c:v>41.5996671447</c:v>
                </c:pt>
                <c:pt idx="7305">
                  <c:v>41.6378293824</c:v>
                </c:pt>
                <c:pt idx="7306">
                  <c:v>41.675098773199998</c:v>
                </c:pt>
                <c:pt idx="7307">
                  <c:v>41.712368164099999</c:v>
                </c:pt>
                <c:pt idx="7308">
                  <c:v>41.749637554899998</c:v>
                </c:pt>
                <c:pt idx="7309">
                  <c:v>41.786906945799998</c:v>
                </c:pt>
                <c:pt idx="7310">
                  <c:v>41.824176336599997</c:v>
                </c:pt>
                <c:pt idx="7311">
                  <c:v>41.861445727400003</c:v>
                </c:pt>
                <c:pt idx="7312">
                  <c:v>41.898715118299997</c:v>
                </c:pt>
                <c:pt idx="7313">
                  <c:v>41.935984509100003</c:v>
                </c:pt>
                <c:pt idx="7314">
                  <c:v>41.973253899900001</c:v>
                </c:pt>
                <c:pt idx="7315">
                  <c:v>42.010523290800002</c:v>
                </c:pt>
                <c:pt idx="7316">
                  <c:v>42.047792681600001</c:v>
                </c:pt>
                <c:pt idx="7317">
                  <c:v>42.0850620724</c:v>
                </c:pt>
                <c:pt idx="7318">
                  <c:v>42.1223314633</c:v>
                </c:pt>
                <c:pt idx="7319">
                  <c:v>42.159600854099999</c:v>
                </c:pt>
                <c:pt idx="7320">
                  <c:v>42.196870244899998</c:v>
                </c:pt>
                <c:pt idx="7321">
                  <c:v>42.234139635799998</c:v>
                </c:pt>
                <c:pt idx="7322">
                  <c:v>42.271409026599997</c:v>
                </c:pt>
                <c:pt idx="7323">
                  <c:v>42.308678417400003</c:v>
                </c:pt>
                <c:pt idx="7324">
                  <c:v>42.345947808299996</c:v>
                </c:pt>
                <c:pt idx="7325">
                  <c:v>42.383217199100002</c:v>
                </c:pt>
                <c:pt idx="7326">
                  <c:v>42.420486589900001</c:v>
                </c:pt>
                <c:pt idx="7327">
                  <c:v>42.457755980800002</c:v>
                </c:pt>
                <c:pt idx="7328">
                  <c:v>42.495025371600001</c:v>
                </c:pt>
                <c:pt idx="7329">
                  <c:v>42.525907848899998</c:v>
                </c:pt>
                <c:pt idx="7330">
                  <c:v>42.555181726199997</c:v>
                </c:pt>
                <c:pt idx="7331">
                  <c:v>42.584455603499997</c:v>
                </c:pt>
                <c:pt idx="7332">
                  <c:v>42.613729480700002</c:v>
                </c:pt>
                <c:pt idx="7333">
                  <c:v>42.643003358000001</c:v>
                </c:pt>
                <c:pt idx="7334">
                  <c:v>42.672277235199999</c:v>
                </c:pt>
                <c:pt idx="7335">
                  <c:v>42.701551112499999</c:v>
                </c:pt>
                <c:pt idx="7336">
                  <c:v>42.730824989799999</c:v>
                </c:pt>
                <c:pt idx="7337">
                  <c:v>42.760098867000004</c:v>
                </c:pt>
                <c:pt idx="7338">
                  <c:v>42.789372744300003</c:v>
                </c:pt>
                <c:pt idx="7339">
                  <c:v>42.818646621600003</c:v>
                </c:pt>
                <c:pt idx="7340">
                  <c:v>42.847920498800001</c:v>
                </c:pt>
                <c:pt idx="7341">
                  <c:v>42.8771943761</c:v>
                </c:pt>
                <c:pt idx="7342">
                  <c:v>42.906468253299998</c:v>
                </c:pt>
                <c:pt idx="7343">
                  <c:v>42.935742130599998</c:v>
                </c:pt>
                <c:pt idx="7344">
                  <c:v>42.965016007899997</c:v>
                </c:pt>
                <c:pt idx="7345">
                  <c:v>42.994289885100002</c:v>
                </c:pt>
                <c:pt idx="7346">
                  <c:v>43.023563762400002</c:v>
                </c:pt>
                <c:pt idx="7347">
                  <c:v>43.052837639700002</c:v>
                </c:pt>
                <c:pt idx="7348">
                  <c:v>43.0821115169</c:v>
                </c:pt>
                <c:pt idx="7349">
                  <c:v>43.111385394199999</c:v>
                </c:pt>
                <c:pt idx="7350">
                  <c:v>43.140659271399997</c:v>
                </c:pt>
                <c:pt idx="7351">
                  <c:v>43.169933148699997</c:v>
                </c:pt>
                <c:pt idx="7352">
                  <c:v>43.199207026000003</c:v>
                </c:pt>
                <c:pt idx="7353">
                  <c:v>43.228480903200001</c:v>
                </c:pt>
                <c:pt idx="7354">
                  <c:v>43.257754780500001</c:v>
                </c:pt>
                <c:pt idx="7355">
                  <c:v>43.287281863899999</c:v>
                </c:pt>
                <c:pt idx="7356">
                  <c:v>43.316963105699998</c:v>
                </c:pt>
                <c:pt idx="7357">
                  <c:v>43.346644347500003</c:v>
                </c:pt>
                <c:pt idx="7358">
                  <c:v>43.376325589300002</c:v>
                </c:pt>
                <c:pt idx="7359">
                  <c:v>43.406006831100001</c:v>
                </c:pt>
                <c:pt idx="7360">
                  <c:v>43.4356880729</c:v>
                </c:pt>
                <c:pt idx="7361">
                  <c:v>43.465369314699998</c:v>
                </c:pt>
                <c:pt idx="7362">
                  <c:v>43.495050556499997</c:v>
                </c:pt>
                <c:pt idx="7363">
                  <c:v>43.524731798300003</c:v>
                </c:pt>
                <c:pt idx="7364">
                  <c:v>43.554413040100002</c:v>
                </c:pt>
                <c:pt idx="7365">
                  <c:v>43.584094281799999</c:v>
                </c:pt>
                <c:pt idx="7366">
                  <c:v>43.613775523599998</c:v>
                </c:pt>
                <c:pt idx="7367">
                  <c:v>43.643456765400003</c:v>
                </c:pt>
                <c:pt idx="7368">
                  <c:v>43.673138007200002</c:v>
                </c:pt>
                <c:pt idx="7369">
                  <c:v>43.702819249000001</c:v>
                </c:pt>
                <c:pt idx="7370">
                  <c:v>43.7325004908</c:v>
                </c:pt>
                <c:pt idx="7371">
                  <c:v>43.762181732599998</c:v>
                </c:pt>
                <c:pt idx="7372">
                  <c:v>43.791862974399997</c:v>
                </c:pt>
                <c:pt idx="7373">
                  <c:v>43.821544216200003</c:v>
                </c:pt>
                <c:pt idx="7374">
                  <c:v>43.851225458000002</c:v>
                </c:pt>
                <c:pt idx="7375">
                  <c:v>43.880906699800001</c:v>
                </c:pt>
                <c:pt idx="7376">
                  <c:v>43.910587941599999</c:v>
                </c:pt>
                <c:pt idx="7377">
                  <c:v>43.940269183300003</c:v>
                </c:pt>
                <c:pt idx="7378">
                  <c:v>43.969950425100002</c:v>
                </c:pt>
                <c:pt idx="7379">
                  <c:v>43.999631666900001</c:v>
                </c:pt>
                <c:pt idx="7380">
                  <c:v>44.0293129087</c:v>
                </c:pt>
                <c:pt idx="7381">
                  <c:v>44.052292652399998</c:v>
                </c:pt>
                <c:pt idx="7382">
                  <c:v>44.073108231900001</c:v>
                </c:pt>
                <c:pt idx="7383">
                  <c:v>44.093923811499998</c:v>
                </c:pt>
                <c:pt idx="7384">
                  <c:v>44.114739391100002</c:v>
                </c:pt>
                <c:pt idx="7385">
                  <c:v>44.135554970599998</c:v>
                </c:pt>
                <c:pt idx="7386">
                  <c:v>44.156370550200002</c:v>
                </c:pt>
                <c:pt idx="7387">
                  <c:v>44.177186129799999</c:v>
                </c:pt>
                <c:pt idx="7388">
                  <c:v>44.198001709300001</c:v>
                </c:pt>
                <c:pt idx="7389">
                  <c:v>44.218817288899999</c:v>
                </c:pt>
                <c:pt idx="7390">
                  <c:v>44.239632868500003</c:v>
                </c:pt>
                <c:pt idx="7391">
                  <c:v>44.260448447999998</c:v>
                </c:pt>
                <c:pt idx="7392">
                  <c:v>44.281264027600002</c:v>
                </c:pt>
                <c:pt idx="7393">
                  <c:v>44.3020796072</c:v>
                </c:pt>
                <c:pt idx="7394">
                  <c:v>44.322895186700002</c:v>
                </c:pt>
                <c:pt idx="7395">
                  <c:v>44.343710766299999</c:v>
                </c:pt>
                <c:pt idx="7396">
                  <c:v>44.364526345900003</c:v>
                </c:pt>
                <c:pt idx="7397">
                  <c:v>44.385341925500001</c:v>
                </c:pt>
                <c:pt idx="7398">
                  <c:v>44.406157505000003</c:v>
                </c:pt>
                <c:pt idx="7399">
                  <c:v>44.4269730846</c:v>
                </c:pt>
                <c:pt idx="7400">
                  <c:v>44.447788664199997</c:v>
                </c:pt>
                <c:pt idx="7401">
                  <c:v>44.4686042437</c:v>
                </c:pt>
                <c:pt idx="7402">
                  <c:v>44.489419823299997</c:v>
                </c:pt>
                <c:pt idx="7403">
                  <c:v>44.510235402900001</c:v>
                </c:pt>
                <c:pt idx="7404">
                  <c:v>44.531050982399996</c:v>
                </c:pt>
                <c:pt idx="7405">
                  <c:v>44.552209487299997</c:v>
                </c:pt>
                <c:pt idx="7406">
                  <c:v>44.573375782900001</c:v>
                </c:pt>
                <c:pt idx="7407">
                  <c:v>44.594542078499998</c:v>
                </c:pt>
                <c:pt idx="7408">
                  <c:v>44.615708374100002</c:v>
                </c:pt>
                <c:pt idx="7409">
                  <c:v>44.636874669699999</c:v>
                </c:pt>
                <c:pt idx="7410">
                  <c:v>44.658040965300003</c:v>
                </c:pt>
                <c:pt idx="7411">
                  <c:v>44.679207260799998</c:v>
                </c:pt>
                <c:pt idx="7412">
                  <c:v>44.700373556400002</c:v>
                </c:pt>
                <c:pt idx="7413">
                  <c:v>44.721539851999999</c:v>
                </c:pt>
                <c:pt idx="7414">
                  <c:v>44.742706147600003</c:v>
                </c:pt>
                <c:pt idx="7415">
                  <c:v>44.7638724432</c:v>
                </c:pt>
                <c:pt idx="7416">
                  <c:v>44.785038738799997</c:v>
                </c:pt>
                <c:pt idx="7417">
                  <c:v>44.806205034400001</c:v>
                </c:pt>
                <c:pt idx="7418">
                  <c:v>44.827371329999998</c:v>
                </c:pt>
                <c:pt idx="7419">
                  <c:v>44.848537625600002</c:v>
                </c:pt>
                <c:pt idx="7420">
                  <c:v>44.869703921199999</c:v>
                </c:pt>
                <c:pt idx="7421">
                  <c:v>44.890870216800003</c:v>
                </c:pt>
                <c:pt idx="7422">
                  <c:v>44.9120365124</c:v>
                </c:pt>
                <c:pt idx="7423">
                  <c:v>44.933202807900003</c:v>
                </c:pt>
                <c:pt idx="7424">
                  <c:v>44.954369103499999</c:v>
                </c:pt>
                <c:pt idx="7425">
                  <c:v>44.975535399100004</c:v>
                </c:pt>
                <c:pt idx="7426">
                  <c:v>44.9967016947</c:v>
                </c:pt>
                <c:pt idx="7427">
                  <c:v>45.017867990299997</c:v>
                </c:pt>
                <c:pt idx="7428">
                  <c:v>45.039034285900001</c:v>
                </c:pt>
                <c:pt idx="7429">
                  <c:v>45.060200581499998</c:v>
                </c:pt>
                <c:pt idx="7430">
                  <c:v>45.081366877100002</c:v>
                </c:pt>
                <c:pt idx="7431">
                  <c:v>45.095120824399999</c:v>
                </c:pt>
                <c:pt idx="7432">
                  <c:v>45.102254304299997</c:v>
                </c:pt>
                <c:pt idx="7433">
                  <c:v>45.109387784200003</c:v>
                </c:pt>
                <c:pt idx="7434">
                  <c:v>45.116521264100001</c:v>
                </c:pt>
                <c:pt idx="7435">
                  <c:v>45.123654744</c:v>
                </c:pt>
                <c:pt idx="7436">
                  <c:v>45.130788223899998</c:v>
                </c:pt>
                <c:pt idx="7437">
                  <c:v>45.137921703799996</c:v>
                </c:pt>
                <c:pt idx="7438">
                  <c:v>45.145055183700002</c:v>
                </c:pt>
                <c:pt idx="7439">
                  <c:v>45.1521886636</c:v>
                </c:pt>
                <c:pt idx="7440">
                  <c:v>45.159322143499999</c:v>
                </c:pt>
                <c:pt idx="7441">
                  <c:v>45.166455623399997</c:v>
                </c:pt>
                <c:pt idx="7442">
                  <c:v>45.173589103300003</c:v>
                </c:pt>
                <c:pt idx="7443">
                  <c:v>45.180722583200001</c:v>
                </c:pt>
                <c:pt idx="7444">
                  <c:v>45.1878560631</c:v>
                </c:pt>
                <c:pt idx="7445">
                  <c:v>45.194989542999998</c:v>
                </c:pt>
                <c:pt idx="7446">
                  <c:v>45.202123022899997</c:v>
                </c:pt>
                <c:pt idx="7447">
                  <c:v>45.209256502800002</c:v>
                </c:pt>
                <c:pt idx="7448">
                  <c:v>45.216389982700001</c:v>
                </c:pt>
                <c:pt idx="7449">
                  <c:v>45.223523462599999</c:v>
                </c:pt>
                <c:pt idx="7450">
                  <c:v>45.230656942499998</c:v>
                </c:pt>
                <c:pt idx="7451">
                  <c:v>45.237790422400003</c:v>
                </c:pt>
                <c:pt idx="7452">
                  <c:v>45.244923902300002</c:v>
                </c:pt>
                <c:pt idx="7453">
                  <c:v>45.2520573822</c:v>
                </c:pt>
                <c:pt idx="7454">
                  <c:v>45.259190862099999</c:v>
                </c:pt>
                <c:pt idx="7455">
                  <c:v>45.269530841600002</c:v>
                </c:pt>
                <c:pt idx="7456">
                  <c:v>45.281949544100002</c:v>
                </c:pt>
                <c:pt idx="7457">
                  <c:v>45.294368246600001</c:v>
                </c:pt>
                <c:pt idx="7458">
                  <c:v>45.306786948999999</c:v>
                </c:pt>
                <c:pt idx="7459">
                  <c:v>45.319205651499999</c:v>
                </c:pt>
                <c:pt idx="7460">
                  <c:v>45.331624353899997</c:v>
                </c:pt>
                <c:pt idx="7461">
                  <c:v>45.344043056399997</c:v>
                </c:pt>
                <c:pt idx="7462">
                  <c:v>45.356461758899997</c:v>
                </c:pt>
                <c:pt idx="7463">
                  <c:v>45.368880461300002</c:v>
                </c:pt>
                <c:pt idx="7464">
                  <c:v>45.381299163800001</c:v>
                </c:pt>
                <c:pt idx="7465">
                  <c:v>45.393717866300001</c:v>
                </c:pt>
                <c:pt idx="7466">
                  <c:v>45.406136568699999</c:v>
                </c:pt>
                <c:pt idx="7467">
                  <c:v>45.418555271199999</c:v>
                </c:pt>
                <c:pt idx="7468">
                  <c:v>45.430973973699999</c:v>
                </c:pt>
                <c:pt idx="7469">
                  <c:v>45.443392676099997</c:v>
                </c:pt>
                <c:pt idx="7470">
                  <c:v>45.455811378600004</c:v>
                </c:pt>
                <c:pt idx="7471">
                  <c:v>45.468230081000002</c:v>
                </c:pt>
                <c:pt idx="7472">
                  <c:v>45.480648783500001</c:v>
                </c:pt>
                <c:pt idx="7473">
                  <c:v>45.493067486000001</c:v>
                </c:pt>
                <c:pt idx="7474">
                  <c:v>45.505486188399999</c:v>
                </c:pt>
                <c:pt idx="7475">
                  <c:v>45.517904890899999</c:v>
                </c:pt>
                <c:pt idx="7476">
                  <c:v>45.530323593399999</c:v>
                </c:pt>
                <c:pt idx="7477">
                  <c:v>45.542742295799997</c:v>
                </c:pt>
                <c:pt idx="7478">
                  <c:v>45.555160998300003</c:v>
                </c:pt>
                <c:pt idx="7479">
                  <c:v>45.567579700700001</c:v>
                </c:pt>
                <c:pt idx="7480">
                  <c:v>45.579998403200001</c:v>
                </c:pt>
                <c:pt idx="7481">
                  <c:v>45.588410222500002</c:v>
                </c:pt>
                <c:pt idx="7482">
                  <c:v>45.586044588599997</c:v>
                </c:pt>
                <c:pt idx="7483">
                  <c:v>45.583678954600003</c:v>
                </c:pt>
                <c:pt idx="7484">
                  <c:v>45.581313320699998</c:v>
                </c:pt>
                <c:pt idx="7485">
                  <c:v>45.578947686699998</c:v>
                </c:pt>
                <c:pt idx="7486">
                  <c:v>45.576582052799999</c:v>
                </c:pt>
                <c:pt idx="7487">
                  <c:v>45.574216418799999</c:v>
                </c:pt>
                <c:pt idx="7488">
                  <c:v>45.571850784900001</c:v>
                </c:pt>
                <c:pt idx="7489">
                  <c:v>45.5694851509</c:v>
                </c:pt>
                <c:pt idx="7490">
                  <c:v>45.567119517000002</c:v>
                </c:pt>
                <c:pt idx="7491">
                  <c:v>45.564753883000002</c:v>
                </c:pt>
                <c:pt idx="7492">
                  <c:v>45.562388249100003</c:v>
                </c:pt>
                <c:pt idx="7493">
                  <c:v>45.560022615100003</c:v>
                </c:pt>
                <c:pt idx="7494">
                  <c:v>45.557656981199997</c:v>
                </c:pt>
                <c:pt idx="7495">
                  <c:v>45.555291347199997</c:v>
                </c:pt>
                <c:pt idx="7496">
                  <c:v>45.552925713299999</c:v>
                </c:pt>
                <c:pt idx="7497">
                  <c:v>45.550560079299999</c:v>
                </c:pt>
                <c:pt idx="7498">
                  <c:v>45.5481944454</c:v>
                </c:pt>
                <c:pt idx="7499">
                  <c:v>45.5458288114</c:v>
                </c:pt>
                <c:pt idx="7500">
                  <c:v>45.543463177500001</c:v>
                </c:pt>
                <c:pt idx="7501">
                  <c:v>45.541097543500001</c:v>
                </c:pt>
                <c:pt idx="7502">
                  <c:v>45.538731909600003</c:v>
                </c:pt>
                <c:pt idx="7503">
                  <c:v>45.536366275600002</c:v>
                </c:pt>
                <c:pt idx="7504">
                  <c:v>45.537258941799998</c:v>
                </c:pt>
                <c:pt idx="7505">
                  <c:v>45.5394031497</c:v>
                </c:pt>
                <c:pt idx="7506">
                  <c:v>45.541547357699997</c:v>
                </c:pt>
                <c:pt idx="7507">
                  <c:v>45.543691565700001</c:v>
                </c:pt>
                <c:pt idx="7508">
                  <c:v>45.545835773599997</c:v>
                </c:pt>
                <c:pt idx="7509">
                  <c:v>45.547979981600001</c:v>
                </c:pt>
                <c:pt idx="7510">
                  <c:v>45.550124189599998</c:v>
                </c:pt>
                <c:pt idx="7511">
                  <c:v>45.552268397500001</c:v>
                </c:pt>
                <c:pt idx="7512">
                  <c:v>45.554412605499998</c:v>
                </c:pt>
                <c:pt idx="7513">
                  <c:v>45.5565568134</c:v>
                </c:pt>
                <c:pt idx="7514">
                  <c:v>45.558701021399997</c:v>
                </c:pt>
                <c:pt idx="7515">
                  <c:v>45.560845229400002</c:v>
                </c:pt>
                <c:pt idx="7516">
                  <c:v>45.562989437299997</c:v>
                </c:pt>
                <c:pt idx="7517">
                  <c:v>45.565133645300001</c:v>
                </c:pt>
                <c:pt idx="7518">
                  <c:v>45.567277853299998</c:v>
                </c:pt>
                <c:pt idx="7519">
                  <c:v>45.569422061200001</c:v>
                </c:pt>
                <c:pt idx="7520">
                  <c:v>45.571566269199998</c:v>
                </c:pt>
                <c:pt idx="7521">
                  <c:v>45.573710477200002</c:v>
                </c:pt>
                <c:pt idx="7522">
                  <c:v>45.575854685099998</c:v>
                </c:pt>
                <c:pt idx="7523">
                  <c:v>45.577998893100002</c:v>
                </c:pt>
                <c:pt idx="7524">
                  <c:v>45.580143101099999</c:v>
                </c:pt>
                <c:pt idx="7525">
                  <c:v>45.582287309000002</c:v>
                </c:pt>
                <c:pt idx="7526">
                  <c:v>45.584431516999999</c:v>
                </c:pt>
                <c:pt idx="7527">
                  <c:v>45.586575725000003</c:v>
                </c:pt>
                <c:pt idx="7528">
                  <c:v>45.588719932899998</c:v>
                </c:pt>
                <c:pt idx="7529">
                  <c:v>45.590864140900003</c:v>
                </c:pt>
                <c:pt idx="7530">
                  <c:v>45.579751926699998</c:v>
                </c:pt>
                <c:pt idx="7531">
                  <c:v>45.5635366797</c:v>
                </c:pt>
                <c:pt idx="7532">
                  <c:v>45.547321432700002</c:v>
                </c:pt>
                <c:pt idx="7533">
                  <c:v>45.531106185699997</c:v>
                </c:pt>
                <c:pt idx="7534">
                  <c:v>45.514890938699999</c:v>
                </c:pt>
                <c:pt idx="7535">
                  <c:v>45.498675691700001</c:v>
                </c:pt>
                <c:pt idx="7536">
                  <c:v>45.482460444700003</c:v>
                </c:pt>
                <c:pt idx="7537">
                  <c:v>45.466245197699998</c:v>
                </c:pt>
                <c:pt idx="7538">
                  <c:v>45.450029950699999</c:v>
                </c:pt>
                <c:pt idx="7539">
                  <c:v>45.433814703800003</c:v>
                </c:pt>
                <c:pt idx="7540">
                  <c:v>45.417599456799998</c:v>
                </c:pt>
                <c:pt idx="7541">
                  <c:v>45.4013842098</c:v>
                </c:pt>
                <c:pt idx="7542">
                  <c:v>45.385168962800002</c:v>
                </c:pt>
                <c:pt idx="7543">
                  <c:v>45.368953715799996</c:v>
                </c:pt>
                <c:pt idx="7544">
                  <c:v>45.352738468799998</c:v>
                </c:pt>
                <c:pt idx="7545">
                  <c:v>45.3365232218</c:v>
                </c:pt>
                <c:pt idx="7546">
                  <c:v>45.320307974800002</c:v>
                </c:pt>
                <c:pt idx="7547">
                  <c:v>45.304092727799997</c:v>
                </c:pt>
                <c:pt idx="7548">
                  <c:v>45.287877480900001</c:v>
                </c:pt>
                <c:pt idx="7549">
                  <c:v>45.271662233900003</c:v>
                </c:pt>
                <c:pt idx="7550">
                  <c:v>45.255446986899997</c:v>
                </c:pt>
                <c:pt idx="7551">
                  <c:v>45.239231739899999</c:v>
                </c:pt>
                <c:pt idx="7552">
                  <c:v>45.223016492900001</c:v>
                </c:pt>
                <c:pt idx="7553">
                  <c:v>45.207820234899998</c:v>
                </c:pt>
                <c:pt idx="7554">
                  <c:v>45.193749321299997</c:v>
                </c:pt>
                <c:pt idx="7555">
                  <c:v>45.179678407700003</c:v>
                </c:pt>
                <c:pt idx="7556">
                  <c:v>45.165607494</c:v>
                </c:pt>
                <c:pt idx="7557">
                  <c:v>45.151536580399998</c:v>
                </c:pt>
                <c:pt idx="7558">
                  <c:v>45.137465666799997</c:v>
                </c:pt>
                <c:pt idx="7559">
                  <c:v>45.123394753100001</c:v>
                </c:pt>
                <c:pt idx="7560">
                  <c:v>45.1093238395</c:v>
                </c:pt>
                <c:pt idx="7561">
                  <c:v>45.095252925899999</c:v>
                </c:pt>
                <c:pt idx="7562">
                  <c:v>45.081182012299998</c:v>
                </c:pt>
                <c:pt idx="7563">
                  <c:v>45.067111098600002</c:v>
                </c:pt>
                <c:pt idx="7564">
                  <c:v>45.053040185</c:v>
                </c:pt>
                <c:pt idx="7565">
                  <c:v>45.038969271399999</c:v>
                </c:pt>
                <c:pt idx="7566">
                  <c:v>45.024898357799998</c:v>
                </c:pt>
                <c:pt idx="7567">
                  <c:v>45.010827444100002</c:v>
                </c:pt>
                <c:pt idx="7568">
                  <c:v>44.996756530500001</c:v>
                </c:pt>
                <c:pt idx="7569">
                  <c:v>44.9826856169</c:v>
                </c:pt>
                <c:pt idx="7570">
                  <c:v>44.968614703199997</c:v>
                </c:pt>
                <c:pt idx="7571">
                  <c:v>44.954543789600002</c:v>
                </c:pt>
                <c:pt idx="7572">
                  <c:v>44.940472876000001</c:v>
                </c:pt>
                <c:pt idx="7573">
                  <c:v>44.9264019624</c:v>
                </c:pt>
                <c:pt idx="7574">
                  <c:v>44.912331048699997</c:v>
                </c:pt>
                <c:pt idx="7575">
                  <c:v>44.898260135100003</c:v>
                </c:pt>
                <c:pt idx="7576">
                  <c:v>44.884189221500002</c:v>
                </c:pt>
                <c:pt idx="7577">
                  <c:v>44.870118307799999</c:v>
                </c:pt>
                <c:pt idx="7578">
                  <c:v>44.842765716000002</c:v>
                </c:pt>
                <c:pt idx="7579">
                  <c:v>44.805599173399997</c:v>
                </c:pt>
                <c:pt idx="7580">
                  <c:v>44.7684326308</c:v>
                </c:pt>
                <c:pt idx="7581">
                  <c:v>44.731266088200002</c:v>
                </c:pt>
                <c:pt idx="7582">
                  <c:v>44.694099545599997</c:v>
                </c:pt>
                <c:pt idx="7583">
                  <c:v>44.656933002899997</c:v>
                </c:pt>
                <c:pt idx="7584">
                  <c:v>44.619766460299999</c:v>
                </c:pt>
                <c:pt idx="7585">
                  <c:v>44.582599917700001</c:v>
                </c:pt>
                <c:pt idx="7586">
                  <c:v>44.545433375099996</c:v>
                </c:pt>
                <c:pt idx="7587">
                  <c:v>44.508266832499999</c:v>
                </c:pt>
                <c:pt idx="7588">
                  <c:v>44.471100289900001</c:v>
                </c:pt>
                <c:pt idx="7589">
                  <c:v>44.433933747200001</c:v>
                </c:pt>
                <c:pt idx="7590">
                  <c:v>44.396767204600003</c:v>
                </c:pt>
                <c:pt idx="7591">
                  <c:v>44.359600661999998</c:v>
                </c:pt>
                <c:pt idx="7592">
                  <c:v>44.3224341194</c:v>
                </c:pt>
                <c:pt idx="7593">
                  <c:v>44.285267576800003</c:v>
                </c:pt>
                <c:pt idx="7594">
                  <c:v>44.248101034199998</c:v>
                </c:pt>
                <c:pt idx="7595">
                  <c:v>44.2109344916</c:v>
                </c:pt>
                <c:pt idx="7596">
                  <c:v>44.1737679489</c:v>
                </c:pt>
                <c:pt idx="7597">
                  <c:v>44.136601406300002</c:v>
                </c:pt>
                <c:pt idx="7598">
                  <c:v>44.099434863699997</c:v>
                </c:pt>
                <c:pt idx="7599">
                  <c:v>44.062268321099999</c:v>
                </c:pt>
                <c:pt idx="7600">
                  <c:v>44.0356851365</c:v>
                </c:pt>
                <c:pt idx="7601">
                  <c:v>44.0123808118</c:v>
                </c:pt>
                <c:pt idx="7602">
                  <c:v>43.9890764871</c:v>
                </c:pt>
                <c:pt idx="7603">
                  <c:v>43.965772162500002</c:v>
                </c:pt>
                <c:pt idx="7604">
                  <c:v>43.942467837800002</c:v>
                </c:pt>
                <c:pt idx="7605">
                  <c:v>43.919163513100003</c:v>
                </c:pt>
                <c:pt idx="7606">
                  <c:v>43.895859188400003</c:v>
                </c:pt>
                <c:pt idx="7607">
                  <c:v>43.872554863799998</c:v>
                </c:pt>
                <c:pt idx="7608">
                  <c:v>43.849250539099998</c:v>
                </c:pt>
                <c:pt idx="7609">
                  <c:v>43.825946214399998</c:v>
                </c:pt>
                <c:pt idx="7610">
                  <c:v>43.8026418898</c:v>
                </c:pt>
                <c:pt idx="7611">
                  <c:v>43.779337565100001</c:v>
                </c:pt>
                <c:pt idx="7612">
                  <c:v>43.756033240400001</c:v>
                </c:pt>
                <c:pt idx="7613">
                  <c:v>43.732728915800003</c:v>
                </c:pt>
                <c:pt idx="7614">
                  <c:v>43.709424591100003</c:v>
                </c:pt>
                <c:pt idx="7615">
                  <c:v>43.686120266400003</c:v>
                </c:pt>
                <c:pt idx="7616">
                  <c:v>43.662815941799998</c:v>
                </c:pt>
                <c:pt idx="7617">
                  <c:v>43.639511617099998</c:v>
                </c:pt>
                <c:pt idx="7618">
                  <c:v>43.616207292399999</c:v>
                </c:pt>
                <c:pt idx="7619">
                  <c:v>43.592902967699999</c:v>
                </c:pt>
                <c:pt idx="7620">
                  <c:v>43.569598643100001</c:v>
                </c:pt>
                <c:pt idx="7621">
                  <c:v>43.546294318400001</c:v>
                </c:pt>
                <c:pt idx="7622">
                  <c:v>43.522989993700001</c:v>
                </c:pt>
                <c:pt idx="7623">
                  <c:v>43.499685669100003</c:v>
                </c:pt>
                <c:pt idx="7624">
                  <c:v>43.476381344399996</c:v>
                </c:pt>
                <c:pt idx="7625">
                  <c:v>43.453077019699997</c:v>
                </c:pt>
                <c:pt idx="7626">
                  <c:v>43.419043044799999</c:v>
                </c:pt>
                <c:pt idx="7627">
                  <c:v>43.361064643500001</c:v>
                </c:pt>
                <c:pt idx="7628">
                  <c:v>43.303086242299997</c:v>
                </c:pt>
                <c:pt idx="7629">
                  <c:v>43.245107840999999</c:v>
                </c:pt>
                <c:pt idx="7630">
                  <c:v>43.187129439700001</c:v>
                </c:pt>
                <c:pt idx="7631">
                  <c:v>43.129151038499998</c:v>
                </c:pt>
                <c:pt idx="7632">
                  <c:v>43.0711726372</c:v>
                </c:pt>
                <c:pt idx="7633">
                  <c:v>43.013194235999997</c:v>
                </c:pt>
                <c:pt idx="7634">
                  <c:v>42.955215834699999</c:v>
                </c:pt>
                <c:pt idx="7635">
                  <c:v>42.897237433500003</c:v>
                </c:pt>
                <c:pt idx="7636">
                  <c:v>42.839259032199998</c:v>
                </c:pt>
                <c:pt idx="7637">
                  <c:v>42.781280631000001</c:v>
                </c:pt>
                <c:pt idx="7638">
                  <c:v>42.723302229700003</c:v>
                </c:pt>
                <c:pt idx="7639">
                  <c:v>42.6653238285</c:v>
                </c:pt>
                <c:pt idx="7640">
                  <c:v>42.607345427200002</c:v>
                </c:pt>
                <c:pt idx="7641">
                  <c:v>42.549367025999999</c:v>
                </c:pt>
                <c:pt idx="7642">
                  <c:v>42.491388624700001</c:v>
                </c:pt>
                <c:pt idx="7643">
                  <c:v>42.433410223499997</c:v>
                </c:pt>
                <c:pt idx="7644">
                  <c:v>42.375431822199999</c:v>
                </c:pt>
                <c:pt idx="7645">
                  <c:v>42.317453421000003</c:v>
                </c:pt>
                <c:pt idx="7646">
                  <c:v>42.259475019699998</c:v>
                </c:pt>
                <c:pt idx="7647">
                  <c:v>42.201496618500002</c:v>
                </c:pt>
                <c:pt idx="7648">
                  <c:v>42.143518217199997</c:v>
                </c:pt>
                <c:pt idx="7649">
                  <c:v>42.085539816000001</c:v>
                </c:pt>
                <c:pt idx="7650">
                  <c:v>42.046256499999998</c:v>
                </c:pt>
                <c:pt idx="7651">
                  <c:v>42.007676934700001</c:v>
                </c:pt>
                <c:pt idx="7652">
                  <c:v>41.969097369399996</c:v>
                </c:pt>
                <c:pt idx="7653">
                  <c:v>41.930517804099999</c:v>
                </c:pt>
                <c:pt idx="7654">
                  <c:v>41.891938238800002</c:v>
                </c:pt>
                <c:pt idx="7655">
                  <c:v>41.853358673499997</c:v>
                </c:pt>
                <c:pt idx="7656">
                  <c:v>41.8147791082</c:v>
                </c:pt>
                <c:pt idx="7657">
                  <c:v>41.776199542900002</c:v>
                </c:pt>
                <c:pt idx="7658">
                  <c:v>41.737619977599998</c:v>
                </c:pt>
                <c:pt idx="7659">
                  <c:v>41.6990404123</c:v>
                </c:pt>
                <c:pt idx="7660">
                  <c:v>41.660460847099998</c:v>
                </c:pt>
                <c:pt idx="7661">
                  <c:v>41.6218812818</c:v>
                </c:pt>
                <c:pt idx="7662">
                  <c:v>41.583301716500003</c:v>
                </c:pt>
                <c:pt idx="7663">
                  <c:v>41.544722151199998</c:v>
                </c:pt>
                <c:pt idx="7664">
                  <c:v>41.506142585900001</c:v>
                </c:pt>
                <c:pt idx="7665">
                  <c:v>41.467563020599997</c:v>
                </c:pt>
                <c:pt idx="7666">
                  <c:v>41.428983455299999</c:v>
                </c:pt>
                <c:pt idx="7667">
                  <c:v>41.390403890000002</c:v>
                </c:pt>
                <c:pt idx="7668">
                  <c:v>41.351824324699997</c:v>
                </c:pt>
                <c:pt idx="7669">
                  <c:v>41.3132447594</c:v>
                </c:pt>
                <c:pt idx="7670">
                  <c:v>41.274665194100002</c:v>
                </c:pt>
                <c:pt idx="7671">
                  <c:v>41.236085628799998</c:v>
                </c:pt>
                <c:pt idx="7672">
                  <c:v>41.197506063600002</c:v>
                </c:pt>
                <c:pt idx="7673">
                  <c:v>41.115115334899997</c:v>
                </c:pt>
                <c:pt idx="7674">
                  <c:v>41.025997496700001</c:v>
                </c:pt>
                <c:pt idx="7675">
                  <c:v>40.936879658400002</c:v>
                </c:pt>
                <c:pt idx="7676">
                  <c:v>40.847761820199999</c:v>
                </c:pt>
                <c:pt idx="7677">
                  <c:v>40.758643981900001</c:v>
                </c:pt>
                <c:pt idx="7678">
                  <c:v>40.669526143699997</c:v>
                </c:pt>
                <c:pt idx="7679">
                  <c:v>40.580408305500001</c:v>
                </c:pt>
                <c:pt idx="7680">
                  <c:v>40.491290467200002</c:v>
                </c:pt>
                <c:pt idx="7681">
                  <c:v>40.402172628999999</c:v>
                </c:pt>
                <c:pt idx="7682">
                  <c:v>40.313054790700001</c:v>
                </c:pt>
                <c:pt idx="7683">
                  <c:v>40.223936952499997</c:v>
                </c:pt>
                <c:pt idx="7684">
                  <c:v>40.134819114300001</c:v>
                </c:pt>
                <c:pt idx="7685">
                  <c:v>40.045701276000003</c:v>
                </c:pt>
                <c:pt idx="7686">
                  <c:v>39.956583437799999</c:v>
                </c:pt>
                <c:pt idx="7687">
                  <c:v>39.867465599500001</c:v>
                </c:pt>
                <c:pt idx="7688">
                  <c:v>39.778347761299997</c:v>
                </c:pt>
                <c:pt idx="7689">
                  <c:v>39.689229922999999</c:v>
                </c:pt>
                <c:pt idx="7690">
                  <c:v>39.600112084800003</c:v>
                </c:pt>
                <c:pt idx="7691">
                  <c:v>39.510994246599999</c:v>
                </c:pt>
                <c:pt idx="7692">
                  <c:v>39.421876408300001</c:v>
                </c:pt>
                <c:pt idx="7693">
                  <c:v>39.332758570099998</c:v>
                </c:pt>
                <c:pt idx="7694">
                  <c:v>39.243640731799999</c:v>
                </c:pt>
                <c:pt idx="7695">
                  <c:v>39.154522893600003</c:v>
                </c:pt>
                <c:pt idx="7696">
                  <c:v>39.065405055399999</c:v>
                </c:pt>
                <c:pt idx="7697">
                  <c:v>38.976287217100001</c:v>
                </c:pt>
                <c:pt idx="7698">
                  <c:v>38.887169378899998</c:v>
                </c:pt>
                <c:pt idx="7699">
                  <c:v>38.798051540599999</c:v>
                </c:pt>
                <c:pt idx="7700">
                  <c:v>38.714338552000001</c:v>
                </c:pt>
                <c:pt idx="7701">
                  <c:v>38.651055051599997</c:v>
                </c:pt>
                <c:pt idx="7702">
                  <c:v>38.587771551199999</c:v>
                </c:pt>
                <c:pt idx="7703">
                  <c:v>38.524488050899997</c:v>
                </c:pt>
                <c:pt idx="7704">
                  <c:v>38.4612045505</c:v>
                </c:pt>
                <c:pt idx="7705">
                  <c:v>38.397921050100003</c:v>
                </c:pt>
                <c:pt idx="7706">
                  <c:v>38.334637549699998</c:v>
                </c:pt>
                <c:pt idx="7707">
                  <c:v>38.271354049300001</c:v>
                </c:pt>
                <c:pt idx="7708">
                  <c:v>38.208070548899997</c:v>
                </c:pt>
                <c:pt idx="7709">
                  <c:v>38.1447870485</c:v>
                </c:pt>
                <c:pt idx="7710">
                  <c:v>38.081503548100002</c:v>
                </c:pt>
                <c:pt idx="7711">
                  <c:v>38.018220047699998</c:v>
                </c:pt>
                <c:pt idx="7712">
                  <c:v>37.954936547300001</c:v>
                </c:pt>
                <c:pt idx="7713">
                  <c:v>37.891653046899997</c:v>
                </c:pt>
                <c:pt idx="7714">
                  <c:v>37.828369546600001</c:v>
                </c:pt>
                <c:pt idx="7715">
                  <c:v>37.765086046199997</c:v>
                </c:pt>
                <c:pt idx="7716">
                  <c:v>37.7018025458</c:v>
                </c:pt>
                <c:pt idx="7717">
                  <c:v>37.638519045400002</c:v>
                </c:pt>
                <c:pt idx="7718">
                  <c:v>37.575235544999998</c:v>
                </c:pt>
                <c:pt idx="7719">
                  <c:v>37.511952044600001</c:v>
                </c:pt>
                <c:pt idx="7720">
                  <c:v>37.448668544199997</c:v>
                </c:pt>
                <c:pt idx="7721">
                  <c:v>37.385385043799999</c:v>
                </c:pt>
                <c:pt idx="7722">
                  <c:v>37.321386791199998</c:v>
                </c:pt>
                <c:pt idx="7723">
                  <c:v>37.198639678799999</c:v>
                </c:pt>
                <c:pt idx="7724">
                  <c:v>37.075892566500002</c:v>
                </c:pt>
                <c:pt idx="7725">
                  <c:v>36.953145454100003</c:v>
                </c:pt>
                <c:pt idx="7726">
                  <c:v>36.830398341699997</c:v>
                </c:pt>
                <c:pt idx="7727">
                  <c:v>36.707651229299998</c:v>
                </c:pt>
                <c:pt idx="7728">
                  <c:v>36.584904116899999</c:v>
                </c:pt>
                <c:pt idx="7729">
                  <c:v>36.462157004600002</c:v>
                </c:pt>
                <c:pt idx="7730">
                  <c:v>36.339409892200003</c:v>
                </c:pt>
                <c:pt idx="7731">
                  <c:v>36.216662779799996</c:v>
                </c:pt>
                <c:pt idx="7732">
                  <c:v>36.093915667399997</c:v>
                </c:pt>
                <c:pt idx="7733">
                  <c:v>35.971168554999998</c:v>
                </c:pt>
                <c:pt idx="7734">
                  <c:v>35.848421442700001</c:v>
                </c:pt>
                <c:pt idx="7735">
                  <c:v>35.725674330300002</c:v>
                </c:pt>
                <c:pt idx="7736">
                  <c:v>35.602927217900003</c:v>
                </c:pt>
                <c:pt idx="7737">
                  <c:v>35.480180105499997</c:v>
                </c:pt>
                <c:pt idx="7738">
                  <c:v>35.357432993099998</c:v>
                </c:pt>
                <c:pt idx="7739">
                  <c:v>35.234685880800001</c:v>
                </c:pt>
                <c:pt idx="7740">
                  <c:v>35.111938768400002</c:v>
                </c:pt>
                <c:pt idx="7741">
                  <c:v>34.989191656000003</c:v>
                </c:pt>
                <c:pt idx="7742">
                  <c:v>34.866444543599997</c:v>
                </c:pt>
                <c:pt idx="7743">
                  <c:v>34.743697431199998</c:v>
                </c:pt>
                <c:pt idx="7744">
                  <c:v>34.6209503189</c:v>
                </c:pt>
                <c:pt idx="7745">
                  <c:v>34.498203206500001</c:v>
                </c:pt>
                <c:pt idx="7746">
                  <c:v>34.375456094100002</c:v>
                </c:pt>
                <c:pt idx="7747">
                  <c:v>34.252708981700003</c:v>
                </c:pt>
                <c:pt idx="7748">
                  <c:v>34.129961869299997</c:v>
                </c:pt>
                <c:pt idx="7749">
                  <c:v>34.013364707900003</c:v>
                </c:pt>
                <c:pt idx="7750">
                  <c:v>33.899314576400002</c:v>
                </c:pt>
                <c:pt idx="7751">
                  <c:v>33.785264444799999</c:v>
                </c:pt>
                <c:pt idx="7752">
                  <c:v>33.671214313299998</c:v>
                </c:pt>
                <c:pt idx="7753">
                  <c:v>33.557164181700003</c:v>
                </c:pt>
                <c:pt idx="7754">
                  <c:v>33.4431140501</c:v>
                </c:pt>
                <c:pt idx="7755">
                  <c:v>33.329063918599999</c:v>
                </c:pt>
                <c:pt idx="7756">
                  <c:v>33.215013786999997</c:v>
                </c:pt>
                <c:pt idx="7757">
                  <c:v>33.100963655500003</c:v>
                </c:pt>
                <c:pt idx="7758">
                  <c:v>32.9869135239</c:v>
                </c:pt>
                <c:pt idx="7759">
                  <c:v>32.872863392399999</c:v>
                </c:pt>
                <c:pt idx="7760">
                  <c:v>32.758813260799997</c:v>
                </c:pt>
                <c:pt idx="7761">
                  <c:v>32.644763129200001</c:v>
                </c:pt>
                <c:pt idx="7762">
                  <c:v>32.5307129977</c:v>
                </c:pt>
                <c:pt idx="7763">
                  <c:v>32.416662866099998</c:v>
                </c:pt>
                <c:pt idx="7764">
                  <c:v>32.302612734599997</c:v>
                </c:pt>
                <c:pt idx="7765">
                  <c:v>32.188562603000001</c:v>
                </c:pt>
                <c:pt idx="7766">
                  <c:v>32.074512471399999</c:v>
                </c:pt>
                <c:pt idx="7767">
                  <c:v>31.960462339900001</c:v>
                </c:pt>
                <c:pt idx="7768">
                  <c:v>31.846412208299999</c:v>
                </c:pt>
                <c:pt idx="7769">
                  <c:v>31.732362076800001</c:v>
                </c:pt>
                <c:pt idx="7770">
                  <c:v>31.618311945199999</c:v>
                </c:pt>
                <c:pt idx="7771">
                  <c:v>31.504261813700001</c:v>
                </c:pt>
                <c:pt idx="7772">
                  <c:v>31.390211682099999</c:v>
                </c:pt>
                <c:pt idx="7773">
                  <c:v>31.2662772461</c:v>
                </c:pt>
                <c:pt idx="7774">
                  <c:v>31.094371526300002</c:v>
                </c:pt>
                <c:pt idx="7775">
                  <c:v>30.9224658065</c:v>
                </c:pt>
                <c:pt idx="7776">
                  <c:v>30.7505600866</c:v>
                </c:pt>
                <c:pt idx="7777">
                  <c:v>30.578654366799999</c:v>
                </c:pt>
                <c:pt idx="7778">
                  <c:v>30.406748647000001</c:v>
                </c:pt>
                <c:pt idx="7779">
                  <c:v>30.234842927100001</c:v>
                </c:pt>
                <c:pt idx="7780">
                  <c:v>30.062937207299999</c:v>
                </c:pt>
                <c:pt idx="7781">
                  <c:v>29.891031487500001</c:v>
                </c:pt>
                <c:pt idx="7782">
                  <c:v>29.719125767600001</c:v>
                </c:pt>
                <c:pt idx="7783">
                  <c:v>29.5472200478</c:v>
                </c:pt>
                <c:pt idx="7784">
                  <c:v>29.375314328000002</c:v>
                </c:pt>
                <c:pt idx="7785">
                  <c:v>29.203408608099998</c:v>
                </c:pt>
                <c:pt idx="7786">
                  <c:v>29.0315028883</c:v>
                </c:pt>
                <c:pt idx="7787">
                  <c:v>28.859597168499999</c:v>
                </c:pt>
                <c:pt idx="7788">
                  <c:v>28.687691448599999</c:v>
                </c:pt>
                <c:pt idx="7789">
                  <c:v>28.515785728800001</c:v>
                </c:pt>
                <c:pt idx="7790">
                  <c:v>28.343880008999999</c:v>
                </c:pt>
                <c:pt idx="7791">
                  <c:v>28.1719742891</c:v>
                </c:pt>
                <c:pt idx="7792">
                  <c:v>28.000068569300002</c:v>
                </c:pt>
                <c:pt idx="7793">
                  <c:v>27.8281628495</c:v>
                </c:pt>
                <c:pt idx="7794">
                  <c:v>27.6562571296</c:v>
                </c:pt>
                <c:pt idx="7795">
                  <c:v>27.484351409799999</c:v>
                </c:pt>
                <c:pt idx="7796">
                  <c:v>27.312445690000001</c:v>
                </c:pt>
                <c:pt idx="7797">
                  <c:v>27.140539970199999</c:v>
                </c:pt>
                <c:pt idx="7798">
                  <c:v>26.962528082799999</c:v>
                </c:pt>
                <c:pt idx="7799">
                  <c:v>26.782762586499999</c:v>
                </c:pt>
                <c:pt idx="7800">
                  <c:v>26.602997090100001</c:v>
                </c:pt>
                <c:pt idx="7801">
                  <c:v>26.423231593800001</c:v>
                </c:pt>
                <c:pt idx="7802">
                  <c:v>26.243466097500001</c:v>
                </c:pt>
                <c:pt idx="7803">
                  <c:v>26.063700601200001</c:v>
                </c:pt>
                <c:pt idx="7804">
                  <c:v>25.883935104900001</c:v>
                </c:pt>
                <c:pt idx="7805">
                  <c:v>25.704169608499999</c:v>
                </c:pt>
                <c:pt idx="7806">
                  <c:v>25.524404112199999</c:v>
                </c:pt>
                <c:pt idx="7807">
                  <c:v>25.344638615899999</c:v>
                </c:pt>
                <c:pt idx="7808">
                  <c:v>25.164873119599999</c:v>
                </c:pt>
                <c:pt idx="7809">
                  <c:v>24.985107623299999</c:v>
                </c:pt>
                <c:pt idx="7810">
                  <c:v>24.805342126999999</c:v>
                </c:pt>
                <c:pt idx="7811">
                  <c:v>24.625576630600001</c:v>
                </c:pt>
                <c:pt idx="7812">
                  <c:v>24.445811134300001</c:v>
                </c:pt>
                <c:pt idx="7813">
                  <c:v>24.266045638000001</c:v>
                </c:pt>
                <c:pt idx="7814">
                  <c:v>24.086280141700001</c:v>
                </c:pt>
                <c:pt idx="7815">
                  <c:v>23.906514645400001</c:v>
                </c:pt>
                <c:pt idx="7816">
                  <c:v>23.726749149</c:v>
                </c:pt>
                <c:pt idx="7817">
                  <c:v>23.5469836527</c:v>
                </c:pt>
                <c:pt idx="7818">
                  <c:v>23.3672181564</c:v>
                </c:pt>
                <c:pt idx="7819">
                  <c:v>23.1874526601</c:v>
                </c:pt>
                <c:pt idx="7820">
                  <c:v>23.0076871638</c:v>
                </c:pt>
                <c:pt idx="7821">
                  <c:v>22.8279216675</c:v>
                </c:pt>
                <c:pt idx="7822">
                  <c:v>22.648156171099998</c:v>
                </c:pt>
                <c:pt idx="7823">
                  <c:v>22.472328945899999</c:v>
                </c:pt>
                <c:pt idx="7824">
                  <c:v>22.297280317199998</c:v>
                </c:pt>
                <c:pt idx="7825">
                  <c:v>22.122231688599999</c:v>
                </c:pt>
                <c:pt idx="7826">
                  <c:v>21.947183059899999</c:v>
                </c:pt>
                <c:pt idx="7827">
                  <c:v>21.7721344313</c:v>
                </c:pt>
                <c:pt idx="7828">
                  <c:v>21.597085802700001</c:v>
                </c:pt>
                <c:pt idx="7829">
                  <c:v>21.422037174</c:v>
                </c:pt>
                <c:pt idx="7830">
                  <c:v>21.246988545400001</c:v>
                </c:pt>
                <c:pt idx="7831">
                  <c:v>21.0719399167</c:v>
                </c:pt>
                <c:pt idx="7832">
                  <c:v>20.896891288100001</c:v>
                </c:pt>
                <c:pt idx="7833">
                  <c:v>20.7218426594</c:v>
                </c:pt>
                <c:pt idx="7834">
                  <c:v>20.546794030800001</c:v>
                </c:pt>
                <c:pt idx="7835">
                  <c:v>20.371745402199998</c:v>
                </c:pt>
                <c:pt idx="7836">
                  <c:v>20.196696773500001</c:v>
                </c:pt>
                <c:pt idx="7837">
                  <c:v>20.021648144899999</c:v>
                </c:pt>
                <c:pt idx="7838">
                  <c:v>19.846599516200001</c:v>
                </c:pt>
                <c:pt idx="7839">
                  <c:v>19.671550887599999</c:v>
                </c:pt>
                <c:pt idx="7840">
                  <c:v>19.496502259</c:v>
                </c:pt>
                <c:pt idx="7841">
                  <c:v>19.321453630299999</c:v>
                </c:pt>
                <c:pt idx="7842">
                  <c:v>19.1464050017</c:v>
                </c:pt>
                <c:pt idx="7843">
                  <c:v>18.971356372999999</c:v>
                </c:pt>
                <c:pt idx="7844">
                  <c:v>18.7963077444</c:v>
                </c:pt>
                <c:pt idx="7845">
                  <c:v>18.621259115800001</c:v>
                </c:pt>
                <c:pt idx="7846">
                  <c:v>18.4462104871</c:v>
                </c:pt>
                <c:pt idx="7847">
                  <c:v>18.271161858500001</c:v>
                </c:pt>
                <c:pt idx="7848">
                  <c:v>18.0961132298</c:v>
                </c:pt>
                <c:pt idx="7849">
                  <c:v>17.858458001599999</c:v>
                </c:pt>
                <c:pt idx="7850">
                  <c:v>17.587398413999999</c:v>
                </c:pt>
                <c:pt idx="7851">
                  <c:v>17.316338826500001</c:v>
                </c:pt>
                <c:pt idx="7852">
                  <c:v>17.045279238999999</c:v>
                </c:pt>
                <c:pt idx="7853">
                  <c:v>16.774219651399999</c:v>
                </c:pt>
                <c:pt idx="7854">
                  <c:v>16.503160063900001</c:v>
                </c:pt>
                <c:pt idx="7855">
                  <c:v>16.232100476399999</c:v>
                </c:pt>
                <c:pt idx="7856">
                  <c:v>15.961040888799999</c:v>
                </c:pt>
                <c:pt idx="7857">
                  <c:v>15.6899813013</c:v>
                </c:pt>
                <c:pt idx="7858">
                  <c:v>15.4189217138</c:v>
                </c:pt>
                <c:pt idx="7859">
                  <c:v>15.1478621262</c:v>
                </c:pt>
                <c:pt idx="7860">
                  <c:v>14.8768025387</c:v>
                </c:pt>
                <c:pt idx="7861">
                  <c:v>14.6057429512</c:v>
                </c:pt>
                <c:pt idx="7862">
                  <c:v>14.3346833636</c:v>
                </c:pt>
                <c:pt idx="7863">
                  <c:v>14.0636237761</c:v>
                </c:pt>
                <c:pt idx="7864">
                  <c:v>13.7925641886</c:v>
                </c:pt>
                <c:pt idx="7865">
                  <c:v>13.521504601</c:v>
                </c:pt>
                <c:pt idx="7866">
                  <c:v>13.2504450135</c:v>
                </c:pt>
                <c:pt idx="7867">
                  <c:v>12.979385426</c:v>
                </c:pt>
                <c:pt idx="7868">
                  <c:v>12.7083258384</c:v>
                </c:pt>
                <c:pt idx="7869">
                  <c:v>12.4372662509</c:v>
                </c:pt>
                <c:pt idx="7870">
                  <c:v>12.166206663400001</c:v>
                </c:pt>
                <c:pt idx="7871">
                  <c:v>11.895147075800001</c:v>
                </c:pt>
                <c:pt idx="7872">
                  <c:v>11.6730582857</c:v>
                </c:pt>
                <c:pt idx="7873">
                  <c:v>11.510673256700001</c:v>
                </c:pt>
                <c:pt idx="7874">
                  <c:v>11.348288227599999</c:v>
                </c:pt>
                <c:pt idx="7875">
                  <c:v>11.1859031986</c:v>
                </c:pt>
                <c:pt idx="7876">
                  <c:v>11.023518169600001</c:v>
                </c:pt>
                <c:pt idx="7877">
                  <c:v>10.8611331405</c:v>
                </c:pt>
                <c:pt idx="7878">
                  <c:v>10.6987481115</c:v>
                </c:pt>
                <c:pt idx="7879">
                  <c:v>10.536363082399999</c:v>
                </c:pt>
                <c:pt idx="7880">
                  <c:v>10.3739780534</c:v>
                </c:pt>
                <c:pt idx="7881">
                  <c:v>10.211593024300001</c:v>
                </c:pt>
                <c:pt idx="7882">
                  <c:v>10.0492079953</c:v>
                </c:pt>
                <c:pt idx="7883">
                  <c:v>9.8868229662499996</c:v>
                </c:pt>
                <c:pt idx="7884">
                  <c:v>9.7244379371999994</c:v>
                </c:pt>
                <c:pt idx="7885">
                  <c:v>9.5620529081600001</c:v>
                </c:pt>
                <c:pt idx="7886">
                  <c:v>9.3996678791200008</c:v>
                </c:pt>
                <c:pt idx="7887">
                  <c:v>9.2372828500700006</c:v>
                </c:pt>
                <c:pt idx="7888">
                  <c:v>9.0748978210299995</c:v>
                </c:pt>
                <c:pt idx="7889">
                  <c:v>8.9125127919799993</c:v>
                </c:pt>
                <c:pt idx="7890">
                  <c:v>8.7501277629400001</c:v>
                </c:pt>
                <c:pt idx="7891">
                  <c:v>8.5877427339000008</c:v>
                </c:pt>
                <c:pt idx="7892">
                  <c:v>8.4253577048500006</c:v>
                </c:pt>
                <c:pt idx="7893">
                  <c:v>8.2629726758099995</c:v>
                </c:pt>
                <c:pt idx="7894">
                  <c:v>8.1005876467700002</c:v>
                </c:pt>
                <c:pt idx="7895">
                  <c:v>7.93820261772</c:v>
                </c:pt>
                <c:pt idx="7896">
                  <c:v>7.7758175886799998</c:v>
                </c:pt>
                <c:pt idx="7897">
                  <c:v>7.6134325596299997</c:v>
                </c:pt>
                <c:pt idx="7898">
                  <c:v>7.4510475305900004</c:v>
                </c:pt>
                <c:pt idx="7899">
                  <c:v>7.2476654179800004</c:v>
                </c:pt>
                <c:pt idx="7900">
                  <c:v>7.0394970742899998</c:v>
                </c:pt>
                <c:pt idx="7901">
                  <c:v>6.8313287306000001</c:v>
                </c:pt>
                <c:pt idx="7902">
                  <c:v>6.6231603869100004</c:v>
                </c:pt>
                <c:pt idx="7903">
                  <c:v>6.4149920432099998</c:v>
                </c:pt>
                <c:pt idx="7904">
                  <c:v>6.2068236995200001</c:v>
                </c:pt>
                <c:pt idx="7905">
                  <c:v>5.9986553558300004</c:v>
                </c:pt>
                <c:pt idx="7906">
                  <c:v>5.7904870121399998</c:v>
                </c:pt>
                <c:pt idx="7907">
                  <c:v>5.5823186684500001</c:v>
                </c:pt>
                <c:pt idx="7908">
                  <c:v>5.3741503247600004</c:v>
                </c:pt>
                <c:pt idx="7909">
                  <c:v>5.1659819810699998</c:v>
                </c:pt>
                <c:pt idx="7910">
                  <c:v>4.9578136373700001</c:v>
                </c:pt>
                <c:pt idx="7911">
                  <c:v>4.7496452936800004</c:v>
                </c:pt>
                <c:pt idx="7912">
                  <c:v>4.5414769499899998</c:v>
                </c:pt>
                <c:pt idx="7913">
                  <c:v>4.3333086063000001</c:v>
                </c:pt>
                <c:pt idx="7914">
                  <c:v>4.1251402626100004</c:v>
                </c:pt>
                <c:pt idx="7915">
                  <c:v>3.9169719189199999</c:v>
                </c:pt>
                <c:pt idx="7916">
                  <c:v>3.7088035752300001</c:v>
                </c:pt>
                <c:pt idx="7917">
                  <c:v>3.50063523153</c:v>
                </c:pt>
                <c:pt idx="7918">
                  <c:v>3.2924668878399999</c:v>
                </c:pt>
                <c:pt idx="7919">
                  <c:v>3.0842985441500002</c:v>
                </c:pt>
                <c:pt idx="7920">
                  <c:v>2.87613020046</c:v>
                </c:pt>
                <c:pt idx="7921">
                  <c:v>2.6679618567699999</c:v>
                </c:pt>
                <c:pt idx="7922">
                  <c:v>2.4597935130800002</c:v>
                </c:pt>
                <c:pt idx="7923">
                  <c:v>2.30604805759</c:v>
                </c:pt>
                <c:pt idx="7924">
                  <c:v>2.1572829746900002</c:v>
                </c:pt>
                <c:pt idx="7925">
                  <c:v>2.0085178918</c:v>
                </c:pt>
                <c:pt idx="7926">
                  <c:v>1.8597528089099999</c:v>
                </c:pt>
                <c:pt idx="7927">
                  <c:v>1.7109877260099999</c:v>
                </c:pt>
                <c:pt idx="7928">
                  <c:v>1.5622226431199999</c:v>
                </c:pt>
                <c:pt idx="7929">
                  <c:v>1.4134575602299999</c:v>
                </c:pt>
                <c:pt idx="7930">
                  <c:v>1.2646924773299999</c:v>
                </c:pt>
                <c:pt idx="7931">
                  <c:v>1.1159273944400001</c:v>
                </c:pt>
                <c:pt idx="7932">
                  <c:v>0.96716231154599996</c:v>
                </c:pt>
                <c:pt idx="7933">
                  <c:v>0.81839722865200004</c:v>
                </c:pt>
                <c:pt idx="7934">
                  <c:v>0.66963214575800001</c:v>
                </c:pt>
                <c:pt idx="7935">
                  <c:v>0.52086706286499995</c:v>
                </c:pt>
                <c:pt idx="7936">
                  <c:v>0.37210197997099997</c:v>
                </c:pt>
                <c:pt idx="7937">
                  <c:v>0.223336897077</c:v>
                </c:pt>
                <c:pt idx="7938" formatCode="0.00E+00">
                  <c:v>7.4571814183599996E-2</c:v>
                </c:pt>
                <c:pt idx="7939" formatCode="0.00E+00">
                  <c:v>-7.4193268709999996E-2</c:v>
                </c:pt>
                <c:pt idx="7940">
                  <c:v>-0.22295835160399999</c:v>
                </c:pt>
                <c:pt idx="7941">
                  <c:v>-0.37172343449700002</c:v>
                </c:pt>
                <c:pt idx="7942">
                  <c:v>-0.52048851739099999</c:v>
                </c:pt>
                <c:pt idx="7943">
                  <c:v>-0.66925360028500003</c:v>
                </c:pt>
                <c:pt idx="7944">
                  <c:v>-0.81801868317799997</c:v>
                </c:pt>
                <c:pt idx="7945">
                  <c:v>-0.96678376607200001</c:v>
                </c:pt>
                <c:pt idx="7946">
                  <c:v>-1.1155488489700001</c:v>
                </c:pt>
                <c:pt idx="7947">
                  <c:v>-1.2643139318600001</c:v>
                </c:pt>
                <c:pt idx="7948">
                  <c:v>-1.4130790147500001</c:v>
                </c:pt>
                <c:pt idx="7949">
                  <c:v>-1.5563533889400001</c:v>
                </c:pt>
                <c:pt idx="7950">
                  <c:v>-1.6964369050200001</c:v>
                </c:pt>
                <c:pt idx="7951">
                  <c:v>-1.8365204210999999</c:v>
                </c:pt>
                <c:pt idx="7952">
                  <c:v>-1.9766039371699999</c:v>
                </c:pt>
                <c:pt idx="7953">
                  <c:v>-2.11668745325</c:v>
                </c:pt>
                <c:pt idx="7954">
                  <c:v>-2.2567709693300002</c:v>
                </c:pt>
                <c:pt idx="7955">
                  <c:v>-2.3968544854</c:v>
                </c:pt>
                <c:pt idx="7956">
                  <c:v>-2.5369380014799998</c:v>
                </c:pt>
                <c:pt idx="7957">
                  <c:v>-2.6770215175600001</c:v>
                </c:pt>
                <c:pt idx="7958">
                  <c:v>-2.8171050336299999</c:v>
                </c:pt>
                <c:pt idx="7959">
                  <c:v>-2.9571885497100001</c:v>
                </c:pt>
                <c:pt idx="7960">
                  <c:v>-3.0972720657899999</c:v>
                </c:pt>
                <c:pt idx="7961">
                  <c:v>-3.2373555818600002</c:v>
                </c:pt>
                <c:pt idx="7962">
                  <c:v>-3.37743909794</c:v>
                </c:pt>
                <c:pt idx="7963">
                  <c:v>-3.5175226140200002</c:v>
                </c:pt>
                <c:pt idx="7964">
                  <c:v>-3.65760613009</c:v>
                </c:pt>
                <c:pt idx="7965">
                  <c:v>-3.7976896461699998</c:v>
                </c:pt>
                <c:pt idx="7966">
                  <c:v>-3.9377731622500001</c:v>
                </c:pt>
                <c:pt idx="7967">
                  <c:v>-4.0778566783199999</c:v>
                </c:pt>
                <c:pt idx="7968">
                  <c:v>-4.2179401943999997</c:v>
                </c:pt>
                <c:pt idx="7969">
                  <c:v>-4.3580237104800004</c:v>
                </c:pt>
                <c:pt idx="7970">
                  <c:v>-4.4981072265500002</c:v>
                </c:pt>
                <c:pt idx="7971">
                  <c:v>-4.63819074263</c:v>
                </c:pt>
                <c:pt idx="7972">
                  <c:v>-4.7782742587099998</c:v>
                </c:pt>
                <c:pt idx="7973">
                  <c:v>-4.9547715248599999</c:v>
                </c:pt>
                <c:pt idx="7974">
                  <c:v>-5.1360145453900001</c:v>
                </c:pt>
                <c:pt idx="7975">
                  <c:v>-5.3172575659300003</c:v>
                </c:pt>
                <c:pt idx="7976">
                  <c:v>-5.4985005864699996</c:v>
                </c:pt>
                <c:pt idx="7977">
                  <c:v>-5.6797436069999998</c:v>
                </c:pt>
                <c:pt idx="7978">
                  <c:v>-5.86098662754</c:v>
                </c:pt>
                <c:pt idx="7979">
                  <c:v>-6.0422296480700002</c:v>
                </c:pt>
                <c:pt idx="7980">
                  <c:v>-6.2234726686100004</c:v>
                </c:pt>
                <c:pt idx="7981">
                  <c:v>-6.4047156891399997</c:v>
                </c:pt>
                <c:pt idx="7982">
                  <c:v>-6.5859587096799999</c:v>
                </c:pt>
                <c:pt idx="7983">
                  <c:v>-6.76720173022</c:v>
                </c:pt>
                <c:pt idx="7984">
                  <c:v>-6.9484447507500002</c:v>
                </c:pt>
                <c:pt idx="7985">
                  <c:v>-7.1296877712900004</c:v>
                </c:pt>
                <c:pt idx="7986">
                  <c:v>-7.3109307918199997</c:v>
                </c:pt>
                <c:pt idx="7987">
                  <c:v>-7.4921738123599999</c:v>
                </c:pt>
                <c:pt idx="7988">
                  <c:v>-7.6734168328900001</c:v>
                </c:pt>
                <c:pt idx="7989">
                  <c:v>-7.8546598534300003</c:v>
                </c:pt>
                <c:pt idx="7990">
                  <c:v>-8.0359028739700005</c:v>
                </c:pt>
                <c:pt idx="7991">
                  <c:v>-8.2171458944999998</c:v>
                </c:pt>
                <c:pt idx="7992">
                  <c:v>-8.39838891504</c:v>
                </c:pt>
                <c:pt idx="7993">
                  <c:v>-8.5796319355699993</c:v>
                </c:pt>
                <c:pt idx="7994">
                  <c:v>-8.7608749561099994</c:v>
                </c:pt>
                <c:pt idx="7995">
                  <c:v>-8.9421179766400005</c:v>
                </c:pt>
                <c:pt idx="7996">
                  <c:v>-9.1233609971800007</c:v>
                </c:pt>
                <c:pt idx="7997">
                  <c:v>-9.3046040177199991</c:v>
                </c:pt>
                <c:pt idx="7998">
                  <c:v>-9.4656589236999995</c:v>
                </c:pt>
                <c:pt idx="7999">
                  <c:v>-9.6246863656800006</c:v>
                </c:pt>
                <c:pt idx="8000">
                  <c:v>-9.7837138076599999</c:v>
                </c:pt>
                <c:pt idx="8001">
                  <c:v>-9.9427412496300001</c:v>
                </c:pt>
                <c:pt idx="8002">
                  <c:v>-10.1017686916</c:v>
                </c:pt>
                <c:pt idx="8003">
                  <c:v>-10.2607961336</c:v>
                </c:pt>
                <c:pt idx="8004">
                  <c:v>-10.419823575600001</c:v>
                </c:pt>
                <c:pt idx="8005">
                  <c:v>-10.5788510175</c:v>
                </c:pt>
                <c:pt idx="8006">
                  <c:v>-10.737878459499999</c:v>
                </c:pt>
                <c:pt idx="8007">
                  <c:v>-10.8969059015</c:v>
                </c:pt>
                <c:pt idx="8008">
                  <c:v>-11.0559333435</c:v>
                </c:pt>
                <c:pt idx="8009">
                  <c:v>-11.214960785400001</c:v>
                </c:pt>
                <c:pt idx="8010">
                  <c:v>-11.3739882274</c:v>
                </c:pt>
                <c:pt idx="8011">
                  <c:v>-11.533015669399999</c:v>
                </c:pt>
                <c:pt idx="8012">
                  <c:v>-11.6920431114</c:v>
                </c:pt>
                <c:pt idx="8013">
                  <c:v>-11.8510705534</c:v>
                </c:pt>
                <c:pt idx="8014">
                  <c:v>-12.010097995300001</c:v>
                </c:pt>
                <c:pt idx="8015">
                  <c:v>-12.1691254373</c:v>
                </c:pt>
                <c:pt idx="8016">
                  <c:v>-12.328152879299999</c:v>
                </c:pt>
                <c:pt idx="8017">
                  <c:v>-12.4871803213</c:v>
                </c:pt>
                <c:pt idx="8018">
                  <c:v>-12.6462077632</c:v>
                </c:pt>
                <c:pt idx="8019">
                  <c:v>-12.805235205200001</c:v>
                </c:pt>
                <c:pt idx="8020">
                  <c:v>-12.9642626472</c:v>
                </c:pt>
                <c:pt idx="8021">
                  <c:v>-13.123290089199999</c:v>
                </c:pt>
                <c:pt idx="8022">
                  <c:v>-13.2823175312</c:v>
                </c:pt>
                <c:pt idx="8023">
                  <c:v>-13.4413449731</c:v>
                </c:pt>
                <c:pt idx="8024">
                  <c:v>-13.6300662037</c:v>
                </c:pt>
                <c:pt idx="8025">
                  <c:v>-13.848986825600001</c:v>
                </c:pt>
                <c:pt idx="8026">
                  <c:v>-14.0679074475</c:v>
                </c:pt>
                <c:pt idx="8027">
                  <c:v>-14.2868280694</c:v>
                </c:pt>
                <c:pt idx="8028">
                  <c:v>-14.505748691300001</c:v>
                </c:pt>
                <c:pt idx="8029">
                  <c:v>-14.7246693132</c:v>
                </c:pt>
                <c:pt idx="8030">
                  <c:v>-14.9435899351</c:v>
                </c:pt>
                <c:pt idx="8031">
                  <c:v>-15.162510557099999</c:v>
                </c:pt>
                <c:pt idx="8032">
                  <c:v>-15.381431179</c:v>
                </c:pt>
                <c:pt idx="8033">
                  <c:v>-15.6003518009</c:v>
                </c:pt>
                <c:pt idx="8034">
                  <c:v>-15.819272422799999</c:v>
                </c:pt>
                <c:pt idx="8035">
                  <c:v>-16.038193044700002</c:v>
                </c:pt>
                <c:pt idx="8036">
                  <c:v>-16.257113666599999</c:v>
                </c:pt>
                <c:pt idx="8037">
                  <c:v>-16.476034288499999</c:v>
                </c:pt>
                <c:pt idx="8038">
                  <c:v>-16.6949549104</c:v>
                </c:pt>
                <c:pt idx="8039">
                  <c:v>-16.913875532300001</c:v>
                </c:pt>
                <c:pt idx="8040">
                  <c:v>-17.132796154299999</c:v>
                </c:pt>
                <c:pt idx="8041">
                  <c:v>-17.3517167762</c:v>
                </c:pt>
                <c:pt idx="8042">
                  <c:v>-17.570637398100001</c:v>
                </c:pt>
                <c:pt idx="8043">
                  <c:v>-17.789558020000001</c:v>
                </c:pt>
                <c:pt idx="8044">
                  <c:v>-18.008478641899998</c:v>
                </c:pt>
                <c:pt idx="8045">
                  <c:v>-18.227356905600001</c:v>
                </c:pt>
                <c:pt idx="8046">
                  <c:v>-18.443535846</c:v>
                </c:pt>
                <c:pt idx="8047">
                  <c:v>-18.6597147863</c:v>
                </c:pt>
                <c:pt idx="8048">
                  <c:v>-18.875893726699999</c:v>
                </c:pt>
                <c:pt idx="8049">
                  <c:v>-19.092072667</c:v>
                </c:pt>
                <c:pt idx="8050">
                  <c:v>-19.308251607399999</c:v>
                </c:pt>
                <c:pt idx="8051">
                  <c:v>-19.524430547800002</c:v>
                </c:pt>
                <c:pt idx="8052">
                  <c:v>-19.740609488099999</c:v>
                </c:pt>
                <c:pt idx="8053">
                  <c:v>-19.956788428500001</c:v>
                </c:pt>
                <c:pt idx="8054">
                  <c:v>-20.172967368799998</c:v>
                </c:pt>
                <c:pt idx="8055">
                  <c:v>-20.389146309200001</c:v>
                </c:pt>
                <c:pt idx="8056">
                  <c:v>-20.6053252496</c:v>
                </c:pt>
                <c:pt idx="8057">
                  <c:v>-20.821504189900001</c:v>
                </c:pt>
                <c:pt idx="8058">
                  <c:v>-21.0376831303</c:v>
                </c:pt>
                <c:pt idx="8059">
                  <c:v>-21.2538620706</c:v>
                </c:pt>
                <c:pt idx="8060">
                  <c:v>-21.470041010999999</c:v>
                </c:pt>
                <c:pt idx="8061">
                  <c:v>-21.686219951399998</c:v>
                </c:pt>
                <c:pt idx="8062">
                  <c:v>-21.902398891699999</c:v>
                </c:pt>
                <c:pt idx="8063">
                  <c:v>-22.118577832100002</c:v>
                </c:pt>
                <c:pt idx="8064">
                  <c:v>-22.3347567725</c:v>
                </c:pt>
                <c:pt idx="8065">
                  <c:v>-22.550935712800001</c:v>
                </c:pt>
                <c:pt idx="8066">
                  <c:v>-22.7671146532</c:v>
                </c:pt>
                <c:pt idx="8067">
                  <c:v>-22.983293593500001</c:v>
                </c:pt>
                <c:pt idx="8068">
                  <c:v>-23.1994725339</c:v>
                </c:pt>
                <c:pt idx="8069">
                  <c:v>-23.415651474299999</c:v>
                </c:pt>
                <c:pt idx="8070">
                  <c:v>-23.6318304146</c:v>
                </c:pt>
                <c:pt idx="8071">
                  <c:v>-23.848009354999999</c:v>
                </c:pt>
                <c:pt idx="8072">
                  <c:v>-24.064188295299999</c:v>
                </c:pt>
                <c:pt idx="8073">
                  <c:v>-24.294154337199998</c:v>
                </c:pt>
                <c:pt idx="8074">
                  <c:v>-24.562595708900002</c:v>
                </c:pt>
                <c:pt idx="8075">
                  <c:v>-24.831037080600002</c:v>
                </c:pt>
                <c:pt idx="8076">
                  <c:v>-25.099478452300001</c:v>
                </c:pt>
                <c:pt idx="8077">
                  <c:v>-25.367919824000001</c:v>
                </c:pt>
                <c:pt idx="8078">
                  <c:v>-25.636361195700001</c:v>
                </c:pt>
                <c:pt idx="8079">
                  <c:v>-25.904802567299999</c:v>
                </c:pt>
                <c:pt idx="8080">
                  <c:v>-26.173243938999999</c:v>
                </c:pt>
                <c:pt idx="8081">
                  <c:v>-26.441685310699999</c:v>
                </c:pt>
                <c:pt idx="8082">
                  <c:v>-26.710126682399999</c:v>
                </c:pt>
                <c:pt idx="8083">
                  <c:v>-26.978568054099998</c:v>
                </c:pt>
                <c:pt idx="8084">
                  <c:v>-27.247009425800002</c:v>
                </c:pt>
                <c:pt idx="8085">
                  <c:v>-27.515450797500002</c:v>
                </c:pt>
                <c:pt idx="8086">
                  <c:v>-27.783892169200001</c:v>
                </c:pt>
                <c:pt idx="8087">
                  <c:v>-28.052333540900001</c:v>
                </c:pt>
                <c:pt idx="8088">
                  <c:v>-28.320774912600001</c:v>
                </c:pt>
                <c:pt idx="8089">
                  <c:v>-28.589216284300001</c:v>
                </c:pt>
                <c:pt idx="8090">
                  <c:v>-28.857657656000001</c:v>
                </c:pt>
                <c:pt idx="8091">
                  <c:v>-29.1260990277</c:v>
                </c:pt>
                <c:pt idx="8092">
                  <c:v>-29.3945403994</c:v>
                </c:pt>
                <c:pt idx="8093">
                  <c:v>-29.6629817711</c:v>
                </c:pt>
                <c:pt idx="8094">
                  <c:v>-29.924321239099999</c:v>
                </c:pt>
                <c:pt idx="8095">
                  <c:v>-30.1838210598</c:v>
                </c:pt>
                <c:pt idx="8096">
                  <c:v>-30.443320880400002</c:v>
                </c:pt>
                <c:pt idx="8097">
                  <c:v>-30.702820701</c:v>
                </c:pt>
                <c:pt idx="8098">
                  <c:v>-30.962320521700001</c:v>
                </c:pt>
                <c:pt idx="8099">
                  <c:v>-31.221820342299999</c:v>
                </c:pt>
                <c:pt idx="8100">
                  <c:v>-31.481320162900001</c:v>
                </c:pt>
                <c:pt idx="8101">
                  <c:v>-31.740819983600002</c:v>
                </c:pt>
                <c:pt idx="8102">
                  <c:v>-32.000319804199997</c:v>
                </c:pt>
                <c:pt idx="8103">
                  <c:v>-32.259819624899997</c:v>
                </c:pt>
                <c:pt idx="8104">
                  <c:v>-32.519319445500003</c:v>
                </c:pt>
                <c:pt idx="8105">
                  <c:v>-32.778819266100001</c:v>
                </c:pt>
                <c:pt idx="8106">
                  <c:v>-33.038319086800001</c:v>
                </c:pt>
                <c:pt idx="8107">
                  <c:v>-33.2978189074</c:v>
                </c:pt>
                <c:pt idx="8108">
                  <c:v>-33.5573187281</c:v>
                </c:pt>
                <c:pt idx="8109">
                  <c:v>-33.816818548699999</c:v>
                </c:pt>
                <c:pt idx="8110">
                  <c:v>-34.076318369299997</c:v>
                </c:pt>
                <c:pt idx="8111">
                  <c:v>-34.335818189999998</c:v>
                </c:pt>
                <c:pt idx="8112">
                  <c:v>-34.595318010600003</c:v>
                </c:pt>
                <c:pt idx="8113">
                  <c:v>-34.854817831299997</c:v>
                </c:pt>
                <c:pt idx="8114">
                  <c:v>-35.114317651900002</c:v>
                </c:pt>
                <c:pt idx="8115">
                  <c:v>-35.373817472500001</c:v>
                </c:pt>
                <c:pt idx="8116">
                  <c:v>-35.633317293200001</c:v>
                </c:pt>
                <c:pt idx="8117">
                  <c:v>-35.8928171138</c:v>
                </c:pt>
                <c:pt idx="8118">
                  <c:v>-36.152316934399998</c:v>
                </c:pt>
                <c:pt idx="8119">
                  <c:v>-36.411816755099998</c:v>
                </c:pt>
                <c:pt idx="8120">
                  <c:v>-36.671316575699997</c:v>
                </c:pt>
                <c:pt idx="8121">
                  <c:v>-36.930816396399997</c:v>
                </c:pt>
                <c:pt idx="8122">
                  <c:v>-37.200771521900002</c:v>
                </c:pt>
                <c:pt idx="8123">
                  <c:v>-37.4924438344</c:v>
                </c:pt>
                <c:pt idx="8124">
                  <c:v>-37.784116146899997</c:v>
                </c:pt>
                <c:pt idx="8125">
                  <c:v>-38.0757884593</c:v>
                </c:pt>
                <c:pt idx="8126">
                  <c:v>-38.367460771799998</c:v>
                </c:pt>
                <c:pt idx="8127">
                  <c:v>-38.659133084300002</c:v>
                </c:pt>
                <c:pt idx="8128">
                  <c:v>-38.9508053968</c:v>
                </c:pt>
                <c:pt idx="8129">
                  <c:v>-39.242477709299997</c:v>
                </c:pt>
                <c:pt idx="8130">
                  <c:v>-39.534150021800002</c:v>
                </c:pt>
                <c:pt idx="8131">
                  <c:v>-39.8258223343</c:v>
                </c:pt>
                <c:pt idx="8132">
                  <c:v>-40.117494646799997</c:v>
                </c:pt>
                <c:pt idx="8133">
                  <c:v>-40.409166959300002</c:v>
                </c:pt>
                <c:pt idx="8134">
                  <c:v>-40.700839271699998</c:v>
                </c:pt>
                <c:pt idx="8135">
                  <c:v>-40.992511584200003</c:v>
                </c:pt>
                <c:pt idx="8136">
                  <c:v>-41.2841838967</c:v>
                </c:pt>
                <c:pt idx="8137">
                  <c:v>-41.575856209199998</c:v>
                </c:pt>
                <c:pt idx="8138">
                  <c:v>-41.867528521700002</c:v>
                </c:pt>
                <c:pt idx="8139">
                  <c:v>-42.1592008342</c:v>
                </c:pt>
                <c:pt idx="8140">
                  <c:v>-42.450873146699998</c:v>
                </c:pt>
                <c:pt idx="8141">
                  <c:v>-42.742545459200002</c:v>
                </c:pt>
                <c:pt idx="8142">
                  <c:v>-43.0342177717</c:v>
                </c:pt>
                <c:pt idx="8143">
                  <c:v>-43.325890084100003</c:v>
                </c:pt>
                <c:pt idx="8144">
                  <c:v>-43.6175623966</c:v>
                </c:pt>
                <c:pt idx="8145">
                  <c:v>-43.900139332599998</c:v>
                </c:pt>
                <c:pt idx="8146">
                  <c:v>-44.179092340499999</c:v>
                </c:pt>
                <c:pt idx="8147">
                  <c:v>-44.458045348399999</c:v>
                </c:pt>
                <c:pt idx="8148">
                  <c:v>-44.736998356299999</c:v>
                </c:pt>
                <c:pt idx="8149">
                  <c:v>-45.015951364199999</c:v>
                </c:pt>
                <c:pt idx="8150">
                  <c:v>-45.2949043721</c:v>
                </c:pt>
                <c:pt idx="8151">
                  <c:v>-45.57385738</c:v>
                </c:pt>
                <c:pt idx="8152">
                  <c:v>-45.8528103879</c:v>
                </c:pt>
                <c:pt idx="8153">
                  <c:v>-46.1317633958</c:v>
                </c:pt>
                <c:pt idx="8154">
                  <c:v>-46.4107164037</c:v>
                </c:pt>
                <c:pt idx="8155">
                  <c:v>-46.689669411600001</c:v>
                </c:pt>
                <c:pt idx="8156">
                  <c:v>-46.968622419500001</c:v>
                </c:pt>
                <c:pt idx="8157">
                  <c:v>-47.247575427500003</c:v>
                </c:pt>
                <c:pt idx="8158">
                  <c:v>-47.526528435400003</c:v>
                </c:pt>
                <c:pt idx="8159">
                  <c:v>-47.805481443300003</c:v>
                </c:pt>
                <c:pt idx="8160">
                  <c:v>-48.084434451200003</c:v>
                </c:pt>
                <c:pt idx="8161">
                  <c:v>-48.363387459099997</c:v>
                </c:pt>
                <c:pt idx="8162">
                  <c:v>-48.642340466999997</c:v>
                </c:pt>
                <c:pt idx="8163">
                  <c:v>-48.921293474899997</c:v>
                </c:pt>
                <c:pt idx="8164">
                  <c:v>-49.200246482799997</c:v>
                </c:pt>
                <c:pt idx="8165">
                  <c:v>-49.479199490699997</c:v>
                </c:pt>
                <c:pt idx="8166">
                  <c:v>-49.758152498599998</c:v>
                </c:pt>
                <c:pt idx="8167">
                  <c:v>-50.037105506499998</c:v>
                </c:pt>
                <c:pt idx="8168">
                  <c:v>-50.316058514399998</c:v>
                </c:pt>
                <c:pt idx="8169">
                  <c:v>-50.588660829299997</c:v>
                </c:pt>
                <c:pt idx="8170">
                  <c:v>-50.833762819999997</c:v>
                </c:pt>
                <c:pt idx="8171">
                  <c:v>-51.078864810699997</c:v>
                </c:pt>
                <c:pt idx="8172">
                  <c:v>-51.323966801399997</c:v>
                </c:pt>
                <c:pt idx="8173">
                  <c:v>-51.569068792000003</c:v>
                </c:pt>
                <c:pt idx="8174">
                  <c:v>-51.814170782700003</c:v>
                </c:pt>
                <c:pt idx="8175">
                  <c:v>-52.059272773399996</c:v>
                </c:pt>
                <c:pt idx="8176">
                  <c:v>-52.304374764099997</c:v>
                </c:pt>
                <c:pt idx="8177">
                  <c:v>-52.549476754799997</c:v>
                </c:pt>
                <c:pt idx="8178">
                  <c:v>-52.794578745400003</c:v>
                </c:pt>
                <c:pt idx="8179">
                  <c:v>-53.039680736100003</c:v>
                </c:pt>
                <c:pt idx="8180">
                  <c:v>-53.284782726800003</c:v>
                </c:pt>
                <c:pt idx="8181">
                  <c:v>-53.529884717500003</c:v>
                </c:pt>
                <c:pt idx="8182">
                  <c:v>-53.774986708100002</c:v>
                </c:pt>
                <c:pt idx="8183">
                  <c:v>-54.020088698800002</c:v>
                </c:pt>
                <c:pt idx="8184">
                  <c:v>-54.265190689500002</c:v>
                </c:pt>
                <c:pt idx="8185">
                  <c:v>-54.510292680200003</c:v>
                </c:pt>
                <c:pt idx="8186">
                  <c:v>-54.755394670900003</c:v>
                </c:pt>
                <c:pt idx="8187">
                  <c:v>-55.000496661500001</c:v>
                </c:pt>
                <c:pt idx="8188">
                  <c:v>-55.245598652200002</c:v>
                </c:pt>
                <c:pt idx="8189">
                  <c:v>-55.490700642900002</c:v>
                </c:pt>
                <c:pt idx="8190">
                  <c:v>-55.735802633600002</c:v>
                </c:pt>
                <c:pt idx="8191">
                  <c:v>-55.980904624200001</c:v>
                </c:pt>
                <c:pt idx="8192">
                  <c:v>-56.226006614900001</c:v>
                </c:pt>
                <c:pt idx="8193">
                  <c:v>-56.471108605600001</c:v>
                </c:pt>
                <c:pt idx="8194">
                  <c:v>-56.716210596300002</c:v>
                </c:pt>
                <c:pt idx="8195">
                  <c:v>-56.9613125869</c:v>
                </c:pt>
                <c:pt idx="8196">
                  <c:v>-57.2064145776</c:v>
                </c:pt>
                <c:pt idx="8197">
                  <c:v>-57.447521095900001</c:v>
                </c:pt>
                <c:pt idx="8198">
                  <c:v>-57.688251366599999</c:v>
                </c:pt>
                <c:pt idx="8199">
                  <c:v>-57.928981637200003</c:v>
                </c:pt>
                <c:pt idx="8200">
                  <c:v>-58.169711907900002</c:v>
                </c:pt>
                <c:pt idx="8201">
                  <c:v>-58.410442178499999</c:v>
                </c:pt>
                <c:pt idx="8202">
                  <c:v>-58.651172449199997</c:v>
                </c:pt>
                <c:pt idx="8203">
                  <c:v>-58.891902719900003</c:v>
                </c:pt>
                <c:pt idx="8204">
                  <c:v>-59.132632990499999</c:v>
                </c:pt>
                <c:pt idx="8205">
                  <c:v>-59.373363261199998</c:v>
                </c:pt>
                <c:pt idx="8206">
                  <c:v>-59.614093531800002</c:v>
                </c:pt>
                <c:pt idx="8207">
                  <c:v>-59.8548238025</c:v>
                </c:pt>
                <c:pt idx="8208">
                  <c:v>-60.095554073099997</c:v>
                </c:pt>
                <c:pt idx="8209">
                  <c:v>-60.336284343800003</c:v>
                </c:pt>
                <c:pt idx="8210">
                  <c:v>-60.577014614399999</c:v>
                </c:pt>
                <c:pt idx="8211">
                  <c:v>-60.817744885099998</c:v>
                </c:pt>
                <c:pt idx="8212">
                  <c:v>-61.058475155700002</c:v>
                </c:pt>
                <c:pt idx="8213">
                  <c:v>-61.2992054264</c:v>
                </c:pt>
                <c:pt idx="8214">
                  <c:v>-61.539935696999997</c:v>
                </c:pt>
                <c:pt idx="8215">
                  <c:v>-61.780665967700003</c:v>
                </c:pt>
                <c:pt idx="8216">
                  <c:v>-62.021396238299999</c:v>
                </c:pt>
                <c:pt idx="8217">
                  <c:v>-62.262126508999998</c:v>
                </c:pt>
                <c:pt idx="8218">
                  <c:v>-62.502856779600002</c:v>
                </c:pt>
                <c:pt idx="8219">
                  <c:v>-62.7435870503</c:v>
                </c:pt>
                <c:pt idx="8220">
                  <c:v>-62.920887312700003</c:v>
                </c:pt>
                <c:pt idx="8221">
                  <c:v>-63.077608359499997</c:v>
                </c:pt>
                <c:pt idx="8222">
                  <c:v>-63.234329406299999</c:v>
                </c:pt>
                <c:pt idx="8223">
                  <c:v>-63.3910504531</c:v>
                </c:pt>
                <c:pt idx="8224">
                  <c:v>-63.547771499900001</c:v>
                </c:pt>
                <c:pt idx="8225">
                  <c:v>-63.704492546799997</c:v>
                </c:pt>
                <c:pt idx="8226">
                  <c:v>-63.861213593599999</c:v>
                </c:pt>
                <c:pt idx="8227">
                  <c:v>-64.0179346404</c:v>
                </c:pt>
                <c:pt idx="8228">
                  <c:v>-64.174655687200001</c:v>
                </c:pt>
                <c:pt idx="8229">
                  <c:v>-64.331376734000003</c:v>
                </c:pt>
                <c:pt idx="8230">
                  <c:v>-64.488097780800004</c:v>
                </c:pt>
                <c:pt idx="8231">
                  <c:v>-64.644818827600005</c:v>
                </c:pt>
                <c:pt idx="8232">
                  <c:v>-64.801539874400007</c:v>
                </c:pt>
                <c:pt idx="8233">
                  <c:v>-64.958260921299996</c:v>
                </c:pt>
                <c:pt idx="8234">
                  <c:v>-65.114981968099997</c:v>
                </c:pt>
                <c:pt idx="8235">
                  <c:v>-65.271703014899998</c:v>
                </c:pt>
                <c:pt idx="8236">
                  <c:v>-65.428424061699999</c:v>
                </c:pt>
                <c:pt idx="8237">
                  <c:v>-65.585145108500001</c:v>
                </c:pt>
                <c:pt idx="8238">
                  <c:v>-65.741866155300002</c:v>
                </c:pt>
                <c:pt idx="8239">
                  <c:v>-65.898587202100003</c:v>
                </c:pt>
                <c:pt idx="8240">
                  <c:v>-66.055308248900005</c:v>
                </c:pt>
                <c:pt idx="8241">
                  <c:v>-66.212029295799994</c:v>
                </c:pt>
                <c:pt idx="8242">
                  <c:v>-66.368750342599995</c:v>
                </c:pt>
                <c:pt idx="8243">
                  <c:v>-66.525471389399996</c:v>
                </c:pt>
                <c:pt idx="8244">
                  <c:v>-66.682192436199998</c:v>
                </c:pt>
                <c:pt idx="8245">
                  <c:v>-66.838913482999999</c:v>
                </c:pt>
                <c:pt idx="8246">
                  <c:v>-66.979357860099995</c:v>
                </c:pt>
                <c:pt idx="8247">
                  <c:v>-67.109980918000005</c:v>
                </c:pt>
                <c:pt idx="8248">
                  <c:v>-67.240603976000003</c:v>
                </c:pt>
                <c:pt idx="8249">
                  <c:v>-67.371227033899999</c:v>
                </c:pt>
                <c:pt idx="8250">
                  <c:v>-67.501850091899996</c:v>
                </c:pt>
                <c:pt idx="8251">
                  <c:v>-67.632473149800006</c:v>
                </c:pt>
                <c:pt idx="8252">
                  <c:v>-67.763096207700002</c:v>
                </c:pt>
                <c:pt idx="8253">
                  <c:v>-67.8937192657</c:v>
                </c:pt>
                <c:pt idx="8254">
                  <c:v>-68.024342323599996</c:v>
                </c:pt>
                <c:pt idx="8255">
                  <c:v>-68.154965381599993</c:v>
                </c:pt>
                <c:pt idx="8256">
                  <c:v>-68.285588439500003</c:v>
                </c:pt>
                <c:pt idx="8257">
                  <c:v>-68.416211497500001</c:v>
                </c:pt>
                <c:pt idx="8258">
                  <c:v>-68.546834555399997</c:v>
                </c:pt>
                <c:pt idx="8259">
                  <c:v>-68.677457613300007</c:v>
                </c:pt>
                <c:pt idx="8260">
                  <c:v>-68.808080671300004</c:v>
                </c:pt>
                <c:pt idx="8261">
                  <c:v>-68.9387037292</c:v>
                </c:pt>
                <c:pt idx="8262">
                  <c:v>-69.069326787199998</c:v>
                </c:pt>
                <c:pt idx="8263">
                  <c:v>-69.199949845099994</c:v>
                </c:pt>
                <c:pt idx="8264">
                  <c:v>-69.330572903000004</c:v>
                </c:pt>
                <c:pt idx="8265">
                  <c:v>-69.461195961000001</c:v>
                </c:pt>
                <c:pt idx="8266">
                  <c:v>-69.591819018899997</c:v>
                </c:pt>
                <c:pt idx="8267">
                  <c:v>-69.722442076899995</c:v>
                </c:pt>
                <c:pt idx="8268">
                  <c:v>-69.853065134800005</c:v>
                </c:pt>
                <c:pt idx="8269">
                  <c:v>-69.983688192800003</c:v>
                </c:pt>
                <c:pt idx="8270">
                  <c:v>-70.114311250699998</c:v>
                </c:pt>
                <c:pt idx="8271">
                  <c:v>-70.210517013599997</c:v>
                </c:pt>
                <c:pt idx="8272">
                  <c:v>-70.259309858799995</c:v>
                </c:pt>
                <c:pt idx="8273">
                  <c:v>-70.308102704000007</c:v>
                </c:pt>
                <c:pt idx="8274">
                  <c:v>-70.356895549200004</c:v>
                </c:pt>
                <c:pt idx="8275">
                  <c:v>-70.405688394400002</c:v>
                </c:pt>
                <c:pt idx="8276">
                  <c:v>-70.4544812396</c:v>
                </c:pt>
                <c:pt idx="8277">
                  <c:v>-70.503274084799997</c:v>
                </c:pt>
                <c:pt idx="8278">
                  <c:v>-70.552066929999995</c:v>
                </c:pt>
                <c:pt idx="8279">
                  <c:v>-70.600859775200007</c:v>
                </c:pt>
                <c:pt idx="8280">
                  <c:v>-70.649652620400005</c:v>
                </c:pt>
                <c:pt idx="8281">
                  <c:v>-70.698445465600003</c:v>
                </c:pt>
                <c:pt idx="8282">
                  <c:v>-70.7472383108</c:v>
                </c:pt>
                <c:pt idx="8283">
                  <c:v>-70.796031155999998</c:v>
                </c:pt>
                <c:pt idx="8284">
                  <c:v>-70.844824001199996</c:v>
                </c:pt>
                <c:pt idx="8285">
                  <c:v>-70.893616846399993</c:v>
                </c:pt>
                <c:pt idx="8286">
                  <c:v>-70.942409691600005</c:v>
                </c:pt>
                <c:pt idx="8287">
                  <c:v>-70.991202536800003</c:v>
                </c:pt>
                <c:pt idx="8288">
                  <c:v>-71.039995382000001</c:v>
                </c:pt>
                <c:pt idx="8289">
                  <c:v>-71.088788227199998</c:v>
                </c:pt>
                <c:pt idx="8290">
                  <c:v>-71.137581072399996</c:v>
                </c:pt>
                <c:pt idx="8291">
                  <c:v>-71.186373917599994</c:v>
                </c:pt>
                <c:pt idx="8292">
                  <c:v>-71.235166762800006</c:v>
                </c:pt>
                <c:pt idx="8293">
                  <c:v>-71.283959608000004</c:v>
                </c:pt>
                <c:pt idx="8294">
                  <c:v>-71.332752453300003</c:v>
                </c:pt>
                <c:pt idx="8295">
                  <c:v>-71.381545298500001</c:v>
                </c:pt>
                <c:pt idx="8296">
                  <c:v>-71.398986556200001</c:v>
                </c:pt>
                <c:pt idx="8297">
                  <c:v>-71.412573827900005</c:v>
                </c:pt>
                <c:pt idx="8298">
                  <c:v>-71.426161099500007</c:v>
                </c:pt>
                <c:pt idx="8299">
                  <c:v>-71.439748371199997</c:v>
                </c:pt>
                <c:pt idx="8300">
                  <c:v>-71.453335642900001</c:v>
                </c:pt>
                <c:pt idx="8301">
                  <c:v>-71.466922914600005</c:v>
                </c:pt>
                <c:pt idx="8302">
                  <c:v>-71.480510186299995</c:v>
                </c:pt>
                <c:pt idx="8303">
                  <c:v>-71.494097457899997</c:v>
                </c:pt>
                <c:pt idx="8304">
                  <c:v>-71.507684729600001</c:v>
                </c:pt>
                <c:pt idx="8305">
                  <c:v>-71.521272001300005</c:v>
                </c:pt>
                <c:pt idx="8306">
                  <c:v>-71.534859272999995</c:v>
                </c:pt>
                <c:pt idx="8307">
                  <c:v>-71.548446544599997</c:v>
                </c:pt>
                <c:pt idx="8308">
                  <c:v>-71.562033816300001</c:v>
                </c:pt>
                <c:pt idx="8309">
                  <c:v>-71.575621088000005</c:v>
                </c:pt>
                <c:pt idx="8310">
                  <c:v>-71.589208359699995</c:v>
                </c:pt>
                <c:pt idx="8311">
                  <c:v>-71.602795631399999</c:v>
                </c:pt>
                <c:pt idx="8312">
                  <c:v>-71.616382903000002</c:v>
                </c:pt>
                <c:pt idx="8313">
                  <c:v>-71.629970174700006</c:v>
                </c:pt>
                <c:pt idx="8314">
                  <c:v>-71.643557446399996</c:v>
                </c:pt>
                <c:pt idx="8315">
                  <c:v>-71.6571447181</c:v>
                </c:pt>
                <c:pt idx="8316">
                  <c:v>-71.670731989800004</c:v>
                </c:pt>
                <c:pt idx="8317">
                  <c:v>-71.684319261400006</c:v>
                </c:pt>
                <c:pt idx="8318">
                  <c:v>-71.697906533099996</c:v>
                </c:pt>
                <c:pt idx="8319">
                  <c:v>-71.7114938048</c:v>
                </c:pt>
                <c:pt idx="8320">
                  <c:v>-71.725081076500004</c:v>
                </c:pt>
                <c:pt idx="8321">
                  <c:v>-71.699176363700005</c:v>
                </c:pt>
                <c:pt idx="8322">
                  <c:v>-71.628478398400006</c:v>
                </c:pt>
                <c:pt idx="8323">
                  <c:v>-71.557780433000005</c:v>
                </c:pt>
                <c:pt idx="8324">
                  <c:v>-71.487082467700006</c:v>
                </c:pt>
                <c:pt idx="8325">
                  <c:v>-71.416384502300005</c:v>
                </c:pt>
                <c:pt idx="8326">
                  <c:v>-71.345686537000006</c:v>
                </c:pt>
                <c:pt idx="8327">
                  <c:v>-71.274988571600005</c:v>
                </c:pt>
                <c:pt idx="8328">
                  <c:v>-71.204290606300006</c:v>
                </c:pt>
                <c:pt idx="8329">
                  <c:v>-71.133592641000007</c:v>
                </c:pt>
                <c:pt idx="8330">
                  <c:v>-71.062894675600006</c:v>
                </c:pt>
                <c:pt idx="8331">
                  <c:v>-70.992196710299993</c:v>
                </c:pt>
                <c:pt idx="8332">
                  <c:v>-70.921498744900006</c:v>
                </c:pt>
                <c:pt idx="8333">
                  <c:v>-70.850800779599993</c:v>
                </c:pt>
                <c:pt idx="8334">
                  <c:v>-70.780102814200006</c:v>
                </c:pt>
                <c:pt idx="8335">
                  <c:v>-70.709404848899993</c:v>
                </c:pt>
                <c:pt idx="8336">
                  <c:v>-70.638706883500006</c:v>
                </c:pt>
                <c:pt idx="8337">
                  <c:v>-70.568008918199993</c:v>
                </c:pt>
                <c:pt idx="8338">
                  <c:v>-70.497310952800007</c:v>
                </c:pt>
                <c:pt idx="8339">
                  <c:v>-70.426612987499993</c:v>
                </c:pt>
                <c:pt idx="8340">
                  <c:v>-70.355915022100007</c:v>
                </c:pt>
                <c:pt idx="8341">
                  <c:v>-70.285217056799993</c:v>
                </c:pt>
                <c:pt idx="8342">
                  <c:v>-70.214519091499994</c:v>
                </c:pt>
                <c:pt idx="8343">
                  <c:v>-70.143821126099994</c:v>
                </c:pt>
                <c:pt idx="8344">
                  <c:v>-70.073123160799994</c:v>
                </c:pt>
                <c:pt idx="8345">
                  <c:v>-70.002425195399994</c:v>
                </c:pt>
                <c:pt idx="8346">
                  <c:v>-69.931727230099995</c:v>
                </c:pt>
                <c:pt idx="8347">
                  <c:v>-69.857730293200007</c:v>
                </c:pt>
                <c:pt idx="8348">
                  <c:v>-69.766703016799994</c:v>
                </c:pt>
                <c:pt idx="8349">
                  <c:v>-69.675675740399996</c:v>
                </c:pt>
                <c:pt idx="8350">
                  <c:v>-69.584648463999997</c:v>
                </c:pt>
                <c:pt idx="8351">
                  <c:v>-69.493621187599999</c:v>
                </c:pt>
                <c:pt idx="8352">
                  <c:v>-69.4025939112</c:v>
                </c:pt>
                <c:pt idx="8353">
                  <c:v>-69.311566634900004</c:v>
                </c:pt>
                <c:pt idx="8354">
                  <c:v>-69.220539358500005</c:v>
                </c:pt>
                <c:pt idx="8355">
                  <c:v>-69.129512082100007</c:v>
                </c:pt>
                <c:pt idx="8356">
                  <c:v>-69.038484805699994</c:v>
                </c:pt>
                <c:pt idx="8357">
                  <c:v>-68.947457529299996</c:v>
                </c:pt>
                <c:pt idx="8358">
                  <c:v>-68.856430252899997</c:v>
                </c:pt>
                <c:pt idx="8359">
                  <c:v>-68.765402976499999</c:v>
                </c:pt>
                <c:pt idx="8360">
                  <c:v>-68.674375700100001</c:v>
                </c:pt>
                <c:pt idx="8361">
                  <c:v>-68.583348423700002</c:v>
                </c:pt>
                <c:pt idx="8362">
                  <c:v>-68.492321147300004</c:v>
                </c:pt>
                <c:pt idx="8363">
                  <c:v>-68.401293870900005</c:v>
                </c:pt>
                <c:pt idx="8364">
                  <c:v>-68.310266594500007</c:v>
                </c:pt>
                <c:pt idx="8365">
                  <c:v>-68.219239318199996</c:v>
                </c:pt>
                <c:pt idx="8366">
                  <c:v>-68.128212041799998</c:v>
                </c:pt>
                <c:pt idx="8367">
                  <c:v>-68.037184765399999</c:v>
                </c:pt>
                <c:pt idx="8368">
                  <c:v>-67.946157489000001</c:v>
                </c:pt>
                <c:pt idx="8369">
                  <c:v>-67.855130212600002</c:v>
                </c:pt>
                <c:pt idx="8370">
                  <c:v>-67.764102936200004</c:v>
                </c:pt>
                <c:pt idx="8371">
                  <c:v>-67.673075659800006</c:v>
                </c:pt>
                <c:pt idx="8372">
                  <c:v>-67.540679161100002</c:v>
                </c:pt>
                <c:pt idx="8373">
                  <c:v>-67.395169099399993</c:v>
                </c:pt>
                <c:pt idx="8374">
                  <c:v>-67.249659037800001</c:v>
                </c:pt>
                <c:pt idx="8375">
                  <c:v>-67.104148976100007</c:v>
                </c:pt>
                <c:pt idx="8376">
                  <c:v>-66.9586389145</c:v>
                </c:pt>
                <c:pt idx="8377">
                  <c:v>-66.813128852800006</c:v>
                </c:pt>
                <c:pt idx="8378">
                  <c:v>-66.667618791199999</c:v>
                </c:pt>
                <c:pt idx="8379">
                  <c:v>-66.522108729500005</c:v>
                </c:pt>
                <c:pt idx="8380">
                  <c:v>-66.376598667799996</c:v>
                </c:pt>
                <c:pt idx="8381">
                  <c:v>-66.231088606200004</c:v>
                </c:pt>
                <c:pt idx="8382">
                  <c:v>-66.085578544499995</c:v>
                </c:pt>
                <c:pt idx="8383">
                  <c:v>-65.940068482900003</c:v>
                </c:pt>
                <c:pt idx="8384">
                  <c:v>-65.794558421199994</c:v>
                </c:pt>
                <c:pt idx="8385">
                  <c:v>-65.649048359600002</c:v>
                </c:pt>
                <c:pt idx="8386">
                  <c:v>-65.503538297899993</c:v>
                </c:pt>
                <c:pt idx="8387">
                  <c:v>-65.358028236199999</c:v>
                </c:pt>
                <c:pt idx="8388">
                  <c:v>-65.212518174600007</c:v>
                </c:pt>
                <c:pt idx="8389">
                  <c:v>-65.067008112899998</c:v>
                </c:pt>
                <c:pt idx="8390">
                  <c:v>-64.921498051300006</c:v>
                </c:pt>
                <c:pt idx="8391">
                  <c:v>-64.775987989599997</c:v>
                </c:pt>
                <c:pt idx="8392">
                  <c:v>-64.630477928000005</c:v>
                </c:pt>
                <c:pt idx="8393">
                  <c:v>-64.484967866299996</c:v>
                </c:pt>
                <c:pt idx="8394">
                  <c:v>-64.339457804600002</c:v>
                </c:pt>
                <c:pt idx="8395">
                  <c:v>-64.193947742999995</c:v>
                </c:pt>
                <c:pt idx="8396">
                  <c:v>-64.048437681300001</c:v>
                </c:pt>
                <c:pt idx="8397">
                  <c:v>-63.902927619700002</c:v>
                </c:pt>
                <c:pt idx="8398">
                  <c:v>-63.751092534199998</c:v>
                </c:pt>
                <c:pt idx="8399">
                  <c:v>-63.597355354900003</c:v>
                </c:pt>
                <c:pt idx="8400">
                  <c:v>-63.443618175600001</c:v>
                </c:pt>
                <c:pt idx="8401">
                  <c:v>-63.289880996299999</c:v>
                </c:pt>
                <c:pt idx="8402">
                  <c:v>-63.136143816900002</c:v>
                </c:pt>
                <c:pt idx="8403">
                  <c:v>-62.9824066376</c:v>
                </c:pt>
                <c:pt idx="8404">
                  <c:v>-62.828669458299998</c:v>
                </c:pt>
                <c:pt idx="8405">
                  <c:v>-62.674932278999997</c:v>
                </c:pt>
                <c:pt idx="8406">
                  <c:v>-62.521195099700002</c:v>
                </c:pt>
                <c:pt idx="8407">
                  <c:v>-62.3674579204</c:v>
                </c:pt>
                <c:pt idx="8408">
                  <c:v>-62.213720741099998</c:v>
                </c:pt>
                <c:pt idx="8409">
                  <c:v>-62.059983561800003</c:v>
                </c:pt>
                <c:pt idx="8410">
                  <c:v>-61.906246382500001</c:v>
                </c:pt>
                <c:pt idx="8411">
                  <c:v>-61.752509203199999</c:v>
                </c:pt>
                <c:pt idx="8412">
                  <c:v>-61.598772023899997</c:v>
                </c:pt>
                <c:pt idx="8413">
                  <c:v>-61.445034844600002</c:v>
                </c:pt>
                <c:pt idx="8414">
                  <c:v>-61.291297665199998</c:v>
                </c:pt>
                <c:pt idx="8415">
                  <c:v>-61.137560485900003</c:v>
                </c:pt>
                <c:pt idx="8416">
                  <c:v>-60.983823306600002</c:v>
                </c:pt>
                <c:pt idx="8417">
                  <c:v>-60.8300861273</c:v>
                </c:pt>
                <c:pt idx="8418">
                  <c:v>-60.676348947999998</c:v>
                </c:pt>
                <c:pt idx="8419">
                  <c:v>-60.522611768700003</c:v>
                </c:pt>
                <c:pt idx="8420">
                  <c:v>-60.368874589400001</c:v>
                </c:pt>
                <c:pt idx="8421">
                  <c:v>-60.215137410099999</c:v>
                </c:pt>
                <c:pt idx="8422">
                  <c:v>-60.061400230799997</c:v>
                </c:pt>
                <c:pt idx="8423">
                  <c:v>-59.907663051500002</c:v>
                </c:pt>
                <c:pt idx="8424">
                  <c:v>-59.753405315999998</c:v>
                </c:pt>
                <c:pt idx="8425">
                  <c:v>-59.580024998100001</c:v>
                </c:pt>
                <c:pt idx="8426">
                  <c:v>-59.406644680299998</c:v>
                </c:pt>
                <c:pt idx="8427">
                  <c:v>-59.2332643624</c:v>
                </c:pt>
                <c:pt idx="8428">
                  <c:v>-59.059884044599997</c:v>
                </c:pt>
                <c:pt idx="8429">
                  <c:v>-58.886503726699999</c:v>
                </c:pt>
                <c:pt idx="8430">
                  <c:v>-58.713123408800001</c:v>
                </c:pt>
                <c:pt idx="8431">
                  <c:v>-58.539743090999998</c:v>
                </c:pt>
                <c:pt idx="8432">
                  <c:v>-58.366362773100001</c:v>
                </c:pt>
                <c:pt idx="8433">
                  <c:v>-58.192982455200003</c:v>
                </c:pt>
                <c:pt idx="8434">
                  <c:v>-58.0196021374</c:v>
                </c:pt>
                <c:pt idx="8435">
                  <c:v>-57.846221819500002</c:v>
                </c:pt>
                <c:pt idx="8436">
                  <c:v>-57.672841501599997</c:v>
                </c:pt>
                <c:pt idx="8437">
                  <c:v>-57.499461183800001</c:v>
                </c:pt>
                <c:pt idx="8438">
                  <c:v>-57.326080865900003</c:v>
                </c:pt>
                <c:pt idx="8439">
                  <c:v>-57.1527005481</c:v>
                </c:pt>
                <c:pt idx="8440">
                  <c:v>-56.979320230200003</c:v>
                </c:pt>
                <c:pt idx="8441">
                  <c:v>-56.805939912299998</c:v>
                </c:pt>
                <c:pt idx="8442">
                  <c:v>-56.632559594500002</c:v>
                </c:pt>
                <c:pt idx="8443">
                  <c:v>-56.459179276599997</c:v>
                </c:pt>
                <c:pt idx="8444">
                  <c:v>-56.285798958699999</c:v>
                </c:pt>
                <c:pt idx="8445">
                  <c:v>-56.112418640900003</c:v>
                </c:pt>
                <c:pt idx="8446">
                  <c:v>-55.939038322999998</c:v>
                </c:pt>
                <c:pt idx="8447">
                  <c:v>-55.765658005200002</c:v>
                </c:pt>
                <c:pt idx="8448">
                  <c:v>-55.592277687299998</c:v>
                </c:pt>
                <c:pt idx="8449">
                  <c:v>-55.4136973134</c:v>
                </c:pt>
                <c:pt idx="8450">
                  <c:v>-55.226701812599998</c:v>
                </c:pt>
                <c:pt idx="8451">
                  <c:v>-55.039706311800003</c:v>
                </c:pt>
                <c:pt idx="8452">
                  <c:v>-54.852710811000001</c:v>
                </c:pt>
                <c:pt idx="8453">
                  <c:v>-54.6657153102</c:v>
                </c:pt>
                <c:pt idx="8454">
                  <c:v>-54.478719809399998</c:v>
                </c:pt>
                <c:pt idx="8455">
                  <c:v>-54.291724308600003</c:v>
                </c:pt>
                <c:pt idx="8456">
                  <c:v>-54.104728807800001</c:v>
                </c:pt>
                <c:pt idx="8457">
                  <c:v>-53.917733306999999</c:v>
                </c:pt>
                <c:pt idx="8458">
                  <c:v>-53.730737806199997</c:v>
                </c:pt>
                <c:pt idx="8459">
                  <c:v>-53.543742305400002</c:v>
                </c:pt>
                <c:pt idx="8460">
                  <c:v>-53.3567468046</c:v>
                </c:pt>
                <c:pt idx="8461">
                  <c:v>-53.169751303799998</c:v>
                </c:pt>
                <c:pt idx="8462">
                  <c:v>-52.982755803000003</c:v>
                </c:pt>
                <c:pt idx="8463">
                  <c:v>-52.795760302200001</c:v>
                </c:pt>
                <c:pt idx="8464">
                  <c:v>-52.6087648014</c:v>
                </c:pt>
                <c:pt idx="8465">
                  <c:v>-52.421769300599998</c:v>
                </c:pt>
                <c:pt idx="8466">
                  <c:v>-52.234773799800003</c:v>
                </c:pt>
                <c:pt idx="8467">
                  <c:v>-52.047778299000001</c:v>
                </c:pt>
                <c:pt idx="8468">
                  <c:v>-51.860782798199999</c:v>
                </c:pt>
                <c:pt idx="8469">
                  <c:v>-51.673787297399997</c:v>
                </c:pt>
                <c:pt idx="8470">
                  <c:v>-51.4867917965</c:v>
                </c:pt>
                <c:pt idx="8471">
                  <c:v>-51.299796295699998</c:v>
                </c:pt>
                <c:pt idx="8472">
                  <c:v>-51.112800794899997</c:v>
                </c:pt>
                <c:pt idx="8473">
                  <c:v>-50.925805294100002</c:v>
                </c:pt>
                <c:pt idx="8474">
                  <c:v>-50.7388097933</c:v>
                </c:pt>
                <c:pt idx="8475">
                  <c:v>-50.551814292499998</c:v>
                </c:pt>
                <c:pt idx="8476">
                  <c:v>-50.364818791700003</c:v>
                </c:pt>
                <c:pt idx="8477">
                  <c:v>-50.181740195899998</c:v>
                </c:pt>
                <c:pt idx="8478">
                  <c:v>-49.999082383500003</c:v>
                </c:pt>
                <c:pt idx="8479">
                  <c:v>-49.816424571100001</c:v>
                </c:pt>
                <c:pt idx="8480">
                  <c:v>-49.633766758699998</c:v>
                </c:pt>
                <c:pt idx="8481">
                  <c:v>-49.451108946300003</c:v>
                </c:pt>
                <c:pt idx="8482">
                  <c:v>-49.268451133900001</c:v>
                </c:pt>
                <c:pt idx="8483">
                  <c:v>-49.085793321499999</c:v>
                </c:pt>
                <c:pt idx="8484">
                  <c:v>-48.903135509099997</c:v>
                </c:pt>
                <c:pt idx="8485">
                  <c:v>-48.720477696700002</c:v>
                </c:pt>
                <c:pt idx="8486">
                  <c:v>-48.537819884199997</c:v>
                </c:pt>
                <c:pt idx="8487">
                  <c:v>-48.355162071800002</c:v>
                </c:pt>
                <c:pt idx="8488">
                  <c:v>-48.1725042594</c:v>
                </c:pt>
                <c:pt idx="8489">
                  <c:v>-47.989846446999998</c:v>
                </c:pt>
                <c:pt idx="8490">
                  <c:v>-47.807188634600003</c:v>
                </c:pt>
                <c:pt idx="8491">
                  <c:v>-47.624530822200001</c:v>
                </c:pt>
                <c:pt idx="8492">
                  <c:v>-47.441873009799998</c:v>
                </c:pt>
                <c:pt idx="8493">
                  <c:v>-47.259215197400003</c:v>
                </c:pt>
                <c:pt idx="8494">
                  <c:v>-47.076557385000001</c:v>
                </c:pt>
                <c:pt idx="8495">
                  <c:v>-46.893899572599999</c:v>
                </c:pt>
                <c:pt idx="8496">
                  <c:v>-46.711241760100002</c:v>
                </c:pt>
                <c:pt idx="8497">
                  <c:v>-46.5285839477</c:v>
                </c:pt>
                <c:pt idx="8498">
                  <c:v>-46.345926135299997</c:v>
                </c:pt>
                <c:pt idx="8499">
                  <c:v>-46.163268322900002</c:v>
                </c:pt>
                <c:pt idx="8500">
                  <c:v>-45.9806105105</c:v>
                </c:pt>
                <c:pt idx="8501">
                  <c:v>-45.797952698099998</c:v>
                </c:pt>
                <c:pt idx="8502">
                  <c:v>-45.615294885700003</c:v>
                </c:pt>
                <c:pt idx="8503">
                  <c:v>-45.4326370733</c:v>
                </c:pt>
                <c:pt idx="8504">
                  <c:v>-45.249979260899998</c:v>
                </c:pt>
                <c:pt idx="8505">
                  <c:v>-45.067321448500003</c:v>
                </c:pt>
                <c:pt idx="8506">
                  <c:v>-44.888207922299998</c:v>
                </c:pt>
                <c:pt idx="8507">
                  <c:v>-44.711009064199999</c:v>
                </c:pt>
                <c:pt idx="8508">
                  <c:v>-44.533810206200002</c:v>
                </c:pt>
                <c:pt idx="8509">
                  <c:v>-44.356611348199998</c:v>
                </c:pt>
                <c:pt idx="8510">
                  <c:v>-44.179412490099999</c:v>
                </c:pt>
                <c:pt idx="8511">
                  <c:v>-44.002213632100002</c:v>
                </c:pt>
                <c:pt idx="8512">
                  <c:v>-43.825014774000003</c:v>
                </c:pt>
                <c:pt idx="8513">
                  <c:v>-43.647815915999999</c:v>
                </c:pt>
                <c:pt idx="8514">
                  <c:v>-43.4706170579</c:v>
                </c:pt>
                <c:pt idx="8515">
                  <c:v>-43.293418199900003</c:v>
                </c:pt>
                <c:pt idx="8516">
                  <c:v>-43.116219341799997</c:v>
                </c:pt>
                <c:pt idx="8517">
                  <c:v>-42.9390204838</c:v>
                </c:pt>
                <c:pt idx="8518">
                  <c:v>-42.761821625800003</c:v>
                </c:pt>
                <c:pt idx="8519">
                  <c:v>-42.584622767699997</c:v>
                </c:pt>
                <c:pt idx="8520">
                  <c:v>-42.4074239097</c:v>
                </c:pt>
                <c:pt idx="8521">
                  <c:v>-42.230225051600002</c:v>
                </c:pt>
                <c:pt idx="8522">
                  <c:v>-42.053026193599997</c:v>
                </c:pt>
                <c:pt idx="8523">
                  <c:v>-41.875827335499999</c:v>
                </c:pt>
                <c:pt idx="8524">
                  <c:v>-41.698628477500002</c:v>
                </c:pt>
                <c:pt idx="8525">
                  <c:v>-41.521429619499997</c:v>
                </c:pt>
                <c:pt idx="8526">
                  <c:v>-41.369345191000001</c:v>
                </c:pt>
                <c:pt idx="8527">
                  <c:v>-41.217512388199999</c:v>
                </c:pt>
                <c:pt idx="8528">
                  <c:v>-41.065679585300003</c:v>
                </c:pt>
                <c:pt idx="8529">
                  <c:v>-40.913846782500002</c:v>
                </c:pt>
                <c:pt idx="8530">
                  <c:v>-40.762013979599999</c:v>
                </c:pt>
                <c:pt idx="8531">
                  <c:v>-40.610181176799998</c:v>
                </c:pt>
                <c:pt idx="8532">
                  <c:v>-40.458348374000003</c:v>
                </c:pt>
                <c:pt idx="8533">
                  <c:v>-40.3065155711</c:v>
                </c:pt>
                <c:pt idx="8534">
                  <c:v>-40.154682768299999</c:v>
                </c:pt>
                <c:pt idx="8535">
                  <c:v>-40.002849965400003</c:v>
                </c:pt>
                <c:pt idx="8536">
                  <c:v>-39.851017162600002</c:v>
                </c:pt>
                <c:pt idx="8537">
                  <c:v>-39.6991843598</c:v>
                </c:pt>
                <c:pt idx="8538">
                  <c:v>-39.547351556899997</c:v>
                </c:pt>
                <c:pt idx="8539">
                  <c:v>-39.395518754100003</c:v>
                </c:pt>
                <c:pt idx="8540">
                  <c:v>-39.2436859512</c:v>
                </c:pt>
                <c:pt idx="8541">
                  <c:v>-39.091853148399998</c:v>
                </c:pt>
                <c:pt idx="8542">
                  <c:v>-38.940020345599997</c:v>
                </c:pt>
                <c:pt idx="8543">
                  <c:v>-38.788187542700001</c:v>
                </c:pt>
                <c:pt idx="8544">
                  <c:v>-38.6363547399</c:v>
                </c:pt>
                <c:pt idx="8545">
                  <c:v>-38.484521936999997</c:v>
                </c:pt>
                <c:pt idx="8546">
                  <c:v>-38.332689134200002</c:v>
                </c:pt>
                <c:pt idx="8547">
                  <c:v>-38.180856331400001</c:v>
                </c:pt>
                <c:pt idx="8548">
                  <c:v>-38.029023528499998</c:v>
                </c:pt>
                <c:pt idx="8549">
                  <c:v>-37.877190725699997</c:v>
                </c:pt>
                <c:pt idx="8550">
                  <c:v>-37.725357922800001</c:v>
                </c:pt>
                <c:pt idx="8551">
                  <c:v>-37.573525119999999</c:v>
                </c:pt>
                <c:pt idx="8552">
                  <c:v>-37.421692317199998</c:v>
                </c:pt>
                <c:pt idx="8553">
                  <c:v>-37.269859514300002</c:v>
                </c:pt>
                <c:pt idx="8554">
                  <c:v>-37.118026711500001</c:v>
                </c:pt>
                <c:pt idx="8555">
                  <c:v>-36.966193908599998</c:v>
                </c:pt>
                <c:pt idx="8556">
                  <c:v>-36.814361105800003</c:v>
                </c:pt>
                <c:pt idx="8557">
                  <c:v>-36.662528303000002</c:v>
                </c:pt>
                <c:pt idx="8558">
                  <c:v>-36.510695500099999</c:v>
                </c:pt>
                <c:pt idx="8559">
                  <c:v>-36.358862697299998</c:v>
                </c:pt>
                <c:pt idx="8560">
                  <c:v>-36.207029894400002</c:v>
                </c:pt>
                <c:pt idx="8561">
                  <c:v>-36.0551970916</c:v>
                </c:pt>
                <c:pt idx="8562">
                  <c:v>-35.903364288799999</c:v>
                </c:pt>
                <c:pt idx="8563">
                  <c:v>-35.751531485900003</c:v>
                </c:pt>
                <c:pt idx="8564">
                  <c:v>-35.599698683100002</c:v>
                </c:pt>
                <c:pt idx="8565">
                  <c:v>-35.447865880199998</c:v>
                </c:pt>
                <c:pt idx="8566">
                  <c:v>-35.296033077399997</c:v>
                </c:pt>
                <c:pt idx="8567">
                  <c:v>-35.144200274600003</c:v>
                </c:pt>
                <c:pt idx="8568">
                  <c:v>-34.9923674717</c:v>
                </c:pt>
                <c:pt idx="8569">
                  <c:v>-34.840534668899998</c:v>
                </c:pt>
                <c:pt idx="8570">
                  <c:v>-34.688701866000002</c:v>
                </c:pt>
                <c:pt idx="8571">
                  <c:v>-34.536869063200001</c:v>
                </c:pt>
                <c:pt idx="8572">
                  <c:v>-34.393146515700003</c:v>
                </c:pt>
                <c:pt idx="8573">
                  <c:v>-34.255506659799998</c:v>
                </c:pt>
                <c:pt idx="8574">
                  <c:v>-34.1178668039</c:v>
                </c:pt>
                <c:pt idx="8575">
                  <c:v>-33.9802269479</c:v>
                </c:pt>
                <c:pt idx="8576">
                  <c:v>-33.842587092000002</c:v>
                </c:pt>
                <c:pt idx="8577">
                  <c:v>-33.704947236099997</c:v>
                </c:pt>
                <c:pt idx="8578">
                  <c:v>-33.567307380099997</c:v>
                </c:pt>
                <c:pt idx="8579">
                  <c:v>-33.429667524199999</c:v>
                </c:pt>
                <c:pt idx="8580">
                  <c:v>-33.292027668300001</c:v>
                </c:pt>
                <c:pt idx="8581">
                  <c:v>-33.154387812300001</c:v>
                </c:pt>
                <c:pt idx="8582">
                  <c:v>-33.016747956400003</c:v>
                </c:pt>
                <c:pt idx="8583">
                  <c:v>-32.879108100400003</c:v>
                </c:pt>
                <c:pt idx="8584">
                  <c:v>-32.741468244499998</c:v>
                </c:pt>
                <c:pt idx="8585">
                  <c:v>-32.6038283886</c:v>
                </c:pt>
                <c:pt idx="8586">
                  <c:v>-32.4661885326</c:v>
                </c:pt>
                <c:pt idx="8587">
                  <c:v>-32.328548676700002</c:v>
                </c:pt>
                <c:pt idx="8588">
                  <c:v>-32.190908820799997</c:v>
                </c:pt>
                <c:pt idx="8589">
                  <c:v>-32.053268964799997</c:v>
                </c:pt>
                <c:pt idx="8590">
                  <c:v>-31.915629108899999</c:v>
                </c:pt>
                <c:pt idx="8591">
                  <c:v>-31.777989253000001</c:v>
                </c:pt>
                <c:pt idx="8592">
                  <c:v>-31.640349397000001</c:v>
                </c:pt>
                <c:pt idx="8593">
                  <c:v>-31.5027095411</c:v>
                </c:pt>
                <c:pt idx="8594">
                  <c:v>-31.3650696851</c:v>
                </c:pt>
                <c:pt idx="8595">
                  <c:v>-31.227429829199998</c:v>
                </c:pt>
                <c:pt idx="8596">
                  <c:v>-31.0897899733</c:v>
                </c:pt>
                <c:pt idx="8597">
                  <c:v>-30.9521501173</c:v>
                </c:pt>
                <c:pt idx="8598">
                  <c:v>-30.814510261399999</c:v>
                </c:pt>
                <c:pt idx="8599">
                  <c:v>-30.676870405500001</c:v>
                </c:pt>
                <c:pt idx="8600">
                  <c:v>-30.539230549500001</c:v>
                </c:pt>
                <c:pt idx="8601">
                  <c:v>-30.401590693599999</c:v>
                </c:pt>
                <c:pt idx="8602">
                  <c:v>-30.263950837700001</c:v>
                </c:pt>
                <c:pt idx="8603">
                  <c:v>-30.126310981700001</c:v>
                </c:pt>
                <c:pt idx="8604">
                  <c:v>-29.9886711258</c:v>
                </c:pt>
                <c:pt idx="8605">
                  <c:v>-29.851031269900002</c:v>
                </c:pt>
                <c:pt idx="8606">
                  <c:v>-29.713391413899998</c:v>
                </c:pt>
                <c:pt idx="8607">
                  <c:v>-29.575751558</c:v>
                </c:pt>
                <c:pt idx="8608">
                  <c:v>-29.438111702</c:v>
                </c:pt>
                <c:pt idx="8609">
                  <c:v>-29.300471846099999</c:v>
                </c:pt>
                <c:pt idx="8610">
                  <c:v>-29.162831990200001</c:v>
                </c:pt>
                <c:pt idx="8611">
                  <c:v>-29.025192134200001</c:v>
                </c:pt>
                <c:pt idx="8612">
                  <c:v>-28.887552278299999</c:v>
                </c:pt>
                <c:pt idx="8613">
                  <c:v>-28.749912422400001</c:v>
                </c:pt>
                <c:pt idx="8614">
                  <c:v>-28.612272566400001</c:v>
                </c:pt>
                <c:pt idx="8615">
                  <c:v>-28.4746327105</c:v>
                </c:pt>
                <c:pt idx="8616">
                  <c:v>-28.336992854599998</c:v>
                </c:pt>
                <c:pt idx="8617">
                  <c:v>-28.216691039400001</c:v>
                </c:pt>
                <c:pt idx="8618">
                  <c:v>-28.101721921300001</c:v>
                </c:pt>
                <c:pt idx="8619">
                  <c:v>-27.9867528031</c:v>
                </c:pt>
                <c:pt idx="8620">
                  <c:v>-27.871783685</c:v>
                </c:pt>
                <c:pt idx="8621">
                  <c:v>-27.756814566900001</c:v>
                </c:pt>
                <c:pt idx="8622">
                  <c:v>-27.641845448800002</c:v>
                </c:pt>
                <c:pt idx="8623">
                  <c:v>-27.5268763306</c:v>
                </c:pt>
                <c:pt idx="8624">
                  <c:v>-27.411907212500001</c:v>
                </c:pt>
                <c:pt idx="8625">
                  <c:v>-27.296938094400002</c:v>
                </c:pt>
                <c:pt idx="8626">
                  <c:v>-27.1819689762</c:v>
                </c:pt>
                <c:pt idx="8627">
                  <c:v>-27.066999858100001</c:v>
                </c:pt>
                <c:pt idx="8628">
                  <c:v>-26.952030740000001</c:v>
                </c:pt>
                <c:pt idx="8629">
                  <c:v>-26.8370616218</c:v>
                </c:pt>
                <c:pt idx="8630">
                  <c:v>-26.722092503700001</c:v>
                </c:pt>
                <c:pt idx="8631">
                  <c:v>-26.607123385600001</c:v>
                </c:pt>
                <c:pt idx="8632">
                  <c:v>-26.492154267499998</c:v>
                </c:pt>
                <c:pt idx="8633">
                  <c:v>-26.377185149300001</c:v>
                </c:pt>
                <c:pt idx="8634">
                  <c:v>-26.262216031200001</c:v>
                </c:pt>
                <c:pt idx="8635">
                  <c:v>-26.1478161412</c:v>
                </c:pt>
                <c:pt idx="8636">
                  <c:v>-26.034872483200001</c:v>
                </c:pt>
                <c:pt idx="8637">
                  <c:v>-25.9219288251</c:v>
                </c:pt>
                <c:pt idx="8638">
                  <c:v>-25.808985167100001</c:v>
                </c:pt>
                <c:pt idx="8639">
                  <c:v>-25.696041509099999</c:v>
                </c:pt>
                <c:pt idx="8640">
                  <c:v>-25.5830978511</c:v>
                </c:pt>
                <c:pt idx="8641">
                  <c:v>-25.470154193100001</c:v>
                </c:pt>
                <c:pt idx="8642">
                  <c:v>-25.357210535</c:v>
                </c:pt>
                <c:pt idx="8643">
                  <c:v>-25.244266877000001</c:v>
                </c:pt>
                <c:pt idx="8644">
                  <c:v>-25.131323218999999</c:v>
                </c:pt>
                <c:pt idx="8645">
                  <c:v>-25.018379561</c:v>
                </c:pt>
                <c:pt idx="8646">
                  <c:v>-24.905435903000001</c:v>
                </c:pt>
                <c:pt idx="8647">
                  <c:v>-24.7924922449</c:v>
                </c:pt>
                <c:pt idx="8648">
                  <c:v>-24.679548586900001</c:v>
                </c:pt>
                <c:pt idx="8649">
                  <c:v>-24.566604928899999</c:v>
                </c:pt>
                <c:pt idx="8650">
                  <c:v>-24.4536612709</c:v>
                </c:pt>
                <c:pt idx="8651">
                  <c:v>-24.340717612900001</c:v>
                </c:pt>
                <c:pt idx="8652">
                  <c:v>-24.227773954900002</c:v>
                </c:pt>
                <c:pt idx="8653">
                  <c:v>-24.114830296800001</c:v>
                </c:pt>
                <c:pt idx="8654">
                  <c:v>-24.001886638799999</c:v>
                </c:pt>
                <c:pt idx="8655">
                  <c:v>-23.8889429808</c:v>
                </c:pt>
                <c:pt idx="8656">
                  <c:v>-23.775999322800001</c:v>
                </c:pt>
                <c:pt idx="8657">
                  <c:v>-23.663055664800002</c:v>
                </c:pt>
                <c:pt idx="8658">
                  <c:v>-23.550112006700001</c:v>
                </c:pt>
                <c:pt idx="8659">
                  <c:v>-23.437168348699998</c:v>
                </c:pt>
                <c:pt idx="8660">
                  <c:v>-23.324224690699999</c:v>
                </c:pt>
                <c:pt idx="8661">
                  <c:v>-23.211281032700001</c:v>
                </c:pt>
                <c:pt idx="8662">
                  <c:v>-23.098337374700002</c:v>
                </c:pt>
                <c:pt idx="8663">
                  <c:v>-22.985393716600001</c:v>
                </c:pt>
                <c:pt idx="8664">
                  <c:v>-22.889923989300001</c:v>
                </c:pt>
                <c:pt idx="8665">
                  <c:v>-22.805979780400001</c:v>
                </c:pt>
                <c:pt idx="8666">
                  <c:v>-22.722035571399999</c:v>
                </c:pt>
                <c:pt idx="8667">
                  <c:v>-22.638091362499999</c:v>
                </c:pt>
                <c:pt idx="8668">
                  <c:v>-22.554147153599999</c:v>
                </c:pt>
                <c:pt idx="8669">
                  <c:v>-22.470202944699999</c:v>
                </c:pt>
                <c:pt idx="8670">
                  <c:v>-22.3862587357</c:v>
                </c:pt>
                <c:pt idx="8671">
                  <c:v>-22.3023145268</c:v>
                </c:pt>
                <c:pt idx="8672">
                  <c:v>-22.2183703179</c:v>
                </c:pt>
                <c:pt idx="8673">
                  <c:v>-22.134426109</c:v>
                </c:pt>
                <c:pt idx="8674">
                  <c:v>-22.050481900000001</c:v>
                </c:pt>
                <c:pt idx="8675">
                  <c:v>-21.966537691100001</c:v>
                </c:pt>
                <c:pt idx="8676">
                  <c:v>-21.882593482200001</c:v>
                </c:pt>
                <c:pt idx="8677">
                  <c:v>-21.798649273300001</c:v>
                </c:pt>
                <c:pt idx="8678">
                  <c:v>-21.714705064299999</c:v>
                </c:pt>
                <c:pt idx="8679">
                  <c:v>-21.630760855399998</c:v>
                </c:pt>
                <c:pt idx="8680">
                  <c:v>-21.546816646500002</c:v>
                </c:pt>
                <c:pt idx="8681">
                  <c:v>-21.462872437600002</c:v>
                </c:pt>
                <c:pt idx="8682">
                  <c:v>-21.3789282286</c:v>
                </c:pt>
                <c:pt idx="8683">
                  <c:v>-21.294984019699999</c:v>
                </c:pt>
                <c:pt idx="8684">
                  <c:v>-21.211039810799999</c:v>
                </c:pt>
                <c:pt idx="8685">
                  <c:v>-21.127095601899999</c:v>
                </c:pt>
                <c:pt idx="8686">
                  <c:v>-21.0431513929</c:v>
                </c:pt>
                <c:pt idx="8687">
                  <c:v>-20.959207184</c:v>
                </c:pt>
                <c:pt idx="8688">
                  <c:v>-20.8752629751</c:v>
                </c:pt>
                <c:pt idx="8689">
                  <c:v>-20.789599394900002</c:v>
                </c:pt>
                <c:pt idx="8690">
                  <c:v>-20.698937193599999</c:v>
                </c:pt>
                <c:pt idx="8691">
                  <c:v>-20.6082749923</c:v>
                </c:pt>
                <c:pt idx="8692">
                  <c:v>-20.517612791000001</c:v>
                </c:pt>
                <c:pt idx="8693">
                  <c:v>-20.426950589800001</c:v>
                </c:pt>
                <c:pt idx="8694">
                  <c:v>-20.336288388500002</c:v>
                </c:pt>
                <c:pt idx="8695">
                  <c:v>-20.245626187199999</c:v>
                </c:pt>
                <c:pt idx="8696">
                  <c:v>-20.1549639859</c:v>
                </c:pt>
                <c:pt idx="8697">
                  <c:v>-20.0643017847</c:v>
                </c:pt>
                <c:pt idx="8698">
                  <c:v>-19.973639583400001</c:v>
                </c:pt>
                <c:pt idx="8699">
                  <c:v>-19.882977382100002</c:v>
                </c:pt>
                <c:pt idx="8700">
                  <c:v>-19.792315180799999</c:v>
                </c:pt>
                <c:pt idx="8701">
                  <c:v>-19.701652979599999</c:v>
                </c:pt>
                <c:pt idx="8702">
                  <c:v>-19.6109907783</c:v>
                </c:pt>
                <c:pt idx="8703">
                  <c:v>-19.520328577000001</c:v>
                </c:pt>
                <c:pt idx="8704">
                  <c:v>-19.429666375699998</c:v>
                </c:pt>
                <c:pt idx="8705">
                  <c:v>-19.339004174500001</c:v>
                </c:pt>
                <c:pt idx="8706">
                  <c:v>-19.248341973199999</c:v>
                </c:pt>
                <c:pt idx="8707">
                  <c:v>-19.1576797719</c:v>
                </c:pt>
                <c:pt idx="8708">
                  <c:v>-19.067017570600001</c:v>
                </c:pt>
                <c:pt idx="8709">
                  <c:v>-18.9763553694</c:v>
                </c:pt>
                <c:pt idx="8710">
                  <c:v>-18.885693168100001</c:v>
                </c:pt>
                <c:pt idx="8711">
                  <c:v>-18.795030966799999</c:v>
                </c:pt>
                <c:pt idx="8712">
                  <c:v>-18.704368765600002</c:v>
                </c:pt>
                <c:pt idx="8713">
                  <c:v>-18.613706564299999</c:v>
                </c:pt>
                <c:pt idx="8714">
                  <c:v>-18.525682505900001</c:v>
                </c:pt>
                <c:pt idx="8715">
                  <c:v>-18.4499088305</c:v>
                </c:pt>
                <c:pt idx="8716">
                  <c:v>-18.374135155200001</c:v>
                </c:pt>
                <c:pt idx="8717">
                  <c:v>-18.2983614798</c:v>
                </c:pt>
                <c:pt idx="8718">
                  <c:v>-18.2225878044</c:v>
                </c:pt>
                <c:pt idx="8719">
                  <c:v>-18.146814129100001</c:v>
                </c:pt>
                <c:pt idx="8720">
                  <c:v>-18.0710404537</c:v>
                </c:pt>
                <c:pt idx="8721">
                  <c:v>-17.9952667783</c:v>
                </c:pt>
                <c:pt idx="8722">
                  <c:v>-17.919493103000001</c:v>
                </c:pt>
                <c:pt idx="8723">
                  <c:v>-17.8437194276</c:v>
                </c:pt>
                <c:pt idx="8724">
                  <c:v>-17.767945752199999</c:v>
                </c:pt>
                <c:pt idx="8725">
                  <c:v>-17.692172076799999</c:v>
                </c:pt>
                <c:pt idx="8726">
                  <c:v>-17.6163984015</c:v>
                </c:pt>
                <c:pt idx="8727">
                  <c:v>-17.540624726099999</c:v>
                </c:pt>
                <c:pt idx="8728">
                  <c:v>-17.464851050699998</c:v>
                </c:pt>
                <c:pt idx="8729">
                  <c:v>-17.389077375399999</c:v>
                </c:pt>
                <c:pt idx="8730">
                  <c:v>-17.313303699999999</c:v>
                </c:pt>
                <c:pt idx="8731">
                  <c:v>-17.237530024600002</c:v>
                </c:pt>
                <c:pt idx="8732">
                  <c:v>-17.161756349200001</c:v>
                </c:pt>
                <c:pt idx="8733">
                  <c:v>-17.085982673899998</c:v>
                </c:pt>
                <c:pt idx="8734">
                  <c:v>-17.010208998500001</c:v>
                </c:pt>
                <c:pt idx="8735">
                  <c:v>-16.934435323100001</c:v>
                </c:pt>
                <c:pt idx="8736">
                  <c:v>-16.858661647800002</c:v>
                </c:pt>
                <c:pt idx="8737">
                  <c:v>-16.782887972400001</c:v>
                </c:pt>
                <c:pt idx="8738">
                  <c:v>-16.714684461600001</c:v>
                </c:pt>
                <c:pt idx="8739">
                  <c:v>-16.648609607600001</c:v>
                </c:pt>
                <c:pt idx="8740">
                  <c:v>-16.582534753600001</c:v>
                </c:pt>
                <c:pt idx="8741">
                  <c:v>-16.516459899499999</c:v>
                </c:pt>
                <c:pt idx="8742">
                  <c:v>-16.450385045499999</c:v>
                </c:pt>
                <c:pt idx="8743">
                  <c:v>-16.384310191499999</c:v>
                </c:pt>
                <c:pt idx="8744">
                  <c:v>-16.318235337400001</c:v>
                </c:pt>
                <c:pt idx="8745">
                  <c:v>-16.252160483400001</c:v>
                </c:pt>
                <c:pt idx="8746">
                  <c:v>-16.186085629400001</c:v>
                </c:pt>
                <c:pt idx="8747">
                  <c:v>-16.120010775400001</c:v>
                </c:pt>
                <c:pt idx="8748">
                  <c:v>-16.053935921299999</c:v>
                </c:pt>
                <c:pt idx="8749">
                  <c:v>-15.987861067300001</c:v>
                </c:pt>
                <c:pt idx="8750">
                  <c:v>-15.921786213300001</c:v>
                </c:pt>
                <c:pt idx="8751">
                  <c:v>-15.855711359300001</c:v>
                </c:pt>
                <c:pt idx="8752">
                  <c:v>-15.789636505200001</c:v>
                </c:pt>
                <c:pt idx="8753">
                  <c:v>-15.723561651200001</c:v>
                </c:pt>
                <c:pt idx="8754">
                  <c:v>-15.657486797200001</c:v>
                </c:pt>
                <c:pt idx="8755">
                  <c:v>-15.591411943200001</c:v>
                </c:pt>
                <c:pt idx="8756">
                  <c:v>-15.525337089100001</c:v>
                </c:pt>
                <c:pt idx="8757">
                  <c:v>-15.459262235100001</c:v>
                </c:pt>
                <c:pt idx="8758">
                  <c:v>-15.393187381100001</c:v>
                </c:pt>
                <c:pt idx="8759">
                  <c:v>-15.327112527100001</c:v>
                </c:pt>
                <c:pt idx="8760">
                  <c:v>-15.261037673000001</c:v>
                </c:pt>
                <c:pt idx="8761">
                  <c:v>-15.194962819000001</c:v>
                </c:pt>
                <c:pt idx="8762">
                  <c:v>-15.128887965000001</c:v>
                </c:pt>
                <c:pt idx="8763">
                  <c:v>-15.062813111000001</c:v>
                </c:pt>
                <c:pt idx="8764">
                  <c:v>-14.996738256900001</c:v>
                </c:pt>
                <c:pt idx="8765">
                  <c:v>-14.9397097014</c:v>
                </c:pt>
                <c:pt idx="8766">
                  <c:v>-14.8837509491</c:v>
                </c:pt>
                <c:pt idx="8767">
                  <c:v>-14.827792196900001</c:v>
                </c:pt>
                <c:pt idx="8768">
                  <c:v>-14.7718334446</c:v>
                </c:pt>
                <c:pt idx="8769">
                  <c:v>-14.7158746923</c:v>
                </c:pt>
                <c:pt idx="8770">
                  <c:v>-14.659915939999999</c:v>
                </c:pt>
                <c:pt idx="8771">
                  <c:v>-14.603957187800001</c:v>
                </c:pt>
                <c:pt idx="8772">
                  <c:v>-14.5479984355</c:v>
                </c:pt>
                <c:pt idx="8773">
                  <c:v>-14.4920396832</c:v>
                </c:pt>
                <c:pt idx="8774">
                  <c:v>-14.436080930899999</c:v>
                </c:pt>
                <c:pt idx="8775">
                  <c:v>-14.380122178600001</c:v>
                </c:pt>
                <c:pt idx="8776">
                  <c:v>-14.3241634264</c:v>
                </c:pt>
                <c:pt idx="8777">
                  <c:v>-14.2682046741</c:v>
                </c:pt>
                <c:pt idx="8778">
                  <c:v>-14.212245921799999</c:v>
                </c:pt>
                <c:pt idx="8779">
                  <c:v>-14.156287169500001</c:v>
                </c:pt>
                <c:pt idx="8780">
                  <c:v>-14.1003284173</c:v>
                </c:pt>
                <c:pt idx="8781">
                  <c:v>-14.044369665</c:v>
                </c:pt>
                <c:pt idx="8782">
                  <c:v>-13.988410912699999</c:v>
                </c:pt>
                <c:pt idx="8783">
                  <c:v>-13.9324521604</c:v>
                </c:pt>
                <c:pt idx="8784">
                  <c:v>-13.8764934082</c:v>
                </c:pt>
                <c:pt idx="8785">
                  <c:v>-13.8205346559</c:v>
                </c:pt>
                <c:pt idx="8786">
                  <c:v>-13.764575903600001</c:v>
                </c:pt>
                <c:pt idx="8787">
                  <c:v>-13.7086171513</c:v>
                </c:pt>
                <c:pt idx="8788">
                  <c:v>-13.652306143400001</c:v>
                </c:pt>
                <c:pt idx="8789">
                  <c:v>-13.593416720800001</c:v>
                </c:pt>
                <c:pt idx="8790">
                  <c:v>-13.5345272982</c:v>
                </c:pt>
                <c:pt idx="8791">
                  <c:v>-13.4756378756</c:v>
                </c:pt>
                <c:pt idx="8792">
                  <c:v>-13.4167484529</c:v>
                </c:pt>
                <c:pt idx="8793">
                  <c:v>-13.3578590303</c:v>
                </c:pt>
                <c:pt idx="8794">
                  <c:v>-13.2989696077</c:v>
                </c:pt>
                <c:pt idx="8795">
                  <c:v>-13.2400801851</c:v>
                </c:pt>
                <c:pt idx="8796">
                  <c:v>-13.1811907624</c:v>
                </c:pt>
                <c:pt idx="8797">
                  <c:v>-13.1223013398</c:v>
                </c:pt>
                <c:pt idx="8798">
                  <c:v>-13.0634119172</c:v>
                </c:pt>
                <c:pt idx="8799">
                  <c:v>-13.0045224945</c:v>
                </c:pt>
                <c:pt idx="8800">
                  <c:v>-12.9456330719</c:v>
                </c:pt>
                <c:pt idx="8801">
                  <c:v>-12.8867436493</c:v>
                </c:pt>
                <c:pt idx="8802">
                  <c:v>-12.8278542267</c:v>
                </c:pt>
                <c:pt idx="8803">
                  <c:v>-12.768964803999999</c:v>
                </c:pt>
                <c:pt idx="8804">
                  <c:v>-12.710075381399999</c:v>
                </c:pt>
                <c:pt idx="8805">
                  <c:v>-12.651185958799999</c:v>
                </c:pt>
                <c:pt idx="8806">
                  <c:v>-12.592296536199999</c:v>
                </c:pt>
                <c:pt idx="8807">
                  <c:v>-12.533407113499999</c:v>
                </c:pt>
                <c:pt idx="8808">
                  <c:v>-12.474517690900001</c:v>
                </c:pt>
                <c:pt idx="8809">
                  <c:v>-12.415628268300001</c:v>
                </c:pt>
                <c:pt idx="8810">
                  <c:v>-12.356738845600001</c:v>
                </c:pt>
                <c:pt idx="8811">
                  <c:v>-12.297849423000001</c:v>
                </c:pt>
                <c:pt idx="8812">
                  <c:v>-12.2457328346</c:v>
                </c:pt>
                <c:pt idx="8813">
                  <c:v>-12.199780455200001</c:v>
                </c:pt>
                <c:pt idx="8814">
                  <c:v>-12.1538280758</c:v>
                </c:pt>
                <c:pt idx="8815">
                  <c:v>-12.107875696400001</c:v>
                </c:pt>
                <c:pt idx="8816">
                  <c:v>-12.061923317</c:v>
                </c:pt>
                <c:pt idx="8817">
                  <c:v>-12.015970937600001</c:v>
                </c:pt>
                <c:pt idx="8818">
                  <c:v>-11.9700185582</c:v>
                </c:pt>
                <c:pt idx="8819">
                  <c:v>-11.9240661788</c:v>
                </c:pt>
                <c:pt idx="8820">
                  <c:v>-11.878113799399999</c:v>
                </c:pt>
                <c:pt idx="8821">
                  <c:v>-11.83216142</c:v>
                </c:pt>
                <c:pt idx="8822">
                  <c:v>-11.786209040599999</c:v>
                </c:pt>
                <c:pt idx="8823">
                  <c:v>-11.7402566612</c:v>
                </c:pt>
                <c:pt idx="8824">
                  <c:v>-11.694304281799999</c:v>
                </c:pt>
                <c:pt idx="8825">
                  <c:v>-11.6483519024</c:v>
                </c:pt>
                <c:pt idx="8826">
                  <c:v>-11.602399523000001</c:v>
                </c:pt>
                <c:pt idx="8827">
                  <c:v>-11.5564471436</c:v>
                </c:pt>
                <c:pt idx="8828">
                  <c:v>-11.510494764200001</c:v>
                </c:pt>
                <c:pt idx="8829">
                  <c:v>-11.4645423848</c:v>
                </c:pt>
                <c:pt idx="8830">
                  <c:v>-11.4185900054</c:v>
                </c:pt>
                <c:pt idx="8831">
                  <c:v>-11.372637625999999</c:v>
                </c:pt>
                <c:pt idx="8832">
                  <c:v>-11.3266852466</c:v>
                </c:pt>
                <c:pt idx="8833">
                  <c:v>-11.280732867199999</c:v>
                </c:pt>
                <c:pt idx="8834">
                  <c:v>-11.2347804878</c:v>
                </c:pt>
                <c:pt idx="8835">
                  <c:v>-11.188828108399999</c:v>
                </c:pt>
                <c:pt idx="8836">
                  <c:v>-11.142875729</c:v>
                </c:pt>
                <c:pt idx="8837">
                  <c:v>-11.096923349600001</c:v>
                </c:pt>
                <c:pt idx="8838">
                  <c:v>-11.0509709702</c:v>
                </c:pt>
                <c:pt idx="8839">
                  <c:v>-11.005018590800001</c:v>
                </c:pt>
                <c:pt idx="8840">
                  <c:v>-10.9623246774</c:v>
                </c:pt>
                <c:pt idx="8841">
                  <c:v>-10.920036015199999</c:v>
                </c:pt>
                <c:pt idx="8842">
                  <c:v>-10.8777473531</c:v>
                </c:pt>
                <c:pt idx="8843">
                  <c:v>-10.835458690999999</c:v>
                </c:pt>
                <c:pt idx="8844">
                  <c:v>-10.793170028900001</c:v>
                </c:pt>
                <c:pt idx="8845">
                  <c:v>-10.7508813668</c:v>
                </c:pt>
                <c:pt idx="8846">
                  <c:v>-10.708592704699999</c:v>
                </c:pt>
                <c:pt idx="8847">
                  <c:v>-10.6663040425</c:v>
                </c:pt>
                <c:pt idx="8848">
                  <c:v>-10.624015380399999</c:v>
                </c:pt>
                <c:pt idx="8849">
                  <c:v>-10.581726718300001</c:v>
                </c:pt>
                <c:pt idx="8850">
                  <c:v>-10.5394380562</c:v>
                </c:pt>
                <c:pt idx="8851">
                  <c:v>-10.497149394099999</c:v>
                </c:pt>
                <c:pt idx="8852">
                  <c:v>-10.454860732</c:v>
                </c:pt>
                <c:pt idx="8853">
                  <c:v>-10.412572069799999</c:v>
                </c:pt>
                <c:pt idx="8854">
                  <c:v>-10.370283407700001</c:v>
                </c:pt>
                <c:pt idx="8855">
                  <c:v>-10.3279947456</c:v>
                </c:pt>
                <c:pt idx="8856">
                  <c:v>-10.285706083499999</c:v>
                </c:pt>
                <c:pt idx="8857">
                  <c:v>-10.2434174214</c:v>
                </c:pt>
                <c:pt idx="8858">
                  <c:v>-10.2011287593</c:v>
                </c:pt>
                <c:pt idx="8859">
                  <c:v>-10.158840097200001</c:v>
                </c:pt>
                <c:pt idx="8860">
                  <c:v>-10.116551435</c:v>
                </c:pt>
                <c:pt idx="8861">
                  <c:v>-10.074262772899999</c:v>
                </c:pt>
                <c:pt idx="8862">
                  <c:v>-10.0326636289</c:v>
                </c:pt>
                <c:pt idx="8863">
                  <c:v>-9.9948145471099998</c:v>
                </c:pt>
                <c:pt idx="8864">
                  <c:v>-9.9569654652799997</c:v>
                </c:pt>
                <c:pt idx="8865">
                  <c:v>-9.9191163834400005</c:v>
                </c:pt>
                <c:pt idx="8866">
                  <c:v>-9.8812673016100003</c:v>
                </c:pt>
                <c:pt idx="8867">
                  <c:v>-9.8434182197800002</c:v>
                </c:pt>
                <c:pt idx="8868">
                  <c:v>-9.8055691379399992</c:v>
                </c:pt>
                <c:pt idx="8869">
                  <c:v>-9.7677200561100008</c:v>
                </c:pt>
                <c:pt idx="8870">
                  <c:v>-9.7298709742800007</c:v>
                </c:pt>
                <c:pt idx="8871">
                  <c:v>-9.6920218924500006</c:v>
                </c:pt>
                <c:pt idx="8872">
                  <c:v>-9.6541728106099995</c:v>
                </c:pt>
                <c:pt idx="8873">
                  <c:v>-9.6163237287799994</c:v>
                </c:pt>
                <c:pt idx="8874">
                  <c:v>-9.5784746469499993</c:v>
                </c:pt>
                <c:pt idx="8875">
                  <c:v>-9.54062556511</c:v>
                </c:pt>
                <c:pt idx="8876">
                  <c:v>-9.5027764832799999</c:v>
                </c:pt>
                <c:pt idx="8877">
                  <c:v>-9.4649274014499998</c:v>
                </c:pt>
                <c:pt idx="8878">
                  <c:v>-9.4270783196100005</c:v>
                </c:pt>
                <c:pt idx="8879">
                  <c:v>-9.3892292377800004</c:v>
                </c:pt>
                <c:pt idx="8880">
                  <c:v>-9.3513801559500003</c:v>
                </c:pt>
                <c:pt idx="8881">
                  <c:v>-9.3135310741200001</c:v>
                </c:pt>
                <c:pt idx="8882">
                  <c:v>-9.2756819922799991</c:v>
                </c:pt>
                <c:pt idx="8883">
                  <c:v>-9.2378329104500008</c:v>
                </c:pt>
                <c:pt idx="8884">
                  <c:v>-9.1999838286200006</c:v>
                </c:pt>
                <c:pt idx="8885">
                  <c:v>-9.1621347467799996</c:v>
                </c:pt>
                <c:pt idx="8886">
                  <c:v>-9.1242856649499995</c:v>
                </c:pt>
                <c:pt idx="8887">
                  <c:v>-9.0864365831199994</c:v>
                </c:pt>
                <c:pt idx="8888">
                  <c:v>-9.0485875012800001</c:v>
                </c:pt>
                <c:pt idx="8889">
                  <c:v>-9.0132773184200001</c:v>
                </c:pt>
                <c:pt idx="8890">
                  <c:v>-8.9788249396000008</c:v>
                </c:pt>
                <c:pt idx="8891">
                  <c:v>-8.9443725607799998</c:v>
                </c:pt>
                <c:pt idx="8892">
                  <c:v>-8.9099201819600005</c:v>
                </c:pt>
                <c:pt idx="8893">
                  <c:v>-8.8754678031399994</c:v>
                </c:pt>
                <c:pt idx="8894">
                  <c:v>-8.8410154243099992</c:v>
                </c:pt>
                <c:pt idx="8895">
                  <c:v>-8.8065630454899999</c:v>
                </c:pt>
                <c:pt idx="8896">
                  <c:v>-8.7721106666700006</c:v>
                </c:pt>
                <c:pt idx="8897">
                  <c:v>-8.7376582878499995</c:v>
                </c:pt>
                <c:pt idx="8898">
                  <c:v>-8.7032059090300002</c:v>
                </c:pt>
                <c:pt idx="8899">
                  <c:v>-8.6687535302099992</c:v>
                </c:pt>
                <c:pt idx="8900">
                  <c:v>-8.6343011513899999</c:v>
                </c:pt>
                <c:pt idx="8901">
                  <c:v>-8.5998487725700006</c:v>
                </c:pt>
                <c:pt idx="8902">
                  <c:v>-8.5653963937499995</c:v>
                </c:pt>
                <c:pt idx="8903">
                  <c:v>-8.5309440149300002</c:v>
                </c:pt>
                <c:pt idx="8904">
                  <c:v>-8.4964916361</c:v>
                </c:pt>
                <c:pt idx="8905">
                  <c:v>-8.4620392572800007</c:v>
                </c:pt>
                <c:pt idx="8906">
                  <c:v>-8.4275868784599997</c:v>
                </c:pt>
                <c:pt idx="8907">
                  <c:v>-8.3931344996400004</c:v>
                </c:pt>
                <c:pt idx="8908">
                  <c:v>-8.3586821208199993</c:v>
                </c:pt>
                <c:pt idx="8909">
                  <c:v>-8.324229742</c:v>
                </c:pt>
                <c:pt idx="8910">
                  <c:v>-8.2897773631800007</c:v>
                </c:pt>
                <c:pt idx="8911">
                  <c:v>-8.2553249843599996</c:v>
                </c:pt>
                <c:pt idx="8912">
                  <c:v>-8.2208726055400003</c:v>
                </c:pt>
                <c:pt idx="8913">
                  <c:v>-8.1864202267199992</c:v>
                </c:pt>
                <c:pt idx="8914">
                  <c:v>-8.1566164791200002</c:v>
                </c:pt>
                <c:pt idx="8915">
                  <c:v>-8.1268381283500002</c:v>
                </c:pt>
                <c:pt idx="8916">
                  <c:v>-8.0970597775699993</c:v>
                </c:pt>
                <c:pt idx="8917">
                  <c:v>-8.0672814267900002</c:v>
                </c:pt>
                <c:pt idx="8918">
                  <c:v>-8.0375030760099992</c:v>
                </c:pt>
                <c:pt idx="8919">
                  <c:v>-8.0077247252300001</c:v>
                </c:pt>
                <c:pt idx="8920">
                  <c:v>-7.9779463744500001</c:v>
                </c:pt>
                <c:pt idx="8921">
                  <c:v>-7.9481680236700001</c:v>
                </c:pt>
                <c:pt idx="8922">
                  <c:v>-7.9183896728900001</c:v>
                </c:pt>
                <c:pt idx="8923">
                  <c:v>-7.88861132211</c:v>
                </c:pt>
                <c:pt idx="8924">
                  <c:v>-7.85883297133</c:v>
                </c:pt>
                <c:pt idx="8925">
                  <c:v>-7.82905462055</c:v>
                </c:pt>
                <c:pt idx="8926">
                  <c:v>-7.79927626977</c:v>
                </c:pt>
                <c:pt idx="8927">
                  <c:v>-7.76949791899</c:v>
                </c:pt>
                <c:pt idx="8928">
                  <c:v>-7.73971956821</c:v>
                </c:pt>
                <c:pt idx="8929">
                  <c:v>-7.7099412174299999</c:v>
                </c:pt>
                <c:pt idx="8930">
                  <c:v>-7.6801628666499999</c:v>
                </c:pt>
                <c:pt idx="8931">
                  <c:v>-7.6503845158699999</c:v>
                </c:pt>
                <c:pt idx="8932">
                  <c:v>-7.6206061650899999</c:v>
                </c:pt>
                <c:pt idx="8933">
                  <c:v>-7.5908278143099999</c:v>
                </c:pt>
                <c:pt idx="8934">
                  <c:v>-7.5610494635299998</c:v>
                </c:pt>
                <c:pt idx="8935">
                  <c:v>-7.5312711127499998</c:v>
                </c:pt>
                <c:pt idx="8936">
                  <c:v>-7.5014927619699998</c:v>
                </c:pt>
                <c:pt idx="8937">
                  <c:v>-7.4717144111999998</c:v>
                </c:pt>
                <c:pt idx="8938">
                  <c:v>-7.44199351396</c:v>
                </c:pt>
                <c:pt idx="8939">
                  <c:v>-7.4134586952800001</c:v>
                </c:pt>
                <c:pt idx="8940">
                  <c:v>-7.3849238765900003</c:v>
                </c:pt>
                <c:pt idx="8941">
                  <c:v>-7.3563890579100004</c:v>
                </c:pt>
                <c:pt idx="8942">
                  <c:v>-7.3278542392299997</c:v>
                </c:pt>
                <c:pt idx="8943">
                  <c:v>-7.2993194205399998</c:v>
                </c:pt>
                <c:pt idx="8944">
                  <c:v>-7.27078460186</c:v>
                </c:pt>
                <c:pt idx="8945">
                  <c:v>-7.2422497831700001</c:v>
                </c:pt>
                <c:pt idx="8946">
                  <c:v>-7.2137149644900003</c:v>
                </c:pt>
                <c:pt idx="8947">
                  <c:v>-7.1851801458100004</c:v>
                </c:pt>
                <c:pt idx="8948">
                  <c:v>-7.1566453271199997</c:v>
                </c:pt>
                <c:pt idx="8949">
                  <c:v>-7.1281105084399998</c:v>
                </c:pt>
                <c:pt idx="8950">
                  <c:v>-7.09957568976</c:v>
                </c:pt>
                <c:pt idx="8951">
                  <c:v>-7.0710408710700001</c:v>
                </c:pt>
                <c:pt idx="8952">
                  <c:v>-7.0425060523900003</c:v>
                </c:pt>
                <c:pt idx="8953">
                  <c:v>-7.0139712337100004</c:v>
                </c:pt>
                <c:pt idx="8954">
                  <c:v>-6.9854364150199997</c:v>
                </c:pt>
                <c:pt idx="8955">
                  <c:v>-6.9569015963399998</c:v>
                </c:pt>
                <c:pt idx="8956">
                  <c:v>-6.92836677766</c:v>
                </c:pt>
                <c:pt idx="8957">
                  <c:v>-6.8998319589700001</c:v>
                </c:pt>
                <c:pt idx="8958">
                  <c:v>-6.8712971402900003</c:v>
                </c:pt>
                <c:pt idx="8959">
                  <c:v>-6.8427623216100004</c:v>
                </c:pt>
                <c:pt idx="8960">
                  <c:v>-6.8142275029199997</c:v>
                </c:pt>
                <c:pt idx="8961">
                  <c:v>-6.7856926842399998</c:v>
                </c:pt>
                <c:pt idx="8962">
                  <c:v>-6.75715786556</c:v>
                </c:pt>
                <c:pt idx="8963">
                  <c:v>-6.7309561665600004</c:v>
                </c:pt>
                <c:pt idx="8964">
                  <c:v>-6.7074510420299998</c:v>
                </c:pt>
                <c:pt idx="8965">
                  <c:v>-6.6839459175</c:v>
                </c:pt>
                <c:pt idx="8966">
                  <c:v>-6.6604407929700002</c:v>
                </c:pt>
                <c:pt idx="8967">
                  <c:v>-6.6369356684399996</c:v>
                </c:pt>
                <c:pt idx="8968">
                  <c:v>-6.6134305439099998</c:v>
                </c:pt>
                <c:pt idx="8969">
                  <c:v>-6.5899254193800001</c:v>
                </c:pt>
                <c:pt idx="8970">
                  <c:v>-6.5664202948500003</c:v>
                </c:pt>
                <c:pt idx="8971">
                  <c:v>-6.5429151703199997</c:v>
                </c:pt>
                <c:pt idx="8972">
                  <c:v>-6.5194100457899999</c:v>
                </c:pt>
                <c:pt idx="8973">
                  <c:v>-6.4959049212600002</c:v>
                </c:pt>
                <c:pt idx="8974">
                  <c:v>-6.4723997967300004</c:v>
                </c:pt>
                <c:pt idx="8975">
                  <c:v>-6.4488946721999998</c:v>
                </c:pt>
                <c:pt idx="8976">
                  <c:v>-6.42538954767</c:v>
                </c:pt>
                <c:pt idx="8977">
                  <c:v>-6.4018844231400003</c:v>
                </c:pt>
                <c:pt idx="8978">
                  <c:v>-6.3783792986099996</c:v>
                </c:pt>
                <c:pt idx="8979">
                  <c:v>-6.3548741740799999</c:v>
                </c:pt>
                <c:pt idx="8980">
                  <c:v>-6.3313690495500001</c:v>
                </c:pt>
                <c:pt idx="8981">
                  <c:v>-6.3078639250200004</c:v>
                </c:pt>
                <c:pt idx="8982">
                  <c:v>-6.2843588004899997</c:v>
                </c:pt>
                <c:pt idx="8983">
                  <c:v>-6.26085367596</c:v>
                </c:pt>
                <c:pt idx="8984">
                  <c:v>-6.2373485514300002</c:v>
                </c:pt>
                <c:pt idx="8985">
                  <c:v>-6.2138434268999996</c:v>
                </c:pt>
                <c:pt idx="8986">
                  <c:v>-6.1903383023699998</c:v>
                </c:pt>
                <c:pt idx="8987">
                  <c:v>-6.1668331778400001</c:v>
                </c:pt>
                <c:pt idx="8988">
                  <c:v>-6.1433280533100003</c:v>
                </c:pt>
                <c:pt idx="8989">
                  <c:v>-6.1198229287799997</c:v>
                </c:pt>
                <c:pt idx="8990">
                  <c:v>-6.0968211696600001</c:v>
                </c:pt>
                <c:pt idx="8991">
                  <c:v>-6.0747012961799998</c:v>
                </c:pt>
                <c:pt idx="8992">
                  <c:v>-6.0525814227000003</c:v>
                </c:pt>
                <c:pt idx="8993">
                  <c:v>-6.03046154922</c:v>
                </c:pt>
                <c:pt idx="8994">
                  <c:v>-6.0083416757399997</c:v>
                </c:pt>
                <c:pt idx="8995">
                  <c:v>-5.9862218022600002</c:v>
                </c:pt>
                <c:pt idx="8996">
                  <c:v>-5.9641019287799999</c:v>
                </c:pt>
                <c:pt idx="8997">
                  <c:v>-5.9419820552999996</c:v>
                </c:pt>
                <c:pt idx="8998">
                  <c:v>-5.9198621818300001</c:v>
                </c:pt>
                <c:pt idx="8999">
                  <c:v>-5.8977423083499998</c:v>
                </c:pt>
                <c:pt idx="9000">
                  <c:v>-5.8756224348700004</c:v>
                </c:pt>
                <c:pt idx="9001">
                  <c:v>-5.85350256139</c:v>
                </c:pt>
                <c:pt idx="9002">
                  <c:v>-5.8313826879099997</c:v>
                </c:pt>
                <c:pt idx="9003">
                  <c:v>-5.8092628144300003</c:v>
                </c:pt>
                <c:pt idx="9004">
                  <c:v>-5.7871429409499999</c:v>
                </c:pt>
                <c:pt idx="9005">
                  <c:v>-5.7650230674699996</c:v>
                </c:pt>
                <c:pt idx="9006">
                  <c:v>-5.7429031939900002</c:v>
                </c:pt>
                <c:pt idx="9007">
                  <c:v>-5.7207833205099998</c:v>
                </c:pt>
                <c:pt idx="9008">
                  <c:v>-5.6986634470300004</c:v>
                </c:pt>
                <c:pt idx="9009">
                  <c:v>-5.6765435735500001</c:v>
                </c:pt>
                <c:pt idx="9010">
                  <c:v>-5.6544237000699997</c:v>
                </c:pt>
                <c:pt idx="9011">
                  <c:v>-5.6323038265900003</c:v>
                </c:pt>
                <c:pt idx="9012">
                  <c:v>-5.61018395311</c:v>
                </c:pt>
                <c:pt idx="9013">
                  <c:v>-5.5897378235400002</c:v>
                </c:pt>
                <c:pt idx="9014">
                  <c:v>-5.5703287013500002</c:v>
                </c:pt>
                <c:pt idx="9015">
                  <c:v>-5.5509195791600003</c:v>
                </c:pt>
                <c:pt idx="9016">
                  <c:v>-5.5315104569700004</c:v>
                </c:pt>
                <c:pt idx="9017">
                  <c:v>-5.5121013347799996</c:v>
                </c:pt>
                <c:pt idx="9018">
                  <c:v>-5.4926922125899997</c:v>
                </c:pt>
                <c:pt idx="9019">
                  <c:v>-5.4732830903999998</c:v>
                </c:pt>
                <c:pt idx="9020">
                  <c:v>-5.4538739681999999</c:v>
                </c:pt>
                <c:pt idx="9021">
                  <c:v>-5.43446484601</c:v>
                </c:pt>
                <c:pt idx="9022">
                  <c:v>-5.4150557238200001</c:v>
                </c:pt>
                <c:pt idx="9023">
                  <c:v>-5.3956466016300002</c:v>
                </c:pt>
                <c:pt idx="9024">
                  <c:v>-5.3762374794400003</c:v>
                </c:pt>
                <c:pt idx="9025">
                  <c:v>-5.3568283572500004</c:v>
                </c:pt>
                <c:pt idx="9026">
                  <c:v>-5.3374192350599996</c:v>
                </c:pt>
                <c:pt idx="9027">
                  <c:v>-5.3180101128699997</c:v>
                </c:pt>
                <c:pt idx="9028">
                  <c:v>-5.2986009906799998</c:v>
                </c:pt>
                <c:pt idx="9029">
                  <c:v>-5.2791918684899999</c:v>
                </c:pt>
                <c:pt idx="9030">
                  <c:v>-5.2597827463</c:v>
                </c:pt>
                <c:pt idx="9031">
                  <c:v>-5.2403736241100001</c:v>
                </c:pt>
                <c:pt idx="9032">
                  <c:v>-5.2209645019200002</c:v>
                </c:pt>
                <c:pt idx="9033">
                  <c:v>-5.2015553797300003</c:v>
                </c:pt>
                <c:pt idx="9034">
                  <c:v>-5.1821462575300004</c:v>
                </c:pt>
                <c:pt idx="9035">
                  <c:v>-5.1627371353399996</c:v>
                </c:pt>
                <c:pt idx="9036">
                  <c:v>-5.1433280131499997</c:v>
                </c:pt>
                <c:pt idx="9037">
                  <c:v>-5.1239188909599998</c:v>
                </c:pt>
                <c:pt idx="9038">
                  <c:v>-5.1045097687699998</c:v>
                </c:pt>
                <c:pt idx="9039">
                  <c:v>-5.0851006465799999</c:v>
                </c:pt>
                <c:pt idx="9040">
                  <c:v>-5.0658137126699998</c:v>
                </c:pt>
                <c:pt idx="9041">
                  <c:v>-5.0469252132199998</c:v>
                </c:pt>
                <c:pt idx="9042">
                  <c:v>-5.0280367137699997</c:v>
                </c:pt>
                <c:pt idx="9043">
                  <c:v>-5.0091482143199997</c:v>
                </c:pt>
                <c:pt idx="9044">
                  <c:v>-4.9902597148699996</c:v>
                </c:pt>
                <c:pt idx="9045">
                  <c:v>-4.9713712154199996</c:v>
                </c:pt>
                <c:pt idx="9046">
                  <c:v>-4.9524827159699996</c:v>
                </c:pt>
                <c:pt idx="9047">
                  <c:v>-4.9335942165200004</c:v>
                </c:pt>
                <c:pt idx="9048">
                  <c:v>-4.9147057170700004</c:v>
                </c:pt>
                <c:pt idx="9049">
                  <c:v>-4.8958172176200003</c:v>
                </c:pt>
                <c:pt idx="9050">
                  <c:v>-4.8769287181700003</c:v>
                </c:pt>
                <c:pt idx="9051">
                  <c:v>-4.8580402187200002</c:v>
                </c:pt>
                <c:pt idx="9052">
                  <c:v>-4.8391517192700002</c:v>
                </c:pt>
                <c:pt idx="9053">
                  <c:v>-4.8202632198200002</c:v>
                </c:pt>
                <c:pt idx="9054">
                  <c:v>-4.8013747203700001</c:v>
                </c:pt>
                <c:pt idx="9055">
                  <c:v>-4.7824862209200001</c:v>
                </c:pt>
                <c:pt idx="9056">
                  <c:v>-4.76359772147</c:v>
                </c:pt>
                <c:pt idx="9057">
                  <c:v>-4.74470922202</c:v>
                </c:pt>
                <c:pt idx="9058">
                  <c:v>-4.72582072257</c:v>
                </c:pt>
                <c:pt idx="9059">
                  <c:v>-4.7069322231199999</c:v>
                </c:pt>
                <c:pt idx="9060">
                  <c:v>-4.6880437236699999</c:v>
                </c:pt>
                <c:pt idx="9061">
                  <c:v>-4.6691552242099998</c:v>
                </c:pt>
                <c:pt idx="9062">
                  <c:v>-4.6502667247599998</c:v>
                </c:pt>
                <c:pt idx="9063">
                  <c:v>-4.6313782253099998</c:v>
                </c:pt>
                <c:pt idx="9064">
                  <c:v>-4.6144269489200003</c:v>
                </c:pt>
                <c:pt idx="9065">
                  <c:v>-4.5990323435300002</c:v>
                </c:pt>
                <c:pt idx="9066">
                  <c:v>-4.5836377381400002</c:v>
                </c:pt>
                <c:pt idx="9067">
                  <c:v>-4.5682431327500002</c:v>
                </c:pt>
                <c:pt idx="9068">
                  <c:v>-4.5528485273700001</c:v>
                </c:pt>
                <c:pt idx="9069">
                  <c:v>-4.5374539219800001</c:v>
                </c:pt>
                <c:pt idx="9070">
                  <c:v>-4.52205931659</c:v>
                </c:pt>
                <c:pt idx="9071">
                  <c:v>-4.5066647112</c:v>
                </c:pt>
                <c:pt idx="9072">
                  <c:v>-4.49127010581</c:v>
                </c:pt>
                <c:pt idx="9073">
                  <c:v>-4.4758755004199999</c:v>
                </c:pt>
                <c:pt idx="9074">
                  <c:v>-4.4604808950399999</c:v>
                </c:pt>
                <c:pt idx="9075">
                  <c:v>-4.4450862896499999</c:v>
                </c:pt>
                <c:pt idx="9076">
                  <c:v>-4.4296916842599998</c:v>
                </c:pt>
                <c:pt idx="9077">
                  <c:v>-4.4142970788699998</c:v>
                </c:pt>
                <c:pt idx="9078">
                  <c:v>-4.3989024734799997</c:v>
                </c:pt>
                <c:pt idx="9079">
                  <c:v>-4.3835078680899997</c:v>
                </c:pt>
                <c:pt idx="9080">
                  <c:v>-4.3681132627099997</c:v>
                </c:pt>
                <c:pt idx="9081">
                  <c:v>-4.3527186573199996</c:v>
                </c:pt>
                <c:pt idx="9082">
                  <c:v>-4.3373240519299996</c:v>
                </c:pt>
                <c:pt idx="9083">
                  <c:v>-4.3219294465400004</c:v>
                </c:pt>
                <c:pt idx="9084">
                  <c:v>-4.3065348411500004</c:v>
                </c:pt>
                <c:pt idx="9085">
                  <c:v>-4.2911402357700004</c:v>
                </c:pt>
                <c:pt idx="9086">
                  <c:v>-4.2757456303800003</c:v>
                </c:pt>
                <c:pt idx="9087">
                  <c:v>-4.2603510249900003</c:v>
                </c:pt>
                <c:pt idx="9088">
                  <c:v>-4.2449564196000003</c:v>
                </c:pt>
                <c:pt idx="9089">
                  <c:v>-4.2295618142100002</c:v>
                </c:pt>
                <c:pt idx="9090">
                  <c:v>-4.2141672088200002</c:v>
                </c:pt>
                <c:pt idx="9091">
                  <c:v>-4.1989832270400003</c:v>
                </c:pt>
                <c:pt idx="9092">
                  <c:v>-4.1839259921699998</c:v>
                </c:pt>
                <c:pt idx="9093">
                  <c:v>-4.1688687572900003</c:v>
                </c:pt>
                <c:pt idx="9094">
                  <c:v>-4.1538115224199998</c:v>
                </c:pt>
                <c:pt idx="9095">
                  <c:v>-4.1387542875400003</c:v>
                </c:pt>
                <c:pt idx="9096">
                  <c:v>-4.1236970526699999</c:v>
                </c:pt>
                <c:pt idx="9097">
                  <c:v>-4.1086398177900003</c:v>
                </c:pt>
                <c:pt idx="9098">
                  <c:v>-4.0935825829199999</c:v>
                </c:pt>
                <c:pt idx="9099">
                  <c:v>-4.0785253480500003</c:v>
                </c:pt>
                <c:pt idx="9100">
                  <c:v>-4.0634681131699999</c:v>
                </c:pt>
                <c:pt idx="9101">
                  <c:v>-4.0484108783000003</c:v>
                </c:pt>
                <c:pt idx="9102">
                  <c:v>-4.0333536434199999</c:v>
                </c:pt>
                <c:pt idx="9103">
                  <c:v>-4.0182964085500004</c:v>
                </c:pt>
                <c:pt idx="9104">
                  <c:v>-4.0032391736699999</c:v>
                </c:pt>
                <c:pt idx="9105">
                  <c:v>-3.9881819387999999</c:v>
                </c:pt>
                <c:pt idx="9106">
                  <c:v>-3.9731247039299999</c:v>
                </c:pt>
                <c:pt idx="9107">
                  <c:v>-3.95806746905</c:v>
                </c:pt>
                <c:pt idx="9108">
                  <c:v>-3.94301023418</c:v>
                </c:pt>
                <c:pt idx="9109">
                  <c:v>-3.9279529993</c:v>
                </c:pt>
                <c:pt idx="9110">
                  <c:v>-3.91289576443</c:v>
                </c:pt>
                <c:pt idx="9111">
                  <c:v>-3.89783852955</c:v>
                </c:pt>
                <c:pt idx="9112">
                  <c:v>-3.88278129468</c:v>
                </c:pt>
                <c:pt idx="9113">
                  <c:v>-3.86772405981</c:v>
                </c:pt>
                <c:pt idx="9114">
                  <c:v>-3.8528014713699998</c:v>
                </c:pt>
                <c:pt idx="9115">
                  <c:v>-3.8393371867599999</c:v>
                </c:pt>
                <c:pt idx="9116">
                  <c:v>-3.82587290215</c:v>
                </c:pt>
                <c:pt idx="9117">
                  <c:v>-3.81240861754</c:v>
                </c:pt>
                <c:pt idx="9118">
                  <c:v>-3.7989443329300001</c:v>
                </c:pt>
                <c:pt idx="9119">
                  <c:v>-3.7854800483200002</c:v>
                </c:pt>
                <c:pt idx="9120">
                  <c:v>-3.7720157637099998</c:v>
                </c:pt>
                <c:pt idx="9121">
                  <c:v>-3.7585514791099999</c:v>
                </c:pt>
                <c:pt idx="9122">
                  <c:v>-3.7450871944999999</c:v>
                </c:pt>
                <c:pt idx="9123">
                  <c:v>-3.73162290989</c:v>
                </c:pt>
                <c:pt idx="9124">
                  <c:v>-3.7181586252800001</c:v>
                </c:pt>
                <c:pt idx="9125">
                  <c:v>-3.7046943406700001</c:v>
                </c:pt>
                <c:pt idx="9126">
                  <c:v>-3.6912300560600002</c:v>
                </c:pt>
                <c:pt idx="9127">
                  <c:v>-3.6777657714599998</c:v>
                </c:pt>
                <c:pt idx="9128">
                  <c:v>-3.6643014868499999</c:v>
                </c:pt>
                <c:pt idx="9129">
                  <c:v>-3.65083720224</c:v>
                </c:pt>
                <c:pt idx="9130">
                  <c:v>-3.63737291763</c:v>
                </c:pt>
                <c:pt idx="9131">
                  <c:v>-3.6239086330200001</c:v>
                </c:pt>
                <c:pt idx="9132">
                  <c:v>-3.6104443484100002</c:v>
                </c:pt>
                <c:pt idx="9133">
                  <c:v>-3.5969800637999998</c:v>
                </c:pt>
                <c:pt idx="9134">
                  <c:v>-3.5835157791999999</c:v>
                </c:pt>
                <c:pt idx="9135">
                  <c:v>-3.5700514945899999</c:v>
                </c:pt>
                <c:pt idx="9136">
                  <c:v>-3.55658720998</c:v>
                </c:pt>
                <c:pt idx="9137">
                  <c:v>-3.5431229253700001</c:v>
                </c:pt>
                <c:pt idx="9138">
                  <c:v>-3.5296586407600001</c:v>
                </c:pt>
                <c:pt idx="9139">
                  <c:v>-3.5161943561500002</c:v>
                </c:pt>
                <c:pt idx="9140">
                  <c:v>-3.5027300715499998</c:v>
                </c:pt>
                <c:pt idx="9141">
                  <c:v>-3.49065531897</c:v>
                </c:pt>
                <c:pt idx="9142">
                  <c:v>-3.4787225606800001</c:v>
                </c:pt>
                <c:pt idx="9143">
                  <c:v>-3.4667898023800001</c:v>
                </c:pt>
                <c:pt idx="9144">
                  <c:v>-3.4548570440900002</c:v>
                </c:pt>
                <c:pt idx="9145">
                  <c:v>-3.4429242858000002</c:v>
                </c:pt>
                <c:pt idx="9146">
                  <c:v>-3.4309915275099998</c:v>
                </c:pt>
                <c:pt idx="9147">
                  <c:v>-3.4190587692199998</c:v>
                </c:pt>
                <c:pt idx="9148">
                  <c:v>-3.4071260109299999</c:v>
                </c:pt>
                <c:pt idx="9149">
                  <c:v>-3.3951932526399999</c:v>
                </c:pt>
                <c:pt idx="9150">
                  <c:v>-3.38326049435</c:v>
                </c:pt>
                <c:pt idx="9151">
                  <c:v>-3.37132773606</c:v>
                </c:pt>
                <c:pt idx="9152">
                  <c:v>-3.3593949777600001</c:v>
                </c:pt>
                <c:pt idx="9153">
                  <c:v>-3.3474622194700001</c:v>
                </c:pt>
                <c:pt idx="9154">
                  <c:v>-3.3355294611800002</c:v>
                </c:pt>
                <c:pt idx="9155">
                  <c:v>-3.3235967028900002</c:v>
                </c:pt>
                <c:pt idx="9156">
                  <c:v>-3.3116639445999998</c:v>
                </c:pt>
                <c:pt idx="9157">
                  <c:v>-3.2997311863099998</c:v>
                </c:pt>
                <c:pt idx="9158">
                  <c:v>-3.2877984280199999</c:v>
                </c:pt>
                <c:pt idx="9159">
                  <c:v>-3.2758656697299999</c:v>
                </c:pt>
                <c:pt idx="9160">
                  <c:v>-3.26393291144</c:v>
                </c:pt>
                <c:pt idx="9161">
                  <c:v>-3.25200015315</c:v>
                </c:pt>
                <c:pt idx="9162">
                  <c:v>-3.2400673948500001</c:v>
                </c:pt>
                <c:pt idx="9163">
                  <c:v>-3.2281346365600001</c:v>
                </c:pt>
                <c:pt idx="9164">
                  <c:v>-3.2162018782700001</c:v>
                </c:pt>
                <c:pt idx="9165">
                  <c:v>-3.2042691199800002</c:v>
                </c:pt>
                <c:pt idx="9166">
                  <c:v>-3.1923906774600002</c:v>
                </c:pt>
                <c:pt idx="9167">
                  <c:v>-3.18176333635</c:v>
                </c:pt>
                <c:pt idx="9168">
                  <c:v>-3.1711359952399998</c:v>
                </c:pt>
                <c:pt idx="9169">
                  <c:v>-3.16050865413</c:v>
                </c:pt>
                <c:pt idx="9170">
                  <c:v>-3.1498813130199999</c:v>
                </c:pt>
                <c:pt idx="9171">
                  <c:v>-3.1392539719100001</c:v>
                </c:pt>
                <c:pt idx="9172">
                  <c:v>-3.1286266307999999</c:v>
                </c:pt>
                <c:pt idx="9173">
                  <c:v>-3.1179992896900002</c:v>
                </c:pt>
                <c:pt idx="9174">
                  <c:v>-3.10737194859</c:v>
                </c:pt>
                <c:pt idx="9175">
                  <c:v>-3.0967446074799998</c:v>
                </c:pt>
                <c:pt idx="9176">
                  <c:v>-3.0861172663700001</c:v>
                </c:pt>
                <c:pt idx="9177">
                  <c:v>-3.0754899252599999</c:v>
                </c:pt>
                <c:pt idx="9178">
                  <c:v>-3.0648625841500001</c:v>
                </c:pt>
                <c:pt idx="9179">
                  <c:v>-3.0542352430399999</c:v>
                </c:pt>
                <c:pt idx="9180">
                  <c:v>-3.0436079019300002</c:v>
                </c:pt>
                <c:pt idx="9181">
                  <c:v>-3.03298056082</c:v>
                </c:pt>
                <c:pt idx="9182">
                  <c:v>-3.0223532197099998</c:v>
                </c:pt>
                <c:pt idx="9183">
                  <c:v>-3.0117258786000001</c:v>
                </c:pt>
                <c:pt idx="9184">
                  <c:v>-3.0010985374899999</c:v>
                </c:pt>
                <c:pt idx="9185">
                  <c:v>-2.9904711963900001</c:v>
                </c:pt>
                <c:pt idx="9186">
                  <c:v>-2.97984385528</c:v>
                </c:pt>
                <c:pt idx="9187">
                  <c:v>-2.9692165141700002</c:v>
                </c:pt>
                <c:pt idx="9188">
                  <c:v>-2.95858917306</c:v>
                </c:pt>
                <c:pt idx="9189">
                  <c:v>-2.9479618319499998</c:v>
                </c:pt>
                <c:pt idx="9190">
                  <c:v>-2.9374366725500001</c:v>
                </c:pt>
                <c:pt idx="9191">
                  <c:v>-2.92719711701</c:v>
                </c:pt>
                <c:pt idx="9192">
                  <c:v>-2.9169575614799998</c:v>
                </c:pt>
                <c:pt idx="9193">
                  <c:v>-2.9067180059500002</c:v>
                </c:pt>
                <c:pt idx="9194">
                  <c:v>-2.8964784504200001</c:v>
                </c:pt>
                <c:pt idx="9195">
                  <c:v>-2.88623889489</c:v>
                </c:pt>
                <c:pt idx="9196">
                  <c:v>-2.8759993393499999</c:v>
                </c:pt>
                <c:pt idx="9197">
                  <c:v>-2.8657597838200002</c:v>
                </c:pt>
                <c:pt idx="9198">
                  <c:v>-2.8555202282900001</c:v>
                </c:pt>
                <c:pt idx="9199">
                  <c:v>-2.84528067276</c:v>
                </c:pt>
                <c:pt idx="9200">
                  <c:v>-2.8350411172199999</c:v>
                </c:pt>
                <c:pt idx="9201">
                  <c:v>-2.8248015616900002</c:v>
                </c:pt>
                <c:pt idx="9202">
                  <c:v>-2.8145620061600001</c:v>
                </c:pt>
                <c:pt idx="9203">
                  <c:v>-2.80432245063</c:v>
                </c:pt>
                <c:pt idx="9204">
                  <c:v>-2.7940828950899999</c:v>
                </c:pt>
                <c:pt idx="9205">
                  <c:v>-2.7838433395600002</c:v>
                </c:pt>
                <c:pt idx="9206">
                  <c:v>-2.7736037840300001</c:v>
                </c:pt>
                <c:pt idx="9207">
                  <c:v>-2.7633642285</c:v>
                </c:pt>
                <c:pt idx="9208">
                  <c:v>-2.7531246729599999</c:v>
                </c:pt>
                <c:pt idx="9209">
                  <c:v>-2.7428851174300002</c:v>
                </c:pt>
                <c:pt idx="9210">
                  <c:v>-2.7326455619000001</c:v>
                </c:pt>
                <c:pt idx="9211">
                  <c:v>-2.72240600637</c:v>
                </c:pt>
                <c:pt idx="9212">
                  <c:v>-2.7121664508399999</c:v>
                </c:pt>
                <c:pt idx="9213">
                  <c:v>-2.7019268953000002</c:v>
                </c:pt>
                <c:pt idx="9214">
                  <c:v>-2.6916873397700001</c:v>
                </c:pt>
                <c:pt idx="9215">
                  <c:v>-2.68144778424</c:v>
                </c:pt>
                <c:pt idx="9216">
                  <c:v>-2.6712082287099999</c:v>
                </c:pt>
                <c:pt idx="9217">
                  <c:v>-2.6618883382799998</c:v>
                </c:pt>
                <c:pt idx="9218">
                  <c:v>-2.6527786901699999</c:v>
                </c:pt>
                <c:pt idx="9219">
                  <c:v>-2.64366904206</c:v>
                </c:pt>
                <c:pt idx="9220">
                  <c:v>-2.6345593939500001</c:v>
                </c:pt>
                <c:pt idx="9221">
                  <c:v>-2.6254497458400001</c:v>
                </c:pt>
                <c:pt idx="9222">
                  <c:v>-2.6163400977300002</c:v>
                </c:pt>
                <c:pt idx="9223">
                  <c:v>-2.6072304496199998</c:v>
                </c:pt>
                <c:pt idx="9224">
                  <c:v>-2.5981208015099999</c:v>
                </c:pt>
                <c:pt idx="9225">
                  <c:v>-2.5890111534</c:v>
                </c:pt>
                <c:pt idx="9226">
                  <c:v>-2.5799015052900001</c:v>
                </c:pt>
                <c:pt idx="9227">
                  <c:v>-2.5707918571800001</c:v>
                </c:pt>
                <c:pt idx="9228">
                  <c:v>-2.5616822090700002</c:v>
                </c:pt>
                <c:pt idx="9229">
                  <c:v>-2.5525725609599998</c:v>
                </c:pt>
                <c:pt idx="9230">
                  <c:v>-2.5434629128499999</c:v>
                </c:pt>
                <c:pt idx="9231">
                  <c:v>-2.53435326474</c:v>
                </c:pt>
                <c:pt idx="9232">
                  <c:v>-2.5252436166300001</c:v>
                </c:pt>
                <c:pt idx="9233">
                  <c:v>-2.5161339685200002</c:v>
                </c:pt>
                <c:pt idx="9234">
                  <c:v>-2.5070243203999998</c:v>
                </c:pt>
                <c:pt idx="9235">
                  <c:v>-2.4979146722899999</c:v>
                </c:pt>
                <c:pt idx="9236">
                  <c:v>-2.4888050241799999</c:v>
                </c:pt>
                <c:pt idx="9237">
                  <c:v>-2.47969537607</c:v>
                </c:pt>
                <c:pt idx="9238">
                  <c:v>-2.4705857279600001</c:v>
                </c:pt>
                <c:pt idx="9239">
                  <c:v>-2.4614760798500002</c:v>
                </c:pt>
                <c:pt idx="9240">
                  <c:v>-2.4523664317399998</c:v>
                </c:pt>
                <c:pt idx="9241">
                  <c:v>-2.4441827306900001</c:v>
                </c:pt>
                <c:pt idx="9242">
                  <c:v>-2.43611066781</c:v>
                </c:pt>
                <c:pt idx="9243">
                  <c:v>-2.4280386049299998</c:v>
                </c:pt>
                <c:pt idx="9244">
                  <c:v>-2.4199665420500001</c:v>
                </c:pt>
                <c:pt idx="9245">
                  <c:v>-2.4118944791699999</c:v>
                </c:pt>
                <c:pt idx="9246">
                  <c:v>-2.4038224162900002</c:v>
                </c:pt>
                <c:pt idx="9247">
                  <c:v>-2.39575035341</c:v>
                </c:pt>
                <c:pt idx="9248">
                  <c:v>-2.3876782905199998</c:v>
                </c:pt>
                <c:pt idx="9249">
                  <c:v>-2.3796062276400001</c:v>
                </c:pt>
                <c:pt idx="9250">
                  <c:v>-2.3715341647599999</c:v>
                </c:pt>
                <c:pt idx="9251">
                  <c:v>-2.3634621018800002</c:v>
                </c:pt>
                <c:pt idx="9252">
                  <c:v>-2.355390039</c:v>
                </c:pt>
                <c:pt idx="9253">
                  <c:v>-2.3473179761199998</c:v>
                </c:pt>
                <c:pt idx="9254">
                  <c:v>-2.3392459132400001</c:v>
                </c:pt>
                <c:pt idx="9255">
                  <c:v>-2.3311738503599999</c:v>
                </c:pt>
                <c:pt idx="9256">
                  <c:v>-2.3231017874800002</c:v>
                </c:pt>
                <c:pt idx="9257">
                  <c:v>-2.31502972459</c:v>
                </c:pt>
                <c:pt idx="9258">
                  <c:v>-2.3069576617099998</c:v>
                </c:pt>
                <c:pt idx="9259">
                  <c:v>-2.2988855988300001</c:v>
                </c:pt>
                <c:pt idx="9260">
                  <c:v>-2.2908135359499999</c:v>
                </c:pt>
                <c:pt idx="9261">
                  <c:v>-2.2827414730700002</c:v>
                </c:pt>
                <c:pt idx="9262">
                  <c:v>-2.27466941019</c:v>
                </c:pt>
                <c:pt idx="9263">
                  <c:v>-2.2665973473099998</c:v>
                </c:pt>
                <c:pt idx="9264">
                  <c:v>-2.2585252844300001</c:v>
                </c:pt>
                <c:pt idx="9265">
                  <c:v>-2.2504532215499999</c:v>
                </c:pt>
                <c:pt idx="9266">
                  <c:v>-2.2423811586600002</c:v>
                </c:pt>
                <c:pt idx="9267">
                  <c:v>-2.2346693754400002</c:v>
                </c:pt>
                <c:pt idx="9268">
                  <c:v>-2.2272444403699998</c:v>
                </c:pt>
                <c:pt idx="9269">
                  <c:v>-2.2198195052999998</c:v>
                </c:pt>
                <c:pt idx="9270">
                  <c:v>-2.2123945702399999</c:v>
                </c:pt>
                <c:pt idx="9271">
                  <c:v>-2.2049696351699999</c:v>
                </c:pt>
                <c:pt idx="9272">
                  <c:v>-2.1975447000999999</c:v>
                </c:pt>
                <c:pt idx="9273">
                  <c:v>-2.1901197650299999</c:v>
                </c:pt>
                <c:pt idx="9274">
                  <c:v>-2.18269482997</c:v>
                </c:pt>
                <c:pt idx="9275">
                  <c:v>-2.1752698949</c:v>
                </c:pt>
                <c:pt idx="9276">
                  <c:v>-2.16784495983</c:v>
                </c:pt>
                <c:pt idx="9277">
                  <c:v>-2.1604200247600001</c:v>
                </c:pt>
                <c:pt idx="9278">
                  <c:v>-2.1529950897000001</c:v>
                </c:pt>
                <c:pt idx="9279">
                  <c:v>-2.1455701546300001</c:v>
                </c:pt>
                <c:pt idx="9280">
                  <c:v>-2.1381452195600001</c:v>
                </c:pt>
                <c:pt idx="9281">
                  <c:v>-2.1307202844900002</c:v>
                </c:pt>
                <c:pt idx="9282">
                  <c:v>-2.1232953494300002</c:v>
                </c:pt>
                <c:pt idx="9283">
                  <c:v>-2.1158704143599998</c:v>
                </c:pt>
                <c:pt idx="9284">
                  <c:v>-2.1084454792899998</c:v>
                </c:pt>
                <c:pt idx="9285">
                  <c:v>-2.1010205442299998</c:v>
                </c:pt>
                <c:pt idx="9286">
                  <c:v>-2.0935956091599999</c:v>
                </c:pt>
                <c:pt idx="9287">
                  <c:v>-2.0861706740899999</c:v>
                </c:pt>
                <c:pt idx="9288">
                  <c:v>-2.0787457390199999</c:v>
                </c:pt>
                <c:pt idx="9289">
                  <c:v>-2.0713209931500001</c:v>
                </c:pt>
                <c:pt idx="9290">
                  <c:v>-2.0639191284399998</c:v>
                </c:pt>
                <c:pt idx="9291">
                  <c:v>-2.05651726374</c:v>
                </c:pt>
                <c:pt idx="9292">
                  <c:v>-2.0491153990300002</c:v>
                </c:pt>
                <c:pt idx="9293">
                  <c:v>-2.0417135343199999</c:v>
                </c:pt>
                <c:pt idx="9294">
                  <c:v>-2.0343116696100001</c:v>
                </c:pt>
                <c:pt idx="9295">
                  <c:v>-2.0269098049099998</c:v>
                </c:pt>
                <c:pt idx="9296">
                  <c:v>-2.0195079402</c:v>
                </c:pt>
                <c:pt idx="9297">
                  <c:v>-2.0121060754900002</c:v>
                </c:pt>
                <c:pt idx="9298">
                  <c:v>-2.0047042107799999</c:v>
                </c:pt>
                <c:pt idx="9299">
                  <c:v>-1.9973023460699999</c:v>
                </c:pt>
                <c:pt idx="9300">
                  <c:v>-1.9899004813700001</c:v>
                </c:pt>
                <c:pt idx="9301">
                  <c:v>-1.98249861666</c:v>
                </c:pt>
                <c:pt idx="9302">
                  <c:v>-1.97509675195</c:v>
                </c:pt>
                <c:pt idx="9303">
                  <c:v>-1.96769488724</c:v>
                </c:pt>
                <c:pt idx="9304">
                  <c:v>-1.9602930225299999</c:v>
                </c:pt>
                <c:pt idx="9305">
                  <c:v>-1.9528911578299999</c:v>
                </c:pt>
                <c:pt idx="9306">
                  <c:v>-1.9454892931200001</c:v>
                </c:pt>
                <c:pt idx="9307">
                  <c:v>-1.93808742841</c:v>
                </c:pt>
                <c:pt idx="9308">
                  <c:v>-1.9306855637</c:v>
                </c:pt>
                <c:pt idx="9309">
                  <c:v>-1.923283699</c:v>
                </c:pt>
                <c:pt idx="9310">
                  <c:v>-1.9158818342899999</c:v>
                </c:pt>
                <c:pt idx="9311">
                  <c:v>-1.9084799695800001</c:v>
                </c:pt>
                <c:pt idx="9312">
                  <c:v>-1.9010781048700001</c:v>
                </c:pt>
                <c:pt idx="9313">
                  <c:v>-1.89367624016</c:v>
                </c:pt>
                <c:pt idx="9314">
                  <c:v>-1.88627437546</c:v>
                </c:pt>
                <c:pt idx="9315">
                  <c:v>-1.8788814216600001</c:v>
                </c:pt>
                <c:pt idx="9316">
                  <c:v>-1.87262741604</c:v>
                </c:pt>
                <c:pt idx="9317">
                  <c:v>-1.86637341042</c:v>
                </c:pt>
                <c:pt idx="9318">
                  <c:v>-1.8601194048</c:v>
                </c:pt>
                <c:pt idx="9319">
                  <c:v>-1.85386539918</c:v>
                </c:pt>
                <c:pt idx="9320">
                  <c:v>-1.84761139356</c:v>
                </c:pt>
                <c:pt idx="9321">
                  <c:v>-1.84135738794</c:v>
                </c:pt>
                <c:pt idx="9322">
                  <c:v>-1.83510338232</c:v>
                </c:pt>
                <c:pt idx="9323">
                  <c:v>-1.8288493767</c:v>
                </c:pt>
                <c:pt idx="9324">
                  <c:v>-1.82259537108</c:v>
                </c:pt>
                <c:pt idx="9325">
                  <c:v>-1.81634136546</c:v>
                </c:pt>
                <c:pt idx="9326">
                  <c:v>-1.81008735984</c:v>
                </c:pt>
                <c:pt idx="9327">
                  <c:v>-1.80383335422</c:v>
                </c:pt>
                <c:pt idx="9328">
                  <c:v>-1.7975793486</c:v>
                </c:pt>
                <c:pt idx="9329">
                  <c:v>-1.79132534298</c:v>
                </c:pt>
                <c:pt idx="9330">
                  <c:v>-1.78507133736</c:v>
                </c:pt>
                <c:pt idx="9331">
                  <c:v>-1.77881733174</c:v>
                </c:pt>
                <c:pt idx="9332">
                  <c:v>-1.77256332612</c:v>
                </c:pt>
                <c:pt idx="9333">
                  <c:v>-1.7663093205</c:v>
                </c:pt>
                <c:pt idx="9334">
                  <c:v>-1.76005531488</c:v>
                </c:pt>
                <c:pt idx="9335">
                  <c:v>-1.75380130926</c:v>
                </c:pt>
                <c:pt idx="9336">
                  <c:v>-1.74754730364</c:v>
                </c:pt>
                <c:pt idx="9337">
                  <c:v>-1.74129329802</c:v>
                </c:pt>
                <c:pt idx="9338">
                  <c:v>-1.7350392924</c:v>
                </c:pt>
                <c:pt idx="9339">
                  <c:v>-1.72870747552</c:v>
                </c:pt>
                <c:pt idx="9340">
                  <c:v>-1.7223512098</c:v>
                </c:pt>
                <c:pt idx="9341">
                  <c:v>-1.71599494407</c:v>
                </c:pt>
                <c:pt idx="9342">
                  <c:v>-1.7096386783499999</c:v>
                </c:pt>
                <c:pt idx="9343">
                  <c:v>-1.7032824126199999</c:v>
                </c:pt>
                <c:pt idx="9344">
                  <c:v>-1.6969261469000001</c:v>
                </c:pt>
                <c:pt idx="9345">
                  <c:v>-1.6905698811800001</c:v>
                </c:pt>
                <c:pt idx="9346">
                  <c:v>-1.68421361545</c:v>
                </c:pt>
                <c:pt idx="9347">
                  <c:v>-1.67785734973</c:v>
                </c:pt>
                <c:pt idx="9348">
                  <c:v>-1.67150108401</c:v>
                </c:pt>
                <c:pt idx="9349">
                  <c:v>-1.6651448182799999</c:v>
                </c:pt>
                <c:pt idx="9350">
                  <c:v>-1.6587885525599999</c:v>
                </c:pt>
                <c:pt idx="9351">
                  <c:v>-1.6524322868400001</c:v>
                </c:pt>
                <c:pt idx="9352">
                  <c:v>-1.6460760211100001</c:v>
                </c:pt>
                <c:pt idx="9353">
                  <c:v>-1.63971975539</c:v>
                </c:pt>
                <c:pt idx="9354">
                  <c:v>-1.63336348966</c:v>
                </c:pt>
                <c:pt idx="9355">
                  <c:v>-1.62700722394</c:v>
                </c:pt>
                <c:pt idx="9356">
                  <c:v>-1.6206509582199999</c:v>
                </c:pt>
                <c:pt idx="9357">
                  <c:v>-1.6142946924899999</c:v>
                </c:pt>
                <c:pt idx="9358">
                  <c:v>-1.6079384267700001</c:v>
                </c:pt>
                <c:pt idx="9359">
                  <c:v>-1.6015821610500001</c:v>
                </c:pt>
                <c:pt idx="9360">
                  <c:v>-1.59522589532</c:v>
                </c:pt>
                <c:pt idx="9361">
                  <c:v>-1.5888696296</c:v>
                </c:pt>
                <c:pt idx="9362">
                  <c:v>-1.58251336387</c:v>
                </c:pt>
                <c:pt idx="9363">
                  <c:v>-1.5761570981499999</c:v>
                </c:pt>
                <c:pt idx="9364">
                  <c:v>-1.57052569272</c:v>
                </c:pt>
                <c:pt idx="9365">
                  <c:v>-1.56501151669</c:v>
                </c:pt>
                <c:pt idx="9366">
                  <c:v>-1.5594973406499999</c:v>
                </c:pt>
                <c:pt idx="9367">
                  <c:v>-1.55398316461</c:v>
                </c:pt>
                <c:pt idx="9368">
                  <c:v>-1.54846898857</c:v>
                </c:pt>
                <c:pt idx="9369">
                  <c:v>-1.5429548125300001</c:v>
                </c:pt>
                <c:pt idx="9370">
                  <c:v>-1.53744063649</c:v>
                </c:pt>
                <c:pt idx="9371">
                  <c:v>-1.53192646046</c:v>
                </c:pt>
                <c:pt idx="9372">
                  <c:v>-1.5264122844200001</c:v>
                </c:pt>
                <c:pt idx="9373">
                  <c:v>-1.5208981083799999</c:v>
                </c:pt>
                <c:pt idx="9374">
                  <c:v>-1.51538393234</c:v>
                </c:pt>
                <c:pt idx="9375">
                  <c:v>-1.5098697563000001</c:v>
                </c:pt>
                <c:pt idx="9376">
                  <c:v>-1.5043555802599999</c:v>
                </c:pt>
                <c:pt idx="9377">
                  <c:v>-1.49884140423</c:v>
                </c:pt>
                <c:pt idx="9378">
                  <c:v>-1.4933272281900001</c:v>
                </c:pt>
                <c:pt idx="9379">
                  <c:v>-1.4878130521499999</c:v>
                </c:pt>
                <c:pt idx="9380">
                  <c:v>-1.48229887611</c:v>
                </c:pt>
                <c:pt idx="9381">
                  <c:v>-1.4767847000700001</c:v>
                </c:pt>
                <c:pt idx="9382">
                  <c:v>-1.4712705240299999</c:v>
                </c:pt>
                <c:pt idx="9383">
                  <c:v>-1.465756348</c:v>
                </c:pt>
                <c:pt idx="9384">
                  <c:v>-1.4602421719600001</c:v>
                </c:pt>
                <c:pt idx="9385">
                  <c:v>-1.45473242278</c:v>
                </c:pt>
                <c:pt idx="9386">
                  <c:v>-1.4493082561699999</c:v>
                </c:pt>
                <c:pt idx="9387">
                  <c:v>-1.44388408956</c:v>
                </c:pt>
                <c:pt idx="9388">
                  <c:v>-1.4384599229399999</c:v>
                </c:pt>
                <c:pt idx="9389">
                  <c:v>-1.43303575633</c:v>
                </c:pt>
                <c:pt idx="9390">
                  <c:v>-1.4276115897199999</c:v>
                </c:pt>
                <c:pt idx="9391">
                  <c:v>-1.42218742311</c:v>
                </c:pt>
                <c:pt idx="9392">
                  <c:v>-1.4167632564999999</c:v>
                </c:pt>
                <c:pt idx="9393">
                  <c:v>-1.41133908989</c:v>
                </c:pt>
                <c:pt idx="9394">
                  <c:v>-1.4059149232799999</c:v>
                </c:pt>
                <c:pt idx="9395">
                  <c:v>-1.40049075667</c:v>
                </c:pt>
                <c:pt idx="9396">
                  <c:v>-1.3950665900599999</c:v>
                </c:pt>
                <c:pt idx="9397">
                  <c:v>-1.38964242345</c:v>
                </c:pt>
                <c:pt idx="9398">
                  <c:v>-1.3842182568400001</c:v>
                </c:pt>
                <c:pt idx="9399">
                  <c:v>-1.37879409023</c:v>
                </c:pt>
                <c:pt idx="9400">
                  <c:v>-1.3733699236200001</c:v>
                </c:pt>
                <c:pt idx="9401">
                  <c:v>-1.36794575701</c:v>
                </c:pt>
                <c:pt idx="9402">
                  <c:v>-1.3625215904000001</c:v>
                </c:pt>
                <c:pt idx="9403">
                  <c:v>-1.35709742378</c:v>
                </c:pt>
                <c:pt idx="9404">
                  <c:v>-1.3516732571700001</c:v>
                </c:pt>
                <c:pt idx="9405">
                  <c:v>-1.34624909056</c:v>
                </c:pt>
                <c:pt idx="9406">
                  <c:v>-1.3408249239500001</c:v>
                </c:pt>
                <c:pt idx="9407">
                  <c:v>-1.33540075734</c:v>
                </c:pt>
                <c:pt idx="9408">
                  <c:v>-1.3299765907300001</c:v>
                </c:pt>
                <c:pt idx="9409">
                  <c:v>-1.32455242412</c:v>
                </c:pt>
                <c:pt idx="9410">
                  <c:v>-1.3191282575100001</c:v>
                </c:pt>
                <c:pt idx="9411">
                  <c:v>-1.3137040909</c:v>
                </c:pt>
                <c:pt idx="9412">
                  <c:v>-1.30873677648</c:v>
                </c:pt>
                <c:pt idx="9413">
                  <c:v>-1.3040802257799999</c:v>
                </c:pt>
                <c:pt idx="9414">
                  <c:v>-1.2994236750699999</c:v>
                </c:pt>
                <c:pt idx="9415">
                  <c:v>-1.2947671243600001</c:v>
                </c:pt>
                <c:pt idx="9416">
                  <c:v>-1.29011057365</c:v>
                </c:pt>
                <c:pt idx="9417">
                  <c:v>-1.28545402294</c:v>
                </c:pt>
                <c:pt idx="9418">
                  <c:v>-1.28079747223</c:v>
                </c:pt>
                <c:pt idx="9419">
                  <c:v>-1.2761409215199999</c:v>
                </c:pt>
                <c:pt idx="9420">
                  <c:v>-1.2714843708100001</c:v>
                </c:pt>
                <c:pt idx="9421">
                  <c:v>-1.2668278201000001</c:v>
                </c:pt>
                <c:pt idx="9422">
                  <c:v>-1.26217126939</c:v>
                </c:pt>
                <c:pt idx="9423">
                  <c:v>-1.25751471868</c:v>
                </c:pt>
                <c:pt idx="9424">
                  <c:v>-1.2528581679699999</c:v>
                </c:pt>
                <c:pt idx="9425">
                  <c:v>-1.2482016172599999</c:v>
                </c:pt>
                <c:pt idx="9426">
                  <c:v>-1.2435450665600001</c:v>
                </c:pt>
                <c:pt idx="9427">
                  <c:v>-1.23888851585</c:v>
                </c:pt>
                <c:pt idx="9428">
                  <c:v>-1.23423196514</c:v>
                </c:pt>
                <c:pt idx="9429">
                  <c:v>-1.22957541443</c:v>
                </c:pt>
                <c:pt idx="9430">
                  <c:v>-1.2249188637199999</c:v>
                </c:pt>
                <c:pt idx="9431">
                  <c:v>-1.2202623130100001</c:v>
                </c:pt>
                <c:pt idx="9432">
                  <c:v>-1.2156057623000001</c:v>
                </c:pt>
                <c:pt idx="9433">
                  <c:v>-1.21094921159</c:v>
                </c:pt>
                <c:pt idx="9434">
                  <c:v>-1.20629266088</c:v>
                </c:pt>
                <c:pt idx="9435">
                  <c:v>-1.20166110112</c:v>
                </c:pt>
                <c:pt idx="9436">
                  <c:v>-1.1971047401099999</c:v>
                </c:pt>
                <c:pt idx="9437">
                  <c:v>-1.19254837911</c:v>
                </c:pt>
                <c:pt idx="9438">
                  <c:v>-1.1879920181000001</c:v>
                </c:pt>
                <c:pt idx="9439">
                  <c:v>-1.18343565709</c:v>
                </c:pt>
                <c:pt idx="9440">
                  <c:v>-1.1788792960800001</c:v>
                </c:pt>
                <c:pt idx="9441">
                  <c:v>-1.17432293507</c:v>
                </c:pt>
                <c:pt idx="9442">
                  <c:v>-1.1697665740700001</c:v>
                </c:pt>
                <c:pt idx="9443">
                  <c:v>-1.1652102130599999</c:v>
                </c:pt>
                <c:pt idx="9444">
                  <c:v>-1.16065385205</c:v>
                </c:pt>
                <c:pt idx="9445">
                  <c:v>-1.1560974910399999</c:v>
                </c:pt>
                <c:pt idx="9446">
                  <c:v>-1.15154113004</c:v>
                </c:pt>
                <c:pt idx="9447">
                  <c:v>-1.1469847690299999</c:v>
                </c:pt>
                <c:pt idx="9448">
                  <c:v>-1.14242840802</c:v>
                </c:pt>
                <c:pt idx="9449">
                  <c:v>-1.1378720470100001</c:v>
                </c:pt>
                <c:pt idx="9450">
                  <c:v>-1.13331568601</c:v>
                </c:pt>
                <c:pt idx="9451">
                  <c:v>-1.1287593250000001</c:v>
                </c:pt>
                <c:pt idx="9452">
                  <c:v>-1.12420296399</c:v>
                </c:pt>
                <c:pt idx="9453">
                  <c:v>-1.1196466029800001</c:v>
                </c:pt>
                <c:pt idx="9454">
                  <c:v>-1.11509024198</c:v>
                </c:pt>
                <c:pt idx="9455">
                  <c:v>-1.1105338809700001</c:v>
                </c:pt>
                <c:pt idx="9456">
                  <c:v>-1.1059775199599999</c:v>
                </c:pt>
                <c:pt idx="9457">
                  <c:v>-1.10142115895</c:v>
                </c:pt>
                <c:pt idx="9458">
                  <c:v>-1.09695460703</c:v>
                </c:pt>
                <c:pt idx="9459">
                  <c:v>-1.0929867525300001</c:v>
                </c:pt>
                <c:pt idx="9460">
                  <c:v>-1.08901889803</c:v>
                </c:pt>
                <c:pt idx="9461">
                  <c:v>-1.08505104353</c:v>
                </c:pt>
                <c:pt idx="9462">
                  <c:v>-1.0810831890299999</c:v>
                </c:pt>
                <c:pt idx="9463">
                  <c:v>-1.07711533453</c:v>
                </c:pt>
                <c:pt idx="9464">
                  <c:v>-1.07314748003</c:v>
                </c:pt>
                <c:pt idx="9465">
                  <c:v>-1.0691796255299999</c:v>
                </c:pt>
                <c:pt idx="9466">
                  <c:v>-1.06521177103</c:v>
                </c:pt>
                <c:pt idx="9467">
                  <c:v>-1.0612439165300001</c:v>
                </c:pt>
                <c:pt idx="9468">
                  <c:v>-1.0572760620299999</c:v>
                </c:pt>
                <c:pt idx="9469">
                  <c:v>-1.05330820753</c:v>
                </c:pt>
                <c:pt idx="9470">
                  <c:v>-1.0493403530300001</c:v>
                </c:pt>
                <c:pt idx="9471">
                  <c:v>-1.0453724985299999</c:v>
                </c:pt>
                <c:pt idx="9472">
                  <c:v>-1.04140464403</c:v>
                </c:pt>
                <c:pt idx="9473">
                  <c:v>-1.0374367895300001</c:v>
                </c:pt>
                <c:pt idx="9474">
                  <c:v>-1.0334689350299999</c:v>
                </c:pt>
                <c:pt idx="9475">
                  <c:v>-1.02950108053</c:v>
                </c:pt>
                <c:pt idx="9476">
                  <c:v>-1.0255332260300001</c:v>
                </c:pt>
                <c:pt idx="9477">
                  <c:v>-1.0215653715299999</c:v>
                </c:pt>
                <c:pt idx="9478">
                  <c:v>-1.01759751703</c:v>
                </c:pt>
                <c:pt idx="9479">
                  <c:v>-1.0136296625300001</c:v>
                </c:pt>
                <c:pt idx="9480">
                  <c:v>-1.0096618080299999</c:v>
                </c:pt>
                <c:pt idx="9481">
                  <c:v>-1.00569395353</c:v>
                </c:pt>
                <c:pt idx="9482">
                  <c:v>-1.0017260990300001</c:v>
                </c:pt>
                <c:pt idx="9483">
                  <c:v>-0.99775824452700002</c:v>
                </c:pt>
                <c:pt idx="9484">
                  <c:v>-0.99379039002799996</c:v>
                </c:pt>
                <c:pt idx="9485">
                  <c:v>-0.98982253552800004</c:v>
                </c:pt>
                <c:pt idx="9486">
                  <c:v>-0.98581658989099996</c:v>
                </c:pt>
                <c:pt idx="9487">
                  <c:v>-0.98177177211599997</c:v>
                </c:pt>
                <c:pt idx="9488">
                  <c:v>-0.97772695434099999</c:v>
                </c:pt>
                <c:pt idx="9489">
                  <c:v>-0.973682136566</c:v>
                </c:pt>
                <c:pt idx="9490">
                  <c:v>-0.96963731879100001</c:v>
                </c:pt>
                <c:pt idx="9491">
                  <c:v>-0.96559250101600003</c:v>
                </c:pt>
                <c:pt idx="9492">
                  <c:v>-0.96154768324100004</c:v>
                </c:pt>
                <c:pt idx="9493">
                  <c:v>-0.95750286546600005</c:v>
                </c:pt>
                <c:pt idx="9494">
                  <c:v>-0.95345804769099995</c:v>
                </c:pt>
                <c:pt idx="9495">
                  <c:v>-0.94941322991599997</c:v>
                </c:pt>
                <c:pt idx="9496">
                  <c:v>-0.94536841214099998</c:v>
                </c:pt>
                <c:pt idx="9497">
                  <c:v>-0.94132359436599999</c:v>
                </c:pt>
                <c:pt idx="9498">
                  <c:v>-0.93727877659100001</c:v>
                </c:pt>
                <c:pt idx="9499">
                  <c:v>-0.93323395881600002</c:v>
                </c:pt>
                <c:pt idx="9500">
                  <c:v>-0.92918914104100003</c:v>
                </c:pt>
                <c:pt idx="9501">
                  <c:v>-0.92514432326600005</c:v>
                </c:pt>
                <c:pt idx="9502">
                  <c:v>-0.92109950549099995</c:v>
                </c:pt>
                <c:pt idx="9503">
                  <c:v>-0.91705468771599996</c:v>
                </c:pt>
                <c:pt idx="9504">
                  <c:v>-0.91300986994099997</c:v>
                </c:pt>
                <c:pt idx="9505">
                  <c:v>-0.90896505216599999</c:v>
                </c:pt>
                <c:pt idx="9506">
                  <c:v>-0.904920234391</c:v>
                </c:pt>
                <c:pt idx="9507">
                  <c:v>-0.90087541661600001</c:v>
                </c:pt>
                <c:pt idx="9508">
                  <c:v>-0.89698120268299997</c:v>
                </c:pt>
                <c:pt idx="9509">
                  <c:v>-0.89344221797000001</c:v>
                </c:pt>
                <c:pt idx="9510">
                  <c:v>-0.88990323325700005</c:v>
                </c:pt>
                <c:pt idx="9511">
                  <c:v>-0.88636424854399998</c:v>
                </c:pt>
                <c:pt idx="9512">
                  <c:v>-0.88282526383100002</c:v>
                </c:pt>
                <c:pt idx="9513">
                  <c:v>-0.87928627911699997</c:v>
                </c:pt>
                <c:pt idx="9514">
                  <c:v>-0.87574729440400001</c:v>
                </c:pt>
                <c:pt idx="9515">
                  <c:v>-0.87220830969100005</c:v>
                </c:pt>
                <c:pt idx="9516">
                  <c:v>-0.86866932497799998</c:v>
                </c:pt>
                <c:pt idx="9517">
                  <c:v>-0.86513034026500002</c:v>
                </c:pt>
                <c:pt idx="9518">
                  <c:v>-0.86159135555199995</c:v>
                </c:pt>
                <c:pt idx="9519">
                  <c:v>-0.85805237083899999</c:v>
                </c:pt>
                <c:pt idx="9520">
                  <c:v>-0.85451338612600003</c:v>
                </c:pt>
                <c:pt idx="9521">
                  <c:v>-0.85097440141299996</c:v>
                </c:pt>
                <c:pt idx="9522">
                  <c:v>-0.8474354167</c:v>
                </c:pt>
                <c:pt idx="9523">
                  <c:v>-0.84389643198599995</c:v>
                </c:pt>
                <c:pt idx="9524">
                  <c:v>-0.84035744727299999</c:v>
                </c:pt>
                <c:pt idx="9525">
                  <c:v>-0.83681846256000003</c:v>
                </c:pt>
                <c:pt idx="9526">
                  <c:v>-0.83327947784699996</c:v>
                </c:pt>
                <c:pt idx="9527">
                  <c:v>-0.829740493134</c:v>
                </c:pt>
                <c:pt idx="9528">
                  <c:v>-0.82620150842100004</c:v>
                </c:pt>
                <c:pt idx="9529">
                  <c:v>-0.82266252370799997</c:v>
                </c:pt>
                <c:pt idx="9530">
                  <c:v>-0.81912353899500001</c:v>
                </c:pt>
                <c:pt idx="9531">
                  <c:v>-0.81558455428200005</c:v>
                </c:pt>
                <c:pt idx="9532">
                  <c:v>-0.81204556956899998</c:v>
                </c:pt>
                <c:pt idx="9533">
                  <c:v>-0.80850658485500004</c:v>
                </c:pt>
                <c:pt idx="9534">
                  <c:v>-0.80496760014199997</c:v>
                </c:pt>
                <c:pt idx="9535">
                  <c:v>-0.801536924677</c:v>
                </c:pt>
                <c:pt idx="9536">
                  <c:v>-0.79810702913300002</c:v>
                </c:pt>
                <c:pt idx="9537">
                  <c:v>-0.79467713359000003</c:v>
                </c:pt>
                <c:pt idx="9538">
                  <c:v>-0.79124723804599995</c:v>
                </c:pt>
                <c:pt idx="9539">
                  <c:v>-0.78781734250299995</c:v>
                </c:pt>
                <c:pt idx="9540">
                  <c:v>-0.78438744695899998</c:v>
                </c:pt>
                <c:pt idx="9541">
                  <c:v>-0.78095755141599998</c:v>
                </c:pt>
                <c:pt idx="9542">
                  <c:v>-0.77752765587299999</c:v>
                </c:pt>
                <c:pt idx="9543">
                  <c:v>-0.77409776032900002</c:v>
                </c:pt>
                <c:pt idx="9544">
                  <c:v>-0.77066786478600002</c:v>
                </c:pt>
                <c:pt idx="9545">
                  <c:v>-0.76723796924200005</c:v>
                </c:pt>
                <c:pt idx="9546">
                  <c:v>-0.76380807369899995</c:v>
                </c:pt>
                <c:pt idx="9547">
                  <c:v>-0.76037817815499997</c:v>
                </c:pt>
                <c:pt idx="9548">
                  <c:v>-0.75694828261199998</c:v>
                </c:pt>
                <c:pt idx="9549">
                  <c:v>-0.75351838706800001</c:v>
                </c:pt>
                <c:pt idx="9550">
                  <c:v>-0.75008849152500001</c:v>
                </c:pt>
                <c:pt idx="9551">
                  <c:v>-0.74665859598100004</c:v>
                </c:pt>
                <c:pt idx="9552">
                  <c:v>-0.74322870043800005</c:v>
                </c:pt>
                <c:pt idx="9553">
                  <c:v>-0.73979880489399996</c:v>
                </c:pt>
                <c:pt idx="9554">
                  <c:v>-0.73636890935099997</c:v>
                </c:pt>
                <c:pt idx="9555">
                  <c:v>-0.73293901380699999</c:v>
                </c:pt>
                <c:pt idx="9556">
                  <c:v>-0.729509118264</c:v>
                </c:pt>
                <c:pt idx="9557">
                  <c:v>-0.72607922272000003</c:v>
                </c:pt>
                <c:pt idx="9558">
                  <c:v>-0.72264932717700003</c:v>
                </c:pt>
                <c:pt idx="9559">
                  <c:v>-0.71939075262999996</c:v>
                </c:pt>
                <c:pt idx="9560">
                  <c:v>-0.71633610126699998</c:v>
                </c:pt>
                <c:pt idx="9561">
                  <c:v>-0.71328144990300002</c:v>
                </c:pt>
                <c:pt idx="9562">
                  <c:v>-0.71022679853899995</c:v>
                </c:pt>
                <c:pt idx="9563">
                  <c:v>-0.70717214717499999</c:v>
                </c:pt>
                <c:pt idx="9564">
                  <c:v>-0.704117495812</c:v>
                </c:pt>
                <c:pt idx="9565">
                  <c:v>-0.70106284444800004</c:v>
                </c:pt>
                <c:pt idx="9566">
                  <c:v>-0.69800819308399997</c:v>
                </c:pt>
                <c:pt idx="9567">
                  <c:v>-0.69495354172000001</c:v>
                </c:pt>
                <c:pt idx="9568">
                  <c:v>-0.69189889035700003</c:v>
                </c:pt>
                <c:pt idx="9569">
                  <c:v>-0.68884423899299996</c:v>
                </c:pt>
                <c:pt idx="9570">
                  <c:v>-0.685789587629</c:v>
                </c:pt>
                <c:pt idx="9571">
                  <c:v>-0.68273493626500004</c:v>
                </c:pt>
                <c:pt idx="9572">
                  <c:v>-0.67968028490200005</c:v>
                </c:pt>
                <c:pt idx="9573">
                  <c:v>-0.67662563353799998</c:v>
                </c:pt>
                <c:pt idx="9574">
                  <c:v>-0.67357098217400002</c:v>
                </c:pt>
                <c:pt idx="9575">
                  <c:v>-0.67051633080999995</c:v>
                </c:pt>
                <c:pt idx="9576">
                  <c:v>-0.66746167944599999</c:v>
                </c:pt>
                <c:pt idx="9577">
                  <c:v>-0.66440702808300001</c:v>
                </c:pt>
                <c:pt idx="9578">
                  <c:v>-0.66135237671900005</c:v>
                </c:pt>
                <c:pt idx="9579">
                  <c:v>-0.65829772535499997</c:v>
                </c:pt>
                <c:pt idx="9580">
                  <c:v>-0.65524307399100001</c:v>
                </c:pt>
                <c:pt idx="9581">
                  <c:v>-0.65218842262800003</c:v>
                </c:pt>
                <c:pt idx="9582">
                  <c:v>-0.64913377126399996</c:v>
                </c:pt>
                <c:pt idx="9583">
                  <c:v>-0.64608915508499998</c:v>
                </c:pt>
                <c:pt idx="9584">
                  <c:v>-0.64319480384399996</c:v>
                </c:pt>
                <c:pt idx="9585">
                  <c:v>-0.64030045260400004</c:v>
                </c:pt>
                <c:pt idx="9586">
                  <c:v>-0.63740610136300002</c:v>
                </c:pt>
                <c:pt idx="9587">
                  <c:v>-0.63451175012200001</c:v>
                </c:pt>
                <c:pt idx="9588">
                  <c:v>-0.63161739888199997</c:v>
                </c:pt>
                <c:pt idx="9589">
                  <c:v>-0.62872304764099995</c:v>
                </c:pt>
                <c:pt idx="9590">
                  <c:v>-0.62582869640000005</c:v>
                </c:pt>
                <c:pt idx="9591">
                  <c:v>-0.62293434516000001</c:v>
                </c:pt>
                <c:pt idx="9592">
                  <c:v>-0.620039993919</c:v>
                </c:pt>
                <c:pt idx="9593">
                  <c:v>-0.61714564267799998</c:v>
                </c:pt>
                <c:pt idx="9594">
                  <c:v>-0.61425129143799995</c:v>
                </c:pt>
                <c:pt idx="9595">
                  <c:v>-0.61135694019700004</c:v>
                </c:pt>
                <c:pt idx="9596">
                  <c:v>-0.60846258895700001</c:v>
                </c:pt>
                <c:pt idx="9597">
                  <c:v>-0.60556823771599999</c:v>
                </c:pt>
                <c:pt idx="9598">
                  <c:v>-0.60267388647499998</c:v>
                </c:pt>
                <c:pt idx="9599">
                  <c:v>-0.59977953523500005</c:v>
                </c:pt>
                <c:pt idx="9600">
                  <c:v>-0.59688518399400003</c:v>
                </c:pt>
                <c:pt idx="9601">
                  <c:v>-0.59399083275300002</c:v>
                </c:pt>
                <c:pt idx="9602">
                  <c:v>-0.59109648151299998</c:v>
                </c:pt>
                <c:pt idx="9603">
                  <c:v>-0.58820213027199997</c:v>
                </c:pt>
                <c:pt idx="9604">
                  <c:v>-0.58530777903099995</c:v>
                </c:pt>
                <c:pt idx="9605">
                  <c:v>-0.58241342779100003</c:v>
                </c:pt>
                <c:pt idx="9606">
                  <c:v>-0.57951907655000001</c:v>
                </c:pt>
                <c:pt idx="9607">
                  <c:v>-0.576624725309</c:v>
                </c:pt>
                <c:pt idx="9608">
                  <c:v>-0.57376076024</c:v>
                </c:pt>
                <c:pt idx="9609">
                  <c:v>-0.57111826741799998</c:v>
                </c:pt>
                <c:pt idx="9610">
                  <c:v>-0.56847577459700005</c:v>
                </c:pt>
                <c:pt idx="9611">
                  <c:v>-0.56583328177500003</c:v>
                </c:pt>
                <c:pt idx="9612">
                  <c:v>-0.56319078895399999</c:v>
                </c:pt>
                <c:pt idx="9613">
                  <c:v>-0.56054829613199997</c:v>
                </c:pt>
                <c:pt idx="9614">
                  <c:v>-0.55790580331100004</c:v>
                </c:pt>
                <c:pt idx="9615">
                  <c:v>-0.55526331048900002</c:v>
                </c:pt>
                <c:pt idx="9616">
                  <c:v>-0.55262081766799998</c:v>
                </c:pt>
                <c:pt idx="9617">
                  <c:v>-0.54997832484599996</c:v>
                </c:pt>
                <c:pt idx="9618">
                  <c:v>-0.54733583202500002</c:v>
                </c:pt>
                <c:pt idx="9619">
                  <c:v>-0.544693339203</c:v>
                </c:pt>
                <c:pt idx="9620">
                  <c:v>-0.54205084638199996</c:v>
                </c:pt>
                <c:pt idx="9621">
                  <c:v>-0.53940835356000005</c:v>
                </c:pt>
                <c:pt idx="9622">
                  <c:v>-0.53676586073900001</c:v>
                </c:pt>
                <c:pt idx="9623">
                  <c:v>-0.53412336791699999</c:v>
                </c:pt>
                <c:pt idx="9624">
                  <c:v>-0.53148087509599995</c:v>
                </c:pt>
                <c:pt idx="9625">
                  <c:v>-0.52883838227400004</c:v>
                </c:pt>
                <c:pt idx="9626">
                  <c:v>-0.526195889453</c:v>
                </c:pt>
                <c:pt idx="9627">
                  <c:v>-0.52355339663099998</c:v>
                </c:pt>
                <c:pt idx="9628">
                  <c:v>-0.52091090381000005</c:v>
                </c:pt>
                <c:pt idx="9629">
                  <c:v>-0.51826841098800003</c:v>
                </c:pt>
                <c:pt idx="9630">
                  <c:v>-0.51562591816699999</c:v>
                </c:pt>
                <c:pt idx="9631">
                  <c:v>-0.51298342534499997</c:v>
                </c:pt>
                <c:pt idx="9632">
                  <c:v>-0.51034093252400003</c:v>
                </c:pt>
                <c:pt idx="9633">
                  <c:v>-0.50769843970200002</c:v>
                </c:pt>
                <c:pt idx="9634">
                  <c:v>-0.50505594688099997</c:v>
                </c:pt>
                <c:pt idx="9635">
                  <c:v>-0.50246947920600005</c:v>
                </c:pt>
                <c:pt idx="9636">
                  <c:v>-0.49988672793799999</c:v>
                </c:pt>
                <c:pt idx="9637">
                  <c:v>-0.49730397666999998</c:v>
                </c:pt>
                <c:pt idx="9638">
                  <c:v>-0.49472122540300001</c:v>
                </c:pt>
                <c:pt idx="9639">
                  <c:v>-0.492138474135</c:v>
                </c:pt>
                <c:pt idx="9640">
                  <c:v>-0.489555722867</c:v>
                </c:pt>
                <c:pt idx="9641">
                  <c:v>-0.48697297159899999</c:v>
                </c:pt>
                <c:pt idx="9642">
                  <c:v>-0.48439022033099999</c:v>
                </c:pt>
                <c:pt idx="9643">
                  <c:v>-0.48180746906400002</c:v>
                </c:pt>
                <c:pt idx="9644">
                  <c:v>-0.47922471779600001</c:v>
                </c:pt>
                <c:pt idx="9645">
                  <c:v>-0.47664196652800001</c:v>
                </c:pt>
                <c:pt idx="9646">
                  <c:v>-0.47405921526</c:v>
                </c:pt>
                <c:pt idx="9647">
                  <c:v>-0.47147646399199999</c:v>
                </c:pt>
                <c:pt idx="9648">
                  <c:v>-0.46889371272399999</c:v>
                </c:pt>
                <c:pt idx="9649">
                  <c:v>-0.46631096145700002</c:v>
                </c:pt>
                <c:pt idx="9650">
                  <c:v>-0.46372821018900001</c:v>
                </c:pt>
                <c:pt idx="9651">
                  <c:v>-0.46114545892100001</c:v>
                </c:pt>
                <c:pt idx="9652">
                  <c:v>-0.458562707653</c:v>
                </c:pt>
                <c:pt idx="9653">
                  <c:v>-0.455979956385</c:v>
                </c:pt>
                <c:pt idx="9654">
                  <c:v>-0.45339720511800002</c:v>
                </c:pt>
                <c:pt idx="9655">
                  <c:v>-0.45081445385000002</c:v>
                </c:pt>
                <c:pt idx="9656">
                  <c:v>-0.44823170258200001</c:v>
                </c:pt>
                <c:pt idx="9657">
                  <c:v>-0.44564895131400001</c:v>
                </c:pt>
                <c:pt idx="9658">
                  <c:v>-0.44323548372999999</c:v>
                </c:pt>
                <c:pt idx="9659">
                  <c:v>-0.44088263342799999</c:v>
                </c:pt>
                <c:pt idx="9660">
                  <c:v>-0.43852978312599999</c:v>
                </c:pt>
                <c:pt idx="9661">
                  <c:v>-0.436176932824</c:v>
                </c:pt>
                <c:pt idx="9662">
                  <c:v>-0.43382408252299998</c:v>
                </c:pt>
                <c:pt idx="9663">
                  <c:v>-0.43147123222099998</c:v>
                </c:pt>
                <c:pt idx="9664">
                  <c:v>-0.42911838191899998</c:v>
                </c:pt>
                <c:pt idx="9665">
                  <c:v>-0.42676553161699998</c:v>
                </c:pt>
                <c:pt idx="9666">
                  <c:v>-0.42441268131499998</c:v>
                </c:pt>
                <c:pt idx="9667">
                  <c:v>-0.42205983101299999</c:v>
                </c:pt>
                <c:pt idx="9668">
                  <c:v>-0.41970698071099999</c:v>
                </c:pt>
                <c:pt idx="9669">
                  <c:v>-0.41735413040899999</c:v>
                </c:pt>
                <c:pt idx="9670">
                  <c:v>-0.41500128010699999</c:v>
                </c:pt>
                <c:pt idx="9671">
                  <c:v>-0.41264842980499999</c:v>
                </c:pt>
                <c:pt idx="9672">
                  <c:v>-0.410295579503</c:v>
                </c:pt>
                <c:pt idx="9673">
                  <c:v>-0.407942729201</c:v>
                </c:pt>
                <c:pt idx="9674">
                  <c:v>-0.405589878899</c:v>
                </c:pt>
                <c:pt idx="9675">
                  <c:v>-0.403237028597</c:v>
                </c:pt>
                <c:pt idx="9676">
                  <c:v>-0.400884178295</c:v>
                </c:pt>
                <c:pt idx="9677">
                  <c:v>-0.39853132799399998</c:v>
                </c:pt>
                <c:pt idx="9678">
                  <c:v>-0.39617847769199999</c:v>
                </c:pt>
                <c:pt idx="9679">
                  <c:v>-0.39382562738999999</c:v>
                </c:pt>
                <c:pt idx="9680">
                  <c:v>-0.39147277708799999</c:v>
                </c:pt>
                <c:pt idx="9681">
                  <c:v>-0.38911992678599999</c:v>
                </c:pt>
                <c:pt idx="9682">
                  <c:v>-0.38676707648399999</c:v>
                </c:pt>
                <c:pt idx="9683">
                  <c:v>-0.384414226182</c:v>
                </c:pt>
                <c:pt idx="9684">
                  <c:v>-0.38207759326899998</c:v>
                </c:pt>
                <c:pt idx="9685">
                  <c:v>-0.37981425607899999</c:v>
                </c:pt>
                <c:pt idx="9686">
                  <c:v>-0.377550918889</c:v>
                </c:pt>
                <c:pt idx="9687">
                  <c:v>-0.37528758169900001</c:v>
                </c:pt>
                <c:pt idx="9688">
                  <c:v>-0.37302424450900001</c:v>
                </c:pt>
                <c:pt idx="9689">
                  <c:v>-0.37076090731900002</c:v>
                </c:pt>
                <c:pt idx="9690">
                  <c:v>-0.36849757012899997</c:v>
                </c:pt>
                <c:pt idx="9691">
                  <c:v>-0.36623423293899998</c:v>
                </c:pt>
                <c:pt idx="9692">
                  <c:v>-0.36397089574800001</c:v>
                </c:pt>
                <c:pt idx="9693">
                  <c:v>-0.36170755855800002</c:v>
                </c:pt>
                <c:pt idx="9694">
                  <c:v>-0.35944422136800003</c:v>
                </c:pt>
                <c:pt idx="9695">
                  <c:v>-0.35718088417799998</c:v>
                </c:pt>
                <c:pt idx="9696">
                  <c:v>-0.35491754698799999</c:v>
                </c:pt>
                <c:pt idx="9697">
                  <c:v>-0.352654209798</c:v>
                </c:pt>
                <c:pt idx="9698">
                  <c:v>-0.350390872608</c:v>
                </c:pt>
                <c:pt idx="9699">
                  <c:v>-0.34812753541800001</c:v>
                </c:pt>
                <c:pt idx="9700">
                  <c:v>-0.34586419822699999</c:v>
                </c:pt>
                <c:pt idx="9701">
                  <c:v>-0.34360086103699999</c:v>
                </c:pt>
                <c:pt idx="9702">
                  <c:v>-0.341337523847</c:v>
                </c:pt>
                <c:pt idx="9703">
                  <c:v>-0.33907418665700001</c:v>
                </c:pt>
                <c:pt idx="9704">
                  <c:v>-0.33681084946700002</c:v>
                </c:pt>
                <c:pt idx="9705">
                  <c:v>-0.33454751227700003</c:v>
                </c:pt>
                <c:pt idx="9706">
                  <c:v>-0.33228417508699998</c:v>
                </c:pt>
                <c:pt idx="9707">
                  <c:v>-0.33002083789699999</c:v>
                </c:pt>
                <c:pt idx="9708">
                  <c:v>-0.32781671368100002</c:v>
                </c:pt>
                <c:pt idx="9709">
                  <c:v>-0.325846692652</c:v>
                </c:pt>
                <c:pt idx="9710">
                  <c:v>-0.32387667162200001</c:v>
                </c:pt>
                <c:pt idx="9711">
                  <c:v>-0.321906650593</c:v>
                </c:pt>
                <c:pt idx="9712">
                  <c:v>-0.31993662956300001</c:v>
                </c:pt>
                <c:pt idx="9713">
                  <c:v>-0.31796660853399999</c:v>
                </c:pt>
                <c:pt idx="9714">
                  <c:v>-0.315996587504</c:v>
                </c:pt>
                <c:pt idx="9715">
                  <c:v>-0.31402656647499999</c:v>
                </c:pt>
                <c:pt idx="9716">
                  <c:v>-0.312056545445</c:v>
                </c:pt>
                <c:pt idx="9717">
                  <c:v>-0.31008652441599999</c:v>
                </c:pt>
                <c:pt idx="9718">
                  <c:v>-0.308116503386</c:v>
                </c:pt>
                <c:pt idx="9719">
                  <c:v>-0.30614648235699998</c:v>
                </c:pt>
                <c:pt idx="9720">
                  <c:v>-0.30417646132699999</c:v>
                </c:pt>
                <c:pt idx="9721">
                  <c:v>-0.30220644029799998</c:v>
                </c:pt>
                <c:pt idx="9722">
                  <c:v>-0.30023641926799999</c:v>
                </c:pt>
                <c:pt idx="9723">
                  <c:v>-0.29826639823899997</c:v>
                </c:pt>
                <c:pt idx="9724">
                  <c:v>-0.29629637721000002</c:v>
                </c:pt>
                <c:pt idx="9725">
                  <c:v>-0.29432635618000003</c:v>
                </c:pt>
                <c:pt idx="9726">
                  <c:v>-0.29235633515100001</c:v>
                </c:pt>
                <c:pt idx="9727">
                  <c:v>-0.29038631412100002</c:v>
                </c:pt>
                <c:pt idx="9728">
                  <c:v>-0.28841629309200001</c:v>
                </c:pt>
                <c:pt idx="9729">
                  <c:v>-0.28644627206200002</c:v>
                </c:pt>
                <c:pt idx="9730">
                  <c:v>-0.284476251033</c:v>
                </c:pt>
                <c:pt idx="9731">
                  <c:v>-0.28250623000300001</c:v>
                </c:pt>
                <c:pt idx="9732">
                  <c:v>-0.280536208974</c:v>
                </c:pt>
                <c:pt idx="9733">
                  <c:v>-0.27856618794400001</c:v>
                </c:pt>
                <c:pt idx="9734">
                  <c:v>-0.276596166915</c:v>
                </c:pt>
                <c:pt idx="9735">
                  <c:v>-0.27462063685100002</c:v>
                </c:pt>
                <c:pt idx="9736">
                  <c:v>-0.272644615807</c:v>
                </c:pt>
                <c:pt idx="9737">
                  <c:v>-0.27066859476299998</c:v>
                </c:pt>
                <c:pt idx="9738">
                  <c:v>-0.26869257371999999</c:v>
                </c:pt>
                <c:pt idx="9739">
                  <c:v>-0.26671655267599997</c:v>
                </c:pt>
                <c:pt idx="9740">
                  <c:v>-0.26474053163200001</c:v>
                </c:pt>
                <c:pt idx="9741">
                  <c:v>-0.26276451058900002</c:v>
                </c:pt>
                <c:pt idx="9742">
                  <c:v>-0.260788489545</c:v>
                </c:pt>
                <c:pt idx="9743">
                  <c:v>-0.25881246850099998</c:v>
                </c:pt>
                <c:pt idx="9744">
                  <c:v>-0.25683644745700002</c:v>
                </c:pt>
                <c:pt idx="9745">
                  <c:v>-0.25486042641399997</c:v>
                </c:pt>
                <c:pt idx="9746">
                  <c:v>-0.25288440537000001</c:v>
                </c:pt>
                <c:pt idx="9747">
                  <c:v>-0.25090838432599999</c:v>
                </c:pt>
                <c:pt idx="9748">
                  <c:v>-0.248932363283</c:v>
                </c:pt>
                <c:pt idx="9749">
                  <c:v>-0.24695634223900001</c:v>
                </c:pt>
                <c:pt idx="9750">
                  <c:v>-0.24498032119499999</c:v>
                </c:pt>
                <c:pt idx="9751">
                  <c:v>-0.243004300152</c:v>
                </c:pt>
                <c:pt idx="9752">
                  <c:v>-0.24102827910800001</c:v>
                </c:pt>
                <c:pt idx="9753">
                  <c:v>-0.23905225806399999</c:v>
                </c:pt>
                <c:pt idx="9754">
                  <c:v>-0.23707623702</c:v>
                </c:pt>
                <c:pt idx="9755">
                  <c:v>-0.23510021597700001</c:v>
                </c:pt>
                <c:pt idx="9756">
                  <c:v>-0.23312419493299999</c:v>
                </c:pt>
                <c:pt idx="9757">
                  <c:v>-0.231148173889</c:v>
                </c:pt>
                <c:pt idx="9758">
                  <c:v>-0.22919945759300001</c:v>
                </c:pt>
                <c:pt idx="9759">
                  <c:v>-0.227383663698</c:v>
                </c:pt>
                <c:pt idx="9760">
                  <c:v>-0.225567869803</c:v>
                </c:pt>
                <c:pt idx="9761">
                  <c:v>-0.223752075908</c:v>
                </c:pt>
                <c:pt idx="9762">
                  <c:v>-0.221936282013</c:v>
                </c:pt>
                <c:pt idx="9763">
                  <c:v>-0.220120488118</c:v>
                </c:pt>
                <c:pt idx="9764">
                  <c:v>-0.218304694223</c:v>
                </c:pt>
                <c:pt idx="9765">
                  <c:v>-0.216488900328</c:v>
                </c:pt>
                <c:pt idx="9766">
                  <c:v>-0.214673106433</c:v>
                </c:pt>
                <c:pt idx="9767">
                  <c:v>-0.212857312538</c:v>
                </c:pt>
                <c:pt idx="9768">
                  <c:v>-0.211041518643</c:v>
                </c:pt>
                <c:pt idx="9769">
                  <c:v>-0.209225724748</c:v>
                </c:pt>
                <c:pt idx="9770">
                  <c:v>-0.20740993085199999</c:v>
                </c:pt>
                <c:pt idx="9771">
                  <c:v>-0.20559413695699999</c:v>
                </c:pt>
                <c:pt idx="9772">
                  <c:v>-0.20377834306199999</c:v>
                </c:pt>
                <c:pt idx="9773">
                  <c:v>-0.20196254916699999</c:v>
                </c:pt>
                <c:pt idx="9774">
                  <c:v>-0.20014675527199999</c:v>
                </c:pt>
                <c:pt idx="9775">
                  <c:v>-0.19833096137699999</c:v>
                </c:pt>
                <c:pt idx="9776">
                  <c:v>-0.19651516748200001</c:v>
                </c:pt>
                <c:pt idx="9777">
                  <c:v>-0.19469937358700001</c:v>
                </c:pt>
                <c:pt idx="9778">
                  <c:v>-0.19288357969200001</c:v>
                </c:pt>
                <c:pt idx="9779">
                  <c:v>-0.19106778579700001</c:v>
                </c:pt>
                <c:pt idx="9780">
                  <c:v>-0.18925199190200001</c:v>
                </c:pt>
                <c:pt idx="9781">
                  <c:v>-0.187436198006</c:v>
                </c:pt>
                <c:pt idx="9782">
                  <c:v>-0.185620404111</c:v>
                </c:pt>
                <c:pt idx="9783">
                  <c:v>-0.183819526377</c:v>
                </c:pt>
                <c:pt idx="9784">
                  <c:v>-0.18208044152899999</c:v>
                </c:pt>
                <c:pt idx="9785">
                  <c:v>-0.18034135668199999</c:v>
                </c:pt>
                <c:pt idx="9786">
                  <c:v>-0.17860227183499999</c:v>
                </c:pt>
                <c:pt idx="9787">
                  <c:v>-0.17686318698699999</c:v>
                </c:pt>
                <c:pt idx="9788">
                  <c:v>-0.17512410213999999</c:v>
                </c:pt>
                <c:pt idx="9789">
                  <c:v>-0.17338501729299999</c:v>
                </c:pt>
                <c:pt idx="9790">
                  <c:v>-0.17164593244500001</c:v>
                </c:pt>
                <c:pt idx="9791">
                  <c:v>-0.16990684759800001</c:v>
                </c:pt>
                <c:pt idx="9792">
                  <c:v>-0.16816776275100001</c:v>
                </c:pt>
                <c:pt idx="9793">
                  <c:v>-0.16642867790300001</c:v>
                </c:pt>
                <c:pt idx="9794">
                  <c:v>-0.16468959305600001</c:v>
                </c:pt>
                <c:pt idx="9795">
                  <c:v>-0.16295050820900001</c:v>
                </c:pt>
                <c:pt idx="9796">
                  <c:v>-0.161211423361</c:v>
                </c:pt>
                <c:pt idx="9797">
                  <c:v>-0.159472338514</c:v>
                </c:pt>
                <c:pt idx="9798">
                  <c:v>-0.157733253667</c:v>
                </c:pt>
                <c:pt idx="9799">
                  <c:v>-0.155994168819</c:v>
                </c:pt>
                <c:pt idx="9800">
                  <c:v>-0.154255083972</c:v>
                </c:pt>
                <c:pt idx="9801">
                  <c:v>-0.152515999125</c:v>
                </c:pt>
                <c:pt idx="9802">
                  <c:v>-0.15077691427699999</c:v>
                </c:pt>
                <c:pt idx="9803">
                  <c:v>-0.14903782942999999</c:v>
                </c:pt>
                <c:pt idx="9804">
                  <c:v>-0.14729874458299999</c:v>
                </c:pt>
                <c:pt idx="9805">
                  <c:v>-0.14555965973500001</c:v>
                </c:pt>
                <c:pt idx="9806">
                  <c:v>-0.14382057488800001</c:v>
                </c:pt>
                <c:pt idx="9807">
                  <c:v>-0.14208149004100001</c:v>
                </c:pt>
                <c:pt idx="9808">
                  <c:v>-0.14034240519300001</c:v>
                </c:pt>
                <c:pt idx="9809">
                  <c:v>-0.13860332034600001</c:v>
                </c:pt>
                <c:pt idx="9810">
                  <c:v>-0.13701138957699999</c:v>
                </c:pt>
                <c:pt idx="9811">
                  <c:v>-0.13546060328100001</c:v>
                </c:pt>
                <c:pt idx="9812">
                  <c:v>-0.13390981698599999</c:v>
                </c:pt>
                <c:pt idx="9813">
                  <c:v>-0.13235903068999999</c:v>
                </c:pt>
                <c:pt idx="9814">
                  <c:v>-0.130808244395</c:v>
                </c:pt>
                <c:pt idx="9815">
                  <c:v>-0.12925745809899999</c:v>
                </c:pt>
                <c:pt idx="9816">
                  <c:v>-0.127706671804</c:v>
                </c:pt>
                <c:pt idx="9817">
                  <c:v>-0.126155885508</c:v>
                </c:pt>
                <c:pt idx="9818">
                  <c:v>-0.124605099213</c:v>
                </c:pt>
                <c:pt idx="9819">
                  <c:v>-0.123054312917</c:v>
                </c:pt>
                <c:pt idx="9820">
                  <c:v>-0.12150352662199999</c:v>
                </c:pt>
                <c:pt idx="9821">
                  <c:v>-0.11995274032600001</c:v>
                </c:pt>
                <c:pt idx="9822">
                  <c:v>-0.118401954031</c:v>
                </c:pt>
                <c:pt idx="9823">
                  <c:v>-0.116851167735</c:v>
                </c:pt>
                <c:pt idx="9824">
                  <c:v>-0.11530038144</c:v>
                </c:pt>
                <c:pt idx="9825">
                  <c:v>-0.113749595144</c:v>
                </c:pt>
                <c:pt idx="9826">
                  <c:v>-0.11219880884900001</c:v>
                </c:pt>
                <c:pt idx="9827">
                  <c:v>-0.11064802255300001</c:v>
                </c:pt>
                <c:pt idx="9828">
                  <c:v>-0.109097236258</c:v>
                </c:pt>
                <c:pt idx="9829">
                  <c:v>-0.107546449962</c:v>
                </c:pt>
                <c:pt idx="9830">
                  <c:v>-0.105995663667</c:v>
                </c:pt>
                <c:pt idx="9831">
                  <c:v>-0.10445301695</c:v>
                </c:pt>
                <c:pt idx="9832">
                  <c:v>-0.102929257717</c:v>
                </c:pt>
                <c:pt idx="9833">
                  <c:v>-0.101405498485</c:v>
                </c:pt>
                <c:pt idx="9834" formatCode="0.00E+00">
                  <c:v>-9.9881739251799995E-2</c:v>
                </c:pt>
                <c:pt idx="9835" formatCode="0.00E+00">
                  <c:v>-9.8357980019099997E-2</c:v>
                </c:pt>
                <c:pt idx="9836" formatCode="0.00E+00">
                  <c:v>-9.6834220786399999E-2</c:v>
                </c:pt>
                <c:pt idx="9837" formatCode="0.00E+00">
                  <c:v>-9.5310461553700002E-2</c:v>
                </c:pt>
                <c:pt idx="9838" formatCode="0.00E+00">
                  <c:v>-9.3786702321000004E-2</c:v>
                </c:pt>
                <c:pt idx="9839" formatCode="0.00E+00">
                  <c:v>-9.2262943088300006E-2</c:v>
                </c:pt>
                <c:pt idx="9840" formatCode="0.00E+00">
                  <c:v>-9.0739183855599995E-2</c:v>
                </c:pt>
                <c:pt idx="9841" formatCode="0.00E+00">
                  <c:v>-8.9215424622799994E-2</c:v>
                </c:pt>
                <c:pt idx="9842" formatCode="0.00E+00">
                  <c:v>-8.7691665390099996E-2</c:v>
                </c:pt>
                <c:pt idx="9843" formatCode="0.00E+00">
                  <c:v>-8.6167906157399998E-2</c:v>
                </c:pt>
                <c:pt idx="9844" formatCode="0.00E+00">
                  <c:v>-8.4644146924700001E-2</c:v>
                </c:pt>
                <c:pt idx="9845" formatCode="0.00E+00">
                  <c:v>-8.3120387692000003E-2</c:v>
                </c:pt>
                <c:pt idx="9846" formatCode="0.00E+00">
                  <c:v>-8.1596628459300005E-2</c:v>
                </c:pt>
                <c:pt idx="9847" formatCode="0.00E+00">
                  <c:v>-8.0072869226599994E-2</c:v>
                </c:pt>
                <c:pt idx="9848" formatCode="0.00E+00">
                  <c:v>-7.8549109993899996E-2</c:v>
                </c:pt>
                <c:pt idx="9849" formatCode="0.00E+00">
                  <c:v>-7.7025350761199998E-2</c:v>
                </c:pt>
                <c:pt idx="9850" formatCode="0.00E+00">
                  <c:v>-7.5501591528500001E-2</c:v>
                </c:pt>
                <c:pt idx="9851" formatCode="0.00E+00">
                  <c:v>-7.39778322957E-2</c:v>
                </c:pt>
                <c:pt idx="9852" formatCode="0.00E+00">
                  <c:v>-7.2454073063000002E-2</c:v>
                </c:pt>
                <c:pt idx="9853" formatCode="0.00E+00">
                  <c:v>-7.0930313830300004E-2</c:v>
                </c:pt>
                <c:pt idx="9854" formatCode="0.00E+00">
                  <c:v>-6.9406554597600006E-2</c:v>
                </c:pt>
                <c:pt idx="9855" formatCode="0.00E+00">
                  <c:v>-6.7882795364899995E-2</c:v>
                </c:pt>
                <c:pt idx="9856" formatCode="0.00E+00">
                  <c:v>-6.6359036132199997E-2</c:v>
                </c:pt>
                <c:pt idx="9857" formatCode="0.00E+00">
                  <c:v>-6.48352768995E-2</c:v>
                </c:pt>
                <c:pt idx="9858" formatCode="0.00E+00">
                  <c:v>-6.3311517666800002E-2</c:v>
                </c:pt>
                <c:pt idx="9859" formatCode="0.00E+00">
                  <c:v>-6.18678810659E-2</c:v>
                </c:pt>
                <c:pt idx="9860" formatCode="0.00E+00">
                  <c:v>-6.0489926728100003E-2</c:v>
                </c:pt>
                <c:pt idx="9861" formatCode="0.00E+00">
                  <c:v>-5.9111972390400003E-2</c:v>
                </c:pt>
                <c:pt idx="9862" formatCode="0.00E+00">
                  <c:v>-5.7734018052700002E-2</c:v>
                </c:pt>
                <c:pt idx="9863" formatCode="0.00E+00">
                  <c:v>-5.6356063715000002E-2</c:v>
                </c:pt>
                <c:pt idx="9864" formatCode="0.00E+00">
                  <c:v>-5.4978109377300001E-2</c:v>
                </c:pt>
                <c:pt idx="9865" formatCode="0.00E+00">
                  <c:v>-5.3600155039499997E-2</c:v>
                </c:pt>
                <c:pt idx="9866" formatCode="0.00E+00">
                  <c:v>-5.2222200701800003E-2</c:v>
                </c:pt>
                <c:pt idx="9867" formatCode="0.00E+00">
                  <c:v>-5.0844246364100003E-2</c:v>
                </c:pt>
                <c:pt idx="9868" formatCode="0.00E+00">
                  <c:v>-4.9466292026400002E-2</c:v>
                </c:pt>
                <c:pt idx="9869" formatCode="0.00E+00">
                  <c:v>-4.8088337688700002E-2</c:v>
                </c:pt>
                <c:pt idx="9870" formatCode="0.00E+00">
                  <c:v>-4.6710383350899998E-2</c:v>
                </c:pt>
                <c:pt idx="9871" formatCode="0.00E+00">
                  <c:v>-4.5332429013199997E-2</c:v>
                </c:pt>
                <c:pt idx="9872" formatCode="0.00E+00">
                  <c:v>-4.3954474675499997E-2</c:v>
                </c:pt>
                <c:pt idx="9873" formatCode="0.00E+00">
                  <c:v>-4.2576520337800003E-2</c:v>
                </c:pt>
                <c:pt idx="9874" formatCode="0.00E+00">
                  <c:v>-4.1198565999999999E-2</c:v>
                </c:pt>
                <c:pt idx="9875" formatCode="0.00E+00">
                  <c:v>-3.9820611662299998E-2</c:v>
                </c:pt>
                <c:pt idx="9876" formatCode="0.00E+00">
                  <c:v>-3.8442657324599998E-2</c:v>
                </c:pt>
                <c:pt idx="9877" formatCode="0.00E+00">
                  <c:v>-3.7064702986899997E-2</c:v>
                </c:pt>
                <c:pt idx="9878" formatCode="0.00E+00">
                  <c:v>-3.5686748649199997E-2</c:v>
                </c:pt>
                <c:pt idx="9879" formatCode="0.00E+00">
                  <c:v>-3.4312786620700003E-2</c:v>
                </c:pt>
                <c:pt idx="9880" formatCode="0.00E+00">
                  <c:v>-3.2984753078200001E-2</c:v>
                </c:pt>
                <c:pt idx="9881" formatCode="0.00E+00">
                  <c:v>-3.1656719535800001E-2</c:v>
                </c:pt>
                <c:pt idx="9882" formatCode="0.00E+00">
                  <c:v>-3.0328685993299999E-2</c:v>
                </c:pt>
                <c:pt idx="9883" formatCode="0.00E+00">
                  <c:v>-2.90006524508E-2</c:v>
                </c:pt>
                <c:pt idx="9884" formatCode="0.00E+00">
                  <c:v>-2.7672618908400001E-2</c:v>
                </c:pt>
                <c:pt idx="9885" formatCode="0.00E+00">
                  <c:v>-2.6344585365900001E-2</c:v>
                </c:pt>
                <c:pt idx="9886" formatCode="0.00E+00">
                  <c:v>-2.5016551823499999E-2</c:v>
                </c:pt>
                <c:pt idx="9887" formatCode="0.00E+00">
                  <c:v>-2.3688518281E-2</c:v>
                </c:pt>
                <c:pt idx="9888" formatCode="0.00E+00">
                  <c:v>-2.2360484738500001E-2</c:v>
                </c:pt>
                <c:pt idx="9889" formatCode="0.00E+00">
                  <c:v>-2.1032451196100001E-2</c:v>
                </c:pt>
                <c:pt idx="9890" formatCode="0.00E+00">
                  <c:v>-1.9704417653599999E-2</c:v>
                </c:pt>
                <c:pt idx="9891" formatCode="0.00E+00">
                  <c:v>-1.83763841112E-2</c:v>
                </c:pt>
                <c:pt idx="9892" formatCode="0.00E+00">
                  <c:v>-1.7048350568700001E-2</c:v>
                </c:pt>
                <c:pt idx="9893" formatCode="0.00E+00">
                  <c:v>-1.5720317026200002E-2</c:v>
                </c:pt>
                <c:pt idx="9894" formatCode="0.00E+00">
                  <c:v>-1.4392283483800001E-2</c:v>
                </c:pt>
                <c:pt idx="9895" formatCode="0.00E+00">
                  <c:v>-1.30642499413E-2</c:v>
                </c:pt>
                <c:pt idx="9896" formatCode="0.00E+00">
                  <c:v>-1.1736216398800001E-2</c:v>
                </c:pt>
                <c:pt idx="9897" formatCode="0.00E+00">
                  <c:v>-1.04081828564E-2</c:v>
                </c:pt>
                <c:pt idx="9898" formatCode="0.00E+00">
                  <c:v>-9.0801493139200003E-3</c:v>
                </c:pt>
                <c:pt idx="9899" formatCode="0.00E+00">
                  <c:v>-7.7521157714599996E-3</c:v>
                </c:pt>
                <c:pt idx="9900" formatCode="0.00E+00">
                  <c:v>-6.4240822289999997E-3</c:v>
                </c:pt>
                <c:pt idx="9901" formatCode="0.00E+00">
                  <c:v>-5.0960486865399999E-3</c:v>
                </c:pt>
                <c:pt idx="9902" formatCode="0.00E+00">
                  <c:v>-3.7680151440699998E-3</c:v>
                </c:pt>
                <c:pt idx="9903" formatCode="0.00E+00">
                  <c:v>-2.43998160161E-3</c:v>
                </c:pt>
                <c:pt idx="9904" formatCode="0.00E+00">
                  <c:v>-1.11194805915E-3</c:v>
                </c:pt>
                <c:pt idx="9905" formatCode="0.00E+00">
                  <c:v>2.16085483311E-4</c:v>
                </c:pt>
                <c:pt idx="9906" formatCode="0.00E+00">
                  <c:v>1.5441190257699999E-3</c:v>
                </c:pt>
                <c:pt idx="9907" formatCode="0.00E+00">
                  <c:v>2.8721525682300002E-3</c:v>
                </c:pt>
                <c:pt idx="9908" formatCode="0.00E+00">
                  <c:v>4.1464562528400004E-3</c:v>
                </c:pt>
                <c:pt idx="9909" formatCode="0.00E+00">
                  <c:v>5.3865077000100001E-3</c:v>
                </c:pt>
                <c:pt idx="9910" formatCode="0.00E+00">
                  <c:v>6.6265591471699999E-3</c:v>
                </c:pt>
                <c:pt idx="9911" formatCode="0.00E+00">
                  <c:v>7.8666105943400004E-3</c:v>
                </c:pt>
                <c:pt idx="9912" formatCode="0.00E+00">
                  <c:v>9.10666204151E-3</c:v>
                </c:pt>
                <c:pt idx="9913" formatCode="0.00E+00">
                  <c:v>1.0346713488699999E-2</c:v>
                </c:pt>
                <c:pt idx="9914" formatCode="0.00E+00">
                  <c:v>1.1586764935799999E-2</c:v>
                </c:pt>
                <c:pt idx="9915" formatCode="0.00E+00">
                  <c:v>1.2826816382999999E-2</c:v>
                </c:pt>
                <c:pt idx="9916" formatCode="0.00E+00">
                  <c:v>1.4066867830199999E-2</c:v>
                </c:pt>
                <c:pt idx="9917" formatCode="0.00E+00">
                  <c:v>1.5306919277299999E-2</c:v>
                </c:pt>
                <c:pt idx="9918" formatCode="0.00E+00">
                  <c:v>1.6546970724499999E-2</c:v>
                </c:pt>
                <c:pt idx="9919" formatCode="0.00E+00">
                  <c:v>1.7787022171700001E-2</c:v>
                </c:pt>
                <c:pt idx="9920" formatCode="0.00E+00">
                  <c:v>1.9027073618799999E-2</c:v>
                </c:pt>
                <c:pt idx="9921" formatCode="0.00E+00">
                  <c:v>2.0267125066000001E-2</c:v>
                </c:pt>
                <c:pt idx="9922" formatCode="0.00E+00">
                  <c:v>2.1507176513199999E-2</c:v>
                </c:pt>
                <c:pt idx="9923" formatCode="0.00E+00">
                  <c:v>2.2747227960400001E-2</c:v>
                </c:pt>
                <c:pt idx="9924" formatCode="0.00E+00">
                  <c:v>2.3987279407499999E-2</c:v>
                </c:pt>
                <c:pt idx="9925" formatCode="0.00E+00">
                  <c:v>2.5227330854700001E-2</c:v>
                </c:pt>
                <c:pt idx="9926" formatCode="0.00E+00">
                  <c:v>2.6467382301899999E-2</c:v>
                </c:pt>
                <c:pt idx="9927" formatCode="0.00E+00">
                  <c:v>2.7707433749000001E-2</c:v>
                </c:pt>
                <c:pt idx="9928" formatCode="0.00E+00">
                  <c:v>2.8947485196199999E-2</c:v>
                </c:pt>
                <c:pt idx="9929" formatCode="0.00E+00">
                  <c:v>3.0187536643400001E-2</c:v>
                </c:pt>
                <c:pt idx="9930" formatCode="0.00E+00">
                  <c:v>3.1427571777299997E-2</c:v>
                </c:pt>
                <c:pt idx="9931" formatCode="0.00E+00">
                  <c:v>3.2647198689599997E-2</c:v>
                </c:pt>
                <c:pt idx="9932" formatCode="0.00E+00">
                  <c:v>3.3866825601899998E-2</c:v>
                </c:pt>
                <c:pt idx="9933" formatCode="0.00E+00">
                  <c:v>3.5086452514199999E-2</c:v>
                </c:pt>
                <c:pt idx="9934" formatCode="0.00E+00">
                  <c:v>3.6306079426399997E-2</c:v>
                </c:pt>
                <c:pt idx="9935" formatCode="0.00E+00">
                  <c:v>3.7525706338699998E-2</c:v>
                </c:pt>
                <c:pt idx="9936" formatCode="0.00E+00">
                  <c:v>3.8745333250999998E-2</c:v>
                </c:pt>
                <c:pt idx="9937" formatCode="0.00E+00">
                  <c:v>3.9964960163299999E-2</c:v>
                </c:pt>
                <c:pt idx="9938" formatCode="0.00E+00">
                  <c:v>4.11845870756E-2</c:v>
                </c:pt>
                <c:pt idx="9939" formatCode="0.00E+00">
                  <c:v>4.2404213987900001E-2</c:v>
                </c:pt>
                <c:pt idx="9940" formatCode="0.00E+00">
                  <c:v>4.3623840900200002E-2</c:v>
                </c:pt>
                <c:pt idx="9941" formatCode="0.00E+00">
                  <c:v>4.4843467812500003E-2</c:v>
                </c:pt>
                <c:pt idx="9942" formatCode="0.00E+00">
                  <c:v>4.6063094724799997E-2</c:v>
                </c:pt>
                <c:pt idx="9943" formatCode="0.00E+00">
                  <c:v>4.7282721637000001E-2</c:v>
                </c:pt>
                <c:pt idx="9944" formatCode="0.00E+00">
                  <c:v>4.8502348549300002E-2</c:v>
                </c:pt>
                <c:pt idx="9945" formatCode="0.00E+00">
                  <c:v>4.9721975461600003E-2</c:v>
                </c:pt>
                <c:pt idx="9946" formatCode="0.00E+00">
                  <c:v>5.0941602373899997E-2</c:v>
                </c:pt>
                <c:pt idx="9947" formatCode="0.00E+00">
                  <c:v>5.2161229286199998E-2</c:v>
                </c:pt>
                <c:pt idx="9948" formatCode="0.00E+00">
                  <c:v>5.3380856198499999E-2</c:v>
                </c:pt>
                <c:pt idx="9949" formatCode="0.00E+00">
                  <c:v>5.4600483110799999E-2</c:v>
                </c:pt>
                <c:pt idx="9950" formatCode="0.00E+00">
                  <c:v>5.58201100231E-2</c:v>
                </c:pt>
                <c:pt idx="9951" formatCode="0.00E+00">
                  <c:v>5.7039736935400001E-2</c:v>
                </c:pt>
                <c:pt idx="9952" formatCode="0.00E+00">
                  <c:v>5.8259363847700002E-2</c:v>
                </c:pt>
                <c:pt idx="9953" formatCode="0.00E+00">
                  <c:v>5.94789907599E-2</c:v>
                </c:pt>
                <c:pt idx="9954" formatCode="0.00E+00">
                  <c:v>6.06986176722E-2</c:v>
                </c:pt>
                <c:pt idx="9955" formatCode="0.00E+00">
                  <c:v>6.1847587335000002E-2</c:v>
                </c:pt>
                <c:pt idx="9956" formatCode="0.00E+00">
                  <c:v>6.2917934617199994E-2</c:v>
                </c:pt>
                <c:pt idx="9957" formatCode="0.00E+00">
                  <c:v>6.3988281899300004E-2</c:v>
                </c:pt>
                <c:pt idx="9958" formatCode="0.00E+00">
                  <c:v>6.5058629181500002E-2</c:v>
                </c:pt>
                <c:pt idx="9959" formatCode="0.00E+00">
                  <c:v>6.6128976463700001E-2</c:v>
                </c:pt>
                <c:pt idx="9960" formatCode="0.00E+00">
                  <c:v>6.71993237459E-2</c:v>
                </c:pt>
                <c:pt idx="9961" formatCode="0.00E+00">
                  <c:v>6.8269671028099999E-2</c:v>
                </c:pt>
                <c:pt idx="9962" formatCode="0.00E+00">
                  <c:v>6.9340018310199994E-2</c:v>
                </c:pt>
                <c:pt idx="9963" formatCode="0.00E+00">
                  <c:v>7.0410365592400007E-2</c:v>
                </c:pt>
                <c:pt idx="9964" formatCode="0.00E+00">
                  <c:v>7.1480712874600005E-2</c:v>
                </c:pt>
                <c:pt idx="9965" formatCode="0.00E+00">
                  <c:v>7.2551060156800004E-2</c:v>
                </c:pt>
                <c:pt idx="9966" formatCode="0.00E+00">
                  <c:v>7.3621407438899999E-2</c:v>
                </c:pt>
                <c:pt idx="9967" formatCode="0.00E+00">
                  <c:v>7.4691754721099998E-2</c:v>
                </c:pt>
                <c:pt idx="9968" formatCode="0.00E+00">
                  <c:v>7.5762102003299997E-2</c:v>
                </c:pt>
                <c:pt idx="9969" formatCode="0.00E+00">
                  <c:v>7.6832449285499996E-2</c:v>
                </c:pt>
                <c:pt idx="9970" formatCode="0.00E+00">
                  <c:v>7.7902796567600005E-2</c:v>
                </c:pt>
                <c:pt idx="9971" formatCode="0.00E+00">
                  <c:v>7.8973143849800004E-2</c:v>
                </c:pt>
                <c:pt idx="9972" formatCode="0.00E+00">
                  <c:v>8.0043491132000003E-2</c:v>
                </c:pt>
                <c:pt idx="9973" formatCode="0.00E+00">
                  <c:v>8.1113838414200001E-2</c:v>
                </c:pt>
                <c:pt idx="9974" formatCode="0.00E+00">
                  <c:v>8.21841856964E-2</c:v>
                </c:pt>
                <c:pt idx="9975" formatCode="0.00E+00">
                  <c:v>8.3254532978499995E-2</c:v>
                </c:pt>
                <c:pt idx="9976" formatCode="0.00E+00">
                  <c:v>8.4324880260699994E-2</c:v>
                </c:pt>
                <c:pt idx="9977" formatCode="0.00E+00">
                  <c:v>8.5395227542900007E-2</c:v>
                </c:pt>
                <c:pt idx="9978" formatCode="0.00E+00">
                  <c:v>8.6465574825100006E-2</c:v>
                </c:pt>
                <c:pt idx="9979" formatCode="0.00E+00">
                  <c:v>8.7535922107200001E-2</c:v>
                </c:pt>
                <c:pt idx="9980" formatCode="0.00E+00">
                  <c:v>8.86062693894E-2</c:v>
                </c:pt>
                <c:pt idx="9981" formatCode="0.00E+00">
                  <c:v>8.9676616671599998E-2</c:v>
                </c:pt>
                <c:pt idx="9982" formatCode="0.00E+00">
                  <c:v>9.07511085695E-2</c:v>
                </c:pt>
                <c:pt idx="9983" formatCode="0.00E+00">
                  <c:v>9.1842215228100002E-2</c:v>
                </c:pt>
                <c:pt idx="9984" formatCode="0.00E+00">
                  <c:v>9.2933321886700004E-2</c:v>
                </c:pt>
                <c:pt idx="9985" formatCode="0.00E+00">
                  <c:v>9.4024428545399996E-2</c:v>
                </c:pt>
                <c:pt idx="9986" formatCode="0.00E+00">
                  <c:v>9.5115535203999999E-2</c:v>
                </c:pt>
                <c:pt idx="9987" formatCode="0.00E+00">
                  <c:v>9.6206641862700004E-2</c:v>
                </c:pt>
                <c:pt idx="9988" formatCode="0.00E+00">
                  <c:v>9.7297748521300007E-2</c:v>
                </c:pt>
                <c:pt idx="9989" formatCode="0.00E+00">
                  <c:v>9.8388855179899995E-2</c:v>
                </c:pt>
                <c:pt idx="9990" formatCode="0.00E+00">
                  <c:v>9.9479961838600001E-2</c:v>
                </c:pt>
                <c:pt idx="9991">
                  <c:v>0.100571068497</c:v>
                </c:pt>
                <c:pt idx="9992">
                  <c:v>0.101662175156</c:v>
                </c:pt>
                <c:pt idx="9993">
                  <c:v>0.10275328181399999</c:v>
                </c:pt>
                <c:pt idx="9994">
                  <c:v>0.103844388473</c:v>
                </c:pt>
                <c:pt idx="9995">
                  <c:v>0.104935495132</c:v>
                </c:pt>
                <c:pt idx="9996">
                  <c:v>0.10602660178999999</c:v>
                </c:pt>
                <c:pt idx="9997">
                  <c:v>0.107117708449</c:v>
                </c:pt>
                <c:pt idx="9998">
                  <c:v>0.108208815108</c:v>
                </c:pt>
                <c:pt idx="9999">
                  <c:v>0.10929992176599999</c:v>
                </c:pt>
                <c:pt idx="10000">
                  <c:v>0.110391028425</c:v>
                </c:pt>
              </c:numCache>
            </c:numRef>
          </c:yVal>
          <c:smooth val="1"/>
        </c:ser>
        <c:ser>
          <c:idx val="1"/>
          <c:order val="1"/>
          <c:tx>
            <c:v>Kyoto</c:v>
          </c:tx>
          <c:spPr>
            <a:ln>
              <a:solidFill>
                <a:srgbClr val="FF0000"/>
              </a:solidFill>
            </a:ln>
          </c:spPr>
          <c:marker>
            <c:symbol val="none"/>
          </c:marker>
          <c:xVal>
            <c:numRef>
              <c:f>'[1]Full_long_Kyoto_orbit_fs_drift-'!$A$3752:$A$6252</c:f>
              <c:numCache>
                <c:formatCode>General</c:formatCode>
                <c:ptCount val="2501"/>
                <c:pt idx="0">
                  <c:v>-35</c:v>
                </c:pt>
                <c:pt idx="1">
                  <c:v>-34.972000000000001</c:v>
                </c:pt>
                <c:pt idx="2">
                  <c:v>-34.944000000000003</c:v>
                </c:pt>
                <c:pt idx="3">
                  <c:v>-34.915999999999997</c:v>
                </c:pt>
                <c:pt idx="4">
                  <c:v>-34.887999999999998</c:v>
                </c:pt>
                <c:pt idx="5">
                  <c:v>-34.86</c:v>
                </c:pt>
                <c:pt idx="6">
                  <c:v>-34.832000000000001</c:v>
                </c:pt>
                <c:pt idx="7">
                  <c:v>-34.804000000000002</c:v>
                </c:pt>
                <c:pt idx="8">
                  <c:v>-34.776000000000003</c:v>
                </c:pt>
                <c:pt idx="9">
                  <c:v>-34.747999999999998</c:v>
                </c:pt>
                <c:pt idx="10">
                  <c:v>-34.72</c:v>
                </c:pt>
                <c:pt idx="11">
                  <c:v>-34.692</c:v>
                </c:pt>
                <c:pt idx="12">
                  <c:v>-34.664000000000001</c:v>
                </c:pt>
                <c:pt idx="13">
                  <c:v>-34.636000000000003</c:v>
                </c:pt>
                <c:pt idx="14">
                  <c:v>-34.607999999999997</c:v>
                </c:pt>
                <c:pt idx="15">
                  <c:v>-34.58</c:v>
                </c:pt>
                <c:pt idx="16">
                  <c:v>-34.552</c:v>
                </c:pt>
                <c:pt idx="17">
                  <c:v>-34.524000000000001</c:v>
                </c:pt>
                <c:pt idx="18">
                  <c:v>-34.496000000000002</c:v>
                </c:pt>
                <c:pt idx="19">
                  <c:v>-34.468000000000004</c:v>
                </c:pt>
                <c:pt idx="20">
                  <c:v>-34.44</c:v>
                </c:pt>
                <c:pt idx="21">
                  <c:v>-34.411999999999999</c:v>
                </c:pt>
                <c:pt idx="22">
                  <c:v>-34.384</c:v>
                </c:pt>
                <c:pt idx="23">
                  <c:v>-34.356000000000002</c:v>
                </c:pt>
                <c:pt idx="24">
                  <c:v>-34.328000000000003</c:v>
                </c:pt>
                <c:pt idx="25">
                  <c:v>-34.299999999999997</c:v>
                </c:pt>
                <c:pt idx="26">
                  <c:v>-34.271999999999998</c:v>
                </c:pt>
                <c:pt idx="27">
                  <c:v>-34.244</c:v>
                </c:pt>
                <c:pt idx="28">
                  <c:v>-34.216000000000001</c:v>
                </c:pt>
                <c:pt idx="29">
                  <c:v>-34.188000000000002</c:v>
                </c:pt>
                <c:pt idx="30">
                  <c:v>-34.159999999999997</c:v>
                </c:pt>
                <c:pt idx="31">
                  <c:v>-34.131999999999998</c:v>
                </c:pt>
                <c:pt idx="32">
                  <c:v>-34.103999999999999</c:v>
                </c:pt>
                <c:pt idx="33">
                  <c:v>-34.076000000000001</c:v>
                </c:pt>
                <c:pt idx="34">
                  <c:v>-34.048000000000002</c:v>
                </c:pt>
                <c:pt idx="35">
                  <c:v>-34.020000000000003</c:v>
                </c:pt>
                <c:pt idx="36">
                  <c:v>-33.991999999999997</c:v>
                </c:pt>
                <c:pt idx="37">
                  <c:v>-33.963999999999999</c:v>
                </c:pt>
                <c:pt idx="38">
                  <c:v>-33.936</c:v>
                </c:pt>
                <c:pt idx="39">
                  <c:v>-33.908000000000001</c:v>
                </c:pt>
                <c:pt idx="40">
                  <c:v>-33.880000000000003</c:v>
                </c:pt>
                <c:pt idx="41">
                  <c:v>-33.851999999999997</c:v>
                </c:pt>
                <c:pt idx="42">
                  <c:v>-33.823999999999998</c:v>
                </c:pt>
                <c:pt idx="43">
                  <c:v>-33.795999999999999</c:v>
                </c:pt>
                <c:pt idx="44">
                  <c:v>-33.768000000000001</c:v>
                </c:pt>
                <c:pt idx="45">
                  <c:v>-33.74</c:v>
                </c:pt>
                <c:pt idx="46">
                  <c:v>-33.712000000000003</c:v>
                </c:pt>
                <c:pt idx="47">
                  <c:v>-33.683999999999997</c:v>
                </c:pt>
                <c:pt idx="48">
                  <c:v>-33.655999999999999</c:v>
                </c:pt>
                <c:pt idx="49">
                  <c:v>-33.628</c:v>
                </c:pt>
                <c:pt idx="50">
                  <c:v>-33.6</c:v>
                </c:pt>
                <c:pt idx="51">
                  <c:v>-33.572000000000003</c:v>
                </c:pt>
                <c:pt idx="52">
                  <c:v>-33.543999999999997</c:v>
                </c:pt>
                <c:pt idx="53">
                  <c:v>-33.515999999999998</c:v>
                </c:pt>
                <c:pt idx="54">
                  <c:v>-33.488</c:v>
                </c:pt>
                <c:pt idx="55">
                  <c:v>-33.46</c:v>
                </c:pt>
                <c:pt idx="56">
                  <c:v>-33.432000000000002</c:v>
                </c:pt>
                <c:pt idx="57">
                  <c:v>-33.404000000000003</c:v>
                </c:pt>
                <c:pt idx="58">
                  <c:v>-33.375999999999998</c:v>
                </c:pt>
                <c:pt idx="59">
                  <c:v>-33.347999999999999</c:v>
                </c:pt>
                <c:pt idx="60">
                  <c:v>-33.32</c:v>
                </c:pt>
                <c:pt idx="61">
                  <c:v>-33.292000000000002</c:v>
                </c:pt>
                <c:pt idx="62">
                  <c:v>-33.264000000000003</c:v>
                </c:pt>
                <c:pt idx="63">
                  <c:v>-33.235999999999997</c:v>
                </c:pt>
                <c:pt idx="64">
                  <c:v>-33.207999999999998</c:v>
                </c:pt>
                <c:pt idx="65">
                  <c:v>-33.18</c:v>
                </c:pt>
                <c:pt idx="66">
                  <c:v>-33.152000000000001</c:v>
                </c:pt>
                <c:pt idx="67">
                  <c:v>-33.124000000000002</c:v>
                </c:pt>
                <c:pt idx="68">
                  <c:v>-33.095999999999997</c:v>
                </c:pt>
                <c:pt idx="69">
                  <c:v>-33.067999999999998</c:v>
                </c:pt>
                <c:pt idx="70">
                  <c:v>-33.04</c:v>
                </c:pt>
                <c:pt idx="71">
                  <c:v>-33.012</c:v>
                </c:pt>
                <c:pt idx="72">
                  <c:v>-32.984000000000002</c:v>
                </c:pt>
                <c:pt idx="73">
                  <c:v>-32.956000000000003</c:v>
                </c:pt>
                <c:pt idx="74">
                  <c:v>-32.927999999999997</c:v>
                </c:pt>
                <c:pt idx="75">
                  <c:v>-32.9</c:v>
                </c:pt>
                <c:pt idx="76">
                  <c:v>-32.872</c:v>
                </c:pt>
                <c:pt idx="77">
                  <c:v>-32.844000000000001</c:v>
                </c:pt>
                <c:pt idx="78">
                  <c:v>-32.816000000000003</c:v>
                </c:pt>
                <c:pt idx="79">
                  <c:v>-32.787999999999997</c:v>
                </c:pt>
                <c:pt idx="80">
                  <c:v>-32.76</c:v>
                </c:pt>
                <c:pt idx="81">
                  <c:v>-32.731999999999999</c:v>
                </c:pt>
                <c:pt idx="82">
                  <c:v>-32.704000000000001</c:v>
                </c:pt>
                <c:pt idx="83">
                  <c:v>-32.676000000000002</c:v>
                </c:pt>
                <c:pt idx="84">
                  <c:v>-32.648000000000003</c:v>
                </c:pt>
                <c:pt idx="85">
                  <c:v>-32.619999999999997</c:v>
                </c:pt>
                <c:pt idx="86">
                  <c:v>-32.591999999999999</c:v>
                </c:pt>
                <c:pt idx="87">
                  <c:v>-32.564</c:v>
                </c:pt>
                <c:pt idx="88">
                  <c:v>-32.536000000000001</c:v>
                </c:pt>
                <c:pt idx="89">
                  <c:v>-32.508000000000003</c:v>
                </c:pt>
                <c:pt idx="90">
                  <c:v>-32.479999999999997</c:v>
                </c:pt>
                <c:pt idx="91">
                  <c:v>-32.451999999999998</c:v>
                </c:pt>
                <c:pt idx="92">
                  <c:v>-32.423999999999999</c:v>
                </c:pt>
                <c:pt idx="93">
                  <c:v>-32.396000000000001</c:v>
                </c:pt>
                <c:pt idx="94">
                  <c:v>-32.368000000000002</c:v>
                </c:pt>
                <c:pt idx="95">
                  <c:v>-32.340000000000003</c:v>
                </c:pt>
                <c:pt idx="96">
                  <c:v>-32.311999999999998</c:v>
                </c:pt>
                <c:pt idx="97">
                  <c:v>-32.283999999999999</c:v>
                </c:pt>
                <c:pt idx="98">
                  <c:v>-32.256</c:v>
                </c:pt>
                <c:pt idx="99">
                  <c:v>-32.228000000000002</c:v>
                </c:pt>
                <c:pt idx="100">
                  <c:v>-32.200000000000003</c:v>
                </c:pt>
                <c:pt idx="101">
                  <c:v>-32.171999999999997</c:v>
                </c:pt>
                <c:pt idx="102">
                  <c:v>-32.143999999999998</c:v>
                </c:pt>
                <c:pt idx="103">
                  <c:v>-32.116</c:v>
                </c:pt>
                <c:pt idx="104">
                  <c:v>-32.088000000000001</c:v>
                </c:pt>
                <c:pt idx="105">
                  <c:v>-32.06</c:v>
                </c:pt>
                <c:pt idx="106">
                  <c:v>-32.031999999999996</c:v>
                </c:pt>
                <c:pt idx="107">
                  <c:v>-32.003999999999998</c:v>
                </c:pt>
                <c:pt idx="108">
                  <c:v>-31.975999999999999</c:v>
                </c:pt>
                <c:pt idx="109">
                  <c:v>-31.948</c:v>
                </c:pt>
                <c:pt idx="110">
                  <c:v>-31.92</c:v>
                </c:pt>
                <c:pt idx="111">
                  <c:v>-31.891999999999999</c:v>
                </c:pt>
                <c:pt idx="112">
                  <c:v>-31.864000000000001</c:v>
                </c:pt>
                <c:pt idx="113">
                  <c:v>-31.835999999999999</c:v>
                </c:pt>
                <c:pt idx="114">
                  <c:v>-31.808</c:v>
                </c:pt>
                <c:pt idx="115">
                  <c:v>-31.78</c:v>
                </c:pt>
                <c:pt idx="116">
                  <c:v>-31.751999999999999</c:v>
                </c:pt>
                <c:pt idx="117">
                  <c:v>-31.724</c:v>
                </c:pt>
                <c:pt idx="118">
                  <c:v>-31.696000000000002</c:v>
                </c:pt>
                <c:pt idx="119">
                  <c:v>-31.667999999999999</c:v>
                </c:pt>
                <c:pt idx="120">
                  <c:v>-31.64</c:v>
                </c:pt>
                <c:pt idx="121">
                  <c:v>-31.611999999999998</c:v>
                </c:pt>
                <c:pt idx="122">
                  <c:v>-31.584</c:v>
                </c:pt>
                <c:pt idx="123">
                  <c:v>-31.556000000000001</c:v>
                </c:pt>
                <c:pt idx="124">
                  <c:v>-31.527999999999999</c:v>
                </c:pt>
                <c:pt idx="125">
                  <c:v>-31.5</c:v>
                </c:pt>
                <c:pt idx="126">
                  <c:v>-31.472000000000001</c:v>
                </c:pt>
                <c:pt idx="127">
                  <c:v>-31.443999999999999</c:v>
                </c:pt>
                <c:pt idx="128">
                  <c:v>-31.416</c:v>
                </c:pt>
                <c:pt idx="129">
                  <c:v>-31.388000000000002</c:v>
                </c:pt>
                <c:pt idx="130">
                  <c:v>-31.36</c:v>
                </c:pt>
                <c:pt idx="131">
                  <c:v>-31.332000000000001</c:v>
                </c:pt>
                <c:pt idx="132">
                  <c:v>-31.303999999999998</c:v>
                </c:pt>
                <c:pt idx="133">
                  <c:v>-31.276</c:v>
                </c:pt>
                <c:pt idx="134">
                  <c:v>-31.248000000000001</c:v>
                </c:pt>
                <c:pt idx="135">
                  <c:v>-31.22</c:v>
                </c:pt>
                <c:pt idx="136">
                  <c:v>-31.192</c:v>
                </c:pt>
                <c:pt idx="137">
                  <c:v>-31.164000000000001</c:v>
                </c:pt>
                <c:pt idx="138">
                  <c:v>-31.135999999999999</c:v>
                </c:pt>
                <c:pt idx="139">
                  <c:v>-31.108000000000001</c:v>
                </c:pt>
                <c:pt idx="140">
                  <c:v>-31.08</c:v>
                </c:pt>
                <c:pt idx="141">
                  <c:v>-31.052</c:v>
                </c:pt>
                <c:pt idx="142">
                  <c:v>-31.024000000000001</c:v>
                </c:pt>
                <c:pt idx="143">
                  <c:v>-30.995999999999999</c:v>
                </c:pt>
                <c:pt idx="144">
                  <c:v>-30.968</c:v>
                </c:pt>
                <c:pt idx="145">
                  <c:v>-30.94</c:v>
                </c:pt>
                <c:pt idx="146">
                  <c:v>-30.911999999999999</c:v>
                </c:pt>
                <c:pt idx="147">
                  <c:v>-30.884</c:v>
                </c:pt>
                <c:pt idx="148">
                  <c:v>-30.856000000000002</c:v>
                </c:pt>
                <c:pt idx="149">
                  <c:v>-30.827999999999999</c:v>
                </c:pt>
                <c:pt idx="150">
                  <c:v>-30.8</c:v>
                </c:pt>
                <c:pt idx="151">
                  <c:v>-30.771999999999998</c:v>
                </c:pt>
                <c:pt idx="152">
                  <c:v>-30.744</c:v>
                </c:pt>
                <c:pt idx="153">
                  <c:v>-30.716000000000001</c:v>
                </c:pt>
                <c:pt idx="154">
                  <c:v>-30.687999999999999</c:v>
                </c:pt>
                <c:pt idx="155">
                  <c:v>-30.66</c:v>
                </c:pt>
                <c:pt idx="156">
                  <c:v>-30.632000000000001</c:v>
                </c:pt>
                <c:pt idx="157">
                  <c:v>-30.603999999999999</c:v>
                </c:pt>
                <c:pt idx="158">
                  <c:v>-30.576000000000001</c:v>
                </c:pt>
                <c:pt idx="159">
                  <c:v>-30.547999999999998</c:v>
                </c:pt>
                <c:pt idx="160">
                  <c:v>-30.52</c:v>
                </c:pt>
                <c:pt idx="161">
                  <c:v>-30.492000000000001</c:v>
                </c:pt>
                <c:pt idx="162">
                  <c:v>-30.463999999999999</c:v>
                </c:pt>
                <c:pt idx="163">
                  <c:v>-30.436</c:v>
                </c:pt>
                <c:pt idx="164">
                  <c:v>-30.408000000000001</c:v>
                </c:pt>
                <c:pt idx="165">
                  <c:v>-30.38</c:v>
                </c:pt>
                <c:pt idx="166">
                  <c:v>-30.352</c:v>
                </c:pt>
                <c:pt idx="167">
                  <c:v>-30.324000000000002</c:v>
                </c:pt>
                <c:pt idx="168">
                  <c:v>-30.295999999999999</c:v>
                </c:pt>
                <c:pt idx="169">
                  <c:v>-30.268000000000001</c:v>
                </c:pt>
                <c:pt idx="170">
                  <c:v>-30.24</c:v>
                </c:pt>
                <c:pt idx="171">
                  <c:v>-30.212</c:v>
                </c:pt>
                <c:pt idx="172">
                  <c:v>-30.184000000000001</c:v>
                </c:pt>
                <c:pt idx="173">
                  <c:v>-30.155999999999999</c:v>
                </c:pt>
                <c:pt idx="174">
                  <c:v>-30.128</c:v>
                </c:pt>
                <c:pt idx="175">
                  <c:v>-30.1</c:v>
                </c:pt>
                <c:pt idx="176">
                  <c:v>-30.071999999999999</c:v>
                </c:pt>
                <c:pt idx="177">
                  <c:v>-30.044</c:v>
                </c:pt>
                <c:pt idx="178">
                  <c:v>-30.015999999999998</c:v>
                </c:pt>
                <c:pt idx="179">
                  <c:v>-29.988</c:v>
                </c:pt>
                <c:pt idx="180">
                  <c:v>-29.96</c:v>
                </c:pt>
                <c:pt idx="181">
                  <c:v>-29.931999999999999</c:v>
                </c:pt>
                <c:pt idx="182">
                  <c:v>-29.904</c:v>
                </c:pt>
                <c:pt idx="183">
                  <c:v>-29.876000000000001</c:v>
                </c:pt>
                <c:pt idx="184">
                  <c:v>-29.847999999999999</c:v>
                </c:pt>
                <c:pt idx="185">
                  <c:v>-29.82</c:v>
                </c:pt>
                <c:pt idx="186">
                  <c:v>-29.792000000000002</c:v>
                </c:pt>
                <c:pt idx="187">
                  <c:v>-29.763999999999999</c:v>
                </c:pt>
                <c:pt idx="188">
                  <c:v>-29.736000000000001</c:v>
                </c:pt>
                <c:pt idx="189">
                  <c:v>-29.707999999999998</c:v>
                </c:pt>
                <c:pt idx="190">
                  <c:v>-29.68</c:v>
                </c:pt>
                <c:pt idx="191">
                  <c:v>-29.652000000000001</c:v>
                </c:pt>
                <c:pt idx="192">
                  <c:v>-29.623999999999999</c:v>
                </c:pt>
                <c:pt idx="193">
                  <c:v>-29.596</c:v>
                </c:pt>
                <c:pt idx="194">
                  <c:v>-29.568000000000001</c:v>
                </c:pt>
                <c:pt idx="195">
                  <c:v>-29.54</c:v>
                </c:pt>
                <c:pt idx="196">
                  <c:v>-29.512</c:v>
                </c:pt>
                <c:pt idx="197">
                  <c:v>-29.484000000000002</c:v>
                </c:pt>
                <c:pt idx="198">
                  <c:v>-29.456</c:v>
                </c:pt>
                <c:pt idx="199">
                  <c:v>-29.428000000000001</c:v>
                </c:pt>
                <c:pt idx="200">
                  <c:v>-29.4</c:v>
                </c:pt>
                <c:pt idx="201">
                  <c:v>-29.372</c:v>
                </c:pt>
                <c:pt idx="202">
                  <c:v>-29.344000000000001</c:v>
                </c:pt>
                <c:pt idx="203">
                  <c:v>-29.315999999999999</c:v>
                </c:pt>
                <c:pt idx="204">
                  <c:v>-29.288</c:v>
                </c:pt>
                <c:pt idx="205">
                  <c:v>-29.26</c:v>
                </c:pt>
                <c:pt idx="206">
                  <c:v>-29.231999999999999</c:v>
                </c:pt>
                <c:pt idx="207">
                  <c:v>-29.204000000000001</c:v>
                </c:pt>
                <c:pt idx="208">
                  <c:v>-29.175999999999998</c:v>
                </c:pt>
                <c:pt idx="209">
                  <c:v>-29.148</c:v>
                </c:pt>
                <c:pt idx="210">
                  <c:v>-29.12</c:v>
                </c:pt>
                <c:pt idx="211">
                  <c:v>-29.091999999999999</c:v>
                </c:pt>
                <c:pt idx="212">
                  <c:v>-29.064</c:v>
                </c:pt>
                <c:pt idx="213">
                  <c:v>-29.036000000000001</c:v>
                </c:pt>
                <c:pt idx="214">
                  <c:v>-29.007999999999999</c:v>
                </c:pt>
                <c:pt idx="215">
                  <c:v>-28.98</c:v>
                </c:pt>
                <c:pt idx="216">
                  <c:v>-28.952000000000002</c:v>
                </c:pt>
                <c:pt idx="217">
                  <c:v>-28.923999999999999</c:v>
                </c:pt>
                <c:pt idx="218">
                  <c:v>-28.896000000000001</c:v>
                </c:pt>
                <c:pt idx="219">
                  <c:v>-28.867999999999999</c:v>
                </c:pt>
                <c:pt idx="220">
                  <c:v>-28.84</c:v>
                </c:pt>
                <c:pt idx="221">
                  <c:v>-28.812000000000001</c:v>
                </c:pt>
                <c:pt idx="222">
                  <c:v>-28.783999999999999</c:v>
                </c:pt>
                <c:pt idx="223">
                  <c:v>-28.756</c:v>
                </c:pt>
                <c:pt idx="224">
                  <c:v>-28.728000000000002</c:v>
                </c:pt>
                <c:pt idx="225">
                  <c:v>-28.7</c:v>
                </c:pt>
                <c:pt idx="226">
                  <c:v>-28.672000000000001</c:v>
                </c:pt>
                <c:pt idx="227">
                  <c:v>-28.643999999999998</c:v>
                </c:pt>
                <c:pt idx="228">
                  <c:v>-28.616</c:v>
                </c:pt>
                <c:pt idx="229">
                  <c:v>-28.588000000000001</c:v>
                </c:pt>
                <c:pt idx="230">
                  <c:v>-28.56</c:v>
                </c:pt>
                <c:pt idx="231">
                  <c:v>-28.532</c:v>
                </c:pt>
                <c:pt idx="232">
                  <c:v>-28.504000000000001</c:v>
                </c:pt>
                <c:pt idx="233">
                  <c:v>-28.475999999999999</c:v>
                </c:pt>
                <c:pt idx="234">
                  <c:v>-28.448</c:v>
                </c:pt>
                <c:pt idx="235">
                  <c:v>-28.42</c:v>
                </c:pt>
                <c:pt idx="236">
                  <c:v>-28.391999999999999</c:v>
                </c:pt>
                <c:pt idx="237">
                  <c:v>-28.364000000000001</c:v>
                </c:pt>
                <c:pt idx="238">
                  <c:v>-28.335999999999999</c:v>
                </c:pt>
                <c:pt idx="239">
                  <c:v>-28.308</c:v>
                </c:pt>
                <c:pt idx="240">
                  <c:v>-28.28</c:v>
                </c:pt>
                <c:pt idx="241">
                  <c:v>-28.251999999999999</c:v>
                </c:pt>
                <c:pt idx="242">
                  <c:v>-28.224</c:v>
                </c:pt>
                <c:pt idx="243">
                  <c:v>-28.196000000000002</c:v>
                </c:pt>
                <c:pt idx="244">
                  <c:v>-28.167999999999999</c:v>
                </c:pt>
                <c:pt idx="245">
                  <c:v>-28.14</c:v>
                </c:pt>
                <c:pt idx="246">
                  <c:v>-28.111999999999998</c:v>
                </c:pt>
                <c:pt idx="247">
                  <c:v>-28.084</c:v>
                </c:pt>
                <c:pt idx="248">
                  <c:v>-28.056000000000001</c:v>
                </c:pt>
                <c:pt idx="249">
                  <c:v>-28.027999999999999</c:v>
                </c:pt>
                <c:pt idx="250">
                  <c:v>-28</c:v>
                </c:pt>
                <c:pt idx="251">
                  <c:v>-27.972000000000001</c:v>
                </c:pt>
                <c:pt idx="252">
                  <c:v>-27.943999999999999</c:v>
                </c:pt>
                <c:pt idx="253">
                  <c:v>-27.916</c:v>
                </c:pt>
                <c:pt idx="254">
                  <c:v>-27.888000000000002</c:v>
                </c:pt>
                <c:pt idx="255">
                  <c:v>-27.86</c:v>
                </c:pt>
                <c:pt idx="256">
                  <c:v>-27.832000000000001</c:v>
                </c:pt>
                <c:pt idx="257">
                  <c:v>-27.803999999999998</c:v>
                </c:pt>
                <c:pt idx="258">
                  <c:v>-27.776</c:v>
                </c:pt>
                <c:pt idx="259">
                  <c:v>-27.748000000000001</c:v>
                </c:pt>
                <c:pt idx="260">
                  <c:v>-27.72</c:v>
                </c:pt>
                <c:pt idx="261">
                  <c:v>-27.692</c:v>
                </c:pt>
                <c:pt idx="262">
                  <c:v>-27.664000000000001</c:v>
                </c:pt>
                <c:pt idx="263">
                  <c:v>-27.635999999999999</c:v>
                </c:pt>
                <c:pt idx="264">
                  <c:v>-27.608000000000001</c:v>
                </c:pt>
                <c:pt idx="265">
                  <c:v>-27.58</c:v>
                </c:pt>
                <c:pt idx="266">
                  <c:v>-27.552</c:v>
                </c:pt>
                <c:pt idx="267">
                  <c:v>-27.524000000000001</c:v>
                </c:pt>
                <c:pt idx="268">
                  <c:v>-27.495999999999999</c:v>
                </c:pt>
                <c:pt idx="269">
                  <c:v>-27.468</c:v>
                </c:pt>
                <c:pt idx="270">
                  <c:v>-27.44</c:v>
                </c:pt>
                <c:pt idx="271">
                  <c:v>-27.411999999999999</c:v>
                </c:pt>
                <c:pt idx="272">
                  <c:v>-27.384</c:v>
                </c:pt>
                <c:pt idx="273">
                  <c:v>-27.356000000000002</c:v>
                </c:pt>
                <c:pt idx="274">
                  <c:v>-27.327999999999999</c:v>
                </c:pt>
                <c:pt idx="275">
                  <c:v>-27.3</c:v>
                </c:pt>
                <c:pt idx="276">
                  <c:v>-27.271999999999998</c:v>
                </c:pt>
                <c:pt idx="277">
                  <c:v>-27.244</c:v>
                </c:pt>
                <c:pt idx="278">
                  <c:v>-27.216000000000001</c:v>
                </c:pt>
                <c:pt idx="279">
                  <c:v>-27.187999999999999</c:v>
                </c:pt>
                <c:pt idx="280">
                  <c:v>-27.16</c:v>
                </c:pt>
                <c:pt idx="281">
                  <c:v>-27.132000000000001</c:v>
                </c:pt>
                <c:pt idx="282">
                  <c:v>-27.103999999999999</c:v>
                </c:pt>
                <c:pt idx="283">
                  <c:v>-27.076000000000001</c:v>
                </c:pt>
                <c:pt idx="284">
                  <c:v>-27.047999999999998</c:v>
                </c:pt>
                <c:pt idx="285">
                  <c:v>-27.02</c:v>
                </c:pt>
                <c:pt idx="286">
                  <c:v>-26.992000000000001</c:v>
                </c:pt>
                <c:pt idx="287">
                  <c:v>-26.963999999999999</c:v>
                </c:pt>
                <c:pt idx="288">
                  <c:v>-26.936</c:v>
                </c:pt>
                <c:pt idx="289">
                  <c:v>-26.908000000000001</c:v>
                </c:pt>
                <c:pt idx="290">
                  <c:v>-26.88</c:v>
                </c:pt>
                <c:pt idx="291">
                  <c:v>-26.852</c:v>
                </c:pt>
                <c:pt idx="292">
                  <c:v>-26.824000000000002</c:v>
                </c:pt>
                <c:pt idx="293">
                  <c:v>-26.795999999999999</c:v>
                </c:pt>
                <c:pt idx="294">
                  <c:v>-26.768000000000001</c:v>
                </c:pt>
                <c:pt idx="295">
                  <c:v>-26.74</c:v>
                </c:pt>
                <c:pt idx="296">
                  <c:v>-26.712</c:v>
                </c:pt>
                <c:pt idx="297">
                  <c:v>-26.684000000000001</c:v>
                </c:pt>
                <c:pt idx="298">
                  <c:v>-26.655999999999999</c:v>
                </c:pt>
                <c:pt idx="299">
                  <c:v>-26.628</c:v>
                </c:pt>
                <c:pt idx="300">
                  <c:v>-26.6</c:v>
                </c:pt>
                <c:pt idx="301">
                  <c:v>-26.571999999999999</c:v>
                </c:pt>
                <c:pt idx="302">
                  <c:v>-26.544</c:v>
                </c:pt>
                <c:pt idx="303">
                  <c:v>-26.515999999999998</c:v>
                </c:pt>
                <c:pt idx="304">
                  <c:v>-26.488</c:v>
                </c:pt>
                <c:pt idx="305">
                  <c:v>-26.46</c:v>
                </c:pt>
                <c:pt idx="306">
                  <c:v>-26.431999999999999</c:v>
                </c:pt>
                <c:pt idx="307">
                  <c:v>-26.404</c:v>
                </c:pt>
                <c:pt idx="308">
                  <c:v>-26.376000000000001</c:v>
                </c:pt>
                <c:pt idx="309">
                  <c:v>-26.347999999999999</c:v>
                </c:pt>
                <c:pt idx="310">
                  <c:v>-26.32</c:v>
                </c:pt>
                <c:pt idx="311">
                  <c:v>-26.292000000000002</c:v>
                </c:pt>
                <c:pt idx="312">
                  <c:v>-26.263999999999999</c:v>
                </c:pt>
                <c:pt idx="313">
                  <c:v>-26.236000000000001</c:v>
                </c:pt>
                <c:pt idx="314">
                  <c:v>-26.207999999999998</c:v>
                </c:pt>
                <c:pt idx="315">
                  <c:v>-26.18</c:v>
                </c:pt>
                <c:pt idx="316">
                  <c:v>-26.152000000000001</c:v>
                </c:pt>
                <c:pt idx="317">
                  <c:v>-26.123999999999999</c:v>
                </c:pt>
                <c:pt idx="318">
                  <c:v>-26.096</c:v>
                </c:pt>
                <c:pt idx="319">
                  <c:v>-26.068000000000001</c:v>
                </c:pt>
                <c:pt idx="320">
                  <c:v>-26.04</c:v>
                </c:pt>
                <c:pt idx="321">
                  <c:v>-26.012</c:v>
                </c:pt>
                <c:pt idx="322">
                  <c:v>-25.984000000000002</c:v>
                </c:pt>
                <c:pt idx="323">
                  <c:v>-25.956</c:v>
                </c:pt>
                <c:pt idx="324">
                  <c:v>-25.928000000000001</c:v>
                </c:pt>
                <c:pt idx="325">
                  <c:v>-25.9</c:v>
                </c:pt>
                <c:pt idx="326">
                  <c:v>-25.872</c:v>
                </c:pt>
                <c:pt idx="327">
                  <c:v>-25.844000000000001</c:v>
                </c:pt>
                <c:pt idx="328">
                  <c:v>-25.815999999999999</c:v>
                </c:pt>
                <c:pt idx="329">
                  <c:v>-25.788</c:v>
                </c:pt>
                <c:pt idx="330">
                  <c:v>-25.76</c:v>
                </c:pt>
                <c:pt idx="331">
                  <c:v>-25.731999999999999</c:v>
                </c:pt>
                <c:pt idx="332">
                  <c:v>-25.704000000000001</c:v>
                </c:pt>
                <c:pt idx="333">
                  <c:v>-25.675999999999998</c:v>
                </c:pt>
                <c:pt idx="334">
                  <c:v>-25.648</c:v>
                </c:pt>
                <c:pt idx="335">
                  <c:v>-25.62</c:v>
                </c:pt>
                <c:pt idx="336">
                  <c:v>-25.591999999999999</c:v>
                </c:pt>
                <c:pt idx="337">
                  <c:v>-25.564</c:v>
                </c:pt>
                <c:pt idx="338">
                  <c:v>-25.536000000000001</c:v>
                </c:pt>
                <c:pt idx="339">
                  <c:v>-25.507999999999999</c:v>
                </c:pt>
                <c:pt idx="340">
                  <c:v>-25.48</c:v>
                </c:pt>
                <c:pt idx="341">
                  <c:v>-25.452000000000002</c:v>
                </c:pt>
                <c:pt idx="342">
                  <c:v>-25.423999999999999</c:v>
                </c:pt>
                <c:pt idx="343">
                  <c:v>-25.396000000000001</c:v>
                </c:pt>
                <c:pt idx="344">
                  <c:v>-25.367999999999999</c:v>
                </c:pt>
                <c:pt idx="345">
                  <c:v>-25.34</c:v>
                </c:pt>
                <c:pt idx="346">
                  <c:v>-25.312000000000001</c:v>
                </c:pt>
                <c:pt idx="347">
                  <c:v>-25.283999999999999</c:v>
                </c:pt>
                <c:pt idx="348">
                  <c:v>-25.256</c:v>
                </c:pt>
                <c:pt idx="349">
                  <c:v>-25.228000000000002</c:v>
                </c:pt>
                <c:pt idx="350">
                  <c:v>-25.2</c:v>
                </c:pt>
                <c:pt idx="351">
                  <c:v>-25.172000000000001</c:v>
                </c:pt>
                <c:pt idx="352">
                  <c:v>-25.143999999999998</c:v>
                </c:pt>
                <c:pt idx="353">
                  <c:v>-25.116</c:v>
                </c:pt>
                <c:pt idx="354">
                  <c:v>-25.088000000000001</c:v>
                </c:pt>
                <c:pt idx="355">
                  <c:v>-25.06</c:v>
                </c:pt>
                <c:pt idx="356">
                  <c:v>-25.032</c:v>
                </c:pt>
                <c:pt idx="357">
                  <c:v>-25.004000000000001</c:v>
                </c:pt>
                <c:pt idx="358">
                  <c:v>-24.975999999999999</c:v>
                </c:pt>
                <c:pt idx="359">
                  <c:v>-24.948</c:v>
                </c:pt>
                <c:pt idx="360">
                  <c:v>-24.92</c:v>
                </c:pt>
                <c:pt idx="361">
                  <c:v>-24.891999999999999</c:v>
                </c:pt>
                <c:pt idx="362">
                  <c:v>-24.864000000000001</c:v>
                </c:pt>
                <c:pt idx="363">
                  <c:v>-24.835999999999999</c:v>
                </c:pt>
                <c:pt idx="364">
                  <c:v>-24.808</c:v>
                </c:pt>
                <c:pt idx="365">
                  <c:v>-24.78</c:v>
                </c:pt>
                <c:pt idx="366">
                  <c:v>-24.751999999999999</c:v>
                </c:pt>
                <c:pt idx="367">
                  <c:v>-24.724</c:v>
                </c:pt>
                <c:pt idx="368">
                  <c:v>-24.696000000000002</c:v>
                </c:pt>
                <c:pt idx="369">
                  <c:v>-24.667999999999999</c:v>
                </c:pt>
                <c:pt idx="370">
                  <c:v>-24.64</c:v>
                </c:pt>
                <c:pt idx="371">
                  <c:v>-24.611999999999998</c:v>
                </c:pt>
                <c:pt idx="372">
                  <c:v>-24.584</c:v>
                </c:pt>
                <c:pt idx="373">
                  <c:v>-24.556000000000001</c:v>
                </c:pt>
                <c:pt idx="374">
                  <c:v>-24.527999999999999</c:v>
                </c:pt>
                <c:pt idx="375">
                  <c:v>-24.5</c:v>
                </c:pt>
                <c:pt idx="376">
                  <c:v>-24.472000000000001</c:v>
                </c:pt>
                <c:pt idx="377">
                  <c:v>-24.443999999999999</c:v>
                </c:pt>
                <c:pt idx="378">
                  <c:v>-24.416</c:v>
                </c:pt>
                <c:pt idx="379">
                  <c:v>-24.388000000000002</c:v>
                </c:pt>
                <c:pt idx="380">
                  <c:v>-24.36</c:v>
                </c:pt>
                <c:pt idx="381">
                  <c:v>-24.332000000000001</c:v>
                </c:pt>
                <c:pt idx="382">
                  <c:v>-24.303999999999998</c:v>
                </c:pt>
                <c:pt idx="383">
                  <c:v>-24.276</c:v>
                </c:pt>
                <c:pt idx="384">
                  <c:v>-24.248000000000001</c:v>
                </c:pt>
                <c:pt idx="385">
                  <c:v>-24.22</c:v>
                </c:pt>
                <c:pt idx="386">
                  <c:v>-24.192</c:v>
                </c:pt>
                <c:pt idx="387">
                  <c:v>-24.164000000000001</c:v>
                </c:pt>
                <c:pt idx="388">
                  <c:v>-24.135999999999999</c:v>
                </c:pt>
                <c:pt idx="389">
                  <c:v>-24.108000000000001</c:v>
                </c:pt>
                <c:pt idx="390">
                  <c:v>-24.08</c:v>
                </c:pt>
                <c:pt idx="391">
                  <c:v>-24.052</c:v>
                </c:pt>
                <c:pt idx="392">
                  <c:v>-24.024000000000001</c:v>
                </c:pt>
                <c:pt idx="393">
                  <c:v>-23.995999999999999</c:v>
                </c:pt>
                <c:pt idx="394">
                  <c:v>-23.968</c:v>
                </c:pt>
                <c:pt idx="395">
                  <c:v>-23.94</c:v>
                </c:pt>
                <c:pt idx="396">
                  <c:v>-23.911999999999999</c:v>
                </c:pt>
                <c:pt idx="397">
                  <c:v>-23.884</c:v>
                </c:pt>
                <c:pt idx="398">
                  <c:v>-23.856000000000002</c:v>
                </c:pt>
                <c:pt idx="399">
                  <c:v>-23.827999999999999</c:v>
                </c:pt>
                <c:pt idx="400">
                  <c:v>-23.8</c:v>
                </c:pt>
                <c:pt idx="401">
                  <c:v>-23.771999999999998</c:v>
                </c:pt>
                <c:pt idx="402">
                  <c:v>-23.744</c:v>
                </c:pt>
                <c:pt idx="403">
                  <c:v>-23.716000000000001</c:v>
                </c:pt>
                <c:pt idx="404">
                  <c:v>-23.687999999999999</c:v>
                </c:pt>
                <c:pt idx="405">
                  <c:v>-23.66</c:v>
                </c:pt>
                <c:pt idx="406">
                  <c:v>-23.632000000000001</c:v>
                </c:pt>
                <c:pt idx="407">
                  <c:v>-23.603999999999999</c:v>
                </c:pt>
                <c:pt idx="408">
                  <c:v>-23.576000000000001</c:v>
                </c:pt>
                <c:pt idx="409">
                  <c:v>-23.547999999999998</c:v>
                </c:pt>
                <c:pt idx="410">
                  <c:v>-23.52</c:v>
                </c:pt>
                <c:pt idx="411">
                  <c:v>-23.492000000000001</c:v>
                </c:pt>
                <c:pt idx="412">
                  <c:v>-23.463999999999999</c:v>
                </c:pt>
                <c:pt idx="413">
                  <c:v>-23.436</c:v>
                </c:pt>
                <c:pt idx="414">
                  <c:v>-23.408000000000001</c:v>
                </c:pt>
                <c:pt idx="415">
                  <c:v>-23.38</c:v>
                </c:pt>
                <c:pt idx="416">
                  <c:v>-23.352</c:v>
                </c:pt>
                <c:pt idx="417">
                  <c:v>-23.324000000000002</c:v>
                </c:pt>
                <c:pt idx="418">
                  <c:v>-23.295999999999999</c:v>
                </c:pt>
                <c:pt idx="419">
                  <c:v>-23.268000000000001</c:v>
                </c:pt>
                <c:pt idx="420">
                  <c:v>-23.24</c:v>
                </c:pt>
                <c:pt idx="421">
                  <c:v>-23.212</c:v>
                </c:pt>
                <c:pt idx="422">
                  <c:v>-23.184000000000001</c:v>
                </c:pt>
                <c:pt idx="423">
                  <c:v>-23.155999999999999</c:v>
                </c:pt>
                <c:pt idx="424">
                  <c:v>-23.128</c:v>
                </c:pt>
                <c:pt idx="425">
                  <c:v>-23.1</c:v>
                </c:pt>
                <c:pt idx="426">
                  <c:v>-23.071999999999999</c:v>
                </c:pt>
                <c:pt idx="427">
                  <c:v>-23.044</c:v>
                </c:pt>
                <c:pt idx="428">
                  <c:v>-23.015999999999998</c:v>
                </c:pt>
                <c:pt idx="429">
                  <c:v>-22.988</c:v>
                </c:pt>
                <c:pt idx="430">
                  <c:v>-22.96</c:v>
                </c:pt>
                <c:pt idx="431">
                  <c:v>-22.931999999999999</c:v>
                </c:pt>
                <c:pt idx="432">
                  <c:v>-22.904</c:v>
                </c:pt>
                <c:pt idx="433">
                  <c:v>-22.876000000000001</c:v>
                </c:pt>
                <c:pt idx="434">
                  <c:v>-22.847999999999999</c:v>
                </c:pt>
                <c:pt idx="435">
                  <c:v>-22.82</c:v>
                </c:pt>
                <c:pt idx="436">
                  <c:v>-22.792000000000002</c:v>
                </c:pt>
                <c:pt idx="437">
                  <c:v>-22.763999999999999</c:v>
                </c:pt>
                <c:pt idx="438">
                  <c:v>-22.736000000000001</c:v>
                </c:pt>
                <c:pt idx="439">
                  <c:v>-22.707999999999998</c:v>
                </c:pt>
                <c:pt idx="440">
                  <c:v>-22.68</c:v>
                </c:pt>
                <c:pt idx="441">
                  <c:v>-22.652000000000001</c:v>
                </c:pt>
                <c:pt idx="442">
                  <c:v>-22.623999999999999</c:v>
                </c:pt>
                <c:pt idx="443">
                  <c:v>-22.596</c:v>
                </c:pt>
                <c:pt idx="444">
                  <c:v>-22.568000000000001</c:v>
                </c:pt>
                <c:pt idx="445">
                  <c:v>-22.54</c:v>
                </c:pt>
                <c:pt idx="446">
                  <c:v>-22.512</c:v>
                </c:pt>
                <c:pt idx="447">
                  <c:v>-22.484000000000002</c:v>
                </c:pt>
                <c:pt idx="448">
                  <c:v>-22.456</c:v>
                </c:pt>
                <c:pt idx="449">
                  <c:v>-22.428000000000001</c:v>
                </c:pt>
                <c:pt idx="450">
                  <c:v>-22.4</c:v>
                </c:pt>
                <c:pt idx="451">
                  <c:v>-22.372</c:v>
                </c:pt>
                <c:pt idx="452">
                  <c:v>-22.344000000000001</c:v>
                </c:pt>
                <c:pt idx="453">
                  <c:v>-22.315999999999999</c:v>
                </c:pt>
                <c:pt idx="454">
                  <c:v>-22.288</c:v>
                </c:pt>
                <c:pt idx="455">
                  <c:v>-22.26</c:v>
                </c:pt>
                <c:pt idx="456">
                  <c:v>-22.231999999999999</c:v>
                </c:pt>
                <c:pt idx="457">
                  <c:v>-22.204000000000001</c:v>
                </c:pt>
                <c:pt idx="458">
                  <c:v>-22.175999999999998</c:v>
                </c:pt>
                <c:pt idx="459">
                  <c:v>-22.148</c:v>
                </c:pt>
                <c:pt idx="460">
                  <c:v>-22.12</c:v>
                </c:pt>
                <c:pt idx="461">
                  <c:v>-22.091999999999999</c:v>
                </c:pt>
                <c:pt idx="462">
                  <c:v>-22.064</c:v>
                </c:pt>
                <c:pt idx="463">
                  <c:v>-22.036000000000001</c:v>
                </c:pt>
                <c:pt idx="464">
                  <c:v>-22.007999999999999</c:v>
                </c:pt>
                <c:pt idx="465">
                  <c:v>-21.98</c:v>
                </c:pt>
                <c:pt idx="466">
                  <c:v>-21.952000000000002</c:v>
                </c:pt>
                <c:pt idx="467">
                  <c:v>-21.923999999999999</c:v>
                </c:pt>
                <c:pt idx="468">
                  <c:v>-21.896000000000001</c:v>
                </c:pt>
                <c:pt idx="469">
                  <c:v>-21.867999999999999</c:v>
                </c:pt>
                <c:pt idx="470">
                  <c:v>-21.84</c:v>
                </c:pt>
                <c:pt idx="471">
                  <c:v>-21.812000000000001</c:v>
                </c:pt>
                <c:pt idx="472">
                  <c:v>-21.783999999999999</c:v>
                </c:pt>
                <c:pt idx="473">
                  <c:v>-21.756</c:v>
                </c:pt>
                <c:pt idx="474">
                  <c:v>-21.728000000000002</c:v>
                </c:pt>
                <c:pt idx="475">
                  <c:v>-21.7</c:v>
                </c:pt>
                <c:pt idx="476">
                  <c:v>-21.672000000000001</c:v>
                </c:pt>
                <c:pt idx="477">
                  <c:v>-21.643999999999998</c:v>
                </c:pt>
                <c:pt idx="478">
                  <c:v>-21.616</c:v>
                </c:pt>
                <c:pt idx="479">
                  <c:v>-21.588000000000001</c:v>
                </c:pt>
                <c:pt idx="480">
                  <c:v>-21.56</c:v>
                </c:pt>
                <c:pt idx="481">
                  <c:v>-21.532</c:v>
                </c:pt>
                <c:pt idx="482">
                  <c:v>-21.504000000000001</c:v>
                </c:pt>
                <c:pt idx="483">
                  <c:v>-21.475999999999999</c:v>
                </c:pt>
                <c:pt idx="484">
                  <c:v>-21.448</c:v>
                </c:pt>
                <c:pt idx="485">
                  <c:v>-21.42</c:v>
                </c:pt>
                <c:pt idx="486">
                  <c:v>-21.391999999999999</c:v>
                </c:pt>
                <c:pt idx="487">
                  <c:v>-21.364000000000001</c:v>
                </c:pt>
                <c:pt idx="488">
                  <c:v>-21.335999999999999</c:v>
                </c:pt>
                <c:pt idx="489">
                  <c:v>-21.308</c:v>
                </c:pt>
                <c:pt idx="490">
                  <c:v>-21.28</c:v>
                </c:pt>
                <c:pt idx="491">
                  <c:v>-21.251999999999999</c:v>
                </c:pt>
                <c:pt idx="492">
                  <c:v>-21.224</c:v>
                </c:pt>
                <c:pt idx="493">
                  <c:v>-21.196000000000002</c:v>
                </c:pt>
                <c:pt idx="494">
                  <c:v>-21.167999999999999</c:v>
                </c:pt>
                <c:pt idx="495">
                  <c:v>-21.14</c:v>
                </c:pt>
                <c:pt idx="496">
                  <c:v>-21.111999999999998</c:v>
                </c:pt>
                <c:pt idx="497">
                  <c:v>-21.084</c:v>
                </c:pt>
                <c:pt idx="498">
                  <c:v>-21.056000000000001</c:v>
                </c:pt>
                <c:pt idx="499">
                  <c:v>-21.027999999999999</c:v>
                </c:pt>
                <c:pt idx="500">
                  <c:v>-21</c:v>
                </c:pt>
                <c:pt idx="501">
                  <c:v>-20.972000000000001</c:v>
                </c:pt>
                <c:pt idx="502">
                  <c:v>-20.943999999999999</c:v>
                </c:pt>
                <c:pt idx="503">
                  <c:v>-20.916</c:v>
                </c:pt>
                <c:pt idx="504">
                  <c:v>-20.888000000000002</c:v>
                </c:pt>
                <c:pt idx="505">
                  <c:v>-20.86</c:v>
                </c:pt>
                <c:pt idx="506">
                  <c:v>-20.832000000000001</c:v>
                </c:pt>
                <c:pt idx="507">
                  <c:v>-20.803999999999998</c:v>
                </c:pt>
                <c:pt idx="508">
                  <c:v>-20.776</c:v>
                </c:pt>
                <c:pt idx="509">
                  <c:v>-20.748000000000001</c:v>
                </c:pt>
                <c:pt idx="510">
                  <c:v>-20.72</c:v>
                </c:pt>
                <c:pt idx="511">
                  <c:v>-20.692</c:v>
                </c:pt>
                <c:pt idx="512">
                  <c:v>-20.664000000000001</c:v>
                </c:pt>
                <c:pt idx="513">
                  <c:v>-20.635999999999999</c:v>
                </c:pt>
                <c:pt idx="514">
                  <c:v>-20.608000000000001</c:v>
                </c:pt>
                <c:pt idx="515">
                  <c:v>-20.58</c:v>
                </c:pt>
                <c:pt idx="516">
                  <c:v>-20.552</c:v>
                </c:pt>
                <c:pt idx="517">
                  <c:v>-20.524000000000001</c:v>
                </c:pt>
                <c:pt idx="518">
                  <c:v>-20.495999999999999</c:v>
                </c:pt>
                <c:pt idx="519">
                  <c:v>-20.468</c:v>
                </c:pt>
                <c:pt idx="520">
                  <c:v>-20.440000000000001</c:v>
                </c:pt>
                <c:pt idx="521">
                  <c:v>-20.411999999999999</c:v>
                </c:pt>
                <c:pt idx="522">
                  <c:v>-20.384</c:v>
                </c:pt>
                <c:pt idx="523">
                  <c:v>-20.356000000000002</c:v>
                </c:pt>
                <c:pt idx="524">
                  <c:v>-20.327999999999999</c:v>
                </c:pt>
                <c:pt idx="525">
                  <c:v>-20.3</c:v>
                </c:pt>
                <c:pt idx="526">
                  <c:v>-20.271999999999998</c:v>
                </c:pt>
                <c:pt idx="527">
                  <c:v>-20.244</c:v>
                </c:pt>
                <c:pt idx="528">
                  <c:v>-20.216000000000001</c:v>
                </c:pt>
                <c:pt idx="529">
                  <c:v>-20.187999999999999</c:v>
                </c:pt>
                <c:pt idx="530">
                  <c:v>-20.16</c:v>
                </c:pt>
                <c:pt idx="531">
                  <c:v>-20.132000000000001</c:v>
                </c:pt>
                <c:pt idx="532">
                  <c:v>-20.103999999999999</c:v>
                </c:pt>
                <c:pt idx="533">
                  <c:v>-20.076000000000001</c:v>
                </c:pt>
                <c:pt idx="534">
                  <c:v>-20.047999999999998</c:v>
                </c:pt>
                <c:pt idx="535">
                  <c:v>-20.02</c:v>
                </c:pt>
                <c:pt idx="536">
                  <c:v>-19.992000000000001</c:v>
                </c:pt>
                <c:pt idx="537">
                  <c:v>-19.963999999999999</c:v>
                </c:pt>
                <c:pt idx="538">
                  <c:v>-19.936</c:v>
                </c:pt>
                <c:pt idx="539">
                  <c:v>-19.908000000000001</c:v>
                </c:pt>
                <c:pt idx="540">
                  <c:v>-19.88</c:v>
                </c:pt>
                <c:pt idx="541">
                  <c:v>-19.852</c:v>
                </c:pt>
                <c:pt idx="542">
                  <c:v>-19.824000000000002</c:v>
                </c:pt>
                <c:pt idx="543">
                  <c:v>-19.795999999999999</c:v>
                </c:pt>
                <c:pt idx="544">
                  <c:v>-19.768000000000001</c:v>
                </c:pt>
                <c:pt idx="545">
                  <c:v>-19.739999999999998</c:v>
                </c:pt>
                <c:pt idx="546">
                  <c:v>-19.712</c:v>
                </c:pt>
                <c:pt idx="547">
                  <c:v>-19.684000000000001</c:v>
                </c:pt>
                <c:pt idx="548">
                  <c:v>-19.655999999999999</c:v>
                </c:pt>
                <c:pt idx="549">
                  <c:v>-19.628</c:v>
                </c:pt>
                <c:pt idx="550">
                  <c:v>-19.600000000000001</c:v>
                </c:pt>
                <c:pt idx="551">
                  <c:v>-19.571999999999999</c:v>
                </c:pt>
                <c:pt idx="552">
                  <c:v>-19.544</c:v>
                </c:pt>
                <c:pt idx="553">
                  <c:v>-19.515999999999998</c:v>
                </c:pt>
                <c:pt idx="554">
                  <c:v>-19.488</c:v>
                </c:pt>
                <c:pt idx="555">
                  <c:v>-19.46</c:v>
                </c:pt>
                <c:pt idx="556">
                  <c:v>-19.431999999999999</c:v>
                </c:pt>
                <c:pt idx="557">
                  <c:v>-19.404</c:v>
                </c:pt>
                <c:pt idx="558">
                  <c:v>-19.376000000000001</c:v>
                </c:pt>
                <c:pt idx="559">
                  <c:v>-19.347999999999999</c:v>
                </c:pt>
                <c:pt idx="560">
                  <c:v>-19.32</c:v>
                </c:pt>
                <c:pt idx="561">
                  <c:v>-19.292000000000002</c:v>
                </c:pt>
                <c:pt idx="562">
                  <c:v>-19.263999999999999</c:v>
                </c:pt>
                <c:pt idx="563">
                  <c:v>-19.236000000000001</c:v>
                </c:pt>
                <c:pt idx="564">
                  <c:v>-19.207999999999998</c:v>
                </c:pt>
                <c:pt idx="565">
                  <c:v>-19.18</c:v>
                </c:pt>
                <c:pt idx="566">
                  <c:v>-19.152000000000001</c:v>
                </c:pt>
                <c:pt idx="567">
                  <c:v>-19.123999999999999</c:v>
                </c:pt>
                <c:pt idx="568">
                  <c:v>-19.096</c:v>
                </c:pt>
                <c:pt idx="569">
                  <c:v>-19.068000000000001</c:v>
                </c:pt>
                <c:pt idx="570">
                  <c:v>-19.04</c:v>
                </c:pt>
                <c:pt idx="571">
                  <c:v>-19.012</c:v>
                </c:pt>
                <c:pt idx="572">
                  <c:v>-18.984000000000002</c:v>
                </c:pt>
                <c:pt idx="573">
                  <c:v>-18.956</c:v>
                </c:pt>
                <c:pt idx="574">
                  <c:v>-18.928000000000001</c:v>
                </c:pt>
                <c:pt idx="575">
                  <c:v>-18.899999999999999</c:v>
                </c:pt>
                <c:pt idx="576">
                  <c:v>-18.872</c:v>
                </c:pt>
                <c:pt idx="577">
                  <c:v>-18.844000000000001</c:v>
                </c:pt>
                <c:pt idx="578">
                  <c:v>-18.815999999999999</c:v>
                </c:pt>
                <c:pt idx="579">
                  <c:v>-18.788</c:v>
                </c:pt>
                <c:pt idx="580">
                  <c:v>-18.760000000000002</c:v>
                </c:pt>
                <c:pt idx="581">
                  <c:v>-18.731999999999999</c:v>
                </c:pt>
                <c:pt idx="582">
                  <c:v>-18.704000000000001</c:v>
                </c:pt>
                <c:pt idx="583">
                  <c:v>-18.675999999999998</c:v>
                </c:pt>
                <c:pt idx="584">
                  <c:v>-18.648</c:v>
                </c:pt>
                <c:pt idx="585">
                  <c:v>-18.62</c:v>
                </c:pt>
                <c:pt idx="586">
                  <c:v>-18.591999999999999</c:v>
                </c:pt>
                <c:pt idx="587">
                  <c:v>-18.564</c:v>
                </c:pt>
                <c:pt idx="588">
                  <c:v>-18.536000000000001</c:v>
                </c:pt>
                <c:pt idx="589">
                  <c:v>-18.507999999999999</c:v>
                </c:pt>
                <c:pt idx="590">
                  <c:v>-18.48</c:v>
                </c:pt>
                <c:pt idx="591">
                  <c:v>-18.452000000000002</c:v>
                </c:pt>
                <c:pt idx="592">
                  <c:v>-18.423999999999999</c:v>
                </c:pt>
                <c:pt idx="593">
                  <c:v>-18.396000000000001</c:v>
                </c:pt>
                <c:pt idx="594">
                  <c:v>-18.367999999999999</c:v>
                </c:pt>
                <c:pt idx="595">
                  <c:v>-18.34</c:v>
                </c:pt>
                <c:pt idx="596">
                  <c:v>-18.312000000000001</c:v>
                </c:pt>
                <c:pt idx="597">
                  <c:v>-18.283999999999999</c:v>
                </c:pt>
                <c:pt idx="598">
                  <c:v>-18.256</c:v>
                </c:pt>
                <c:pt idx="599">
                  <c:v>-18.228000000000002</c:v>
                </c:pt>
                <c:pt idx="600">
                  <c:v>-18.2</c:v>
                </c:pt>
                <c:pt idx="601">
                  <c:v>-18.172000000000001</c:v>
                </c:pt>
                <c:pt idx="602">
                  <c:v>-18.143999999999998</c:v>
                </c:pt>
                <c:pt idx="603">
                  <c:v>-18.116</c:v>
                </c:pt>
                <c:pt idx="604">
                  <c:v>-18.088000000000001</c:v>
                </c:pt>
                <c:pt idx="605">
                  <c:v>-18.059999999999999</c:v>
                </c:pt>
                <c:pt idx="606">
                  <c:v>-18.032</c:v>
                </c:pt>
                <c:pt idx="607">
                  <c:v>-18.004000000000001</c:v>
                </c:pt>
                <c:pt idx="608">
                  <c:v>-17.975999999999999</c:v>
                </c:pt>
                <c:pt idx="609">
                  <c:v>-17.948</c:v>
                </c:pt>
                <c:pt idx="610">
                  <c:v>-17.920000000000002</c:v>
                </c:pt>
                <c:pt idx="611">
                  <c:v>-17.891999999999999</c:v>
                </c:pt>
                <c:pt idx="612">
                  <c:v>-17.864000000000001</c:v>
                </c:pt>
                <c:pt idx="613">
                  <c:v>-17.835999999999999</c:v>
                </c:pt>
                <c:pt idx="614">
                  <c:v>-17.808</c:v>
                </c:pt>
                <c:pt idx="615">
                  <c:v>-17.78</c:v>
                </c:pt>
                <c:pt idx="616">
                  <c:v>-17.751999999999999</c:v>
                </c:pt>
                <c:pt idx="617">
                  <c:v>-17.724</c:v>
                </c:pt>
                <c:pt idx="618">
                  <c:v>-17.696000000000002</c:v>
                </c:pt>
                <c:pt idx="619">
                  <c:v>-17.667999999999999</c:v>
                </c:pt>
                <c:pt idx="620">
                  <c:v>-17.64</c:v>
                </c:pt>
                <c:pt idx="621">
                  <c:v>-17.611999999999998</c:v>
                </c:pt>
                <c:pt idx="622">
                  <c:v>-17.584</c:v>
                </c:pt>
                <c:pt idx="623">
                  <c:v>-17.556000000000001</c:v>
                </c:pt>
                <c:pt idx="624">
                  <c:v>-17.527999999999999</c:v>
                </c:pt>
                <c:pt idx="625">
                  <c:v>-17.5</c:v>
                </c:pt>
                <c:pt idx="626">
                  <c:v>-17.472000000000001</c:v>
                </c:pt>
                <c:pt idx="627">
                  <c:v>-17.443999999999999</c:v>
                </c:pt>
                <c:pt idx="628">
                  <c:v>-17.416</c:v>
                </c:pt>
                <c:pt idx="629">
                  <c:v>-17.388000000000002</c:v>
                </c:pt>
                <c:pt idx="630">
                  <c:v>-17.36</c:v>
                </c:pt>
                <c:pt idx="631">
                  <c:v>-17.332000000000001</c:v>
                </c:pt>
                <c:pt idx="632">
                  <c:v>-17.303999999999998</c:v>
                </c:pt>
                <c:pt idx="633">
                  <c:v>-17.276</c:v>
                </c:pt>
                <c:pt idx="634">
                  <c:v>-17.248000000000001</c:v>
                </c:pt>
                <c:pt idx="635">
                  <c:v>-17.22</c:v>
                </c:pt>
                <c:pt idx="636">
                  <c:v>-17.192</c:v>
                </c:pt>
                <c:pt idx="637">
                  <c:v>-17.164000000000001</c:v>
                </c:pt>
                <c:pt idx="638">
                  <c:v>-17.135999999999999</c:v>
                </c:pt>
                <c:pt idx="639">
                  <c:v>-17.108000000000001</c:v>
                </c:pt>
                <c:pt idx="640">
                  <c:v>-17.079999999999998</c:v>
                </c:pt>
                <c:pt idx="641">
                  <c:v>-17.052</c:v>
                </c:pt>
                <c:pt idx="642">
                  <c:v>-17.024000000000001</c:v>
                </c:pt>
                <c:pt idx="643">
                  <c:v>-16.995999999999999</c:v>
                </c:pt>
                <c:pt idx="644">
                  <c:v>-16.968</c:v>
                </c:pt>
                <c:pt idx="645">
                  <c:v>-16.940000000000001</c:v>
                </c:pt>
                <c:pt idx="646">
                  <c:v>-16.911999999999999</c:v>
                </c:pt>
                <c:pt idx="647">
                  <c:v>-16.884</c:v>
                </c:pt>
                <c:pt idx="648">
                  <c:v>-16.856000000000002</c:v>
                </c:pt>
                <c:pt idx="649">
                  <c:v>-16.827999999999999</c:v>
                </c:pt>
                <c:pt idx="650">
                  <c:v>-16.8</c:v>
                </c:pt>
                <c:pt idx="651">
                  <c:v>-16.771999999999998</c:v>
                </c:pt>
                <c:pt idx="652">
                  <c:v>-16.744</c:v>
                </c:pt>
                <c:pt idx="653">
                  <c:v>-16.716000000000001</c:v>
                </c:pt>
                <c:pt idx="654">
                  <c:v>-16.687999999999999</c:v>
                </c:pt>
                <c:pt idx="655">
                  <c:v>-16.66</c:v>
                </c:pt>
                <c:pt idx="656">
                  <c:v>-16.632000000000001</c:v>
                </c:pt>
                <c:pt idx="657">
                  <c:v>-16.603999999999999</c:v>
                </c:pt>
                <c:pt idx="658">
                  <c:v>-16.576000000000001</c:v>
                </c:pt>
                <c:pt idx="659">
                  <c:v>-16.547999999999998</c:v>
                </c:pt>
                <c:pt idx="660">
                  <c:v>-16.52</c:v>
                </c:pt>
                <c:pt idx="661">
                  <c:v>-16.492000000000001</c:v>
                </c:pt>
                <c:pt idx="662">
                  <c:v>-16.463999999999999</c:v>
                </c:pt>
                <c:pt idx="663">
                  <c:v>-16.436</c:v>
                </c:pt>
                <c:pt idx="664">
                  <c:v>-16.408000000000001</c:v>
                </c:pt>
                <c:pt idx="665">
                  <c:v>-16.38</c:v>
                </c:pt>
                <c:pt idx="666">
                  <c:v>-16.352</c:v>
                </c:pt>
                <c:pt idx="667">
                  <c:v>-16.324000000000002</c:v>
                </c:pt>
                <c:pt idx="668">
                  <c:v>-16.295999999999999</c:v>
                </c:pt>
                <c:pt idx="669">
                  <c:v>-16.268000000000001</c:v>
                </c:pt>
                <c:pt idx="670">
                  <c:v>-16.239999999999998</c:v>
                </c:pt>
                <c:pt idx="671">
                  <c:v>-16.212</c:v>
                </c:pt>
                <c:pt idx="672">
                  <c:v>-16.184000000000001</c:v>
                </c:pt>
                <c:pt idx="673">
                  <c:v>-16.155999999999999</c:v>
                </c:pt>
                <c:pt idx="674">
                  <c:v>-16.128</c:v>
                </c:pt>
                <c:pt idx="675">
                  <c:v>-16.100000000000001</c:v>
                </c:pt>
                <c:pt idx="676">
                  <c:v>-16.071999999999999</c:v>
                </c:pt>
                <c:pt idx="677">
                  <c:v>-16.044</c:v>
                </c:pt>
                <c:pt idx="678">
                  <c:v>-16.015999999999998</c:v>
                </c:pt>
                <c:pt idx="679">
                  <c:v>-15.988</c:v>
                </c:pt>
                <c:pt idx="680">
                  <c:v>-15.96</c:v>
                </c:pt>
                <c:pt idx="681">
                  <c:v>-15.932</c:v>
                </c:pt>
                <c:pt idx="682">
                  <c:v>-15.904</c:v>
                </c:pt>
                <c:pt idx="683">
                  <c:v>-15.875999999999999</c:v>
                </c:pt>
                <c:pt idx="684">
                  <c:v>-15.848000000000001</c:v>
                </c:pt>
                <c:pt idx="685">
                  <c:v>-15.82</c:v>
                </c:pt>
                <c:pt idx="686">
                  <c:v>-15.792</c:v>
                </c:pt>
                <c:pt idx="687">
                  <c:v>-15.763999999999999</c:v>
                </c:pt>
                <c:pt idx="688">
                  <c:v>-15.736000000000001</c:v>
                </c:pt>
                <c:pt idx="689">
                  <c:v>-15.708</c:v>
                </c:pt>
                <c:pt idx="690">
                  <c:v>-15.68</c:v>
                </c:pt>
                <c:pt idx="691">
                  <c:v>-15.651999999999999</c:v>
                </c:pt>
                <c:pt idx="692">
                  <c:v>-15.624000000000001</c:v>
                </c:pt>
                <c:pt idx="693">
                  <c:v>-15.596</c:v>
                </c:pt>
                <c:pt idx="694">
                  <c:v>-15.568</c:v>
                </c:pt>
                <c:pt idx="695">
                  <c:v>-15.54</c:v>
                </c:pt>
                <c:pt idx="696">
                  <c:v>-15.512</c:v>
                </c:pt>
                <c:pt idx="697">
                  <c:v>-15.484</c:v>
                </c:pt>
                <c:pt idx="698">
                  <c:v>-15.456</c:v>
                </c:pt>
                <c:pt idx="699">
                  <c:v>-15.428000000000001</c:v>
                </c:pt>
                <c:pt idx="700">
                  <c:v>-15.4</c:v>
                </c:pt>
                <c:pt idx="701">
                  <c:v>-15.372</c:v>
                </c:pt>
                <c:pt idx="702">
                  <c:v>-15.343999999999999</c:v>
                </c:pt>
                <c:pt idx="703">
                  <c:v>-15.316000000000001</c:v>
                </c:pt>
                <c:pt idx="704">
                  <c:v>-15.288</c:v>
                </c:pt>
                <c:pt idx="705">
                  <c:v>-15.26</c:v>
                </c:pt>
                <c:pt idx="706">
                  <c:v>-15.231999999999999</c:v>
                </c:pt>
                <c:pt idx="707">
                  <c:v>-15.204000000000001</c:v>
                </c:pt>
                <c:pt idx="708">
                  <c:v>-15.176</c:v>
                </c:pt>
                <c:pt idx="709">
                  <c:v>-15.148</c:v>
                </c:pt>
                <c:pt idx="710">
                  <c:v>-15.12</c:v>
                </c:pt>
                <c:pt idx="711">
                  <c:v>-15.092000000000001</c:v>
                </c:pt>
                <c:pt idx="712">
                  <c:v>-15.064</c:v>
                </c:pt>
                <c:pt idx="713">
                  <c:v>-15.036</c:v>
                </c:pt>
                <c:pt idx="714">
                  <c:v>-15.007999999999999</c:v>
                </c:pt>
                <c:pt idx="715">
                  <c:v>-14.98</c:v>
                </c:pt>
                <c:pt idx="716">
                  <c:v>-14.952</c:v>
                </c:pt>
                <c:pt idx="717">
                  <c:v>-14.923999999999999</c:v>
                </c:pt>
                <c:pt idx="718">
                  <c:v>-14.896000000000001</c:v>
                </c:pt>
                <c:pt idx="719">
                  <c:v>-14.868</c:v>
                </c:pt>
                <c:pt idx="720">
                  <c:v>-14.84</c:v>
                </c:pt>
                <c:pt idx="721">
                  <c:v>-14.811999999999999</c:v>
                </c:pt>
                <c:pt idx="722">
                  <c:v>-14.784000000000001</c:v>
                </c:pt>
                <c:pt idx="723">
                  <c:v>-14.756</c:v>
                </c:pt>
                <c:pt idx="724">
                  <c:v>-14.728</c:v>
                </c:pt>
                <c:pt idx="725">
                  <c:v>-14.7</c:v>
                </c:pt>
                <c:pt idx="726">
                  <c:v>-14.672000000000001</c:v>
                </c:pt>
                <c:pt idx="727">
                  <c:v>-14.644</c:v>
                </c:pt>
                <c:pt idx="728">
                  <c:v>-14.616</c:v>
                </c:pt>
                <c:pt idx="729">
                  <c:v>-14.587999999999999</c:v>
                </c:pt>
                <c:pt idx="730">
                  <c:v>-14.56</c:v>
                </c:pt>
                <c:pt idx="731">
                  <c:v>-14.532</c:v>
                </c:pt>
                <c:pt idx="732">
                  <c:v>-14.504</c:v>
                </c:pt>
                <c:pt idx="733">
                  <c:v>-14.476000000000001</c:v>
                </c:pt>
                <c:pt idx="734">
                  <c:v>-14.448</c:v>
                </c:pt>
                <c:pt idx="735">
                  <c:v>-14.42</c:v>
                </c:pt>
                <c:pt idx="736">
                  <c:v>-14.391999999999999</c:v>
                </c:pt>
                <c:pt idx="737">
                  <c:v>-14.364000000000001</c:v>
                </c:pt>
                <c:pt idx="738">
                  <c:v>-14.336</c:v>
                </c:pt>
                <c:pt idx="739">
                  <c:v>-14.308</c:v>
                </c:pt>
                <c:pt idx="740">
                  <c:v>-14.28</c:v>
                </c:pt>
                <c:pt idx="741">
                  <c:v>-14.252000000000001</c:v>
                </c:pt>
                <c:pt idx="742">
                  <c:v>-14.224</c:v>
                </c:pt>
                <c:pt idx="743">
                  <c:v>-14.196</c:v>
                </c:pt>
                <c:pt idx="744">
                  <c:v>-14.167999999999999</c:v>
                </c:pt>
                <c:pt idx="745">
                  <c:v>-14.14</c:v>
                </c:pt>
                <c:pt idx="746">
                  <c:v>-14.112</c:v>
                </c:pt>
                <c:pt idx="747">
                  <c:v>-14.084</c:v>
                </c:pt>
                <c:pt idx="748">
                  <c:v>-14.055999999999999</c:v>
                </c:pt>
                <c:pt idx="749">
                  <c:v>-14.028</c:v>
                </c:pt>
                <c:pt idx="750">
                  <c:v>-14</c:v>
                </c:pt>
                <c:pt idx="751">
                  <c:v>-13.972</c:v>
                </c:pt>
                <c:pt idx="752">
                  <c:v>-13.944000000000001</c:v>
                </c:pt>
                <c:pt idx="753">
                  <c:v>-13.916</c:v>
                </c:pt>
                <c:pt idx="754">
                  <c:v>-13.888</c:v>
                </c:pt>
                <c:pt idx="755">
                  <c:v>-13.86</c:v>
                </c:pt>
                <c:pt idx="756">
                  <c:v>-13.832000000000001</c:v>
                </c:pt>
                <c:pt idx="757">
                  <c:v>-13.804</c:v>
                </c:pt>
                <c:pt idx="758">
                  <c:v>-13.776</c:v>
                </c:pt>
                <c:pt idx="759">
                  <c:v>-13.747999999999999</c:v>
                </c:pt>
                <c:pt idx="760">
                  <c:v>-13.72</c:v>
                </c:pt>
                <c:pt idx="761">
                  <c:v>-13.692</c:v>
                </c:pt>
                <c:pt idx="762">
                  <c:v>-13.664</c:v>
                </c:pt>
                <c:pt idx="763">
                  <c:v>-13.635999999999999</c:v>
                </c:pt>
                <c:pt idx="764">
                  <c:v>-13.608000000000001</c:v>
                </c:pt>
                <c:pt idx="765">
                  <c:v>-13.58</c:v>
                </c:pt>
                <c:pt idx="766">
                  <c:v>-13.552</c:v>
                </c:pt>
                <c:pt idx="767">
                  <c:v>-13.523999999999999</c:v>
                </c:pt>
                <c:pt idx="768">
                  <c:v>-13.496</c:v>
                </c:pt>
                <c:pt idx="769">
                  <c:v>-13.468</c:v>
                </c:pt>
                <c:pt idx="770">
                  <c:v>-13.44</c:v>
                </c:pt>
                <c:pt idx="771">
                  <c:v>-13.412000000000001</c:v>
                </c:pt>
                <c:pt idx="772">
                  <c:v>-13.384</c:v>
                </c:pt>
                <c:pt idx="773">
                  <c:v>-13.356</c:v>
                </c:pt>
                <c:pt idx="774">
                  <c:v>-13.327999999999999</c:v>
                </c:pt>
                <c:pt idx="775">
                  <c:v>-13.3</c:v>
                </c:pt>
                <c:pt idx="776">
                  <c:v>-13.272</c:v>
                </c:pt>
                <c:pt idx="777">
                  <c:v>-13.244</c:v>
                </c:pt>
                <c:pt idx="778">
                  <c:v>-13.215999999999999</c:v>
                </c:pt>
                <c:pt idx="779">
                  <c:v>-13.188000000000001</c:v>
                </c:pt>
                <c:pt idx="780">
                  <c:v>-13.16</c:v>
                </c:pt>
                <c:pt idx="781">
                  <c:v>-13.132</c:v>
                </c:pt>
                <c:pt idx="782">
                  <c:v>-13.103999999999999</c:v>
                </c:pt>
                <c:pt idx="783">
                  <c:v>-13.076000000000001</c:v>
                </c:pt>
                <c:pt idx="784">
                  <c:v>-13.048</c:v>
                </c:pt>
                <c:pt idx="785">
                  <c:v>-13.02</c:v>
                </c:pt>
                <c:pt idx="786">
                  <c:v>-12.992000000000001</c:v>
                </c:pt>
                <c:pt idx="787">
                  <c:v>-12.964</c:v>
                </c:pt>
                <c:pt idx="788">
                  <c:v>-12.936</c:v>
                </c:pt>
                <c:pt idx="789">
                  <c:v>-12.907999999999999</c:v>
                </c:pt>
                <c:pt idx="790">
                  <c:v>-12.88</c:v>
                </c:pt>
                <c:pt idx="791">
                  <c:v>-12.852</c:v>
                </c:pt>
                <c:pt idx="792">
                  <c:v>-12.824</c:v>
                </c:pt>
                <c:pt idx="793">
                  <c:v>-12.795999999999999</c:v>
                </c:pt>
                <c:pt idx="794">
                  <c:v>-12.768000000000001</c:v>
                </c:pt>
                <c:pt idx="795">
                  <c:v>-12.74</c:v>
                </c:pt>
                <c:pt idx="796">
                  <c:v>-12.712</c:v>
                </c:pt>
                <c:pt idx="797">
                  <c:v>-12.683999999999999</c:v>
                </c:pt>
                <c:pt idx="798">
                  <c:v>-12.656000000000001</c:v>
                </c:pt>
                <c:pt idx="799">
                  <c:v>-12.628</c:v>
                </c:pt>
                <c:pt idx="800">
                  <c:v>-12.6</c:v>
                </c:pt>
                <c:pt idx="801">
                  <c:v>-12.571999999999999</c:v>
                </c:pt>
                <c:pt idx="802">
                  <c:v>-12.544</c:v>
                </c:pt>
                <c:pt idx="803">
                  <c:v>-12.516</c:v>
                </c:pt>
                <c:pt idx="804">
                  <c:v>-12.488</c:v>
                </c:pt>
                <c:pt idx="805">
                  <c:v>-12.46</c:v>
                </c:pt>
                <c:pt idx="806">
                  <c:v>-12.432</c:v>
                </c:pt>
                <c:pt idx="807">
                  <c:v>-12.404</c:v>
                </c:pt>
                <c:pt idx="808">
                  <c:v>-12.375999999999999</c:v>
                </c:pt>
                <c:pt idx="809">
                  <c:v>-12.348000000000001</c:v>
                </c:pt>
                <c:pt idx="810">
                  <c:v>-12.32</c:v>
                </c:pt>
                <c:pt idx="811">
                  <c:v>-12.292</c:v>
                </c:pt>
                <c:pt idx="812">
                  <c:v>-12.263999999999999</c:v>
                </c:pt>
                <c:pt idx="813">
                  <c:v>-12.236000000000001</c:v>
                </c:pt>
                <c:pt idx="814">
                  <c:v>-12.208</c:v>
                </c:pt>
                <c:pt idx="815">
                  <c:v>-12.18</c:v>
                </c:pt>
                <c:pt idx="816">
                  <c:v>-12.151999999999999</c:v>
                </c:pt>
                <c:pt idx="817">
                  <c:v>-12.124000000000001</c:v>
                </c:pt>
                <c:pt idx="818">
                  <c:v>-12.096</c:v>
                </c:pt>
                <c:pt idx="819">
                  <c:v>-12.068</c:v>
                </c:pt>
                <c:pt idx="820">
                  <c:v>-12.04</c:v>
                </c:pt>
                <c:pt idx="821">
                  <c:v>-12.012</c:v>
                </c:pt>
                <c:pt idx="822">
                  <c:v>-11.984</c:v>
                </c:pt>
                <c:pt idx="823">
                  <c:v>-11.956</c:v>
                </c:pt>
                <c:pt idx="824">
                  <c:v>-11.928000000000001</c:v>
                </c:pt>
                <c:pt idx="825">
                  <c:v>-11.9</c:v>
                </c:pt>
                <c:pt idx="826">
                  <c:v>-11.872</c:v>
                </c:pt>
                <c:pt idx="827">
                  <c:v>-11.843999999999999</c:v>
                </c:pt>
                <c:pt idx="828">
                  <c:v>-11.816000000000001</c:v>
                </c:pt>
                <c:pt idx="829">
                  <c:v>-11.788</c:v>
                </c:pt>
                <c:pt idx="830">
                  <c:v>-11.76</c:v>
                </c:pt>
                <c:pt idx="831">
                  <c:v>-11.731999999999999</c:v>
                </c:pt>
                <c:pt idx="832">
                  <c:v>-11.704000000000001</c:v>
                </c:pt>
                <c:pt idx="833">
                  <c:v>-11.676</c:v>
                </c:pt>
                <c:pt idx="834">
                  <c:v>-11.648</c:v>
                </c:pt>
                <c:pt idx="835">
                  <c:v>-11.62</c:v>
                </c:pt>
                <c:pt idx="836">
                  <c:v>-11.592000000000001</c:v>
                </c:pt>
                <c:pt idx="837">
                  <c:v>-11.564</c:v>
                </c:pt>
                <c:pt idx="838">
                  <c:v>-11.536</c:v>
                </c:pt>
                <c:pt idx="839">
                  <c:v>-11.507999999999999</c:v>
                </c:pt>
                <c:pt idx="840">
                  <c:v>-11.48</c:v>
                </c:pt>
                <c:pt idx="841">
                  <c:v>-11.452</c:v>
                </c:pt>
                <c:pt idx="842">
                  <c:v>-11.423999999999999</c:v>
                </c:pt>
                <c:pt idx="843">
                  <c:v>-11.396000000000001</c:v>
                </c:pt>
                <c:pt idx="844">
                  <c:v>-11.368</c:v>
                </c:pt>
                <c:pt idx="845">
                  <c:v>-11.34</c:v>
                </c:pt>
                <c:pt idx="846">
                  <c:v>-11.311999999999999</c:v>
                </c:pt>
                <c:pt idx="847">
                  <c:v>-11.284000000000001</c:v>
                </c:pt>
                <c:pt idx="848">
                  <c:v>-11.256</c:v>
                </c:pt>
                <c:pt idx="849">
                  <c:v>-11.228</c:v>
                </c:pt>
                <c:pt idx="850">
                  <c:v>-11.2</c:v>
                </c:pt>
                <c:pt idx="851">
                  <c:v>-11.172000000000001</c:v>
                </c:pt>
                <c:pt idx="852">
                  <c:v>-11.144</c:v>
                </c:pt>
                <c:pt idx="853">
                  <c:v>-11.116</c:v>
                </c:pt>
                <c:pt idx="854">
                  <c:v>-11.087999999999999</c:v>
                </c:pt>
                <c:pt idx="855">
                  <c:v>-11.06</c:v>
                </c:pt>
                <c:pt idx="856">
                  <c:v>-11.032</c:v>
                </c:pt>
                <c:pt idx="857">
                  <c:v>-11.004</c:v>
                </c:pt>
                <c:pt idx="858">
                  <c:v>-10.976000000000001</c:v>
                </c:pt>
                <c:pt idx="859">
                  <c:v>-10.948</c:v>
                </c:pt>
                <c:pt idx="860">
                  <c:v>-10.92</c:v>
                </c:pt>
                <c:pt idx="861">
                  <c:v>-10.891999999999999</c:v>
                </c:pt>
                <c:pt idx="862">
                  <c:v>-10.864000000000001</c:v>
                </c:pt>
                <c:pt idx="863">
                  <c:v>-10.836</c:v>
                </c:pt>
                <c:pt idx="864">
                  <c:v>-10.808</c:v>
                </c:pt>
                <c:pt idx="865">
                  <c:v>-10.78</c:v>
                </c:pt>
                <c:pt idx="866">
                  <c:v>-10.752000000000001</c:v>
                </c:pt>
                <c:pt idx="867">
                  <c:v>-10.724</c:v>
                </c:pt>
                <c:pt idx="868">
                  <c:v>-10.696</c:v>
                </c:pt>
                <c:pt idx="869">
                  <c:v>-10.667999999999999</c:v>
                </c:pt>
                <c:pt idx="870">
                  <c:v>-10.64</c:v>
                </c:pt>
                <c:pt idx="871">
                  <c:v>-10.612</c:v>
                </c:pt>
                <c:pt idx="872">
                  <c:v>-10.584</c:v>
                </c:pt>
                <c:pt idx="873">
                  <c:v>-10.555999999999999</c:v>
                </c:pt>
                <c:pt idx="874">
                  <c:v>-10.528</c:v>
                </c:pt>
                <c:pt idx="875">
                  <c:v>-10.5</c:v>
                </c:pt>
                <c:pt idx="876">
                  <c:v>-10.472</c:v>
                </c:pt>
                <c:pt idx="877">
                  <c:v>-10.444000000000001</c:v>
                </c:pt>
                <c:pt idx="878">
                  <c:v>-10.416</c:v>
                </c:pt>
                <c:pt idx="879">
                  <c:v>-10.388</c:v>
                </c:pt>
                <c:pt idx="880">
                  <c:v>-10.36</c:v>
                </c:pt>
                <c:pt idx="881">
                  <c:v>-10.332000000000001</c:v>
                </c:pt>
                <c:pt idx="882">
                  <c:v>-10.304</c:v>
                </c:pt>
                <c:pt idx="883">
                  <c:v>-10.276</c:v>
                </c:pt>
                <c:pt idx="884">
                  <c:v>-10.247999999999999</c:v>
                </c:pt>
                <c:pt idx="885">
                  <c:v>-10.220000000000001</c:v>
                </c:pt>
                <c:pt idx="886">
                  <c:v>-10.192</c:v>
                </c:pt>
                <c:pt idx="887">
                  <c:v>-10.164</c:v>
                </c:pt>
                <c:pt idx="888">
                  <c:v>-10.135999999999999</c:v>
                </c:pt>
                <c:pt idx="889">
                  <c:v>-10.108000000000001</c:v>
                </c:pt>
                <c:pt idx="890">
                  <c:v>-10.08</c:v>
                </c:pt>
                <c:pt idx="891">
                  <c:v>-10.052</c:v>
                </c:pt>
                <c:pt idx="892">
                  <c:v>-10.023999999999999</c:v>
                </c:pt>
                <c:pt idx="893">
                  <c:v>-9.9960000000000004</c:v>
                </c:pt>
                <c:pt idx="894">
                  <c:v>-9.968</c:v>
                </c:pt>
                <c:pt idx="895">
                  <c:v>-9.94</c:v>
                </c:pt>
                <c:pt idx="896">
                  <c:v>-9.9120000000000008</c:v>
                </c:pt>
                <c:pt idx="897">
                  <c:v>-9.8840000000000003</c:v>
                </c:pt>
                <c:pt idx="898">
                  <c:v>-9.8559999999999999</c:v>
                </c:pt>
                <c:pt idx="899">
                  <c:v>-9.8279999999999994</c:v>
                </c:pt>
                <c:pt idx="900">
                  <c:v>-9.8000000000000007</c:v>
                </c:pt>
                <c:pt idx="901">
                  <c:v>-9.7720000000000002</c:v>
                </c:pt>
                <c:pt idx="902">
                  <c:v>-9.7439999999999998</c:v>
                </c:pt>
                <c:pt idx="903">
                  <c:v>-9.7159999999999993</c:v>
                </c:pt>
                <c:pt idx="904">
                  <c:v>-9.6880000000000006</c:v>
                </c:pt>
                <c:pt idx="905">
                  <c:v>-9.66</c:v>
                </c:pt>
                <c:pt idx="906">
                  <c:v>-9.6319999999999997</c:v>
                </c:pt>
                <c:pt idx="907">
                  <c:v>-9.6039999999999992</c:v>
                </c:pt>
                <c:pt idx="908">
                  <c:v>-9.5760000000000005</c:v>
                </c:pt>
                <c:pt idx="909">
                  <c:v>-9.548</c:v>
                </c:pt>
                <c:pt idx="910">
                  <c:v>-9.52</c:v>
                </c:pt>
                <c:pt idx="911">
                  <c:v>-9.4920000000000009</c:v>
                </c:pt>
                <c:pt idx="912">
                  <c:v>-9.4640000000000004</c:v>
                </c:pt>
                <c:pt idx="913">
                  <c:v>-9.4359999999999999</c:v>
                </c:pt>
                <c:pt idx="914">
                  <c:v>-9.4079999999999995</c:v>
                </c:pt>
                <c:pt idx="915">
                  <c:v>-9.3800000000000008</c:v>
                </c:pt>
                <c:pt idx="916">
                  <c:v>-9.3520000000000003</c:v>
                </c:pt>
                <c:pt idx="917">
                  <c:v>-9.3239999999999998</c:v>
                </c:pt>
                <c:pt idx="918">
                  <c:v>-9.2959999999999994</c:v>
                </c:pt>
                <c:pt idx="919">
                  <c:v>-9.2680000000000007</c:v>
                </c:pt>
                <c:pt idx="920">
                  <c:v>-9.24</c:v>
                </c:pt>
                <c:pt idx="921">
                  <c:v>-9.2119999999999997</c:v>
                </c:pt>
                <c:pt idx="922">
                  <c:v>-9.1839999999999993</c:v>
                </c:pt>
                <c:pt idx="923">
                  <c:v>-9.1560000000000006</c:v>
                </c:pt>
                <c:pt idx="924">
                  <c:v>-9.1280000000000001</c:v>
                </c:pt>
                <c:pt idx="925">
                  <c:v>-9.1</c:v>
                </c:pt>
                <c:pt idx="926">
                  <c:v>-9.0719999999999992</c:v>
                </c:pt>
                <c:pt idx="927">
                  <c:v>-9.0440000000000005</c:v>
                </c:pt>
                <c:pt idx="928">
                  <c:v>-9.016</c:v>
                </c:pt>
                <c:pt idx="929">
                  <c:v>-8.9879999999999995</c:v>
                </c:pt>
                <c:pt idx="930">
                  <c:v>-8.9600000000000009</c:v>
                </c:pt>
                <c:pt idx="931">
                  <c:v>-8.9320000000000004</c:v>
                </c:pt>
                <c:pt idx="932">
                  <c:v>-8.9039999999999999</c:v>
                </c:pt>
                <c:pt idx="933">
                  <c:v>-8.8759999999999994</c:v>
                </c:pt>
                <c:pt idx="934">
                  <c:v>-8.8480000000000008</c:v>
                </c:pt>
                <c:pt idx="935">
                  <c:v>-8.82</c:v>
                </c:pt>
                <c:pt idx="936">
                  <c:v>-8.7919999999999998</c:v>
                </c:pt>
                <c:pt idx="937">
                  <c:v>-8.7639999999999993</c:v>
                </c:pt>
                <c:pt idx="938">
                  <c:v>-8.7360000000000007</c:v>
                </c:pt>
                <c:pt idx="939">
                  <c:v>-8.7080000000000002</c:v>
                </c:pt>
                <c:pt idx="940">
                  <c:v>-8.68</c:v>
                </c:pt>
                <c:pt idx="941">
                  <c:v>-8.6519999999999992</c:v>
                </c:pt>
                <c:pt idx="942">
                  <c:v>-8.6240000000000006</c:v>
                </c:pt>
                <c:pt idx="943">
                  <c:v>-8.5960000000000001</c:v>
                </c:pt>
                <c:pt idx="944">
                  <c:v>-8.5679999999999996</c:v>
                </c:pt>
                <c:pt idx="945">
                  <c:v>-8.5399999999999991</c:v>
                </c:pt>
                <c:pt idx="946">
                  <c:v>-8.5120000000000005</c:v>
                </c:pt>
                <c:pt idx="947">
                  <c:v>-8.484</c:v>
                </c:pt>
                <c:pt idx="948">
                  <c:v>-8.4559999999999995</c:v>
                </c:pt>
                <c:pt idx="949">
                  <c:v>-8.4280000000000008</c:v>
                </c:pt>
                <c:pt idx="950">
                  <c:v>-8.4</c:v>
                </c:pt>
                <c:pt idx="951">
                  <c:v>-8.3719999999999999</c:v>
                </c:pt>
                <c:pt idx="952">
                  <c:v>-8.3439999999999994</c:v>
                </c:pt>
                <c:pt idx="953">
                  <c:v>-8.3160000000000007</c:v>
                </c:pt>
                <c:pt idx="954">
                  <c:v>-8.2880000000000003</c:v>
                </c:pt>
                <c:pt idx="955">
                  <c:v>-8.26</c:v>
                </c:pt>
                <c:pt idx="956">
                  <c:v>-8.2319999999999993</c:v>
                </c:pt>
                <c:pt idx="957">
                  <c:v>-8.2040000000000006</c:v>
                </c:pt>
                <c:pt idx="958">
                  <c:v>-8.1760000000000002</c:v>
                </c:pt>
                <c:pt idx="959">
                  <c:v>-8.1479999999999997</c:v>
                </c:pt>
                <c:pt idx="960">
                  <c:v>-8.1199999999999992</c:v>
                </c:pt>
                <c:pt idx="961">
                  <c:v>-8.0920000000000005</c:v>
                </c:pt>
                <c:pt idx="962">
                  <c:v>-8.0640000000000001</c:v>
                </c:pt>
                <c:pt idx="963">
                  <c:v>-8.0359999999999996</c:v>
                </c:pt>
                <c:pt idx="964">
                  <c:v>-8.0079999999999991</c:v>
                </c:pt>
                <c:pt idx="965">
                  <c:v>-7.98</c:v>
                </c:pt>
                <c:pt idx="966">
                  <c:v>-7.952</c:v>
                </c:pt>
                <c:pt idx="967">
                  <c:v>-7.9240000000000004</c:v>
                </c:pt>
                <c:pt idx="968">
                  <c:v>-7.8959999999999999</c:v>
                </c:pt>
                <c:pt idx="969">
                  <c:v>-7.8680000000000003</c:v>
                </c:pt>
                <c:pt idx="970">
                  <c:v>-7.84</c:v>
                </c:pt>
                <c:pt idx="971">
                  <c:v>-7.8120000000000003</c:v>
                </c:pt>
                <c:pt idx="972">
                  <c:v>-7.7839999999999998</c:v>
                </c:pt>
                <c:pt idx="973">
                  <c:v>-7.7560000000000002</c:v>
                </c:pt>
                <c:pt idx="974">
                  <c:v>-7.7279999999999998</c:v>
                </c:pt>
                <c:pt idx="975">
                  <c:v>-7.7</c:v>
                </c:pt>
                <c:pt idx="976">
                  <c:v>-7.6719999999999997</c:v>
                </c:pt>
                <c:pt idx="977">
                  <c:v>-7.6440000000000001</c:v>
                </c:pt>
                <c:pt idx="978">
                  <c:v>-7.6159999999999997</c:v>
                </c:pt>
                <c:pt idx="979">
                  <c:v>-7.5880000000000001</c:v>
                </c:pt>
                <c:pt idx="980">
                  <c:v>-7.56</c:v>
                </c:pt>
                <c:pt idx="981">
                  <c:v>-7.532</c:v>
                </c:pt>
                <c:pt idx="982">
                  <c:v>-7.5039999999999996</c:v>
                </c:pt>
                <c:pt idx="983">
                  <c:v>-7.476</c:v>
                </c:pt>
                <c:pt idx="984">
                  <c:v>-7.4480000000000004</c:v>
                </c:pt>
                <c:pt idx="985">
                  <c:v>-7.42</c:v>
                </c:pt>
                <c:pt idx="986">
                  <c:v>-7.3920000000000003</c:v>
                </c:pt>
                <c:pt idx="987">
                  <c:v>-7.3639999999999999</c:v>
                </c:pt>
                <c:pt idx="988">
                  <c:v>-7.3360000000000003</c:v>
                </c:pt>
                <c:pt idx="989">
                  <c:v>-7.3079999999999998</c:v>
                </c:pt>
                <c:pt idx="990">
                  <c:v>-7.28</c:v>
                </c:pt>
                <c:pt idx="991">
                  <c:v>-7.2519999999999998</c:v>
                </c:pt>
                <c:pt idx="992">
                  <c:v>-7.2240000000000002</c:v>
                </c:pt>
                <c:pt idx="993">
                  <c:v>-7.1959999999999997</c:v>
                </c:pt>
                <c:pt idx="994">
                  <c:v>-7.1680000000000001</c:v>
                </c:pt>
                <c:pt idx="995">
                  <c:v>-7.14</c:v>
                </c:pt>
                <c:pt idx="996">
                  <c:v>-7.1120000000000001</c:v>
                </c:pt>
                <c:pt idx="997">
                  <c:v>-7.0839999999999996</c:v>
                </c:pt>
                <c:pt idx="998">
                  <c:v>-7.056</c:v>
                </c:pt>
                <c:pt idx="999">
                  <c:v>-7.0279999999999996</c:v>
                </c:pt>
                <c:pt idx="1000">
                  <c:v>-7</c:v>
                </c:pt>
                <c:pt idx="1001">
                  <c:v>-6.9720000000000004</c:v>
                </c:pt>
                <c:pt idx="1002">
                  <c:v>-6.944</c:v>
                </c:pt>
                <c:pt idx="1003">
                  <c:v>-6.9160000000000004</c:v>
                </c:pt>
                <c:pt idx="1004">
                  <c:v>-6.8879999999999999</c:v>
                </c:pt>
                <c:pt idx="1005">
                  <c:v>-6.86</c:v>
                </c:pt>
                <c:pt idx="1006">
                  <c:v>-6.8319999999999999</c:v>
                </c:pt>
                <c:pt idx="1007">
                  <c:v>-6.8040000000000003</c:v>
                </c:pt>
                <c:pt idx="1008">
                  <c:v>-6.7759999999999998</c:v>
                </c:pt>
                <c:pt idx="1009">
                  <c:v>-6.7480000000000002</c:v>
                </c:pt>
                <c:pt idx="1010">
                  <c:v>-6.72</c:v>
                </c:pt>
                <c:pt idx="1011">
                  <c:v>-6.6920000000000002</c:v>
                </c:pt>
                <c:pt idx="1012">
                  <c:v>-6.6639999999999997</c:v>
                </c:pt>
                <c:pt idx="1013">
                  <c:v>-6.6360000000000001</c:v>
                </c:pt>
                <c:pt idx="1014">
                  <c:v>-6.6079999999999997</c:v>
                </c:pt>
                <c:pt idx="1015">
                  <c:v>-6.58</c:v>
                </c:pt>
                <c:pt idx="1016">
                  <c:v>-6.5519999999999996</c:v>
                </c:pt>
                <c:pt idx="1017">
                  <c:v>-6.524</c:v>
                </c:pt>
                <c:pt idx="1018">
                  <c:v>-6.4960000000000004</c:v>
                </c:pt>
                <c:pt idx="1019">
                  <c:v>-6.468</c:v>
                </c:pt>
                <c:pt idx="1020">
                  <c:v>-6.44</c:v>
                </c:pt>
                <c:pt idx="1021">
                  <c:v>-6.4119999999999999</c:v>
                </c:pt>
                <c:pt idx="1022">
                  <c:v>-6.3840000000000003</c:v>
                </c:pt>
                <c:pt idx="1023">
                  <c:v>-6.3559999999999999</c:v>
                </c:pt>
                <c:pt idx="1024">
                  <c:v>-6.3280000000000003</c:v>
                </c:pt>
                <c:pt idx="1025">
                  <c:v>-6.3</c:v>
                </c:pt>
                <c:pt idx="1026">
                  <c:v>-6.2720000000000002</c:v>
                </c:pt>
                <c:pt idx="1027">
                  <c:v>-6.2439999999999998</c:v>
                </c:pt>
                <c:pt idx="1028">
                  <c:v>-6.2160000000000002</c:v>
                </c:pt>
                <c:pt idx="1029">
                  <c:v>-6.1879999999999997</c:v>
                </c:pt>
                <c:pt idx="1030">
                  <c:v>-6.16</c:v>
                </c:pt>
                <c:pt idx="1031">
                  <c:v>-6.1319999999999997</c:v>
                </c:pt>
                <c:pt idx="1032">
                  <c:v>-6.1040000000000001</c:v>
                </c:pt>
                <c:pt idx="1033">
                  <c:v>-6.0759999999999996</c:v>
                </c:pt>
                <c:pt idx="1034">
                  <c:v>-6.048</c:v>
                </c:pt>
                <c:pt idx="1035">
                  <c:v>-6.02</c:v>
                </c:pt>
                <c:pt idx="1036">
                  <c:v>-5.992</c:v>
                </c:pt>
                <c:pt idx="1037">
                  <c:v>-5.9640000000000004</c:v>
                </c:pt>
                <c:pt idx="1038">
                  <c:v>-5.9359999999999999</c:v>
                </c:pt>
                <c:pt idx="1039">
                  <c:v>-5.9080000000000004</c:v>
                </c:pt>
                <c:pt idx="1040">
                  <c:v>-5.88</c:v>
                </c:pt>
                <c:pt idx="1041">
                  <c:v>-5.8520000000000003</c:v>
                </c:pt>
                <c:pt idx="1042">
                  <c:v>-5.8239999999999998</c:v>
                </c:pt>
                <c:pt idx="1043">
                  <c:v>-5.7960000000000003</c:v>
                </c:pt>
                <c:pt idx="1044">
                  <c:v>-5.7679999999999998</c:v>
                </c:pt>
                <c:pt idx="1045">
                  <c:v>-5.74</c:v>
                </c:pt>
                <c:pt idx="1046">
                  <c:v>-5.7119999999999997</c:v>
                </c:pt>
                <c:pt idx="1047">
                  <c:v>-5.6840000000000002</c:v>
                </c:pt>
                <c:pt idx="1048">
                  <c:v>-5.6559999999999997</c:v>
                </c:pt>
                <c:pt idx="1049">
                  <c:v>-5.6280000000000001</c:v>
                </c:pt>
                <c:pt idx="1050">
                  <c:v>-5.6</c:v>
                </c:pt>
                <c:pt idx="1051">
                  <c:v>-5.5720000000000001</c:v>
                </c:pt>
                <c:pt idx="1052">
                  <c:v>-5.5439999999999996</c:v>
                </c:pt>
                <c:pt idx="1053">
                  <c:v>-5.516</c:v>
                </c:pt>
                <c:pt idx="1054">
                  <c:v>-5.4880000000000004</c:v>
                </c:pt>
                <c:pt idx="1055">
                  <c:v>-5.46</c:v>
                </c:pt>
                <c:pt idx="1056">
                  <c:v>-5.4320000000000004</c:v>
                </c:pt>
                <c:pt idx="1057">
                  <c:v>-5.4039999999999999</c:v>
                </c:pt>
                <c:pt idx="1058">
                  <c:v>-5.3760000000000003</c:v>
                </c:pt>
                <c:pt idx="1059">
                  <c:v>-5.3479999999999999</c:v>
                </c:pt>
                <c:pt idx="1060">
                  <c:v>-5.32</c:v>
                </c:pt>
                <c:pt idx="1061">
                  <c:v>-5.2919999999999998</c:v>
                </c:pt>
                <c:pt idx="1062">
                  <c:v>-5.2640000000000002</c:v>
                </c:pt>
                <c:pt idx="1063">
                  <c:v>-5.2359999999999998</c:v>
                </c:pt>
                <c:pt idx="1064">
                  <c:v>-5.2080000000000002</c:v>
                </c:pt>
                <c:pt idx="1065">
                  <c:v>-5.18</c:v>
                </c:pt>
                <c:pt idx="1066">
                  <c:v>-5.1520000000000001</c:v>
                </c:pt>
                <c:pt idx="1067">
                  <c:v>-5.1239999999999997</c:v>
                </c:pt>
                <c:pt idx="1068">
                  <c:v>-5.0960000000000001</c:v>
                </c:pt>
                <c:pt idx="1069">
                  <c:v>-5.0679999999999996</c:v>
                </c:pt>
                <c:pt idx="1070">
                  <c:v>-5.04</c:v>
                </c:pt>
                <c:pt idx="1071">
                  <c:v>-5.0119999999999996</c:v>
                </c:pt>
                <c:pt idx="1072">
                  <c:v>-4.984</c:v>
                </c:pt>
                <c:pt idx="1073">
                  <c:v>-4.9560000000000004</c:v>
                </c:pt>
                <c:pt idx="1074">
                  <c:v>-4.9279999999999999</c:v>
                </c:pt>
                <c:pt idx="1075">
                  <c:v>-4.9000000000000004</c:v>
                </c:pt>
                <c:pt idx="1076">
                  <c:v>-4.8719999999999999</c:v>
                </c:pt>
                <c:pt idx="1077">
                  <c:v>-4.8440000000000003</c:v>
                </c:pt>
                <c:pt idx="1078">
                  <c:v>-4.8159999999999998</c:v>
                </c:pt>
                <c:pt idx="1079">
                  <c:v>-4.7880000000000003</c:v>
                </c:pt>
                <c:pt idx="1080">
                  <c:v>-4.76</c:v>
                </c:pt>
                <c:pt idx="1081">
                  <c:v>-4.7320000000000002</c:v>
                </c:pt>
                <c:pt idx="1082">
                  <c:v>-4.7039999999999997</c:v>
                </c:pt>
                <c:pt idx="1083">
                  <c:v>-4.6760000000000002</c:v>
                </c:pt>
                <c:pt idx="1084">
                  <c:v>-4.6479999999999997</c:v>
                </c:pt>
                <c:pt idx="1085">
                  <c:v>-4.62</c:v>
                </c:pt>
                <c:pt idx="1086">
                  <c:v>-4.5919999999999996</c:v>
                </c:pt>
                <c:pt idx="1087">
                  <c:v>-4.5640000000000001</c:v>
                </c:pt>
                <c:pt idx="1088">
                  <c:v>-4.5359999999999996</c:v>
                </c:pt>
                <c:pt idx="1089">
                  <c:v>-4.508</c:v>
                </c:pt>
                <c:pt idx="1090">
                  <c:v>-4.4800000000000004</c:v>
                </c:pt>
                <c:pt idx="1091">
                  <c:v>-4.452</c:v>
                </c:pt>
                <c:pt idx="1092">
                  <c:v>-4.4240000000000004</c:v>
                </c:pt>
                <c:pt idx="1093">
                  <c:v>-4.3959999999999999</c:v>
                </c:pt>
                <c:pt idx="1094">
                  <c:v>-4.3680000000000003</c:v>
                </c:pt>
                <c:pt idx="1095">
                  <c:v>-4.34</c:v>
                </c:pt>
                <c:pt idx="1096">
                  <c:v>-4.3120000000000003</c:v>
                </c:pt>
                <c:pt idx="1097">
                  <c:v>-4.2839999999999998</c:v>
                </c:pt>
                <c:pt idx="1098">
                  <c:v>-4.2560000000000002</c:v>
                </c:pt>
                <c:pt idx="1099">
                  <c:v>-4.2279999999999998</c:v>
                </c:pt>
                <c:pt idx="1100">
                  <c:v>-4.2</c:v>
                </c:pt>
                <c:pt idx="1101">
                  <c:v>-4.1719999999999997</c:v>
                </c:pt>
                <c:pt idx="1102">
                  <c:v>-4.1440000000000001</c:v>
                </c:pt>
                <c:pt idx="1103">
                  <c:v>-4.1159999999999997</c:v>
                </c:pt>
                <c:pt idx="1104">
                  <c:v>-4.0880000000000001</c:v>
                </c:pt>
                <c:pt idx="1105">
                  <c:v>-4.0599999999999996</c:v>
                </c:pt>
                <c:pt idx="1106">
                  <c:v>-4.032</c:v>
                </c:pt>
                <c:pt idx="1107">
                  <c:v>-4.0039999999999996</c:v>
                </c:pt>
                <c:pt idx="1108">
                  <c:v>-3.976</c:v>
                </c:pt>
                <c:pt idx="1109">
                  <c:v>-3.948</c:v>
                </c:pt>
                <c:pt idx="1110">
                  <c:v>-3.92</c:v>
                </c:pt>
                <c:pt idx="1111">
                  <c:v>-3.8919999999999999</c:v>
                </c:pt>
                <c:pt idx="1112">
                  <c:v>-3.8639999999999999</c:v>
                </c:pt>
                <c:pt idx="1113">
                  <c:v>-3.8359999999999999</c:v>
                </c:pt>
                <c:pt idx="1114">
                  <c:v>-3.8079999999999998</c:v>
                </c:pt>
                <c:pt idx="1115">
                  <c:v>-3.78</c:v>
                </c:pt>
                <c:pt idx="1116">
                  <c:v>-3.7519999999999998</c:v>
                </c:pt>
                <c:pt idx="1117">
                  <c:v>-3.7240000000000002</c:v>
                </c:pt>
                <c:pt idx="1118">
                  <c:v>-3.6960000000000002</c:v>
                </c:pt>
                <c:pt idx="1119">
                  <c:v>-3.6680000000000001</c:v>
                </c:pt>
                <c:pt idx="1120">
                  <c:v>-3.64</c:v>
                </c:pt>
                <c:pt idx="1121">
                  <c:v>-3.6120000000000001</c:v>
                </c:pt>
                <c:pt idx="1122">
                  <c:v>-3.5840000000000001</c:v>
                </c:pt>
                <c:pt idx="1123">
                  <c:v>-3.556</c:v>
                </c:pt>
                <c:pt idx="1124">
                  <c:v>-3.528</c:v>
                </c:pt>
                <c:pt idx="1125">
                  <c:v>-3.5</c:v>
                </c:pt>
                <c:pt idx="1126">
                  <c:v>-3.472</c:v>
                </c:pt>
                <c:pt idx="1127">
                  <c:v>-3.444</c:v>
                </c:pt>
                <c:pt idx="1128">
                  <c:v>-3.4159999999999999</c:v>
                </c:pt>
                <c:pt idx="1129">
                  <c:v>-3.3879999999999999</c:v>
                </c:pt>
                <c:pt idx="1130">
                  <c:v>-3.36</c:v>
                </c:pt>
                <c:pt idx="1131">
                  <c:v>-3.3319999999999999</c:v>
                </c:pt>
                <c:pt idx="1132">
                  <c:v>-3.3039999999999998</c:v>
                </c:pt>
                <c:pt idx="1133">
                  <c:v>-3.2759999999999998</c:v>
                </c:pt>
                <c:pt idx="1134">
                  <c:v>-3.2480000000000002</c:v>
                </c:pt>
                <c:pt idx="1135">
                  <c:v>-3.22</c:v>
                </c:pt>
                <c:pt idx="1136">
                  <c:v>-3.1920000000000002</c:v>
                </c:pt>
                <c:pt idx="1137">
                  <c:v>-3.1640000000000001</c:v>
                </c:pt>
                <c:pt idx="1138">
                  <c:v>-3.1360000000000001</c:v>
                </c:pt>
                <c:pt idx="1139">
                  <c:v>-3.1080000000000001</c:v>
                </c:pt>
                <c:pt idx="1140">
                  <c:v>-3.08</c:v>
                </c:pt>
                <c:pt idx="1141">
                  <c:v>-3.052</c:v>
                </c:pt>
                <c:pt idx="1142">
                  <c:v>-3.024</c:v>
                </c:pt>
                <c:pt idx="1143">
                  <c:v>-2.996</c:v>
                </c:pt>
                <c:pt idx="1144">
                  <c:v>-2.968</c:v>
                </c:pt>
                <c:pt idx="1145">
                  <c:v>-2.94</c:v>
                </c:pt>
                <c:pt idx="1146">
                  <c:v>-2.9119999999999999</c:v>
                </c:pt>
                <c:pt idx="1147">
                  <c:v>-2.8839999999999999</c:v>
                </c:pt>
                <c:pt idx="1148">
                  <c:v>-2.8559999999999999</c:v>
                </c:pt>
                <c:pt idx="1149">
                  <c:v>-2.8279999999999998</c:v>
                </c:pt>
                <c:pt idx="1150">
                  <c:v>-2.8</c:v>
                </c:pt>
                <c:pt idx="1151">
                  <c:v>-2.7719999999999998</c:v>
                </c:pt>
                <c:pt idx="1152">
                  <c:v>-2.7440000000000002</c:v>
                </c:pt>
                <c:pt idx="1153">
                  <c:v>-2.7160000000000002</c:v>
                </c:pt>
                <c:pt idx="1154">
                  <c:v>-2.6880000000000002</c:v>
                </c:pt>
                <c:pt idx="1155">
                  <c:v>-2.66</c:v>
                </c:pt>
                <c:pt idx="1156">
                  <c:v>-2.6320000000000001</c:v>
                </c:pt>
                <c:pt idx="1157">
                  <c:v>-2.6040000000000001</c:v>
                </c:pt>
                <c:pt idx="1158">
                  <c:v>-2.5760000000000001</c:v>
                </c:pt>
                <c:pt idx="1159">
                  <c:v>-2.548</c:v>
                </c:pt>
                <c:pt idx="1160">
                  <c:v>-2.52</c:v>
                </c:pt>
                <c:pt idx="1161">
                  <c:v>-2.492</c:v>
                </c:pt>
                <c:pt idx="1162">
                  <c:v>-2.464</c:v>
                </c:pt>
                <c:pt idx="1163">
                  <c:v>-2.4359999999999999</c:v>
                </c:pt>
                <c:pt idx="1164">
                  <c:v>-2.4079999999999999</c:v>
                </c:pt>
                <c:pt idx="1165">
                  <c:v>-2.38</c:v>
                </c:pt>
                <c:pt idx="1166">
                  <c:v>-2.3519999999999999</c:v>
                </c:pt>
                <c:pt idx="1167">
                  <c:v>-2.3239999999999998</c:v>
                </c:pt>
                <c:pt idx="1168">
                  <c:v>-2.2959999999999998</c:v>
                </c:pt>
                <c:pt idx="1169">
                  <c:v>-2.2679999999999998</c:v>
                </c:pt>
                <c:pt idx="1170">
                  <c:v>-2.2400000000000002</c:v>
                </c:pt>
                <c:pt idx="1171">
                  <c:v>-2.2120000000000002</c:v>
                </c:pt>
                <c:pt idx="1172">
                  <c:v>-2.1840000000000002</c:v>
                </c:pt>
                <c:pt idx="1173">
                  <c:v>-2.1560000000000001</c:v>
                </c:pt>
                <c:pt idx="1174">
                  <c:v>-2.1280000000000001</c:v>
                </c:pt>
                <c:pt idx="1175">
                  <c:v>-2.1</c:v>
                </c:pt>
                <c:pt idx="1176">
                  <c:v>-2.0720000000000001</c:v>
                </c:pt>
                <c:pt idx="1177">
                  <c:v>-2.044</c:v>
                </c:pt>
                <c:pt idx="1178">
                  <c:v>-2.016</c:v>
                </c:pt>
                <c:pt idx="1179">
                  <c:v>-1.988</c:v>
                </c:pt>
                <c:pt idx="1180">
                  <c:v>-1.96</c:v>
                </c:pt>
                <c:pt idx="1181">
                  <c:v>-1.9319999999999999</c:v>
                </c:pt>
                <c:pt idx="1182">
                  <c:v>-1.9039999999999999</c:v>
                </c:pt>
                <c:pt idx="1183">
                  <c:v>-1.8759999999999999</c:v>
                </c:pt>
                <c:pt idx="1184">
                  <c:v>-1.8480000000000001</c:v>
                </c:pt>
                <c:pt idx="1185">
                  <c:v>-1.82</c:v>
                </c:pt>
                <c:pt idx="1186">
                  <c:v>-1.792</c:v>
                </c:pt>
                <c:pt idx="1187">
                  <c:v>-1.764</c:v>
                </c:pt>
                <c:pt idx="1188">
                  <c:v>-1.736</c:v>
                </c:pt>
                <c:pt idx="1189">
                  <c:v>-1.708</c:v>
                </c:pt>
                <c:pt idx="1190">
                  <c:v>-1.68</c:v>
                </c:pt>
                <c:pt idx="1191">
                  <c:v>-1.6519999999999999</c:v>
                </c:pt>
                <c:pt idx="1192">
                  <c:v>-1.6240000000000001</c:v>
                </c:pt>
                <c:pt idx="1193">
                  <c:v>-1.5960000000000001</c:v>
                </c:pt>
                <c:pt idx="1194">
                  <c:v>-1.5680000000000001</c:v>
                </c:pt>
                <c:pt idx="1195">
                  <c:v>-1.54</c:v>
                </c:pt>
                <c:pt idx="1196">
                  <c:v>-1.512</c:v>
                </c:pt>
                <c:pt idx="1197">
                  <c:v>-1.484</c:v>
                </c:pt>
                <c:pt idx="1198">
                  <c:v>-1.456</c:v>
                </c:pt>
                <c:pt idx="1199">
                  <c:v>-1.4279999999999999</c:v>
                </c:pt>
                <c:pt idx="1200">
                  <c:v>-1.4</c:v>
                </c:pt>
                <c:pt idx="1201">
                  <c:v>-1.3720000000000001</c:v>
                </c:pt>
                <c:pt idx="1202">
                  <c:v>-1.3440000000000001</c:v>
                </c:pt>
                <c:pt idx="1203">
                  <c:v>-1.3160000000000001</c:v>
                </c:pt>
                <c:pt idx="1204">
                  <c:v>-1.288</c:v>
                </c:pt>
                <c:pt idx="1205">
                  <c:v>-1.26</c:v>
                </c:pt>
                <c:pt idx="1206">
                  <c:v>-1.232</c:v>
                </c:pt>
                <c:pt idx="1207">
                  <c:v>-1.204</c:v>
                </c:pt>
                <c:pt idx="1208">
                  <c:v>-1.1759999999999999</c:v>
                </c:pt>
                <c:pt idx="1209">
                  <c:v>-1.1479999999999999</c:v>
                </c:pt>
                <c:pt idx="1210">
                  <c:v>-1.1200000000000001</c:v>
                </c:pt>
                <c:pt idx="1211">
                  <c:v>-1.0920000000000001</c:v>
                </c:pt>
                <c:pt idx="1212">
                  <c:v>-1.0640000000000001</c:v>
                </c:pt>
                <c:pt idx="1213">
                  <c:v>-1.036</c:v>
                </c:pt>
                <c:pt idx="1214">
                  <c:v>-1.008</c:v>
                </c:pt>
                <c:pt idx="1215">
                  <c:v>-0.98</c:v>
                </c:pt>
                <c:pt idx="1216">
                  <c:v>-0.95199999999999996</c:v>
                </c:pt>
                <c:pt idx="1217">
                  <c:v>-0.92400000000000004</c:v>
                </c:pt>
                <c:pt idx="1218">
                  <c:v>-0.89600000000000002</c:v>
                </c:pt>
                <c:pt idx="1219">
                  <c:v>-0.86799999999999999</c:v>
                </c:pt>
                <c:pt idx="1220">
                  <c:v>-0.84</c:v>
                </c:pt>
                <c:pt idx="1221">
                  <c:v>-0.81200000000000006</c:v>
                </c:pt>
                <c:pt idx="1222">
                  <c:v>-0.78400000000000003</c:v>
                </c:pt>
                <c:pt idx="1223">
                  <c:v>-0.75600000000000001</c:v>
                </c:pt>
                <c:pt idx="1224">
                  <c:v>-0.72799999999999998</c:v>
                </c:pt>
                <c:pt idx="1225">
                  <c:v>-0.7</c:v>
                </c:pt>
                <c:pt idx="1226">
                  <c:v>-0.67200000000000004</c:v>
                </c:pt>
                <c:pt idx="1227">
                  <c:v>-0.64400000000000002</c:v>
                </c:pt>
                <c:pt idx="1228">
                  <c:v>-0.61599999999999999</c:v>
                </c:pt>
                <c:pt idx="1229">
                  <c:v>-0.58799999999999997</c:v>
                </c:pt>
                <c:pt idx="1230">
                  <c:v>-0.56000000000000005</c:v>
                </c:pt>
                <c:pt idx="1231">
                  <c:v>-0.53200000000000003</c:v>
                </c:pt>
                <c:pt idx="1232">
                  <c:v>-0.504</c:v>
                </c:pt>
                <c:pt idx="1233">
                  <c:v>-0.47599999999999998</c:v>
                </c:pt>
                <c:pt idx="1234">
                  <c:v>-0.44800000000000001</c:v>
                </c:pt>
                <c:pt idx="1235">
                  <c:v>-0.42</c:v>
                </c:pt>
                <c:pt idx="1236">
                  <c:v>-0.39200000000000002</c:v>
                </c:pt>
                <c:pt idx="1237">
                  <c:v>-0.36399999999999999</c:v>
                </c:pt>
                <c:pt idx="1238">
                  <c:v>-0.33600000000000002</c:v>
                </c:pt>
                <c:pt idx="1239">
                  <c:v>-0.308</c:v>
                </c:pt>
                <c:pt idx="1240">
                  <c:v>-0.28000000000000003</c:v>
                </c:pt>
                <c:pt idx="1241">
                  <c:v>-0.252</c:v>
                </c:pt>
                <c:pt idx="1242">
                  <c:v>-0.224</c:v>
                </c:pt>
                <c:pt idx="1243">
                  <c:v>-0.19600000000000001</c:v>
                </c:pt>
                <c:pt idx="1244">
                  <c:v>-0.16800000000000001</c:v>
                </c:pt>
                <c:pt idx="1245">
                  <c:v>-0.14000000000000001</c:v>
                </c:pt>
                <c:pt idx="1246">
                  <c:v>-0.112</c:v>
                </c:pt>
                <c:pt idx="1247" formatCode="0.00E+00">
                  <c:v>-8.4000000000000005E-2</c:v>
                </c:pt>
                <c:pt idx="1248" formatCode="0.00E+00">
                  <c:v>-5.6000000000000001E-2</c:v>
                </c:pt>
                <c:pt idx="1249" formatCode="0.00E+00">
                  <c:v>-2.8000000000000001E-2</c:v>
                </c:pt>
                <c:pt idx="1250">
                  <c:v>0</c:v>
                </c:pt>
                <c:pt idx="1251" formatCode="0.00E+00">
                  <c:v>2.8000000000000001E-2</c:v>
                </c:pt>
                <c:pt idx="1252" formatCode="0.00E+00">
                  <c:v>5.6000000000000001E-2</c:v>
                </c:pt>
                <c:pt idx="1253" formatCode="0.00E+00">
                  <c:v>8.4000000000000005E-2</c:v>
                </c:pt>
                <c:pt idx="1254">
                  <c:v>0.112</c:v>
                </c:pt>
                <c:pt idx="1255">
                  <c:v>0.14000000000000001</c:v>
                </c:pt>
                <c:pt idx="1256">
                  <c:v>0.16800000000000001</c:v>
                </c:pt>
                <c:pt idx="1257">
                  <c:v>0.19600000000000001</c:v>
                </c:pt>
                <c:pt idx="1258">
                  <c:v>0.224</c:v>
                </c:pt>
                <c:pt idx="1259">
                  <c:v>0.252</c:v>
                </c:pt>
                <c:pt idx="1260">
                  <c:v>0.28000000000000003</c:v>
                </c:pt>
                <c:pt idx="1261">
                  <c:v>0.308</c:v>
                </c:pt>
                <c:pt idx="1262">
                  <c:v>0.33600000000000002</c:v>
                </c:pt>
                <c:pt idx="1263">
                  <c:v>0.36399999999999999</c:v>
                </c:pt>
                <c:pt idx="1264">
                  <c:v>0.39200000000000002</c:v>
                </c:pt>
                <c:pt idx="1265">
                  <c:v>0.42</c:v>
                </c:pt>
                <c:pt idx="1266">
                  <c:v>0.44800000000000001</c:v>
                </c:pt>
                <c:pt idx="1267">
                  <c:v>0.47599999999999998</c:v>
                </c:pt>
                <c:pt idx="1268">
                  <c:v>0.504</c:v>
                </c:pt>
                <c:pt idx="1269">
                  <c:v>0.53200000000000003</c:v>
                </c:pt>
                <c:pt idx="1270">
                  <c:v>0.56000000000000005</c:v>
                </c:pt>
                <c:pt idx="1271">
                  <c:v>0.58799999999999997</c:v>
                </c:pt>
                <c:pt idx="1272">
                  <c:v>0.61599999999999999</c:v>
                </c:pt>
                <c:pt idx="1273">
                  <c:v>0.64400000000000002</c:v>
                </c:pt>
                <c:pt idx="1274">
                  <c:v>0.67200000000000004</c:v>
                </c:pt>
                <c:pt idx="1275">
                  <c:v>0.7</c:v>
                </c:pt>
                <c:pt idx="1276">
                  <c:v>0.72799999999999998</c:v>
                </c:pt>
                <c:pt idx="1277">
                  <c:v>0.75600000000000001</c:v>
                </c:pt>
                <c:pt idx="1278">
                  <c:v>0.78400000000000003</c:v>
                </c:pt>
                <c:pt idx="1279">
                  <c:v>0.81200000000000006</c:v>
                </c:pt>
                <c:pt idx="1280">
                  <c:v>0.84</c:v>
                </c:pt>
                <c:pt idx="1281">
                  <c:v>0.86799999999999999</c:v>
                </c:pt>
                <c:pt idx="1282">
                  <c:v>0.89600000000000002</c:v>
                </c:pt>
                <c:pt idx="1283">
                  <c:v>0.92400000000000004</c:v>
                </c:pt>
                <c:pt idx="1284">
                  <c:v>0.95199999999999996</c:v>
                </c:pt>
                <c:pt idx="1285">
                  <c:v>0.98</c:v>
                </c:pt>
                <c:pt idx="1286">
                  <c:v>1.008</c:v>
                </c:pt>
                <c:pt idx="1287">
                  <c:v>1.036</c:v>
                </c:pt>
                <c:pt idx="1288">
                  <c:v>1.0640000000000001</c:v>
                </c:pt>
                <c:pt idx="1289">
                  <c:v>1.0920000000000001</c:v>
                </c:pt>
                <c:pt idx="1290">
                  <c:v>1.1200000000000001</c:v>
                </c:pt>
                <c:pt idx="1291">
                  <c:v>1.1479999999999999</c:v>
                </c:pt>
                <c:pt idx="1292">
                  <c:v>1.1759999999999999</c:v>
                </c:pt>
                <c:pt idx="1293">
                  <c:v>1.204</c:v>
                </c:pt>
                <c:pt idx="1294">
                  <c:v>1.232</c:v>
                </c:pt>
                <c:pt idx="1295">
                  <c:v>1.26</c:v>
                </c:pt>
                <c:pt idx="1296">
                  <c:v>1.288</c:v>
                </c:pt>
                <c:pt idx="1297">
                  <c:v>1.3160000000000001</c:v>
                </c:pt>
                <c:pt idx="1298">
                  <c:v>1.3440000000000001</c:v>
                </c:pt>
                <c:pt idx="1299">
                  <c:v>1.3720000000000001</c:v>
                </c:pt>
                <c:pt idx="1300">
                  <c:v>1.4</c:v>
                </c:pt>
                <c:pt idx="1301">
                  <c:v>1.4279999999999999</c:v>
                </c:pt>
                <c:pt idx="1302">
                  <c:v>1.456</c:v>
                </c:pt>
                <c:pt idx="1303">
                  <c:v>1.484</c:v>
                </c:pt>
                <c:pt idx="1304">
                  <c:v>1.512</c:v>
                </c:pt>
                <c:pt idx="1305">
                  <c:v>1.54</c:v>
                </c:pt>
                <c:pt idx="1306">
                  <c:v>1.5680000000000001</c:v>
                </c:pt>
                <c:pt idx="1307">
                  <c:v>1.5960000000000001</c:v>
                </c:pt>
                <c:pt idx="1308">
                  <c:v>1.6240000000000001</c:v>
                </c:pt>
                <c:pt idx="1309">
                  <c:v>1.6519999999999999</c:v>
                </c:pt>
                <c:pt idx="1310">
                  <c:v>1.68</c:v>
                </c:pt>
                <c:pt idx="1311">
                  <c:v>1.708</c:v>
                </c:pt>
                <c:pt idx="1312">
                  <c:v>1.736</c:v>
                </c:pt>
                <c:pt idx="1313">
                  <c:v>1.764</c:v>
                </c:pt>
                <c:pt idx="1314">
                  <c:v>1.792</c:v>
                </c:pt>
                <c:pt idx="1315">
                  <c:v>1.82</c:v>
                </c:pt>
                <c:pt idx="1316">
                  <c:v>1.8480000000000001</c:v>
                </c:pt>
                <c:pt idx="1317">
                  <c:v>1.8759999999999999</c:v>
                </c:pt>
                <c:pt idx="1318">
                  <c:v>1.9039999999999999</c:v>
                </c:pt>
                <c:pt idx="1319">
                  <c:v>1.9319999999999999</c:v>
                </c:pt>
                <c:pt idx="1320">
                  <c:v>1.96</c:v>
                </c:pt>
                <c:pt idx="1321">
                  <c:v>1.988</c:v>
                </c:pt>
                <c:pt idx="1322">
                  <c:v>2.016</c:v>
                </c:pt>
                <c:pt idx="1323">
                  <c:v>2.044</c:v>
                </c:pt>
                <c:pt idx="1324">
                  <c:v>2.0720000000000001</c:v>
                </c:pt>
                <c:pt idx="1325">
                  <c:v>2.1</c:v>
                </c:pt>
                <c:pt idx="1326">
                  <c:v>2.1280000000000001</c:v>
                </c:pt>
                <c:pt idx="1327">
                  <c:v>2.1560000000000001</c:v>
                </c:pt>
                <c:pt idx="1328">
                  <c:v>2.1840000000000002</c:v>
                </c:pt>
                <c:pt idx="1329">
                  <c:v>2.2120000000000002</c:v>
                </c:pt>
                <c:pt idx="1330">
                  <c:v>2.2400000000000002</c:v>
                </c:pt>
                <c:pt idx="1331">
                  <c:v>2.2679999999999998</c:v>
                </c:pt>
                <c:pt idx="1332">
                  <c:v>2.2959999999999998</c:v>
                </c:pt>
                <c:pt idx="1333">
                  <c:v>2.3239999999999998</c:v>
                </c:pt>
                <c:pt idx="1334">
                  <c:v>2.3519999999999999</c:v>
                </c:pt>
                <c:pt idx="1335">
                  <c:v>2.38</c:v>
                </c:pt>
                <c:pt idx="1336">
                  <c:v>2.4079999999999999</c:v>
                </c:pt>
                <c:pt idx="1337">
                  <c:v>2.4359999999999999</c:v>
                </c:pt>
                <c:pt idx="1338">
                  <c:v>2.464</c:v>
                </c:pt>
                <c:pt idx="1339">
                  <c:v>2.492</c:v>
                </c:pt>
                <c:pt idx="1340">
                  <c:v>2.52</c:v>
                </c:pt>
                <c:pt idx="1341">
                  <c:v>2.548</c:v>
                </c:pt>
                <c:pt idx="1342">
                  <c:v>2.5760000000000001</c:v>
                </c:pt>
                <c:pt idx="1343">
                  <c:v>2.6040000000000001</c:v>
                </c:pt>
                <c:pt idx="1344">
                  <c:v>2.6320000000000001</c:v>
                </c:pt>
                <c:pt idx="1345">
                  <c:v>2.66</c:v>
                </c:pt>
                <c:pt idx="1346">
                  <c:v>2.6880000000000002</c:v>
                </c:pt>
                <c:pt idx="1347">
                  <c:v>2.7160000000000002</c:v>
                </c:pt>
                <c:pt idx="1348">
                  <c:v>2.7440000000000002</c:v>
                </c:pt>
                <c:pt idx="1349">
                  <c:v>2.7719999999999998</c:v>
                </c:pt>
                <c:pt idx="1350">
                  <c:v>2.8</c:v>
                </c:pt>
                <c:pt idx="1351">
                  <c:v>2.8279999999999998</c:v>
                </c:pt>
                <c:pt idx="1352">
                  <c:v>2.8559999999999999</c:v>
                </c:pt>
                <c:pt idx="1353">
                  <c:v>2.8839999999999999</c:v>
                </c:pt>
                <c:pt idx="1354">
                  <c:v>2.9119999999999999</c:v>
                </c:pt>
                <c:pt idx="1355">
                  <c:v>2.94</c:v>
                </c:pt>
                <c:pt idx="1356">
                  <c:v>2.968</c:v>
                </c:pt>
                <c:pt idx="1357">
                  <c:v>2.996</c:v>
                </c:pt>
                <c:pt idx="1358">
                  <c:v>3.024</c:v>
                </c:pt>
                <c:pt idx="1359">
                  <c:v>3.052</c:v>
                </c:pt>
                <c:pt idx="1360">
                  <c:v>3.08</c:v>
                </c:pt>
                <c:pt idx="1361">
                  <c:v>3.1080000000000001</c:v>
                </c:pt>
                <c:pt idx="1362">
                  <c:v>3.1360000000000001</c:v>
                </c:pt>
                <c:pt idx="1363">
                  <c:v>3.1640000000000001</c:v>
                </c:pt>
                <c:pt idx="1364">
                  <c:v>3.1920000000000002</c:v>
                </c:pt>
                <c:pt idx="1365">
                  <c:v>3.22</c:v>
                </c:pt>
                <c:pt idx="1366">
                  <c:v>3.2480000000000002</c:v>
                </c:pt>
                <c:pt idx="1367">
                  <c:v>3.2759999999999998</c:v>
                </c:pt>
                <c:pt idx="1368">
                  <c:v>3.3039999999999998</c:v>
                </c:pt>
                <c:pt idx="1369">
                  <c:v>3.3319999999999999</c:v>
                </c:pt>
                <c:pt idx="1370">
                  <c:v>3.36</c:v>
                </c:pt>
                <c:pt idx="1371">
                  <c:v>3.3879999999999999</c:v>
                </c:pt>
                <c:pt idx="1372">
                  <c:v>3.4159999999999999</c:v>
                </c:pt>
                <c:pt idx="1373">
                  <c:v>3.444</c:v>
                </c:pt>
                <c:pt idx="1374">
                  <c:v>3.472</c:v>
                </c:pt>
                <c:pt idx="1375">
                  <c:v>3.5</c:v>
                </c:pt>
                <c:pt idx="1376">
                  <c:v>3.528</c:v>
                </c:pt>
                <c:pt idx="1377">
                  <c:v>3.556</c:v>
                </c:pt>
                <c:pt idx="1378">
                  <c:v>3.5840000000000001</c:v>
                </c:pt>
                <c:pt idx="1379">
                  <c:v>3.6120000000000001</c:v>
                </c:pt>
                <c:pt idx="1380">
                  <c:v>3.64</c:v>
                </c:pt>
                <c:pt idx="1381">
                  <c:v>3.6680000000000001</c:v>
                </c:pt>
                <c:pt idx="1382">
                  <c:v>3.6960000000000002</c:v>
                </c:pt>
                <c:pt idx="1383">
                  <c:v>3.7240000000000002</c:v>
                </c:pt>
                <c:pt idx="1384">
                  <c:v>3.7519999999999998</c:v>
                </c:pt>
                <c:pt idx="1385">
                  <c:v>3.78</c:v>
                </c:pt>
                <c:pt idx="1386">
                  <c:v>3.8079999999999998</c:v>
                </c:pt>
                <c:pt idx="1387">
                  <c:v>3.8359999999999999</c:v>
                </c:pt>
                <c:pt idx="1388">
                  <c:v>3.8639999999999999</c:v>
                </c:pt>
                <c:pt idx="1389">
                  <c:v>3.8919999999999999</c:v>
                </c:pt>
                <c:pt idx="1390">
                  <c:v>3.92</c:v>
                </c:pt>
                <c:pt idx="1391">
                  <c:v>3.948</c:v>
                </c:pt>
                <c:pt idx="1392">
                  <c:v>3.976</c:v>
                </c:pt>
                <c:pt idx="1393">
                  <c:v>4.0039999999999996</c:v>
                </c:pt>
                <c:pt idx="1394">
                  <c:v>4.032</c:v>
                </c:pt>
                <c:pt idx="1395">
                  <c:v>4.0599999999999996</c:v>
                </c:pt>
                <c:pt idx="1396">
                  <c:v>4.0880000000000001</c:v>
                </c:pt>
                <c:pt idx="1397">
                  <c:v>4.1159999999999997</c:v>
                </c:pt>
                <c:pt idx="1398">
                  <c:v>4.1440000000000001</c:v>
                </c:pt>
                <c:pt idx="1399">
                  <c:v>4.1719999999999997</c:v>
                </c:pt>
                <c:pt idx="1400">
                  <c:v>4.2</c:v>
                </c:pt>
                <c:pt idx="1401">
                  <c:v>4.2279999999999998</c:v>
                </c:pt>
                <c:pt idx="1402">
                  <c:v>4.2560000000000002</c:v>
                </c:pt>
                <c:pt idx="1403">
                  <c:v>4.2839999999999998</c:v>
                </c:pt>
                <c:pt idx="1404">
                  <c:v>4.3120000000000003</c:v>
                </c:pt>
                <c:pt idx="1405">
                  <c:v>4.34</c:v>
                </c:pt>
                <c:pt idx="1406">
                  <c:v>4.3680000000000003</c:v>
                </c:pt>
                <c:pt idx="1407">
                  <c:v>4.3959999999999999</c:v>
                </c:pt>
                <c:pt idx="1408">
                  <c:v>4.4240000000000004</c:v>
                </c:pt>
                <c:pt idx="1409">
                  <c:v>4.452</c:v>
                </c:pt>
                <c:pt idx="1410">
                  <c:v>4.4800000000000004</c:v>
                </c:pt>
                <c:pt idx="1411">
                  <c:v>4.508</c:v>
                </c:pt>
                <c:pt idx="1412">
                  <c:v>4.5359999999999996</c:v>
                </c:pt>
                <c:pt idx="1413">
                  <c:v>4.5640000000000001</c:v>
                </c:pt>
                <c:pt idx="1414">
                  <c:v>4.5919999999999996</c:v>
                </c:pt>
                <c:pt idx="1415">
                  <c:v>4.62</c:v>
                </c:pt>
                <c:pt idx="1416">
                  <c:v>4.6479999999999997</c:v>
                </c:pt>
                <c:pt idx="1417">
                  <c:v>4.6760000000000002</c:v>
                </c:pt>
                <c:pt idx="1418">
                  <c:v>4.7039999999999997</c:v>
                </c:pt>
                <c:pt idx="1419">
                  <c:v>4.7320000000000002</c:v>
                </c:pt>
                <c:pt idx="1420">
                  <c:v>4.76</c:v>
                </c:pt>
                <c:pt idx="1421">
                  <c:v>4.7880000000000003</c:v>
                </c:pt>
                <c:pt idx="1422">
                  <c:v>4.8159999999999998</c:v>
                </c:pt>
                <c:pt idx="1423">
                  <c:v>4.8440000000000003</c:v>
                </c:pt>
                <c:pt idx="1424">
                  <c:v>4.8719999999999999</c:v>
                </c:pt>
                <c:pt idx="1425">
                  <c:v>4.9000000000000004</c:v>
                </c:pt>
                <c:pt idx="1426">
                  <c:v>4.9279999999999999</c:v>
                </c:pt>
                <c:pt idx="1427">
                  <c:v>4.9560000000000004</c:v>
                </c:pt>
                <c:pt idx="1428">
                  <c:v>4.984</c:v>
                </c:pt>
                <c:pt idx="1429">
                  <c:v>5.0119999999999996</c:v>
                </c:pt>
                <c:pt idx="1430">
                  <c:v>5.04</c:v>
                </c:pt>
                <c:pt idx="1431">
                  <c:v>5.0679999999999996</c:v>
                </c:pt>
                <c:pt idx="1432">
                  <c:v>5.0960000000000001</c:v>
                </c:pt>
                <c:pt idx="1433">
                  <c:v>5.1239999999999997</c:v>
                </c:pt>
                <c:pt idx="1434">
                  <c:v>5.1520000000000001</c:v>
                </c:pt>
                <c:pt idx="1435">
                  <c:v>5.18</c:v>
                </c:pt>
                <c:pt idx="1436">
                  <c:v>5.2080000000000002</c:v>
                </c:pt>
                <c:pt idx="1437">
                  <c:v>5.2359999999999998</c:v>
                </c:pt>
                <c:pt idx="1438">
                  <c:v>5.2640000000000002</c:v>
                </c:pt>
                <c:pt idx="1439">
                  <c:v>5.2919999999999998</c:v>
                </c:pt>
                <c:pt idx="1440">
                  <c:v>5.32</c:v>
                </c:pt>
                <c:pt idx="1441">
                  <c:v>5.3479999999999999</c:v>
                </c:pt>
                <c:pt idx="1442">
                  <c:v>5.3760000000000003</c:v>
                </c:pt>
                <c:pt idx="1443">
                  <c:v>5.4039999999999999</c:v>
                </c:pt>
                <c:pt idx="1444">
                  <c:v>5.4320000000000004</c:v>
                </c:pt>
                <c:pt idx="1445">
                  <c:v>5.46</c:v>
                </c:pt>
                <c:pt idx="1446">
                  <c:v>5.4880000000000004</c:v>
                </c:pt>
                <c:pt idx="1447">
                  <c:v>5.516</c:v>
                </c:pt>
                <c:pt idx="1448">
                  <c:v>5.5439999999999996</c:v>
                </c:pt>
                <c:pt idx="1449">
                  <c:v>5.5720000000000001</c:v>
                </c:pt>
                <c:pt idx="1450">
                  <c:v>5.6</c:v>
                </c:pt>
                <c:pt idx="1451">
                  <c:v>5.6280000000000001</c:v>
                </c:pt>
                <c:pt idx="1452">
                  <c:v>5.6559999999999997</c:v>
                </c:pt>
                <c:pt idx="1453">
                  <c:v>5.6840000000000002</c:v>
                </c:pt>
                <c:pt idx="1454">
                  <c:v>5.7119999999999997</c:v>
                </c:pt>
                <c:pt idx="1455">
                  <c:v>5.74</c:v>
                </c:pt>
                <c:pt idx="1456">
                  <c:v>5.7679999999999998</c:v>
                </c:pt>
                <c:pt idx="1457">
                  <c:v>5.7960000000000003</c:v>
                </c:pt>
                <c:pt idx="1458">
                  <c:v>5.8239999999999998</c:v>
                </c:pt>
                <c:pt idx="1459">
                  <c:v>5.8520000000000003</c:v>
                </c:pt>
                <c:pt idx="1460">
                  <c:v>5.88</c:v>
                </c:pt>
                <c:pt idx="1461">
                  <c:v>5.9080000000000004</c:v>
                </c:pt>
                <c:pt idx="1462">
                  <c:v>5.9359999999999999</c:v>
                </c:pt>
                <c:pt idx="1463">
                  <c:v>5.9640000000000004</c:v>
                </c:pt>
                <c:pt idx="1464">
                  <c:v>5.992</c:v>
                </c:pt>
                <c:pt idx="1465">
                  <c:v>6.02</c:v>
                </c:pt>
                <c:pt idx="1466">
                  <c:v>6.048</c:v>
                </c:pt>
                <c:pt idx="1467">
                  <c:v>6.0759999999999996</c:v>
                </c:pt>
                <c:pt idx="1468">
                  <c:v>6.1040000000000001</c:v>
                </c:pt>
                <c:pt idx="1469">
                  <c:v>6.1319999999999997</c:v>
                </c:pt>
                <c:pt idx="1470">
                  <c:v>6.16</c:v>
                </c:pt>
                <c:pt idx="1471">
                  <c:v>6.1879999999999997</c:v>
                </c:pt>
                <c:pt idx="1472">
                  <c:v>6.2160000000000002</c:v>
                </c:pt>
                <c:pt idx="1473">
                  <c:v>6.2439999999999998</c:v>
                </c:pt>
                <c:pt idx="1474">
                  <c:v>6.2720000000000002</c:v>
                </c:pt>
                <c:pt idx="1475">
                  <c:v>6.3</c:v>
                </c:pt>
                <c:pt idx="1476">
                  <c:v>6.3280000000000003</c:v>
                </c:pt>
                <c:pt idx="1477">
                  <c:v>6.3559999999999999</c:v>
                </c:pt>
                <c:pt idx="1478">
                  <c:v>6.3840000000000003</c:v>
                </c:pt>
                <c:pt idx="1479">
                  <c:v>6.4119999999999999</c:v>
                </c:pt>
                <c:pt idx="1480">
                  <c:v>6.44</c:v>
                </c:pt>
                <c:pt idx="1481">
                  <c:v>6.468</c:v>
                </c:pt>
                <c:pt idx="1482">
                  <c:v>6.4960000000000004</c:v>
                </c:pt>
                <c:pt idx="1483">
                  <c:v>6.524</c:v>
                </c:pt>
                <c:pt idx="1484">
                  <c:v>6.5519999999999996</c:v>
                </c:pt>
                <c:pt idx="1485">
                  <c:v>6.58</c:v>
                </c:pt>
                <c:pt idx="1486">
                  <c:v>6.6079999999999997</c:v>
                </c:pt>
                <c:pt idx="1487">
                  <c:v>6.6360000000000001</c:v>
                </c:pt>
                <c:pt idx="1488">
                  <c:v>6.6639999999999997</c:v>
                </c:pt>
                <c:pt idx="1489">
                  <c:v>6.6920000000000002</c:v>
                </c:pt>
                <c:pt idx="1490">
                  <c:v>6.72</c:v>
                </c:pt>
                <c:pt idx="1491">
                  <c:v>6.7480000000000002</c:v>
                </c:pt>
                <c:pt idx="1492">
                  <c:v>6.7759999999999998</c:v>
                </c:pt>
                <c:pt idx="1493">
                  <c:v>6.8040000000000003</c:v>
                </c:pt>
                <c:pt idx="1494">
                  <c:v>6.8319999999999999</c:v>
                </c:pt>
                <c:pt idx="1495">
                  <c:v>6.86</c:v>
                </c:pt>
                <c:pt idx="1496">
                  <c:v>6.8879999999999999</c:v>
                </c:pt>
                <c:pt idx="1497">
                  <c:v>6.9160000000000004</c:v>
                </c:pt>
                <c:pt idx="1498">
                  <c:v>6.944</c:v>
                </c:pt>
                <c:pt idx="1499">
                  <c:v>6.9720000000000004</c:v>
                </c:pt>
                <c:pt idx="1500">
                  <c:v>7</c:v>
                </c:pt>
                <c:pt idx="1501">
                  <c:v>7.0279999999999996</c:v>
                </c:pt>
                <c:pt idx="1502">
                  <c:v>7.056</c:v>
                </c:pt>
                <c:pt idx="1503">
                  <c:v>7.0839999999999996</c:v>
                </c:pt>
                <c:pt idx="1504">
                  <c:v>7.1120000000000001</c:v>
                </c:pt>
                <c:pt idx="1505">
                  <c:v>7.14</c:v>
                </c:pt>
                <c:pt idx="1506">
                  <c:v>7.1680000000000001</c:v>
                </c:pt>
                <c:pt idx="1507">
                  <c:v>7.1959999999999997</c:v>
                </c:pt>
                <c:pt idx="1508">
                  <c:v>7.2240000000000002</c:v>
                </c:pt>
                <c:pt idx="1509">
                  <c:v>7.2519999999999998</c:v>
                </c:pt>
                <c:pt idx="1510">
                  <c:v>7.28</c:v>
                </c:pt>
                <c:pt idx="1511">
                  <c:v>7.3079999999999998</c:v>
                </c:pt>
                <c:pt idx="1512">
                  <c:v>7.3360000000000003</c:v>
                </c:pt>
                <c:pt idx="1513">
                  <c:v>7.3639999999999999</c:v>
                </c:pt>
                <c:pt idx="1514">
                  <c:v>7.3920000000000003</c:v>
                </c:pt>
                <c:pt idx="1515">
                  <c:v>7.42</c:v>
                </c:pt>
                <c:pt idx="1516">
                  <c:v>7.4480000000000004</c:v>
                </c:pt>
                <c:pt idx="1517">
                  <c:v>7.476</c:v>
                </c:pt>
                <c:pt idx="1518">
                  <c:v>7.5039999999999996</c:v>
                </c:pt>
                <c:pt idx="1519">
                  <c:v>7.532</c:v>
                </c:pt>
                <c:pt idx="1520">
                  <c:v>7.56</c:v>
                </c:pt>
                <c:pt idx="1521">
                  <c:v>7.5880000000000001</c:v>
                </c:pt>
                <c:pt idx="1522">
                  <c:v>7.6159999999999997</c:v>
                </c:pt>
                <c:pt idx="1523">
                  <c:v>7.6440000000000001</c:v>
                </c:pt>
                <c:pt idx="1524">
                  <c:v>7.6719999999999997</c:v>
                </c:pt>
                <c:pt idx="1525">
                  <c:v>7.7</c:v>
                </c:pt>
                <c:pt idx="1526">
                  <c:v>7.7279999999999998</c:v>
                </c:pt>
                <c:pt idx="1527">
                  <c:v>7.7560000000000002</c:v>
                </c:pt>
                <c:pt idx="1528">
                  <c:v>7.7839999999999998</c:v>
                </c:pt>
                <c:pt idx="1529">
                  <c:v>7.8120000000000003</c:v>
                </c:pt>
                <c:pt idx="1530">
                  <c:v>7.84</c:v>
                </c:pt>
                <c:pt idx="1531">
                  <c:v>7.8680000000000003</c:v>
                </c:pt>
                <c:pt idx="1532">
                  <c:v>7.8959999999999999</c:v>
                </c:pt>
                <c:pt idx="1533">
                  <c:v>7.9240000000000004</c:v>
                </c:pt>
                <c:pt idx="1534">
                  <c:v>7.952</c:v>
                </c:pt>
                <c:pt idx="1535">
                  <c:v>7.98</c:v>
                </c:pt>
                <c:pt idx="1536">
                  <c:v>8.0079999999999991</c:v>
                </c:pt>
                <c:pt idx="1537">
                  <c:v>8.0359999999999996</c:v>
                </c:pt>
                <c:pt idx="1538">
                  <c:v>8.0640000000000001</c:v>
                </c:pt>
                <c:pt idx="1539">
                  <c:v>8.0920000000000005</c:v>
                </c:pt>
                <c:pt idx="1540">
                  <c:v>8.1199999999999992</c:v>
                </c:pt>
                <c:pt idx="1541">
                  <c:v>8.1479999999999997</c:v>
                </c:pt>
                <c:pt idx="1542">
                  <c:v>8.1760000000000002</c:v>
                </c:pt>
                <c:pt idx="1543">
                  <c:v>8.2040000000000006</c:v>
                </c:pt>
                <c:pt idx="1544">
                  <c:v>8.2319999999999993</c:v>
                </c:pt>
                <c:pt idx="1545">
                  <c:v>8.26</c:v>
                </c:pt>
                <c:pt idx="1546">
                  <c:v>8.2880000000000003</c:v>
                </c:pt>
                <c:pt idx="1547">
                  <c:v>8.3160000000000007</c:v>
                </c:pt>
                <c:pt idx="1548">
                  <c:v>8.3439999999999994</c:v>
                </c:pt>
                <c:pt idx="1549">
                  <c:v>8.3719999999999999</c:v>
                </c:pt>
                <c:pt idx="1550">
                  <c:v>8.4</c:v>
                </c:pt>
                <c:pt idx="1551">
                  <c:v>8.4280000000000008</c:v>
                </c:pt>
                <c:pt idx="1552">
                  <c:v>8.4559999999999995</c:v>
                </c:pt>
                <c:pt idx="1553">
                  <c:v>8.484</c:v>
                </c:pt>
                <c:pt idx="1554">
                  <c:v>8.5120000000000005</c:v>
                </c:pt>
                <c:pt idx="1555">
                  <c:v>8.5399999999999991</c:v>
                </c:pt>
                <c:pt idx="1556">
                  <c:v>8.5679999999999996</c:v>
                </c:pt>
                <c:pt idx="1557">
                  <c:v>8.5960000000000001</c:v>
                </c:pt>
                <c:pt idx="1558">
                  <c:v>8.6240000000000006</c:v>
                </c:pt>
                <c:pt idx="1559">
                  <c:v>8.6519999999999992</c:v>
                </c:pt>
                <c:pt idx="1560">
                  <c:v>8.68</c:v>
                </c:pt>
                <c:pt idx="1561">
                  <c:v>8.7080000000000002</c:v>
                </c:pt>
                <c:pt idx="1562">
                  <c:v>8.7360000000000007</c:v>
                </c:pt>
                <c:pt idx="1563">
                  <c:v>8.7639999999999993</c:v>
                </c:pt>
                <c:pt idx="1564">
                  <c:v>8.7919999999999998</c:v>
                </c:pt>
                <c:pt idx="1565">
                  <c:v>8.82</c:v>
                </c:pt>
                <c:pt idx="1566">
                  <c:v>8.8480000000000008</c:v>
                </c:pt>
                <c:pt idx="1567">
                  <c:v>8.8759999999999994</c:v>
                </c:pt>
                <c:pt idx="1568">
                  <c:v>8.9039999999999999</c:v>
                </c:pt>
                <c:pt idx="1569">
                  <c:v>8.9320000000000004</c:v>
                </c:pt>
                <c:pt idx="1570">
                  <c:v>8.9600000000000009</c:v>
                </c:pt>
                <c:pt idx="1571">
                  <c:v>8.9879999999999995</c:v>
                </c:pt>
                <c:pt idx="1572">
                  <c:v>9.016</c:v>
                </c:pt>
                <c:pt idx="1573">
                  <c:v>9.0440000000000005</c:v>
                </c:pt>
                <c:pt idx="1574">
                  <c:v>9.0719999999999992</c:v>
                </c:pt>
                <c:pt idx="1575">
                  <c:v>9.1</c:v>
                </c:pt>
                <c:pt idx="1576">
                  <c:v>9.1280000000000001</c:v>
                </c:pt>
                <c:pt idx="1577">
                  <c:v>9.1560000000000006</c:v>
                </c:pt>
                <c:pt idx="1578">
                  <c:v>9.1839999999999993</c:v>
                </c:pt>
                <c:pt idx="1579">
                  <c:v>9.2119999999999997</c:v>
                </c:pt>
                <c:pt idx="1580">
                  <c:v>9.24</c:v>
                </c:pt>
                <c:pt idx="1581">
                  <c:v>9.2680000000000007</c:v>
                </c:pt>
                <c:pt idx="1582">
                  <c:v>9.2959999999999994</c:v>
                </c:pt>
                <c:pt idx="1583">
                  <c:v>9.3239999999999998</c:v>
                </c:pt>
                <c:pt idx="1584">
                  <c:v>9.3520000000000003</c:v>
                </c:pt>
                <c:pt idx="1585">
                  <c:v>9.3800000000000008</c:v>
                </c:pt>
                <c:pt idx="1586">
                  <c:v>9.4079999999999995</c:v>
                </c:pt>
                <c:pt idx="1587">
                  <c:v>9.4359999999999999</c:v>
                </c:pt>
                <c:pt idx="1588">
                  <c:v>9.4640000000000004</c:v>
                </c:pt>
                <c:pt idx="1589">
                  <c:v>9.4920000000000009</c:v>
                </c:pt>
                <c:pt idx="1590">
                  <c:v>9.52</c:v>
                </c:pt>
                <c:pt idx="1591">
                  <c:v>9.548</c:v>
                </c:pt>
                <c:pt idx="1592">
                  <c:v>9.5760000000000005</c:v>
                </c:pt>
                <c:pt idx="1593">
                  <c:v>9.6039999999999992</c:v>
                </c:pt>
                <c:pt idx="1594">
                  <c:v>9.6319999999999997</c:v>
                </c:pt>
                <c:pt idx="1595">
                  <c:v>9.66</c:v>
                </c:pt>
                <c:pt idx="1596">
                  <c:v>9.6880000000000006</c:v>
                </c:pt>
                <c:pt idx="1597">
                  <c:v>9.7159999999999993</c:v>
                </c:pt>
                <c:pt idx="1598">
                  <c:v>9.7439999999999998</c:v>
                </c:pt>
                <c:pt idx="1599">
                  <c:v>9.7720000000000002</c:v>
                </c:pt>
                <c:pt idx="1600">
                  <c:v>9.8000000000000007</c:v>
                </c:pt>
                <c:pt idx="1601">
                  <c:v>9.8279999999999994</c:v>
                </c:pt>
                <c:pt idx="1602">
                  <c:v>9.8559999999999999</c:v>
                </c:pt>
                <c:pt idx="1603">
                  <c:v>9.8840000000000003</c:v>
                </c:pt>
                <c:pt idx="1604">
                  <c:v>9.9120000000000008</c:v>
                </c:pt>
                <c:pt idx="1605">
                  <c:v>9.94</c:v>
                </c:pt>
                <c:pt idx="1606">
                  <c:v>9.968</c:v>
                </c:pt>
                <c:pt idx="1607">
                  <c:v>9.9960000000000004</c:v>
                </c:pt>
                <c:pt idx="1608">
                  <c:v>10.023999999999999</c:v>
                </c:pt>
                <c:pt idx="1609">
                  <c:v>10.052</c:v>
                </c:pt>
                <c:pt idx="1610">
                  <c:v>10.08</c:v>
                </c:pt>
                <c:pt idx="1611">
                  <c:v>10.108000000000001</c:v>
                </c:pt>
                <c:pt idx="1612">
                  <c:v>10.135999999999999</c:v>
                </c:pt>
                <c:pt idx="1613">
                  <c:v>10.164</c:v>
                </c:pt>
                <c:pt idx="1614">
                  <c:v>10.192</c:v>
                </c:pt>
                <c:pt idx="1615">
                  <c:v>10.220000000000001</c:v>
                </c:pt>
                <c:pt idx="1616">
                  <c:v>10.247999999999999</c:v>
                </c:pt>
                <c:pt idx="1617">
                  <c:v>10.276</c:v>
                </c:pt>
                <c:pt idx="1618">
                  <c:v>10.304</c:v>
                </c:pt>
                <c:pt idx="1619">
                  <c:v>10.332000000000001</c:v>
                </c:pt>
                <c:pt idx="1620">
                  <c:v>10.36</c:v>
                </c:pt>
                <c:pt idx="1621">
                  <c:v>10.388</c:v>
                </c:pt>
                <c:pt idx="1622">
                  <c:v>10.416</c:v>
                </c:pt>
                <c:pt idx="1623">
                  <c:v>10.444000000000001</c:v>
                </c:pt>
                <c:pt idx="1624">
                  <c:v>10.472</c:v>
                </c:pt>
                <c:pt idx="1625">
                  <c:v>10.5</c:v>
                </c:pt>
                <c:pt idx="1626">
                  <c:v>10.528</c:v>
                </c:pt>
                <c:pt idx="1627">
                  <c:v>10.555999999999999</c:v>
                </c:pt>
                <c:pt idx="1628">
                  <c:v>10.584</c:v>
                </c:pt>
                <c:pt idx="1629">
                  <c:v>10.612</c:v>
                </c:pt>
                <c:pt idx="1630">
                  <c:v>10.64</c:v>
                </c:pt>
                <c:pt idx="1631">
                  <c:v>10.667999999999999</c:v>
                </c:pt>
                <c:pt idx="1632">
                  <c:v>10.696</c:v>
                </c:pt>
                <c:pt idx="1633">
                  <c:v>10.724</c:v>
                </c:pt>
                <c:pt idx="1634">
                  <c:v>10.752000000000001</c:v>
                </c:pt>
                <c:pt idx="1635">
                  <c:v>10.78</c:v>
                </c:pt>
                <c:pt idx="1636">
                  <c:v>10.808</c:v>
                </c:pt>
                <c:pt idx="1637">
                  <c:v>10.836</c:v>
                </c:pt>
                <c:pt idx="1638">
                  <c:v>10.864000000000001</c:v>
                </c:pt>
                <c:pt idx="1639">
                  <c:v>10.891999999999999</c:v>
                </c:pt>
                <c:pt idx="1640">
                  <c:v>10.92</c:v>
                </c:pt>
                <c:pt idx="1641">
                  <c:v>10.948</c:v>
                </c:pt>
                <c:pt idx="1642">
                  <c:v>10.976000000000001</c:v>
                </c:pt>
                <c:pt idx="1643">
                  <c:v>11.004</c:v>
                </c:pt>
                <c:pt idx="1644">
                  <c:v>11.032</c:v>
                </c:pt>
                <c:pt idx="1645">
                  <c:v>11.06</c:v>
                </c:pt>
                <c:pt idx="1646">
                  <c:v>11.087999999999999</c:v>
                </c:pt>
                <c:pt idx="1647">
                  <c:v>11.116</c:v>
                </c:pt>
                <c:pt idx="1648">
                  <c:v>11.144</c:v>
                </c:pt>
                <c:pt idx="1649">
                  <c:v>11.172000000000001</c:v>
                </c:pt>
                <c:pt idx="1650">
                  <c:v>11.2</c:v>
                </c:pt>
                <c:pt idx="1651">
                  <c:v>11.228</c:v>
                </c:pt>
                <c:pt idx="1652">
                  <c:v>11.256</c:v>
                </c:pt>
                <c:pt idx="1653">
                  <c:v>11.284000000000001</c:v>
                </c:pt>
                <c:pt idx="1654">
                  <c:v>11.311999999999999</c:v>
                </c:pt>
                <c:pt idx="1655">
                  <c:v>11.34</c:v>
                </c:pt>
                <c:pt idx="1656">
                  <c:v>11.368</c:v>
                </c:pt>
                <c:pt idx="1657">
                  <c:v>11.396000000000001</c:v>
                </c:pt>
                <c:pt idx="1658">
                  <c:v>11.423999999999999</c:v>
                </c:pt>
                <c:pt idx="1659">
                  <c:v>11.452</c:v>
                </c:pt>
                <c:pt idx="1660">
                  <c:v>11.48</c:v>
                </c:pt>
                <c:pt idx="1661">
                  <c:v>11.507999999999999</c:v>
                </c:pt>
                <c:pt idx="1662">
                  <c:v>11.536</c:v>
                </c:pt>
                <c:pt idx="1663">
                  <c:v>11.564</c:v>
                </c:pt>
                <c:pt idx="1664">
                  <c:v>11.592000000000001</c:v>
                </c:pt>
                <c:pt idx="1665">
                  <c:v>11.62</c:v>
                </c:pt>
                <c:pt idx="1666">
                  <c:v>11.648</c:v>
                </c:pt>
                <c:pt idx="1667">
                  <c:v>11.676</c:v>
                </c:pt>
                <c:pt idx="1668">
                  <c:v>11.704000000000001</c:v>
                </c:pt>
                <c:pt idx="1669">
                  <c:v>11.731999999999999</c:v>
                </c:pt>
                <c:pt idx="1670">
                  <c:v>11.76</c:v>
                </c:pt>
                <c:pt idx="1671">
                  <c:v>11.788</c:v>
                </c:pt>
                <c:pt idx="1672">
                  <c:v>11.816000000000001</c:v>
                </c:pt>
                <c:pt idx="1673">
                  <c:v>11.843999999999999</c:v>
                </c:pt>
                <c:pt idx="1674">
                  <c:v>11.872</c:v>
                </c:pt>
                <c:pt idx="1675">
                  <c:v>11.9</c:v>
                </c:pt>
                <c:pt idx="1676">
                  <c:v>11.928000000000001</c:v>
                </c:pt>
                <c:pt idx="1677">
                  <c:v>11.956</c:v>
                </c:pt>
                <c:pt idx="1678">
                  <c:v>11.984</c:v>
                </c:pt>
                <c:pt idx="1679">
                  <c:v>12.012</c:v>
                </c:pt>
                <c:pt idx="1680">
                  <c:v>12.04</c:v>
                </c:pt>
                <c:pt idx="1681">
                  <c:v>12.068</c:v>
                </c:pt>
                <c:pt idx="1682">
                  <c:v>12.096</c:v>
                </c:pt>
                <c:pt idx="1683">
                  <c:v>12.124000000000001</c:v>
                </c:pt>
                <c:pt idx="1684">
                  <c:v>12.151999999999999</c:v>
                </c:pt>
                <c:pt idx="1685">
                  <c:v>12.18</c:v>
                </c:pt>
                <c:pt idx="1686">
                  <c:v>12.208</c:v>
                </c:pt>
                <c:pt idx="1687">
                  <c:v>12.236000000000001</c:v>
                </c:pt>
                <c:pt idx="1688">
                  <c:v>12.263999999999999</c:v>
                </c:pt>
                <c:pt idx="1689">
                  <c:v>12.292</c:v>
                </c:pt>
                <c:pt idx="1690">
                  <c:v>12.32</c:v>
                </c:pt>
                <c:pt idx="1691">
                  <c:v>12.348000000000001</c:v>
                </c:pt>
                <c:pt idx="1692">
                  <c:v>12.375999999999999</c:v>
                </c:pt>
                <c:pt idx="1693">
                  <c:v>12.404</c:v>
                </c:pt>
                <c:pt idx="1694">
                  <c:v>12.432</c:v>
                </c:pt>
                <c:pt idx="1695">
                  <c:v>12.46</c:v>
                </c:pt>
                <c:pt idx="1696">
                  <c:v>12.488</c:v>
                </c:pt>
                <c:pt idx="1697">
                  <c:v>12.516</c:v>
                </c:pt>
                <c:pt idx="1698">
                  <c:v>12.544</c:v>
                </c:pt>
                <c:pt idx="1699">
                  <c:v>12.571999999999999</c:v>
                </c:pt>
                <c:pt idx="1700">
                  <c:v>12.6</c:v>
                </c:pt>
                <c:pt idx="1701">
                  <c:v>12.628</c:v>
                </c:pt>
                <c:pt idx="1702">
                  <c:v>12.656000000000001</c:v>
                </c:pt>
                <c:pt idx="1703">
                  <c:v>12.683999999999999</c:v>
                </c:pt>
                <c:pt idx="1704">
                  <c:v>12.712</c:v>
                </c:pt>
                <c:pt idx="1705">
                  <c:v>12.74</c:v>
                </c:pt>
                <c:pt idx="1706">
                  <c:v>12.768000000000001</c:v>
                </c:pt>
                <c:pt idx="1707">
                  <c:v>12.795999999999999</c:v>
                </c:pt>
                <c:pt idx="1708">
                  <c:v>12.824</c:v>
                </c:pt>
                <c:pt idx="1709">
                  <c:v>12.852</c:v>
                </c:pt>
                <c:pt idx="1710">
                  <c:v>12.88</c:v>
                </c:pt>
                <c:pt idx="1711">
                  <c:v>12.907999999999999</c:v>
                </c:pt>
                <c:pt idx="1712">
                  <c:v>12.936</c:v>
                </c:pt>
                <c:pt idx="1713">
                  <c:v>12.964</c:v>
                </c:pt>
                <c:pt idx="1714">
                  <c:v>12.992000000000001</c:v>
                </c:pt>
                <c:pt idx="1715">
                  <c:v>13.02</c:v>
                </c:pt>
                <c:pt idx="1716">
                  <c:v>13.048</c:v>
                </c:pt>
                <c:pt idx="1717">
                  <c:v>13.076000000000001</c:v>
                </c:pt>
                <c:pt idx="1718">
                  <c:v>13.103999999999999</c:v>
                </c:pt>
                <c:pt idx="1719">
                  <c:v>13.132</c:v>
                </c:pt>
                <c:pt idx="1720">
                  <c:v>13.16</c:v>
                </c:pt>
                <c:pt idx="1721">
                  <c:v>13.188000000000001</c:v>
                </c:pt>
                <c:pt idx="1722">
                  <c:v>13.215999999999999</c:v>
                </c:pt>
                <c:pt idx="1723">
                  <c:v>13.244</c:v>
                </c:pt>
                <c:pt idx="1724">
                  <c:v>13.272</c:v>
                </c:pt>
                <c:pt idx="1725">
                  <c:v>13.3</c:v>
                </c:pt>
                <c:pt idx="1726">
                  <c:v>13.327999999999999</c:v>
                </c:pt>
                <c:pt idx="1727">
                  <c:v>13.356</c:v>
                </c:pt>
                <c:pt idx="1728">
                  <c:v>13.384</c:v>
                </c:pt>
                <c:pt idx="1729">
                  <c:v>13.412000000000001</c:v>
                </c:pt>
                <c:pt idx="1730">
                  <c:v>13.44</c:v>
                </c:pt>
                <c:pt idx="1731">
                  <c:v>13.468</c:v>
                </c:pt>
                <c:pt idx="1732">
                  <c:v>13.496</c:v>
                </c:pt>
                <c:pt idx="1733">
                  <c:v>13.523999999999999</c:v>
                </c:pt>
                <c:pt idx="1734">
                  <c:v>13.552</c:v>
                </c:pt>
                <c:pt idx="1735">
                  <c:v>13.58</c:v>
                </c:pt>
                <c:pt idx="1736">
                  <c:v>13.608000000000001</c:v>
                </c:pt>
                <c:pt idx="1737">
                  <c:v>13.635999999999999</c:v>
                </c:pt>
                <c:pt idx="1738">
                  <c:v>13.664</c:v>
                </c:pt>
                <c:pt idx="1739">
                  <c:v>13.692</c:v>
                </c:pt>
                <c:pt idx="1740">
                  <c:v>13.72</c:v>
                </c:pt>
                <c:pt idx="1741">
                  <c:v>13.747999999999999</c:v>
                </c:pt>
                <c:pt idx="1742">
                  <c:v>13.776</c:v>
                </c:pt>
                <c:pt idx="1743">
                  <c:v>13.804</c:v>
                </c:pt>
                <c:pt idx="1744">
                  <c:v>13.832000000000001</c:v>
                </c:pt>
                <c:pt idx="1745">
                  <c:v>13.86</c:v>
                </c:pt>
                <c:pt idx="1746">
                  <c:v>13.888</c:v>
                </c:pt>
                <c:pt idx="1747">
                  <c:v>13.916</c:v>
                </c:pt>
                <c:pt idx="1748">
                  <c:v>13.944000000000001</c:v>
                </c:pt>
                <c:pt idx="1749">
                  <c:v>13.972</c:v>
                </c:pt>
                <c:pt idx="1750">
                  <c:v>14</c:v>
                </c:pt>
                <c:pt idx="1751">
                  <c:v>14.028</c:v>
                </c:pt>
                <c:pt idx="1752">
                  <c:v>14.055999999999999</c:v>
                </c:pt>
                <c:pt idx="1753">
                  <c:v>14.084</c:v>
                </c:pt>
                <c:pt idx="1754">
                  <c:v>14.112</c:v>
                </c:pt>
                <c:pt idx="1755">
                  <c:v>14.14</c:v>
                </c:pt>
                <c:pt idx="1756">
                  <c:v>14.167999999999999</c:v>
                </c:pt>
                <c:pt idx="1757">
                  <c:v>14.196</c:v>
                </c:pt>
                <c:pt idx="1758">
                  <c:v>14.224</c:v>
                </c:pt>
                <c:pt idx="1759">
                  <c:v>14.252000000000001</c:v>
                </c:pt>
                <c:pt idx="1760">
                  <c:v>14.28</c:v>
                </c:pt>
                <c:pt idx="1761">
                  <c:v>14.308</c:v>
                </c:pt>
                <c:pt idx="1762">
                  <c:v>14.336</c:v>
                </c:pt>
                <c:pt idx="1763">
                  <c:v>14.364000000000001</c:v>
                </c:pt>
                <c:pt idx="1764">
                  <c:v>14.391999999999999</c:v>
                </c:pt>
                <c:pt idx="1765">
                  <c:v>14.42</c:v>
                </c:pt>
                <c:pt idx="1766">
                  <c:v>14.448</c:v>
                </c:pt>
                <c:pt idx="1767">
                  <c:v>14.476000000000001</c:v>
                </c:pt>
                <c:pt idx="1768">
                  <c:v>14.504</c:v>
                </c:pt>
                <c:pt idx="1769">
                  <c:v>14.532</c:v>
                </c:pt>
                <c:pt idx="1770">
                  <c:v>14.56</c:v>
                </c:pt>
                <c:pt idx="1771">
                  <c:v>14.587999999999999</c:v>
                </c:pt>
                <c:pt idx="1772">
                  <c:v>14.616</c:v>
                </c:pt>
                <c:pt idx="1773">
                  <c:v>14.644</c:v>
                </c:pt>
                <c:pt idx="1774">
                  <c:v>14.672000000000001</c:v>
                </c:pt>
                <c:pt idx="1775">
                  <c:v>14.7</c:v>
                </c:pt>
                <c:pt idx="1776">
                  <c:v>14.728</c:v>
                </c:pt>
                <c:pt idx="1777">
                  <c:v>14.756</c:v>
                </c:pt>
                <c:pt idx="1778">
                  <c:v>14.784000000000001</c:v>
                </c:pt>
                <c:pt idx="1779">
                  <c:v>14.811999999999999</c:v>
                </c:pt>
                <c:pt idx="1780">
                  <c:v>14.84</c:v>
                </c:pt>
                <c:pt idx="1781">
                  <c:v>14.868</c:v>
                </c:pt>
                <c:pt idx="1782">
                  <c:v>14.896000000000001</c:v>
                </c:pt>
                <c:pt idx="1783">
                  <c:v>14.923999999999999</c:v>
                </c:pt>
                <c:pt idx="1784">
                  <c:v>14.952</c:v>
                </c:pt>
                <c:pt idx="1785">
                  <c:v>14.98</c:v>
                </c:pt>
                <c:pt idx="1786">
                  <c:v>15.007999999999999</c:v>
                </c:pt>
                <c:pt idx="1787">
                  <c:v>15.036</c:v>
                </c:pt>
                <c:pt idx="1788">
                  <c:v>15.064</c:v>
                </c:pt>
                <c:pt idx="1789">
                  <c:v>15.092000000000001</c:v>
                </c:pt>
                <c:pt idx="1790">
                  <c:v>15.12</c:v>
                </c:pt>
                <c:pt idx="1791">
                  <c:v>15.148</c:v>
                </c:pt>
                <c:pt idx="1792">
                  <c:v>15.176</c:v>
                </c:pt>
                <c:pt idx="1793">
                  <c:v>15.204000000000001</c:v>
                </c:pt>
                <c:pt idx="1794">
                  <c:v>15.231999999999999</c:v>
                </c:pt>
                <c:pt idx="1795">
                  <c:v>15.26</c:v>
                </c:pt>
                <c:pt idx="1796">
                  <c:v>15.288</c:v>
                </c:pt>
                <c:pt idx="1797">
                  <c:v>15.316000000000001</c:v>
                </c:pt>
                <c:pt idx="1798">
                  <c:v>15.343999999999999</c:v>
                </c:pt>
                <c:pt idx="1799">
                  <c:v>15.372</c:v>
                </c:pt>
                <c:pt idx="1800">
                  <c:v>15.4</c:v>
                </c:pt>
                <c:pt idx="1801">
                  <c:v>15.428000000000001</c:v>
                </c:pt>
                <c:pt idx="1802">
                  <c:v>15.456</c:v>
                </c:pt>
                <c:pt idx="1803">
                  <c:v>15.484</c:v>
                </c:pt>
                <c:pt idx="1804">
                  <c:v>15.512</c:v>
                </c:pt>
                <c:pt idx="1805">
                  <c:v>15.54</c:v>
                </c:pt>
                <c:pt idx="1806">
                  <c:v>15.568</c:v>
                </c:pt>
                <c:pt idx="1807">
                  <c:v>15.596</c:v>
                </c:pt>
                <c:pt idx="1808">
                  <c:v>15.624000000000001</c:v>
                </c:pt>
                <c:pt idx="1809">
                  <c:v>15.651999999999999</c:v>
                </c:pt>
                <c:pt idx="1810">
                  <c:v>15.68</c:v>
                </c:pt>
                <c:pt idx="1811">
                  <c:v>15.708</c:v>
                </c:pt>
                <c:pt idx="1812">
                  <c:v>15.736000000000001</c:v>
                </c:pt>
                <c:pt idx="1813">
                  <c:v>15.763999999999999</c:v>
                </c:pt>
                <c:pt idx="1814">
                  <c:v>15.792</c:v>
                </c:pt>
                <c:pt idx="1815">
                  <c:v>15.82</c:v>
                </c:pt>
                <c:pt idx="1816">
                  <c:v>15.848000000000001</c:v>
                </c:pt>
                <c:pt idx="1817">
                  <c:v>15.875999999999999</c:v>
                </c:pt>
                <c:pt idx="1818">
                  <c:v>15.904</c:v>
                </c:pt>
                <c:pt idx="1819">
                  <c:v>15.932</c:v>
                </c:pt>
                <c:pt idx="1820">
                  <c:v>15.96</c:v>
                </c:pt>
                <c:pt idx="1821">
                  <c:v>15.988</c:v>
                </c:pt>
                <c:pt idx="1822">
                  <c:v>16.015999999999998</c:v>
                </c:pt>
                <c:pt idx="1823">
                  <c:v>16.044</c:v>
                </c:pt>
                <c:pt idx="1824">
                  <c:v>16.071999999999999</c:v>
                </c:pt>
                <c:pt idx="1825">
                  <c:v>16.100000000000001</c:v>
                </c:pt>
                <c:pt idx="1826">
                  <c:v>16.128</c:v>
                </c:pt>
                <c:pt idx="1827">
                  <c:v>16.155999999999999</c:v>
                </c:pt>
                <c:pt idx="1828">
                  <c:v>16.184000000000001</c:v>
                </c:pt>
                <c:pt idx="1829">
                  <c:v>16.212</c:v>
                </c:pt>
                <c:pt idx="1830">
                  <c:v>16.239999999999998</c:v>
                </c:pt>
                <c:pt idx="1831">
                  <c:v>16.268000000000001</c:v>
                </c:pt>
                <c:pt idx="1832">
                  <c:v>16.295999999999999</c:v>
                </c:pt>
                <c:pt idx="1833">
                  <c:v>16.324000000000002</c:v>
                </c:pt>
                <c:pt idx="1834">
                  <c:v>16.352</c:v>
                </c:pt>
                <c:pt idx="1835">
                  <c:v>16.38</c:v>
                </c:pt>
                <c:pt idx="1836">
                  <c:v>16.408000000000001</c:v>
                </c:pt>
                <c:pt idx="1837">
                  <c:v>16.436</c:v>
                </c:pt>
                <c:pt idx="1838">
                  <c:v>16.463999999999999</c:v>
                </c:pt>
                <c:pt idx="1839">
                  <c:v>16.492000000000001</c:v>
                </c:pt>
                <c:pt idx="1840">
                  <c:v>16.52</c:v>
                </c:pt>
                <c:pt idx="1841">
                  <c:v>16.547999999999998</c:v>
                </c:pt>
                <c:pt idx="1842">
                  <c:v>16.576000000000001</c:v>
                </c:pt>
                <c:pt idx="1843">
                  <c:v>16.603999999999999</c:v>
                </c:pt>
                <c:pt idx="1844">
                  <c:v>16.632000000000001</c:v>
                </c:pt>
                <c:pt idx="1845">
                  <c:v>16.66</c:v>
                </c:pt>
                <c:pt idx="1846">
                  <c:v>16.687999999999999</c:v>
                </c:pt>
                <c:pt idx="1847">
                  <c:v>16.716000000000001</c:v>
                </c:pt>
                <c:pt idx="1848">
                  <c:v>16.744</c:v>
                </c:pt>
                <c:pt idx="1849">
                  <c:v>16.771999999999998</c:v>
                </c:pt>
                <c:pt idx="1850">
                  <c:v>16.8</c:v>
                </c:pt>
                <c:pt idx="1851">
                  <c:v>16.827999999999999</c:v>
                </c:pt>
                <c:pt idx="1852">
                  <c:v>16.856000000000002</c:v>
                </c:pt>
                <c:pt idx="1853">
                  <c:v>16.884</c:v>
                </c:pt>
                <c:pt idx="1854">
                  <c:v>16.911999999999999</c:v>
                </c:pt>
                <c:pt idx="1855">
                  <c:v>16.940000000000001</c:v>
                </c:pt>
                <c:pt idx="1856">
                  <c:v>16.968</c:v>
                </c:pt>
                <c:pt idx="1857">
                  <c:v>16.995999999999999</c:v>
                </c:pt>
                <c:pt idx="1858">
                  <c:v>17.024000000000001</c:v>
                </c:pt>
                <c:pt idx="1859">
                  <c:v>17.052</c:v>
                </c:pt>
                <c:pt idx="1860">
                  <c:v>17.079999999999998</c:v>
                </c:pt>
                <c:pt idx="1861">
                  <c:v>17.108000000000001</c:v>
                </c:pt>
                <c:pt idx="1862">
                  <c:v>17.135999999999999</c:v>
                </c:pt>
                <c:pt idx="1863">
                  <c:v>17.164000000000001</c:v>
                </c:pt>
                <c:pt idx="1864">
                  <c:v>17.192</c:v>
                </c:pt>
                <c:pt idx="1865">
                  <c:v>17.22</c:v>
                </c:pt>
                <c:pt idx="1866">
                  <c:v>17.248000000000001</c:v>
                </c:pt>
                <c:pt idx="1867">
                  <c:v>17.276</c:v>
                </c:pt>
                <c:pt idx="1868">
                  <c:v>17.303999999999998</c:v>
                </c:pt>
                <c:pt idx="1869">
                  <c:v>17.332000000000001</c:v>
                </c:pt>
                <c:pt idx="1870">
                  <c:v>17.36</c:v>
                </c:pt>
                <c:pt idx="1871">
                  <c:v>17.388000000000002</c:v>
                </c:pt>
                <c:pt idx="1872">
                  <c:v>17.416</c:v>
                </c:pt>
                <c:pt idx="1873">
                  <c:v>17.443999999999999</c:v>
                </c:pt>
                <c:pt idx="1874">
                  <c:v>17.472000000000001</c:v>
                </c:pt>
                <c:pt idx="1875">
                  <c:v>17.5</c:v>
                </c:pt>
                <c:pt idx="1876">
                  <c:v>17.527999999999999</c:v>
                </c:pt>
                <c:pt idx="1877">
                  <c:v>17.556000000000001</c:v>
                </c:pt>
                <c:pt idx="1878">
                  <c:v>17.584</c:v>
                </c:pt>
                <c:pt idx="1879">
                  <c:v>17.611999999999998</c:v>
                </c:pt>
                <c:pt idx="1880">
                  <c:v>17.64</c:v>
                </c:pt>
                <c:pt idx="1881">
                  <c:v>17.667999999999999</c:v>
                </c:pt>
                <c:pt idx="1882">
                  <c:v>17.696000000000002</c:v>
                </c:pt>
                <c:pt idx="1883">
                  <c:v>17.724</c:v>
                </c:pt>
                <c:pt idx="1884">
                  <c:v>17.751999999999999</c:v>
                </c:pt>
                <c:pt idx="1885">
                  <c:v>17.78</c:v>
                </c:pt>
                <c:pt idx="1886">
                  <c:v>17.808</c:v>
                </c:pt>
                <c:pt idx="1887">
                  <c:v>17.835999999999999</c:v>
                </c:pt>
                <c:pt idx="1888">
                  <c:v>17.864000000000001</c:v>
                </c:pt>
                <c:pt idx="1889">
                  <c:v>17.891999999999999</c:v>
                </c:pt>
                <c:pt idx="1890">
                  <c:v>17.920000000000002</c:v>
                </c:pt>
                <c:pt idx="1891">
                  <c:v>17.948</c:v>
                </c:pt>
                <c:pt idx="1892">
                  <c:v>17.975999999999999</c:v>
                </c:pt>
                <c:pt idx="1893">
                  <c:v>18.004000000000001</c:v>
                </c:pt>
                <c:pt idx="1894">
                  <c:v>18.032</c:v>
                </c:pt>
                <c:pt idx="1895">
                  <c:v>18.059999999999999</c:v>
                </c:pt>
                <c:pt idx="1896">
                  <c:v>18.088000000000001</c:v>
                </c:pt>
                <c:pt idx="1897">
                  <c:v>18.116</c:v>
                </c:pt>
                <c:pt idx="1898">
                  <c:v>18.143999999999998</c:v>
                </c:pt>
                <c:pt idx="1899">
                  <c:v>18.172000000000001</c:v>
                </c:pt>
                <c:pt idx="1900">
                  <c:v>18.2</c:v>
                </c:pt>
                <c:pt idx="1901">
                  <c:v>18.228000000000002</c:v>
                </c:pt>
                <c:pt idx="1902">
                  <c:v>18.256</c:v>
                </c:pt>
                <c:pt idx="1903">
                  <c:v>18.283999999999999</c:v>
                </c:pt>
                <c:pt idx="1904">
                  <c:v>18.312000000000001</c:v>
                </c:pt>
                <c:pt idx="1905">
                  <c:v>18.34</c:v>
                </c:pt>
                <c:pt idx="1906">
                  <c:v>18.367999999999999</c:v>
                </c:pt>
                <c:pt idx="1907">
                  <c:v>18.396000000000001</c:v>
                </c:pt>
                <c:pt idx="1908">
                  <c:v>18.423999999999999</c:v>
                </c:pt>
                <c:pt idx="1909">
                  <c:v>18.452000000000002</c:v>
                </c:pt>
                <c:pt idx="1910">
                  <c:v>18.48</c:v>
                </c:pt>
                <c:pt idx="1911">
                  <c:v>18.507999999999999</c:v>
                </c:pt>
                <c:pt idx="1912">
                  <c:v>18.536000000000001</c:v>
                </c:pt>
                <c:pt idx="1913">
                  <c:v>18.564</c:v>
                </c:pt>
                <c:pt idx="1914">
                  <c:v>18.591999999999999</c:v>
                </c:pt>
                <c:pt idx="1915">
                  <c:v>18.62</c:v>
                </c:pt>
                <c:pt idx="1916">
                  <c:v>18.648</c:v>
                </c:pt>
                <c:pt idx="1917">
                  <c:v>18.675999999999998</c:v>
                </c:pt>
                <c:pt idx="1918">
                  <c:v>18.704000000000001</c:v>
                </c:pt>
                <c:pt idx="1919">
                  <c:v>18.731999999999999</c:v>
                </c:pt>
                <c:pt idx="1920">
                  <c:v>18.760000000000002</c:v>
                </c:pt>
                <c:pt idx="1921">
                  <c:v>18.788</c:v>
                </c:pt>
                <c:pt idx="1922">
                  <c:v>18.815999999999999</c:v>
                </c:pt>
                <c:pt idx="1923">
                  <c:v>18.844000000000001</c:v>
                </c:pt>
                <c:pt idx="1924">
                  <c:v>18.872</c:v>
                </c:pt>
                <c:pt idx="1925">
                  <c:v>18.899999999999999</c:v>
                </c:pt>
                <c:pt idx="1926">
                  <c:v>18.928000000000001</c:v>
                </c:pt>
                <c:pt idx="1927">
                  <c:v>18.956</c:v>
                </c:pt>
                <c:pt idx="1928">
                  <c:v>18.984000000000002</c:v>
                </c:pt>
                <c:pt idx="1929">
                  <c:v>19.012</c:v>
                </c:pt>
                <c:pt idx="1930">
                  <c:v>19.04</c:v>
                </c:pt>
                <c:pt idx="1931">
                  <c:v>19.068000000000001</c:v>
                </c:pt>
                <c:pt idx="1932">
                  <c:v>19.096</c:v>
                </c:pt>
                <c:pt idx="1933">
                  <c:v>19.123999999999999</c:v>
                </c:pt>
                <c:pt idx="1934">
                  <c:v>19.152000000000001</c:v>
                </c:pt>
                <c:pt idx="1935">
                  <c:v>19.18</c:v>
                </c:pt>
                <c:pt idx="1936">
                  <c:v>19.207999999999998</c:v>
                </c:pt>
                <c:pt idx="1937">
                  <c:v>19.236000000000001</c:v>
                </c:pt>
                <c:pt idx="1938">
                  <c:v>19.263999999999999</c:v>
                </c:pt>
                <c:pt idx="1939">
                  <c:v>19.292000000000002</c:v>
                </c:pt>
                <c:pt idx="1940">
                  <c:v>19.32</c:v>
                </c:pt>
                <c:pt idx="1941">
                  <c:v>19.347999999999999</c:v>
                </c:pt>
                <c:pt idx="1942">
                  <c:v>19.376000000000001</c:v>
                </c:pt>
                <c:pt idx="1943">
                  <c:v>19.404</c:v>
                </c:pt>
                <c:pt idx="1944">
                  <c:v>19.431999999999999</c:v>
                </c:pt>
                <c:pt idx="1945">
                  <c:v>19.46</c:v>
                </c:pt>
                <c:pt idx="1946">
                  <c:v>19.488</c:v>
                </c:pt>
                <c:pt idx="1947">
                  <c:v>19.515999999999998</c:v>
                </c:pt>
                <c:pt idx="1948">
                  <c:v>19.544</c:v>
                </c:pt>
                <c:pt idx="1949">
                  <c:v>19.571999999999999</c:v>
                </c:pt>
                <c:pt idx="1950">
                  <c:v>19.600000000000001</c:v>
                </c:pt>
                <c:pt idx="1951">
                  <c:v>19.628</c:v>
                </c:pt>
                <c:pt idx="1952">
                  <c:v>19.655999999999999</c:v>
                </c:pt>
                <c:pt idx="1953">
                  <c:v>19.684000000000001</c:v>
                </c:pt>
                <c:pt idx="1954">
                  <c:v>19.712</c:v>
                </c:pt>
                <c:pt idx="1955">
                  <c:v>19.739999999999998</c:v>
                </c:pt>
                <c:pt idx="1956">
                  <c:v>19.768000000000001</c:v>
                </c:pt>
                <c:pt idx="1957">
                  <c:v>19.795999999999999</c:v>
                </c:pt>
                <c:pt idx="1958">
                  <c:v>19.824000000000002</c:v>
                </c:pt>
                <c:pt idx="1959">
                  <c:v>19.852</c:v>
                </c:pt>
                <c:pt idx="1960">
                  <c:v>19.88</c:v>
                </c:pt>
                <c:pt idx="1961">
                  <c:v>19.908000000000001</c:v>
                </c:pt>
                <c:pt idx="1962">
                  <c:v>19.936</c:v>
                </c:pt>
                <c:pt idx="1963">
                  <c:v>19.963999999999999</c:v>
                </c:pt>
                <c:pt idx="1964">
                  <c:v>19.992000000000001</c:v>
                </c:pt>
                <c:pt idx="1965">
                  <c:v>20.02</c:v>
                </c:pt>
                <c:pt idx="1966">
                  <c:v>20.047999999999998</c:v>
                </c:pt>
                <c:pt idx="1967">
                  <c:v>20.076000000000001</c:v>
                </c:pt>
                <c:pt idx="1968">
                  <c:v>20.103999999999999</c:v>
                </c:pt>
                <c:pt idx="1969">
                  <c:v>20.132000000000001</c:v>
                </c:pt>
                <c:pt idx="1970">
                  <c:v>20.16</c:v>
                </c:pt>
                <c:pt idx="1971">
                  <c:v>20.187999999999999</c:v>
                </c:pt>
                <c:pt idx="1972">
                  <c:v>20.216000000000001</c:v>
                </c:pt>
                <c:pt idx="1973">
                  <c:v>20.244</c:v>
                </c:pt>
                <c:pt idx="1974">
                  <c:v>20.271999999999998</c:v>
                </c:pt>
                <c:pt idx="1975">
                  <c:v>20.3</c:v>
                </c:pt>
                <c:pt idx="1976">
                  <c:v>20.327999999999999</c:v>
                </c:pt>
                <c:pt idx="1977">
                  <c:v>20.356000000000002</c:v>
                </c:pt>
                <c:pt idx="1978">
                  <c:v>20.384</c:v>
                </c:pt>
                <c:pt idx="1979">
                  <c:v>20.411999999999999</c:v>
                </c:pt>
                <c:pt idx="1980">
                  <c:v>20.440000000000001</c:v>
                </c:pt>
                <c:pt idx="1981">
                  <c:v>20.468</c:v>
                </c:pt>
                <c:pt idx="1982">
                  <c:v>20.495999999999999</c:v>
                </c:pt>
                <c:pt idx="1983">
                  <c:v>20.524000000000001</c:v>
                </c:pt>
                <c:pt idx="1984">
                  <c:v>20.552</c:v>
                </c:pt>
                <c:pt idx="1985">
                  <c:v>20.58</c:v>
                </c:pt>
                <c:pt idx="1986">
                  <c:v>20.608000000000001</c:v>
                </c:pt>
                <c:pt idx="1987">
                  <c:v>20.635999999999999</c:v>
                </c:pt>
                <c:pt idx="1988">
                  <c:v>20.664000000000001</c:v>
                </c:pt>
                <c:pt idx="1989">
                  <c:v>20.692</c:v>
                </c:pt>
                <c:pt idx="1990">
                  <c:v>20.72</c:v>
                </c:pt>
                <c:pt idx="1991">
                  <c:v>20.748000000000001</c:v>
                </c:pt>
                <c:pt idx="1992">
                  <c:v>20.776</c:v>
                </c:pt>
                <c:pt idx="1993">
                  <c:v>20.803999999999998</c:v>
                </c:pt>
                <c:pt idx="1994">
                  <c:v>20.832000000000001</c:v>
                </c:pt>
                <c:pt idx="1995">
                  <c:v>20.86</c:v>
                </c:pt>
                <c:pt idx="1996">
                  <c:v>20.888000000000002</c:v>
                </c:pt>
                <c:pt idx="1997">
                  <c:v>20.916</c:v>
                </c:pt>
                <c:pt idx="1998">
                  <c:v>20.943999999999999</c:v>
                </c:pt>
                <c:pt idx="1999">
                  <c:v>20.972000000000001</c:v>
                </c:pt>
                <c:pt idx="2000">
                  <c:v>21</c:v>
                </c:pt>
                <c:pt idx="2001">
                  <c:v>21.027999999999999</c:v>
                </c:pt>
                <c:pt idx="2002">
                  <c:v>21.056000000000001</c:v>
                </c:pt>
                <c:pt idx="2003">
                  <c:v>21.084</c:v>
                </c:pt>
                <c:pt idx="2004">
                  <c:v>21.111999999999998</c:v>
                </c:pt>
                <c:pt idx="2005">
                  <c:v>21.14</c:v>
                </c:pt>
                <c:pt idx="2006">
                  <c:v>21.167999999999999</c:v>
                </c:pt>
                <c:pt idx="2007">
                  <c:v>21.196000000000002</c:v>
                </c:pt>
                <c:pt idx="2008">
                  <c:v>21.224</c:v>
                </c:pt>
                <c:pt idx="2009">
                  <c:v>21.251999999999999</c:v>
                </c:pt>
                <c:pt idx="2010">
                  <c:v>21.28</c:v>
                </c:pt>
                <c:pt idx="2011">
                  <c:v>21.308</c:v>
                </c:pt>
                <c:pt idx="2012">
                  <c:v>21.335999999999999</c:v>
                </c:pt>
                <c:pt idx="2013">
                  <c:v>21.364000000000001</c:v>
                </c:pt>
                <c:pt idx="2014">
                  <c:v>21.391999999999999</c:v>
                </c:pt>
                <c:pt idx="2015">
                  <c:v>21.42</c:v>
                </c:pt>
                <c:pt idx="2016">
                  <c:v>21.448</c:v>
                </c:pt>
                <c:pt idx="2017">
                  <c:v>21.475999999999999</c:v>
                </c:pt>
                <c:pt idx="2018">
                  <c:v>21.504000000000001</c:v>
                </c:pt>
                <c:pt idx="2019">
                  <c:v>21.532</c:v>
                </c:pt>
                <c:pt idx="2020">
                  <c:v>21.56</c:v>
                </c:pt>
                <c:pt idx="2021">
                  <c:v>21.588000000000001</c:v>
                </c:pt>
                <c:pt idx="2022">
                  <c:v>21.616</c:v>
                </c:pt>
                <c:pt idx="2023">
                  <c:v>21.643999999999998</c:v>
                </c:pt>
                <c:pt idx="2024">
                  <c:v>21.672000000000001</c:v>
                </c:pt>
                <c:pt idx="2025">
                  <c:v>21.7</c:v>
                </c:pt>
                <c:pt idx="2026">
                  <c:v>21.728000000000002</c:v>
                </c:pt>
                <c:pt idx="2027">
                  <c:v>21.756</c:v>
                </c:pt>
                <c:pt idx="2028">
                  <c:v>21.783999999999999</c:v>
                </c:pt>
                <c:pt idx="2029">
                  <c:v>21.812000000000001</c:v>
                </c:pt>
                <c:pt idx="2030">
                  <c:v>21.84</c:v>
                </c:pt>
                <c:pt idx="2031">
                  <c:v>21.867999999999999</c:v>
                </c:pt>
                <c:pt idx="2032">
                  <c:v>21.896000000000001</c:v>
                </c:pt>
                <c:pt idx="2033">
                  <c:v>21.923999999999999</c:v>
                </c:pt>
                <c:pt idx="2034">
                  <c:v>21.952000000000002</c:v>
                </c:pt>
                <c:pt idx="2035">
                  <c:v>21.98</c:v>
                </c:pt>
                <c:pt idx="2036">
                  <c:v>22.007999999999999</c:v>
                </c:pt>
                <c:pt idx="2037">
                  <c:v>22.036000000000001</c:v>
                </c:pt>
                <c:pt idx="2038">
                  <c:v>22.064</c:v>
                </c:pt>
                <c:pt idx="2039">
                  <c:v>22.091999999999999</c:v>
                </c:pt>
                <c:pt idx="2040">
                  <c:v>22.12</c:v>
                </c:pt>
                <c:pt idx="2041">
                  <c:v>22.148</c:v>
                </c:pt>
                <c:pt idx="2042">
                  <c:v>22.175999999999998</c:v>
                </c:pt>
                <c:pt idx="2043">
                  <c:v>22.204000000000001</c:v>
                </c:pt>
                <c:pt idx="2044">
                  <c:v>22.231999999999999</c:v>
                </c:pt>
                <c:pt idx="2045">
                  <c:v>22.26</c:v>
                </c:pt>
                <c:pt idx="2046">
                  <c:v>22.288</c:v>
                </c:pt>
                <c:pt idx="2047">
                  <c:v>22.315999999999999</c:v>
                </c:pt>
                <c:pt idx="2048">
                  <c:v>22.344000000000001</c:v>
                </c:pt>
                <c:pt idx="2049">
                  <c:v>22.372</c:v>
                </c:pt>
                <c:pt idx="2050">
                  <c:v>22.4</c:v>
                </c:pt>
                <c:pt idx="2051">
                  <c:v>22.428000000000001</c:v>
                </c:pt>
                <c:pt idx="2052">
                  <c:v>22.456</c:v>
                </c:pt>
                <c:pt idx="2053">
                  <c:v>22.484000000000002</c:v>
                </c:pt>
                <c:pt idx="2054">
                  <c:v>22.512</c:v>
                </c:pt>
                <c:pt idx="2055">
                  <c:v>22.54</c:v>
                </c:pt>
                <c:pt idx="2056">
                  <c:v>22.568000000000001</c:v>
                </c:pt>
                <c:pt idx="2057">
                  <c:v>22.596</c:v>
                </c:pt>
                <c:pt idx="2058">
                  <c:v>22.623999999999999</c:v>
                </c:pt>
                <c:pt idx="2059">
                  <c:v>22.652000000000001</c:v>
                </c:pt>
                <c:pt idx="2060">
                  <c:v>22.68</c:v>
                </c:pt>
                <c:pt idx="2061">
                  <c:v>22.707999999999998</c:v>
                </c:pt>
                <c:pt idx="2062">
                  <c:v>22.736000000000001</c:v>
                </c:pt>
                <c:pt idx="2063">
                  <c:v>22.763999999999999</c:v>
                </c:pt>
                <c:pt idx="2064">
                  <c:v>22.792000000000002</c:v>
                </c:pt>
                <c:pt idx="2065">
                  <c:v>22.82</c:v>
                </c:pt>
                <c:pt idx="2066">
                  <c:v>22.847999999999999</c:v>
                </c:pt>
                <c:pt idx="2067">
                  <c:v>22.876000000000001</c:v>
                </c:pt>
                <c:pt idx="2068">
                  <c:v>22.904</c:v>
                </c:pt>
                <c:pt idx="2069">
                  <c:v>22.931999999999999</c:v>
                </c:pt>
                <c:pt idx="2070">
                  <c:v>22.96</c:v>
                </c:pt>
                <c:pt idx="2071">
                  <c:v>22.988</c:v>
                </c:pt>
                <c:pt idx="2072">
                  <c:v>23.015999999999998</c:v>
                </c:pt>
                <c:pt idx="2073">
                  <c:v>23.044</c:v>
                </c:pt>
                <c:pt idx="2074">
                  <c:v>23.071999999999999</c:v>
                </c:pt>
                <c:pt idx="2075">
                  <c:v>23.1</c:v>
                </c:pt>
                <c:pt idx="2076">
                  <c:v>23.128</c:v>
                </c:pt>
                <c:pt idx="2077">
                  <c:v>23.155999999999999</c:v>
                </c:pt>
                <c:pt idx="2078">
                  <c:v>23.184000000000001</c:v>
                </c:pt>
                <c:pt idx="2079">
                  <c:v>23.212</c:v>
                </c:pt>
                <c:pt idx="2080">
                  <c:v>23.24</c:v>
                </c:pt>
                <c:pt idx="2081">
                  <c:v>23.268000000000001</c:v>
                </c:pt>
                <c:pt idx="2082">
                  <c:v>23.295999999999999</c:v>
                </c:pt>
                <c:pt idx="2083">
                  <c:v>23.324000000000002</c:v>
                </c:pt>
                <c:pt idx="2084">
                  <c:v>23.352</c:v>
                </c:pt>
                <c:pt idx="2085">
                  <c:v>23.38</c:v>
                </c:pt>
                <c:pt idx="2086">
                  <c:v>23.408000000000001</c:v>
                </c:pt>
                <c:pt idx="2087">
                  <c:v>23.436</c:v>
                </c:pt>
                <c:pt idx="2088">
                  <c:v>23.463999999999999</c:v>
                </c:pt>
                <c:pt idx="2089">
                  <c:v>23.492000000000001</c:v>
                </c:pt>
                <c:pt idx="2090">
                  <c:v>23.52</c:v>
                </c:pt>
                <c:pt idx="2091">
                  <c:v>23.547999999999998</c:v>
                </c:pt>
                <c:pt idx="2092">
                  <c:v>23.576000000000001</c:v>
                </c:pt>
                <c:pt idx="2093">
                  <c:v>23.603999999999999</c:v>
                </c:pt>
                <c:pt idx="2094">
                  <c:v>23.632000000000001</c:v>
                </c:pt>
                <c:pt idx="2095">
                  <c:v>23.66</c:v>
                </c:pt>
                <c:pt idx="2096">
                  <c:v>23.687999999999999</c:v>
                </c:pt>
                <c:pt idx="2097">
                  <c:v>23.716000000000001</c:v>
                </c:pt>
                <c:pt idx="2098">
                  <c:v>23.744</c:v>
                </c:pt>
                <c:pt idx="2099">
                  <c:v>23.771999999999998</c:v>
                </c:pt>
                <c:pt idx="2100">
                  <c:v>23.8</c:v>
                </c:pt>
                <c:pt idx="2101">
                  <c:v>23.827999999999999</c:v>
                </c:pt>
                <c:pt idx="2102">
                  <c:v>23.856000000000002</c:v>
                </c:pt>
                <c:pt idx="2103">
                  <c:v>23.884</c:v>
                </c:pt>
                <c:pt idx="2104">
                  <c:v>23.911999999999999</c:v>
                </c:pt>
                <c:pt idx="2105">
                  <c:v>23.94</c:v>
                </c:pt>
                <c:pt idx="2106">
                  <c:v>23.968</c:v>
                </c:pt>
                <c:pt idx="2107">
                  <c:v>23.995999999999999</c:v>
                </c:pt>
                <c:pt idx="2108">
                  <c:v>24.024000000000001</c:v>
                </c:pt>
                <c:pt idx="2109">
                  <c:v>24.052</c:v>
                </c:pt>
                <c:pt idx="2110">
                  <c:v>24.08</c:v>
                </c:pt>
                <c:pt idx="2111">
                  <c:v>24.108000000000001</c:v>
                </c:pt>
                <c:pt idx="2112">
                  <c:v>24.135999999999999</c:v>
                </c:pt>
                <c:pt idx="2113">
                  <c:v>24.164000000000001</c:v>
                </c:pt>
                <c:pt idx="2114">
                  <c:v>24.192</c:v>
                </c:pt>
                <c:pt idx="2115">
                  <c:v>24.22</c:v>
                </c:pt>
                <c:pt idx="2116">
                  <c:v>24.248000000000001</c:v>
                </c:pt>
                <c:pt idx="2117">
                  <c:v>24.276</c:v>
                </c:pt>
                <c:pt idx="2118">
                  <c:v>24.303999999999998</c:v>
                </c:pt>
                <c:pt idx="2119">
                  <c:v>24.332000000000001</c:v>
                </c:pt>
                <c:pt idx="2120">
                  <c:v>24.36</c:v>
                </c:pt>
                <c:pt idx="2121">
                  <c:v>24.388000000000002</c:v>
                </c:pt>
                <c:pt idx="2122">
                  <c:v>24.416</c:v>
                </c:pt>
                <c:pt idx="2123">
                  <c:v>24.443999999999999</c:v>
                </c:pt>
                <c:pt idx="2124">
                  <c:v>24.472000000000001</c:v>
                </c:pt>
                <c:pt idx="2125">
                  <c:v>24.5</c:v>
                </c:pt>
                <c:pt idx="2126">
                  <c:v>24.527999999999999</c:v>
                </c:pt>
                <c:pt idx="2127">
                  <c:v>24.556000000000001</c:v>
                </c:pt>
                <c:pt idx="2128">
                  <c:v>24.584</c:v>
                </c:pt>
                <c:pt idx="2129">
                  <c:v>24.611999999999998</c:v>
                </c:pt>
                <c:pt idx="2130">
                  <c:v>24.64</c:v>
                </c:pt>
                <c:pt idx="2131">
                  <c:v>24.667999999999999</c:v>
                </c:pt>
                <c:pt idx="2132">
                  <c:v>24.696000000000002</c:v>
                </c:pt>
                <c:pt idx="2133">
                  <c:v>24.724</c:v>
                </c:pt>
                <c:pt idx="2134">
                  <c:v>24.751999999999999</c:v>
                </c:pt>
                <c:pt idx="2135">
                  <c:v>24.78</c:v>
                </c:pt>
                <c:pt idx="2136">
                  <c:v>24.808</c:v>
                </c:pt>
                <c:pt idx="2137">
                  <c:v>24.835999999999999</c:v>
                </c:pt>
                <c:pt idx="2138">
                  <c:v>24.864000000000001</c:v>
                </c:pt>
                <c:pt idx="2139">
                  <c:v>24.891999999999999</c:v>
                </c:pt>
                <c:pt idx="2140">
                  <c:v>24.92</c:v>
                </c:pt>
                <c:pt idx="2141">
                  <c:v>24.948</c:v>
                </c:pt>
                <c:pt idx="2142">
                  <c:v>24.975999999999999</c:v>
                </c:pt>
                <c:pt idx="2143">
                  <c:v>25.004000000000001</c:v>
                </c:pt>
                <c:pt idx="2144">
                  <c:v>25.032</c:v>
                </c:pt>
                <c:pt idx="2145">
                  <c:v>25.06</c:v>
                </c:pt>
                <c:pt idx="2146">
                  <c:v>25.088000000000001</c:v>
                </c:pt>
                <c:pt idx="2147">
                  <c:v>25.116</c:v>
                </c:pt>
                <c:pt idx="2148">
                  <c:v>25.143999999999998</c:v>
                </c:pt>
                <c:pt idx="2149">
                  <c:v>25.172000000000001</c:v>
                </c:pt>
                <c:pt idx="2150">
                  <c:v>25.2</c:v>
                </c:pt>
                <c:pt idx="2151">
                  <c:v>25.228000000000002</c:v>
                </c:pt>
                <c:pt idx="2152">
                  <c:v>25.256</c:v>
                </c:pt>
                <c:pt idx="2153">
                  <c:v>25.283999999999999</c:v>
                </c:pt>
                <c:pt idx="2154">
                  <c:v>25.312000000000001</c:v>
                </c:pt>
                <c:pt idx="2155">
                  <c:v>25.34</c:v>
                </c:pt>
                <c:pt idx="2156">
                  <c:v>25.367999999999999</c:v>
                </c:pt>
                <c:pt idx="2157">
                  <c:v>25.396000000000001</c:v>
                </c:pt>
                <c:pt idx="2158">
                  <c:v>25.423999999999999</c:v>
                </c:pt>
                <c:pt idx="2159">
                  <c:v>25.452000000000002</c:v>
                </c:pt>
                <c:pt idx="2160">
                  <c:v>25.48</c:v>
                </c:pt>
                <c:pt idx="2161">
                  <c:v>25.507999999999999</c:v>
                </c:pt>
                <c:pt idx="2162">
                  <c:v>25.536000000000001</c:v>
                </c:pt>
                <c:pt idx="2163">
                  <c:v>25.564</c:v>
                </c:pt>
                <c:pt idx="2164">
                  <c:v>25.591999999999999</c:v>
                </c:pt>
                <c:pt idx="2165">
                  <c:v>25.62</c:v>
                </c:pt>
                <c:pt idx="2166">
                  <c:v>25.648</c:v>
                </c:pt>
                <c:pt idx="2167">
                  <c:v>25.675999999999998</c:v>
                </c:pt>
                <c:pt idx="2168">
                  <c:v>25.704000000000001</c:v>
                </c:pt>
                <c:pt idx="2169">
                  <c:v>25.731999999999999</c:v>
                </c:pt>
                <c:pt idx="2170">
                  <c:v>25.76</c:v>
                </c:pt>
                <c:pt idx="2171">
                  <c:v>25.788</c:v>
                </c:pt>
                <c:pt idx="2172">
                  <c:v>25.815999999999999</c:v>
                </c:pt>
                <c:pt idx="2173">
                  <c:v>25.844000000000001</c:v>
                </c:pt>
                <c:pt idx="2174">
                  <c:v>25.872</c:v>
                </c:pt>
                <c:pt idx="2175">
                  <c:v>25.9</c:v>
                </c:pt>
                <c:pt idx="2176">
                  <c:v>25.928000000000001</c:v>
                </c:pt>
                <c:pt idx="2177">
                  <c:v>25.956</c:v>
                </c:pt>
                <c:pt idx="2178">
                  <c:v>25.984000000000002</c:v>
                </c:pt>
                <c:pt idx="2179">
                  <c:v>26.012</c:v>
                </c:pt>
                <c:pt idx="2180">
                  <c:v>26.04</c:v>
                </c:pt>
                <c:pt idx="2181">
                  <c:v>26.068000000000001</c:v>
                </c:pt>
                <c:pt idx="2182">
                  <c:v>26.096</c:v>
                </c:pt>
                <c:pt idx="2183">
                  <c:v>26.123999999999999</c:v>
                </c:pt>
                <c:pt idx="2184">
                  <c:v>26.152000000000001</c:v>
                </c:pt>
                <c:pt idx="2185">
                  <c:v>26.18</c:v>
                </c:pt>
                <c:pt idx="2186">
                  <c:v>26.207999999999998</c:v>
                </c:pt>
                <c:pt idx="2187">
                  <c:v>26.236000000000001</c:v>
                </c:pt>
                <c:pt idx="2188">
                  <c:v>26.263999999999999</c:v>
                </c:pt>
                <c:pt idx="2189">
                  <c:v>26.292000000000002</c:v>
                </c:pt>
                <c:pt idx="2190">
                  <c:v>26.32</c:v>
                </c:pt>
                <c:pt idx="2191">
                  <c:v>26.347999999999999</c:v>
                </c:pt>
                <c:pt idx="2192">
                  <c:v>26.376000000000001</c:v>
                </c:pt>
                <c:pt idx="2193">
                  <c:v>26.404</c:v>
                </c:pt>
                <c:pt idx="2194">
                  <c:v>26.431999999999999</c:v>
                </c:pt>
                <c:pt idx="2195">
                  <c:v>26.46</c:v>
                </c:pt>
                <c:pt idx="2196">
                  <c:v>26.488</c:v>
                </c:pt>
                <c:pt idx="2197">
                  <c:v>26.515999999999998</c:v>
                </c:pt>
                <c:pt idx="2198">
                  <c:v>26.544</c:v>
                </c:pt>
                <c:pt idx="2199">
                  <c:v>26.571999999999999</c:v>
                </c:pt>
                <c:pt idx="2200">
                  <c:v>26.6</c:v>
                </c:pt>
                <c:pt idx="2201">
                  <c:v>26.628</c:v>
                </c:pt>
                <c:pt idx="2202">
                  <c:v>26.655999999999999</c:v>
                </c:pt>
                <c:pt idx="2203">
                  <c:v>26.684000000000001</c:v>
                </c:pt>
                <c:pt idx="2204">
                  <c:v>26.712</c:v>
                </c:pt>
                <c:pt idx="2205">
                  <c:v>26.74</c:v>
                </c:pt>
                <c:pt idx="2206">
                  <c:v>26.768000000000001</c:v>
                </c:pt>
                <c:pt idx="2207">
                  <c:v>26.795999999999999</c:v>
                </c:pt>
                <c:pt idx="2208">
                  <c:v>26.824000000000002</c:v>
                </c:pt>
                <c:pt idx="2209">
                  <c:v>26.852</c:v>
                </c:pt>
                <c:pt idx="2210">
                  <c:v>26.88</c:v>
                </c:pt>
                <c:pt idx="2211">
                  <c:v>26.908000000000001</c:v>
                </c:pt>
                <c:pt idx="2212">
                  <c:v>26.936</c:v>
                </c:pt>
                <c:pt idx="2213">
                  <c:v>26.963999999999999</c:v>
                </c:pt>
                <c:pt idx="2214">
                  <c:v>26.992000000000001</c:v>
                </c:pt>
                <c:pt idx="2215">
                  <c:v>27.02</c:v>
                </c:pt>
                <c:pt idx="2216">
                  <c:v>27.047999999999998</c:v>
                </c:pt>
                <c:pt idx="2217">
                  <c:v>27.076000000000001</c:v>
                </c:pt>
                <c:pt idx="2218">
                  <c:v>27.103999999999999</c:v>
                </c:pt>
                <c:pt idx="2219">
                  <c:v>27.132000000000001</c:v>
                </c:pt>
                <c:pt idx="2220">
                  <c:v>27.16</c:v>
                </c:pt>
                <c:pt idx="2221">
                  <c:v>27.187999999999999</c:v>
                </c:pt>
                <c:pt idx="2222">
                  <c:v>27.216000000000001</c:v>
                </c:pt>
                <c:pt idx="2223">
                  <c:v>27.244</c:v>
                </c:pt>
                <c:pt idx="2224">
                  <c:v>27.271999999999998</c:v>
                </c:pt>
                <c:pt idx="2225">
                  <c:v>27.3</c:v>
                </c:pt>
                <c:pt idx="2226">
                  <c:v>27.327999999999999</c:v>
                </c:pt>
                <c:pt idx="2227">
                  <c:v>27.356000000000002</c:v>
                </c:pt>
                <c:pt idx="2228">
                  <c:v>27.384</c:v>
                </c:pt>
                <c:pt idx="2229">
                  <c:v>27.411999999999999</c:v>
                </c:pt>
                <c:pt idx="2230">
                  <c:v>27.44</c:v>
                </c:pt>
                <c:pt idx="2231">
                  <c:v>27.468</c:v>
                </c:pt>
                <c:pt idx="2232">
                  <c:v>27.495999999999999</c:v>
                </c:pt>
                <c:pt idx="2233">
                  <c:v>27.524000000000001</c:v>
                </c:pt>
                <c:pt idx="2234">
                  <c:v>27.552</c:v>
                </c:pt>
                <c:pt idx="2235">
                  <c:v>27.58</c:v>
                </c:pt>
                <c:pt idx="2236">
                  <c:v>27.608000000000001</c:v>
                </c:pt>
                <c:pt idx="2237">
                  <c:v>27.635999999999999</c:v>
                </c:pt>
                <c:pt idx="2238">
                  <c:v>27.664000000000001</c:v>
                </c:pt>
                <c:pt idx="2239">
                  <c:v>27.692</c:v>
                </c:pt>
                <c:pt idx="2240">
                  <c:v>27.72</c:v>
                </c:pt>
                <c:pt idx="2241">
                  <c:v>27.748000000000001</c:v>
                </c:pt>
                <c:pt idx="2242">
                  <c:v>27.776</c:v>
                </c:pt>
                <c:pt idx="2243">
                  <c:v>27.803999999999998</c:v>
                </c:pt>
                <c:pt idx="2244">
                  <c:v>27.832000000000001</c:v>
                </c:pt>
                <c:pt idx="2245">
                  <c:v>27.86</c:v>
                </c:pt>
                <c:pt idx="2246">
                  <c:v>27.888000000000002</c:v>
                </c:pt>
                <c:pt idx="2247">
                  <c:v>27.916</c:v>
                </c:pt>
                <c:pt idx="2248">
                  <c:v>27.943999999999999</c:v>
                </c:pt>
                <c:pt idx="2249">
                  <c:v>27.972000000000001</c:v>
                </c:pt>
                <c:pt idx="2250">
                  <c:v>28</c:v>
                </c:pt>
                <c:pt idx="2251">
                  <c:v>28.027999999999999</c:v>
                </c:pt>
                <c:pt idx="2252">
                  <c:v>28.056000000000001</c:v>
                </c:pt>
                <c:pt idx="2253">
                  <c:v>28.084</c:v>
                </c:pt>
                <c:pt idx="2254">
                  <c:v>28.111999999999998</c:v>
                </c:pt>
                <c:pt idx="2255">
                  <c:v>28.14</c:v>
                </c:pt>
                <c:pt idx="2256">
                  <c:v>28.167999999999999</c:v>
                </c:pt>
                <c:pt idx="2257">
                  <c:v>28.196000000000002</c:v>
                </c:pt>
                <c:pt idx="2258">
                  <c:v>28.224</c:v>
                </c:pt>
                <c:pt idx="2259">
                  <c:v>28.251999999999999</c:v>
                </c:pt>
                <c:pt idx="2260">
                  <c:v>28.28</c:v>
                </c:pt>
                <c:pt idx="2261">
                  <c:v>28.308</c:v>
                </c:pt>
                <c:pt idx="2262">
                  <c:v>28.335999999999999</c:v>
                </c:pt>
                <c:pt idx="2263">
                  <c:v>28.364000000000001</c:v>
                </c:pt>
                <c:pt idx="2264">
                  <c:v>28.391999999999999</c:v>
                </c:pt>
                <c:pt idx="2265">
                  <c:v>28.42</c:v>
                </c:pt>
                <c:pt idx="2266">
                  <c:v>28.448</c:v>
                </c:pt>
                <c:pt idx="2267">
                  <c:v>28.475999999999999</c:v>
                </c:pt>
                <c:pt idx="2268">
                  <c:v>28.504000000000001</c:v>
                </c:pt>
                <c:pt idx="2269">
                  <c:v>28.532</c:v>
                </c:pt>
                <c:pt idx="2270">
                  <c:v>28.56</c:v>
                </c:pt>
                <c:pt idx="2271">
                  <c:v>28.588000000000001</c:v>
                </c:pt>
                <c:pt idx="2272">
                  <c:v>28.616</c:v>
                </c:pt>
                <c:pt idx="2273">
                  <c:v>28.643999999999998</c:v>
                </c:pt>
                <c:pt idx="2274">
                  <c:v>28.672000000000001</c:v>
                </c:pt>
                <c:pt idx="2275">
                  <c:v>28.7</c:v>
                </c:pt>
                <c:pt idx="2276">
                  <c:v>28.728000000000002</c:v>
                </c:pt>
                <c:pt idx="2277">
                  <c:v>28.756</c:v>
                </c:pt>
                <c:pt idx="2278">
                  <c:v>28.783999999999999</c:v>
                </c:pt>
                <c:pt idx="2279">
                  <c:v>28.812000000000001</c:v>
                </c:pt>
                <c:pt idx="2280">
                  <c:v>28.84</c:v>
                </c:pt>
                <c:pt idx="2281">
                  <c:v>28.867999999999999</c:v>
                </c:pt>
                <c:pt idx="2282">
                  <c:v>28.896000000000001</c:v>
                </c:pt>
                <c:pt idx="2283">
                  <c:v>28.923999999999999</c:v>
                </c:pt>
                <c:pt idx="2284">
                  <c:v>28.952000000000002</c:v>
                </c:pt>
                <c:pt idx="2285">
                  <c:v>28.98</c:v>
                </c:pt>
                <c:pt idx="2286">
                  <c:v>29.007999999999999</c:v>
                </c:pt>
                <c:pt idx="2287">
                  <c:v>29.036000000000001</c:v>
                </c:pt>
                <c:pt idx="2288">
                  <c:v>29.064</c:v>
                </c:pt>
                <c:pt idx="2289">
                  <c:v>29.091999999999999</c:v>
                </c:pt>
                <c:pt idx="2290">
                  <c:v>29.12</c:v>
                </c:pt>
                <c:pt idx="2291">
                  <c:v>29.148</c:v>
                </c:pt>
                <c:pt idx="2292">
                  <c:v>29.175999999999998</c:v>
                </c:pt>
                <c:pt idx="2293">
                  <c:v>29.204000000000001</c:v>
                </c:pt>
                <c:pt idx="2294">
                  <c:v>29.231999999999999</c:v>
                </c:pt>
                <c:pt idx="2295">
                  <c:v>29.26</c:v>
                </c:pt>
                <c:pt idx="2296">
                  <c:v>29.288</c:v>
                </c:pt>
                <c:pt idx="2297">
                  <c:v>29.315999999999999</c:v>
                </c:pt>
                <c:pt idx="2298">
                  <c:v>29.344000000000001</c:v>
                </c:pt>
                <c:pt idx="2299">
                  <c:v>29.372</c:v>
                </c:pt>
                <c:pt idx="2300">
                  <c:v>29.4</c:v>
                </c:pt>
                <c:pt idx="2301">
                  <c:v>29.428000000000001</c:v>
                </c:pt>
                <c:pt idx="2302">
                  <c:v>29.456</c:v>
                </c:pt>
                <c:pt idx="2303">
                  <c:v>29.484000000000002</c:v>
                </c:pt>
                <c:pt idx="2304">
                  <c:v>29.512</c:v>
                </c:pt>
                <c:pt idx="2305">
                  <c:v>29.54</c:v>
                </c:pt>
                <c:pt idx="2306">
                  <c:v>29.568000000000001</c:v>
                </c:pt>
                <c:pt idx="2307">
                  <c:v>29.596</c:v>
                </c:pt>
                <c:pt idx="2308">
                  <c:v>29.623999999999999</c:v>
                </c:pt>
                <c:pt idx="2309">
                  <c:v>29.652000000000001</c:v>
                </c:pt>
                <c:pt idx="2310">
                  <c:v>29.68</c:v>
                </c:pt>
                <c:pt idx="2311">
                  <c:v>29.707999999999998</c:v>
                </c:pt>
                <c:pt idx="2312">
                  <c:v>29.736000000000001</c:v>
                </c:pt>
                <c:pt idx="2313">
                  <c:v>29.763999999999999</c:v>
                </c:pt>
                <c:pt idx="2314">
                  <c:v>29.792000000000002</c:v>
                </c:pt>
                <c:pt idx="2315">
                  <c:v>29.82</c:v>
                </c:pt>
                <c:pt idx="2316">
                  <c:v>29.847999999999999</c:v>
                </c:pt>
                <c:pt idx="2317">
                  <c:v>29.876000000000001</c:v>
                </c:pt>
                <c:pt idx="2318">
                  <c:v>29.904</c:v>
                </c:pt>
                <c:pt idx="2319">
                  <c:v>29.931999999999999</c:v>
                </c:pt>
                <c:pt idx="2320">
                  <c:v>29.96</c:v>
                </c:pt>
                <c:pt idx="2321">
                  <c:v>29.988</c:v>
                </c:pt>
                <c:pt idx="2322">
                  <c:v>30.015999999999998</c:v>
                </c:pt>
                <c:pt idx="2323">
                  <c:v>30.044</c:v>
                </c:pt>
                <c:pt idx="2324">
                  <c:v>30.071999999999999</c:v>
                </c:pt>
                <c:pt idx="2325">
                  <c:v>30.1</c:v>
                </c:pt>
                <c:pt idx="2326">
                  <c:v>30.128</c:v>
                </c:pt>
                <c:pt idx="2327">
                  <c:v>30.155999999999999</c:v>
                </c:pt>
                <c:pt idx="2328">
                  <c:v>30.184000000000001</c:v>
                </c:pt>
                <c:pt idx="2329">
                  <c:v>30.212</c:v>
                </c:pt>
                <c:pt idx="2330">
                  <c:v>30.24</c:v>
                </c:pt>
                <c:pt idx="2331">
                  <c:v>30.268000000000001</c:v>
                </c:pt>
                <c:pt idx="2332">
                  <c:v>30.295999999999999</c:v>
                </c:pt>
                <c:pt idx="2333">
                  <c:v>30.324000000000002</c:v>
                </c:pt>
                <c:pt idx="2334">
                  <c:v>30.352</c:v>
                </c:pt>
                <c:pt idx="2335">
                  <c:v>30.38</c:v>
                </c:pt>
                <c:pt idx="2336">
                  <c:v>30.408000000000001</c:v>
                </c:pt>
                <c:pt idx="2337">
                  <c:v>30.436</c:v>
                </c:pt>
                <c:pt idx="2338">
                  <c:v>30.463999999999999</c:v>
                </c:pt>
                <c:pt idx="2339">
                  <c:v>30.492000000000001</c:v>
                </c:pt>
                <c:pt idx="2340">
                  <c:v>30.52</c:v>
                </c:pt>
                <c:pt idx="2341">
                  <c:v>30.547999999999998</c:v>
                </c:pt>
                <c:pt idx="2342">
                  <c:v>30.576000000000001</c:v>
                </c:pt>
                <c:pt idx="2343">
                  <c:v>30.603999999999999</c:v>
                </c:pt>
                <c:pt idx="2344">
                  <c:v>30.632000000000001</c:v>
                </c:pt>
                <c:pt idx="2345">
                  <c:v>30.66</c:v>
                </c:pt>
                <c:pt idx="2346">
                  <c:v>30.687999999999999</c:v>
                </c:pt>
                <c:pt idx="2347">
                  <c:v>30.716000000000001</c:v>
                </c:pt>
                <c:pt idx="2348">
                  <c:v>30.744</c:v>
                </c:pt>
                <c:pt idx="2349">
                  <c:v>30.771999999999998</c:v>
                </c:pt>
                <c:pt idx="2350">
                  <c:v>30.8</c:v>
                </c:pt>
                <c:pt idx="2351">
                  <c:v>30.827999999999999</c:v>
                </c:pt>
                <c:pt idx="2352">
                  <c:v>30.856000000000002</c:v>
                </c:pt>
                <c:pt idx="2353">
                  <c:v>30.884</c:v>
                </c:pt>
                <c:pt idx="2354">
                  <c:v>30.911999999999999</c:v>
                </c:pt>
                <c:pt idx="2355">
                  <c:v>30.94</c:v>
                </c:pt>
                <c:pt idx="2356">
                  <c:v>30.968</c:v>
                </c:pt>
                <c:pt idx="2357">
                  <c:v>30.995999999999999</c:v>
                </c:pt>
                <c:pt idx="2358">
                  <c:v>31.024000000000001</c:v>
                </c:pt>
                <c:pt idx="2359">
                  <c:v>31.052</c:v>
                </c:pt>
                <c:pt idx="2360">
                  <c:v>31.08</c:v>
                </c:pt>
                <c:pt idx="2361">
                  <c:v>31.108000000000001</c:v>
                </c:pt>
                <c:pt idx="2362">
                  <c:v>31.135999999999999</c:v>
                </c:pt>
                <c:pt idx="2363">
                  <c:v>31.164000000000001</c:v>
                </c:pt>
                <c:pt idx="2364">
                  <c:v>31.192</c:v>
                </c:pt>
                <c:pt idx="2365">
                  <c:v>31.22</c:v>
                </c:pt>
                <c:pt idx="2366">
                  <c:v>31.248000000000001</c:v>
                </c:pt>
                <c:pt idx="2367">
                  <c:v>31.276</c:v>
                </c:pt>
                <c:pt idx="2368">
                  <c:v>31.303999999999998</c:v>
                </c:pt>
                <c:pt idx="2369">
                  <c:v>31.332000000000001</c:v>
                </c:pt>
                <c:pt idx="2370">
                  <c:v>31.36</c:v>
                </c:pt>
                <c:pt idx="2371">
                  <c:v>31.388000000000002</c:v>
                </c:pt>
                <c:pt idx="2372">
                  <c:v>31.416</c:v>
                </c:pt>
                <c:pt idx="2373">
                  <c:v>31.443999999999999</c:v>
                </c:pt>
                <c:pt idx="2374">
                  <c:v>31.472000000000001</c:v>
                </c:pt>
                <c:pt idx="2375">
                  <c:v>31.5</c:v>
                </c:pt>
                <c:pt idx="2376">
                  <c:v>31.527999999999999</c:v>
                </c:pt>
                <c:pt idx="2377">
                  <c:v>31.556000000000001</c:v>
                </c:pt>
                <c:pt idx="2378">
                  <c:v>31.584</c:v>
                </c:pt>
                <c:pt idx="2379">
                  <c:v>31.611999999999998</c:v>
                </c:pt>
                <c:pt idx="2380">
                  <c:v>31.64</c:v>
                </c:pt>
                <c:pt idx="2381">
                  <c:v>31.667999999999999</c:v>
                </c:pt>
                <c:pt idx="2382">
                  <c:v>31.696000000000002</c:v>
                </c:pt>
                <c:pt idx="2383">
                  <c:v>31.724</c:v>
                </c:pt>
                <c:pt idx="2384">
                  <c:v>31.751999999999999</c:v>
                </c:pt>
                <c:pt idx="2385">
                  <c:v>31.78</c:v>
                </c:pt>
                <c:pt idx="2386">
                  <c:v>31.808</c:v>
                </c:pt>
                <c:pt idx="2387">
                  <c:v>31.835999999999999</c:v>
                </c:pt>
                <c:pt idx="2388">
                  <c:v>31.864000000000001</c:v>
                </c:pt>
                <c:pt idx="2389">
                  <c:v>31.891999999999999</c:v>
                </c:pt>
                <c:pt idx="2390">
                  <c:v>31.92</c:v>
                </c:pt>
                <c:pt idx="2391">
                  <c:v>31.948</c:v>
                </c:pt>
                <c:pt idx="2392">
                  <c:v>31.975999999999999</c:v>
                </c:pt>
                <c:pt idx="2393">
                  <c:v>32.003999999999998</c:v>
                </c:pt>
                <c:pt idx="2394">
                  <c:v>32.031999999999996</c:v>
                </c:pt>
                <c:pt idx="2395">
                  <c:v>32.06</c:v>
                </c:pt>
                <c:pt idx="2396">
                  <c:v>32.088000000000001</c:v>
                </c:pt>
                <c:pt idx="2397">
                  <c:v>32.116</c:v>
                </c:pt>
                <c:pt idx="2398">
                  <c:v>32.143999999999998</c:v>
                </c:pt>
                <c:pt idx="2399">
                  <c:v>32.171999999999997</c:v>
                </c:pt>
                <c:pt idx="2400">
                  <c:v>32.200000000000003</c:v>
                </c:pt>
                <c:pt idx="2401">
                  <c:v>32.228000000000002</c:v>
                </c:pt>
                <c:pt idx="2402">
                  <c:v>32.256</c:v>
                </c:pt>
                <c:pt idx="2403">
                  <c:v>32.283999999999999</c:v>
                </c:pt>
                <c:pt idx="2404">
                  <c:v>32.311999999999998</c:v>
                </c:pt>
                <c:pt idx="2405">
                  <c:v>32.340000000000003</c:v>
                </c:pt>
                <c:pt idx="2406">
                  <c:v>32.368000000000002</c:v>
                </c:pt>
                <c:pt idx="2407">
                  <c:v>32.396000000000001</c:v>
                </c:pt>
                <c:pt idx="2408">
                  <c:v>32.423999999999999</c:v>
                </c:pt>
                <c:pt idx="2409">
                  <c:v>32.451999999999998</c:v>
                </c:pt>
                <c:pt idx="2410">
                  <c:v>32.479999999999997</c:v>
                </c:pt>
                <c:pt idx="2411">
                  <c:v>32.508000000000003</c:v>
                </c:pt>
                <c:pt idx="2412">
                  <c:v>32.536000000000001</c:v>
                </c:pt>
                <c:pt idx="2413">
                  <c:v>32.564</c:v>
                </c:pt>
                <c:pt idx="2414">
                  <c:v>32.591999999999999</c:v>
                </c:pt>
                <c:pt idx="2415">
                  <c:v>32.619999999999997</c:v>
                </c:pt>
                <c:pt idx="2416">
                  <c:v>32.648000000000003</c:v>
                </c:pt>
                <c:pt idx="2417">
                  <c:v>32.676000000000002</c:v>
                </c:pt>
                <c:pt idx="2418">
                  <c:v>32.704000000000001</c:v>
                </c:pt>
                <c:pt idx="2419">
                  <c:v>32.731999999999999</c:v>
                </c:pt>
                <c:pt idx="2420">
                  <c:v>32.76</c:v>
                </c:pt>
                <c:pt idx="2421">
                  <c:v>32.787999999999997</c:v>
                </c:pt>
                <c:pt idx="2422">
                  <c:v>32.816000000000003</c:v>
                </c:pt>
                <c:pt idx="2423">
                  <c:v>32.844000000000001</c:v>
                </c:pt>
                <c:pt idx="2424">
                  <c:v>32.872</c:v>
                </c:pt>
                <c:pt idx="2425">
                  <c:v>32.9</c:v>
                </c:pt>
                <c:pt idx="2426">
                  <c:v>32.927999999999997</c:v>
                </c:pt>
                <c:pt idx="2427">
                  <c:v>32.956000000000003</c:v>
                </c:pt>
                <c:pt idx="2428">
                  <c:v>32.984000000000002</c:v>
                </c:pt>
                <c:pt idx="2429">
                  <c:v>33.012</c:v>
                </c:pt>
                <c:pt idx="2430">
                  <c:v>33.04</c:v>
                </c:pt>
                <c:pt idx="2431">
                  <c:v>33.067999999999998</c:v>
                </c:pt>
                <c:pt idx="2432">
                  <c:v>33.095999999999997</c:v>
                </c:pt>
                <c:pt idx="2433">
                  <c:v>33.124000000000002</c:v>
                </c:pt>
                <c:pt idx="2434">
                  <c:v>33.152000000000001</c:v>
                </c:pt>
                <c:pt idx="2435">
                  <c:v>33.18</c:v>
                </c:pt>
                <c:pt idx="2436">
                  <c:v>33.207999999999998</c:v>
                </c:pt>
                <c:pt idx="2437">
                  <c:v>33.235999999999997</c:v>
                </c:pt>
                <c:pt idx="2438">
                  <c:v>33.264000000000003</c:v>
                </c:pt>
                <c:pt idx="2439">
                  <c:v>33.292000000000002</c:v>
                </c:pt>
                <c:pt idx="2440">
                  <c:v>33.32</c:v>
                </c:pt>
                <c:pt idx="2441">
                  <c:v>33.347999999999999</c:v>
                </c:pt>
                <c:pt idx="2442">
                  <c:v>33.375999999999998</c:v>
                </c:pt>
                <c:pt idx="2443">
                  <c:v>33.404000000000003</c:v>
                </c:pt>
                <c:pt idx="2444">
                  <c:v>33.432000000000002</c:v>
                </c:pt>
                <c:pt idx="2445">
                  <c:v>33.46</c:v>
                </c:pt>
                <c:pt idx="2446">
                  <c:v>33.488</c:v>
                </c:pt>
                <c:pt idx="2447">
                  <c:v>33.515999999999998</c:v>
                </c:pt>
                <c:pt idx="2448">
                  <c:v>33.543999999999997</c:v>
                </c:pt>
                <c:pt idx="2449">
                  <c:v>33.572000000000003</c:v>
                </c:pt>
                <c:pt idx="2450">
                  <c:v>33.6</c:v>
                </c:pt>
                <c:pt idx="2451">
                  <c:v>33.628</c:v>
                </c:pt>
                <c:pt idx="2452">
                  <c:v>33.655999999999999</c:v>
                </c:pt>
                <c:pt idx="2453">
                  <c:v>33.683999999999997</c:v>
                </c:pt>
                <c:pt idx="2454">
                  <c:v>33.712000000000003</c:v>
                </c:pt>
                <c:pt idx="2455">
                  <c:v>33.74</c:v>
                </c:pt>
                <c:pt idx="2456">
                  <c:v>33.768000000000001</c:v>
                </c:pt>
                <c:pt idx="2457">
                  <c:v>33.795999999999999</c:v>
                </c:pt>
                <c:pt idx="2458">
                  <c:v>33.823999999999998</c:v>
                </c:pt>
                <c:pt idx="2459">
                  <c:v>33.851999999999997</c:v>
                </c:pt>
                <c:pt idx="2460">
                  <c:v>33.880000000000003</c:v>
                </c:pt>
                <c:pt idx="2461">
                  <c:v>33.908000000000001</c:v>
                </c:pt>
                <c:pt idx="2462">
                  <c:v>33.936</c:v>
                </c:pt>
                <c:pt idx="2463">
                  <c:v>33.963999999999999</c:v>
                </c:pt>
                <c:pt idx="2464">
                  <c:v>33.991999999999997</c:v>
                </c:pt>
                <c:pt idx="2465">
                  <c:v>34.020000000000003</c:v>
                </c:pt>
                <c:pt idx="2466">
                  <c:v>34.048000000000002</c:v>
                </c:pt>
                <c:pt idx="2467">
                  <c:v>34.076000000000001</c:v>
                </c:pt>
                <c:pt idx="2468">
                  <c:v>34.103999999999999</c:v>
                </c:pt>
                <c:pt idx="2469">
                  <c:v>34.131999999999998</c:v>
                </c:pt>
                <c:pt idx="2470">
                  <c:v>34.159999999999997</c:v>
                </c:pt>
                <c:pt idx="2471">
                  <c:v>34.188000000000002</c:v>
                </c:pt>
                <c:pt idx="2472">
                  <c:v>34.216000000000001</c:v>
                </c:pt>
                <c:pt idx="2473">
                  <c:v>34.244</c:v>
                </c:pt>
                <c:pt idx="2474">
                  <c:v>34.271999999999998</c:v>
                </c:pt>
                <c:pt idx="2475">
                  <c:v>34.299999999999997</c:v>
                </c:pt>
                <c:pt idx="2476">
                  <c:v>34.328000000000003</c:v>
                </c:pt>
                <c:pt idx="2477">
                  <c:v>34.356000000000002</c:v>
                </c:pt>
                <c:pt idx="2478">
                  <c:v>34.384</c:v>
                </c:pt>
                <c:pt idx="2479">
                  <c:v>34.411999999999999</c:v>
                </c:pt>
                <c:pt idx="2480">
                  <c:v>34.44</c:v>
                </c:pt>
                <c:pt idx="2481">
                  <c:v>34.468000000000004</c:v>
                </c:pt>
                <c:pt idx="2482">
                  <c:v>34.496000000000002</c:v>
                </c:pt>
                <c:pt idx="2483">
                  <c:v>34.524000000000001</c:v>
                </c:pt>
                <c:pt idx="2484">
                  <c:v>34.552</c:v>
                </c:pt>
                <c:pt idx="2485">
                  <c:v>34.58</c:v>
                </c:pt>
                <c:pt idx="2486">
                  <c:v>34.607999999999997</c:v>
                </c:pt>
                <c:pt idx="2487">
                  <c:v>34.636000000000003</c:v>
                </c:pt>
                <c:pt idx="2488">
                  <c:v>34.664000000000001</c:v>
                </c:pt>
                <c:pt idx="2489">
                  <c:v>34.692</c:v>
                </c:pt>
                <c:pt idx="2490">
                  <c:v>34.72</c:v>
                </c:pt>
                <c:pt idx="2491">
                  <c:v>34.747999999999998</c:v>
                </c:pt>
                <c:pt idx="2492">
                  <c:v>34.776000000000003</c:v>
                </c:pt>
                <c:pt idx="2493">
                  <c:v>34.804000000000002</c:v>
                </c:pt>
                <c:pt idx="2494">
                  <c:v>34.832000000000001</c:v>
                </c:pt>
                <c:pt idx="2495">
                  <c:v>34.86</c:v>
                </c:pt>
                <c:pt idx="2496">
                  <c:v>34.887999999999998</c:v>
                </c:pt>
                <c:pt idx="2497">
                  <c:v>34.915999999999997</c:v>
                </c:pt>
                <c:pt idx="2498">
                  <c:v>34.944000000000003</c:v>
                </c:pt>
                <c:pt idx="2499">
                  <c:v>34.972000000000001</c:v>
                </c:pt>
                <c:pt idx="2500">
                  <c:v>35</c:v>
                </c:pt>
              </c:numCache>
            </c:numRef>
          </c:xVal>
          <c:yVal>
            <c:numRef>
              <c:f>'[1]Full_long_Kyoto_orbit_fs_drift-'!$F$3752:$F$6252</c:f>
              <c:numCache>
                <c:formatCode>General</c:formatCode>
                <c:ptCount val="2501"/>
                <c:pt idx="0">
                  <c:v>-0.19168473366399999</c:v>
                </c:pt>
                <c:pt idx="1">
                  <c:v>-0.188596417032</c:v>
                </c:pt>
                <c:pt idx="2">
                  <c:v>-0.18550810039999999</c:v>
                </c:pt>
                <c:pt idx="3">
                  <c:v>-0.182419783768</c:v>
                </c:pt>
                <c:pt idx="4">
                  <c:v>-0.17933146713500001</c:v>
                </c:pt>
                <c:pt idx="5">
                  <c:v>-0.17624315050299999</c:v>
                </c:pt>
                <c:pt idx="6">
                  <c:v>-0.173154833871</c:v>
                </c:pt>
                <c:pt idx="7">
                  <c:v>-0.17029060861799999</c:v>
                </c:pt>
                <c:pt idx="8">
                  <c:v>-0.16781287678099999</c:v>
                </c:pt>
                <c:pt idx="9">
                  <c:v>-0.16533514494400001</c:v>
                </c:pt>
                <c:pt idx="10">
                  <c:v>-0.162857413107</c:v>
                </c:pt>
                <c:pt idx="11">
                  <c:v>-0.16037968126999999</c:v>
                </c:pt>
                <c:pt idx="12">
                  <c:v>-0.15790194943300001</c:v>
                </c:pt>
                <c:pt idx="13">
                  <c:v>-0.155424217596</c:v>
                </c:pt>
                <c:pt idx="14">
                  <c:v>-0.15294648575899999</c:v>
                </c:pt>
                <c:pt idx="15">
                  <c:v>-0.15046875392199999</c:v>
                </c:pt>
                <c:pt idx="16">
                  <c:v>-0.14799102208500001</c:v>
                </c:pt>
                <c:pt idx="17">
                  <c:v>-0.145513290248</c:v>
                </c:pt>
                <c:pt idx="18">
                  <c:v>-0.14303555841099999</c:v>
                </c:pt>
                <c:pt idx="19">
                  <c:v>-0.14055782657400001</c:v>
                </c:pt>
                <c:pt idx="20">
                  <c:v>-0.138080094737</c:v>
                </c:pt>
                <c:pt idx="21">
                  <c:v>-0.1356023629</c:v>
                </c:pt>
                <c:pt idx="22">
                  <c:v>-0.13312463106200001</c:v>
                </c:pt>
                <c:pt idx="23">
                  <c:v>-0.130646899225</c:v>
                </c:pt>
                <c:pt idx="24">
                  <c:v>-0.12816916738799999</c:v>
                </c:pt>
                <c:pt idx="25">
                  <c:v>-0.12569143555100001</c:v>
                </c:pt>
                <c:pt idx="26">
                  <c:v>-0.12321370371400001</c:v>
                </c:pt>
                <c:pt idx="27">
                  <c:v>-0.120735971877</c:v>
                </c:pt>
                <c:pt idx="28">
                  <c:v>-0.11825824004</c:v>
                </c:pt>
                <c:pt idx="29">
                  <c:v>-0.115780508203</c:v>
                </c:pt>
                <c:pt idx="30">
                  <c:v>-0.113302776366</c:v>
                </c:pt>
                <c:pt idx="31">
                  <c:v>-0.11082504452899999</c:v>
                </c:pt>
                <c:pt idx="32">
                  <c:v>-0.108347312692</c:v>
                </c:pt>
                <c:pt idx="33">
                  <c:v>-0.10594465395200001</c:v>
                </c:pt>
                <c:pt idx="34">
                  <c:v>-0.103849043754</c:v>
                </c:pt>
                <c:pt idx="35">
                  <c:v>-0.10175343355700001</c:v>
                </c:pt>
                <c:pt idx="36" formatCode="0.00E+00">
                  <c:v>-9.9657823359000003E-2</c:v>
                </c:pt>
                <c:pt idx="37" formatCode="0.00E+00">
                  <c:v>-9.7562213161200007E-2</c:v>
                </c:pt>
                <c:pt idx="38" formatCode="0.00E+00">
                  <c:v>-9.5466602963399996E-2</c:v>
                </c:pt>
                <c:pt idx="39" formatCode="0.00E+00">
                  <c:v>-9.3370992765700003E-2</c:v>
                </c:pt>
                <c:pt idx="40" formatCode="0.00E+00">
                  <c:v>-9.1275382567900007E-2</c:v>
                </c:pt>
                <c:pt idx="41" formatCode="0.00E+00">
                  <c:v>-8.9179772370099997E-2</c:v>
                </c:pt>
                <c:pt idx="42" formatCode="0.00E+00">
                  <c:v>-8.7084162172400004E-2</c:v>
                </c:pt>
                <c:pt idx="43" formatCode="0.00E+00">
                  <c:v>-8.4988551974599993E-2</c:v>
                </c:pt>
                <c:pt idx="44" formatCode="0.00E+00">
                  <c:v>-8.2892941776799997E-2</c:v>
                </c:pt>
                <c:pt idx="45" formatCode="0.00E+00">
                  <c:v>-8.0797331579100004E-2</c:v>
                </c:pt>
                <c:pt idx="46" formatCode="0.00E+00">
                  <c:v>-7.8701721381299994E-2</c:v>
                </c:pt>
                <c:pt idx="47" formatCode="0.00E+00">
                  <c:v>-7.6606111183499997E-2</c:v>
                </c:pt>
                <c:pt idx="48" formatCode="0.00E+00">
                  <c:v>-7.4510500985800004E-2</c:v>
                </c:pt>
                <c:pt idx="49" formatCode="0.00E+00">
                  <c:v>-7.2414890787999994E-2</c:v>
                </c:pt>
                <c:pt idx="50" formatCode="0.00E+00">
                  <c:v>-7.0319280590199998E-2</c:v>
                </c:pt>
                <c:pt idx="51" formatCode="0.00E+00">
                  <c:v>-6.8223670392500005E-2</c:v>
                </c:pt>
                <c:pt idx="52" formatCode="0.00E+00">
                  <c:v>-6.6128060194699995E-2</c:v>
                </c:pt>
                <c:pt idx="53" formatCode="0.00E+00">
                  <c:v>-6.4032449996899998E-2</c:v>
                </c:pt>
                <c:pt idx="54" formatCode="0.00E+00">
                  <c:v>-6.1936839799199998E-2</c:v>
                </c:pt>
                <c:pt idx="55" formatCode="0.00E+00">
                  <c:v>-5.9841229601400002E-2</c:v>
                </c:pt>
                <c:pt idx="56" formatCode="0.00E+00">
                  <c:v>-5.7745619403599999E-2</c:v>
                </c:pt>
                <c:pt idx="57" formatCode="0.00E+00">
                  <c:v>-5.5650009205899999E-2</c:v>
                </c:pt>
                <c:pt idx="58" formatCode="0.00E+00">
                  <c:v>-5.3554399008100002E-2</c:v>
                </c:pt>
                <c:pt idx="59" formatCode="0.00E+00">
                  <c:v>-5.1664030823400001E-2</c:v>
                </c:pt>
                <c:pt idx="60" formatCode="0.00E+00">
                  <c:v>-5.0171141231100003E-2</c:v>
                </c:pt>
                <c:pt idx="61" formatCode="0.00E+00">
                  <c:v>-4.8678251638799998E-2</c:v>
                </c:pt>
                <c:pt idx="62" formatCode="0.00E+00">
                  <c:v>-4.71853620465E-2</c:v>
                </c:pt>
                <c:pt idx="63" formatCode="0.00E+00">
                  <c:v>-4.5692472454299998E-2</c:v>
                </c:pt>
                <c:pt idx="64" formatCode="0.00E+00">
                  <c:v>-4.4199582862E-2</c:v>
                </c:pt>
                <c:pt idx="65" formatCode="0.00E+00">
                  <c:v>-4.2706693269700002E-2</c:v>
                </c:pt>
                <c:pt idx="66" formatCode="0.00E+00">
                  <c:v>-4.1213803677399997E-2</c:v>
                </c:pt>
                <c:pt idx="67" formatCode="0.00E+00">
                  <c:v>-3.9720914085099999E-2</c:v>
                </c:pt>
                <c:pt idx="68" formatCode="0.00E+00">
                  <c:v>-3.8228024492800002E-2</c:v>
                </c:pt>
                <c:pt idx="69" formatCode="0.00E+00">
                  <c:v>-3.6735134900499997E-2</c:v>
                </c:pt>
                <c:pt idx="70" formatCode="0.00E+00">
                  <c:v>-3.5242245308199999E-2</c:v>
                </c:pt>
                <c:pt idx="71" formatCode="0.00E+00">
                  <c:v>-3.3749355715900001E-2</c:v>
                </c:pt>
                <c:pt idx="72" formatCode="0.00E+00">
                  <c:v>-3.2256466123699999E-2</c:v>
                </c:pt>
                <c:pt idx="73" formatCode="0.00E+00">
                  <c:v>-3.0763576531400001E-2</c:v>
                </c:pt>
                <c:pt idx="74" formatCode="0.00E+00">
                  <c:v>-2.92706869391E-2</c:v>
                </c:pt>
                <c:pt idx="75" formatCode="0.00E+00">
                  <c:v>-2.7777797346799998E-2</c:v>
                </c:pt>
                <c:pt idx="76" formatCode="0.00E+00">
                  <c:v>-2.62849077545E-2</c:v>
                </c:pt>
                <c:pt idx="77" formatCode="0.00E+00">
                  <c:v>-2.4792018162199999E-2</c:v>
                </c:pt>
                <c:pt idx="78" formatCode="0.00E+00">
                  <c:v>-2.3299128569900001E-2</c:v>
                </c:pt>
                <c:pt idx="79" formatCode="0.00E+00">
                  <c:v>-2.18062389776E-2</c:v>
                </c:pt>
                <c:pt idx="80" formatCode="0.00E+00">
                  <c:v>-2.0313349385400001E-2</c:v>
                </c:pt>
                <c:pt idx="81" formatCode="0.00E+00">
                  <c:v>-1.88204597931E-2</c:v>
                </c:pt>
                <c:pt idx="82" formatCode="0.00E+00">
                  <c:v>-1.7327570200799999E-2</c:v>
                </c:pt>
                <c:pt idx="83" formatCode="0.00E+00">
                  <c:v>-1.5869032024300001E-2</c:v>
                </c:pt>
                <c:pt idx="84" formatCode="0.00E+00">
                  <c:v>-1.4438367482400001E-2</c:v>
                </c:pt>
                <c:pt idx="85" formatCode="0.00E+00">
                  <c:v>-1.30077029405E-2</c:v>
                </c:pt>
                <c:pt idx="86" formatCode="0.00E+00">
                  <c:v>-1.15770383986E-2</c:v>
                </c:pt>
                <c:pt idx="87" formatCode="0.00E+00">
                  <c:v>-1.0146373856699999E-2</c:v>
                </c:pt>
                <c:pt idx="88" formatCode="0.00E+00">
                  <c:v>-8.7157093148399999E-3</c:v>
                </c:pt>
                <c:pt idx="89" formatCode="0.00E+00">
                  <c:v>-7.2850447729500001E-3</c:v>
                </c:pt>
                <c:pt idx="90" formatCode="0.00E+00">
                  <c:v>-5.8543802310499996E-3</c:v>
                </c:pt>
                <c:pt idx="91" formatCode="0.00E+00">
                  <c:v>-4.42371568915E-3</c:v>
                </c:pt>
                <c:pt idx="92" formatCode="0.00E+00">
                  <c:v>-2.9930511472599998E-3</c:v>
                </c:pt>
                <c:pt idx="93" formatCode="0.00E+00">
                  <c:v>-1.56238660536E-3</c:v>
                </c:pt>
                <c:pt idx="94" formatCode="0.00E+00">
                  <c:v>-1.3172206346299999E-4</c:v>
                </c:pt>
                <c:pt idx="95" formatCode="0.00E+00">
                  <c:v>1.29894247843E-3</c:v>
                </c:pt>
                <c:pt idx="96" formatCode="0.00E+00">
                  <c:v>2.7296070203300001E-3</c:v>
                </c:pt>
                <c:pt idx="97" formatCode="0.00E+00">
                  <c:v>4.1602715622299996E-3</c:v>
                </c:pt>
                <c:pt idx="98" formatCode="0.00E+00">
                  <c:v>5.5909361041200003E-3</c:v>
                </c:pt>
                <c:pt idx="99" formatCode="0.00E+00">
                  <c:v>7.0216006460199999E-3</c:v>
                </c:pt>
                <c:pt idx="100" formatCode="0.00E+00">
                  <c:v>8.4522651879199995E-3</c:v>
                </c:pt>
                <c:pt idx="101" formatCode="0.00E+00">
                  <c:v>9.8829297298199999E-3</c:v>
                </c:pt>
                <c:pt idx="102" formatCode="0.00E+00">
                  <c:v>1.1313594271700001E-2</c:v>
                </c:pt>
                <c:pt idx="103" formatCode="0.00E+00">
                  <c:v>1.2744258813599999E-2</c:v>
                </c:pt>
                <c:pt idx="104" formatCode="0.00E+00">
                  <c:v>1.41749233555E-2</c:v>
                </c:pt>
                <c:pt idx="105" formatCode="0.00E+00">
                  <c:v>1.56055878974E-2</c:v>
                </c:pt>
                <c:pt idx="106" formatCode="0.00E+00">
                  <c:v>1.7036252439300001E-2</c:v>
                </c:pt>
                <c:pt idx="107" formatCode="0.00E+00">
                  <c:v>1.84669169812E-2</c:v>
                </c:pt>
                <c:pt idx="108" formatCode="0.00E+00">
                  <c:v>1.9897581523099998E-2</c:v>
                </c:pt>
                <c:pt idx="109" formatCode="0.00E+00">
                  <c:v>2.1256557985999999E-2</c:v>
                </c:pt>
                <c:pt idx="110" formatCode="0.00E+00">
                  <c:v>2.2108639842999999E-2</c:v>
                </c:pt>
                <c:pt idx="111" formatCode="0.00E+00">
                  <c:v>2.2960721699899999E-2</c:v>
                </c:pt>
                <c:pt idx="112" formatCode="0.00E+00">
                  <c:v>2.3812803556899999E-2</c:v>
                </c:pt>
                <c:pt idx="113" formatCode="0.00E+00">
                  <c:v>2.4664885413799999E-2</c:v>
                </c:pt>
                <c:pt idx="114" formatCode="0.00E+00">
                  <c:v>2.5516967270799999E-2</c:v>
                </c:pt>
                <c:pt idx="115" formatCode="0.00E+00">
                  <c:v>2.6369049127699998E-2</c:v>
                </c:pt>
                <c:pt idx="116" formatCode="0.00E+00">
                  <c:v>2.7221130984700002E-2</c:v>
                </c:pt>
                <c:pt idx="117" formatCode="0.00E+00">
                  <c:v>2.8073212841600002E-2</c:v>
                </c:pt>
                <c:pt idx="118" formatCode="0.00E+00">
                  <c:v>2.8925294698600001E-2</c:v>
                </c:pt>
                <c:pt idx="119" formatCode="0.00E+00">
                  <c:v>2.9777376555500001E-2</c:v>
                </c:pt>
                <c:pt idx="120" formatCode="0.00E+00">
                  <c:v>3.0629458412500001E-2</c:v>
                </c:pt>
                <c:pt idx="121" formatCode="0.00E+00">
                  <c:v>3.1481540269399998E-2</c:v>
                </c:pt>
                <c:pt idx="122" formatCode="0.00E+00">
                  <c:v>3.2333622126400001E-2</c:v>
                </c:pt>
                <c:pt idx="123" formatCode="0.00E+00">
                  <c:v>3.3185703983300001E-2</c:v>
                </c:pt>
                <c:pt idx="124" formatCode="0.00E+00">
                  <c:v>3.4037785840299997E-2</c:v>
                </c:pt>
                <c:pt idx="125" formatCode="0.00E+00">
                  <c:v>3.48898676973E-2</c:v>
                </c:pt>
                <c:pt idx="126" formatCode="0.00E+00">
                  <c:v>3.57419495542E-2</c:v>
                </c:pt>
                <c:pt idx="127" formatCode="0.00E+00">
                  <c:v>3.6594031411199997E-2</c:v>
                </c:pt>
                <c:pt idx="128" formatCode="0.00E+00">
                  <c:v>3.7446113268099997E-2</c:v>
                </c:pt>
                <c:pt idx="129" formatCode="0.00E+00">
                  <c:v>3.82981951251E-2</c:v>
                </c:pt>
                <c:pt idx="130" formatCode="0.00E+00">
                  <c:v>3.9150276982E-2</c:v>
                </c:pt>
                <c:pt idx="131" formatCode="0.00E+00">
                  <c:v>4.0002358839000003E-2</c:v>
                </c:pt>
                <c:pt idx="132" formatCode="0.00E+00">
                  <c:v>4.0854440695900003E-2</c:v>
                </c:pt>
                <c:pt idx="133" formatCode="0.00E+00">
                  <c:v>4.1697034310599998E-2</c:v>
                </c:pt>
                <c:pt idx="134" formatCode="0.00E+00">
                  <c:v>4.24959197633E-2</c:v>
                </c:pt>
                <c:pt idx="135" formatCode="0.00E+00">
                  <c:v>4.3294805216000001E-2</c:v>
                </c:pt>
                <c:pt idx="136" formatCode="0.00E+00">
                  <c:v>4.4093690668700003E-2</c:v>
                </c:pt>
                <c:pt idx="137" formatCode="0.00E+00">
                  <c:v>4.4892576121399998E-2</c:v>
                </c:pt>
                <c:pt idx="138" formatCode="0.00E+00">
                  <c:v>4.5691461574099999E-2</c:v>
                </c:pt>
                <c:pt idx="139" formatCode="0.00E+00">
                  <c:v>4.6490347026699998E-2</c:v>
                </c:pt>
                <c:pt idx="140" formatCode="0.00E+00">
                  <c:v>4.7289232479399999E-2</c:v>
                </c:pt>
                <c:pt idx="141" formatCode="0.00E+00">
                  <c:v>4.8088117932100001E-2</c:v>
                </c:pt>
                <c:pt idx="142" formatCode="0.00E+00">
                  <c:v>4.8887003384800003E-2</c:v>
                </c:pt>
                <c:pt idx="143" formatCode="0.00E+00">
                  <c:v>4.9685888837499997E-2</c:v>
                </c:pt>
                <c:pt idx="144" formatCode="0.00E+00">
                  <c:v>5.0484774290199999E-2</c:v>
                </c:pt>
                <c:pt idx="145" formatCode="0.00E+00">
                  <c:v>5.1283659742900001E-2</c:v>
                </c:pt>
                <c:pt idx="146" formatCode="0.00E+00">
                  <c:v>5.2082545195600002E-2</c:v>
                </c:pt>
                <c:pt idx="147" formatCode="0.00E+00">
                  <c:v>5.2881430648299997E-2</c:v>
                </c:pt>
                <c:pt idx="148" formatCode="0.00E+00">
                  <c:v>5.3680316100900002E-2</c:v>
                </c:pt>
                <c:pt idx="149" formatCode="0.00E+00">
                  <c:v>5.4479201553599997E-2</c:v>
                </c:pt>
                <c:pt idx="150" formatCode="0.00E+00">
                  <c:v>5.5278087006299999E-2</c:v>
                </c:pt>
                <c:pt idx="151" formatCode="0.00E+00">
                  <c:v>5.6076972459E-2</c:v>
                </c:pt>
                <c:pt idx="152" formatCode="0.00E+00">
                  <c:v>5.6875857911700002E-2</c:v>
                </c:pt>
                <c:pt idx="153" formatCode="0.00E+00">
                  <c:v>5.7674743364399997E-2</c:v>
                </c:pt>
                <c:pt idx="154" formatCode="0.00E+00">
                  <c:v>5.8473628817099998E-2</c:v>
                </c:pt>
                <c:pt idx="155" formatCode="0.00E+00">
                  <c:v>5.92725142698E-2</c:v>
                </c:pt>
                <c:pt idx="156" formatCode="0.00E+00">
                  <c:v>6.0071399722500002E-2</c:v>
                </c:pt>
                <c:pt idx="157" formatCode="0.00E+00">
                  <c:v>6.08702851751E-2</c:v>
                </c:pt>
                <c:pt idx="158" formatCode="0.00E+00">
                  <c:v>6.1669170627800002E-2</c:v>
                </c:pt>
                <c:pt idx="159" formatCode="0.00E+00">
                  <c:v>6.2468056080500003E-2</c:v>
                </c:pt>
                <c:pt idx="160" formatCode="0.00E+00">
                  <c:v>6.3123727435900001E-2</c:v>
                </c:pt>
                <c:pt idx="161" formatCode="0.00E+00">
                  <c:v>6.3753733875399995E-2</c:v>
                </c:pt>
                <c:pt idx="162" formatCode="0.00E+00">
                  <c:v>6.4383740314900004E-2</c:v>
                </c:pt>
                <c:pt idx="163" formatCode="0.00E+00">
                  <c:v>6.5013746754399998E-2</c:v>
                </c:pt>
                <c:pt idx="164" formatCode="0.00E+00">
                  <c:v>6.5643753193900006E-2</c:v>
                </c:pt>
                <c:pt idx="165" formatCode="0.00E+00">
                  <c:v>6.6273759633400001E-2</c:v>
                </c:pt>
                <c:pt idx="166" formatCode="0.00E+00">
                  <c:v>6.6903766072899995E-2</c:v>
                </c:pt>
                <c:pt idx="167" formatCode="0.00E+00">
                  <c:v>6.7533772512400003E-2</c:v>
                </c:pt>
                <c:pt idx="168" formatCode="0.00E+00">
                  <c:v>6.8163778952000001E-2</c:v>
                </c:pt>
                <c:pt idx="169" formatCode="0.00E+00">
                  <c:v>6.8793785391499995E-2</c:v>
                </c:pt>
                <c:pt idx="170" formatCode="0.00E+00">
                  <c:v>6.9423791831000004E-2</c:v>
                </c:pt>
                <c:pt idx="171" formatCode="0.00E+00">
                  <c:v>7.0053798270499998E-2</c:v>
                </c:pt>
                <c:pt idx="172" formatCode="0.00E+00">
                  <c:v>7.0683804710000006E-2</c:v>
                </c:pt>
                <c:pt idx="173" formatCode="0.00E+00">
                  <c:v>7.13138111495E-2</c:v>
                </c:pt>
                <c:pt idx="174" formatCode="0.00E+00">
                  <c:v>7.1943817588999995E-2</c:v>
                </c:pt>
                <c:pt idx="175" formatCode="0.00E+00">
                  <c:v>7.2573824028500003E-2</c:v>
                </c:pt>
                <c:pt idx="176" formatCode="0.00E+00">
                  <c:v>7.3203830467999997E-2</c:v>
                </c:pt>
                <c:pt idx="177" formatCode="0.00E+00">
                  <c:v>7.3833836907500006E-2</c:v>
                </c:pt>
                <c:pt idx="178" formatCode="0.00E+00">
                  <c:v>7.4463843347100003E-2</c:v>
                </c:pt>
                <c:pt idx="179" formatCode="0.00E+00">
                  <c:v>7.5093849786599998E-2</c:v>
                </c:pt>
                <c:pt idx="180" formatCode="0.00E+00">
                  <c:v>7.5723856226100006E-2</c:v>
                </c:pt>
                <c:pt idx="181" formatCode="0.00E+00">
                  <c:v>7.63538626656E-2</c:v>
                </c:pt>
                <c:pt idx="182" formatCode="0.00E+00">
                  <c:v>7.6941624547500004E-2</c:v>
                </c:pt>
                <c:pt idx="183" formatCode="0.00E+00">
                  <c:v>7.7405249400500004E-2</c:v>
                </c:pt>
                <c:pt idx="184" formatCode="0.00E+00">
                  <c:v>7.7868874253600007E-2</c:v>
                </c:pt>
                <c:pt idx="185" formatCode="0.00E+00">
                  <c:v>7.8332499106699996E-2</c:v>
                </c:pt>
                <c:pt idx="186" formatCode="0.00E+00">
                  <c:v>7.8796123959699996E-2</c:v>
                </c:pt>
                <c:pt idx="187" formatCode="0.00E+00">
                  <c:v>7.9259748812799999E-2</c:v>
                </c:pt>
                <c:pt idx="188" formatCode="0.00E+00">
                  <c:v>7.9723373665900002E-2</c:v>
                </c:pt>
                <c:pt idx="189" formatCode="0.00E+00">
                  <c:v>8.0186998518900002E-2</c:v>
                </c:pt>
                <c:pt idx="190" formatCode="0.00E+00">
                  <c:v>8.0650623372000005E-2</c:v>
                </c:pt>
                <c:pt idx="191" formatCode="0.00E+00">
                  <c:v>8.1114248225099994E-2</c:v>
                </c:pt>
                <c:pt idx="192" formatCode="0.00E+00">
                  <c:v>8.1577873078099994E-2</c:v>
                </c:pt>
                <c:pt idx="193" formatCode="0.00E+00">
                  <c:v>8.2041497931199997E-2</c:v>
                </c:pt>
                <c:pt idx="194" formatCode="0.00E+00">
                  <c:v>8.25051227843E-2</c:v>
                </c:pt>
                <c:pt idx="195" formatCode="0.00E+00">
                  <c:v>8.2968747637400003E-2</c:v>
                </c:pt>
                <c:pt idx="196" formatCode="0.00E+00">
                  <c:v>8.3432372490400003E-2</c:v>
                </c:pt>
                <c:pt idx="197" formatCode="0.00E+00">
                  <c:v>8.3895997343500006E-2</c:v>
                </c:pt>
                <c:pt idx="198" formatCode="0.00E+00">
                  <c:v>8.4359622196599995E-2</c:v>
                </c:pt>
                <c:pt idx="199" formatCode="0.00E+00">
                  <c:v>8.4823247049599995E-2</c:v>
                </c:pt>
                <c:pt idx="200" formatCode="0.00E+00">
                  <c:v>8.5286871902699998E-2</c:v>
                </c:pt>
                <c:pt idx="201" formatCode="0.00E+00">
                  <c:v>8.5750496755800001E-2</c:v>
                </c:pt>
                <c:pt idx="202" formatCode="0.00E+00">
                  <c:v>8.6214121608800001E-2</c:v>
                </c:pt>
                <c:pt idx="203" formatCode="0.00E+00">
                  <c:v>8.6677746461900004E-2</c:v>
                </c:pt>
                <c:pt idx="204" formatCode="0.00E+00">
                  <c:v>8.7141371314999994E-2</c:v>
                </c:pt>
                <c:pt idx="205" formatCode="0.00E+00">
                  <c:v>8.7604996167999993E-2</c:v>
                </c:pt>
                <c:pt idx="206" formatCode="0.00E+00">
                  <c:v>8.8068621021099996E-2</c:v>
                </c:pt>
                <c:pt idx="207" formatCode="0.00E+00">
                  <c:v>8.85322458742E-2</c:v>
                </c:pt>
                <c:pt idx="208" formatCode="0.00E+00">
                  <c:v>8.8982381785600001E-2</c:v>
                </c:pt>
                <c:pt idx="209" formatCode="0.00E+00">
                  <c:v>8.9356450655000003E-2</c:v>
                </c:pt>
                <c:pt idx="210" formatCode="0.00E+00">
                  <c:v>8.9730519524300001E-2</c:v>
                </c:pt>
                <c:pt idx="211" formatCode="0.00E+00">
                  <c:v>9.0104588393700003E-2</c:v>
                </c:pt>
                <c:pt idx="212" formatCode="0.00E+00">
                  <c:v>9.0478657263000001E-2</c:v>
                </c:pt>
                <c:pt idx="213" formatCode="0.00E+00">
                  <c:v>9.0852726132400002E-2</c:v>
                </c:pt>
                <c:pt idx="214" formatCode="0.00E+00">
                  <c:v>9.1226795001700001E-2</c:v>
                </c:pt>
                <c:pt idx="215" formatCode="0.00E+00">
                  <c:v>9.1600863871100002E-2</c:v>
                </c:pt>
                <c:pt idx="216" formatCode="0.00E+00">
                  <c:v>9.1974932740400001E-2</c:v>
                </c:pt>
                <c:pt idx="217" formatCode="0.00E+00">
                  <c:v>9.2349001609699999E-2</c:v>
                </c:pt>
                <c:pt idx="218" formatCode="0.00E+00">
                  <c:v>9.27230704791E-2</c:v>
                </c:pt>
                <c:pt idx="219" formatCode="0.00E+00">
                  <c:v>9.3097139348399999E-2</c:v>
                </c:pt>
                <c:pt idx="220" formatCode="0.00E+00">
                  <c:v>9.34712082178E-2</c:v>
                </c:pt>
                <c:pt idx="221" formatCode="0.00E+00">
                  <c:v>9.3845277087099999E-2</c:v>
                </c:pt>
                <c:pt idx="222" formatCode="0.00E+00">
                  <c:v>9.42193459565E-2</c:v>
                </c:pt>
                <c:pt idx="223" formatCode="0.00E+00">
                  <c:v>9.4593414825799998E-2</c:v>
                </c:pt>
                <c:pt idx="224" formatCode="0.00E+00">
                  <c:v>9.49674836952E-2</c:v>
                </c:pt>
                <c:pt idx="225" formatCode="0.00E+00">
                  <c:v>9.5341552564499998E-2</c:v>
                </c:pt>
                <c:pt idx="226" formatCode="0.00E+00">
                  <c:v>9.57156214339E-2</c:v>
                </c:pt>
                <c:pt idx="227" formatCode="0.00E+00">
                  <c:v>9.6089690303199998E-2</c:v>
                </c:pt>
                <c:pt idx="228" formatCode="0.00E+00">
                  <c:v>9.64637591726E-2</c:v>
                </c:pt>
                <c:pt idx="229" formatCode="0.00E+00">
                  <c:v>9.6837828041899998E-2</c:v>
                </c:pt>
                <c:pt idx="230" formatCode="0.00E+00">
                  <c:v>9.72118969113E-2</c:v>
                </c:pt>
                <c:pt idx="231" formatCode="0.00E+00">
                  <c:v>9.7585965780599998E-2</c:v>
                </c:pt>
                <c:pt idx="232" formatCode="0.00E+00">
                  <c:v>9.7942225704899993E-2</c:v>
                </c:pt>
                <c:pt idx="233" formatCode="0.00E+00">
                  <c:v>9.82965894496E-2</c:v>
                </c:pt>
                <c:pt idx="234" formatCode="0.00E+00">
                  <c:v>9.8650953194399996E-2</c:v>
                </c:pt>
                <c:pt idx="235" formatCode="0.00E+00">
                  <c:v>9.9005316939100002E-2</c:v>
                </c:pt>
                <c:pt idx="236" formatCode="0.00E+00">
                  <c:v>9.9359680683899998E-2</c:v>
                </c:pt>
                <c:pt idx="237" formatCode="0.00E+00">
                  <c:v>9.9714044428600004E-2</c:v>
                </c:pt>
                <c:pt idx="238">
                  <c:v>0.100068408173</c:v>
                </c:pt>
                <c:pt idx="239">
                  <c:v>0.100422771918</c:v>
                </c:pt>
                <c:pt idx="240">
                  <c:v>0.10077713566300001</c:v>
                </c:pt>
                <c:pt idx="241">
                  <c:v>0.10113149940799999</c:v>
                </c:pt>
                <c:pt idx="242">
                  <c:v>0.10148586315200001</c:v>
                </c:pt>
                <c:pt idx="243">
                  <c:v>0.10184022689699999</c:v>
                </c:pt>
                <c:pt idx="244">
                  <c:v>0.102194590642</c:v>
                </c:pt>
                <c:pt idx="245">
                  <c:v>0.102548954387</c:v>
                </c:pt>
                <c:pt idx="246">
                  <c:v>0.102903318131</c:v>
                </c:pt>
                <c:pt idx="247">
                  <c:v>0.103257681876</c:v>
                </c:pt>
                <c:pt idx="248">
                  <c:v>0.103612045621</c:v>
                </c:pt>
                <c:pt idx="249">
                  <c:v>0.103966409366</c:v>
                </c:pt>
                <c:pt idx="250">
                  <c:v>0.10432077311</c:v>
                </c:pt>
                <c:pt idx="251">
                  <c:v>0.104675136855</c:v>
                </c:pt>
                <c:pt idx="252">
                  <c:v>0.10502950060000001</c:v>
                </c:pt>
                <c:pt idx="253">
                  <c:v>0.10538386434499999</c:v>
                </c:pt>
                <c:pt idx="254">
                  <c:v>0.10573822808900001</c:v>
                </c:pt>
                <c:pt idx="255">
                  <c:v>0.10609259183399999</c:v>
                </c:pt>
                <c:pt idx="256">
                  <c:v>0.106446206113</c:v>
                </c:pt>
                <c:pt idx="257">
                  <c:v>0.106594936317</c:v>
                </c:pt>
                <c:pt idx="258">
                  <c:v>0.10674366652099999</c:v>
                </c:pt>
                <c:pt idx="259">
                  <c:v>0.10689239672500001</c:v>
                </c:pt>
                <c:pt idx="260">
                  <c:v>0.107041126929</c:v>
                </c:pt>
                <c:pt idx="261">
                  <c:v>0.107189857133</c:v>
                </c:pt>
                <c:pt idx="262">
                  <c:v>0.107338587337</c:v>
                </c:pt>
                <c:pt idx="263">
                  <c:v>0.10748731754099999</c:v>
                </c:pt>
                <c:pt idx="264">
                  <c:v>0.107636047745</c:v>
                </c:pt>
                <c:pt idx="265">
                  <c:v>0.10778477794999999</c:v>
                </c:pt>
                <c:pt idx="266">
                  <c:v>0.107933508154</c:v>
                </c:pt>
                <c:pt idx="267">
                  <c:v>0.108082238358</c:v>
                </c:pt>
                <c:pt idx="268">
                  <c:v>0.108230968562</c:v>
                </c:pt>
                <c:pt idx="269">
                  <c:v>0.108379698766</c:v>
                </c:pt>
                <c:pt idx="270">
                  <c:v>0.10852842896999999</c:v>
                </c:pt>
                <c:pt idx="271">
                  <c:v>0.108677159174</c:v>
                </c:pt>
                <c:pt idx="272">
                  <c:v>0.108825889378</c:v>
                </c:pt>
                <c:pt idx="273">
                  <c:v>0.108974619582</c:v>
                </c:pt>
                <c:pt idx="274">
                  <c:v>0.109123349786</c:v>
                </c:pt>
                <c:pt idx="275">
                  <c:v>0.10927207999000001</c:v>
                </c:pt>
                <c:pt idx="276">
                  <c:v>0.109420810195</c:v>
                </c:pt>
                <c:pt idx="277">
                  <c:v>0.10956954039900001</c:v>
                </c:pt>
                <c:pt idx="278">
                  <c:v>0.10972726156400001</c:v>
                </c:pt>
                <c:pt idx="279">
                  <c:v>0.109922810111</c:v>
                </c:pt>
                <c:pt idx="280">
                  <c:v>0.110118358657</c:v>
                </c:pt>
                <c:pt idx="281">
                  <c:v>0.11031390720299999</c:v>
                </c:pt>
                <c:pt idx="282">
                  <c:v>0.11050945574899999</c:v>
                </c:pt>
                <c:pt idx="283">
                  <c:v>0.110705004296</c:v>
                </c:pt>
                <c:pt idx="284">
                  <c:v>0.110900552842</c:v>
                </c:pt>
                <c:pt idx="285">
                  <c:v>0.111096101388</c:v>
                </c:pt>
                <c:pt idx="286">
                  <c:v>0.11129164993399999</c:v>
                </c:pt>
                <c:pt idx="287">
                  <c:v>0.11148719847999999</c:v>
                </c:pt>
                <c:pt idx="288">
                  <c:v>0.111682747027</c:v>
                </c:pt>
                <c:pt idx="289">
                  <c:v>0.111878295573</c:v>
                </c:pt>
                <c:pt idx="290">
                  <c:v>0.112073844119</c:v>
                </c:pt>
                <c:pt idx="291">
                  <c:v>0.112269392665</c:v>
                </c:pt>
                <c:pt idx="292">
                  <c:v>0.112464941212</c:v>
                </c:pt>
                <c:pt idx="293">
                  <c:v>0.112660489758</c:v>
                </c:pt>
                <c:pt idx="294">
                  <c:v>0.112856038304</c:v>
                </c:pt>
                <c:pt idx="295">
                  <c:v>0.11305158685</c:v>
                </c:pt>
                <c:pt idx="296">
                  <c:v>0.113247135397</c:v>
                </c:pt>
                <c:pt idx="297">
                  <c:v>0.113442683943</c:v>
                </c:pt>
                <c:pt idx="298">
                  <c:v>0.113638232489</c:v>
                </c:pt>
                <c:pt idx="299">
                  <c:v>0.113833781035</c:v>
                </c:pt>
                <c:pt idx="300">
                  <c:v>0.114029329582</c:v>
                </c:pt>
                <c:pt idx="301">
                  <c:v>0.114224878128</c:v>
                </c:pt>
                <c:pt idx="302">
                  <c:v>0.114420426674</c:v>
                </c:pt>
                <c:pt idx="303">
                  <c:v>0.11461597522</c:v>
                </c:pt>
                <c:pt idx="304">
                  <c:v>0.114811523767</c:v>
                </c:pt>
                <c:pt idx="305">
                  <c:v>0.114845454248</c:v>
                </c:pt>
                <c:pt idx="306">
                  <c:v>0.114822012408</c:v>
                </c:pt>
                <c:pt idx="307">
                  <c:v>0.114798570568</c:v>
                </c:pt>
                <c:pt idx="308">
                  <c:v>0.114775128728</c:v>
                </c:pt>
                <c:pt idx="309">
                  <c:v>0.114751686888</c:v>
                </c:pt>
                <c:pt idx="310">
                  <c:v>0.114728245048</c:v>
                </c:pt>
                <c:pt idx="311">
                  <c:v>0.114704803208</c:v>
                </c:pt>
                <c:pt idx="312">
                  <c:v>0.114681361368</c:v>
                </c:pt>
                <c:pt idx="313">
                  <c:v>0.114657919528</c:v>
                </c:pt>
                <c:pt idx="314">
                  <c:v>0.114634477688</c:v>
                </c:pt>
                <c:pt idx="315">
                  <c:v>0.114611035848</c:v>
                </c:pt>
                <c:pt idx="316">
                  <c:v>0.114587594008</c:v>
                </c:pt>
                <c:pt idx="317">
                  <c:v>0.114564152169</c:v>
                </c:pt>
                <c:pt idx="318">
                  <c:v>0.114540710329</c:v>
                </c:pt>
                <c:pt idx="319">
                  <c:v>0.114517268489</c:v>
                </c:pt>
                <c:pt idx="320">
                  <c:v>0.114493826649</c:v>
                </c:pt>
                <c:pt idx="321">
                  <c:v>0.114470384809</c:v>
                </c:pt>
                <c:pt idx="322">
                  <c:v>0.114446942969</c:v>
                </c:pt>
                <c:pt idx="323">
                  <c:v>0.114423501129</c:v>
                </c:pt>
                <c:pt idx="324">
                  <c:v>0.114400059289</c:v>
                </c:pt>
                <c:pt idx="325">
                  <c:v>0.114376617449</c:v>
                </c:pt>
                <c:pt idx="326">
                  <c:v>0.114353175609</c:v>
                </c:pt>
                <c:pt idx="327">
                  <c:v>0.11432973376900001</c:v>
                </c:pt>
                <c:pt idx="328">
                  <c:v>0.114321607366</c:v>
                </c:pt>
                <c:pt idx="329">
                  <c:v>0.114337206293</c:v>
                </c:pt>
                <c:pt idx="330">
                  <c:v>0.114352805219</c:v>
                </c:pt>
                <c:pt idx="331">
                  <c:v>0.114368404146</c:v>
                </c:pt>
                <c:pt idx="332">
                  <c:v>0.11438400307300001</c:v>
                </c:pt>
                <c:pt idx="333">
                  <c:v>0.114399601999</c:v>
                </c:pt>
                <c:pt idx="334">
                  <c:v>0.11441520092599999</c:v>
                </c:pt>
                <c:pt idx="335">
                  <c:v>0.114430799853</c:v>
                </c:pt>
                <c:pt idx="336">
                  <c:v>0.11444639877899999</c:v>
                </c:pt>
                <c:pt idx="337">
                  <c:v>0.114461997706</c:v>
                </c:pt>
                <c:pt idx="338">
                  <c:v>0.114477596633</c:v>
                </c:pt>
                <c:pt idx="339">
                  <c:v>0.11449319555900001</c:v>
                </c:pt>
                <c:pt idx="340">
                  <c:v>0.114508794486</c:v>
                </c:pt>
                <c:pt idx="341">
                  <c:v>0.114524393413</c:v>
                </c:pt>
                <c:pt idx="342">
                  <c:v>0.114539992339</c:v>
                </c:pt>
                <c:pt idx="343">
                  <c:v>0.114555591266</c:v>
                </c:pt>
                <c:pt idx="344">
                  <c:v>0.11457119019299999</c:v>
                </c:pt>
                <c:pt idx="345">
                  <c:v>0.114586789119</c:v>
                </c:pt>
                <c:pt idx="346">
                  <c:v>0.11460238804599999</c:v>
                </c:pt>
                <c:pt idx="347">
                  <c:v>0.11461798697300001</c:v>
                </c:pt>
                <c:pt idx="348">
                  <c:v>0.1146335859</c:v>
                </c:pt>
                <c:pt idx="349">
                  <c:v>0.11464918482600001</c:v>
                </c:pt>
                <c:pt idx="350">
                  <c:v>0.114664783753</c:v>
                </c:pt>
                <c:pt idx="351">
                  <c:v>0.114659021695</c:v>
                </c:pt>
                <c:pt idx="352">
                  <c:v>0.114602323782</c:v>
                </c:pt>
                <c:pt idx="353">
                  <c:v>0.114545625868</c:v>
                </c:pt>
                <c:pt idx="354">
                  <c:v>0.114488927955</c:v>
                </c:pt>
                <c:pt idx="355">
                  <c:v>0.114432230042</c:v>
                </c:pt>
                <c:pt idx="356">
                  <c:v>0.11437553212899999</c:v>
                </c:pt>
                <c:pt idx="357">
                  <c:v>0.114318834215</c:v>
                </c:pt>
                <c:pt idx="358">
                  <c:v>0.11426213630199999</c:v>
                </c:pt>
                <c:pt idx="359">
                  <c:v>0.11420543838900001</c:v>
                </c:pt>
                <c:pt idx="360">
                  <c:v>0.114148740476</c:v>
                </c:pt>
                <c:pt idx="361">
                  <c:v>0.11409204256200001</c:v>
                </c:pt>
                <c:pt idx="362">
                  <c:v>0.114035344649</c:v>
                </c:pt>
                <c:pt idx="363">
                  <c:v>0.113978646736</c:v>
                </c:pt>
                <c:pt idx="364">
                  <c:v>0.113921948823</c:v>
                </c:pt>
                <c:pt idx="365">
                  <c:v>0.113865250909</c:v>
                </c:pt>
                <c:pt idx="366">
                  <c:v>0.113808552996</c:v>
                </c:pt>
                <c:pt idx="367">
                  <c:v>0.11375185508299999</c:v>
                </c:pt>
                <c:pt idx="368">
                  <c:v>0.11369515717000001</c:v>
                </c:pt>
                <c:pt idx="369">
                  <c:v>0.113638459256</c:v>
                </c:pt>
                <c:pt idx="370">
                  <c:v>0.11358176134300001</c:v>
                </c:pt>
                <c:pt idx="371">
                  <c:v>0.11352506343</c:v>
                </c:pt>
                <c:pt idx="372">
                  <c:v>0.113468365517</c:v>
                </c:pt>
                <c:pt idx="373">
                  <c:v>0.113411667603</c:v>
                </c:pt>
                <c:pt idx="374">
                  <c:v>0.11335496969</c:v>
                </c:pt>
                <c:pt idx="375">
                  <c:v>0.113298271777</c:v>
                </c:pt>
                <c:pt idx="376">
                  <c:v>0.11324157386399999</c:v>
                </c:pt>
                <c:pt idx="377">
                  <c:v>0.11318487595</c:v>
                </c:pt>
                <c:pt idx="378">
                  <c:v>0.113128178037</c:v>
                </c:pt>
                <c:pt idx="379">
                  <c:v>0.11311234985099999</c:v>
                </c:pt>
                <c:pt idx="380">
                  <c:v>0.113119732839</c:v>
                </c:pt>
                <c:pt idx="381">
                  <c:v>0.113127115826</c:v>
                </c:pt>
                <c:pt idx="382">
                  <c:v>0.11313449881400001</c:v>
                </c:pt>
                <c:pt idx="383">
                  <c:v>0.113141881801</c:v>
                </c:pt>
                <c:pt idx="384">
                  <c:v>0.113149264789</c:v>
                </c:pt>
                <c:pt idx="385">
                  <c:v>0.113156647776</c:v>
                </c:pt>
                <c:pt idx="386">
                  <c:v>0.113164030764</c:v>
                </c:pt>
                <c:pt idx="387">
                  <c:v>0.113171413752</c:v>
                </c:pt>
                <c:pt idx="388">
                  <c:v>0.113178796739</c:v>
                </c:pt>
                <c:pt idx="389">
                  <c:v>0.113186179727</c:v>
                </c:pt>
                <c:pt idx="390">
                  <c:v>0.113193562714</c:v>
                </c:pt>
                <c:pt idx="391">
                  <c:v>0.113200945702</c:v>
                </c:pt>
                <c:pt idx="392">
                  <c:v>0.11320832868900001</c:v>
                </c:pt>
                <c:pt idx="393">
                  <c:v>0.11321571167699999</c:v>
                </c:pt>
                <c:pt idx="394">
                  <c:v>0.113223094664</c:v>
                </c:pt>
                <c:pt idx="395">
                  <c:v>0.11323047765200001</c:v>
                </c:pt>
                <c:pt idx="396">
                  <c:v>0.11323786063999999</c:v>
                </c:pt>
                <c:pt idx="397">
                  <c:v>0.113245243627</c:v>
                </c:pt>
                <c:pt idx="398">
                  <c:v>0.113252626615</c:v>
                </c:pt>
                <c:pt idx="399">
                  <c:v>0.113260009602</c:v>
                </c:pt>
                <c:pt idx="400">
                  <c:v>0.11326739259</c:v>
                </c:pt>
                <c:pt idx="401">
                  <c:v>0.113249884676</c:v>
                </c:pt>
                <c:pt idx="402">
                  <c:v>0.113200773371</c:v>
                </c:pt>
                <c:pt idx="403">
                  <c:v>0.113151662066</c:v>
                </c:pt>
                <c:pt idx="404">
                  <c:v>0.11310255076</c:v>
                </c:pt>
                <c:pt idx="405">
                  <c:v>0.113053439455</c:v>
                </c:pt>
                <c:pt idx="406">
                  <c:v>0.11300432814899999</c:v>
                </c:pt>
                <c:pt idx="407">
                  <c:v>0.11295521684400001</c:v>
                </c:pt>
                <c:pt idx="408">
                  <c:v>0.112906105539</c:v>
                </c:pt>
                <c:pt idx="409">
                  <c:v>0.112856994233</c:v>
                </c:pt>
                <c:pt idx="410">
                  <c:v>0.11280788292799999</c:v>
                </c:pt>
                <c:pt idx="411">
                  <c:v>0.112758771622</c:v>
                </c:pt>
                <c:pt idx="412">
                  <c:v>0.112709660317</c:v>
                </c:pt>
                <c:pt idx="413">
                  <c:v>0.11266054901100001</c:v>
                </c:pt>
                <c:pt idx="414">
                  <c:v>0.112611437706</c:v>
                </c:pt>
                <c:pt idx="415">
                  <c:v>0.112562326401</c:v>
                </c:pt>
                <c:pt idx="416">
                  <c:v>0.11251321509499999</c:v>
                </c:pt>
                <c:pt idx="417">
                  <c:v>0.11246410379000001</c:v>
                </c:pt>
                <c:pt idx="418">
                  <c:v>0.112414992484</c:v>
                </c:pt>
                <c:pt idx="419">
                  <c:v>0.112365881179</c:v>
                </c:pt>
                <c:pt idx="420">
                  <c:v>0.112316769873</c:v>
                </c:pt>
                <c:pt idx="421">
                  <c:v>0.112267658568</c:v>
                </c:pt>
                <c:pt idx="422">
                  <c:v>0.112218547263</c:v>
                </c:pt>
                <c:pt idx="423">
                  <c:v>0.112169435957</c:v>
                </c:pt>
                <c:pt idx="424">
                  <c:v>0.112120324652</c:v>
                </c:pt>
                <c:pt idx="425">
                  <c:v>0.112071213346</c:v>
                </c:pt>
                <c:pt idx="426">
                  <c:v>0.11202210204099999</c:v>
                </c:pt>
                <c:pt idx="427">
                  <c:v>0.111974832371</c:v>
                </c:pt>
                <c:pt idx="428">
                  <c:v>0.111939291669</c:v>
                </c:pt>
                <c:pt idx="429">
                  <c:v>0.111903750967</c:v>
                </c:pt>
                <c:pt idx="430">
                  <c:v>0.111868210265</c:v>
                </c:pt>
                <c:pt idx="431">
                  <c:v>0.111832669562</c:v>
                </c:pt>
                <c:pt idx="432">
                  <c:v>0.11179712886</c:v>
                </c:pt>
                <c:pt idx="433">
                  <c:v>0.111761588158</c:v>
                </c:pt>
                <c:pt idx="434">
                  <c:v>0.111726047455</c:v>
                </c:pt>
                <c:pt idx="435">
                  <c:v>0.111690506753</c:v>
                </c:pt>
                <c:pt idx="436">
                  <c:v>0.111654966051</c:v>
                </c:pt>
                <c:pt idx="437">
                  <c:v>0.111619425348</c:v>
                </c:pt>
                <c:pt idx="438">
                  <c:v>0.111583884646</c:v>
                </c:pt>
                <c:pt idx="439">
                  <c:v>0.111548343944</c:v>
                </c:pt>
                <c:pt idx="440">
                  <c:v>0.111512803242</c:v>
                </c:pt>
                <c:pt idx="441">
                  <c:v>0.111477262539</c:v>
                </c:pt>
                <c:pt idx="442">
                  <c:v>0.111441721837</c:v>
                </c:pt>
                <c:pt idx="443">
                  <c:v>0.111406181135</c:v>
                </c:pt>
                <c:pt idx="444">
                  <c:v>0.111370640432</c:v>
                </c:pt>
                <c:pt idx="445">
                  <c:v>0.11133509973</c:v>
                </c:pt>
                <c:pt idx="446">
                  <c:v>0.111299559028</c:v>
                </c:pt>
                <c:pt idx="447">
                  <c:v>0.11126401832500001</c:v>
                </c:pt>
                <c:pt idx="448">
                  <c:v>0.111228477623</c:v>
                </c:pt>
                <c:pt idx="449">
                  <c:v>0.111192936921</c:v>
                </c:pt>
                <c:pt idx="450">
                  <c:v>0.111157396219</c:v>
                </c:pt>
                <c:pt idx="451">
                  <c:v>0.111121855516</c:v>
                </c:pt>
                <c:pt idx="452">
                  <c:v>0.111102907862</c:v>
                </c:pt>
                <c:pt idx="453">
                  <c:v>0.11109504919099999</c:v>
                </c:pt>
                <c:pt idx="454">
                  <c:v>0.11108719052</c:v>
                </c:pt>
                <c:pt idx="455">
                  <c:v>0.111079331849</c:v>
                </c:pt>
                <c:pt idx="456">
                  <c:v>0.11107147317799999</c:v>
                </c:pt>
                <c:pt idx="457">
                  <c:v>0.111063614507</c:v>
                </c:pt>
                <c:pt idx="458">
                  <c:v>0.111055755836</c:v>
                </c:pt>
                <c:pt idx="459">
                  <c:v>0.11104789716500001</c:v>
                </c:pt>
                <c:pt idx="460">
                  <c:v>0.111040038494</c:v>
                </c:pt>
                <c:pt idx="461">
                  <c:v>0.111032179823</c:v>
                </c:pt>
                <c:pt idx="462">
                  <c:v>0.11102432115200001</c:v>
                </c:pt>
                <c:pt idx="463">
                  <c:v>0.111016462481</c:v>
                </c:pt>
                <c:pt idx="464">
                  <c:v>0.11100860380999999</c:v>
                </c:pt>
                <c:pt idx="465">
                  <c:v>0.111000745139</c:v>
                </c:pt>
                <c:pt idx="466">
                  <c:v>0.110992886468</c:v>
                </c:pt>
                <c:pt idx="467">
                  <c:v>0.11098502779699999</c:v>
                </c:pt>
                <c:pt idx="468">
                  <c:v>0.11097716912699999</c:v>
                </c:pt>
                <c:pt idx="469">
                  <c:v>0.110969310456</c:v>
                </c:pt>
                <c:pt idx="470">
                  <c:v>0.110961451785</c:v>
                </c:pt>
                <c:pt idx="471">
                  <c:v>0.11095359311399999</c:v>
                </c:pt>
                <c:pt idx="472">
                  <c:v>0.110945734443</c:v>
                </c:pt>
                <c:pt idx="473">
                  <c:v>0.110937875772</c:v>
                </c:pt>
                <c:pt idx="474">
                  <c:v>0.11093001710100001</c:v>
                </c:pt>
                <c:pt idx="475">
                  <c:v>0.11092215843</c:v>
                </c:pt>
                <c:pt idx="476">
                  <c:v>0.11090032691100001</c:v>
                </c:pt>
                <c:pt idx="477">
                  <c:v>0.110824460485</c:v>
                </c:pt>
                <c:pt idx="478">
                  <c:v>0.11074859405900001</c:v>
                </c:pt>
                <c:pt idx="479">
                  <c:v>0.11067272763200001</c:v>
                </c:pt>
                <c:pt idx="480">
                  <c:v>0.110596861206</c:v>
                </c:pt>
                <c:pt idx="481">
                  <c:v>0.11052099478000001</c:v>
                </c:pt>
                <c:pt idx="482">
                  <c:v>0.110445128354</c:v>
                </c:pt>
                <c:pt idx="483">
                  <c:v>0.110369261927</c:v>
                </c:pt>
                <c:pt idx="484">
                  <c:v>0.11029339550099999</c:v>
                </c:pt>
                <c:pt idx="485">
                  <c:v>0.110217529075</c:v>
                </c:pt>
                <c:pt idx="486">
                  <c:v>0.110141662648</c:v>
                </c:pt>
                <c:pt idx="487">
                  <c:v>0.110065796222</c:v>
                </c:pt>
                <c:pt idx="488">
                  <c:v>0.109989929796</c:v>
                </c:pt>
                <c:pt idx="489">
                  <c:v>0.10991406337</c:v>
                </c:pt>
                <c:pt idx="490">
                  <c:v>0.109838196943</c:v>
                </c:pt>
                <c:pt idx="491">
                  <c:v>0.109762330517</c:v>
                </c:pt>
                <c:pt idx="492">
                  <c:v>0.109686464091</c:v>
                </c:pt>
                <c:pt idx="493">
                  <c:v>0.109610597665</c:v>
                </c:pt>
                <c:pt idx="494">
                  <c:v>0.109534731238</c:v>
                </c:pt>
                <c:pt idx="495">
                  <c:v>0.109458864812</c:v>
                </c:pt>
                <c:pt idx="496">
                  <c:v>0.109382998386</c:v>
                </c:pt>
                <c:pt idx="497">
                  <c:v>0.10930713196</c:v>
                </c:pt>
                <c:pt idx="498">
                  <c:v>0.109231265533</c:v>
                </c:pt>
                <c:pt idx="499">
                  <c:v>0.10915539910700001</c:v>
                </c:pt>
                <c:pt idx="500">
                  <c:v>0.109079532681</c:v>
                </c:pt>
                <c:pt idx="501">
                  <c:v>0.108988179086</c:v>
                </c:pt>
                <c:pt idx="502">
                  <c:v>0.10885353893499999</c:v>
                </c:pt>
                <c:pt idx="503">
                  <c:v>0.108718898784</c:v>
                </c:pt>
                <c:pt idx="504">
                  <c:v>0.108584258633</c:v>
                </c:pt>
                <c:pt idx="505">
                  <c:v>0.10844961848199999</c:v>
                </c:pt>
                <c:pt idx="506">
                  <c:v>0.108314978331</c:v>
                </c:pt>
                <c:pt idx="507">
                  <c:v>0.10818033818</c:v>
                </c:pt>
                <c:pt idx="508">
                  <c:v>0.10804569802900001</c:v>
                </c:pt>
                <c:pt idx="509">
                  <c:v>0.107911057878</c:v>
                </c:pt>
                <c:pt idx="510">
                  <c:v>0.107776417727</c:v>
                </c:pt>
                <c:pt idx="511">
                  <c:v>0.10764177757600001</c:v>
                </c:pt>
                <c:pt idx="512">
                  <c:v>0.107507137425</c:v>
                </c:pt>
                <c:pt idx="513">
                  <c:v>0.10737249727500001</c:v>
                </c:pt>
                <c:pt idx="514">
                  <c:v>0.107237857124</c:v>
                </c:pt>
                <c:pt idx="515">
                  <c:v>0.107103216973</c:v>
                </c:pt>
                <c:pt idx="516">
                  <c:v>0.10696857682200001</c:v>
                </c:pt>
                <c:pt idx="517">
                  <c:v>0.106833936671</c:v>
                </c:pt>
                <c:pt idx="518">
                  <c:v>0.10669929652</c:v>
                </c:pt>
                <c:pt idx="519">
                  <c:v>0.106564656369</c:v>
                </c:pt>
                <c:pt idx="520">
                  <c:v>0.106430016218</c:v>
                </c:pt>
                <c:pt idx="521">
                  <c:v>0.106295376067</c:v>
                </c:pt>
                <c:pt idx="522">
                  <c:v>0.106160735916</c:v>
                </c:pt>
                <c:pt idx="523">
                  <c:v>0.10602609576499999</c:v>
                </c:pt>
                <c:pt idx="524">
                  <c:v>0.105891455614</c:v>
                </c:pt>
                <c:pt idx="525">
                  <c:v>0.105756815463</c:v>
                </c:pt>
                <c:pt idx="526">
                  <c:v>0.10562217531199999</c:v>
                </c:pt>
                <c:pt idx="527">
                  <c:v>0.10549100081600001</c:v>
                </c:pt>
                <c:pt idx="528">
                  <c:v>0.105399332705</c:v>
                </c:pt>
                <c:pt idx="529">
                  <c:v>0.105307664594</c:v>
                </c:pt>
                <c:pt idx="530">
                  <c:v>0.105215996482</c:v>
                </c:pt>
                <c:pt idx="531">
                  <c:v>0.105124328371</c:v>
                </c:pt>
                <c:pt idx="532">
                  <c:v>0.10503266025999999</c:v>
                </c:pt>
                <c:pt idx="533">
                  <c:v>0.104940992149</c:v>
                </c:pt>
                <c:pt idx="534">
                  <c:v>0.10484932403699999</c:v>
                </c:pt>
                <c:pt idx="535">
                  <c:v>0.104757655926</c:v>
                </c:pt>
                <c:pt idx="536">
                  <c:v>0.104665987815</c:v>
                </c:pt>
                <c:pt idx="537">
                  <c:v>0.104574319704</c:v>
                </c:pt>
                <c:pt idx="538">
                  <c:v>0.10448265159300001</c:v>
                </c:pt>
                <c:pt idx="539">
                  <c:v>0.104390983481</c:v>
                </c:pt>
                <c:pt idx="540">
                  <c:v>0.10429931537000001</c:v>
                </c:pt>
                <c:pt idx="541">
                  <c:v>0.104207647259</c:v>
                </c:pt>
                <c:pt idx="542">
                  <c:v>0.104115979148</c:v>
                </c:pt>
                <c:pt idx="543">
                  <c:v>0.104024311036</c:v>
                </c:pt>
                <c:pt idx="544">
                  <c:v>0.103932642925</c:v>
                </c:pt>
                <c:pt idx="545">
                  <c:v>0.10384097481399999</c:v>
                </c:pt>
                <c:pt idx="546">
                  <c:v>0.103749306703</c:v>
                </c:pt>
                <c:pt idx="547">
                  <c:v>0.103657638592</c:v>
                </c:pt>
                <c:pt idx="548">
                  <c:v>0.10356597048000001</c:v>
                </c:pt>
                <c:pt idx="549">
                  <c:v>0.103474302369</c:v>
                </c:pt>
                <c:pt idx="550">
                  <c:v>0.103382634258</c:v>
                </c:pt>
                <c:pt idx="551">
                  <c:v>0.10330878976500001</c:v>
                </c:pt>
                <c:pt idx="552">
                  <c:v>0.103237394422</c:v>
                </c:pt>
                <c:pt idx="553">
                  <c:v>0.103165999078</c:v>
                </c:pt>
                <c:pt idx="554">
                  <c:v>0.10309460373400001</c:v>
                </c:pt>
                <c:pt idx="555">
                  <c:v>0.103023208391</c:v>
                </c:pt>
                <c:pt idx="556">
                  <c:v>0.102951813047</c:v>
                </c:pt>
                <c:pt idx="557">
                  <c:v>0.10288041770299999</c:v>
                </c:pt>
                <c:pt idx="558">
                  <c:v>0.102809022359</c:v>
                </c:pt>
                <c:pt idx="559">
                  <c:v>0.102737627016</c:v>
                </c:pt>
                <c:pt idx="560">
                  <c:v>0.10266623167199999</c:v>
                </c:pt>
                <c:pt idx="561">
                  <c:v>0.102594836328</c:v>
                </c:pt>
                <c:pt idx="562">
                  <c:v>0.10252344098500001</c:v>
                </c:pt>
                <c:pt idx="563">
                  <c:v>0.10245204564099999</c:v>
                </c:pt>
                <c:pt idx="564">
                  <c:v>0.102380650297</c:v>
                </c:pt>
                <c:pt idx="565">
                  <c:v>0.102309254953</c:v>
                </c:pt>
                <c:pt idx="566">
                  <c:v>0.10223785961</c:v>
                </c:pt>
                <c:pt idx="567">
                  <c:v>0.102166464266</c:v>
                </c:pt>
                <c:pt idx="568">
                  <c:v>0.102095068922</c:v>
                </c:pt>
                <c:pt idx="569">
                  <c:v>0.102023673579</c:v>
                </c:pt>
                <c:pt idx="570">
                  <c:v>0.101952278235</c:v>
                </c:pt>
                <c:pt idx="571">
                  <c:v>0.101880882891</c:v>
                </c:pt>
                <c:pt idx="572">
                  <c:v>0.101809487547</c:v>
                </c:pt>
                <c:pt idx="573">
                  <c:v>0.101738092204</c:v>
                </c:pt>
                <c:pt idx="574">
                  <c:v>0.10166669686</c:v>
                </c:pt>
                <c:pt idx="575">
                  <c:v>0.10159530151600001</c:v>
                </c:pt>
                <c:pt idx="576">
                  <c:v>0.101523906173</c:v>
                </c:pt>
                <c:pt idx="577">
                  <c:v>0.101441872164</c:v>
                </c:pt>
                <c:pt idx="578">
                  <c:v>0.101337644524</c:v>
                </c:pt>
                <c:pt idx="579">
                  <c:v>0.101233416884</c:v>
                </c:pt>
                <c:pt idx="580">
                  <c:v>0.101129189244</c:v>
                </c:pt>
                <c:pt idx="581">
                  <c:v>0.101024961604</c:v>
                </c:pt>
                <c:pt idx="582">
                  <c:v>0.100920733964</c:v>
                </c:pt>
                <c:pt idx="583">
                  <c:v>0.10081650632399999</c:v>
                </c:pt>
                <c:pt idx="584">
                  <c:v>0.100712278684</c:v>
                </c:pt>
                <c:pt idx="585">
                  <c:v>0.100608051044</c:v>
                </c:pt>
                <c:pt idx="586">
                  <c:v>0.10050382340400001</c:v>
                </c:pt>
                <c:pt idx="587">
                  <c:v>0.100399595764</c:v>
                </c:pt>
                <c:pt idx="588">
                  <c:v>0.100295368124</c:v>
                </c:pt>
                <c:pt idx="589">
                  <c:v>0.100191140484</c:v>
                </c:pt>
                <c:pt idx="590">
                  <c:v>0.10008691284399999</c:v>
                </c:pt>
                <c:pt idx="591" formatCode="0.00E+00">
                  <c:v>9.9982685204299995E-2</c:v>
                </c:pt>
                <c:pt idx="592" formatCode="0.00E+00">
                  <c:v>9.9878457564400003E-2</c:v>
                </c:pt>
                <c:pt idx="593" formatCode="0.00E+00">
                  <c:v>9.9774229924400007E-2</c:v>
                </c:pt>
                <c:pt idx="594" formatCode="0.00E+00">
                  <c:v>9.9670002284399997E-2</c:v>
                </c:pt>
                <c:pt idx="595" formatCode="0.00E+00">
                  <c:v>9.9565774644400001E-2</c:v>
                </c:pt>
                <c:pt idx="596" formatCode="0.00E+00">
                  <c:v>9.9461547004400006E-2</c:v>
                </c:pt>
                <c:pt idx="597" formatCode="0.00E+00">
                  <c:v>9.9357319364499999E-2</c:v>
                </c:pt>
                <c:pt idx="598" formatCode="0.00E+00">
                  <c:v>9.9253091724500003E-2</c:v>
                </c:pt>
                <c:pt idx="599" formatCode="0.00E+00">
                  <c:v>9.9148864084499994E-2</c:v>
                </c:pt>
                <c:pt idx="600" formatCode="0.00E+00">
                  <c:v>9.9044636444499998E-2</c:v>
                </c:pt>
                <c:pt idx="601" formatCode="0.00E+00">
                  <c:v>9.8938358291899994E-2</c:v>
                </c:pt>
                <c:pt idx="602" formatCode="0.00E+00">
                  <c:v>9.88281825058E-2</c:v>
                </c:pt>
                <c:pt idx="603" formatCode="0.00E+00">
                  <c:v>9.8718006719600002E-2</c:v>
                </c:pt>
                <c:pt idx="604" formatCode="0.00E+00">
                  <c:v>9.8607830933400004E-2</c:v>
                </c:pt>
                <c:pt idx="605" formatCode="0.00E+00">
                  <c:v>9.8497655147200006E-2</c:v>
                </c:pt>
                <c:pt idx="606" formatCode="0.00E+00">
                  <c:v>9.8387479361099997E-2</c:v>
                </c:pt>
                <c:pt idx="607" formatCode="0.00E+00">
                  <c:v>9.8277303574899999E-2</c:v>
                </c:pt>
                <c:pt idx="608" formatCode="0.00E+00">
                  <c:v>9.8167127788700001E-2</c:v>
                </c:pt>
                <c:pt idx="609" formatCode="0.00E+00">
                  <c:v>9.8056952002500003E-2</c:v>
                </c:pt>
                <c:pt idx="610" formatCode="0.00E+00">
                  <c:v>9.7946776216399994E-2</c:v>
                </c:pt>
                <c:pt idx="611" formatCode="0.00E+00">
                  <c:v>9.7836600430199996E-2</c:v>
                </c:pt>
                <c:pt idx="612" formatCode="0.00E+00">
                  <c:v>9.7726424643999998E-2</c:v>
                </c:pt>
                <c:pt idx="613" formatCode="0.00E+00">
                  <c:v>9.7616248857900004E-2</c:v>
                </c:pt>
                <c:pt idx="614" formatCode="0.00E+00">
                  <c:v>9.7506073071700006E-2</c:v>
                </c:pt>
                <c:pt idx="615" formatCode="0.00E+00">
                  <c:v>9.7395897285499994E-2</c:v>
                </c:pt>
                <c:pt idx="616" formatCode="0.00E+00">
                  <c:v>9.7285721499299996E-2</c:v>
                </c:pt>
                <c:pt idx="617" formatCode="0.00E+00">
                  <c:v>9.7175545713200001E-2</c:v>
                </c:pt>
                <c:pt idx="618" formatCode="0.00E+00">
                  <c:v>9.7065369927000003E-2</c:v>
                </c:pt>
                <c:pt idx="619" formatCode="0.00E+00">
                  <c:v>9.6955194140800005E-2</c:v>
                </c:pt>
                <c:pt idx="620" formatCode="0.00E+00">
                  <c:v>9.6845018354699997E-2</c:v>
                </c:pt>
                <c:pt idx="621" formatCode="0.00E+00">
                  <c:v>9.6734842568499999E-2</c:v>
                </c:pt>
                <c:pt idx="622" formatCode="0.00E+00">
                  <c:v>9.6624666782300001E-2</c:v>
                </c:pt>
                <c:pt idx="623" formatCode="0.00E+00">
                  <c:v>9.6514490996100002E-2</c:v>
                </c:pt>
                <c:pt idx="624" formatCode="0.00E+00">
                  <c:v>9.6404315209999994E-2</c:v>
                </c:pt>
                <c:pt idx="625" formatCode="0.00E+00">
                  <c:v>9.6294139423799996E-2</c:v>
                </c:pt>
                <c:pt idx="626" formatCode="0.00E+00">
                  <c:v>9.6183963637599998E-2</c:v>
                </c:pt>
                <c:pt idx="627" formatCode="0.00E+00">
                  <c:v>9.6076346258100007E-2</c:v>
                </c:pt>
                <c:pt idx="628" formatCode="0.00E+00">
                  <c:v>9.6008092739999995E-2</c:v>
                </c:pt>
                <c:pt idx="629" formatCode="0.00E+00">
                  <c:v>9.5939839221899997E-2</c:v>
                </c:pt>
                <c:pt idx="630" formatCode="0.00E+00">
                  <c:v>9.58715857038E-2</c:v>
                </c:pt>
                <c:pt idx="631" formatCode="0.00E+00">
                  <c:v>9.5803332185700002E-2</c:v>
                </c:pt>
                <c:pt idx="632" formatCode="0.00E+00">
                  <c:v>9.5735078667500001E-2</c:v>
                </c:pt>
                <c:pt idx="633" formatCode="0.00E+00">
                  <c:v>9.5666825149400003E-2</c:v>
                </c:pt>
                <c:pt idx="634" formatCode="0.00E+00">
                  <c:v>9.5598571631300006E-2</c:v>
                </c:pt>
                <c:pt idx="635" formatCode="0.00E+00">
                  <c:v>9.5530318113199994E-2</c:v>
                </c:pt>
                <c:pt idx="636" formatCode="0.00E+00">
                  <c:v>9.5462064595099996E-2</c:v>
                </c:pt>
                <c:pt idx="637" formatCode="0.00E+00">
                  <c:v>9.5393811076999999E-2</c:v>
                </c:pt>
                <c:pt idx="638" formatCode="0.00E+00">
                  <c:v>9.5325557558900001E-2</c:v>
                </c:pt>
                <c:pt idx="639" formatCode="0.00E+00">
                  <c:v>9.52573040407E-2</c:v>
                </c:pt>
                <c:pt idx="640" formatCode="0.00E+00">
                  <c:v>9.5189050522600002E-2</c:v>
                </c:pt>
                <c:pt idx="641" formatCode="0.00E+00">
                  <c:v>9.5120797004500005E-2</c:v>
                </c:pt>
                <c:pt idx="642" formatCode="0.00E+00">
                  <c:v>9.5052543486400007E-2</c:v>
                </c:pt>
                <c:pt idx="643" formatCode="0.00E+00">
                  <c:v>9.4984289968299995E-2</c:v>
                </c:pt>
                <c:pt idx="644" formatCode="0.00E+00">
                  <c:v>9.4916036450199998E-2</c:v>
                </c:pt>
                <c:pt idx="645" formatCode="0.00E+00">
                  <c:v>9.4847782931999997E-2</c:v>
                </c:pt>
                <c:pt idx="646" formatCode="0.00E+00">
                  <c:v>9.4779529413899999E-2</c:v>
                </c:pt>
                <c:pt idx="647" formatCode="0.00E+00">
                  <c:v>9.4711275895800001E-2</c:v>
                </c:pt>
                <c:pt idx="648" formatCode="0.00E+00">
                  <c:v>9.4643022377700003E-2</c:v>
                </c:pt>
                <c:pt idx="649" formatCode="0.00E+00">
                  <c:v>9.4574768859600006E-2</c:v>
                </c:pt>
                <c:pt idx="650" formatCode="0.00E+00">
                  <c:v>9.4506515341499994E-2</c:v>
                </c:pt>
                <c:pt idx="651" formatCode="0.00E+00">
                  <c:v>9.4423390476200006E-2</c:v>
                </c:pt>
                <c:pt idx="652" formatCode="0.00E+00">
                  <c:v>9.4307665599299997E-2</c:v>
                </c:pt>
                <c:pt idx="653" formatCode="0.00E+00">
                  <c:v>9.4191940722400003E-2</c:v>
                </c:pt>
                <c:pt idx="654" formatCode="0.00E+00">
                  <c:v>9.4076215845499994E-2</c:v>
                </c:pt>
                <c:pt idx="655" formatCode="0.00E+00">
                  <c:v>9.3960490968599999E-2</c:v>
                </c:pt>
                <c:pt idx="656" formatCode="0.00E+00">
                  <c:v>9.3844766091700005E-2</c:v>
                </c:pt>
                <c:pt idx="657" formatCode="0.00E+00">
                  <c:v>9.3729041214799996E-2</c:v>
                </c:pt>
                <c:pt idx="658" formatCode="0.00E+00">
                  <c:v>9.3613316337900002E-2</c:v>
                </c:pt>
                <c:pt idx="659" formatCode="0.00E+00">
                  <c:v>9.3497591460999993E-2</c:v>
                </c:pt>
                <c:pt idx="660" formatCode="0.00E+00">
                  <c:v>9.3381866584099998E-2</c:v>
                </c:pt>
                <c:pt idx="661" formatCode="0.00E+00">
                  <c:v>9.3266141707200004E-2</c:v>
                </c:pt>
                <c:pt idx="662" formatCode="0.00E+00">
                  <c:v>9.3150416830299995E-2</c:v>
                </c:pt>
                <c:pt idx="663" formatCode="0.00E+00">
                  <c:v>9.3034691953400001E-2</c:v>
                </c:pt>
                <c:pt idx="664" formatCode="0.00E+00">
                  <c:v>9.2918967076500006E-2</c:v>
                </c:pt>
                <c:pt idx="665" formatCode="0.00E+00">
                  <c:v>9.2803242199599997E-2</c:v>
                </c:pt>
                <c:pt idx="666" formatCode="0.00E+00">
                  <c:v>9.2687517322599999E-2</c:v>
                </c:pt>
                <c:pt idx="667" formatCode="0.00E+00">
                  <c:v>9.2571792445700005E-2</c:v>
                </c:pt>
                <c:pt idx="668" formatCode="0.00E+00">
                  <c:v>9.2456067568799996E-2</c:v>
                </c:pt>
                <c:pt idx="669" formatCode="0.00E+00">
                  <c:v>9.2340342691900001E-2</c:v>
                </c:pt>
                <c:pt idx="670" formatCode="0.00E+00">
                  <c:v>9.2224617815000007E-2</c:v>
                </c:pt>
                <c:pt idx="671" formatCode="0.00E+00">
                  <c:v>9.2108892938099998E-2</c:v>
                </c:pt>
                <c:pt idx="672" formatCode="0.00E+00">
                  <c:v>9.1993168061200004E-2</c:v>
                </c:pt>
                <c:pt idx="673" formatCode="0.00E+00">
                  <c:v>9.1877443184299995E-2</c:v>
                </c:pt>
                <c:pt idx="674" formatCode="0.00E+00">
                  <c:v>9.17617183074E-2</c:v>
                </c:pt>
                <c:pt idx="675" formatCode="0.00E+00">
                  <c:v>9.1645993430500006E-2</c:v>
                </c:pt>
                <c:pt idx="676" formatCode="0.00E+00">
                  <c:v>9.1536324407099995E-2</c:v>
                </c:pt>
                <c:pt idx="677" formatCode="0.00E+00">
                  <c:v>9.1438552999299996E-2</c:v>
                </c:pt>
                <c:pt idx="678" formatCode="0.00E+00">
                  <c:v>9.1340781591499998E-2</c:v>
                </c:pt>
                <c:pt idx="679" formatCode="0.00E+00">
                  <c:v>9.1243010183699999E-2</c:v>
                </c:pt>
                <c:pt idx="680" formatCode="0.00E+00">
                  <c:v>9.11452387759E-2</c:v>
                </c:pt>
                <c:pt idx="681" formatCode="0.00E+00">
                  <c:v>9.1047467368100002E-2</c:v>
                </c:pt>
                <c:pt idx="682" formatCode="0.00E+00">
                  <c:v>9.0949695960300003E-2</c:v>
                </c:pt>
                <c:pt idx="683" formatCode="0.00E+00">
                  <c:v>9.0851924552500005E-2</c:v>
                </c:pt>
                <c:pt idx="684" formatCode="0.00E+00">
                  <c:v>9.0754153144700006E-2</c:v>
                </c:pt>
                <c:pt idx="685" formatCode="0.00E+00">
                  <c:v>9.0656381736899994E-2</c:v>
                </c:pt>
                <c:pt idx="686" formatCode="0.00E+00">
                  <c:v>9.0558610329099995E-2</c:v>
                </c:pt>
                <c:pt idx="687" formatCode="0.00E+00">
                  <c:v>9.0460838921299996E-2</c:v>
                </c:pt>
                <c:pt idx="688" formatCode="0.00E+00">
                  <c:v>9.0363067513499998E-2</c:v>
                </c:pt>
                <c:pt idx="689" formatCode="0.00E+00">
                  <c:v>9.0265296105699999E-2</c:v>
                </c:pt>
                <c:pt idx="690" formatCode="0.00E+00">
                  <c:v>9.0167524697900001E-2</c:v>
                </c:pt>
                <c:pt idx="691" formatCode="0.00E+00">
                  <c:v>9.0069753290100002E-2</c:v>
                </c:pt>
                <c:pt idx="692" formatCode="0.00E+00">
                  <c:v>8.9971981882300003E-2</c:v>
                </c:pt>
                <c:pt idx="693" formatCode="0.00E+00">
                  <c:v>8.9874210474500005E-2</c:v>
                </c:pt>
                <c:pt idx="694" formatCode="0.00E+00">
                  <c:v>8.9776439066700006E-2</c:v>
                </c:pt>
                <c:pt idx="695" formatCode="0.00E+00">
                  <c:v>8.9678667658899994E-2</c:v>
                </c:pt>
                <c:pt idx="696" formatCode="0.00E+00">
                  <c:v>8.9580896251099995E-2</c:v>
                </c:pt>
                <c:pt idx="697" formatCode="0.00E+00">
                  <c:v>8.9483124843299996E-2</c:v>
                </c:pt>
                <c:pt idx="698" formatCode="0.00E+00">
                  <c:v>8.9385353435499998E-2</c:v>
                </c:pt>
                <c:pt idx="699" formatCode="0.00E+00">
                  <c:v>8.9287582027699999E-2</c:v>
                </c:pt>
                <c:pt idx="700" formatCode="0.00E+00">
                  <c:v>8.9189810619900001E-2</c:v>
                </c:pt>
                <c:pt idx="701" formatCode="0.00E+00">
                  <c:v>8.9092039212100002E-2</c:v>
                </c:pt>
                <c:pt idx="702" formatCode="0.00E+00">
                  <c:v>8.8994267804300003E-2</c:v>
                </c:pt>
                <c:pt idx="703" formatCode="0.00E+00">
                  <c:v>8.8884427206899999E-2</c:v>
                </c:pt>
                <c:pt idx="704" formatCode="0.00E+00">
                  <c:v>8.8773598859199998E-2</c:v>
                </c:pt>
                <c:pt idx="705" formatCode="0.00E+00">
                  <c:v>8.86627705116E-2</c:v>
                </c:pt>
                <c:pt idx="706" formatCode="0.00E+00">
                  <c:v>8.8551942164000003E-2</c:v>
                </c:pt>
                <c:pt idx="707" formatCode="0.00E+00">
                  <c:v>8.8441113816300002E-2</c:v>
                </c:pt>
                <c:pt idx="708" formatCode="0.00E+00">
                  <c:v>8.8330285468700004E-2</c:v>
                </c:pt>
                <c:pt idx="709" formatCode="0.00E+00">
                  <c:v>8.8219457121100006E-2</c:v>
                </c:pt>
                <c:pt idx="710" formatCode="0.00E+00">
                  <c:v>8.8108628773400005E-2</c:v>
                </c:pt>
                <c:pt idx="711" formatCode="0.00E+00">
                  <c:v>8.7997800425799994E-2</c:v>
                </c:pt>
                <c:pt idx="712" formatCode="0.00E+00">
                  <c:v>8.7886972078100006E-2</c:v>
                </c:pt>
                <c:pt idx="713" formatCode="0.00E+00">
                  <c:v>8.7776143730499995E-2</c:v>
                </c:pt>
                <c:pt idx="714" formatCode="0.00E+00">
                  <c:v>8.7665315382899997E-2</c:v>
                </c:pt>
                <c:pt idx="715" formatCode="0.00E+00">
                  <c:v>8.7554487035199996E-2</c:v>
                </c:pt>
                <c:pt idx="716" formatCode="0.00E+00">
                  <c:v>8.7443658687599998E-2</c:v>
                </c:pt>
                <c:pt idx="717" formatCode="0.00E+00">
                  <c:v>8.7332830340000001E-2</c:v>
                </c:pt>
                <c:pt idx="718" formatCode="0.00E+00">
                  <c:v>8.72220019923E-2</c:v>
                </c:pt>
                <c:pt idx="719" formatCode="0.00E+00">
                  <c:v>8.7111173644700002E-2</c:v>
                </c:pt>
                <c:pt idx="720" formatCode="0.00E+00">
                  <c:v>8.7000345297000001E-2</c:v>
                </c:pt>
                <c:pt idx="721" formatCode="0.00E+00">
                  <c:v>8.6889516949400003E-2</c:v>
                </c:pt>
                <c:pt idx="722" formatCode="0.00E+00">
                  <c:v>8.6778688601800005E-2</c:v>
                </c:pt>
                <c:pt idx="723" formatCode="0.00E+00">
                  <c:v>8.6667860254100004E-2</c:v>
                </c:pt>
                <c:pt idx="724" formatCode="0.00E+00">
                  <c:v>8.6581900549000002E-2</c:v>
                </c:pt>
                <c:pt idx="725" formatCode="0.00E+00">
                  <c:v>8.6526354389399998E-2</c:v>
                </c:pt>
                <c:pt idx="726" formatCode="0.00E+00">
                  <c:v>8.6470808229700005E-2</c:v>
                </c:pt>
                <c:pt idx="727" formatCode="0.00E+00">
                  <c:v>8.6415262070100002E-2</c:v>
                </c:pt>
                <c:pt idx="728" formatCode="0.00E+00">
                  <c:v>8.6359715910499998E-2</c:v>
                </c:pt>
                <c:pt idx="729" formatCode="0.00E+00">
                  <c:v>8.6304169750800006E-2</c:v>
                </c:pt>
                <c:pt idx="730" formatCode="0.00E+00">
                  <c:v>8.6248623591200002E-2</c:v>
                </c:pt>
                <c:pt idx="731" formatCode="0.00E+00">
                  <c:v>8.6193077431499995E-2</c:v>
                </c:pt>
                <c:pt idx="732" formatCode="0.00E+00">
                  <c:v>8.6137531271900006E-2</c:v>
                </c:pt>
                <c:pt idx="733" formatCode="0.00E+00">
                  <c:v>8.6081985112300002E-2</c:v>
                </c:pt>
                <c:pt idx="734" formatCode="0.00E+00">
                  <c:v>8.6026438952599996E-2</c:v>
                </c:pt>
                <c:pt idx="735" formatCode="0.00E+00">
                  <c:v>8.5970892793000006E-2</c:v>
                </c:pt>
                <c:pt idx="736" formatCode="0.00E+00">
                  <c:v>8.5915346633400003E-2</c:v>
                </c:pt>
                <c:pt idx="737" formatCode="0.00E+00">
                  <c:v>8.5859800473699996E-2</c:v>
                </c:pt>
                <c:pt idx="738" formatCode="0.00E+00">
                  <c:v>8.5804254314100006E-2</c:v>
                </c:pt>
                <c:pt idx="739" formatCode="0.00E+00">
                  <c:v>8.57487081544E-2</c:v>
                </c:pt>
                <c:pt idx="740" formatCode="0.00E+00">
                  <c:v>8.5693161994799996E-2</c:v>
                </c:pt>
                <c:pt idx="741" formatCode="0.00E+00">
                  <c:v>8.5637615835200007E-2</c:v>
                </c:pt>
                <c:pt idx="742" formatCode="0.00E+00">
                  <c:v>8.55820696755E-2</c:v>
                </c:pt>
                <c:pt idx="743" formatCode="0.00E+00">
                  <c:v>8.5526523515899996E-2</c:v>
                </c:pt>
                <c:pt idx="744" formatCode="0.00E+00">
                  <c:v>8.5470977356300007E-2</c:v>
                </c:pt>
                <c:pt idx="745" formatCode="0.00E+00">
                  <c:v>8.54154311966E-2</c:v>
                </c:pt>
                <c:pt idx="746" formatCode="0.00E+00">
                  <c:v>8.5359885036999997E-2</c:v>
                </c:pt>
                <c:pt idx="747" formatCode="0.00E+00">
                  <c:v>8.5304338877300004E-2</c:v>
                </c:pt>
                <c:pt idx="748" formatCode="0.00E+00">
                  <c:v>8.52487927177E-2</c:v>
                </c:pt>
                <c:pt idx="749" formatCode="0.00E+00">
                  <c:v>8.5193246558099997E-2</c:v>
                </c:pt>
                <c:pt idx="750" formatCode="0.00E+00">
                  <c:v>8.5137700398400004E-2</c:v>
                </c:pt>
                <c:pt idx="751" formatCode="0.00E+00">
                  <c:v>8.5082154238800001E-2</c:v>
                </c:pt>
                <c:pt idx="752" formatCode="0.00E+00">
                  <c:v>8.5006915250799994E-2</c:v>
                </c:pt>
                <c:pt idx="753" formatCode="0.00E+00">
                  <c:v>8.4923058860200004E-2</c:v>
                </c:pt>
                <c:pt idx="754" formatCode="0.00E+00">
                  <c:v>8.4839202469700004E-2</c:v>
                </c:pt>
                <c:pt idx="755" formatCode="0.00E+00">
                  <c:v>8.4755346079200003E-2</c:v>
                </c:pt>
                <c:pt idx="756" formatCode="0.00E+00">
                  <c:v>8.4671489688599999E-2</c:v>
                </c:pt>
                <c:pt idx="757" formatCode="0.00E+00">
                  <c:v>8.4587633298099998E-2</c:v>
                </c:pt>
                <c:pt idx="758" formatCode="0.00E+00">
                  <c:v>8.4503776907499994E-2</c:v>
                </c:pt>
                <c:pt idx="759" formatCode="0.00E+00">
                  <c:v>8.4419920516999994E-2</c:v>
                </c:pt>
                <c:pt idx="760" formatCode="0.00E+00">
                  <c:v>8.4336064126499993E-2</c:v>
                </c:pt>
                <c:pt idx="761" formatCode="0.00E+00">
                  <c:v>8.4252207735900003E-2</c:v>
                </c:pt>
                <c:pt idx="762" formatCode="0.00E+00">
                  <c:v>8.4168351345400003E-2</c:v>
                </c:pt>
                <c:pt idx="763" formatCode="0.00E+00">
                  <c:v>8.4084494954799999E-2</c:v>
                </c:pt>
                <c:pt idx="764" formatCode="0.00E+00">
                  <c:v>8.4000638564299998E-2</c:v>
                </c:pt>
                <c:pt idx="765" formatCode="0.00E+00">
                  <c:v>8.3916782173699994E-2</c:v>
                </c:pt>
                <c:pt idx="766" formatCode="0.00E+00">
                  <c:v>8.3832925783199994E-2</c:v>
                </c:pt>
                <c:pt idx="767" formatCode="0.00E+00">
                  <c:v>8.3749069392700007E-2</c:v>
                </c:pt>
                <c:pt idx="768" formatCode="0.00E+00">
                  <c:v>8.3665213002100003E-2</c:v>
                </c:pt>
                <c:pt idx="769" formatCode="0.00E+00">
                  <c:v>8.3581356611600002E-2</c:v>
                </c:pt>
                <c:pt idx="770" formatCode="0.00E+00">
                  <c:v>8.3497500220999998E-2</c:v>
                </c:pt>
                <c:pt idx="771" formatCode="0.00E+00">
                  <c:v>8.3413643830499998E-2</c:v>
                </c:pt>
                <c:pt idx="772" formatCode="0.00E+00">
                  <c:v>8.3336232164400004E-2</c:v>
                </c:pt>
                <c:pt idx="773" formatCode="0.00E+00">
                  <c:v>8.3280557439300004E-2</c:v>
                </c:pt>
                <c:pt idx="774" formatCode="0.00E+00">
                  <c:v>8.3224882714100001E-2</c:v>
                </c:pt>
                <c:pt idx="775" formatCode="0.00E+00">
                  <c:v>8.3169207989000002E-2</c:v>
                </c:pt>
                <c:pt idx="776" formatCode="0.00E+00">
                  <c:v>8.3113533263900002E-2</c:v>
                </c:pt>
                <c:pt idx="777" formatCode="0.00E+00">
                  <c:v>8.30578585387E-2</c:v>
                </c:pt>
                <c:pt idx="778" formatCode="0.00E+00">
                  <c:v>8.30021838136E-2</c:v>
                </c:pt>
                <c:pt idx="779" formatCode="0.00E+00">
                  <c:v>8.2946509088500001E-2</c:v>
                </c:pt>
                <c:pt idx="780" formatCode="0.00E+00">
                  <c:v>8.2890834363299998E-2</c:v>
                </c:pt>
                <c:pt idx="781" formatCode="0.00E+00">
                  <c:v>8.2835159638199998E-2</c:v>
                </c:pt>
                <c:pt idx="782" formatCode="0.00E+00">
                  <c:v>8.2779484912999995E-2</c:v>
                </c:pt>
                <c:pt idx="783" formatCode="0.00E+00">
                  <c:v>8.2723810187899996E-2</c:v>
                </c:pt>
                <c:pt idx="784" formatCode="0.00E+00">
                  <c:v>8.2668135462799996E-2</c:v>
                </c:pt>
                <c:pt idx="785" formatCode="0.00E+00">
                  <c:v>8.2612460737599994E-2</c:v>
                </c:pt>
                <c:pt idx="786" formatCode="0.00E+00">
                  <c:v>8.2556786012499994E-2</c:v>
                </c:pt>
                <c:pt idx="787" formatCode="0.00E+00">
                  <c:v>8.2501111287300005E-2</c:v>
                </c:pt>
                <c:pt idx="788" formatCode="0.00E+00">
                  <c:v>8.2445436562200006E-2</c:v>
                </c:pt>
                <c:pt idx="789" formatCode="0.00E+00">
                  <c:v>8.2389761837100006E-2</c:v>
                </c:pt>
                <c:pt idx="790" formatCode="0.00E+00">
                  <c:v>8.2334087111900003E-2</c:v>
                </c:pt>
                <c:pt idx="791" formatCode="0.00E+00">
                  <c:v>8.2278412386800004E-2</c:v>
                </c:pt>
                <c:pt idx="792" formatCode="0.00E+00">
                  <c:v>8.2222737661700004E-2</c:v>
                </c:pt>
                <c:pt idx="793" formatCode="0.00E+00">
                  <c:v>8.2167062936500002E-2</c:v>
                </c:pt>
                <c:pt idx="794" formatCode="0.00E+00">
                  <c:v>8.2111388211400002E-2</c:v>
                </c:pt>
                <c:pt idx="795" formatCode="0.00E+00">
                  <c:v>8.2055713486199999E-2</c:v>
                </c:pt>
                <c:pt idx="796" formatCode="0.00E+00">
                  <c:v>8.20000387611E-2</c:v>
                </c:pt>
                <c:pt idx="797" formatCode="0.00E+00">
                  <c:v>8.1944364036E-2</c:v>
                </c:pt>
                <c:pt idx="798" formatCode="0.00E+00">
                  <c:v>8.1888689310799997E-2</c:v>
                </c:pt>
                <c:pt idx="799" formatCode="0.00E+00">
                  <c:v>8.1833014585699998E-2</c:v>
                </c:pt>
                <c:pt idx="800" formatCode="0.00E+00">
                  <c:v>8.1777339860599998E-2</c:v>
                </c:pt>
                <c:pt idx="801" formatCode="0.00E+00">
                  <c:v>8.16828842794E-2</c:v>
                </c:pt>
                <c:pt idx="802" formatCode="0.00E+00">
                  <c:v>8.1576124425800006E-2</c:v>
                </c:pt>
                <c:pt idx="803" formatCode="0.00E+00">
                  <c:v>8.1469364572300002E-2</c:v>
                </c:pt>
                <c:pt idx="804" formatCode="0.00E+00">
                  <c:v>8.1362604718799997E-2</c:v>
                </c:pt>
                <c:pt idx="805" formatCode="0.00E+00">
                  <c:v>8.1255844865200003E-2</c:v>
                </c:pt>
                <c:pt idx="806" formatCode="0.00E+00">
                  <c:v>8.1149085011699998E-2</c:v>
                </c:pt>
                <c:pt idx="807" formatCode="0.00E+00">
                  <c:v>8.1042325158199993E-2</c:v>
                </c:pt>
                <c:pt idx="808" formatCode="0.00E+00">
                  <c:v>8.0935565304599999E-2</c:v>
                </c:pt>
                <c:pt idx="809" formatCode="0.00E+00">
                  <c:v>8.0828805451099994E-2</c:v>
                </c:pt>
                <c:pt idx="810" formatCode="0.00E+00">
                  <c:v>8.0722045597600003E-2</c:v>
                </c:pt>
                <c:pt idx="811" formatCode="0.00E+00">
                  <c:v>8.0615285743999995E-2</c:v>
                </c:pt>
                <c:pt idx="812" formatCode="0.00E+00">
                  <c:v>8.0508525890500005E-2</c:v>
                </c:pt>
                <c:pt idx="813" formatCode="0.00E+00">
                  <c:v>8.0401766037E-2</c:v>
                </c:pt>
                <c:pt idx="814" formatCode="0.00E+00">
                  <c:v>8.0295006183400006E-2</c:v>
                </c:pt>
                <c:pt idx="815" formatCode="0.00E+00">
                  <c:v>8.0188246329900001E-2</c:v>
                </c:pt>
                <c:pt idx="816" formatCode="0.00E+00">
                  <c:v>8.0081486476399996E-2</c:v>
                </c:pt>
                <c:pt idx="817" formatCode="0.00E+00">
                  <c:v>7.9974726622800002E-2</c:v>
                </c:pt>
                <c:pt idx="818" formatCode="0.00E+00">
                  <c:v>7.9867966769299997E-2</c:v>
                </c:pt>
                <c:pt idx="819" formatCode="0.00E+00">
                  <c:v>7.9761206915700003E-2</c:v>
                </c:pt>
                <c:pt idx="820" formatCode="0.00E+00">
                  <c:v>7.9654447062199998E-2</c:v>
                </c:pt>
                <c:pt idx="821" formatCode="0.00E+00">
                  <c:v>7.9547687208699994E-2</c:v>
                </c:pt>
                <c:pt idx="822" formatCode="0.00E+00">
                  <c:v>7.9440927355099999E-2</c:v>
                </c:pt>
                <c:pt idx="823" formatCode="0.00E+00">
                  <c:v>7.9334117811500002E-2</c:v>
                </c:pt>
                <c:pt idx="824" formatCode="0.00E+00">
                  <c:v>7.9227105481099999E-2</c:v>
                </c:pt>
                <c:pt idx="825" formatCode="0.00E+00">
                  <c:v>7.9120093150599993E-2</c:v>
                </c:pt>
                <c:pt idx="826" formatCode="0.00E+00">
                  <c:v>7.9013080820200005E-2</c:v>
                </c:pt>
                <c:pt idx="827" formatCode="0.00E+00">
                  <c:v>7.8906068489800002E-2</c:v>
                </c:pt>
                <c:pt idx="828" formatCode="0.00E+00">
                  <c:v>7.8799056159399999E-2</c:v>
                </c:pt>
                <c:pt idx="829" formatCode="0.00E+00">
                  <c:v>7.8692043828999997E-2</c:v>
                </c:pt>
                <c:pt idx="830" formatCode="0.00E+00">
                  <c:v>7.8585031498500005E-2</c:v>
                </c:pt>
                <c:pt idx="831" formatCode="0.00E+00">
                  <c:v>7.8478019168100002E-2</c:v>
                </c:pt>
                <c:pt idx="832" formatCode="0.00E+00">
                  <c:v>7.83710068377E-2</c:v>
                </c:pt>
                <c:pt idx="833" formatCode="0.00E+00">
                  <c:v>7.8263994507299997E-2</c:v>
                </c:pt>
                <c:pt idx="834" formatCode="0.00E+00">
                  <c:v>7.8156982176800005E-2</c:v>
                </c:pt>
                <c:pt idx="835" formatCode="0.00E+00">
                  <c:v>7.8049969846400002E-2</c:v>
                </c:pt>
                <c:pt idx="836" formatCode="0.00E+00">
                  <c:v>7.7942957516E-2</c:v>
                </c:pt>
                <c:pt idx="837" formatCode="0.00E+00">
                  <c:v>7.7835945185599997E-2</c:v>
                </c:pt>
                <c:pt idx="838" formatCode="0.00E+00">
                  <c:v>7.7728932855199995E-2</c:v>
                </c:pt>
                <c:pt idx="839" formatCode="0.00E+00">
                  <c:v>7.7621920524700003E-2</c:v>
                </c:pt>
                <c:pt idx="840" formatCode="0.00E+00">
                  <c:v>7.75149081943E-2</c:v>
                </c:pt>
                <c:pt idx="841" formatCode="0.00E+00">
                  <c:v>7.7407895863899998E-2</c:v>
                </c:pt>
                <c:pt idx="842" formatCode="0.00E+00">
                  <c:v>7.7300883533499995E-2</c:v>
                </c:pt>
                <c:pt idx="843" formatCode="0.00E+00">
                  <c:v>7.7193871203100006E-2</c:v>
                </c:pt>
                <c:pt idx="844" formatCode="0.00E+00">
                  <c:v>7.70868588726E-2</c:v>
                </c:pt>
                <c:pt idx="845" formatCode="0.00E+00">
                  <c:v>7.6979846542199998E-2</c:v>
                </c:pt>
                <c:pt idx="846" formatCode="0.00E+00">
                  <c:v>7.6872834211799995E-2</c:v>
                </c:pt>
                <c:pt idx="847" formatCode="0.00E+00">
                  <c:v>7.6765821881400007E-2</c:v>
                </c:pt>
                <c:pt idx="848" formatCode="0.00E+00">
                  <c:v>7.6670575246800002E-2</c:v>
                </c:pt>
                <c:pt idx="849" formatCode="0.00E+00">
                  <c:v>7.6584536141100001E-2</c:v>
                </c:pt>
                <c:pt idx="850" formatCode="0.00E+00">
                  <c:v>7.6498497035500004E-2</c:v>
                </c:pt>
                <c:pt idx="851" formatCode="0.00E+00">
                  <c:v>7.6412457929800004E-2</c:v>
                </c:pt>
                <c:pt idx="852" formatCode="0.00E+00">
                  <c:v>7.6326418824100004E-2</c:v>
                </c:pt>
                <c:pt idx="853" formatCode="0.00E+00">
                  <c:v>7.6240379718500007E-2</c:v>
                </c:pt>
                <c:pt idx="854" formatCode="0.00E+00">
                  <c:v>7.6154340612800006E-2</c:v>
                </c:pt>
                <c:pt idx="855" formatCode="0.00E+00">
                  <c:v>7.6068301507199995E-2</c:v>
                </c:pt>
                <c:pt idx="856" formatCode="0.00E+00">
                  <c:v>7.5982262401499995E-2</c:v>
                </c:pt>
                <c:pt idx="857" formatCode="0.00E+00">
                  <c:v>7.5896223295899998E-2</c:v>
                </c:pt>
                <c:pt idx="858" formatCode="0.00E+00">
                  <c:v>7.5810184190199997E-2</c:v>
                </c:pt>
                <c:pt idx="859" formatCode="0.00E+00">
                  <c:v>7.57241450846E-2</c:v>
                </c:pt>
                <c:pt idx="860" formatCode="0.00E+00">
                  <c:v>7.56381059789E-2</c:v>
                </c:pt>
                <c:pt idx="861" formatCode="0.00E+00">
                  <c:v>7.5552066873300003E-2</c:v>
                </c:pt>
                <c:pt idx="862" formatCode="0.00E+00">
                  <c:v>7.5466027767600002E-2</c:v>
                </c:pt>
                <c:pt idx="863" formatCode="0.00E+00">
                  <c:v>7.5379988661900002E-2</c:v>
                </c:pt>
                <c:pt idx="864" formatCode="0.00E+00">
                  <c:v>7.5293949556300005E-2</c:v>
                </c:pt>
                <c:pt idx="865" formatCode="0.00E+00">
                  <c:v>7.5207910450600005E-2</c:v>
                </c:pt>
                <c:pt idx="866" formatCode="0.00E+00">
                  <c:v>7.5121871344999994E-2</c:v>
                </c:pt>
                <c:pt idx="867" formatCode="0.00E+00">
                  <c:v>7.5035832239299993E-2</c:v>
                </c:pt>
                <c:pt idx="868" formatCode="0.00E+00">
                  <c:v>7.4949793133699996E-2</c:v>
                </c:pt>
                <c:pt idx="869" formatCode="0.00E+00">
                  <c:v>7.4863754027999996E-2</c:v>
                </c:pt>
                <c:pt idx="870" formatCode="0.00E+00">
                  <c:v>7.4777714922399999E-2</c:v>
                </c:pt>
                <c:pt idx="871" formatCode="0.00E+00">
                  <c:v>7.4691675816699998E-2</c:v>
                </c:pt>
                <c:pt idx="872" formatCode="0.00E+00">
                  <c:v>7.4605636711100001E-2</c:v>
                </c:pt>
                <c:pt idx="873" formatCode="0.00E+00">
                  <c:v>7.4519597605400001E-2</c:v>
                </c:pt>
                <c:pt idx="874" formatCode="0.00E+00">
                  <c:v>7.44335584997E-2</c:v>
                </c:pt>
                <c:pt idx="875" formatCode="0.00E+00">
                  <c:v>7.4360600298100002E-2</c:v>
                </c:pt>
                <c:pt idx="876" formatCode="0.00E+00">
                  <c:v>7.4312797452599999E-2</c:v>
                </c:pt>
                <c:pt idx="877" formatCode="0.00E+00">
                  <c:v>7.4264994607199999E-2</c:v>
                </c:pt>
                <c:pt idx="878" formatCode="0.00E+00">
                  <c:v>7.4217191761699997E-2</c:v>
                </c:pt>
                <c:pt idx="879" formatCode="0.00E+00">
                  <c:v>7.4169388916199994E-2</c:v>
                </c:pt>
                <c:pt idx="880" formatCode="0.00E+00">
                  <c:v>7.4121586070799994E-2</c:v>
                </c:pt>
                <c:pt idx="881" formatCode="0.00E+00">
                  <c:v>7.4073783225300005E-2</c:v>
                </c:pt>
                <c:pt idx="882" formatCode="0.00E+00">
                  <c:v>7.4025980379800002E-2</c:v>
                </c:pt>
                <c:pt idx="883" formatCode="0.00E+00">
                  <c:v>7.3978177534400003E-2</c:v>
                </c:pt>
                <c:pt idx="884" formatCode="0.00E+00">
                  <c:v>7.39303746889E-2</c:v>
                </c:pt>
                <c:pt idx="885" formatCode="0.00E+00">
                  <c:v>7.38825718435E-2</c:v>
                </c:pt>
                <c:pt idx="886" formatCode="0.00E+00">
                  <c:v>7.3834768997999997E-2</c:v>
                </c:pt>
                <c:pt idx="887" formatCode="0.00E+00">
                  <c:v>7.3786966152499994E-2</c:v>
                </c:pt>
                <c:pt idx="888" formatCode="0.00E+00">
                  <c:v>7.3739163307099995E-2</c:v>
                </c:pt>
                <c:pt idx="889" formatCode="0.00E+00">
                  <c:v>7.3691360461600006E-2</c:v>
                </c:pt>
                <c:pt idx="890" formatCode="0.00E+00">
                  <c:v>7.3643557616100003E-2</c:v>
                </c:pt>
                <c:pt idx="891" formatCode="0.00E+00">
                  <c:v>7.3595754770700003E-2</c:v>
                </c:pt>
                <c:pt idx="892" formatCode="0.00E+00">
                  <c:v>7.35479519252E-2</c:v>
                </c:pt>
                <c:pt idx="893" formatCode="0.00E+00">
                  <c:v>7.3500149079800001E-2</c:v>
                </c:pt>
                <c:pt idx="894" formatCode="0.00E+00">
                  <c:v>7.3452346234299998E-2</c:v>
                </c:pt>
                <c:pt idx="895" formatCode="0.00E+00">
                  <c:v>7.3404543388799995E-2</c:v>
                </c:pt>
                <c:pt idx="896" formatCode="0.00E+00">
                  <c:v>7.3356740543399995E-2</c:v>
                </c:pt>
                <c:pt idx="897" formatCode="0.00E+00">
                  <c:v>7.3308937697900006E-2</c:v>
                </c:pt>
                <c:pt idx="898" formatCode="0.00E+00">
                  <c:v>7.32641948274E-2</c:v>
                </c:pt>
                <c:pt idx="899" formatCode="0.00E+00">
                  <c:v>7.3233935047299997E-2</c:v>
                </c:pt>
                <c:pt idx="900" formatCode="0.00E+00">
                  <c:v>7.3203675267199994E-2</c:v>
                </c:pt>
                <c:pt idx="901" formatCode="0.00E+00">
                  <c:v>7.3173415487100005E-2</c:v>
                </c:pt>
                <c:pt idx="902" formatCode="0.00E+00">
                  <c:v>7.3143155707000002E-2</c:v>
                </c:pt>
                <c:pt idx="903" formatCode="0.00E+00">
                  <c:v>7.3112895926899998E-2</c:v>
                </c:pt>
                <c:pt idx="904" formatCode="0.00E+00">
                  <c:v>7.3082636146799995E-2</c:v>
                </c:pt>
                <c:pt idx="905" formatCode="0.00E+00">
                  <c:v>7.3052376366600003E-2</c:v>
                </c:pt>
                <c:pt idx="906" formatCode="0.00E+00">
                  <c:v>7.3022116586499999E-2</c:v>
                </c:pt>
                <c:pt idx="907" formatCode="0.00E+00">
                  <c:v>7.2991856806399996E-2</c:v>
                </c:pt>
                <c:pt idx="908" formatCode="0.00E+00">
                  <c:v>7.2961597026300007E-2</c:v>
                </c:pt>
                <c:pt idx="909" formatCode="0.00E+00">
                  <c:v>7.2931337246200004E-2</c:v>
                </c:pt>
                <c:pt idx="910" formatCode="0.00E+00">
                  <c:v>7.2901077466100001E-2</c:v>
                </c:pt>
                <c:pt idx="911" formatCode="0.00E+00">
                  <c:v>7.2870817685999997E-2</c:v>
                </c:pt>
                <c:pt idx="912" formatCode="0.00E+00">
                  <c:v>7.2840557905899994E-2</c:v>
                </c:pt>
                <c:pt idx="913" formatCode="0.00E+00">
                  <c:v>7.2810298125800005E-2</c:v>
                </c:pt>
                <c:pt idx="914" formatCode="0.00E+00">
                  <c:v>7.2780038345700002E-2</c:v>
                </c:pt>
                <c:pt idx="915" formatCode="0.00E+00">
                  <c:v>7.2749778565499995E-2</c:v>
                </c:pt>
                <c:pt idx="916" formatCode="0.00E+00">
                  <c:v>7.2719518785400006E-2</c:v>
                </c:pt>
                <c:pt idx="917" formatCode="0.00E+00">
                  <c:v>7.2689259005300003E-2</c:v>
                </c:pt>
                <c:pt idx="918" formatCode="0.00E+00">
                  <c:v>7.2658999225199999E-2</c:v>
                </c:pt>
                <c:pt idx="919" formatCode="0.00E+00">
                  <c:v>7.2628739445099996E-2</c:v>
                </c:pt>
                <c:pt idx="920" formatCode="0.00E+00">
                  <c:v>7.2598479665000007E-2</c:v>
                </c:pt>
                <c:pt idx="921" formatCode="0.00E+00">
                  <c:v>7.2568219884900004E-2</c:v>
                </c:pt>
                <c:pt idx="922" formatCode="0.00E+00">
                  <c:v>7.2537960104800001E-2</c:v>
                </c:pt>
                <c:pt idx="923" formatCode="0.00E+00">
                  <c:v>7.2507700324699997E-2</c:v>
                </c:pt>
                <c:pt idx="924" formatCode="0.00E+00">
                  <c:v>7.2475652124499995E-2</c:v>
                </c:pt>
                <c:pt idx="925" formatCode="0.00E+00">
                  <c:v>7.2374742292399999E-2</c:v>
                </c:pt>
                <c:pt idx="926" formatCode="0.00E+00">
                  <c:v>7.2273832460300003E-2</c:v>
                </c:pt>
                <c:pt idx="927" formatCode="0.00E+00">
                  <c:v>7.2172922628200006E-2</c:v>
                </c:pt>
                <c:pt idx="928" formatCode="0.00E+00">
                  <c:v>7.2072012796099996E-2</c:v>
                </c:pt>
                <c:pt idx="929" formatCode="0.00E+00">
                  <c:v>7.1971102964E-2</c:v>
                </c:pt>
                <c:pt idx="930" formatCode="0.00E+00">
                  <c:v>7.1870193131900004E-2</c:v>
                </c:pt>
                <c:pt idx="931" formatCode="0.00E+00">
                  <c:v>7.1769283299899997E-2</c:v>
                </c:pt>
                <c:pt idx="932" formatCode="0.00E+00">
                  <c:v>7.1668373467800001E-2</c:v>
                </c:pt>
                <c:pt idx="933" formatCode="0.00E+00">
                  <c:v>7.1567463635700004E-2</c:v>
                </c:pt>
                <c:pt idx="934" formatCode="0.00E+00">
                  <c:v>7.1466553803599994E-2</c:v>
                </c:pt>
                <c:pt idx="935" formatCode="0.00E+00">
                  <c:v>7.1365643971499998E-2</c:v>
                </c:pt>
                <c:pt idx="936" formatCode="0.00E+00">
                  <c:v>7.1264734139400002E-2</c:v>
                </c:pt>
                <c:pt idx="937" formatCode="0.00E+00">
                  <c:v>7.1163824307300005E-2</c:v>
                </c:pt>
                <c:pt idx="938" formatCode="0.00E+00">
                  <c:v>7.1062914475299999E-2</c:v>
                </c:pt>
                <c:pt idx="939" formatCode="0.00E+00">
                  <c:v>7.0962004643200002E-2</c:v>
                </c:pt>
                <c:pt idx="940" formatCode="0.00E+00">
                  <c:v>7.0861094811100006E-2</c:v>
                </c:pt>
                <c:pt idx="941" formatCode="0.00E+00">
                  <c:v>7.0760184978999996E-2</c:v>
                </c:pt>
                <c:pt idx="942" formatCode="0.00E+00">
                  <c:v>7.06592751469E-2</c:v>
                </c:pt>
                <c:pt idx="943" formatCode="0.00E+00">
                  <c:v>7.0558365314800003E-2</c:v>
                </c:pt>
                <c:pt idx="944" formatCode="0.00E+00">
                  <c:v>7.0457455482699993E-2</c:v>
                </c:pt>
                <c:pt idx="945" formatCode="0.00E+00">
                  <c:v>7.03565456507E-2</c:v>
                </c:pt>
                <c:pt idx="946" formatCode="0.00E+00">
                  <c:v>7.0255635818600004E-2</c:v>
                </c:pt>
                <c:pt idx="947" formatCode="0.00E+00">
                  <c:v>7.0154725986499994E-2</c:v>
                </c:pt>
                <c:pt idx="948" formatCode="0.00E+00">
                  <c:v>7.0053816154399998E-2</c:v>
                </c:pt>
                <c:pt idx="949" formatCode="0.00E+00">
                  <c:v>6.9952906322300001E-2</c:v>
                </c:pt>
                <c:pt idx="950" formatCode="0.00E+00">
                  <c:v>6.9872402446100004E-2</c:v>
                </c:pt>
                <c:pt idx="951" formatCode="0.00E+00">
                  <c:v>6.9792688939700004E-2</c:v>
                </c:pt>
                <c:pt idx="952" formatCode="0.00E+00">
                  <c:v>6.9712975433400007E-2</c:v>
                </c:pt>
                <c:pt idx="953" formatCode="0.00E+00">
                  <c:v>6.9633261927000006E-2</c:v>
                </c:pt>
                <c:pt idx="954" formatCode="0.00E+00">
                  <c:v>6.9553548420600006E-2</c:v>
                </c:pt>
                <c:pt idx="955" formatCode="0.00E+00">
                  <c:v>6.9473834914299995E-2</c:v>
                </c:pt>
                <c:pt idx="956" formatCode="0.00E+00">
                  <c:v>6.9394121407899995E-2</c:v>
                </c:pt>
                <c:pt idx="957" formatCode="0.00E+00">
                  <c:v>6.9314407901499994E-2</c:v>
                </c:pt>
                <c:pt idx="958" formatCode="0.00E+00">
                  <c:v>6.9234694395199997E-2</c:v>
                </c:pt>
                <c:pt idx="959" formatCode="0.00E+00">
                  <c:v>6.9154980888799997E-2</c:v>
                </c:pt>
                <c:pt idx="960" formatCode="0.00E+00">
                  <c:v>6.9075267382399996E-2</c:v>
                </c:pt>
                <c:pt idx="961" formatCode="0.00E+00">
                  <c:v>6.8995553876099999E-2</c:v>
                </c:pt>
                <c:pt idx="962" formatCode="0.00E+00">
                  <c:v>6.8915840369699999E-2</c:v>
                </c:pt>
                <c:pt idx="963" formatCode="0.00E+00">
                  <c:v>6.8836126863299998E-2</c:v>
                </c:pt>
                <c:pt idx="964" formatCode="0.00E+00">
                  <c:v>6.8756413357000001E-2</c:v>
                </c:pt>
                <c:pt idx="965" formatCode="0.00E+00">
                  <c:v>6.8676699850600001E-2</c:v>
                </c:pt>
                <c:pt idx="966" formatCode="0.00E+00">
                  <c:v>6.8596986344200001E-2</c:v>
                </c:pt>
                <c:pt idx="967" formatCode="0.00E+00">
                  <c:v>6.8517272837900003E-2</c:v>
                </c:pt>
                <c:pt idx="968" formatCode="0.00E+00">
                  <c:v>6.8437559331500003E-2</c:v>
                </c:pt>
                <c:pt idx="969" formatCode="0.00E+00">
                  <c:v>6.8357845825100003E-2</c:v>
                </c:pt>
                <c:pt idx="970" formatCode="0.00E+00">
                  <c:v>6.8278132318700002E-2</c:v>
                </c:pt>
                <c:pt idx="971" formatCode="0.00E+00">
                  <c:v>6.8198418812400005E-2</c:v>
                </c:pt>
                <c:pt idx="972" formatCode="0.00E+00">
                  <c:v>6.8118705306000005E-2</c:v>
                </c:pt>
                <c:pt idx="973" formatCode="0.00E+00">
                  <c:v>6.8038991799600004E-2</c:v>
                </c:pt>
                <c:pt idx="974" formatCode="0.00E+00">
                  <c:v>6.7974517348100005E-2</c:v>
                </c:pt>
                <c:pt idx="975" formatCode="0.00E+00">
                  <c:v>6.79292879712E-2</c:v>
                </c:pt>
                <c:pt idx="976" formatCode="0.00E+00">
                  <c:v>6.7884058594299995E-2</c:v>
                </c:pt>
                <c:pt idx="977" formatCode="0.00E+00">
                  <c:v>6.7838829217400004E-2</c:v>
                </c:pt>
                <c:pt idx="978" formatCode="0.00E+00">
                  <c:v>6.7793599840499999E-2</c:v>
                </c:pt>
                <c:pt idx="979" formatCode="0.00E+00">
                  <c:v>6.7748370463599994E-2</c:v>
                </c:pt>
                <c:pt idx="980" formatCode="0.00E+00">
                  <c:v>6.7703141086700003E-2</c:v>
                </c:pt>
                <c:pt idx="981" formatCode="0.00E+00">
                  <c:v>6.7657911709799998E-2</c:v>
                </c:pt>
                <c:pt idx="982" formatCode="0.00E+00">
                  <c:v>6.7612682332800003E-2</c:v>
                </c:pt>
                <c:pt idx="983" formatCode="0.00E+00">
                  <c:v>6.7567452955899998E-2</c:v>
                </c:pt>
                <c:pt idx="984" formatCode="0.00E+00">
                  <c:v>6.7522223579000007E-2</c:v>
                </c:pt>
                <c:pt idx="985" formatCode="0.00E+00">
                  <c:v>6.7476994202100002E-2</c:v>
                </c:pt>
                <c:pt idx="986" formatCode="0.00E+00">
                  <c:v>6.7431764825199997E-2</c:v>
                </c:pt>
                <c:pt idx="987" formatCode="0.00E+00">
                  <c:v>6.7386535448300006E-2</c:v>
                </c:pt>
                <c:pt idx="988" formatCode="0.00E+00">
                  <c:v>6.7341306071400001E-2</c:v>
                </c:pt>
                <c:pt idx="989" formatCode="0.00E+00">
                  <c:v>6.7296076694499996E-2</c:v>
                </c:pt>
                <c:pt idx="990" formatCode="0.00E+00">
                  <c:v>6.7250847317500001E-2</c:v>
                </c:pt>
                <c:pt idx="991" formatCode="0.00E+00">
                  <c:v>6.7205617940599996E-2</c:v>
                </c:pt>
                <c:pt idx="992" formatCode="0.00E+00">
                  <c:v>6.7160388563700005E-2</c:v>
                </c:pt>
                <c:pt idx="993" formatCode="0.00E+00">
                  <c:v>6.71151591868E-2</c:v>
                </c:pt>
                <c:pt idx="994" formatCode="0.00E+00">
                  <c:v>6.7069929809899995E-2</c:v>
                </c:pt>
                <c:pt idx="995" formatCode="0.00E+00">
                  <c:v>6.7024700433000003E-2</c:v>
                </c:pt>
                <c:pt idx="996" formatCode="0.00E+00">
                  <c:v>6.6979471056099998E-2</c:v>
                </c:pt>
                <c:pt idx="997" formatCode="0.00E+00">
                  <c:v>6.6934241679199993E-2</c:v>
                </c:pt>
                <c:pt idx="998" formatCode="0.00E+00">
                  <c:v>6.6889012302199999E-2</c:v>
                </c:pt>
                <c:pt idx="999" formatCode="0.00E+00">
                  <c:v>6.6843782925299994E-2</c:v>
                </c:pt>
                <c:pt idx="1000" formatCode="0.00E+00">
                  <c:v>6.6769616179799998E-2</c:v>
                </c:pt>
                <c:pt idx="1001" formatCode="0.00E+00">
                  <c:v>6.6692739705900006E-2</c:v>
                </c:pt>
                <c:pt idx="1002" formatCode="0.00E+00">
                  <c:v>6.6615863232E-2</c:v>
                </c:pt>
                <c:pt idx="1003" formatCode="0.00E+00">
                  <c:v>6.6538986758099994E-2</c:v>
                </c:pt>
                <c:pt idx="1004" formatCode="0.00E+00">
                  <c:v>6.6462110284200002E-2</c:v>
                </c:pt>
                <c:pt idx="1005" formatCode="0.00E+00">
                  <c:v>6.6385233810299996E-2</c:v>
                </c:pt>
                <c:pt idx="1006" formatCode="0.00E+00">
                  <c:v>6.6308357336400003E-2</c:v>
                </c:pt>
                <c:pt idx="1007" formatCode="0.00E+00">
                  <c:v>6.6231480862499997E-2</c:v>
                </c:pt>
                <c:pt idx="1008" formatCode="0.00E+00">
                  <c:v>6.6154604388600005E-2</c:v>
                </c:pt>
                <c:pt idx="1009" formatCode="0.00E+00">
                  <c:v>6.6077727914699999E-2</c:v>
                </c:pt>
                <c:pt idx="1010" formatCode="0.00E+00">
                  <c:v>6.6000851440800007E-2</c:v>
                </c:pt>
                <c:pt idx="1011" formatCode="0.00E+00">
                  <c:v>6.5923974966900001E-2</c:v>
                </c:pt>
                <c:pt idx="1012" formatCode="0.00E+00">
                  <c:v>6.5847098492999995E-2</c:v>
                </c:pt>
                <c:pt idx="1013" formatCode="0.00E+00">
                  <c:v>6.5770222019100003E-2</c:v>
                </c:pt>
                <c:pt idx="1014" formatCode="0.00E+00">
                  <c:v>6.5693345545199996E-2</c:v>
                </c:pt>
                <c:pt idx="1015" formatCode="0.00E+00">
                  <c:v>6.5616469071300004E-2</c:v>
                </c:pt>
                <c:pt idx="1016" formatCode="0.00E+00">
                  <c:v>6.5539592597399998E-2</c:v>
                </c:pt>
                <c:pt idx="1017" formatCode="0.00E+00">
                  <c:v>6.5462716123500006E-2</c:v>
                </c:pt>
                <c:pt idx="1018" formatCode="0.00E+00">
                  <c:v>6.53858396496E-2</c:v>
                </c:pt>
                <c:pt idx="1019" formatCode="0.00E+00">
                  <c:v>6.5308963175699994E-2</c:v>
                </c:pt>
                <c:pt idx="1020" formatCode="0.00E+00">
                  <c:v>6.5232086701800002E-2</c:v>
                </c:pt>
                <c:pt idx="1021" formatCode="0.00E+00">
                  <c:v>6.5155210227899996E-2</c:v>
                </c:pt>
                <c:pt idx="1022" formatCode="0.00E+00">
                  <c:v>6.5078333754000003E-2</c:v>
                </c:pt>
                <c:pt idx="1023" formatCode="0.00E+00">
                  <c:v>6.5001457280099997E-2</c:v>
                </c:pt>
                <c:pt idx="1024" formatCode="0.00E+00">
                  <c:v>6.4924580806200005E-2</c:v>
                </c:pt>
                <c:pt idx="1025" formatCode="0.00E+00">
                  <c:v>6.4847704332299999E-2</c:v>
                </c:pt>
                <c:pt idx="1026" formatCode="0.00E+00">
                  <c:v>6.4777507242999993E-2</c:v>
                </c:pt>
                <c:pt idx="1027" formatCode="0.00E+00">
                  <c:v>6.4712488936299994E-2</c:v>
                </c:pt>
                <c:pt idx="1028" formatCode="0.00E+00">
                  <c:v>6.4647470629599996E-2</c:v>
                </c:pt>
                <c:pt idx="1029" formatCode="0.00E+00">
                  <c:v>6.4582452322899997E-2</c:v>
                </c:pt>
                <c:pt idx="1030" formatCode="0.00E+00">
                  <c:v>6.4517434016199998E-2</c:v>
                </c:pt>
                <c:pt idx="1031" formatCode="0.00E+00">
                  <c:v>6.4452415709499999E-2</c:v>
                </c:pt>
                <c:pt idx="1032" formatCode="0.00E+00">
                  <c:v>6.4387397402800001E-2</c:v>
                </c:pt>
                <c:pt idx="1033" formatCode="0.00E+00">
                  <c:v>6.4322379096100002E-2</c:v>
                </c:pt>
                <c:pt idx="1034" formatCode="0.00E+00">
                  <c:v>6.4257360789400003E-2</c:v>
                </c:pt>
                <c:pt idx="1035" formatCode="0.00E+00">
                  <c:v>6.4192342482700004E-2</c:v>
                </c:pt>
                <c:pt idx="1036" formatCode="0.00E+00">
                  <c:v>6.4127324176000006E-2</c:v>
                </c:pt>
                <c:pt idx="1037" formatCode="0.00E+00">
                  <c:v>6.4062305869300007E-2</c:v>
                </c:pt>
                <c:pt idx="1038" formatCode="0.00E+00">
                  <c:v>6.3997287562500005E-2</c:v>
                </c:pt>
                <c:pt idx="1039" formatCode="0.00E+00">
                  <c:v>6.3932269255800006E-2</c:v>
                </c:pt>
                <c:pt idx="1040" formatCode="0.00E+00">
                  <c:v>6.3867250949099993E-2</c:v>
                </c:pt>
                <c:pt idx="1041" formatCode="0.00E+00">
                  <c:v>6.3802232642399995E-2</c:v>
                </c:pt>
                <c:pt idx="1042" formatCode="0.00E+00">
                  <c:v>6.3737214335699996E-2</c:v>
                </c:pt>
                <c:pt idx="1043" formatCode="0.00E+00">
                  <c:v>6.3672196028999997E-2</c:v>
                </c:pt>
                <c:pt idx="1044" formatCode="0.00E+00">
                  <c:v>6.3607177722299998E-2</c:v>
                </c:pt>
                <c:pt idx="1045" formatCode="0.00E+00">
                  <c:v>6.35421594156E-2</c:v>
                </c:pt>
                <c:pt idx="1046" formatCode="0.00E+00">
                  <c:v>6.3477141108900001E-2</c:v>
                </c:pt>
                <c:pt idx="1047" formatCode="0.00E+00">
                  <c:v>6.3412122802200002E-2</c:v>
                </c:pt>
                <c:pt idx="1048" formatCode="0.00E+00">
                  <c:v>6.3347104495500003E-2</c:v>
                </c:pt>
                <c:pt idx="1049" formatCode="0.00E+00">
                  <c:v>6.3282086188800005E-2</c:v>
                </c:pt>
                <c:pt idx="1050" formatCode="0.00E+00">
                  <c:v>6.3217850926000005E-2</c:v>
                </c:pt>
                <c:pt idx="1051" formatCode="0.00E+00">
                  <c:v>6.3157560585899997E-2</c:v>
                </c:pt>
                <c:pt idx="1052" formatCode="0.00E+00">
                  <c:v>6.3097270245900006E-2</c:v>
                </c:pt>
                <c:pt idx="1053" formatCode="0.00E+00">
                  <c:v>6.3036979905799997E-2</c:v>
                </c:pt>
                <c:pt idx="1054" formatCode="0.00E+00">
                  <c:v>6.2976689565800006E-2</c:v>
                </c:pt>
                <c:pt idx="1055" formatCode="0.00E+00">
                  <c:v>6.2916399225699998E-2</c:v>
                </c:pt>
                <c:pt idx="1056" formatCode="0.00E+00">
                  <c:v>6.2856108885699993E-2</c:v>
                </c:pt>
                <c:pt idx="1057" formatCode="0.00E+00">
                  <c:v>6.2795818545599999E-2</c:v>
                </c:pt>
                <c:pt idx="1058" formatCode="0.00E+00">
                  <c:v>6.2735528205599994E-2</c:v>
                </c:pt>
                <c:pt idx="1059" formatCode="0.00E+00">
                  <c:v>6.2675237865600003E-2</c:v>
                </c:pt>
                <c:pt idx="1060" formatCode="0.00E+00">
                  <c:v>6.2614947525499995E-2</c:v>
                </c:pt>
                <c:pt idx="1061" formatCode="0.00E+00">
                  <c:v>6.2554657185500004E-2</c:v>
                </c:pt>
                <c:pt idx="1062" formatCode="0.00E+00">
                  <c:v>6.2494366845400003E-2</c:v>
                </c:pt>
                <c:pt idx="1063" formatCode="0.00E+00">
                  <c:v>6.2434076505399998E-2</c:v>
                </c:pt>
                <c:pt idx="1064" formatCode="0.00E+00">
                  <c:v>6.2373786165300003E-2</c:v>
                </c:pt>
                <c:pt idx="1065" formatCode="0.00E+00">
                  <c:v>6.2313495825299998E-2</c:v>
                </c:pt>
                <c:pt idx="1066" formatCode="0.00E+00">
                  <c:v>6.2253205485199997E-2</c:v>
                </c:pt>
                <c:pt idx="1067" formatCode="0.00E+00">
                  <c:v>6.2192915145199999E-2</c:v>
                </c:pt>
                <c:pt idx="1068" formatCode="0.00E+00">
                  <c:v>6.2132624805099998E-2</c:v>
                </c:pt>
                <c:pt idx="1069" formatCode="0.00E+00">
                  <c:v>6.20723344651E-2</c:v>
                </c:pt>
                <c:pt idx="1070" formatCode="0.00E+00">
                  <c:v>6.2012044124999999E-2</c:v>
                </c:pt>
                <c:pt idx="1071" formatCode="0.00E+00">
                  <c:v>6.1951753785000001E-2</c:v>
                </c:pt>
                <c:pt idx="1072" formatCode="0.00E+00">
                  <c:v>6.18914634449E-2</c:v>
                </c:pt>
                <c:pt idx="1073" formatCode="0.00E+00">
                  <c:v>6.1831173104900002E-2</c:v>
                </c:pt>
                <c:pt idx="1074" formatCode="0.00E+00">
                  <c:v>6.1770882764899997E-2</c:v>
                </c:pt>
                <c:pt idx="1075" formatCode="0.00E+00">
                  <c:v>6.1710592424800002E-2</c:v>
                </c:pt>
                <c:pt idx="1076" formatCode="0.00E+00">
                  <c:v>6.1651186870399999E-2</c:v>
                </c:pt>
                <c:pt idx="1077" formatCode="0.00E+00">
                  <c:v>6.1596230127099999E-2</c:v>
                </c:pt>
                <c:pt idx="1078" formatCode="0.00E+00">
                  <c:v>6.1541273383799999E-2</c:v>
                </c:pt>
                <c:pt idx="1079" formatCode="0.00E+00">
                  <c:v>6.1486316640499999E-2</c:v>
                </c:pt>
                <c:pt idx="1080" formatCode="0.00E+00">
                  <c:v>6.14313598972E-2</c:v>
                </c:pt>
                <c:pt idx="1081" formatCode="0.00E+00">
                  <c:v>6.13764031539E-2</c:v>
                </c:pt>
                <c:pt idx="1082" formatCode="0.00E+00">
                  <c:v>6.13214464106E-2</c:v>
                </c:pt>
                <c:pt idx="1083" formatCode="0.00E+00">
                  <c:v>6.12664896673E-2</c:v>
                </c:pt>
                <c:pt idx="1084" formatCode="0.00E+00">
                  <c:v>6.1211532924000001E-2</c:v>
                </c:pt>
                <c:pt idx="1085" formatCode="0.00E+00">
                  <c:v>6.1156576180700001E-2</c:v>
                </c:pt>
                <c:pt idx="1086" formatCode="0.00E+00">
                  <c:v>6.1101619437400001E-2</c:v>
                </c:pt>
                <c:pt idx="1087" formatCode="0.00E+00">
                  <c:v>6.1046662694199998E-2</c:v>
                </c:pt>
                <c:pt idx="1088" formatCode="0.00E+00">
                  <c:v>6.0991705950899998E-2</c:v>
                </c:pt>
                <c:pt idx="1089" formatCode="0.00E+00">
                  <c:v>6.0936749207599998E-2</c:v>
                </c:pt>
                <c:pt idx="1090" formatCode="0.00E+00">
                  <c:v>6.0881792464299998E-2</c:v>
                </c:pt>
                <c:pt idx="1091" formatCode="0.00E+00">
                  <c:v>6.0826835720999999E-2</c:v>
                </c:pt>
                <c:pt idx="1092" formatCode="0.00E+00">
                  <c:v>6.0771878977699999E-2</c:v>
                </c:pt>
                <c:pt idx="1093" formatCode="0.00E+00">
                  <c:v>6.0716922234399999E-2</c:v>
                </c:pt>
                <c:pt idx="1094" formatCode="0.00E+00">
                  <c:v>6.0661965491099999E-2</c:v>
                </c:pt>
                <c:pt idx="1095" formatCode="0.00E+00">
                  <c:v>6.0607008747799999E-2</c:v>
                </c:pt>
                <c:pt idx="1096" formatCode="0.00E+00">
                  <c:v>6.05520520045E-2</c:v>
                </c:pt>
                <c:pt idx="1097" formatCode="0.00E+00">
                  <c:v>6.04970952612E-2</c:v>
                </c:pt>
                <c:pt idx="1098" formatCode="0.00E+00">
                  <c:v>6.04421385179E-2</c:v>
                </c:pt>
                <c:pt idx="1099" formatCode="0.00E+00">
                  <c:v>6.03871817746E-2</c:v>
                </c:pt>
                <c:pt idx="1100" formatCode="0.00E+00">
                  <c:v>6.0332225031300001E-2</c:v>
                </c:pt>
                <c:pt idx="1101" formatCode="0.00E+00">
                  <c:v>6.0277268288000001E-2</c:v>
                </c:pt>
                <c:pt idx="1102" formatCode="0.00E+00">
                  <c:v>6.0222311544700001E-2</c:v>
                </c:pt>
                <c:pt idx="1103" formatCode="0.00E+00">
                  <c:v>6.0162896789399997E-2</c:v>
                </c:pt>
                <c:pt idx="1104" formatCode="0.00E+00">
                  <c:v>6.0097322682500003E-2</c:v>
                </c:pt>
                <c:pt idx="1105" formatCode="0.00E+00">
                  <c:v>6.0031748575600001E-2</c:v>
                </c:pt>
                <c:pt idx="1106" formatCode="0.00E+00">
                  <c:v>5.99661744687E-2</c:v>
                </c:pt>
                <c:pt idx="1107" formatCode="0.00E+00">
                  <c:v>5.9900600361799998E-2</c:v>
                </c:pt>
                <c:pt idx="1108" formatCode="0.00E+00">
                  <c:v>5.9835026254900003E-2</c:v>
                </c:pt>
                <c:pt idx="1109" formatCode="0.00E+00">
                  <c:v>5.9769452148000002E-2</c:v>
                </c:pt>
                <c:pt idx="1110" formatCode="0.00E+00">
                  <c:v>5.97038780411E-2</c:v>
                </c:pt>
                <c:pt idx="1111" formatCode="0.00E+00">
                  <c:v>5.9638303934199999E-2</c:v>
                </c:pt>
                <c:pt idx="1112" formatCode="0.00E+00">
                  <c:v>5.9572729827299997E-2</c:v>
                </c:pt>
                <c:pt idx="1113" formatCode="0.00E+00">
                  <c:v>5.9507155720400003E-2</c:v>
                </c:pt>
                <c:pt idx="1114" formatCode="0.00E+00">
                  <c:v>5.9441581613500001E-2</c:v>
                </c:pt>
                <c:pt idx="1115" formatCode="0.00E+00">
                  <c:v>5.93760075066E-2</c:v>
                </c:pt>
                <c:pt idx="1116" formatCode="0.00E+00">
                  <c:v>5.9310433399699998E-2</c:v>
                </c:pt>
                <c:pt idx="1117" formatCode="0.00E+00">
                  <c:v>5.9244859292800003E-2</c:v>
                </c:pt>
                <c:pt idx="1118" formatCode="0.00E+00">
                  <c:v>5.9179285185900002E-2</c:v>
                </c:pt>
                <c:pt idx="1119" formatCode="0.00E+00">
                  <c:v>5.9113711079E-2</c:v>
                </c:pt>
                <c:pt idx="1120" formatCode="0.00E+00">
                  <c:v>5.9048136972099999E-2</c:v>
                </c:pt>
                <c:pt idx="1121" formatCode="0.00E+00">
                  <c:v>5.8982562865199997E-2</c:v>
                </c:pt>
                <c:pt idx="1122" formatCode="0.00E+00">
                  <c:v>5.8916988758300003E-2</c:v>
                </c:pt>
                <c:pt idx="1123" formatCode="0.00E+00">
                  <c:v>5.8851414651400001E-2</c:v>
                </c:pt>
                <c:pt idx="1124" formatCode="0.00E+00">
                  <c:v>5.87858405445E-2</c:v>
                </c:pt>
                <c:pt idx="1125" formatCode="0.00E+00">
                  <c:v>5.8720266437599998E-2</c:v>
                </c:pt>
                <c:pt idx="1126" formatCode="0.00E+00">
                  <c:v>5.8654692330700003E-2</c:v>
                </c:pt>
                <c:pt idx="1127" formatCode="0.00E+00">
                  <c:v>5.8589118223800002E-2</c:v>
                </c:pt>
                <c:pt idx="1128" formatCode="0.00E+00">
                  <c:v>5.8552245341499998E-2</c:v>
                </c:pt>
                <c:pt idx="1129" formatCode="0.00E+00">
                  <c:v>5.8523232729299997E-2</c:v>
                </c:pt>
                <c:pt idx="1130" formatCode="0.00E+00">
                  <c:v>5.8494220117100003E-2</c:v>
                </c:pt>
                <c:pt idx="1131" formatCode="0.00E+00">
                  <c:v>5.8465207504900002E-2</c:v>
                </c:pt>
                <c:pt idx="1132" formatCode="0.00E+00">
                  <c:v>5.8436194892700001E-2</c:v>
                </c:pt>
                <c:pt idx="1133" formatCode="0.00E+00">
                  <c:v>5.84071822805E-2</c:v>
                </c:pt>
                <c:pt idx="1134" formatCode="0.00E+00">
                  <c:v>5.8378169668299999E-2</c:v>
                </c:pt>
                <c:pt idx="1135" formatCode="0.00E+00">
                  <c:v>5.8349157056099998E-2</c:v>
                </c:pt>
                <c:pt idx="1136" formatCode="0.00E+00">
                  <c:v>5.8320144443899997E-2</c:v>
                </c:pt>
                <c:pt idx="1137" formatCode="0.00E+00">
                  <c:v>5.8291131831699997E-2</c:v>
                </c:pt>
                <c:pt idx="1138" formatCode="0.00E+00">
                  <c:v>5.8262119219500003E-2</c:v>
                </c:pt>
                <c:pt idx="1139" formatCode="0.00E+00">
                  <c:v>5.8233106607300002E-2</c:v>
                </c:pt>
                <c:pt idx="1140" formatCode="0.00E+00">
                  <c:v>5.8204093995100001E-2</c:v>
                </c:pt>
                <c:pt idx="1141" formatCode="0.00E+00">
                  <c:v>5.81750813829E-2</c:v>
                </c:pt>
                <c:pt idx="1142" formatCode="0.00E+00">
                  <c:v>5.8146068770699999E-2</c:v>
                </c:pt>
                <c:pt idx="1143" formatCode="0.00E+00">
                  <c:v>5.8117056158499998E-2</c:v>
                </c:pt>
                <c:pt idx="1144" formatCode="0.00E+00">
                  <c:v>5.8088043546299997E-2</c:v>
                </c:pt>
                <c:pt idx="1145" formatCode="0.00E+00">
                  <c:v>5.8059030934100003E-2</c:v>
                </c:pt>
                <c:pt idx="1146" formatCode="0.00E+00">
                  <c:v>5.8030018321900002E-2</c:v>
                </c:pt>
                <c:pt idx="1147" formatCode="0.00E+00">
                  <c:v>5.8001005709700001E-2</c:v>
                </c:pt>
                <c:pt idx="1148" formatCode="0.00E+00">
                  <c:v>5.7971993097500001E-2</c:v>
                </c:pt>
                <c:pt idx="1149" formatCode="0.00E+00">
                  <c:v>5.79429804853E-2</c:v>
                </c:pt>
                <c:pt idx="1150" formatCode="0.00E+00">
                  <c:v>5.7913967873099999E-2</c:v>
                </c:pt>
                <c:pt idx="1151" formatCode="0.00E+00">
                  <c:v>5.7884955260899998E-2</c:v>
                </c:pt>
                <c:pt idx="1152" formatCode="0.00E+00">
                  <c:v>5.7855942648699997E-2</c:v>
                </c:pt>
                <c:pt idx="1153" formatCode="0.00E+00">
                  <c:v>5.7826930036599999E-2</c:v>
                </c:pt>
                <c:pt idx="1154" formatCode="0.00E+00">
                  <c:v>5.7797917424399999E-2</c:v>
                </c:pt>
                <c:pt idx="1155" formatCode="0.00E+00">
                  <c:v>5.77574041528E-2</c:v>
                </c:pt>
                <c:pt idx="1156" formatCode="0.00E+00">
                  <c:v>5.7693705559400003E-2</c:v>
                </c:pt>
                <c:pt idx="1157" formatCode="0.00E+00">
                  <c:v>5.7630006966E-2</c:v>
                </c:pt>
                <c:pt idx="1158" formatCode="0.00E+00">
                  <c:v>5.7566308372600003E-2</c:v>
                </c:pt>
                <c:pt idx="1159" formatCode="0.00E+00">
                  <c:v>5.7502609779199999E-2</c:v>
                </c:pt>
                <c:pt idx="1160" formatCode="0.00E+00">
                  <c:v>5.7438911185800003E-2</c:v>
                </c:pt>
                <c:pt idx="1161" formatCode="0.00E+00">
                  <c:v>5.7375212592500002E-2</c:v>
                </c:pt>
                <c:pt idx="1162" formatCode="0.00E+00">
                  <c:v>5.7311513999099999E-2</c:v>
                </c:pt>
                <c:pt idx="1163" formatCode="0.00E+00">
                  <c:v>5.7247815405700002E-2</c:v>
                </c:pt>
                <c:pt idx="1164" formatCode="0.00E+00">
                  <c:v>5.7184116812299998E-2</c:v>
                </c:pt>
                <c:pt idx="1165" formatCode="0.00E+00">
                  <c:v>5.7120418218900001E-2</c:v>
                </c:pt>
                <c:pt idx="1166" formatCode="0.00E+00">
                  <c:v>5.7056719625499998E-2</c:v>
                </c:pt>
                <c:pt idx="1167" formatCode="0.00E+00">
                  <c:v>5.6993021032199997E-2</c:v>
                </c:pt>
                <c:pt idx="1168" formatCode="0.00E+00">
                  <c:v>5.6929322438800001E-2</c:v>
                </c:pt>
                <c:pt idx="1169" formatCode="0.00E+00">
                  <c:v>5.6865623845399997E-2</c:v>
                </c:pt>
                <c:pt idx="1170" formatCode="0.00E+00">
                  <c:v>5.6801925252E-2</c:v>
                </c:pt>
                <c:pt idx="1171" formatCode="0.00E+00">
                  <c:v>5.6738226658599997E-2</c:v>
                </c:pt>
                <c:pt idx="1172" formatCode="0.00E+00">
                  <c:v>5.66745280652E-2</c:v>
                </c:pt>
                <c:pt idx="1173" formatCode="0.00E+00">
                  <c:v>5.66108294719E-2</c:v>
                </c:pt>
                <c:pt idx="1174" formatCode="0.00E+00">
                  <c:v>5.6547130878500003E-2</c:v>
                </c:pt>
                <c:pt idx="1175" formatCode="0.00E+00">
                  <c:v>5.6483432285099999E-2</c:v>
                </c:pt>
                <c:pt idx="1176" formatCode="0.00E+00">
                  <c:v>5.6419733691700003E-2</c:v>
                </c:pt>
                <c:pt idx="1177" formatCode="0.00E+00">
                  <c:v>5.6356035098299999E-2</c:v>
                </c:pt>
                <c:pt idx="1178" formatCode="0.00E+00">
                  <c:v>5.6292336504999999E-2</c:v>
                </c:pt>
                <c:pt idx="1179" formatCode="0.00E+00">
                  <c:v>5.6228637911600002E-2</c:v>
                </c:pt>
                <c:pt idx="1180" formatCode="0.00E+00">
                  <c:v>5.6164939318199998E-2</c:v>
                </c:pt>
                <c:pt idx="1181" formatCode="0.00E+00">
                  <c:v>5.6101240724800001E-2</c:v>
                </c:pt>
                <c:pt idx="1182" formatCode="0.00E+00">
                  <c:v>5.6037542131399998E-2</c:v>
                </c:pt>
                <c:pt idx="1183" formatCode="0.00E+00">
                  <c:v>5.5973843538000001E-2</c:v>
                </c:pt>
                <c:pt idx="1184" formatCode="0.00E+00">
                  <c:v>5.5909570966499997E-2</c:v>
                </c:pt>
                <c:pt idx="1185" formatCode="0.00E+00">
                  <c:v>5.5838497837199998E-2</c:v>
                </c:pt>
                <c:pt idx="1186" formatCode="0.00E+00">
                  <c:v>5.5767424707899999E-2</c:v>
                </c:pt>
                <c:pt idx="1187" formatCode="0.00E+00">
                  <c:v>5.5696351578500003E-2</c:v>
                </c:pt>
                <c:pt idx="1188" formatCode="0.00E+00">
                  <c:v>5.5625278449199997E-2</c:v>
                </c:pt>
                <c:pt idx="1189" formatCode="0.00E+00">
                  <c:v>5.5554205319899998E-2</c:v>
                </c:pt>
                <c:pt idx="1190" formatCode="0.00E+00">
                  <c:v>5.5483132190500002E-2</c:v>
                </c:pt>
                <c:pt idx="1191" formatCode="0.00E+00">
                  <c:v>5.5412059061200003E-2</c:v>
                </c:pt>
                <c:pt idx="1192" formatCode="0.00E+00">
                  <c:v>5.5340985931899997E-2</c:v>
                </c:pt>
                <c:pt idx="1193" formatCode="0.00E+00">
                  <c:v>5.5269912802500001E-2</c:v>
                </c:pt>
                <c:pt idx="1194" formatCode="0.00E+00">
                  <c:v>5.5198839673200002E-2</c:v>
                </c:pt>
                <c:pt idx="1195" formatCode="0.00E+00">
                  <c:v>5.5127766543900003E-2</c:v>
                </c:pt>
                <c:pt idx="1196" formatCode="0.00E+00">
                  <c:v>5.5056693414599997E-2</c:v>
                </c:pt>
                <c:pt idx="1197" formatCode="0.00E+00">
                  <c:v>5.4985620285200001E-2</c:v>
                </c:pt>
                <c:pt idx="1198" formatCode="0.00E+00">
                  <c:v>5.4914547155900002E-2</c:v>
                </c:pt>
                <c:pt idx="1199" formatCode="0.00E+00">
                  <c:v>5.4843474026600003E-2</c:v>
                </c:pt>
                <c:pt idx="1200" formatCode="0.00E+00">
                  <c:v>5.4772400897200001E-2</c:v>
                </c:pt>
                <c:pt idx="1201" formatCode="0.00E+00">
                  <c:v>5.4701327767900002E-2</c:v>
                </c:pt>
                <c:pt idx="1202" formatCode="0.00E+00">
                  <c:v>5.4630254638600002E-2</c:v>
                </c:pt>
                <c:pt idx="1203" formatCode="0.00E+00">
                  <c:v>5.45591815092E-2</c:v>
                </c:pt>
                <c:pt idx="1204" formatCode="0.00E+00">
                  <c:v>5.4511079536900001E-2</c:v>
                </c:pt>
                <c:pt idx="1205" formatCode="0.00E+00">
                  <c:v>5.4494875788899999E-2</c:v>
                </c:pt>
                <c:pt idx="1206" formatCode="0.00E+00">
                  <c:v>5.4478672040800001E-2</c:v>
                </c:pt>
                <c:pt idx="1207" formatCode="0.00E+00">
                  <c:v>5.4462468292700003E-2</c:v>
                </c:pt>
                <c:pt idx="1208" formatCode="0.00E+00">
                  <c:v>5.4446264544599998E-2</c:v>
                </c:pt>
                <c:pt idx="1209" formatCode="0.00E+00">
                  <c:v>5.44300607965E-2</c:v>
                </c:pt>
                <c:pt idx="1210" formatCode="0.00E+00">
                  <c:v>5.4413857048400002E-2</c:v>
                </c:pt>
                <c:pt idx="1211" formatCode="0.00E+00">
                  <c:v>5.4397653300299997E-2</c:v>
                </c:pt>
                <c:pt idx="1212" formatCode="0.00E+00">
                  <c:v>5.4381449552199999E-2</c:v>
                </c:pt>
                <c:pt idx="1213" formatCode="0.00E+00">
                  <c:v>5.4365245804100001E-2</c:v>
                </c:pt>
                <c:pt idx="1214" formatCode="0.00E+00">
                  <c:v>5.4349042056000003E-2</c:v>
                </c:pt>
                <c:pt idx="1215" formatCode="0.00E+00">
                  <c:v>5.4332838307899999E-2</c:v>
                </c:pt>
                <c:pt idx="1216" formatCode="0.00E+00">
                  <c:v>5.4316634559899997E-2</c:v>
                </c:pt>
                <c:pt idx="1217" formatCode="0.00E+00">
                  <c:v>5.4300430811799999E-2</c:v>
                </c:pt>
                <c:pt idx="1218" formatCode="0.00E+00">
                  <c:v>5.4284227063700001E-2</c:v>
                </c:pt>
                <c:pt idx="1219" formatCode="0.00E+00">
                  <c:v>5.4268023315600003E-2</c:v>
                </c:pt>
                <c:pt idx="1220" formatCode="0.00E+00">
                  <c:v>5.4251819567499998E-2</c:v>
                </c:pt>
                <c:pt idx="1221" formatCode="0.00E+00">
                  <c:v>5.42356158194E-2</c:v>
                </c:pt>
                <c:pt idx="1222" formatCode="0.00E+00">
                  <c:v>5.4219412071300002E-2</c:v>
                </c:pt>
                <c:pt idx="1223" formatCode="0.00E+00">
                  <c:v>5.4203208323199997E-2</c:v>
                </c:pt>
                <c:pt idx="1224" formatCode="0.00E+00">
                  <c:v>5.4187004575099999E-2</c:v>
                </c:pt>
                <c:pt idx="1225" formatCode="0.00E+00">
                  <c:v>5.4170800827000001E-2</c:v>
                </c:pt>
                <c:pt idx="1226" formatCode="0.00E+00">
                  <c:v>5.4154597078900003E-2</c:v>
                </c:pt>
                <c:pt idx="1227" formatCode="0.00E+00">
                  <c:v>5.4138393330900002E-2</c:v>
                </c:pt>
                <c:pt idx="1228" formatCode="0.00E+00">
                  <c:v>5.4122189582799997E-2</c:v>
                </c:pt>
                <c:pt idx="1229" formatCode="0.00E+00">
                  <c:v>5.4105985834699999E-2</c:v>
                </c:pt>
                <c:pt idx="1230" formatCode="0.00E+00">
                  <c:v>5.4089782086600001E-2</c:v>
                </c:pt>
                <c:pt idx="1231" formatCode="0.00E+00">
                  <c:v>5.4073578338500003E-2</c:v>
                </c:pt>
                <c:pt idx="1232" formatCode="0.00E+00">
                  <c:v>5.4057374590399998E-2</c:v>
                </c:pt>
                <c:pt idx="1233" formatCode="0.00E+00">
                  <c:v>5.40411708423E-2</c:v>
                </c:pt>
                <c:pt idx="1234" formatCode="0.00E+00">
                  <c:v>5.4024967094200002E-2</c:v>
                </c:pt>
                <c:pt idx="1235" formatCode="0.00E+00">
                  <c:v>5.4008763346099997E-2</c:v>
                </c:pt>
                <c:pt idx="1236" formatCode="0.00E+00">
                  <c:v>5.3992559597999999E-2</c:v>
                </c:pt>
                <c:pt idx="1237" formatCode="0.00E+00">
                  <c:v>5.3976355849900001E-2</c:v>
                </c:pt>
                <c:pt idx="1238" formatCode="0.00E+00">
                  <c:v>5.3960152101800003E-2</c:v>
                </c:pt>
                <c:pt idx="1239" formatCode="0.00E+00">
                  <c:v>5.3943948353800002E-2</c:v>
                </c:pt>
                <c:pt idx="1240" formatCode="0.00E+00">
                  <c:v>5.3927744605699997E-2</c:v>
                </c:pt>
                <c:pt idx="1241" formatCode="0.00E+00">
                  <c:v>5.3911540857599999E-2</c:v>
                </c:pt>
                <c:pt idx="1242" formatCode="0.00E+00">
                  <c:v>5.3895337109500001E-2</c:v>
                </c:pt>
                <c:pt idx="1243" formatCode="0.00E+00">
                  <c:v>5.3879133361400003E-2</c:v>
                </c:pt>
                <c:pt idx="1244" formatCode="0.00E+00">
                  <c:v>5.3862929613299998E-2</c:v>
                </c:pt>
                <c:pt idx="1245" formatCode="0.00E+00">
                  <c:v>5.38467258652E-2</c:v>
                </c:pt>
                <c:pt idx="1246" formatCode="0.00E+00">
                  <c:v>5.3830522117100002E-2</c:v>
                </c:pt>
                <c:pt idx="1247" formatCode="0.00E+00">
                  <c:v>5.3814318368999997E-2</c:v>
                </c:pt>
                <c:pt idx="1248" formatCode="0.00E+00">
                  <c:v>5.3798114620899999E-2</c:v>
                </c:pt>
                <c:pt idx="1249" formatCode="0.00E+00">
                  <c:v>5.3781910872800001E-2</c:v>
                </c:pt>
                <c:pt idx="1250" formatCode="0.00E+00">
                  <c:v>5.37657071248E-2</c:v>
                </c:pt>
                <c:pt idx="1251" formatCode="0.00E+00">
                  <c:v>5.3745087916099998E-2</c:v>
                </c:pt>
                <c:pt idx="1252" formatCode="0.00E+00">
                  <c:v>5.3724468707399997E-2</c:v>
                </c:pt>
                <c:pt idx="1253" formatCode="0.00E+00">
                  <c:v>5.3703849498700003E-2</c:v>
                </c:pt>
                <c:pt idx="1254" formatCode="0.00E+00">
                  <c:v>5.3683230290000002E-2</c:v>
                </c:pt>
                <c:pt idx="1255" formatCode="0.00E+00">
                  <c:v>5.36626110813E-2</c:v>
                </c:pt>
                <c:pt idx="1256" formatCode="0.00E+00">
                  <c:v>5.3641991872599999E-2</c:v>
                </c:pt>
                <c:pt idx="1257" formatCode="0.00E+00">
                  <c:v>5.3621372663899998E-2</c:v>
                </c:pt>
                <c:pt idx="1258" formatCode="0.00E+00">
                  <c:v>5.3600753455199997E-2</c:v>
                </c:pt>
                <c:pt idx="1259" formatCode="0.00E+00">
                  <c:v>5.3580134246500002E-2</c:v>
                </c:pt>
                <c:pt idx="1260" formatCode="0.00E+00">
                  <c:v>5.3559515037800001E-2</c:v>
                </c:pt>
                <c:pt idx="1261" formatCode="0.00E+00">
                  <c:v>5.35388958291E-2</c:v>
                </c:pt>
                <c:pt idx="1262" formatCode="0.00E+00">
                  <c:v>5.3518276620399999E-2</c:v>
                </c:pt>
                <c:pt idx="1263" formatCode="0.00E+00">
                  <c:v>5.3497657411699998E-2</c:v>
                </c:pt>
                <c:pt idx="1264" formatCode="0.00E+00">
                  <c:v>5.3477038203000003E-2</c:v>
                </c:pt>
                <c:pt idx="1265" formatCode="0.00E+00">
                  <c:v>5.3456418994300002E-2</c:v>
                </c:pt>
                <c:pt idx="1266" formatCode="0.00E+00">
                  <c:v>5.3435799785600001E-2</c:v>
                </c:pt>
                <c:pt idx="1267" formatCode="0.00E+00">
                  <c:v>5.34151805769E-2</c:v>
                </c:pt>
                <c:pt idx="1268" formatCode="0.00E+00">
                  <c:v>5.3394561368199998E-2</c:v>
                </c:pt>
                <c:pt idx="1269" formatCode="0.00E+00">
                  <c:v>5.3373942159499997E-2</c:v>
                </c:pt>
                <c:pt idx="1270" formatCode="0.00E+00">
                  <c:v>5.3353322950800003E-2</c:v>
                </c:pt>
                <c:pt idx="1271" formatCode="0.00E+00">
                  <c:v>5.3332703742100002E-2</c:v>
                </c:pt>
                <c:pt idx="1272" formatCode="0.00E+00">
                  <c:v>5.33120845334E-2</c:v>
                </c:pt>
                <c:pt idx="1273" formatCode="0.00E+00">
                  <c:v>5.3291465324699999E-2</c:v>
                </c:pt>
                <c:pt idx="1274" formatCode="0.00E+00">
                  <c:v>5.3270846115999998E-2</c:v>
                </c:pt>
                <c:pt idx="1275" formatCode="0.00E+00">
                  <c:v>5.3250226907299997E-2</c:v>
                </c:pt>
                <c:pt idx="1276" formatCode="0.00E+00">
                  <c:v>5.3229607698600002E-2</c:v>
                </c:pt>
                <c:pt idx="1277" formatCode="0.00E+00">
                  <c:v>5.3208988489900001E-2</c:v>
                </c:pt>
                <c:pt idx="1278" formatCode="0.00E+00">
                  <c:v>5.31883692812E-2</c:v>
                </c:pt>
                <c:pt idx="1279" formatCode="0.00E+00">
                  <c:v>5.3167750072499999E-2</c:v>
                </c:pt>
                <c:pt idx="1280" formatCode="0.00E+00">
                  <c:v>5.3147130863799998E-2</c:v>
                </c:pt>
                <c:pt idx="1281" formatCode="0.00E+00">
                  <c:v>5.3126511655100003E-2</c:v>
                </c:pt>
                <c:pt idx="1282" formatCode="0.00E+00">
                  <c:v>5.3105892446400002E-2</c:v>
                </c:pt>
                <c:pt idx="1283" formatCode="0.00E+00">
                  <c:v>5.3085273237799997E-2</c:v>
                </c:pt>
                <c:pt idx="1284" formatCode="0.00E+00">
                  <c:v>5.3064654029100003E-2</c:v>
                </c:pt>
                <c:pt idx="1285" formatCode="0.00E+00">
                  <c:v>5.3044034820400002E-2</c:v>
                </c:pt>
                <c:pt idx="1286" formatCode="0.00E+00">
                  <c:v>5.3023415611700001E-2</c:v>
                </c:pt>
                <c:pt idx="1287" formatCode="0.00E+00">
                  <c:v>5.3002796402999999E-2</c:v>
                </c:pt>
                <c:pt idx="1288" formatCode="0.00E+00">
                  <c:v>5.2982177194299998E-2</c:v>
                </c:pt>
                <c:pt idx="1289" formatCode="0.00E+00">
                  <c:v>5.2961557985599997E-2</c:v>
                </c:pt>
                <c:pt idx="1290" formatCode="0.00E+00">
                  <c:v>5.2940938776900003E-2</c:v>
                </c:pt>
                <c:pt idx="1291" formatCode="0.00E+00">
                  <c:v>5.2920319568200001E-2</c:v>
                </c:pt>
                <c:pt idx="1292" formatCode="0.00E+00">
                  <c:v>5.28997003595E-2</c:v>
                </c:pt>
                <c:pt idx="1293" formatCode="0.00E+00">
                  <c:v>5.2879081150799999E-2</c:v>
                </c:pt>
                <c:pt idx="1294" formatCode="0.00E+00">
                  <c:v>5.2858461942099998E-2</c:v>
                </c:pt>
                <c:pt idx="1295" formatCode="0.00E+00">
                  <c:v>5.2834104032100003E-2</c:v>
                </c:pt>
                <c:pt idx="1296" formatCode="0.00E+00">
                  <c:v>5.27941481432E-2</c:v>
                </c:pt>
                <c:pt idx="1297" formatCode="0.00E+00">
                  <c:v>5.2754192254300003E-2</c:v>
                </c:pt>
                <c:pt idx="1298" formatCode="0.00E+00">
                  <c:v>5.2714236365500003E-2</c:v>
                </c:pt>
                <c:pt idx="1299" formatCode="0.00E+00">
                  <c:v>5.2674280476599999E-2</c:v>
                </c:pt>
                <c:pt idx="1300" formatCode="0.00E+00">
                  <c:v>5.2634324587700003E-2</c:v>
                </c:pt>
                <c:pt idx="1301" formatCode="0.00E+00">
                  <c:v>5.2594368698799999E-2</c:v>
                </c:pt>
                <c:pt idx="1302" formatCode="0.00E+00">
                  <c:v>5.2554412809999999E-2</c:v>
                </c:pt>
                <c:pt idx="1303" formatCode="0.00E+00">
                  <c:v>5.2514456921100003E-2</c:v>
                </c:pt>
                <c:pt idx="1304" formatCode="0.00E+00">
                  <c:v>5.2474501032199999E-2</c:v>
                </c:pt>
                <c:pt idx="1305" formatCode="0.00E+00">
                  <c:v>5.2434545143399999E-2</c:v>
                </c:pt>
                <c:pt idx="1306" formatCode="0.00E+00">
                  <c:v>5.2394589254500003E-2</c:v>
                </c:pt>
                <c:pt idx="1307" formatCode="0.00E+00">
                  <c:v>5.2354633365599999E-2</c:v>
                </c:pt>
                <c:pt idx="1308" formatCode="0.00E+00">
                  <c:v>5.2314677476799999E-2</c:v>
                </c:pt>
                <c:pt idx="1309" formatCode="0.00E+00">
                  <c:v>5.2274721587900003E-2</c:v>
                </c:pt>
                <c:pt idx="1310" formatCode="0.00E+00">
                  <c:v>5.2234765698999999E-2</c:v>
                </c:pt>
                <c:pt idx="1311" formatCode="0.00E+00">
                  <c:v>5.2194809810199999E-2</c:v>
                </c:pt>
                <c:pt idx="1312" formatCode="0.00E+00">
                  <c:v>5.2154853921300003E-2</c:v>
                </c:pt>
                <c:pt idx="1313" formatCode="0.00E+00">
                  <c:v>5.2114898032399999E-2</c:v>
                </c:pt>
                <c:pt idx="1314" formatCode="0.00E+00">
                  <c:v>5.2076409849500002E-2</c:v>
                </c:pt>
                <c:pt idx="1315" formatCode="0.00E+00">
                  <c:v>5.2038522294499998E-2</c:v>
                </c:pt>
                <c:pt idx="1316" formatCode="0.00E+00">
                  <c:v>5.2000634739400003E-2</c:v>
                </c:pt>
                <c:pt idx="1317" formatCode="0.00E+00">
                  <c:v>5.1962747184399999E-2</c:v>
                </c:pt>
                <c:pt idx="1318" formatCode="0.00E+00">
                  <c:v>5.1924859629299998E-2</c:v>
                </c:pt>
                <c:pt idx="1319" formatCode="0.00E+00">
                  <c:v>5.18869720743E-2</c:v>
                </c:pt>
                <c:pt idx="1320" formatCode="0.00E+00">
                  <c:v>5.1849084519199999E-2</c:v>
                </c:pt>
                <c:pt idx="1321" formatCode="0.00E+00">
                  <c:v>5.1811196964200001E-2</c:v>
                </c:pt>
                <c:pt idx="1322" formatCode="0.00E+00">
                  <c:v>5.17733094091E-2</c:v>
                </c:pt>
                <c:pt idx="1323" formatCode="0.00E+00">
                  <c:v>5.1735421854100003E-2</c:v>
                </c:pt>
                <c:pt idx="1324" formatCode="0.00E+00">
                  <c:v>5.1697534299000002E-2</c:v>
                </c:pt>
                <c:pt idx="1325" formatCode="0.00E+00">
                  <c:v>5.1659646743999997E-2</c:v>
                </c:pt>
                <c:pt idx="1326" formatCode="0.00E+00">
                  <c:v>5.1621759188999999E-2</c:v>
                </c:pt>
                <c:pt idx="1327" formatCode="0.00E+00">
                  <c:v>5.1583871633899998E-2</c:v>
                </c:pt>
                <c:pt idx="1328" formatCode="0.00E+00">
                  <c:v>5.1545984078900001E-2</c:v>
                </c:pt>
                <c:pt idx="1329" formatCode="0.00E+00">
                  <c:v>5.15080965238E-2</c:v>
                </c:pt>
                <c:pt idx="1330" formatCode="0.00E+00">
                  <c:v>5.1470208968800002E-2</c:v>
                </c:pt>
                <c:pt idx="1331" formatCode="0.00E+00">
                  <c:v>5.1432321413700001E-2</c:v>
                </c:pt>
                <c:pt idx="1332" formatCode="0.00E+00">
                  <c:v>5.1394433858700003E-2</c:v>
                </c:pt>
                <c:pt idx="1333" formatCode="0.00E+00">
                  <c:v>5.1356546303600002E-2</c:v>
                </c:pt>
                <c:pt idx="1334" formatCode="0.00E+00">
                  <c:v>5.1318658748599998E-2</c:v>
                </c:pt>
                <c:pt idx="1335" formatCode="0.00E+00">
                  <c:v>5.1280771193499997E-2</c:v>
                </c:pt>
                <c:pt idx="1336" formatCode="0.00E+00">
                  <c:v>5.1242883638499999E-2</c:v>
                </c:pt>
                <c:pt idx="1337" formatCode="0.00E+00">
                  <c:v>5.1204996083399998E-2</c:v>
                </c:pt>
                <c:pt idx="1338" formatCode="0.00E+00">
                  <c:v>5.11671085284E-2</c:v>
                </c:pt>
                <c:pt idx="1339" formatCode="0.00E+00">
                  <c:v>5.1129220973299999E-2</c:v>
                </c:pt>
                <c:pt idx="1340" formatCode="0.00E+00">
                  <c:v>5.1091333418300001E-2</c:v>
                </c:pt>
                <c:pt idx="1341" formatCode="0.00E+00">
                  <c:v>5.10534458632E-2</c:v>
                </c:pt>
                <c:pt idx="1342" formatCode="0.00E+00">
                  <c:v>5.10164824935E-2</c:v>
                </c:pt>
                <c:pt idx="1343" formatCode="0.00E+00">
                  <c:v>5.1008280763399999E-2</c:v>
                </c:pt>
                <c:pt idx="1344" formatCode="0.00E+00">
                  <c:v>5.1000079033299998E-2</c:v>
                </c:pt>
                <c:pt idx="1345" formatCode="0.00E+00">
                  <c:v>5.0991877303199998E-2</c:v>
                </c:pt>
                <c:pt idx="1346" formatCode="0.00E+00">
                  <c:v>5.0983675573099997E-2</c:v>
                </c:pt>
                <c:pt idx="1347" formatCode="0.00E+00">
                  <c:v>5.0975473843000003E-2</c:v>
                </c:pt>
                <c:pt idx="1348" formatCode="0.00E+00">
                  <c:v>5.0967272112900003E-2</c:v>
                </c:pt>
                <c:pt idx="1349" formatCode="0.00E+00">
                  <c:v>5.0959070382800002E-2</c:v>
                </c:pt>
                <c:pt idx="1350" formatCode="0.00E+00">
                  <c:v>5.0950868652700002E-2</c:v>
                </c:pt>
                <c:pt idx="1351" formatCode="0.00E+00">
                  <c:v>5.0942666922600001E-2</c:v>
                </c:pt>
                <c:pt idx="1352" formatCode="0.00E+00">
                  <c:v>5.09344651925E-2</c:v>
                </c:pt>
                <c:pt idx="1353" formatCode="0.00E+00">
                  <c:v>5.09262634624E-2</c:v>
                </c:pt>
                <c:pt idx="1354" formatCode="0.00E+00">
                  <c:v>5.0918061732299999E-2</c:v>
                </c:pt>
                <c:pt idx="1355" formatCode="0.00E+00">
                  <c:v>5.0909860002199998E-2</c:v>
                </c:pt>
                <c:pt idx="1356" formatCode="0.00E+00">
                  <c:v>5.0901658272099998E-2</c:v>
                </c:pt>
                <c:pt idx="1357" formatCode="0.00E+00">
                  <c:v>5.0893456541999997E-2</c:v>
                </c:pt>
                <c:pt idx="1358" formatCode="0.00E+00">
                  <c:v>5.0885254811900003E-2</c:v>
                </c:pt>
                <c:pt idx="1359" formatCode="0.00E+00">
                  <c:v>5.0877053081800003E-2</c:v>
                </c:pt>
                <c:pt idx="1360" formatCode="0.00E+00">
                  <c:v>5.0868851351700002E-2</c:v>
                </c:pt>
                <c:pt idx="1361" formatCode="0.00E+00">
                  <c:v>5.0860649621600001E-2</c:v>
                </c:pt>
                <c:pt idx="1362" formatCode="0.00E+00">
                  <c:v>5.0852447891399997E-2</c:v>
                </c:pt>
                <c:pt idx="1363" formatCode="0.00E+00">
                  <c:v>5.0844246161299997E-2</c:v>
                </c:pt>
                <c:pt idx="1364" formatCode="0.00E+00">
                  <c:v>5.0836044431200003E-2</c:v>
                </c:pt>
                <c:pt idx="1365" formatCode="0.00E+00">
                  <c:v>5.0827842701100003E-2</c:v>
                </c:pt>
                <c:pt idx="1366" formatCode="0.00E+00">
                  <c:v>5.0819640971000002E-2</c:v>
                </c:pt>
                <c:pt idx="1367" formatCode="0.00E+00">
                  <c:v>5.0811439240900001E-2</c:v>
                </c:pt>
                <c:pt idx="1368" formatCode="0.00E+00">
                  <c:v>5.0770824052900003E-2</c:v>
                </c:pt>
                <c:pt idx="1369" formatCode="0.00E+00">
                  <c:v>5.0715269306000003E-2</c:v>
                </c:pt>
                <c:pt idx="1370" formatCode="0.00E+00">
                  <c:v>5.06597145592E-2</c:v>
                </c:pt>
                <c:pt idx="1371" formatCode="0.00E+00">
                  <c:v>5.0604159812399997E-2</c:v>
                </c:pt>
                <c:pt idx="1372" formatCode="0.00E+00">
                  <c:v>5.0548605065499998E-2</c:v>
                </c:pt>
                <c:pt idx="1373" formatCode="0.00E+00">
                  <c:v>5.0493050318700002E-2</c:v>
                </c:pt>
                <c:pt idx="1374" formatCode="0.00E+00">
                  <c:v>5.0437495571899998E-2</c:v>
                </c:pt>
                <c:pt idx="1375" formatCode="0.00E+00">
                  <c:v>5.0381940824999999E-2</c:v>
                </c:pt>
                <c:pt idx="1376" formatCode="0.00E+00">
                  <c:v>5.0326386078200003E-2</c:v>
                </c:pt>
                <c:pt idx="1377" formatCode="0.00E+00">
                  <c:v>5.02708313314E-2</c:v>
                </c:pt>
                <c:pt idx="1378" formatCode="0.00E+00">
                  <c:v>5.02152765845E-2</c:v>
                </c:pt>
                <c:pt idx="1379" formatCode="0.00E+00">
                  <c:v>5.0159721837699997E-2</c:v>
                </c:pt>
                <c:pt idx="1380" formatCode="0.00E+00">
                  <c:v>5.0104167090900001E-2</c:v>
                </c:pt>
                <c:pt idx="1381" formatCode="0.00E+00">
                  <c:v>5.0048612344000001E-2</c:v>
                </c:pt>
                <c:pt idx="1382" formatCode="0.00E+00">
                  <c:v>4.9993057597199998E-2</c:v>
                </c:pt>
                <c:pt idx="1383" formatCode="0.00E+00">
                  <c:v>4.9937502850400002E-2</c:v>
                </c:pt>
                <c:pt idx="1384" formatCode="0.00E+00">
                  <c:v>4.9881948103500003E-2</c:v>
                </c:pt>
                <c:pt idx="1385" formatCode="0.00E+00">
                  <c:v>4.9826393356699999E-2</c:v>
                </c:pt>
                <c:pt idx="1386" formatCode="0.00E+00">
                  <c:v>4.9770838609900003E-2</c:v>
                </c:pt>
                <c:pt idx="1387" formatCode="0.00E+00">
                  <c:v>4.9715283862999997E-2</c:v>
                </c:pt>
                <c:pt idx="1388" formatCode="0.00E+00">
                  <c:v>4.9659729116200001E-2</c:v>
                </c:pt>
                <c:pt idx="1389" formatCode="0.00E+00">
                  <c:v>4.9604174369399998E-2</c:v>
                </c:pt>
                <c:pt idx="1390" formatCode="0.00E+00">
                  <c:v>4.9548619622499998E-2</c:v>
                </c:pt>
                <c:pt idx="1391" formatCode="0.00E+00">
                  <c:v>4.9493064875700002E-2</c:v>
                </c:pt>
                <c:pt idx="1392" formatCode="0.00E+00">
                  <c:v>4.9437510128899999E-2</c:v>
                </c:pt>
                <c:pt idx="1393" formatCode="0.00E+00">
                  <c:v>4.9372092281299997E-2</c:v>
                </c:pt>
                <c:pt idx="1394" formatCode="0.00E+00">
                  <c:v>4.9300255461899999E-2</c:v>
                </c:pt>
                <c:pt idx="1395" formatCode="0.00E+00">
                  <c:v>4.9228418642599997E-2</c:v>
                </c:pt>
                <c:pt idx="1396" formatCode="0.00E+00">
                  <c:v>4.9156581823199999E-2</c:v>
                </c:pt>
                <c:pt idx="1397" formatCode="0.00E+00">
                  <c:v>4.9084745003899997E-2</c:v>
                </c:pt>
                <c:pt idx="1398" formatCode="0.00E+00">
                  <c:v>4.9012908184499999E-2</c:v>
                </c:pt>
                <c:pt idx="1399" formatCode="0.00E+00">
                  <c:v>4.8941071365199998E-2</c:v>
                </c:pt>
                <c:pt idx="1400" formatCode="0.00E+00">
                  <c:v>4.88692345458E-2</c:v>
                </c:pt>
                <c:pt idx="1401" formatCode="0.00E+00">
                  <c:v>4.8797397726499998E-2</c:v>
                </c:pt>
                <c:pt idx="1402" formatCode="0.00E+00">
                  <c:v>4.8725560907199997E-2</c:v>
                </c:pt>
                <c:pt idx="1403" formatCode="0.00E+00">
                  <c:v>4.8653724087799999E-2</c:v>
                </c:pt>
                <c:pt idx="1404" formatCode="0.00E+00">
                  <c:v>4.8581887268499997E-2</c:v>
                </c:pt>
                <c:pt idx="1405" formatCode="0.00E+00">
                  <c:v>4.8510050449099999E-2</c:v>
                </c:pt>
                <c:pt idx="1406" formatCode="0.00E+00">
                  <c:v>4.8438213629799998E-2</c:v>
                </c:pt>
                <c:pt idx="1407" formatCode="0.00E+00">
                  <c:v>4.83663768104E-2</c:v>
                </c:pt>
                <c:pt idx="1408" formatCode="0.00E+00">
                  <c:v>4.8294539991099998E-2</c:v>
                </c:pt>
                <c:pt idx="1409" formatCode="0.00E+00">
                  <c:v>4.82227031717E-2</c:v>
                </c:pt>
                <c:pt idx="1410" formatCode="0.00E+00">
                  <c:v>4.8150866352399999E-2</c:v>
                </c:pt>
                <c:pt idx="1411" formatCode="0.00E+00">
                  <c:v>4.8079029533000001E-2</c:v>
                </c:pt>
                <c:pt idx="1412" formatCode="0.00E+00">
                  <c:v>4.8007192713699999E-2</c:v>
                </c:pt>
                <c:pt idx="1413" formatCode="0.00E+00">
                  <c:v>4.7935355894300001E-2</c:v>
                </c:pt>
                <c:pt idx="1414" formatCode="0.00E+00">
                  <c:v>4.7863519074999999E-2</c:v>
                </c:pt>
                <c:pt idx="1415" formatCode="0.00E+00">
                  <c:v>4.7791682255600001E-2</c:v>
                </c:pt>
                <c:pt idx="1416" formatCode="0.00E+00">
                  <c:v>4.77330549172E-2</c:v>
                </c:pt>
                <c:pt idx="1417" formatCode="0.00E+00">
                  <c:v>4.7722335182600002E-2</c:v>
                </c:pt>
                <c:pt idx="1418" formatCode="0.00E+00">
                  <c:v>4.7711615447999997E-2</c:v>
                </c:pt>
                <c:pt idx="1419" formatCode="0.00E+00">
                  <c:v>4.7700895713399999E-2</c:v>
                </c:pt>
                <c:pt idx="1420" formatCode="0.00E+00">
                  <c:v>4.7690175978699997E-2</c:v>
                </c:pt>
                <c:pt idx="1421" formatCode="0.00E+00">
                  <c:v>4.7679456244099999E-2</c:v>
                </c:pt>
                <c:pt idx="1422" formatCode="0.00E+00">
                  <c:v>4.7668736509500001E-2</c:v>
                </c:pt>
                <c:pt idx="1423" formatCode="0.00E+00">
                  <c:v>4.7658016774900003E-2</c:v>
                </c:pt>
                <c:pt idx="1424" formatCode="0.00E+00">
                  <c:v>4.7647297040299998E-2</c:v>
                </c:pt>
                <c:pt idx="1425" formatCode="0.00E+00">
                  <c:v>4.7636577305699999E-2</c:v>
                </c:pt>
                <c:pt idx="1426" formatCode="0.00E+00">
                  <c:v>4.7625857570999998E-2</c:v>
                </c:pt>
                <c:pt idx="1427" formatCode="0.00E+00">
                  <c:v>4.76151378364E-2</c:v>
                </c:pt>
                <c:pt idx="1428" formatCode="0.00E+00">
                  <c:v>4.7604418101800001E-2</c:v>
                </c:pt>
                <c:pt idx="1429" formatCode="0.00E+00">
                  <c:v>4.7593698367200003E-2</c:v>
                </c:pt>
                <c:pt idx="1430" formatCode="0.00E+00">
                  <c:v>4.7582978632599998E-2</c:v>
                </c:pt>
                <c:pt idx="1431" formatCode="0.00E+00">
                  <c:v>4.7572258897899997E-2</c:v>
                </c:pt>
                <c:pt idx="1432" formatCode="0.00E+00">
                  <c:v>4.7561539163299998E-2</c:v>
                </c:pt>
                <c:pt idx="1433" formatCode="0.00E+00">
                  <c:v>4.75508194287E-2</c:v>
                </c:pt>
                <c:pt idx="1434" formatCode="0.00E+00">
                  <c:v>4.7540099694100002E-2</c:v>
                </c:pt>
                <c:pt idx="1435" formatCode="0.00E+00">
                  <c:v>4.7529379959499997E-2</c:v>
                </c:pt>
                <c:pt idx="1436" formatCode="0.00E+00">
                  <c:v>4.7518660224899999E-2</c:v>
                </c:pt>
                <c:pt idx="1437" formatCode="0.00E+00">
                  <c:v>4.7507940490199997E-2</c:v>
                </c:pt>
                <c:pt idx="1438" formatCode="0.00E+00">
                  <c:v>4.7497220755599999E-2</c:v>
                </c:pt>
                <c:pt idx="1439" formatCode="0.00E+00">
                  <c:v>4.7486501021000001E-2</c:v>
                </c:pt>
                <c:pt idx="1440" formatCode="0.00E+00">
                  <c:v>4.7475781286400003E-2</c:v>
                </c:pt>
                <c:pt idx="1441" formatCode="0.00E+00">
                  <c:v>4.7465061551799997E-2</c:v>
                </c:pt>
                <c:pt idx="1442" formatCode="0.00E+00">
                  <c:v>4.7454341817100003E-2</c:v>
                </c:pt>
                <c:pt idx="1443" formatCode="0.00E+00">
                  <c:v>4.7446957603200002E-2</c:v>
                </c:pt>
                <c:pt idx="1444" formatCode="0.00E+00">
                  <c:v>4.7446303726300001E-2</c:v>
                </c:pt>
                <c:pt idx="1445" formatCode="0.00E+00">
                  <c:v>4.7445649849499998E-2</c:v>
                </c:pt>
                <c:pt idx="1446" formatCode="0.00E+00">
                  <c:v>4.7444995972599997E-2</c:v>
                </c:pt>
                <c:pt idx="1447" formatCode="0.00E+00">
                  <c:v>4.74443420958E-2</c:v>
                </c:pt>
                <c:pt idx="1448" formatCode="0.00E+00">
                  <c:v>4.74436882189E-2</c:v>
                </c:pt>
                <c:pt idx="1449" formatCode="0.00E+00">
                  <c:v>4.7443034342100003E-2</c:v>
                </c:pt>
                <c:pt idx="1450" formatCode="0.00E+00">
                  <c:v>4.7442380465200003E-2</c:v>
                </c:pt>
                <c:pt idx="1451" formatCode="0.00E+00">
                  <c:v>4.7441726588300002E-2</c:v>
                </c:pt>
                <c:pt idx="1452" formatCode="0.00E+00">
                  <c:v>4.7441072711499999E-2</c:v>
                </c:pt>
                <c:pt idx="1453" formatCode="0.00E+00">
                  <c:v>4.7440418834599998E-2</c:v>
                </c:pt>
                <c:pt idx="1454" formatCode="0.00E+00">
                  <c:v>4.7439764957800001E-2</c:v>
                </c:pt>
                <c:pt idx="1455" formatCode="0.00E+00">
                  <c:v>4.7439111080900001E-2</c:v>
                </c:pt>
                <c:pt idx="1456" formatCode="0.00E+00">
                  <c:v>4.7438457204099997E-2</c:v>
                </c:pt>
                <c:pt idx="1457" formatCode="0.00E+00">
                  <c:v>4.7437803327199997E-2</c:v>
                </c:pt>
                <c:pt idx="1458" formatCode="0.00E+00">
                  <c:v>4.74371494504E-2</c:v>
                </c:pt>
                <c:pt idx="1459" formatCode="0.00E+00">
                  <c:v>4.74364955735E-2</c:v>
                </c:pt>
                <c:pt idx="1460" formatCode="0.00E+00">
                  <c:v>4.7435841696599999E-2</c:v>
                </c:pt>
                <c:pt idx="1461" formatCode="0.00E+00">
                  <c:v>4.7435187819800002E-2</c:v>
                </c:pt>
                <c:pt idx="1462" formatCode="0.00E+00">
                  <c:v>4.7434533942900002E-2</c:v>
                </c:pt>
                <c:pt idx="1463" formatCode="0.00E+00">
                  <c:v>4.7433880066099998E-2</c:v>
                </c:pt>
                <c:pt idx="1464" formatCode="0.00E+00">
                  <c:v>4.7433226189199998E-2</c:v>
                </c:pt>
                <c:pt idx="1465" formatCode="0.00E+00">
                  <c:v>4.7432572312400001E-2</c:v>
                </c:pt>
                <c:pt idx="1466" formatCode="0.00E+00">
                  <c:v>4.7431918435500001E-2</c:v>
                </c:pt>
                <c:pt idx="1467" formatCode="0.00E+00">
                  <c:v>4.7426426213799999E-2</c:v>
                </c:pt>
                <c:pt idx="1468" formatCode="0.00E+00">
                  <c:v>4.7417063315900003E-2</c:v>
                </c:pt>
                <c:pt idx="1469" formatCode="0.00E+00">
                  <c:v>4.7407700418E-2</c:v>
                </c:pt>
                <c:pt idx="1470" formatCode="0.00E+00">
                  <c:v>4.7398337520100003E-2</c:v>
                </c:pt>
                <c:pt idx="1471" formatCode="0.00E+00">
                  <c:v>4.7388974622099997E-2</c:v>
                </c:pt>
                <c:pt idx="1472" formatCode="0.00E+00">
                  <c:v>4.7379611724200001E-2</c:v>
                </c:pt>
                <c:pt idx="1473" formatCode="0.00E+00">
                  <c:v>4.7370248826299997E-2</c:v>
                </c:pt>
                <c:pt idx="1474" formatCode="0.00E+00">
                  <c:v>4.7360885928400001E-2</c:v>
                </c:pt>
                <c:pt idx="1475" formatCode="0.00E+00">
                  <c:v>4.7351523030499998E-2</c:v>
                </c:pt>
                <c:pt idx="1476" formatCode="0.00E+00">
                  <c:v>4.7342160132600002E-2</c:v>
                </c:pt>
                <c:pt idx="1477" formatCode="0.00E+00">
                  <c:v>4.7332797234699998E-2</c:v>
                </c:pt>
                <c:pt idx="1478" formatCode="0.00E+00">
                  <c:v>4.7323434336800002E-2</c:v>
                </c:pt>
                <c:pt idx="1479" formatCode="0.00E+00">
                  <c:v>4.7314071438899999E-2</c:v>
                </c:pt>
                <c:pt idx="1480" formatCode="0.00E+00">
                  <c:v>4.7304708541000003E-2</c:v>
                </c:pt>
                <c:pt idx="1481" formatCode="0.00E+00">
                  <c:v>4.7295345643000003E-2</c:v>
                </c:pt>
                <c:pt idx="1482" formatCode="0.00E+00">
                  <c:v>4.72859827451E-2</c:v>
                </c:pt>
                <c:pt idx="1483" formatCode="0.00E+00">
                  <c:v>4.7276619847199997E-2</c:v>
                </c:pt>
                <c:pt idx="1484" formatCode="0.00E+00">
                  <c:v>4.72672569493E-2</c:v>
                </c:pt>
                <c:pt idx="1485" formatCode="0.00E+00">
                  <c:v>4.7257894051399997E-2</c:v>
                </c:pt>
                <c:pt idx="1486" formatCode="0.00E+00">
                  <c:v>4.7248531153500001E-2</c:v>
                </c:pt>
                <c:pt idx="1487" formatCode="0.00E+00">
                  <c:v>4.7239168255599998E-2</c:v>
                </c:pt>
                <c:pt idx="1488" formatCode="0.00E+00">
                  <c:v>4.7229805357700001E-2</c:v>
                </c:pt>
                <c:pt idx="1489" formatCode="0.00E+00">
                  <c:v>4.7220442459799998E-2</c:v>
                </c:pt>
                <c:pt idx="1490" formatCode="0.00E+00">
                  <c:v>4.7211079561900002E-2</c:v>
                </c:pt>
                <c:pt idx="1491" formatCode="0.00E+00">
                  <c:v>4.71826226251E-2</c:v>
                </c:pt>
                <c:pt idx="1492" formatCode="0.00E+00">
                  <c:v>4.7151752146800001E-2</c:v>
                </c:pt>
                <c:pt idx="1493" formatCode="0.00E+00">
                  <c:v>4.7120881668599998E-2</c:v>
                </c:pt>
                <c:pt idx="1494" formatCode="0.00E+00">
                  <c:v>4.7090011190400002E-2</c:v>
                </c:pt>
                <c:pt idx="1495" formatCode="0.00E+00">
                  <c:v>4.7059140712100003E-2</c:v>
                </c:pt>
                <c:pt idx="1496" formatCode="0.00E+00">
                  <c:v>4.7028270233900001E-2</c:v>
                </c:pt>
                <c:pt idx="1497" formatCode="0.00E+00">
                  <c:v>4.6997399755600001E-2</c:v>
                </c:pt>
                <c:pt idx="1498" formatCode="0.00E+00">
                  <c:v>4.6966529277399999E-2</c:v>
                </c:pt>
                <c:pt idx="1499" formatCode="0.00E+00">
                  <c:v>4.6935658799200003E-2</c:v>
                </c:pt>
                <c:pt idx="1500" formatCode="0.00E+00">
                  <c:v>4.6904788320899997E-2</c:v>
                </c:pt>
                <c:pt idx="1501" formatCode="0.00E+00">
                  <c:v>4.6873917842700001E-2</c:v>
                </c:pt>
                <c:pt idx="1502" formatCode="0.00E+00">
                  <c:v>4.6843047364400002E-2</c:v>
                </c:pt>
                <c:pt idx="1503" formatCode="0.00E+00">
                  <c:v>4.6812176886199999E-2</c:v>
                </c:pt>
                <c:pt idx="1504" formatCode="0.00E+00">
                  <c:v>4.6781306407999997E-2</c:v>
                </c:pt>
                <c:pt idx="1505" formatCode="0.00E+00">
                  <c:v>4.6750435929699997E-2</c:v>
                </c:pt>
                <c:pt idx="1506" formatCode="0.00E+00">
                  <c:v>4.6719565451500002E-2</c:v>
                </c:pt>
                <c:pt idx="1507" formatCode="0.00E+00">
                  <c:v>4.6688694973200003E-2</c:v>
                </c:pt>
                <c:pt idx="1508" formatCode="0.00E+00">
                  <c:v>4.6657824495E-2</c:v>
                </c:pt>
                <c:pt idx="1509" formatCode="0.00E+00">
                  <c:v>4.6626954016799997E-2</c:v>
                </c:pt>
                <c:pt idx="1510" formatCode="0.00E+00">
                  <c:v>4.6596083538499998E-2</c:v>
                </c:pt>
                <c:pt idx="1511" formatCode="0.00E+00">
                  <c:v>4.6565213060300002E-2</c:v>
                </c:pt>
                <c:pt idx="1512" formatCode="0.00E+00">
                  <c:v>4.6534342582000003E-2</c:v>
                </c:pt>
                <c:pt idx="1513" formatCode="0.00E+00">
                  <c:v>4.65034721038E-2</c:v>
                </c:pt>
                <c:pt idx="1514" formatCode="0.00E+00">
                  <c:v>4.6472601625599998E-2</c:v>
                </c:pt>
                <c:pt idx="1515" formatCode="0.00E+00">
                  <c:v>4.6441731147299999E-2</c:v>
                </c:pt>
                <c:pt idx="1516" formatCode="0.00E+00">
                  <c:v>4.6410860669100003E-2</c:v>
                </c:pt>
                <c:pt idx="1517" formatCode="0.00E+00">
                  <c:v>4.63799901909E-2</c:v>
                </c:pt>
                <c:pt idx="1518" formatCode="0.00E+00">
                  <c:v>4.63498499749E-2</c:v>
                </c:pt>
                <c:pt idx="1519" formatCode="0.00E+00">
                  <c:v>4.6322887139999998E-2</c:v>
                </c:pt>
                <c:pt idx="1520" formatCode="0.00E+00">
                  <c:v>4.6295924305E-2</c:v>
                </c:pt>
                <c:pt idx="1521" formatCode="0.00E+00">
                  <c:v>4.6268961470099998E-2</c:v>
                </c:pt>
                <c:pt idx="1522" formatCode="0.00E+00">
                  <c:v>4.6241998635200003E-2</c:v>
                </c:pt>
                <c:pt idx="1523" formatCode="0.00E+00">
                  <c:v>4.6215035800300001E-2</c:v>
                </c:pt>
                <c:pt idx="1524" formatCode="0.00E+00">
                  <c:v>4.61880729654E-2</c:v>
                </c:pt>
                <c:pt idx="1525" formatCode="0.00E+00">
                  <c:v>4.6161110130499998E-2</c:v>
                </c:pt>
                <c:pt idx="1526" formatCode="0.00E+00">
                  <c:v>4.61341472955E-2</c:v>
                </c:pt>
                <c:pt idx="1527" formatCode="0.00E+00">
                  <c:v>4.6107184460599998E-2</c:v>
                </c:pt>
                <c:pt idx="1528" formatCode="0.00E+00">
                  <c:v>4.6080221625700003E-2</c:v>
                </c:pt>
                <c:pt idx="1529" formatCode="0.00E+00">
                  <c:v>4.6053258790800002E-2</c:v>
                </c:pt>
                <c:pt idx="1530" formatCode="0.00E+00">
                  <c:v>4.60262959559E-2</c:v>
                </c:pt>
                <c:pt idx="1531" formatCode="0.00E+00">
                  <c:v>4.5999333120999998E-2</c:v>
                </c:pt>
                <c:pt idx="1532" formatCode="0.00E+00">
                  <c:v>4.5972370286E-2</c:v>
                </c:pt>
                <c:pt idx="1533" formatCode="0.00E+00">
                  <c:v>4.5945407451099998E-2</c:v>
                </c:pt>
                <c:pt idx="1534" formatCode="0.00E+00">
                  <c:v>4.5918444616200003E-2</c:v>
                </c:pt>
                <c:pt idx="1535" formatCode="0.00E+00">
                  <c:v>4.5891481781300002E-2</c:v>
                </c:pt>
                <c:pt idx="1536" formatCode="0.00E+00">
                  <c:v>4.58645189464E-2</c:v>
                </c:pt>
                <c:pt idx="1537" formatCode="0.00E+00">
                  <c:v>4.5837556111499998E-2</c:v>
                </c:pt>
                <c:pt idx="1538" formatCode="0.00E+00">
                  <c:v>4.5810593276600003E-2</c:v>
                </c:pt>
                <c:pt idx="1539" formatCode="0.00E+00">
                  <c:v>4.5783630441599998E-2</c:v>
                </c:pt>
                <c:pt idx="1540" formatCode="0.00E+00">
                  <c:v>4.5756667606699997E-2</c:v>
                </c:pt>
                <c:pt idx="1541" formatCode="0.00E+00">
                  <c:v>4.5729768287100001E-2</c:v>
                </c:pt>
                <c:pt idx="1542" formatCode="0.00E+00">
                  <c:v>4.5702940547700001E-2</c:v>
                </c:pt>
                <c:pt idx="1543" formatCode="0.00E+00">
                  <c:v>4.5676112808399998E-2</c:v>
                </c:pt>
                <c:pt idx="1544" formatCode="0.00E+00">
                  <c:v>4.5649285069100001E-2</c:v>
                </c:pt>
                <c:pt idx="1545" formatCode="0.00E+00">
                  <c:v>4.5622457329700002E-2</c:v>
                </c:pt>
                <c:pt idx="1546" formatCode="0.00E+00">
                  <c:v>4.5595629590399998E-2</c:v>
                </c:pt>
                <c:pt idx="1547" formatCode="0.00E+00">
                  <c:v>4.5568801851100002E-2</c:v>
                </c:pt>
                <c:pt idx="1548" formatCode="0.00E+00">
                  <c:v>4.5541974111700002E-2</c:v>
                </c:pt>
                <c:pt idx="1549" formatCode="0.00E+00">
                  <c:v>4.5515146372399999E-2</c:v>
                </c:pt>
                <c:pt idx="1550" formatCode="0.00E+00">
                  <c:v>4.5488318633100003E-2</c:v>
                </c:pt>
                <c:pt idx="1551" formatCode="0.00E+00">
                  <c:v>4.5461490893700003E-2</c:v>
                </c:pt>
                <c:pt idx="1552" formatCode="0.00E+00">
                  <c:v>4.54346631544E-2</c:v>
                </c:pt>
                <c:pt idx="1553" formatCode="0.00E+00">
                  <c:v>4.5407835415099997E-2</c:v>
                </c:pt>
                <c:pt idx="1554" formatCode="0.00E+00">
                  <c:v>4.5381007675699997E-2</c:v>
                </c:pt>
                <c:pt idx="1555" formatCode="0.00E+00">
                  <c:v>4.5354179936400001E-2</c:v>
                </c:pt>
                <c:pt idx="1556" formatCode="0.00E+00">
                  <c:v>4.5327352197000001E-2</c:v>
                </c:pt>
                <c:pt idx="1557" formatCode="0.00E+00">
                  <c:v>4.5300524457699998E-2</c:v>
                </c:pt>
                <c:pt idx="1558" formatCode="0.00E+00">
                  <c:v>4.5273696718400001E-2</c:v>
                </c:pt>
                <c:pt idx="1559" formatCode="0.00E+00">
                  <c:v>4.5246868979000002E-2</c:v>
                </c:pt>
                <c:pt idx="1560" formatCode="0.00E+00">
                  <c:v>4.5220041239699998E-2</c:v>
                </c:pt>
                <c:pt idx="1561" formatCode="0.00E+00">
                  <c:v>4.5193213500400002E-2</c:v>
                </c:pt>
                <c:pt idx="1562" formatCode="0.00E+00">
                  <c:v>4.5166385761000002E-2</c:v>
                </c:pt>
                <c:pt idx="1563" formatCode="0.00E+00">
                  <c:v>4.5139558021699999E-2</c:v>
                </c:pt>
                <c:pt idx="1564" formatCode="0.00E+00">
                  <c:v>4.5112730282400003E-2</c:v>
                </c:pt>
                <c:pt idx="1565" formatCode="0.00E+00">
                  <c:v>4.5085902543000003E-2</c:v>
                </c:pt>
                <c:pt idx="1566" formatCode="0.00E+00">
                  <c:v>4.50590748037E-2</c:v>
                </c:pt>
                <c:pt idx="1567" formatCode="0.00E+00">
                  <c:v>4.5033325223599999E-2</c:v>
                </c:pt>
                <c:pt idx="1568" formatCode="0.00E+00">
                  <c:v>4.5015559294899997E-2</c:v>
                </c:pt>
                <c:pt idx="1569" formatCode="0.00E+00">
                  <c:v>4.4997793366099999E-2</c:v>
                </c:pt>
                <c:pt idx="1570" formatCode="0.00E+00">
                  <c:v>4.4980027437399997E-2</c:v>
                </c:pt>
                <c:pt idx="1571" formatCode="0.00E+00">
                  <c:v>4.4962261508599999E-2</c:v>
                </c:pt>
                <c:pt idx="1572" formatCode="0.00E+00">
                  <c:v>4.4944495579899997E-2</c:v>
                </c:pt>
                <c:pt idx="1573" formatCode="0.00E+00">
                  <c:v>4.4926729651099999E-2</c:v>
                </c:pt>
                <c:pt idx="1574" formatCode="0.00E+00">
                  <c:v>4.4908963722399997E-2</c:v>
                </c:pt>
                <c:pt idx="1575" formatCode="0.00E+00">
                  <c:v>4.4891197793599999E-2</c:v>
                </c:pt>
                <c:pt idx="1576" formatCode="0.00E+00">
                  <c:v>4.4873431864899997E-2</c:v>
                </c:pt>
                <c:pt idx="1577" formatCode="0.00E+00">
                  <c:v>4.4855665936099999E-2</c:v>
                </c:pt>
                <c:pt idx="1578" formatCode="0.00E+00">
                  <c:v>4.4837900007399997E-2</c:v>
                </c:pt>
                <c:pt idx="1579" formatCode="0.00E+00">
                  <c:v>4.4820134078599999E-2</c:v>
                </c:pt>
                <c:pt idx="1580" formatCode="0.00E+00">
                  <c:v>4.4802368149899997E-2</c:v>
                </c:pt>
                <c:pt idx="1581" formatCode="0.00E+00">
                  <c:v>4.4784602221099999E-2</c:v>
                </c:pt>
                <c:pt idx="1582" formatCode="0.00E+00">
                  <c:v>4.4766836292300001E-2</c:v>
                </c:pt>
                <c:pt idx="1583" formatCode="0.00E+00">
                  <c:v>4.4749070363599999E-2</c:v>
                </c:pt>
                <c:pt idx="1584" formatCode="0.00E+00">
                  <c:v>4.4731304434800001E-2</c:v>
                </c:pt>
                <c:pt idx="1585" formatCode="0.00E+00">
                  <c:v>4.4713538506099999E-2</c:v>
                </c:pt>
                <c:pt idx="1586" formatCode="0.00E+00">
                  <c:v>4.4695772577300001E-2</c:v>
                </c:pt>
                <c:pt idx="1587" formatCode="0.00E+00">
                  <c:v>4.4678006648599999E-2</c:v>
                </c:pt>
                <c:pt idx="1588" formatCode="0.00E+00">
                  <c:v>4.4660240719800001E-2</c:v>
                </c:pt>
                <c:pt idx="1589" formatCode="0.00E+00">
                  <c:v>4.4642474791099999E-2</c:v>
                </c:pt>
                <c:pt idx="1590" formatCode="0.00E+00">
                  <c:v>4.4624708862300001E-2</c:v>
                </c:pt>
                <c:pt idx="1591" formatCode="0.00E+00">
                  <c:v>4.46069429336E-2</c:v>
                </c:pt>
                <c:pt idx="1592" formatCode="0.00E+00">
                  <c:v>4.4578440612299999E-2</c:v>
                </c:pt>
                <c:pt idx="1593" formatCode="0.00E+00">
                  <c:v>4.45353424745E-2</c:v>
                </c:pt>
                <c:pt idx="1594" formatCode="0.00E+00">
                  <c:v>4.4492244336599998E-2</c:v>
                </c:pt>
                <c:pt idx="1595" formatCode="0.00E+00">
                  <c:v>4.4449146198799999E-2</c:v>
                </c:pt>
                <c:pt idx="1596" formatCode="0.00E+00">
                  <c:v>4.4406048060899997E-2</c:v>
                </c:pt>
                <c:pt idx="1597" formatCode="0.00E+00">
                  <c:v>4.4362949923099998E-2</c:v>
                </c:pt>
                <c:pt idx="1598" formatCode="0.00E+00">
                  <c:v>4.4319851785200003E-2</c:v>
                </c:pt>
                <c:pt idx="1599" formatCode="0.00E+00">
                  <c:v>4.4276753647399997E-2</c:v>
                </c:pt>
                <c:pt idx="1600" formatCode="0.00E+00">
                  <c:v>4.4233655509500001E-2</c:v>
                </c:pt>
                <c:pt idx="1601" formatCode="0.00E+00">
                  <c:v>4.4190557371700002E-2</c:v>
                </c:pt>
                <c:pt idx="1602" formatCode="0.00E+00">
                  <c:v>4.41474592338E-2</c:v>
                </c:pt>
                <c:pt idx="1603" formatCode="0.00E+00">
                  <c:v>4.4104361096000001E-2</c:v>
                </c:pt>
                <c:pt idx="1604" formatCode="0.00E+00">
                  <c:v>4.4061262958099999E-2</c:v>
                </c:pt>
                <c:pt idx="1605" formatCode="0.00E+00">
                  <c:v>4.40181648203E-2</c:v>
                </c:pt>
                <c:pt idx="1606" formatCode="0.00E+00">
                  <c:v>4.3975066682500001E-2</c:v>
                </c:pt>
                <c:pt idx="1607" formatCode="0.00E+00">
                  <c:v>4.3931968544599999E-2</c:v>
                </c:pt>
                <c:pt idx="1608" formatCode="0.00E+00">
                  <c:v>4.38888704068E-2</c:v>
                </c:pt>
                <c:pt idx="1609" formatCode="0.00E+00">
                  <c:v>4.3845772268899998E-2</c:v>
                </c:pt>
                <c:pt idx="1610" formatCode="0.00E+00">
                  <c:v>4.3802674131099999E-2</c:v>
                </c:pt>
                <c:pt idx="1611" formatCode="0.00E+00">
                  <c:v>4.3759575993200003E-2</c:v>
                </c:pt>
                <c:pt idx="1612" formatCode="0.00E+00">
                  <c:v>4.3716477855399997E-2</c:v>
                </c:pt>
                <c:pt idx="1613" formatCode="0.00E+00">
                  <c:v>4.3673379717500002E-2</c:v>
                </c:pt>
                <c:pt idx="1614" formatCode="0.00E+00">
                  <c:v>4.3630281579700003E-2</c:v>
                </c:pt>
                <c:pt idx="1615" formatCode="0.00E+00">
                  <c:v>4.3587183441800001E-2</c:v>
                </c:pt>
                <c:pt idx="1616" formatCode="0.00E+00">
                  <c:v>4.3544085304000002E-2</c:v>
                </c:pt>
                <c:pt idx="1617" formatCode="0.00E+00">
                  <c:v>4.35138543355E-2</c:v>
                </c:pt>
                <c:pt idx="1618" formatCode="0.00E+00">
                  <c:v>4.3491873829200001E-2</c:v>
                </c:pt>
                <c:pt idx="1619" formatCode="0.00E+00">
                  <c:v>4.3469893322900001E-2</c:v>
                </c:pt>
                <c:pt idx="1620" formatCode="0.00E+00">
                  <c:v>4.3447912816600001E-2</c:v>
                </c:pt>
                <c:pt idx="1621" formatCode="0.00E+00">
                  <c:v>4.3425932310199998E-2</c:v>
                </c:pt>
                <c:pt idx="1622" formatCode="0.00E+00">
                  <c:v>4.3403951803899998E-2</c:v>
                </c:pt>
                <c:pt idx="1623" formatCode="0.00E+00">
                  <c:v>4.3381971297599999E-2</c:v>
                </c:pt>
                <c:pt idx="1624" formatCode="0.00E+00">
                  <c:v>4.3359990791299999E-2</c:v>
                </c:pt>
                <c:pt idx="1625" formatCode="0.00E+00">
                  <c:v>4.3338010284999999E-2</c:v>
                </c:pt>
                <c:pt idx="1626" formatCode="0.00E+00">
                  <c:v>4.3316029778699999E-2</c:v>
                </c:pt>
                <c:pt idx="1627" formatCode="0.00E+00">
                  <c:v>4.32940492724E-2</c:v>
                </c:pt>
                <c:pt idx="1628" formatCode="0.00E+00">
                  <c:v>4.3272068766000003E-2</c:v>
                </c:pt>
                <c:pt idx="1629" formatCode="0.00E+00">
                  <c:v>4.3250088259699997E-2</c:v>
                </c:pt>
                <c:pt idx="1630" formatCode="0.00E+00">
                  <c:v>4.3228107753399997E-2</c:v>
                </c:pt>
                <c:pt idx="1631" formatCode="0.00E+00">
                  <c:v>4.3206127247099997E-2</c:v>
                </c:pt>
                <c:pt idx="1632" formatCode="0.00E+00">
                  <c:v>4.3184146740799997E-2</c:v>
                </c:pt>
                <c:pt idx="1633" formatCode="0.00E+00">
                  <c:v>4.3162166234499998E-2</c:v>
                </c:pt>
                <c:pt idx="1634" formatCode="0.00E+00">
                  <c:v>4.3140185728199998E-2</c:v>
                </c:pt>
                <c:pt idx="1635" formatCode="0.00E+00">
                  <c:v>4.3118205221899998E-2</c:v>
                </c:pt>
                <c:pt idx="1636" formatCode="0.00E+00">
                  <c:v>4.3096224715500002E-2</c:v>
                </c:pt>
                <c:pt idx="1637" formatCode="0.00E+00">
                  <c:v>4.3074244209200002E-2</c:v>
                </c:pt>
                <c:pt idx="1638" formatCode="0.00E+00">
                  <c:v>4.3052263702900002E-2</c:v>
                </c:pt>
                <c:pt idx="1639" formatCode="0.00E+00">
                  <c:v>4.3030283196600003E-2</c:v>
                </c:pt>
                <c:pt idx="1640" formatCode="0.00E+00">
                  <c:v>4.3008302690300003E-2</c:v>
                </c:pt>
                <c:pt idx="1641" formatCode="0.00E+00">
                  <c:v>4.2986322184000003E-2</c:v>
                </c:pt>
                <c:pt idx="1642" formatCode="0.00E+00">
                  <c:v>4.2963968110300003E-2</c:v>
                </c:pt>
                <c:pt idx="1643" formatCode="0.00E+00">
                  <c:v>4.29415678822E-2</c:v>
                </c:pt>
                <c:pt idx="1644" formatCode="0.00E+00">
                  <c:v>4.2919167654099998E-2</c:v>
                </c:pt>
                <c:pt idx="1645" formatCode="0.00E+00">
                  <c:v>4.2896767426000001E-2</c:v>
                </c:pt>
                <c:pt idx="1646" formatCode="0.00E+00">
                  <c:v>4.2874367197899999E-2</c:v>
                </c:pt>
                <c:pt idx="1647" formatCode="0.00E+00">
                  <c:v>4.2851966969800002E-2</c:v>
                </c:pt>
                <c:pt idx="1648" formatCode="0.00E+00">
                  <c:v>4.2829566741699999E-2</c:v>
                </c:pt>
                <c:pt idx="1649" formatCode="0.00E+00">
                  <c:v>4.2807166513600003E-2</c:v>
                </c:pt>
                <c:pt idx="1650" formatCode="0.00E+00">
                  <c:v>4.27847662855E-2</c:v>
                </c:pt>
                <c:pt idx="1651" formatCode="0.00E+00">
                  <c:v>4.2762366057500001E-2</c:v>
                </c:pt>
                <c:pt idx="1652" formatCode="0.00E+00">
                  <c:v>4.2739965829399998E-2</c:v>
                </c:pt>
                <c:pt idx="1653" formatCode="0.00E+00">
                  <c:v>4.2717565601300002E-2</c:v>
                </c:pt>
                <c:pt idx="1654" formatCode="0.00E+00">
                  <c:v>4.2695165373199999E-2</c:v>
                </c:pt>
                <c:pt idx="1655" formatCode="0.00E+00">
                  <c:v>4.2672765145100003E-2</c:v>
                </c:pt>
                <c:pt idx="1656" formatCode="0.00E+00">
                  <c:v>4.2650364917E-2</c:v>
                </c:pt>
                <c:pt idx="1657" formatCode="0.00E+00">
                  <c:v>4.2627964688899997E-2</c:v>
                </c:pt>
                <c:pt idx="1658" formatCode="0.00E+00">
                  <c:v>4.2605564460800001E-2</c:v>
                </c:pt>
                <c:pt idx="1659" formatCode="0.00E+00">
                  <c:v>4.2583164232800001E-2</c:v>
                </c:pt>
                <c:pt idx="1660" formatCode="0.00E+00">
                  <c:v>4.2560764004699998E-2</c:v>
                </c:pt>
                <c:pt idx="1661" formatCode="0.00E+00">
                  <c:v>4.2538363776600002E-2</c:v>
                </c:pt>
                <c:pt idx="1662" formatCode="0.00E+00">
                  <c:v>4.2515963548499999E-2</c:v>
                </c:pt>
                <c:pt idx="1663" formatCode="0.00E+00">
                  <c:v>4.2493563320400003E-2</c:v>
                </c:pt>
                <c:pt idx="1664" formatCode="0.00E+00">
                  <c:v>4.24711630923E-2</c:v>
                </c:pt>
                <c:pt idx="1665" formatCode="0.00E+00">
                  <c:v>4.2448762864199997E-2</c:v>
                </c:pt>
                <c:pt idx="1666" formatCode="0.00E+00">
                  <c:v>4.2426362636100001E-2</c:v>
                </c:pt>
                <c:pt idx="1667" formatCode="0.00E+00">
                  <c:v>4.2403962407999998E-2</c:v>
                </c:pt>
                <c:pt idx="1668" formatCode="0.00E+00">
                  <c:v>4.2381562179999999E-2</c:v>
                </c:pt>
                <c:pt idx="1669" formatCode="0.00E+00">
                  <c:v>4.2383467536000002E-2</c:v>
                </c:pt>
                <c:pt idx="1670" formatCode="0.00E+00">
                  <c:v>4.2390591007800002E-2</c:v>
                </c:pt>
                <c:pt idx="1671" formatCode="0.00E+00">
                  <c:v>4.2397714479600002E-2</c:v>
                </c:pt>
                <c:pt idx="1672" formatCode="0.00E+00">
                  <c:v>4.2404837951299998E-2</c:v>
                </c:pt>
                <c:pt idx="1673" formatCode="0.00E+00">
                  <c:v>4.2411961423099998E-2</c:v>
                </c:pt>
                <c:pt idx="1674" formatCode="0.00E+00">
                  <c:v>4.2419084894899997E-2</c:v>
                </c:pt>
                <c:pt idx="1675" formatCode="0.00E+00">
                  <c:v>4.2426208366699997E-2</c:v>
                </c:pt>
                <c:pt idx="1676" formatCode="0.00E+00">
                  <c:v>4.2433331838500003E-2</c:v>
                </c:pt>
                <c:pt idx="1677" formatCode="0.00E+00">
                  <c:v>4.2440455310300003E-2</c:v>
                </c:pt>
                <c:pt idx="1678" formatCode="0.00E+00">
                  <c:v>4.2447578781999999E-2</c:v>
                </c:pt>
                <c:pt idx="1679" formatCode="0.00E+00">
                  <c:v>4.2454702253799999E-2</c:v>
                </c:pt>
                <c:pt idx="1680" formatCode="0.00E+00">
                  <c:v>4.2461825725599998E-2</c:v>
                </c:pt>
                <c:pt idx="1681" formatCode="0.00E+00">
                  <c:v>4.2468949197399998E-2</c:v>
                </c:pt>
                <c:pt idx="1682" formatCode="0.00E+00">
                  <c:v>4.2476072669199998E-2</c:v>
                </c:pt>
                <c:pt idx="1683" formatCode="0.00E+00">
                  <c:v>4.2483196140999997E-2</c:v>
                </c:pt>
                <c:pt idx="1684" formatCode="0.00E+00">
                  <c:v>4.2490319612799997E-2</c:v>
                </c:pt>
                <c:pt idx="1685" formatCode="0.00E+00">
                  <c:v>4.24974430845E-2</c:v>
                </c:pt>
                <c:pt idx="1686" formatCode="0.00E+00">
                  <c:v>4.25045665563E-2</c:v>
                </c:pt>
                <c:pt idx="1687" formatCode="0.00E+00">
                  <c:v>4.2511690028099999E-2</c:v>
                </c:pt>
                <c:pt idx="1688" formatCode="0.00E+00">
                  <c:v>4.2518813499899999E-2</c:v>
                </c:pt>
                <c:pt idx="1689" formatCode="0.00E+00">
                  <c:v>4.2525936971699999E-2</c:v>
                </c:pt>
                <c:pt idx="1690" formatCode="0.00E+00">
                  <c:v>4.2533060443499998E-2</c:v>
                </c:pt>
                <c:pt idx="1691" formatCode="0.00E+00">
                  <c:v>4.25359677903E-2</c:v>
                </c:pt>
                <c:pt idx="1692" formatCode="0.00E+00">
                  <c:v>4.2514013674199998E-2</c:v>
                </c:pt>
                <c:pt idx="1693" formatCode="0.00E+00">
                  <c:v>4.2492059558199999E-2</c:v>
                </c:pt>
                <c:pt idx="1694" formatCode="0.00E+00">
                  <c:v>4.2470105442099997E-2</c:v>
                </c:pt>
                <c:pt idx="1695" formatCode="0.00E+00">
                  <c:v>4.2448151326000001E-2</c:v>
                </c:pt>
                <c:pt idx="1696" formatCode="0.00E+00">
                  <c:v>4.2426197210000002E-2</c:v>
                </c:pt>
                <c:pt idx="1697" formatCode="0.00E+00">
                  <c:v>4.24042430939E-2</c:v>
                </c:pt>
                <c:pt idx="1698" formatCode="0.00E+00">
                  <c:v>4.2382288977799998E-2</c:v>
                </c:pt>
                <c:pt idx="1699" formatCode="0.00E+00">
                  <c:v>4.2360334861799999E-2</c:v>
                </c:pt>
                <c:pt idx="1700" formatCode="0.00E+00">
                  <c:v>4.2338380745699997E-2</c:v>
                </c:pt>
                <c:pt idx="1701" formatCode="0.00E+00">
                  <c:v>4.2316426629699998E-2</c:v>
                </c:pt>
                <c:pt idx="1702" formatCode="0.00E+00">
                  <c:v>4.2294472513600002E-2</c:v>
                </c:pt>
                <c:pt idx="1703" formatCode="0.00E+00">
                  <c:v>4.22725183975E-2</c:v>
                </c:pt>
                <c:pt idx="1704" formatCode="0.00E+00">
                  <c:v>4.2250564281500001E-2</c:v>
                </c:pt>
                <c:pt idx="1705" formatCode="0.00E+00">
                  <c:v>4.2228610165399999E-2</c:v>
                </c:pt>
                <c:pt idx="1706" formatCode="0.00E+00">
                  <c:v>4.2206656049299997E-2</c:v>
                </c:pt>
                <c:pt idx="1707" formatCode="0.00E+00">
                  <c:v>4.2184701933299998E-2</c:v>
                </c:pt>
                <c:pt idx="1708" formatCode="0.00E+00">
                  <c:v>4.2162747817200003E-2</c:v>
                </c:pt>
                <c:pt idx="1709" formatCode="0.00E+00">
                  <c:v>4.21407937011E-2</c:v>
                </c:pt>
                <c:pt idx="1710" formatCode="0.00E+00">
                  <c:v>4.2118839585100001E-2</c:v>
                </c:pt>
                <c:pt idx="1711" formatCode="0.00E+00">
                  <c:v>4.2096885468999999E-2</c:v>
                </c:pt>
                <c:pt idx="1712" formatCode="0.00E+00">
                  <c:v>4.2074931352899997E-2</c:v>
                </c:pt>
                <c:pt idx="1713" formatCode="0.00E+00">
                  <c:v>4.2052977236899998E-2</c:v>
                </c:pt>
                <c:pt idx="1714" formatCode="0.00E+00">
                  <c:v>4.2031023120800003E-2</c:v>
                </c:pt>
                <c:pt idx="1715" formatCode="0.00E+00">
                  <c:v>4.20090690047E-2</c:v>
                </c:pt>
                <c:pt idx="1716" formatCode="0.00E+00">
                  <c:v>4.1987114888700001E-2</c:v>
                </c:pt>
                <c:pt idx="1717" formatCode="0.00E+00">
                  <c:v>4.1965160772599999E-2</c:v>
                </c:pt>
                <c:pt idx="1718" formatCode="0.00E+00">
                  <c:v>4.19432066566E-2</c:v>
                </c:pt>
                <c:pt idx="1719" formatCode="0.00E+00">
                  <c:v>4.1916686738400002E-2</c:v>
                </c:pt>
                <c:pt idx="1720" formatCode="0.00E+00">
                  <c:v>4.1888538046999997E-2</c:v>
                </c:pt>
                <c:pt idx="1721" formatCode="0.00E+00">
                  <c:v>4.1860389355599999E-2</c:v>
                </c:pt>
                <c:pt idx="1722" formatCode="0.00E+00">
                  <c:v>4.18322406642E-2</c:v>
                </c:pt>
                <c:pt idx="1723" formatCode="0.00E+00">
                  <c:v>4.1804091972800002E-2</c:v>
                </c:pt>
                <c:pt idx="1724" formatCode="0.00E+00">
                  <c:v>4.1775943281400003E-2</c:v>
                </c:pt>
                <c:pt idx="1725" formatCode="0.00E+00">
                  <c:v>4.1747794589999998E-2</c:v>
                </c:pt>
                <c:pt idx="1726" formatCode="0.00E+00">
                  <c:v>4.17196458986E-2</c:v>
                </c:pt>
                <c:pt idx="1727" formatCode="0.00E+00">
                  <c:v>4.1691497207200001E-2</c:v>
                </c:pt>
                <c:pt idx="1728" formatCode="0.00E+00">
                  <c:v>4.1663348515699999E-2</c:v>
                </c:pt>
                <c:pt idx="1729" formatCode="0.00E+00">
                  <c:v>4.1635199824300001E-2</c:v>
                </c:pt>
                <c:pt idx="1730" formatCode="0.00E+00">
                  <c:v>4.1607051132900003E-2</c:v>
                </c:pt>
                <c:pt idx="1731" formatCode="0.00E+00">
                  <c:v>4.1578902441499997E-2</c:v>
                </c:pt>
                <c:pt idx="1732" formatCode="0.00E+00">
                  <c:v>4.1550753750099999E-2</c:v>
                </c:pt>
                <c:pt idx="1733" formatCode="0.00E+00">
                  <c:v>4.15226050587E-2</c:v>
                </c:pt>
                <c:pt idx="1734" formatCode="0.00E+00">
                  <c:v>4.1494456367300002E-2</c:v>
                </c:pt>
                <c:pt idx="1735" formatCode="0.00E+00">
                  <c:v>4.1466307675899997E-2</c:v>
                </c:pt>
                <c:pt idx="1736" formatCode="0.00E+00">
                  <c:v>4.1438158984499998E-2</c:v>
                </c:pt>
                <c:pt idx="1737" formatCode="0.00E+00">
                  <c:v>4.14100102931E-2</c:v>
                </c:pt>
                <c:pt idx="1738" formatCode="0.00E+00">
                  <c:v>4.1381861601700001E-2</c:v>
                </c:pt>
                <c:pt idx="1739" formatCode="0.00E+00">
                  <c:v>4.1353712910300003E-2</c:v>
                </c:pt>
                <c:pt idx="1740" formatCode="0.00E+00">
                  <c:v>4.1325564218899997E-2</c:v>
                </c:pt>
                <c:pt idx="1741" formatCode="0.00E+00">
                  <c:v>4.1297415527499999E-2</c:v>
                </c:pt>
                <c:pt idx="1742" formatCode="0.00E+00">
                  <c:v>4.12679869909E-2</c:v>
                </c:pt>
                <c:pt idx="1743" formatCode="0.00E+00">
                  <c:v>4.1228069853299999E-2</c:v>
                </c:pt>
                <c:pt idx="1744" formatCode="0.00E+00">
                  <c:v>4.1188152715699998E-2</c:v>
                </c:pt>
                <c:pt idx="1745" formatCode="0.00E+00">
                  <c:v>4.1148235578E-2</c:v>
                </c:pt>
                <c:pt idx="1746" formatCode="0.00E+00">
                  <c:v>4.1108318440399999E-2</c:v>
                </c:pt>
                <c:pt idx="1747" formatCode="0.00E+00">
                  <c:v>4.1068401302700001E-2</c:v>
                </c:pt>
                <c:pt idx="1748" formatCode="0.00E+00">
                  <c:v>4.10284841651E-2</c:v>
                </c:pt>
                <c:pt idx="1749" formatCode="0.00E+00">
                  <c:v>4.0988567027400002E-2</c:v>
                </c:pt>
                <c:pt idx="1750" formatCode="0.00E+00">
                  <c:v>4.0948649889800001E-2</c:v>
                </c:pt>
                <c:pt idx="1751" formatCode="0.00E+00">
                  <c:v>4.0908732752099997E-2</c:v>
                </c:pt>
                <c:pt idx="1752" formatCode="0.00E+00">
                  <c:v>4.0868815614500002E-2</c:v>
                </c:pt>
                <c:pt idx="1753" formatCode="0.00E+00">
                  <c:v>4.0828898476799998E-2</c:v>
                </c:pt>
                <c:pt idx="1754" formatCode="0.00E+00">
                  <c:v>4.0788981339200003E-2</c:v>
                </c:pt>
                <c:pt idx="1755" formatCode="0.00E+00">
                  <c:v>4.0749064201499999E-2</c:v>
                </c:pt>
                <c:pt idx="1756" formatCode="0.00E+00">
                  <c:v>4.0709147063899997E-2</c:v>
                </c:pt>
                <c:pt idx="1757" formatCode="0.00E+00">
                  <c:v>4.06692299262E-2</c:v>
                </c:pt>
                <c:pt idx="1758" formatCode="0.00E+00">
                  <c:v>4.0629312788599999E-2</c:v>
                </c:pt>
                <c:pt idx="1759" formatCode="0.00E+00">
                  <c:v>4.0589395650900001E-2</c:v>
                </c:pt>
                <c:pt idx="1760" formatCode="0.00E+00">
                  <c:v>4.05494785133E-2</c:v>
                </c:pt>
                <c:pt idx="1761" formatCode="0.00E+00">
                  <c:v>4.0509561375600002E-2</c:v>
                </c:pt>
                <c:pt idx="1762" formatCode="0.00E+00">
                  <c:v>4.0469644238000001E-2</c:v>
                </c:pt>
                <c:pt idx="1763" formatCode="0.00E+00">
                  <c:v>4.0429727100399999E-2</c:v>
                </c:pt>
                <c:pt idx="1764" formatCode="0.00E+00">
                  <c:v>4.0389809962700002E-2</c:v>
                </c:pt>
                <c:pt idx="1765" formatCode="0.00E+00">
                  <c:v>4.0349892825100001E-2</c:v>
                </c:pt>
                <c:pt idx="1766" formatCode="0.00E+00">
                  <c:v>4.0309975687400003E-2</c:v>
                </c:pt>
                <c:pt idx="1767" formatCode="0.00E+00">
                  <c:v>4.0270058549800002E-2</c:v>
                </c:pt>
                <c:pt idx="1768" formatCode="0.00E+00">
                  <c:v>4.0230141412099997E-2</c:v>
                </c:pt>
                <c:pt idx="1769" formatCode="0.00E+00">
                  <c:v>4.0187736739200002E-2</c:v>
                </c:pt>
                <c:pt idx="1770" formatCode="0.00E+00">
                  <c:v>4.0133301975299997E-2</c:v>
                </c:pt>
                <c:pt idx="1771" formatCode="0.00E+00">
                  <c:v>4.0078867211300002E-2</c:v>
                </c:pt>
                <c:pt idx="1772" formatCode="0.00E+00">
                  <c:v>4.0024432447399998E-2</c:v>
                </c:pt>
                <c:pt idx="1773" formatCode="0.00E+00">
                  <c:v>3.9969997683400003E-2</c:v>
                </c:pt>
                <c:pt idx="1774" formatCode="0.00E+00">
                  <c:v>3.9915562919499999E-2</c:v>
                </c:pt>
                <c:pt idx="1775" formatCode="0.00E+00">
                  <c:v>3.9861128155499997E-2</c:v>
                </c:pt>
                <c:pt idx="1776" formatCode="0.00E+00">
                  <c:v>3.98066933916E-2</c:v>
                </c:pt>
                <c:pt idx="1777" formatCode="0.00E+00">
                  <c:v>3.9752258627599998E-2</c:v>
                </c:pt>
                <c:pt idx="1778" formatCode="0.00E+00">
                  <c:v>3.9697823863700001E-2</c:v>
                </c:pt>
                <c:pt idx="1779" formatCode="0.00E+00">
                  <c:v>3.9643389099699999E-2</c:v>
                </c:pt>
                <c:pt idx="1780" formatCode="0.00E+00">
                  <c:v>3.9588954335800002E-2</c:v>
                </c:pt>
                <c:pt idx="1781" formatCode="0.00E+00">
                  <c:v>3.95345195718E-2</c:v>
                </c:pt>
                <c:pt idx="1782" formatCode="0.00E+00">
                  <c:v>3.9480084807900002E-2</c:v>
                </c:pt>
                <c:pt idx="1783" formatCode="0.00E+00">
                  <c:v>3.9425650043900001E-2</c:v>
                </c:pt>
                <c:pt idx="1784" formatCode="0.00E+00">
                  <c:v>3.9371215280000003E-2</c:v>
                </c:pt>
                <c:pt idx="1785" formatCode="0.00E+00">
                  <c:v>3.9316780516000002E-2</c:v>
                </c:pt>
                <c:pt idx="1786" formatCode="0.00E+00">
                  <c:v>3.9262345752099997E-2</c:v>
                </c:pt>
                <c:pt idx="1787" formatCode="0.00E+00">
                  <c:v>3.9207910988100003E-2</c:v>
                </c:pt>
                <c:pt idx="1788" formatCode="0.00E+00">
                  <c:v>3.9153476224199998E-2</c:v>
                </c:pt>
                <c:pt idx="1789" formatCode="0.00E+00">
                  <c:v>3.9099041460199997E-2</c:v>
                </c:pt>
                <c:pt idx="1790" formatCode="0.00E+00">
                  <c:v>3.9044606696299999E-2</c:v>
                </c:pt>
                <c:pt idx="1791" formatCode="0.00E+00">
                  <c:v>3.8990171932299998E-2</c:v>
                </c:pt>
                <c:pt idx="1792" formatCode="0.00E+00">
                  <c:v>3.89357371684E-2</c:v>
                </c:pt>
                <c:pt idx="1793" formatCode="0.00E+00">
                  <c:v>3.8907901618799999E-2</c:v>
                </c:pt>
                <c:pt idx="1794" formatCode="0.00E+00">
                  <c:v>3.88942178601E-2</c:v>
                </c:pt>
                <c:pt idx="1795" formatCode="0.00E+00">
                  <c:v>3.8880534101299997E-2</c:v>
                </c:pt>
                <c:pt idx="1796" formatCode="0.00E+00">
                  <c:v>3.8866850342500002E-2</c:v>
                </c:pt>
                <c:pt idx="1797" formatCode="0.00E+00">
                  <c:v>3.8853166583800003E-2</c:v>
                </c:pt>
                <c:pt idx="1798" formatCode="0.00E+00">
                  <c:v>3.8839482825E-2</c:v>
                </c:pt>
                <c:pt idx="1799" formatCode="0.00E+00">
                  <c:v>3.8825799066300001E-2</c:v>
                </c:pt>
                <c:pt idx="1800" formatCode="0.00E+00">
                  <c:v>3.8812115307499999E-2</c:v>
                </c:pt>
                <c:pt idx="1801" formatCode="0.00E+00">
                  <c:v>3.87984315488E-2</c:v>
                </c:pt>
                <c:pt idx="1802" formatCode="0.00E+00">
                  <c:v>3.8784747789999997E-2</c:v>
                </c:pt>
                <c:pt idx="1803" formatCode="0.00E+00">
                  <c:v>3.8771064031299998E-2</c:v>
                </c:pt>
                <c:pt idx="1804" formatCode="0.00E+00">
                  <c:v>3.8757380272500003E-2</c:v>
                </c:pt>
                <c:pt idx="1805" formatCode="0.00E+00">
                  <c:v>3.8743696513799997E-2</c:v>
                </c:pt>
                <c:pt idx="1806" formatCode="0.00E+00">
                  <c:v>3.8730012755000001E-2</c:v>
                </c:pt>
                <c:pt idx="1807" formatCode="0.00E+00">
                  <c:v>3.8716328996199999E-2</c:v>
                </c:pt>
                <c:pt idx="1808" formatCode="0.00E+00">
                  <c:v>3.87026452375E-2</c:v>
                </c:pt>
                <c:pt idx="1809" formatCode="0.00E+00">
                  <c:v>3.8688961478699997E-2</c:v>
                </c:pt>
                <c:pt idx="1810" formatCode="0.00E+00">
                  <c:v>3.8675277719999998E-2</c:v>
                </c:pt>
                <c:pt idx="1811" formatCode="0.00E+00">
                  <c:v>3.8661593961200003E-2</c:v>
                </c:pt>
                <c:pt idx="1812" formatCode="0.00E+00">
                  <c:v>3.8647910202499997E-2</c:v>
                </c:pt>
                <c:pt idx="1813" formatCode="0.00E+00">
                  <c:v>3.8634226443700001E-2</c:v>
                </c:pt>
                <c:pt idx="1814" formatCode="0.00E+00">
                  <c:v>3.8620542685000002E-2</c:v>
                </c:pt>
                <c:pt idx="1815" formatCode="0.00E+00">
                  <c:v>3.8606858926199999E-2</c:v>
                </c:pt>
                <c:pt idx="1816" formatCode="0.00E+00">
                  <c:v>3.85931751675E-2</c:v>
                </c:pt>
                <c:pt idx="1817" formatCode="0.00E+00">
                  <c:v>3.8579491408699998E-2</c:v>
                </c:pt>
                <c:pt idx="1818" formatCode="0.00E+00">
                  <c:v>3.8565807649900002E-2</c:v>
                </c:pt>
                <c:pt idx="1819" formatCode="0.00E+00">
                  <c:v>3.8559481524600002E-2</c:v>
                </c:pt>
                <c:pt idx="1820" formatCode="0.00E+00">
                  <c:v>3.8561056925200003E-2</c:v>
                </c:pt>
                <c:pt idx="1821" formatCode="0.00E+00">
                  <c:v>3.8562632325900001E-2</c:v>
                </c:pt>
                <c:pt idx="1822" formatCode="0.00E+00">
                  <c:v>3.8564207726500002E-2</c:v>
                </c:pt>
                <c:pt idx="1823" formatCode="0.00E+00">
                  <c:v>3.8565783127100003E-2</c:v>
                </c:pt>
                <c:pt idx="1824" formatCode="0.00E+00">
                  <c:v>3.8567358527800001E-2</c:v>
                </c:pt>
                <c:pt idx="1825" formatCode="0.00E+00">
                  <c:v>3.8568933928400002E-2</c:v>
                </c:pt>
                <c:pt idx="1826" formatCode="0.00E+00">
                  <c:v>3.85705093291E-2</c:v>
                </c:pt>
                <c:pt idx="1827" formatCode="0.00E+00">
                  <c:v>3.8572084729700001E-2</c:v>
                </c:pt>
                <c:pt idx="1828" formatCode="0.00E+00">
                  <c:v>3.8573660130300003E-2</c:v>
                </c:pt>
                <c:pt idx="1829" formatCode="0.00E+00">
                  <c:v>3.8575235531E-2</c:v>
                </c:pt>
                <c:pt idx="1830" formatCode="0.00E+00">
                  <c:v>3.8576810931600002E-2</c:v>
                </c:pt>
                <c:pt idx="1831" formatCode="0.00E+00">
                  <c:v>3.8578386332299999E-2</c:v>
                </c:pt>
                <c:pt idx="1832" formatCode="0.00E+00">
                  <c:v>3.8579961732900001E-2</c:v>
                </c:pt>
                <c:pt idx="1833" formatCode="0.00E+00">
                  <c:v>3.8581537133500002E-2</c:v>
                </c:pt>
                <c:pt idx="1834" formatCode="0.00E+00">
                  <c:v>3.8583112534199999E-2</c:v>
                </c:pt>
                <c:pt idx="1835" formatCode="0.00E+00">
                  <c:v>3.8584687934800001E-2</c:v>
                </c:pt>
                <c:pt idx="1836" formatCode="0.00E+00">
                  <c:v>3.8586263335499998E-2</c:v>
                </c:pt>
                <c:pt idx="1837" formatCode="0.00E+00">
                  <c:v>3.85878387361E-2</c:v>
                </c:pt>
                <c:pt idx="1838" formatCode="0.00E+00">
                  <c:v>3.8589414136700001E-2</c:v>
                </c:pt>
                <c:pt idx="1839" formatCode="0.00E+00">
                  <c:v>3.8590989537399999E-2</c:v>
                </c:pt>
                <c:pt idx="1840" formatCode="0.00E+00">
                  <c:v>3.8592564938E-2</c:v>
                </c:pt>
                <c:pt idx="1841" formatCode="0.00E+00">
                  <c:v>3.8594140338699998E-2</c:v>
                </c:pt>
                <c:pt idx="1842" formatCode="0.00E+00">
                  <c:v>3.8595715739299999E-2</c:v>
                </c:pt>
                <c:pt idx="1843" formatCode="0.00E+00">
                  <c:v>3.85972911399E-2</c:v>
                </c:pt>
                <c:pt idx="1844" formatCode="0.00E+00">
                  <c:v>3.8598866540599998E-2</c:v>
                </c:pt>
                <c:pt idx="1845" formatCode="0.00E+00">
                  <c:v>3.8548588522900003E-2</c:v>
                </c:pt>
                <c:pt idx="1846" formatCode="0.00E+00">
                  <c:v>3.8467362764300003E-2</c:v>
                </c:pt>
                <c:pt idx="1847" formatCode="0.00E+00">
                  <c:v>3.8386137005699997E-2</c:v>
                </c:pt>
                <c:pt idx="1848" formatCode="0.00E+00">
                  <c:v>3.8304911247099997E-2</c:v>
                </c:pt>
                <c:pt idx="1849" formatCode="0.00E+00">
                  <c:v>3.8223685488499998E-2</c:v>
                </c:pt>
                <c:pt idx="1850" formatCode="0.00E+00">
                  <c:v>3.8142459729899998E-2</c:v>
                </c:pt>
                <c:pt idx="1851" formatCode="0.00E+00">
                  <c:v>3.8061233971299999E-2</c:v>
                </c:pt>
                <c:pt idx="1852" formatCode="0.00E+00">
                  <c:v>3.7980008212699999E-2</c:v>
                </c:pt>
                <c:pt idx="1853" formatCode="0.00E+00">
                  <c:v>3.78987824541E-2</c:v>
                </c:pt>
                <c:pt idx="1854" formatCode="0.00E+00">
                  <c:v>3.78175566955E-2</c:v>
                </c:pt>
                <c:pt idx="1855" formatCode="0.00E+00">
                  <c:v>3.7736330936900001E-2</c:v>
                </c:pt>
                <c:pt idx="1856" formatCode="0.00E+00">
                  <c:v>3.7655105178300001E-2</c:v>
                </c:pt>
                <c:pt idx="1857" formatCode="0.00E+00">
                  <c:v>3.7573879419700001E-2</c:v>
                </c:pt>
                <c:pt idx="1858" formatCode="0.00E+00">
                  <c:v>3.7492653661100002E-2</c:v>
                </c:pt>
                <c:pt idx="1859" formatCode="0.00E+00">
                  <c:v>3.7411427902500002E-2</c:v>
                </c:pt>
                <c:pt idx="1860" formatCode="0.00E+00">
                  <c:v>3.7330202143900003E-2</c:v>
                </c:pt>
                <c:pt idx="1861" formatCode="0.00E+00">
                  <c:v>3.7248976385300003E-2</c:v>
                </c:pt>
                <c:pt idx="1862" formatCode="0.00E+00">
                  <c:v>3.7167750626699997E-2</c:v>
                </c:pt>
                <c:pt idx="1863" formatCode="0.00E+00">
                  <c:v>3.7086524868099997E-2</c:v>
                </c:pt>
                <c:pt idx="1864" formatCode="0.00E+00">
                  <c:v>3.7005299109499998E-2</c:v>
                </c:pt>
                <c:pt idx="1865" formatCode="0.00E+00">
                  <c:v>3.6924073350899998E-2</c:v>
                </c:pt>
                <c:pt idx="1866" formatCode="0.00E+00">
                  <c:v>3.6842847592299999E-2</c:v>
                </c:pt>
                <c:pt idx="1867" formatCode="0.00E+00">
                  <c:v>3.6761621833699999E-2</c:v>
                </c:pt>
                <c:pt idx="1868" formatCode="0.00E+00">
                  <c:v>3.66803960751E-2</c:v>
                </c:pt>
                <c:pt idx="1869" formatCode="0.00E+00">
                  <c:v>3.6677281221099998E-2</c:v>
                </c:pt>
                <c:pt idx="1870" formatCode="0.00E+00">
                  <c:v>3.6689292654399998E-2</c:v>
                </c:pt>
                <c:pt idx="1871" formatCode="0.00E+00">
                  <c:v>3.6701304087699997E-2</c:v>
                </c:pt>
                <c:pt idx="1872" formatCode="0.00E+00">
                  <c:v>3.6713315521000003E-2</c:v>
                </c:pt>
                <c:pt idx="1873" formatCode="0.00E+00">
                  <c:v>3.6725326954300003E-2</c:v>
                </c:pt>
                <c:pt idx="1874" formatCode="0.00E+00">
                  <c:v>3.6737338387600002E-2</c:v>
                </c:pt>
                <c:pt idx="1875" formatCode="0.00E+00">
                  <c:v>3.6749349820900001E-2</c:v>
                </c:pt>
                <c:pt idx="1876" formatCode="0.00E+00">
                  <c:v>3.6761361254299997E-2</c:v>
                </c:pt>
                <c:pt idx="1877" formatCode="0.00E+00">
                  <c:v>3.6773372687600003E-2</c:v>
                </c:pt>
                <c:pt idx="1878" formatCode="0.00E+00">
                  <c:v>3.6785384120900003E-2</c:v>
                </c:pt>
                <c:pt idx="1879" formatCode="0.00E+00">
                  <c:v>3.6797395554200002E-2</c:v>
                </c:pt>
                <c:pt idx="1880" formatCode="0.00E+00">
                  <c:v>3.6809406987500001E-2</c:v>
                </c:pt>
                <c:pt idx="1881" formatCode="0.00E+00">
                  <c:v>3.6821418420800001E-2</c:v>
                </c:pt>
                <c:pt idx="1882" formatCode="0.00E+00">
                  <c:v>3.68334298541E-2</c:v>
                </c:pt>
                <c:pt idx="1883" formatCode="0.00E+00">
                  <c:v>3.6845441287500003E-2</c:v>
                </c:pt>
                <c:pt idx="1884" formatCode="0.00E+00">
                  <c:v>3.6857452720800002E-2</c:v>
                </c:pt>
                <c:pt idx="1885" formatCode="0.00E+00">
                  <c:v>3.6869464154100001E-2</c:v>
                </c:pt>
                <c:pt idx="1886" formatCode="0.00E+00">
                  <c:v>3.6881475587400001E-2</c:v>
                </c:pt>
                <c:pt idx="1887" formatCode="0.00E+00">
                  <c:v>3.68934870207E-2</c:v>
                </c:pt>
                <c:pt idx="1888" formatCode="0.00E+00">
                  <c:v>3.6905498453999999E-2</c:v>
                </c:pt>
                <c:pt idx="1889" formatCode="0.00E+00">
                  <c:v>3.6917509887299998E-2</c:v>
                </c:pt>
                <c:pt idx="1890" formatCode="0.00E+00">
                  <c:v>3.6929521320700001E-2</c:v>
                </c:pt>
                <c:pt idx="1891" formatCode="0.00E+00">
                  <c:v>3.6941532754E-2</c:v>
                </c:pt>
                <c:pt idx="1892" formatCode="0.00E+00">
                  <c:v>3.69535441873E-2</c:v>
                </c:pt>
                <c:pt idx="1893" formatCode="0.00E+00">
                  <c:v>3.6965555620599999E-2</c:v>
                </c:pt>
                <c:pt idx="1894" formatCode="0.00E+00">
                  <c:v>3.6977567053899998E-2</c:v>
                </c:pt>
                <c:pt idx="1895" formatCode="0.00E+00">
                  <c:v>3.6957509538300001E-2</c:v>
                </c:pt>
                <c:pt idx="1896" formatCode="0.00E+00">
                  <c:v>3.6891230926299999E-2</c:v>
                </c:pt>
                <c:pt idx="1897" formatCode="0.00E+00">
                  <c:v>3.6824952314299997E-2</c:v>
                </c:pt>
                <c:pt idx="1898" formatCode="0.00E+00">
                  <c:v>3.6758673702399998E-2</c:v>
                </c:pt>
                <c:pt idx="1899" formatCode="0.00E+00">
                  <c:v>3.6692395090400003E-2</c:v>
                </c:pt>
                <c:pt idx="1900" formatCode="0.00E+00">
                  <c:v>3.66261164784E-2</c:v>
                </c:pt>
                <c:pt idx="1901" formatCode="0.00E+00">
                  <c:v>3.6559837866399998E-2</c:v>
                </c:pt>
                <c:pt idx="1902" formatCode="0.00E+00">
                  <c:v>3.6493559254400003E-2</c:v>
                </c:pt>
                <c:pt idx="1903" formatCode="0.00E+00">
                  <c:v>3.6427280642400001E-2</c:v>
                </c:pt>
                <c:pt idx="1904" formatCode="0.00E+00">
                  <c:v>3.6361002030399998E-2</c:v>
                </c:pt>
                <c:pt idx="1905" formatCode="0.00E+00">
                  <c:v>3.6294723418400003E-2</c:v>
                </c:pt>
                <c:pt idx="1906" formatCode="0.00E+00">
                  <c:v>3.6228444806400001E-2</c:v>
                </c:pt>
                <c:pt idx="1907" formatCode="0.00E+00">
                  <c:v>3.6162166194399999E-2</c:v>
                </c:pt>
                <c:pt idx="1908" formatCode="0.00E+00">
                  <c:v>3.60958875825E-2</c:v>
                </c:pt>
                <c:pt idx="1909" formatCode="0.00E+00">
                  <c:v>3.6029608970499998E-2</c:v>
                </c:pt>
                <c:pt idx="1910" formatCode="0.00E+00">
                  <c:v>3.5963330358500002E-2</c:v>
                </c:pt>
                <c:pt idx="1911" formatCode="0.00E+00">
                  <c:v>3.58970517465E-2</c:v>
                </c:pt>
                <c:pt idx="1912" formatCode="0.00E+00">
                  <c:v>3.5830773134499998E-2</c:v>
                </c:pt>
                <c:pt idx="1913" formatCode="0.00E+00">
                  <c:v>3.5764494522500002E-2</c:v>
                </c:pt>
                <c:pt idx="1914" formatCode="0.00E+00">
                  <c:v>3.56982159105E-2</c:v>
                </c:pt>
                <c:pt idx="1915" formatCode="0.00E+00">
                  <c:v>3.5631937298499998E-2</c:v>
                </c:pt>
                <c:pt idx="1916" formatCode="0.00E+00">
                  <c:v>3.5565658686500003E-2</c:v>
                </c:pt>
                <c:pt idx="1917" formatCode="0.00E+00">
                  <c:v>3.5499380074599997E-2</c:v>
                </c:pt>
                <c:pt idx="1918" formatCode="0.00E+00">
                  <c:v>3.5433101462600002E-2</c:v>
                </c:pt>
                <c:pt idx="1919" formatCode="0.00E+00">
                  <c:v>3.53764286627E-2</c:v>
                </c:pt>
                <c:pt idx="1920" formatCode="0.00E+00">
                  <c:v>3.5330848807900002E-2</c:v>
                </c:pt>
                <c:pt idx="1921" formatCode="0.00E+00">
                  <c:v>3.5285268953E-2</c:v>
                </c:pt>
                <c:pt idx="1922" formatCode="0.00E+00">
                  <c:v>3.5239689098200001E-2</c:v>
                </c:pt>
                <c:pt idx="1923" formatCode="0.00E+00">
                  <c:v>3.5194109243400003E-2</c:v>
                </c:pt>
                <c:pt idx="1924" formatCode="0.00E+00">
                  <c:v>3.5148529388500001E-2</c:v>
                </c:pt>
                <c:pt idx="1925" formatCode="0.00E+00">
                  <c:v>3.5102949533700002E-2</c:v>
                </c:pt>
                <c:pt idx="1926" formatCode="0.00E+00">
                  <c:v>3.5057369678899997E-2</c:v>
                </c:pt>
                <c:pt idx="1927" formatCode="0.00E+00">
                  <c:v>3.5011789824000002E-2</c:v>
                </c:pt>
                <c:pt idx="1928" formatCode="0.00E+00">
                  <c:v>3.4966209969200003E-2</c:v>
                </c:pt>
                <c:pt idx="1929" formatCode="0.00E+00">
                  <c:v>3.4920630114399998E-2</c:v>
                </c:pt>
                <c:pt idx="1930" formatCode="0.00E+00">
                  <c:v>3.4875050259500003E-2</c:v>
                </c:pt>
                <c:pt idx="1931" formatCode="0.00E+00">
                  <c:v>3.4829470404699997E-2</c:v>
                </c:pt>
                <c:pt idx="1932" formatCode="0.00E+00">
                  <c:v>3.4783890549899998E-2</c:v>
                </c:pt>
                <c:pt idx="1933" formatCode="0.00E+00">
                  <c:v>3.4738310695000003E-2</c:v>
                </c:pt>
                <c:pt idx="1934" formatCode="0.00E+00">
                  <c:v>3.4692730840199998E-2</c:v>
                </c:pt>
                <c:pt idx="1935" formatCode="0.00E+00">
                  <c:v>3.4647150985399999E-2</c:v>
                </c:pt>
                <c:pt idx="1936" formatCode="0.00E+00">
                  <c:v>3.4601571130499997E-2</c:v>
                </c:pt>
                <c:pt idx="1937" formatCode="0.00E+00">
                  <c:v>3.4555991275699999E-2</c:v>
                </c:pt>
                <c:pt idx="1938" formatCode="0.00E+00">
                  <c:v>3.45104114209E-2</c:v>
                </c:pt>
                <c:pt idx="1939" formatCode="0.00E+00">
                  <c:v>3.4464831565999998E-2</c:v>
                </c:pt>
                <c:pt idx="1940" formatCode="0.00E+00">
                  <c:v>3.44192517112E-2</c:v>
                </c:pt>
                <c:pt idx="1941" formatCode="0.00E+00">
                  <c:v>3.4373671856400001E-2</c:v>
                </c:pt>
                <c:pt idx="1942" formatCode="0.00E+00">
                  <c:v>3.4328092001499999E-2</c:v>
                </c:pt>
                <c:pt idx="1943" formatCode="0.00E+00">
                  <c:v>3.42825121467E-2</c:v>
                </c:pt>
                <c:pt idx="1944" formatCode="0.00E+00">
                  <c:v>3.4236932291900002E-2</c:v>
                </c:pt>
                <c:pt idx="1945" formatCode="0.00E+00">
                  <c:v>3.4191781001699999E-2</c:v>
                </c:pt>
                <c:pt idx="1946" formatCode="0.00E+00">
                  <c:v>3.4149405558000001E-2</c:v>
                </c:pt>
                <c:pt idx="1947" formatCode="0.00E+00">
                  <c:v>3.41070301142E-2</c:v>
                </c:pt>
                <c:pt idx="1948" formatCode="0.00E+00">
                  <c:v>3.4064654670500003E-2</c:v>
                </c:pt>
                <c:pt idx="1949" formatCode="0.00E+00">
                  <c:v>3.4022279226799998E-2</c:v>
                </c:pt>
                <c:pt idx="1950" formatCode="0.00E+00">
                  <c:v>3.39799037831E-2</c:v>
                </c:pt>
                <c:pt idx="1951" formatCode="0.00E+00">
                  <c:v>3.3937528339400003E-2</c:v>
                </c:pt>
                <c:pt idx="1952" formatCode="0.00E+00">
                  <c:v>3.3895152895699998E-2</c:v>
                </c:pt>
                <c:pt idx="1953" formatCode="0.00E+00">
                  <c:v>3.3852777452E-2</c:v>
                </c:pt>
                <c:pt idx="1954" formatCode="0.00E+00">
                  <c:v>3.3810402008300003E-2</c:v>
                </c:pt>
                <c:pt idx="1955" formatCode="0.00E+00">
                  <c:v>3.3768026564599998E-2</c:v>
                </c:pt>
                <c:pt idx="1956" formatCode="0.00E+00">
                  <c:v>3.3725651120900001E-2</c:v>
                </c:pt>
                <c:pt idx="1957" formatCode="0.00E+00">
                  <c:v>3.3683275677200003E-2</c:v>
                </c:pt>
                <c:pt idx="1958" formatCode="0.00E+00">
                  <c:v>3.3640900233499998E-2</c:v>
                </c:pt>
                <c:pt idx="1959" formatCode="0.00E+00">
                  <c:v>3.3598524789800001E-2</c:v>
                </c:pt>
                <c:pt idx="1960" formatCode="0.00E+00">
                  <c:v>3.3556149346E-2</c:v>
                </c:pt>
                <c:pt idx="1961" formatCode="0.00E+00">
                  <c:v>3.3513773902300002E-2</c:v>
                </c:pt>
                <c:pt idx="1962" formatCode="0.00E+00">
                  <c:v>3.3471398458599998E-2</c:v>
                </c:pt>
                <c:pt idx="1963" formatCode="0.00E+00">
                  <c:v>3.34290230149E-2</c:v>
                </c:pt>
                <c:pt idx="1964" formatCode="0.00E+00">
                  <c:v>3.3386647571200002E-2</c:v>
                </c:pt>
                <c:pt idx="1965" formatCode="0.00E+00">
                  <c:v>3.3344272127499998E-2</c:v>
                </c:pt>
                <c:pt idx="1966" formatCode="0.00E+00">
                  <c:v>3.33018966838E-2</c:v>
                </c:pt>
                <c:pt idx="1967" formatCode="0.00E+00">
                  <c:v>3.3259521240100003E-2</c:v>
                </c:pt>
                <c:pt idx="1968" formatCode="0.00E+00">
                  <c:v>3.3213583572000001E-2</c:v>
                </c:pt>
                <c:pt idx="1969" formatCode="0.00E+00">
                  <c:v>3.3164606721200002E-2</c:v>
                </c:pt>
                <c:pt idx="1970" formatCode="0.00E+00">
                  <c:v>3.3115629870299999E-2</c:v>
                </c:pt>
                <c:pt idx="1971" formatCode="0.00E+00">
                  <c:v>3.30666530195E-2</c:v>
                </c:pt>
                <c:pt idx="1972" formatCode="0.00E+00">
                  <c:v>3.3017676168700001E-2</c:v>
                </c:pt>
                <c:pt idx="1973" formatCode="0.00E+00">
                  <c:v>3.2968699317900002E-2</c:v>
                </c:pt>
                <c:pt idx="1974" formatCode="0.00E+00">
                  <c:v>3.2919722467100003E-2</c:v>
                </c:pt>
                <c:pt idx="1975" formatCode="0.00E+00">
                  <c:v>3.2870745616200001E-2</c:v>
                </c:pt>
                <c:pt idx="1976" formatCode="0.00E+00">
                  <c:v>3.2821768765400001E-2</c:v>
                </c:pt>
                <c:pt idx="1977" formatCode="0.00E+00">
                  <c:v>3.2772791914600002E-2</c:v>
                </c:pt>
                <c:pt idx="1978" formatCode="0.00E+00">
                  <c:v>3.2723815063800003E-2</c:v>
                </c:pt>
                <c:pt idx="1979" formatCode="0.00E+00">
                  <c:v>3.2674838212999997E-2</c:v>
                </c:pt>
                <c:pt idx="1980" formatCode="0.00E+00">
                  <c:v>3.2625861362100002E-2</c:v>
                </c:pt>
                <c:pt idx="1981" formatCode="0.00E+00">
                  <c:v>3.2576884511300003E-2</c:v>
                </c:pt>
                <c:pt idx="1982" formatCode="0.00E+00">
                  <c:v>3.2527907660499997E-2</c:v>
                </c:pt>
                <c:pt idx="1983" formatCode="0.00E+00">
                  <c:v>3.2478930809699998E-2</c:v>
                </c:pt>
                <c:pt idx="1984" formatCode="0.00E+00">
                  <c:v>3.2429953958899999E-2</c:v>
                </c:pt>
                <c:pt idx="1985" formatCode="0.00E+00">
                  <c:v>3.2380977108000003E-2</c:v>
                </c:pt>
                <c:pt idx="1986" formatCode="0.00E+00">
                  <c:v>3.2332000257199997E-2</c:v>
                </c:pt>
                <c:pt idx="1987" formatCode="0.00E+00">
                  <c:v>3.2283023406399998E-2</c:v>
                </c:pt>
                <c:pt idx="1988" formatCode="0.00E+00">
                  <c:v>3.2234046555599999E-2</c:v>
                </c:pt>
                <c:pt idx="1989" formatCode="0.00E+00">
                  <c:v>3.21850697048E-2</c:v>
                </c:pt>
                <c:pt idx="1990" formatCode="0.00E+00">
                  <c:v>3.2136092853899997E-2</c:v>
                </c:pt>
                <c:pt idx="1991" formatCode="0.00E+00">
                  <c:v>3.2087116003099998E-2</c:v>
                </c:pt>
                <c:pt idx="1992" formatCode="0.00E+00">
                  <c:v>3.2038139152299999E-2</c:v>
                </c:pt>
                <c:pt idx="1993" formatCode="0.00E+00">
                  <c:v>3.19891623015E-2</c:v>
                </c:pt>
                <c:pt idx="1994" formatCode="0.00E+00">
                  <c:v>3.1967168400099999E-2</c:v>
                </c:pt>
                <c:pt idx="1995" formatCode="0.00E+00">
                  <c:v>3.1980031603800002E-2</c:v>
                </c:pt>
                <c:pt idx="1996" formatCode="0.00E+00">
                  <c:v>3.1992894807499998E-2</c:v>
                </c:pt>
                <c:pt idx="1997" formatCode="0.00E+00">
                  <c:v>3.2005758011200001E-2</c:v>
                </c:pt>
                <c:pt idx="1998" formatCode="0.00E+00">
                  <c:v>3.2018621214899998E-2</c:v>
                </c:pt>
                <c:pt idx="1999" formatCode="0.00E+00">
                  <c:v>3.2031484418600001E-2</c:v>
                </c:pt>
                <c:pt idx="2000" formatCode="0.00E+00">
                  <c:v>3.2044347622299997E-2</c:v>
                </c:pt>
                <c:pt idx="2001" formatCode="0.00E+00">
                  <c:v>3.2057210826E-2</c:v>
                </c:pt>
                <c:pt idx="2002" formatCode="0.00E+00">
                  <c:v>3.2070074029700003E-2</c:v>
                </c:pt>
                <c:pt idx="2003" formatCode="0.00E+00">
                  <c:v>3.20829372334E-2</c:v>
                </c:pt>
                <c:pt idx="2004" formatCode="0.00E+00">
                  <c:v>3.2095800437100003E-2</c:v>
                </c:pt>
                <c:pt idx="2005" formatCode="0.00E+00">
                  <c:v>3.2108663640799999E-2</c:v>
                </c:pt>
                <c:pt idx="2006" formatCode="0.00E+00">
                  <c:v>3.2121526844599999E-2</c:v>
                </c:pt>
                <c:pt idx="2007" formatCode="0.00E+00">
                  <c:v>3.2134390048300002E-2</c:v>
                </c:pt>
                <c:pt idx="2008" formatCode="0.00E+00">
                  <c:v>3.2147253251999998E-2</c:v>
                </c:pt>
                <c:pt idx="2009" formatCode="0.00E+00">
                  <c:v>3.2160116455700001E-2</c:v>
                </c:pt>
                <c:pt idx="2010" formatCode="0.00E+00">
                  <c:v>3.2172979659399997E-2</c:v>
                </c:pt>
                <c:pt idx="2011" formatCode="0.00E+00">
                  <c:v>3.21858428631E-2</c:v>
                </c:pt>
                <c:pt idx="2012" formatCode="0.00E+00">
                  <c:v>3.2198706066799997E-2</c:v>
                </c:pt>
                <c:pt idx="2013" formatCode="0.00E+00">
                  <c:v>3.22115692705E-2</c:v>
                </c:pt>
                <c:pt idx="2014" formatCode="0.00E+00">
                  <c:v>3.2224432474200003E-2</c:v>
                </c:pt>
                <c:pt idx="2015" formatCode="0.00E+00">
                  <c:v>3.2237295677899999E-2</c:v>
                </c:pt>
                <c:pt idx="2016" formatCode="0.00E+00">
                  <c:v>3.2250158881600002E-2</c:v>
                </c:pt>
                <c:pt idx="2017" formatCode="0.00E+00">
                  <c:v>3.2256497061399998E-2</c:v>
                </c:pt>
                <c:pt idx="2018" formatCode="0.00E+00">
                  <c:v>3.2234924977100003E-2</c:v>
                </c:pt>
                <c:pt idx="2019" formatCode="0.00E+00">
                  <c:v>3.2213352892699998E-2</c:v>
                </c:pt>
                <c:pt idx="2020" formatCode="0.00E+00">
                  <c:v>3.21917808083E-2</c:v>
                </c:pt>
                <c:pt idx="2021" formatCode="0.00E+00">
                  <c:v>3.2170208723999998E-2</c:v>
                </c:pt>
                <c:pt idx="2022" formatCode="0.00E+00">
                  <c:v>3.2148636639599999E-2</c:v>
                </c:pt>
                <c:pt idx="2023" formatCode="0.00E+00">
                  <c:v>3.2127064555299997E-2</c:v>
                </c:pt>
                <c:pt idx="2024" formatCode="0.00E+00">
                  <c:v>3.2105492470899999E-2</c:v>
                </c:pt>
                <c:pt idx="2025" formatCode="0.00E+00">
                  <c:v>3.2083920386500001E-2</c:v>
                </c:pt>
                <c:pt idx="2026" formatCode="0.00E+00">
                  <c:v>3.2062348302199999E-2</c:v>
                </c:pt>
                <c:pt idx="2027" formatCode="0.00E+00">
                  <c:v>3.20407762178E-2</c:v>
                </c:pt>
                <c:pt idx="2028" formatCode="0.00E+00">
                  <c:v>3.2019204133499998E-2</c:v>
                </c:pt>
                <c:pt idx="2029" formatCode="0.00E+00">
                  <c:v>3.19976320491E-2</c:v>
                </c:pt>
                <c:pt idx="2030" formatCode="0.00E+00">
                  <c:v>3.1976059964700002E-2</c:v>
                </c:pt>
                <c:pt idx="2031" formatCode="0.00E+00">
                  <c:v>3.19544878804E-2</c:v>
                </c:pt>
                <c:pt idx="2032" formatCode="0.00E+00">
                  <c:v>3.1932915796000001E-2</c:v>
                </c:pt>
                <c:pt idx="2033" formatCode="0.00E+00">
                  <c:v>3.1911343711600003E-2</c:v>
                </c:pt>
                <c:pt idx="2034" formatCode="0.00E+00">
                  <c:v>3.1889771627300001E-2</c:v>
                </c:pt>
                <c:pt idx="2035" formatCode="0.00E+00">
                  <c:v>3.1868199542900003E-2</c:v>
                </c:pt>
                <c:pt idx="2036" formatCode="0.00E+00">
                  <c:v>3.1846627458600001E-2</c:v>
                </c:pt>
                <c:pt idx="2037" formatCode="0.00E+00">
                  <c:v>3.1825055374200002E-2</c:v>
                </c:pt>
                <c:pt idx="2038" formatCode="0.00E+00">
                  <c:v>3.1803483289799997E-2</c:v>
                </c:pt>
                <c:pt idx="2039" formatCode="0.00E+00">
                  <c:v>3.1781911205500002E-2</c:v>
                </c:pt>
                <c:pt idx="2040" formatCode="0.00E+00">
                  <c:v>3.1760339121099997E-2</c:v>
                </c:pt>
                <c:pt idx="2041" formatCode="0.00E+00">
                  <c:v>3.1738767036699998E-2</c:v>
                </c:pt>
                <c:pt idx="2042" formatCode="0.00E+00">
                  <c:v>3.1685212491800001E-2</c:v>
                </c:pt>
                <c:pt idx="2043" formatCode="0.00E+00">
                  <c:v>3.1553111737199997E-2</c:v>
                </c:pt>
                <c:pt idx="2044" formatCode="0.00E+00">
                  <c:v>3.1421010982499997E-2</c:v>
                </c:pt>
                <c:pt idx="2045" formatCode="0.00E+00">
                  <c:v>3.1288910227799997E-2</c:v>
                </c:pt>
                <c:pt idx="2046" formatCode="0.00E+00">
                  <c:v>3.1156809473100001E-2</c:v>
                </c:pt>
                <c:pt idx="2047" formatCode="0.00E+00">
                  <c:v>3.1024708718500001E-2</c:v>
                </c:pt>
                <c:pt idx="2048" formatCode="0.00E+00">
                  <c:v>3.0892607963800001E-2</c:v>
                </c:pt>
                <c:pt idx="2049" formatCode="0.00E+00">
                  <c:v>3.0760507209100001E-2</c:v>
                </c:pt>
                <c:pt idx="2050" formatCode="0.00E+00">
                  <c:v>3.0628406454400001E-2</c:v>
                </c:pt>
                <c:pt idx="2051" formatCode="0.00E+00">
                  <c:v>3.0496305699800001E-2</c:v>
                </c:pt>
                <c:pt idx="2052" formatCode="0.00E+00">
                  <c:v>3.0364204945100001E-2</c:v>
                </c:pt>
                <c:pt idx="2053" formatCode="0.00E+00">
                  <c:v>3.0232104190400001E-2</c:v>
                </c:pt>
                <c:pt idx="2054" formatCode="0.00E+00">
                  <c:v>3.0100003435700001E-2</c:v>
                </c:pt>
                <c:pt idx="2055" formatCode="0.00E+00">
                  <c:v>2.99679026811E-2</c:v>
                </c:pt>
                <c:pt idx="2056" formatCode="0.00E+00">
                  <c:v>2.98358019264E-2</c:v>
                </c:pt>
                <c:pt idx="2057" formatCode="0.00E+00">
                  <c:v>2.97037011717E-2</c:v>
                </c:pt>
                <c:pt idx="2058" formatCode="0.00E+00">
                  <c:v>2.9571600417E-2</c:v>
                </c:pt>
                <c:pt idx="2059" formatCode="0.00E+00">
                  <c:v>2.94394996624E-2</c:v>
                </c:pt>
                <c:pt idx="2060" formatCode="0.00E+00">
                  <c:v>2.93073989077E-2</c:v>
                </c:pt>
                <c:pt idx="2061" formatCode="0.00E+00">
                  <c:v>2.9175298153E-2</c:v>
                </c:pt>
                <c:pt idx="2062" formatCode="0.00E+00">
                  <c:v>2.90431973983E-2</c:v>
                </c:pt>
                <c:pt idx="2063" formatCode="0.00E+00">
                  <c:v>2.89110966437E-2</c:v>
                </c:pt>
                <c:pt idx="2064" formatCode="0.00E+00">
                  <c:v>2.8833216191900001E-2</c:v>
                </c:pt>
                <c:pt idx="2065" formatCode="0.00E+00">
                  <c:v>2.8814605539300001E-2</c:v>
                </c:pt>
                <c:pt idx="2066" formatCode="0.00E+00">
                  <c:v>2.87959948867E-2</c:v>
                </c:pt>
                <c:pt idx="2067" formatCode="0.00E+00">
                  <c:v>2.8777384234099999E-2</c:v>
                </c:pt>
                <c:pt idx="2068" formatCode="0.00E+00">
                  <c:v>2.8758773581499999E-2</c:v>
                </c:pt>
                <c:pt idx="2069" formatCode="0.00E+00">
                  <c:v>2.8740162928900002E-2</c:v>
                </c:pt>
                <c:pt idx="2070" formatCode="0.00E+00">
                  <c:v>2.8721552276300001E-2</c:v>
                </c:pt>
                <c:pt idx="2071" formatCode="0.00E+00">
                  <c:v>2.8702941623700001E-2</c:v>
                </c:pt>
                <c:pt idx="2072" formatCode="0.00E+00">
                  <c:v>2.86843309711E-2</c:v>
                </c:pt>
                <c:pt idx="2073" formatCode="0.00E+00">
                  <c:v>2.8665720318499999E-2</c:v>
                </c:pt>
                <c:pt idx="2074" formatCode="0.00E+00">
                  <c:v>2.8647109665899999E-2</c:v>
                </c:pt>
                <c:pt idx="2075" formatCode="0.00E+00">
                  <c:v>2.8628499013300002E-2</c:v>
                </c:pt>
                <c:pt idx="2076" formatCode="0.00E+00">
                  <c:v>2.8609888360700001E-2</c:v>
                </c:pt>
                <c:pt idx="2077" formatCode="0.00E+00">
                  <c:v>2.8591277708100001E-2</c:v>
                </c:pt>
                <c:pt idx="2078" formatCode="0.00E+00">
                  <c:v>2.85726670555E-2</c:v>
                </c:pt>
                <c:pt idx="2079" formatCode="0.00E+00">
                  <c:v>2.8554056402899999E-2</c:v>
                </c:pt>
                <c:pt idx="2080" formatCode="0.00E+00">
                  <c:v>2.8535445750399999E-2</c:v>
                </c:pt>
                <c:pt idx="2081" formatCode="0.00E+00">
                  <c:v>2.8516835097800002E-2</c:v>
                </c:pt>
                <c:pt idx="2082" formatCode="0.00E+00">
                  <c:v>2.8498224445200001E-2</c:v>
                </c:pt>
                <c:pt idx="2083" formatCode="0.00E+00">
                  <c:v>2.84796137926E-2</c:v>
                </c:pt>
                <c:pt idx="2084" formatCode="0.00E+00">
                  <c:v>2.846100314E-2</c:v>
                </c:pt>
                <c:pt idx="2085" formatCode="0.00E+00">
                  <c:v>2.8442392487399999E-2</c:v>
                </c:pt>
                <c:pt idx="2086" formatCode="0.00E+00">
                  <c:v>2.8423781834799999E-2</c:v>
                </c:pt>
                <c:pt idx="2087" formatCode="0.00E+00">
                  <c:v>2.8405171182200002E-2</c:v>
                </c:pt>
                <c:pt idx="2088" formatCode="0.00E+00">
                  <c:v>2.8386560529600001E-2</c:v>
                </c:pt>
                <c:pt idx="2089" formatCode="0.00E+00">
                  <c:v>2.8367949877E-2</c:v>
                </c:pt>
                <c:pt idx="2090" formatCode="0.00E+00">
                  <c:v>2.8349081207400002E-2</c:v>
                </c:pt>
                <c:pt idx="2091" formatCode="0.00E+00">
                  <c:v>2.83195969375E-2</c:v>
                </c:pt>
                <c:pt idx="2092" formatCode="0.00E+00">
                  <c:v>2.8290112667599999E-2</c:v>
                </c:pt>
                <c:pt idx="2093" formatCode="0.00E+00">
                  <c:v>2.8260628397700001E-2</c:v>
                </c:pt>
                <c:pt idx="2094" formatCode="0.00E+00">
                  <c:v>2.8231144127799999E-2</c:v>
                </c:pt>
                <c:pt idx="2095" formatCode="0.00E+00">
                  <c:v>2.8201659857900001E-2</c:v>
                </c:pt>
                <c:pt idx="2096" formatCode="0.00E+00">
                  <c:v>2.8172175588E-2</c:v>
                </c:pt>
                <c:pt idx="2097" formatCode="0.00E+00">
                  <c:v>2.8142691318099999E-2</c:v>
                </c:pt>
                <c:pt idx="2098" formatCode="0.00E+00">
                  <c:v>2.8113207048200001E-2</c:v>
                </c:pt>
                <c:pt idx="2099" formatCode="0.00E+00">
                  <c:v>2.8083722778199999E-2</c:v>
                </c:pt>
                <c:pt idx="2100" formatCode="0.00E+00">
                  <c:v>2.8054238508300001E-2</c:v>
                </c:pt>
                <c:pt idx="2101" formatCode="0.00E+00">
                  <c:v>2.80247542384E-2</c:v>
                </c:pt>
                <c:pt idx="2102" formatCode="0.00E+00">
                  <c:v>2.7995269968499999E-2</c:v>
                </c:pt>
                <c:pt idx="2103" formatCode="0.00E+00">
                  <c:v>2.7965785698600001E-2</c:v>
                </c:pt>
                <c:pt idx="2104" formatCode="0.00E+00">
                  <c:v>2.7936301428699999E-2</c:v>
                </c:pt>
                <c:pt idx="2105" formatCode="0.00E+00">
                  <c:v>2.7906817158800001E-2</c:v>
                </c:pt>
                <c:pt idx="2106" formatCode="0.00E+00">
                  <c:v>2.78773328889E-2</c:v>
                </c:pt>
                <c:pt idx="2107" formatCode="0.00E+00">
                  <c:v>2.7847848618999999E-2</c:v>
                </c:pt>
                <c:pt idx="2108" formatCode="0.00E+00">
                  <c:v>2.7818364349100001E-2</c:v>
                </c:pt>
                <c:pt idx="2109" formatCode="0.00E+00">
                  <c:v>2.7788880079099999E-2</c:v>
                </c:pt>
                <c:pt idx="2110" formatCode="0.00E+00">
                  <c:v>2.7759395809200001E-2</c:v>
                </c:pt>
                <c:pt idx="2111" formatCode="0.00E+00">
                  <c:v>2.77299115393E-2</c:v>
                </c:pt>
                <c:pt idx="2112" formatCode="0.00E+00">
                  <c:v>2.7700427269399999E-2</c:v>
                </c:pt>
                <c:pt idx="2113" formatCode="0.00E+00">
                  <c:v>2.7670942999500001E-2</c:v>
                </c:pt>
                <c:pt idx="2114" formatCode="0.00E+00">
                  <c:v>2.76234074885E-2</c:v>
                </c:pt>
                <c:pt idx="2115" formatCode="0.00E+00">
                  <c:v>2.7567299272700001E-2</c:v>
                </c:pt>
                <c:pt idx="2116" formatCode="0.00E+00">
                  <c:v>2.7511191056899999E-2</c:v>
                </c:pt>
                <c:pt idx="2117" formatCode="0.00E+00">
                  <c:v>2.7455082841100001E-2</c:v>
                </c:pt>
                <c:pt idx="2118" formatCode="0.00E+00">
                  <c:v>2.7398974625299999E-2</c:v>
                </c:pt>
                <c:pt idx="2119" formatCode="0.00E+00">
                  <c:v>2.73428664095E-2</c:v>
                </c:pt>
                <c:pt idx="2120" formatCode="0.00E+00">
                  <c:v>2.7286758193700002E-2</c:v>
                </c:pt>
                <c:pt idx="2121" formatCode="0.00E+00">
                  <c:v>2.72306499779E-2</c:v>
                </c:pt>
                <c:pt idx="2122" formatCode="0.00E+00">
                  <c:v>2.7174541762100001E-2</c:v>
                </c:pt>
                <c:pt idx="2123" formatCode="0.00E+00">
                  <c:v>2.7118433546199999E-2</c:v>
                </c:pt>
                <c:pt idx="2124" formatCode="0.00E+00">
                  <c:v>2.7062325330400001E-2</c:v>
                </c:pt>
                <c:pt idx="2125" formatCode="0.00E+00">
                  <c:v>2.7006217114599999E-2</c:v>
                </c:pt>
                <c:pt idx="2126" formatCode="0.00E+00">
                  <c:v>2.69501088988E-2</c:v>
                </c:pt>
                <c:pt idx="2127" formatCode="0.00E+00">
                  <c:v>2.6894000683000002E-2</c:v>
                </c:pt>
                <c:pt idx="2128" formatCode="0.00E+00">
                  <c:v>2.68378924672E-2</c:v>
                </c:pt>
                <c:pt idx="2129" formatCode="0.00E+00">
                  <c:v>2.6781784251400001E-2</c:v>
                </c:pt>
                <c:pt idx="2130" formatCode="0.00E+00">
                  <c:v>2.6725676035599999E-2</c:v>
                </c:pt>
                <c:pt idx="2131" formatCode="0.00E+00">
                  <c:v>2.66695678198E-2</c:v>
                </c:pt>
                <c:pt idx="2132" formatCode="0.00E+00">
                  <c:v>2.6613459603999998E-2</c:v>
                </c:pt>
                <c:pt idx="2133" formatCode="0.00E+00">
                  <c:v>2.65573513882E-2</c:v>
                </c:pt>
                <c:pt idx="2134" formatCode="0.00E+00">
                  <c:v>2.6501243172400001E-2</c:v>
                </c:pt>
                <c:pt idx="2135" formatCode="0.00E+00">
                  <c:v>2.6445134956499999E-2</c:v>
                </c:pt>
                <c:pt idx="2136" formatCode="0.00E+00">
                  <c:v>2.6389026740700001E-2</c:v>
                </c:pt>
                <c:pt idx="2137" formatCode="0.00E+00">
                  <c:v>2.6297441842800001E-2</c:v>
                </c:pt>
                <c:pt idx="2138" formatCode="0.00E+00">
                  <c:v>2.61802907564E-2</c:v>
                </c:pt>
                <c:pt idx="2139" formatCode="0.00E+00">
                  <c:v>2.6063139670099999E-2</c:v>
                </c:pt>
                <c:pt idx="2140" formatCode="0.00E+00">
                  <c:v>2.5945988583700001E-2</c:v>
                </c:pt>
                <c:pt idx="2141" formatCode="0.00E+00">
                  <c:v>2.58288374974E-2</c:v>
                </c:pt>
                <c:pt idx="2142" formatCode="0.00E+00">
                  <c:v>2.5711686410999999E-2</c:v>
                </c:pt>
                <c:pt idx="2143" formatCode="0.00E+00">
                  <c:v>2.5594535324600001E-2</c:v>
                </c:pt>
                <c:pt idx="2144" formatCode="0.00E+00">
                  <c:v>2.54773842383E-2</c:v>
                </c:pt>
                <c:pt idx="2145" formatCode="0.00E+00">
                  <c:v>2.5360233151899999E-2</c:v>
                </c:pt>
                <c:pt idx="2146" formatCode="0.00E+00">
                  <c:v>2.5243082065500001E-2</c:v>
                </c:pt>
                <c:pt idx="2147" formatCode="0.00E+00">
                  <c:v>2.51259309792E-2</c:v>
                </c:pt>
                <c:pt idx="2148" formatCode="0.00E+00">
                  <c:v>2.5008779892799999E-2</c:v>
                </c:pt>
                <c:pt idx="2149" formatCode="0.00E+00">
                  <c:v>2.4891628806400001E-2</c:v>
                </c:pt>
                <c:pt idx="2150" formatCode="0.00E+00">
                  <c:v>2.47744777201E-2</c:v>
                </c:pt>
                <c:pt idx="2151" formatCode="0.00E+00">
                  <c:v>2.4657326633699999E-2</c:v>
                </c:pt>
                <c:pt idx="2152" formatCode="0.00E+00">
                  <c:v>2.4540175547300001E-2</c:v>
                </c:pt>
                <c:pt idx="2153" formatCode="0.00E+00">
                  <c:v>2.4423024461E-2</c:v>
                </c:pt>
                <c:pt idx="2154" formatCode="0.00E+00">
                  <c:v>2.4305873374599999E-2</c:v>
                </c:pt>
                <c:pt idx="2155" formatCode="0.00E+00">
                  <c:v>2.4188722288200001E-2</c:v>
                </c:pt>
                <c:pt idx="2156" formatCode="0.00E+00">
                  <c:v>2.40715712019E-2</c:v>
                </c:pt>
                <c:pt idx="2157" formatCode="0.00E+00">
                  <c:v>2.3954420115499999E-2</c:v>
                </c:pt>
                <c:pt idx="2158" formatCode="0.00E+00">
                  <c:v>2.3837269029100001E-2</c:v>
                </c:pt>
                <c:pt idx="2159" formatCode="0.00E+00">
                  <c:v>2.37201179428E-2</c:v>
                </c:pt>
                <c:pt idx="2160" formatCode="0.00E+00">
                  <c:v>2.3602966856399999E-2</c:v>
                </c:pt>
                <c:pt idx="2161" formatCode="0.00E+00">
                  <c:v>2.3485815770000001E-2</c:v>
                </c:pt>
                <c:pt idx="2162" formatCode="0.00E+00">
                  <c:v>2.33686646837E-2</c:v>
                </c:pt>
                <c:pt idx="2163" formatCode="0.00E+00">
                  <c:v>2.3251513597299999E-2</c:v>
                </c:pt>
                <c:pt idx="2164" formatCode="0.00E+00">
                  <c:v>2.3134362510900001E-2</c:v>
                </c:pt>
                <c:pt idx="2165" formatCode="0.00E+00">
                  <c:v>2.3161099067799999E-2</c:v>
                </c:pt>
                <c:pt idx="2166" formatCode="0.00E+00">
                  <c:v>2.3199755260999998E-2</c:v>
                </c:pt>
                <c:pt idx="2167" formatCode="0.00E+00">
                  <c:v>2.3238411454100001E-2</c:v>
                </c:pt>
                <c:pt idx="2168" formatCode="0.00E+00">
                  <c:v>2.32770676473E-2</c:v>
                </c:pt>
                <c:pt idx="2169" formatCode="0.00E+00">
                  <c:v>2.3315723840499999E-2</c:v>
                </c:pt>
                <c:pt idx="2170" formatCode="0.00E+00">
                  <c:v>2.3354380033599999E-2</c:v>
                </c:pt>
                <c:pt idx="2171" formatCode="0.00E+00">
                  <c:v>2.3393036226800001E-2</c:v>
                </c:pt>
                <c:pt idx="2172" formatCode="0.00E+00">
                  <c:v>2.3431692420000001E-2</c:v>
                </c:pt>
                <c:pt idx="2173" formatCode="0.00E+00">
                  <c:v>2.34703486131E-2</c:v>
                </c:pt>
                <c:pt idx="2174" formatCode="0.00E+00">
                  <c:v>2.3509004806299999E-2</c:v>
                </c:pt>
                <c:pt idx="2175" formatCode="0.00E+00">
                  <c:v>2.3547660999399998E-2</c:v>
                </c:pt>
                <c:pt idx="2176" formatCode="0.00E+00">
                  <c:v>2.3586317192600001E-2</c:v>
                </c:pt>
                <c:pt idx="2177" formatCode="0.00E+00">
                  <c:v>2.36249733858E-2</c:v>
                </c:pt>
                <c:pt idx="2178" formatCode="0.00E+00">
                  <c:v>2.3663629578899999E-2</c:v>
                </c:pt>
                <c:pt idx="2179" formatCode="0.00E+00">
                  <c:v>2.3702285772099999E-2</c:v>
                </c:pt>
                <c:pt idx="2180" formatCode="0.00E+00">
                  <c:v>2.3740941965200001E-2</c:v>
                </c:pt>
                <c:pt idx="2181" formatCode="0.00E+00">
                  <c:v>2.37795981584E-2</c:v>
                </c:pt>
                <c:pt idx="2182" formatCode="0.00E+00">
                  <c:v>2.38182543516E-2</c:v>
                </c:pt>
                <c:pt idx="2183" formatCode="0.00E+00">
                  <c:v>2.3856910544699999E-2</c:v>
                </c:pt>
                <c:pt idx="2184" formatCode="0.00E+00">
                  <c:v>2.3895566737900002E-2</c:v>
                </c:pt>
                <c:pt idx="2185" formatCode="0.00E+00">
                  <c:v>2.3934222931100001E-2</c:v>
                </c:pt>
                <c:pt idx="2186" formatCode="0.00E+00">
                  <c:v>2.39728791242E-2</c:v>
                </c:pt>
                <c:pt idx="2187" formatCode="0.00E+00">
                  <c:v>2.4000741792599999E-2</c:v>
                </c:pt>
                <c:pt idx="2188" formatCode="0.00E+00">
                  <c:v>2.40245371295E-2</c:v>
                </c:pt>
                <c:pt idx="2189" formatCode="0.00E+00">
                  <c:v>2.4048332466300001E-2</c:v>
                </c:pt>
                <c:pt idx="2190" formatCode="0.00E+00">
                  <c:v>2.4072127803099998E-2</c:v>
                </c:pt>
                <c:pt idx="2191" formatCode="0.00E+00">
                  <c:v>2.4095923139999999E-2</c:v>
                </c:pt>
                <c:pt idx="2192" formatCode="0.00E+00">
                  <c:v>2.4119718476800001E-2</c:v>
                </c:pt>
                <c:pt idx="2193" formatCode="0.00E+00">
                  <c:v>2.4143513813700002E-2</c:v>
                </c:pt>
                <c:pt idx="2194" formatCode="0.00E+00">
                  <c:v>2.4167309150499999E-2</c:v>
                </c:pt>
                <c:pt idx="2195" formatCode="0.00E+00">
                  <c:v>2.41911044874E-2</c:v>
                </c:pt>
                <c:pt idx="2196" formatCode="0.00E+00">
                  <c:v>2.4214899824200001E-2</c:v>
                </c:pt>
                <c:pt idx="2197" formatCode="0.00E+00">
                  <c:v>2.4238695161099999E-2</c:v>
                </c:pt>
                <c:pt idx="2198" formatCode="0.00E+00">
                  <c:v>2.42624904979E-2</c:v>
                </c:pt>
                <c:pt idx="2199" formatCode="0.00E+00">
                  <c:v>2.4286285834700001E-2</c:v>
                </c:pt>
                <c:pt idx="2200" formatCode="0.00E+00">
                  <c:v>2.4310081171599999E-2</c:v>
                </c:pt>
                <c:pt idx="2201" formatCode="0.00E+00">
                  <c:v>2.43338765084E-2</c:v>
                </c:pt>
                <c:pt idx="2202" formatCode="0.00E+00">
                  <c:v>2.4357671845300001E-2</c:v>
                </c:pt>
                <c:pt idx="2203" formatCode="0.00E+00">
                  <c:v>2.4381467182099999E-2</c:v>
                </c:pt>
                <c:pt idx="2204" formatCode="0.00E+00">
                  <c:v>2.4405262519E-2</c:v>
                </c:pt>
                <c:pt idx="2205" formatCode="0.00E+00">
                  <c:v>2.4429057855800001E-2</c:v>
                </c:pt>
                <c:pt idx="2206" formatCode="0.00E+00">
                  <c:v>2.4452853192599999E-2</c:v>
                </c:pt>
                <c:pt idx="2207" formatCode="0.00E+00">
                  <c:v>2.44766485295E-2</c:v>
                </c:pt>
                <c:pt idx="2208" formatCode="0.00E+00">
                  <c:v>2.4500443866300001E-2</c:v>
                </c:pt>
                <c:pt idx="2209" formatCode="0.00E+00">
                  <c:v>2.4524239203200002E-2</c:v>
                </c:pt>
                <c:pt idx="2210" formatCode="0.00E+00">
                  <c:v>2.4548034539999999E-2</c:v>
                </c:pt>
                <c:pt idx="2211" formatCode="0.00E+00">
                  <c:v>2.45718298769E-2</c:v>
                </c:pt>
                <c:pt idx="2212" formatCode="0.00E+00">
                  <c:v>2.4595625213700002E-2</c:v>
                </c:pt>
                <c:pt idx="2213" formatCode="0.00E+00">
                  <c:v>2.46313375185E-2</c:v>
                </c:pt>
                <c:pt idx="2214" formatCode="0.00E+00">
                  <c:v>2.46834108452E-2</c:v>
                </c:pt>
                <c:pt idx="2215" formatCode="0.00E+00">
                  <c:v>2.4735484172E-2</c:v>
                </c:pt>
                <c:pt idx="2216" formatCode="0.00E+00">
                  <c:v>2.47875574988E-2</c:v>
                </c:pt>
                <c:pt idx="2217" formatCode="0.00E+00">
                  <c:v>2.48396308255E-2</c:v>
                </c:pt>
                <c:pt idx="2218" formatCode="0.00E+00">
                  <c:v>2.48917041523E-2</c:v>
                </c:pt>
                <c:pt idx="2219" formatCode="0.00E+00">
                  <c:v>2.49437774791E-2</c:v>
                </c:pt>
                <c:pt idx="2220" formatCode="0.00E+00">
                  <c:v>2.49958508059E-2</c:v>
                </c:pt>
                <c:pt idx="2221" formatCode="0.00E+00">
                  <c:v>2.50479241326E-2</c:v>
                </c:pt>
                <c:pt idx="2222" formatCode="0.00E+00">
                  <c:v>2.50999974594E-2</c:v>
                </c:pt>
                <c:pt idx="2223" formatCode="0.00E+00">
                  <c:v>2.51520707862E-2</c:v>
                </c:pt>
                <c:pt idx="2224" formatCode="0.00E+00">
                  <c:v>2.5204144112999999E-2</c:v>
                </c:pt>
                <c:pt idx="2225" formatCode="0.00E+00">
                  <c:v>2.52562174397E-2</c:v>
                </c:pt>
                <c:pt idx="2226" formatCode="0.00E+00">
                  <c:v>2.53082907665E-2</c:v>
                </c:pt>
                <c:pt idx="2227" formatCode="0.00E+00">
                  <c:v>2.5360364093299999E-2</c:v>
                </c:pt>
                <c:pt idx="2228" formatCode="0.00E+00">
                  <c:v>2.541243742E-2</c:v>
                </c:pt>
                <c:pt idx="2229" formatCode="0.00E+00">
                  <c:v>2.54645107468E-2</c:v>
                </c:pt>
                <c:pt idx="2230" formatCode="0.00E+00">
                  <c:v>2.5516584073599999E-2</c:v>
                </c:pt>
                <c:pt idx="2231" formatCode="0.00E+00">
                  <c:v>2.5568657400399999E-2</c:v>
                </c:pt>
                <c:pt idx="2232" formatCode="0.00E+00">
                  <c:v>2.56207307271E-2</c:v>
                </c:pt>
                <c:pt idx="2233" formatCode="0.00E+00">
                  <c:v>2.56728040539E-2</c:v>
                </c:pt>
                <c:pt idx="2234" formatCode="0.00E+00">
                  <c:v>2.5724877380699999E-2</c:v>
                </c:pt>
                <c:pt idx="2235" formatCode="0.00E+00">
                  <c:v>2.5776950707499999E-2</c:v>
                </c:pt>
                <c:pt idx="2236" formatCode="0.00E+00">
                  <c:v>2.58290240342E-2</c:v>
                </c:pt>
                <c:pt idx="2237" formatCode="0.00E+00">
                  <c:v>2.5881097360999999E-2</c:v>
                </c:pt>
                <c:pt idx="2238" formatCode="0.00E+00">
                  <c:v>2.6052797064199999E-2</c:v>
                </c:pt>
                <c:pt idx="2239" formatCode="0.00E+00">
                  <c:v>2.6240021564700001E-2</c:v>
                </c:pt>
                <c:pt idx="2240" formatCode="0.00E+00">
                  <c:v>2.64272460651E-2</c:v>
                </c:pt>
                <c:pt idx="2241" formatCode="0.00E+00">
                  <c:v>2.6614470565599999E-2</c:v>
                </c:pt>
                <c:pt idx="2242" formatCode="0.00E+00">
                  <c:v>2.6801695066000001E-2</c:v>
                </c:pt>
                <c:pt idx="2243" formatCode="0.00E+00">
                  <c:v>2.69889195664E-2</c:v>
                </c:pt>
                <c:pt idx="2244" formatCode="0.00E+00">
                  <c:v>2.7176144066899999E-2</c:v>
                </c:pt>
                <c:pt idx="2245" formatCode="0.00E+00">
                  <c:v>2.7363368567300001E-2</c:v>
                </c:pt>
                <c:pt idx="2246" formatCode="0.00E+00">
                  <c:v>2.75505930678E-2</c:v>
                </c:pt>
                <c:pt idx="2247" formatCode="0.00E+00">
                  <c:v>2.7737817568199999E-2</c:v>
                </c:pt>
                <c:pt idx="2248" formatCode="0.00E+00">
                  <c:v>2.7925042068600001E-2</c:v>
                </c:pt>
                <c:pt idx="2249" formatCode="0.00E+00">
                  <c:v>2.81122665691E-2</c:v>
                </c:pt>
                <c:pt idx="2250" formatCode="0.00E+00">
                  <c:v>2.8299491069499999E-2</c:v>
                </c:pt>
                <c:pt idx="2251" formatCode="0.00E+00">
                  <c:v>2.8486715570000001E-2</c:v>
                </c:pt>
                <c:pt idx="2252" formatCode="0.00E+00">
                  <c:v>2.86739400704E-2</c:v>
                </c:pt>
                <c:pt idx="2253" formatCode="0.00E+00">
                  <c:v>2.8861164570799999E-2</c:v>
                </c:pt>
                <c:pt idx="2254" formatCode="0.00E+00">
                  <c:v>2.9048389071300001E-2</c:v>
                </c:pt>
                <c:pt idx="2255" formatCode="0.00E+00">
                  <c:v>2.92356135717E-2</c:v>
                </c:pt>
                <c:pt idx="2256" formatCode="0.00E+00">
                  <c:v>2.9422838072199999E-2</c:v>
                </c:pt>
                <c:pt idx="2257" formatCode="0.00E+00">
                  <c:v>2.9610062572600002E-2</c:v>
                </c:pt>
                <c:pt idx="2258" formatCode="0.00E+00">
                  <c:v>2.9797287073000001E-2</c:v>
                </c:pt>
                <c:pt idx="2259" formatCode="0.00E+00">
                  <c:v>2.9984511573499999E-2</c:v>
                </c:pt>
                <c:pt idx="2260" formatCode="0.00E+00">
                  <c:v>3.0171736073899998E-2</c:v>
                </c:pt>
                <c:pt idx="2261" formatCode="0.00E+00">
                  <c:v>3.0358960574400001E-2</c:v>
                </c:pt>
                <c:pt idx="2262" formatCode="0.00E+00">
                  <c:v>3.0535362839200001E-2</c:v>
                </c:pt>
                <c:pt idx="2263" formatCode="0.00E+00">
                  <c:v>3.0700553930599998E-2</c:v>
                </c:pt>
                <c:pt idx="2264" formatCode="0.00E+00">
                  <c:v>3.0865745021999999E-2</c:v>
                </c:pt>
                <c:pt idx="2265" formatCode="0.00E+00">
                  <c:v>3.10309361134E-2</c:v>
                </c:pt>
                <c:pt idx="2266" formatCode="0.00E+00">
                  <c:v>3.11961272049E-2</c:v>
                </c:pt>
                <c:pt idx="2267" formatCode="0.00E+00">
                  <c:v>3.1361318296299998E-2</c:v>
                </c:pt>
                <c:pt idx="2268" formatCode="0.00E+00">
                  <c:v>3.1526509387699998E-2</c:v>
                </c:pt>
                <c:pt idx="2269" formatCode="0.00E+00">
                  <c:v>3.1691700479099999E-2</c:v>
                </c:pt>
                <c:pt idx="2270" formatCode="0.00E+00">
                  <c:v>3.18568915705E-2</c:v>
                </c:pt>
                <c:pt idx="2271" formatCode="0.00E+00">
                  <c:v>3.20220826619E-2</c:v>
                </c:pt>
                <c:pt idx="2272" formatCode="0.00E+00">
                  <c:v>3.2187273753300001E-2</c:v>
                </c:pt>
                <c:pt idx="2273" formatCode="0.00E+00">
                  <c:v>3.2352464844700002E-2</c:v>
                </c:pt>
                <c:pt idx="2274" formatCode="0.00E+00">
                  <c:v>3.2517655936199999E-2</c:v>
                </c:pt>
                <c:pt idx="2275" formatCode="0.00E+00">
                  <c:v>3.26828470276E-2</c:v>
                </c:pt>
                <c:pt idx="2276" formatCode="0.00E+00">
                  <c:v>3.2848038119E-2</c:v>
                </c:pt>
                <c:pt idx="2277" formatCode="0.00E+00">
                  <c:v>3.3013229210400001E-2</c:v>
                </c:pt>
                <c:pt idx="2278" formatCode="0.00E+00">
                  <c:v>3.3178420301800002E-2</c:v>
                </c:pt>
                <c:pt idx="2279" formatCode="0.00E+00">
                  <c:v>3.3343611393200003E-2</c:v>
                </c:pt>
                <c:pt idx="2280" formatCode="0.00E+00">
                  <c:v>3.3508802484600003E-2</c:v>
                </c:pt>
                <c:pt idx="2281" formatCode="0.00E+00">
                  <c:v>3.3673993575999997E-2</c:v>
                </c:pt>
                <c:pt idx="2282" formatCode="0.00E+00">
                  <c:v>3.3839184667399998E-2</c:v>
                </c:pt>
                <c:pt idx="2283" formatCode="0.00E+00">
                  <c:v>3.4004375758900002E-2</c:v>
                </c:pt>
                <c:pt idx="2284" formatCode="0.00E+00">
                  <c:v>3.4169566850300002E-2</c:v>
                </c:pt>
                <c:pt idx="2285" formatCode="0.00E+00">
                  <c:v>3.4334757941700003E-2</c:v>
                </c:pt>
                <c:pt idx="2286" formatCode="0.00E+00">
                  <c:v>3.4499949033099997E-2</c:v>
                </c:pt>
                <c:pt idx="2287" formatCode="0.00E+00">
                  <c:v>3.4667134191699998E-2</c:v>
                </c:pt>
                <c:pt idx="2288" formatCode="0.00E+00">
                  <c:v>3.4835956013700001E-2</c:v>
                </c:pt>
                <c:pt idx="2289" formatCode="0.00E+00">
                  <c:v>3.5004777835799999E-2</c:v>
                </c:pt>
                <c:pt idx="2290" formatCode="0.00E+00">
                  <c:v>3.5173599657800002E-2</c:v>
                </c:pt>
                <c:pt idx="2291" formatCode="0.00E+00">
                  <c:v>3.5342421479900001E-2</c:v>
                </c:pt>
                <c:pt idx="2292" formatCode="0.00E+00">
                  <c:v>3.5511243301900003E-2</c:v>
                </c:pt>
                <c:pt idx="2293" formatCode="0.00E+00">
                  <c:v>3.5680065123899998E-2</c:v>
                </c:pt>
                <c:pt idx="2294" formatCode="0.00E+00">
                  <c:v>3.5848886945999997E-2</c:v>
                </c:pt>
                <c:pt idx="2295" formatCode="0.00E+00">
                  <c:v>3.6017708767999999E-2</c:v>
                </c:pt>
                <c:pt idx="2296" formatCode="0.00E+00">
                  <c:v>3.6186530590099998E-2</c:v>
                </c:pt>
                <c:pt idx="2297" formatCode="0.00E+00">
                  <c:v>3.63553524121E-2</c:v>
                </c:pt>
                <c:pt idx="2298" formatCode="0.00E+00">
                  <c:v>3.6524174234100003E-2</c:v>
                </c:pt>
                <c:pt idx="2299" formatCode="0.00E+00">
                  <c:v>3.6692996056200002E-2</c:v>
                </c:pt>
                <c:pt idx="2300" formatCode="0.00E+00">
                  <c:v>3.6861817878199997E-2</c:v>
                </c:pt>
                <c:pt idx="2301" formatCode="0.00E+00">
                  <c:v>3.7030639700300003E-2</c:v>
                </c:pt>
                <c:pt idx="2302" formatCode="0.00E+00">
                  <c:v>3.7199461522299998E-2</c:v>
                </c:pt>
                <c:pt idx="2303" formatCode="0.00E+00">
                  <c:v>3.73682833443E-2</c:v>
                </c:pt>
                <c:pt idx="2304" formatCode="0.00E+00">
                  <c:v>3.7537105166399999E-2</c:v>
                </c:pt>
                <c:pt idx="2305" formatCode="0.00E+00">
                  <c:v>3.7705926988400001E-2</c:v>
                </c:pt>
                <c:pt idx="2306" formatCode="0.00E+00">
                  <c:v>3.78747488105E-2</c:v>
                </c:pt>
                <c:pt idx="2307" formatCode="0.00E+00">
                  <c:v>3.8043570632500003E-2</c:v>
                </c:pt>
                <c:pt idx="2308" formatCode="0.00E+00">
                  <c:v>3.8212392454600001E-2</c:v>
                </c:pt>
                <c:pt idx="2309" formatCode="0.00E+00">
                  <c:v>3.8381214276599997E-2</c:v>
                </c:pt>
                <c:pt idx="2310" formatCode="0.00E+00">
                  <c:v>3.8550036098599999E-2</c:v>
                </c:pt>
                <c:pt idx="2311" formatCode="0.00E+00">
                  <c:v>3.8718857920699998E-2</c:v>
                </c:pt>
                <c:pt idx="2312" formatCode="0.00E+00">
                  <c:v>3.88876797427E-2</c:v>
                </c:pt>
                <c:pt idx="2313" formatCode="0.00E+00">
                  <c:v>3.9066915527599999E-2</c:v>
                </c:pt>
                <c:pt idx="2314" formatCode="0.00E+00">
                  <c:v>3.9264162580100001E-2</c:v>
                </c:pt>
                <c:pt idx="2315" formatCode="0.00E+00">
                  <c:v>3.9461409632600003E-2</c:v>
                </c:pt>
                <c:pt idx="2316" formatCode="0.00E+00">
                  <c:v>3.9658656685200001E-2</c:v>
                </c:pt>
                <c:pt idx="2317" formatCode="0.00E+00">
                  <c:v>3.9855903737700003E-2</c:v>
                </c:pt>
                <c:pt idx="2318" formatCode="0.00E+00">
                  <c:v>4.0053150790199998E-2</c:v>
                </c:pt>
                <c:pt idx="2319" formatCode="0.00E+00">
                  <c:v>4.0250397842799997E-2</c:v>
                </c:pt>
                <c:pt idx="2320" formatCode="0.00E+00">
                  <c:v>4.0447644895299999E-2</c:v>
                </c:pt>
                <c:pt idx="2321" formatCode="0.00E+00">
                  <c:v>4.0644891947800001E-2</c:v>
                </c:pt>
                <c:pt idx="2322" formatCode="0.00E+00">
                  <c:v>4.0842139000300003E-2</c:v>
                </c:pt>
                <c:pt idx="2323" formatCode="0.00E+00">
                  <c:v>4.1039386052900001E-2</c:v>
                </c:pt>
                <c:pt idx="2324" formatCode="0.00E+00">
                  <c:v>4.1236633105400003E-2</c:v>
                </c:pt>
                <c:pt idx="2325" formatCode="0.00E+00">
                  <c:v>4.1433880157899998E-2</c:v>
                </c:pt>
                <c:pt idx="2326" formatCode="0.00E+00">
                  <c:v>4.16311272104E-2</c:v>
                </c:pt>
                <c:pt idx="2327" formatCode="0.00E+00">
                  <c:v>4.1828374262999998E-2</c:v>
                </c:pt>
                <c:pt idx="2328" formatCode="0.00E+00">
                  <c:v>4.20256213155E-2</c:v>
                </c:pt>
                <c:pt idx="2329" formatCode="0.00E+00">
                  <c:v>4.2222868368000002E-2</c:v>
                </c:pt>
                <c:pt idx="2330" formatCode="0.00E+00">
                  <c:v>4.2420115420600001E-2</c:v>
                </c:pt>
                <c:pt idx="2331" formatCode="0.00E+00">
                  <c:v>4.2617362473100003E-2</c:v>
                </c:pt>
                <c:pt idx="2332" formatCode="0.00E+00">
                  <c:v>4.2814609525599998E-2</c:v>
                </c:pt>
                <c:pt idx="2333" formatCode="0.00E+00">
                  <c:v>4.30118565781E-2</c:v>
                </c:pt>
                <c:pt idx="2334" formatCode="0.00E+00">
                  <c:v>4.3209103630699998E-2</c:v>
                </c:pt>
                <c:pt idx="2335" formatCode="0.00E+00">
                  <c:v>4.34063506832E-2</c:v>
                </c:pt>
                <c:pt idx="2336" formatCode="0.00E+00">
                  <c:v>4.3639420709899998E-2</c:v>
                </c:pt>
                <c:pt idx="2337" formatCode="0.00E+00">
                  <c:v>4.4053902431700001E-2</c:v>
                </c:pt>
                <c:pt idx="2338" formatCode="0.00E+00">
                  <c:v>4.4468384153400001E-2</c:v>
                </c:pt>
                <c:pt idx="2339" formatCode="0.00E+00">
                  <c:v>4.4882865875199997E-2</c:v>
                </c:pt>
                <c:pt idx="2340" formatCode="0.00E+00">
                  <c:v>4.5297347596900003E-2</c:v>
                </c:pt>
                <c:pt idx="2341" formatCode="0.00E+00">
                  <c:v>4.5711829318699999E-2</c:v>
                </c:pt>
                <c:pt idx="2342" formatCode="0.00E+00">
                  <c:v>4.6126311040500002E-2</c:v>
                </c:pt>
                <c:pt idx="2343" formatCode="0.00E+00">
                  <c:v>4.6540792762200002E-2</c:v>
                </c:pt>
                <c:pt idx="2344" formatCode="0.00E+00">
                  <c:v>4.6955274483999998E-2</c:v>
                </c:pt>
                <c:pt idx="2345" formatCode="0.00E+00">
                  <c:v>4.7369756205800001E-2</c:v>
                </c:pt>
                <c:pt idx="2346" formatCode="0.00E+00">
                  <c:v>4.7784237927500001E-2</c:v>
                </c:pt>
                <c:pt idx="2347" formatCode="0.00E+00">
                  <c:v>4.8198719649299997E-2</c:v>
                </c:pt>
                <c:pt idx="2348" formatCode="0.00E+00">
                  <c:v>4.8613201371000003E-2</c:v>
                </c:pt>
                <c:pt idx="2349" formatCode="0.00E+00">
                  <c:v>4.9027683092799999E-2</c:v>
                </c:pt>
                <c:pt idx="2350" formatCode="0.00E+00">
                  <c:v>4.9442164814600002E-2</c:v>
                </c:pt>
                <c:pt idx="2351" formatCode="0.00E+00">
                  <c:v>4.9856646536300002E-2</c:v>
                </c:pt>
                <c:pt idx="2352" formatCode="0.00E+00">
                  <c:v>5.0271128258099998E-2</c:v>
                </c:pt>
                <c:pt idx="2353" formatCode="0.00E+00">
                  <c:v>5.0685609979900001E-2</c:v>
                </c:pt>
                <c:pt idx="2354" formatCode="0.00E+00">
                  <c:v>5.1100091701600001E-2</c:v>
                </c:pt>
                <c:pt idx="2355" formatCode="0.00E+00">
                  <c:v>5.1514573423399997E-2</c:v>
                </c:pt>
                <c:pt idx="2356" formatCode="0.00E+00">
                  <c:v>5.1929055145100003E-2</c:v>
                </c:pt>
                <c:pt idx="2357" formatCode="0.00E+00">
                  <c:v>5.2343536866899999E-2</c:v>
                </c:pt>
                <c:pt idx="2358" formatCode="0.00E+00">
                  <c:v>5.2758018588700002E-2</c:v>
                </c:pt>
                <c:pt idx="2359" formatCode="0.00E+00">
                  <c:v>5.3172500310400002E-2</c:v>
                </c:pt>
                <c:pt idx="2360" formatCode="0.00E+00">
                  <c:v>5.3586982032199998E-2</c:v>
                </c:pt>
                <c:pt idx="2361" formatCode="0.00E+00">
                  <c:v>5.4001463754000001E-2</c:v>
                </c:pt>
                <c:pt idx="2362" formatCode="0.00E+00">
                  <c:v>5.4415945475700001E-2</c:v>
                </c:pt>
                <c:pt idx="2363" formatCode="0.00E+00">
                  <c:v>5.4965423687300001E-2</c:v>
                </c:pt>
                <c:pt idx="2364" formatCode="0.00E+00">
                  <c:v>5.56013037665E-2</c:v>
                </c:pt>
                <c:pt idx="2365" formatCode="0.00E+00">
                  <c:v>5.6237183845600003E-2</c:v>
                </c:pt>
                <c:pt idx="2366" formatCode="0.00E+00">
                  <c:v>5.6873063924800002E-2</c:v>
                </c:pt>
                <c:pt idx="2367" formatCode="0.00E+00">
                  <c:v>5.7508944004000001E-2</c:v>
                </c:pt>
                <c:pt idx="2368" formatCode="0.00E+00">
                  <c:v>5.8144824083099997E-2</c:v>
                </c:pt>
                <c:pt idx="2369" formatCode="0.00E+00">
                  <c:v>5.8780704162300003E-2</c:v>
                </c:pt>
                <c:pt idx="2370" formatCode="0.00E+00">
                  <c:v>5.9416584241399999E-2</c:v>
                </c:pt>
                <c:pt idx="2371" formatCode="0.00E+00">
                  <c:v>6.0052464320599998E-2</c:v>
                </c:pt>
                <c:pt idx="2372" formatCode="0.00E+00">
                  <c:v>6.06883443997E-2</c:v>
                </c:pt>
                <c:pt idx="2373" formatCode="0.00E+00">
                  <c:v>6.13242244789E-2</c:v>
                </c:pt>
                <c:pt idx="2374" formatCode="0.00E+00">
                  <c:v>6.1960104558000002E-2</c:v>
                </c:pt>
                <c:pt idx="2375" formatCode="0.00E+00">
                  <c:v>6.2595984637199995E-2</c:v>
                </c:pt>
                <c:pt idx="2376" formatCode="0.00E+00">
                  <c:v>6.3231864716300004E-2</c:v>
                </c:pt>
                <c:pt idx="2377" formatCode="0.00E+00">
                  <c:v>6.3867744795500003E-2</c:v>
                </c:pt>
                <c:pt idx="2378" formatCode="0.00E+00">
                  <c:v>6.4503624874700002E-2</c:v>
                </c:pt>
                <c:pt idx="2379" formatCode="0.00E+00">
                  <c:v>6.5139504953799998E-2</c:v>
                </c:pt>
                <c:pt idx="2380" formatCode="0.00E+00">
                  <c:v>6.5775385032999997E-2</c:v>
                </c:pt>
                <c:pt idx="2381" formatCode="0.00E+00">
                  <c:v>6.6411265112099993E-2</c:v>
                </c:pt>
                <c:pt idx="2382" formatCode="0.00E+00">
                  <c:v>6.7047145191300006E-2</c:v>
                </c:pt>
                <c:pt idx="2383" formatCode="0.00E+00">
                  <c:v>6.7683025270400002E-2</c:v>
                </c:pt>
                <c:pt idx="2384" formatCode="0.00E+00">
                  <c:v>6.8318905349600001E-2</c:v>
                </c:pt>
                <c:pt idx="2385" formatCode="0.00E+00">
                  <c:v>6.8954785428699997E-2</c:v>
                </c:pt>
                <c:pt idx="2386" formatCode="0.00E+00">
                  <c:v>6.9590665507899996E-2</c:v>
                </c:pt>
                <c:pt idx="2387" formatCode="0.00E+00">
                  <c:v>7.0400431224100002E-2</c:v>
                </c:pt>
                <c:pt idx="2388" formatCode="0.00E+00">
                  <c:v>7.1312125141099997E-2</c:v>
                </c:pt>
                <c:pt idx="2389" formatCode="0.00E+00">
                  <c:v>7.2223819058100006E-2</c:v>
                </c:pt>
                <c:pt idx="2390" formatCode="0.00E+00">
                  <c:v>7.31355129751E-2</c:v>
                </c:pt>
                <c:pt idx="2391" formatCode="0.00E+00">
                  <c:v>7.4047206892099995E-2</c:v>
                </c:pt>
                <c:pt idx="2392" formatCode="0.00E+00">
                  <c:v>7.4958900809100004E-2</c:v>
                </c:pt>
                <c:pt idx="2393" formatCode="0.00E+00">
                  <c:v>7.5870594726099999E-2</c:v>
                </c:pt>
                <c:pt idx="2394" formatCode="0.00E+00">
                  <c:v>7.6782288643099994E-2</c:v>
                </c:pt>
                <c:pt idx="2395" formatCode="0.00E+00">
                  <c:v>7.7693982560100003E-2</c:v>
                </c:pt>
                <c:pt idx="2396" formatCode="0.00E+00">
                  <c:v>7.8605676476999994E-2</c:v>
                </c:pt>
                <c:pt idx="2397" formatCode="0.00E+00">
                  <c:v>7.9517370394000003E-2</c:v>
                </c:pt>
                <c:pt idx="2398" formatCode="0.00E+00">
                  <c:v>8.0429064310999998E-2</c:v>
                </c:pt>
                <c:pt idx="2399" formatCode="0.00E+00">
                  <c:v>8.1340758228000007E-2</c:v>
                </c:pt>
                <c:pt idx="2400" formatCode="0.00E+00">
                  <c:v>8.2252452145000002E-2</c:v>
                </c:pt>
                <c:pt idx="2401" formatCode="0.00E+00">
                  <c:v>8.3164146061999997E-2</c:v>
                </c:pt>
                <c:pt idx="2402" formatCode="0.00E+00">
                  <c:v>8.4075839979000005E-2</c:v>
                </c:pt>
                <c:pt idx="2403" formatCode="0.00E+00">
                  <c:v>8.4987533896E-2</c:v>
                </c:pt>
                <c:pt idx="2404" formatCode="0.00E+00">
                  <c:v>8.5899227812999995E-2</c:v>
                </c:pt>
                <c:pt idx="2405" formatCode="0.00E+00">
                  <c:v>8.6810921729900001E-2</c:v>
                </c:pt>
                <c:pt idx="2406" formatCode="0.00E+00">
                  <c:v>8.7722615646899996E-2</c:v>
                </c:pt>
                <c:pt idx="2407" formatCode="0.00E+00">
                  <c:v>8.8634309563900004E-2</c:v>
                </c:pt>
                <c:pt idx="2408" formatCode="0.00E+00">
                  <c:v>8.9546003480899999E-2</c:v>
                </c:pt>
                <c:pt idx="2409" formatCode="0.00E+00">
                  <c:v>9.0457697397899994E-2</c:v>
                </c:pt>
                <c:pt idx="2410" formatCode="0.00E+00">
                  <c:v>9.1369391314900003E-2</c:v>
                </c:pt>
                <c:pt idx="2411" formatCode="0.00E+00">
                  <c:v>9.2281085231899998E-2</c:v>
                </c:pt>
                <c:pt idx="2412" formatCode="0.00E+00">
                  <c:v>9.3192779148900007E-2</c:v>
                </c:pt>
                <c:pt idx="2413" formatCode="0.00E+00">
                  <c:v>9.4161986430299993E-2</c:v>
                </c:pt>
                <c:pt idx="2414" formatCode="0.00E+00">
                  <c:v>9.5239548393100004E-2</c:v>
                </c:pt>
                <c:pt idx="2415" formatCode="0.00E+00">
                  <c:v>9.6317110355900001E-2</c:v>
                </c:pt>
                <c:pt idx="2416" formatCode="0.00E+00">
                  <c:v>9.7394672318699999E-2</c:v>
                </c:pt>
                <c:pt idx="2417" formatCode="0.00E+00">
                  <c:v>9.8472234281499996E-2</c:v>
                </c:pt>
                <c:pt idx="2418" formatCode="0.00E+00">
                  <c:v>9.9549796244300007E-2</c:v>
                </c:pt>
                <c:pt idx="2419">
                  <c:v>0.100627358207</c:v>
                </c:pt>
                <c:pt idx="2420">
                  <c:v>0.10170492017</c:v>
                </c:pt>
                <c:pt idx="2421">
                  <c:v>0.10278248213299999</c:v>
                </c:pt>
                <c:pt idx="2422">
                  <c:v>0.10386004409500001</c:v>
                </c:pt>
                <c:pt idx="2423">
                  <c:v>0.104937606058</c:v>
                </c:pt>
                <c:pt idx="2424">
                  <c:v>0.106015168021</c:v>
                </c:pt>
                <c:pt idx="2425">
                  <c:v>0.107092729984</c:v>
                </c:pt>
                <c:pt idx="2426">
                  <c:v>0.10817029194699999</c:v>
                </c:pt>
                <c:pt idx="2427">
                  <c:v>0.10924785390900001</c:v>
                </c:pt>
                <c:pt idx="2428">
                  <c:v>0.110325415872</c:v>
                </c:pt>
                <c:pt idx="2429">
                  <c:v>0.111402977835</c:v>
                </c:pt>
                <c:pt idx="2430">
                  <c:v>0.112480539798</c:v>
                </c:pt>
                <c:pt idx="2431">
                  <c:v>0.11355810176099999</c:v>
                </c:pt>
                <c:pt idx="2432">
                  <c:v>0.11463566372300001</c:v>
                </c:pt>
                <c:pt idx="2433">
                  <c:v>0.115713225686</c:v>
                </c:pt>
                <c:pt idx="2434">
                  <c:v>0.116790787649</c:v>
                </c:pt>
                <c:pt idx="2435">
                  <c:v>0.117868349612</c:v>
                </c:pt>
                <c:pt idx="2436">
                  <c:v>0.11894591157499999</c:v>
                </c:pt>
                <c:pt idx="2437">
                  <c:v>0.120263843292</c:v>
                </c:pt>
                <c:pt idx="2438">
                  <c:v>0.12174270092599999</c:v>
                </c:pt>
                <c:pt idx="2439">
                  <c:v>0.12322155856</c:v>
                </c:pt>
                <c:pt idx="2440">
                  <c:v>0.124700416194</c:v>
                </c:pt>
                <c:pt idx="2441">
                  <c:v>0.12617927382800001</c:v>
                </c:pt>
                <c:pt idx="2442">
                  <c:v>0.127658131462</c:v>
                </c:pt>
                <c:pt idx="2443">
                  <c:v>0.12913698909599999</c:v>
                </c:pt>
                <c:pt idx="2444">
                  <c:v>0.13061584673000001</c:v>
                </c:pt>
                <c:pt idx="2445">
                  <c:v>0.132094704364</c:v>
                </c:pt>
                <c:pt idx="2446">
                  <c:v>0.133573561998</c:v>
                </c:pt>
                <c:pt idx="2447">
                  <c:v>0.13505241963199999</c:v>
                </c:pt>
                <c:pt idx="2448">
                  <c:v>0.13653127726600001</c:v>
                </c:pt>
                <c:pt idx="2449">
                  <c:v>0.1380101349</c:v>
                </c:pt>
                <c:pt idx="2450">
                  <c:v>0.13948899253399999</c:v>
                </c:pt>
                <c:pt idx="2451">
                  <c:v>0.14096785016899999</c:v>
                </c:pt>
                <c:pt idx="2452">
                  <c:v>0.14244670780300001</c:v>
                </c:pt>
                <c:pt idx="2453">
                  <c:v>0.143925565437</c:v>
                </c:pt>
                <c:pt idx="2454">
                  <c:v>0.14540442307099999</c:v>
                </c:pt>
                <c:pt idx="2455">
                  <c:v>0.14688328070500001</c:v>
                </c:pt>
                <c:pt idx="2456">
                  <c:v>0.148362138339</c:v>
                </c:pt>
                <c:pt idx="2457">
                  <c:v>0.14984099597299999</c:v>
                </c:pt>
                <c:pt idx="2458">
                  <c:v>0.15131985360700001</c:v>
                </c:pt>
                <c:pt idx="2459">
                  <c:v>0.152798711241</c:v>
                </c:pt>
                <c:pt idx="2460">
                  <c:v>0.15427756887499999</c:v>
                </c:pt>
                <c:pt idx="2461">
                  <c:v>0.15575642650900001</c:v>
                </c:pt>
                <c:pt idx="2462">
                  <c:v>0.15745856725099999</c:v>
                </c:pt>
                <c:pt idx="2463">
                  <c:v>0.159295811767</c:v>
                </c:pt>
                <c:pt idx="2464">
                  <c:v>0.16113305628300001</c:v>
                </c:pt>
                <c:pt idx="2465">
                  <c:v>0.16297030079800001</c:v>
                </c:pt>
                <c:pt idx="2466">
                  <c:v>0.16480754531399999</c:v>
                </c:pt>
                <c:pt idx="2467">
                  <c:v>0.16664478983</c:v>
                </c:pt>
                <c:pt idx="2468">
                  <c:v>0.168482034345</c:v>
                </c:pt>
                <c:pt idx="2469">
                  <c:v>0.17031927886100001</c:v>
                </c:pt>
                <c:pt idx="2470">
                  <c:v>0.17215652337599999</c:v>
                </c:pt>
                <c:pt idx="2471">
                  <c:v>0.173993767892</c:v>
                </c:pt>
                <c:pt idx="2472">
                  <c:v>0.175831012408</c:v>
                </c:pt>
                <c:pt idx="2473">
                  <c:v>0.17766825692300001</c:v>
                </c:pt>
                <c:pt idx="2474">
                  <c:v>0.17950550143899999</c:v>
                </c:pt>
                <c:pt idx="2475">
                  <c:v>0.181342745955</c:v>
                </c:pt>
                <c:pt idx="2476">
                  <c:v>0.18317999047</c:v>
                </c:pt>
                <c:pt idx="2477">
                  <c:v>0.18501723498600001</c:v>
                </c:pt>
                <c:pt idx="2478">
                  <c:v>0.18685447950199999</c:v>
                </c:pt>
                <c:pt idx="2479">
                  <c:v>0.18869172401699999</c:v>
                </c:pt>
                <c:pt idx="2480">
                  <c:v>0.190528968533</c:v>
                </c:pt>
                <c:pt idx="2481">
                  <c:v>0.192366213048</c:v>
                </c:pt>
                <c:pt idx="2482">
                  <c:v>0.19420345756400001</c:v>
                </c:pt>
                <c:pt idx="2483">
                  <c:v>0.19604070207999999</c:v>
                </c:pt>
                <c:pt idx="2484">
                  <c:v>0.19787794659499999</c:v>
                </c:pt>
                <c:pt idx="2485">
                  <c:v>0.199715191111</c:v>
                </c:pt>
                <c:pt idx="2486">
                  <c:v>0.20155243562700001</c:v>
                </c:pt>
                <c:pt idx="2487">
                  <c:v>0.20338968014200001</c:v>
                </c:pt>
                <c:pt idx="2488">
                  <c:v>0.205349513979</c:v>
                </c:pt>
                <c:pt idx="2489">
                  <c:v>0.20777033696800001</c:v>
                </c:pt>
                <c:pt idx="2490">
                  <c:v>0.210191159958</c:v>
                </c:pt>
                <c:pt idx="2491">
                  <c:v>0.21261198294799999</c:v>
                </c:pt>
                <c:pt idx="2492">
                  <c:v>0.215032805938</c:v>
                </c:pt>
                <c:pt idx="2493">
                  <c:v>0.21745362892799999</c:v>
                </c:pt>
                <c:pt idx="2494">
                  <c:v>0.21987445191800001</c:v>
                </c:pt>
                <c:pt idx="2495">
                  <c:v>0.222295274908</c:v>
                </c:pt>
                <c:pt idx="2496">
                  <c:v>0.22471609789800001</c:v>
                </c:pt>
                <c:pt idx="2497">
                  <c:v>0.227136920888</c:v>
                </c:pt>
                <c:pt idx="2498">
                  <c:v>0.22955774387799999</c:v>
                </c:pt>
                <c:pt idx="2499">
                  <c:v>0.231978566867</c:v>
                </c:pt>
                <c:pt idx="2500">
                  <c:v>0.23439938985700001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91665536"/>
        <c:axId val="91667456"/>
      </c:scatterChart>
      <c:valAx>
        <c:axId val="91665536"/>
        <c:scaling>
          <c:orientation val="minMax"/>
          <c:max val="35"/>
          <c:min val="-35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Distance from center of drift solenoid  [cm]</a:t>
                </a:r>
              </a:p>
            </c:rich>
          </c:tx>
          <c:layout/>
          <c:overlay val="0"/>
        </c:title>
        <c:numFmt formatCode="General" sourceLinked="1"/>
        <c:majorTickMark val="in"/>
        <c:minorTickMark val="none"/>
        <c:tickLblPos val="nextTo"/>
        <c:crossAx val="91667456"/>
        <c:crossesAt val="-75"/>
        <c:crossBetween val="midCat"/>
        <c:majorUnit val="5"/>
        <c:minorUnit val="5"/>
      </c:valAx>
      <c:valAx>
        <c:axId val="91667456"/>
        <c:scaling>
          <c:orientation val="minMax"/>
          <c:max val="0.15000000000000002"/>
          <c:min val="-5.000000000000001E-2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Transverse megnetic field  [Gauss]</a:t>
                </a:r>
              </a:p>
            </c:rich>
          </c:tx>
          <c:layout/>
          <c:overlay val="0"/>
        </c:title>
        <c:numFmt formatCode="General" sourceLinked="1"/>
        <c:majorTickMark val="in"/>
        <c:minorTickMark val="none"/>
        <c:tickLblPos val="nextTo"/>
        <c:crossAx val="91665536"/>
        <c:crossesAt val="-35"/>
        <c:crossBetween val="midCat"/>
        <c:majorUnit val="5.000000000000001E-2"/>
        <c:minorUnit val="1.0000000000000002E-2"/>
      </c:valAx>
      <c:spPr>
        <a:ln>
          <a:solidFill>
            <a:schemeClr val="tx1"/>
          </a:solidFill>
        </a:ln>
      </c:spPr>
    </c:plotArea>
    <c:legend>
      <c:legendPos val="r"/>
      <c:layout>
        <c:manualLayout>
          <c:xMode val="edge"/>
          <c:yMode val="edge"/>
          <c:x val="0.3313534685347162"/>
          <c:y val="0.64374469676105284"/>
          <c:w val="0.13749058089960353"/>
          <c:h val="0.15362455558544916"/>
        </c:manualLayout>
      </c:layout>
      <c:overlay val="1"/>
    </c:legend>
    <c:plotVisOnly val="1"/>
    <c:dispBlanksAs val="gap"/>
    <c:showDLblsOverMax val="0"/>
  </c:chart>
  <c:txPr>
    <a:bodyPr/>
    <a:lstStyle/>
    <a:p>
      <a:pPr>
        <a:defRPr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1">
    <c:autoUpdate val="0"/>
  </c:externalData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1043599330717385"/>
          <c:y val="7.7547829546779509E-2"/>
          <c:w val="0.81934115093579174"/>
          <c:h val="0.80629627403444804"/>
        </c:manualLayout>
      </c:layout>
      <c:scatterChart>
        <c:scatterStyle val="smoothMarker"/>
        <c:varyColors val="0"/>
        <c:ser>
          <c:idx val="0"/>
          <c:order val="0"/>
          <c:tx>
            <c:v>Exp. Coil standard</c:v>
          </c:tx>
          <c:spPr>
            <a:ln>
              <a:solidFill>
                <a:srgbClr val="FF0000"/>
              </a:solidFill>
            </a:ln>
          </c:spPr>
          <c:marker>
            <c:symbol val="none"/>
          </c:marker>
          <c:xVal>
            <c:numRef>
              <c:f>full_expansion_220A_fs!$I$3:$I$2505</c:f>
              <c:numCache>
                <c:formatCode>General</c:formatCode>
                <c:ptCount val="2503"/>
                <c:pt idx="0">
                  <c:v>0</c:v>
                </c:pt>
                <c:pt idx="1">
                  <c:v>0.1</c:v>
                </c:pt>
                <c:pt idx="2">
                  <c:v>0.2</c:v>
                </c:pt>
                <c:pt idx="3">
                  <c:v>0.3</c:v>
                </c:pt>
                <c:pt idx="4">
                  <c:v>0.4</c:v>
                </c:pt>
                <c:pt idx="5">
                  <c:v>0.5</c:v>
                </c:pt>
                <c:pt idx="6">
                  <c:v>0.6</c:v>
                </c:pt>
                <c:pt idx="7">
                  <c:v>0.7</c:v>
                </c:pt>
                <c:pt idx="8">
                  <c:v>0.8</c:v>
                </c:pt>
                <c:pt idx="9">
                  <c:v>0.9</c:v>
                </c:pt>
                <c:pt idx="10">
                  <c:v>1</c:v>
                </c:pt>
                <c:pt idx="11">
                  <c:v>1.1000000000000001</c:v>
                </c:pt>
                <c:pt idx="12">
                  <c:v>1.2</c:v>
                </c:pt>
                <c:pt idx="13">
                  <c:v>1.3</c:v>
                </c:pt>
                <c:pt idx="14">
                  <c:v>1.4</c:v>
                </c:pt>
                <c:pt idx="15">
                  <c:v>1.5</c:v>
                </c:pt>
                <c:pt idx="16">
                  <c:v>1.6</c:v>
                </c:pt>
                <c:pt idx="17">
                  <c:v>1.7</c:v>
                </c:pt>
                <c:pt idx="18">
                  <c:v>1.8</c:v>
                </c:pt>
                <c:pt idx="19">
                  <c:v>1.9</c:v>
                </c:pt>
                <c:pt idx="20">
                  <c:v>2</c:v>
                </c:pt>
                <c:pt idx="21">
                  <c:v>2.1</c:v>
                </c:pt>
                <c:pt idx="22">
                  <c:v>2.2000000000000002</c:v>
                </c:pt>
                <c:pt idx="23">
                  <c:v>2.2999999999999998</c:v>
                </c:pt>
                <c:pt idx="24">
                  <c:v>2.4</c:v>
                </c:pt>
                <c:pt idx="25">
                  <c:v>2.5</c:v>
                </c:pt>
                <c:pt idx="26">
                  <c:v>2.6</c:v>
                </c:pt>
                <c:pt idx="27">
                  <c:v>2.7</c:v>
                </c:pt>
                <c:pt idx="28">
                  <c:v>2.8</c:v>
                </c:pt>
                <c:pt idx="29">
                  <c:v>2.9</c:v>
                </c:pt>
                <c:pt idx="30">
                  <c:v>3</c:v>
                </c:pt>
                <c:pt idx="31">
                  <c:v>3.1</c:v>
                </c:pt>
                <c:pt idx="32">
                  <c:v>3.2</c:v>
                </c:pt>
                <c:pt idx="33">
                  <c:v>3.3</c:v>
                </c:pt>
                <c:pt idx="34">
                  <c:v>3.4</c:v>
                </c:pt>
                <c:pt idx="35">
                  <c:v>3.5</c:v>
                </c:pt>
                <c:pt idx="36">
                  <c:v>3.6</c:v>
                </c:pt>
                <c:pt idx="37">
                  <c:v>3.7</c:v>
                </c:pt>
                <c:pt idx="38">
                  <c:v>3.8</c:v>
                </c:pt>
                <c:pt idx="39">
                  <c:v>3.9</c:v>
                </c:pt>
                <c:pt idx="40">
                  <c:v>4</c:v>
                </c:pt>
                <c:pt idx="41">
                  <c:v>4.0999999999999996</c:v>
                </c:pt>
                <c:pt idx="42">
                  <c:v>4.2</c:v>
                </c:pt>
                <c:pt idx="43">
                  <c:v>4.3</c:v>
                </c:pt>
                <c:pt idx="44">
                  <c:v>4.4000000000000004</c:v>
                </c:pt>
                <c:pt idx="45">
                  <c:v>4.5</c:v>
                </c:pt>
                <c:pt idx="46">
                  <c:v>4.5999999999999996</c:v>
                </c:pt>
                <c:pt idx="47">
                  <c:v>4.7</c:v>
                </c:pt>
                <c:pt idx="48">
                  <c:v>4.8</c:v>
                </c:pt>
                <c:pt idx="49">
                  <c:v>4.9000000000000004</c:v>
                </c:pt>
                <c:pt idx="50">
                  <c:v>5</c:v>
                </c:pt>
                <c:pt idx="51">
                  <c:v>5.0999999999999996</c:v>
                </c:pt>
                <c:pt idx="52">
                  <c:v>5.2</c:v>
                </c:pt>
                <c:pt idx="53">
                  <c:v>5.3</c:v>
                </c:pt>
                <c:pt idx="54">
                  <c:v>5.4</c:v>
                </c:pt>
                <c:pt idx="55">
                  <c:v>5.5</c:v>
                </c:pt>
                <c:pt idx="56">
                  <c:v>5.6</c:v>
                </c:pt>
                <c:pt idx="57">
                  <c:v>5.7</c:v>
                </c:pt>
                <c:pt idx="58">
                  <c:v>5.8</c:v>
                </c:pt>
                <c:pt idx="59">
                  <c:v>5.9</c:v>
                </c:pt>
                <c:pt idx="60">
                  <c:v>6</c:v>
                </c:pt>
                <c:pt idx="61">
                  <c:v>6.1</c:v>
                </c:pt>
                <c:pt idx="62">
                  <c:v>6.2</c:v>
                </c:pt>
                <c:pt idx="63">
                  <c:v>6.3</c:v>
                </c:pt>
                <c:pt idx="64">
                  <c:v>6.4</c:v>
                </c:pt>
                <c:pt idx="65">
                  <c:v>6.5</c:v>
                </c:pt>
                <c:pt idx="66">
                  <c:v>6.6</c:v>
                </c:pt>
                <c:pt idx="67">
                  <c:v>6.7</c:v>
                </c:pt>
                <c:pt idx="68">
                  <c:v>6.8</c:v>
                </c:pt>
                <c:pt idx="69">
                  <c:v>6.9</c:v>
                </c:pt>
                <c:pt idx="70">
                  <c:v>7</c:v>
                </c:pt>
                <c:pt idx="71">
                  <c:v>7.1</c:v>
                </c:pt>
                <c:pt idx="72">
                  <c:v>7.2</c:v>
                </c:pt>
                <c:pt idx="73">
                  <c:v>7.3</c:v>
                </c:pt>
                <c:pt idx="74">
                  <c:v>7.4</c:v>
                </c:pt>
                <c:pt idx="75">
                  <c:v>7.5</c:v>
                </c:pt>
                <c:pt idx="76">
                  <c:v>7.6</c:v>
                </c:pt>
                <c:pt idx="77">
                  <c:v>7.7</c:v>
                </c:pt>
                <c:pt idx="78">
                  <c:v>7.8</c:v>
                </c:pt>
                <c:pt idx="79">
                  <c:v>7.9</c:v>
                </c:pt>
                <c:pt idx="80">
                  <c:v>8</c:v>
                </c:pt>
                <c:pt idx="81">
                  <c:v>8.1</c:v>
                </c:pt>
                <c:pt idx="82">
                  <c:v>8.1999999999999993</c:v>
                </c:pt>
                <c:pt idx="83">
                  <c:v>8.3000000000000007</c:v>
                </c:pt>
                <c:pt idx="84">
                  <c:v>8.4</c:v>
                </c:pt>
                <c:pt idx="85">
                  <c:v>8.5</c:v>
                </c:pt>
                <c:pt idx="86">
                  <c:v>8.6</c:v>
                </c:pt>
                <c:pt idx="87">
                  <c:v>8.6999999999999993</c:v>
                </c:pt>
                <c:pt idx="88">
                  <c:v>8.8000000000000007</c:v>
                </c:pt>
                <c:pt idx="89">
                  <c:v>8.9</c:v>
                </c:pt>
                <c:pt idx="90">
                  <c:v>9</c:v>
                </c:pt>
                <c:pt idx="91">
                  <c:v>9.1</c:v>
                </c:pt>
                <c:pt idx="92">
                  <c:v>9.1999999999999993</c:v>
                </c:pt>
                <c:pt idx="93">
                  <c:v>9.3000000000000007</c:v>
                </c:pt>
                <c:pt idx="94">
                  <c:v>9.4</c:v>
                </c:pt>
                <c:pt idx="95">
                  <c:v>9.5</c:v>
                </c:pt>
                <c:pt idx="96">
                  <c:v>9.6</c:v>
                </c:pt>
                <c:pt idx="97">
                  <c:v>9.6999999999999993</c:v>
                </c:pt>
                <c:pt idx="98">
                  <c:v>9.8000000000000007</c:v>
                </c:pt>
                <c:pt idx="99">
                  <c:v>9.9</c:v>
                </c:pt>
                <c:pt idx="100">
                  <c:v>10</c:v>
                </c:pt>
                <c:pt idx="101">
                  <c:v>10.1</c:v>
                </c:pt>
                <c:pt idx="102">
                  <c:v>10.199999999999999</c:v>
                </c:pt>
                <c:pt idx="103">
                  <c:v>10.3</c:v>
                </c:pt>
                <c:pt idx="104">
                  <c:v>10.4</c:v>
                </c:pt>
                <c:pt idx="105">
                  <c:v>10.5</c:v>
                </c:pt>
                <c:pt idx="106">
                  <c:v>10.6</c:v>
                </c:pt>
                <c:pt idx="107">
                  <c:v>10.7</c:v>
                </c:pt>
                <c:pt idx="108">
                  <c:v>10.8</c:v>
                </c:pt>
                <c:pt idx="109">
                  <c:v>10.9</c:v>
                </c:pt>
                <c:pt idx="110">
                  <c:v>11</c:v>
                </c:pt>
                <c:pt idx="111">
                  <c:v>11.1</c:v>
                </c:pt>
                <c:pt idx="112">
                  <c:v>11.2</c:v>
                </c:pt>
                <c:pt idx="113">
                  <c:v>11.3</c:v>
                </c:pt>
                <c:pt idx="114">
                  <c:v>11.4</c:v>
                </c:pt>
                <c:pt idx="115">
                  <c:v>11.5</c:v>
                </c:pt>
                <c:pt idx="116">
                  <c:v>11.6</c:v>
                </c:pt>
                <c:pt idx="117">
                  <c:v>11.7</c:v>
                </c:pt>
                <c:pt idx="118">
                  <c:v>11.8</c:v>
                </c:pt>
                <c:pt idx="119">
                  <c:v>11.9</c:v>
                </c:pt>
                <c:pt idx="120">
                  <c:v>12</c:v>
                </c:pt>
                <c:pt idx="121">
                  <c:v>12.1</c:v>
                </c:pt>
                <c:pt idx="122">
                  <c:v>12.2</c:v>
                </c:pt>
                <c:pt idx="123">
                  <c:v>12.3</c:v>
                </c:pt>
                <c:pt idx="124">
                  <c:v>12.4</c:v>
                </c:pt>
                <c:pt idx="125">
                  <c:v>12.5</c:v>
                </c:pt>
                <c:pt idx="126">
                  <c:v>12.6</c:v>
                </c:pt>
                <c:pt idx="127">
                  <c:v>12.7</c:v>
                </c:pt>
                <c:pt idx="128">
                  <c:v>12.8</c:v>
                </c:pt>
                <c:pt idx="129">
                  <c:v>12.9</c:v>
                </c:pt>
                <c:pt idx="130">
                  <c:v>13</c:v>
                </c:pt>
                <c:pt idx="131">
                  <c:v>13.1</c:v>
                </c:pt>
                <c:pt idx="132">
                  <c:v>13.2</c:v>
                </c:pt>
                <c:pt idx="133">
                  <c:v>13.3</c:v>
                </c:pt>
                <c:pt idx="134">
                  <c:v>13.4</c:v>
                </c:pt>
                <c:pt idx="135">
                  <c:v>13.5</c:v>
                </c:pt>
                <c:pt idx="136">
                  <c:v>13.6</c:v>
                </c:pt>
                <c:pt idx="137">
                  <c:v>13.7</c:v>
                </c:pt>
                <c:pt idx="138">
                  <c:v>13.8</c:v>
                </c:pt>
                <c:pt idx="139">
                  <c:v>13.9</c:v>
                </c:pt>
                <c:pt idx="140">
                  <c:v>14</c:v>
                </c:pt>
                <c:pt idx="141">
                  <c:v>14.1</c:v>
                </c:pt>
                <c:pt idx="142">
                  <c:v>14.2</c:v>
                </c:pt>
                <c:pt idx="143">
                  <c:v>14.3</c:v>
                </c:pt>
                <c:pt idx="144">
                  <c:v>14.4</c:v>
                </c:pt>
                <c:pt idx="145">
                  <c:v>14.5</c:v>
                </c:pt>
                <c:pt idx="146">
                  <c:v>14.6</c:v>
                </c:pt>
                <c:pt idx="147">
                  <c:v>14.7</c:v>
                </c:pt>
                <c:pt idx="148">
                  <c:v>14.8</c:v>
                </c:pt>
                <c:pt idx="149">
                  <c:v>14.9</c:v>
                </c:pt>
                <c:pt idx="150">
                  <c:v>15</c:v>
                </c:pt>
                <c:pt idx="151">
                  <c:v>15.1</c:v>
                </c:pt>
                <c:pt idx="152">
                  <c:v>15.2</c:v>
                </c:pt>
                <c:pt idx="153">
                  <c:v>15.3</c:v>
                </c:pt>
                <c:pt idx="154">
                  <c:v>15.4</c:v>
                </c:pt>
                <c:pt idx="155">
                  <c:v>15.5</c:v>
                </c:pt>
                <c:pt idx="156">
                  <c:v>15.6</c:v>
                </c:pt>
                <c:pt idx="157">
                  <c:v>15.7</c:v>
                </c:pt>
                <c:pt idx="158">
                  <c:v>15.8</c:v>
                </c:pt>
                <c:pt idx="159">
                  <c:v>15.9</c:v>
                </c:pt>
                <c:pt idx="160">
                  <c:v>16</c:v>
                </c:pt>
                <c:pt idx="161">
                  <c:v>16.100000000000001</c:v>
                </c:pt>
                <c:pt idx="162">
                  <c:v>16.2</c:v>
                </c:pt>
                <c:pt idx="163">
                  <c:v>16.3</c:v>
                </c:pt>
                <c:pt idx="164">
                  <c:v>16.399999999999999</c:v>
                </c:pt>
                <c:pt idx="165">
                  <c:v>16.5</c:v>
                </c:pt>
                <c:pt idx="166">
                  <c:v>16.600000000000001</c:v>
                </c:pt>
                <c:pt idx="167">
                  <c:v>16.7</c:v>
                </c:pt>
                <c:pt idx="168">
                  <c:v>16.8</c:v>
                </c:pt>
                <c:pt idx="169">
                  <c:v>16.899999999999999</c:v>
                </c:pt>
                <c:pt idx="170">
                  <c:v>17</c:v>
                </c:pt>
                <c:pt idx="171">
                  <c:v>17.100000000000001</c:v>
                </c:pt>
                <c:pt idx="172">
                  <c:v>17.2</c:v>
                </c:pt>
                <c:pt idx="173">
                  <c:v>17.3</c:v>
                </c:pt>
                <c:pt idx="174">
                  <c:v>17.399999999999999</c:v>
                </c:pt>
                <c:pt idx="175">
                  <c:v>17.5</c:v>
                </c:pt>
                <c:pt idx="176">
                  <c:v>17.600000000000001</c:v>
                </c:pt>
                <c:pt idx="177">
                  <c:v>17.7</c:v>
                </c:pt>
                <c:pt idx="178">
                  <c:v>17.8</c:v>
                </c:pt>
                <c:pt idx="179">
                  <c:v>17.899999999999999</c:v>
                </c:pt>
                <c:pt idx="180">
                  <c:v>18</c:v>
                </c:pt>
                <c:pt idx="181">
                  <c:v>18.100000000000001</c:v>
                </c:pt>
                <c:pt idx="182">
                  <c:v>18.2</c:v>
                </c:pt>
                <c:pt idx="183">
                  <c:v>18.3</c:v>
                </c:pt>
                <c:pt idx="184">
                  <c:v>18.399999999999999</c:v>
                </c:pt>
                <c:pt idx="185">
                  <c:v>18.5</c:v>
                </c:pt>
                <c:pt idx="186">
                  <c:v>18.600000000000001</c:v>
                </c:pt>
                <c:pt idx="187">
                  <c:v>18.7</c:v>
                </c:pt>
                <c:pt idx="188">
                  <c:v>18.8</c:v>
                </c:pt>
                <c:pt idx="189">
                  <c:v>18.899999999999999</c:v>
                </c:pt>
                <c:pt idx="190">
                  <c:v>19</c:v>
                </c:pt>
                <c:pt idx="191">
                  <c:v>19.100000000000001</c:v>
                </c:pt>
                <c:pt idx="192">
                  <c:v>19.2</c:v>
                </c:pt>
                <c:pt idx="193">
                  <c:v>19.3</c:v>
                </c:pt>
                <c:pt idx="194">
                  <c:v>19.399999999999999</c:v>
                </c:pt>
                <c:pt idx="195">
                  <c:v>19.5</c:v>
                </c:pt>
                <c:pt idx="196">
                  <c:v>19.600000000000001</c:v>
                </c:pt>
                <c:pt idx="197">
                  <c:v>19.7</c:v>
                </c:pt>
                <c:pt idx="198">
                  <c:v>19.8</c:v>
                </c:pt>
                <c:pt idx="199">
                  <c:v>19.899999999999999</c:v>
                </c:pt>
                <c:pt idx="200">
                  <c:v>20</c:v>
                </c:pt>
                <c:pt idx="201">
                  <c:v>20.100000000000001</c:v>
                </c:pt>
                <c:pt idx="202">
                  <c:v>20.2</c:v>
                </c:pt>
                <c:pt idx="203">
                  <c:v>20.3</c:v>
                </c:pt>
                <c:pt idx="204">
                  <c:v>20.399999999999999</c:v>
                </c:pt>
                <c:pt idx="205">
                  <c:v>20.5</c:v>
                </c:pt>
                <c:pt idx="206">
                  <c:v>20.6</c:v>
                </c:pt>
                <c:pt idx="207">
                  <c:v>20.7</c:v>
                </c:pt>
                <c:pt idx="208">
                  <c:v>20.8</c:v>
                </c:pt>
                <c:pt idx="209">
                  <c:v>20.9</c:v>
                </c:pt>
                <c:pt idx="210">
                  <c:v>21</c:v>
                </c:pt>
                <c:pt idx="211">
                  <c:v>21.1</c:v>
                </c:pt>
                <c:pt idx="212">
                  <c:v>21.2</c:v>
                </c:pt>
                <c:pt idx="213">
                  <c:v>21.3</c:v>
                </c:pt>
                <c:pt idx="214">
                  <c:v>21.4</c:v>
                </c:pt>
                <c:pt idx="215">
                  <c:v>21.5</c:v>
                </c:pt>
                <c:pt idx="216">
                  <c:v>21.6</c:v>
                </c:pt>
                <c:pt idx="217">
                  <c:v>21.7</c:v>
                </c:pt>
                <c:pt idx="218">
                  <c:v>21.8</c:v>
                </c:pt>
                <c:pt idx="219">
                  <c:v>21.9</c:v>
                </c:pt>
                <c:pt idx="220">
                  <c:v>22</c:v>
                </c:pt>
                <c:pt idx="221">
                  <c:v>22.1</c:v>
                </c:pt>
                <c:pt idx="222">
                  <c:v>22.2</c:v>
                </c:pt>
                <c:pt idx="223">
                  <c:v>22.3</c:v>
                </c:pt>
                <c:pt idx="224">
                  <c:v>22.4</c:v>
                </c:pt>
                <c:pt idx="225">
                  <c:v>22.5</c:v>
                </c:pt>
                <c:pt idx="226">
                  <c:v>22.6</c:v>
                </c:pt>
                <c:pt idx="227">
                  <c:v>22.7</c:v>
                </c:pt>
                <c:pt idx="228">
                  <c:v>22.8</c:v>
                </c:pt>
                <c:pt idx="229">
                  <c:v>22.9</c:v>
                </c:pt>
                <c:pt idx="230">
                  <c:v>23</c:v>
                </c:pt>
                <c:pt idx="231">
                  <c:v>23.1</c:v>
                </c:pt>
                <c:pt idx="232">
                  <c:v>23.2</c:v>
                </c:pt>
                <c:pt idx="233">
                  <c:v>23.3</c:v>
                </c:pt>
                <c:pt idx="234">
                  <c:v>23.4</c:v>
                </c:pt>
                <c:pt idx="235">
                  <c:v>23.5</c:v>
                </c:pt>
                <c:pt idx="236">
                  <c:v>23.6</c:v>
                </c:pt>
                <c:pt idx="237">
                  <c:v>23.7</c:v>
                </c:pt>
                <c:pt idx="238">
                  <c:v>23.8</c:v>
                </c:pt>
                <c:pt idx="239">
                  <c:v>23.9</c:v>
                </c:pt>
                <c:pt idx="240">
                  <c:v>24</c:v>
                </c:pt>
                <c:pt idx="241">
                  <c:v>24.1</c:v>
                </c:pt>
                <c:pt idx="242">
                  <c:v>24.2</c:v>
                </c:pt>
                <c:pt idx="243">
                  <c:v>24.3</c:v>
                </c:pt>
                <c:pt idx="244">
                  <c:v>24.4</c:v>
                </c:pt>
                <c:pt idx="245">
                  <c:v>24.5</c:v>
                </c:pt>
                <c:pt idx="246">
                  <c:v>24.6</c:v>
                </c:pt>
                <c:pt idx="247">
                  <c:v>24.7</c:v>
                </c:pt>
                <c:pt idx="248">
                  <c:v>24.8</c:v>
                </c:pt>
                <c:pt idx="249">
                  <c:v>24.9</c:v>
                </c:pt>
                <c:pt idx="250">
                  <c:v>25</c:v>
                </c:pt>
                <c:pt idx="251">
                  <c:v>25.1</c:v>
                </c:pt>
                <c:pt idx="252">
                  <c:v>25.2</c:v>
                </c:pt>
                <c:pt idx="253">
                  <c:v>25.3</c:v>
                </c:pt>
                <c:pt idx="254">
                  <c:v>25.4</c:v>
                </c:pt>
                <c:pt idx="255">
                  <c:v>25.5</c:v>
                </c:pt>
                <c:pt idx="256">
                  <c:v>25.6</c:v>
                </c:pt>
                <c:pt idx="257">
                  <c:v>25.7</c:v>
                </c:pt>
                <c:pt idx="258">
                  <c:v>25.8</c:v>
                </c:pt>
                <c:pt idx="259">
                  <c:v>25.9</c:v>
                </c:pt>
                <c:pt idx="260">
                  <c:v>26</c:v>
                </c:pt>
                <c:pt idx="261">
                  <c:v>26.1</c:v>
                </c:pt>
                <c:pt idx="262">
                  <c:v>26.2</c:v>
                </c:pt>
                <c:pt idx="263">
                  <c:v>26.3</c:v>
                </c:pt>
                <c:pt idx="264">
                  <c:v>26.4</c:v>
                </c:pt>
                <c:pt idx="265">
                  <c:v>26.5</c:v>
                </c:pt>
                <c:pt idx="266">
                  <c:v>26.6</c:v>
                </c:pt>
                <c:pt idx="267">
                  <c:v>26.7</c:v>
                </c:pt>
                <c:pt idx="268">
                  <c:v>26.8</c:v>
                </c:pt>
                <c:pt idx="269">
                  <c:v>26.9</c:v>
                </c:pt>
                <c:pt idx="270">
                  <c:v>27</c:v>
                </c:pt>
                <c:pt idx="271">
                  <c:v>27.1</c:v>
                </c:pt>
                <c:pt idx="272">
                  <c:v>27.2</c:v>
                </c:pt>
                <c:pt idx="273">
                  <c:v>27.3</c:v>
                </c:pt>
                <c:pt idx="274">
                  <c:v>27.4</c:v>
                </c:pt>
                <c:pt idx="275">
                  <c:v>27.5</c:v>
                </c:pt>
                <c:pt idx="276">
                  <c:v>27.6</c:v>
                </c:pt>
                <c:pt idx="277">
                  <c:v>27.7</c:v>
                </c:pt>
                <c:pt idx="278">
                  <c:v>27.8</c:v>
                </c:pt>
                <c:pt idx="279">
                  <c:v>27.9</c:v>
                </c:pt>
                <c:pt idx="280">
                  <c:v>28</c:v>
                </c:pt>
                <c:pt idx="281">
                  <c:v>28.1</c:v>
                </c:pt>
                <c:pt idx="282">
                  <c:v>28.2</c:v>
                </c:pt>
                <c:pt idx="283">
                  <c:v>28.3</c:v>
                </c:pt>
                <c:pt idx="284">
                  <c:v>28.4</c:v>
                </c:pt>
                <c:pt idx="285">
                  <c:v>28.5</c:v>
                </c:pt>
                <c:pt idx="286">
                  <c:v>28.6</c:v>
                </c:pt>
                <c:pt idx="287">
                  <c:v>28.7</c:v>
                </c:pt>
                <c:pt idx="288">
                  <c:v>28.8</c:v>
                </c:pt>
                <c:pt idx="289">
                  <c:v>28.9</c:v>
                </c:pt>
                <c:pt idx="290">
                  <c:v>29</c:v>
                </c:pt>
                <c:pt idx="291">
                  <c:v>29.1</c:v>
                </c:pt>
                <c:pt idx="292">
                  <c:v>29.2</c:v>
                </c:pt>
                <c:pt idx="293">
                  <c:v>29.3</c:v>
                </c:pt>
                <c:pt idx="294">
                  <c:v>29.4</c:v>
                </c:pt>
                <c:pt idx="295">
                  <c:v>29.5</c:v>
                </c:pt>
                <c:pt idx="296">
                  <c:v>29.6</c:v>
                </c:pt>
                <c:pt idx="297">
                  <c:v>29.7</c:v>
                </c:pt>
                <c:pt idx="298">
                  <c:v>29.8</c:v>
                </c:pt>
                <c:pt idx="299">
                  <c:v>29.9</c:v>
                </c:pt>
                <c:pt idx="300">
                  <c:v>30</c:v>
                </c:pt>
                <c:pt idx="301">
                  <c:v>30.1</c:v>
                </c:pt>
                <c:pt idx="302">
                  <c:v>30.2</c:v>
                </c:pt>
                <c:pt idx="303">
                  <c:v>30.3</c:v>
                </c:pt>
                <c:pt idx="304">
                  <c:v>30.4</c:v>
                </c:pt>
                <c:pt idx="305">
                  <c:v>30.5</c:v>
                </c:pt>
                <c:pt idx="306">
                  <c:v>30.6</c:v>
                </c:pt>
                <c:pt idx="307">
                  <c:v>30.7</c:v>
                </c:pt>
                <c:pt idx="308">
                  <c:v>30.8</c:v>
                </c:pt>
                <c:pt idx="309">
                  <c:v>30.9</c:v>
                </c:pt>
                <c:pt idx="310">
                  <c:v>31</c:v>
                </c:pt>
                <c:pt idx="311">
                  <c:v>31.1</c:v>
                </c:pt>
                <c:pt idx="312">
                  <c:v>31.2</c:v>
                </c:pt>
                <c:pt idx="313">
                  <c:v>31.3</c:v>
                </c:pt>
                <c:pt idx="314">
                  <c:v>31.4</c:v>
                </c:pt>
                <c:pt idx="315">
                  <c:v>31.5</c:v>
                </c:pt>
                <c:pt idx="316">
                  <c:v>31.6</c:v>
                </c:pt>
                <c:pt idx="317">
                  <c:v>31.7</c:v>
                </c:pt>
                <c:pt idx="318">
                  <c:v>31.8</c:v>
                </c:pt>
                <c:pt idx="319">
                  <c:v>31.9</c:v>
                </c:pt>
                <c:pt idx="320">
                  <c:v>32</c:v>
                </c:pt>
                <c:pt idx="321">
                  <c:v>32.1</c:v>
                </c:pt>
                <c:pt idx="322">
                  <c:v>32.200000000000003</c:v>
                </c:pt>
                <c:pt idx="323">
                  <c:v>32.299999999999997</c:v>
                </c:pt>
                <c:pt idx="324">
                  <c:v>32.4</c:v>
                </c:pt>
                <c:pt idx="325">
                  <c:v>32.5</c:v>
                </c:pt>
                <c:pt idx="326">
                  <c:v>32.6</c:v>
                </c:pt>
                <c:pt idx="327">
                  <c:v>32.700000000000003</c:v>
                </c:pt>
                <c:pt idx="328">
                  <c:v>32.799999999999997</c:v>
                </c:pt>
                <c:pt idx="329">
                  <c:v>32.9</c:v>
                </c:pt>
                <c:pt idx="330">
                  <c:v>33</c:v>
                </c:pt>
                <c:pt idx="331">
                  <c:v>33.1</c:v>
                </c:pt>
                <c:pt idx="332">
                  <c:v>33.200000000000003</c:v>
                </c:pt>
                <c:pt idx="333">
                  <c:v>33.299999999999997</c:v>
                </c:pt>
                <c:pt idx="334">
                  <c:v>33.4</c:v>
                </c:pt>
                <c:pt idx="335">
                  <c:v>33.5</c:v>
                </c:pt>
                <c:pt idx="336">
                  <c:v>33.6</c:v>
                </c:pt>
                <c:pt idx="337">
                  <c:v>33.700000000000003</c:v>
                </c:pt>
                <c:pt idx="338">
                  <c:v>33.799999999999997</c:v>
                </c:pt>
                <c:pt idx="339">
                  <c:v>33.9</c:v>
                </c:pt>
                <c:pt idx="340">
                  <c:v>34</c:v>
                </c:pt>
                <c:pt idx="341">
                  <c:v>34.1</c:v>
                </c:pt>
                <c:pt idx="342">
                  <c:v>34.200000000000003</c:v>
                </c:pt>
                <c:pt idx="343">
                  <c:v>34.299999999999997</c:v>
                </c:pt>
                <c:pt idx="344">
                  <c:v>34.4</c:v>
                </c:pt>
                <c:pt idx="345">
                  <c:v>34.5</c:v>
                </c:pt>
                <c:pt idx="346">
                  <c:v>34.6</c:v>
                </c:pt>
                <c:pt idx="347">
                  <c:v>34.700000000000003</c:v>
                </c:pt>
                <c:pt idx="348">
                  <c:v>34.799999999999997</c:v>
                </c:pt>
                <c:pt idx="349">
                  <c:v>34.9</c:v>
                </c:pt>
                <c:pt idx="350">
                  <c:v>35</c:v>
                </c:pt>
                <c:pt idx="351">
                  <c:v>35.1</c:v>
                </c:pt>
                <c:pt idx="352">
                  <c:v>35.200000000000003</c:v>
                </c:pt>
                <c:pt idx="353">
                  <c:v>35.299999999999997</c:v>
                </c:pt>
                <c:pt idx="354">
                  <c:v>35.4</c:v>
                </c:pt>
                <c:pt idx="355">
                  <c:v>35.5</c:v>
                </c:pt>
                <c:pt idx="356">
                  <c:v>35.6</c:v>
                </c:pt>
                <c:pt idx="357">
                  <c:v>35.700000000000003</c:v>
                </c:pt>
                <c:pt idx="358">
                  <c:v>35.799999999999997</c:v>
                </c:pt>
                <c:pt idx="359">
                  <c:v>35.9</c:v>
                </c:pt>
                <c:pt idx="360">
                  <c:v>36</c:v>
                </c:pt>
                <c:pt idx="361">
                  <c:v>36.1</c:v>
                </c:pt>
                <c:pt idx="362">
                  <c:v>36.200000000000003</c:v>
                </c:pt>
                <c:pt idx="363">
                  <c:v>36.299999999999997</c:v>
                </c:pt>
                <c:pt idx="364">
                  <c:v>36.4</c:v>
                </c:pt>
                <c:pt idx="365">
                  <c:v>36.5</c:v>
                </c:pt>
                <c:pt idx="366">
                  <c:v>36.6</c:v>
                </c:pt>
                <c:pt idx="367">
                  <c:v>36.700000000000003</c:v>
                </c:pt>
                <c:pt idx="368">
                  <c:v>36.799999999999997</c:v>
                </c:pt>
                <c:pt idx="369">
                  <c:v>36.9</c:v>
                </c:pt>
                <c:pt idx="370">
                  <c:v>37</c:v>
                </c:pt>
                <c:pt idx="371">
                  <c:v>37.1</c:v>
                </c:pt>
                <c:pt idx="372">
                  <c:v>37.200000000000003</c:v>
                </c:pt>
                <c:pt idx="373">
                  <c:v>37.299999999999997</c:v>
                </c:pt>
                <c:pt idx="374">
                  <c:v>37.4</c:v>
                </c:pt>
                <c:pt idx="375">
                  <c:v>37.5</c:v>
                </c:pt>
                <c:pt idx="376">
                  <c:v>37.6</c:v>
                </c:pt>
                <c:pt idx="377">
                  <c:v>37.700000000000003</c:v>
                </c:pt>
                <c:pt idx="378">
                  <c:v>37.799999999999997</c:v>
                </c:pt>
                <c:pt idx="379">
                  <c:v>37.9</c:v>
                </c:pt>
                <c:pt idx="380">
                  <c:v>38</c:v>
                </c:pt>
                <c:pt idx="381">
                  <c:v>38.1</c:v>
                </c:pt>
                <c:pt idx="382">
                  <c:v>38.200000000000003</c:v>
                </c:pt>
                <c:pt idx="383">
                  <c:v>38.299999999999997</c:v>
                </c:pt>
                <c:pt idx="384">
                  <c:v>38.4</c:v>
                </c:pt>
                <c:pt idx="385">
                  <c:v>38.5</c:v>
                </c:pt>
                <c:pt idx="386">
                  <c:v>38.6</c:v>
                </c:pt>
                <c:pt idx="387">
                  <c:v>38.700000000000003</c:v>
                </c:pt>
                <c:pt idx="388">
                  <c:v>38.799999999999997</c:v>
                </c:pt>
                <c:pt idx="389">
                  <c:v>38.9</c:v>
                </c:pt>
                <c:pt idx="390">
                  <c:v>39</c:v>
                </c:pt>
                <c:pt idx="391">
                  <c:v>39.1</c:v>
                </c:pt>
                <c:pt idx="392">
                  <c:v>39.200000000000003</c:v>
                </c:pt>
                <c:pt idx="393">
                  <c:v>39.299999999999997</c:v>
                </c:pt>
                <c:pt idx="394">
                  <c:v>39.4</c:v>
                </c:pt>
                <c:pt idx="395">
                  <c:v>39.5</c:v>
                </c:pt>
                <c:pt idx="396">
                  <c:v>39.6</c:v>
                </c:pt>
                <c:pt idx="397">
                  <c:v>39.700000000000003</c:v>
                </c:pt>
                <c:pt idx="398">
                  <c:v>39.799999999999997</c:v>
                </c:pt>
                <c:pt idx="399">
                  <c:v>39.9</c:v>
                </c:pt>
                <c:pt idx="400">
                  <c:v>40</c:v>
                </c:pt>
                <c:pt idx="401">
                  <c:v>40.1</c:v>
                </c:pt>
                <c:pt idx="402">
                  <c:v>40.200000000000003</c:v>
                </c:pt>
                <c:pt idx="403">
                  <c:v>40.299999999999997</c:v>
                </c:pt>
                <c:pt idx="404">
                  <c:v>40.4</c:v>
                </c:pt>
                <c:pt idx="405">
                  <c:v>40.5</c:v>
                </c:pt>
                <c:pt idx="406">
                  <c:v>40.6</c:v>
                </c:pt>
                <c:pt idx="407">
                  <c:v>40.700000000000003</c:v>
                </c:pt>
                <c:pt idx="408">
                  <c:v>40.799999999999997</c:v>
                </c:pt>
                <c:pt idx="409">
                  <c:v>40.9</c:v>
                </c:pt>
                <c:pt idx="410">
                  <c:v>41</c:v>
                </c:pt>
                <c:pt idx="411">
                  <c:v>41.1</c:v>
                </c:pt>
                <c:pt idx="412">
                  <c:v>41.2</c:v>
                </c:pt>
                <c:pt idx="413">
                  <c:v>41.3</c:v>
                </c:pt>
                <c:pt idx="414">
                  <c:v>41.4</c:v>
                </c:pt>
                <c:pt idx="415">
                  <c:v>41.5</c:v>
                </c:pt>
                <c:pt idx="416">
                  <c:v>41.6</c:v>
                </c:pt>
                <c:pt idx="417">
                  <c:v>41.7</c:v>
                </c:pt>
                <c:pt idx="418">
                  <c:v>41.8</c:v>
                </c:pt>
                <c:pt idx="419">
                  <c:v>41.9</c:v>
                </c:pt>
                <c:pt idx="420">
                  <c:v>42</c:v>
                </c:pt>
                <c:pt idx="421">
                  <c:v>42.1</c:v>
                </c:pt>
                <c:pt idx="422">
                  <c:v>42.2</c:v>
                </c:pt>
                <c:pt idx="423">
                  <c:v>42.3</c:v>
                </c:pt>
                <c:pt idx="424">
                  <c:v>42.4</c:v>
                </c:pt>
                <c:pt idx="425">
                  <c:v>42.5</c:v>
                </c:pt>
                <c:pt idx="426">
                  <c:v>42.6</c:v>
                </c:pt>
                <c:pt idx="427">
                  <c:v>42.7</c:v>
                </c:pt>
                <c:pt idx="428">
                  <c:v>42.8</c:v>
                </c:pt>
                <c:pt idx="429">
                  <c:v>42.9</c:v>
                </c:pt>
                <c:pt idx="430">
                  <c:v>43</c:v>
                </c:pt>
                <c:pt idx="431">
                  <c:v>43.1</c:v>
                </c:pt>
                <c:pt idx="432">
                  <c:v>43.2</c:v>
                </c:pt>
                <c:pt idx="433">
                  <c:v>43.3</c:v>
                </c:pt>
                <c:pt idx="434">
                  <c:v>43.4</c:v>
                </c:pt>
                <c:pt idx="435">
                  <c:v>43.5</c:v>
                </c:pt>
                <c:pt idx="436">
                  <c:v>43.6</c:v>
                </c:pt>
                <c:pt idx="437">
                  <c:v>43.7</c:v>
                </c:pt>
                <c:pt idx="438">
                  <c:v>43.8</c:v>
                </c:pt>
                <c:pt idx="439">
                  <c:v>43.9</c:v>
                </c:pt>
                <c:pt idx="440">
                  <c:v>44</c:v>
                </c:pt>
                <c:pt idx="441">
                  <c:v>44.1</c:v>
                </c:pt>
                <c:pt idx="442">
                  <c:v>44.2</c:v>
                </c:pt>
                <c:pt idx="443">
                  <c:v>44.3</c:v>
                </c:pt>
                <c:pt idx="444">
                  <c:v>44.4</c:v>
                </c:pt>
                <c:pt idx="445">
                  <c:v>44.5</c:v>
                </c:pt>
                <c:pt idx="446">
                  <c:v>44.6</c:v>
                </c:pt>
                <c:pt idx="447">
                  <c:v>44.7</c:v>
                </c:pt>
                <c:pt idx="448">
                  <c:v>44.8</c:v>
                </c:pt>
                <c:pt idx="449">
                  <c:v>44.9</c:v>
                </c:pt>
                <c:pt idx="450">
                  <c:v>45</c:v>
                </c:pt>
                <c:pt idx="451">
                  <c:v>45.1</c:v>
                </c:pt>
                <c:pt idx="452">
                  <c:v>45.2</c:v>
                </c:pt>
                <c:pt idx="453">
                  <c:v>45.3</c:v>
                </c:pt>
                <c:pt idx="454">
                  <c:v>45.4</c:v>
                </c:pt>
                <c:pt idx="455">
                  <c:v>45.5</c:v>
                </c:pt>
                <c:pt idx="456">
                  <c:v>45.6</c:v>
                </c:pt>
                <c:pt idx="457">
                  <c:v>45.7</c:v>
                </c:pt>
                <c:pt idx="458">
                  <c:v>45.8</c:v>
                </c:pt>
                <c:pt idx="459">
                  <c:v>45.9</c:v>
                </c:pt>
                <c:pt idx="460">
                  <c:v>46</c:v>
                </c:pt>
                <c:pt idx="461">
                  <c:v>46.1</c:v>
                </c:pt>
                <c:pt idx="462">
                  <c:v>46.2</c:v>
                </c:pt>
                <c:pt idx="463">
                  <c:v>46.3</c:v>
                </c:pt>
                <c:pt idx="464">
                  <c:v>46.4</c:v>
                </c:pt>
                <c:pt idx="465">
                  <c:v>46.5</c:v>
                </c:pt>
                <c:pt idx="466">
                  <c:v>46.6</c:v>
                </c:pt>
                <c:pt idx="467">
                  <c:v>46.7</c:v>
                </c:pt>
                <c:pt idx="468">
                  <c:v>46.8</c:v>
                </c:pt>
                <c:pt idx="469">
                  <c:v>46.9</c:v>
                </c:pt>
                <c:pt idx="470">
                  <c:v>47</c:v>
                </c:pt>
                <c:pt idx="471">
                  <c:v>47.1</c:v>
                </c:pt>
                <c:pt idx="472">
                  <c:v>47.2</c:v>
                </c:pt>
                <c:pt idx="473">
                  <c:v>47.3</c:v>
                </c:pt>
                <c:pt idx="474">
                  <c:v>47.4</c:v>
                </c:pt>
                <c:pt idx="475">
                  <c:v>47.5</c:v>
                </c:pt>
                <c:pt idx="476">
                  <c:v>47.6</c:v>
                </c:pt>
                <c:pt idx="477">
                  <c:v>47.7</c:v>
                </c:pt>
                <c:pt idx="478">
                  <c:v>47.8</c:v>
                </c:pt>
                <c:pt idx="479">
                  <c:v>47.9</c:v>
                </c:pt>
                <c:pt idx="480">
                  <c:v>48</c:v>
                </c:pt>
                <c:pt idx="481">
                  <c:v>48.1</c:v>
                </c:pt>
                <c:pt idx="482">
                  <c:v>48.2</c:v>
                </c:pt>
                <c:pt idx="483">
                  <c:v>48.3</c:v>
                </c:pt>
                <c:pt idx="484">
                  <c:v>48.4</c:v>
                </c:pt>
                <c:pt idx="485">
                  <c:v>48.5</c:v>
                </c:pt>
                <c:pt idx="486">
                  <c:v>48.6</c:v>
                </c:pt>
                <c:pt idx="487">
                  <c:v>48.7</c:v>
                </c:pt>
                <c:pt idx="488">
                  <c:v>48.8</c:v>
                </c:pt>
                <c:pt idx="489">
                  <c:v>48.9</c:v>
                </c:pt>
                <c:pt idx="490">
                  <c:v>49</c:v>
                </c:pt>
                <c:pt idx="491">
                  <c:v>49.1</c:v>
                </c:pt>
                <c:pt idx="492">
                  <c:v>49.2</c:v>
                </c:pt>
                <c:pt idx="493">
                  <c:v>49.3</c:v>
                </c:pt>
                <c:pt idx="494">
                  <c:v>49.4</c:v>
                </c:pt>
                <c:pt idx="495">
                  <c:v>49.5</c:v>
                </c:pt>
                <c:pt idx="496">
                  <c:v>49.6</c:v>
                </c:pt>
                <c:pt idx="497">
                  <c:v>49.7</c:v>
                </c:pt>
                <c:pt idx="498">
                  <c:v>49.8</c:v>
                </c:pt>
                <c:pt idx="499">
                  <c:v>49.9</c:v>
                </c:pt>
                <c:pt idx="500">
                  <c:v>50</c:v>
                </c:pt>
                <c:pt idx="501">
                  <c:v>50</c:v>
                </c:pt>
                <c:pt idx="502">
                  <c:v>50.039269908169871</c:v>
                </c:pt>
                <c:pt idx="503">
                  <c:v>50.078539816339742</c:v>
                </c:pt>
                <c:pt idx="504">
                  <c:v>50.11780972450962</c:v>
                </c:pt>
                <c:pt idx="505">
                  <c:v>50.157079632679491</c:v>
                </c:pt>
                <c:pt idx="506">
                  <c:v>50.196349540849361</c:v>
                </c:pt>
                <c:pt idx="507">
                  <c:v>50.235619449019232</c:v>
                </c:pt>
                <c:pt idx="508">
                  <c:v>50.27488935718911</c:v>
                </c:pt>
                <c:pt idx="509">
                  <c:v>50.314159265358981</c:v>
                </c:pt>
                <c:pt idx="510">
                  <c:v>50.353429173528852</c:v>
                </c:pt>
                <c:pt idx="511">
                  <c:v>50.392699081698723</c:v>
                </c:pt>
                <c:pt idx="512">
                  <c:v>50.431968989868594</c:v>
                </c:pt>
                <c:pt idx="513">
                  <c:v>50.471238898038472</c:v>
                </c:pt>
                <c:pt idx="514">
                  <c:v>50.510508806208342</c:v>
                </c:pt>
                <c:pt idx="515">
                  <c:v>50.549778714378213</c:v>
                </c:pt>
                <c:pt idx="516">
                  <c:v>50.589048622548084</c:v>
                </c:pt>
                <c:pt idx="517">
                  <c:v>50.628318530717962</c:v>
                </c:pt>
                <c:pt idx="518">
                  <c:v>50.667588438887833</c:v>
                </c:pt>
                <c:pt idx="519">
                  <c:v>50.706858347057704</c:v>
                </c:pt>
                <c:pt idx="520">
                  <c:v>50.746128255227575</c:v>
                </c:pt>
                <c:pt idx="521">
                  <c:v>50.785398163397446</c:v>
                </c:pt>
                <c:pt idx="522">
                  <c:v>50.824668071567324</c:v>
                </c:pt>
                <c:pt idx="523">
                  <c:v>50.863937979737194</c:v>
                </c:pt>
                <c:pt idx="524">
                  <c:v>50.903207887907065</c:v>
                </c:pt>
                <c:pt idx="525">
                  <c:v>50.942477796076936</c:v>
                </c:pt>
                <c:pt idx="526">
                  <c:v>50.981747704246807</c:v>
                </c:pt>
                <c:pt idx="527">
                  <c:v>51.021017612416685</c:v>
                </c:pt>
                <c:pt idx="528">
                  <c:v>51.060287520586556</c:v>
                </c:pt>
                <c:pt idx="529">
                  <c:v>51.099557428756427</c:v>
                </c:pt>
                <c:pt idx="530">
                  <c:v>51.138827336926298</c:v>
                </c:pt>
                <c:pt idx="531">
                  <c:v>51.178097245096176</c:v>
                </c:pt>
                <c:pt idx="532">
                  <c:v>51.217367153266046</c:v>
                </c:pt>
                <c:pt idx="533">
                  <c:v>51.256637061435917</c:v>
                </c:pt>
                <c:pt idx="534">
                  <c:v>51.295906969605788</c:v>
                </c:pt>
                <c:pt idx="535">
                  <c:v>51.335176877775659</c:v>
                </c:pt>
                <c:pt idx="536">
                  <c:v>51.374446785945537</c:v>
                </c:pt>
                <c:pt idx="537">
                  <c:v>51.413716694115408</c:v>
                </c:pt>
                <c:pt idx="538">
                  <c:v>51.452986602285279</c:v>
                </c:pt>
                <c:pt idx="539">
                  <c:v>51.49225651045515</c:v>
                </c:pt>
                <c:pt idx="540">
                  <c:v>51.531526418625027</c:v>
                </c:pt>
                <c:pt idx="541">
                  <c:v>51.570796326794898</c:v>
                </c:pt>
                <c:pt idx="542">
                  <c:v>51.610066234964769</c:v>
                </c:pt>
                <c:pt idx="543">
                  <c:v>51.64933614313464</c:v>
                </c:pt>
                <c:pt idx="544">
                  <c:v>51.688606051304511</c:v>
                </c:pt>
                <c:pt idx="545">
                  <c:v>51.727875959474389</c:v>
                </c:pt>
                <c:pt idx="546">
                  <c:v>51.76714586764426</c:v>
                </c:pt>
                <c:pt idx="547">
                  <c:v>51.806415775814131</c:v>
                </c:pt>
                <c:pt idx="548">
                  <c:v>51.845685683984001</c:v>
                </c:pt>
                <c:pt idx="549">
                  <c:v>51.884955592153879</c:v>
                </c:pt>
                <c:pt idx="550">
                  <c:v>51.92422550032375</c:v>
                </c:pt>
                <c:pt idx="551">
                  <c:v>51.963495408493621</c:v>
                </c:pt>
                <c:pt idx="552">
                  <c:v>52.002765316663492</c:v>
                </c:pt>
                <c:pt idx="553">
                  <c:v>52.042035224833363</c:v>
                </c:pt>
                <c:pt idx="554">
                  <c:v>52.081305133003241</c:v>
                </c:pt>
                <c:pt idx="555">
                  <c:v>52.120575041173112</c:v>
                </c:pt>
                <c:pt idx="556">
                  <c:v>52.159844949342983</c:v>
                </c:pt>
                <c:pt idx="557">
                  <c:v>52.199114857512853</c:v>
                </c:pt>
                <c:pt idx="558">
                  <c:v>52.238384765682724</c:v>
                </c:pt>
                <c:pt idx="559">
                  <c:v>52.277654673852602</c:v>
                </c:pt>
                <c:pt idx="560">
                  <c:v>52.316924582022473</c:v>
                </c:pt>
                <c:pt idx="561">
                  <c:v>52.356194490192344</c:v>
                </c:pt>
                <c:pt idx="562">
                  <c:v>52.395464398362215</c:v>
                </c:pt>
                <c:pt idx="563">
                  <c:v>52.434734306532093</c:v>
                </c:pt>
                <c:pt idx="564">
                  <c:v>52.474004214701964</c:v>
                </c:pt>
                <c:pt idx="565">
                  <c:v>52.513274122871834</c:v>
                </c:pt>
                <c:pt idx="566">
                  <c:v>52.552544031041705</c:v>
                </c:pt>
                <c:pt idx="567">
                  <c:v>52.591813939211576</c:v>
                </c:pt>
                <c:pt idx="568">
                  <c:v>52.631083847381454</c:v>
                </c:pt>
                <c:pt idx="569">
                  <c:v>52.670353755551325</c:v>
                </c:pt>
                <c:pt idx="570">
                  <c:v>52.709623663721196</c:v>
                </c:pt>
                <c:pt idx="571">
                  <c:v>52.748893571891067</c:v>
                </c:pt>
                <c:pt idx="572">
                  <c:v>52.788163480060945</c:v>
                </c:pt>
                <c:pt idx="573">
                  <c:v>52.827433388230816</c:v>
                </c:pt>
                <c:pt idx="574">
                  <c:v>52.866703296400686</c:v>
                </c:pt>
                <c:pt idx="575">
                  <c:v>52.905973204570557</c:v>
                </c:pt>
                <c:pt idx="576">
                  <c:v>52.945243112740428</c:v>
                </c:pt>
                <c:pt idx="577">
                  <c:v>52.984513020910306</c:v>
                </c:pt>
                <c:pt idx="578">
                  <c:v>53.023782929080177</c:v>
                </c:pt>
                <c:pt idx="579">
                  <c:v>53.063052837250048</c:v>
                </c:pt>
                <c:pt idx="580">
                  <c:v>53.102322745419919</c:v>
                </c:pt>
                <c:pt idx="581">
                  <c:v>53.141592653589797</c:v>
                </c:pt>
                <c:pt idx="582">
                  <c:v>53.180862561759668</c:v>
                </c:pt>
                <c:pt idx="583">
                  <c:v>53.220132469929538</c:v>
                </c:pt>
                <c:pt idx="584">
                  <c:v>53.259402378099409</c:v>
                </c:pt>
                <c:pt idx="585">
                  <c:v>53.29867228626928</c:v>
                </c:pt>
                <c:pt idx="586">
                  <c:v>53.337942194439158</c:v>
                </c:pt>
                <c:pt idx="587">
                  <c:v>53.377212102609029</c:v>
                </c:pt>
                <c:pt idx="588">
                  <c:v>53.4164820107789</c:v>
                </c:pt>
                <c:pt idx="589">
                  <c:v>53.455751918948771</c:v>
                </c:pt>
                <c:pt idx="590">
                  <c:v>53.495021827118642</c:v>
                </c:pt>
                <c:pt idx="591">
                  <c:v>53.534291735288519</c:v>
                </c:pt>
                <c:pt idx="592">
                  <c:v>53.57356164345839</c:v>
                </c:pt>
                <c:pt idx="593">
                  <c:v>53.612831551628261</c:v>
                </c:pt>
                <c:pt idx="594">
                  <c:v>53.652101459798132</c:v>
                </c:pt>
                <c:pt idx="595">
                  <c:v>53.69137136796801</c:v>
                </c:pt>
                <c:pt idx="596">
                  <c:v>53.730641276137881</c:v>
                </c:pt>
                <c:pt idx="597">
                  <c:v>53.769911184307752</c:v>
                </c:pt>
                <c:pt idx="598">
                  <c:v>53.809181092477623</c:v>
                </c:pt>
                <c:pt idx="599">
                  <c:v>53.848451000647501</c:v>
                </c:pt>
                <c:pt idx="600">
                  <c:v>53.887720908817371</c:v>
                </c:pt>
                <c:pt idx="601">
                  <c:v>53.926990816987242</c:v>
                </c:pt>
                <c:pt idx="602">
                  <c:v>53.966260725157113</c:v>
                </c:pt>
                <c:pt idx="603">
                  <c:v>54.005530633326984</c:v>
                </c:pt>
                <c:pt idx="604">
                  <c:v>54.044800541496855</c:v>
                </c:pt>
                <c:pt idx="605">
                  <c:v>54.084070449666733</c:v>
                </c:pt>
                <c:pt idx="606">
                  <c:v>54.123340357836604</c:v>
                </c:pt>
                <c:pt idx="607">
                  <c:v>54.162610266006475</c:v>
                </c:pt>
                <c:pt idx="608">
                  <c:v>54.201880174176345</c:v>
                </c:pt>
                <c:pt idx="609">
                  <c:v>54.241150082346223</c:v>
                </c:pt>
                <c:pt idx="610">
                  <c:v>54.280419990516094</c:v>
                </c:pt>
                <c:pt idx="611">
                  <c:v>54.319689898685965</c:v>
                </c:pt>
                <c:pt idx="612">
                  <c:v>54.358959806855836</c:v>
                </c:pt>
                <c:pt idx="613">
                  <c:v>54.398229715025707</c:v>
                </c:pt>
                <c:pt idx="614">
                  <c:v>54.437499623195585</c:v>
                </c:pt>
                <c:pt idx="615">
                  <c:v>54.476769531365456</c:v>
                </c:pt>
                <c:pt idx="616">
                  <c:v>54.516039439535326</c:v>
                </c:pt>
                <c:pt idx="617">
                  <c:v>54.555309347705197</c:v>
                </c:pt>
                <c:pt idx="618">
                  <c:v>54.594579255875075</c:v>
                </c:pt>
                <c:pt idx="619">
                  <c:v>54.633849164044946</c:v>
                </c:pt>
                <c:pt idx="620">
                  <c:v>54.673119072214817</c:v>
                </c:pt>
                <c:pt idx="621">
                  <c:v>54.712388980384688</c:v>
                </c:pt>
                <c:pt idx="622">
                  <c:v>54.751658888554559</c:v>
                </c:pt>
                <c:pt idx="623">
                  <c:v>54.790928796724437</c:v>
                </c:pt>
                <c:pt idx="624">
                  <c:v>54.830198704894308</c:v>
                </c:pt>
                <c:pt idx="625">
                  <c:v>54.869468613064178</c:v>
                </c:pt>
                <c:pt idx="626">
                  <c:v>54.908738521234049</c:v>
                </c:pt>
                <c:pt idx="627">
                  <c:v>54.948008429403927</c:v>
                </c:pt>
                <c:pt idx="628">
                  <c:v>54.987278337573798</c:v>
                </c:pt>
                <c:pt idx="629">
                  <c:v>55.026548245743669</c:v>
                </c:pt>
                <c:pt idx="630">
                  <c:v>55.06581815391354</c:v>
                </c:pt>
                <c:pt idx="631">
                  <c:v>55.105088062083411</c:v>
                </c:pt>
                <c:pt idx="632">
                  <c:v>55.144357970253289</c:v>
                </c:pt>
                <c:pt idx="633">
                  <c:v>55.18362787842316</c:v>
                </c:pt>
                <c:pt idx="634">
                  <c:v>55.22289778659303</c:v>
                </c:pt>
                <c:pt idx="635">
                  <c:v>55.262167694762901</c:v>
                </c:pt>
                <c:pt idx="636">
                  <c:v>55.301437602932779</c:v>
                </c:pt>
                <c:pt idx="637">
                  <c:v>55.34070751110265</c:v>
                </c:pt>
                <c:pt idx="638">
                  <c:v>55.379977419272521</c:v>
                </c:pt>
                <c:pt idx="639">
                  <c:v>55.419247327442392</c:v>
                </c:pt>
                <c:pt idx="640">
                  <c:v>55.458517235612263</c:v>
                </c:pt>
                <c:pt idx="641">
                  <c:v>55.497787143782141</c:v>
                </c:pt>
                <c:pt idx="642">
                  <c:v>55.537057051952011</c:v>
                </c:pt>
                <c:pt idx="643">
                  <c:v>55.576326960121882</c:v>
                </c:pt>
                <c:pt idx="644">
                  <c:v>55.615596868291753</c:v>
                </c:pt>
                <c:pt idx="645">
                  <c:v>55.654866776461631</c:v>
                </c:pt>
                <c:pt idx="646">
                  <c:v>55.694136684631502</c:v>
                </c:pt>
                <c:pt idx="647">
                  <c:v>55.733406592801373</c:v>
                </c:pt>
                <c:pt idx="648">
                  <c:v>55.772676500971244</c:v>
                </c:pt>
                <c:pt idx="649">
                  <c:v>55.811946409141115</c:v>
                </c:pt>
                <c:pt idx="650">
                  <c:v>55.851216317310993</c:v>
                </c:pt>
                <c:pt idx="651">
                  <c:v>55.890486225480863</c:v>
                </c:pt>
                <c:pt idx="652">
                  <c:v>55.929756133650734</c:v>
                </c:pt>
                <c:pt idx="653">
                  <c:v>55.969026041820605</c:v>
                </c:pt>
                <c:pt idx="654">
                  <c:v>56.008295949990483</c:v>
                </c:pt>
                <c:pt idx="655">
                  <c:v>56.047565858160354</c:v>
                </c:pt>
                <c:pt idx="656">
                  <c:v>56.086835766330225</c:v>
                </c:pt>
                <c:pt idx="657">
                  <c:v>56.126105674500096</c:v>
                </c:pt>
                <c:pt idx="658">
                  <c:v>56.165375582669967</c:v>
                </c:pt>
                <c:pt idx="659">
                  <c:v>56.204645490839845</c:v>
                </c:pt>
                <c:pt idx="660">
                  <c:v>56.243915399009715</c:v>
                </c:pt>
                <c:pt idx="661">
                  <c:v>56.283185307179586</c:v>
                </c:pt>
                <c:pt idx="662">
                  <c:v>56.322455215349457</c:v>
                </c:pt>
                <c:pt idx="663">
                  <c:v>56.361725123519335</c:v>
                </c:pt>
                <c:pt idx="664">
                  <c:v>56.400995031689206</c:v>
                </c:pt>
                <c:pt idx="665">
                  <c:v>56.440264939859077</c:v>
                </c:pt>
                <c:pt idx="666">
                  <c:v>56.479534848028948</c:v>
                </c:pt>
                <c:pt idx="667">
                  <c:v>56.518804756198818</c:v>
                </c:pt>
                <c:pt idx="668">
                  <c:v>56.558074664368696</c:v>
                </c:pt>
                <c:pt idx="669">
                  <c:v>56.597344572538567</c:v>
                </c:pt>
                <c:pt idx="670">
                  <c:v>56.636614480708438</c:v>
                </c:pt>
                <c:pt idx="671">
                  <c:v>56.675884388878309</c:v>
                </c:pt>
                <c:pt idx="672">
                  <c:v>56.715154297048187</c:v>
                </c:pt>
                <c:pt idx="673">
                  <c:v>56.754424205218058</c:v>
                </c:pt>
                <c:pt idx="674">
                  <c:v>56.793694113387929</c:v>
                </c:pt>
                <c:pt idx="675">
                  <c:v>56.8329640215578</c:v>
                </c:pt>
                <c:pt idx="676">
                  <c:v>56.87223392972767</c:v>
                </c:pt>
                <c:pt idx="677">
                  <c:v>56.911503837897541</c:v>
                </c:pt>
                <c:pt idx="678">
                  <c:v>56.950773746067419</c:v>
                </c:pt>
                <c:pt idx="679">
                  <c:v>56.99004365423729</c:v>
                </c:pt>
                <c:pt idx="680">
                  <c:v>57.029313562407161</c:v>
                </c:pt>
                <c:pt idx="681">
                  <c:v>57.068583470577032</c:v>
                </c:pt>
                <c:pt idx="682">
                  <c:v>57.10785337874691</c:v>
                </c:pt>
                <c:pt idx="683">
                  <c:v>57.147123286916781</c:v>
                </c:pt>
                <c:pt idx="684">
                  <c:v>57.186393195086652</c:v>
                </c:pt>
                <c:pt idx="685">
                  <c:v>57.225663103256522</c:v>
                </c:pt>
                <c:pt idx="686">
                  <c:v>57.264933011426393</c:v>
                </c:pt>
                <c:pt idx="687">
                  <c:v>57.304202919596271</c:v>
                </c:pt>
                <c:pt idx="688">
                  <c:v>57.343472827766142</c:v>
                </c:pt>
                <c:pt idx="689">
                  <c:v>57.382742735936013</c:v>
                </c:pt>
                <c:pt idx="690">
                  <c:v>57.422012644105884</c:v>
                </c:pt>
                <c:pt idx="691">
                  <c:v>57.461282552275762</c:v>
                </c:pt>
                <c:pt idx="692">
                  <c:v>57.500552460445633</c:v>
                </c:pt>
                <c:pt idx="693">
                  <c:v>57.539822368615503</c:v>
                </c:pt>
                <c:pt idx="694">
                  <c:v>57.579092276785374</c:v>
                </c:pt>
                <c:pt idx="695">
                  <c:v>57.618362184955245</c:v>
                </c:pt>
                <c:pt idx="696">
                  <c:v>57.657632093125123</c:v>
                </c:pt>
                <c:pt idx="697">
                  <c:v>57.696902001294994</c:v>
                </c:pt>
                <c:pt idx="698">
                  <c:v>57.736171909464865</c:v>
                </c:pt>
                <c:pt idx="699">
                  <c:v>57.775441817634736</c:v>
                </c:pt>
                <c:pt idx="700">
                  <c:v>57.814711725804614</c:v>
                </c:pt>
                <c:pt idx="701">
                  <c:v>57.853981633974485</c:v>
                </c:pt>
                <c:pt idx="702">
                  <c:v>57.893251542144355</c:v>
                </c:pt>
                <c:pt idx="703">
                  <c:v>57.932521450314226</c:v>
                </c:pt>
                <c:pt idx="704">
                  <c:v>57.971791358484097</c:v>
                </c:pt>
                <c:pt idx="705">
                  <c:v>58.011061266653968</c:v>
                </c:pt>
                <c:pt idx="706">
                  <c:v>58.050331174823846</c:v>
                </c:pt>
                <c:pt idx="707">
                  <c:v>58.089601082993717</c:v>
                </c:pt>
                <c:pt idx="708">
                  <c:v>58.128870991163588</c:v>
                </c:pt>
                <c:pt idx="709">
                  <c:v>58.168140899333466</c:v>
                </c:pt>
                <c:pt idx="710">
                  <c:v>58.207410807503337</c:v>
                </c:pt>
                <c:pt idx="711">
                  <c:v>58.246680715673207</c:v>
                </c:pt>
                <c:pt idx="712">
                  <c:v>58.285950623843078</c:v>
                </c:pt>
                <c:pt idx="713">
                  <c:v>58.325220532012949</c:v>
                </c:pt>
                <c:pt idx="714">
                  <c:v>58.36449044018282</c:v>
                </c:pt>
                <c:pt idx="715">
                  <c:v>58.403760348352698</c:v>
                </c:pt>
                <c:pt idx="716">
                  <c:v>58.443030256522569</c:v>
                </c:pt>
                <c:pt idx="717">
                  <c:v>58.48230016469244</c:v>
                </c:pt>
                <c:pt idx="718">
                  <c:v>58.521570072862318</c:v>
                </c:pt>
                <c:pt idx="719">
                  <c:v>58.560839981032188</c:v>
                </c:pt>
                <c:pt idx="720">
                  <c:v>58.600109889202059</c:v>
                </c:pt>
                <c:pt idx="721">
                  <c:v>58.63937979737193</c:v>
                </c:pt>
                <c:pt idx="722">
                  <c:v>58.678649705541801</c:v>
                </c:pt>
                <c:pt idx="723">
                  <c:v>58.717919613711679</c:v>
                </c:pt>
                <c:pt idx="724">
                  <c:v>58.75718952188155</c:v>
                </c:pt>
                <c:pt idx="725">
                  <c:v>58.796459430051421</c:v>
                </c:pt>
                <c:pt idx="726">
                  <c:v>58.835729338221292</c:v>
                </c:pt>
                <c:pt idx="727">
                  <c:v>58.87499924639117</c:v>
                </c:pt>
                <c:pt idx="728">
                  <c:v>58.91426915456104</c:v>
                </c:pt>
                <c:pt idx="729">
                  <c:v>58.953539062730911</c:v>
                </c:pt>
                <c:pt idx="730">
                  <c:v>58.992808970900782</c:v>
                </c:pt>
                <c:pt idx="731">
                  <c:v>59.032078879070653</c:v>
                </c:pt>
                <c:pt idx="732">
                  <c:v>59.071348787240531</c:v>
                </c:pt>
                <c:pt idx="733">
                  <c:v>59.110618695410402</c:v>
                </c:pt>
                <c:pt idx="734">
                  <c:v>59.149888603580273</c:v>
                </c:pt>
                <c:pt idx="735">
                  <c:v>59.189158511750144</c:v>
                </c:pt>
                <c:pt idx="736">
                  <c:v>59.228428419920021</c:v>
                </c:pt>
                <c:pt idx="737">
                  <c:v>59.267698328089892</c:v>
                </c:pt>
                <c:pt idx="738">
                  <c:v>59.306968236259763</c:v>
                </c:pt>
                <c:pt idx="739">
                  <c:v>59.346238144429634</c:v>
                </c:pt>
                <c:pt idx="740">
                  <c:v>59.385508052599505</c:v>
                </c:pt>
                <c:pt idx="741">
                  <c:v>59.424777960769376</c:v>
                </c:pt>
                <c:pt idx="742">
                  <c:v>59.464047868939254</c:v>
                </c:pt>
                <c:pt idx="743">
                  <c:v>59.503317777109125</c:v>
                </c:pt>
                <c:pt idx="744">
                  <c:v>59.542587685278995</c:v>
                </c:pt>
                <c:pt idx="745">
                  <c:v>59.581857593448873</c:v>
                </c:pt>
                <c:pt idx="746">
                  <c:v>59.621127501618744</c:v>
                </c:pt>
                <c:pt idx="747">
                  <c:v>59.660397409788615</c:v>
                </c:pt>
                <c:pt idx="748">
                  <c:v>59.699667317958486</c:v>
                </c:pt>
                <c:pt idx="749">
                  <c:v>59.738937226128357</c:v>
                </c:pt>
                <c:pt idx="750">
                  <c:v>59.778207134298228</c:v>
                </c:pt>
                <c:pt idx="751">
                  <c:v>59.817477042468106</c:v>
                </c:pt>
                <c:pt idx="752">
                  <c:v>59.856746950637977</c:v>
                </c:pt>
                <c:pt idx="753">
                  <c:v>59.896016858807847</c:v>
                </c:pt>
                <c:pt idx="754">
                  <c:v>59.935286766977725</c:v>
                </c:pt>
                <c:pt idx="755">
                  <c:v>59.974556675147596</c:v>
                </c:pt>
                <c:pt idx="756">
                  <c:v>60.013826583317467</c:v>
                </c:pt>
                <c:pt idx="757">
                  <c:v>60.053096491487338</c:v>
                </c:pt>
                <c:pt idx="758">
                  <c:v>60.092366399657209</c:v>
                </c:pt>
                <c:pt idx="759">
                  <c:v>60.13163630782708</c:v>
                </c:pt>
                <c:pt idx="760">
                  <c:v>60.170906215996958</c:v>
                </c:pt>
                <c:pt idx="761">
                  <c:v>60.210176124166829</c:v>
                </c:pt>
                <c:pt idx="762">
                  <c:v>60.249446032336699</c:v>
                </c:pt>
                <c:pt idx="763">
                  <c:v>60.288715940506577</c:v>
                </c:pt>
                <c:pt idx="764">
                  <c:v>60.327985848676448</c:v>
                </c:pt>
                <c:pt idx="765">
                  <c:v>60.367255756846319</c:v>
                </c:pt>
                <c:pt idx="766">
                  <c:v>60.40652566501619</c:v>
                </c:pt>
                <c:pt idx="767">
                  <c:v>60.445795573186061</c:v>
                </c:pt>
                <c:pt idx="768">
                  <c:v>60.485065481355932</c:v>
                </c:pt>
                <c:pt idx="769">
                  <c:v>60.52433538952581</c:v>
                </c:pt>
                <c:pt idx="770">
                  <c:v>60.56360529769568</c:v>
                </c:pt>
                <c:pt idx="771">
                  <c:v>60.602875205865551</c:v>
                </c:pt>
                <c:pt idx="772">
                  <c:v>60.642145114035429</c:v>
                </c:pt>
                <c:pt idx="773">
                  <c:v>60.6814150222053</c:v>
                </c:pt>
                <c:pt idx="774">
                  <c:v>60.720684930375171</c:v>
                </c:pt>
                <c:pt idx="775">
                  <c:v>60.759954838545042</c:v>
                </c:pt>
                <c:pt idx="776">
                  <c:v>60.799224746714913</c:v>
                </c:pt>
                <c:pt idx="777">
                  <c:v>60.838494654884784</c:v>
                </c:pt>
                <c:pt idx="778">
                  <c:v>60.877764563054662</c:v>
                </c:pt>
                <c:pt idx="779">
                  <c:v>60.917034471224532</c:v>
                </c:pt>
                <c:pt idx="780">
                  <c:v>60.956304379394403</c:v>
                </c:pt>
                <c:pt idx="781">
                  <c:v>60.995574287564281</c:v>
                </c:pt>
                <c:pt idx="782">
                  <c:v>61.034844195734152</c:v>
                </c:pt>
                <c:pt idx="783">
                  <c:v>61.074114103904023</c:v>
                </c:pt>
                <c:pt idx="784">
                  <c:v>61.113384012073894</c:v>
                </c:pt>
                <c:pt idx="785">
                  <c:v>61.152653920243765</c:v>
                </c:pt>
                <c:pt idx="786">
                  <c:v>61.191923828413636</c:v>
                </c:pt>
                <c:pt idx="787">
                  <c:v>61.231193736583506</c:v>
                </c:pt>
                <c:pt idx="788">
                  <c:v>61.270463644753384</c:v>
                </c:pt>
                <c:pt idx="789">
                  <c:v>61.309733552923255</c:v>
                </c:pt>
                <c:pt idx="790">
                  <c:v>61.349003461093126</c:v>
                </c:pt>
                <c:pt idx="791">
                  <c:v>61.388273369263004</c:v>
                </c:pt>
                <c:pt idx="792">
                  <c:v>61.427543277432875</c:v>
                </c:pt>
                <c:pt idx="793">
                  <c:v>61.466813185602746</c:v>
                </c:pt>
                <c:pt idx="794">
                  <c:v>61.506083093772617</c:v>
                </c:pt>
                <c:pt idx="795">
                  <c:v>61.545353001942487</c:v>
                </c:pt>
                <c:pt idx="796">
                  <c:v>61.584622910112358</c:v>
                </c:pt>
                <c:pt idx="797">
                  <c:v>61.623892818282236</c:v>
                </c:pt>
                <c:pt idx="798">
                  <c:v>61.663162726452107</c:v>
                </c:pt>
                <c:pt idx="799">
                  <c:v>61.702432634621978</c:v>
                </c:pt>
                <c:pt idx="800">
                  <c:v>61.741702542791856</c:v>
                </c:pt>
                <c:pt idx="801">
                  <c:v>61.780972450961727</c:v>
                </c:pt>
                <c:pt idx="802">
                  <c:v>61.820242359131598</c:v>
                </c:pt>
                <c:pt idx="803">
                  <c:v>61.859512267301469</c:v>
                </c:pt>
                <c:pt idx="804">
                  <c:v>61.898782175471339</c:v>
                </c:pt>
                <c:pt idx="805">
                  <c:v>61.93805208364121</c:v>
                </c:pt>
                <c:pt idx="806">
                  <c:v>61.977321991811088</c:v>
                </c:pt>
                <c:pt idx="807">
                  <c:v>62.016591899980959</c:v>
                </c:pt>
                <c:pt idx="808">
                  <c:v>62.05586180815083</c:v>
                </c:pt>
                <c:pt idx="809">
                  <c:v>62.095131716320708</c:v>
                </c:pt>
                <c:pt idx="810">
                  <c:v>62.134401624490579</c:v>
                </c:pt>
                <c:pt idx="811">
                  <c:v>62.17367153266045</c:v>
                </c:pt>
                <c:pt idx="812">
                  <c:v>62.212941440830321</c:v>
                </c:pt>
                <c:pt idx="813">
                  <c:v>62.252211349000191</c:v>
                </c:pt>
                <c:pt idx="814">
                  <c:v>62.291481257170062</c:v>
                </c:pt>
                <c:pt idx="815">
                  <c:v>62.33075116533994</c:v>
                </c:pt>
                <c:pt idx="816">
                  <c:v>62.370021073509811</c:v>
                </c:pt>
                <c:pt idx="817">
                  <c:v>62.409290981679682</c:v>
                </c:pt>
                <c:pt idx="818">
                  <c:v>62.44856088984956</c:v>
                </c:pt>
                <c:pt idx="819">
                  <c:v>62.487830798019431</c:v>
                </c:pt>
                <c:pt idx="820">
                  <c:v>62.527100706189302</c:v>
                </c:pt>
                <c:pt idx="821">
                  <c:v>62.566370614359172</c:v>
                </c:pt>
                <c:pt idx="822">
                  <c:v>62.605640522529043</c:v>
                </c:pt>
                <c:pt idx="823">
                  <c:v>62.644910430698914</c:v>
                </c:pt>
                <c:pt idx="824">
                  <c:v>62.684180338868792</c:v>
                </c:pt>
                <c:pt idx="825">
                  <c:v>62.723450247038663</c:v>
                </c:pt>
                <c:pt idx="826">
                  <c:v>62.762720155208534</c:v>
                </c:pt>
                <c:pt idx="827">
                  <c:v>62.801990063378412</c:v>
                </c:pt>
                <c:pt idx="828">
                  <c:v>62.841259971548283</c:v>
                </c:pt>
                <c:pt idx="829">
                  <c:v>62.880529879718154</c:v>
                </c:pt>
                <c:pt idx="830">
                  <c:v>62.919799787888024</c:v>
                </c:pt>
                <c:pt idx="831">
                  <c:v>62.959069696057895</c:v>
                </c:pt>
                <c:pt idx="832">
                  <c:v>62.998339604227766</c:v>
                </c:pt>
                <c:pt idx="833">
                  <c:v>63.037609512397644</c:v>
                </c:pt>
                <c:pt idx="834">
                  <c:v>63.076879420567515</c:v>
                </c:pt>
                <c:pt idx="835">
                  <c:v>63.116149328737386</c:v>
                </c:pt>
                <c:pt idx="836">
                  <c:v>63.155419236907264</c:v>
                </c:pt>
                <c:pt idx="837">
                  <c:v>63.194689145077135</c:v>
                </c:pt>
                <c:pt idx="838">
                  <c:v>63.233959053247005</c:v>
                </c:pt>
                <c:pt idx="839">
                  <c:v>63.273228961416876</c:v>
                </c:pt>
                <c:pt idx="840">
                  <c:v>63.312498869586747</c:v>
                </c:pt>
                <c:pt idx="841">
                  <c:v>63.351768777756618</c:v>
                </c:pt>
                <c:pt idx="842">
                  <c:v>63.391038685926496</c:v>
                </c:pt>
                <c:pt idx="843">
                  <c:v>63.430308594096367</c:v>
                </c:pt>
                <c:pt idx="844">
                  <c:v>63.469578502266238</c:v>
                </c:pt>
                <c:pt idx="845">
                  <c:v>63.508848410436109</c:v>
                </c:pt>
                <c:pt idx="846">
                  <c:v>63.548118318605987</c:v>
                </c:pt>
                <c:pt idx="847">
                  <c:v>63.587388226775857</c:v>
                </c:pt>
                <c:pt idx="848">
                  <c:v>63.626658134945728</c:v>
                </c:pt>
                <c:pt idx="849">
                  <c:v>63.665928043115599</c:v>
                </c:pt>
                <c:pt idx="850">
                  <c:v>63.70519795128547</c:v>
                </c:pt>
                <c:pt idx="851">
                  <c:v>63.744467859455341</c:v>
                </c:pt>
                <c:pt idx="852">
                  <c:v>63.783737767625219</c:v>
                </c:pt>
                <c:pt idx="853">
                  <c:v>63.82300767579509</c:v>
                </c:pt>
                <c:pt idx="854">
                  <c:v>63.862277583964961</c:v>
                </c:pt>
                <c:pt idx="855">
                  <c:v>63.901547492134839</c:v>
                </c:pt>
                <c:pt idx="856">
                  <c:v>63.940817400304709</c:v>
                </c:pt>
                <c:pt idx="857">
                  <c:v>63.98008730847458</c:v>
                </c:pt>
                <c:pt idx="858">
                  <c:v>64.019357216644451</c:v>
                </c:pt>
                <c:pt idx="859">
                  <c:v>64.058627124814322</c:v>
                </c:pt>
                <c:pt idx="860">
                  <c:v>64.097897032984193</c:v>
                </c:pt>
                <c:pt idx="861">
                  <c:v>64.137166941154064</c:v>
                </c:pt>
                <c:pt idx="862">
                  <c:v>64.176436849323949</c:v>
                </c:pt>
                <c:pt idx="863">
                  <c:v>64.21570675749382</c:v>
                </c:pt>
                <c:pt idx="864">
                  <c:v>64.25497666566369</c:v>
                </c:pt>
                <c:pt idx="865">
                  <c:v>64.294246573833561</c:v>
                </c:pt>
                <c:pt idx="866">
                  <c:v>64.333516482003432</c:v>
                </c:pt>
                <c:pt idx="867">
                  <c:v>64.372786390173303</c:v>
                </c:pt>
                <c:pt idx="868">
                  <c:v>64.412056298343174</c:v>
                </c:pt>
                <c:pt idx="869">
                  <c:v>64.451326206513045</c:v>
                </c:pt>
                <c:pt idx="870">
                  <c:v>64.490596114682916</c:v>
                </c:pt>
                <c:pt idx="871">
                  <c:v>64.529866022852787</c:v>
                </c:pt>
                <c:pt idx="872">
                  <c:v>64.569135931022672</c:v>
                </c:pt>
                <c:pt idx="873">
                  <c:v>64.608405839192542</c:v>
                </c:pt>
                <c:pt idx="874">
                  <c:v>64.647675747362413</c:v>
                </c:pt>
                <c:pt idx="875">
                  <c:v>64.686945655532284</c:v>
                </c:pt>
                <c:pt idx="876">
                  <c:v>64.726215563702155</c:v>
                </c:pt>
                <c:pt idx="877">
                  <c:v>64.765485471872026</c:v>
                </c:pt>
                <c:pt idx="878">
                  <c:v>64.804755380041897</c:v>
                </c:pt>
                <c:pt idx="879">
                  <c:v>64.844025288211768</c:v>
                </c:pt>
                <c:pt idx="880">
                  <c:v>64.883295196381653</c:v>
                </c:pt>
                <c:pt idx="881">
                  <c:v>64.922565104551524</c:v>
                </c:pt>
                <c:pt idx="882">
                  <c:v>64.961835012721394</c:v>
                </c:pt>
                <c:pt idx="883">
                  <c:v>65.001104920891265</c:v>
                </c:pt>
                <c:pt idx="884">
                  <c:v>65.040374829061136</c:v>
                </c:pt>
                <c:pt idx="885">
                  <c:v>65.079644737231007</c:v>
                </c:pt>
                <c:pt idx="886">
                  <c:v>65.118914645400878</c:v>
                </c:pt>
                <c:pt idx="887">
                  <c:v>65.158184553570749</c:v>
                </c:pt>
                <c:pt idx="888">
                  <c:v>65.19745446174062</c:v>
                </c:pt>
                <c:pt idx="889">
                  <c:v>65.23672436991049</c:v>
                </c:pt>
                <c:pt idx="890">
                  <c:v>65.275994278080375</c:v>
                </c:pt>
                <c:pt idx="891">
                  <c:v>65.315264186250246</c:v>
                </c:pt>
                <c:pt idx="892">
                  <c:v>65.354534094420117</c:v>
                </c:pt>
                <c:pt idx="893">
                  <c:v>65.393804002589988</c:v>
                </c:pt>
                <c:pt idx="894">
                  <c:v>65.433073910759859</c:v>
                </c:pt>
                <c:pt idx="895">
                  <c:v>65.47234381892973</c:v>
                </c:pt>
                <c:pt idx="896">
                  <c:v>65.511613727099601</c:v>
                </c:pt>
                <c:pt idx="897">
                  <c:v>65.550883635269471</c:v>
                </c:pt>
                <c:pt idx="898">
                  <c:v>65.590153543439357</c:v>
                </c:pt>
                <c:pt idx="899">
                  <c:v>65.629423451609227</c:v>
                </c:pt>
                <c:pt idx="900">
                  <c:v>65.668693359779098</c:v>
                </c:pt>
                <c:pt idx="901">
                  <c:v>65.707963267948969</c:v>
                </c:pt>
                <c:pt idx="902">
                  <c:v>65.74723317611884</c:v>
                </c:pt>
                <c:pt idx="903">
                  <c:v>65.786503084288711</c:v>
                </c:pt>
                <c:pt idx="904">
                  <c:v>65.825772992458582</c:v>
                </c:pt>
                <c:pt idx="905">
                  <c:v>65.865042900628453</c:v>
                </c:pt>
                <c:pt idx="906">
                  <c:v>65.904312808798323</c:v>
                </c:pt>
                <c:pt idx="907">
                  <c:v>65.943582716968194</c:v>
                </c:pt>
                <c:pt idx="908">
                  <c:v>65.982852625138065</c:v>
                </c:pt>
                <c:pt idx="909">
                  <c:v>66.022122533307936</c:v>
                </c:pt>
                <c:pt idx="910">
                  <c:v>66.061392441477821</c:v>
                </c:pt>
                <c:pt idx="911">
                  <c:v>66.100662349647692</c:v>
                </c:pt>
                <c:pt idx="912">
                  <c:v>66.139932257817563</c:v>
                </c:pt>
                <c:pt idx="913">
                  <c:v>66.179202165987434</c:v>
                </c:pt>
                <c:pt idx="914">
                  <c:v>66.218472074157305</c:v>
                </c:pt>
                <c:pt idx="915">
                  <c:v>66.257741982327175</c:v>
                </c:pt>
                <c:pt idx="916">
                  <c:v>66.29701189049706</c:v>
                </c:pt>
                <c:pt idx="917">
                  <c:v>66.336281798666931</c:v>
                </c:pt>
                <c:pt idx="918">
                  <c:v>66.375551706836802</c:v>
                </c:pt>
                <c:pt idx="919">
                  <c:v>66.414821615006673</c:v>
                </c:pt>
                <c:pt idx="920">
                  <c:v>66.454091523176544</c:v>
                </c:pt>
                <c:pt idx="921">
                  <c:v>66.493361431346415</c:v>
                </c:pt>
                <c:pt idx="922">
                  <c:v>66.532631339516286</c:v>
                </c:pt>
                <c:pt idx="923">
                  <c:v>66.571901247686156</c:v>
                </c:pt>
                <c:pt idx="924">
                  <c:v>66.611171155856027</c:v>
                </c:pt>
                <c:pt idx="925">
                  <c:v>66.650441064025898</c:v>
                </c:pt>
                <c:pt idx="926">
                  <c:v>66.689710972195769</c:v>
                </c:pt>
                <c:pt idx="927">
                  <c:v>66.72898088036564</c:v>
                </c:pt>
                <c:pt idx="928">
                  <c:v>66.768250788535525</c:v>
                </c:pt>
                <c:pt idx="929">
                  <c:v>66.807520696705396</c:v>
                </c:pt>
                <c:pt idx="930">
                  <c:v>66.846790604875267</c:v>
                </c:pt>
                <c:pt idx="931">
                  <c:v>66.886060513045138</c:v>
                </c:pt>
                <c:pt idx="932">
                  <c:v>66.925330421215008</c:v>
                </c:pt>
                <c:pt idx="933">
                  <c:v>66.964600329384879</c:v>
                </c:pt>
                <c:pt idx="934">
                  <c:v>67.003870237554764</c:v>
                </c:pt>
                <c:pt idx="935">
                  <c:v>67.043140145724635</c:v>
                </c:pt>
                <c:pt idx="936">
                  <c:v>67.082410053894506</c:v>
                </c:pt>
                <c:pt idx="937">
                  <c:v>67.121679962064377</c:v>
                </c:pt>
                <c:pt idx="938">
                  <c:v>67.160949870234248</c:v>
                </c:pt>
                <c:pt idx="939">
                  <c:v>67.200219778404119</c:v>
                </c:pt>
                <c:pt idx="940">
                  <c:v>67.23948968657399</c:v>
                </c:pt>
                <c:pt idx="941">
                  <c:v>67.27875959474386</c:v>
                </c:pt>
                <c:pt idx="942">
                  <c:v>67.318029502913731</c:v>
                </c:pt>
                <c:pt idx="943">
                  <c:v>67.357299411083602</c:v>
                </c:pt>
                <c:pt idx="944">
                  <c:v>67.396569319253473</c:v>
                </c:pt>
                <c:pt idx="945">
                  <c:v>67.435839227423358</c:v>
                </c:pt>
                <c:pt idx="946">
                  <c:v>67.475109135593229</c:v>
                </c:pt>
                <c:pt idx="947">
                  <c:v>67.5143790437631</c:v>
                </c:pt>
                <c:pt idx="948">
                  <c:v>67.553648951932971</c:v>
                </c:pt>
                <c:pt idx="949">
                  <c:v>67.592918860102841</c:v>
                </c:pt>
                <c:pt idx="950">
                  <c:v>67.632188768272712</c:v>
                </c:pt>
                <c:pt idx="951">
                  <c:v>67.671458676442583</c:v>
                </c:pt>
                <c:pt idx="952">
                  <c:v>67.710728584612468</c:v>
                </c:pt>
                <c:pt idx="953">
                  <c:v>67.749998492782339</c:v>
                </c:pt>
                <c:pt idx="954">
                  <c:v>67.78926840095221</c:v>
                </c:pt>
                <c:pt idx="955">
                  <c:v>67.828538309122081</c:v>
                </c:pt>
                <c:pt idx="956">
                  <c:v>67.867808217291952</c:v>
                </c:pt>
                <c:pt idx="957">
                  <c:v>67.907078125461823</c:v>
                </c:pt>
                <c:pt idx="958">
                  <c:v>67.946348033631693</c:v>
                </c:pt>
                <c:pt idx="959">
                  <c:v>67.985617941801564</c:v>
                </c:pt>
                <c:pt idx="960">
                  <c:v>68.024887849971435</c:v>
                </c:pt>
                <c:pt idx="961">
                  <c:v>68.064157758141306</c:v>
                </c:pt>
                <c:pt idx="962">
                  <c:v>68.103427666311177</c:v>
                </c:pt>
                <c:pt idx="963">
                  <c:v>68.142697574481062</c:v>
                </c:pt>
                <c:pt idx="964">
                  <c:v>68.181967482650933</c:v>
                </c:pt>
                <c:pt idx="965">
                  <c:v>68.221237390820804</c:v>
                </c:pt>
                <c:pt idx="966">
                  <c:v>68.260507298990674</c:v>
                </c:pt>
                <c:pt idx="967">
                  <c:v>68.299777207160545</c:v>
                </c:pt>
                <c:pt idx="968">
                  <c:v>68.339047115330416</c:v>
                </c:pt>
                <c:pt idx="969">
                  <c:v>68.378317023500287</c:v>
                </c:pt>
                <c:pt idx="970">
                  <c:v>68.417586931670158</c:v>
                </c:pt>
                <c:pt idx="971">
                  <c:v>68.456856839840043</c:v>
                </c:pt>
                <c:pt idx="972">
                  <c:v>68.496126748009914</c:v>
                </c:pt>
                <c:pt idx="973">
                  <c:v>68.535396656179785</c:v>
                </c:pt>
                <c:pt idx="974">
                  <c:v>68.574666564349656</c:v>
                </c:pt>
                <c:pt idx="975">
                  <c:v>68.613936472519526</c:v>
                </c:pt>
                <c:pt idx="976">
                  <c:v>68.653206380689397</c:v>
                </c:pt>
                <c:pt idx="977">
                  <c:v>68.692476288859268</c:v>
                </c:pt>
                <c:pt idx="978">
                  <c:v>68.731746197029139</c:v>
                </c:pt>
                <c:pt idx="979">
                  <c:v>68.77101610519901</c:v>
                </c:pt>
                <c:pt idx="980">
                  <c:v>68.810286013368881</c:v>
                </c:pt>
                <c:pt idx="981">
                  <c:v>68.849555921538752</c:v>
                </c:pt>
                <c:pt idx="982">
                  <c:v>68.888825829708622</c:v>
                </c:pt>
                <c:pt idx="983">
                  <c:v>68.928095737878508</c:v>
                </c:pt>
                <c:pt idx="984">
                  <c:v>68.967365646048378</c:v>
                </c:pt>
                <c:pt idx="985">
                  <c:v>69.006635554218249</c:v>
                </c:pt>
                <c:pt idx="986">
                  <c:v>69.04590546238812</c:v>
                </c:pt>
                <c:pt idx="987">
                  <c:v>69.085175370557991</c:v>
                </c:pt>
                <c:pt idx="988">
                  <c:v>69.124445278727862</c:v>
                </c:pt>
                <c:pt idx="989">
                  <c:v>69.163715186897747</c:v>
                </c:pt>
                <c:pt idx="990">
                  <c:v>69.202985095067618</c:v>
                </c:pt>
                <c:pt idx="991">
                  <c:v>69.242255003237489</c:v>
                </c:pt>
                <c:pt idx="992">
                  <c:v>69.281524911407359</c:v>
                </c:pt>
                <c:pt idx="993">
                  <c:v>69.32079481957723</c:v>
                </c:pt>
                <c:pt idx="994">
                  <c:v>69.360064727747101</c:v>
                </c:pt>
                <c:pt idx="995">
                  <c:v>69.399334635916972</c:v>
                </c:pt>
                <c:pt idx="996">
                  <c:v>69.438604544086843</c:v>
                </c:pt>
                <c:pt idx="997">
                  <c:v>69.477874452256714</c:v>
                </c:pt>
                <c:pt idx="998">
                  <c:v>69.517144360426585</c:v>
                </c:pt>
                <c:pt idx="999">
                  <c:v>69.556414268596455</c:v>
                </c:pt>
                <c:pt idx="1000">
                  <c:v>69.595684176766341</c:v>
                </c:pt>
                <c:pt idx="1001">
                  <c:v>69.634954084936211</c:v>
                </c:pt>
                <c:pt idx="1002">
                  <c:v>69.674223993106082</c:v>
                </c:pt>
                <c:pt idx="1003">
                  <c:v>69.713493901275953</c:v>
                </c:pt>
                <c:pt idx="1004">
                  <c:v>69.752763809445824</c:v>
                </c:pt>
                <c:pt idx="1005">
                  <c:v>69.792033717615695</c:v>
                </c:pt>
                <c:pt idx="1006">
                  <c:v>69.831303625785566</c:v>
                </c:pt>
                <c:pt idx="1007">
                  <c:v>69.870573533955451</c:v>
                </c:pt>
                <c:pt idx="1008">
                  <c:v>69.909843442125322</c:v>
                </c:pt>
                <c:pt idx="1009">
                  <c:v>69.949113350295193</c:v>
                </c:pt>
                <c:pt idx="1010">
                  <c:v>69.988383258465063</c:v>
                </c:pt>
                <c:pt idx="1011">
                  <c:v>70.027653166634934</c:v>
                </c:pt>
                <c:pt idx="1012">
                  <c:v>70.066923074804805</c:v>
                </c:pt>
                <c:pt idx="1013">
                  <c:v>70.106192982974676</c:v>
                </c:pt>
                <c:pt idx="1014">
                  <c:v>70.145462891144547</c:v>
                </c:pt>
                <c:pt idx="1015">
                  <c:v>70.184732799314418</c:v>
                </c:pt>
                <c:pt idx="1016">
                  <c:v>70.224002707484289</c:v>
                </c:pt>
                <c:pt idx="1017">
                  <c:v>70.263272615654159</c:v>
                </c:pt>
                <c:pt idx="1018">
                  <c:v>70.302542523824044</c:v>
                </c:pt>
                <c:pt idx="1019">
                  <c:v>70.341812431993915</c:v>
                </c:pt>
                <c:pt idx="1020">
                  <c:v>70.381082340163786</c:v>
                </c:pt>
                <c:pt idx="1021">
                  <c:v>70.420352248333657</c:v>
                </c:pt>
                <c:pt idx="1022">
                  <c:v>70.459622156503528</c:v>
                </c:pt>
                <c:pt idx="1023">
                  <c:v>70.498892064673399</c:v>
                </c:pt>
                <c:pt idx="1024">
                  <c:v>70.53816197284327</c:v>
                </c:pt>
                <c:pt idx="1025">
                  <c:v>70.577431881013155</c:v>
                </c:pt>
                <c:pt idx="1026">
                  <c:v>70.616701789183026</c:v>
                </c:pt>
                <c:pt idx="1027">
                  <c:v>70.655971697352896</c:v>
                </c:pt>
                <c:pt idx="1028">
                  <c:v>70.695241605522767</c:v>
                </c:pt>
                <c:pt idx="1029">
                  <c:v>70.734511513692638</c:v>
                </c:pt>
                <c:pt idx="1030">
                  <c:v>70.773781421862509</c:v>
                </c:pt>
                <c:pt idx="1031">
                  <c:v>70.81305133003238</c:v>
                </c:pt>
                <c:pt idx="1032">
                  <c:v>70.852321238202251</c:v>
                </c:pt>
                <c:pt idx="1033">
                  <c:v>70.891591146372122</c:v>
                </c:pt>
                <c:pt idx="1034">
                  <c:v>70.930861054541992</c:v>
                </c:pt>
                <c:pt idx="1035">
                  <c:v>70.970130962711863</c:v>
                </c:pt>
                <c:pt idx="1036">
                  <c:v>71.009400870881748</c:v>
                </c:pt>
                <c:pt idx="1037">
                  <c:v>71.048670779051619</c:v>
                </c:pt>
                <c:pt idx="1038">
                  <c:v>71.08794068722149</c:v>
                </c:pt>
                <c:pt idx="1039">
                  <c:v>71.127210595391361</c:v>
                </c:pt>
                <c:pt idx="1040">
                  <c:v>71.166480503561232</c:v>
                </c:pt>
                <c:pt idx="1041">
                  <c:v>71.205750411731103</c:v>
                </c:pt>
                <c:pt idx="1042">
                  <c:v>71.245020319900974</c:v>
                </c:pt>
                <c:pt idx="1043">
                  <c:v>71.284290228070859</c:v>
                </c:pt>
                <c:pt idx="1044">
                  <c:v>71.323560136240729</c:v>
                </c:pt>
                <c:pt idx="1045">
                  <c:v>71.3628300444106</c:v>
                </c:pt>
                <c:pt idx="1046">
                  <c:v>71.402099952580471</c:v>
                </c:pt>
                <c:pt idx="1047">
                  <c:v>71.441369860750342</c:v>
                </c:pt>
                <c:pt idx="1048">
                  <c:v>71.480639768920213</c:v>
                </c:pt>
                <c:pt idx="1049">
                  <c:v>71.519909677090084</c:v>
                </c:pt>
                <c:pt idx="1050">
                  <c:v>71.559179585259955</c:v>
                </c:pt>
                <c:pt idx="1051">
                  <c:v>71.598449493429825</c:v>
                </c:pt>
                <c:pt idx="1052">
                  <c:v>71.637719401599696</c:v>
                </c:pt>
                <c:pt idx="1053">
                  <c:v>71.676989309769567</c:v>
                </c:pt>
                <c:pt idx="1054">
                  <c:v>71.716259217939452</c:v>
                </c:pt>
                <c:pt idx="1055">
                  <c:v>71.755529126109323</c:v>
                </c:pt>
                <c:pt idx="1056">
                  <c:v>71.794799034279194</c:v>
                </c:pt>
                <c:pt idx="1057">
                  <c:v>71.834068942449065</c:v>
                </c:pt>
                <c:pt idx="1058">
                  <c:v>71.873338850618936</c:v>
                </c:pt>
                <c:pt idx="1059">
                  <c:v>71.912608758788807</c:v>
                </c:pt>
                <c:pt idx="1060">
                  <c:v>71.951878666958677</c:v>
                </c:pt>
                <c:pt idx="1061">
                  <c:v>71.991148575128562</c:v>
                </c:pt>
                <c:pt idx="1062">
                  <c:v>72.030418483298433</c:v>
                </c:pt>
                <c:pt idx="1063">
                  <c:v>72.069688391468304</c:v>
                </c:pt>
                <c:pt idx="1064">
                  <c:v>72.108958299638175</c:v>
                </c:pt>
                <c:pt idx="1065">
                  <c:v>72.148228207808046</c:v>
                </c:pt>
                <c:pt idx="1066">
                  <c:v>72.187498115977917</c:v>
                </c:pt>
                <c:pt idx="1067">
                  <c:v>72.226768024147788</c:v>
                </c:pt>
                <c:pt idx="1068">
                  <c:v>72.266037932317658</c:v>
                </c:pt>
                <c:pt idx="1069">
                  <c:v>72.305307840487529</c:v>
                </c:pt>
                <c:pt idx="1070">
                  <c:v>72.3445777486574</c:v>
                </c:pt>
                <c:pt idx="1071">
                  <c:v>72.383847656827271</c:v>
                </c:pt>
                <c:pt idx="1072">
                  <c:v>72.423117564997142</c:v>
                </c:pt>
                <c:pt idx="1073">
                  <c:v>72.462387473167013</c:v>
                </c:pt>
                <c:pt idx="1074">
                  <c:v>72.501657381336884</c:v>
                </c:pt>
                <c:pt idx="1075">
                  <c:v>72.540927289506769</c:v>
                </c:pt>
                <c:pt idx="1076">
                  <c:v>72.58019719767664</c:v>
                </c:pt>
                <c:pt idx="1077">
                  <c:v>72.61946710584651</c:v>
                </c:pt>
                <c:pt idx="1078">
                  <c:v>72.658737014016381</c:v>
                </c:pt>
                <c:pt idx="1079">
                  <c:v>72.698006922186252</c:v>
                </c:pt>
                <c:pt idx="1080">
                  <c:v>72.737276830356123</c:v>
                </c:pt>
                <c:pt idx="1081">
                  <c:v>72.776546738526008</c:v>
                </c:pt>
                <c:pt idx="1082">
                  <c:v>72.815816646695879</c:v>
                </c:pt>
                <c:pt idx="1083">
                  <c:v>72.85508655486575</c:v>
                </c:pt>
                <c:pt idx="1084">
                  <c:v>72.894356463035621</c:v>
                </c:pt>
                <c:pt idx="1085">
                  <c:v>72.933626371205492</c:v>
                </c:pt>
                <c:pt idx="1086">
                  <c:v>72.972896279375362</c:v>
                </c:pt>
                <c:pt idx="1087">
                  <c:v>73.012166187545233</c:v>
                </c:pt>
                <c:pt idx="1088">
                  <c:v>73.051436095715104</c:v>
                </c:pt>
                <c:pt idx="1089">
                  <c:v>73.090706003884975</c:v>
                </c:pt>
                <c:pt idx="1090">
                  <c:v>73.129975912054846</c:v>
                </c:pt>
                <c:pt idx="1091">
                  <c:v>73.169245820224717</c:v>
                </c:pt>
                <c:pt idx="1092">
                  <c:v>73.208515728394602</c:v>
                </c:pt>
                <c:pt idx="1093">
                  <c:v>73.247785636564473</c:v>
                </c:pt>
                <c:pt idx="1094">
                  <c:v>73.287055544734343</c:v>
                </c:pt>
                <c:pt idx="1095">
                  <c:v>73.326325452904214</c:v>
                </c:pt>
                <c:pt idx="1096">
                  <c:v>73.365595361074085</c:v>
                </c:pt>
                <c:pt idx="1097">
                  <c:v>73.404865269243956</c:v>
                </c:pt>
                <c:pt idx="1098">
                  <c:v>73.444135177413827</c:v>
                </c:pt>
                <c:pt idx="1099">
                  <c:v>73.483405085583712</c:v>
                </c:pt>
                <c:pt idx="1100">
                  <c:v>73.522674993753583</c:v>
                </c:pt>
                <c:pt idx="1101">
                  <c:v>73.561944901923454</c:v>
                </c:pt>
                <c:pt idx="1102">
                  <c:v>73.601214810093325</c:v>
                </c:pt>
                <c:pt idx="1103">
                  <c:v>73.640484718263195</c:v>
                </c:pt>
                <c:pt idx="1104">
                  <c:v>73.679754626433066</c:v>
                </c:pt>
                <c:pt idx="1105">
                  <c:v>73.719024534602937</c:v>
                </c:pt>
                <c:pt idx="1106">
                  <c:v>73.758294442772808</c:v>
                </c:pt>
                <c:pt idx="1107">
                  <c:v>73.797564350942679</c:v>
                </c:pt>
                <c:pt idx="1108">
                  <c:v>73.83683425911255</c:v>
                </c:pt>
                <c:pt idx="1109">
                  <c:v>73.876104167282421</c:v>
                </c:pt>
                <c:pt idx="1110">
                  <c:v>73.915374075452306</c:v>
                </c:pt>
                <c:pt idx="1111">
                  <c:v>73.954643983622177</c:v>
                </c:pt>
                <c:pt idx="1112">
                  <c:v>73.993913891792047</c:v>
                </c:pt>
                <c:pt idx="1113">
                  <c:v>74.033183799961918</c:v>
                </c:pt>
                <c:pt idx="1114">
                  <c:v>74.072453708131789</c:v>
                </c:pt>
                <c:pt idx="1115">
                  <c:v>74.11172361630166</c:v>
                </c:pt>
                <c:pt idx="1116">
                  <c:v>74.150993524471531</c:v>
                </c:pt>
                <c:pt idx="1117">
                  <c:v>74.190263432641416</c:v>
                </c:pt>
                <c:pt idx="1118">
                  <c:v>74.229533340811287</c:v>
                </c:pt>
                <c:pt idx="1119">
                  <c:v>74.268803248981158</c:v>
                </c:pt>
                <c:pt idx="1120">
                  <c:v>74.308073157151028</c:v>
                </c:pt>
                <c:pt idx="1121">
                  <c:v>74.347343065320899</c:v>
                </c:pt>
                <c:pt idx="1122">
                  <c:v>74.38661297349077</c:v>
                </c:pt>
                <c:pt idx="1123">
                  <c:v>74.425882881660641</c:v>
                </c:pt>
                <c:pt idx="1124">
                  <c:v>74.465152789830512</c:v>
                </c:pt>
                <c:pt idx="1125">
                  <c:v>74.504422698000383</c:v>
                </c:pt>
                <c:pt idx="1126">
                  <c:v>74.543692606170254</c:v>
                </c:pt>
                <c:pt idx="1127">
                  <c:v>74.582962514340124</c:v>
                </c:pt>
                <c:pt idx="1128">
                  <c:v>74.62223242251001</c:v>
                </c:pt>
                <c:pt idx="1129">
                  <c:v>74.66150233067988</c:v>
                </c:pt>
                <c:pt idx="1130">
                  <c:v>74.700772238849751</c:v>
                </c:pt>
                <c:pt idx="1131">
                  <c:v>74.740042147019622</c:v>
                </c:pt>
                <c:pt idx="1132">
                  <c:v>74.779312055189493</c:v>
                </c:pt>
                <c:pt idx="1133">
                  <c:v>74.818581963359364</c:v>
                </c:pt>
                <c:pt idx="1134">
                  <c:v>74.857851871529235</c:v>
                </c:pt>
                <c:pt idx="1135">
                  <c:v>74.89712177969912</c:v>
                </c:pt>
                <c:pt idx="1136">
                  <c:v>74.936391687868991</c:v>
                </c:pt>
                <c:pt idx="1137">
                  <c:v>74.975661596038861</c:v>
                </c:pt>
                <c:pt idx="1138">
                  <c:v>75.014931504208732</c:v>
                </c:pt>
                <c:pt idx="1139">
                  <c:v>75.054201412378603</c:v>
                </c:pt>
                <c:pt idx="1140">
                  <c:v>75.093471320548474</c:v>
                </c:pt>
                <c:pt idx="1141">
                  <c:v>75.132741228718345</c:v>
                </c:pt>
                <c:pt idx="1142">
                  <c:v>75.172011136888216</c:v>
                </c:pt>
                <c:pt idx="1143">
                  <c:v>75.211281045058087</c:v>
                </c:pt>
                <c:pt idx="1144">
                  <c:v>75.250550953227958</c:v>
                </c:pt>
                <c:pt idx="1145">
                  <c:v>75.289820861397828</c:v>
                </c:pt>
                <c:pt idx="1146">
                  <c:v>75.329090769567713</c:v>
                </c:pt>
                <c:pt idx="1147">
                  <c:v>75.368360677737584</c:v>
                </c:pt>
                <c:pt idx="1148">
                  <c:v>75.407630585907455</c:v>
                </c:pt>
                <c:pt idx="1149">
                  <c:v>75.446900494077326</c:v>
                </c:pt>
                <c:pt idx="1150">
                  <c:v>75.486170402247197</c:v>
                </c:pt>
                <c:pt idx="1151">
                  <c:v>75.525440310417068</c:v>
                </c:pt>
                <c:pt idx="1152">
                  <c:v>75.564710218586939</c:v>
                </c:pt>
                <c:pt idx="1153">
                  <c:v>75.603980126756824</c:v>
                </c:pt>
                <c:pt idx="1154">
                  <c:v>75.643250034926695</c:v>
                </c:pt>
                <c:pt idx="1155">
                  <c:v>75.682519943096565</c:v>
                </c:pt>
                <c:pt idx="1156">
                  <c:v>75.721789851266436</c:v>
                </c:pt>
                <c:pt idx="1157">
                  <c:v>75.761059759436307</c:v>
                </c:pt>
                <c:pt idx="1158">
                  <c:v>75.800329667606178</c:v>
                </c:pt>
                <c:pt idx="1159">
                  <c:v>75.839599575776049</c:v>
                </c:pt>
                <c:pt idx="1160">
                  <c:v>75.87886948394592</c:v>
                </c:pt>
                <c:pt idx="1161">
                  <c:v>75.918139392115791</c:v>
                </c:pt>
                <c:pt idx="1162">
                  <c:v>75.957409300285661</c:v>
                </c:pt>
                <c:pt idx="1163">
                  <c:v>75.996679208455532</c:v>
                </c:pt>
                <c:pt idx="1164">
                  <c:v>76.035949116625417</c:v>
                </c:pt>
                <c:pt idx="1165">
                  <c:v>76.075219024795288</c:v>
                </c:pt>
                <c:pt idx="1166">
                  <c:v>76.114488932965159</c:v>
                </c:pt>
                <c:pt idx="1167">
                  <c:v>76.15375884113503</c:v>
                </c:pt>
                <c:pt idx="1168">
                  <c:v>76.193028749304901</c:v>
                </c:pt>
                <c:pt idx="1169">
                  <c:v>76.232298657474772</c:v>
                </c:pt>
                <c:pt idx="1170">
                  <c:v>76.271568565644642</c:v>
                </c:pt>
                <c:pt idx="1171">
                  <c:v>76.310838473814528</c:v>
                </c:pt>
                <c:pt idx="1172">
                  <c:v>76.350108381984398</c:v>
                </c:pt>
                <c:pt idx="1173">
                  <c:v>76.389378290154269</c:v>
                </c:pt>
                <c:pt idx="1174">
                  <c:v>76.42864819832414</c:v>
                </c:pt>
                <c:pt idx="1175">
                  <c:v>76.467918106494011</c:v>
                </c:pt>
                <c:pt idx="1176">
                  <c:v>76.507188014663882</c:v>
                </c:pt>
                <c:pt idx="1177">
                  <c:v>76.546457922833753</c:v>
                </c:pt>
                <c:pt idx="1178">
                  <c:v>76.585727831003624</c:v>
                </c:pt>
                <c:pt idx="1179">
                  <c:v>76.624997739173494</c:v>
                </c:pt>
                <c:pt idx="1180">
                  <c:v>76.664267647343365</c:v>
                </c:pt>
                <c:pt idx="1181">
                  <c:v>76.703537555513236</c:v>
                </c:pt>
                <c:pt idx="1182">
                  <c:v>76.742807463683121</c:v>
                </c:pt>
                <c:pt idx="1183">
                  <c:v>76.782077371852992</c:v>
                </c:pt>
                <c:pt idx="1184">
                  <c:v>76.821347280022863</c:v>
                </c:pt>
                <c:pt idx="1185">
                  <c:v>76.860617188192734</c:v>
                </c:pt>
                <c:pt idx="1186">
                  <c:v>76.899887096362605</c:v>
                </c:pt>
                <c:pt idx="1187">
                  <c:v>76.939157004532476</c:v>
                </c:pt>
                <c:pt idx="1188">
                  <c:v>76.978426912702361</c:v>
                </c:pt>
                <c:pt idx="1189">
                  <c:v>77.017696820872217</c:v>
                </c:pt>
                <c:pt idx="1190">
                  <c:v>77.056966729042088</c:v>
                </c:pt>
                <c:pt idx="1191">
                  <c:v>77.096236637211973</c:v>
                </c:pt>
                <c:pt idx="1192">
                  <c:v>77.135506545381844</c:v>
                </c:pt>
                <c:pt idx="1193">
                  <c:v>77.174776453551715</c:v>
                </c:pt>
                <c:pt idx="1194">
                  <c:v>77.214046361721586</c:v>
                </c:pt>
                <c:pt idx="1195">
                  <c:v>77.253316269891457</c:v>
                </c:pt>
                <c:pt idx="1196">
                  <c:v>77.292586178061327</c:v>
                </c:pt>
                <c:pt idx="1197">
                  <c:v>77.331856086231198</c:v>
                </c:pt>
                <c:pt idx="1198">
                  <c:v>77.371125994401069</c:v>
                </c:pt>
                <c:pt idx="1199">
                  <c:v>77.41039590257094</c:v>
                </c:pt>
                <c:pt idx="1200">
                  <c:v>77.449665810740811</c:v>
                </c:pt>
                <c:pt idx="1201">
                  <c:v>77.488935718910682</c:v>
                </c:pt>
                <c:pt idx="1202">
                  <c:v>77.528205627080567</c:v>
                </c:pt>
                <c:pt idx="1203">
                  <c:v>77.567475535250438</c:v>
                </c:pt>
                <c:pt idx="1204">
                  <c:v>77.606745443420309</c:v>
                </c:pt>
                <c:pt idx="1205">
                  <c:v>77.646015351590179</c:v>
                </c:pt>
                <c:pt idx="1206">
                  <c:v>77.68528525976005</c:v>
                </c:pt>
                <c:pt idx="1207">
                  <c:v>77.724555167929921</c:v>
                </c:pt>
                <c:pt idx="1208">
                  <c:v>77.763825076099792</c:v>
                </c:pt>
                <c:pt idx="1209">
                  <c:v>77.803094984269677</c:v>
                </c:pt>
                <c:pt idx="1210">
                  <c:v>77.842364892439548</c:v>
                </c:pt>
                <c:pt idx="1211">
                  <c:v>77.881634800609419</c:v>
                </c:pt>
                <c:pt idx="1212">
                  <c:v>77.92090470877929</c:v>
                </c:pt>
                <c:pt idx="1213">
                  <c:v>77.960174616949161</c:v>
                </c:pt>
                <c:pt idx="1214">
                  <c:v>77.999444525119031</c:v>
                </c:pt>
                <c:pt idx="1215">
                  <c:v>78.038714433288902</c:v>
                </c:pt>
                <c:pt idx="1216">
                  <c:v>78.077984341458773</c:v>
                </c:pt>
                <c:pt idx="1217">
                  <c:v>78.117254249628644</c:v>
                </c:pt>
                <c:pt idx="1218">
                  <c:v>78.156524157798515</c:v>
                </c:pt>
                <c:pt idx="1219">
                  <c:v>78.195794065968386</c:v>
                </c:pt>
                <c:pt idx="1220">
                  <c:v>78.235063974138271</c:v>
                </c:pt>
                <c:pt idx="1221">
                  <c:v>78.274333882308142</c:v>
                </c:pt>
                <c:pt idx="1222">
                  <c:v>78.313603790478012</c:v>
                </c:pt>
                <c:pt idx="1223">
                  <c:v>78.352873698647883</c:v>
                </c:pt>
                <c:pt idx="1224">
                  <c:v>78.392143606817754</c:v>
                </c:pt>
                <c:pt idx="1225">
                  <c:v>78.431413514987625</c:v>
                </c:pt>
                <c:pt idx="1226">
                  <c:v>78.470683423157496</c:v>
                </c:pt>
                <c:pt idx="1227">
                  <c:v>78.509953331327381</c:v>
                </c:pt>
                <c:pt idx="1228">
                  <c:v>78.549223239497252</c:v>
                </c:pt>
                <c:pt idx="1229">
                  <c:v>78.588493147667123</c:v>
                </c:pt>
                <c:pt idx="1230">
                  <c:v>78.627763055836994</c:v>
                </c:pt>
                <c:pt idx="1231">
                  <c:v>78.667032964006864</c:v>
                </c:pt>
                <c:pt idx="1232">
                  <c:v>78.706302872176735</c:v>
                </c:pt>
                <c:pt idx="1233">
                  <c:v>78.745572780346606</c:v>
                </c:pt>
                <c:pt idx="1234">
                  <c:v>78.784842688516477</c:v>
                </c:pt>
                <c:pt idx="1235">
                  <c:v>78.824112596686348</c:v>
                </c:pt>
                <c:pt idx="1236">
                  <c:v>78.863382504856219</c:v>
                </c:pt>
                <c:pt idx="1237">
                  <c:v>78.90265241302609</c:v>
                </c:pt>
                <c:pt idx="1238">
                  <c:v>78.941922321195975</c:v>
                </c:pt>
                <c:pt idx="1239">
                  <c:v>78.981192229365845</c:v>
                </c:pt>
                <c:pt idx="1240">
                  <c:v>79.020462137535716</c:v>
                </c:pt>
                <c:pt idx="1241">
                  <c:v>79.059732045705587</c:v>
                </c:pt>
                <c:pt idx="1242">
                  <c:v>79.099001953875458</c:v>
                </c:pt>
                <c:pt idx="1243">
                  <c:v>79.138271862045329</c:v>
                </c:pt>
                <c:pt idx="1244">
                  <c:v>79.1775417702152</c:v>
                </c:pt>
                <c:pt idx="1245">
                  <c:v>79.216811678385085</c:v>
                </c:pt>
                <c:pt idx="1246">
                  <c:v>79.256081586554956</c:v>
                </c:pt>
                <c:pt idx="1247">
                  <c:v>79.295351494724827</c:v>
                </c:pt>
                <c:pt idx="1248">
                  <c:v>79.334621402894697</c:v>
                </c:pt>
                <c:pt idx="1249">
                  <c:v>79.373891311064568</c:v>
                </c:pt>
                <c:pt idx="1250">
                  <c:v>79.413161219234439</c:v>
                </c:pt>
                <c:pt idx="1251">
                  <c:v>79.45243112740431</c:v>
                </c:pt>
                <c:pt idx="1252">
                  <c:v>79.491701035574181</c:v>
                </c:pt>
                <c:pt idx="1253">
                  <c:v>79.530970943744052</c:v>
                </c:pt>
                <c:pt idx="1254">
                  <c:v>79.570240851913923</c:v>
                </c:pt>
                <c:pt idx="1255">
                  <c:v>79.609510760083793</c:v>
                </c:pt>
                <c:pt idx="1256">
                  <c:v>79.648780668253679</c:v>
                </c:pt>
                <c:pt idx="1257">
                  <c:v>79.688050576423549</c:v>
                </c:pt>
                <c:pt idx="1258">
                  <c:v>79.72732048459342</c:v>
                </c:pt>
                <c:pt idx="1259">
                  <c:v>79.766590392763291</c:v>
                </c:pt>
                <c:pt idx="1260">
                  <c:v>79.805860300933162</c:v>
                </c:pt>
                <c:pt idx="1261">
                  <c:v>79.845130209103033</c:v>
                </c:pt>
                <c:pt idx="1262">
                  <c:v>79.884400117272904</c:v>
                </c:pt>
                <c:pt idx="1263">
                  <c:v>79.923670025442789</c:v>
                </c:pt>
                <c:pt idx="1264">
                  <c:v>79.96293993361266</c:v>
                </c:pt>
                <c:pt idx="1265">
                  <c:v>80.00220984178253</c:v>
                </c:pt>
                <c:pt idx="1266">
                  <c:v>80.041479749952401</c:v>
                </c:pt>
                <c:pt idx="1267">
                  <c:v>80.080749658122272</c:v>
                </c:pt>
                <c:pt idx="1268">
                  <c:v>80.120019566292143</c:v>
                </c:pt>
                <c:pt idx="1269">
                  <c:v>80.159289474462014</c:v>
                </c:pt>
                <c:pt idx="1270">
                  <c:v>80.198559382631885</c:v>
                </c:pt>
                <c:pt idx="1271">
                  <c:v>80.237829290801756</c:v>
                </c:pt>
                <c:pt idx="1272">
                  <c:v>80.277099198971626</c:v>
                </c:pt>
                <c:pt idx="1273">
                  <c:v>80.316369107141497</c:v>
                </c:pt>
                <c:pt idx="1274">
                  <c:v>80.355639015311382</c:v>
                </c:pt>
                <c:pt idx="1275">
                  <c:v>80.394908923481253</c:v>
                </c:pt>
                <c:pt idx="1276">
                  <c:v>80.434178831651124</c:v>
                </c:pt>
                <c:pt idx="1277">
                  <c:v>80.473448739820995</c:v>
                </c:pt>
                <c:pt idx="1278">
                  <c:v>80.512718647990866</c:v>
                </c:pt>
                <c:pt idx="1279">
                  <c:v>80.551988556160737</c:v>
                </c:pt>
                <c:pt idx="1280">
                  <c:v>80.591258464330608</c:v>
                </c:pt>
                <c:pt idx="1281">
                  <c:v>80.630528372500493</c:v>
                </c:pt>
                <c:pt idx="1282">
                  <c:v>80.669798280670364</c:v>
                </c:pt>
                <c:pt idx="1283">
                  <c:v>80.709068188840234</c:v>
                </c:pt>
                <c:pt idx="1284">
                  <c:v>80.748338097010105</c:v>
                </c:pt>
                <c:pt idx="1285">
                  <c:v>80.787608005179976</c:v>
                </c:pt>
                <c:pt idx="1286">
                  <c:v>80.826877913349847</c:v>
                </c:pt>
                <c:pt idx="1287">
                  <c:v>80.866147821519718</c:v>
                </c:pt>
                <c:pt idx="1288">
                  <c:v>80.905417729689589</c:v>
                </c:pt>
                <c:pt idx="1289">
                  <c:v>80.94468763785946</c:v>
                </c:pt>
                <c:pt idx="1290">
                  <c:v>80.98395754602933</c:v>
                </c:pt>
                <c:pt idx="1291">
                  <c:v>81.023227454199201</c:v>
                </c:pt>
                <c:pt idx="1292">
                  <c:v>81.062497362369086</c:v>
                </c:pt>
                <c:pt idx="1293">
                  <c:v>81.101767270538957</c:v>
                </c:pt>
                <c:pt idx="1294">
                  <c:v>81.141037178708828</c:v>
                </c:pt>
                <c:pt idx="1295">
                  <c:v>81.180307086878699</c:v>
                </c:pt>
                <c:pt idx="1296">
                  <c:v>81.21957699504857</c:v>
                </c:pt>
                <c:pt idx="1297">
                  <c:v>81.258846903218441</c:v>
                </c:pt>
                <c:pt idx="1298">
                  <c:v>81.298116811388326</c:v>
                </c:pt>
                <c:pt idx="1299">
                  <c:v>81.337386719558197</c:v>
                </c:pt>
                <c:pt idx="1300">
                  <c:v>81.376656627728067</c:v>
                </c:pt>
                <c:pt idx="1301">
                  <c:v>81.415926535897938</c:v>
                </c:pt>
                <c:pt idx="1302">
                  <c:v>81.455196444067809</c:v>
                </c:pt>
                <c:pt idx="1303">
                  <c:v>81.49446635223768</c:v>
                </c:pt>
                <c:pt idx="1304">
                  <c:v>81.533736260407551</c:v>
                </c:pt>
                <c:pt idx="1305">
                  <c:v>81.573006168577422</c:v>
                </c:pt>
                <c:pt idx="1306">
                  <c:v>81.612276076747293</c:v>
                </c:pt>
                <c:pt idx="1307">
                  <c:v>81.651545984917163</c:v>
                </c:pt>
                <c:pt idx="1308">
                  <c:v>81.690815893087034</c:v>
                </c:pt>
                <c:pt idx="1309">
                  <c:v>81.730085801256905</c:v>
                </c:pt>
                <c:pt idx="1310">
                  <c:v>81.76935570942679</c:v>
                </c:pt>
                <c:pt idx="1311">
                  <c:v>81.808625617596661</c:v>
                </c:pt>
                <c:pt idx="1312">
                  <c:v>81.847895525766532</c:v>
                </c:pt>
                <c:pt idx="1313">
                  <c:v>81.887165433936403</c:v>
                </c:pt>
                <c:pt idx="1314">
                  <c:v>81.926435342106274</c:v>
                </c:pt>
                <c:pt idx="1315">
                  <c:v>81.965705250276145</c:v>
                </c:pt>
                <c:pt idx="1316">
                  <c:v>82.004975158446015</c:v>
                </c:pt>
                <c:pt idx="1317">
                  <c:v>82.044245066615886</c:v>
                </c:pt>
                <c:pt idx="1318">
                  <c:v>82.083514974785771</c:v>
                </c:pt>
                <c:pt idx="1319">
                  <c:v>82.122784882955642</c:v>
                </c:pt>
                <c:pt idx="1320">
                  <c:v>82.162054791125513</c:v>
                </c:pt>
                <c:pt idx="1321">
                  <c:v>82.201324699295384</c:v>
                </c:pt>
                <c:pt idx="1322">
                  <c:v>82.240594607465255</c:v>
                </c:pt>
                <c:pt idx="1323">
                  <c:v>82.279864515635126</c:v>
                </c:pt>
                <c:pt idx="1324">
                  <c:v>82.319134423804996</c:v>
                </c:pt>
                <c:pt idx="1325">
                  <c:v>82.358404331974867</c:v>
                </c:pt>
                <c:pt idx="1326">
                  <c:v>82.397674240144738</c:v>
                </c:pt>
                <c:pt idx="1327">
                  <c:v>82.436944148314609</c:v>
                </c:pt>
                <c:pt idx="1328">
                  <c:v>82.47621405648448</c:v>
                </c:pt>
                <c:pt idx="1329">
                  <c:v>82.515483964654351</c:v>
                </c:pt>
                <c:pt idx="1330">
                  <c:v>82.554753872824222</c:v>
                </c:pt>
                <c:pt idx="1331">
                  <c:v>82.594023780994107</c:v>
                </c:pt>
                <c:pt idx="1332">
                  <c:v>82.633293689163978</c:v>
                </c:pt>
                <c:pt idx="1333">
                  <c:v>82.672563597333848</c:v>
                </c:pt>
                <c:pt idx="1334">
                  <c:v>82.711833505503719</c:v>
                </c:pt>
                <c:pt idx="1335">
                  <c:v>82.75110341367359</c:v>
                </c:pt>
                <c:pt idx="1336">
                  <c:v>82.790373321843475</c:v>
                </c:pt>
                <c:pt idx="1337">
                  <c:v>82.829643230013346</c:v>
                </c:pt>
                <c:pt idx="1338">
                  <c:v>82.868913138183217</c:v>
                </c:pt>
                <c:pt idx="1339">
                  <c:v>82.908183046353088</c:v>
                </c:pt>
                <c:pt idx="1340">
                  <c:v>82.947452954522959</c:v>
                </c:pt>
                <c:pt idx="1341">
                  <c:v>82.986722862692829</c:v>
                </c:pt>
                <c:pt idx="1342">
                  <c:v>83.0259927708627</c:v>
                </c:pt>
                <c:pt idx="1343">
                  <c:v>83.065262679032571</c:v>
                </c:pt>
                <c:pt idx="1344">
                  <c:v>83.104532587202442</c:v>
                </c:pt>
                <c:pt idx="1345">
                  <c:v>83.143802495372313</c:v>
                </c:pt>
                <c:pt idx="1346">
                  <c:v>83.183072403542184</c:v>
                </c:pt>
                <c:pt idx="1347">
                  <c:v>83.222342311712055</c:v>
                </c:pt>
                <c:pt idx="1348">
                  <c:v>83.261612219881926</c:v>
                </c:pt>
                <c:pt idx="1349">
                  <c:v>83.300882128051811</c:v>
                </c:pt>
                <c:pt idx="1350">
                  <c:v>83.340152036221681</c:v>
                </c:pt>
                <c:pt idx="1351">
                  <c:v>83.379421944391552</c:v>
                </c:pt>
                <c:pt idx="1352">
                  <c:v>83.418691852561423</c:v>
                </c:pt>
                <c:pt idx="1353">
                  <c:v>83.457961760731294</c:v>
                </c:pt>
                <c:pt idx="1354">
                  <c:v>83.497231668901179</c:v>
                </c:pt>
                <c:pt idx="1355">
                  <c:v>83.53650157707105</c:v>
                </c:pt>
                <c:pt idx="1356">
                  <c:v>83.575771485240921</c:v>
                </c:pt>
                <c:pt idx="1357">
                  <c:v>83.615041393410792</c:v>
                </c:pt>
                <c:pt idx="1358">
                  <c:v>83.654311301580663</c:v>
                </c:pt>
                <c:pt idx="1359">
                  <c:v>83.693581209750533</c:v>
                </c:pt>
                <c:pt idx="1360">
                  <c:v>83.732851117920404</c:v>
                </c:pt>
                <c:pt idx="1361">
                  <c:v>83.772121026090275</c:v>
                </c:pt>
                <c:pt idx="1362">
                  <c:v>83.811390934260146</c:v>
                </c:pt>
                <c:pt idx="1363">
                  <c:v>83.850660842430017</c:v>
                </c:pt>
                <c:pt idx="1364">
                  <c:v>83.889930750599888</c:v>
                </c:pt>
                <c:pt idx="1365">
                  <c:v>83.929200658769759</c:v>
                </c:pt>
                <c:pt idx="1366">
                  <c:v>83.968470566939629</c:v>
                </c:pt>
                <c:pt idx="1367">
                  <c:v>84.007740475109514</c:v>
                </c:pt>
                <c:pt idx="1368">
                  <c:v>84.047010383279385</c:v>
                </c:pt>
                <c:pt idx="1369">
                  <c:v>84.086280291449256</c:v>
                </c:pt>
                <c:pt idx="1370">
                  <c:v>84.125550199619127</c:v>
                </c:pt>
                <c:pt idx="1371">
                  <c:v>84.164820107789012</c:v>
                </c:pt>
                <c:pt idx="1372">
                  <c:v>84.204090015958883</c:v>
                </c:pt>
                <c:pt idx="1373">
                  <c:v>84.243359924128754</c:v>
                </c:pt>
                <c:pt idx="1374">
                  <c:v>84.282629832298625</c:v>
                </c:pt>
                <c:pt idx="1375">
                  <c:v>84.321899740468496</c:v>
                </c:pt>
                <c:pt idx="1376">
                  <c:v>84.361169648638366</c:v>
                </c:pt>
                <c:pt idx="1377">
                  <c:v>84.400439556808237</c:v>
                </c:pt>
                <c:pt idx="1378">
                  <c:v>84.439709464978108</c:v>
                </c:pt>
                <c:pt idx="1379">
                  <c:v>84.478979373147979</c:v>
                </c:pt>
                <c:pt idx="1380">
                  <c:v>84.51824928131785</c:v>
                </c:pt>
                <c:pt idx="1381">
                  <c:v>84.557519189487721</c:v>
                </c:pt>
                <c:pt idx="1382">
                  <c:v>84.596789097657592</c:v>
                </c:pt>
                <c:pt idx="1383">
                  <c:v>84.636059005827462</c:v>
                </c:pt>
                <c:pt idx="1384">
                  <c:v>84.675328913997333</c:v>
                </c:pt>
                <c:pt idx="1385">
                  <c:v>84.714598822167218</c:v>
                </c:pt>
                <c:pt idx="1386">
                  <c:v>84.753868730337089</c:v>
                </c:pt>
                <c:pt idx="1387">
                  <c:v>84.79313863850696</c:v>
                </c:pt>
                <c:pt idx="1388">
                  <c:v>84.832408546676831</c:v>
                </c:pt>
                <c:pt idx="1389">
                  <c:v>84.871678454846716</c:v>
                </c:pt>
                <c:pt idx="1390">
                  <c:v>84.910948363016587</c:v>
                </c:pt>
                <c:pt idx="1391">
                  <c:v>84.950218271186458</c:v>
                </c:pt>
                <c:pt idx="1392">
                  <c:v>84.989488179356329</c:v>
                </c:pt>
                <c:pt idx="1393">
                  <c:v>85.028758087526199</c:v>
                </c:pt>
                <c:pt idx="1394">
                  <c:v>85.06802799569607</c:v>
                </c:pt>
                <c:pt idx="1395">
                  <c:v>85.107297903865941</c:v>
                </c:pt>
                <c:pt idx="1396">
                  <c:v>85.146567812035812</c:v>
                </c:pt>
                <c:pt idx="1397">
                  <c:v>85.185837720205683</c:v>
                </c:pt>
                <c:pt idx="1398">
                  <c:v>85.225107628375554</c:v>
                </c:pt>
                <c:pt idx="1399">
                  <c:v>85.264377536545425</c:v>
                </c:pt>
                <c:pt idx="1400">
                  <c:v>85.303647444715295</c:v>
                </c:pt>
                <c:pt idx="1401">
                  <c:v>85.342917352885166</c:v>
                </c:pt>
                <c:pt idx="1402">
                  <c:v>85.382187261055037</c:v>
                </c:pt>
                <c:pt idx="1403">
                  <c:v>85.421457169224922</c:v>
                </c:pt>
                <c:pt idx="1404">
                  <c:v>85.460727077394793</c:v>
                </c:pt>
                <c:pt idx="1405">
                  <c:v>85.499996985564664</c:v>
                </c:pt>
                <c:pt idx="1406">
                  <c:v>85.539266893734535</c:v>
                </c:pt>
                <c:pt idx="1407">
                  <c:v>85.57853680190442</c:v>
                </c:pt>
                <c:pt idx="1408">
                  <c:v>85.617806710074291</c:v>
                </c:pt>
                <c:pt idx="1409">
                  <c:v>85.657076618244162</c:v>
                </c:pt>
                <c:pt idx="1410">
                  <c:v>85.696346526414032</c:v>
                </c:pt>
                <c:pt idx="1411">
                  <c:v>85.735616434583903</c:v>
                </c:pt>
                <c:pt idx="1412">
                  <c:v>85.774886342753774</c:v>
                </c:pt>
                <c:pt idx="1413">
                  <c:v>85.814156250923645</c:v>
                </c:pt>
                <c:pt idx="1414">
                  <c:v>85.853426159093516</c:v>
                </c:pt>
                <c:pt idx="1415">
                  <c:v>85.892696067263387</c:v>
                </c:pt>
                <c:pt idx="1416">
                  <c:v>85.931965975433258</c:v>
                </c:pt>
                <c:pt idx="1417">
                  <c:v>85.971235883603129</c:v>
                </c:pt>
                <c:pt idx="1418">
                  <c:v>86.010505791772999</c:v>
                </c:pt>
                <c:pt idx="1419">
                  <c:v>86.04977569994287</c:v>
                </c:pt>
                <c:pt idx="1420">
                  <c:v>86.089045608112741</c:v>
                </c:pt>
                <c:pt idx="1421">
                  <c:v>86.128315516282626</c:v>
                </c:pt>
                <c:pt idx="1422">
                  <c:v>86.167585424452497</c:v>
                </c:pt>
                <c:pt idx="1423">
                  <c:v>86.206855332622368</c:v>
                </c:pt>
                <c:pt idx="1424">
                  <c:v>86.246125240792239</c:v>
                </c:pt>
                <c:pt idx="1425">
                  <c:v>86.285395148962124</c:v>
                </c:pt>
                <c:pt idx="1426">
                  <c:v>86.324665057131995</c:v>
                </c:pt>
                <c:pt idx="1427">
                  <c:v>86.363934965301866</c:v>
                </c:pt>
                <c:pt idx="1428">
                  <c:v>86.403204873471736</c:v>
                </c:pt>
                <c:pt idx="1429">
                  <c:v>86.442474781641607</c:v>
                </c:pt>
                <c:pt idx="1430">
                  <c:v>86.481744689811478</c:v>
                </c:pt>
                <c:pt idx="1431">
                  <c:v>86.521014597981349</c:v>
                </c:pt>
                <c:pt idx="1432">
                  <c:v>86.56028450615122</c:v>
                </c:pt>
                <c:pt idx="1433">
                  <c:v>86.599554414321091</c:v>
                </c:pt>
                <c:pt idx="1434">
                  <c:v>86.638824322490962</c:v>
                </c:pt>
                <c:pt idx="1435">
                  <c:v>86.678094230660832</c:v>
                </c:pt>
                <c:pt idx="1436">
                  <c:v>86.717364138830703</c:v>
                </c:pt>
                <c:pt idx="1437">
                  <c:v>86.756634047000574</c:v>
                </c:pt>
                <c:pt idx="1438">
                  <c:v>86.795903955170459</c:v>
                </c:pt>
                <c:pt idx="1439">
                  <c:v>86.835173863340316</c:v>
                </c:pt>
                <c:pt idx="1440">
                  <c:v>86.874443771510187</c:v>
                </c:pt>
                <c:pt idx="1441">
                  <c:v>86.913713679680072</c:v>
                </c:pt>
                <c:pt idx="1442">
                  <c:v>86.952983587849943</c:v>
                </c:pt>
                <c:pt idx="1443">
                  <c:v>86.992253496019813</c:v>
                </c:pt>
                <c:pt idx="1444">
                  <c:v>87.031523404189684</c:v>
                </c:pt>
                <c:pt idx="1445">
                  <c:v>87.070793312359555</c:v>
                </c:pt>
                <c:pt idx="1446">
                  <c:v>87.11006322052944</c:v>
                </c:pt>
                <c:pt idx="1447">
                  <c:v>87.149333128699311</c:v>
                </c:pt>
                <c:pt idx="1448">
                  <c:v>87.188603036869182</c:v>
                </c:pt>
                <c:pt idx="1449">
                  <c:v>87.227872945039053</c:v>
                </c:pt>
                <c:pt idx="1450">
                  <c:v>87.267142853208924</c:v>
                </c:pt>
                <c:pt idx="1451">
                  <c:v>87.306412761378795</c:v>
                </c:pt>
                <c:pt idx="1452">
                  <c:v>87.345682669548665</c:v>
                </c:pt>
                <c:pt idx="1453">
                  <c:v>87.384952577718536</c:v>
                </c:pt>
                <c:pt idx="1454">
                  <c:v>87.424222485888407</c:v>
                </c:pt>
                <c:pt idx="1455">
                  <c:v>87.463492394058278</c:v>
                </c:pt>
                <c:pt idx="1456">
                  <c:v>87.502762302228149</c:v>
                </c:pt>
                <c:pt idx="1457">
                  <c:v>87.54203221039802</c:v>
                </c:pt>
                <c:pt idx="1458">
                  <c:v>87.581302118567891</c:v>
                </c:pt>
                <c:pt idx="1459">
                  <c:v>87.620572026737776</c:v>
                </c:pt>
                <c:pt idx="1460">
                  <c:v>87.659841934907647</c:v>
                </c:pt>
                <c:pt idx="1461">
                  <c:v>87.699111843077517</c:v>
                </c:pt>
                <c:pt idx="1462">
                  <c:v>87.738381751247388</c:v>
                </c:pt>
                <c:pt idx="1463">
                  <c:v>87.777651659417259</c:v>
                </c:pt>
                <c:pt idx="1464">
                  <c:v>87.816921567587144</c:v>
                </c:pt>
                <c:pt idx="1465">
                  <c:v>87.856191475757015</c:v>
                </c:pt>
                <c:pt idx="1466">
                  <c:v>87.895461383926886</c:v>
                </c:pt>
                <c:pt idx="1467">
                  <c:v>87.934731292096757</c:v>
                </c:pt>
                <c:pt idx="1468">
                  <c:v>87.974001200266628</c:v>
                </c:pt>
                <c:pt idx="1469">
                  <c:v>88.013271108436498</c:v>
                </c:pt>
                <c:pt idx="1470">
                  <c:v>88.052541016606369</c:v>
                </c:pt>
                <c:pt idx="1471">
                  <c:v>88.09181092477624</c:v>
                </c:pt>
                <c:pt idx="1472">
                  <c:v>88.131080832946111</c:v>
                </c:pt>
                <c:pt idx="1473">
                  <c:v>88.170350741115982</c:v>
                </c:pt>
                <c:pt idx="1474">
                  <c:v>88.209620649285853</c:v>
                </c:pt>
                <c:pt idx="1475">
                  <c:v>88.248890557455724</c:v>
                </c:pt>
                <c:pt idx="1476">
                  <c:v>88.288160465625594</c:v>
                </c:pt>
                <c:pt idx="1477">
                  <c:v>88.32743037379548</c:v>
                </c:pt>
                <c:pt idx="1478">
                  <c:v>88.36670028196535</c:v>
                </c:pt>
                <c:pt idx="1479">
                  <c:v>88.405970190135221</c:v>
                </c:pt>
                <c:pt idx="1480">
                  <c:v>88.445240098305092</c:v>
                </c:pt>
                <c:pt idx="1481">
                  <c:v>88.484510006474977</c:v>
                </c:pt>
                <c:pt idx="1482">
                  <c:v>88.523779914644848</c:v>
                </c:pt>
                <c:pt idx="1483">
                  <c:v>88.563049822814719</c:v>
                </c:pt>
                <c:pt idx="1484">
                  <c:v>88.60231973098459</c:v>
                </c:pt>
                <c:pt idx="1485">
                  <c:v>88.641589639154461</c:v>
                </c:pt>
                <c:pt idx="1486">
                  <c:v>88.680859547324332</c:v>
                </c:pt>
                <c:pt idx="1487">
                  <c:v>88.720129455494202</c:v>
                </c:pt>
                <c:pt idx="1488">
                  <c:v>88.759399363664073</c:v>
                </c:pt>
                <c:pt idx="1489">
                  <c:v>88.798669271833944</c:v>
                </c:pt>
                <c:pt idx="1490">
                  <c:v>88.837939180003815</c:v>
                </c:pt>
                <c:pt idx="1491">
                  <c:v>88.877209088173686</c:v>
                </c:pt>
                <c:pt idx="1492">
                  <c:v>88.916478996343557</c:v>
                </c:pt>
                <c:pt idx="1493">
                  <c:v>88.955748904513428</c:v>
                </c:pt>
                <c:pt idx="1494">
                  <c:v>88.995018812683298</c:v>
                </c:pt>
                <c:pt idx="1495">
                  <c:v>89.034288720853183</c:v>
                </c:pt>
                <c:pt idx="1496">
                  <c:v>89.073558629023054</c:v>
                </c:pt>
                <c:pt idx="1497">
                  <c:v>89.112828537192925</c:v>
                </c:pt>
                <c:pt idx="1498">
                  <c:v>89.152098445362796</c:v>
                </c:pt>
                <c:pt idx="1499">
                  <c:v>89.191368353532681</c:v>
                </c:pt>
                <c:pt idx="1500">
                  <c:v>89.230638261702552</c:v>
                </c:pt>
                <c:pt idx="1501">
                  <c:v>89.269908169872423</c:v>
                </c:pt>
                <c:pt idx="1502">
                  <c:v>89.269908169872423</c:v>
                </c:pt>
                <c:pt idx="1503">
                  <c:v>89.394908169872423</c:v>
                </c:pt>
                <c:pt idx="1504">
                  <c:v>89.519908169872423</c:v>
                </c:pt>
                <c:pt idx="1505">
                  <c:v>89.644908169872423</c:v>
                </c:pt>
                <c:pt idx="1506">
                  <c:v>89.769908169872423</c:v>
                </c:pt>
                <c:pt idx="1507">
                  <c:v>89.894908169872423</c:v>
                </c:pt>
                <c:pt idx="1508">
                  <c:v>90.019908169872423</c:v>
                </c:pt>
                <c:pt idx="1509">
                  <c:v>90.144908169872423</c:v>
                </c:pt>
                <c:pt idx="1510">
                  <c:v>90.269908169872423</c:v>
                </c:pt>
                <c:pt idx="1511">
                  <c:v>90.394908169872423</c:v>
                </c:pt>
                <c:pt idx="1512">
                  <c:v>90.519908169872423</c:v>
                </c:pt>
                <c:pt idx="1513">
                  <c:v>90.644908169872423</c:v>
                </c:pt>
                <c:pt idx="1514">
                  <c:v>90.769908169872423</c:v>
                </c:pt>
                <c:pt idx="1515">
                  <c:v>90.894908169872423</c:v>
                </c:pt>
                <c:pt idx="1516">
                  <c:v>91.019908169872423</c:v>
                </c:pt>
                <c:pt idx="1517">
                  <c:v>91.144908169872423</c:v>
                </c:pt>
                <c:pt idx="1518">
                  <c:v>91.269908169872423</c:v>
                </c:pt>
                <c:pt idx="1519">
                  <c:v>91.394908169872423</c:v>
                </c:pt>
                <c:pt idx="1520">
                  <c:v>91.519908169872423</c:v>
                </c:pt>
                <c:pt idx="1521">
                  <c:v>91.644908169872423</c:v>
                </c:pt>
                <c:pt idx="1522">
                  <c:v>91.769908169872423</c:v>
                </c:pt>
                <c:pt idx="1523">
                  <c:v>91.894908169872423</c:v>
                </c:pt>
                <c:pt idx="1524">
                  <c:v>92.019908169872423</c:v>
                </c:pt>
                <c:pt idx="1525">
                  <c:v>92.144908169872423</c:v>
                </c:pt>
                <c:pt idx="1526">
                  <c:v>92.269908169872423</c:v>
                </c:pt>
                <c:pt idx="1527">
                  <c:v>92.394908169872423</c:v>
                </c:pt>
                <c:pt idx="1528">
                  <c:v>92.519908169872423</c:v>
                </c:pt>
                <c:pt idx="1529">
                  <c:v>92.644908169872423</c:v>
                </c:pt>
                <c:pt idx="1530">
                  <c:v>92.769908169872423</c:v>
                </c:pt>
                <c:pt idx="1531">
                  <c:v>92.894908169872423</c:v>
                </c:pt>
                <c:pt idx="1532">
                  <c:v>93.019908169872423</c:v>
                </c:pt>
                <c:pt idx="1533">
                  <c:v>93.144908169872423</c:v>
                </c:pt>
                <c:pt idx="1534">
                  <c:v>93.269908169872423</c:v>
                </c:pt>
                <c:pt idx="1535">
                  <c:v>93.394908169872423</c:v>
                </c:pt>
                <c:pt idx="1536">
                  <c:v>93.519908169872423</c:v>
                </c:pt>
                <c:pt idx="1537">
                  <c:v>93.644908169872423</c:v>
                </c:pt>
                <c:pt idx="1538">
                  <c:v>93.769908169872423</c:v>
                </c:pt>
                <c:pt idx="1539">
                  <c:v>93.894908169872423</c:v>
                </c:pt>
                <c:pt idx="1540">
                  <c:v>94.019908169872423</c:v>
                </c:pt>
                <c:pt idx="1541">
                  <c:v>94.144908169872423</c:v>
                </c:pt>
                <c:pt idx="1542">
                  <c:v>94.269908169872423</c:v>
                </c:pt>
                <c:pt idx="1543">
                  <c:v>94.394908169872423</c:v>
                </c:pt>
                <c:pt idx="1544">
                  <c:v>94.519908169872423</c:v>
                </c:pt>
                <c:pt idx="1545">
                  <c:v>94.644908169872423</c:v>
                </c:pt>
                <c:pt idx="1546">
                  <c:v>94.769908169872423</c:v>
                </c:pt>
                <c:pt idx="1547">
                  <c:v>94.894908169872423</c:v>
                </c:pt>
                <c:pt idx="1548">
                  <c:v>95.019908169872423</c:v>
                </c:pt>
                <c:pt idx="1549">
                  <c:v>95.144908169872423</c:v>
                </c:pt>
                <c:pt idx="1550">
                  <c:v>95.269908169872423</c:v>
                </c:pt>
                <c:pt idx="1551">
                  <c:v>95.394908169872423</c:v>
                </c:pt>
                <c:pt idx="1552">
                  <c:v>95.519908169872423</c:v>
                </c:pt>
                <c:pt idx="1553">
                  <c:v>95.644908169872423</c:v>
                </c:pt>
                <c:pt idx="1554">
                  <c:v>95.769908169872423</c:v>
                </c:pt>
                <c:pt idx="1555">
                  <c:v>95.894908169872423</c:v>
                </c:pt>
                <c:pt idx="1556">
                  <c:v>96.019908169872423</c:v>
                </c:pt>
                <c:pt idx="1557">
                  <c:v>96.144908169872423</c:v>
                </c:pt>
                <c:pt idx="1558">
                  <c:v>96.269908169872423</c:v>
                </c:pt>
                <c:pt idx="1559">
                  <c:v>96.394908169872423</c:v>
                </c:pt>
                <c:pt idx="1560">
                  <c:v>96.519908169872423</c:v>
                </c:pt>
                <c:pt idx="1561">
                  <c:v>96.644908169872423</c:v>
                </c:pt>
                <c:pt idx="1562">
                  <c:v>96.769908169872423</c:v>
                </c:pt>
                <c:pt idx="1563">
                  <c:v>96.894908169872423</c:v>
                </c:pt>
                <c:pt idx="1564">
                  <c:v>97.019908169872423</c:v>
                </c:pt>
                <c:pt idx="1565">
                  <c:v>97.144908169872423</c:v>
                </c:pt>
                <c:pt idx="1566">
                  <c:v>97.269908169872423</c:v>
                </c:pt>
                <c:pt idx="1567">
                  <c:v>97.394908169872423</c:v>
                </c:pt>
                <c:pt idx="1568">
                  <c:v>97.519908169872423</c:v>
                </c:pt>
                <c:pt idx="1569">
                  <c:v>97.644908169872423</c:v>
                </c:pt>
                <c:pt idx="1570">
                  <c:v>97.769908169872423</c:v>
                </c:pt>
                <c:pt idx="1571">
                  <c:v>97.894908169872423</c:v>
                </c:pt>
                <c:pt idx="1572">
                  <c:v>98.019908169872423</c:v>
                </c:pt>
                <c:pt idx="1573">
                  <c:v>98.144908169872423</c:v>
                </c:pt>
                <c:pt idx="1574">
                  <c:v>98.269908169872423</c:v>
                </c:pt>
                <c:pt idx="1575">
                  <c:v>98.394908169872423</c:v>
                </c:pt>
                <c:pt idx="1576">
                  <c:v>98.519908169872423</c:v>
                </c:pt>
                <c:pt idx="1577">
                  <c:v>98.644908169872423</c:v>
                </c:pt>
                <c:pt idx="1578">
                  <c:v>98.769908169872423</c:v>
                </c:pt>
                <c:pt idx="1579">
                  <c:v>98.894908169872423</c:v>
                </c:pt>
                <c:pt idx="1580">
                  <c:v>99.019908169872423</c:v>
                </c:pt>
                <c:pt idx="1581">
                  <c:v>99.144908169872423</c:v>
                </c:pt>
                <c:pt idx="1582">
                  <c:v>99.269908169872423</c:v>
                </c:pt>
                <c:pt idx="1583">
                  <c:v>99.394908169872423</c:v>
                </c:pt>
                <c:pt idx="1584">
                  <c:v>99.519908169872423</c:v>
                </c:pt>
                <c:pt idx="1585">
                  <c:v>99.644908169872423</c:v>
                </c:pt>
                <c:pt idx="1586">
                  <c:v>99.769908169872423</c:v>
                </c:pt>
                <c:pt idx="1587">
                  <c:v>99.894908169872423</c:v>
                </c:pt>
                <c:pt idx="1588">
                  <c:v>100.01990816987242</c:v>
                </c:pt>
                <c:pt idx="1589">
                  <c:v>100.14490816987242</c:v>
                </c:pt>
                <c:pt idx="1590">
                  <c:v>100.26990816987242</c:v>
                </c:pt>
                <c:pt idx="1591">
                  <c:v>100.39490816987242</c:v>
                </c:pt>
                <c:pt idx="1592">
                  <c:v>100.51990816987242</c:v>
                </c:pt>
                <c:pt idx="1593">
                  <c:v>100.64490816987242</c:v>
                </c:pt>
                <c:pt idx="1594">
                  <c:v>100.76990816987242</c:v>
                </c:pt>
                <c:pt idx="1595">
                  <c:v>100.89490816987242</c:v>
                </c:pt>
                <c:pt idx="1596">
                  <c:v>101.01990816987242</c:v>
                </c:pt>
                <c:pt idx="1597">
                  <c:v>101.14490816987242</c:v>
                </c:pt>
                <c:pt idx="1598">
                  <c:v>101.26990816987242</c:v>
                </c:pt>
                <c:pt idx="1599">
                  <c:v>101.39490816987242</c:v>
                </c:pt>
                <c:pt idx="1600">
                  <c:v>101.51990816987242</c:v>
                </c:pt>
                <c:pt idx="1601">
                  <c:v>101.64490816987242</c:v>
                </c:pt>
                <c:pt idx="1602">
                  <c:v>101.76990816987242</c:v>
                </c:pt>
                <c:pt idx="1603">
                  <c:v>101.89490816987242</c:v>
                </c:pt>
                <c:pt idx="1604">
                  <c:v>102.01990816987242</c:v>
                </c:pt>
                <c:pt idx="1605">
                  <c:v>102.14490816987242</c:v>
                </c:pt>
                <c:pt idx="1606">
                  <c:v>102.26990816987242</c:v>
                </c:pt>
                <c:pt idx="1607">
                  <c:v>102.39490816987242</c:v>
                </c:pt>
                <c:pt idx="1608">
                  <c:v>102.51990816987242</c:v>
                </c:pt>
                <c:pt idx="1609">
                  <c:v>102.64490816987242</c:v>
                </c:pt>
                <c:pt idx="1610">
                  <c:v>102.76990816987242</c:v>
                </c:pt>
                <c:pt idx="1611">
                  <c:v>102.89490816987242</c:v>
                </c:pt>
                <c:pt idx="1612">
                  <c:v>103.01990816987242</c:v>
                </c:pt>
                <c:pt idx="1613">
                  <c:v>103.14490816987242</c:v>
                </c:pt>
                <c:pt idx="1614">
                  <c:v>103.26990816987242</c:v>
                </c:pt>
                <c:pt idx="1615">
                  <c:v>103.39490816987242</c:v>
                </c:pt>
                <c:pt idx="1616">
                  <c:v>103.51990816987242</c:v>
                </c:pt>
                <c:pt idx="1617">
                  <c:v>103.64490816987242</c:v>
                </c:pt>
                <c:pt idx="1618">
                  <c:v>103.76990816987242</c:v>
                </c:pt>
                <c:pt idx="1619">
                  <c:v>103.89490816987242</c:v>
                </c:pt>
                <c:pt idx="1620">
                  <c:v>104.01990816987242</c:v>
                </c:pt>
                <c:pt idx="1621">
                  <c:v>104.14490816987242</c:v>
                </c:pt>
                <c:pt idx="1622">
                  <c:v>104.26990816987242</c:v>
                </c:pt>
                <c:pt idx="1623">
                  <c:v>104.39490816987242</c:v>
                </c:pt>
                <c:pt idx="1624">
                  <c:v>104.51990816987242</c:v>
                </c:pt>
                <c:pt idx="1625">
                  <c:v>104.64490816987242</c:v>
                </c:pt>
                <c:pt idx="1626">
                  <c:v>104.76990816987242</c:v>
                </c:pt>
                <c:pt idx="1627">
                  <c:v>104.89490816987242</c:v>
                </c:pt>
                <c:pt idx="1628">
                  <c:v>105.01990816987242</c:v>
                </c:pt>
                <c:pt idx="1629">
                  <c:v>105.14490816987242</c:v>
                </c:pt>
                <c:pt idx="1630">
                  <c:v>105.26990816987242</c:v>
                </c:pt>
                <c:pt idx="1631">
                  <c:v>105.39490816987242</c:v>
                </c:pt>
                <c:pt idx="1632">
                  <c:v>105.51990816987242</c:v>
                </c:pt>
                <c:pt idx="1633">
                  <c:v>105.64490816987242</c:v>
                </c:pt>
                <c:pt idx="1634">
                  <c:v>105.76990816987242</c:v>
                </c:pt>
                <c:pt idx="1635">
                  <c:v>105.89490816987242</c:v>
                </c:pt>
                <c:pt idx="1636">
                  <c:v>106.01990816987242</c:v>
                </c:pt>
                <c:pt idx="1637">
                  <c:v>106.14490816987242</c:v>
                </c:pt>
                <c:pt idx="1638">
                  <c:v>106.26990816987242</c:v>
                </c:pt>
                <c:pt idx="1639">
                  <c:v>106.39490816987242</c:v>
                </c:pt>
                <c:pt idx="1640">
                  <c:v>106.51990816987242</c:v>
                </c:pt>
                <c:pt idx="1641">
                  <c:v>106.64490816987242</c:v>
                </c:pt>
                <c:pt idx="1642">
                  <c:v>106.76990816987242</c:v>
                </c:pt>
                <c:pt idx="1643">
                  <c:v>106.89490816987242</c:v>
                </c:pt>
                <c:pt idx="1644">
                  <c:v>107.01990816987242</c:v>
                </c:pt>
                <c:pt idx="1645">
                  <c:v>107.14490816987242</c:v>
                </c:pt>
                <c:pt idx="1646">
                  <c:v>107.26990816987242</c:v>
                </c:pt>
                <c:pt idx="1647">
                  <c:v>107.39490816987242</c:v>
                </c:pt>
                <c:pt idx="1648">
                  <c:v>107.51990816987242</c:v>
                </c:pt>
                <c:pt idx="1649">
                  <c:v>107.64490816987242</c:v>
                </c:pt>
                <c:pt idx="1650">
                  <c:v>107.76990816987242</c:v>
                </c:pt>
                <c:pt idx="1651">
                  <c:v>107.89490816987242</c:v>
                </c:pt>
                <c:pt idx="1652">
                  <c:v>108.01990816987242</c:v>
                </c:pt>
                <c:pt idx="1653">
                  <c:v>108.14490816987242</c:v>
                </c:pt>
                <c:pt idx="1654">
                  <c:v>108.26990816987242</c:v>
                </c:pt>
                <c:pt idx="1655">
                  <c:v>108.39490816987242</c:v>
                </c:pt>
                <c:pt idx="1656">
                  <c:v>108.51990816987242</c:v>
                </c:pt>
                <c:pt idx="1657">
                  <c:v>108.64490816987242</c:v>
                </c:pt>
                <c:pt idx="1658">
                  <c:v>108.76990816987242</c:v>
                </c:pt>
                <c:pt idx="1659">
                  <c:v>108.89490816987242</c:v>
                </c:pt>
                <c:pt idx="1660">
                  <c:v>109.01990816987242</c:v>
                </c:pt>
                <c:pt idx="1661">
                  <c:v>109.14490816987242</c:v>
                </c:pt>
                <c:pt idx="1662">
                  <c:v>109.26990816987242</c:v>
                </c:pt>
                <c:pt idx="1663">
                  <c:v>109.39490816987242</c:v>
                </c:pt>
                <c:pt idx="1664">
                  <c:v>109.51990816987242</c:v>
                </c:pt>
                <c:pt idx="1665">
                  <c:v>109.64490816987242</c:v>
                </c:pt>
                <c:pt idx="1666">
                  <c:v>109.76990816987242</c:v>
                </c:pt>
                <c:pt idx="1667">
                  <c:v>109.89490816987242</c:v>
                </c:pt>
                <c:pt idx="1668">
                  <c:v>110.01990816987242</c:v>
                </c:pt>
                <c:pt idx="1669">
                  <c:v>110.14490816987242</c:v>
                </c:pt>
                <c:pt idx="1670">
                  <c:v>110.26990816987242</c:v>
                </c:pt>
                <c:pt idx="1671">
                  <c:v>110.39490816987242</c:v>
                </c:pt>
                <c:pt idx="1672">
                  <c:v>110.51990816987242</c:v>
                </c:pt>
                <c:pt idx="1673">
                  <c:v>110.64490816987242</c:v>
                </c:pt>
                <c:pt idx="1674">
                  <c:v>110.76990816987242</c:v>
                </c:pt>
                <c:pt idx="1675">
                  <c:v>110.89490816987242</c:v>
                </c:pt>
                <c:pt idx="1676">
                  <c:v>111.01990816987242</c:v>
                </c:pt>
                <c:pt idx="1677">
                  <c:v>111.14490816987242</c:v>
                </c:pt>
                <c:pt idx="1678">
                  <c:v>111.26990816987242</c:v>
                </c:pt>
                <c:pt idx="1679">
                  <c:v>111.39490816987242</c:v>
                </c:pt>
                <c:pt idx="1680">
                  <c:v>111.51990816987242</c:v>
                </c:pt>
                <c:pt idx="1681">
                  <c:v>111.64490816987242</c:v>
                </c:pt>
                <c:pt idx="1682">
                  <c:v>111.76990816987242</c:v>
                </c:pt>
                <c:pt idx="1683">
                  <c:v>111.89490816987242</c:v>
                </c:pt>
                <c:pt idx="1684">
                  <c:v>112.01990816987242</c:v>
                </c:pt>
                <c:pt idx="1685">
                  <c:v>112.14490816987242</c:v>
                </c:pt>
                <c:pt idx="1686">
                  <c:v>112.26990816987242</c:v>
                </c:pt>
                <c:pt idx="1687">
                  <c:v>112.39490816987242</c:v>
                </c:pt>
                <c:pt idx="1688">
                  <c:v>112.51990816987242</c:v>
                </c:pt>
                <c:pt idx="1689">
                  <c:v>112.64490816987242</c:v>
                </c:pt>
                <c:pt idx="1690">
                  <c:v>112.76990816987242</c:v>
                </c:pt>
                <c:pt idx="1691">
                  <c:v>112.89490816987242</c:v>
                </c:pt>
                <c:pt idx="1692">
                  <c:v>113.01990816987242</c:v>
                </c:pt>
                <c:pt idx="1693">
                  <c:v>113.14490816987242</c:v>
                </c:pt>
                <c:pt idx="1694">
                  <c:v>113.26990816987242</c:v>
                </c:pt>
                <c:pt idx="1695">
                  <c:v>113.39490816987242</c:v>
                </c:pt>
                <c:pt idx="1696">
                  <c:v>113.51990816987242</c:v>
                </c:pt>
                <c:pt idx="1697">
                  <c:v>113.64490816987242</c:v>
                </c:pt>
                <c:pt idx="1698">
                  <c:v>113.76990816987242</c:v>
                </c:pt>
                <c:pt idx="1699">
                  <c:v>113.89490816987242</c:v>
                </c:pt>
                <c:pt idx="1700">
                  <c:v>114.01990816987242</c:v>
                </c:pt>
                <c:pt idx="1701">
                  <c:v>114.14490816987242</c:v>
                </c:pt>
                <c:pt idx="1702">
                  <c:v>114.26990816987242</c:v>
                </c:pt>
                <c:pt idx="1703">
                  <c:v>114.39490816987242</c:v>
                </c:pt>
                <c:pt idx="1704">
                  <c:v>114.51990816987242</c:v>
                </c:pt>
                <c:pt idx="1705">
                  <c:v>114.64490816987242</c:v>
                </c:pt>
                <c:pt idx="1706">
                  <c:v>114.76990816987242</c:v>
                </c:pt>
                <c:pt idx="1707">
                  <c:v>114.89490816987242</c:v>
                </c:pt>
                <c:pt idx="1708">
                  <c:v>115.01990816987242</c:v>
                </c:pt>
                <c:pt idx="1709">
                  <c:v>115.14490816987242</c:v>
                </c:pt>
                <c:pt idx="1710">
                  <c:v>115.26990816987242</c:v>
                </c:pt>
                <c:pt idx="1711">
                  <c:v>115.39490816987242</c:v>
                </c:pt>
                <c:pt idx="1712">
                  <c:v>115.51990816987242</c:v>
                </c:pt>
                <c:pt idx="1713">
                  <c:v>115.64490816987242</c:v>
                </c:pt>
                <c:pt idx="1714">
                  <c:v>115.76990816987242</c:v>
                </c:pt>
                <c:pt idx="1715">
                  <c:v>115.89490816987242</c:v>
                </c:pt>
                <c:pt idx="1716">
                  <c:v>116.01990816987242</c:v>
                </c:pt>
                <c:pt idx="1717">
                  <c:v>116.14490816987242</c:v>
                </c:pt>
                <c:pt idx="1718">
                  <c:v>116.26990816987242</c:v>
                </c:pt>
                <c:pt idx="1719">
                  <c:v>116.39490816987242</c:v>
                </c:pt>
                <c:pt idx="1720">
                  <c:v>116.51990816987242</c:v>
                </c:pt>
                <c:pt idx="1721">
                  <c:v>116.64490816987242</c:v>
                </c:pt>
                <c:pt idx="1722">
                  <c:v>116.76990816987242</c:v>
                </c:pt>
                <c:pt idx="1723">
                  <c:v>116.89490816987242</c:v>
                </c:pt>
                <c:pt idx="1724">
                  <c:v>117.01990816987242</c:v>
                </c:pt>
                <c:pt idx="1725">
                  <c:v>117.14490816987242</c:v>
                </c:pt>
                <c:pt idx="1726">
                  <c:v>117.26990816987242</c:v>
                </c:pt>
                <c:pt idx="1727">
                  <c:v>117.39490816987242</c:v>
                </c:pt>
                <c:pt idx="1728">
                  <c:v>117.51990816987242</c:v>
                </c:pt>
                <c:pt idx="1729">
                  <c:v>117.64490816987242</c:v>
                </c:pt>
                <c:pt idx="1730">
                  <c:v>117.76990816987242</c:v>
                </c:pt>
                <c:pt idx="1731">
                  <c:v>117.89490816987242</c:v>
                </c:pt>
                <c:pt idx="1732">
                  <c:v>118.01990816987242</c:v>
                </c:pt>
                <c:pt idx="1733">
                  <c:v>118.14490816987242</c:v>
                </c:pt>
                <c:pt idx="1734">
                  <c:v>118.26990816987242</c:v>
                </c:pt>
                <c:pt idx="1735">
                  <c:v>118.39490816987242</c:v>
                </c:pt>
                <c:pt idx="1736">
                  <c:v>118.51990816987242</c:v>
                </c:pt>
                <c:pt idx="1737">
                  <c:v>118.64490816987242</c:v>
                </c:pt>
                <c:pt idx="1738">
                  <c:v>118.76990816987242</c:v>
                </c:pt>
                <c:pt idx="1739">
                  <c:v>118.89490816987242</c:v>
                </c:pt>
                <c:pt idx="1740">
                  <c:v>119.01990816987242</c:v>
                </c:pt>
                <c:pt idx="1741">
                  <c:v>119.14490816987242</c:v>
                </c:pt>
                <c:pt idx="1742">
                  <c:v>119.26990816987242</c:v>
                </c:pt>
                <c:pt idx="1743">
                  <c:v>119.39490816987242</c:v>
                </c:pt>
                <c:pt idx="1744">
                  <c:v>119.51990816987242</c:v>
                </c:pt>
                <c:pt idx="1745">
                  <c:v>119.64490816987242</c:v>
                </c:pt>
                <c:pt idx="1746">
                  <c:v>119.76990816987242</c:v>
                </c:pt>
                <c:pt idx="1747">
                  <c:v>119.89490816987242</c:v>
                </c:pt>
                <c:pt idx="1748">
                  <c:v>120.01990816987242</c:v>
                </c:pt>
                <c:pt idx="1749">
                  <c:v>120.14490816987242</c:v>
                </c:pt>
                <c:pt idx="1750">
                  <c:v>120.26990816987242</c:v>
                </c:pt>
                <c:pt idx="1751">
                  <c:v>120.39490816987242</c:v>
                </c:pt>
                <c:pt idx="1752">
                  <c:v>120.51990816987242</c:v>
                </c:pt>
                <c:pt idx="1753">
                  <c:v>120.64490816987242</c:v>
                </c:pt>
                <c:pt idx="1754">
                  <c:v>120.76990816987242</c:v>
                </c:pt>
                <c:pt idx="1755">
                  <c:v>120.89490816987242</c:v>
                </c:pt>
                <c:pt idx="1756">
                  <c:v>121.01990816987242</c:v>
                </c:pt>
                <c:pt idx="1757">
                  <c:v>121.14490816987242</c:v>
                </c:pt>
                <c:pt idx="1758">
                  <c:v>121.26990816987242</c:v>
                </c:pt>
                <c:pt idx="1759">
                  <c:v>121.39490816987242</c:v>
                </c:pt>
                <c:pt idx="1760">
                  <c:v>121.51990816987242</c:v>
                </c:pt>
                <c:pt idx="1761">
                  <c:v>121.64490816987242</c:v>
                </c:pt>
                <c:pt idx="1762">
                  <c:v>121.76990816987242</c:v>
                </c:pt>
                <c:pt idx="1763">
                  <c:v>121.89490816987242</c:v>
                </c:pt>
                <c:pt idx="1764">
                  <c:v>122.01990816987242</c:v>
                </c:pt>
                <c:pt idx="1765">
                  <c:v>122.14490816987242</c:v>
                </c:pt>
                <c:pt idx="1766">
                  <c:v>122.26990816987242</c:v>
                </c:pt>
                <c:pt idx="1767">
                  <c:v>122.39490816987242</c:v>
                </c:pt>
                <c:pt idx="1768">
                  <c:v>122.51990816987242</c:v>
                </c:pt>
                <c:pt idx="1769">
                  <c:v>122.64490816987242</c:v>
                </c:pt>
                <c:pt idx="1770">
                  <c:v>122.76990816987242</c:v>
                </c:pt>
                <c:pt idx="1771">
                  <c:v>122.89490816987242</c:v>
                </c:pt>
                <c:pt idx="1772">
                  <c:v>123.01990816987242</c:v>
                </c:pt>
                <c:pt idx="1773">
                  <c:v>123.14490816987242</c:v>
                </c:pt>
                <c:pt idx="1774">
                  <c:v>123.26990816987242</c:v>
                </c:pt>
                <c:pt idx="1775">
                  <c:v>123.39490816987242</c:v>
                </c:pt>
                <c:pt idx="1776">
                  <c:v>123.51990816987242</c:v>
                </c:pt>
                <c:pt idx="1777">
                  <c:v>123.64490816987242</c:v>
                </c:pt>
                <c:pt idx="1778">
                  <c:v>123.76990816987242</c:v>
                </c:pt>
                <c:pt idx="1779">
                  <c:v>123.89490816987242</c:v>
                </c:pt>
                <c:pt idx="1780">
                  <c:v>124.01990816987242</c:v>
                </c:pt>
                <c:pt idx="1781">
                  <c:v>124.14490816987242</c:v>
                </c:pt>
                <c:pt idx="1782">
                  <c:v>124.26990816987242</c:v>
                </c:pt>
                <c:pt idx="1783">
                  <c:v>124.39490816987242</c:v>
                </c:pt>
                <c:pt idx="1784">
                  <c:v>124.51990816987242</c:v>
                </c:pt>
                <c:pt idx="1785">
                  <c:v>124.64490816987242</c:v>
                </c:pt>
                <c:pt idx="1786">
                  <c:v>124.76990816987242</c:v>
                </c:pt>
                <c:pt idx="1787">
                  <c:v>124.89490816987242</c:v>
                </c:pt>
                <c:pt idx="1788">
                  <c:v>125.01990816987242</c:v>
                </c:pt>
                <c:pt idx="1789">
                  <c:v>125.14490816987242</c:v>
                </c:pt>
                <c:pt idx="1790">
                  <c:v>125.26990816987242</c:v>
                </c:pt>
                <c:pt idx="1791">
                  <c:v>125.39490816987242</c:v>
                </c:pt>
                <c:pt idx="1792">
                  <c:v>125.51990816987242</c:v>
                </c:pt>
                <c:pt idx="1793">
                  <c:v>125.64490816987242</c:v>
                </c:pt>
                <c:pt idx="1794">
                  <c:v>125.76990816987242</c:v>
                </c:pt>
                <c:pt idx="1795">
                  <c:v>125.89490816987242</c:v>
                </c:pt>
                <c:pt idx="1796">
                  <c:v>126.01990816987242</c:v>
                </c:pt>
                <c:pt idx="1797">
                  <c:v>126.14490816987242</c:v>
                </c:pt>
                <c:pt idx="1798">
                  <c:v>126.26990816987242</c:v>
                </c:pt>
                <c:pt idx="1799">
                  <c:v>126.39490816987242</c:v>
                </c:pt>
                <c:pt idx="1800">
                  <c:v>126.51990816987242</c:v>
                </c:pt>
                <c:pt idx="1801">
                  <c:v>126.64490816987242</c:v>
                </c:pt>
                <c:pt idx="1802">
                  <c:v>126.76990816987242</c:v>
                </c:pt>
                <c:pt idx="1803">
                  <c:v>126.89490816987242</c:v>
                </c:pt>
                <c:pt idx="1804">
                  <c:v>127.01990816987242</c:v>
                </c:pt>
                <c:pt idx="1805">
                  <c:v>127.14490816987242</c:v>
                </c:pt>
                <c:pt idx="1806">
                  <c:v>127.26990816987242</c:v>
                </c:pt>
                <c:pt idx="1807">
                  <c:v>127.39490816987242</c:v>
                </c:pt>
                <c:pt idx="1808">
                  <c:v>127.51990816987242</c:v>
                </c:pt>
                <c:pt idx="1809">
                  <c:v>127.64490816987242</c:v>
                </c:pt>
                <c:pt idx="1810">
                  <c:v>127.76990816987242</c:v>
                </c:pt>
                <c:pt idx="1811">
                  <c:v>127.89490816987242</c:v>
                </c:pt>
                <c:pt idx="1812">
                  <c:v>128.01990816987242</c:v>
                </c:pt>
                <c:pt idx="1813">
                  <c:v>128.14490816987242</c:v>
                </c:pt>
                <c:pt idx="1814">
                  <c:v>128.26990816987242</c:v>
                </c:pt>
                <c:pt idx="1815">
                  <c:v>128.39490816987242</c:v>
                </c:pt>
                <c:pt idx="1816">
                  <c:v>128.51990816987242</c:v>
                </c:pt>
                <c:pt idx="1817">
                  <c:v>128.64490816987242</c:v>
                </c:pt>
                <c:pt idx="1818">
                  <c:v>128.76990816987242</c:v>
                </c:pt>
                <c:pt idx="1819">
                  <c:v>128.89490816987242</c:v>
                </c:pt>
                <c:pt idx="1820">
                  <c:v>129.01990816987242</c:v>
                </c:pt>
                <c:pt idx="1821">
                  <c:v>129.14490816987242</c:v>
                </c:pt>
                <c:pt idx="1822">
                  <c:v>129.26990816987242</c:v>
                </c:pt>
                <c:pt idx="1823">
                  <c:v>129.39490816987242</c:v>
                </c:pt>
                <c:pt idx="1824">
                  <c:v>129.51990816987242</c:v>
                </c:pt>
                <c:pt idx="1825">
                  <c:v>129.64490816987242</c:v>
                </c:pt>
                <c:pt idx="1826">
                  <c:v>129.76990816987242</c:v>
                </c:pt>
                <c:pt idx="1827">
                  <c:v>129.89490816987242</c:v>
                </c:pt>
                <c:pt idx="1828">
                  <c:v>130.01990816987242</c:v>
                </c:pt>
                <c:pt idx="1829">
                  <c:v>130.14490816987242</c:v>
                </c:pt>
                <c:pt idx="1830">
                  <c:v>130.26990816987242</c:v>
                </c:pt>
                <c:pt idx="1831">
                  <c:v>130.39490816987242</c:v>
                </c:pt>
                <c:pt idx="1832">
                  <c:v>130.51990816987242</c:v>
                </c:pt>
                <c:pt idx="1833">
                  <c:v>130.64490816987242</c:v>
                </c:pt>
                <c:pt idx="1834">
                  <c:v>130.76990816987242</c:v>
                </c:pt>
                <c:pt idx="1835">
                  <c:v>130.89490816987242</c:v>
                </c:pt>
                <c:pt idx="1836">
                  <c:v>131.01990816987242</c:v>
                </c:pt>
                <c:pt idx="1837">
                  <c:v>131.14490816987242</c:v>
                </c:pt>
                <c:pt idx="1838">
                  <c:v>131.26990816987242</c:v>
                </c:pt>
                <c:pt idx="1839">
                  <c:v>131.39490816987242</c:v>
                </c:pt>
                <c:pt idx="1840">
                  <c:v>131.51990816987242</c:v>
                </c:pt>
                <c:pt idx="1841">
                  <c:v>131.64490816987242</c:v>
                </c:pt>
                <c:pt idx="1842">
                  <c:v>131.76990816987242</c:v>
                </c:pt>
                <c:pt idx="1843">
                  <c:v>131.89490816987242</c:v>
                </c:pt>
                <c:pt idx="1844">
                  <c:v>132.01990816987242</c:v>
                </c:pt>
                <c:pt idx="1845">
                  <c:v>132.14490816987242</c:v>
                </c:pt>
                <c:pt idx="1846">
                  <c:v>132.26990816987242</c:v>
                </c:pt>
                <c:pt idx="1847">
                  <c:v>132.39490816987242</c:v>
                </c:pt>
                <c:pt idx="1848">
                  <c:v>132.51990816987242</c:v>
                </c:pt>
                <c:pt idx="1849">
                  <c:v>132.64490816987242</c:v>
                </c:pt>
                <c:pt idx="1850">
                  <c:v>132.76990816987242</c:v>
                </c:pt>
                <c:pt idx="1851">
                  <c:v>132.89490816987242</c:v>
                </c:pt>
                <c:pt idx="1852">
                  <c:v>133.01990816987242</c:v>
                </c:pt>
                <c:pt idx="1853">
                  <c:v>133.14490816987242</c:v>
                </c:pt>
                <c:pt idx="1854">
                  <c:v>133.26990816987242</c:v>
                </c:pt>
                <c:pt idx="1855">
                  <c:v>133.39490816987242</c:v>
                </c:pt>
                <c:pt idx="1856">
                  <c:v>133.51990816987242</c:v>
                </c:pt>
                <c:pt idx="1857">
                  <c:v>133.64490816987242</c:v>
                </c:pt>
                <c:pt idx="1858">
                  <c:v>133.76990816987242</c:v>
                </c:pt>
                <c:pt idx="1859">
                  <c:v>133.89490816987242</c:v>
                </c:pt>
                <c:pt idx="1860">
                  <c:v>134.01990816987242</c:v>
                </c:pt>
                <c:pt idx="1861">
                  <c:v>134.14490816987242</c:v>
                </c:pt>
                <c:pt idx="1862">
                  <c:v>134.26990816987242</c:v>
                </c:pt>
                <c:pt idx="1863">
                  <c:v>134.39490816987242</c:v>
                </c:pt>
                <c:pt idx="1864">
                  <c:v>134.51990816987242</c:v>
                </c:pt>
                <c:pt idx="1865">
                  <c:v>134.64490816987242</c:v>
                </c:pt>
                <c:pt idx="1866">
                  <c:v>134.76990816987242</c:v>
                </c:pt>
                <c:pt idx="1867">
                  <c:v>134.89490816987242</c:v>
                </c:pt>
                <c:pt idx="1868">
                  <c:v>135.01990816987242</c:v>
                </c:pt>
                <c:pt idx="1869">
                  <c:v>135.14490816987242</c:v>
                </c:pt>
                <c:pt idx="1870">
                  <c:v>135.26990816987242</c:v>
                </c:pt>
                <c:pt idx="1871">
                  <c:v>135.39490816987242</c:v>
                </c:pt>
                <c:pt idx="1872">
                  <c:v>135.51990816987242</c:v>
                </c:pt>
                <c:pt idx="1873">
                  <c:v>135.64490816987242</c:v>
                </c:pt>
                <c:pt idx="1874">
                  <c:v>135.76990816987242</c:v>
                </c:pt>
                <c:pt idx="1875">
                  <c:v>135.89490816987242</c:v>
                </c:pt>
                <c:pt idx="1876">
                  <c:v>136.01990816987242</c:v>
                </c:pt>
                <c:pt idx="1877">
                  <c:v>136.14490816987242</c:v>
                </c:pt>
                <c:pt idx="1878">
                  <c:v>136.26990816987242</c:v>
                </c:pt>
                <c:pt idx="1879">
                  <c:v>136.39490816987242</c:v>
                </c:pt>
                <c:pt idx="1880">
                  <c:v>136.51990816987242</c:v>
                </c:pt>
                <c:pt idx="1881">
                  <c:v>136.64490816987242</c:v>
                </c:pt>
                <c:pt idx="1882">
                  <c:v>136.76990816987242</c:v>
                </c:pt>
                <c:pt idx="1883">
                  <c:v>136.89490816987242</c:v>
                </c:pt>
                <c:pt idx="1884">
                  <c:v>137.01990816987242</c:v>
                </c:pt>
                <c:pt idx="1885">
                  <c:v>137.14490816987242</c:v>
                </c:pt>
                <c:pt idx="1886">
                  <c:v>137.26990816987242</c:v>
                </c:pt>
                <c:pt idx="1887">
                  <c:v>137.39490816987242</c:v>
                </c:pt>
                <c:pt idx="1888">
                  <c:v>137.51990816987242</c:v>
                </c:pt>
                <c:pt idx="1889">
                  <c:v>137.64490816987242</c:v>
                </c:pt>
                <c:pt idx="1890">
                  <c:v>137.76990816987242</c:v>
                </c:pt>
                <c:pt idx="1891">
                  <c:v>137.89490816987242</c:v>
                </c:pt>
                <c:pt idx="1892">
                  <c:v>138.01990816987242</c:v>
                </c:pt>
                <c:pt idx="1893">
                  <c:v>138.14490816987242</c:v>
                </c:pt>
                <c:pt idx="1894">
                  <c:v>138.26990816987242</c:v>
                </c:pt>
                <c:pt idx="1895">
                  <c:v>138.39490816987242</c:v>
                </c:pt>
                <c:pt idx="1896">
                  <c:v>138.51990816987242</c:v>
                </c:pt>
                <c:pt idx="1897">
                  <c:v>138.64490816987242</c:v>
                </c:pt>
                <c:pt idx="1898">
                  <c:v>138.76990816987242</c:v>
                </c:pt>
                <c:pt idx="1899">
                  <c:v>138.89490816987242</c:v>
                </c:pt>
                <c:pt idx="1900">
                  <c:v>139.01990816987242</c:v>
                </c:pt>
                <c:pt idx="1901">
                  <c:v>139.14490816987242</c:v>
                </c:pt>
                <c:pt idx="1902">
                  <c:v>139.26990816987242</c:v>
                </c:pt>
                <c:pt idx="1903">
                  <c:v>139.39490816987242</c:v>
                </c:pt>
                <c:pt idx="1904">
                  <c:v>139.51990816987242</c:v>
                </c:pt>
                <c:pt idx="1905">
                  <c:v>139.64490816987242</c:v>
                </c:pt>
                <c:pt idx="1906">
                  <c:v>139.76990816987242</c:v>
                </c:pt>
                <c:pt idx="1907">
                  <c:v>139.89490816987242</c:v>
                </c:pt>
                <c:pt idx="1908">
                  <c:v>140.01990816987242</c:v>
                </c:pt>
                <c:pt idx="1909">
                  <c:v>140.14490816987242</c:v>
                </c:pt>
                <c:pt idx="1910">
                  <c:v>140.26990816987242</c:v>
                </c:pt>
                <c:pt idx="1911">
                  <c:v>140.39490816987242</c:v>
                </c:pt>
                <c:pt idx="1912">
                  <c:v>140.51990816987242</c:v>
                </c:pt>
                <c:pt idx="1913">
                  <c:v>140.64490816987242</c:v>
                </c:pt>
                <c:pt idx="1914">
                  <c:v>140.76990816987242</c:v>
                </c:pt>
                <c:pt idx="1915">
                  <c:v>140.89490816987242</c:v>
                </c:pt>
                <c:pt idx="1916">
                  <c:v>141.01990816987242</c:v>
                </c:pt>
                <c:pt idx="1917">
                  <c:v>141.14490816987242</c:v>
                </c:pt>
                <c:pt idx="1918">
                  <c:v>141.26990816987242</c:v>
                </c:pt>
                <c:pt idx="1919">
                  <c:v>141.39490816987242</c:v>
                </c:pt>
                <c:pt idx="1920">
                  <c:v>141.51990816987242</c:v>
                </c:pt>
                <c:pt idx="1921">
                  <c:v>141.64490816987242</c:v>
                </c:pt>
                <c:pt idx="1922">
                  <c:v>141.76990816987242</c:v>
                </c:pt>
                <c:pt idx="1923">
                  <c:v>141.89490816987242</c:v>
                </c:pt>
                <c:pt idx="1924">
                  <c:v>142.01990816987242</c:v>
                </c:pt>
                <c:pt idx="1925">
                  <c:v>142.14490816987242</c:v>
                </c:pt>
                <c:pt idx="1926">
                  <c:v>142.26990816987242</c:v>
                </c:pt>
                <c:pt idx="1927">
                  <c:v>142.39490816987242</c:v>
                </c:pt>
                <c:pt idx="1928">
                  <c:v>142.51990816987242</c:v>
                </c:pt>
                <c:pt idx="1929">
                  <c:v>142.64490816987242</c:v>
                </c:pt>
                <c:pt idx="1930">
                  <c:v>142.76990816987242</c:v>
                </c:pt>
                <c:pt idx="1931">
                  <c:v>142.89490816987242</c:v>
                </c:pt>
                <c:pt idx="1932">
                  <c:v>143.01990816987242</c:v>
                </c:pt>
                <c:pt idx="1933">
                  <c:v>143.14490816987242</c:v>
                </c:pt>
                <c:pt idx="1934">
                  <c:v>143.26990816987242</c:v>
                </c:pt>
                <c:pt idx="1935">
                  <c:v>143.39490816987242</c:v>
                </c:pt>
                <c:pt idx="1936">
                  <c:v>143.51990816987242</c:v>
                </c:pt>
                <c:pt idx="1937">
                  <c:v>143.64490816987242</c:v>
                </c:pt>
                <c:pt idx="1938">
                  <c:v>143.76990816987242</c:v>
                </c:pt>
                <c:pt idx="1939">
                  <c:v>143.89490816987242</c:v>
                </c:pt>
                <c:pt idx="1940">
                  <c:v>144.01990816987242</c:v>
                </c:pt>
                <c:pt idx="1941">
                  <c:v>144.14490816987242</c:v>
                </c:pt>
                <c:pt idx="1942">
                  <c:v>144.26990816987242</c:v>
                </c:pt>
                <c:pt idx="1943">
                  <c:v>144.39490816987242</c:v>
                </c:pt>
                <c:pt idx="1944">
                  <c:v>144.51990816987242</c:v>
                </c:pt>
                <c:pt idx="1945">
                  <c:v>144.64490816987242</c:v>
                </c:pt>
                <c:pt idx="1946">
                  <c:v>144.76990816987242</c:v>
                </c:pt>
                <c:pt idx="1947">
                  <c:v>144.89490816987242</c:v>
                </c:pt>
                <c:pt idx="1948">
                  <c:v>145.01990816987242</c:v>
                </c:pt>
                <c:pt idx="1949">
                  <c:v>145.14490816987242</c:v>
                </c:pt>
                <c:pt idx="1950">
                  <c:v>145.26990816987242</c:v>
                </c:pt>
                <c:pt idx="1951">
                  <c:v>145.39490816987242</c:v>
                </c:pt>
                <c:pt idx="1952">
                  <c:v>145.51990816987242</c:v>
                </c:pt>
                <c:pt idx="1953">
                  <c:v>145.64490816987242</c:v>
                </c:pt>
                <c:pt idx="1954">
                  <c:v>145.76990816987242</c:v>
                </c:pt>
                <c:pt idx="1955">
                  <c:v>145.89490816987242</c:v>
                </c:pt>
                <c:pt idx="1956">
                  <c:v>146.01990816987242</c:v>
                </c:pt>
                <c:pt idx="1957">
                  <c:v>146.14490816987242</c:v>
                </c:pt>
                <c:pt idx="1958">
                  <c:v>146.26990816987242</c:v>
                </c:pt>
                <c:pt idx="1959">
                  <c:v>146.39490816987242</c:v>
                </c:pt>
                <c:pt idx="1960">
                  <c:v>146.51990816987242</c:v>
                </c:pt>
                <c:pt idx="1961">
                  <c:v>146.64490816987242</c:v>
                </c:pt>
                <c:pt idx="1962">
                  <c:v>146.76990816987242</c:v>
                </c:pt>
                <c:pt idx="1963">
                  <c:v>146.89490816987242</c:v>
                </c:pt>
                <c:pt idx="1964">
                  <c:v>147.01990816987242</c:v>
                </c:pt>
                <c:pt idx="1965">
                  <c:v>147.14490816987242</c:v>
                </c:pt>
                <c:pt idx="1966">
                  <c:v>147.26990816987242</c:v>
                </c:pt>
                <c:pt idx="1967">
                  <c:v>147.39490816987242</c:v>
                </c:pt>
                <c:pt idx="1968">
                  <c:v>147.51990816987242</c:v>
                </c:pt>
                <c:pt idx="1969">
                  <c:v>147.64490816987242</c:v>
                </c:pt>
                <c:pt idx="1970">
                  <c:v>147.76990816987242</c:v>
                </c:pt>
                <c:pt idx="1971">
                  <c:v>147.89490816987242</c:v>
                </c:pt>
                <c:pt idx="1972">
                  <c:v>148.01990816987242</c:v>
                </c:pt>
                <c:pt idx="1973">
                  <c:v>148.14490816987242</c:v>
                </c:pt>
                <c:pt idx="1974">
                  <c:v>148.26990816987242</c:v>
                </c:pt>
                <c:pt idx="1975">
                  <c:v>148.39490816987242</c:v>
                </c:pt>
                <c:pt idx="1976">
                  <c:v>148.51990816987242</c:v>
                </c:pt>
                <c:pt idx="1977">
                  <c:v>148.64490816987242</c:v>
                </c:pt>
                <c:pt idx="1978">
                  <c:v>148.76990816987242</c:v>
                </c:pt>
                <c:pt idx="1979">
                  <c:v>148.89490816987242</c:v>
                </c:pt>
                <c:pt idx="1980">
                  <c:v>149.01990816987242</c:v>
                </c:pt>
                <c:pt idx="1981">
                  <c:v>149.14490816987242</c:v>
                </c:pt>
                <c:pt idx="1982">
                  <c:v>149.26990816987242</c:v>
                </c:pt>
                <c:pt idx="1983">
                  <c:v>149.39490816987242</c:v>
                </c:pt>
                <c:pt idx="1984">
                  <c:v>149.51990816987242</c:v>
                </c:pt>
                <c:pt idx="1985">
                  <c:v>149.64490816987242</c:v>
                </c:pt>
                <c:pt idx="1986">
                  <c:v>149.76990816987242</c:v>
                </c:pt>
                <c:pt idx="1987">
                  <c:v>149.89490816987242</c:v>
                </c:pt>
                <c:pt idx="1988">
                  <c:v>150.01990816987242</c:v>
                </c:pt>
                <c:pt idx="1989">
                  <c:v>150.14490816987242</c:v>
                </c:pt>
                <c:pt idx="1990">
                  <c:v>150.26990816987242</c:v>
                </c:pt>
                <c:pt idx="1991">
                  <c:v>150.39490816987242</c:v>
                </c:pt>
                <c:pt idx="1992">
                  <c:v>150.51990816987242</c:v>
                </c:pt>
                <c:pt idx="1993">
                  <c:v>150.64490816987242</c:v>
                </c:pt>
                <c:pt idx="1994">
                  <c:v>150.76990816987242</c:v>
                </c:pt>
                <c:pt idx="1995">
                  <c:v>150.89490816987242</c:v>
                </c:pt>
                <c:pt idx="1996">
                  <c:v>151.01990816987242</c:v>
                </c:pt>
                <c:pt idx="1997">
                  <c:v>151.14490816987242</c:v>
                </c:pt>
                <c:pt idx="1998">
                  <c:v>151.26990816987242</c:v>
                </c:pt>
                <c:pt idx="1999">
                  <c:v>151.39490816987242</c:v>
                </c:pt>
                <c:pt idx="2000">
                  <c:v>151.51990816987242</c:v>
                </c:pt>
                <c:pt idx="2001">
                  <c:v>151.64490816987242</c:v>
                </c:pt>
                <c:pt idx="2002">
                  <c:v>151.76990816987242</c:v>
                </c:pt>
                <c:pt idx="2003">
                  <c:v>151.89490816987242</c:v>
                </c:pt>
                <c:pt idx="2004">
                  <c:v>152.01990816987242</c:v>
                </c:pt>
                <c:pt idx="2005">
                  <c:v>152.14490816987242</c:v>
                </c:pt>
                <c:pt idx="2006">
                  <c:v>152.26990816987242</c:v>
                </c:pt>
                <c:pt idx="2007">
                  <c:v>152.39490816987242</c:v>
                </c:pt>
                <c:pt idx="2008">
                  <c:v>152.51990816987242</c:v>
                </c:pt>
                <c:pt idx="2009">
                  <c:v>152.64490816987242</c:v>
                </c:pt>
                <c:pt idx="2010">
                  <c:v>152.76990816987242</c:v>
                </c:pt>
                <c:pt idx="2011">
                  <c:v>152.89490816987242</c:v>
                </c:pt>
                <c:pt idx="2012">
                  <c:v>153.01990816987242</c:v>
                </c:pt>
                <c:pt idx="2013">
                  <c:v>153.14490816987242</c:v>
                </c:pt>
                <c:pt idx="2014">
                  <c:v>153.26990816987242</c:v>
                </c:pt>
                <c:pt idx="2015">
                  <c:v>153.39490816987242</c:v>
                </c:pt>
                <c:pt idx="2016">
                  <c:v>153.51990816987242</c:v>
                </c:pt>
                <c:pt idx="2017">
                  <c:v>153.64490816987242</c:v>
                </c:pt>
                <c:pt idx="2018">
                  <c:v>153.76990816987242</c:v>
                </c:pt>
                <c:pt idx="2019">
                  <c:v>153.89490816987242</c:v>
                </c:pt>
                <c:pt idx="2020">
                  <c:v>154.01990816987242</c:v>
                </c:pt>
                <c:pt idx="2021">
                  <c:v>154.14490816987242</c:v>
                </c:pt>
                <c:pt idx="2022">
                  <c:v>154.26990816987242</c:v>
                </c:pt>
                <c:pt idx="2023">
                  <c:v>154.39490816987242</c:v>
                </c:pt>
                <c:pt idx="2024">
                  <c:v>154.51990816987242</c:v>
                </c:pt>
                <c:pt idx="2025">
                  <c:v>154.64490816987242</c:v>
                </c:pt>
                <c:pt idx="2026">
                  <c:v>154.76990816987242</c:v>
                </c:pt>
                <c:pt idx="2027">
                  <c:v>154.89490816987242</c:v>
                </c:pt>
                <c:pt idx="2028">
                  <c:v>155.01990816987242</c:v>
                </c:pt>
                <c:pt idx="2029">
                  <c:v>155.14490816987242</c:v>
                </c:pt>
                <c:pt idx="2030">
                  <c:v>155.26990816987242</c:v>
                </c:pt>
                <c:pt idx="2031">
                  <c:v>155.39490816987242</c:v>
                </c:pt>
                <c:pt idx="2032">
                  <c:v>155.51990816987242</c:v>
                </c:pt>
                <c:pt idx="2033">
                  <c:v>155.64490816987242</c:v>
                </c:pt>
                <c:pt idx="2034">
                  <c:v>155.76990816987242</c:v>
                </c:pt>
                <c:pt idx="2035">
                  <c:v>155.89490816987242</c:v>
                </c:pt>
                <c:pt idx="2036">
                  <c:v>156.01990816987242</c:v>
                </c:pt>
                <c:pt idx="2037">
                  <c:v>156.14490816987242</c:v>
                </c:pt>
                <c:pt idx="2038">
                  <c:v>156.26990816987242</c:v>
                </c:pt>
                <c:pt idx="2039">
                  <c:v>156.39490816987242</c:v>
                </c:pt>
                <c:pt idx="2040">
                  <c:v>156.51990816987242</c:v>
                </c:pt>
                <c:pt idx="2041">
                  <c:v>156.64490816987242</c:v>
                </c:pt>
                <c:pt idx="2042">
                  <c:v>156.76990816987242</c:v>
                </c:pt>
                <c:pt idx="2043">
                  <c:v>156.89490816987242</c:v>
                </c:pt>
                <c:pt idx="2044">
                  <c:v>157.01990816987242</c:v>
                </c:pt>
                <c:pt idx="2045">
                  <c:v>157.14490816987242</c:v>
                </c:pt>
                <c:pt idx="2046">
                  <c:v>157.26990816987242</c:v>
                </c:pt>
                <c:pt idx="2047">
                  <c:v>157.39490816987242</c:v>
                </c:pt>
                <c:pt idx="2048">
                  <c:v>157.51990816987242</c:v>
                </c:pt>
                <c:pt idx="2049">
                  <c:v>157.64490816987242</c:v>
                </c:pt>
                <c:pt idx="2050">
                  <c:v>157.76990816987242</c:v>
                </c:pt>
                <c:pt idx="2051">
                  <c:v>157.89490816987242</c:v>
                </c:pt>
                <c:pt idx="2052">
                  <c:v>158.01990816987242</c:v>
                </c:pt>
                <c:pt idx="2053">
                  <c:v>158.14490816987242</c:v>
                </c:pt>
                <c:pt idx="2054">
                  <c:v>158.26990816987242</c:v>
                </c:pt>
                <c:pt idx="2055">
                  <c:v>158.39490816987242</c:v>
                </c:pt>
                <c:pt idx="2056">
                  <c:v>158.51990816987242</c:v>
                </c:pt>
                <c:pt idx="2057">
                  <c:v>158.64490816987242</c:v>
                </c:pt>
                <c:pt idx="2058">
                  <c:v>158.76990816987242</c:v>
                </c:pt>
                <c:pt idx="2059">
                  <c:v>158.89490816987242</c:v>
                </c:pt>
                <c:pt idx="2060">
                  <c:v>159.01990816987242</c:v>
                </c:pt>
                <c:pt idx="2061">
                  <c:v>159.14490816987242</c:v>
                </c:pt>
                <c:pt idx="2062">
                  <c:v>159.26990816987242</c:v>
                </c:pt>
                <c:pt idx="2063">
                  <c:v>159.39490816987242</c:v>
                </c:pt>
                <c:pt idx="2064">
                  <c:v>159.51990816987242</c:v>
                </c:pt>
                <c:pt idx="2065">
                  <c:v>159.64490816987242</c:v>
                </c:pt>
                <c:pt idx="2066">
                  <c:v>159.76990816987242</c:v>
                </c:pt>
                <c:pt idx="2067">
                  <c:v>159.89490816987242</c:v>
                </c:pt>
                <c:pt idx="2068">
                  <c:v>160.01990816987242</c:v>
                </c:pt>
                <c:pt idx="2069">
                  <c:v>160.14490816987242</c:v>
                </c:pt>
                <c:pt idx="2070">
                  <c:v>160.26990816987242</c:v>
                </c:pt>
                <c:pt idx="2071">
                  <c:v>160.39490816987242</c:v>
                </c:pt>
                <c:pt idx="2072">
                  <c:v>160.51990816987242</c:v>
                </c:pt>
                <c:pt idx="2073">
                  <c:v>160.64490816987242</c:v>
                </c:pt>
                <c:pt idx="2074">
                  <c:v>160.76990816987242</c:v>
                </c:pt>
                <c:pt idx="2075">
                  <c:v>160.89490816987242</c:v>
                </c:pt>
                <c:pt idx="2076">
                  <c:v>161.01990816987242</c:v>
                </c:pt>
                <c:pt idx="2077">
                  <c:v>161.14490816987242</c:v>
                </c:pt>
                <c:pt idx="2078">
                  <c:v>161.26990816987242</c:v>
                </c:pt>
                <c:pt idx="2079">
                  <c:v>161.39490816987242</c:v>
                </c:pt>
                <c:pt idx="2080">
                  <c:v>161.51990816987242</c:v>
                </c:pt>
                <c:pt idx="2081">
                  <c:v>161.64490816987242</c:v>
                </c:pt>
                <c:pt idx="2082">
                  <c:v>161.76990816987242</c:v>
                </c:pt>
                <c:pt idx="2083">
                  <c:v>161.89490816987242</c:v>
                </c:pt>
                <c:pt idx="2084">
                  <c:v>162.01990816987242</c:v>
                </c:pt>
                <c:pt idx="2085">
                  <c:v>162.14490816987242</c:v>
                </c:pt>
                <c:pt idx="2086">
                  <c:v>162.26990816987242</c:v>
                </c:pt>
                <c:pt idx="2087">
                  <c:v>162.39490816987242</c:v>
                </c:pt>
                <c:pt idx="2088">
                  <c:v>162.51990816987242</c:v>
                </c:pt>
                <c:pt idx="2089">
                  <c:v>162.64490816987242</c:v>
                </c:pt>
                <c:pt idx="2090">
                  <c:v>162.76990816987242</c:v>
                </c:pt>
                <c:pt idx="2091">
                  <c:v>162.89490816987242</c:v>
                </c:pt>
                <c:pt idx="2092">
                  <c:v>163.01990816987242</c:v>
                </c:pt>
                <c:pt idx="2093">
                  <c:v>163.14490816987242</c:v>
                </c:pt>
                <c:pt idx="2094">
                  <c:v>163.26990816987242</c:v>
                </c:pt>
                <c:pt idx="2095">
                  <c:v>163.39490816987242</c:v>
                </c:pt>
                <c:pt idx="2096">
                  <c:v>163.51990816987242</c:v>
                </c:pt>
                <c:pt idx="2097">
                  <c:v>163.64490816987242</c:v>
                </c:pt>
                <c:pt idx="2098">
                  <c:v>163.76990816987242</c:v>
                </c:pt>
                <c:pt idx="2099">
                  <c:v>163.89490816987242</c:v>
                </c:pt>
                <c:pt idx="2100">
                  <c:v>164.01990816987242</c:v>
                </c:pt>
                <c:pt idx="2101">
                  <c:v>164.14490816987242</c:v>
                </c:pt>
                <c:pt idx="2102">
                  <c:v>164.26990816987242</c:v>
                </c:pt>
                <c:pt idx="2103">
                  <c:v>164.39490816987242</c:v>
                </c:pt>
                <c:pt idx="2104">
                  <c:v>164.51990816987242</c:v>
                </c:pt>
                <c:pt idx="2105">
                  <c:v>164.64490816987242</c:v>
                </c:pt>
                <c:pt idx="2106">
                  <c:v>164.76990816987242</c:v>
                </c:pt>
                <c:pt idx="2107">
                  <c:v>164.89490816987242</c:v>
                </c:pt>
                <c:pt idx="2108">
                  <c:v>165.01990816987242</c:v>
                </c:pt>
                <c:pt idx="2109">
                  <c:v>165.14490816987242</c:v>
                </c:pt>
                <c:pt idx="2110">
                  <c:v>165.26990816987242</c:v>
                </c:pt>
                <c:pt idx="2111">
                  <c:v>165.39490816987242</c:v>
                </c:pt>
                <c:pt idx="2112">
                  <c:v>165.51990816987242</c:v>
                </c:pt>
                <c:pt idx="2113">
                  <c:v>165.64490816987242</c:v>
                </c:pt>
                <c:pt idx="2114">
                  <c:v>165.76990816987242</c:v>
                </c:pt>
                <c:pt idx="2115">
                  <c:v>165.89490816987242</c:v>
                </c:pt>
                <c:pt idx="2116">
                  <c:v>166.01990816987242</c:v>
                </c:pt>
                <c:pt idx="2117">
                  <c:v>166.14490816987242</c:v>
                </c:pt>
                <c:pt idx="2118">
                  <c:v>166.26990816987242</c:v>
                </c:pt>
                <c:pt idx="2119">
                  <c:v>166.39490816987242</c:v>
                </c:pt>
                <c:pt idx="2120">
                  <c:v>166.51990816987242</c:v>
                </c:pt>
                <c:pt idx="2121">
                  <c:v>166.64490816987242</c:v>
                </c:pt>
                <c:pt idx="2122">
                  <c:v>166.76990816987242</c:v>
                </c:pt>
                <c:pt idx="2123">
                  <c:v>166.89490816987242</c:v>
                </c:pt>
                <c:pt idx="2124">
                  <c:v>167.01990816987242</c:v>
                </c:pt>
                <c:pt idx="2125">
                  <c:v>167.14490816987242</c:v>
                </c:pt>
                <c:pt idx="2126">
                  <c:v>167.26990816987242</c:v>
                </c:pt>
                <c:pt idx="2127">
                  <c:v>167.39490816987242</c:v>
                </c:pt>
                <c:pt idx="2128">
                  <c:v>167.51990816987242</c:v>
                </c:pt>
                <c:pt idx="2129">
                  <c:v>167.64490816987242</c:v>
                </c:pt>
                <c:pt idx="2130">
                  <c:v>167.76990816987242</c:v>
                </c:pt>
                <c:pt idx="2131">
                  <c:v>167.89490816987242</c:v>
                </c:pt>
                <c:pt idx="2132">
                  <c:v>168.01990816987242</c:v>
                </c:pt>
                <c:pt idx="2133">
                  <c:v>168.14490816987242</c:v>
                </c:pt>
                <c:pt idx="2134">
                  <c:v>168.26990816987242</c:v>
                </c:pt>
                <c:pt idx="2135">
                  <c:v>168.39490816987242</c:v>
                </c:pt>
                <c:pt idx="2136">
                  <c:v>168.51990816987242</c:v>
                </c:pt>
                <c:pt idx="2137">
                  <c:v>168.64490816987242</c:v>
                </c:pt>
                <c:pt idx="2138">
                  <c:v>168.76990816987242</c:v>
                </c:pt>
                <c:pt idx="2139">
                  <c:v>168.89490816987242</c:v>
                </c:pt>
                <c:pt idx="2140">
                  <c:v>169.01990816987242</c:v>
                </c:pt>
                <c:pt idx="2141">
                  <c:v>169.14490816987242</c:v>
                </c:pt>
                <c:pt idx="2142">
                  <c:v>169.26990816987242</c:v>
                </c:pt>
                <c:pt idx="2143">
                  <c:v>169.39490816987242</c:v>
                </c:pt>
                <c:pt idx="2144">
                  <c:v>169.51990816987242</c:v>
                </c:pt>
                <c:pt idx="2145">
                  <c:v>169.64490816987242</c:v>
                </c:pt>
                <c:pt idx="2146">
                  <c:v>169.76990816987242</c:v>
                </c:pt>
                <c:pt idx="2147">
                  <c:v>169.89490816987242</c:v>
                </c:pt>
                <c:pt idx="2148">
                  <c:v>170.01990816987242</c:v>
                </c:pt>
                <c:pt idx="2149">
                  <c:v>170.14490816987242</c:v>
                </c:pt>
                <c:pt idx="2150">
                  <c:v>170.26990816987242</c:v>
                </c:pt>
                <c:pt idx="2151">
                  <c:v>170.39490816987242</c:v>
                </c:pt>
                <c:pt idx="2152">
                  <c:v>170.51990816987242</c:v>
                </c:pt>
                <c:pt idx="2153">
                  <c:v>170.64490816987242</c:v>
                </c:pt>
                <c:pt idx="2154">
                  <c:v>170.76990816987242</c:v>
                </c:pt>
                <c:pt idx="2155">
                  <c:v>170.89490816987242</c:v>
                </c:pt>
                <c:pt idx="2156">
                  <c:v>171.01990816987242</c:v>
                </c:pt>
                <c:pt idx="2157">
                  <c:v>171.14490816987242</c:v>
                </c:pt>
                <c:pt idx="2158">
                  <c:v>171.26990816987242</c:v>
                </c:pt>
                <c:pt idx="2159">
                  <c:v>171.39490816987242</c:v>
                </c:pt>
                <c:pt idx="2160">
                  <c:v>171.51990816987242</c:v>
                </c:pt>
                <c:pt idx="2161">
                  <c:v>171.64490816987242</c:v>
                </c:pt>
                <c:pt idx="2162">
                  <c:v>171.76990816987242</c:v>
                </c:pt>
                <c:pt idx="2163">
                  <c:v>171.89490816987242</c:v>
                </c:pt>
                <c:pt idx="2164">
                  <c:v>172.01990816987242</c:v>
                </c:pt>
                <c:pt idx="2165">
                  <c:v>172.14490816987242</c:v>
                </c:pt>
                <c:pt idx="2166">
                  <c:v>172.26990816987242</c:v>
                </c:pt>
                <c:pt idx="2167">
                  <c:v>172.39490816987242</c:v>
                </c:pt>
                <c:pt idx="2168">
                  <c:v>172.51990816987242</c:v>
                </c:pt>
                <c:pt idx="2169">
                  <c:v>172.64490816987242</c:v>
                </c:pt>
                <c:pt idx="2170">
                  <c:v>172.76990816987242</c:v>
                </c:pt>
                <c:pt idx="2171">
                  <c:v>172.89490816987242</c:v>
                </c:pt>
                <c:pt idx="2172">
                  <c:v>173.01990816987242</c:v>
                </c:pt>
                <c:pt idx="2173">
                  <c:v>173.14490816987242</c:v>
                </c:pt>
                <c:pt idx="2174">
                  <c:v>173.26990816987242</c:v>
                </c:pt>
                <c:pt idx="2175">
                  <c:v>173.39490816987242</c:v>
                </c:pt>
                <c:pt idx="2176">
                  <c:v>173.51990816987242</c:v>
                </c:pt>
                <c:pt idx="2177">
                  <c:v>173.64490816987242</c:v>
                </c:pt>
                <c:pt idx="2178">
                  <c:v>173.76990816987242</c:v>
                </c:pt>
                <c:pt idx="2179">
                  <c:v>173.89490816987242</c:v>
                </c:pt>
                <c:pt idx="2180">
                  <c:v>174.01990816987242</c:v>
                </c:pt>
                <c:pt idx="2181">
                  <c:v>174.14490816987242</c:v>
                </c:pt>
                <c:pt idx="2182">
                  <c:v>174.26990816987242</c:v>
                </c:pt>
                <c:pt idx="2183">
                  <c:v>174.39490816987242</c:v>
                </c:pt>
                <c:pt idx="2184">
                  <c:v>174.51990816987242</c:v>
                </c:pt>
                <c:pt idx="2185">
                  <c:v>174.64490816987242</c:v>
                </c:pt>
                <c:pt idx="2186">
                  <c:v>174.76990816987242</c:v>
                </c:pt>
                <c:pt idx="2187">
                  <c:v>174.89490816987242</c:v>
                </c:pt>
                <c:pt idx="2188">
                  <c:v>175.01990816987242</c:v>
                </c:pt>
                <c:pt idx="2189">
                  <c:v>175.14490816987242</c:v>
                </c:pt>
                <c:pt idx="2190">
                  <c:v>175.26990816987242</c:v>
                </c:pt>
                <c:pt idx="2191">
                  <c:v>175.39490816987242</c:v>
                </c:pt>
                <c:pt idx="2192">
                  <c:v>175.51990816987242</c:v>
                </c:pt>
                <c:pt idx="2193">
                  <c:v>175.64490816987242</c:v>
                </c:pt>
                <c:pt idx="2194">
                  <c:v>175.76990816987242</c:v>
                </c:pt>
                <c:pt idx="2195">
                  <c:v>175.89490816987242</c:v>
                </c:pt>
                <c:pt idx="2196">
                  <c:v>176.01990816987242</c:v>
                </c:pt>
                <c:pt idx="2197">
                  <c:v>176.14490816987242</c:v>
                </c:pt>
                <c:pt idx="2198">
                  <c:v>176.26990816987242</c:v>
                </c:pt>
                <c:pt idx="2199">
                  <c:v>176.39490816987242</c:v>
                </c:pt>
                <c:pt idx="2200">
                  <c:v>176.51990816987242</c:v>
                </c:pt>
                <c:pt idx="2201">
                  <c:v>176.64490816987242</c:v>
                </c:pt>
                <c:pt idx="2202">
                  <c:v>176.76990816987242</c:v>
                </c:pt>
                <c:pt idx="2203">
                  <c:v>176.89490816987242</c:v>
                </c:pt>
                <c:pt idx="2204">
                  <c:v>177.01990816987242</c:v>
                </c:pt>
                <c:pt idx="2205">
                  <c:v>177.14490816987242</c:v>
                </c:pt>
                <c:pt idx="2206">
                  <c:v>177.26990816987242</c:v>
                </c:pt>
                <c:pt idx="2207">
                  <c:v>177.39490816987242</c:v>
                </c:pt>
                <c:pt idx="2208">
                  <c:v>177.51990816987242</c:v>
                </c:pt>
                <c:pt idx="2209">
                  <c:v>177.64490816987242</c:v>
                </c:pt>
                <c:pt idx="2210">
                  <c:v>177.76990816987242</c:v>
                </c:pt>
                <c:pt idx="2211">
                  <c:v>177.89490816987242</c:v>
                </c:pt>
                <c:pt idx="2212">
                  <c:v>178.01990816987242</c:v>
                </c:pt>
                <c:pt idx="2213">
                  <c:v>178.14490816987242</c:v>
                </c:pt>
                <c:pt idx="2214">
                  <c:v>178.26990816987242</c:v>
                </c:pt>
                <c:pt idx="2215">
                  <c:v>178.39490816987242</c:v>
                </c:pt>
                <c:pt idx="2216">
                  <c:v>178.51990816987242</c:v>
                </c:pt>
                <c:pt idx="2217">
                  <c:v>178.64490816987242</c:v>
                </c:pt>
                <c:pt idx="2218">
                  <c:v>178.76990816987242</c:v>
                </c:pt>
                <c:pt idx="2219">
                  <c:v>178.89490816987242</c:v>
                </c:pt>
                <c:pt idx="2220">
                  <c:v>179.01990816987242</c:v>
                </c:pt>
                <c:pt idx="2221">
                  <c:v>179.14490816987242</c:v>
                </c:pt>
                <c:pt idx="2222">
                  <c:v>179.26990816987242</c:v>
                </c:pt>
                <c:pt idx="2223">
                  <c:v>179.39490816987242</c:v>
                </c:pt>
                <c:pt idx="2224">
                  <c:v>179.51990816987242</c:v>
                </c:pt>
                <c:pt idx="2225">
                  <c:v>179.64490816987242</c:v>
                </c:pt>
                <c:pt idx="2226">
                  <c:v>179.76990816987242</c:v>
                </c:pt>
                <c:pt idx="2227">
                  <c:v>179.89490816987242</c:v>
                </c:pt>
                <c:pt idx="2228">
                  <c:v>180.01990816987242</c:v>
                </c:pt>
                <c:pt idx="2229">
                  <c:v>180.14490816987242</c:v>
                </c:pt>
                <c:pt idx="2230">
                  <c:v>180.26990816987242</c:v>
                </c:pt>
                <c:pt idx="2231">
                  <c:v>180.39490816987242</c:v>
                </c:pt>
                <c:pt idx="2232">
                  <c:v>180.51990816987242</c:v>
                </c:pt>
                <c:pt idx="2233">
                  <c:v>180.64490816987242</c:v>
                </c:pt>
                <c:pt idx="2234">
                  <c:v>180.76990816987242</c:v>
                </c:pt>
                <c:pt idx="2235">
                  <c:v>180.89490816987242</c:v>
                </c:pt>
                <c:pt idx="2236">
                  <c:v>181.01990816987242</c:v>
                </c:pt>
                <c:pt idx="2237">
                  <c:v>181.14490816987242</c:v>
                </c:pt>
                <c:pt idx="2238">
                  <c:v>181.26990816987242</c:v>
                </c:pt>
                <c:pt idx="2239">
                  <c:v>181.39490816987242</c:v>
                </c:pt>
                <c:pt idx="2240">
                  <c:v>181.51990816987242</c:v>
                </c:pt>
                <c:pt idx="2241">
                  <c:v>181.64490816987242</c:v>
                </c:pt>
                <c:pt idx="2242">
                  <c:v>181.76990816987242</c:v>
                </c:pt>
                <c:pt idx="2243">
                  <c:v>181.89490816987242</c:v>
                </c:pt>
                <c:pt idx="2244">
                  <c:v>182.01990816987242</c:v>
                </c:pt>
                <c:pt idx="2245">
                  <c:v>182.14490816987242</c:v>
                </c:pt>
                <c:pt idx="2246">
                  <c:v>182.26990816987242</c:v>
                </c:pt>
                <c:pt idx="2247">
                  <c:v>182.39490816987242</c:v>
                </c:pt>
                <c:pt idx="2248">
                  <c:v>182.51990816987242</c:v>
                </c:pt>
                <c:pt idx="2249">
                  <c:v>182.64490816987242</c:v>
                </c:pt>
                <c:pt idx="2250">
                  <c:v>182.76990816987242</c:v>
                </c:pt>
                <c:pt idx="2251">
                  <c:v>182.89490816987242</c:v>
                </c:pt>
                <c:pt idx="2252">
                  <c:v>183.01990816987242</c:v>
                </c:pt>
                <c:pt idx="2253">
                  <c:v>183.14490816987242</c:v>
                </c:pt>
                <c:pt idx="2254">
                  <c:v>183.26990816987242</c:v>
                </c:pt>
                <c:pt idx="2255">
                  <c:v>183.39490816987242</c:v>
                </c:pt>
                <c:pt idx="2256">
                  <c:v>183.51990816987242</c:v>
                </c:pt>
                <c:pt idx="2257">
                  <c:v>183.64490816987242</c:v>
                </c:pt>
                <c:pt idx="2258">
                  <c:v>183.76990816987242</c:v>
                </c:pt>
                <c:pt idx="2259">
                  <c:v>183.89490816987242</c:v>
                </c:pt>
                <c:pt idx="2260">
                  <c:v>184.01990816987242</c:v>
                </c:pt>
                <c:pt idx="2261">
                  <c:v>184.14490816987242</c:v>
                </c:pt>
                <c:pt idx="2262">
                  <c:v>184.26990816987242</c:v>
                </c:pt>
                <c:pt idx="2263">
                  <c:v>184.39490816987242</c:v>
                </c:pt>
                <c:pt idx="2264">
                  <c:v>184.51990816987242</c:v>
                </c:pt>
                <c:pt idx="2265">
                  <c:v>184.64490816987242</c:v>
                </c:pt>
                <c:pt idx="2266">
                  <c:v>184.76990816987242</c:v>
                </c:pt>
                <c:pt idx="2267">
                  <c:v>184.89490816987242</c:v>
                </c:pt>
                <c:pt idx="2268">
                  <c:v>185.01990816987242</c:v>
                </c:pt>
                <c:pt idx="2269">
                  <c:v>185.14490816987242</c:v>
                </c:pt>
                <c:pt idx="2270">
                  <c:v>185.26990816987242</c:v>
                </c:pt>
                <c:pt idx="2271">
                  <c:v>185.39490816987242</c:v>
                </c:pt>
                <c:pt idx="2272">
                  <c:v>185.51990816987242</c:v>
                </c:pt>
                <c:pt idx="2273">
                  <c:v>185.64490816987242</c:v>
                </c:pt>
                <c:pt idx="2274">
                  <c:v>185.76990816987242</c:v>
                </c:pt>
                <c:pt idx="2275">
                  <c:v>185.89490816987242</c:v>
                </c:pt>
                <c:pt idx="2276">
                  <c:v>186.01990816987242</c:v>
                </c:pt>
                <c:pt idx="2277">
                  <c:v>186.14490816987242</c:v>
                </c:pt>
                <c:pt idx="2278">
                  <c:v>186.26990816987242</c:v>
                </c:pt>
                <c:pt idx="2279">
                  <c:v>186.39490816987242</c:v>
                </c:pt>
                <c:pt idx="2280">
                  <c:v>186.51990816987242</c:v>
                </c:pt>
                <c:pt idx="2281">
                  <c:v>186.64490816987242</c:v>
                </c:pt>
                <c:pt idx="2282">
                  <c:v>186.76990816987242</c:v>
                </c:pt>
                <c:pt idx="2283">
                  <c:v>186.89490816987242</c:v>
                </c:pt>
                <c:pt idx="2284">
                  <c:v>187.01990816987242</c:v>
                </c:pt>
                <c:pt idx="2285">
                  <c:v>187.14490816987242</c:v>
                </c:pt>
                <c:pt idx="2286">
                  <c:v>187.26990816987242</c:v>
                </c:pt>
                <c:pt idx="2287">
                  <c:v>187.39490816987242</c:v>
                </c:pt>
                <c:pt idx="2288">
                  <c:v>187.51990816987242</c:v>
                </c:pt>
                <c:pt idx="2289">
                  <c:v>187.64490816987242</c:v>
                </c:pt>
                <c:pt idx="2290">
                  <c:v>187.76990816987242</c:v>
                </c:pt>
                <c:pt idx="2291">
                  <c:v>187.89490816987242</c:v>
                </c:pt>
                <c:pt idx="2292">
                  <c:v>188.01990816987242</c:v>
                </c:pt>
                <c:pt idx="2293">
                  <c:v>188.14490816987242</c:v>
                </c:pt>
                <c:pt idx="2294">
                  <c:v>188.26990816987242</c:v>
                </c:pt>
                <c:pt idx="2295">
                  <c:v>188.39490816987242</c:v>
                </c:pt>
                <c:pt idx="2296">
                  <c:v>188.51990816987242</c:v>
                </c:pt>
                <c:pt idx="2297">
                  <c:v>188.64490816987242</c:v>
                </c:pt>
                <c:pt idx="2298">
                  <c:v>188.76990816987242</c:v>
                </c:pt>
                <c:pt idx="2299">
                  <c:v>188.89490816987242</c:v>
                </c:pt>
                <c:pt idx="2300">
                  <c:v>189.01990816987242</c:v>
                </c:pt>
                <c:pt idx="2301">
                  <c:v>189.14490816987242</c:v>
                </c:pt>
                <c:pt idx="2302">
                  <c:v>189.26990816987242</c:v>
                </c:pt>
                <c:pt idx="2303">
                  <c:v>189.39490816987242</c:v>
                </c:pt>
                <c:pt idx="2304">
                  <c:v>189.51990816987242</c:v>
                </c:pt>
                <c:pt idx="2305">
                  <c:v>189.64490816987242</c:v>
                </c:pt>
                <c:pt idx="2306">
                  <c:v>189.76990816987242</c:v>
                </c:pt>
                <c:pt idx="2307">
                  <c:v>189.89490816987242</c:v>
                </c:pt>
                <c:pt idx="2308">
                  <c:v>190.01990816987242</c:v>
                </c:pt>
                <c:pt idx="2309">
                  <c:v>190.14490816987242</c:v>
                </c:pt>
                <c:pt idx="2310">
                  <c:v>190.26990816987242</c:v>
                </c:pt>
                <c:pt idx="2311">
                  <c:v>190.39490816987242</c:v>
                </c:pt>
                <c:pt idx="2312">
                  <c:v>190.51990816987242</c:v>
                </c:pt>
                <c:pt idx="2313">
                  <c:v>190.64490816987242</c:v>
                </c:pt>
                <c:pt idx="2314">
                  <c:v>190.76990816987242</c:v>
                </c:pt>
                <c:pt idx="2315">
                  <c:v>190.89490816987242</c:v>
                </c:pt>
                <c:pt idx="2316">
                  <c:v>191.01990816987242</c:v>
                </c:pt>
                <c:pt idx="2317">
                  <c:v>191.14490816987242</c:v>
                </c:pt>
                <c:pt idx="2318">
                  <c:v>191.26990816987242</c:v>
                </c:pt>
                <c:pt idx="2319">
                  <c:v>191.39490816987242</c:v>
                </c:pt>
                <c:pt idx="2320">
                  <c:v>191.51990816987242</c:v>
                </c:pt>
                <c:pt idx="2321">
                  <c:v>191.64490816987242</c:v>
                </c:pt>
                <c:pt idx="2322">
                  <c:v>191.76990816987242</c:v>
                </c:pt>
                <c:pt idx="2323">
                  <c:v>191.89490816987242</c:v>
                </c:pt>
                <c:pt idx="2324">
                  <c:v>192.01990816987242</c:v>
                </c:pt>
                <c:pt idx="2325">
                  <c:v>192.14490816987242</c:v>
                </c:pt>
                <c:pt idx="2326">
                  <c:v>192.26990816987242</c:v>
                </c:pt>
                <c:pt idx="2327">
                  <c:v>192.39490816987242</c:v>
                </c:pt>
                <c:pt idx="2328">
                  <c:v>192.51990816987242</c:v>
                </c:pt>
                <c:pt idx="2329">
                  <c:v>192.64490816987242</c:v>
                </c:pt>
                <c:pt idx="2330">
                  <c:v>192.76990816987242</c:v>
                </c:pt>
                <c:pt idx="2331">
                  <c:v>192.89490816987242</c:v>
                </c:pt>
                <c:pt idx="2332">
                  <c:v>193.01990816987242</c:v>
                </c:pt>
                <c:pt idx="2333">
                  <c:v>193.14490816987242</c:v>
                </c:pt>
                <c:pt idx="2334">
                  <c:v>193.26990816987242</c:v>
                </c:pt>
                <c:pt idx="2335">
                  <c:v>193.39490816987242</c:v>
                </c:pt>
                <c:pt idx="2336">
                  <c:v>193.51990816987242</c:v>
                </c:pt>
                <c:pt idx="2337">
                  <c:v>193.64490816987242</c:v>
                </c:pt>
                <c:pt idx="2338">
                  <c:v>193.76990816987242</c:v>
                </c:pt>
                <c:pt idx="2339">
                  <c:v>193.89490816987242</c:v>
                </c:pt>
                <c:pt idx="2340">
                  <c:v>194.01990816987242</c:v>
                </c:pt>
                <c:pt idx="2341">
                  <c:v>194.14490816987242</c:v>
                </c:pt>
                <c:pt idx="2342">
                  <c:v>194.26990816987242</c:v>
                </c:pt>
                <c:pt idx="2343">
                  <c:v>194.39490816987242</c:v>
                </c:pt>
                <c:pt idx="2344">
                  <c:v>194.51990816987242</c:v>
                </c:pt>
                <c:pt idx="2345">
                  <c:v>194.64490816987242</c:v>
                </c:pt>
                <c:pt idx="2346">
                  <c:v>194.76990816987242</c:v>
                </c:pt>
                <c:pt idx="2347">
                  <c:v>194.89490816987242</c:v>
                </c:pt>
                <c:pt idx="2348">
                  <c:v>195.01990816987242</c:v>
                </c:pt>
                <c:pt idx="2349">
                  <c:v>195.14490816987242</c:v>
                </c:pt>
                <c:pt idx="2350">
                  <c:v>195.26990816987242</c:v>
                </c:pt>
                <c:pt idx="2351">
                  <c:v>195.39490816987242</c:v>
                </c:pt>
                <c:pt idx="2352">
                  <c:v>195.51990816987242</c:v>
                </c:pt>
                <c:pt idx="2353">
                  <c:v>195.64490816987242</c:v>
                </c:pt>
                <c:pt idx="2354">
                  <c:v>195.76990816987242</c:v>
                </c:pt>
                <c:pt idx="2355">
                  <c:v>195.89490816987242</c:v>
                </c:pt>
                <c:pt idx="2356">
                  <c:v>196.01990816987242</c:v>
                </c:pt>
                <c:pt idx="2357">
                  <c:v>196.14490816987242</c:v>
                </c:pt>
                <c:pt idx="2358">
                  <c:v>196.26990816987242</c:v>
                </c:pt>
                <c:pt idx="2359">
                  <c:v>196.39490816987242</c:v>
                </c:pt>
                <c:pt idx="2360">
                  <c:v>196.51990816987242</c:v>
                </c:pt>
                <c:pt idx="2361">
                  <c:v>196.64490816987242</c:v>
                </c:pt>
                <c:pt idx="2362">
                  <c:v>196.76990816987242</c:v>
                </c:pt>
                <c:pt idx="2363">
                  <c:v>196.89490816987242</c:v>
                </c:pt>
                <c:pt idx="2364">
                  <c:v>197.01990816987242</c:v>
                </c:pt>
                <c:pt idx="2365">
                  <c:v>197.14490816987242</c:v>
                </c:pt>
                <c:pt idx="2366">
                  <c:v>197.26990816987242</c:v>
                </c:pt>
                <c:pt idx="2367">
                  <c:v>197.39490816987242</c:v>
                </c:pt>
                <c:pt idx="2368">
                  <c:v>197.51990816987242</c:v>
                </c:pt>
                <c:pt idx="2369">
                  <c:v>197.64490816987242</c:v>
                </c:pt>
                <c:pt idx="2370">
                  <c:v>197.76990816987242</c:v>
                </c:pt>
                <c:pt idx="2371">
                  <c:v>197.89490816987242</c:v>
                </c:pt>
                <c:pt idx="2372">
                  <c:v>198.01990816987242</c:v>
                </c:pt>
                <c:pt idx="2373">
                  <c:v>198.14490816987242</c:v>
                </c:pt>
                <c:pt idx="2374">
                  <c:v>198.26990816987242</c:v>
                </c:pt>
                <c:pt idx="2375">
                  <c:v>198.39490816987242</c:v>
                </c:pt>
                <c:pt idx="2376">
                  <c:v>198.51990816987242</c:v>
                </c:pt>
                <c:pt idx="2377">
                  <c:v>198.64490816987242</c:v>
                </c:pt>
                <c:pt idx="2378">
                  <c:v>198.76990816987242</c:v>
                </c:pt>
                <c:pt idx="2379">
                  <c:v>198.89490816987242</c:v>
                </c:pt>
                <c:pt idx="2380">
                  <c:v>199.01990816987242</c:v>
                </c:pt>
                <c:pt idx="2381">
                  <c:v>199.14490816987242</c:v>
                </c:pt>
                <c:pt idx="2382">
                  <c:v>199.26990816987242</c:v>
                </c:pt>
                <c:pt idx="2383">
                  <c:v>199.39490816987242</c:v>
                </c:pt>
                <c:pt idx="2384">
                  <c:v>199.51990816987242</c:v>
                </c:pt>
                <c:pt idx="2385">
                  <c:v>199.64490816987242</c:v>
                </c:pt>
                <c:pt idx="2386">
                  <c:v>199.76990816987242</c:v>
                </c:pt>
                <c:pt idx="2387">
                  <c:v>199.89490816987242</c:v>
                </c:pt>
                <c:pt idx="2388">
                  <c:v>200.01990816987242</c:v>
                </c:pt>
                <c:pt idx="2389">
                  <c:v>200.14490816987242</c:v>
                </c:pt>
                <c:pt idx="2390">
                  <c:v>200.26990816987242</c:v>
                </c:pt>
                <c:pt idx="2391">
                  <c:v>200.39490816987242</c:v>
                </c:pt>
                <c:pt idx="2392">
                  <c:v>200.51990816987242</c:v>
                </c:pt>
                <c:pt idx="2393">
                  <c:v>200.64490816987242</c:v>
                </c:pt>
                <c:pt idx="2394">
                  <c:v>200.76990816987242</c:v>
                </c:pt>
                <c:pt idx="2395">
                  <c:v>200.89490816987242</c:v>
                </c:pt>
                <c:pt idx="2396">
                  <c:v>201.01990816987242</c:v>
                </c:pt>
                <c:pt idx="2397">
                  <c:v>201.14490816987242</c:v>
                </c:pt>
                <c:pt idx="2398">
                  <c:v>201.26990816987242</c:v>
                </c:pt>
                <c:pt idx="2399">
                  <c:v>201.39490816987242</c:v>
                </c:pt>
                <c:pt idx="2400">
                  <c:v>201.51990816987242</c:v>
                </c:pt>
                <c:pt idx="2401">
                  <c:v>201.64490816987242</c:v>
                </c:pt>
                <c:pt idx="2402">
                  <c:v>201.76990816987242</c:v>
                </c:pt>
                <c:pt idx="2403">
                  <c:v>201.89490816987242</c:v>
                </c:pt>
                <c:pt idx="2404">
                  <c:v>202.01990816987242</c:v>
                </c:pt>
                <c:pt idx="2405">
                  <c:v>202.14490816987242</c:v>
                </c:pt>
                <c:pt idx="2406">
                  <c:v>202.26990816987242</c:v>
                </c:pt>
                <c:pt idx="2407">
                  <c:v>202.39490816987242</c:v>
                </c:pt>
                <c:pt idx="2408">
                  <c:v>202.51990816987242</c:v>
                </c:pt>
                <c:pt idx="2409">
                  <c:v>202.64490816987242</c:v>
                </c:pt>
                <c:pt idx="2410">
                  <c:v>202.76990816987242</c:v>
                </c:pt>
                <c:pt idx="2411">
                  <c:v>202.89490816987242</c:v>
                </c:pt>
                <c:pt idx="2412">
                  <c:v>203.01990816987242</c:v>
                </c:pt>
                <c:pt idx="2413">
                  <c:v>203.14490816987242</c:v>
                </c:pt>
                <c:pt idx="2414">
                  <c:v>203.26990816987242</c:v>
                </c:pt>
                <c:pt idx="2415">
                  <c:v>203.39490816987242</c:v>
                </c:pt>
                <c:pt idx="2416">
                  <c:v>203.51990816987242</c:v>
                </c:pt>
                <c:pt idx="2417">
                  <c:v>203.64490816987242</c:v>
                </c:pt>
                <c:pt idx="2418">
                  <c:v>203.76990816987242</c:v>
                </c:pt>
                <c:pt idx="2419">
                  <c:v>203.89490816987242</c:v>
                </c:pt>
                <c:pt idx="2420">
                  <c:v>204.01990816987242</c:v>
                </c:pt>
                <c:pt idx="2421">
                  <c:v>204.14490816987242</c:v>
                </c:pt>
                <c:pt idx="2422">
                  <c:v>204.26990816987242</c:v>
                </c:pt>
                <c:pt idx="2423">
                  <c:v>204.39490816987242</c:v>
                </c:pt>
                <c:pt idx="2424">
                  <c:v>204.51990816987242</c:v>
                </c:pt>
                <c:pt idx="2425">
                  <c:v>204.64490816987242</c:v>
                </c:pt>
                <c:pt idx="2426">
                  <c:v>204.76990816987242</c:v>
                </c:pt>
                <c:pt idx="2427">
                  <c:v>204.89490816987242</c:v>
                </c:pt>
                <c:pt idx="2428">
                  <c:v>205.01990816987242</c:v>
                </c:pt>
                <c:pt idx="2429">
                  <c:v>205.14490816987242</c:v>
                </c:pt>
                <c:pt idx="2430">
                  <c:v>205.26990816987242</c:v>
                </c:pt>
                <c:pt idx="2431">
                  <c:v>205.39490816987242</c:v>
                </c:pt>
                <c:pt idx="2432">
                  <c:v>205.51990816987242</c:v>
                </c:pt>
                <c:pt idx="2433">
                  <c:v>205.64490816987242</c:v>
                </c:pt>
                <c:pt idx="2434">
                  <c:v>205.76990816987242</c:v>
                </c:pt>
                <c:pt idx="2435">
                  <c:v>205.89490816987242</c:v>
                </c:pt>
                <c:pt idx="2436">
                  <c:v>206.01990816987242</c:v>
                </c:pt>
                <c:pt idx="2437">
                  <c:v>206.14490816987242</c:v>
                </c:pt>
                <c:pt idx="2438">
                  <c:v>206.26990816987242</c:v>
                </c:pt>
                <c:pt idx="2439">
                  <c:v>206.39490816987242</c:v>
                </c:pt>
                <c:pt idx="2440">
                  <c:v>206.51990816987242</c:v>
                </c:pt>
                <c:pt idx="2441">
                  <c:v>206.64490816987242</c:v>
                </c:pt>
                <c:pt idx="2442">
                  <c:v>206.76990816987242</c:v>
                </c:pt>
                <c:pt idx="2443">
                  <c:v>206.89490816987242</c:v>
                </c:pt>
                <c:pt idx="2444">
                  <c:v>207.01990816987242</c:v>
                </c:pt>
                <c:pt idx="2445">
                  <c:v>207.14490816987242</c:v>
                </c:pt>
                <c:pt idx="2446">
                  <c:v>207.26990816987242</c:v>
                </c:pt>
                <c:pt idx="2447">
                  <c:v>207.39490816987242</c:v>
                </c:pt>
                <c:pt idx="2448">
                  <c:v>207.51990816987242</c:v>
                </c:pt>
                <c:pt idx="2449">
                  <c:v>207.64490816987242</c:v>
                </c:pt>
                <c:pt idx="2450">
                  <c:v>207.76990816987242</c:v>
                </c:pt>
                <c:pt idx="2451">
                  <c:v>207.89490816987242</c:v>
                </c:pt>
                <c:pt idx="2452">
                  <c:v>208.01990816987242</c:v>
                </c:pt>
                <c:pt idx="2453">
                  <c:v>208.14490816987242</c:v>
                </c:pt>
                <c:pt idx="2454">
                  <c:v>208.26990816987242</c:v>
                </c:pt>
                <c:pt idx="2455">
                  <c:v>208.39490816987242</c:v>
                </c:pt>
                <c:pt idx="2456">
                  <c:v>208.51990816987242</c:v>
                </c:pt>
                <c:pt idx="2457">
                  <c:v>208.64490816987242</c:v>
                </c:pt>
                <c:pt idx="2458">
                  <c:v>208.76990816987242</c:v>
                </c:pt>
                <c:pt idx="2459">
                  <c:v>208.89490816987242</c:v>
                </c:pt>
                <c:pt idx="2460">
                  <c:v>209.01990816987242</c:v>
                </c:pt>
                <c:pt idx="2461">
                  <c:v>209.14490816987242</c:v>
                </c:pt>
                <c:pt idx="2462">
                  <c:v>209.26990816987242</c:v>
                </c:pt>
                <c:pt idx="2463">
                  <c:v>209.39490816987242</c:v>
                </c:pt>
                <c:pt idx="2464">
                  <c:v>209.51990816987242</c:v>
                </c:pt>
                <c:pt idx="2465">
                  <c:v>209.64490816987242</c:v>
                </c:pt>
                <c:pt idx="2466">
                  <c:v>209.76990816987242</c:v>
                </c:pt>
                <c:pt idx="2467">
                  <c:v>209.89490816987242</c:v>
                </c:pt>
                <c:pt idx="2468">
                  <c:v>210.01990816987242</c:v>
                </c:pt>
                <c:pt idx="2469">
                  <c:v>210.14490816987242</c:v>
                </c:pt>
                <c:pt idx="2470">
                  <c:v>210.26990816987242</c:v>
                </c:pt>
                <c:pt idx="2471">
                  <c:v>210.39490816987242</c:v>
                </c:pt>
                <c:pt idx="2472">
                  <c:v>210.51990816987242</c:v>
                </c:pt>
                <c:pt idx="2473">
                  <c:v>210.64490816987242</c:v>
                </c:pt>
                <c:pt idx="2474">
                  <c:v>210.76990816987242</c:v>
                </c:pt>
                <c:pt idx="2475">
                  <c:v>210.89490816987242</c:v>
                </c:pt>
                <c:pt idx="2476">
                  <c:v>211.01990816987242</c:v>
                </c:pt>
                <c:pt idx="2477">
                  <c:v>211.14490816987242</c:v>
                </c:pt>
                <c:pt idx="2478">
                  <c:v>211.26990816987242</c:v>
                </c:pt>
                <c:pt idx="2479">
                  <c:v>211.39490816987242</c:v>
                </c:pt>
                <c:pt idx="2480">
                  <c:v>211.51990816987242</c:v>
                </c:pt>
                <c:pt idx="2481">
                  <c:v>211.64490816987242</c:v>
                </c:pt>
                <c:pt idx="2482">
                  <c:v>211.76990816987242</c:v>
                </c:pt>
                <c:pt idx="2483">
                  <c:v>211.89490816987242</c:v>
                </c:pt>
                <c:pt idx="2484">
                  <c:v>212.01990816987242</c:v>
                </c:pt>
                <c:pt idx="2485">
                  <c:v>212.14490816987242</c:v>
                </c:pt>
                <c:pt idx="2486">
                  <c:v>212.26990816987242</c:v>
                </c:pt>
                <c:pt idx="2487">
                  <c:v>212.39490816987242</c:v>
                </c:pt>
                <c:pt idx="2488">
                  <c:v>212.51990816987242</c:v>
                </c:pt>
                <c:pt idx="2489">
                  <c:v>212.64490816987242</c:v>
                </c:pt>
                <c:pt idx="2490">
                  <c:v>212.76990816987242</c:v>
                </c:pt>
                <c:pt idx="2491">
                  <c:v>212.89490816987242</c:v>
                </c:pt>
                <c:pt idx="2492">
                  <c:v>213.01990816987242</c:v>
                </c:pt>
                <c:pt idx="2493">
                  <c:v>213.14490816987242</c:v>
                </c:pt>
                <c:pt idx="2494">
                  <c:v>213.26990816987242</c:v>
                </c:pt>
                <c:pt idx="2495">
                  <c:v>213.39490816987242</c:v>
                </c:pt>
                <c:pt idx="2496">
                  <c:v>213.51990816987242</c:v>
                </c:pt>
                <c:pt idx="2497">
                  <c:v>213.64490816987242</c:v>
                </c:pt>
                <c:pt idx="2498">
                  <c:v>213.76990816987242</c:v>
                </c:pt>
                <c:pt idx="2499">
                  <c:v>213.89490816987242</c:v>
                </c:pt>
                <c:pt idx="2500">
                  <c:v>214.01990816987242</c:v>
                </c:pt>
                <c:pt idx="2501">
                  <c:v>214.14490816987242</c:v>
                </c:pt>
                <c:pt idx="2502">
                  <c:v>214.26990816987242</c:v>
                </c:pt>
              </c:numCache>
            </c:numRef>
          </c:xVal>
          <c:yVal>
            <c:numRef>
              <c:f>full_expansion_220A_fs!$J$3:$J$2505</c:f>
              <c:numCache>
                <c:formatCode>General</c:formatCode>
                <c:ptCount val="2503"/>
                <c:pt idx="0">
                  <c:v>102.06168565</c:v>
                </c:pt>
                <c:pt idx="1">
                  <c:v>102.063353068</c:v>
                </c:pt>
                <c:pt idx="2">
                  <c:v>102.065028998</c:v>
                </c:pt>
                <c:pt idx="3">
                  <c:v>102.06672948400001</c:v>
                </c:pt>
                <c:pt idx="4">
                  <c:v>102.06837681</c:v>
                </c:pt>
                <c:pt idx="5">
                  <c:v>102.07005301</c:v>
                </c:pt>
                <c:pt idx="6">
                  <c:v>102.07170877599999</c:v>
                </c:pt>
                <c:pt idx="7">
                  <c:v>102.07337183600001</c:v>
                </c:pt>
                <c:pt idx="8">
                  <c:v>102.075030371</c:v>
                </c:pt>
                <c:pt idx="9">
                  <c:v>102.076685656</c:v>
                </c:pt>
                <c:pt idx="10">
                  <c:v>102.078334209</c:v>
                </c:pt>
                <c:pt idx="11">
                  <c:v>102.079982848</c:v>
                </c:pt>
                <c:pt idx="12">
                  <c:v>102.081631866</c:v>
                </c:pt>
                <c:pt idx="13">
                  <c:v>102.083274026</c:v>
                </c:pt>
                <c:pt idx="14">
                  <c:v>102.084912874</c:v>
                </c:pt>
                <c:pt idx="15">
                  <c:v>102.08654864</c:v>
                </c:pt>
                <c:pt idx="16">
                  <c:v>102.088180827</c:v>
                </c:pt>
                <c:pt idx="17">
                  <c:v>102.089809323</c:v>
                </c:pt>
                <c:pt idx="18">
                  <c:v>102.091434921</c:v>
                </c:pt>
                <c:pt idx="19">
                  <c:v>102.093057042</c:v>
                </c:pt>
                <c:pt idx="20">
                  <c:v>102.094675786</c:v>
                </c:pt>
                <c:pt idx="21">
                  <c:v>102.09628425299999</c:v>
                </c:pt>
                <c:pt idx="22">
                  <c:v>102.097896186</c:v>
                </c:pt>
                <c:pt idx="23">
                  <c:v>102.099511616</c:v>
                </c:pt>
                <c:pt idx="24">
                  <c:v>102.10111676299999</c:v>
                </c:pt>
                <c:pt idx="25">
                  <c:v>102.10271849</c:v>
                </c:pt>
                <c:pt idx="26">
                  <c:v>102.10431678800001</c:v>
                </c:pt>
                <c:pt idx="27">
                  <c:v>102.105911651</c:v>
                </c:pt>
                <c:pt idx="28">
                  <c:v>102.107503072</c:v>
                </c:pt>
                <c:pt idx="29">
                  <c:v>102.10909104300001</c:v>
                </c:pt>
                <c:pt idx="30">
                  <c:v>102.110675559</c:v>
                </c:pt>
                <c:pt idx="31">
                  <c:v>102.112256614</c:v>
                </c:pt>
                <c:pt idx="32">
                  <c:v>102.113829088</c:v>
                </c:pt>
                <c:pt idx="33">
                  <c:v>102.11540318199999</c:v>
                </c:pt>
                <c:pt idx="34">
                  <c:v>102.116978997</c:v>
                </c:pt>
                <c:pt idx="35">
                  <c:v>102.118546154</c:v>
                </c:pt>
                <c:pt idx="36">
                  <c:v>102.12010751699999</c:v>
                </c:pt>
                <c:pt idx="37">
                  <c:v>102.12166769</c:v>
                </c:pt>
                <c:pt idx="38">
                  <c:v>102.12322659900001</c:v>
                </c:pt>
                <c:pt idx="39">
                  <c:v>102.124779797</c:v>
                </c:pt>
                <c:pt idx="40">
                  <c:v>102.126326316</c:v>
                </c:pt>
                <c:pt idx="41">
                  <c:v>102.127871919</c:v>
                </c:pt>
                <c:pt idx="42">
                  <c:v>102.129414607</c:v>
                </c:pt>
                <c:pt idx="43">
                  <c:v>102.130957662</c:v>
                </c:pt>
                <c:pt idx="44">
                  <c:v>102.132493267</c:v>
                </c:pt>
                <c:pt idx="45">
                  <c:v>102.13402297899999</c:v>
                </c:pt>
                <c:pt idx="46">
                  <c:v>102.135551667</c:v>
                </c:pt>
                <c:pt idx="47">
                  <c:v>102.13707680100001</c:v>
                </c:pt>
                <c:pt idx="48">
                  <c:v>102.138601033</c:v>
                </c:pt>
                <c:pt idx="49">
                  <c:v>102.140119231</c:v>
                </c:pt>
                <c:pt idx="50">
                  <c:v>102.14163406999999</c:v>
                </c:pt>
                <c:pt idx="51">
                  <c:v>102.14314514199999</c:v>
                </c:pt>
                <c:pt idx="52">
                  <c:v>102.14465288700001</c:v>
                </c:pt>
                <c:pt idx="53">
                  <c:v>102.14615711899999</c:v>
                </c:pt>
                <c:pt idx="54">
                  <c:v>102.147657846</c:v>
                </c:pt>
                <c:pt idx="55">
                  <c:v>102.14915511700001</c:v>
                </c:pt>
                <c:pt idx="56">
                  <c:v>102.150648914</c:v>
                </c:pt>
                <c:pt idx="57">
                  <c:v>102.15213932</c:v>
                </c:pt>
                <c:pt idx="58">
                  <c:v>102.15362611</c:v>
                </c:pt>
                <c:pt idx="59">
                  <c:v>102.155109521</c:v>
                </c:pt>
                <c:pt idx="60">
                  <c:v>102.15658948399999</c:v>
                </c:pt>
                <c:pt idx="61">
                  <c:v>102.158066006</c:v>
                </c:pt>
                <c:pt idx="62">
                  <c:v>102.159539095</c:v>
                </c:pt>
                <c:pt idx="63">
                  <c:v>102.161008759</c:v>
                </c:pt>
                <c:pt idx="64">
                  <c:v>102.162472979</c:v>
                </c:pt>
                <c:pt idx="65">
                  <c:v>102.163935662</c:v>
                </c:pt>
                <c:pt idx="66">
                  <c:v>102.16539511800001</c:v>
                </c:pt>
                <c:pt idx="67">
                  <c:v>102.16685105800001</c:v>
                </c:pt>
                <c:pt idx="68">
                  <c:v>102.168306</c:v>
                </c:pt>
                <c:pt idx="69">
                  <c:v>102.169755459</c:v>
                </c:pt>
                <c:pt idx="70">
                  <c:v>102.17119822399999</c:v>
                </c:pt>
                <c:pt idx="71">
                  <c:v>102.172640715</c:v>
                </c:pt>
                <c:pt idx="72">
                  <c:v>102.17408007900001</c:v>
                </c:pt>
                <c:pt idx="73">
                  <c:v>102.17551936700001</c:v>
                </c:pt>
                <c:pt idx="74">
                  <c:v>102.176952081</c:v>
                </c:pt>
                <c:pt idx="75">
                  <c:v>102.178379561</c:v>
                </c:pt>
                <c:pt idx="76">
                  <c:v>102.179805743</c:v>
                </c:pt>
                <c:pt idx="77">
                  <c:v>102.181228678</c:v>
                </c:pt>
                <c:pt idx="78">
                  <c:v>102.18265033199999</c:v>
                </c:pt>
                <c:pt idx="79">
                  <c:v>102.18406681800001</c:v>
                </c:pt>
                <c:pt idx="80">
                  <c:v>102.18547567</c:v>
                </c:pt>
                <c:pt idx="81">
                  <c:v>102.18688577499999</c:v>
                </c:pt>
                <c:pt idx="82">
                  <c:v>102.188292964</c:v>
                </c:pt>
                <c:pt idx="83">
                  <c:v>102.18970100200001</c:v>
                </c:pt>
                <c:pt idx="84">
                  <c:v>102.19110179899999</c:v>
                </c:pt>
                <c:pt idx="85">
                  <c:v>102.192499431</c:v>
                </c:pt>
                <c:pt idx="86">
                  <c:v>102.193893996</c:v>
                </c:pt>
                <c:pt idx="87">
                  <c:v>102.195285517</c:v>
                </c:pt>
                <c:pt idx="88">
                  <c:v>102.19667401700001</c:v>
                </c:pt>
                <c:pt idx="89">
                  <c:v>102.198059521</c:v>
                </c:pt>
                <c:pt idx="90">
                  <c:v>102.19944205500001</c:v>
                </c:pt>
                <c:pt idx="91">
                  <c:v>102.200821644</c:v>
                </c:pt>
                <c:pt idx="92">
                  <c:v>102.202198322</c:v>
                </c:pt>
                <c:pt idx="93">
                  <c:v>102.20356608100001</c:v>
                </c:pt>
                <c:pt idx="94">
                  <c:v>102.20493940999999</c:v>
                </c:pt>
                <c:pt idx="95">
                  <c:v>102.20630751500001</c:v>
                </c:pt>
                <c:pt idx="96">
                  <c:v>102.207678808</c:v>
                </c:pt>
                <c:pt idx="97">
                  <c:v>102.20904131</c:v>
                </c:pt>
                <c:pt idx="98">
                  <c:v>102.210400901</c:v>
                </c:pt>
                <c:pt idx="99">
                  <c:v>102.21175556599999</c:v>
                </c:pt>
                <c:pt idx="100">
                  <c:v>102.213110219</c:v>
                </c:pt>
                <c:pt idx="101">
                  <c:v>102.21446184600001</c:v>
                </c:pt>
                <c:pt idx="102">
                  <c:v>102.215814583</c:v>
                </c:pt>
                <c:pt idx="103">
                  <c:v>102.217161139</c:v>
                </c:pt>
                <c:pt idx="104">
                  <c:v>102.218505142</c:v>
                </c:pt>
                <c:pt idx="105">
                  <c:v>102.219846821</c:v>
                </c:pt>
                <c:pt idx="106">
                  <c:v>102.221182681</c:v>
                </c:pt>
                <c:pt idx="107">
                  <c:v>102.222515699</c:v>
                </c:pt>
                <c:pt idx="108">
                  <c:v>102.22385298499999</c:v>
                </c:pt>
                <c:pt idx="109">
                  <c:v>102.22518489700001</c:v>
                </c:pt>
                <c:pt idx="110">
                  <c:v>102.226516637</c:v>
                </c:pt>
                <c:pt idx="111">
                  <c:v>102.227844099</c:v>
                </c:pt>
                <c:pt idx="112">
                  <c:v>102.22916807199999</c:v>
                </c:pt>
                <c:pt idx="113">
                  <c:v>102.23049208899999</c:v>
                </c:pt>
                <c:pt idx="114">
                  <c:v>102.231812922</c:v>
                </c:pt>
                <c:pt idx="115">
                  <c:v>102.233129543</c:v>
                </c:pt>
                <c:pt idx="116">
                  <c:v>102.234446367</c:v>
                </c:pt>
                <c:pt idx="117">
                  <c:v>102.23575944</c:v>
                </c:pt>
                <c:pt idx="118">
                  <c:v>102.23707256199999</c:v>
                </c:pt>
                <c:pt idx="119">
                  <c:v>102.238389928</c:v>
                </c:pt>
                <c:pt idx="120">
                  <c:v>102.23969868899999</c:v>
                </c:pt>
                <c:pt idx="121">
                  <c:v>102.24100597899999</c:v>
                </c:pt>
                <c:pt idx="122">
                  <c:v>102.242310684</c:v>
                </c:pt>
                <c:pt idx="123">
                  <c:v>102.243609702</c:v>
                </c:pt>
                <c:pt idx="124">
                  <c:v>102.244912808</c:v>
                </c:pt>
                <c:pt idx="125">
                  <c:v>102.246213525</c:v>
                </c:pt>
                <c:pt idx="126">
                  <c:v>102.247512735</c:v>
                </c:pt>
                <c:pt idx="127">
                  <c:v>102.24881049699999</c:v>
                </c:pt>
                <c:pt idx="128">
                  <c:v>102.250106872</c:v>
                </c:pt>
                <c:pt idx="129">
                  <c:v>102.251399765</c:v>
                </c:pt>
                <c:pt idx="130">
                  <c:v>102.252693556</c:v>
                </c:pt>
                <c:pt idx="131">
                  <c:v>102.253986144</c:v>
                </c:pt>
                <c:pt idx="132">
                  <c:v>102.255279739</c:v>
                </c:pt>
                <c:pt idx="133">
                  <c:v>102.256570107</c:v>
                </c:pt>
                <c:pt idx="134">
                  <c:v>102.257859469</c:v>
                </c:pt>
                <c:pt idx="135">
                  <c:v>102.25914486400001</c:v>
                </c:pt>
                <c:pt idx="136">
                  <c:v>102.260432208</c:v>
                </c:pt>
                <c:pt idx="137">
                  <c:v>102.261718788</c:v>
                </c:pt>
                <c:pt idx="138">
                  <c:v>102.263008067</c:v>
                </c:pt>
                <c:pt idx="139">
                  <c:v>102.26429363</c:v>
                </c:pt>
                <c:pt idx="140">
                  <c:v>102.265584975</c:v>
                </c:pt>
                <c:pt idx="141">
                  <c:v>102.266867327</c:v>
                </c:pt>
                <c:pt idx="142">
                  <c:v>102.26815232600001</c:v>
                </c:pt>
                <c:pt idx="143">
                  <c:v>102.269429268</c:v>
                </c:pt>
                <c:pt idx="144">
                  <c:v>102.270713198</c:v>
                </c:pt>
                <c:pt idx="145">
                  <c:v>102.271996238</c:v>
                </c:pt>
                <c:pt idx="146">
                  <c:v>102.27327916900001</c:v>
                </c:pt>
                <c:pt idx="147">
                  <c:v>102.274557708</c:v>
                </c:pt>
                <c:pt idx="148">
                  <c:v>102.275840692</c:v>
                </c:pt>
                <c:pt idx="149">
                  <c:v>102.277123821</c:v>
                </c:pt>
                <c:pt idx="150">
                  <c:v>102.27841152000001</c:v>
                </c:pt>
                <c:pt idx="151">
                  <c:v>102.279695182</c:v>
                </c:pt>
                <c:pt idx="152">
                  <c:v>102.28097815</c:v>
                </c:pt>
                <c:pt idx="153">
                  <c:v>102.282263832</c:v>
                </c:pt>
                <c:pt idx="154">
                  <c:v>102.283549007</c:v>
                </c:pt>
                <c:pt idx="155">
                  <c:v>102.28483551399999</c:v>
                </c:pt>
                <c:pt idx="156">
                  <c:v>102.28611948299999</c:v>
                </c:pt>
                <c:pt idx="157">
                  <c:v>102.287409064</c:v>
                </c:pt>
                <c:pt idx="158">
                  <c:v>102.28869759299999</c:v>
                </c:pt>
                <c:pt idx="159">
                  <c:v>102.289987212</c:v>
                </c:pt>
                <c:pt idx="160">
                  <c:v>102.291286441</c:v>
                </c:pt>
                <c:pt idx="161">
                  <c:v>102.292584909</c:v>
                </c:pt>
                <c:pt idx="162">
                  <c:v>102.293881228</c:v>
                </c:pt>
                <c:pt idx="163">
                  <c:v>102.295152212</c:v>
                </c:pt>
                <c:pt idx="164">
                  <c:v>102.296485815</c:v>
                </c:pt>
                <c:pt idx="165">
                  <c:v>102.29775354500001</c:v>
                </c:pt>
                <c:pt idx="166">
                  <c:v>102.299053728</c:v>
                </c:pt>
                <c:pt idx="167">
                  <c:v>102.30035587099999</c:v>
                </c:pt>
                <c:pt idx="168">
                  <c:v>102.30166402</c:v>
                </c:pt>
                <c:pt idx="169">
                  <c:v>102.302966488</c:v>
                </c:pt>
                <c:pt idx="170">
                  <c:v>102.30427530199999</c:v>
                </c:pt>
                <c:pt idx="171">
                  <c:v>102.305587558</c:v>
                </c:pt>
                <c:pt idx="172">
                  <c:v>102.30689349799999</c:v>
                </c:pt>
                <c:pt idx="173">
                  <c:v>102.308217567</c:v>
                </c:pt>
                <c:pt idx="174">
                  <c:v>102.309535505</c:v>
                </c:pt>
                <c:pt idx="175">
                  <c:v>102.310857607</c:v>
                </c:pt>
                <c:pt idx="176">
                  <c:v>102.31217990499999</c:v>
                </c:pt>
                <c:pt idx="177">
                  <c:v>102.313508219</c:v>
                </c:pt>
                <c:pt idx="178">
                  <c:v>102.314840707</c:v>
                </c:pt>
                <c:pt idx="179">
                  <c:v>102.316175775</c:v>
                </c:pt>
                <c:pt idx="180">
                  <c:v>102.317514621</c:v>
                </c:pt>
                <c:pt idx="181">
                  <c:v>102.31885311000001</c:v>
                </c:pt>
                <c:pt idx="182">
                  <c:v>102.320200478</c:v>
                </c:pt>
                <c:pt idx="183">
                  <c:v>102.32155536800001</c:v>
                </c:pt>
                <c:pt idx="184">
                  <c:v>102.322910873</c:v>
                </c:pt>
                <c:pt idx="185">
                  <c:v>102.32426368500001</c:v>
                </c:pt>
                <c:pt idx="186">
                  <c:v>102.32562953599999</c:v>
                </c:pt>
                <c:pt idx="187">
                  <c:v>102.326997522</c:v>
                </c:pt>
                <c:pt idx="188">
                  <c:v>102.328364541</c:v>
                </c:pt>
                <c:pt idx="189">
                  <c:v>102.32974413399999</c:v>
                </c:pt>
                <c:pt idx="190">
                  <c:v>102.331133841</c:v>
                </c:pt>
                <c:pt idx="191">
                  <c:v>102.332522782</c:v>
                </c:pt>
                <c:pt idx="192">
                  <c:v>102.333911546</c:v>
                </c:pt>
                <c:pt idx="193">
                  <c:v>102.33530972</c:v>
                </c:pt>
                <c:pt idx="194">
                  <c:v>102.3367164</c:v>
                </c:pt>
                <c:pt idx="195">
                  <c:v>102.338129702</c:v>
                </c:pt>
                <c:pt idx="196">
                  <c:v>102.339546244</c:v>
                </c:pt>
                <c:pt idx="197">
                  <c:v>102.340969165</c:v>
                </c:pt>
                <c:pt idx="198">
                  <c:v>102.342398726</c:v>
                </c:pt>
                <c:pt idx="199">
                  <c:v>102.343830301</c:v>
                </c:pt>
                <c:pt idx="200">
                  <c:v>102.34527308200001</c:v>
                </c:pt>
                <c:pt idx="201">
                  <c:v>102.346722844</c:v>
                </c:pt>
                <c:pt idx="202">
                  <c:v>102.34818411000001</c:v>
                </c:pt>
                <c:pt idx="203">
                  <c:v>102.349648265</c:v>
                </c:pt>
                <c:pt idx="204">
                  <c:v>102.351119979</c:v>
                </c:pt>
                <c:pt idx="205">
                  <c:v>102.352599295</c:v>
                </c:pt>
                <c:pt idx="206">
                  <c:v>102.354089284</c:v>
                </c:pt>
                <c:pt idx="207">
                  <c:v>102.355584705</c:v>
                </c:pt>
                <c:pt idx="208">
                  <c:v>102.357088421</c:v>
                </c:pt>
                <c:pt idx="209">
                  <c:v>102.35860054299999</c:v>
                </c:pt>
                <c:pt idx="210">
                  <c:v>102.36012148099999</c:v>
                </c:pt>
                <c:pt idx="211">
                  <c:v>102.361648759</c:v>
                </c:pt>
                <c:pt idx="212">
                  <c:v>102.363187594</c:v>
                </c:pt>
                <c:pt idx="213">
                  <c:v>102.364735845</c:v>
                </c:pt>
                <c:pt idx="214">
                  <c:v>102.36629764600001</c:v>
                </c:pt>
                <c:pt idx="215">
                  <c:v>102.367859447</c:v>
                </c:pt>
                <c:pt idx="216">
                  <c:v>102.369436996</c:v>
                </c:pt>
                <c:pt idx="217">
                  <c:v>102.371024725</c:v>
                </c:pt>
                <c:pt idx="218">
                  <c:v>102.37262225400001</c:v>
                </c:pt>
                <c:pt idx="219">
                  <c:v>102.374230978</c:v>
                </c:pt>
                <c:pt idx="220">
                  <c:v>102.37585053799999</c:v>
                </c:pt>
                <c:pt idx="221">
                  <c:v>102.377481258</c:v>
                </c:pt>
                <c:pt idx="222">
                  <c:v>102.379127678</c:v>
                </c:pt>
                <c:pt idx="223">
                  <c:v>102.38078109</c:v>
                </c:pt>
                <c:pt idx="224">
                  <c:v>102.382446288</c:v>
                </c:pt>
                <c:pt idx="225">
                  <c:v>102.38412357999999</c:v>
                </c:pt>
                <c:pt idx="226">
                  <c:v>102.38580768200001</c:v>
                </c:pt>
                <c:pt idx="227">
                  <c:v>102.387509804</c:v>
                </c:pt>
                <c:pt idx="228">
                  <c:v>102.389224657</c:v>
                </c:pt>
                <c:pt idx="229">
                  <c:v>102.39095476599999</c:v>
                </c:pt>
                <c:pt idx="230">
                  <c:v>102.392704233</c:v>
                </c:pt>
                <c:pt idx="231">
                  <c:v>102.39445599699999</c:v>
                </c:pt>
                <c:pt idx="232">
                  <c:v>102.39622434100001</c:v>
                </c:pt>
                <c:pt idx="233">
                  <c:v>102.39800542</c:v>
                </c:pt>
                <c:pt idx="234">
                  <c:v>102.39979665</c:v>
                </c:pt>
                <c:pt idx="235">
                  <c:v>102.401607873</c:v>
                </c:pt>
                <c:pt idx="236">
                  <c:v>102.403437301</c:v>
                </c:pt>
                <c:pt idx="237">
                  <c:v>102.40527914499999</c:v>
                </c:pt>
                <c:pt idx="238">
                  <c:v>102.407135606</c:v>
                </c:pt>
                <c:pt idx="239">
                  <c:v>102.409005326</c:v>
                </c:pt>
                <c:pt idx="240">
                  <c:v>102.410893329</c:v>
                </c:pt>
                <c:pt idx="241">
                  <c:v>102.412793444</c:v>
                </c:pt>
                <c:pt idx="242">
                  <c:v>102.414716114</c:v>
                </c:pt>
                <c:pt idx="243">
                  <c:v>102.416653524</c:v>
                </c:pt>
                <c:pt idx="244">
                  <c:v>102.41861053300001</c:v>
                </c:pt>
                <c:pt idx="245">
                  <c:v>102.42058229200001</c:v>
                </c:pt>
                <c:pt idx="246">
                  <c:v>102.422574279</c:v>
                </c:pt>
                <c:pt idx="247">
                  <c:v>102.42458687200001</c:v>
                </c:pt>
                <c:pt idx="248">
                  <c:v>102.42660388199999</c:v>
                </c:pt>
                <c:pt idx="249">
                  <c:v>102.42866868199999</c:v>
                </c:pt>
                <c:pt idx="250">
                  <c:v>102.43072171</c:v>
                </c:pt>
                <c:pt idx="251">
                  <c:v>102.43281520799999</c:v>
                </c:pt>
                <c:pt idx="252">
                  <c:v>102.43490103000001</c:v>
                </c:pt>
                <c:pt idx="253">
                  <c:v>102.43702746</c:v>
                </c:pt>
                <c:pt idx="254">
                  <c:v>102.439155669</c:v>
                </c:pt>
                <c:pt idx="255">
                  <c:v>102.441316977</c:v>
                </c:pt>
                <c:pt idx="256">
                  <c:v>102.443498922</c:v>
                </c:pt>
                <c:pt idx="257">
                  <c:v>102.445706926</c:v>
                </c:pt>
                <c:pt idx="258">
                  <c:v>102.44793094800001</c:v>
                </c:pt>
                <c:pt idx="259">
                  <c:v>102.450173777</c:v>
                </c:pt>
                <c:pt idx="260">
                  <c:v>102.45243804499999</c:v>
                </c:pt>
                <c:pt idx="261">
                  <c:v>102.454733835</c:v>
                </c:pt>
                <c:pt idx="262">
                  <c:v>102.457060231</c:v>
                </c:pt>
                <c:pt idx="263">
                  <c:v>102.45938926700001</c:v>
                </c:pt>
                <c:pt idx="264">
                  <c:v>102.461767303</c:v>
                </c:pt>
                <c:pt idx="265">
                  <c:v>102.464136938</c:v>
                </c:pt>
                <c:pt idx="266">
                  <c:v>102.466552049</c:v>
                </c:pt>
                <c:pt idx="267">
                  <c:v>102.468957907</c:v>
                </c:pt>
                <c:pt idx="268">
                  <c:v>102.471426057</c:v>
                </c:pt>
                <c:pt idx="269">
                  <c:v>102.473888261</c:v>
                </c:pt>
                <c:pt idx="270">
                  <c:v>102.476389869</c:v>
                </c:pt>
                <c:pt idx="271">
                  <c:v>102.47892761200001</c:v>
                </c:pt>
                <c:pt idx="272">
                  <c:v>102.481481562</c:v>
                </c:pt>
                <c:pt idx="273">
                  <c:v>102.48406132</c:v>
                </c:pt>
                <c:pt idx="274">
                  <c:v>102.48666611500001</c:v>
                </c:pt>
                <c:pt idx="275">
                  <c:v>102.48930149100001</c:v>
                </c:pt>
                <c:pt idx="276">
                  <c:v>102.491961378</c:v>
                </c:pt>
                <c:pt idx="277">
                  <c:v>102.49465144</c:v>
                </c:pt>
                <c:pt idx="278">
                  <c:v>102.497369339</c:v>
                </c:pt>
                <c:pt idx="279">
                  <c:v>102.500118093</c:v>
                </c:pt>
                <c:pt idx="280">
                  <c:v>102.502893918</c:v>
                </c:pt>
                <c:pt idx="281">
                  <c:v>102.505697305</c:v>
                </c:pt>
                <c:pt idx="282">
                  <c:v>102.508532927</c:v>
                </c:pt>
                <c:pt idx="283">
                  <c:v>102.51139360499999</c:v>
                </c:pt>
                <c:pt idx="284">
                  <c:v>102.51428392</c:v>
                </c:pt>
                <c:pt idx="285">
                  <c:v>102.51720818699999</c:v>
                </c:pt>
                <c:pt idx="286">
                  <c:v>102.520161652</c:v>
                </c:pt>
                <c:pt idx="287">
                  <c:v>102.523144968</c:v>
                </c:pt>
                <c:pt idx="288">
                  <c:v>102.52615806</c:v>
                </c:pt>
                <c:pt idx="289">
                  <c:v>102.529201742</c:v>
                </c:pt>
                <c:pt idx="290">
                  <c:v>102.532280969</c:v>
                </c:pt>
                <c:pt idx="291">
                  <c:v>102.535389335</c:v>
                </c:pt>
                <c:pt idx="292">
                  <c:v>102.53853662900001</c:v>
                </c:pt>
                <c:pt idx="293">
                  <c:v>102.54171214599999</c:v>
                </c:pt>
                <c:pt idx="294">
                  <c:v>102.544919865</c:v>
                </c:pt>
                <c:pt idx="295">
                  <c:v>102.54816259099999</c:v>
                </c:pt>
                <c:pt idx="296">
                  <c:v>102.55143022599999</c:v>
                </c:pt>
                <c:pt idx="297">
                  <c:v>102.554737257</c:v>
                </c:pt>
                <c:pt idx="298">
                  <c:v>102.558079339</c:v>
                </c:pt>
                <c:pt idx="299">
                  <c:v>102.56146255100001</c:v>
                </c:pt>
                <c:pt idx="300">
                  <c:v>102.56487453299999</c:v>
                </c:pt>
                <c:pt idx="301">
                  <c:v>102.568320472</c:v>
                </c:pt>
                <c:pt idx="302">
                  <c:v>102.57180359100001</c:v>
                </c:pt>
                <c:pt idx="303">
                  <c:v>102.575317192</c:v>
                </c:pt>
                <c:pt idx="304">
                  <c:v>102.57886987400001</c:v>
                </c:pt>
                <c:pt idx="305">
                  <c:v>102.582459434</c:v>
                </c:pt>
                <c:pt idx="306">
                  <c:v>102.58608972</c:v>
                </c:pt>
                <c:pt idx="307">
                  <c:v>102.589757042</c:v>
                </c:pt>
                <c:pt idx="308">
                  <c:v>102.593455893</c:v>
                </c:pt>
                <c:pt idx="309">
                  <c:v>102.597187209</c:v>
                </c:pt>
                <c:pt idx="310">
                  <c:v>102.60096008799999</c:v>
                </c:pt>
                <c:pt idx="311">
                  <c:v>102.604765184</c:v>
                </c:pt>
                <c:pt idx="312">
                  <c:v>102.60861290299999</c:v>
                </c:pt>
                <c:pt idx="313">
                  <c:v>102.612498171</c:v>
                </c:pt>
                <c:pt idx="314">
                  <c:v>102.616421011</c:v>
                </c:pt>
                <c:pt idx="315">
                  <c:v>102.620381959</c:v>
                </c:pt>
                <c:pt idx="316">
                  <c:v>102.624380531</c:v>
                </c:pt>
                <c:pt idx="317">
                  <c:v>102.62841804999999</c:v>
                </c:pt>
                <c:pt idx="318">
                  <c:v>102.632492849</c:v>
                </c:pt>
                <c:pt idx="319">
                  <c:v>102.636606423</c:v>
                </c:pt>
                <c:pt idx="320">
                  <c:v>102.64075778</c:v>
                </c:pt>
                <c:pt idx="321">
                  <c:v>102.644947851</c:v>
                </c:pt>
                <c:pt idx="322">
                  <c:v>102.64917638599999</c:v>
                </c:pt>
                <c:pt idx="323">
                  <c:v>102.653449317</c:v>
                </c:pt>
                <c:pt idx="324">
                  <c:v>102.657754645</c:v>
                </c:pt>
                <c:pt idx="325">
                  <c:v>102.662092468</c:v>
                </c:pt>
                <c:pt idx="326">
                  <c:v>102.66647445300001</c:v>
                </c:pt>
                <c:pt idx="327">
                  <c:v>102.670901391</c:v>
                </c:pt>
                <c:pt idx="328">
                  <c:v>102.675359809</c:v>
                </c:pt>
                <c:pt idx="329">
                  <c:v>102.679856301</c:v>
                </c:pt>
                <c:pt idx="330">
                  <c:v>102.68438381</c:v>
                </c:pt>
                <c:pt idx="331">
                  <c:v>102.688955998</c:v>
                </c:pt>
                <c:pt idx="332">
                  <c:v>102.69356556300001</c:v>
                </c:pt>
                <c:pt idx="333">
                  <c:v>102.698214585</c:v>
                </c:pt>
                <c:pt idx="334">
                  <c:v>102.702898363</c:v>
                </c:pt>
                <c:pt idx="335">
                  <c:v>102.707618979</c:v>
                </c:pt>
                <c:pt idx="336">
                  <c:v>102.71237606699999</c:v>
                </c:pt>
                <c:pt idx="337">
                  <c:v>102.717167043</c:v>
                </c:pt>
                <c:pt idx="338">
                  <c:v>102.72199587599999</c:v>
                </c:pt>
                <c:pt idx="339">
                  <c:v>102.726862908</c:v>
                </c:pt>
                <c:pt idx="340">
                  <c:v>102.731761904</c:v>
                </c:pt>
                <c:pt idx="341">
                  <c:v>102.736698385</c:v>
                </c:pt>
                <c:pt idx="342">
                  <c:v>102.741662499</c:v>
                </c:pt>
                <c:pt idx="343">
                  <c:v>102.746662883</c:v>
                </c:pt>
                <c:pt idx="344">
                  <c:v>102.75169266100001</c:v>
                </c:pt>
                <c:pt idx="345">
                  <c:v>102.75675759400001</c:v>
                </c:pt>
                <c:pt idx="346">
                  <c:v>102.76185534</c:v>
                </c:pt>
                <c:pt idx="347">
                  <c:v>102.766985604</c:v>
                </c:pt>
                <c:pt idx="348">
                  <c:v>102.772151077</c:v>
                </c:pt>
                <c:pt idx="349">
                  <c:v>102.777335815</c:v>
                </c:pt>
                <c:pt idx="350">
                  <c:v>102.782555028</c:v>
                </c:pt>
                <c:pt idx="351">
                  <c:v>102.787778273</c:v>
                </c:pt>
                <c:pt idx="352">
                  <c:v>102.793045433</c:v>
                </c:pt>
                <c:pt idx="353">
                  <c:v>102.798339142</c:v>
                </c:pt>
                <c:pt idx="354">
                  <c:v>102.803655222</c:v>
                </c:pt>
                <c:pt idx="355">
                  <c:v>102.80900348599999</c:v>
                </c:pt>
                <c:pt idx="356">
                  <c:v>102.81436160299999</c:v>
                </c:pt>
                <c:pt idx="357">
                  <c:v>102.819739751</c:v>
                </c:pt>
                <c:pt idx="358">
                  <c:v>102.82513413700001</c:v>
                </c:pt>
                <c:pt idx="359">
                  <c:v>102.830551723</c:v>
                </c:pt>
                <c:pt idx="360">
                  <c:v>102.83598629700001</c:v>
                </c:pt>
                <c:pt idx="361">
                  <c:v>102.84143462599999</c:v>
                </c:pt>
                <c:pt idx="362">
                  <c:v>102.846895108</c:v>
                </c:pt>
                <c:pt idx="363">
                  <c:v>102.852367739</c:v>
                </c:pt>
                <c:pt idx="364">
                  <c:v>102.85785168</c:v>
                </c:pt>
                <c:pt idx="365">
                  <c:v>102.86334155500001</c:v>
                </c:pt>
                <c:pt idx="366">
                  <c:v>102.868835445</c:v>
                </c:pt>
                <c:pt idx="367">
                  <c:v>102.874334899</c:v>
                </c:pt>
                <c:pt idx="368">
                  <c:v>102.87983609699999</c:v>
                </c:pt>
                <c:pt idx="369">
                  <c:v>102.88533682400001</c:v>
                </c:pt>
                <c:pt idx="370">
                  <c:v>102.89083484299999</c:v>
                </c:pt>
                <c:pt idx="371">
                  <c:v>102.89632795599999</c:v>
                </c:pt>
                <c:pt idx="372">
                  <c:v>102.901819277</c:v>
                </c:pt>
                <c:pt idx="373">
                  <c:v>102.907295572</c:v>
                </c:pt>
                <c:pt idx="374">
                  <c:v>102.91275851100001</c:v>
                </c:pt>
                <c:pt idx="375">
                  <c:v>102.91819900199999</c:v>
                </c:pt>
                <c:pt idx="376">
                  <c:v>102.92362867200001</c:v>
                </c:pt>
                <c:pt idx="377">
                  <c:v>102.92903846999999</c:v>
                </c:pt>
                <c:pt idx="378">
                  <c:v>102.93442278099999</c:v>
                </c:pt>
                <c:pt idx="379">
                  <c:v>102.939779691</c:v>
                </c:pt>
                <c:pt idx="380">
                  <c:v>102.945105672</c:v>
                </c:pt>
                <c:pt idx="381">
                  <c:v>102.950395773</c:v>
                </c:pt>
                <c:pt idx="382">
                  <c:v>102.95565150500001</c:v>
                </c:pt>
                <c:pt idx="383">
                  <c:v>102.960863355</c:v>
                </c:pt>
                <c:pt idx="384">
                  <c:v>102.96603536799999</c:v>
                </c:pt>
                <c:pt idx="385">
                  <c:v>102.971155633</c:v>
                </c:pt>
                <c:pt idx="386">
                  <c:v>102.976224496</c:v>
                </c:pt>
                <c:pt idx="387">
                  <c:v>102.981235498</c:v>
                </c:pt>
                <c:pt idx="388">
                  <c:v>102.986181375</c:v>
                </c:pt>
                <c:pt idx="389">
                  <c:v>102.991074474</c:v>
                </c:pt>
                <c:pt idx="390">
                  <c:v>102.995897571</c:v>
                </c:pt>
                <c:pt idx="391">
                  <c:v>103.000635485</c:v>
                </c:pt>
                <c:pt idx="392">
                  <c:v>103.00528892</c:v>
                </c:pt>
                <c:pt idx="393">
                  <c:v>103.00987193</c:v>
                </c:pt>
                <c:pt idx="394">
                  <c:v>103.01435965899999</c:v>
                </c:pt>
                <c:pt idx="395">
                  <c:v>103.01874079300001</c:v>
                </c:pt>
                <c:pt idx="396">
                  <c:v>103.023049105</c:v>
                </c:pt>
                <c:pt idx="397">
                  <c:v>103.02722375499999</c:v>
                </c:pt>
                <c:pt idx="398">
                  <c:v>103.031301697</c:v>
                </c:pt>
                <c:pt idx="399">
                  <c:v>103.035273363</c:v>
                </c:pt>
                <c:pt idx="400">
                  <c:v>103.039106855</c:v>
                </c:pt>
                <c:pt idx="401">
                  <c:v>103.042816136</c:v>
                </c:pt>
                <c:pt idx="402">
                  <c:v>103.046391359</c:v>
                </c:pt>
                <c:pt idx="403">
                  <c:v>103.049824628</c:v>
                </c:pt>
                <c:pt idx="404">
                  <c:v>103.05310191700001</c:v>
                </c:pt>
                <c:pt idx="405">
                  <c:v>103.05624161599999</c:v>
                </c:pt>
                <c:pt idx="406">
                  <c:v>103.059219357</c:v>
                </c:pt>
                <c:pt idx="407">
                  <c:v>103.061996022</c:v>
                </c:pt>
                <c:pt idx="408">
                  <c:v>103.06463693000001</c:v>
                </c:pt>
                <c:pt idx="409">
                  <c:v>103.067054981</c:v>
                </c:pt>
                <c:pt idx="410">
                  <c:v>103.069310214</c:v>
                </c:pt>
                <c:pt idx="411">
                  <c:v>103.071347562</c:v>
                </c:pt>
                <c:pt idx="412">
                  <c:v>103.07318505400001</c:v>
                </c:pt>
                <c:pt idx="413">
                  <c:v>103.074807488</c:v>
                </c:pt>
                <c:pt idx="414">
                  <c:v>103.076210387</c:v>
                </c:pt>
                <c:pt idx="415">
                  <c:v>103.077375608</c:v>
                </c:pt>
                <c:pt idx="416">
                  <c:v>103.078294372</c:v>
                </c:pt>
                <c:pt idx="417">
                  <c:v>103.07896725400001</c:v>
                </c:pt>
                <c:pt idx="418">
                  <c:v>103.07938576799999</c:v>
                </c:pt>
                <c:pt idx="419">
                  <c:v>103.07953174799999</c:v>
                </c:pt>
                <c:pt idx="420">
                  <c:v>103.079391695</c:v>
                </c:pt>
                <c:pt idx="421">
                  <c:v>103.078966499</c:v>
                </c:pt>
                <c:pt idx="422">
                  <c:v>103.07824520299999</c:v>
                </c:pt>
                <c:pt idx="423">
                  <c:v>103.07721888499999</c:v>
                </c:pt>
                <c:pt idx="424">
                  <c:v>103.07586827900001</c:v>
                </c:pt>
                <c:pt idx="425">
                  <c:v>103.07419248799999</c:v>
                </c:pt>
                <c:pt idx="426">
                  <c:v>103.07217089300001</c:v>
                </c:pt>
                <c:pt idx="427">
                  <c:v>103.06981807699999</c:v>
                </c:pt>
                <c:pt idx="428">
                  <c:v>103.067074224</c:v>
                </c:pt>
                <c:pt idx="429">
                  <c:v>103.063970885</c:v>
                </c:pt>
                <c:pt idx="430">
                  <c:v>103.06047669100001</c:v>
                </c:pt>
                <c:pt idx="431">
                  <c:v>103.05659598299999</c:v>
                </c:pt>
                <c:pt idx="432">
                  <c:v>103.052303529</c:v>
                </c:pt>
                <c:pt idx="433">
                  <c:v>103.047590984</c:v>
                </c:pt>
                <c:pt idx="434">
                  <c:v>103.04244623</c:v>
                </c:pt>
                <c:pt idx="435">
                  <c:v>103.036859474</c:v>
                </c:pt>
                <c:pt idx="436">
                  <c:v>103.03081277299999</c:v>
                </c:pt>
                <c:pt idx="437">
                  <c:v>103.024288871</c:v>
                </c:pt>
                <c:pt idx="438">
                  <c:v>103.017293744</c:v>
                </c:pt>
                <c:pt idx="439">
                  <c:v>103.00979801</c:v>
                </c:pt>
                <c:pt idx="440">
                  <c:v>103.00179288</c:v>
                </c:pt>
                <c:pt idx="441">
                  <c:v>102.993264884</c:v>
                </c:pt>
                <c:pt idx="442">
                  <c:v>102.984200368</c:v>
                </c:pt>
                <c:pt idx="443">
                  <c:v>102.974581176</c:v>
                </c:pt>
                <c:pt idx="444">
                  <c:v>102.964401954</c:v>
                </c:pt>
                <c:pt idx="445">
                  <c:v>102.953648593</c:v>
                </c:pt>
                <c:pt idx="446">
                  <c:v>102.942295759</c:v>
                </c:pt>
                <c:pt idx="447">
                  <c:v>102.93034023600001</c:v>
                </c:pt>
                <c:pt idx="448">
                  <c:v>102.91776046299999</c:v>
                </c:pt>
                <c:pt idx="449">
                  <c:v>102.904540114</c:v>
                </c:pt>
                <c:pt idx="450">
                  <c:v>102.890677181</c:v>
                </c:pt>
                <c:pt idx="451">
                  <c:v>102.876142113</c:v>
                </c:pt>
                <c:pt idx="452">
                  <c:v>102.860921081</c:v>
                </c:pt>
                <c:pt idx="453">
                  <c:v>102.845009538</c:v>
                </c:pt>
                <c:pt idx="454">
                  <c:v>102.82838944</c:v>
                </c:pt>
                <c:pt idx="455">
                  <c:v>102.811048847</c:v>
                </c:pt>
                <c:pt idx="456">
                  <c:v>102.792953806</c:v>
                </c:pt>
                <c:pt idx="457">
                  <c:v>102.774079642</c:v>
                </c:pt>
                <c:pt idx="458">
                  <c:v>102.75444573999999</c:v>
                </c:pt>
                <c:pt idx="459">
                  <c:v>102.73401069499999</c:v>
                </c:pt>
                <c:pt idx="460">
                  <c:v>102.71276574300001</c:v>
                </c:pt>
                <c:pt idx="461">
                  <c:v>102.690718253</c:v>
                </c:pt>
                <c:pt idx="462">
                  <c:v>102.667798171</c:v>
                </c:pt>
                <c:pt idx="463">
                  <c:v>102.644034705</c:v>
                </c:pt>
                <c:pt idx="464">
                  <c:v>102.619405648</c:v>
                </c:pt>
                <c:pt idx="465">
                  <c:v>102.593874095</c:v>
                </c:pt>
                <c:pt idx="466">
                  <c:v>102.567440222</c:v>
                </c:pt>
                <c:pt idx="467">
                  <c:v>102.540078929</c:v>
                </c:pt>
                <c:pt idx="468">
                  <c:v>102.51177591</c:v>
                </c:pt>
                <c:pt idx="469">
                  <c:v>102.482516473</c:v>
                </c:pt>
                <c:pt idx="470">
                  <c:v>102.452281638</c:v>
                </c:pt>
                <c:pt idx="471">
                  <c:v>102.421053765</c:v>
                </c:pt>
                <c:pt idx="472">
                  <c:v>102.388816668</c:v>
                </c:pt>
                <c:pt idx="473">
                  <c:v>102.355552374</c:v>
                </c:pt>
                <c:pt idx="474">
                  <c:v>102.321244974</c:v>
                </c:pt>
                <c:pt idx="475">
                  <c:v>102.28587565799999</c:v>
                </c:pt>
                <c:pt idx="476">
                  <c:v>102.24942885999999</c:v>
                </c:pt>
                <c:pt idx="477">
                  <c:v>102.211886566</c:v>
                </c:pt>
                <c:pt idx="478">
                  <c:v>102.173231859</c:v>
                </c:pt>
                <c:pt idx="479">
                  <c:v>102.133447424</c:v>
                </c:pt>
                <c:pt idx="480">
                  <c:v>102.09251638400001</c:v>
                </c:pt>
                <c:pt idx="481">
                  <c:v>102.05042176000001</c:v>
                </c:pt>
                <c:pt idx="482">
                  <c:v>102.007146363</c:v>
                </c:pt>
                <c:pt idx="483">
                  <c:v>101.962673244</c:v>
                </c:pt>
                <c:pt idx="484">
                  <c:v>101.91698548700001</c:v>
                </c:pt>
                <c:pt idx="485">
                  <c:v>101.870066232</c:v>
                </c:pt>
                <c:pt idx="486">
                  <c:v>101.82189869699999</c:v>
                </c:pt>
                <c:pt idx="487">
                  <c:v>101.77246616399999</c:v>
                </c:pt>
                <c:pt idx="488">
                  <c:v>101.721752064</c:v>
                </c:pt>
                <c:pt idx="489">
                  <c:v>101.669739871</c:v>
                </c:pt>
                <c:pt idx="490">
                  <c:v>101.616413231</c:v>
                </c:pt>
                <c:pt idx="491">
                  <c:v>101.56175573199999</c:v>
                </c:pt>
                <c:pt idx="492">
                  <c:v>101.505751394</c:v>
                </c:pt>
                <c:pt idx="493">
                  <c:v>101.448384037</c:v>
                </c:pt>
                <c:pt idx="494">
                  <c:v>101.389637769</c:v>
                </c:pt>
                <c:pt idx="495">
                  <c:v>101.32949702099999</c:v>
                </c:pt>
                <c:pt idx="496">
                  <c:v>101.267946235</c:v>
                </c:pt>
                <c:pt idx="497">
                  <c:v>101.204970172</c:v>
                </c:pt>
                <c:pt idx="498">
                  <c:v>101.140553322</c:v>
                </c:pt>
                <c:pt idx="499">
                  <c:v>101.074681263</c:v>
                </c:pt>
                <c:pt idx="500">
                  <c:v>101.007338424</c:v>
                </c:pt>
                <c:pt idx="501">
                  <c:v>101.007338424</c:v>
                </c:pt>
                <c:pt idx="502">
                  <c:v>101.00095529323323</c:v>
                </c:pt>
                <c:pt idx="503">
                  <c:v>100.99443203947712</c:v>
                </c:pt>
                <c:pt idx="504">
                  <c:v>100.98776787429664</c:v>
                </c:pt>
                <c:pt idx="505">
                  <c:v>100.98094660203596</c:v>
                </c:pt>
                <c:pt idx="506">
                  <c:v>100.97398656605245</c:v>
                </c:pt>
                <c:pt idx="507">
                  <c:v>100.96689699291264</c:v>
                </c:pt>
                <c:pt idx="508">
                  <c:v>100.95966278854779</c:v>
                </c:pt>
                <c:pt idx="509">
                  <c:v>100.95228124601672</c:v>
                </c:pt>
                <c:pt idx="510">
                  <c:v>100.94477627110503</c:v>
                </c:pt>
                <c:pt idx="511">
                  <c:v>100.93715298835062</c:v>
                </c:pt>
                <c:pt idx="512">
                  <c:v>100.92938317841545</c:v>
                </c:pt>
                <c:pt idx="513">
                  <c:v>100.9214692002068</c:v>
                </c:pt>
                <c:pt idx="514">
                  <c:v>100.91344536883605</c:v>
                </c:pt>
                <c:pt idx="515">
                  <c:v>100.90529078007063</c:v>
                </c:pt>
                <c:pt idx="516">
                  <c:v>100.89702440728686</c:v>
                </c:pt>
                <c:pt idx="517">
                  <c:v>100.88861372595619</c:v>
                </c:pt>
                <c:pt idx="518">
                  <c:v>100.88009019448485</c:v>
                </c:pt>
                <c:pt idx="519">
                  <c:v>100.87144407601875</c:v>
                </c:pt>
                <c:pt idx="520">
                  <c:v>100.86268240376441</c:v>
                </c:pt>
                <c:pt idx="521">
                  <c:v>100.85379997504042</c:v>
                </c:pt>
                <c:pt idx="522">
                  <c:v>100.84479463198426</c:v>
                </c:pt>
                <c:pt idx="523">
                  <c:v>100.83568436706652</c:v>
                </c:pt>
                <c:pt idx="524">
                  <c:v>100.82644939119957</c:v>
                </c:pt>
                <c:pt idx="525">
                  <c:v>100.81711339071332</c:v>
                </c:pt>
                <c:pt idx="526">
                  <c:v>100.80767838555323</c:v>
                </c:pt>
                <c:pt idx="527">
                  <c:v>100.79812443870811</c:v>
                </c:pt>
                <c:pt idx="528">
                  <c:v>100.78846382837025</c:v>
                </c:pt>
                <c:pt idx="529">
                  <c:v>100.77868740877246</c:v>
                </c:pt>
                <c:pt idx="530">
                  <c:v>100.76881848395577</c:v>
                </c:pt>
                <c:pt idx="531">
                  <c:v>100.7588475252771</c:v>
                </c:pt>
                <c:pt idx="532">
                  <c:v>100.74878123602878</c:v>
                </c:pt>
                <c:pt idx="533">
                  <c:v>100.73861052968783</c:v>
                </c:pt>
                <c:pt idx="534">
                  <c:v>100.72834239268064</c:v>
                </c:pt>
                <c:pt idx="535">
                  <c:v>100.71797458684489</c:v>
                </c:pt>
                <c:pt idx="536">
                  <c:v>100.70751592642682</c:v>
                </c:pt>
                <c:pt idx="537">
                  <c:v>100.69696405535204</c:v>
                </c:pt>
                <c:pt idx="538">
                  <c:v>100.68632099202748</c:v>
                </c:pt>
                <c:pt idx="539">
                  <c:v>100.67558718824814</c:v>
                </c:pt>
                <c:pt idx="540">
                  <c:v>100.66476167222619</c:v>
                </c:pt>
                <c:pt idx="541">
                  <c:v>100.65385319801689</c:v>
                </c:pt>
                <c:pt idx="542">
                  <c:v>100.6428571661023</c:v>
                </c:pt>
                <c:pt idx="543">
                  <c:v>100.63177543011315</c:v>
                </c:pt>
                <c:pt idx="544">
                  <c:v>100.62061248142884</c:v>
                </c:pt>
                <c:pt idx="545">
                  <c:v>100.60936758862857</c:v>
                </c:pt>
                <c:pt idx="546">
                  <c:v>100.59804247364816</c:v>
                </c:pt>
                <c:pt idx="547">
                  <c:v>100.58663824560529</c:v>
                </c:pt>
                <c:pt idx="548">
                  <c:v>100.57515679263469</c:v>
                </c:pt>
                <c:pt idx="549">
                  <c:v>100.5635995172542</c:v>
                </c:pt>
                <c:pt idx="550">
                  <c:v>100.55196736910752</c:v>
                </c:pt>
                <c:pt idx="551">
                  <c:v>100.54026193588518</c:v>
                </c:pt>
                <c:pt idx="552">
                  <c:v>100.52848445276982</c:v>
                </c:pt>
                <c:pt idx="553">
                  <c:v>100.5166364714606</c:v>
                </c:pt>
                <c:pt idx="554">
                  <c:v>100.50471920359492</c:v>
                </c:pt>
                <c:pt idx="555">
                  <c:v>100.49273396074753</c:v>
                </c:pt>
                <c:pt idx="556">
                  <c:v>100.48068208942466</c:v>
                </c:pt>
                <c:pt idx="557">
                  <c:v>100.4685647953396</c:v>
                </c:pt>
                <c:pt idx="558">
                  <c:v>100.45638359482111</c:v>
                </c:pt>
                <c:pt idx="559">
                  <c:v>100.44413960741932</c:v>
                </c:pt>
                <c:pt idx="560">
                  <c:v>100.43183433205333</c:v>
                </c:pt>
                <c:pt idx="561">
                  <c:v>100.41946881783626</c:v>
                </c:pt>
                <c:pt idx="562">
                  <c:v>100.4070444554942</c:v>
                </c:pt>
                <c:pt idx="563">
                  <c:v>100.39456252852679</c:v>
                </c:pt>
                <c:pt idx="564">
                  <c:v>100.38202409086138</c:v>
                </c:pt>
                <c:pt idx="565">
                  <c:v>100.3694305015228</c:v>
                </c:pt>
                <c:pt idx="566">
                  <c:v>100.35678298868217</c:v>
                </c:pt>
                <c:pt idx="567">
                  <c:v>100.34408277087277</c:v>
                </c:pt>
                <c:pt idx="568">
                  <c:v>100.33133101531129</c:v>
                </c:pt>
                <c:pt idx="569">
                  <c:v>100.3185289036609</c:v>
                </c:pt>
                <c:pt idx="570">
                  <c:v>100.3056778134212</c:v>
                </c:pt>
                <c:pt idx="571">
                  <c:v>100.29277876937378</c:v>
                </c:pt>
                <c:pt idx="572">
                  <c:v>100.2798329668011</c:v>
                </c:pt>
                <c:pt idx="573">
                  <c:v>100.26684161849336</c:v>
                </c:pt>
                <c:pt idx="574">
                  <c:v>100.25380576794544</c:v>
                </c:pt>
                <c:pt idx="575">
                  <c:v>100.2407265847901</c:v>
                </c:pt>
                <c:pt idx="576">
                  <c:v>100.22760526664064</c:v>
                </c:pt>
                <c:pt idx="577">
                  <c:v>100.21444286861741</c:v>
                </c:pt>
                <c:pt idx="578">
                  <c:v>100.20124052081228</c:v>
                </c:pt>
                <c:pt idx="579">
                  <c:v>100.18799921932427</c:v>
                </c:pt>
                <c:pt idx="580">
                  <c:v>100.17472022295028</c:v>
                </c:pt>
                <c:pt idx="581">
                  <c:v>100.16140458561779</c:v>
                </c:pt>
                <c:pt idx="582">
                  <c:v>100.14805333737831</c:v>
                </c:pt>
                <c:pt idx="583">
                  <c:v>100.13466753746449</c:v>
                </c:pt>
                <c:pt idx="584">
                  <c:v>100.12124823554805</c:v>
                </c:pt>
                <c:pt idx="585">
                  <c:v>100.10779647078553</c:v>
                </c:pt>
                <c:pt idx="586">
                  <c:v>100.09431339666767</c:v>
                </c:pt>
                <c:pt idx="587">
                  <c:v>100.08079978366892</c:v>
                </c:pt>
                <c:pt idx="588">
                  <c:v>100.06725665527239</c:v>
                </c:pt>
                <c:pt idx="589">
                  <c:v>100.05368519723427</c:v>
                </c:pt>
                <c:pt idx="590">
                  <c:v>100.04008636034013</c:v>
                </c:pt>
                <c:pt idx="591">
                  <c:v>100.02646108871457</c:v>
                </c:pt>
                <c:pt idx="592">
                  <c:v>100.01281034986029</c:v>
                </c:pt>
                <c:pt idx="593">
                  <c:v>99.99913510464458</c:v>
                </c:pt>
                <c:pt idx="594">
                  <c:v>99.985436353023516</c:v>
                </c:pt>
                <c:pt idx="595">
                  <c:v>99.971715073101151</c:v>
                </c:pt>
                <c:pt idx="596">
                  <c:v>99.957971967650835</c:v>
                </c:pt>
                <c:pt idx="597">
                  <c:v>99.94420805894076</c:v>
                </c:pt>
                <c:pt idx="598">
                  <c:v>99.930424336223481</c:v>
                </c:pt>
                <c:pt idx="599">
                  <c:v>99.916621621499857</c:v>
                </c:pt>
                <c:pt idx="600">
                  <c:v>99.90280088924743</c:v>
                </c:pt>
                <c:pt idx="601">
                  <c:v>99.888962938341635</c:v>
                </c:pt>
                <c:pt idx="602">
                  <c:v>99.875108675005905</c:v>
                </c:pt>
                <c:pt idx="603">
                  <c:v>99.861239083822355</c:v>
                </c:pt>
                <c:pt idx="604">
                  <c:v>99.847354691312745</c:v>
                </c:pt>
                <c:pt idx="605">
                  <c:v>99.83345674778225</c:v>
                </c:pt>
                <c:pt idx="606">
                  <c:v>99.819545963645368</c:v>
                </c:pt>
                <c:pt idx="607">
                  <c:v>99.805622665982739</c:v>
                </c:pt>
                <c:pt idx="608">
                  <c:v>99.791688645165777</c:v>
                </c:pt>
                <c:pt idx="609">
                  <c:v>99.777744027774574</c:v>
                </c:pt>
                <c:pt idx="610">
                  <c:v>99.763789694536385</c:v>
                </c:pt>
                <c:pt idx="611">
                  <c:v>99.749826598627024</c:v>
                </c:pt>
                <c:pt idx="612">
                  <c:v>99.735855430264053</c:v>
                </c:pt>
                <c:pt idx="613">
                  <c:v>99.721876931780017</c:v>
                </c:pt>
                <c:pt idx="614">
                  <c:v>99.707891991497092</c:v>
                </c:pt>
                <c:pt idx="615">
                  <c:v>99.693901315616358</c:v>
                </c:pt>
                <c:pt idx="616">
                  <c:v>99.679905960796447</c:v>
                </c:pt>
                <c:pt idx="617">
                  <c:v>99.665906180263732</c:v>
                </c:pt>
                <c:pt idx="618">
                  <c:v>99.651902723790968</c:v>
                </c:pt>
                <c:pt idx="619">
                  <c:v>99.637896484168422</c:v>
                </c:pt>
                <c:pt idx="620">
                  <c:v>99.623888184053499</c:v>
                </c:pt>
                <c:pt idx="621">
                  <c:v>99.609878125460412</c:v>
                </c:pt>
                <c:pt idx="622">
                  <c:v>99.595867820966063</c:v>
                </c:pt>
                <c:pt idx="623">
                  <c:v>99.581857984042031</c:v>
                </c:pt>
                <c:pt idx="624">
                  <c:v>99.567848523997682</c:v>
                </c:pt>
                <c:pt idx="625">
                  <c:v>99.553840712168579</c:v>
                </c:pt>
                <c:pt idx="626">
                  <c:v>99.539834823909231</c:v>
                </c:pt>
                <c:pt idx="627">
                  <c:v>99.525831770492644</c:v>
                </c:pt>
                <c:pt idx="628">
                  <c:v>99.511832218174803</c:v>
                </c:pt>
                <c:pt idx="629">
                  <c:v>99.497836521755687</c:v>
                </c:pt>
                <c:pt idx="630">
                  <c:v>99.483845692003769</c:v>
                </c:pt>
                <c:pt idx="631">
                  <c:v>99.469860423730239</c:v>
                </c:pt>
                <c:pt idx="632">
                  <c:v>99.455881167204609</c:v>
                </c:pt>
                <c:pt idx="633">
                  <c:v>99.441908715522018</c:v>
                </c:pt>
                <c:pt idx="634">
                  <c:v>99.427943654160771</c:v>
                </c:pt>
                <c:pt idx="635">
                  <c:v>99.41398649679779</c:v>
                </c:pt>
                <c:pt idx="636">
                  <c:v>99.400037834663891</c:v>
                </c:pt>
                <c:pt idx="637">
                  <c:v>99.386098487222711</c:v>
                </c:pt>
                <c:pt idx="638">
                  <c:v>99.372169014290421</c:v>
                </c:pt>
                <c:pt idx="639">
                  <c:v>99.358250014459003</c:v>
                </c:pt>
                <c:pt idx="640">
                  <c:v>99.344341805688728</c:v>
                </c:pt>
                <c:pt idx="641">
                  <c:v>99.330445487503255</c:v>
                </c:pt>
                <c:pt idx="642">
                  <c:v>99.316561277589145</c:v>
                </c:pt>
                <c:pt idx="643">
                  <c:v>99.302689878395284</c:v>
                </c:pt>
                <c:pt idx="644">
                  <c:v>99.288831694011122</c:v>
                </c:pt>
                <c:pt idx="645">
                  <c:v>99.274987666271315</c:v>
                </c:pt>
                <c:pt idx="646">
                  <c:v>99.26115826813799</c:v>
                </c:pt>
                <c:pt idx="647">
                  <c:v>99.247343901239077</c:v>
                </c:pt>
                <c:pt idx="648">
                  <c:v>99.233545282465158</c:v>
                </c:pt>
                <c:pt idx="649">
                  <c:v>99.219762888024505</c:v>
                </c:pt>
                <c:pt idx="650">
                  <c:v>99.205997300066443</c:v>
                </c:pt>
                <c:pt idx="651">
                  <c:v>99.192249154017333</c:v>
                </c:pt>
                <c:pt idx="652">
                  <c:v>99.178518875637849</c:v>
                </c:pt>
                <c:pt idx="653">
                  <c:v>99.164807193795696</c:v>
                </c:pt>
                <c:pt idx="654">
                  <c:v>99.151114429429484</c:v>
                </c:pt>
                <c:pt idx="655">
                  <c:v>99.137441409967437</c:v>
                </c:pt>
                <c:pt idx="656">
                  <c:v>99.123792103633178</c:v>
                </c:pt>
                <c:pt idx="657">
                  <c:v>99.110159533808584</c:v>
                </c:pt>
                <c:pt idx="658">
                  <c:v>99.096553985525858</c:v>
                </c:pt>
                <c:pt idx="659">
                  <c:v>99.082964265683586</c:v>
                </c:pt>
                <c:pt idx="660">
                  <c:v>99.069396347930535</c:v>
                </c:pt>
                <c:pt idx="661">
                  <c:v>99.055851607510874</c:v>
                </c:pt>
                <c:pt idx="662">
                  <c:v>99.042332307002553</c:v>
                </c:pt>
                <c:pt idx="663">
                  <c:v>99.028835097293936</c:v>
                </c:pt>
                <c:pt idx="664">
                  <c:v>99.015358734986393</c:v>
                </c:pt>
                <c:pt idx="665">
                  <c:v>99.001910616644764</c:v>
                </c:pt>
                <c:pt idx="666">
                  <c:v>98.988480245965334</c:v>
                </c:pt>
                <c:pt idx="667">
                  <c:v>98.975083611711966</c:v>
                </c:pt>
                <c:pt idx="668">
                  <c:v>98.961723367601579</c:v>
                </c:pt>
                <c:pt idx="669">
                  <c:v>98.948380066467237</c:v>
                </c:pt>
                <c:pt idx="670">
                  <c:v>98.935064149686227</c:v>
                </c:pt>
                <c:pt idx="671">
                  <c:v>98.921776151298303</c:v>
                </c:pt>
                <c:pt idx="672">
                  <c:v>98.908507022423763</c:v>
                </c:pt>
                <c:pt idx="673">
                  <c:v>98.895276874081134</c:v>
                </c:pt>
                <c:pt idx="674">
                  <c:v>98.882081214764213</c:v>
                </c:pt>
                <c:pt idx="675">
                  <c:v>98.868910457309553</c:v>
                </c:pt>
                <c:pt idx="676">
                  <c:v>98.85577007842484</c:v>
                </c:pt>
                <c:pt idx="677">
                  <c:v>98.842662685203038</c:v>
                </c:pt>
                <c:pt idx="678">
                  <c:v>98.829580030720635</c:v>
                </c:pt>
                <c:pt idx="679">
                  <c:v>98.816534477839937</c:v>
                </c:pt>
                <c:pt idx="680">
                  <c:v>98.803522116623498</c:v>
                </c:pt>
                <c:pt idx="681">
                  <c:v>98.790542059220073</c:v>
                </c:pt>
                <c:pt idx="682">
                  <c:v>98.777595453200618</c:v>
                </c:pt>
                <c:pt idx="683">
                  <c:v>98.764680226128249</c:v>
                </c:pt>
                <c:pt idx="684">
                  <c:v>98.75180362975432</c:v>
                </c:pt>
                <c:pt idx="685">
                  <c:v>98.738960487230543</c:v>
                </c:pt>
                <c:pt idx="686">
                  <c:v>98.726151333588177</c:v>
                </c:pt>
                <c:pt idx="687">
                  <c:v>98.713379617984685</c:v>
                </c:pt>
                <c:pt idx="688">
                  <c:v>98.700644322030186</c:v>
                </c:pt>
                <c:pt idx="689">
                  <c:v>98.687945951378197</c:v>
                </c:pt>
                <c:pt idx="690">
                  <c:v>98.675284843491596</c:v>
                </c:pt>
                <c:pt idx="691">
                  <c:v>98.662661685694289</c:v>
                </c:pt>
                <c:pt idx="692">
                  <c:v>98.650076860572952</c:v>
                </c:pt>
                <c:pt idx="693">
                  <c:v>98.6375308415912</c:v>
                </c:pt>
                <c:pt idx="694">
                  <c:v>98.625024076551966</c:v>
                </c:pt>
                <c:pt idx="695">
                  <c:v>98.612557103559368</c:v>
                </c:pt>
                <c:pt idx="696">
                  <c:v>98.600130268616255</c:v>
                </c:pt>
                <c:pt idx="697">
                  <c:v>98.587744168997929</c:v>
                </c:pt>
                <c:pt idx="698">
                  <c:v>98.575399211196469</c:v>
                </c:pt>
                <c:pt idx="699">
                  <c:v>98.563095855679819</c:v>
                </c:pt>
                <c:pt idx="700">
                  <c:v>98.550834450755431</c:v>
                </c:pt>
                <c:pt idx="701">
                  <c:v>98.538615628355586</c:v>
                </c:pt>
                <c:pt idx="702">
                  <c:v>98.526439816912003</c:v>
                </c:pt>
                <c:pt idx="703">
                  <c:v>98.514307473404202</c:v>
                </c:pt>
                <c:pt idx="704">
                  <c:v>98.50221894347878</c:v>
                </c:pt>
                <c:pt idx="705">
                  <c:v>98.490174703341921</c:v>
                </c:pt>
                <c:pt idx="706">
                  <c:v>98.478175286242362</c:v>
                </c:pt>
                <c:pt idx="707">
                  <c:v>98.46622115353729</c:v>
                </c:pt>
                <c:pt idx="708">
                  <c:v>98.454312490591974</c:v>
                </c:pt>
                <c:pt idx="709">
                  <c:v>98.442449716313121</c:v>
                </c:pt>
                <c:pt idx="710">
                  <c:v>98.430633599456669</c:v>
                </c:pt>
                <c:pt idx="711">
                  <c:v>98.418864378913412</c:v>
                </c:pt>
                <c:pt idx="712">
                  <c:v>98.407142484839554</c:v>
                </c:pt>
                <c:pt idx="713">
                  <c:v>98.395468334399894</c:v>
                </c:pt>
                <c:pt idx="714">
                  <c:v>98.383842340432409</c:v>
                </c:pt>
                <c:pt idx="715">
                  <c:v>98.372264918153419</c:v>
                </c:pt>
                <c:pt idx="716">
                  <c:v>98.360736459600872</c:v>
                </c:pt>
                <c:pt idx="717">
                  <c:v>98.349257557973957</c:v>
                </c:pt>
                <c:pt idx="718">
                  <c:v>98.33782823656027</c:v>
                </c:pt>
                <c:pt idx="719">
                  <c:v>98.326449067484532</c:v>
                </c:pt>
                <c:pt idx="720">
                  <c:v>98.31512039588921</c:v>
                </c:pt>
                <c:pt idx="721">
                  <c:v>98.303842681732263</c:v>
                </c:pt>
                <c:pt idx="722">
                  <c:v>98.292616303079228</c:v>
                </c:pt>
                <c:pt idx="723">
                  <c:v>98.281441402983731</c:v>
                </c:pt>
                <c:pt idx="724">
                  <c:v>98.270318754156776</c:v>
                </c:pt>
                <c:pt idx="725">
                  <c:v>98.259248270336272</c:v>
                </c:pt>
                <c:pt idx="726">
                  <c:v>98.248230967942533</c:v>
                </c:pt>
                <c:pt idx="727">
                  <c:v>98.237266633084545</c:v>
                </c:pt>
                <c:pt idx="728">
                  <c:v>98.226355727310647</c:v>
                </c:pt>
                <c:pt idx="729">
                  <c:v>98.215498728655518</c:v>
                </c:pt>
                <c:pt idx="730">
                  <c:v>98.204695789587277</c:v>
                </c:pt>
                <c:pt idx="731">
                  <c:v>98.19394700107695</c:v>
                </c:pt>
                <c:pt idx="732">
                  <c:v>98.183253376517868</c:v>
                </c:pt>
                <c:pt idx="733">
                  <c:v>98.172614714155372</c:v>
                </c:pt>
                <c:pt idx="734">
                  <c:v>98.162032020060053</c:v>
                </c:pt>
                <c:pt idx="735">
                  <c:v>98.151504581052151</c:v>
                </c:pt>
                <c:pt idx="736">
                  <c:v>98.141033193156687</c:v>
                </c:pt>
                <c:pt idx="737">
                  <c:v>98.130618122547475</c:v>
                </c:pt>
                <c:pt idx="738">
                  <c:v>98.120259677489202</c:v>
                </c:pt>
                <c:pt idx="739">
                  <c:v>98.109957676680224</c:v>
                </c:pt>
                <c:pt idx="740">
                  <c:v>98.099713413339387</c:v>
                </c:pt>
                <c:pt idx="741">
                  <c:v>98.089526373796787</c:v>
                </c:pt>
                <c:pt idx="742">
                  <c:v>98.079397442406233</c:v>
                </c:pt>
                <c:pt idx="743">
                  <c:v>98.069326238736863</c:v>
                </c:pt>
                <c:pt idx="744">
                  <c:v>98.059313022575836</c:v>
                </c:pt>
                <c:pt idx="745">
                  <c:v>98.049358187333368</c:v>
                </c:pt>
                <c:pt idx="746">
                  <c:v>98.039461970206347</c:v>
                </c:pt>
                <c:pt idx="747">
                  <c:v>98.029624633519276</c:v>
                </c:pt>
                <c:pt idx="748">
                  <c:v>98.019846187182324</c:v>
                </c:pt>
                <c:pt idx="749">
                  <c:v>98.010127094597124</c:v>
                </c:pt>
                <c:pt idx="750">
                  <c:v>98.000467696219147</c:v>
                </c:pt>
                <c:pt idx="751">
                  <c:v>97.990867829727321</c:v>
                </c:pt>
                <c:pt idx="752">
                  <c:v>97.981327874289548</c:v>
                </c:pt>
                <c:pt idx="753">
                  <c:v>97.971848025818787</c:v>
                </c:pt>
                <c:pt idx="754">
                  <c:v>97.962428314455934</c:v>
                </c:pt>
                <c:pt idx="755">
                  <c:v>97.953068872231782</c:v>
                </c:pt>
                <c:pt idx="756">
                  <c:v>97.943769982350446</c:v>
                </c:pt>
                <c:pt idx="757">
                  <c:v>97.934531918199923</c:v>
                </c:pt>
                <c:pt idx="758">
                  <c:v>97.925354576958014</c:v>
                </c:pt>
                <c:pt idx="759">
                  <c:v>97.916238183434132</c:v>
                </c:pt>
                <c:pt idx="760">
                  <c:v>97.907182892721082</c:v>
                </c:pt>
                <c:pt idx="761">
                  <c:v>97.898188725973853</c:v>
                </c:pt>
                <c:pt idx="762">
                  <c:v>97.889255841924893</c:v>
                </c:pt>
                <c:pt idx="763">
                  <c:v>97.88038435384729</c:v>
                </c:pt>
                <c:pt idx="764">
                  <c:v>97.87157432439048</c:v>
                </c:pt>
                <c:pt idx="765">
                  <c:v>97.862825851084239</c:v>
                </c:pt>
                <c:pt idx="766">
                  <c:v>97.85413899736028</c:v>
                </c:pt>
                <c:pt idx="767">
                  <c:v>97.845513854773358</c:v>
                </c:pt>
                <c:pt idx="768">
                  <c:v>97.836950483297272</c:v>
                </c:pt>
                <c:pt idx="769">
                  <c:v>97.828448909691176</c:v>
                </c:pt>
                <c:pt idx="770">
                  <c:v>97.820009012621398</c:v>
                </c:pt>
                <c:pt idx="771">
                  <c:v>97.811631186152511</c:v>
                </c:pt>
                <c:pt idx="772">
                  <c:v>97.803315279158241</c:v>
                </c:pt>
                <c:pt idx="773">
                  <c:v>97.795061311870597</c:v>
                </c:pt>
                <c:pt idx="774">
                  <c:v>97.786869681759342</c:v>
                </c:pt>
                <c:pt idx="775">
                  <c:v>97.778743029432221</c:v>
                </c:pt>
                <c:pt idx="776">
                  <c:v>97.770674869268262</c:v>
                </c:pt>
                <c:pt idx="777">
                  <c:v>97.762674660570354</c:v>
                </c:pt>
                <c:pt idx="778">
                  <c:v>97.754730219834684</c:v>
                </c:pt>
                <c:pt idx="779">
                  <c:v>97.74685108534527</c:v>
                </c:pt>
                <c:pt idx="780">
                  <c:v>97.739026677034232</c:v>
                </c:pt>
                <c:pt idx="781">
                  <c:v>97.73126784528948</c:v>
                </c:pt>
                <c:pt idx="782">
                  <c:v>97.723572810369205</c:v>
                </c:pt>
                <c:pt idx="783">
                  <c:v>97.715937462662254</c:v>
                </c:pt>
                <c:pt idx="784">
                  <c:v>97.70836052540912</c:v>
                </c:pt>
                <c:pt idx="785">
                  <c:v>97.700848565449391</c:v>
                </c:pt>
                <c:pt idx="786">
                  <c:v>97.693390591662393</c:v>
                </c:pt>
                <c:pt idx="787">
                  <c:v>97.686001831506857</c:v>
                </c:pt>
                <c:pt idx="788">
                  <c:v>97.678684332693436</c:v>
                </c:pt>
                <c:pt idx="789">
                  <c:v>97.671417953925356</c:v>
                </c:pt>
                <c:pt idx="790">
                  <c:v>97.664212718642219</c:v>
                </c:pt>
                <c:pt idx="791">
                  <c:v>97.657058535388501</c:v>
                </c:pt>
                <c:pt idx="792">
                  <c:v>97.649975752035061</c:v>
                </c:pt>
                <c:pt idx="793">
                  <c:v>97.642953738334199</c:v>
                </c:pt>
                <c:pt idx="794">
                  <c:v>97.635997324296028</c:v>
                </c:pt>
                <c:pt idx="795">
                  <c:v>97.62909644194076</c:v>
                </c:pt>
                <c:pt idx="796">
                  <c:v>97.622255983924646</c:v>
                </c:pt>
                <c:pt idx="797">
                  <c:v>97.615472602626483</c:v>
                </c:pt>
                <c:pt idx="798">
                  <c:v>97.60875284298109</c:v>
                </c:pt>
                <c:pt idx="799">
                  <c:v>97.602092997223764</c:v>
                </c:pt>
                <c:pt idx="800">
                  <c:v>97.595493939345317</c:v>
                </c:pt>
                <c:pt idx="801">
                  <c:v>97.588953713974675</c:v>
                </c:pt>
                <c:pt idx="802">
                  <c:v>97.582472844392527</c:v>
                </c:pt>
                <c:pt idx="803">
                  <c:v>97.576050263918091</c:v>
                </c:pt>
                <c:pt idx="804">
                  <c:v>97.56968806726772</c:v>
                </c:pt>
                <c:pt idx="805">
                  <c:v>97.563384758072402</c:v>
                </c:pt>
                <c:pt idx="806">
                  <c:v>97.557138957819404</c:v>
                </c:pt>
                <c:pt idx="807">
                  <c:v>97.55095310006871</c:v>
                </c:pt>
                <c:pt idx="808">
                  <c:v>97.544826142123597</c:v>
                </c:pt>
                <c:pt idx="809">
                  <c:v>97.538757159844977</c:v>
                </c:pt>
                <c:pt idx="810">
                  <c:v>97.532746234690649</c:v>
                </c:pt>
                <c:pt idx="811">
                  <c:v>97.526792936730928</c:v>
                </c:pt>
                <c:pt idx="812">
                  <c:v>97.520897525739258</c:v>
                </c:pt>
                <c:pt idx="813">
                  <c:v>97.515059537097898</c:v>
                </c:pt>
                <c:pt idx="814">
                  <c:v>97.509278949848678</c:v>
                </c:pt>
                <c:pt idx="815">
                  <c:v>97.50355524702843</c:v>
                </c:pt>
                <c:pt idx="816">
                  <c:v>97.497888356588263</c:v>
                </c:pt>
                <c:pt idx="817">
                  <c:v>97.492277995728088</c:v>
                </c:pt>
                <c:pt idx="818">
                  <c:v>97.4867240819855</c:v>
                </c:pt>
                <c:pt idx="819">
                  <c:v>97.481226287671291</c:v>
                </c:pt>
                <c:pt idx="820">
                  <c:v>97.475784531175009</c:v>
                </c:pt>
                <c:pt idx="821">
                  <c:v>97.470398413907844</c:v>
                </c:pt>
                <c:pt idx="822">
                  <c:v>97.465067751611656</c:v>
                </c:pt>
                <c:pt idx="823">
                  <c:v>97.459792445400936</c:v>
                </c:pt>
                <c:pt idx="824">
                  <c:v>97.454572150934382</c:v>
                </c:pt>
                <c:pt idx="825">
                  <c:v>97.449406533018561</c:v>
                </c:pt>
                <c:pt idx="826">
                  <c:v>97.444295612597784</c:v>
                </c:pt>
                <c:pt idx="827">
                  <c:v>97.43923909636365</c:v>
                </c:pt>
                <c:pt idx="828">
                  <c:v>97.43423672065812</c:v>
                </c:pt>
                <c:pt idx="829">
                  <c:v>97.429288259741028</c:v>
                </c:pt>
                <c:pt idx="830">
                  <c:v>97.424393488601083</c:v>
                </c:pt>
                <c:pt idx="831">
                  <c:v>97.419552277922065</c:v>
                </c:pt>
                <c:pt idx="832">
                  <c:v>97.414764298728386</c:v>
                </c:pt>
                <c:pt idx="833">
                  <c:v>97.410029262137954</c:v>
                </c:pt>
                <c:pt idx="834">
                  <c:v>97.405346963416335</c:v>
                </c:pt>
                <c:pt idx="835">
                  <c:v>97.400717164055095</c:v>
                </c:pt>
                <c:pt idx="836">
                  <c:v>97.396139899881803</c:v>
                </c:pt>
                <c:pt idx="837">
                  <c:v>97.391614739265265</c:v>
                </c:pt>
                <c:pt idx="838">
                  <c:v>97.387141442267065</c:v>
                </c:pt>
                <c:pt idx="839">
                  <c:v>97.382719935566541</c:v>
                </c:pt>
                <c:pt idx="840">
                  <c:v>97.378349967007068</c:v>
                </c:pt>
                <c:pt idx="841">
                  <c:v>97.37403111287</c:v>
                </c:pt>
                <c:pt idx="842">
                  <c:v>97.369763665766143</c:v>
                </c:pt>
                <c:pt idx="843">
                  <c:v>97.365546979984785</c:v>
                </c:pt>
                <c:pt idx="844">
                  <c:v>97.361380756537869</c:v>
                </c:pt>
                <c:pt idx="845">
                  <c:v>97.357265445919097</c:v>
                </c:pt>
                <c:pt idx="846">
                  <c:v>97.353200301806979</c:v>
                </c:pt>
                <c:pt idx="847">
                  <c:v>97.349185316300833</c:v>
                </c:pt>
                <c:pt idx="848">
                  <c:v>97.34522026532639</c:v>
                </c:pt>
                <c:pt idx="849">
                  <c:v>97.341304973533454</c:v>
                </c:pt>
                <c:pt idx="850">
                  <c:v>97.337439102575772</c:v>
                </c:pt>
                <c:pt idx="851">
                  <c:v>97.333622878562835</c:v>
                </c:pt>
                <c:pt idx="852">
                  <c:v>97.329855943145546</c:v>
                </c:pt>
                <c:pt idx="853">
                  <c:v>97.32613843507508</c:v>
                </c:pt>
                <c:pt idx="854">
                  <c:v>97.32246963939059</c:v>
                </c:pt>
                <c:pt idx="855">
                  <c:v>97.318849592879374</c:v>
                </c:pt>
                <c:pt idx="856">
                  <c:v>97.315278224986386</c:v>
                </c:pt>
                <c:pt idx="857">
                  <c:v>97.311755400207275</c:v>
                </c:pt>
                <c:pt idx="858">
                  <c:v>97.308280578269276</c:v>
                </c:pt>
                <c:pt idx="859">
                  <c:v>97.304854448720263</c:v>
                </c:pt>
                <c:pt idx="860">
                  <c:v>97.301476360531581</c:v>
                </c:pt>
                <c:pt idx="861">
                  <c:v>97.298146877167767</c:v>
                </c:pt>
                <c:pt idx="862">
                  <c:v>97.294864957686954</c:v>
                </c:pt>
                <c:pt idx="863">
                  <c:v>97.291630936600626</c:v>
                </c:pt>
                <c:pt idx="864">
                  <c:v>97.288444657673836</c:v>
                </c:pt>
                <c:pt idx="865">
                  <c:v>97.285306111808268</c:v>
                </c:pt>
                <c:pt idx="866">
                  <c:v>97.28221514406593</c:v>
                </c:pt>
                <c:pt idx="867">
                  <c:v>97.279171667887823</c:v>
                </c:pt>
                <c:pt idx="868">
                  <c:v>97.276175723573189</c:v>
                </c:pt>
                <c:pt idx="869">
                  <c:v>97.273227431808493</c:v>
                </c:pt>
                <c:pt idx="870">
                  <c:v>97.270326256977739</c:v>
                </c:pt>
                <c:pt idx="871">
                  <c:v>97.267472543741462</c:v>
                </c:pt>
                <c:pt idx="872">
                  <c:v>97.264666187948379</c:v>
                </c:pt>
                <c:pt idx="873">
                  <c:v>97.261907062845765</c:v>
                </c:pt>
                <c:pt idx="874">
                  <c:v>97.259195201180205</c:v>
                </c:pt>
                <c:pt idx="875">
                  <c:v>97.256530747449261</c:v>
                </c:pt>
                <c:pt idx="876">
                  <c:v>97.253913704550243</c:v>
                </c:pt>
                <c:pt idx="877">
                  <c:v>97.251343970548803</c:v>
                </c:pt>
                <c:pt idx="878">
                  <c:v>97.248821470212974</c:v>
                </c:pt>
                <c:pt idx="879">
                  <c:v>97.246346505314349</c:v>
                </c:pt>
                <c:pt idx="880">
                  <c:v>97.243918891620496</c:v>
                </c:pt>
                <c:pt idx="881">
                  <c:v>97.241538772089896</c:v>
                </c:pt>
                <c:pt idx="882">
                  <c:v>97.239206217740673</c:v>
                </c:pt>
                <c:pt idx="883">
                  <c:v>97.236921289071788</c:v>
                </c:pt>
                <c:pt idx="884">
                  <c:v>97.234684076772197</c:v>
                </c:pt>
                <c:pt idx="885">
                  <c:v>97.232494650268052</c:v>
                </c:pt>
                <c:pt idx="886">
                  <c:v>97.23035316297586</c:v>
                </c:pt>
                <c:pt idx="887">
                  <c:v>97.228259706998031</c:v>
                </c:pt>
                <c:pt idx="888">
                  <c:v>97.226214400925002</c:v>
                </c:pt>
                <c:pt idx="889">
                  <c:v>97.224217402613476</c:v>
                </c:pt>
                <c:pt idx="890">
                  <c:v>97.222268816791683</c:v>
                </c:pt>
                <c:pt idx="891">
                  <c:v>97.2203688195886</c:v>
                </c:pt>
                <c:pt idx="892">
                  <c:v>97.218517577422929</c:v>
                </c:pt>
                <c:pt idx="893">
                  <c:v>97.216715345686652</c:v>
                </c:pt>
                <c:pt idx="894">
                  <c:v>97.214962169090398</c:v>
                </c:pt>
                <c:pt idx="895">
                  <c:v>97.213262326480205</c:v>
                </c:pt>
                <c:pt idx="896">
                  <c:v>97.211607850011319</c:v>
                </c:pt>
                <c:pt idx="897">
                  <c:v>97.210009153209569</c:v>
                </c:pt>
                <c:pt idx="898">
                  <c:v>97.208454280950804</c:v>
                </c:pt>
                <c:pt idx="899">
                  <c:v>97.206949636815892</c:v>
                </c:pt>
                <c:pt idx="900">
                  <c:v>97.20549508177929</c:v>
                </c:pt>
                <c:pt idx="901">
                  <c:v>97.20409167165181</c:v>
                </c:pt>
                <c:pt idx="902">
                  <c:v>97.202741140992345</c:v>
                </c:pt>
                <c:pt idx="903">
                  <c:v>97.201440007455574</c:v>
                </c:pt>
                <c:pt idx="904">
                  <c:v>97.200187122624016</c:v>
                </c:pt>
                <c:pt idx="905">
                  <c:v>97.19898959904711</c:v>
                </c:pt>
                <c:pt idx="906">
                  <c:v>97.197836675555124</c:v>
                </c:pt>
                <c:pt idx="907">
                  <c:v>97.196744149248218</c:v>
                </c:pt>
                <c:pt idx="908">
                  <c:v>97.195714737216377</c:v>
                </c:pt>
                <c:pt idx="909">
                  <c:v>97.194728219421307</c:v>
                </c:pt>
                <c:pt idx="910">
                  <c:v>97.193795212552914</c:v>
                </c:pt>
                <c:pt idx="911">
                  <c:v>97.192905812230279</c:v>
                </c:pt>
                <c:pt idx="912">
                  <c:v>97.192081426538522</c:v>
                </c:pt>
                <c:pt idx="913">
                  <c:v>97.191311939580032</c:v>
                </c:pt>
                <c:pt idx="914">
                  <c:v>97.190597570413217</c:v>
                </c:pt>
                <c:pt idx="915">
                  <c:v>97.18994397090367</c:v>
                </c:pt>
                <c:pt idx="916">
                  <c:v>97.189340992140529</c:v>
                </c:pt>
                <c:pt idx="917">
                  <c:v>97.188794635037738</c:v>
                </c:pt>
                <c:pt idx="918">
                  <c:v>97.188302204387213</c:v>
                </c:pt>
                <c:pt idx="919">
                  <c:v>97.187870287078866</c:v>
                </c:pt>
                <c:pt idx="920">
                  <c:v>97.187496349518938</c:v>
                </c:pt>
                <c:pt idx="921">
                  <c:v>97.187181046780296</c:v>
                </c:pt>
                <c:pt idx="922">
                  <c:v>97.186924360295507</c:v>
                </c:pt>
                <c:pt idx="923">
                  <c:v>97.186727099668133</c:v>
                </c:pt>
                <c:pt idx="924">
                  <c:v>97.186588353632004</c:v>
                </c:pt>
                <c:pt idx="925">
                  <c:v>97.186511060204737</c:v>
                </c:pt>
                <c:pt idx="926">
                  <c:v>97.186494887775694</c:v>
                </c:pt>
                <c:pt idx="927">
                  <c:v>97.186538796230508</c:v>
                </c:pt>
                <c:pt idx="928">
                  <c:v>97.186646139604406</c:v>
                </c:pt>
                <c:pt idx="929">
                  <c:v>97.186815869659284</c:v>
                </c:pt>
                <c:pt idx="930">
                  <c:v>97.18704942630896</c:v>
                </c:pt>
                <c:pt idx="931">
                  <c:v>97.187346635430856</c:v>
                </c:pt>
                <c:pt idx="932">
                  <c:v>97.187708105124699</c:v>
                </c:pt>
                <c:pt idx="933">
                  <c:v>97.188134580331734</c:v>
                </c:pt>
                <c:pt idx="934">
                  <c:v>97.188626453508775</c:v>
                </c:pt>
                <c:pt idx="935">
                  <c:v>97.189184658867788</c:v>
                </c:pt>
                <c:pt idx="936">
                  <c:v>97.189809895598074</c:v>
                </c:pt>
                <c:pt idx="937">
                  <c:v>97.190502754126669</c:v>
                </c:pt>
                <c:pt idx="938">
                  <c:v>97.191263725389064</c:v>
                </c:pt>
                <c:pt idx="939">
                  <c:v>97.1920935003088</c:v>
                </c:pt>
                <c:pt idx="940">
                  <c:v>97.192992721346243</c:v>
                </c:pt>
                <c:pt idx="941">
                  <c:v>97.193962198868434</c:v>
                </c:pt>
                <c:pt idx="942">
                  <c:v>97.195002522266691</c:v>
                </c:pt>
                <c:pt idx="943">
                  <c:v>97.196114493046821</c:v>
                </c:pt>
                <c:pt idx="944">
                  <c:v>97.197298687467139</c:v>
                </c:pt>
                <c:pt idx="945">
                  <c:v>97.19855580841184</c:v>
                </c:pt>
                <c:pt idx="946">
                  <c:v>97.199886728786538</c:v>
                </c:pt>
                <c:pt idx="947">
                  <c:v>97.201292072520062</c:v>
                </c:pt>
                <c:pt idx="948">
                  <c:v>97.202772488562431</c:v>
                </c:pt>
                <c:pt idx="949">
                  <c:v>97.204328733679489</c:v>
                </c:pt>
                <c:pt idx="950">
                  <c:v>97.205961693938619</c:v>
                </c:pt>
                <c:pt idx="951">
                  <c:v>97.207672033069599</c:v>
                </c:pt>
                <c:pt idx="952">
                  <c:v>97.209460512700673</c:v>
                </c:pt>
                <c:pt idx="953">
                  <c:v>97.211327861321649</c:v>
                </c:pt>
                <c:pt idx="954">
                  <c:v>97.213274889299612</c:v>
                </c:pt>
                <c:pt idx="955">
                  <c:v>97.215302348146224</c:v>
                </c:pt>
                <c:pt idx="956">
                  <c:v>97.217411012458456</c:v>
                </c:pt>
                <c:pt idx="957">
                  <c:v>97.219601756175607</c:v>
                </c:pt>
                <c:pt idx="958">
                  <c:v>97.221875177155084</c:v>
                </c:pt>
                <c:pt idx="959">
                  <c:v>97.224231984914553</c:v>
                </c:pt>
                <c:pt idx="960">
                  <c:v>97.226673269900516</c:v>
                </c:pt>
                <c:pt idx="961">
                  <c:v>97.229199745550289</c:v>
                </c:pt>
                <c:pt idx="962">
                  <c:v>97.231812165940369</c:v>
                </c:pt>
                <c:pt idx="963">
                  <c:v>97.234511318406618</c:v>
                </c:pt>
                <c:pt idx="964">
                  <c:v>97.23729795569875</c:v>
                </c:pt>
                <c:pt idx="965">
                  <c:v>97.240173258628886</c:v>
                </c:pt>
                <c:pt idx="966">
                  <c:v>97.243137495131208</c:v>
                </c:pt>
                <c:pt idx="967">
                  <c:v>97.24619173561355</c:v>
                </c:pt>
                <c:pt idx="968">
                  <c:v>97.24933672536342</c:v>
                </c:pt>
                <c:pt idx="969">
                  <c:v>97.252573307038759</c:v>
                </c:pt>
                <c:pt idx="970">
                  <c:v>97.255902210812394</c:v>
                </c:pt>
                <c:pt idx="971">
                  <c:v>97.25932440952073</c:v>
                </c:pt>
                <c:pt idx="972">
                  <c:v>97.262840633878113</c:v>
                </c:pt>
                <c:pt idx="973">
                  <c:v>97.266451693996103</c:v>
                </c:pt>
                <c:pt idx="974">
                  <c:v>97.270158360806533</c:v>
                </c:pt>
                <c:pt idx="975">
                  <c:v>97.273961674449836</c:v>
                </c:pt>
                <c:pt idx="976">
                  <c:v>97.277862021701026</c:v>
                </c:pt>
                <c:pt idx="977">
                  <c:v>97.28186050334682</c:v>
                </c:pt>
                <c:pt idx="978">
                  <c:v>97.28595785021102</c:v>
                </c:pt>
                <c:pt idx="979">
                  <c:v>97.290154861072466</c:v>
                </c:pt>
                <c:pt idx="980">
                  <c:v>97.294452184101544</c:v>
                </c:pt>
                <c:pt idx="981">
                  <c:v>97.298850904312545</c:v>
                </c:pt>
                <c:pt idx="982">
                  <c:v>97.303351663305705</c:v>
                </c:pt>
                <c:pt idx="983">
                  <c:v>97.307955244288451</c:v>
                </c:pt>
                <c:pt idx="984">
                  <c:v>97.312662425461937</c:v>
                </c:pt>
                <c:pt idx="985">
                  <c:v>97.317473979793562</c:v>
                </c:pt>
                <c:pt idx="986">
                  <c:v>97.322390830138971</c:v>
                </c:pt>
                <c:pt idx="987">
                  <c:v>97.327413427217323</c:v>
                </c:pt>
                <c:pt idx="988">
                  <c:v>97.332542680373066</c:v>
                </c:pt>
                <c:pt idx="989">
                  <c:v>97.337779296439507</c:v>
                </c:pt>
                <c:pt idx="990">
                  <c:v>97.343123992076499</c:v>
                </c:pt>
                <c:pt idx="991">
                  <c:v>97.348577666538517</c:v>
                </c:pt>
                <c:pt idx="992">
                  <c:v>97.354140979450264</c:v>
                </c:pt>
                <c:pt idx="993">
                  <c:v>97.359814573719916</c:v>
                </c:pt>
                <c:pt idx="994">
                  <c:v>97.365599216518646</c:v>
                </c:pt>
                <c:pt idx="995">
                  <c:v>97.37149554187404</c:v>
                </c:pt>
                <c:pt idx="996">
                  <c:v>97.37750438037807</c:v>
                </c:pt>
                <c:pt idx="997">
                  <c:v>97.383626188577296</c:v>
                </c:pt>
                <c:pt idx="998">
                  <c:v>97.389861817381842</c:v>
                </c:pt>
                <c:pt idx="999">
                  <c:v>97.396211767900112</c:v>
                </c:pt>
                <c:pt idx="1000">
                  <c:v>97.402676756928201</c:v>
                </c:pt>
                <c:pt idx="1001">
                  <c:v>97.409257372937759</c:v>
                </c:pt>
                <c:pt idx="1002">
                  <c:v>97.41595431439211</c:v>
                </c:pt>
                <c:pt idx="1003">
                  <c:v>97.422768143089499</c:v>
                </c:pt>
                <c:pt idx="1004">
                  <c:v>97.429699358289213</c:v>
                </c:pt>
                <c:pt idx="1005">
                  <c:v>97.436748724622902</c:v>
                </c:pt>
                <c:pt idx="1006">
                  <c:v>97.443916707058747</c:v>
                </c:pt>
                <c:pt idx="1007">
                  <c:v>97.451203834002754</c:v>
                </c:pt>
                <c:pt idx="1008">
                  <c:v>97.458610649775167</c:v>
                </c:pt>
                <c:pt idx="1009">
                  <c:v>97.466137668708257</c:v>
                </c:pt>
                <c:pt idx="1010">
                  <c:v>97.473785388610182</c:v>
                </c:pt>
                <c:pt idx="1011">
                  <c:v>97.481554290403253</c:v>
                </c:pt>
                <c:pt idx="1012">
                  <c:v>97.489444871673982</c:v>
                </c:pt>
                <c:pt idx="1013">
                  <c:v>97.497457511574936</c:v>
                </c:pt>
                <c:pt idx="1014">
                  <c:v>97.505592621928571</c:v>
                </c:pt>
                <c:pt idx="1015">
                  <c:v>97.513850760946241</c:v>
                </c:pt>
                <c:pt idx="1016">
                  <c:v>97.522236229657096</c:v>
                </c:pt>
                <c:pt idx="1017">
                  <c:v>97.530741197909947</c:v>
                </c:pt>
                <c:pt idx="1018">
                  <c:v>97.539376298036046</c:v>
                </c:pt>
                <c:pt idx="1019">
                  <c:v>97.548129598411663</c:v>
                </c:pt>
                <c:pt idx="1020">
                  <c:v>97.557007076728894</c:v>
                </c:pt>
                <c:pt idx="1021">
                  <c:v>97.566010058505668</c:v>
                </c:pt>
                <c:pt idx="1022">
                  <c:v>97.575140288414147</c:v>
                </c:pt>
                <c:pt idx="1023">
                  <c:v>97.584393688411225</c:v>
                </c:pt>
                <c:pt idx="1024">
                  <c:v>97.59376949399082</c:v>
                </c:pt>
                <c:pt idx="1025">
                  <c:v>97.603275037692384</c:v>
                </c:pt>
                <c:pt idx="1026">
                  <c:v>97.612898402628986</c:v>
                </c:pt>
                <c:pt idx="1027">
                  <c:v>97.62265620319053</c:v>
                </c:pt>
                <c:pt idx="1028">
                  <c:v>97.632550613669522</c:v>
                </c:pt>
                <c:pt idx="1029">
                  <c:v>97.642561333055198</c:v>
                </c:pt>
                <c:pt idx="1030">
                  <c:v>97.652698214919695</c:v>
                </c:pt>
                <c:pt idx="1031">
                  <c:v>97.662961793278043</c:v>
                </c:pt>
                <c:pt idx="1032">
                  <c:v>97.673341334038</c:v>
                </c:pt>
                <c:pt idx="1033">
                  <c:v>97.683858326559886</c:v>
                </c:pt>
                <c:pt idx="1034">
                  <c:v>97.694502002391332</c:v>
                </c:pt>
                <c:pt idx="1035">
                  <c:v>97.705277297346413</c:v>
                </c:pt>
                <c:pt idx="1036">
                  <c:v>97.71617493607306</c:v>
                </c:pt>
                <c:pt idx="1037">
                  <c:v>97.727197688392465</c:v>
                </c:pt>
                <c:pt idx="1038">
                  <c:v>97.738348740446625</c:v>
                </c:pt>
                <c:pt idx="1039">
                  <c:v>97.749619845209992</c:v>
                </c:pt>
                <c:pt idx="1040">
                  <c:v>97.761020904212018</c:v>
                </c:pt>
                <c:pt idx="1041">
                  <c:v>97.772547849434318</c:v>
                </c:pt>
                <c:pt idx="1042">
                  <c:v>97.784200126399327</c:v>
                </c:pt>
                <c:pt idx="1043">
                  <c:v>97.795977490785845</c:v>
                </c:pt>
                <c:pt idx="1044">
                  <c:v>97.807879835978241</c:v>
                </c:pt>
                <c:pt idx="1045">
                  <c:v>97.819908550176265</c:v>
                </c:pt>
                <c:pt idx="1046">
                  <c:v>97.832059543040089</c:v>
                </c:pt>
                <c:pt idx="1047">
                  <c:v>97.84433420914705</c:v>
                </c:pt>
                <c:pt idx="1048">
                  <c:v>97.856726081914587</c:v>
                </c:pt>
                <c:pt idx="1049">
                  <c:v>97.869247012042294</c:v>
                </c:pt>
                <c:pt idx="1050">
                  <c:v>97.881890321469399</c:v>
                </c:pt>
                <c:pt idx="1051">
                  <c:v>97.894665106575644</c:v>
                </c:pt>
                <c:pt idx="1052">
                  <c:v>97.907551982684112</c:v>
                </c:pt>
                <c:pt idx="1053">
                  <c:v>97.920559432049458</c:v>
                </c:pt>
                <c:pt idx="1054">
                  <c:v>97.933677971136774</c:v>
                </c:pt>
                <c:pt idx="1055">
                  <c:v>97.946925053825879</c:v>
                </c:pt>
                <c:pt idx="1056">
                  <c:v>97.960298141060207</c:v>
                </c:pt>
                <c:pt idx="1057">
                  <c:v>97.973782429623213</c:v>
                </c:pt>
                <c:pt idx="1058">
                  <c:v>97.987387208727057</c:v>
                </c:pt>
                <c:pt idx="1059">
                  <c:v>98.001105932433745</c:v>
                </c:pt>
                <c:pt idx="1060">
                  <c:v>98.014938416231388</c:v>
                </c:pt>
                <c:pt idx="1061">
                  <c:v>98.02888814735536</c:v>
                </c:pt>
                <c:pt idx="1062">
                  <c:v>98.04295241626194</c:v>
                </c:pt>
                <c:pt idx="1063">
                  <c:v>98.057129688761876</c:v>
                </c:pt>
                <c:pt idx="1064">
                  <c:v>98.071413782080583</c:v>
                </c:pt>
                <c:pt idx="1065">
                  <c:v>98.085814903679761</c:v>
                </c:pt>
                <c:pt idx="1066">
                  <c:v>98.100323018793318</c:v>
                </c:pt>
                <c:pt idx="1067">
                  <c:v>98.11494415462289</c:v>
                </c:pt>
                <c:pt idx="1068">
                  <c:v>98.12967382175114</c:v>
                </c:pt>
                <c:pt idx="1069">
                  <c:v>98.144510959912168</c:v>
                </c:pt>
                <c:pt idx="1070">
                  <c:v>98.159454470676394</c:v>
                </c:pt>
                <c:pt idx="1071">
                  <c:v>98.1745032567583</c:v>
                </c:pt>
                <c:pt idx="1072">
                  <c:v>98.189656074777744</c:v>
                </c:pt>
                <c:pt idx="1073">
                  <c:v>98.2049118930546</c:v>
                </c:pt>
                <c:pt idx="1074">
                  <c:v>98.220269478565854</c:v>
                </c:pt>
                <c:pt idx="1075">
                  <c:v>98.235727571468317</c:v>
                </c:pt>
                <c:pt idx="1076">
                  <c:v>98.251284911933482</c:v>
                </c:pt>
                <c:pt idx="1077">
                  <c:v>98.266940185333141</c:v>
                </c:pt>
                <c:pt idx="1078">
                  <c:v>98.282692224160797</c:v>
                </c:pt>
                <c:pt idx="1079">
                  <c:v>98.298539491950862</c:v>
                </c:pt>
                <c:pt idx="1080">
                  <c:v>98.314480574699161</c:v>
                </c:pt>
                <c:pt idx="1081">
                  <c:v>98.330514316825088</c:v>
                </c:pt>
                <c:pt idx="1082">
                  <c:v>98.346639224010431</c:v>
                </c:pt>
                <c:pt idx="1083">
                  <c:v>98.362853627449311</c:v>
                </c:pt>
                <c:pt idx="1084">
                  <c:v>98.379156498485713</c:v>
                </c:pt>
                <c:pt idx="1085">
                  <c:v>98.395546059444598</c:v>
                </c:pt>
                <c:pt idx="1086">
                  <c:v>98.412020787684526</c:v>
                </c:pt>
                <c:pt idx="1087">
                  <c:v>98.428579251397579</c:v>
                </c:pt>
                <c:pt idx="1088">
                  <c:v>98.44521974513431</c:v>
                </c:pt>
                <c:pt idx="1089">
                  <c:v>98.461940892724328</c:v>
                </c:pt>
                <c:pt idx="1090">
                  <c:v>98.478740914529908</c:v>
                </c:pt>
                <c:pt idx="1091">
                  <c:v>98.495618259976936</c:v>
                </c:pt>
                <c:pt idx="1092">
                  <c:v>98.512571273018253</c:v>
                </c:pt>
                <c:pt idx="1093">
                  <c:v>98.529598217976044</c:v>
                </c:pt>
                <c:pt idx="1094">
                  <c:v>98.546697551745268</c:v>
                </c:pt>
                <c:pt idx="1095">
                  <c:v>98.563867609045246</c:v>
                </c:pt>
                <c:pt idx="1096">
                  <c:v>98.581106658647712</c:v>
                </c:pt>
                <c:pt idx="1097">
                  <c:v>98.598412912317315</c:v>
                </c:pt>
                <c:pt idx="1098">
                  <c:v>98.615784411812399</c:v>
                </c:pt>
                <c:pt idx="1099">
                  <c:v>98.633219962967047</c:v>
                </c:pt>
                <c:pt idx="1100">
                  <c:v>98.650717524515443</c:v>
                </c:pt>
                <c:pt idx="1101">
                  <c:v>98.668275054295236</c:v>
                </c:pt>
                <c:pt idx="1102">
                  <c:v>98.685890956663542</c:v>
                </c:pt>
                <c:pt idx="1103">
                  <c:v>98.703563426258142</c:v>
                </c:pt>
                <c:pt idx="1104">
                  <c:v>98.721290647388798</c:v>
                </c:pt>
                <c:pt idx="1105">
                  <c:v>98.739070795205066</c:v>
                </c:pt>
                <c:pt idx="1106">
                  <c:v>98.756902036250708</c:v>
                </c:pt>
                <c:pt idx="1107">
                  <c:v>98.774782128320041</c:v>
                </c:pt>
                <c:pt idx="1108">
                  <c:v>98.792710021639039</c:v>
                </c:pt>
                <c:pt idx="1109">
                  <c:v>98.810683465680626</c:v>
                </c:pt>
                <c:pt idx="1110">
                  <c:v>98.828701020506941</c:v>
                </c:pt>
                <c:pt idx="1111">
                  <c:v>98.84675999114765</c:v>
                </c:pt>
                <c:pt idx="1112">
                  <c:v>98.864858926316742</c:v>
                </c:pt>
                <c:pt idx="1113">
                  <c:v>98.882996039090244</c:v>
                </c:pt>
                <c:pt idx="1114">
                  <c:v>98.901169318342028</c:v>
                </c:pt>
                <c:pt idx="1115">
                  <c:v>98.919376779578556</c:v>
                </c:pt>
                <c:pt idx="1116">
                  <c:v>98.937616576823785</c:v>
                </c:pt>
                <c:pt idx="1117">
                  <c:v>98.955887306116807</c:v>
                </c:pt>
                <c:pt idx="1118">
                  <c:v>98.974186810696423</c:v>
                </c:pt>
                <c:pt idx="1119">
                  <c:v>98.992513102754486</c:v>
                </c:pt>
                <c:pt idx="1120">
                  <c:v>99.010864869509277</c:v>
                </c:pt>
                <c:pt idx="1121">
                  <c:v>99.029239491417357</c:v>
                </c:pt>
                <c:pt idx="1122">
                  <c:v>99.047635459940935</c:v>
                </c:pt>
                <c:pt idx="1123">
                  <c:v>99.0660508803673</c:v>
                </c:pt>
                <c:pt idx="1124">
                  <c:v>99.084484036390506</c:v>
                </c:pt>
                <c:pt idx="1125">
                  <c:v>99.102933052255764</c:v>
                </c:pt>
                <c:pt idx="1126">
                  <c:v>99.121395957590607</c:v>
                </c:pt>
                <c:pt idx="1127">
                  <c:v>99.139871509799093</c:v>
                </c:pt>
                <c:pt idx="1128">
                  <c:v>99.15835729009477</c:v>
                </c:pt>
                <c:pt idx="1129">
                  <c:v>99.176851750132471</c:v>
                </c:pt>
                <c:pt idx="1130">
                  <c:v>99.195353354461957</c:v>
                </c:pt>
                <c:pt idx="1131">
                  <c:v>99.21385993403814</c:v>
                </c:pt>
                <c:pt idx="1132">
                  <c:v>99.232369895384622</c:v>
                </c:pt>
                <c:pt idx="1133">
                  <c:v>99.250881684792745</c:v>
                </c:pt>
                <c:pt idx="1134">
                  <c:v>99.269392800600997</c:v>
                </c:pt>
                <c:pt idx="1135">
                  <c:v>99.287903625085789</c:v>
                </c:pt>
                <c:pt idx="1136">
                  <c:v>99.306408637979899</c:v>
                </c:pt>
                <c:pt idx="1137">
                  <c:v>99.324912418116341</c:v>
                </c:pt>
                <c:pt idx="1138">
                  <c:v>99.343407848103197</c:v>
                </c:pt>
                <c:pt idx="1139">
                  <c:v>99.361895007336074</c:v>
                </c:pt>
                <c:pt idx="1140">
                  <c:v>99.380372414035364</c:v>
                </c:pt>
                <c:pt idx="1141">
                  <c:v>99.398834651079966</c:v>
                </c:pt>
                <c:pt idx="1142">
                  <c:v>99.417291533494662</c:v>
                </c:pt>
                <c:pt idx="1143">
                  <c:v>99.435732082810361</c:v>
                </c:pt>
                <c:pt idx="1144">
                  <c:v>99.454155177722797</c:v>
                </c:pt>
                <c:pt idx="1145">
                  <c:v>99.472559664364013</c:v>
                </c:pt>
                <c:pt idx="1146">
                  <c:v>99.490948963009146</c:v>
                </c:pt>
                <c:pt idx="1147">
                  <c:v>99.50931595201331</c:v>
                </c:pt>
                <c:pt idx="1148">
                  <c:v>99.527661557000556</c:v>
                </c:pt>
                <c:pt idx="1149">
                  <c:v>99.545982282027097</c:v>
                </c:pt>
                <c:pt idx="1150">
                  <c:v>99.564281838829729</c:v>
                </c:pt>
                <c:pt idx="1151">
                  <c:v>99.582552481444282</c:v>
                </c:pt>
                <c:pt idx="1152">
                  <c:v>99.600803656962313</c:v>
                </c:pt>
                <c:pt idx="1153">
                  <c:v>99.619020253029021</c:v>
                </c:pt>
                <c:pt idx="1154">
                  <c:v>99.637210136903462</c:v>
                </c:pt>
                <c:pt idx="1155">
                  <c:v>99.655363675682977</c:v>
                </c:pt>
                <c:pt idx="1156">
                  <c:v>99.673490015261137</c:v>
                </c:pt>
                <c:pt idx="1157">
                  <c:v>99.691583700265141</c:v>
                </c:pt>
                <c:pt idx="1158">
                  <c:v>99.709653453712818</c:v>
                </c:pt>
                <c:pt idx="1159">
                  <c:v>99.72767884433101</c:v>
                </c:pt>
                <c:pt idx="1160">
                  <c:v>99.745668351519171</c:v>
                </c:pt>
                <c:pt idx="1161">
                  <c:v>99.763611417422254</c:v>
                </c:pt>
                <c:pt idx="1162">
                  <c:v>99.781525909868066</c:v>
                </c:pt>
                <c:pt idx="1163">
                  <c:v>99.799409012470619</c:v>
                </c:pt>
                <c:pt idx="1164">
                  <c:v>99.817245135317307</c:v>
                </c:pt>
                <c:pt idx="1165">
                  <c:v>99.83504384927511</c:v>
                </c:pt>
                <c:pt idx="1166">
                  <c:v>99.852797989702594</c:v>
                </c:pt>
                <c:pt idx="1167">
                  <c:v>99.870510255779905</c:v>
                </c:pt>
                <c:pt idx="1168">
                  <c:v>99.888177015767454</c:v>
                </c:pt>
                <c:pt idx="1169">
                  <c:v>99.905802584580883</c:v>
                </c:pt>
                <c:pt idx="1170">
                  <c:v>99.923383034455853</c:v>
                </c:pt>
                <c:pt idx="1171">
                  <c:v>99.940912744481494</c:v>
                </c:pt>
                <c:pt idx="1172">
                  <c:v>99.958406382366633</c:v>
                </c:pt>
                <c:pt idx="1173">
                  <c:v>99.975841111153443</c:v>
                </c:pt>
                <c:pt idx="1174">
                  <c:v>99.993236696351971</c:v>
                </c:pt>
                <c:pt idx="1175">
                  <c:v>100.0105845558121</c:v>
                </c:pt>
                <c:pt idx="1176">
                  <c:v>100.02788440839359</c:v>
                </c:pt>
                <c:pt idx="1177">
                  <c:v>100.04513542960514</c:v>
                </c:pt>
                <c:pt idx="1178">
                  <c:v>100.06233756849508</c:v>
                </c:pt>
                <c:pt idx="1179">
                  <c:v>100.07949036781974</c:v>
                </c:pt>
                <c:pt idx="1180">
                  <c:v>100.09659423598893</c:v>
                </c:pt>
                <c:pt idx="1181">
                  <c:v>100.11364494946065</c:v>
                </c:pt>
                <c:pt idx="1182">
                  <c:v>100.13064831189189</c:v>
                </c:pt>
                <c:pt idx="1183">
                  <c:v>100.14759630293045</c:v>
                </c:pt>
                <c:pt idx="1184">
                  <c:v>100.16449680463541</c:v>
                </c:pt>
                <c:pt idx="1185">
                  <c:v>100.18134258723546</c:v>
                </c:pt>
                <c:pt idx="1186">
                  <c:v>100.19813807393017</c:v>
                </c:pt>
                <c:pt idx="1187">
                  <c:v>100.21488145229245</c:v>
                </c:pt>
                <c:pt idx="1188">
                  <c:v>100.23157270043431</c:v>
                </c:pt>
                <c:pt idx="1189">
                  <c:v>100.24821130512586</c:v>
                </c:pt>
                <c:pt idx="1190">
                  <c:v>100.26479735507998</c:v>
                </c:pt>
                <c:pt idx="1191">
                  <c:v>100.28133083213805</c:v>
                </c:pt>
                <c:pt idx="1192">
                  <c:v>100.29781132818971</c:v>
                </c:pt>
                <c:pt idx="1193">
                  <c:v>100.31423911106813</c:v>
                </c:pt>
                <c:pt idx="1194">
                  <c:v>100.33061406541391</c:v>
                </c:pt>
                <c:pt idx="1195">
                  <c:v>100.34693601452065</c:v>
                </c:pt>
                <c:pt idx="1196">
                  <c:v>100.363205080906</c:v>
                </c:pt>
                <c:pt idx="1197">
                  <c:v>100.37942130162534</c:v>
                </c:pt>
                <c:pt idx="1198">
                  <c:v>100.39558489240152</c:v>
                </c:pt>
                <c:pt idx="1199">
                  <c:v>100.41169555831054</c:v>
                </c:pt>
                <c:pt idx="1200">
                  <c:v>100.42775349253927</c:v>
                </c:pt>
                <c:pt idx="1201">
                  <c:v>100.44375894384845</c:v>
                </c:pt>
                <c:pt idx="1202">
                  <c:v>100.45971196604921</c:v>
                </c:pt>
                <c:pt idx="1203">
                  <c:v>100.47561271607617</c:v>
                </c:pt>
                <c:pt idx="1204">
                  <c:v>100.49146132236615</c:v>
                </c:pt>
                <c:pt idx="1205">
                  <c:v>100.50725786709272</c:v>
                </c:pt>
                <c:pt idx="1206">
                  <c:v>100.523002858458</c:v>
                </c:pt>
                <c:pt idx="1207">
                  <c:v>100.53869654572321</c:v>
                </c:pt>
                <c:pt idx="1208">
                  <c:v>100.55433876065362</c:v>
                </c:pt>
                <c:pt idx="1209">
                  <c:v>100.56992995304509</c:v>
                </c:pt>
                <c:pt idx="1210">
                  <c:v>100.5854703879712</c:v>
                </c:pt>
                <c:pt idx="1211">
                  <c:v>100.60096034515281</c:v>
                </c:pt>
                <c:pt idx="1212">
                  <c:v>100.61640011846683</c:v>
                </c:pt>
                <c:pt idx="1213">
                  <c:v>100.63179001563489</c:v>
                </c:pt>
                <c:pt idx="1214">
                  <c:v>100.6471300393424</c:v>
                </c:pt>
                <c:pt idx="1215">
                  <c:v>100.66242123812009</c:v>
                </c:pt>
                <c:pt idx="1216">
                  <c:v>100.67766340712414</c:v>
                </c:pt>
                <c:pt idx="1217">
                  <c:v>100.69285755052198</c:v>
                </c:pt>
                <c:pt idx="1218">
                  <c:v>100.70800311575697</c:v>
                </c:pt>
                <c:pt idx="1219">
                  <c:v>100.72310092532874</c:v>
                </c:pt>
                <c:pt idx="1220">
                  <c:v>100.7381514265674</c:v>
                </c:pt>
                <c:pt idx="1221">
                  <c:v>100.75315488233268</c:v>
                </c:pt>
                <c:pt idx="1222">
                  <c:v>100.76811165404122</c:v>
                </c:pt>
                <c:pt idx="1223">
                  <c:v>100.78302201105687</c:v>
                </c:pt>
                <c:pt idx="1224">
                  <c:v>100.79788703409636</c:v>
                </c:pt>
                <c:pt idx="1225">
                  <c:v>100.81270679415684</c:v>
                </c:pt>
                <c:pt idx="1226">
                  <c:v>100.82748170554834</c:v>
                </c:pt>
                <c:pt idx="1227">
                  <c:v>100.84221242807197</c:v>
                </c:pt>
                <c:pt idx="1228">
                  <c:v>100.85689904560257</c:v>
                </c:pt>
                <c:pt idx="1229">
                  <c:v>100.8715422150924</c:v>
                </c:pt>
                <c:pt idx="1230">
                  <c:v>100.88614231753687</c:v>
                </c:pt>
                <c:pt idx="1231">
                  <c:v>100.90070000544651</c:v>
                </c:pt>
                <c:pt idx="1232">
                  <c:v>100.91521571284927</c:v>
                </c:pt>
                <c:pt idx="1233">
                  <c:v>100.92968975454291</c:v>
                </c:pt>
                <c:pt idx="1234">
                  <c:v>100.94412320641898</c:v>
                </c:pt>
                <c:pt idx="1235">
                  <c:v>100.95851595327127</c:v>
                </c:pt>
                <c:pt idx="1236">
                  <c:v>100.97286867646109</c:v>
                </c:pt>
                <c:pt idx="1237">
                  <c:v>100.98718205998431</c:v>
                </c:pt>
                <c:pt idx="1238">
                  <c:v>101.00145645481005</c:v>
                </c:pt>
                <c:pt idx="1239">
                  <c:v>101.01569235888138</c:v>
                </c:pt>
                <c:pt idx="1240">
                  <c:v>101.0298903366041</c:v>
                </c:pt>
                <c:pt idx="1241">
                  <c:v>101.04405098594188</c:v>
                </c:pt>
                <c:pt idx="1242">
                  <c:v>101.05817485934168</c:v>
                </c:pt>
                <c:pt idx="1243">
                  <c:v>101.07226261254691</c:v>
                </c:pt>
                <c:pt idx="1244">
                  <c:v>101.08631452232608</c:v>
                </c:pt>
                <c:pt idx="1245">
                  <c:v>101.10033127730908</c:v>
                </c:pt>
                <c:pt idx="1246">
                  <c:v>101.11431326730406</c:v>
                </c:pt>
                <c:pt idx="1247">
                  <c:v>101.12826140525291</c:v>
                </c:pt>
                <c:pt idx="1248">
                  <c:v>101.14217604998215</c:v>
                </c:pt>
                <c:pt idx="1249">
                  <c:v>101.15605811557782</c:v>
                </c:pt>
                <c:pt idx="1250">
                  <c:v>101.16990752828693</c:v>
                </c:pt>
                <c:pt idx="1251">
                  <c:v>101.18372518113108</c:v>
                </c:pt>
                <c:pt idx="1252">
                  <c:v>101.19751129850046</c:v>
                </c:pt>
                <c:pt idx="1253">
                  <c:v>101.21126739985158</c:v>
                </c:pt>
                <c:pt idx="1254">
                  <c:v>101.22499334950842</c:v>
                </c:pt>
                <c:pt idx="1255">
                  <c:v>101.23868987453105</c:v>
                </c:pt>
                <c:pt idx="1256">
                  <c:v>101.25235744437747</c:v>
                </c:pt>
                <c:pt idx="1257">
                  <c:v>101.26599674464947</c:v>
                </c:pt>
                <c:pt idx="1258">
                  <c:v>101.27960854001999</c:v>
                </c:pt>
                <c:pt idx="1259">
                  <c:v>101.29319286994583</c:v>
                </c:pt>
                <c:pt idx="1260">
                  <c:v>101.30675077138089</c:v>
                </c:pt>
                <c:pt idx="1261">
                  <c:v>101.32028304960633</c:v>
                </c:pt>
                <c:pt idx="1262">
                  <c:v>101.33379139029267</c:v>
                </c:pt>
                <c:pt idx="1263">
                  <c:v>101.34727374256592</c:v>
                </c:pt>
                <c:pt idx="1264">
                  <c:v>101.36073204001316</c:v>
                </c:pt>
                <c:pt idx="1265">
                  <c:v>101.37416817273922</c:v>
                </c:pt>
                <c:pt idx="1266">
                  <c:v>101.38758017310458</c:v>
                </c:pt>
                <c:pt idx="1267">
                  <c:v>101.40096992601329</c:v>
                </c:pt>
                <c:pt idx="1268">
                  <c:v>101.41433738661793</c:v>
                </c:pt>
                <c:pt idx="1269">
                  <c:v>101.42768463869956</c:v>
                </c:pt>
                <c:pt idx="1270">
                  <c:v>101.44101143396107</c:v>
                </c:pt>
                <c:pt idx="1271">
                  <c:v>101.45432192163403</c:v>
                </c:pt>
                <c:pt idx="1272">
                  <c:v>101.46760996039851</c:v>
                </c:pt>
                <c:pt idx="1273">
                  <c:v>101.48087941646942</c:v>
                </c:pt>
                <c:pt idx="1274">
                  <c:v>101.49412572612951</c:v>
                </c:pt>
                <c:pt idx="1275">
                  <c:v>101.50735979934011</c:v>
                </c:pt>
                <c:pt idx="1276">
                  <c:v>101.52057720993554</c:v>
                </c:pt>
                <c:pt idx="1277">
                  <c:v>101.53378923966415</c:v>
                </c:pt>
                <c:pt idx="1278">
                  <c:v>101.54697546608855</c:v>
                </c:pt>
                <c:pt idx="1279">
                  <c:v>101.56014688815594</c:v>
                </c:pt>
                <c:pt idx="1280">
                  <c:v>101.57330420050266</c:v>
                </c:pt>
                <c:pt idx="1281">
                  <c:v>101.58643694935648</c:v>
                </c:pt>
                <c:pt idx="1282">
                  <c:v>101.5995673955607</c:v>
                </c:pt>
                <c:pt idx="1283">
                  <c:v>101.61269353178737</c:v>
                </c:pt>
                <c:pt idx="1284">
                  <c:v>101.62580018715474</c:v>
                </c:pt>
                <c:pt idx="1285">
                  <c:v>101.63889924442532</c:v>
                </c:pt>
                <c:pt idx="1286">
                  <c:v>101.65198428653451</c:v>
                </c:pt>
                <c:pt idx="1287">
                  <c:v>101.66505726763546</c:v>
                </c:pt>
                <c:pt idx="1288">
                  <c:v>101.67812304653184</c:v>
                </c:pt>
                <c:pt idx="1289">
                  <c:v>101.6911805316802</c:v>
                </c:pt>
                <c:pt idx="1290">
                  <c:v>101.70422960329901</c:v>
                </c:pt>
                <c:pt idx="1291">
                  <c:v>101.71726480319532</c:v>
                </c:pt>
                <c:pt idx="1292">
                  <c:v>101.73029934454</c:v>
                </c:pt>
                <c:pt idx="1293">
                  <c:v>101.74332326594551</c:v>
                </c:pt>
                <c:pt idx="1294">
                  <c:v>101.75634616141831</c:v>
                </c:pt>
                <c:pt idx="1295">
                  <c:v>101.769363224636</c:v>
                </c:pt>
                <c:pt idx="1296">
                  <c:v>101.7823759901535</c:v>
                </c:pt>
                <c:pt idx="1297">
                  <c:v>101.79538479121794</c:v>
                </c:pt>
                <c:pt idx="1298">
                  <c:v>101.80839018452795</c:v>
                </c:pt>
                <c:pt idx="1299">
                  <c:v>101.82139276116084</c:v>
                </c:pt>
                <c:pt idx="1300">
                  <c:v>101.83439306659449</c:v>
                </c:pt>
                <c:pt idx="1301">
                  <c:v>101.8473916534785</c:v>
                </c:pt>
                <c:pt idx="1302">
                  <c:v>101.86038905471344</c:v>
                </c:pt>
                <c:pt idx="1303">
                  <c:v>101.8733858367068</c:v>
                </c:pt>
                <c:pt idx="1304">
                  <c:v>101.88638251837575</c:v>
                </c:pt>
                <c:pt idx="1305">
                  <c:v>101.89937962455633</c:v>
                </c:pt>
                <c:pt idx="1306">
                  <c:v>101.9123776987274</c:v>
                </c:pt>
                <c:pt idx="1307">
                  <c:v>101.92537720697798</c:v>
                </c:pt>
                <c:pt idx="1308">
                  <c:v>101.9383786577279</c:v>
                </c:pt>
                <c:pt idx="1309">
                  <c:v>101.95138255219645</c:v>
                </c:pt>
                <c:pt idx="1310">
                  <c:v>101.96438937321538</c:v>
                </c:pt>
                <c:pt idx="1311">
                  <c:v>101.97739959417818</c:v>
                </c:pt>
                <c:pt idx="1312">
                  <c:v>101.99041367875759</c:v>
                </c:pt>
                <c:pt idx="1313">
                  <c:v>102.00343208040388</c:v>
                </c:pt>
                <c:pt idx="1314">
                  <c:v>102.01645540169584</c:v>
                </c:pt>
                <c:pt idx="1315">
                  <c:v>102.02948383194637</c:v>
                </c:pt>
                <c:pt idx="1316">
                  <c:v>102.04251780459961</c:v>
                </c:pt>
                <c:pt idx="1317">
                  <c:v>102.05555780441441</c:v>
                </c:pt>
                <c:pt idx="1318">
                  <c:v>102.0686042232129</c:v>
                </c:pt>
                <c:pt idx="1319">
                  <c:v>102.08165744332372</c:v>
                </c:pt>
                <c:pt idx="1320">
                  <c:v>102.09471785293991</c:v>
                </c:pt>
                <c:pt idx="1321">
                  <c:v>102.10778554598299</c:v>
                </c:pt>
                <c:pt idx="1322">
                  <c:v>102.12086135727805</c:v>
                </c:pt>
                <c:pt idx="1323">
                  <c:v>102.13394535350768</c:v>
                </c:pt>
                <c:pt idx="1324">
                  <c:v>102.14703797777693</c:v>
                </c:pt>
                <c:pt idx="1325">
                  <c:v>102.16013945139042</c:v>
                </c:pt>
                <c:pt idx="1326">
                  <c:v>102.17325007610022</c:v>
                </c:pt>
                <c:pt idx="1327">
                  <c:v>102.1863702007516</c:v>
                </c:pt>
                <c:pt idx="1328">
                  <c:v>102.19949995301783</c:v>
                </c:pt>
                <c:pt idx="1329">
                  <c:v>102.21263964894936</c:v>
                </c:pt>
                <c:pt idx="1330">
                  <c:v>102.22578952595806</c:v>
                </c:pt>
                <c:pt idx="1331">
                  <c:v>102.23894981057893</c:v>
                </c:pt>
                <c:pt idx="1332">
                  <c:v>102.25212070340623</c:v>
                </c:pt>
                <c:pt idx="1333">
                  <c:v>102.26530239393799</c:v>
                </c:pt>
                <c:pt idx="1334">
                  <c:v>102.27849505602904</c:v>
                </c:pt>
                <c:pt idx="1335">
                  <c:v>102.29169878338651</c:v>
                </c:pt>
                <c:pt idx="1336">
                  <c:v>102.30491390914827</c:v>
                </c:pt>
                <c:pt idx="1337">
                  <c:v>102.31814036804386</c:v>
                </c:pt>
                <c:pt idx="1338">
                  <c:v>102.33137836987233</c:v>
                </c:pt>
                <c:pt idx="1339">
                  <c:v>102.34462793290994</c:v>
                </c:pt>
                <c:pt idx="1340">
                  <c:v>102.35788916937112</c:v>
                </c:pt>
                <c:pt idx="1341">
                  <c:v>102.37116216806</c:v>
                </c:pt>
                <c:pt idx="1342">
                  <c:v>102.38444691184878</c:v>
                </c:pt>
                <c:pt idx="1343">
                  <c:v>102.39774345455794</c:v>
                </c:pt>
                <c:pt idx="1344">
                  <c:v>102.41105177872791</c:v>
                </c:pt>
                <c:pt idx="1345">
                  <c:v>102.42437192484915</c:v>
                </c:pt>
                <c:pt idx="1346">
                  <c:v>102.43770384101208</c:v>
                </c:pt>
                <c:pt idx="1347">
                  <c:v>102.45104756981205</c:v>
                </c:pt>
                <c:pt idx="1348">
                  <c:v>102.4644028779224</c:v>
                </c:pt>
                <c:pt idx="1349">
                  <c:v>102.47776977495693</c:v>
                </c:pt>
                <c:pt idx="1350">
                  <c:v>102.49114800254067</c:v>
                </c:pt>
                <c:pt idx="1351">
                  <c:v>102.5045377541895</c:v>
                </c:pt>
                <c:pt idx="1352">
                  <c:v>102.51793874760303</c:v>
                </c:pt>
                <c:pt idx="1353">
                  <c:v>102.53135113167407</c:v>
                </c:pt>
                <c:pt idx="1354">
                  <c:v>102.54477414830058</c:v>
                </c:pt>
                <c:pt idx="1355">
                  <c:v>102.55820798311288</c:v>
                </c:pt>
                <c:pt idx="1356">
                  <c:v>102.57165195640837</c:v>
                </c:pt>
                <c:pt idx="1357">
                  <c:v>102.585106792132</c:v>
                </c:pt>
                <c:pt idx="1358">
                  <c:v>102.5985714896357</c:v>
                </c:pt>
                <c:pt idx="1359">
                  <c:v>102.61204612839826</c:v>
                </c:pt>
                <c:pt idx="1360">
                  <c:v>102.62553019829552</c:v>
                </c:pt>
                <c:pt idx="1361">
                  <c:v>102.63902335554504</c:v>
                </c:pt>
                <c:pt idx="1362">
                  <c:v>102.65252575384757</c:v>
                </c:pt>
                <c:pt idx="1363">
                  <c:v>102.66603654971698</c:v>
                </c:pt>
                <c:pt idx="1364">
                  <c:v>102.67955554700086</c:v>
                </c:pt>
                <c:pt idx="1365">
                  <c:v>102.69308263646803</c:v>
                </c:pt>
                <c:pt idx="1366">
                  <c:v>102.70661718997488</c:v>
                </c:pt>
                <c:pt idx="1367">
                  <c:v>102.72015900425431</c:v>
                </c:pt>
                <c:pt idx="1368">
                  <c:v>102.73370755045805</c:v>
                </c:pt>
                <c:pt idx="1369">
                  <c:v>102.74726408446631</c:v>
                </c:pt>
                <c:pt idx="1370">
                  <c:v>102.76082481776686</c:v>
                </c:pt>
                <c:pt idx="1371">
                  <c:v>102.77439098298828</c:v>
                </c:pt>
                <c:pt idx="1372">
                  <c:v>102.78796346999344</c:v>
                </c:pt>
                <c:pt idx="1373">
                  <c:v>102.80153910066672</c:v>
                </c:pt>
                <c:pt idx="1374">
                  <c:v>102.81511855864075</c:v>
                </c:pt>
                <c:pt idx="1375">
                  <c:v>102.82870059660026</c:v>
                </c:pt>
                <c:pt idx="1376">
                  <c:v>102.84228625080802</c:v>
                </c:pt>
                <c:pt idx="1377">
                  <c:v>102.85587414492511</c:v>
                </c:pt>
                <c:pt idx="1378">
                  <c:v>102.86946755127222</c:v>
                </c:pt>
                <c:pt idx="1379">
                  <c:v>102.88305827417761</c:v>
                </c:pt>
                <c:pt idx="1380">
                  <c:v>102.89664952509737</c:v>
                </c:pt>
                <c:pt idx="1381">
                  <c:v>102.91023478734294</c:v>
                </c:pt>
                <c:pt idx="1382">
                  <c:v>102.92382491915437</c:v>
                </c:pt>
                <c:pt idx="1383">
                  <c:v>102.9374135616842</c:v>
                </c:pt>
                <c:pt idx="1384">
                  <c:v>102.95101193618312</c:v>
                </c:pt>
                <c:pt idx="1385">
                  <c:v>102.96459587587591</c:v>
                </c:pt>
                <c:pt idx="1386">
                  <c:v>102.97817628671113</c:v>
                </c:pt>
                <c:pt idx="1387">
                  <c:v>102.99175240646287</c:v>
                </c:pt>
                <c:pt idx="1388">
                  <c:v>103.00531161833315</c:v>
                </c:pt>
                <c:pt idx="1389">
                  <c:v>103.01887656813092</c:v>
                </c:pt>
                <c:pt idx="1390">
                  <c:v>103.03244406864722</c:v>
                </c:pt>
                <c:pt idx="1391">
                  <c:v>103.04599523939227</c:v>
                </c:pt>
                <c:pt idx="1392">
                  <c:v>103.05954233222593</c:v>
                </c:pt>
                <c:pt idx="1393">
                  <c:v>103.07307650027732</c:v>
                </c:pt>
                <c:pt idx="1394">
                  <c:v>103.08659842479095</c:v>
                </c:pt>
                <c:pt idx="1395">
                  <c:v>103.1001119852086</c:v>
                </c:pt>
                <c:pt idx="1396">
                  <c:v>103.11361445098714</c:v>
                </c:pt>
                <c:pt idx="1397">
                  <c:v>103.12710393276471</c:v>
                </c:pt>
                <c:pt idx="1398">
                  <c:v>103.14058002715036</c:v>
                </c:pt>
                <c:pt idx="1399">
                  <c:v>103.15403447655332</c:v>
                </c:pt>
                <c:pt idx="1400">
                  <c:v>103.16748133989729</c:v>
                </c:pt>
                <c:pt idx="1401">
                  <c:v>103.18090608484054</c:v>
                </c:pt>
                <c:pt idx="1402">
                  <c:v>103.19431885572409</c:v>
                </c:pt>
                <c:pt idx="1403">
                  <c:v>103.20771341253453</c:v>
                </c:pt>
                <c:pt idx="1404">
                  <c:v>103.22108880985121</c:v>
                </c:pt>
                <c:pt idx="1405">
                  <c:v>103.23444399622008</c:v>
                </c:pt>
                <c:pt idx="1406">
                  <c:v>103.24777793183611</c:v>
                </c:pt>
                <c:pt idx="1407">
                  <c:v>103.26108956207595</c:v>
                </c:pt>
                <c:pt idx="1408">
                  <c:v>103.27437781556384</c:v>
                </c:pt>
                <c:pt idx="1409">
                  <c:v>103.28764160408288</c:v>
                </c:pt>
                <c:pt idx="1410">
                  <c:v>103.30087982462962</c:v>
                </c:pt>
                <c:pt idx="1411">
                  <c:v>103.31409135541486</c:v>
                </c:pt>
                <c:pt idx="1412">
                  <c:v>103.32727505984117</c:v>
                </c:pt>
                <c:pt idx="1413">
                  <c:v>103.34042978352517</c:v>
                </c:pt>
                <c:pt idx="1414">
                  <c:v>103.35355435726213</c:v>
                </c:pt>
                <c:pt idx="1415">
                  <c:v>103.36664759406496</c:v>
                </c:pt>
                <c:pt idx="1416">
                  <c:v>103.37970829319154</c:v>
                </c:pt>
                <c:pt idx="1417">
                  <c:v>103.39273523098501</c:v>
                </c:pt>
                <c:pt idx="1418">
                  <c:v>103.40572717215034</c:v>
                </c:pt>
                <c:pt idx="1419">
                  <c:v>103.41868302193733</c:v>
                </c:pt>
                <c:pt idx="1420">
                  <c:v>103.4316011999765</c:v>
                </c:pt>
                <c:pt idx="1421">
                  <c:v>103.44448057467301</c:v>
                </c:pt>
                <c:pt idx="1422">
                  <c:v>103.45731984357855</c:v>
                </c:pt>
                <c:pt idx="1423">
                  <c:v>103.47011768857233</c:v>
                </c:pt>
                <c:pt idx="1424">
                  <c:v>103.4828727737418</c:v>
                </c:pt>
                <c:pt idx="1425">
                  <c:v>103.49558374753209</c:v>
                </c:pt>
                <c:pt idx="1426">
                  <c:v>103.50824907469115</c:v>
                </c:pt>
                <c:pt idx="1427">
                  <c:v>103.52086770388615</c:v>
                </c:pt>
                <c:pt idx="1428">
                  <c:v>103.53343806984496</c:v>
                </c:pt>
                <c:pt idx="1429">
                  <c:v>103.54595875532233</c:v>
                </c:pt>
                <c:pt idx="1430">
                  <c:v>103.55842832533692</c:v>
                </c:pt>
                <c:pt idx="1431">
                  <c:v>103.57084539536834</c:v>
                </c:pt>
                <c:pt idx="1432">
                  <c:v>103.58320837809659</c:v>
                </c:pt>
                <c:pt idx="1433">
                  <c:v>103.59551585260667</c:v>
                </c:pt>
                <c:pt idx="1434">
                  <c:v>103.6077663219273</c:v>
                </c:pt>
                <c:pt idx="1435">
                  <c:v>103.61995827463259</c:v>
                </c:pt>
                <c:pt idx="1436">
                  <c:v>103.63209018287853</c:v>
                </c:pt>
                <c:pt idx="1437">
                  <c:v>103.64416050347681</c:v>
                </c:pt>
                <c:pt idx="1438">
                  <c:v>103.65616760089496</c:v>
                </c:pt>
                <c:pt idx="1439">
                  <c:v>103.66811005431542</c:v>
                </c:pt>
                <c:pt idx="1440">
                  <c:v>103.67998619971745</c:v>
                </c:pt>
                <c:pt idx="1441">
                  <c:v>103.69179443490512</c:v>
                </c:pt>
                <c:pt idx="1442">
                  <c:v>103.7035331403498</c:v>
                </c:pt>
                <c:pt idx="1443">
                  <c:v>103.71520068810382</c:v>
                </c:pt>
                <c:pt idx="1444">
                  <c:v>103.72679543363751</c:v>
                </c:pt>
                <c:pt idx="1445">
                  <c:v>103.73831571049105</c:v>
                </c:pt>
                <c:pt idx="1446">
                  <c:v>103.74975984954278</c:v>
                </c:pt>
                <c:pt idx="1447">
                  <c:v>103.76112616901482</c:v>
                </c:pt>
                <c:pt idx="1448">
                  <c:v>103.77241295884306</c:v>
                </c:pt>
                <c:pt idx="1449">
                  <c:v>103.78361851082785</c:v>
                </c:pt>
                <c:pt idx="1450">
                  <c:v>103.79474110311726</c:v>
                </c:pt>
                <c:pt idx="1451">
                  <c:v>103.80577899728</c:v>
                </c:pt>
                <c:pt idx="1452">
                  <c:v>103.81673044451719</c:v>
                </c:pt>
                <c:pt idx="1453">
                  <c:v>103.82759368573085</c:v>
                </c:pt>
                <c:pt idx="1454">
                  <c:v>103.83836694751254</c:v>
                </c:pt>
                <c:pt idx="1455">
                  <c:v>103.84904844238848</c:v>
                </c:pt>
                <c:pt idx="1456">
                  <c:v>103.85963639121316</c:v>
                </c:pt>
                <c:pt idx="1457">
                  <c:v>103.8701289833936</c:v>
                </c:pt>
                <c:pt idx="1458">
                  <c:v>103.88052440772088</c:v>
                </c:pt>
                <c:pt idx="1459">
                  <c:v>103.89082084227761</c:v>
                </c:pt>
                <c:pt idx="1460">
                  <c:v>103.90101650091806</c:v>
                </c:pt>
                <c:pt idx="1461">
                  <c:v>103.9111094569198</c:v>
                </c:pt>
                <c:pt idx="1462">
                  <c:v>103.9210979062417</c:v>
                </c:pt>
                <c:pt idx="1463">
                  <c:v>103.93098002140989</c:v>
                </c:pt>
                <c:pt idx="1464">
                  <c:v>103.94075389240479</c:v>
                </c:pt>
                <c:pt idx="1465">
                  <c:v>103.95041766740995</c:v>
                </c:pt>
                <c:pt idx="1466">
                  <c:v>103.95996945613092</c:v>
                </c:pt>
                <c:pt idx="1467">
                  <c:v>103.96940742067456</c:v>
                </c:pt>
                <c:pt idx="1468">
                  <c:v>103.97872964092707</c:v>
                </c:pt>
                <c:pt idx="1469">
                  <c:v>103.98793432905396</c:v>
                </c:pt>
                <c:pt idx="1470">
                  <c:v>103.99701942661341</c:v>
                </c:pt>
                <c:pt idx="1471">
                  <c:v>104.00598311154036</c:v>
                </c:pt>
                <c:pt idx="1472">
                  <c:v>104.01482334335446</c:v>
                </c:pt>
                <c:pt idx="1473">
                  <c:v>104.02353856408703</c:v>
                </c:pt>
                <c:pt idx="1474">
                  <c:v>104.03212810631749</c:v>
                </c:pt>
                <c:pt idx="1475">
                  <c:v>104.04058740179786</c:v>
                </c:pt>
                <c:pt idx="1476">
                  <c:v>104.04891549425464</c:v>
                </c:pt>
                <c:pt idx="1477">
                  <c:v>104.05711206431785</c:v>
                </c:pt>
                <c:pt idx="1478">
                  <c:v>104.06517228942647</c:v>
                </c:pt>
                <c:pt idx="1479">
                  <c:v>104.07309604459159</c:v>
                </c:pt>
                <c:pt idx="1480">
                  <c:v>104.08088150794325</c:v>
                </c:pt>
                <c:pt idx="1481">
                  <c:v>104.08852551153592</c:v>
                </c:pt>
                <c:pt idx="1482">
                  <c:v>104.09602796167319</c:v>
                </c:pt>
                <c:pt idx="1483">
                  <c:v>104.10339137573497</c:v>
                </c:pt>
                <c:pt idx="1484">
                  <c:v>104.1106013593528</c:v>
                </c:pt>
                <c:pt idx="1485">
                  <c:v>104.11766538168067</c:v>
                </c:pt>
                <c:pt idx="1486">
                  <c:v>104.12457917334882</c:v>
                </c:pt>
                <c:pt idx="1487">
                  <c:v>104.13133567470541</c:v>
                </c:pt>
                <c:pt idx="1488">
                  <c:v>104.13794379424144</c:v>
                </c:pt>
                <c:pt idx="1489">
                  <c:v>104.14439616124598</c:v>
                </c:pt>
                <c:pt idx="1490">
                  <c:v>104.15070213020724</c:v>
                </c:pt>
                <c:pt idx="1491">
                  <c:v>104.15683806072872</c:v>
                </c:pt>
                <c:pt idx="1492">
                  <c:v>104.16281277955565</c:v>
                </c:pt>
                <c:pt idx="1493">
                  <c:v>104.16862446600791</c:v>
                </c:pt>
                <c:pt idx="1494">
                  <c:v>104.1742601323363</c:v>
                </c:pt>
                <c:pt idx="1495">
                  <c:v>104.17973981094659</c:v>
                </c:pt>
                <c:pt idx="1496">
                  <c:v>104.18505948186257</c:v>
                </c:pt>
                <c:pt idx="1497">
                  <c:v>104.19020048873399</c:v>
                </c:pt>
                <c:pt idx="1498">
                  <c:v>104.19517306560458</c:v>
                </c:pt>
                <c:pt idx="1499">
                  <c:v>104.19996796120775</c:v>
                </c:pt>
                <c:pt idx="1500">
                  <c:v>104.20458498250251</c:v>
                </c:pt>
                <c:pt idx="1501">
                  <c:v>104.209026632</c:v>
                </c:pt>
                <c:pt idx="1502">
                  <c:v>104.209026632</c:v>
                </c:pt>
                <c:pt idx="1503">
                  <c:v>104.303582891</c:v>
                </c:pt>
                <c:pt idx="1504">
                  <c:v>104.39475665400001</c:v>
                </c:pt>
                <c:pt idx="1505">
                  <c:v>104.482597363</c:v>
                </c:pt>
                <c:pt idx="1506">
                  <c:v>104.567123279</c:v>
                </c:pt>
                <c:pt idx="1507">
                  <c:v>104.64836554199999</c:v>
                </c:pt>
                <c:pt idx="1508">
                  <c:v>104.726359135</c:v>
                </c:pt>
                <c:pt idx="1509">
                  <c:v>104.801138909</c:v>
                </c:pt>
                <c:pt idx="1510">
                  <c:v>104.872746146</c:v>
                </c:pt>
                <c:pt idx="1511">
                  <c:v>104.941222133</c:v>
                </c:pt>
                <c:pt idx="1512">
                  <c:v>105.006611353</c:v>
                </c:pt>
                <c:pt idx="1513">
                  <c:v>105.06896057599999</c:v>
                </c:pt>
                <c:pt idx="1514">
                  <c:v>105.128319303</c:v>
                </c:pt>
                <c:pt idx="1515">
                  <c:v>105.18474048900001</c:v>
                </c:pt>
                <c:pt idx="1516">
                  <c:v>105.23827147999999</c:v>
                </c:pt>
                <c:pt idx="1517">
                  <c:v>105.28898204399999</c:v>
                </c:pt>
                <c:pt idx="1518">
                  <c:v>105.336904949</c:v>
                </c:pt>
                <c:pt idx="1519">
                  <c:v>105.38212179600001</c:v>
                </c:pt>
                <c:pt idx="1520">
                  <c:v>105.424699379</c:v>
                </c:pt>
                <c:pt idx="1521">
                  <c:v>105.46467195</c:v>
                </c:pt>
                <c:pt idx="1522">
                  <c:v>105.502112661</c:v>
                </c:pt>
                <c:pt idx="1523">
                  <c:v>105.537104318</c:v>
                </c:pt>
                <c:pt idx="1524">
                  <c:v>105.569703537</c:v>
                </c:pt>
                <c:pt idx="1525">
                  <c:v>105.599978275</c:v>
                </c:pt>
                <c:pt idx="1526">
                  <c:v>105.627997691</c:v>
                </c:pt>
                <c:pt idx="1527">
                  <c:v>105.65383151899999</c:v>
                </c:pt>
                <c:pt idx="1528">
                  <c:v>105.677550783</c:v>
                </c:pt>
                <c:pt idx="1529">
                  <c:v>105.69922810200001</c:v>
                </c:pt>
                <c:pt idx="1530">
                  <c:v>105.718930052</c:v>
                </c:pt>
                <c:pt idx="1531">
                  <c:v>105.736734829</c:v>
                </c:pt>
                <c:pt idx="1532">
                  <c:v>105.752712516</c:v>
                </c:pt>
                <c:pt idx="1533">
                  <c:v>105.766935976</c:v>
                </c:pt>
                <c:pt idx="1534">
                  <c:v>105.77947949999999</c:v>
                </c:pt>
                <c:pt idx="1535">
                  <c:v>105.790414982</c:v>
                </c:pt>
                <c:pt idx="1536">
                  <c:v>105.799812942</c:v>
                </c:pt>
                <c:pt idx="1537">
                  <c:v>105.807743823</c:v>
                </c:pt>
                <c:pt idx="1538">
                  <c:v>105.814289819</c:v>
                </c:pt>
                <c:pt idx="1539">
                  <c:v>105.81951219699999</c:v>
                </c:pt>
                <c:pt idx="1540">
                  <c:v>105.82349179400001</c:v>
                </c:pt>
                <c:pt idx="1541">
                  <c:v>105.82628409100001</c:v>
                </c:pt>
                <c:pt idx="1542">
                  <c:v>105.82798385700001</c:v>
                </c:pt>
                <c:pt idx="1543">
                  <c:v>105.82863426599999</c:v>
                </c:pt>
                <c:pt idx="1544">
                  <c:v>105.828302331</c:v>
                </c:pt>
                <c:pt idx="1545">
                  <c:v>105.827095515</c:v>
                </c:pt>
                <c:pt idx="1546">
                  <c:v>105.82504000500001</c:v>
                </c:pt>
                <c:pt idx="1547">
                  <c:v>105.822215755</c:v>
                </c:pt>
                <c:pt idx="1548">
                  <c:v>105.818679878</c:v>
                </c:pt>
                <c:pt idx="1549">
                  <c:v>105.814505798</c:v>
                </c:pt>
                <c:pt idx="1550">
                  <c:v>105.809761255</c:v>
                </c:pt>
                <c:pt idx="1551">
                  <c:v>105.80450001299999</c:v>
                </c:pt>
                <c:pt idx="1552">
                  <c:v>105.798783766</c:v>
                </c:pt>
                <c:pt idx="1553">
                  <c:v>105.792695778</c:v>
                </c:pt>
                <c:pt idx="1554">
                  <c:v>105.78623644699999</c:v>
                </c:pt>
                <c:pt idx="1555">
                  <c:v>105.77952580199999</c:v>
                </c:pt>
                <c:pt idx="1556">
                  <c:v>105.772590388</c:v>
                </c:pt>
                <c:pt idx="1557">
                  <c:v>105.765483277</c:v>
                </c:pt>
                <c:pt idx="1558">
                  <c:v>105.75827502200001</c:v>
                </c:pt>
                <c:pt idx="1559">
                  <c:v>105.75101036300001</c:v>
                </c:pt>
                <c:pt idx="1560">
                  <c:v>105.74375080199999</c:v>
                </c:pt>
                <c:pt idx="1561">
                  <c:v>105.736533448</c:v>
                </c:pt>
                <c:pt idx="1562">
                  <c:v>105.729415182</c:v>
                </c:pt>
                <c:pt idx="1563">
                  <c:v>105.722447526</c:v>
                </c:pt>
                <c:pt idx="1564">
                  <c:v>105.715673968</c:v>
                </c:pt>
                <c:pt idx="1565">
                  <c:v>105.709138702</c:v>
                </c:pt>
                <c:pt idx="1566">
                  <c:v>105.702900957</c:v>
                </c:pt>
                <c:pt idx="1567">
                  <c:v>105.69700032599999</c:v>
                </c:pt>
                <c:pt idx="1568">
                  <c:v>105.691478283</c:v>
                </c:pt>
                <c:pt idx="1569">
                  <c:v>105.686383037</c:v>
                </c:pt>
                <c:pt idx="1570">
                  <c:v>105.681751646</c:v>
                </c:pt>
                <c:pt idx="1571">
                  <c:v>105.67763051599999</c:v>
                </c:pt>
                <c:pt idx="1572">
                  <c:v>105.674059101</c:v>
                </c:pt>
                <c:pt idx="1573">
                  <c:v>105.671079515</c:v>
                </c:pt>
                <c:pt idx="1574">
                  <c:v>105.66872830200001</c:v>
                </c:pt>
                <c:pt idx="1575">
                  <c:v>105.66704636599999</c:v>
                </c:pt>
                <c:pt idx="1576">
                  <c:v>105.66606698</c:v>
                </c:pt>
                <c:pt idx="1577">
                  <c:v>105.665832149</c:v>
                </c:pt>
                <c:pt idx="1578">
                  <c:v>105.66637680700001</c:v>
                </c:pt>
                <c:pt idx="1579">
                  <c:v>105.66773623100001</c:v>
                </c:pt>
                <c:pt idx="1580">
                  <c:v>105.669946463</c:v>
                </c:pt>
                <c:pt idx="1581">
                  <c:v>105.673044492</c:v>
                </c:pt>
                <c:pt idx="1582">
                  <c:v>105.67705617199999</c:v>
                </c:pt>
                <c:pt idx="1583">
                  <c:v>105.682026275</c:v>
                </c:pt>
                <c:pt idx="1584">
                  <c:v>105.68798266</c:v>
                </c:pt>
                <c:pt idx="1585">
                  <c:v>105.694960391</c:v>
                </c:pt>
                <c:pt idx="1586">
                  <c:v>105.702989554</c:v>
                </c:pt>
                <c:pt idx="1587">
                  <c:v>105.71210603500001</c:v>
                </c:pt>
                <c:pt idx="1588">
                  <c:v>105.72232813700001</c:v>
                </c:pt>
                <c:pt idx="1589">
                  <c:v>105.733705351</c:v>
                </c:pt>
                <c:pt idx="1590">
                  <c:v>105.746257517</c:v>
                </c:pt>
                <c:pt idx="1591">
                  <c:v>105.760009576</c:v>
                </c:pt>
                <c:pt idx="1592">
                  <c:v>105.77500291600001</c:v>
                </c:pt>
                <c:pt idx="1593">
                  <c:v>105.791289366</c:v>
                </c:pt>
                <c:pt idx="1594">
                  <c:v>105.808842282</c:v>
                </c:pt>
                <c:pt idx="1595">
                  <c:v>105.82777077199999</c:v>
                </c:pt>
                <c:pt idx="1596">
                  <c:v>105.84799622600001</c:v>
                </c:pt>
                <c:pt idx="1597">
                  <c:v>105.869640386</c:v>
                </c:pt>
                <c:pt idx="1598">
                  <c:v>105.89269566199999</c:v>
                </c:pt>
                <c:pt idx="1599">
                  <c:v>105.917182174</c:v>
                </c:pt>
                <c:pt idx="1600">
                  <c:v>105.943155631</c:v>
                </c:pt>
                <c:pt idx="1601">
                  <c:v>105.970639566</c:v>
                </c:pt>
                <c:pt idx="1602">
                  <c:v>105.99966517999999</c:v>
                </c:pt>
                <c:pt idx="1603">
                  <c:v>106.03024805699999</c:v>
                </c:pt>
                <c:pt idx="1604">
                  <c:v>106.062417119</c:v>
                </c:pt>
                <c:pt idx="1605">
                  <c:v>106.096216911</c:v>
                </c:pt>
                <c:pt idx="1606">
                  <c:v>106.13166971699999</c:v>
                </c:pt>
                <c:pt idx="1607">
                  <c:v>106.168805308</c:v>
                </c:pt>
                <c:pt idx="1608">
                  <c:v>106.207658477</c:v>
                </c:pt>
                <c:pt idx="1609">
                  <c:v>106.24825028399999</c:v>
                </c:pt>
                <c:pt idx="1610">
                  <c:v>106.29061645100001</c:v>
                </c:pt>
                <c:pt idx="1611">
                  <c:v>106.334781635</c:v>
                </c:pt>
                <c:pt idx="1612">
                  <c:v>106.380785272</c:v>
                </c:pt>
                <c:pt idx="1613">
                  <c:v>106.42865593499999</c:v>
                </c:pt>
                <c:pt idx="1614">
                  <c:v>106.478426848</c:v>
                </c:pt>
                <c:pt idx="1615">
                  <c:v>106.530125297</c:v>
                </c:pt>
                <c:pt idx="1616">
                  <c:v>106.58378532899999</c:v>
                </c:pt>
                <c:pt idx="1617">
                  <c:v>106.63944322499999</c:v>
                </c:pt>
                <c:pt idx="1618">
                  <c:v>106.697126922</c:v>
                </c:pt>
                <c:pt idx="1619">
                  <c:v>106.75686733000001</c:v>
                </c:pt>
                <c:pt idx="1620">
                  <c:v>106.818701533</c:v>
                </c:pt>
                <c:pt idx="1621">
                  <c:v>106.882666556</c:v>
                </c:pt>
                <c:pt idx="1622">
                  <c:v>106.9487915</c:v>
                </c:pt>
                <c:pt idx="1623">
                  <c:v>107.017120785</c:v>
                </c:pt>
                <c:pt idx="1624">
                  <c:v>107.087681139</c:v>
                </c:pt>
                <c:pt idx="1625">
                  <c:v>107.16051548900001</c:v>
                </c:pt>
                <c:pt idx="1626">
                  <c:v>107.235650376</c:v>
                </c:pt>
                <c:pt idx="1627">
                  <c:v>107.31313109200001</c:v>
                </c:pt>
                <c:pt idx="1628">
                  <c:v>107.39299301200001</c:v>
                </c:pt>
                <c:pt idx="1629">
                  <c:v>107.47528209799999</c:v>
                </c:pt>
                <c:pt idx="1630">
                  <c:v>107.560026798</c:v>
                </c:pt>
                <c:pt idx="1631">
                  <c:v>107.64727121200001</c:v>
                </c:pt>
                <c:pt idx="1632">
                  <c:v>107.737054977</c:v>
                </c:pt>
                <c:pt idx="1633">
                  <c:v>107.829420846</c:v>
                </c:pt>
                <c:pt idx="1634">
                  <c:v>107.924406523</c:v>
                </c:pt>
                <c:pt idx="1635">
                  <c:v>108.022064112</c:v>
                </c:pt>
                <c:pt idx="1636">
                  <c:v>108.122428056</c:v>
                </c:pt>
                <c:pt idx="1637">
                  <c:v>108.225551947</c:v>
                </c:pt>
                <c:pt idx="1638">
                  <c:v>108.33146047699999</c:v>
                </c:pt>
                <c:pt idx="1639">
                  <c:v>108.440216761</c:v>
                </c:pt>
                <c:pt idx="1640">
                  <c:v>108.551892589</c:v>
                </c:pt>
                <c:pt idx="1641">
                  <c:v>108.666453296</c:v>
                </c:pt>
                <c:pt idx="1642">
                  <c:v>108.78403503</c:v>
                </c:pt>
                <c:pt idx="1643">
                  <c:v>108.904644073</c:v>
                </c:pt>
                <c:pt idx="1644">
                  <c:v>109.02832752099999</c:v>
                </c:pt>
                <c:pt idx="1645">
                  <c:v>109.155157104</c:v>
                </c:pt>
                <c:pt idx="1646">
                  <c:v>109.285174619</c:v>
                </c:pt>
                <c:pt idx="1647">
                  <c:v>109.418433017</c:v>
                </c:pt>
                <c:pt idx="1648">
                  <c:v>109.554992721</c:v>
                </c:pt>
                <c:pt idx="1649">
                  <c:v>109.69489532599999</c:v>
                </c:pt>
                <c:pt idx="1650">
                  <c:v>109.838203436</c:v>
                </c:pt>
                <c:pt idx="1651">
                  <c:v>109.98496715500001</c:v>
                </c:pt>
                <c:pt idx="1652">
                  <c:v>110.135257596</c:v>
                </c:pt>
                <c:pt idx="1653">
                  <c:v>110.289127593</c:v>
                </c:pt>
                <c:pt idx="1654">
                  <c:v>110.44663710099999</c:v>
                </c:pt>
                <c:pt idx="1655">
                  <c:v>110.60784763300001</c:v>
                </c:pt>
                <c:pt idx="1656">
                  <c:v>110.772821358</c:v>
                </c:pt>
                <c:pt idx="1657">
                  <c:v>110.94162207399999</c:v>
                </c:pt>
                <c:pt idx="1658">
                  <c:v>111.114314544</c:v>
                </c:pt>
                <c:pt idx="1659">
                  <c:v>111.290964859</c:v>
                </c:pt>
                <c:pt idx="1660">
                  <c:v>111.471640204</c:v>
                </c:pt>
                <c:pt idx="1661">
                  <c:v>111.65640918</c:v>
                </c:pt>
                <c:pt idx="1662">
                  <c:v>111.845342019</c:v>
                </c:pt>
                <c:pt idx="1663">
                  <c:v>112.038509057</c:v>
                </c:pt>
                <c:pt idx="1664">
                  <c:v>112.235987937</c:v>
                </c:pt>
                <c:pt idx="1665">
                  <c:v>112.43784282599999</c:v>
                </c:pt>
                <c:pt idx="1666">
                  <c:v>112.64415375999999</c:v>
                </c:pt>
                <c:pt idx="1667">
                  <c:v>112.85499224199999</c:v>
                </c:pt>
                <c:pt idx="1668">
                  <c:v>113.070445943</c:v>
                </c:pt>
                <c:pt idx="1669">
                  <c:v>113.29059027</c:v>
                </c:pt>
                <c:pt idx="1670">
                  <c:v>113.515506833</c:v>
                </c:pt>
                <c:pt idx="1671">
                  <c:v>113.745274972</c:v>
                </c:pt>
                <c:pt idx="1672">
                  <c:v>113.979980269</c:v>
                </c:pt>
                <c:pt idx="1673">
                  <c:v>114.219705631</c:v>
                </c:pt>
                <c:pt idx="1674">
                  <c:v>114.46454295700001</c:v>
                </c:pt>
                <c:pt idx="1675">
                  <c:v>114.714578643</c:v>
                </c:pt>
                <c:pt idx="1676">
                  <c:v>114.96990666400001</c:v>
                </c:pt>
                <c:pt idx="1677">
                  <c:v>115.23061128099999</c:v>
                </c:pt>
                <c:pt idx="1678">
                  <c:v>115.496789686</c:v>
                </c:pt>
                <c:pt idx="1679">
                  <c:v>115.768537306</c:v>
                </c:pt>
                <c:pt idx="1680">
                  <c:v>116.045949576</c:v>
                </c:pt>
                <c:pt idx="1681">
                  <c:v>116.329125959</c:v>
                </c:pt>
                <c:pt idx="1682">
                  <c:v>116.618174021</c:v>
                </c:pt>
                <c:pt idx="1683">
                  <c:v>116.91318695</c:v>
                </c:pt>
                <c:pt idx="1684">
                  <c:v>117.21426959199999</c:v>
                </c:pt>
                <c:pt idx="1685">
                  <c:v>117.521537106</c:v>
                </c:pt>
                <c:pt idx="1686">
                  <c:v>117.83507376199999</c:v>
                </c:pt>
                <c:pt idx="1687">
                  <c:v>118.155016109</c:v>
                </c:pt>
                <c:pt idx="1688">
                  <c:v>118.481479995</c:v>
                </c:pt>
                <c:pt idx="1689">
                  <c:v>118.814549243</c:v>
                </c:pt>
                <c:pt idx="1690">
                  <c:v>119.15434137</c:v>
                </c:pt>
                <c:pt idx="1691">
                  <c:v>119.50101527699999</c:v>
                </c:pt>
                <c:pt idx="1692">
                  <c:v>119.854651222</c:v>
                </c:pt>
                <c:pt idx="1693">
                  <c:v>120.215376986</c:v>
                </c:pt>
                <c:pt idx="1694">
                  <c:v>120.583332484</c:v>
                </c:pt>
                <c:pt idx="1695">
                  <c:v>120.95864764</c:v>
                </c:pt>
                <c:pt idx="1696">
                  <c:v>121.34140043399999</c:v>
                </c:pt>
                <c:pt idx="1697">
                  <c:v>121.73177455699999</c:v>
                </c:pt>
                <c:pt idx="1698">
                  <c:v>122.129909313</c:v>
                </c:pt>
                <c:pt idx="1699">
                  <c:v>122.535894171</c:v>
                </c:pt>
                <c:pt idx="1700">
                  <c:v>122.949880713</c:v>
                </c:pt>
                <c:pt idx="1701">
                  <c:v>123.372028445</c:v>
                </c:pt>
                <c:pt idx="1702">
                  <c:v>123.802474144</c:v>
                </c:pt>
                <c:pt idx="1703">
                  <c:v>124.241354055</c:v>
                </c:pt>
                <c:pt idx="1704">
                  <c:v>124.688817814</c:v>
                </c:pt>
                <c:pt idx="1705">
                  <c:v>125.145014854</c:v>
                </c:pt>
                <c:pt idx="1706">
                  <c:v>125.61009681</c:v>
                </c:pt>
                <c:pt idx="1707">
                  <c:v>126.084218468</c:v>
                </c:pt>
                <c:pt idx="1708">
                  <c:v>126.567536481</c:v>
                </c:pt>
                <c:pt idx="1709">
                  <c:v>127.060210399</c:v>
                </c:pt>
                <c:pt idx="1710">
                  <c:v>127.562402569</c:v>
                </c:pt>
                <c:pt idx="1711">
                  <c:v>128.07427744200001</c:v>
                </c:pt>
                <c:pt idx="1712">
                  <c:v>128.59600281900001</c:v>
                </c:pt>
                <c:pt idx="1713">
                  <c:v>129.12774865399999</c:v>
                </c:pt>
                <c:pt idx="1714">
                  <c:v>129.66968246499999</c:v>
                </c:pt>
                <c:pt idx="1715">
                  <c:v>130.22199078400001</c:v>
                </c:pt>
                <c:pt idx="1716">
                  <c:v>130.78484667000001</c:v>
                </c:pt>
                <c:pt idx="1717">
                  <c:v>131.358436971</c:v>
                </c:pt>
                <c:pt idx="1718">
                  <c:v>131.94293477100001</c:v>
                </c:pt>
                <c:pt idx="1719">
                  <c:v>132.53853262499999</c:v>
                </c:pt>
                <c:pt idx="1720">
                  <c:v>133.145419688</c:v>
                </c:pt>
                <c:pt idx="1721">
                  <c:v>133.76379124600001</c:v>
                </c:pt>
                <c:pt idx="1722">
                  <c:v>134.393840772</c:v>
                </c:pt>
                <c:pt idx="1723">
                  <c:v>135.03576792600001</c:v>
                </c:pt>
                <c:pt idx="1724">
                  <c:v>135.68977459300001</c:v>
                </c:pt>
                <c:pt idx="1725">
                  <c:v>136.35606423499999</c:v>
                </c:pt>
                <c:pt idx="1726">
                  <c:v>137.03484928699999</c:v>
                </c:pt>
                <c:pt idx="1727">
                  <c:v>137.72633648600001</c:v>
                </c:pt>
                <c:pt idx="1728">
                  <c:v>138.43074153399999</c:v>
                </c:pt>
                <c:pt idx="1729">
                  <c:v>139.148277237</c:v>
                </c:pt>
                <c:pt idx="1730">
                  <c:v>139.87917224700001</c:v>
                </c:pt>
                <c:pt idx="1731">
                  <c:v>140.623652021</c:v>
                </c:pt>
                <c:pt idx="1732">
                  <c:v>141.381934825</c:v>
                </c:pt>
                <c:pt idx="1733">
                  <c:v>142.15425334700001</c:v>
                </c:pt>
                <c:pt idx="1734">
                  <c:v>142.94084002299999</c:v>
                </c:pt>
                <c:pt idx="1735">
                  <c:v>143.74193255899999</c:v>
                </c:pt>
                <c:pt idx="1736">
                  <c:v>144.55777469399999</c:v>
                </c:pt>
                <c:pt idx="1737">
                  <c:v>145.38861161400001</c:v>
                </c:pt>
                <c:pt idx="1738">
                  <c:v>146.23468049900001</c:v>
                </c:pt>
                <c:pt idx="1739">
                  <c:v>147.09623603099999</c:v>
                </c:pt>
                <c:pt idx="1740">
                  <c:v>147.97352812099999</c:v>
                </c:pt>
                <c:pt idx="1741">
                  <c:v>148.866819792</c:v>
                </c:pt>
                <c:pt idx="1742">
                  <c:v>149.77636780399999</c:v>
                </c:pt>
                <c:pt idx="1743">
                  <c:v>150.70243860900001</c:v>
                </c:pt>
                <c:pt idx="1744">
                  <c:v>151.645292533</c:v>
                </c:pt>
                <c:pt idx="1745">
                  <c:v>152.605202719</c:v>
                </c:pt>
                <c:pt idx="1746">
                  <c:v>153.58244043600001</c:v>
                </c:pt>
                <c:pt idx="1747">
                  <c:v>154.57728653000001</c:v>
                </c:pt>
                <c:pt idx="1748">
                  <c:v>155.59001325899999</c:v>
                </c:pt>
                <c:pt idx="1749">
                  <c:v>156.62091751</c:v>
                </c:pt>
                <c:pt idx="1750">
                  <c:v>157.67028186300001</c:v>
                </c:pt>
                <c:pt idx="1751">
                  <c:v>158.73838680099999</c:v>
                </c:pt>
                <c:pt idx="1752">
                  <c:v>159.82553180900001</c:v>
                </c:pt>
                <c:pt idx="1753">
                  <c:v>160.93201301900001</c:v>
                </c:pt>
                <c:pt idx="1754">
                  <c:v>162.05813044600001</c:v>
                </c:pt>
                <c:pt idx="1755">
                  <c:v>163.20418715900001</c:v>
                </c:pt>
                <c:pt idx="1756">
                  <c:v>164.370489437</c:v>
                </c:pt>
                <c:pt idx="1757">
                  <c:v>165.557346819</c:v>
                </c:pt>
                <c:pt idx="1758">
                  <c:v>166.765071734</c:v>
                </c:pt>
                <c:pt idx="1759">
                  <c:v>167.99397981000001</c:v>
                </c:pt>
                <c:pt idx="1760">
                  <c:v>169.244389918</c:v>
                </c:pt>
                <c:pt idx="1761">
                  <c:v>170.51661953499999</c:v>
                </c:pt>
                <c:pt idx="1762">
                  <c:v>171.81100193699999</c:v>
                </c:pt>
                <c:pt idx="1763">
                  <c:v>173.12786463500001</c:v>
                </c:pt>
                <c:pt idx="1764">
                  <c:v>174.46752966099999</c:v>
                </c:pt>
                <c:pt idx="1765">
                  <c:v>175.830334201</c:v>
                </c:pt>
                <c:pt idx="1766">
                  <c:v>177.21661226399999</c:v>
                </c:pt>
                <c:pt idx="1767">
                  <c:v>178.62670651799999</c:v>
                </c:pt>
                <c:pt idx="1768">
                  <c:v>180.060956019</c:v>
                </c:pt>
                <c:pt idx="1769">
                  <c:v>181.519706128</c:v>
                </c:pt>
                <c:pt idx="1770">
                  <c:v>183.003298489</c:v>
                </c:pt>
                <c:pt idx="1771">
                  <c:v>184.51208228199999</c:v>
                </c:pt>
                <c:pt idx="1772">
                  <c:v>186.046411973</c:v>
                </c:pt>
                <c:pt idx="1773">
                  <c:v>187.60663749899999</c:v>
                </c:pt>
                <c:pt idx="1774">
                  <c:v>189.19311656900001</c:v>
                </c:pt>
                <c:pt idx="1775">
                  <c:v>190.806197664</c:v>
                </c:pt>
                <c:pt idx="1776">
                  <c:v>192.446244646</c:v>
                </c:pt>
                <c:pt idx="1777">
                  <c:v>194.11361645599999</c:v>
                </c:pt>
                <c:pt idx="1778">
                  <c:v>195.808673836</c:v>
                </c:pt>
                <c:pt idx="1779">
                  <c:v>197.531780099</c:v>
                </c:pt>
                <c:pt idx="1780">
                  <c:v>199.28329681</c:v>
                </c:pt>
                <c:pt idx="1781">
                  <c:v>201.06359050399999</c:v>
                </c:pt>
                <c:pt idx="1782">
                  <c:v>202.87302465799999</c:v>
                </c:pt>
                <c:pt idx="1783">
                  <c:v>204.71196567499999</c:v>
                </c:pt>
                <c:pt idx="1784">
                  <c:v>206.58077665900001</c:v>
                </c:pt>
                <c:pt idx="1785">
                  <c:v>208.47983497800001</c:v>
                </c:pt>
                <c:pt idx="1786">
                  <c:v>210.40949714600001</c:v>
                </c:pt>
                <c:pt idx="1787">
                  <c:v>212.370133082</c:v>
                </c:pt>
                <c:pt idx="1788">
                  <c:v>214.36210905799999</c:v>
                </c:pt>
                <c:pt idx="1789">
                  <c:v>216.38579076400001</c:v>
                </c:pt>
                <c:pt idx="1790">
                  <c:v>218.441543064</c:v>
                </c:pt>
                <c:pt idx="1791">
                  <c:v>220.529729761</c:v>
                </c:pt>
                <c:pt idx="1792">
                  <c:v>222.650713341</c:v>
                </c:pt>
                <c:pt idx="1793">
                  <c:v>224.80485470799999</c:v>
                </c:pt>
                <c:pt idx="1794">
                  <c:v>226.99251292</c:v>
                </c:pt>
                <c:pt idx="1795">
                  <c:v>229.21404253099999</c:v>
                </c:pt>
                <c:pt idx="1796">
                  <c:v>231.469798516</c:v>
                </c:pt>
                <c:pt idx="1797">
                  <c:v>233.76016781800001</c:v>
                </c:pt>
                <c:pt idx="1798">
                  <c:v>236.085414415</c:v>
                </c:pt>
                <c:pt idx="1799">
                  <c:v>238.44596482899999</c:v>
                </c:pt>
                <c:pt idx="1800">
                  <c:v>240.84212468999999</c:v>
                </c:pt>
                <c:pt idx="1801">
                  <c:v>243.27422927000001</c:v>
                </c:pt>
                <c:pt idx="1802">
                  <c:v>245.74262870300001</c:v>
                </c:pt>
                <c:pt idx="1803">
                  <c:v>248.24764356</c:v>
                </c:pt>
                <c:pt idx="1804">
                  <c:v>250.789597321</c:v>
                </c:pt>
                <c:pt idx="1805">
                  <c:v>253.36880798600001</c:v>
                </c:pt>
                <c:pt idx="1806">
                  <c:v>255.98558279</c:v>
                </c:pt>
                <c:pt idx="1807">
                  <c:v>258.640237394</c:v>
                </c:pt>
                <c:pt idx="1808">
                  <c:v>261.33306613000002</c:v>
                </c:pt>
                <c:pt idx="1809">
                  <c:v>264.06436607699999</c:v>
                </c:pt>
                <c:pt idx="1810">
                  <c:v>266.834411988</c:v>
                </c:pt>
                <c:pt idx="1811">
                  <c:v>269.64348331399998</c:v>
                </c:pt>
                <c:pt idx="1812">
                  <c:v>272.49185265400001</c:v>
                </c:pt>
                <c:pt idx="1813">
                  <c:v>275.37977734399999</c:v>
                </c:pt>
                <c:pt idx="1814">
                  <c:v>278.30750974599999</c:v>
                </c:pt>
                <c:pt idx="1815">
                  <c:v>281.27528597700001</c:v>
                </c:pt>
                <c:pt idx="1816">
                  <c:v>284.28333475400001</c:v>
                </c:pt>
                <c:pt idx="1817">
                  <c:v>287.33188291300002</c:v>
                </c:pt>
                <c:pt idx="1818">
                  <c:v>290.42113515599999</c:v>
                </c:pt>
                <c:pt idx="1819">
                  <c:v>293.55129185200002</c:v>
                </c:pt>
                <c:pt idx="1820">
                  <c:v>296.72252881999998</c:v>
                </c:pt>
                <c:pt idx="1821">
                  <c:v>299.93502425700001</c:v>
                </c:pt>
                <c:pt idx="1822">
                  <c:v>303.188934383</c:v>
                </c:pt>
                <c:pt idx="1823">
                  <c:v>306.48440888699997</c:v>
                </c:pt>
                <c:pt idx="1824">
                  <c:v>309.82157265400002</c:v>
                </c:pt>
                <c:pt idx="1825">
                  <c:v>313.20054426199999</c:v>
                </c:pt>
                <c:pt idx="1826">
                  <c:v>316.62142467500001</c:v>
                </c:pt>
                <c:pt idx="1827">
                  <c:v>320.08429915099998</c:v>
                </c:pt>
                <c:pt idx="1828">
                  <c:v>323.58923673499999</c:v>
                </c:pt>
                <c:pt idx="1829">
                  <c:v>327.136288691</c:v>
                </c:pt>
                <c:pt idx="1830">
                  <c:v>330.72549329100002</c:v>
                </c:pt>
                <c:pt idx="1831">
                  <c:v>334.35686473700002</c:v>
                </c:pt>
                <c:pt idx="1832">
                  <c:v>338.030403234</c:v>
                </c:pt>
                <c:pt idx="1833">
                  <c:v>341.74608726899999</c:v>
                </c:pt>
                <c:pt idx="1834">
                  <c:v>345.50388392899998</c:v>
                </c:pt>
                <c:pt idx="1835">
                  <c:v>349.30372895300002</c:v>
                </c:pt>
                <c:pt idx="1836">
                  <c:v>353.14554572100002</c:v>
                </c:pt>
                <c:pt idx="1837">
                  <c:v>357.02923367800003</c:v>
                </c:pt>
                <c:pt idx="1838">
                  <c:v>360.95467546100002</c:v>
                </c:pt>
                <c:pt idx="1839">
                  <c:v>364.92172936399999</c:v>
                </c:pt>
                <c:pt idx="1840">
                  <c:v>368.93022926700002</c:v>
                </c:pt>
                <c:pt idx="1841">
                  <c:v>372.97999029800002</c:v>
                </c:pt>
                <c:pt idx="1842">
                  <c:v>377.07080071600001</c:v>
                </c:pt>
                <c:pt idx="1843">
                  <c:v>381.20244002999999</c:v>
                </c:pt>
                <c:pt idx="1844">
                  <c:v>385.37464212399999</c:v>
                </c:pt>
                <c:pt idx="1845">
                  <c:v>389.58713226899999</c:v>
                </c:pt>
                <c:pt idx="1846">
                  <c:v>393.83960876200001</c:v>
                </c:pt>
                <c:pt idx="1847">
                  <c:v>398.13174194800001</c:v>
                </c:pt>
                <c:pt idx="1848">
                  <c:v>402.46318322799999</c:v>
                </c:pt>
                <c:pt idx="1849">
                  <c:v>406.83355549200002</c:v>
                </c:pt>
                <c:pt idx="1850">
                  <c:v>411.24245760700001</c:v>
                </c:pt>
                <c:pt idx="1851">
                  <c:v>415.68946499499998</c:v>
                </c:pt>
                <c:pt idx="1852">
                  <c:v>420.17411365100003</c:v>
                </c:pt>
                <c:pt idx="1853">
                  <c:v>424.69595385600002</c:v>
                </c:pt>
                <c:pt idx="1854">
                  <c:v>429.25445944199998</c:v>
                </c:pt>
                <c:pt idx="1855">
                  <c:v>433.84910967500002</c:v>
                </c:pt>
                <c:pt idx="1856">
                  <c:v>438.47935248099998</c:v>
                </c:pt>
                <c:pt idx="1857">
                  <c:v>443.14460638700001</c:v>
                </c:pt>
                <c:pt idx="1858">
                  <c:v>447.84426698300001</c:v>
                </c:pt>
                <c:pt idx="1859">
                  <c:v>452.57770693800001</c:v>
                </c:pt>
                <c:pt idx="1860">
                  <c:v>457.34427008400002</c:v>
                </c:pt>
                <c:pt idx="1861">
                  <c:v>462.14327952100001</c:v>
                </c:pt>
                <c:pt idx="1862">
                  <c:v>466.97401860999997</c:v>
                </c:pt>
                <c:pt idx="1863">
                  <c:v>471.83576894399999</c:v>
                </c:pt>
                <c:pt idx="1864">
                  <c:v>476.72778318799999</c:v>
                </c:pt>
                <c:pt idx="1865">
                  <c:v>481.64926947100003</c:v>
                </c:pt>
                <c:pt idx="1866">
                  <c:v>486.59942968799999</c:v>
                </c:pt>
                <c:pt idx="1867">
                  <c:v>491.57744428900003</c:v>
                </c:pt>
                <c:pt idx="1868">
                  <c:v>496.582466372</c:v>
                </c:pt>
                <c:pt idx="1869">
                  <c:v>501.61362127000001</c:v>
                </c:pt>
                <c:pt idx="1870">
                  <c:v>506.67001696099999</c:v>
                </c:pt>
                <c:pt idx="1871">
                  <c:v>511.75074928599997</c:v>
                </c:pt>
                <c:pt idx="1872">
                  <c:v>516.85488165899994</c:v>
                </c:pt>
                <c:pt idx="1873">
                  <c:v>521.98147210599996</c:v>
                </c:pt>
                <c:pt idx="1874">
                  <c:v>527.129525715</c:v>
                </c:pt>
                <c:pt idx="1875">
                  <c:v>532.29806207000001</c:v>
                </c:pt>
                <c:pt idx="1876">
                  <c:v>537.48608340800001</c:v>
                </c:pt>
                <c:pt idx="1877">
                  <c:v>542.69256185899997</c:v>
                </c:pt>
                <c:pt idx="1878">
                  <c:v>547.916451639</c:v>
                </c:pt>
                <c:pt idx="1879">
                  <c:v>553.15669994799998</c:v>
                </c:pt>
                <c:pt idx="1880">
                  <c:v>558.41223705000004</c:v>
                </c:pt>
                <c:pt idx="1881">
                  <c:v>563.68197990600004</c:v>
                </c:pt>
                <c:pt idx="1882">
                  <c:v>568.96483312600003</c:v>
                </c:pt>
                <c:pt idx="1883">
                  <c:v>574.25969009599999</c:v>
                </c:pt>
                <c:pt idx="1884">
                  <c:v>579.56543326999997</c:v>
                </c:pt>
                <c:pt idx="1885">
                  <c:v>584.88094116299999</c:v>
                </c:pt>
                <c:pt idx="1886">
                  <c:v>590.20506992699995</c:v>
                </c:pt>
                <c:pt idx="1887">
                  <c:v>595.53667732199995</c:v>
                </c:pt>
                <c:pt idx="1888">
                  <c:v>600.87462455599996</c:v>
                </c:pt>
                <c:pt idx="1889">
                  <c:v>606.21775597500005</c:v>
                </c:pt>
                <c:pt idx="1890">
                  <c:v>611.56491028400001</c:v>
                </c:pt>
                <c:pt idx="1891">
                  <c:v>616.91492978099996</c:v>
                </c:pt>
                <c:pt idx="1892">
                  <c:v>622.26665078300005</c:v>
                </c:pt>
                <c:pt idx="1893">
                  <c:v>627.61891512199998</c:v>
                </c:pt>
                <c:pt idx="1894">
                  <c:v>632.97056256500002</c:v>
                </c:pt>
                <c:pt idx="1895">
                  <c:v>638.32042644800003</c:v>
                </c:pt>
                <c:pt idx="1896">
                  <c:v>643.66735263700002</c:v>
                </c:pt>
                <c:pt idx="1897">
                  <c:v>649.01018479699997</c:v>
                </c:pt>
                <c:pt idx="1898">
                  <c:v>654.34778134400005</c:v>
                </c:pt>
                <c:pt idx="1899">
                  <c:v>659.67899896999995</c:v>
                </c:pt>
                <c:pt idx="1900">
                  <c:v>665.00269820200003</c:v>
                </c:pt>
                <c:pt idx="1901">
                  <c:v>670.31775463099996</c:v>
                </c:pt>
                <c:pt idx="1902">
                  <c:v>675.62304832999996</c:v>
                </c:pt>
                <c:pt idx="1903">
                  <c:v>680.91747691299997</c:v>
                </c:pt>
                <c:pt idx="1904">
                  <c:v>686.19994227799998</c:v>
                </c:pt>
                <c:pt idx="1905">
                  <c:v>691.46936094700004</c:v>
                </c:pt>
                <c:pt idx="1906">
                  <c:v>696.72466270300004</c:v>
                </c:pt>
                <c:pt idx="1907">
                  <c:v>701.96479151699998</c:v>
                </c:pt>
                <c:pt idx="1908">
                  <c:v>707.18870644200001</c:v>
                </c:pt>
                <c:pt idx="1909">
                  <c:v>712.39538247899998</c:v>
                </c:pt>
                <c:pt idx="1910">
                  <c:v>717.58381140500001</c:v>
                </c:pt>
                <c:pt idx="1911">
                  <c:v>722.75300158200002</c:v>
                </c:pt>
                <c:pt idx="1912">
                  <c:v>727.90198366000004</c:v>
                </c:pt>
                <c:pt idx="1913">
                  <c:v>733.02980142299998</c:v>
                </c:pt>
                <c:pt idx="1914">
                  <c:v>738.13552234600002</c:v>
                </c:pt>
                <c:pt idx="1915">
                  <c:v>743.21823147600003</c:v>
                </c:pt>
                <c:pt idx="1916">
                  <c:v>748.27704216999996</c:v>
                </c:pt>
                <c:pt idx="1917">
                  <c:v>753.31107839799995</c:v>
                </c:pt>
                <c:pt idx="1918">
                  <c:v>758.31949222399999</c:v>
                </c:pt>
                <c:pt idx="1919">
                  <c:v>763.30146160699996</c:v>
                </c:pt>
                <c:pt idx="1920">
                  <c:v>768.25617982400001</c:v>
                </c:pt>
                <c:pt idx="1921">
                  <c:v>773.18286849399999</c:v>
                </c:pt>
                <c:pt idx="1922">
                  <c:v>778.08076905500002</c:v>
                </c:pt>
                <c:pt idx="1923">
                  <c:v>782.94915978200004</c:v>
                </c:pt>
                <c:pt idx="1924">
                  <c:v>787.78732322899998</c:v>
                </c:pt>
                <c:pt idx="1925">
                  <c:v>792.59458027799997</c:v>
                </c:pt>
                <c:pt idx="1926">
                  <c:v>797.37027321000005</c:v>
                </c:pt>
                <c:pt idx="1927">
                  <c:v>802.11376906099997</c:v>
                </c:pt>
                <c:pt idx="1928">
                  <c:v>806.82446015400001</c:v>
                </c:pt>
                <c:pt idx="1929">
                  <c:v>811.50176382899997</c:v>
                </c:pt>
                <c:pt idx="1930">
                  <c:v>816.14512284099999</c:v>
                </c:pt>
                <c:pt idx="1931">
                  <c:v>820.753997992</c:v>
                </c:pt>
                <c:pt idx="1932">
                  <c:v>825.32790301</c:v>
                </c:pt>
                <c:pt idx="1933">
                  <c:v>829.86633528200002</c:v>
                </c:pt>
                <c:pt idx="1934">
                  <c:v>834.36884477000001</c:v>
                </c:pt>
                <c:pt idx="1935">
                  <c:v>838.83499942399999</c:v>
                </c:pt>
                <c:pt idx="1936">
                  <c:v>843.26439189899997</c:v>
                </c:pt>
                <c:pt idx="1937">
                  <c:v>847.65663936199996</c:v>
                </c:pt>
                <c:pt idx="1938">
                  <c:v>852.01138326399996</c:v>
                </c:pt>
                <c:pt idx="1939">
                  <c:v>856.328283984</c:v>
                </c:pt>
                <c:pt idx="1940">
                  <c:v>860.60704097600001</c:v>
                </c:pt>
                <c:pt idx="1941">
                  <c:v>864.84736698999995</c:v>
                </c:pt>
                <c:pt idx="1942">
                  <c:v>869.04898766700001</c:v>
                </c:pt>
                <c:pt idx="1943">
                  <c:v>873.21166446100005</c:v>
                </c:pt>
                <c:pt idx="1944">
                  <c:v>877.33518306899998</c:v>
                </c:pt>
                <c:pt idx="1945">
                  <c:v>881.41934646699997</c:v>
                </c:pt>
                <c:pt idx="1946">
                  <c:v>885.46397834300001</c:v>
                </c:pt>
                <c:pt idx="1947">
                  <c:v>889.46891743799995</c:v>
                </c:pt>
                <c:pt idx="1948">
                  <c:v>893.43403521699997</c:v>
                </c:pt>
                <c:pt idx="1949">
                  <c:v>897.35925105599995</c:v>
                </c:pt>
                <c:pt idx="1950">
                  <c:v>901.24440616799995</c:v>
                </c:pt>
                <c:pt idx="1951">
                  <c:v>905.089466184</c:v>
                </c:pt>
                <c:pt idx="1952">
                  <c:v>908.89436483099996</c:v>
                </c:pt>
                <c:pt idx="1953">
                  <c:v>912.65908797300006</c:v>
                </c:pt>
                <c:pt idx="1954">
                  <c:v>916.38360034300001</c:v>
                </c:pt>
                <c:pt idx="1955">
                  <c:v>920.06790383500004</c:v>
                </c:pt>
                <c:pt idx="1956">
                  <c:v>923.71201508000001</c:v>
                </c:pt>
                <c:pt idx="1957">
                  <c:v>927.31596630399997</c:v>
                </c:pt>
                <c:pt idx="1958">
                  <c:v>930.87980635300005</c:v>
                </c:pt>
                <c:pt idx="1959">
                  <c:v>934.40359935100003</c:v>
                </c:pt>
                <c:pt idx="1960">
                  <c:v>937.88742435400002</c:v>
                </c:pt>
                <c:pt idx="1961">
                  <c:v>941.33137483799999</c:v>
                </c:pt>
                <c:pt idx="1962">
                  <c:v>944.73555819700005</c:v>
                </c:pt>
                <c:pt idx="1963">
                  <c:v>948.10009522899998</c:v>
                </c:pt>
                <c:pt idx="1964">
                  <c:v>951.42511963799996</c:v>
                </c:pt>
                <c:pt idx="1965">
                  <c:v>954.71077752899998</c:v>
                </c:pt>
                <c:pt idx="1966">
                  <c:v>957.95722691799995</c:v>
                </c:pt>
                <c:pt idx="1967">
                  <c:v>961.16463723699997</c:v>
                </c:pt>
                <c:pt idx="1968">
                  <c:v>964.33318885100005</c:v>
                </c:pt>
                <c:pt idx="1969">
                  <c:v>967.46307250200005</c:v>
                </c:pt>
                <c:pt idx="1970">
                  <c:v>970.55448922200003</c:v>
                </c:pt>
                <c:pt idx="1971">
                  <c:v>973.60764909800002</c:v>
                </c:pt>
                <c:pt idx="1972">
                  <c:v>976.62277158400002</c:v>
                </c:pt>
                <c:pt idx="1973">
                  <c:v>979.60008466700003</c:v>
                </c:pt>
                <c:pt idx="1974">
                  <c:v>982.53982450499996</c:v>
                </c:pt>
                <c:pt idx="1975">
                  <c:v>985.44223499199995</c:v>
                </c:pt>
                <c:pt idx="1976">
                  <c:v>988.30756733299995</c:v>
                </c:pt>
                <c:pt idx="1977">
                  <c:v>991.13607963699997</c:v>
                </c:pt>
                <c:pt idx="1978">
                  <c:v>993.92803650300004</c:v>
                </c:pt>
                <c:pt idx="1979">
                  <c:v>996.68370872900005</c:v>
                </c:pt>
                <c:pt idx="1980">
                  <c:v>999.40337253200005</c:v>
                </c:pt>
                <c:pt idx="1981">
                  <c:v>1002.08730966</c:v>
                </c:pt>
                <c:pt idx="1982">
                  <c:v>1004.7358070400001</c:v>
                </c:pt>
                <c:pt idx="1983">
                  <c:v>1007.34915576</c:v>
                </c:pt>
                <c:pt idx="1984">
                  <c:v>1009.92765186</c:v>
                </c:pt>
                <c:pt idx="1985">
                  <c:v>1012.47159446</c:v>
                </c:pt>
                <c:pt idx="1986">
                  <c:v>1014.9812868499999</c:v>
                </c:pt>
                <c:pt idx="1987">
                  <c:v>1017.4570354799999</c:v>
                </c:pt>
                <c:pt idx="1988">
                  <c:v>1019.89914967</c:v>
                </c:pt>
                <c:pt idx="1989">
                  <c:v>1022.30794187</c:v>
                </c:pt>
                <c:pt idx="1990">
                  <c:v>1024.6837262900001</c:v>
                </c:pt>
                <c:pt idx="1991">
                  <c:v>1027.0268197</c:v>
                </c:pt>
                <c:pt idx="1992">
                  <c:v>1029.33754062</c:v>
                </c:pt>
                <c:pt idx="1993">
                  <c:v>1031.6162091900001</c:v>
                </c:pt>
                <c:pt idx="1994">
                  <c:v>1033.8631468999999</c:v>
                </c:pt>
                <c:pt idx="1995">
                  <c:v>1036.0786763599999</c:v>
                </c:pt>
                <c:pt idx="1996">
                  <c:v>1038.2631209799999</c:v>
                </c:pt>
                <c:pt idx="1997">
                  <c:v>1040.4168052299999</c:v>
                </c:pt>
                <c:pt idx="1998">
                  <c:v>1042.5400534600001</c:v>
                </c:pt>
                <c:pt idx="1999">
                  <c:v>1044.6331906600001</c:v>
                </c:pt>
                <c:pt idx="2000">
                  <c:v>1046.6965418100001</c:v>
                </c:pt>
                <c:pt idx="2001">
                  <c:v>1048.7304317400001</c:v>
                </c:pt>
                <c:pt idx="2002">
                  <c:v>1050.735185</c:v>
                </c:pt>
                <c:pt idx="2003">
                  <c:v>1052.7111256600001</c:v>
                </c:pt>
                <c:pt idx="2004">
                  <c:v>1054.65857719</c:v>
                </c:pt>
                <c:pt idx="2005">
                  <c:v>1056.5778631400001</c:v>
                </c:pt>
                <c:pt idx="2006">
                  <c:v>1058.46930253</c:v>
                </c:pt>
                <c:pt idx="2007">
                  <c:v>1060.33321873</c:v>
                </c:pt>
                <c:pt idx="2008">
                  <c:v>1062.1699303400001</c:v>
                </c:pt>
                <c:pt idx="2009">
                  <c:v>1063.9797573400001</c:v>
                </c:pt>
                <c:pt idx="2010">
                  <c:v>1065.7630106399999</c:v>
                </c:pt>
                <c:pt idx="2011">
                  <c:v>1067.5200112</c:v>
                </c:pt>
                <c:pt idx="2012">
                  <c:v>1069.2510704399999</c:v>
                </c:pt>
                <c:pt idx="2013">
                  <c:v>1070.9565001200001</c:v>
                </c:pt>
                <c:pt idx="2014">
                  <c:v>1072.6366111899999</c:v>
                </c:pt>
                <c:pt idx="2015">
                  <c:v>1074.2917079599999</c:v>
                </c:pt>
                <c:pt idx="2016">
                  <c:v>1075.9220997699999</c:v>
                </c:pt>
                <c:pt idx="2017">
                  <c:v>1077.5280891499999</c:v>
                </c:pt>
                <c:pt idx="2018">
                  <c:v>1079.10998079</c:v>
                </c:pt>
                <c:pt idx="2019">
                  <c:v>1080.6680643100001</c:v>
                </c:pt>
                <c:pt idx="2020">
                  <c:v>1082.20264621</c:v>
                </c:pt>
                <c:pt idx="2021">
                  <c:v>1083.7140178100001</c:v>
                </c:pt>
                <c:pt idx="2022">
                  <c:v>1085.2024712</c:v>
                </c:pt>
                <c:pt idx="2023">
                  <c:v>1086.66829594</c:v>
                </c:pt>
                <c:pt idx="2024">
                  <c:v>1088.1117790799999</c:v>
                </c:pt>
                <c:pt idx="2025">
                  <c:v>1089.53320506</c:v>
                </c:pt>
                <c:pt idx="2026">
                  <c:v>1090.9328557199999</c:v>
                </c:pt>
                <c:pt idx="2027">
                  <c:v>1092.3110102999999</c:v>
                </c:pt>
                <c:pt idx="2028">
                  <c:v>1093.6679449999999</c:v>
                </c:pt>
                <c:pt idx="2029">
                  <c:v>1095.0039402</c:v>
                </c:pt>
                <c:pt idx="2030">
                  <c:v>1096.31924796</c:v>
                </c:pt>
                <c:pt idx="2031">
                  <c:v>1097.6141549399999</c:v>
                </c:pt>
                <c:pt idx="2032">
                  <c:v>1098.8889207899999</c:v>
                </c:pt>
                <c:pt idx="2033">
                  <c:v>1100.14380794</c:v>
                </c:pt>
                <c:pt idx="2034">
                  <c:v>1101.37907619</c:v>
                </c:pt>
                <c:pt idx="2035">
                  <c:v>1102.5949824700001</c:v>
                </c:pt>
                <c:pt idx="2036">
                  <c:v>1103.79178088</c:v>
                </c:pt>
                <c:pt idx="2037">
                  <c:v>1104.9697226599999</c:v>
                </c:pt>
                <c:pt idx="2038">
                  <c:v>1106.1290561799999</c:v>
                </c:pt>
                <c:pt idx="2039">
                  <c:v>1107.2700316200001</c:v>
                </c:pt>
                <c:pt idx="2040">
                  <c:v>1108.3928822600001</c:v>
                </c:pt>
                <c:pt idx="2041">
                  <c:v>1109.49784785</c:v>
                </c:pt>
                <c:pt idx="2042">
                  <c:v>1110.5851749399999</c:v>
                </c:pt>
                <c:pt idx="2043">
                  <c:v>1111.6550939799999</c:v>
                </c:pt>
                <c:pt idx="2044">
                  <c:v>1112.7078329999999</c:v>
                </c:pt>
                <c:pt idx="2045">
                  <c:v>1113.7436200100001</c:v>
                </c:pt>
                <c:pt idx="2046">
                  <c:v>1114.7626845100001</c:v>
                </c:pt>
                <c:pt idx="2047">
                  <c:v>1115.7652505599999</c:v>
                </c:pt>
                <c:pt idx="2048">
                  <c:v>1116.7515310599999</c:v>
                </c:pt>
                <c:pt idx="2049">
                  <c:v>1117.7217429899999</c:v>
                </c:pt>
                <c:pt idx="2050">
                  <c:v>1118.67610737</c:v>
                </c:pt>
                <c:pt idx="2051">
                  <c:v>1119.61483445</c:v>
                </c:pt>
                <c:pt idx="2052">
                  <c:v>1120.5381282799999</c:v>
                </c:pt>
                <c:pt idx="2053">
                  <c:v>1121.44619698</c:v>
                </c:pt>
                <c:pt idx="2054">
                  <c:v>1122.3392413700001</c:v>
                </c:pt>
                <c:pt idx="2055">
                  <c:v>1123.2174663599999</c:v>
                </c:pt>
                <c:pt idx="2056">
                  <c:v>1124.0810673399999</c:v>
                </c:pt>
                <c:pt idx="2057">
                  <c:v>1124.93023928</c:v>
                </c:pt>
                <c:pt idx="2058">
                  <c:v>1125.7651747</c:v>
                </c:pt>
                <c:pt idx="2059">
                  <c:v>1126.5860625400001</c:v>
                </c:pt>
                <c:pt idx="2060">
                  <c:v>1127.39309052</c:v>
                </c:pt>
                <c:pt idx="2061">
                  <c:v>1128.1864427800001</c:v>
                </c:pt>
                <c:pt idx="2062">
                  <c:v>1128.96630112</c:v>
                </c:pt>
                <c:pt idx="2063">
                  <c:v>1129.7328447699999</c:v>
                </c:pt>
                <c:pt idx="2064">
                  <c:v>1130.4862504</c:v>
                </c:pt>
                <c:pt idx="2065">
                  <c:v>1131.22669217</c:v>
                </c:pt>
                <c:pt idx="2066">
                  <c:v>1131.9543417</c:v>
                </c:pt>
                <c:pt idx="2067">
                  <c:v>1132.66936816</c:v>
                </c:pt>
                <c:pt idx="2068">
                  <c:v>1133.3719379300001</c:v>
                </c:pt>
                <c:pt idx="2069">
                  <c:v>1134.0622152799999</c:v>
                </c:pt>
                <c:pt idx="2070">
                  <c:v>1134.7403638400001</c:v>
                </c:pt>
                <c:pt idx="2071">
                  <c:v>1135.4065406499999</c:v>
                </c:pt>
                <c:pt idx="2072">
                  <c:v>1136.0609020100001</c:v>
                </c:pt>
                <c:pt idx="2073">
                  <c:v>1136.70360768</c:v>
                </c:pt>
                <c:pt idx="2074">
                  <c:v>1137.3348050300001</c:v>
                </c:pt>
                <c:pt idx="2075">
                  <c:v>1137.95464464</c:v>
                </c:pt>
                <c:pt idx="2076">
                  <c:v>1138.56327857</c:v>
                </c:pt>
                <c:pt idx="2077">
                  <c:v>1139.16084682</c:v>
                </c:pt>
                <c:pt idx="2078">
                  <c:v>1139.7474927000001</c:v>
                </c:pt>
                <c:pt idx="2079">
                  <c:v>1140.3233663200001</c:v>
                </c:pt>
                <c:pt idx="2080">
                  <c:v>1140.88859697</c:v>
                </c:pt>
                <c:pt idx="2081">
                  <c:v>1141.4433246399999</c:v>
                </c:pt>
                <c:pt idx="2082">
                  <c:v>1141.9876839799999</c:v>
                </c:pt>
                <c:pt idx="2083">
                  <c:v>1142.5218074899999</c:v>
                </c:pt>
                <c:pt idx="2084">
                  <c:v>1143.0458256100001</c:v>
                </c:pt>
                <c:pt idx="2085">
                  <c:v>1143.5598603000001</c:v>
                </c:pt>
                <c:pt idx="2086">
                  <c:v>1144.06405698</c:v>
                </c:pt>
                <c:pt idx="2087">
                  <c:v>1144.55852084</c:v>
                </c:pt>
                <c:pt idx="2088">
                  <c:v>1145.0433805</c:v>
                </c:pt>
                <c:pt idx="2089">
                  <c:v>1145.51875634</c:v>
                </c:pt>
                <c:pt idx="2090">
                  <c:v>1145.98476639</c:v>
                </c:pt>
                <c:pt idx="2091">
                  <c:v>1146.44152732</c:v>
                </c:pt>
                <c:pt idx="2092">
                  <c:v>1146.8891487799999</c:v>
                </c:pt>
                <c:pt idx="2093">
                  <c:v>1147.32775745</c:v>
                </c:pt>
                <c:pt idx="2094">
                  <c:v>1147.75744994</c:v>
                </c:pt>
                <c:pt idx="2095">
                  <c:v>1148.17833769</c:v>
                </c:pt>
                <c:pt idx="2096">
                  <c:v>1148.5905338600001</c:v>
                </c:pt>
                <c:pt idx="2097">
                  <c:v>1148.9941375000001</c:v>
                </c:pt>
                <c:pt idx="2098">
                  <c:v>1149.3892505399999</c:v>
                </c:pt>
                <c:pt idx="2099">
                  <c:v>1149.77598502</c:v>
                </c:pt>
                <c:pt idx="2100">
                  <c:v>1150.15443039</c:v>
                </c:pt>
                <c:pt idx="2101">
                  <c:v>1150.5246859599999</c:v>
                </c:pt>
                <c:pt idx="2102">
                  <c:v>1150.88685498</c:v>
                </c:pt>
                <c:pt idx="2103">
                  <c:v>1151.2410253200001</c:v>
                </c:pt>
                <c:pt idx="2104">
                  <c:v>1151.5872922999999</c:v>
                </c:pt>
                <c:pt idx="2105">
                  <c:v>1151.9257472899999</c:v>
                </c:pt>
                <c:pt idx="2106">
                  <c:v>1152.25648004</c:v>
                </c:pt>
                <c:pt idx="2107">
                  <c:v>1152.57957867</c:v>
                </c:pt>
                <c:pt idx="2108">
                  <c:v>1152.89512969</c:v>
                </c:pt>
                <c:pt idx="2109">
                  <c:v>1153.20321805</c:v>
                </c:pt>
                <c:pt idx="2110">
                  <c:v>1153.5039271099999</c:v>
                </c:pt>
                <c:pt idx="2111">
                  <c:v>1153.79733872</c:v>
                </c:pt>
                <c:pt idx="2112">
                  <c:v>1154.08353315</c:v>
                </c:pt>
                <c:pt idx="2113">
                  <c:v>1154.3625892099999</c:v>
                </c:pt>
                <c:pt idx="2114">
                  <c:v>1154.63458418</c:v>
                </c:pt>
                <c:pt idx="2115">
                  <c:v>1154.8995938800001</c:v>
                </c:pt>
                <c:pt idx="2116">
                  <c:v>1155.1576926800001</c:v>
                </c:pt>
                <c:pt idx="2117">
                  <c:v>1155.4089534899999</c:v>
                </c:pt>
                <c:pt idx="2118">
                  <c:v>1155.6534478000001</c:v>
                </c:pt>
                <c:pt idx="2119">
                  <c:v>1155.89124571</c:v>
                </c:pt>
                <c:pt idx="2120">
                  <c:v>1156.12241589</c:v>
                </c:pt>
                <c:pt idx="2121">
                  <c:v>1156.3470256799999</c:v>
                </c:pt>
                <c:pt idx="2122">
                  <c:v>1156.5651410299999</c:v>
                </c:pt>
                <c:pt idx="2123">
                  <c:v>1156.77682656</c:v>
                </c:pt>
                <c:pt idx="2124">
                  <c:v>1156.9821455700001</c:v>
                </c:pt>
                <c:pt idx="2125">
                  <c:v>1157.18116003</c:v>
                </c:pt>
                <c:pt idx="2126">
                  <c:v>1157.3739306299999</c:v>
                </c:pt>
                <c:pt idx="2127">
                  <c:v>1157.5605167900001</c:v>
                </c:pt>
                <c:pt idx="2128">
                  <c:v>1157.7409766400001</c:v>
                </c:pt>
                <c:pt idx="2129">
                  <c:v>1157.91536709</c:v>
                </c:pt>
                <c:pt idx="2130">
                  <c:v>1158.0837438000001</c:v>
                </c:pt>
                <c:pt idx="2131">
                  <c:v>1158.2461612300001</c:v>
                </c:pt>
                <c:pt idx="2132">
                  <c:v>1158.40267262</c:v>
                </c:pt>
                <c:pt idx="2133">
                  <c:v>1158.5533300300001</c:v>
                </c:pt>
                <c:pt idx="2134">
                  <c:v>1158.69818435</c:v>
                </c:pt>
                <c:pt idx="2135">
                  <c:v>1158.83728533</c:v>
                </c:pt>
                <c:pt idx="2136">
                  <c:v>1158.9706815500001</c:v>
                </c:pt>
                <c:pt idx="2137">
                  <c:v>1159.09842048</c:v>
                </c:pt>
                <c:pt idx="2138">
                  <c:v>1159.2205484799999</c:v>
                </c:pt>
                <c:pt idx="2139">
                  <c:v>1159.33711081</c:v>
                </c:pt>
                <c:pt idx="2140">
                  <c:v>1159.4481516400001</c:v>
                </c:pt>
                <c:pt idx="2141">
                  <c:v>1159.5537140900001</c:v>
                </c:pt>
                <c:pt idx="2142">
                  <c:v>1159.6538402000001</c:v>
                </c:pt>
                <c:pt idx="2143">
                  <c:v>1159.7485710000001</c:v>
                </c:pt>
                <c:pt idx="2144">
                  <c:v>1159.83794648</c:v>
                </c:pt>
                <c:pt idx="2145">
                  <c:v>1159.9220056300001</c:v>
                </c:pt>
                <c:pt idx="2146">
                  <c:v>1160.0007864300001</c:v>
                </c:pt>
                <c:pt idx="2147">
                  <c:v>1160.07432589</c:v>
                </c:pt>
                <c:pt idx="2148">
                  <c:v>1160.14266006</c:v>
                </c:pt>
                <c:pt idx="2149">
                  <c:v>1160.20582403</c:v>
                </c:pt>
                <c:pt idx="2150">
                  <c:v>1160.26385194</c:v>
                </c:pt>
                <c:pt idx="2151">
                  <c:v>1160.3167770299999</c:v>
                </c:pt>
                <c:pt idx="2152">
                  <c:v>1160.36463162</c:v>
                </c:pt>
                <c:pt idx="2153">
                  <c:v>1160.4074471199999</c:v>
                </c:pt>
                <c:pt idx="2154">
                  <c:v>1160.44525408</c:v>
                </c:pt>
                <c:pt idx="2155">
                  <c:v>1160.47808218</c:v>
                </c:pt>
                <c:pt idx="2156">
                  <c:v>1160.50596023</c:v>
                </c:pt>
                <c:pt idx="2157">
                  <c:v>1160.52891623</c:v>
                </c:pt>
                <c:pt idx="2158">
                  <c:v>1160.54697732</c:v>
                </c:pt>
                <c:pt idx="2159">
                  <c:v>1160.5601698600001</c:v>
                </c:pt>
                <c:pt idx="2160">
                  <c:v>1160.5685193899999</c:v>
                </c:pt>
                <c:pt idx="2161">
                  <c:v>1160.57205067</c:v>
                </c:pt>
                <c:pt idx="2162">
                  <c:v>1160.5707877</c:v>
                </c:pt>
                <c:pt idx="2163">
                  <c:v>1160.5647537100001</c:v>
                </c:pt>
                <c:pt idx="2164">
                  <c:v>1160.55397118</c:v>
                </c:pt>
                <c:pt idx="2165">
                  <c:v>1160.53846189</c:v>
                </c:pt>
                <c:pt idx="2166">
                  <c:v>1160.5182468600001</c:v>
                </c:pt>
                <c:pt idx="2167">
                  <c:v>1160.49334643</c:v>
                </c:pt>
                <c:pt idx="2168">
                  <c:v>1160.4637802300001</c:v>
                </c:pt>
                <c:pt idx="2169">
                  <c:v>1160.4295672200001</c:v>
                </c:pt>
                <c:pt idx="2170">
                  <c:v>1160.3907256800001</c:v>
                </c:pt>
                <c:pt idx="2171">
                  <c:v>1160.3472732299999</c:v>
                </c:pt>
                <c:pt idx="2172">
                  <c:v>1160.29922683</c:v>
                </c:pt>
                <c:pt idx="2173">
                  <c:v>1160.24660283</c:v>
                </c:pt>
                <c:pt idx="2174">
                  <c:v>1160.18941692</c:v>
                </c:pt>
                <c:pt idx="2175">
                  <c:v>1160.1276841599999</c:v>
                </c:pt>
                <c:pt idx="2176">
                  <c:v>1160.06141903</c:v>
                </c:pt>
                <c:pt idx="2177">
                  <c:v>1159.9906353700001</c:v>
                </c:pt>
                <c:pt idx="2178">
                  <c:v>1159.9153464399999</c:v>
                </c:pt>
                <c:pt idx="2179">
                  <c:v>1159.8355648700001</c:v>
                </c:pt>
                <c:pt idx="2180">
                  <c:v>1159.7513027299999</c:v>
                </c:pt>
                <c:pt idx="2181">
                  <c:v>1159.66257148</c:v>
                </c:pt>
                <c:pt idx="2182">
                  <c:v>1159.56938199</c:v>
                </c:pt>
                <c:pt idx="2183">
                  <c:v>1159.4717445399999</c:v>
                </c:pt>
                <c:pt idx="2184">
                  <c:v>1159.3696688099999</c:v>
                </c:pt>
                <c:pt idx="2185">
                  <c:v>1159.2631639000001</c:v>
                </c:pt>
                <c:pt idx="2186">
                  <c:v>1159.15223827</c:v>
                </c:pt>
                <c:pt idx="2187">
                  <c:v>1159.0368997800001</c:v>
                </c:pt>
                <c:pt idx="2188">
                  <c:v>1158.91715568</c:v>
                </c:pt>
                <c:pt idx="2189">
                  <c:v>1158.79301255</c:v>
                </c:pt>
                <c:pt idx="2190">
                  <c:v>1158.6644763199999</c:v>
                </c:pt>
                <c:pt idx="2191">
                  <c:v>1158.53155225</c:v>
                </c:pt>
                <c:pt idx="2192">
                  <c:v>1158.39424487</c:v>
                </c:pt>
                <c:pt idx="2193">
                  <c:v>1158.2525579999999</c:v>
                </c:pt>
                <c:pt idx="2194">
                  <c:v>1158.10649466</c:v>
                </c:pt>
                <c:pt idx="2195">
                  <c:v>1157.9560571</c:v>
                </c:pt>
                <c:pt idx="2196">
                  <c:v>1157.8012466800001</c:v>
                </c:pt>
                <c:pt idx="2197">
                  <c:v>1157.6420639</c:v>
                </c:pt>
                <c:pt idx="2198">
                  <c:v>1157.4785082599999</c:v>
                </c:pt>
                <c:pt idx="2199">
                  <c:v>1157.31057827</c:v>
                </c:pt>
                <c:pt idx="2200">
                  <c:v>1157.13827135</c:v>
                </c:pt>
                <c:pt idx="2201">
                  <c:v>1156.96158373</c:v>
                </c:pt>
                <c:pt idx="2202">
                  <c:v>1156.7805103999999</c:v>
                </c:pt>
                <c:pt idx="2203">
                  <c:v>1156.5950450099999</c:v>
                </c:pt>
                <c:pt idx="2204">
                  <c:v>1156.40517974</c:v>
                </c:pt>
                <c:pt idx="2205">
                  <c:v>1156.2109051899999</c:v>
                </c:pt>
                <c:pt idx="2206">
                  <c:v>1156.0122102600001</c:v>
                </c:pt>
                <c:pt idx="2207">
                  <c:v>1155.8090820100001</c:v>
                </c:pt>
                <c:pt idx="2208">
                  <c:v>1155.6015054699999</c:v>
                </c:pt>
                <c:pt idx="2209">
                  <c:v>1155.3894635199999</c:v>
                </c:pt>
                <c:pt idx="2210">
                  <c:v>1155.17293666</c:v>
                </c:pt>
                <c:pt idx="2211">
                  <c:v>1154.9519027900001</c:v>
                </c:pt>
                <c:pt idx="2212">
                  <c:v>1154.7263370600001</c:v>
                </c:pt>
                <c:pt idx="2213">
                  <c:v>1154.49621151</c:v>
                </c:pt>
                <c:pt idx="2214">
                  <c:v>1154.26149491</c:v>
                </c:pt>
                <c:pt idx="2215">
                  <c:v>1154.0221523800001</c:v>
                </c:pt>
                <c:pt idx="2216">
                  <c:v>1153.77814511</c:v>
                </c:pt>
                <c:pt idx="2217">
                  <c:v>1153.5294300099999</c:v>
                </c:pt>
                <c:pt idx="2218">
                  <c:v>1153.2759592899999</c:v>
                </c:pt>
                <c:pt idx="2219">
                  <c:v>1153.01768012</c:v>
                </c:pt>
                <c:pt idx="2220">
                  <c:v>1152.75453408</c:v>
                </c:pt>
                <c:pt idx="2221">
                  <c:v>1152.48645676</c:v>
                </c:pt>
                <c:pt idx="2222">
                  <c:v>1152.2133771700001</c:v>
                </c:pt>
                <c:pt idx="2223">
                  <c:v>1151.9352171999999</c:v>
                </c:pt>
                <c:pt idx="2224">
                  <c:v>1151.6518909599999</c:v>
                </c:pt>
                <c:pt idx="2225">
                  <c:v>1151.3633041400001</c:v>
                </c:pt>
                <c:pt idx="2226">
                  <c:v>1151.0693532299999</c:v>
                </c:pt>
                <c:pt idx="2227">
                  <c:v>1150.7699247800001</c:v>
                </c:pt>
                <c:pt idx="2228">
                  <c:v>1150.4648944999999</c:v>
                </c:pt>
                <c:pt idx="2229">
                  <c:v>1150.15412636</c:v>
                </c:pt>
                <c:pt idx="2230">
                  <c:v>1149.83747159</c:v>
                </c:pt>
                <c:pt idx="2231">
                  <c:v>1149.5147675600001</c:v>
                </c:pt>
                <c:pt idx="2232">
                  <c:v>1149.18583668</c:v>
                </c:pt>
                <c:pt idx="2233">
                  <c:v>1148.8504851099999</c:v>
                </c:pt>
                <c:pt idx="2234">
                  <c:v>1148.50850143</c:v>
                </c:pt>
                <c:pt idx="2235">
                  <c:v>1148.15965519</c:v>
                </c:pt>
                <c:pt idx="2236">
                  <c:v>1147.80369537</c:v>
                </c:pt>
                <c:pt idx="2237">
                  <c:v>1147.44034872</c:v>
                </c:pt>
                <c:pt idx="2238">
                  <c:v>1147.0693179899999</c:v>
                </c:pt>
                <c:pt idx="2239">
                  <c:v>1146.69028007</c:v>
                </c:pt>
                <c:pt idx="2240">
                  <c:v>1146.30288395</c:v>
                </c:pt>
                <c:pt idx="2241">
                  <c:v>1145.9067485999999</c:v>
                </c:pt>
                <c:pt idx="2242">
                  <c:v>1145.50146075</c:v>
                </c:pt>
                <c:pt idx="2243">
                  <c:v>1145.0865725199999</c:v>
                </c:pt>
                <c:pt idx="2244">
                  <c:v>1144.6615989300001</c:v>
                </c:pt>
                <c:pt idx="2245">
                  <c:v>1144.2260153699999</c:v>
                </c:pt>
                <c:pt idx="2246">
                  <c:v>1143.7792548699999</c:v>
                </c:pt>
                <c:pt idx="2247">
                  <c:v>1143.3207054699999</c:v>
                </c:pt>
                <c:pt idx="2248">
                  <c:v>1142.8497074100001</c:v>
                </c:pt>
                <c:pt idx="2249">
                  <c:v>1142.3655503800001</c:v>
                </c:pt>
                <c:pt idx="2250">
                  <c:v>1141.86747089</c:v>
                </c:pt>
                <c:pt idx="2251">
                  <c:v>1141.3546497100001</c:v>
                </c:pt>
                <c:pt idx="2252">
                  <c:v>1140.82620954</c:v>
                </c:pt>
                <c:pt idx="2253">
                  <c:v>1140.2812131000001</c:v>
                </c:pt>
                <c:pt idx="2254">
                  <c:v>1139.71866168</c:v>
                </c:pt>
                <c:pt idx="2255">
                  <c:v>1139.13749439</c:v>
                </c:pt>
                <c:pt idx="2256">
                  <c:v>1138.53658842</c:v>
                </c:pt>
                <c:pt idx="2257">
                  <c:v>1137.91476057</c:v>
                </c:pt>
                <c:pt idx="2258">
                  <c:v>1137.27077048</c:v>
                </c:pt>
                <c:pt idx="2259">
                  <c:v>1136.60332608</c:v>
                </c:pt>
                <c:pt idx="2260">
                  <c:v>1135.9110919100001</c:v>
                </c:pt>
                <c:pt idx="2261">
                  <c:v>1135.1927012000001</c:v>
                </c:pt>
                <c:pt idx="2262">
                  <c:v>1134.4467726</c:v>
                </c:pt>
                <c:pt idx="2263">
                  <c:v>1133.6719331500001</c:v>
                </c:pt>
                <c:pt idx="2264">
                  <c:v>1132.8668489300001</c:v>
                </c:pt>
                <c:pt idx="2265">
                  <c:v>1132.0302657100001</c:v>
                </c:pt>
                <c:pt idx="2266">
                  <c:v>1131.1610622400001</c:v>
                </c:pt>
                <c:pt idx="2267">
                  <c:v>1130.2583197700001</c:v>
                </c:pt>
                <c:pt idx="2268">
                  <c:v>1129.3214121000001</c:v>
                </c:pt>
                <c:pt idx="2269">
                  <c:v>1128.3501221700001</c:v>
                </c:pt>
                <c:pt idx="2270">
                  <c:v>1127.34479222</c:v>
                </c:pt>
                <c:pt idx="2271">
                  <c:v>1126.3065174200001</c:v>
                </c:pt>
                <c:pt idx="2272">
                  <c:v>1125.23739505</c:v>
                </c:pt>
                <c:pt idx="2273">
                  <c:v>1124.14084555</c:v>
                </c:pt>
                <c:pt idx="2274">
                  <c:v>1123.02202637</c:v>
                </c:pt>
                <c:pt idx="2275">
                  <c:v>1121.8883663700001</c:v>
                </c:pt>
                <c:pt idx="2276">
                  <c:v>1120.75025721</c:v>
                </c:pt>
                <c:pt idx="2277">
                  <c:v>1119.6219499700001</c:v>
                </c:pt>
                <c:pt idx="2278">
                  <c:v>1118.52272109</c:v>
                </c:pt>
                <c:pt idx="2279">
                  <c:v>1117.47839282</c:v>
                </c:pt>
                <c:pt idx="2280">
                  <c:v>1116.5233218599999</c:v>
                </c:pt>
                <c:pt idx="2281">
                  <c:v>1115.7030074199999</c:v>
                </c:pt>
                <c:pt idx="2282">
                  <c:v>1115.07751962</c:v>
                </c:pt>
                <c:pt idx="2283">
                  <c:v>1114.72601321</c:v>
                </c:pt>
                <c:pt idx="2284">
                  <c:v>1114.7526714999999</c:v>
                </c:pt>
                <c:pt idx="2285">
                  <c:v>1115.2945194399999</c:v>
                </c:pt>
                <c:pt idx="2286">
                  <c:v>1116.5316416600001</c:v>
                </c:pt>
                <c:pt idx="2287">
                  <c:v>1118.7004113600001</c:v>
                </c:pt>
                <c:pt idx="2288">
                  <c:v>1122.1103022499999</c:v>
                </c:pt>
                <c:pt idx="2289">
                  <c:v>1127.16455331</c:v>
                </c:pt>
                <c:pt idx="2290">
                  <c:v>1134.38402086</c:v>
                </c:pt>
                <c:pt idx="2291">
                  <c:v>1144.4312308900001</c:v>
                </c:pt>
                <c:pt idx="2292">
                  <c:v>1158.1263825200001</c:v>
                </c:pt>
                <c:pt idx="2293">
                  <c:v>1176.43575005</c:v>
                </c:pt>
                <c:pt idx="2294">
                  <c:v>1200.3896574600001</c:v>
                </c:pt>
                <c:pt idx="2295">
                  <c:v>1230.8416857899999</c:v>
                </c:pt>
                <c:pt idx="2296">
                  <c:v>1267.89942146</c:v>
                </c:pt>
                <c:pt idx="2297">
                  <c:v>1309.73883269</c:v>
                </c:pt>
                <c:pt idx="2298">
                  <c:v>1350.4409792399999</c:v>
                </c:pt>
                <c:pt idx="2299">
                  <c:v>1376.8253795200001</c:v>
                </c:pt>
                <c:pt idx="2300">
                  <c:v>1365.90348834</c:v>
                </c:pt>
                <c:pt idx="2301">
                  <c:v>1288.1756274500001</c:v>
                </c:pt>
                <c:pt idx="2302">
                  <c:v>1543.1589116499999</c:v>
                </c:pt>
                <c:pt idx="2303">
                  <c:v>1419.2949950699999</c:v>
                </c:pt>
                <c:pt idx="2304">
                  <c:v>1263.2174071500001</c:v>
                </c:pt>
                <c:pt idx="2305">
                  <c:v>1089.00410214</c:v>
                </c:pt>
                <c:pt idx="2306">
                  <c:v>911.12030278700001</c:v>
                </c:pt>
                <c:pt idx="2307">
                  <c:v>742.10926682299998</c:v>
                </c:pt>
                <c:pt idx="2308">
                  <c:v>596.26099933800003</c:v>
                </c:pt>
                <c:pt idx="2309">
                  <c:v>488.90328019399999</c:v>
                </c:pt>
                <c:pt idx="2310">
                  <c:v>-405.2380172</c:v>
                </c:pt>
                <c:pt idx="2311">
                  <c:v>-418.97199586699998</c:v>
                </c:pt>
                <c:pt idx="2312">
                  <c:v>-344.30697299500002</c:v>
                </c:pt>
                <c:pt idx="2313">
                  <c:v>-266.57556868199998</c:v>
                </c:pt>
                <c:pt idx="2314">
                  <c:v>-196.13873105499999</c:v>
                </c:pt>
                <c:pt idx="2315">
                  <c:v>-137.07529610399999</c:v>
                </c:pt>
                <c:pt idx="2316">
                  <c:v>-89.917544476000003</c:v>
                </c:pt>
                <c:pt idx="2317">
                  <c:v>-53.502079767200001</c:v>
                </c:pt>
                <c:pt idx="2318">
                  <c:v>-26.051501198299999</c:v>
                </c:pt>
                <c:pt idx="2319">
                  <c:v>-5.7376077737599998</c:v>
                </c:pt>
                <c:pt idx="2320">
                  <c:v>9.0661197625599996</c:v>
                </c:pt>
                <c:pt idx="2321">
                  <c:v>19.702066518799999</c:v>
                </c:pt>
                <c:pt idx="2322">
                  <c:v>27.229835829100001</c:v>
                </c:pt>
                <c:pt idx="2323">
                  <c:v>32.4626305906</c:v>
                </c:pt>
                <c:pt idx="2324">
                  <c:v>36.013341117300001</c:v>
                </c:pt>
                <c:pt idx="2325">
                  <c:v>38.338401410000003</c:v>
                </c:pt>
                <c:pt idx="2326">
                  <c:v>39.775398275299999</c:v>
                </c:pt>
                <c:pt idx="2327">
                  <c:v>40.572735963100001</c:v>
                </c:pt>
                <c:pt idx="2328">
                  <c:v>40.912769017499997</c:v>
                </c:pt>
                <c:pt idx="2329">
                  <c:v>40.929164171399997</c:v>
                </c:pt>
                <c:pt idx="2330">
                  <c:v>40.719778699400003</c:v>
                </c:pt>
                <c:pt idx="2331">
                  <c:v>40.3561983369</c:v>
                </c:pt>
                <c:pt idx="2332">
                  <c:v>39.890673020400001</c:v>
                </c:pt>
                <c:pt idx="2333">
                  <c:v>39.361257637100003</c:v>
                </c:pt>
                <c:pt idx="2334">
                  <c:v>38.795535406900001</c:v>
                </c:pt>
                <c:pt idx="2335">
                  <c:v>38.213363809100002</c:v>
                </c:pt>
                <c:pt idx="2336">
                  <c:v>37.6288908326</c:v>
                </c:pt>
                <c:pt idx="2337">
                  <c:v>37.052041721499997</c:v>
                </c:pt>
                <c:pt idx="2338">
                  <c:v>36.489618661500003</c:v>
                </c:pt>
                <c:pt idx="2339">
                  <c:v>35.946117094100003</c:v>
                </c:pt>
                <c:pt idx="2340">
                  <c:v>35.424333413399999</c:v>
                </c:pt>
                <c:pt idx="2341">
                  <c:v>34.925813848200001</c:v>
                </c:pt>
                <c:pt idx="2342">
                  <c:v>34.451217945000003</c:v>
                </c:pt>
                <c:pt idx="2343">
                  <c:v>34.000522784799998</c:v>
                </c:pt>
                <c:pt idx="2344">
                  <c:v>33.573272142100002</c:v>
                </c:pt>
                <c:pt idx="2345">
                  <c:v>33.168670915699998</c:v>
                </c:pt>
                <c:pt idx="2346">
                  <c:v>32.7857353733</c:v>
                </c:pt>
                <c:pt idx="2347">
                  <c:v>32.423324649599998</c:v>
                </c:pt>
                <c:pt idx="2348">
                  <c:v>32.080248806199997</c:v>
                </c:pt>
                <c:pt idx="2349">
                  <c:v>31.755271281700001</c:v>
                </c:pt>
                <c:pt idx="2350">
                  <c:v>31.447167136299999</c:v>
                </c:pt>
                <c:pt idx="2351">
                  <c:v>31.154733903099999</c:v>
                </c:pt>
                <c:pt idx="2352">
                  <c:v>30.8768095372</c:v>
                </c:pt>
                <c:pt idx="2353">
                  <c:v>30.6122828775</c:v>
                </c:pt>
                <c:pt idx="2354">
                  <c:v>30.3601002218</c:v>
                </c:pt>
                <c:pt idx="2355">
                  <c:v>30.1192689941</c:v>
                </c:pt>
                <c:pt idx="2356">
                  <c:v>29.8888592566</c:v>
                </c:pt>
                <c:pt idx="2357">
                  <c:v>29.668003645599999</c:v>
                </c:pt>
                <c:pt idx="2358">
                  <c:v>29.455896172199999</c:v>
                </c:pt>
                <c:pt idx="2359">
                  <c:v>29.251790226400001</c:v>
                </c:pt>
                <c:pt idx="2360">
                  <c:v>29.054996044999999</c:v>
                </c:pt>
                <c:pt idx="2361">
                  <c:v>28.8648778359</c:v>
                </c:pt>
                <c:pt idx="2362">
                  <c:v>28.6808507087</c:v>
                </c:pt>
                <c:pt idx="2363">
                  <c:v>28.502377520700001</c:v>
                </c:pt>
                <c:pt idx="2364">
                  <c:v>28.328965719300001</c:v>
                </c:pt>
                <c:pt idx="2365">
                  <c:v>28.160164239499998</c:v>
                </c:pt>
                <c:pt idx="2366">
                  <c:v>27.995560499100002</c:v>
                </c:pt>
                <c:pt idx="2367">
                  <c:v>27.834777518100001</c:v>
                </c:pt>
                <c:pt idx="2368">
                  <c:v>27.6774711821</c:v>
                </c:pt>
                <c:pt idx="2369">
                  <c:v>27.523327659500001</c:v>
                </c:pt>
                <c:pt idx="2370">
                  <c:v>27.3720609774</c:v>
                </c:pt>
                <c:pt idx="2371">
                  <c:v>27.223410757300002</c:v>
                </c:pt>
                <c:pt idx="2372">
                  <c:v>27.0771401075</c:v>
                </c:pt>
                <c:pt idx="2373">
                  <c:v>26.933033668099998</c:v>
                </c:pt>
                <c:pt idx="2374">
                  <c:v>26.7908958017</c:v>
                </c:pt>
                <c:pt idx="2375">
                  <c:v>26.650548923300001</c:v>
                </c:pt>
                <c:pt idx="2376">
                  <c:v>26.511831961799999</c:v>
                </c:pt>
                <c:pt idx="2377">
                  <c:v>26.374598943700001</c:v>
                </c:pt>
                <c:pt idx="2378">
                  <c:v>26.2387176929</c:v>
                </c:pt>
                <c:pt idx="2379">
                  <c:v>26.104068636600001</c:v>
                </c:pt>
                <c:pt idx="2380">
                  <c:v>25.9705437115</c:v>
                </c:pt>
                <c:pt idx="2381">
                  <c:v>25.838045360799999</c:v>
                </c:pt>
                <c:pt idx="2382">
                  <c:v>25.706485616799998</c:v>
                </c:pt>
                <c:pt idx="2383">
                  <c:v>25.575785260699998</c:v>
                </c:pt>
                <c:pt idx="2384">
                  <c:v>25.4458730552</c:v>
                </c:pt>
                <c:pt idx="2385">
                  <c:v>25.316685041900001</c:v>
                </c:pt>
                <c:pt idx="2386">
                  <c:v>25.188163899599999</c:v>
                </c:pt>
                <c:pt idx="2387">
                  <c:v>25.060258358199999</c:v>
                </c:pt>
                <c:pt idx="2388">
                  <c:v>24.932922661999999</c:v>
                </c:pt>
                <c:pt idx="2389">
                  <c:v>24.806116080900001</c:v>
                </c:pt>
                <c:pt idx="2390">
                  <c:v>24.679804993000001</c:v>
                </c:pt>
                <c:pt idx="2391">
                  <c:v>24.553949830499999</c:v>
                </c:pt>
                <c:pt idx="2392">
                  <c:v>24.4285299971</c:v>
                </c:pt>
                <c:pt idx="2393">
                  <c:v>24.3035182152</c:v>
                </c:pt>
                <c:pt idx="2394">
                  <c:v>24.178892924900001</c:v>
                </c:pt>
                <c:pt idx="2395">
                  <c:v>24.054635374899998</c:v>
                </c:pt>
                <c:pt idx="2396">
                  <c:v>23.9307378936</c:v>
                </c:pt>
                <c:pt idx="2397">
                  <c:v>23.8071613322</c:v>
                </c:pt>
                <c:pt idx="2398">
                  <c:v>23.683919424100001</c:v>
                </c:pt>
                <c:pt idx="2399">
                  <c:v>23.560994965999999</c:v>
                </c:pt>
                <c:pt idx="2400">
                  <c:v>23.4383772469</c:v>
                </c:pt>
                <c:pt idx="2401">
                  <c:v>23.3160627195</c:v>
                </c:pt>
                <c:pt idx="2402">
                  <c:v>23.194047280900001</c:v>
                </c:pt>
                <c:pt idx="2403">
                  <c:v>23.072322207300001</c:v>
                </c:pt>
                <c:pt idx="2404">
                  <c:v>22.950890223199998</c:v>
                </c:pt>
                <c:pt idx="2405">
                  <c:v>22.829748265599999</c:v>
                </c:pt>
                <c:pt idx="2406">
                  <c:v>22.708895936200001</c:v>
                </c:pt>
                <c:pt idx="2407">
                  <c:v>22.588333683399998</c:v>
                </c:pt>
                <c:pt idx="2408">
                  <c:v>22.468062726700001</c:v>
                </c:pt>
                <c:pt idx="2409">
                  <c:v>22.3480849713</c:v>
                </c:pt>
                <c:pt idx="2410">
                  <c:v>22.228402909900002</c:v>
                </c:pt>
                <c:pt idx="2411">
                  <c:v>22.109019592399999</c:v>
                </c:pt>
                <c:pt idx="2412">
                  <c:v>21.9899385372</c:v>
                </c:pt>
                <c:pt idx="2413">
                  <c:v>21.8711636795</c:v>
                </c:pt>
                <c:pt idx="2414">
                  <c:v>21.7526993187</c:v>
                </c:pt>
                <c:pt idx="2415">
                  <c:v>21.6345500702</c:v>
                </c:pt>
                <c:pt idx="2416">
                  <c:v>21.516727323600001</c:v>
                </c:pt>
                <c:pt idx="2417">
                  <c:v>21.399216702699999</c:v>
                </c:pt>
                <c:pt idx="2418">
                  <c:v>21.282042997400001</c:v>
                </c:pt>
                <c:pt idx="2419">
                  <c:v>21.1652051911</c:v>
                </c:pt>
                <c:pt idx="2420">
                  <c:v>21.048708884100002</c:v>
                </c:pt>
                <c:pt idx="2421">
                  <c:v>20.932559777000002</c:v>
                </c:pt>
                <c:pt idx="2422">
                  <c:v>20.816763645399998</c:v>
                </c:pt>
                <c:pt idx="2423">
                  <c:v>20.701331120100001</c:v>
                </c:pt>
                <c:pt idx="2424">
                  <c:v>20.586253657299999</c:v>
                </c:pt>
                <c:pt idx="2425">
                  <c:v>20.471551510099999</c:v>
                </c:pt>
                <c:pt idx="2426">
                  <c:v>20.357227838299998</c:v>
                </c:pt>
                <c:pt idx="2427">
                  <c:v>20.243282204300002</c:v>
                </c:pt>
                <c:pt idx="2428">
                  <c:v>20.1297266702</c:v>
                </c:pt>
                <c:pt idx="2429">
                  <c:v>20.016568431500001</c:v>
                </c:pt>
                <c:pt idx="2430">
                  <c:v>19.903802563900001</c:v>
                </c:pt>
                <c:pt idx="2431">
                  <c:v>19.791445266299998</c:v>
                </c:pt>
                <c:pt idx="2432">
                  <c:v>19.679500860200001</c:v>
                </c:pt>
                <c:pt idx="2433">
                  <c:v>19.567967796200001</c:v>
                </c:pt>
                <c:pt idx="2434">
                  <c:v>19.456858371100001</c:v>
                </c:pt>
                <c:pt idx="2435">
                  <c:v>19.346175482500001</c:v>
                </c:pt>
                <c:pt idx="2436">
                  <c:v>19.235924234900001</c:v>
                </c:pt>
                <c:pt idx="2437">
                  <c:v>19.126109613200001</c:v>
                </c:pt>
                <c:pt idx="2438">
                  <c:v>19.0167364781</c:v>
                </c:pt>
                <c:pt idx="2439">
                  <c:v>18.907809561699999</c:v>
                </c:pt>
                <c:pt idx="2440">
                  <c:v>18.7993334642</c:v>
                </c:pt>
                <c:pt idx="2441">
                  <c:v>18.691312650499999</c:v>
                </c:pt>
                <c:pt idx="2442">
                  <c:v>18.583751447899999</c:v>
                </c:pt>
                <c:pt idx="2443">
                  <c:v>18.476654044099998</c:v>
                </c:pt>
                <c:pt idx="2444">
                  <c:v>18.3700244851</c:v>
                </c:pt>
                <c:pt idx="2445">
                  <c:v>18.263866674300001</c:v>
                </c:pt>
                <c:pt idx="2446">
                  <c:v>18.158184371200001</c:v>
                </c:pt>
                <c:pt idx="2447">
                  <c:v>18.052981191200001</c:v>
                </c:pt>
                <c:pt idx="2448">
                  <c:v>17.948260604800002</c:v>
                </c:pt>
                <c:pt idx="2449">
                  <c:v>17.8440259377</c:v>
                </c:pt>
                <c:pt idx="2450">
                  <c:v>17.740280371200001</c:v>
                </c:pt>
                <c:pt idx="2451">
                  <c:v>17.637026942199999</c:v>
                </c:pt>
                <c:pt idx="2452">
                  <c:v>17.534268544300001</c:v>
                </c:pt>
                <c:pt idx="2453">
                  <c:v>17.432007928200001</c:v>
                </c:pt>
                <c:pt idx="2454">
                  <c:v>17.330247703000001</c:v>
                </c:pt>
                <c:pt idx="2455">
                  <c:v>17.228990337300001</c:v>
                </c:pt>
                <c:pt idx="2456">
                  <c:v>17.128238160199999</c:v>
                </c:pt>
                <c:pt idx="2457">
                  <c:v>17.027993363299998</c:v>
                </c:pt>
                <c:pt idx="2458">
                  <c:v>16.9282580016</c:v>
                </c:pt>
                <c:pt idx="2459">
                  <c:v>16.8290339958</c:v>
                </c:pt>
                <c:pt idx="2460">
                  <c:v>16.730323133599999</c:v>
                </c:pt>
                <c:pt idx="2461">
                  <c:v>16.632127071799999</c:v>
                </c:pt>
                <c:pt idx="2462">
                  <c:v>16.5344473382</c:v>
                </c:pt>
                <c:pt idx="2463">
                  <c:v>16.437285333399998</c:v>
                </c:pt>
                <c:pt idx="2464">
                  <c:v>16.3406423333</c:v>
                </c:pt>
                <c:pt idx="2465">
                  <c:v>16.244519490599998</c:v>
                </c:pt>
                <c:pt idx="2466">
                  <c:v>16.148917837399999</c:v>
                </c:pt>
                <c:pt idx="2467">
                  <c:v>16.0538382875</c:v>
                </c:pt>
                <c:pt idx="2468">
                  <c:v>15.9592816383</c:v>
                </c:pt>
                <c:pt idx="2469">
                  <c:v>15.865248573100001</c:v>
                </c:pt>
                <c:pt idx="2470">
                  <c:v>15.7717396638</c:v>
                </c:pt>
                <c:pt idx="2471">
                  <c:v>15.6787553725</c:v>
                </c:pt>
                <c:pt idx="2472">
                  <c:v>15.5862960545</c:v>
                </c:pt>
                <c:pt idx="2473">
                  <c:v>15.494361960399999</c:v>
                </c:pt>
                <c:pt idx="2474">
                  <c:v>15.4029532382</c:v>
                </c:pt>
                <c:pt idx="2475">
                  <c:v>15.3120699358</c:v>
                </c:pt>
                <c:pt idx="2476">
                  <c:v>15.2217120036</c:v>
                </c:pt>
                <c:pt idx="2477">
                  <c:v>15.131879296499999</c:v>
                </c:pt>
                <c:pt idx="2478">
                  <c:v>15.0425715762</c:v>
                </c:pt>
                <c:pt idx="2479">
                  <c:v>14.953788513799999</c:v>
                </c:pt>
                <c:pt idx="2480">
                  <c:v>14.865529691800001</c:v>
                </c:pt>
                <c:pt idx="2481">
                  <c:v>14.777794606600001</c:v>
                </c:pt>
                <c:pt idx="2482">
                  <c:v>14.6905826708</c:v>
                </c:pt>
                <c:pt idx="2483">
                  <c:v>14.603893215099999</c:v>
                </c:pt>
                <c:pt idx="2484">
                  <c:v>14.5177254909</c:v>
                </c:pt>
                <c:pt idx="2485">
                  <c:v>14.432078672599999</c:v>
                </c:pt>
                <c:pt idx="2486">
                  <c:v>14.346951859200001</c:v>
                </c:pt>
                <c:pt idx="2487">
                  <c:v>14.262344077</c:v>
                </c:pt>
                <c:pt idx="2488">
                  <c:v>14.178254281699999</c:v>
                </c:pt>
                <c:pt idx="2489">
                  <c:v>14.094681360199999</c:v>
                </c:pt>
                <c:pt idx="2490">
                  <c:v>14.0116241329</c:v>
                </c:pt>
                <c:pt idx="2491">
                  <c:v>13.929081355699999</c:v>
                </c:pt>
                <c:pt idx="2492">
                  <c:v>13.8470517221</c:v>
                </c:pt>
                <c:pt idx="2493">
                  <c:v>13.765533865</c:v>
                </c:pt>
                <c:pt idx="2494">
                  <c:v>13.684526358899999</c:v>
                </c:pt>
                <c:pt idx="2495">
                  <c:v>13.6040277217</c:v>
                </c:pt>
                <c:pt idx="2496">
                  <c:v>13.5240364164</c:v>
                </c:pt>
                <c:pt idx="2497">
                  <c:v>13.444550853899999</c:v>
                </c:pt>
                <c:pt idx="2498">
                  <c:v>13.365569392699999</c:v>
                </c:pt>
                <c:pt idx="2499">
                  <c:v>13.287090343299999</c:v>
                </c:pt>
                <c:pt idx="2500">
                  <c:v>13.2091119684</c:v>
                </c:pt>
                <c:pt idx="2501">
                  <c:v>13.131632485000001</c:v>
                </c:pt>
                <c:pt idx="2502">
                  <c:v>13.054650066100001</c:v>
                </c:pt>
              </c:numCache>
            </c:numRef>
          </c:yVal>
          <c:smooth val="1"/>
        </c:ser>
        <c:ser>
          <c:idx val="1"/>
          <c:order val="1"/>
          <c:tx>
            <c:v>Exp. Coil +50 cm</c:v>
          </c:tx>
          <c:spPr>
            <a:ln>
              <a:solidFill>
                <a:srgbClr val="000099"/>
              </a:solidFill>
            </a:ln>
          </c:spPr>
          <c:marker>
            <c:symbol val="none"/>
          </c:marker>
          <c:xVal>
            <c:numRef>
              <c:f>[2]Sheet1!$I$3:$I$2506</c:f>
              <c:numCache>
                <c:formatCode>General</c:formatCode>
                <c:ptCount val="2504"/>
                <c:pt idx="0">
                  <c:v>0</c:v>
                </c:pt>
                <c:pt idx="1">
                  <c:v>0.1</c:v>
                </c:pt>
                <c:pt idx="2">
                  <c:v>0.2</c:v>
                </c:pt>
                <c:pt idx="3">
                  <c:v>0.3</c:v>
                </c:pt>
                <c:pt idx="4">
                  <c:v>0.4</c:v>
                </c:pt>
                <c:pt idx="5">
                  <c:v>0.5</c:v>
                </c:pt>
                <c:pt idx="6">
                  <c:v>0.6</c:v>
                </c:pt>
                <c:pt idx="7">
                  <c:v>0.7</c:v>
                </c:pt>
                <c:pt idx="8">
                  <c:v>0.8</c:v>
                </c:pt>
                <c:pt idx="9">
                  <c:v>0.9</c:v>
                </c:pt>
                <c:pt idx="10">
                  <c:v>1</c:v>
                </c:pt>
                <c:pt idx="11">
                  <c:v>1.1000000000000001</c:v>
                </c:pt>
                <c:pt idx="12">
                  <c:v>1.2</c:v>
                </c:pt>
                <c:pt idx="13">
                  <c:v>1.3</c:v>
                </c:pt>
                <c:pt idx="14">
                  <c:v>1.4</c:v>
                </c:pt>
                <c:pt idx="15">
                  <c:v>1.5</c:v>
                </c:pt>
                <c:pt idx="16">
                  <c:v>1.6</c:v>
                </c:pt>
                <c:pt idx="17">
                  <c:v>1.7</c:v>
                </c:pt>
                <c:pt idx="18">
                  <c:v>1.8</c:v>
                </c:pt>
                <c:pt idx="19">
                  <c:v>1.9</c:v>
                </c:pt>
                <c:pt idx="20">
                  <c:v>2</c:v>
                </c:pt>
                <c:pt idx="21">
                  <c:v>2.1</c:v>
                </c:pt>
                <c:pt idx="22">
                  <c:v>2.2000000000000002</c:v>
                </c:pt>
                <c:pt idx="23">
                  <c:v>2.2999999999999998</c:v>
                </c:pt>
                <c:pt idx="24">
                  <c:v>2.4</c:v>
                </c:pt>
                <c:pt idx="25">
                  <c:v>2.5</c:v>
                </c:pt>
                <c:pt idx="26">
                  <c:v>2.6</c:v>
                </c:pt>
                <c:pt idx="27">
                  <c:v>2.7</c:v>
                </c:pt>
                <c:pt idx="28">
                  <c:v>2.8</c:v>
                </c:pt>
                <c:pt idx="29">
                  <c:v>2.9</c:v>
                </c:pt>
                <c:pt idx="30">
                  <c:v>3</c:v>
                </c:pt>
                <c:pt idx="31">
                  <c:v>3.1</c:v>
                </c:pt>
                <c:pt idx="32">
                  <c:v>3.2</c:v>
                </c:pt>
                <c:pt idx="33">
                  <c:v>3.3</c:v>
                </c:pt>
                <c:pt idx="34">
                  <c:v>3.4</c:v>
                </c:pt>
                <c:pt idx="35">
                  <c:v>3.5</c:v>
                </c:pt>
                <c:pt idx="36">
                  <c:v>3.6</c:v>
                </c:pt>
                <c:pt idx="37">
                  <c:v>3.7</c:v>
                </c:pt>
                <c:pt idx="38">
                  <c:v>3.8</c:v>
                </c:pt>
                <c:pt idx="39">
                  <c:v>3.9</c:v>
                </c:pt>
                <c:pt idx="40">
                  <c:v>4</c:v>
                </c:pt>
                <c:pt idx="41">
                  <c:v>4.0999999999999996</c:v>
                </c:pt>
                <c:pt idx="42">
                  <c:v>4.2</c:v>
                </c:pt>
                <c:pt idx="43">
                  <c:v>4.3</c:v>
                </c:pt>
                <c:pt idx="44">
                  <c:v>4.4000000000000004</c:v>
                </c:pt>
                <c:pt idx="45">
                  <c:v>4.5</c:v>
                </c:pt>
                <c:pt idx="46">
                  <c:v>4.5999999999999996</c:v>
                </c:pt>
                <c:pt idx="47">
                  <c:v>4.7</c:v>
                </c:pt>
                <c:pt idx="48">
                  <c:v>4.8</c:v>
                </c:pt>
                <c:pt idx="49">
                  <c:v>4.9000000000000004</c:v>
                </c:pt>
                <c:pt idx="50">
                  <c:v>5</c:v>
                </c:pt>
                <c:pt idx="51">
                  <c:v>5.0999999999999996</c:v>
                </c:pt>
                <c:pt idx="52">
                  <c:v>5.2</c:v>
                </c:pt>
                <c:pt idx="53">
                  <c:v>5.3</c:v>
                </c:pt>
                <c:pt idx="54">
                  <c:v>5.4</c:v>
                </c:pt>
                <c:pt idx="55">
                  <c:v>5.5</c:v>
                </c:pt>
                <c:pt idx="56">
                  <c:v>5.6</c:v>
                </c:pt>
                <c:pt idx="57">
                  <c:v>5.7</c:v>
                </c:pt>
                <c:pt idx="58">
                  <c:v>5.8</c:v>
                </c:pt>
                <c:pt idx="59">
                  <c:v>5.9</c:v>
                </c:pt>
                <c:pt idx="60">
                  <c:v>6</c:v>
                </c:pt>
                <c:pt idx="61">
                  <c:v>6.1</c:v>
                </c:pt>
                <c:pt idx="62">
                  <c:v>6.2</c:v>
                </c:pt>
                <c:pt idx="63">
                  <c:v>6.3</c:v>
                </c:pt>
                <c:pt idx="64">
                  <c:v>6.4</c:v>
                </c:pt>
                <c:pt idx="65">
                  <c:v>6.5</c:v>
                </c:pt>
                <c:pt idx="66">
                  <c:v>6.6</c:v>
                </c:pt>
                <c:pt idx="67">
                  <c:v>6.7</c:v>
                </c:pt>
                <c:pt idx="68">
                  <c:v>6.8</c:v>
                </c:pt>
                <c:pt idx="69">
                  <c:v>6.9</c:v>
                </c:pt>
                <c:pt idx="70">
                  <c:v>7</c:v>
                </c:pt>
                <c:pt idx="71">
                  <c:v>7.1</c:v>
                </c:pt>
                <c:pt idx="72">
                  <c:v>7.2</c:v>
                </c:pt>
                <c:pt idx="73">
                  <c:v>7.3</c:v>
                </c:pt>
                <c:pt idx="74">
                  <c:v>7.4</c:v>
                </c:pt>
                <c:pt idx="75">
                  <c:v>7.5</c:v>
                </c:pt>
                <c:pt idx="76">
                  <c:v>7.6</c:v>
                </c:pt>
                <c:pt idx="77">
                  <c:v>7.7</c:v>
                </c:pt>
                <c:pt idx="78">
                  <c:v>7.8</c:v>
                </c:pt>
                <c:pt idx="79">
                  <c:v>7.9</c:v>
                </c:pt>
                <c:pt idx="80">
                  <c:v>8</c:v>
                </c:pt>
                <c:pt idx="81">
                  <c:v>8.1</c:v>
                </c:pt>
                <c:pt idx="82">
                  <c:v>8.1999999999999993</c:v>
                </c:pt>
                <c:pt idx="83">
                  <c:v>8.3000000000000007</c:v>
                </c:pt>
                <c:pt idx="84">
                  <c:v>8.4</c:v>
                </c:pt>
                <c:pt idx="85">
                  <c:v>8.5</c:v>
                </c:pt>
                <c:pt idx="86">
                  <c:v>8.6</c:v>
                </c:pt>
                <c:pt idx="87">
                  <c:v>8.6999999999999993</c:v>
                </c:pt>
                <c:pt idx="88">
                  <c:v>8.8000000000000007</c:v>
                </c:pt>
                <c:pt idx="89">
                  <c:v>8.9</c:v>
                </c:pt>
                <c:pt idx="90">
                  <c:v>9</c:v>
                </c:pt>
                <c:pt idx="91">
                  <c:v>9.1</c:v>
                </c:pt>
                <c:pt idx="92">
                  <c:v>9.1999999999999993</c:v>
                </c:pt>
                <c:pt idx="93">
                  <c:v>9.3000000000000007</c:v>
                </c:pt>
                <c:pt idx="94">
                  <c:v>9.4</c:v>
                </c:pt>
                <c:pt idx="95">
                  <c:v>9.5</c:v>
                </c:pt>
                <c:pt idx="96">
                  <c:v>9.6</c:v>
                </c:pt>
                <c:pt idx="97">
                  <c:v>9.6999999999999993</c:v>
                </c:pt>
                <c:pt idx="98">
                  <c:v>9.8000000000000007</c:v>
                </c:pt>
                <c:pt idx="99">
                  <c:v>9.9</c:v>
                </c:pt>
                <c:pt idx="100">
                  <c:v>10</c:v>
                </c:pt>
                <c:pt idx="101">
                  <c:v>10.1</c:v>
                </c:pt>
                <c:pt idx="102">
                  <c:v>10.199999999999999</c:v>
                </c:pt>
                <c:pt idx="103">
                  <c:v>10.3</c:v>
                </c:pt>
                <c:pt idx="104">
                  <c:v>10.4</c:v>
                </c:pt>
                <c:pt idx="105">
                  <c:v>10.5</c:v>
                </c:pt>
                <c:pt idx="106">
                  <c:v>10.6</c:v>
                </c:pt>
                <c:pt idx="107">
                  <c:v>10.7</c:v>
                </c:pt>
                <c:pt idx="108">
                  <c:v>10.8</c:v>
                </c:pt>
                <c:pt idx="109">
                  <c:v>10.9</c:v>
                </c:pt>
                <c:pt idx="110">
                  <c:v>11</c:v>
                </c:pt>
                <c:pt idx="111">
                  <c:v>11.1</c:v>
                </c:pt>
                <c:pt idx="112">
                  <c:v>11.2</c:v>
                </c:pt>
                <c:pt idx="113">
                  <c:v>11.3</c:v>
                </c:pt>
                <c:pt idx="114">
                  <c:v>11.4</c:v>
                </c:pt>
                <c:pt idx="115">
                  <c:v>11.5</c:v>
                </c:pt>
                <c:pt idx="116">
                  <c:v>11.6</c:v>
                </c:pt>
                <c:pt idx="117">
                  <c:v>11.7</c:v>
                </c:pt>
                <c:pt idx="118">
                  <c:v>11.8</c:v>
                </c:pt>
                <c:pt idx="119">
                  <c:v>11.9</c:v>
                </c:pt>
                <c:pt idx="120">
                  <c:v>12</c:v>
                </c:pt>
                <c:pt idx="121">
                  <c:v>12.1</c:v>
                </c:pt>
                <c:pt idx="122">
                  <c:v>12.2</c:v>
                </c:pt>
                <c:pt idx="123">
                  <c:v>12.3</c:v>
                </c:pt>
                <c:pt idx="124">
                  <c:v>12.4</c:v>
                </c:pt>
                <c:pt idx="125">
                  <c:v>12.5</c:v>
                </c:pt>
                <c:pt idx="126">
                  <c:v>12.6</c:v>
                </c:pt>
                <c:pt idx="127">
                  <c:v>12.7</c:v>
                </c:pt>
                <c:pt idx="128">
                  <c:v>12.8</c:v>
                </c:pt>
                <c:pt idx="129">
                  <c:v>12.9</c:v>
                </c:pt>
                <c:pt idx="130">
                  <c:v>13</c:v>
                </c:pt>
                <c:pt idx="131">
                  <c:v>13.1</c:v>
                </c:pt>
                <c:pt idx="132">
                  <c:v>13.2</c:v>
                </c:pt>
                <c:pt idx="133">
                  <c:v>13.3</c:v>
                </c:pt>
                <c:pt idx="134">
                  <c:v>13.4</c:v>
                </c:pt>
                <c:pt idx="135">
                  <c:v>13.5</c:v>
                </c:pt>
                <c:pt idx="136">
                  <c:v>13.6</c:v>
                </c:pt>
                <c:pt idx="137">
                  <c:v>13.7</c:v>
                </c:pt>
                <c:pt idx="138">
                  <c:v>13.8</c:v>
                </c:pt>
                <c:pt idx="139">
                  <c:v>13.9</c:v>
                </c:pt>
                <c:pt idx="140">
                  <c:v>14</c:v>
                </c:pt>
                <c:pt idx="141">
                  <c:v>14.1</c:v>
                </c:pt>
                <c:pt idx="142">
                  <c:v>14.2</c:v>
                </c:pt>
                <c:pt idx="143">
                  <c:v>14.3</c:v>
                </c:pt>
                <c:pt idx="144">
                  <c:v>14.4</c:v>
                </c:pt>
                <c:pt idx="145">
                  <c:v>14.5</c:v>
                </c:pt>
                <c:pt idx="146">
                  <c:v>14.6</c:v>
                </c:pt>
                <c:pt idx="147">
                  <c:v>14.7</c:v>
                </c:pt>
                <c:pt idx="148">
                  <c:v>14.8</c:v>
                </c:pt>
                <c:pt idx="149">
                  <c:v>14.9</c:v>
                </c:pt>
                <c:pt idx="150">
                  <c:v>15</c:v>
                </c:pt>
                <c:pt idx="151">
                  <c:v>15.1</c:v>
                </c:pt>
                <c:pt idx="152">
                  <c:v>15.2</c:v>
                </c:pt>
                <c:pt idx="153">
                  <c:v>15.3</c:v>
                </c:pt>
                <c:pt idx="154">
                  <c:v>15.4</c:v>
                </c:pt>
                <c:pt idx="155">
                  <c:v>15.5</c:v>
                </c:pt>
                <c:pt idx="156">
                  <c:v>15.6</c:v>
                </c:pt>
                <c:pt idx="157">
                  <c:v>15.7</c:v>
                </c:pt>
                <c:pt idx="158">
                  <c:v>15.8</c:v>
                </c:pt>
                <c:pt idx="159">
                  <c:v>15.9</c:v>
                </c:pt>
                <c:pt idx="160">
                  <c:v>16</c:v>
                </c:pt>
                <c:pt idx="161">
                  <c:v>16.100000000000001</c:v>
                </c:pt>
                <c:pt idx="162">
                  <c:v>16.2</c:v>
                </c:pt>
                <c:pt idx="163">
                  <c:v>16.3</c:v>
                </c:pt>
                <c:pt idx="164">
                  <c:v>16.399999999999999</c:v>
                </c:pt>
                <c:pt idx="165">
                  <c:v>16.5</c:v>
                </c:pt>
                <c:pt idx="166">
                  <c:v>16.600000000000001</c:v>
                </c:pt>
                <c:pt idx="167">
                  <c:v>16.7</c:v>
                </c:pt>
                <c:pt idx="168">
                  <c:v>16.8</c:v>
                </c:pt>
                <c:pt idx="169">
                  <c:v>16.899999999999999</c:v>
                </c:pt>
                <c:pt idx="170">
                  <c:v>17</c:v>
                </c:pt>
                <c:pt idx="171">
                  <c:v>17.100000000000001</c:v>
                </c:pt>
                <c:pt idx="172">
                  <c:v>17.2</c:v>
                </c:pt>
                <c:pt idx="173">
                  <c:v>17.3</c:v>
                </c:pt>
                <c:pt idx="174">
                  <c:v>17.399999999999999</c:v>
                </c:pt>
                <c:pt idx="175">
                  <c:v>17.5</c:v>
                </c:pt>
                <c:pt idx="176">
                  <c:v>17.600000000000001</c:v>
                </c:pt>
                <c:pt idx="177">
                  <c:v>17.7</c:v>
                </c:pt>
                <c:pt idx="178">
                  <c:v>17.8</c:v>
                </c:pt>
                <c:pt idx="179">
                  <c:v>17.899999999999999</c:v>
                </c:pt>
                <c:pt idx="180">
                  <c:v>18</c:v>
                </c:pt>
                <c:pt idx="181">
                  <c:v>18.100000000000001</c:v>
                </c:pt>
                <c:pt idx="182">
                  <c:v>18.2</c:v>
                </c:pt>
                <c:pt idx="183">
                  <c:v>18.3</c:v>
                </c:pt>
                <c:pt idx="184">
                  <c:v>18.399999999999999</c:v>
                </c:pt>
                <c:pt idx="185">
                  <c:v>18.5</c:v>
                </c:pt>
                <c:pt idx="186">
                  <c:v>18.600000000000001</c:v>
                </c:pt>
                <c:pt idx="187">
                  <c:v>18.7</c:v>
                </c:pt>
                <c:pt idx="188">
                  <c:v>18.8</c:v>
                </c:pt>
                <c:pt idx="189">
                  <c:v>18.899999999999999</c:v>
                </c:pt>
                <c:pt idx="190">
                  <c:v>19</c:v>
                </c:pt>
                <c:pt idx="191">
                  <c:v>19.100000000000001</c:v>
                </c:pt>
                <c:pt idx="192">
                  <c:v>19.2</c:v>
                </c:pt>
                <c:pt idx="193">
                  <c:v>19.3</c:v>
                </c:pt>
                <c:pt idx="194">
                  <c:v>19.399999999999999</c:v>
                </c:pt>
                <c:pt idx="195">
                  <c:v>19.5</c:v>
                </c:pt>
                <c:pt idx="196">
                  <c:v>19.600000000000001</c:v>
                </c:pt>
                <c:pt idx="197">
                  <c:v>19.7</c:v>
                </c:pt>
                <c:pt idx="198">
                  <c:v>19.8</c:v>
                </c:pt>
                <c:pt idx="199">
                  <c:v>19.899999999999999</c:v>
                </c:pt>
                <c:pt idx="200">
                  <c:v>20</c:v>
                </c:pt>
                <c:pt idx="201">
                  <c:v>20.100000000000001</c:v>
                </c:pt>
                <c:pt idx="202">
                  <c:v>20.2</c:v>
                </c:pt>
                <c:pt idx="203">
                  <c:v>20.3</c:v>
                </c:pt>
                <c:pt idx="204">
                  <c:v>20.399999999999999</c:v>
                </c:pt>
                <c:pt idx="205">
                  <c:v>20.5</c:v>
                </c:pt>
                <c:pt idx="206">
                  <c:v>20.6</c:v>
                </c:pt>
                <c:pt idx="207">
                  <c:v>20.7</c:v>
                </c:pt>
                <c:pt idx="208">
                  <c:v>20.8</c:v>
                </c:pt>
                <c:pt idx="209">
                  <c:v>20.9</c:v>
                </c:pt>
                <c:pt idx="210">
                  <c:v>21</c:v>
                </c:pt>
                <c:pt idx="211">
                  <c:v>21.1</c:v>
                </c:pt>
                <c:pt idx="212">
                  <c:v>21.2</c:v>
                </c:pt>
                <c:pt idx="213">
                  <c:v>21.3</c:v>
                </c:pt>
                <c:pt idx="214">
                  <c:v>21.4</c:v>
                </c:pt>
                <c:pt idx="215">
                  <c:v>21.5</c:v>
                </c:pt>
                <c:pt idx="216">
                  <c:v>21.6</c:v>
                </c:pt>
                <c:pt idx="217">
                  <c:v>21.7</c:v>
                </c:pt>
                <c:pt idx="218">
                  <c:v>21.8</c:v>
                </c:pt>
                <c:pt idx="219">
                  <c:v>21.9</c:v>
                </c:pt>
                <c:pt idx="220">
                  <c:v>22</c:v>
                </c:pt>
                <c:pt idx="221">
                  <c:v>22.1</c:v>
                </c:pt>
                <c:pt idx="222">
                  <c:v>22.2</c:v>
                </c:pt>
                <c:pt idx="223">
                  <c:v>22.3</c:v>
                </c:pt>
                <c:pt idx="224">
                  <c:v>22.4</c:v>
                </c:pt>
                <c:pt idx="225">
                  <c:v>22.5</c:v>
                </c:pt>
                <c:pt idx="226">
                  <c:v>22.6</c:v>
                </c:pt>
                <c:pt idx="227">
                  <c:v>22.7</c:v>
                </c:pt>
                <c:pt idx="228">
                  <c:v>22.8</c:v>
                </c:pt>
                <c:pt idx="229">
                  <c:v>22.9</c:v>
                </c:pt>
                <c:pt idx="230">
                  <c:v>23</c:v>
                </c:pt>
                <c:pt idx="231">
                  <c:v>23.1</c:v>
                </c:pt>
                <c:pt idx="232">
                  <c:v>23.2</c:v>
                </c:pt>
                <c:pt idx="233">
                  <c:v>23.3</c:v>
                </c:pt>
                <c:pt idx="234">
                  <c:v>23.4</c:v>
                </c:pt>
                <c:pt idx="235">
                  <c:v>23.5</c:v>
                </c:pt>
                <c:pt idx="236">
                  <c:v>23.6</c:v>
                </c:pt>
                <c:pt idx="237">
                  <c:v>23.7</c:v>
                </c:pt>
                <c:pt idx="238">
                  <c:v>23.8</c:v>
                </c:pt>
                <c:pt idx="239">
                  <c:v>23.9</c:v>
                </c:pt>
                <c:pt idx="240">
                  <c:v>24</c:v>
                </c:pt>
                <c:pt idx="241">
                  <c:v>24.1</c:v>
                </c:pt>
                <c:pt idx="242">
                  <c:v>24.2</c:v>
                </c:pt>
                <c:pt idx="243">
                  <c:v>24.3</c:v>
                </c:pt>
                <c:pt idx="244">
                  <c:v>24.4</c:v>
                </c:pt>
                <c:pt idx="245">
                  <c:v>24.5</c:v>
                </c:pt>
                <c:pt idx="246">
                  <c:v>24.6</c:v>
                </c:pt>
                <c:pt idx="247">
                  <c:v>24.7</c:v>
                </c:pt>
                <c:pt idx="248">
                  <c:v>24.8</c:v>
                </c:pt>
                <c:pt idx="249">
                  <c:v>24.9</c:v>
                </c:pt>
                <c:pt idx="250">
                  <c:v>25</c:v>
                </c:pt>
                <c:pt idx="251">
                  <c:v>25.1</c:v>
                </c:pt>
                <c:pt idx="252">
                  <c:v>25.2</c:v>
                </c:pt>
                <c:pt idx="253">
                  <c:v>25.3</c:v>
                </c:pt>
                <c:pt idx="254">
                  <c:v>25.4</c:v>
                </c:pt>
                <c:pt idx="255">
                  <c:v>25.5</c:v>
                </c:pt>
                <c:pt idx="256">
                  <c:v>25.6</c:v>
                </c:pt>
                <c:pt idx="257">
                  <c:v>25.7</c:v>
                </c:pt>
                <c:pt idx="258">
                  <c:v>25.8</c:v>
                </c:pt>
                <c:pt idx="259">
                  <c:v>25.9</c:v>
                </c:pt>
                <c:pt idx="260">
                  <c:v>26</c:v>
                </c:pt>
                <c:pt idx="261">
                  <c:v>26.1</c:v>
                </c:pt>
                <c:pt idx="262">
                  <c:v>26.2</c:v>
                </c:pt>
                <c:pt idx="263">
                  <c:v>26.3</c:v>
                </c:pt>
                <c:pt idx="264">
                  <c:v>26.4</c:v>
                </c:pt>
                <c:pt idx="265">
                  <c:v>26.5</c:v>
                </c:pt>
                <c:pt idx="266">
                  <c:v>26.6</c:v>
                </c:pt>
                <c:pt idx="267">
                  <c:v>26.7</c:v>
                </c:pt>
                <c:pt idx="268">
                  <c:v>26.8</c:v>
                </c:pt>
                <c:pt idx="269">
                  <c:v>26.9</c:v>
                </c:pt>
                <c:pt idx="270">
                  <c:v>27</c:v>
                </c:pt>
                <c:pt idx="271">
                  <c:v>27.1</c:v>
                </c:pt>
                <c:pt idx="272">
                  <c:v>27.2</c:v>
                </c:pt>
                <c:pt idx="273">
                  <c:v>27.3</c:v>
                </c:pt>
                <c:pt idx="274">
                  <c:v>27.4</c:v>
                </c:pt>
                <c:pt idx="275">
                  <c:v>27.5</c:v>
                </c:pt>
                <c:pt idx="276">
                  <c:v>27.6</c:v>
                </c:pt>
                <c:pt idx="277">
                  <c:v>27.7</c:v>
                </c:pt>
                <c:pt idx="278">
                  <c:v>27.8</c:v>
                </c:pt>
                <c:pt idx="279">
                  <c:v>27.9</c:v>
                </c:pt>
                <c:pt idx="280">
                  <c:v>28</c:v>
                </c:pt>
                <c:pt idx="281">
                  <c:v>28.1</c:v>
                </c:pt>
                <c:pt idx="282">
                  <c:v>28.2</c:v>
                </c:pt>
                <c:pt idx="283">
                  <c:v>28.3</c:v>
                </c:pt>
                <c:pt idx="284">
                  <c:v>28.4</c:v>
                </c:pt>
                <c:pt idx="285">
                  <c:v>28.5</c:v>
                </c:pt>
                <c:pt idx="286">
                  <c:v>28.6</c:v>
                </c:pt>
                <c:pt idx="287">
                  <c:v>28.7</c:v>
                </c:pt>
                <c:pt idx="288">
                  <c:v>28.8</c:v>
                </c:pt>
                <c:pt idx="289">
                  <c:v>28.9</c:v>
                </c:pt>
                <c:pt idx="290">
                  <c:v>29</c:v>
                </c:pt>
                <c:pt idx="291">
                  <c:v>29.1</c:v>
                </c:pt>
                <c:pt idx="292">
                  <c:v>29.2</c:v>
                </c:pt>
                <c:pt idx="293">
                  <c:v>29.3</c:v>
                </c:pt>
                <c:pt idx="294">
                  <c:v>29.4</c:v>
                </c:pt>
                <c:pt idx="295">
                  <c:v>29.5</c:v>
                </c:pt>
                <c:pt idx="296">
                  <c:v>29.6</c:v>
                </c:pt>
                <c:pt idx="297">
                  <c:v>29.7</c:v>
                </c:pt>
                <c:pt idx="298">
                  <c:v>29.8</c:v>
                </c:pt>
                <c:pt idx="299">
                  <c:v>29.9</c:v>
                </c:pt>
                <c:pt idx="300">
                  <c:v>30</c:v>
                </c:pt>
                <c:pt idx="301">
                  <c:v>30.1</c:v>
                </c:pt>
                <c:pt idx="302">
                  <c:v>30.2</c:v>
                </c:pt>
                <c:pt idx="303">
                  <c:v>30.3</c:v>
                </c:pt>
                <c:pt idx="304">
                  <c:v>30.4</c:v>
                </c:pt>
                <c:pt idx="305">
                  <c:v>30.5</c:v>
                </c:pt>
                <c:pt idx="306">
                  <c:v>30.6</c:v>
                </c:pt>
                <c:pt idx="307">
                  <c:v>30.7</c:v>
                </c:pt>
                <c:pt idx="308">
                  <c:v>30.8</c:v>
                </c:pt>
                <c:pt idx="309">
                  <c:v>30.9</c:v>
                </c:pt>
                <c:pt idx="310">
                  <c:v>31</c:v>
                </c:pt>
                <c:pt idx="311">
                  <c:v>31.1</c:v>
                </c:pt>
                <c:pt idx="312">
                  <c:v>31.2</c:v>
                </c:pt>
                <c:pt idx="313">
                  <c:v>31.3</c:v>
                </c:pt>
                <c:pt idx="314">
                  <c:v>31.4</c:v>
                </c:pt>
                <c:pt idx="315">
                  <c:v>31.5</c:v>
                </c:pt>
                <c:pt idx="316">
                  <c:v>31.6</c:v>
                </c:pt>
                <c:pt idx="317">
                  <c:v>31.7</c:v>
                </c:pt>
                <c:pt idx="318">
                  <c:v>31.8</c:v>
                </c:pt>
                <c:pt idx="319">
                  <c:v>31.9</c:v>
                </c:pt>
                <c:pt idx="320">
                  <c:v>32</c:v>
                </c:pt>
                <c:pt idx="321">
                  <c:v>32.1</c:v>
                </c:pt>
                <c:pt idx="322">
                  <c:v>32.200000000000003</c:v>
                </c:pt>
                <c:pt idx="323">
                  <c:v>32.299999999999997</c:v>
                </c:pt>
                <c:pt idx="324">
                  <c:v>32.4</c:v>
                </c:pt>
                <c:pt idx="325">
                  <c:v>32.5</c:v>
                </c:pt>
                <c:pt idx="326">
                  <c:v>32.6</c:v>
                </c:pt>
                <c:pt idx="327">
                  <c:v>32.700000000000003</c:v>
                </c:pt>
                <c:pt idx="328">
                  <c:v>32.799999999999997</c:v>
                </c:pt>
                <c:pt idx="329">
                  <c:v>32.9</c:v>
                </c:pt>
                <c:pt idx="330">
                  <c:v>33</c:v>
                </c:pt>
                <c:pt idx="331">
                  <c:v>33.1</c:v>
                </c:pt>
                <c:pt idx="332">
                  <c:v>33.200000000000003</c:v>
                </c:pt>
                <c:pt idx="333">
                  <c:v>33.299999999999997</c:v>
                </c:pt>
                <c:pt idx="334">
                  <c:v>33.4</c:v>
                </c:pt>
                <c:pt idx="335">
                  <c:v>33.5</c:v>
                </c:pt>
                <c:pt idx="336">
                  <c:v>33.6</c:v>
                </c:pt>
                <c:pt idx="337">
                  <c:v>33.700000000000003</c:v>
                </c:pt>
                <c:pt idx="338">
                  <c:v>33.799999999999997</c:v>
                </c:pt>
                <c:pt idx="339">
                  <c:v>33.9</c:v>
                </c:pt>
                <c:pt idx="340">
                  <c:v>34</c:v>
                </c:pt>
                <c:pt idx="341">
                  <c:v>34.1</c:v>
                </c:pt>
                <c:pt idx="342">
                  <c:v>34.200000000000003</c:v>
                </c:pt>
                <c:pt idx="343">
                  <c:v>34.299999999999997</c:v>
                </c:pt>
                <c:pt idx="344">
                  <c:v>34.4</c:v>
                </c:pt>
                <c:pt idx="345">
                  <c:v>34.5</c:v>
                </c:pt>
                <c:pt idx="346">
                  <c:v>34.6</c:v>
                </c:pt>
                <c:pt idx="347">
                  <c:v>34.700000000000003</c:v>
                </c:pt>
                <c:pt idx="348">
                  <c:v>34.799999999999997</c:v>
                </c:pt>
                <c:pt idx="349">
                  <c:v>34.9</c:v>
                </c:pt>
                <c:pt idx="350">
                  <c:v>35</c:v>
                </c:pt>
                <c:pt idx="351">
                  <c:v>35.1</c:v>
                </c:pt>
                <c:pt idx="352">
                  <c:v>35.200000000000003</c:v>
                </c:pt>
                <c:pt idx="353">
                  <c:v>35.299999999999997</c:v>
                </c:pt>
                <c:pt idx="354">
                  <c:v>35.4</c:v>
                </c:pt>
                <c:pt idx="355">
                  <c:v>35.5</c:v>
                </c:pt>
                <c:pt idx="356">
                  <c:v>35.6</c:v>
                </c:pt>
                <c:pt idx="357">
                  <c:v>35.700000000000003</c:v>
                </c:pt>
                <c:pt idx="358">
                  <c:v>35.799999999999997</c:v>
                </c:pt>
                <c:pt idx="359">
                  <c:v>35.9</c:v>
                </c:pt>
                <c:pt idx="360">
                  <c:v>36</c:v>
                </c:pt>
                <c:pt idx="361">
                  <c:v>36.1</c:v>
                </c:pt>
                <c:pt idx="362">
                  <c:v>36.200000000000003</c:v>
                </c:pt>
                <c:pt idx="363">
                  <c:v>36.299999999999997</c:v>
                </c:pt>
                <c:pt idx="364">
                  <c:v>36.4</c:v>
                </c:pt>
                <c:pt idx="365">
                  <c:v>36.5</c:v>
                </c:pt>
                <c:pt idx="366">
                  <c:v>36.6</c:v>
                </c:pt>
                <c:pt idx="367">
                  <c:v>36.700000000000003</c:v>
                </c:pt>
                <c:pt idx="368">
                  <c:v>36.799999999999997</c:v>
                </c:pt>
                <c:pt idx="369">
                  <c:v>36.9</c:v>
                </c:pt>
                <c:pt idx="370">
                  <c:v>37</c:v>
                </c:pt>
                <c:pt idx="371">
                  <c:v>37.1</c:v>
                </c:pt>
                <c:pt idx="372">
                  <c:v>37.200000000000003</c:v>
                </c:pt>
                <c:pt idx="373">
                  <c:v>37.299999999999997</c:v>
                </c:pt>
                <c:pt idx="374">
                  <c:v>37.4</c:v>
                </c:pt>
                <c:pt idx="375">
                  <c:v>37.5</c:v>
                </c:pt>
                <c:pt idx="376">
                  <c:v>37.6</c:v>
                </c:pt>
                <c:pt idx="377">
                  <c:v>37.700000000000003</c:v>
                </c:pt>
                <c:pt idx="378">
                  <c:v>37.799999999999997</c:v>
                </c:pt>
                <c:pt idx="379">
                  <c:v>37.9</c:v>
                </c:pt>
                <c:pt idx="380">
                  <c:v>38</c:v>
                </c:pt>
                <c:pt idx="381">
                  <c:v>38.1</c:v>
                </c:pt>
                <c:pt idx="382">
                  <c:v>38.200000000000003</c:v>
                </c:pt>
                <c:pt idx="383">
                  <c:v>38.299999999999997</c:v>
                </c:pt>
                <c:pt idx="384">
                  <c:v>38.4</c:v>
                </c:pt>
                <c:pt idx="385">
                  <c:v>38.5</c:v>
                </c:pt>
                <c:pt idx="386">
                  <c:v>38.6</c:v>
                </c:pt>
                <c:pt idx="387">
                  <c:v>38.700000000000003</c:v>
                </c:pt>
                <c:pt idx="388">
                  <c:v>38.799999999999997</c:v>
                </c:pt>
                <c:pt idx="389">
                  <c:v>38.9</c:v>
                </c:pt>
                <c:pt idx="390">
                  <c:v>39</c:v>
                </c:pt>
                <c:pt idx="391">
                  <c:v>39.1</c:v>
                </c:pt>
                <c:pt idx="392">
                  <c:v>39.200000000000003</c:v>
                </c:pt>
                <c:pt idx="393">
                  <c:v>39.299999999999997</c:v>
                </c:pt>
                <c:pt idx="394">
                  <c:v>39.4</c:v>
                </c:pt>
                <c:pt idx="395">
                  <c:v>39.5</c:v>
                </c:pt>
                <c:pt idx="396">
                  <c:v>39.6</c:v>
                </c:pt>
                <c:pt idx="397">
                  <c:v>39.700000000000003</c:v>
                </c:pt>
                <c:pt idx="398">
                  <c:v>39.799999999999997</c:v>
                </c:pt>
                <c:pt idx="399">
                  <c:v>39.9</c:v>
                </c:pt>
                <c:pt idx="400">
                  <c:v>40</c:v>
                </c:pt>
                <c:pt idx="401">
                  <c:v>40.1</c:v>
                </c:pt>
                <c:pt idx="402">
                  <c:v>40.200000000000003</c:v>
                </c:pt>
                <c:pt idx="403">
                  <c:v>40.299999999999997</c:v>
                </c:pt>
                <c:pt idx="404">
                  <c:v>40.4</c:v>
                </c:pt>
                <c:pt idx="405">
                  <c:v>40.5</c:v>
                </c:pt>
                <c:pt idx="406">
                  <c:v>40.6</c:v>
                </c:pt>
                <c:pt idx="407">
                  <c:v>40.700000000000003</c:v>
                </c:pt>
                <c:pt idx="408">
                  <c:v>40.799999999999997</c:v>
                </c:pt>
                <c:pt idx="409">
                  <c:v>40.9</c:v>
                </c:pt>
                <c:pt idx="410">
                  <c:v>41</c:v>
                </c:pt>
                <c:pt idx="411">
                  <c:v>41.1</c:v>
                </c:pt>
                <c:pt idx="412">
                  <c:v>41.2</c:v>
                </c:pt>
                <c:pt idx="413">
                  <c:v>41.3</c:v>
                </c:pt>
                <c:pt idx="414">
                  <c:v>41.4</c:v>
                </c:pt>
                <c:pt idx="415">
                  <c:v>41.5</c:v>
                </c:pt>
                <c:pt idx="416">
                  <c:v>41.6</c:v>
                </c:pt>
                <c:pt idx="417">
                  <c:v>41.7</c:v>
                </c:pt>
                <c:pt idx="418">
                  <c:v>41.8</c:v>
                </c:pt>
                <c:pt idx="419">
                  <c:v>41.9</c:v>
                </c:pt>
                <c:pt idx="420">
                  <c:v>42</c:v>
                </c:pt>
                <c:pt idx="421">
                  <c:v>42.1</c:v>
                </c:pt>
                <c:pt idx="422">
                  <c:v>42.2</c:v>
                </c:pt>
                <c:pt idx="423">
                  <c:v>42.3</c:v>
                </c:pt>
                <c:pt idx="424">
                  <c:v>42.4</c:v>
                </c:pt>
                <c:pt idx="425">
                  <c:v>42.5</c:v>
                </c:pt>
                <c:pt idx="426">
                  <c:v>42.6</c:v>
                </c:pt>
                <c:pt idx="427">
                  <c:v>42.7</c:v>
                </c:pt>
                <c:pt idx="428">
                  <c:v>42.8</c:v>
                </c:pt>
                <c:pt idx="429">
                  <c:v>42.9</c:v>
                </c:pt>
                <c:pt idx="430">
                  <c:v>43</c:v>
                </c:pt>
                <c:pt idx="431">
                  <c:v>43.1</c:v>
                </c:pt>
                <c:pt idx="432">
                  <c:v>43.2</c:v>
                </c:pt>
                <c:pt idx="433">
                  <c:v>43.3</c:v>
                </c:pt>
                <c:pt idx="434">
                  <c:v>43.4</c:v>
                </c:pt>
                <c:pt idx="435">
                  <c:v>43.5</c:v>
                </c:pt>
                <c:pt idx="436">
                  <c:v>43.6</c:v>
                </c:pt>
                <c:pt idx="437">
                  <c:v>43.7</c:v>
                </c:pt>
                <c:pt idx="438">
                  <c:v>43.8</c:v>
                </c:pt>
                <c:pt idx="439">
                  <c:v>43.9</c:v>
                </c:pt>
                <c:pt idx="440">
                  <c:v>44</c:v>
                </c:pt>
                <c:pt idx="441">
                  <c:v>44.1</c:v>
                </c:pt>
                <c:pt idx="442">
                  <c:v>44.2</c:v>
                </c:pt>
                <c:pt idx="443">
                  <c:v>44.3</c:v>
                </c:pt>
                <c:pt idx="444">
                  <c:v>44.4</c:v>
                </c:pt>
                <c:pt idx="445">
                  <c:v>44.5</c:v>
                </c:pt>
                <c:pt idx="446">
                  <c:v>44.6</c:v>
                </c:pt>
                <c:pt idx="447">
                  <c:v>44.7</c:v>
                </c:pt>
                <c:pt idx="448">
                  <c:v>44.8</c:v>
                </c:pt>
                <c:pt idx="449">
                  <c:v>44.9</c:v>
                </c:pt>
                <c:pt idx="450">
                  <c:v>45</c:v>
                </c:pt>
                <c:pt idx="451">
                  <c:v>45.1</c:v>
                </c:pt>
                <c:pt idx="452">
                  <c:v>45.2</c:v>
                </c:pt>
                <c:pt idx="453">
                  <c:v>45.3</c:v>
                </c:pt>
                <c:pt idx="454">
                  <c:v>45.4</c:v>
                </c:pt>
                <c:pt idx="455">
                  <c:v>45.5</c:v>
                </c:pt>
                <c:pt idx="456">
                  <c:v>45.6</c:v>
                </c:pt>
                <c:pt idx="457">
                  <c:v>45.7</c:v>
                </c:pt>
                <c:pt idx="458">
                  <c:v>45.8</c:v>
                </c:pt>
                <c:pt idx="459">
                  <c:v>45.9</c:v>
                </c:pt>
                <c:pt idx="460">
                  <c:v>46</c:v>
                </c:pt>
                <c:pt idx="461">
                  <c:v>46.1</c:v>
                </c:pt>
                <c:pt idx="462">
                  <c:v>46.2</c:v>
                </c:pt>
                <c:pt idx="463">
                  <c:v>46.3</c:v>
                </c:pt>
                <c:pt idx="464">
                  <c:v>46.4</c:v>
                </c:pt>
                <c:pt idx="465">
                  <c:v>46.5</c:v>
                </c:pt>
                <c:pt idx="466">
                  <c:v>46.6</c:v>
                </c:pt>
                <c:pt idx="467">
                  <c:v>46.7</c:v>
                </c:pt>
                <c:pt idx="468">
                  <c:v>46.8</c:v>
                </c:pt>
                <c:pt idx="469">
                  <c:v>46.9</c:v>
                </c:pt>
                <c:pt idx="470">
                  <c:v>47</c:v>
                </c:pt>
                <c:pt idx="471">
                  <c:v>47.1</c:v>
                </c:pt>
                <c:pt idx="472">
                  <c:v>47.2</c:v>
                </c:pt>
                <c:pt idx="473">
                  <c:v>47.3</c:v>
                </c:pt>
                <c:pt idx="474">
                  <c:v>47.4</c:v>
                </c:pt>
                <c:pt idx="475">
                  <c:v>47.5</c:v>
                </c:pt>
                <c:pt idx="476">
                  <c:v>47.6</c:v>
                </c:pt>
                <c:pt idx="477">
                  <c:v>47.7</c:v>
                </c:pt>
                <c:pt idx="478">
                  <c:v>47.8</c:v>
                </c:pt>
                <c:pt idx="479">
                  <c:v>47.9</c:v>
                </c:pt>
                <c:pt idx="480">
                  <c:v>48</c:v>
                </c:pt>
                <c:pt idx="481">
                  <c:v>48.1</c:v>
                </c:pt>
                <c:pt idx="482">
                  <c:v>48.2</c:v>
                </c:pt>
                <c:pt idx="483">
                  <c:v>48.3</c:v>
                </c:pt>
                <c:pt idx="484">
                  <c:v>48.4</c:v>
                </c:pt>
                <c:pt idx="485">
                  <c:v>48.5</c:v>
                </c:pt>
                <c:pt idx="486">
                  <c:v>48.6</c:v>
                </c:pt>
                <c:pt idx="487">
                  <c:v>48.7</c:v>
                </c:pt>
                <c:pt idx="488">
                  <c:v>48.8</c:v>
                </c:pt>
                <c:pt idx="489">
                  <c:v>48.9</c:v>
                </c:pt>
                <c:pt idx="490">
                  <c:v>49</c:v>
                </c:pt>
                <c:pt idx="491">
                  <c:v>49.1</c:v>
                </c:pt>
                <c:pt idx="492">
                  <c:v>49.2</c:v>
                </c:pt>
                <c:pt idx="493">
                  <c:v>49.3</c:v>
                </c:pt>
                <c:pt idx="494">
                  <c:v>49.4</c:v>
                </c:pt>
                <c:pt idx="495">
                  <c:v>49.5</c:v>
                </c:pt>
                <c:pt idx="496">
                  <c:v>49.6</c:v>
                </c:pt>
                <c:pt idx="497">
                  <c:v>49.7</c:v>
                </c:pt>
                <c:pt idx="498">
                  <c:v>49.8</c:v>
                </c:pt>
                <c:pt idx="499">
                  <c:v>49.9</c:v>
                </c:pt>
                <c:pt idx="500">
                  <c:v>50</c:v>
                </c:pt>
                <c:pt idx="501">
                  <c:v>50</c:v>
                </c:pt>
                <c:pt idx="502">
                  <c:v>50.039269908169871</c:v>
                </c:pt>
                <c:pt idx="503">
                  <c:v>50.078539816339742</c:v>
                </c:pt>
                <c:pt idx="504">
                  <c:v>50.11780972450962</c:v>
                </c:pt>
                <c:pt idx="505">
                  <c:v>50.157079632679491</c:v>
                </c:pt>
                <c:pt idx="506">
                  <c:v>50.196349540849361</c:v>
                </c:pt>
                <c:pt idx="507">
                  <c:v>50.235619449019232</c:v>
                </c:pt>
                <c:pt idx="508">
                  <c:v>50.27488935718911</c:v>
                </c:pt>
                <c:pt idx="509">
                  <c:v>50.314159265358981</c:v>
                </c:pt>
                <c:pt idx="510">
                  <c:v>50.353429173528852</c:v>
                </c:pt>
                <c:pt idx="511">
                  <c:v>50.392699081698723</c:v>
                </c:pt>
                <c:pt idx="512">
                  <c:v>50.431968989868594</c:v>
                </c:pt>
                <c:pt idx="513">
                  <c:v>50.471238898038472</c:v>
                </c:pt>
                <c:pt idx="514">
                  <c:v>50.510508806208342</c:v>
                </c:pt>
                <c:pt idx="515">
                  <c:v>50.549778714378213</c:v>
                </c:pt>
                <c:pt idx="516">
                  <c:v>50.589048622548084</c:v>
                </c:pt>
                <c:pt idx="517">
                  <c:v>50.628318530717962</c:v>
                </c:pt>
                <c:pt idx="518">
                  <c:v>50.667588438887833</c:v>
                </c:pt>
                <c:pt idx="519">
                  <c:v>50.706858347057704</c:v>
                </c:pt>
                <c:pt idx="520">
                  <c:v>50.746128255227575</c:v>
                </c:pt>
                <c:pt idx="521">
                  <c:v>50.785398163397446</c:v>
                </c:pt>
                <c:pt idx="522">
                  <c:v>50.824668071567324</c:v>
                </c:pt>
                <c:pt idx="523">
                  <c:v>50.863937979737194</c:v>
                </c:pt>
                <c:pt idx="524">
                  <c:v>50.903207887907065</c:v>
                </c:pt>
                <c:pt idx="525">
                  <c:v>50.942477796076936</c:v>
                </c:pt>
                <c:pt idx="526">
                  <c:v>50.981747704246807</c:v>
                </c:pt>
                <c:pt idx="527">
                  <c:v>51.021017612416685</c:v>
                </c:pt>
                <c:pt idx="528">
                  <c:v>51.060287520586556</c:v>
                </c:pt>
                <c:pt idx="529">
                  <c:v>51.099557428756427</c:v>
                </c:pt>
                <c:pt idx="530">
                  <c:v>51.138827336926298</c:v>
                </c:pt>
                <c:pt idx="531">
                  <c:v>51.178097245096176</c:v>
                </c:pt>
                <c:pt idx="532">
                  <c:v>51.217367153266046</c:v>
                </c:pt>
                <c:pt idx="533">
                  <c:v>51.256637061435917</c:v>
                </c:pt>
                <c:pt idx="534">
                  <c:v>51.295906969605788</c:v>
                </c:pt>
                <c:pt idx="535">
                  <c:v>51.335176877775659</c:v>
                </c:pt>
                <c:pt idx="536">
                  <c:v>51.374446785945537</c:v>
                </c:pt>
                <c:pt idx="537">
                  <c:v>51.413716694115408</c:v>
                </c:pt>
                <c:pt idx="538">
                  <c:v>51.452986602285279</c:v>
                </c:pt>
                <c:pt idx="539">
                  <c:v>51.49225651045515</c:v>
                </c:pt>
                <c:pt idx="540">
                  <c:v>51.531526418625027</c:v>
                </c:pt>
                <c:pt idx="541">
                  <c:v>51.570796326794898</c:v>
                </c:pt>
                <c:pt idx="542">
                  <c:v>51.610066234964769</c:v>
                </c:pt>
                <c:pt idx="543">
                  <c:v>51.64933614313464</c:v>
                </c:pt>
                <c:pt idx="544">
                  <c:v>51.688606051304511</c:v>
                </c:pt>
                <c:pt idx="545">
                  <c:v>51.727875959474389</c:v>
                </c:pt>
                <c:pt idx="546">
                  <c:v>51.76714586764426</c:v>
                </c:pt>
                <c:pt idx="547">
                  <c:v>51.806415775814131</c:v>
                </c:pt>
                <c:pt idx="548">
                  <c:v>51.845685683984001</c:v>
                </c:pt>
                <c:pt idx="549">
                  <c:v>51.884955592153879</c:v>
                </c:pt>
                <c:pt idx="550">
                  <c:v>51.92422550032375</c:v>
                </c:pt>
                <c:pt idx="551">
                  <c:v>51.963495408493621</c:v>
                </c:pt>
                <c:pt idx="552">
                  <c:v>52.002765316663492</c:v>
                </c:pt>
                <c:pt idx="553">
                  <c:v>52.042035224833363</c:v>
                </c:pt>
                <c:pt idx="554">
                  <c:v>52.081305133003241</c:v>
                </c:pt>
                <c:pt idx="555">
                  <c:v>52.120575041173112</c:v>
                </c:pt>
                <c:pt idx="556">
                  <c:v>52.159844949342983</c:v>
                </c:pt>
                <c:pt idx="557">
                  <c:v>52.199114857512853</c:v>
                </c:pt>
                <c:pt idx="558">
                  <c:v>52.238384765682724</c:v>
                </c:pt>
                <c:pt idx="559">
                  <c:v>52.277654673852602</c:v>
                </c:pt>
                <c:pt idx="560">
                  <c:v>52.316924582022473</c:v>
                </c:pt>
                <c:pt idx="561">
                  <c:v>52.356194490192344</c:v>
                </c:pt>
                <c:pt idx="562">
                  <c:v>52.395464398362215</c:v>
                </c:pt>
                <c:pt idx="563">
                  <c:v>52.434734306532093</c:v>
                </c:pt>
                <c:pt idx="564">
                  <c:v>52.474004214701964</c:v>
                </c:pt>
                <c:pt idx="565">
                  <c:v>52.513274122871834</c:v>
                </c:pt>
                <c:pt idx="566">
                  <c:v>52.552544031041705</c:v>
                </c:pt>
                <c:pt idx="567">
                  <c:v>52.591813939211576</c:v>
                </c:pt>
                <c:pt idx="568">
                  <c:v>52.631083847381454</c:v>
                </c:pt>
                <c:pt idx="569">
                  <c:v>52.670353755551325</c:v>
                </c:pt>
                <c:pt idx="570">
                  <c:v>52.709623663721196</c:v>
                </c:pt>
                <c:pt idx="571">
                  <c:v>52.748893571891067</c:v>
                </c:pt>
                <c:pt idx="572">
                  <c:v>52.788163480060945</c:v>
                </c:pt>
                <c:pt idx="573">
                  <c:v>52.827433388230816</c:v>
                </c:pt>
                <c:pt idx="574">
                  <c:v>52.866703296400686</c:v>
                </c:pt>
                <c:pt idx="575">
                  <c:v>52.905973204570557</c:v>
                </c:pt>
                <c:pt idx="576">
                  <c:v>52.945243112740428</c:v>
                </c:pt>
                <c:pt idx="577">
                  <c:v>52.984513020910306</c:v>
                </c:pt>
                <c:pt idx="578">
                  <c:v>53.023782929080177</c:v>
                </c:pt>
                <c:pt idx="579">
                  <c:v>53.063052837250048</c:v>
                </c:pt>
                <c:pt idx="580">
                  <c:v>53.102322745419919</c:v>
                </c:pt>
                <c:pt idx="581">
                  <c:v>53.141592653589797</c:v>
                </c:pt>
                <c:pt idx="582">
                  <c:v>53.180862561759668</c:v>
                </c:pt>
                <c:pt idx="583">
                  <c:v>53.220132469929538</c:v>
                </c:pt>
                <c:pt idx="584">
                  <c:v>53.259402378099409</c:v>
                </c:pt>
                <c:pt idx="585">
                  <c:v>53.29867228626928</c:v>
                </c:pt>
                <c:pt idx="586">
                  <c:v>53.337942194439158</c:v>
                </c:pt>
                <c:pt idx="587">
                  <c:v>53.377212102609029</c:v>
                </c:pt>
                <c:pt idx="588">
                  <c:v>53.4164820107789</c:v>
                </c:pt>
                <c:pt idx="589">
                  <c:v>53.455751918948771</c:v>
                </c:pt>
                <c:pt idx="590">
                  <c:v>53.495021827118642</c:v>
                </c:pt>
                <c:pt idx="591">
                  <c:v>53.534291735288519</c:v>
                </c:pt>
                <c:pt idx="592">
                  <c:v>53.57356164345839</c:v>
                </c:pt>
                <c:pt idx="593">
                  <c:v>53.612831551628261</c:v>
                </c:pt>
                <c:pt idx="594">
                  <c:v>53.652101459798132</c:v>
                </c:pt>
                <c:pt idx="595">
                  <c:v>53.69137136796801</c:v>
                </c:pt>
                <c:pt idx="596">
                  <c:v>53.730641276137881</c:v>
                </c:pt>
                <c:pt idx="597">
                  <c:v>53.769911184307752</c:v>
                </c:pt>
                <c:pt idx="598">
                  <c:v>53.809181092477623</c:v>
                </c:pt>
                <c:pt idx="599">
                  <c:v>53.848451000647501</c:v>
                </c:pt>
                <c:pt idx="600">
                  <c:v>53.887720908817371</c:v>
                </c:pt>
                <c:pt idx="601">
                  <c:v>53.926990816987242</c:v>
                </c:pt>
                <c:pt idx="602">
                  <c:v>53.966260725157113</c:v>
                </c:pt>
                <c:pt idx="603">
                  <c:v>54.005530633326984</c:v>
                </c:pt>
                <c:pt idx="604">
                  <c:v>54.044800541496855</c:v>
                </c:pt>
                <c:pt idx="605">
                  <c:v>54.084070449666733</c:v>
                </c:pt>
                <c:pt idx="606">
                  <c:v>54.123340357836604</c:v>
                </c:pt>
                <c:pt idx="607">
                  <c:v>54.162610266006475</c:v>
                </c:pt>
                <c:pt idx="608">
                  <c:v>54.201880174176345</c:v>
                </c:pt>
                <c:pt idx="609">
                  <c:v>54.241150082346223</c:v>
                </c:pt>
                <c:pt idx="610">
                  <c:v>54.280419990516094</c:v>
                </c:pt>
                <c:pt idx="611">
                  <c:v>54.319689898685965</c:v>
                </c:pt>
                <c:pt idx="612">
                  <c:v>54.358959806855836</c:v>
                </c:pt>
                <c:pt idx="613">
                  <c:v>54.398229715025707</c:v>
                </c:pt>
                <c:pt idx="614">
                  <c:v>54.437499623195585</c:v>
                </c:pt>
                <c:pt idx="615">
                  <c:v>54.476769531365456</c:v>
                </c:pt>
                <c:pt idx="616">
                  <c:v>54.516039439535326</c:v>
                </c:pt>
                <c:pt idx="617">
                  <c:v>54.555309347705197</c:v>
                </c:pt>
                <c:pt idx="618">
                  <c:v>54.594579255875075</c:v>
                </c:pt>
                <c:pt idx="619">
                  <c:v>54.633849164044946</c:v>
                </c:pt>
                <c:pt idx="620">
                  <c:v>54.673119072214817</c:v>
                </c:pt>
                <c:pt idx="621">
                  <c:v>54.712388980384688</c:v>
                </c:pt>
                <c:pt idx="622">
                  <c:v>54.751658888554559</c:v>
                </c:pt>
                <c:pt idx="623">
                  <c:v>54.790928796724437</c:v>
                </c:pt>
                <c:pt idx="624">
                  <c:v>54.830198704894308</c:v>
                </c:pt>
                <c:pt idx="625">
                  <c:v>54.869468613064178</c:v>
                </c:pt>
                <c:pt idx="626">
                  <c:v>54.908738521234049</c:v>
                </c:pt>
                <c:pt idx="627">
                  <c:v>54.948008429403927</c:v>
                </c:pt>
                <c:pt idx="628">
                  <c:v>54.987278337573798</c:v>
                </c:pt>
                <c:pt idx="629">
                  <c:v>55.026548245743669</c:v>
                </c:pt>
                <c:pt idx="630">
                  <c:v>55.06581815391354</c:v>
                </c:pt>
                <c:pt idx="631">
                  <c:v>55.105088062083411</c:v>
                </c:pt>
                <c:pt idx="632">
                  <c:v>55.144357970253289</c:v>
                </c:pt>
                <c:pt idx="633">
                  <c:v>55.18362787842316</c:v>
                </c:pt>
                <c:pt idx="634">
                  <c:v>55.22289778659303</c:v>
                </c:pt>
                <c:pt idx="635">
                  <c:v>55.262167694762901</c:v>
                </c:pt>
                <c:pt idx="636">
                  <c:v>55.301437602932779</c:v>
                </c:pt>
                <c:pt idx="637">
                  <c:v>55.34070751110265</c:v>
                </c:pt>
                <c:pt idx="638">
                  <c:v>55.379977419272521</c:v>
                </c:pt>
                <c:pt idx="639">
                  <c:v>55.419247327442392</c:v>
                </c:pt>
                <c:pt idx="640">
                  <c:v>55.458517235612263</c:v>
                </c:pt>
                <c:pt idx="641">
                  <c:v>55.497787143782141</c:v>
                </c:pt>
                <c:pt idx="642">
                  <c:v>55.537057051952011</c:v>
                </c:pt>
                <c:pt idx="643">
                  <c:v>55.576326960121882</c:v>
                </c:pt>
                <c:pt idx="644">
                  <c:v>55.615596868291753</c:v>
                </c:pt>
                <c:pt idx="645">
                  <c:v>55.654866776461631</c:v>
                </c:pt>
                <c:pt idx="646">
                  <c:v>55.694136684631502</c:v>
                </c:pt>
                <c:pt idx="647">
                  <c:v>55.733406592801373</c:v>
                </c:pt>
                <c:pt idx="648">
                  <c:v>55.772676500971244</c:v>
                </c:pt>
                <c:pt idx="649">
                  <c:v>55.811946409141115</c:v>
                </c:pt>
                <c:pt idx="650">
                  <c:v>55.851216317310993</c:v>
                </c:pt>
                <c:pt idx="651">
                  <c:v>55.890486225480863</c:v>
                </c:pt>
                <c:pt idx="652">
                  <c:v>55.929756133650734</c:v>
                </c:pt>
                <c:pt idx="653">
                  <c:v>55.969026041820605</c:v>
                </c:pt>
                <c:pt idx="654">
                  <c:v>56.008295949990483</c:v>
                </c:pt>
                <c:pt idx="655">
                  <c:v>56.047565858160354</c:v>
                </c:pt>
                <c:pt idx="656">
                  <c:v>56.086835766330225</c:v>
                </c:pt>
                <c:pt idx="657">
                  <c:v>56.126105674500096</c:v>
                </c:pt>
                <c:pt idx="658">
                  <c:v>56.165375582669967</c:v>
                </c:pt>
                <c:pt idx="659">
                  <c:v>56.204645490839845</c:v>
                </c:pt>
                <c:pt idx="660">
                  <c:v>56.243915399009715</c:v>
                </c:pt>
                <c:pt idx="661">
                  <c:v>56.283185307179586</c:v>
                </c:pt>
                <c:pt idx="662">
                  <c:v>56.322455215349457</c:v>
                </c:pt>
                <c:pt idx="663">
                  <c:v>56.361725123519335</c:v>
                </c:pt>
                <c:pt idx="664">
                  <c:v>56.400995031689206</c:v>
                </c:pt>
                <c:pt idx="665">
                  <c:v>56.440264939859077</c:v>
                </c:pt>
                <c:pt idx="666">
                  <c:v>56.479534848028948</c:v>
                </c:pt>
                <c:pt idx="667">
                  <c:v>56.518804756198818</c:v>
                </c:pt>
                <c:pt idx="668">
                  <c:v>56.558074664368696</c:v>
                </c:pt>
                <c:pt idx="669">
                  <c:v>56.597344572538567</c:v>
                </c:pt>
                <c:pt idx="670">
                  <c:v>56.636614480708438</c:v>
                </c:pt>
                <c:pt idx="671">
                  <c:v>56.675884388878309</c:v>
                </c:pt>
                <c:pt idx="672">
                  <c:v>56.715154297048187</c:v>
                </c:pt>
                <c:pt idx="673">
                  <c:v>56.754424205218058</c:v>
                </c:pt>
                <c:pt idx="674">
                  <c:v>56.793694113387929</c:v>
                </c:pt>
                <c:pt idx="675">
                  <c:v>56.8329640215578</c:v>
                </c:pt>
                <c:pt idx="676">
                  <c:v>56.87223392972767</c:v>
                </c:pt>
                <c:pt idx="677">
                  <c:v>56.911503837897541</c:v>
                </c:pt>
                <c:pt idx="678">
                  <c:v>56.950773746067419</c:v>
                </c:pt>
                <c:pt idx="679">
                  <c:v>56.99004365423729</c:v>
                </c:pt>
                <c:pt idx="680">
                  <c:v>57.029313562407161</c:v>
                </c:pt>
                <c:pt idx="681">
                  <c:v>57.068583470577032</c:v>
                </c:pt>
                <c:pt idx="682">
                  <c:v>57.10785337874691</c:v>
                </c:pt>
                <c:pt idx="683">
                  <c:v>57.147123286916781</c:v>
                </c:pt>
                <c:pt idx="684">
                  <c:v>57.186393195086652</c:v>
                </c:pt>
                <c:pt idx="685">
                  <c:v>57.225663103256522</c:v>
                </c:pt>
                <c:pt idx="686">
                  <c:v>57.264933011426393</c:v>
                </c:pt>
                <c:pt idx="687">
                  <c:v>57.304202919596271</c:v>
                </c:pt>
                <c:pt idx="688">
                  <c:v>57.343472827766142</c:v>
                </c:pt>
                <c:pt idx="689">
                  <c:v>57.382742735936013</c:v>
                </c:pt>
                <c:pt idx="690">
                  <c:v>57.422012644105884</c:v>
                </c:pt>
                <c:pt idx="691">
                  <c:v>57.461282552275762</c:v>
                </c:pt>
                <c:pt idx="692">
                  <c:v>57.500552460445633</c:v>
                </c:pt>
                <c:pt idx="693">
                  <c:v>57.539822368615503</c:v>
                </c:pt>
                <c:pt idx="694">
                  <c:v>57.579092276785374</c:v>
                </c:pt>
                <c:pt idx="695">
                  <c:v>57.618362184955245</c:v>
                </c:pt>
                <c:pt idx="696">
                  <c:v>57.657632093125123</c:v>
                </c:pt>
                <c:pt idx="697">
                  <c:v>57.696902001294994</c:v>
                </c:pt>
                <c:pt idx="698">
                  <c:v>57.736171909464865</c:v>
                </c:pt>
                <c:pt idx="699">
                  <c:v>57.775441817634736</c:v>
                </c:pt>
                <c:pt idx="700">
                  <c:v>57.814711725804614</c:v>
                </c:pt>
                <c:pt idx="701">
                  <c:v>57.853981633974485</c:v>
                </c:pt>
                <c:pt idx="702">
                  <c:v>57.893251542144355</c:v>
                </c:pt>
                <c:pt idx="703">
                  <c:v>57.932521450314226</c:v>
                </c:pt>
                <c:pt idx="704">
                  <c:v>57.971791358484097</c:v>
                </c:pt>
                <c:pt idx="705">
                  <c:v>58.011061266653968</c:v>
                </c:pt>
                <c:pt idx="706">
                  <c:v>58.050331174823846</c:v>
                </c:pt>
                <c:pt idx="707">
                  <c:v>58.089601082993717</c:v>
                </c:pt>
                <c:pt idx="708">
                  <c:v>58.128870991163588</c:v>
                </c:pt>
                <c:pt idx="709">
                  <c:v>58.168140899333466</c:v>
                </c:pt>
                <c:pt idx="710">
                  <c:v>58.207410807503337</c:v>
                </c:pt>
                <c:pt idx="711">
                  <c:v>58.246680715673207</c:v>
                </c:pt>
                <c:pt idx="712">
                  <c:v>58.285950623843078</c:v>
                </c:pt>
                <c:pt idx="713">
                  <c:v>58.325220532012949</c:v>
                </c:pt>
                <c:pt idx="714">
                  <c:v>58.36449044018282</c:v>
                </c:pt>
                <c:pt idx="715">
                  <c:v>58.403760348352698</c:v>
                </c:pt>
                <c:pt idx="716">
                  <c:v>58.443030256522569</c:v>
                </c:pt>
                <c:pt idx="717">
                  <c:v>58.48230016469244</c:v>
                </c:pt>
                <c:pt idx="718">
                  <c:v>58.521570072862318</c:v>
                </c:pt>
                <c:pt idx="719">
                  <c:v>58.560839981032188</c:v>
                </c:pt>
                <c:pt idx="720">
                  <c:v>58.600109889202059</c:v>
                </c:pt>
                <c:pt idx="721">
                  <c:v>58.63937979737193</c:v>
                </c:pt>
                <c:pt idx="722">
                  <c:v>58.678649705541801</c:v>
                </c:pt>
                <c:pt idx="723">
                  <c:v>58.717919613711679</c:v>
                </c:pt>
                <c:pt idx="724">
                  <c:v>58.75718952188155</c:v>
                </c:pt>
                <c:pt idx="725">
                  <c:v>58.796459430051421</c:v>
                </c:pt>
                <c:pt idx="726">
                  <c:v>58.835729338221292</c:v>
                </c:pt>
                <c:pt idx="727">
                  <c:v>58.87499924639117</c:v>
                </c:pt>
                <c:pt idx="728">
                  <c:v>58.91426915456104</c:v>
                </c:pt>
                <c:pt idx="729">
                  <c:v>58.953539062730911</c:v>
                </c:pt>
                <c:pt idx="730">
                  <c:v>58.992808970900782</c:v>
                </c:pt>
                <c:pt idx="731">
                  <c:v>59.032078879070653</c:v>
                </c:pt>
                <c:pt idx="732">
                  <c:v>59.071348787240531</c:v>
                </c:pt>
                <c:pt idx="733">
                  <c:v>59.110618695410402</c:v>
                </c:pt>
                <c:pt idx="734">
                  <c:v>59.149888603580273</c:v>
                </c:pt>
                <c:pt idx="735">
                  <c:v>59.189158511750144</c:v>
                </c:pt>
                <c:pt idx="736">
                  <c:v>59.228428419920021</c:v>
                </c:pt>
                <c:pt idx="737">
                  <c:v>59.267698328089892</c:v>
                </c:pt>
                <c:pt idx="738">
                  <c:v>59.306968236259763</c:v>
                </c:pt>
                <c:pt idx="739">
                  <c:v>59.346238144429634</c:v>
                </c:pt>
                <c:pt idx="740">
                  <c:v>59.385508052599505</c:v>
                </c:pt>
                <c:pt idx="741">
                  <c:v>59.424777960769376</c:v>
                </c:pt>
                <c:pt idx="742">
                  <c:v>59.464047868939254</c:v>
                </c:pt>
                <c:pt idx="743">
                  <c:v>59.503317777109125</c:v>
                </c:pt>
                <c:pt idx="744">
                  <c:v>59.542587685278995</c:v>
                </c:pt>
                <c:pt idx="745">
                  <c:v>59.581857593448873</c:v>
                </c:pt>
                <c:pt idx="746">
                  <c:v>59.621127501618744</c:v>
                </c:pt>
                <c:pt idx="747">
                  <c:v>59.660397409788615</c:v>
                </c:pt>
                <c:pt idx="748">
                  <c:v>59.699667317958486</c:v>
                </c:pt>
                <c:pt idx="749">
                  <c:v>59.738937226128357</c:v>
                </c:pt>
                <c:pt idx="750">
                  <c:v>59.778207134298228</c:v>
                </c:pt>
                <c:pt idx="751">
                  <c:v>59.817477042468106</c:v>
                </c:pt>
                <c:pt idx="752">
                  <c:v>59.856746950637977</c:v>
                </c:pt>
                <c:pt idx="753">
                  <c:v>59.896016858807847</c:v>
                </c:pt>
                <c:pt idx="754">
                  <c:v>59.935286766977725</c:v>
                </c:pt>
                <c:pt idx="755">
                  <c:v>59.974556675147596</c:v>
                </c:pt>
                <c:pt idx="756">
                  <c:v>60.013826583317467</c:v>
                </c:pt>
                <c:pt idx="757">
                  <c:v>60.053096491487338</c:v>
                </c:pt>
                <c:pt idx="758">
                  <c:v>60.092366399657209</c:v>
                </c:pt>
                <c:pt idx="759">
                  <c:v>60.13163630782708</c:v>
                </c:pt>
                <c:pt idx="760">
                  <c:v>60.170906215996958</c:v>
                </c:pt>
                <c:pt idx="761">
                  <c:v>60.210176124166829</c:v>
                </c:pt>
                <c:pt idx="762">
                  <c:v>60.249446032336699</c:v>
                </c:pt>
                <c:pt idx="763">
                  <c:v>60.288715940506577</c:v>
                </c:pt>
                <c:pt idx="764">
                  <c:v>60.327985848676448</c:v>
                </c:pt>
                <c:pt idx="765">
                  <c:v>60.367255756846319</c:v>
                </c:pt>
                <c:pt idx="766">
                  <c:v>60.40652566501619</c:v>
                </c:pt>
                <c:pt idx="767">
                  <c:v>60.445795573186061</c:v>
                </c:pt>
                <c:pt idx="768">
                  <c:v>60.485065481355932</c:v>
                </c:pt>
                <c:pt idx="769">
                  <c:v>60.52433538952581</c:v>
                </c:pt>
                <c:pt idx="770">
                  <c:v>60.56360529769568</c:v>
                </c:pt>
                <c:pt idx="771">
                  <c:v>60.602875205865551</c:v>
                </c:pt>
                <c:pt idx="772">
                  <c:v>60.642145114035429</c:v>
                </c:pt>
                <c:pt idx="773">
                  <c:v>60.6814150222053</c:v>
                </c:pt>
                <c:pt idx="774">
                  <c:v>60.720684930375171</c:v>
                </c:pt>
                <c:pt idx="775">
                  <c:v>60.759954838545042</c:v>
                </c:pt>
                <c:pt idx="776">
                  <c:v>60.799224746714913</c:v>
                </c:pt>
                <c:pt idx="777">
                  <c:v>60.838494654884784</c:v>
                </c:pt>
                <c:pt idx="778">
                  <c:v>60.877764563054662</c:v>
                </c:pt>
                <c:pt idx="779">
                  <c:v>60.917034471224532</c:v>
                </c:pt>
                <c:pt idx="780">
                  <c:v>60.956304379394403</c:v>
                </c:pt>
                <c:pt idx="781">
                  <c:v>60.995574287564281</c:v>
                </c:pt>
                <c:pt idx="782">
                  <c:v>61.034844195734152</c:v>
                </c:pt>
                <c:pt idx="783">
                  <c:v>61.074114103904023</c:v>
                </c:pt>
                <c:pt idx="784">
                  <c:v>61.113384012073894</c:v>
                </c:pt>
                <c:pt idx="785">
                  <c:v>61.152653920243765</c:v>
                </c:pt>
                <c:pt idx="786">
                  <c:v>61.191923828413636</c:v>
                </c:pt>
                <c:pt idx="787">
                  <c:v>61.231193736583506</c:v>
                </c:pt>
                <c:pt idx="788">
                  <c:v>61.270463644753384</c:v>
                </c:pt>
                <c:pt idx="789">
                  <c:v>61.309733552923255</c:v>
                </c:pt>
                <c:pt idx="790">
                  <c:v>61.349003461093126</c:v>
                </c:pt>
                <c:pt idx="791">
                  <c:v>61.388273369263004</c:v>
                </c:pt>
                <c:pt idx="792">
                  <c:v>61.427543277432875</c:v>
                </c:pt>
                <c:pt idx="793">
                  <c:v>61.466813185602746</c:v>
                </c:pt>
                <c:pt idx="794">
                  <c:v>61.506083093772617</c:v>
                </c:pt>
                <c:pt idx="795">
                  <c:v>61.545353001942487</c:v>
                </c:pt>
                <c:pt idx="796">
                  <c:v>61.584622910112358</c:v>
                </c:pt>
                <c:pt idx="797">
                  <c:v>61.623892818282236</c:v>
                </c:pt>
                <c:pt idx="798">
                  <c:v>61.663162726452107</c:v>
                </c:pt>
                <c:pt idx="799">
                  <c:v>61.702432634621978</c:v>
                </c:pt>
                <c:pt idx="800">
                  <c:v>61.741702542791856</c:v>
                </c:pt>
                <c:pt idx="801">
                  <c:v>61.780972450961727</c:v>
                </c:pt>
                <c:pt idx="802">
                  <c:v>61.820242359131598</c:v>
                </c:pt>
                <c:pt idx="803">
                  <c:v>61.859512267301469</c:v>
                </c:pt>
                <c:pt idx="804">
                  <c:v>61.898782175471339</c:v>
                </c:pt>
                <c:pt idx="805">
                  <c:v>61.93805208364121</c:v>
                </c:pt>
                <c:pt idx="806">
                  <c:v>61.977321991811088</c:v>
                </c:pt>
                <c:pt idx="807">
                  <c:v>62.016591899980959</c:v>
                </c:pt>
                <c:pt idx="808">
                  <c:v>62.05586180815083</c:v>
                </c:pt>
                <c:pt idx="809">
                  <c:v>62.095131716320708</c:v>
                </c:pt>
                <c:pt idx="810">
                  <c:v>62.134401624490579</c:v>
                </c:pt>
                <c:pt idx="811">
                  <c:v>62.17367153266045</c:v>
                </c:pt>
                <c:pt idx="812">
                  <c:v>62.212941440830321</c:v>
                </c:pt>
                <c:pt idx="813">
                  <c:v>62.252211349000191</c:v>
                </c:pt>
                <c:pt idx="814">
                  <c:v>62.291481257170062</c:v>
                </c:pt>
                <c:pt idx="815">
                  <c:v>62.33075116533994</c:v>
                </c:pt>
                <c:pt idx="816">
                  <c:v>62.370021073509811</c:v>
                </c:pt>
                <c:pt idx="817">
                  <c:v>62.409290981679682</c:v>
                </c:pt>
                <c:pt idx="818">
                  <c:v>62.44856088984956</c:v>
                </c:pt>
                <c:pt idx="819">
                  <c:v>62.487830798019431</c:v>
                </c:pt>
                <c:pt idx="820">
                  <c:v>62.527100706189302</c:v>
                </c:pt>
                <c:pt idx="821">
                  <c:v>62.566370614359172</c:v>
                </c:pt>
                <c:pt idx="822">
                  <c:v>62.605640522529043</c:v>
                </c:pt>
                <c:pt idx="823">
                  <c:v>62.644910430698914</c:v>
                </c:pt>
                <c:pt idx="824">
                  <c:v>62.684180338868792</c:v>
                </c:pt>
                <c:pt idx="825">
                  <c:v>62.723450247038663</c:v>
                </c:pt>
                <c:pt idx="826">
                  <c:v>62.762720155208534</c:v>
                </c:pt>
                <c:pt idx="827">
                  <c:v>62.801990063378412</c:v>
                </c:pt>
                <c:pt idx="828">
                  <c:v>62.841259971548283</c:v>
                </c:pt>
                <c:pt idx="829">
                  <c:v>62.880529879718154</c:v>
                </c:pt>
                <c:pt idx="830">
                  <c:v>62.919799787888024</c:v>
                </c:pt>
                <c:pt idx="831">
                  <c:v>62.959069696057895</c:v>
                </c:pt>
                <c:pt idx="832">
                  <c:v>62.998339604227766</c:v>
                </c:pt>
                <c:pt idx="833">
                  <c:v>63.037609512397644</c:v>
                </c:pt>
                <c:pt idx="834">
                  <c:v>63.076879420567515</c:v>
                </c:pt>
                <c:pt idx="835">
                  <c:v>63.116149328737386</c:v>
                </c:pt>
                <c:pt idx="836">
                  <c:v>63.155419236907264</c:v>
                </c:pt>
                <c:pt idx="837">
                  <c:v>63.194689145077135</c:v>
                </c:pt>
                <c:pt idx="838">
                  <c:v>63.233959053247005</c:v>
                </c:pt>
                <c:pt idx="839">
                  <c:v>63.273228961416876</c:v>
                </c:pt>
                <c:pt idx="840">
                  <c:v>63.312498869586747</c:v>
                </c:pt>
                <c:pt idx="841">
                  <c:v>63.351768777756618</c:v>
                </c:pt>
                <c:pt idx="842">
                  <c:v>63.391038685926496</c:v>
                </c:pt>
                <c:pt idx="843">
                  <c:v>63.430308594096367</c:v>
                </c:pt>
                <c:pt idx="844">
                  <c:v>63.469578502266238</c:v>
                </c:pt>
                <c:pt idx="845">
                  <c:v>63.508848410436109</c:v>
                </c:pt>
                <c:pt idx="846">
                  <c:v>63.548118318605987</c:v>
                </c:pt>
                <c:pt idx="847">
                  <c:v>63.587388226775857</c:v>
                </c:pt>
                <c:pt idx="848">
                  <c:v>63.626658134945728</c:v>
                </c:pt>
                <c:pt idx="849">
                  <c:v>63.665928043115599</c:v>
                </c:pt>
                <c:pt idx="850">
                  <c:v>63.70519795128547</c:v>
                </c:pt>
                <c:pt idx="851">
                  <c:v>63.744467859455341</c:v>
                </c:pt>
                <c:pt idx="852">
                  <c:v>63.783737767625219</c:v>
                </c:pt>
                <c:pt idx="853">
                  <c:v>63.82300767579509</c:v>
                </c:pt>
                <c:pt idx="854">
                  <c:v>63.862277583964961</c:v>
                </c:pt>
                <c:pt idx="855">
                  <c:v>63.901547492134839</c:v>
                </c:pt>
                <c:pt idx="856">
                  <c:v>63.940817400304709</c:v>
                </c:pt>
                <c:pt idx="857">
                  <c:v>63.98008730847458</c:v>
                </c:pt>
                <c:pt idx="858">
                  <c:v>64.019357216644451</c:v>
                </c:pt>
                <c:pt idx="859">
                  <c:v>64.058627124814322</c:v>
                </c:pt>
                <c:pt idx="860">
                  <c:v>64.097897032984193</c:v>
                </c:pt>
                <c:pt idx="861">
                  <c:v>64.137166941154064</c:v>
                </c:pt>
                <c:pt idx="862">
                  <c:v>64.176436849323949</c:v>
                </c:pt>
                <c:pt idx="863">
                  <c:v>64.21570675749382</c:v>
                </c:pt>
                <c:pt idx="864">
                  <c:v>64.25497666566369</c:v>
                </c:pt>
                <c:pt idx="865">
                  <c:v>64.294246573833561</c:v>
                </c:pt>
                <c:pt idx="866">
                  <c:v>64.333516482003432</c:v>
                </c:pt>
                <c:pt idx="867">
                  <c:v>64.372786390173303</c:v>
                </c:pt>
                <c:pt idx="868">
                  <c:v>64.412056298343174</c:v>
                </c:pt>
                <c:pt idx="869">
                  <c:v>64.451326206513045</c:v>
                </c:pt>
                <c:pt idx="870">
                  <c:v>64.490596114682916</c:v>
                </c:pt>
                <c:pt idx="871">
                  <c:v>64.529866022852787</c:v>
                </c:pt>
                <c:pt idx="872">
                  <c:v>64.569135931022672</c:v>
                </c:pt>
                <c:pt idx="873">
                  <c:v>64.608405839192542</c:v>
                </c:pt>
                <c:pt idx="874">
                  <c:v>64.647675747362413</c:v>
                </c:pt>
                <c:pt idx="875">
                  <c:v>64.686945655532284</c:v>
                </c:pt>
                <c:pt idx="876">
                  <c:v>64.726215563702155</c:v>
                </c:pt>
                <c:pt idx="877">
                  <c:v>64.765485471872026</c:v>
                </c:pt>
                <c:pt idx="878">
                  <c:v>64.804755380041897</c:v>
                </c:pt>
                <c:pt idx="879">
                  <c:v>64.844025288211768</c:v>
                </c:pt>
                <c:pt idx="880">
                  <c:v>64.883295196381653</c:v>
                </c:pt>
                <c:pt idx="881">
                  <c:v>64.922565104551524</c:v>
                </c:pt>
                <c:pt idx="882">
                  <c:v>64.961835012721394</c:v>
                </c:pt>
                <c:pt idx="883">
                  <c:v>65.001104920891265</c:v>
                </c:pt>
                <c:pt idx="884">
                  <c:v>65.040374829061136</c:v>
                </c:pt>
                <c:pt idx="885">
                  <c:v>65.079644737231007</c:v>
                </c:pt>
                <c:pt idx="886">
                  <c:v>65.118914645400878</c:v>
                </c:pt>
                <c:pt idx="887">
                  <c:v>65.158184553570749</c:v>
                </c:pt>
                <c:pt idx="888">
                  <c:v>65.19745446174062</c:v>
                </c:pt>
                <c:pt idx="889">
                  <c:v>65.23672436991049</c:v>
                </c:pt>
                <c:pt idx="890">
                  <c:v>65.275994278080375</c:v>
                </c:pt>
                <c:pt idx="891">
                  <c:v>65.315264186250246</c:v>
                </c:pt>
                <c:pt idx="892">
                  <c:v>65.354534094420117</c:v>
                </c:pt>
                <c:pt idx="893">
                  <c:v>65.393804002589988</c:v>
                </c:pt>
                <c:pt idx="894">
                  <c:v>65.433073910759859</c:v>
                </c:pt>
                <c:pt idx="895">
                  <c:v>65.47234381892973</c:v>
                </c:pt>
                <c:pt idx="896">
                  <c:v>65.511613727099601</c:v>
                </c:pt>
                <c:pt idx="897">
                  <c:v>65.550883635269471</c:v>
                </c:pt>
                <c:pt idx="898">
                  <c:v>65.590153543439357</c:v>
                </c:pt>
                <c:pt idx="899">
                  <c:v>65.629423451609227</c:v>
                </c:pt>
                <c:pt idx="900">
                  <c:v>65.668693359779098</c:v>
                </c:pt>
                <c:pt idx="901">
                  <c:v>65.707963267948969</c:v>
                </c:pt>
                <c:pt idx="902">
                  <c:v>65.74723317611884</c:v>
                </c:pt>
                <c:pt idx="903">
                  <c:v>65.786503084288711</c:v>
                </c:pt>
                <c:pt idx="904">
                  <c:v>65.825772992458582</c:v>
                </c:pt>
                <c:pt idx="905">
                  <c:v>65.865042900628453</c:v>
                </c:pt>
                <c:pt idx="906">
                  <c:v>65.904312808798323</c:v>
                </c:pt>
                <c:pt idx="907">
                  <c:v>65.943582716968194</c:v>
                </c:pt>
                <c:pt idx="908">
                  <c:v>65.982852625138065</c:v>
                </c:pt>
                <c:pt idx="909">
                  <c:v>66.022122533307936</c:v>
                </c:pt>
                <c:pt idx="910">
                  <c:v>66.061392441477821</c:v>
                </c:pt>
                <c:pt idx="911">
                  <c:v>66.100662349647692</c:v>
                </c:pt>
                <c:pt idx="912">
                  <c:v>66.139932257817563</c:v>
                </c:pt>
                <c:pt idx="913">
                  <c:v>66.179202165987434</c:v>
                </c:pt>
                <c:pt idx="914">
                  <c:v>66.218472074157305</c:v>
                </c:pt>
                <c:pt idx="915">
                  <c:v>66.257741982327175</c:v>
                </c:pt>
                <c:pt idx="916">
                  <c:v>66.29701189049706</c:v>
                </c:pt>
                <c:pt idx="917">
                  <c:v>66.336281798666931</c:v>
                </c:pt>
                <c:pt idx="918">
                  <c:v>66.375551706836802</c:v>
                </c:pt>
                <c:pt idx="919">
                  <c:v>66.414821615006673</c:v>
                </c:pt>
                <c:pt idx="920">
                  <c:v>66.454091523176544</c:v>
                </c:pt>
                <c:pt idx="921">
                  <c:v>66.493361431346415</c:v>
                </c:pt>
                <c:pt idx="922">
                  <c:v>66.532631339516286</c:v>
                </c:pt>
                <c:pt idx="923">
                  <c:v>66.571901247686156</c:v>
                </c:pt>
                <c:pt idx="924">
                  <c:v>66.611171155856027</c:v>
                </c:pt>
                <c:pt idx="925">
                  <c:v>66.650441064025898</c:v>
                </c:pt>
                <c:pt idx="926">
                  <c:v>66.689710972195769</c:v>
                </c:pt>
                <c:pt idx="927">
                  <c:v>66.72898088036564</c:v>
                </c:pt>
                <c:pt idx="928">
                  <c:v>66.768250788535525</c:v>
                </c:pt>
                <c:pt idx="929">
                  <c:v>66.807520696705396</c:v>
                </c:pt>
                <c:pt idx="930">
                  <c:v>66.846790604875267</c:v>
                </c:pt>
                <c:pt idx="931">
                  <c:v>66.886060513045138</c:v>
                </c:pt>
                <c:pt idx="932">
                  <c:v>66.925330421215008</c:v>
                </c:pt>
                <c:pt idx="933">
                  <c:v>66.964600329384879</c:v>
                </c:pt>
                <c:pt idx="934">
                  <c:v>67.003870237554764</c:v>
                </c:pt>
                <c:pt idx="935">
                  <c:v>67.043140145724635</c:v>
                </c:pt>
                <c:pt idx="936">
                  <c:v>67.082410053894506</c:v>
                </c:pt>
                <c:pt idx="937">
                  <c:v>67.121679962064377</c:v>
                </c:pt>
                <c:pt idx="938">
                  <c:v>67.160949870234248</c:v>
                </c:pt>
                <c:pt idx="939">
                  <c:v>67.200219778404119</c:v>
                </c:pt>
                <c:pt idx="940">
                  <c:v>67.23948968657399</c:v>
                </c:pt>
                <c:pt idx="941">
                  <c:v>67.27875959474386</c:v>
                </c:pt>
                <c:pt idx="942">
                  <c:v>67.318029502913731</c:v>
                </c:pt>
                <c:pt idx="943">
                  <c:v>67.357299411083602</c:v>
                </c:pt>
                <c:pt idx="944">
                  <c:v>67.396569319253473</c:v>
                </c:pt>
                <c:pt idx="945">
                  <c:v>67.435839227423358</c:v>
                </c:pt>
                <c:pt idx="946">
                  <c:v>67.475109135593229</c:v>
                </c:pt>
                <c:pt idx="947">
                  <c:v>67.5143790437631</c:v>
                </c:pt>
                <c:pt idx="948">
                  <c:v>67.553648951932971</c:v>
                </c:pt>
                <c:pt idx="949">
                  <c:v>67.592918860102841</c:v>
                </c:pt>
                <c:pt idx="950">
                  <c:v>67.632188768272712</c:v>
                </c:pt>
                <c:pt idx="951">
                  <c:v>67.671458676442583</c:v>
                </c:pt>
                <c:pt idx="952">
                  <c:v>67.710728584612468</c:v>
                </c:pt>
                <c:pt idx="953">
                  <c:v>67.749998492782339</c:v>
                </c:pt>
                <c:pt idx="954">
                  <c:v>67.78926840095221</c:v>
                </c:pt>
                <c:pt idx="955">
                  <c:v>67.828538309122081</c:v>
                </c:pt>
                <c:pt idx="956">
                  <c:v>67.867808217291952</c:v>
                </c:pt>
                <c:pt idx="957">
                  <c:v>67.907078125461823</c:v>
                </c:pt>
                <c:pt idx="958">
                  <c:v>67.946348033631693</c:v>
                </c:pt>
                <c:pt idx="959">
                  <c:v>67.985617941801564</c:v>
                </c:pt>
                <c:pt idx="960">
                  <c:v>68.024887849971435</c:v>
                </c:pt>
                <c:pt idx="961">
                  <c:v>68.064157758141306</c:v>
                </c:pt>
                <c:pt idx="962">
                  <c:v>68.103427666311177</c:v>
                </c:pt>
                <c:pt idx="963">
                  <c:v>68.142697574481062</c:v>
                </c:pt>
                <c:pt idx="964">
                  <c:v>68.181967482650933</c:v>
                </c:pt>
                <c:pt idx="965">
                  <c:v>68.221237390820804</c:v>
                </c:pt>
                <c:pt idx="966">
                  <c:v>68.260507298990674</c:v>
                </c:pt>
                <c:pt idx="967">
                  <c:v>68.299777207160545</c:v>
                </c:pt>
                <c:pt idx="968">
                  <c:v>68.339047115330416</c:v>
                </c:pt>
                <c:pt idx="969">
                  <c:v>68.378317023500287</c:v>
                </c:pt>
                <c:pt idx="970">
                  <c:v>68.417586931670158</c:v>
                </c:pt>
                <c:pt idx="971">
                  <c:v>68.456856839840043</c:v>
                </c:pt>
                <c:pt idx="972">
                  <c:v>68.496126748009914</c:v>
                </c:pt>
                <c:pt idx="973">
                  <c:v>68.535396656179785</c:v>
                </c:pt>
                <c:pt idx="974">
                  <c:v>68.574666564349656</c:v>
                </c:pt>
                <c:pt idx="975">
                  <c:v>68.613936472519526</c:v>
                </c:pt>
                <c:pt idx="976">
                  <c:v>68.653206380689397</c:v>
                </c:pt>
                <c:pt idx="977">
                  <c:v>68.692476288859268</c:v>
                </c:pt>
                <c:pt idx="978">
                  <c:v>68.731746197029139</c:v>
                </c:pt>
                <c:pt idx="979">
                  <c:v>68.77101610519901</c:v>
                </c:pt>
                <c:pt idx="980">
                  <c:v>68.810286013368881</c:v>
                </c:pt>
                <c:pt idx="981">
                  <c:v>68.849555921538752</c:v>
                </c:pt>
                <c:pt idx="982">
                  <c:v>68.888825829708622</c:v>
                </c:pt>
                <c:pt idx="983">
                  <c:v>68.928095737878508</c:v>
                </c:pt>
                <c:pt idx="984">
                  <c:v>68.967365646048378</c:v>
                </c:pt>
                <c:pt idx="985">
                  <c:v>69.006635554218249</c:v>
                </c:pt>
                <c:pt idx="986">
                  <c:v>69.04590546238812</c:v>
                </c:pt>
                <c:pt idx="987">
                  <c:v>69.085175370557991</c:v>
                </c:pt>
                <c:pt idx="988">
                  <c:v>69.124445278727862</c:v>
                </c:pt>
                <c:pt idx="989">
                  <c:v>69.163715186897747</c:v>
                </c:pt>
                <c:pt idx="990">
                  <c:v>69.202985095067618</c:v>
                </c:pt>
                <c:pt idx="991">
                  <c:v>69.242255003237489</c:v>
                </c:pt>
                <c:pt idx="992">
                  <c:v>69.281524911407359</c:v>
                </c:pt>
                <c:pt idx="993">
                  <c:v>69.32079481957723</c:v>
                </c:pt>
                <c:pt idx="994">
                  <c:v>69.360064727747101</c:v>
                </c:pt>
                <c:pt idx="995">
                  <c:v>69.399334635916972</c:v>
                </c:pt>
                <c:pt idx="996">
                  <c:v>69.438604544086843</c:v>
                </c:pt>
                <c:pt idx="997">
                  <c:v>69.477874452256714</c:v>
                </c:pt>
                <c:pt idx="998">
                  <c:v>69.517144360426585</c:v>
                </c:pt>
                <c:pt idx="999">
                  <c:v>69.556414268596455</c:v>
                </c:pt>
                <c:pt idx="1000">
                  <c:v>69.595684176766341</c:v>
                </c:pt>
                <c:pt idx="1001">
                  <c:v>69.634954084936211</c:v>
                </c:pt>
                <c:pt idx="1002">
                  <c:v>69.674223993106082</c:v>
                </c:pt>
                <c:pt idx="1003">
                  <c:v>69.713493901275953</c:v>
                </c:pt>
                <c:pt idx="1004">
                  <c:v>69.752763809445824</c:v>
                </c:pt>
                <c:pt idx="1005">
                  <c:v>69.792033717615695</c:v>
                </c:pt>
                <c:pt idx="1006">
                  <c:v>69.831303625785566</c:v>
                </c:pt>
                <c:pt idx="1007">
                  <c:v>69.870573533955451</c:v>
                </c:pt>
                <c:pt idx="1008">
                  <c:v>69.909843442125322</c:v>
                </c:pt>
                <c:pt idx="1009">
                  <c:v>69.949113350295193</c:v>
                </c:pt>
                <c:pt idx="1010">
                  <c:v>69.988383258465063</c:v>
                </c:pt>
                <c:pt idx="1011">
                  <c:v>70.027653166634934</c:v>
                </c:pt>
                <c:pt idx="1012">
                  <c:v>70.066923074804805</c:v>
                </c:pt>
                <c:pt idx="1013">
                  <c:v>70.106192982974676</c:v>
                </c:pt>
                <c:pt idx="1014">
                  <c:v>70.145462891144547</c:v>
                </c:pt>
                <c:pt idx="1015">
                  <c:v>70.184732799314418</c:v>
                </c:pt>
                <c:pt idx="1016">
                  <c:v>70.224002707484289</c:v>
                </c:pt>
                <c:pt idx="1017">
                  <c:v>70.263272615654159</c:v>
                </c:pt>
                <c:pt idx="1018">
                  <c:v>70.302542523824044</c:v>
                </c:pt>
                <c:pt idx="1019">
                  <c:v>70.341812431993915</c:v>
                </c:pt>
                <c:pt idx="1020">
                  <c:v>70.381082340163786</c:v>
                </c:pt>
                <c:pt idx="1021">
                  <c:v>70.420352248333657</c:v>
                </c:pt>
                <c:pt idx="1022">
                  <c:v>70.459622156503528</c:v>
                </c:pt>
                <c:pt idx="1023">
                  <c:v>70.498892064673399</c:v>
                </c:pt>
                <c:pt idx="1024">
                  <c:v>70.53816197284327</c:v>
                </c:pt>
                <c:pt idx="1025">
                  <c:v>70.577431881013155</c:v>
                </c:pt>
                <c:pt idx="1026">
                  <c:v>70.616701789183026</c:v>
                </c:pt>
                <c:pt idx="1027">
                  <c:v>70.655971697352896</c:v>
                </c:pt>
                <c:pt idx="1028">
                  <c:v>70.695241605522767</c:v>
                </c:pt>
                <c:pt idx="1029">
                  <c:v>70.734511513692638</c:v>
                </c:pt>
                <c:pt idx="1030">
                  <c:v>70.773781421862509</c:v>
                </c:pt>
                <c:pt idx="1031">
                  <c:v>70.81305133003238</c:v>
                </c:pt>
                <c:pt idx="1032">
                  <c:v>70.852321238202251</c:v>
                </c:pt>
                <c:pt idx="1033">
                  <c:v>70.891591146372122</c:v>
                </c:pt>
                <c:pt idx="1034">
                  <c:v>70.930861054541992</c:v>
                </c:pt>
                <c:pt idx="1035">
                  <c:v>70.970130962711863</c:v>
                </c:pt>
                <c:pt idx="1036">
                  <c:v>71.009400870881748</c:v>
                </c:pt>
                <c:pt idx="1037">
                  <c:v>71.048670779051619</c:v>
                </c:pt>
                <c:pt idx="1038">
                  <c:v>71.08794068722149</c:v>
                </c:pt>
                <c:pt idx="1039">
                  <c:v>71.127210595391361</c:v>
                </c:pt>
                <c:pt idx="1040">
                  <c:v>71.166480503561232</c:v>
                </c:pt>
                <c:pt idx="1041">
                  <c:v>71.205750411731103</c:v>
                </c:pt>
                <c:pt idx="1042">
                  <c:v>71.245020319900974</c:v>
                </c:pt>
                <c:pt idx="1043">
                  <c:v>71.284290228070859</c:v>
                </c:pt>
                <c:pt idx="1044">
                  <c:v>71.323560136240729</c:v>
                </c:pt>
                <c:pt idx="1045">
                  <c:v>71.3628300444106</c:v>
                </c:pt>
                <c:pt idx="1046">
                  <c:v>71.402099952580471</c:v>
                </c:pt>
                <c:pt idx="1047">
                  <c:v>71.441369860750342</c:v>
                </c:pt>
                <c:pt idx="1048">
                  <c:v>71.480639768920213</c:v>
                </c:pt>
                <c:pt idx="1049">
                  <c:v>71.519909677090084</c:v>
                </c:pt>
                <c:pt idx="1050">
                  <c:v>71.559179585259955</c:v>
                </c:pt>
                <c:pt idx="1051">
                  <c:v>71.598449493429825</c:v>
                </c:pt>
                <c:pt idx="1052">
                  <c:v>71.637719401599696</c:v>
                </c:pt>
                <c:pt idx="1053">
                  <c:v>71.676989309769567</c:v>
                </c:pt>
                <c:pt idx="1054">
                  <c:v>71.716259217939452</c:v>
                </c:pt>
                <c:pt idx="1055">
                  <c:v>71.755529126109323</c:v>
                </c:pt>
                <c:pt idx="1056">
                  <c:v>71.794799034279194</c:v>
                </c:pt>
                <c:pt idx="1057">
                  <c:v>71.834068942449065</c:v>
                </c:pt>
                <c:pt idx="1058">
                  <c:v>71.873338850618936</c:v>
                </c:pt>
                <c:pt idx="1059">
                  <c:v>71.912608758788807</c:v>
                </c:pt>
                <c:pt idx="1060">
                  <c:v>71.951878666958677</c:v>
                </c:pt>
                <c:pt idx="1061">
                  <c:v>71.991148575128562</c:v>
                </c:pt>
                <c:pt idx="1062">
                  <c:v>72.030418483298433</c:v>
                </c:pt>
                <c:pt idx="1063">
                  <c:v>72.069688391468304</c:v>
                </c:pt>
                <c:pt idx="1064">
                  <c:v>72.108958299638175</c:v>
                </c:pt>
                <c:pt idx="1065">
                  <c:v>72.148228207808046</c:v>
                </c:pt>
                <c:pt idx="1066">
                  <c:v>72.187498115977917</c:v>
                </c:pt>
                <c:pt idx="1067">
                  <c:v>72.226768024147788</c:v>
                </c:pt>
                <c:pt idx="1068">
                  <c:v>72.266037932317658</c:v>
                </c:pt>
                <c:pt idx="1069">
                  <c:v>72.305307840487529</c:v>
                </c:pt>
                <c:pt idx="1070">
                  <c:v>72.3445777486574</c:v>
                </c:pt>
                <c:pt idx="1071">
                  <c:v>72.383847656827271</c:v>
                </c:pt>
                <c:pt idx="1072">
                  <c:v>72.423117564997142</c:v>
                </c:pt>
                <c:pt idx="1073">
                  <c:v>72.462387473167013</c:v>
                </c:pt>
                <c:pt idx="1074">
                  <c:v>72.501657381336884</c:v>
                </c:pt>
                <c:pt idx="1075">
                  <c:v>72.540927289506769</c:v>
                </c:pt>
                <c:pt idx="1076">
                  <c:v>72.58019719767664</c:v>
                </c:pt>
                <c:pt idx="1077">
                  <c:v>72.61946710584651</c:v>
                </c:pt>
                <c:pt idx="1078">
                  <c:v>72.658737014016381</c:v>
                </c:pt>
                <c:pt idx="1079">
                  <c:v>72.698006922186252</c:v>
                </c:pt>
                <c:pt idx="1080">
                  <c:v>72.737276830356123</c:v>
                </c:pt>
                <c:pt idx="1081">
                  <c:v>72.776546738526008</c:v>
                </c:pt>
                <c:pt idx="1082">
                  <c:v>72.815816646695879</c:v>
                </c:pt>
                <c:pt idx="1083">
                  <c:v>72.85508655486575</c:v>
                </c:pt>
                <c:pt idx="1084">
                  <c:v>72.894356463035621</c:v>
                </c:pt>
                <c:pt idx="1085">
                  <c:v>72.933626371205492</c:v>
                </c:pt>
                <c:pt idx="1086">
                  <c:v>72.972896279375362</c:v>
                </c:pt>
                <c:pt idx="1087">
                  <c:v>73.012166187545233</c:v>
                </c:pt>
                <c:pt idx="1088">
                  <c:v>73.051436095715104</c:v>
                </c:pt>
                <c:pt idx="1089">
                  <c:v>73.090706003884975</c:v>
                </c:pt>
                <c:pt idx="1090">
                  <c:v>73.129975912054846</c:v>
                </c:pt>
                <c:pt idx="1091">
                  <c:v>73.169245820224717</c:v>
                </c:pt>
                <c:pt idx="1092">
                  <c:v>73.208515728394602</c:v>
                </c:pt>
                <c:pt idx="1093">
                  <c:v>73.247785636564473</c:v>
                </c:pt>
                <c:pt idx="1094">
                  <c:v>73.287055544734343</c:v>
                </c:pt>
                <c:pt idx="1095">
                  <c:v>73.326325452904214</c:v>
                </c:pt>
                <c:pt idx="1096">
                  <c:v>73.365595361074085</c:v>
                </c:pt>
                <c:pt idx="1097">
                  <c:v>73.404865269243956</c:v>
                </c:pt>
                <c:pt idx="1098">
                  <c:v>73.444135177413827</c:v>
                </c:pt>
                <c:pt idx="1099">
                  <c:v>73.483405085583712</c:v>
                </c:pt>
                <c:pt idx="1100">
                  <c:v>73.522674993753583</c:v>
                </c:pt>
                <c:pt idx="1101">
                  <c:v>73.561944901923454</c:v>
                </c:pt>
                <c:pt idx="1102">
                  <c:v>73.601214810093325</c:v>
                </c:pt>
                <c:pt idx="1103">
                  <c:v>73.640484718263195</c:v>
                </c:pt>
                <c:pt idx="1104">
                  <c:v>73.679754626433066</c:v>
                </c:pt>
                <c:pt idx="1105">
                  <c:v>73.719024534602937</c:v>
                </c:pt>
                <c:pt idx="1106">
                  <c:v>73.758294442772808</c:v>
                </c:pt>
                <c:pt idx="1107">
                  <c:v>73.797564350942679</c:v>
                </c:pt>
                <c:pt idx="1108">
                  <c:v>73.83683425911255</c:v>
                </c:pt>
                <c:pt idx="1109">
                  <c:v>73.876104167282421</c:v>
                </c:pt>
                <c:pt idx="1110">
                  <c:v>73.915374075452306</c:v>
                </c:pt>
                <c:pt idx="1111">
                  <c:v>73.954643983622177</c:v>
                </c:pt>
                <c:pt idx="1112">
                  <c:v>73.993913891792047</c:v>
                </c:pt>
                <c:pt idx="1113">
                  <c:v>74.033183799961918</c:v>
                </c:pt>
                <c:pt idx="1114">
                  <c:v>74.072453708131789</c:v>
                </c:pt>
                <c:pt idx="1115">
                  <c:v>74.11172361630166</c:v>
                </c:pt>
                <c:pt idx="1116">
                  <c:v>74.150993524471531</c:v>
                </c:pt>
                <c:pt idx="1117">
                  <c:v>74.190263432641416</c:v>
                </c:pt>
                <c:pt idx="1118">
                  <c:v>74.229533340811287</c:v>
                </c:pt>
                <c:pt idx="1119">
                  <c:v>74.268803248981158</c:v>
                </c:pt>
                <c:pt idx="1120">
                  <c:v>74.308073157151028</c:v>
                </c:pt>
                <c:pt idx="1121">
                  <c:v>74.347343065320899</c:v>
                </c:pt>
                <c:pt idx="1122">
                  <c:v>74.38661297349077</c:v>
                </c:pt>
                <c:pt idx="1123">
                  <c:v>74.425882881660641</c:v>
                </c:pt>
                <c:pt idx="1124">
                  <c:v>74.465152789830512</c:v>
                </c:pt>
                <c:pt idx="1125">
                  <c:v>74.504422698000383</c:v>
                </c:pt>
                <c:pt idx="1126">
                  <c:v>74.543692606170254</c:v>
                </c:pt>
                <c:pt idx="1127">
                  <c:v>74.582962514340124</c:v>
                </c:pt>
                <c:pt idx="1128">
                  <c:v>74.62223242251001</c:v>
                </c:pt>
                <c:pt idx="1129">
                  <c:v>74.66150233067988</c:v>
                </c:pt>
                <c:pt idx="1130">
                  <c:v>74.700772238849751</c:v>
                </c:pt>
                <c:pt idx="1131">
                  <c:v>74.740042147019622</c:v>
                </c:pt>
                <c:pt idx="1132">
                  <c:v>74.779312055189493</c:v>
                </c:pt>
                <c:pt idx="1133">
                  <c:v>74.818581963359364</c:v>
                </c:pt>
                <c:pt idx="1134">
                  <c:v>74.857851871529235</c:v>
                </c:pt>
                <c:pt idx="1135">
                  <c:v>74.89712177969912</c:v>
                </c:pt>
                <c:pt idx="1136">
                  <c:v>74.936391687868991</c:v>
                </c:pt>
                <c:pt idx="1137">
                  <c:v>74.975661596038861</c:v>
                </c:pt>
                <c:pt idx="1138">
                  <c:v>75.014931504208732</c:v>
                </c:pt>
                <c:pt idx="1139">
                  <c:v>75.054201412378603</c:v>
                </c:pt>
                <c:pt idx="1140">
                  <c:v>75.093471320548474</c:v>
                </c:pt>
                <c:pt idx="1141">
                  <c:v>75.132741228718345</c:v>
                </c:pt>
                <c:pt idx="1142">
                  <c:v>75.172011136888216</c:v>
                </c:pt>
                <c:pt idx="1143">
                  <c:v>75.211281045058087</c:v>
                </c:pt>
                <c:pt idx="1144">
                  <c:v>75.250550953227958</c:v>
                </c:pt>
                <c:pt idx="1145">
                  <c:v>75.289820861397828</c:v>
                </c:pt>
                <c:pt idx="1146">
                  <c:v>75.329090769567713</c:v>
                </c:pt>
                <c:pt idx="1147">
                  <c:v>75.368360677737584</c:v>
                </c:pt>
                <c:pt idx="1148">
                  <c:v>75.407630585907455</c:v>
                </c:pt>
                <c:pt idx="1149">
                  <c:v>75.446900494077326</c:v>
                </c:pt>
                <c:pt idx="1150">
                  <c:v>75.486170402247197</c:v>
                </c:pt>
                <c:pt idx="1151">
                  <c:v>75.525440310417068</c:v>
                </c:pt>
                <c:pt idx="1152">
                  <c:v>75.564710218586939</c:v>
                </c:pt>
                <c:pt idx="1153">
                  <c:v>75.603980126756824</c:v>
                </c:pt>
                <c:pt idx="1154">
                  <c:v>75.643250034926695</c:v>
                </c:pt>
                <c:pt idx="1155">
                  <c:v>75.682519943096565</c:v>
                </c:pt>
                <c:pt idx="1156">
                  <c:v>75.721789851266436</c:v>
                </c:pt>
                <c:pt idx="1157">
                  <c:v>75.761059759436307</c:v>
                </c:pt>
                <c:pt idx="1158">
                  <c:v>75.800329667606178</c:v>
                </c:pt>
                <c:pt idx="1159">
                  <c:v>75.839599575776049</c:v>
                </c:pt>
                <c:pt idx="1160">
                  <c:v>75.87886948394592</c:v>
                </c:pt>
                <c:pt idx="1161">
                  <c:v>75.918139392115791</c:v>
                </c:pt>
                <c:pt idx="1162">
                  <c:v>75.957409300285661</c:v>
                </c:pt>
                <c:pt idx="1163">
                  <c:v>75.996679208455532</c:v>
                </c:pt>
                <c:pt idx="1164">
                  <c:v>76.035949116625417</c:v>
                </c:pt>
                <c:pt idx="1165">
                  <c:v>76.075219024795288</c:v>
                </c:pt>
                <c:pt idx="1166">
                  <c:v>76.114488932965159</c:v>
                </c:pt>
                <c:pt idx="1167">
                  <c:v>76.15375884113503</c:v>
                </c:pt>
                <c:pt idx="1168">
                  <c:v>76.193028749304901</c:v>
                </c:pt>
                <c:pt idx="1169">
                  <c:v>76.232298657474772</c:v>
                </c:pt>
                <c:pt idx="1170">
                  <c:v>76.271568565644642</c:v>
                </c:pt>
                <c:pt idx="1171">
                  <c:v>76.310838473814528</c:v>
                </c:pt>
                <c:pt idx="1172">
                  <c:v>76.350108381984398</c:v>
                </c:pt>
                <c:pt idx="1173">
                  <c:v>76.389378290154269</c:v>
                </c:pt>
                <c:pt idx="1174">
                  <c:v>76.42864819832414</c:v>
                </c:pt>
                <c:pt idx="1175">
                  <c:v>76.467918106494011</c:v>
                </c:pt>
                <c:pt idx="1176">
                  <c:v>76.507188014663882</c:v>
                </c:pt>
                <c:pt idx="1177">
                  <c:v>76.546457922833753</c:v>
                </c:pt>
                <c:pt idx="1178">
                  <c:v>76.585727831003624</c:v>
                </c:pt>
                <c:pt idx="1179">
                  <c:v>76.624997739173494</c:v>
                </c:pt>
                <c:pt idx="1180">
                  <c:v>76.664267647343365</c:v>
                </c:pt>
                <c:pt idx="1181">
                  <c:v>76.703537555513236</c:v>
                </c:pt>
                <c:pt idx="1182">
                  <c:v>76.742807463683121</c:v>
                </c:pt>
                <c:pt idx="1183">
                  <c:v>76.782077371852992</c:v>
                </c:pt>
                <c:pt idx="1184">
                  <c:v>76.821347280022863</c:v>
                </c:pt>
                <c:pt idx="1185">
                  <c:v>76.860617188192734</c:v>
                </c:pt>
                <c:pt idx="1186">
                  <c:v>76.899887096362605</c:v>
                </c:pt>
                <c:pt idx="1187">
                  <c:v>76.939157004532476</c:v>
                </c:pt>
                <c:pt idx="1188">
                  <c:v>76.978426912702361</c:v>
                </c:pt>
                <c:pt idx="1189">
                  <c:v>77.017696820872217</c:v>
                </c:pt>
                <c:pt idx="1190">
                  <c:v>77.056966729042088</c:v>
                </c:pt>
                <c:pt idx="1191">
                  <c:v>77.096236637211973</c:v>
                </c:pt>
                <c:pt idx="1192">
                  <c:v>77.135506545381844</c:v>
                </c:pt>
                <c:pt idx="1193">
                  <c:v>77.174776453551715</c:v>
                </c:pt>
                <c:pt idx="1194">
                  <c:v>77.214046361721586</c:v>
                </c:pt>
                <c:pt idx="1195">
                  <c:v>77.253316269891457</c:v>
                </c:pt>
                <c:pt idx="1196">
                  <c:v>77.292586178061327</c:v>
                </c:pt>
                <c:pt idx="1197">
                  <c:v>77.331856086231198</c:v>
                </c:pt>
                <c:pt idx="1198">
                  <c:v>77.371125994401069</c:v>
                </c:pt>
                <c:pt idx="1199">
                  <c:v>77.41039590257094</c:v>
                </c:pt>
                <c:pt idx="1200">
                  <c:v>77.449665810740811</c:v>
                </c:pt>
                <c:pt idx="1201">
                  <c:v>77.488935718910682</c:v>
                </c:pt>
                <c:pt idx="1202">
                  <c:v>77.528205627080567</c:v>
                </c:pt>
                <c:pt idx="1203">
                  <c:v>77.567475535250438</c:v>
                </c:pt>
                <c:pt idx="1204">
                  <c:v>77.606745443420309</c:v>
                </c:pt>
                <c:pt idx="1205">
                  <c:v>77.646015351590179</c:v>
                </c:pt>
                <c:pt idx="1206">
                  <c:v>77.68528525976005</c:v>
                </c:pt>
                <c:pt idx="1207">
                  <c:v>77.724555167929921</c:v>
                </c:pt>
                <c:pt idx="1208">
                  <c:v>77.763825076099792</c:v>
                </c:pt>
                <c:pt idx="1209">
                  <c:v>77.803094984269677</c:v>
                </c:pt>
                <c:pt idx="1210">
                  <c:v>77.842364892439548</c:v>
                </c:pt>
                <c:pt idx="1211">
                  <c:v>77.881634800609419</c:v>
                </c:pt>
                <c:pt idx="1212">
                  <c:v>77.92090470877929</c:v>
                </c:pt>
                <c:pt idx="1213">
                  <c:v>77.960174616949161</c:v>
                </c:pt>
                <c:pt idx="1214">
                  <c:v>77.999444525119031</c:v>
                </c:pt>
                <c:pt idx="1215">
                  <c:v>78.038714433288902</c:v>
                </c:pt>
                <c:pt idx="1216">
                  <c:v>78.077984341458773</c:v>
                </c:pt>
                <c:pt idx="1217">
                  <c:v>78.117254249628644</c:v>
                </c:pt>
                <c:pt idx="1218">
                  <c:v>78.156524157798515</c:v>
                </c:pt>
                <c:pt idx="1219">
                  <c:v>78.195794065968386</c:v>
                </c:pt>
                <c:pt idx="1220">
                  <c:v>78.235063974138271</c:v>
                </c:pt>
                <c:pt idx="1221">
                  <c:v>78.274333882308142</c:v>
                </c:pt>
                <c:pt idx="1222">
                  <c:v>78.313603790478012</c:v>
                </c:pt>
                <c:pt idx="1223">
                  <c:v>78.352873698647883</c:v>
                </c:pt>
                <c:pt idx="1224">
                  <c:v>78.392143606817754</c:v>
                </c:pt>
                <c:pt idx="1225">
                  <c:v>78.431413514987625</c:v>
                </c:pt>
                <c:pt idx="1226">
                  <c:v>78.470683423157496</c:v>
                </c:pt>
                <c:pt idx="1227">
                  <c:v>78.509953331327381</c:v>
                </c:pt>
                <c:pt idx="1228">
                  <c:v>78.549223239497252</c:v>
                </c:pt>
                <c:pt idx="1229">
                  <c:v>78.588493147667123</c:v>
                </c:pt>
                <c:pt idx="1230">
                  <c:v>78.627763055836994</c:v>
                </c:pt>
                <c:pt idx="1231">
                  <c:v>78.667032964006864</c:v>
                </c:pt>
                <c:pt idx="1232">
                  <c:v>78.706302872176735</c:v>
                </c:pt>
                <c:pt idx="1233">
                  <c:v>78.745572780346606</c:v>
                </c:pt>
                <c:pt idx="1234">
                  <c:v>78.784842688516477</c:v>
                </c:pt>
                <c:pt idx="1235">
                  <c:v>78.824112596686348</c:v>
                </c:pt>
                <c:pt idx="1236">
                  <c:v>78.863382504856219</c:v>
                </c:pt>
                <c:pt idx="1237">
                  <c:v>78.90265241302609</c:v>
                </c:pt>
                <c:pt idx="1238">
                  <c:v>78.941922321195975</c:v>
                </c:pt>
                <c:pt idx="1239">
                  <c:v>78.981192229365845</c:v>
                </c:pt>
                <c:pt idx="1240">
                  <c:v>79.020462137535716</c:v>
                </c:pt>
                <c:pt idx="1241">
                  <c:v>79.059732045705587</c:v>
                </c:pt>
                <c:pt idx="1242">
                  <c:v>79.099001953875458</c:v>
                </c:pt>
                <c:pt idx="1243">
                  <c:v>79.138271862045329</c:v>
                </c:pt>
                <c:pt idx="1244">
                  <c:v>79.1775417702152</c:v>
                </c:pt>
                <c:pt idx="1245">
                  <c:v>79.216811678385085</c:v>
                </c:pt>
                <c:pt idx="1246">
                  <c:v>79.256081586554956</c:v>
                </c:pt>
                <c:pt idx="1247">
                  <c:v>79.295351494724827</c:v>
                </c:pt>
                <c:pt idx="1248">
                  <c:v>79.334621402894697</c:v>
                </c:pt>
                <c:pt idx="1249">
                  <c:v>79.373891311064568</c:v>
                </c:pt>
                <c:pt idx="1250">
                  <c:v>79.413161219234439</c:v>
                </c:pt>
                <c:pt idx="1251">
                  <c:v>79.45243112740431</c:v>
                </c:pt>
                <c:pt idx="1252">
                  <c:v>79.491701035574181</c:v>
                </c:pt>
                <c:pt idx="1253">
                  <c:v>79.530970943744052</c:v>
                </c:pt>
                <c:pt idx="1254">
                  <c:v>79.570240851913923</c:v>
                </c:pt>
                <c:pt idx="1255">
                  <c:v>79.609510760083793</c:v>
                </c:pt>
                <c:pt idx="1256">
                  <c:v>79.648780668253679</c:v>
                </c:pt>
                <c:pt idx="1257">
                  <c:v>79.688050576423549</c:v>
                </c:pt>
                <c:pt idx="1258">
                  <c:v>79.72732048459342</c:v>
                </c:pt>
                <c:pt idx="1259">
                  <c:v>79.766590392763291</c:v>
                </c:pt>
                <c:pt idx="1260">
                  <c:v>79.805860300933162</c:v>
                </c:pt>
                <c:pt idx="1261">
                  <c:v>79.845130209103033</c:v>
                </c:pt>
                <c:pt idx="1262">
                  <c:v>79.884400117272904</c:v>
                </c:pt>
                <c:pt idx="1263">
                  <c:v>79.923670025442789</c:v>
                </c:pt>
                <c:pt idx="1264">
                  <c:v>79.96293993361266</c:v>
                </c:pt>
                <c:pt idx="1265">
                  <c:v>80.00220984178253</c:v>
                </c:pt>
                <c:pt idx="1266">
                  <c:v>80.041479749952401</c:v>
                </c:pt>
                <c:pt idx="1267">
                  <c:v>80.080749658122272</c:v>
                </c:pt>
                <c:pt idx="1268">
                  <c:v>80.120019566292143</c:v>
                </c:pt>
                <c:pt idx="1269">
                  <c:v>80.159289474462014</c:v>
                </c:pt>
                <c:pt idx="1270">
                  <c:v>80.198559382631885</c:v>
                </c:pt>
                <c:pt idx="1271">
                  <c:v>80.237829290801756</c:v>
                </c:pt>
                <c:pt idx="1272">
                  <c:v>80.277099198971626</c:v>
                </c:pt>
                <c:pt idx="1273">
                  <c:v>80.316369107141497</c:v>
                </c:pt>
                <c:pt idx="1274">
                  <c:v>80.355639015311382</c:v>
                </c:pt>
                <c:pt idx="1275">
                  <c:v>80.394908923481253</c:v>
                </c:pt>
                <c:pt idx="1276">
                  <c:v>80.434178831651124</c:v>
                </c:pt>
                <c:pt idx="1277">
                  <c:v>80.473448739820995</c:v>
                </c:pt>
                <c:pt idx="1278">
                  <c:v>80.512718647990866</c:v>
                </c:pt>
                <c:pt idx="1279">
                  <c:v>80.551988556160737</c:v>
                </c:pt>
                <c:pt idx="1280">
                  <c:v>80.591258464330608</c:v>
                </c:pt>
                <c:pt idx="1281">
                  <c:v>80.630528372500493</c:v>
                </c:pt>
                <c:pt idx="1282">
                  <c:v>80.669798280670364</c:v>
                </c:pt>
                <c:pt idx="1283">
                  <c:v>80.709068188840234</c:v>
                </c:pt>
                <c:pt idx="1284">
                  <c:v>80.748338097010105</c:v>
                </c:pt>
                <c:pt idx="1285">
                  <c:v>80.787608005179976</c:v>
                </c:pt>
                <c:pt idx="1286">
                  <c:v>80.826877913349847</c:v>
                </c:pt>
                <c:pt idx="1287">
                  <c:v>80.866147821519718</c:v>
                </c:pt>
                <c:pt idx="1288">
                  <c:v>80.905417729689589</c:v>
                </c:pt>
                <c:pt idx="1289">
                  <c:v>80.94468763785946</c:v>
                </c:pt>
                <c:pt idx="1290">
                  <c:v>80.98395754602933</c:v>
                </c:pt>
                <c:pt idx="1291">
                  <c:v>81.023227454199201</c:v>
                </c:pt>
                <c:pt idx="1292">
                  <c:v>81.062497362369086</c:v>
                </c:pt>
                <c:pt idx="1293">
                  <c:v>81.101767270538957</c:v>
                </c:pt>
                <c:pt idx="1294">
                  <c:v>81.141037178708828</c:v>
                </c:pt>
                <c:pt idx="1295">
                  <c:v>81.180307086878699</c:v>
                </c:pt>
                <c:pt idx="1296">
                  <c:v>81.21957699504857</c:v>
                </c:pt>
                <c:pt idx="1297">
                  <c:v>81.258846903218441</c:v>
                </c:pt>
                <c:pt idx="1298">
                  <c:v>81.298116811388326</c:v>
                </c:pt>
                <c:pt idx="1299">
                  <c:v>81.337386719558197</c:v>
                </c:pt>
                <c:pt idx="1300">
                  <c:v>81.376656627728067</c:v>
                </c:pt>
                <c:pt idx="1301">
                  <c:v>81.415926535897938</c:v>
                </c:pt>
                <c:pt idx="1302">
                  <c:v>81.455196444067809</c:v>
                </c:pt>
                <c:pt idx="1303">
                  <c:v>81.49446635223768</c:v>
                </c:pt>
                <c:pt idx="1304">
                  <c:v>81.533736260407551</c:v>
                </c:pt>
                <c:pt idx="1305">
                  <c:v>81.573006168577422</c:v>
                </c:pt>
                <c:pt idx="1306">
                  <c:v>81.612276076747293</c:v>
                </c:pt>
                <c:pt idx="1307">
                  <c:v>81.651545984917163</c:v>
                </c:pt>
                <c:pt idx="1308">
                  <c:v>81.690815893087034</c:v>
                </c:pt>
                <c:pt idx="1309">
                  <c:v>81.730085801256905</c:v>
                </c:pt>
                <c:pt idx="1310">
                  <c:v>81.76935570942679</c:v>
                </c:pt>
                <c:pt idx="1311">
                  <c:v>81.808625617596661</c:v>
                </c:pt>
                <c:pt idx="1312">
                  <c:v>81.847895525766532</c:v>
                </c:pt>
                <c:pt idx="1313">
                  <c:v>81.887165433936403</c:v>
                </c:pt>
                <c:pt idx="1314">
                  <c:v>81.926435342106274</c:v>
                </c:pt>
                <c:pt idx="1315">
                  <c:v>81.965705250276145</c:v>
                </c:pt>
                <c:pt idx="1316">
                  <c:v>82.004975158446015</c:v>
                </c:pt>
                <c:pt idx="1317">
                  <c:v>82.044245066615886</c:v>
                </c:pt>
                <c:pt idx="1318">
                  <c:v>82.083514974785771</c:v>
                </c:pt>
                <c:pt idx="1319">
                  <c:v>82.122784882955642</c:v>
                </c:pt>
                <c:pt idx="1320">
                  <c:v>82.162054791125513</c:v>
                </c:pt>
                <c:pt idx="1321">
                  <c:v>82.201324699295384</c:v>
                </c:pt>
                <c:pt idx="1322">
                  <c:v>82.240594607465255</c:v>
                </c:pt>
                <c:pt idx="1323">
                  <c:v>82.279864515635126</c:v>
                </c:pt>
                <c:pt idx="1324">
                  <c:v>82.319134423804996</c:v>
                </c:pt>
                <c:pt idx="1325">
                  <c:v>82.358404331974867</c:v>
                </c:pt>
                <c:pt idx="1326">
                  <c:v>82.397674240144738</c:v>
                </c:pt>
                <c:pt idx="1327">
                  <c:v>82.436944148314609</c:v>
                </c:pt>
                <c:pt idx="1328">
                  <c:v>82.47621405648448</c:v>
                </c:pt>
                <c:pt idx="1329">
                  <c:v>82.515483964654351</c:v>
                </c:pt>
                <c:pt idx="1330">
                  <c:v>82.554753872824222</c:v>
                </c:pt>
                <c:pt idx="1331">
                  <c:v>82.594023780994107</c:v>
                </c:pt>
                <c:pt idx="1332">
                  <c:v>82.633293689163978</c:v>
                </c:pt>
                <c:pt idx="1333">
                  <c:v>82.672563597333848</c:v>
                </c:pt>
                <c:pt idx="1334">
                  <c:v>82.711833505503719</c:v>
                </c:pt>
                <c:pt idx="1335">
                  <c:v>82.75110341367359</c:v>
                </c:pt>
                <c:pt idx="1336">
                  <c:v>82.790373321843475</c:v>
                </c:pt>
                <c:pt idx="1337">
                  <c:v>82.829643230013346</c:v>
                </c:pt>
                <c:pt idx="1338">
                  <c:v>82.868913138183217</c:v>
                </c:pt>
                <c:pt idx="1339">
                  <c:v>82.908183046353088</c:v>
                </c:pt>
                <c:pt idx="1340">
                  <c:v>82.947452954522959</c:v>
                </c:pt>
                <c:pt idx="1341">
                  <c:v>82.986722862692829</c:v>
                </c:pt>
                <c:pt idx="1342">
                  <c:v>83.0259927708627</c:v>
                </c:pt>
                <c:pt idx="1343">
                  <c:v>83.065262679032571</c:v>
                </c:pt>
                <c:pt idx="1344">
                  <c:v>83.104532587202442</c:v>
                </c:pt>
                <c:pt idx="1345">
                  <c:v>83.143802495372313</c:v>
                </c:pt>
                <c:pt idx="1346">
                  <c:v>83.183072403542184</c:v>
                </c:pt>
                <c:pt idx="1347">
                  <c:v>83.222342311712055</c:v>
                </c:pt>
                <c:pt idx="1348">
                  <c:v>83.261612219881926</c:v>
                </c:pt>
                <c:pt idx="1349">
                  <c:v>83.300882128051811</c:v>
                </c:pt>
                <c:pt idx="1350">
                  <c:v>83.340152036221681</c:v>
                </c:pt>
                <c:pt idx="1351">
                  <c:v>83.379421944391552</c:v>
                </c:pt>
                <c:pt idx="1352">
                  <c:v>83.418691852561423</c:v>
                </c:pt>
                <c:pt idx="1353">
                  <c:v>83.457961760731294</c:v>
                </c:pt>
                <c:pt idx="1354">
                  <c:v>83.497231668901179</c:v>
                </c:pt>
                <c:pt idx="1355">
                  <c:v>83.53650157707105</c:v>
                </c:pt>
                <c:pt idx="1356">
                  <c:v>83.575771485240921</c:v>
                </c:pt>
                <c:pt idx="1357">
                  <c:v>83.615041393410792</c:v>
                </c:pt>
                <c:pt idx="1358">
                  <c:v>83.654311301580663</c:v>
                </c:pt>
                <c:pt idx="1359">
                  <c:v>83.693581209750533</c:v>
                </c:pt>
                <c:pt idx="1360">
                  <c:v>83.732851117920404</c:v>
                </c:pt>
                <c:pt idx="1361">
                  <c:v>83.772121026090275</c:v>
                </c:pt>
                <c:pt idx="1362">
                  <c:v>83.811390934260146</c:v>
                </c:pt>
                <c:pt idx="1363">
                  <c:v>83.850660842430017</c:v>
                </c:pt>
                <c:pt idx="1364">
                  <c:v>83.889930750599888</c:v>
                </c:pt>
                <c:pt idx="1365">
                  <c:v>83.929200658769759</c:v>
                </c:pt>
                <c:pt idx="1366">
                  <c:v>83.968470566939629</c:v>
                </c:pt>
                <c:pt idx="1367">
                  <c:v>84.007740475109514</c:v>
                </c:pt>
                <c:pt idx="1368">
                  <c:v>84.047010383279385</c:v>
                </c:pt>
                <c:pt idx="1369">
                  <c:v>84.086280291449256</c:v>
                </c:pt>
                <c:pt idx="1370">
                  <c:v>84.125550199619127</c:v>
                </c:pt>
                <c:pt idx="1371">
                  <c:v>84.164820107789012</c:v>
                </c:pt>
                <c:pt idx="1372">
                  <c:v>84.204090015958883</c:v>
                </c:pt>
                <c:pt idx="1373">
                  <c:v>84.243359924128754</c:v>
                </c:pt>
                <c:pt idx="1374">
                  <c:v>84.282629832298625</c:v>
                </c:pt>
                <c:pt idx="1375">
                  <c:v>84.321899740468496</c:v>
                </c:pt>
                <c:pt idx="1376">
                  <c:v>84.361169648638366</c:v>
                </c:pt>
                <c:pt idx="1377">
                  <c:v>84.400439556808237</c:v>
                </c:pt>
                <c:pt idx="1378">
                  <c:v>84.439709464978108</c:v>
                </c:pt>
                <c:pt idx="1379">
                  <c:v>84.478979373147979</c:v>
                </c:pt>
                <c:pt idx="1380">
                  <c:v>84.51824928131785</c:v>
                </c:pt>
                <c:pt idx="1381">
                  <c:v>84.557519189487721</c:v>
                </c:pt>
                <c:pt idx="1382">
                  <c:v>84.596789097657592</c:v>
                </c:pt>
                <c:pt idx="1383">
                  <c:v>84.636059005827462</c:v>
                </c:pt>
                <c:pt idx="1384">
                  <c:v>84.675328913997333</c:v>
                </c:pt>
                <c:pt idx="1385">
                  <c:v>84.714598822167218</c:v>
                </c:pt>
                <c:pt idx="1386">
                  <c:v>84.753868730337089</c:v>
                </c:pt>
                <c:pt idx="1387">
                  <c:v>84.79313863850696</c:v>
                </c:pt>
                <c:pt idx="1388">
                  <c:v>84.832408546676831</c:v>
                </c:pt>
                <c:pt idx="1389">
                  <c:v>84.871678454846716</c:v>
                </c:pt>
                <c:pt idx="1390">
                  <c:v>84.910948363016587</c:v>
                </c:pt>
                <c:pt idx="1391">
                  <c:v>84.950218271186458</c:v>
                </c:pt>
                <c:pt idx="1392">
                  <c:v>84.989488179356329</c:v>
                </c:pt>
                <c:pt idx="1393">
                  <c:v>85.028758087526199</c:v>
                </c:pt>
                <c:pt idx="1394">
                  <c:v>85.06802799569607</c:v>
                </c:pt>
                <c:pt idx="1395">
                  <c:v>85.107297903865941</c:v>
                </c:pt>
                <c:pt idx="1396">
                  <c:v>85.146567812035812</c:v>
                </c:pt>
                <c:pt idx="1397">
                  <c:v>85.185837720205683</c:v>
                </c:pt>
                <c:pt idx="1398">
                  <c:v>85.225107628375554</c:v>
                </c:pt>
                <c:pt idx="1399">
                  <c:v>85.264377536545425</c:v>
                </c:pt>
                <c:pt idx="1400">
                  <c:v>85.303647444715295</c:v>
                </c:pt>
                <c:pt idx="1401">
                  <c:v>85.342917352885166</c:v>
                </c:pt>
                <c:pt idx="1402">
                  <c:v>85.382187261055037</c:v>
                </c:pt>
                <c:pt idx="1403">
                  <c:v>85.421457169224922</c:v>
                </c:pt>
                <c:pt idx="1404">
                  <c:v>85.460727077394793</c:v>
                </c:pt>
                <c:pt idx="1405">
                  <c:v>85.499996985564664</c:v>
                </c:pt>
                <c:pt idx="1406">
                  <c:v>85.539266893734535</c:v>
                </c:pt>
                <c:pt idx="1407">
                  <c:v>85.57853680190442</c:v>
                </c:pt>
                <c:pt idx="1408">
                  <c:v>85.617806710074291</c:v>
                </c:pt>
                <c:pt idx="1409">
                  <c:v>85.657076618244162</c:v>
                </c:pt>
                <c:pt idx="1410">
                  <c:v>85.696346526414032</c:v>
                </c:pt>
                <c:pt idx="1411">
                  <c:v>85.735616434583903</c:v>
                </c:pt>
                <c:pt idx="1412">
                  <c:v>85.774886342753774</c:v>
                </c:pt>
                <c:pt idx="1413">
                  <c:v>85.814156250923645</c:v>
                </c:pt>
                <c:pt idx="1414">
                  <c:v>85.853426159093516</c:v>
                </c:pt>
                <c:pt idx="1415">
                  <c:v>85.892696067263387</c:v>
                </c:pt>
                <c:pt idx="1416">
                  <c:v>85.931965975433258</c:v>
                </c:pt>
                <c:pt idx="1417">
                  <c:v>85.971235883603129</c:v>
                </c:pt>
                <c:pt idx="1418">
                  <c:v>86.010505791772999</c:v>
                </c:pt>
                <c:pt idx="1419">
                  <c:v>86.04977569994287</c:v>
                </c:pt>
                <c:pt idx="1420">
                  <c:v>86.089045608112741</c:v>
                </c:pt>
                <c:pt idx="1421">
                  <c:v>86.128315516282626</c:v>
                </c:pt>
                <c:pt idx="1422">
                  <c:v>86.167585424452497</c:v>
                </c:pt>
                <c:pt idx="1423">
                  <c:v>86.206855332622368</c:v>
                </c:pt>
                <c:pt idx="1424">
                  <c:v>86.246125240792239</c:v>
                </c:pt>
                <c:pt idx="1425">
                  <c:v>86.285395148962124</c:v>
                </c:pt>
                <c:pt idx="1426">
                  <c:v>86.324665057131995</c:v>
                </c:pt>
                <c:pt idx="1427">
                  <c:v>86.363934965301866</c:v>
                </c:pt>
                <c:pt idx="1428">
                  <c:v>86.403204873471736</c:v>
                </c:pt>
                <c:pt idx="1429">
                  <c:v>86.442474781641607</c:v>
                </c:pt>
                <c:pt idx="1430">
                  <c:v>86.481744689811478</c:v>
                </c:pt>
                <c:pt idx="1431">
                  <c:v>86.521014597981349</c:v>
                </c:pt>
                <c:pt idx="1432">
                  <c:v>86.56028450615122</c:v>
                </c:pt>
                <c:pt idx="1433">
                  <c:v>86.599554414321091</c:v>
                </c:pt>
                <c:pt idx="1434">
                  <c:v>86.638824322490962</c:v>
                </c:pt>
                <c:pt idx="1435">
                  <c:v>86.678094230660832</c:v>
                </c:pt>
                <c:pt idx="1436">
                  <c:v>86.717364138830703</c:v>
                </c:pt>
                <c:pt idx="1437">
                  <c:v>86.756634047000574</c:v>
                </c:pt>
                <c:pt idx="1438">
                  <c:v>86.795903955170459</c:v>
                </c:pt>
                <c:pt idx="1439">
                  <c:v>86.835173863340316</c:v>
                </c:pt>
                <c:pt idx="1440">
                  <c:v>86.874443771510187</c:v>
                </c:pt>
                <c:pt idx="1441">
                  <c:v>86.913713679680072</c:v>
                </c:pt>
                <c:pt idx="1442">
                  <c:v>86.952983587849943</c:v>
                </c:pt>
                <c:pt idx="1443">
                  <c:v>86.992253496019813</c:v>
                </c:pt>
                <c:pt idx="1444">
                  <c:v>87.031523404189684</c:v>
                </c:pt>
                <c:pt idx="1445">
                  <c:v>87.070793312359555</c:v>
                </c:pt>
                <c:pt idx="1446">
                  <c:v>87.11006322052944</c:v>
                </c:pt>
                <c:pt idx="1447">
                  <c:v>87.149333128699311</c:v>
                </c:pt>
                <c:pt idx="1448">
                  <c:v>87.188603036869182</c:v>
                </c:pt>
                <c:pt idx="1449">
                  <c:v>87.227872945039053</c:v>
                </c:pt>
                <c:pt idx="1450">
                  <c:v>87.267142853208924</c:v>
                </c:pt>
                <c:pt idx="1451">
                  <c:v>87.306412761378795</c:v>
                </c:pt>
                <c:pt idx="1452">
                  <c:v>87.345682669548665</c:v>
                </c:pt>
                <c:pt idx="1453">
                  <c:v>87.384952577718536</c:v>
                </c:pt>
                <c:pt idx="1454">
                  <c:v>87.424222485888407</c:v>
                </c:pt>
                <c:pt idx="1455">
                  <c:v>87.463492394058278</c:v>
                </c:pt>
                <c:pt idx="1456">
                  <c:v>87.502762302228149</c:v>
                </c:pt>
                <c:pt idx="1457">
                  <c:v>87.54203221039802</c:v>
                </c:pt>
                <c:pt idx="1458">
                  <c:v>87.581302118567891</c:v>
                </c:pt>
                <c:pt idx="1459">
                  <c:v>87.620572026737776</c:v>
                </c:pt>
                <c:pt idx="1460">
                  <c:v>87.659841934907647</c:v>
                </c:pt>
                <c:pt idx="1461">
                  <c:v>87.699111843077517</c:v>
                </c:pt>
                <c:pt idx="1462">
                  <c:v>87.738381751247388</c:v>
                </c:pt>
                <c:pt idx="1463">
                  <c:v>87.777651659417259</c:v>
                </c:pt>
                <c:pt idx="1464">
                  <c:v>87.816921567587144</c:v>
                </c:pt>
                <c:pt idx="1465">
                  <c:v>87.856191475757015</c:v>
                </c:pt>
                <c:pt idx="1466">
                  <c:v>87.895461383926886</c:v>
                </c:pt>
                <c:pt idx="1467">
                  <c:v>87.934731292096757</c:v>
                </c:pt>
                <c:pt idx="1468">
                  <c:v>87.974001200266628</c:v>
                </c:pt>
                <c:pt idx="1469">
                  <c:v>88.013271108436498</c:v>
                </c:pt>
                <c:pt idx="1470">
                  <c:v>88.052541016606369</c:v>
                </c:pt>
                <c:pt idx="1471">
                  <c:v>88.09181092477624</c:v>
                </c:pt>
                <c:pt idx="1472">
                  <c:v>88.131080832946111</c:v>
                </c:pt>
                <c:pt idx="1473">
                  <c:v>88.170350741115982</c:v>
                </c:pt>
                <c:pt idx="1474">
                  <c:v>88.209620649285853</c:v>
                </c:pt>
                <c:pt idx="1475">
                  <c:v>88.248890557455724</c:v>
                </c:pt>
                <c:pt idx="1476">
                  <c:v>88.288160465625594</c:v>
                </c:pt>
                <c:pt idx="1477">
                  <c:v>88.32743037379548</c:v>
                </c:pt>
                <c:pt idx="1478">
                  <c:v>88.36670028196535</c:v>
                </c:pt>
                <c:pt idx="1479">
                  <c:v>88.405970190135221</c:v>
                </c:pt>
                <c:pt idx="1480">
                  <c:v>88.445240098305092</c:v>
                </c:pt>
                <c:pt idx="1481">
                  <c:v>88.484510006474977</c:v>
                </c:pt>
                <c:pt idx="1482">
                  <c:v>88.523779914644848</c:v>
                </c:pt>
                <c:pt idx="1483">
                  <c:v>88.563049822814719</c:v>
                </c:pt>
                <c:pt idx="1484">
                  <c:v>88.60231973098459</c:v>
                </c:pt>
                <c:pt idx="1485">
                  <c:v>88.641589639154461</c:v>
                </c:pt>
                <c:pt idx="1486">
                  <c:v>88.680859547324332</c:v>
                </c:pt>
                <c:pt idx="1487">
                  <c:v>88.720129455494202</c:v>
                </c:pt>
                <c:pt idx="1488">
                  <c:v>88.759399363664073</c:v>
                </c:pt>
                <c:pt idx="1489">
                  <c:v>88.798669271833944</c:v>
                </c:pt>
                <c:pt idx="1490">
                  <c:v>88.837939180003815</c:v>
                </c:pt>
                <c:pt idx="1491">
                  <c:v>88.877209088173686</c:v>
                </c:pt>
                <c:pt idx="1492">
                  <c:v>88.916478996343557</c:v>
                </c:pt>
                <c:pt idx="1493">
                  <c:v>88.955748904513428</c:v>
                </c:pt>
                <c:pt idx="1494">
                  <c:v>88.995018812683298</c:v>
                </c:pt>
                <c:pt idx="1495">
                  <c:v>89.034288720853183</c:v>
                </c:pt>
                <c:pt idx="1496">
                  <c:v>89.073558629023054</c:v>
                </c:pt>
                <c:pt idx="1497">
                  <c:v>89.112828537192925</c:v>
                </c:pt>
                <c:pt idx="1498">
                  <c:v>89.152098445362796</c:v>
                </c:pt>
                <c:pt idx="1499">
                  <c:v>89.191368353532681</c:v>
                </c:pt>
                <c:pt idx="1500">
                  <c:v>89.230638261702552</c:v>
                </c:pt>
                <c:pt idx="1501">
                  <c:v>89.269908169872423</c:v>
                </c:pt>
                <c:pt idx="1503">
                  <c:v>89.269908169872423</c:v>
                </c:pt>
                <c:pt idx="1504">
                  <c:v>89.394908169872423</c:v>
                </c:pt>
                <c:pt idx="1505">
                  <c:v>89.519908169872423</c:v>
                </c:pt>
                <c:pt idx="1506">
                  <c:v>89.644908169872423</c:v>
                </c:pt>
                <c:pt idx="1507">
                  <c:v>89.769908169872423</c:v>
                </c:pt>
                <c:pt idx="1508">
                  <c:v>89.894908169872423</c:v>
                </c:pt>
                <c:pt idx="1509">
                  <c:v>90.019908169872423</c:v>
                </c:pt>
                <c:pt idx="1510">
                  <c:v>90.144908169872423</c:v>
                </c:pt>
                <c:pt idx="1511">
                  <c:v>90.269908169872423</c:v>
                </c:pt>
                <c:pt idx="1512">
                  <c:v>90.394908169872423</c:v>
                </c:pt>
                <c:pt idx="1513">
                  <c:v>90.519908169872423</c:v>
                </c:pt>
                <c:pt idx="1514">
                  <c:v>90.644908169872423</c:v>
                </c:pt>
                <c:pt idx="1515">
                  <c:v>90.769908169872423</c:v>
                </c:pt>
                <c:pt idx="1516">
                  <c:v>90.894908169872423</c:v>
                </c:pt>
                <c:pt idx="1517">
                  <c:v>91.019908169872423</c:v>
                </c:pt>
                <c:pt idx="1518">
                  <c:v>91.144908169872423</c:v>
                </c:pt>
                <c:pt idx="1519">
                  <c:v>91.269908169872423</c:v>
                </c:pt>
                <c:pt idx="1520">
                  <c:v>91.394908169872423</c:v>
                </c:pt>
                <c:pt idx="1521">
                  <c:v>91.519908169872423</c:v>
                </c:pt>
                <c:pt idx="1522">
                  <c:v>91.644908169872423</c:v>
                </c:pt>
                <c:pt idx="1523">
                  <c:v>91.769908169872423</c:v>
                </c:pt>
                <c:pt idx="1524">
                  <c:v>91.894908169872423</c:v>
                </c:pt>
                <c:pt idx="1525">
                  <c:v>92.019908169872423</c:v>
                </c:pt>
                <c:pt idx="1526">
                  <c:v>92.144908169872423</c:v>
                </c:pt>
                <c:pt idx="1527">
                  <c:v>92.269908169872423</c:v>
                </c:pt>
                <c:pt idx="1528">
                  <c:v>92.394908169872423</c:v>
                </c:pt>
                <c:pt idx="1529">
                  <c:v>92.519908169872423</c:v>
                </c:pt>
                <c:pt idx="1530">
                  <c:v>92.644908169872423</c:v>
                </c:pt>
                <c:pt idx="1531">
                  <c:v>92.769908169872423</c:v>
                </c:pt>
                <c:pt idx="1532">
                  <c:v>92.894908169872423</c:v>
                </c:pt>
                <c:pt idx="1533">
                  <c:v>93.019908169872423</c:v>
                </c:pt>
                <c:pt idx="1534">
                  <c:v>93.144908169872423</c:v>
                </c:pt>
                <c:pt idx="1535">
                  <c:v>93.269908169872423</c:v>
                </c:pt>
                <c:pt idx="1536">
                  <c:v>93.394908169872423</c:v>
                </c:pt>
                <c:pt idx="1537">
                  <c:v>93.519908169872423</c:v>
                </c:pt>
                <c:pt idx="1538">
                  <c:v>93.644908169872423</c:v>
                </c:pt>
                <c:pt idx="1539">
                  <c:v>93.769908169872423</c:v>
                </c:pt>
                <c:pt idx="1540">
                  <c:v>93.894908169872423</c:v>
                </c:pt>
                <c:pt idx="1541">
                  <c:v>94.019908169872423</c:v>
                </c:pt>
                <c:pt idx="1542">
                  <c:v>94.144908169872423</c:v>
                </c:pt>
                <c:pt idx="1543">
                  <c:v>94.269908169872423</c:v>
                </c:pt>
                <c:pt idx="1544">
                  <c:v>94.394908169872423</c:v>
                </c:pt>
                <c:pt idx="1545">
                  <c:v>94.519908169872423</c:v>
                </c:pt>
                <c:pt idx="1546">
                  <c:v>94.644908169872423</c:v>
                </c:pt>
                <c:pt idx="1547">
                  <c:v>94.769908169872423</c:v>
                </c:pt>
                <c:pt idx="1548">
                  <c:v>94.894908169872423</c:v>
                </c:pt>
                <c:pt idx="1549">
                  <c:v>95.019908169872423</c:v>
                </c:pt>
                <c:pt idx="1550">
                  <c:v>95.144908169872423</c:v>
                </c:pt>
                <c:pt idx="1551">
                  <c:v>95.269908169872423</c:v>
                </c:pt>
                <c:pt idx="1552">
                  <c:v>95.394908169872423</c:v>
                </c:pt>
                <c:pt idx="1553">
                  <c:v>95.519908169872423</c:v>
                </c:pt>
                <c:pt idx="1554">
                  <c:v>95.644908169872423</c:v>
                </c:pt>
                <c:pt idx="1555">
                  <c:v>95.769908169872423</c:v>
                </c:pt>
                <c:pt idx="1556">
                  <c:v>95.894908169872423</c:v>
                </c:pt>
                <c:pt idx="1557">
                  <c:v>96.019908169872423</c:v>
                </c:pt>
                <c:pt idx="1558">
                  <c:v>96.144908169872423</c:v>
                </c:pt>
                <c:pt idx="1559">
                  <c:v>96.269908169872423</c:v>
                </c:pt>
                <c:pt idx="1560">
                  <c:v>96.394908169872423</c:v>
                </c:pt>
                <c:pt idx="1561">
                  <c:v>96.519908169872423</c:v>
                </c:pt>
                <c:pt idx="1562">
                  <c:v>96.644908169872423</c:v>
                </c:pt>
                <c:pt idx="1563">
                  <c:v>96.769908169872423</c:v>
                </c:pt>
                <c:pt idx="1564">
                  <c:v>96.894908169872423</c:v>
                </c:pt>
                <c:pt idx="1565">
                  <c:v>97.019908169872423</c:v>
                </c:pt>
                <c:pt idx="1566">
                  <c:v>97.144908169872423</c:v>
                </c:pt>
                <c:pt idx="1567">
                  <c:v>97.269908169872423</c:v>
                </c:pt>
                <c:pt idx="1568">
                  <c:v>97.394908169872423</c:v>
                </c:pt>
                <c:pt idx="1569">
                  <c:v>97.519908169872423</c:v>
                </c:pt>
                <c:pt idx="1570">
                  <c:v>97.644908169872423</c:v>
                </c:pt>
                <c:pt idx="1571">
                  <c:v>97.769908169872423</c:v>
                </c:pt>
                <c:pt idx="1572">
                  <c:v>97.894908169872423</c:v>
                </c:pt>
                <c:pt idx="1573">
                  <c:v>98.019908169872423</c:v>
                </c:pt>
                <c:pt idx="1574">
                  <c:v>98.144908169872423</c:v>
                </c:pt>
                <c:pt idx="1575">
                  <c:v>98.269908169872423</c:v>
                </c:pt>
                <c:pt idx="1576">
                  <c:v>98.394908169872423</c:v>
                </c:pt>
                <c:pt idx="1577">
                  <c:v>98.519908169872423</c:v>
                </c:pt>
                <c:pt idx="1578">
                  <c:v>98.644908169872423</c:v>
                </c:pt>
                <c:pt idx="1579">
                  <c:v>98.769908169872423</c:v>
                </c:pt>
                <c:pt idx="1580">
                  <c:v>98.894908169872423</c:v>
                </c:pt>
                <c:pt idx="1581">
                  <c:v>99.019908169872423</c:v>
                </c:pt>
                <c:pt idx="1582">
                  <c:v>99.144908169872423</c:v>
                </c:pt>
                <c:pt idx="1583">
                  <c:v>99.269908169872423</c:v>
                </c:pt>
                <c:pt idx="1584">
                  <c:v>99.394908169872423</c:v>
                </c:pt>
                <c:pt idx="1585">
                  <c:v>99.519908169872423</c:v>
                </c:pt>
                <c:pt idx="1586">
                  <c:v>99.644908169872423</c:v>
                </c:pt>
                <c:pt idx="1587">
                  <c:v>99.769908169872423</c:v>
                </c:pt>
                <c:pt idx="1588">
                  <c:v>99.894908169872423</c:v>
                </c:pt>
                <c:pt idx="1589">
                  <c:v>100.01990816987242</c:v>
                </c:pt>
                <c:pt idx="1590">
                  <c:v>100.14490816987242</c:v>
                </c:pt>
                <c:pt idx="1591">
                  <c:v>100.26990816987242</c:v>
                </c:pt>
                <c:pt idx="1592">
                  <c:v>100.39490816987242</c:v>
                </c:pt>
                <c:pt idx="1593">
                  <c:v>100.51990816987242</c:v>
                </c:pt>
                <c:pt idx="1594">
                  <c:v>100.64490816987242</c:v>
                </c:pt>
                <c:pt idx="1595">
                  <c:v>100.76990816987242</c:v>
                </c:pt>
                <c:pt idx="1596">
                  <c:v>100.89490816987242</c:v>
                </c:pt>
                <c:pt idx="1597">
                  <c:v>101.01990816987242</c:v>
                </c:pt>
                <c:pt idx="1598">
                  <c:v>101.14490816987242</c:v>
                </c:pt>
                <c:pt idx="1599">
                  <c:v>101.26990816987242</c:v>
                </c:pt>
                <c:pt idx="1600">
                  <c:v>101.39490816987242</c:v>
                </c:pt>
                <c:pt idx="1601">
                  <c:v>101.51990816987242</c:v>
                </c:pt>
                <c:pt idx="1602">
                  <c:v>101.64490816987242</c:v>
                </c:pt>
                <c:pt idx="1603">
                  <c:v>101.76990816987242</c:v>
                </c:pt>
                <c:pt idx="1604">
                  <c:v>101.89490816987242</c:v>
                </c:pt>
                <c:pt idx="1605">
                  <c:v>102.01990816987242</c:v>
                </c:pt>
                <c:pt idx="1606">
                  <c:v>102.14490816987242</c:v>
                </c:pt>
                <c:pt idx="1607">
                  <c:v>102.26990816987242</c:v>
                </c:pt>
                <c:pt idx="1608">
                  <c:v>102.39490816987242</c:v>
                </c:pt>
                <c:pt idx="1609">
                  <c:v>102.51990816987242</c:v>
                </c:pt>
                <c:pt idx="1610">
                  <c:v>102.64490816987242</c:v>
                </c:pt>
                <c:pt idx="1611">
                  <c:v>102.76990816987242</c:v>
                </c:pt>
                <c:pt idx="1612">
                  <c:v>102.89490816987242</c:v>
                </c:pt>
                <c:pt idx="1613">
                  <c:v>103.01990816987242</c:v>
                </c:pt>
                <c:pt idx="1614">
                  <c:v>103.14490816987242</c:v>
                </c:pt>
                <c:pt idx="1615">
                  <c:v>103.26990816987242</c:v>
                </c:pt>
                <c:pt idx="1616">
                  <c:v>103.39490816987242</c:v>
                </c:pt>
                <c:pt idx="1617">
                  <c:v>103.51990816987242</c:v>
                </c:pt>
                <c:pt idx="1618">
                  <c:v>103.64490816987242</c:v>
                </c:pt>
                <c:pt idx="1619">
                  <c:v>103.76990816987242</c:v>
                </c:pt>
                <c:pt idx="1620">
                  <c:v>103.89490816987242</c:v>
                </c:pt>
                <c:pt idx="1621">
                  <c:v>104.01990816987242</c:v>
                </c:pt>
                <c:pt idx="1622">
                  <c:v>104.14490816987242</c:v>
                </c:pt>
                <c:pt idx="1623">
                  <c:v>104.26990816987242</c:v>
                </c:pt>
                <c:pt idx="1624">
                  <c:v>104.39490816987242</c:v>
                </c:pt>
                <c:pt idx="1625">
                  <c:v>104.51990816987242</c:v>
                </c:pt>
                <c:pt idx="1626">
                  <c:v>104.64490816987242</c:v>
                </c:pt>
                <c:pt idx="1627">
                  <c:v>104.76990816987242</c:v>
                </c:pt>
                <c:pt idx="1628">
                  <c:v>104.89490816987242</c:v>
                </c:pt>
                <c:pt idx="1629">
                  <c:v>105.01990816987242</c:v>
                </c:pt>
                <c:pt idx="1630">
                  <c:v>105.14490816987242</c:v>
                </c:pt>
                <c:pt idx="1631">
                  <c:v>105.26990816987242</c:v>
                </c:pt>
                <c:pt idx="1632">
                  <c:v>105.39490816987242</c:v>
                </c:pt>
                <c:pt idx="1633">
                  <c:v>105.51990816987242</c:v>
                </c:pt>
                <c:pt idx="1634">
                  <c:v>105.64490816987242</c:v>
                </c:pt>
                <c:pt idx="1635">
                  <c:v>105.76990816987242</c:v>
                </c:pt>
                <c:pt idx="1636">
                  <c:v>105.89490816987242</c:v>
                </c:pt>
                <c:pt idx="1637">
                  <c:v>106.01990816987242</c:v>
                </c:pt>
                <c:pt idx="1638">
                  <c:v>106.14490816987242</c:v>
                </c:pt>
                <c:pt idx="1639">
                  <c:v>106.26990816987242</c:v>
                </c:pt>
                <c:pt idx="1640">
                  <c:v>106.39490816987242</c:v>
                </c:pt>
                <c:pt idx="1641">
                  <c:v>106.51990816987242</c:v>
                </c:pt>
                <c:pt idx="1642">
                  <c:v>106.64490816987242</c:v>
                </c:pt>
                <c:pt idx="1643">
                  <c:v>106.76990816987242</c:v>
                </c:pt>
                <c:pt idx="1644">
                  <c:v>106.89490816987242</c:v>
                </c:pt>
                <c:pt idx="1645">
                  <c:v>107.01990816987242</c:v>
                </c:pt>
                <c:pt idx="1646">
                  <c:v>107.14490816987242</c:v>
                </c:pt>
                <c:pt idx="1647">
                  <c:v>107.26990816987242</c:v>
                </c:pt>
                <c:pt idx="1648">
                  <c:v>107.39490816987242</c:v>
                </c:pt>
                <c:pt idx="1649">
                  <c:v>107.51990816987242</c:v>
                </c:pt>
                <c:pt idx="1650">
                  <c:v>107.64490816987242</c:v>
                </c:pt>
                <c:pt idx="1651">
                  <c:v>107.76990816987242</c:v>
                </c:pt>
                <c:pt idx="1652">
                  <c:v>107.89490816987242</c:v>
                </c:pt>
                <c:pt idx="1653">
                  <c:v>108.01990816987242</c:v>
                </c:pt>
                <c:pt idx="1654">
                  <c:v>108.14490816987242</c:v>
                </c:pt>
                <c:pt idx="1655">
                  <c:v>108.26990816987242</c:v>
                </c:pt>
                <c:pt idx="1656">
                  <c:v>108.39490816987242</c:v>
                </c:pt>
                <c:pt idx="1657">
                  <c:v>108.51990816987242</c:v>
                </c:pt>
                <c:pt idx="1658">
                  <c:v>108.64490816987242</c:v>
                </c:pt>
                <c:pt idx="1659">
                  <c:v>108.76990816987242</c:v>
                </c:pt>
                <c:pt idx="1660">
                  <c:v>108.89490816987242</c:v>
                </c:pt>
                <c:pt idx="1661">
                  <c:v>109.01990816987242</c:v>
                </c:pt>
                <c:pt idx="1662">
                  <c:v>109.14490816987242</c:v>
                </c:pt>
                <c:pt idx="1663">
                  <c:v>109.26990816987242</c:v>
                </c:pt>
                <c:pt idx="1664">
                  <c:v>109.39490816987242</c:v>
                </c:pt>
                <c:pt idx="1665">
                  <c:v>109.51990816987242</c:v>
                </c:pt>
                <c:pt idx="1666">
                  <c:v>109.64490816987242</c:v>
                </c:pt>
                <c:pt idx="1667">
                  <c:v>109.76990816987242</c:v>
                </c:pt>
                <c:pt idx="1668">
                  <c:v>109.89490816987242</c:v>
                </c:pt>
                <c:pt idx="1669">
                  <c:v>110.01990816987242</c:v>
                </c:pt>
                <c:pt idx="1670">
                  <c:v>110.14490816987242</c:v>
                </c:pt>
                <c:pt idx="1671">
                  <c:v>110.26990816987242</c:v>
                </c:pt>
                <c:pt idx="1672">
                  <c:v>110.39490816987242</c:v>
                </c:pt>
                <c:pt idx="1673">
                  <c:v>110.51990816987242</c:v>
                </c:pt>
                <c:pt idx="1674">
                  <c:v>110.64490816987242</c:v>
                </c:pt>
                <c:pt idx="1675">
                  <c:v>110.76990816987242</c:v>
                </c:pt>
                <c:pt idx="1676">
                  <c:v>110.89490816987242</c:v>
                </c:pt>
                <c:pt idx="1677">
                  <c:v>111.01990816987242</c:v>
                </c:pt>
                <c:pt idx="1678">
                  <c:v>111.14490816987242</c:v>
                </c:pt>
                <c:pt idx="1679">
                  <c:v>111.26990816987242</c:v>
                </c:pt>
                <c:pt idx="1680">
                  <c:v>111.39490816987242</c:v>
                </c:pt>
                <c:pt idx="1681">
                  <c:v>111.51990816987242</c:v>
                </c:pt>
                <c:pt idx="1682">
                  <c:v>111.64490816987242</c:v>
                </c:pt>
                <c:pt idx="1683">
                  <c:v>111.76990816987242</c:v>
                </c:pt>
                <c:pt idx="1684">
                  <c:v>111.89490816987242</c:v>
                </c:pt>
                <c:pt idx="1685">
                  <c:v>112.01990816987242</c:v>
                </c:pt>
                <c:pt idx="1686">
                  <c:v>112.14490816987242</c:v>
                </c:pt>
                <c:pt idx="1687">
                  <c:v>112.26990816987242</c:v>
                </c:pt>
                <c:pt idx="1688">
                  <c:v>112.39490816987242</c:v>
                </c:pt>
                <c:pt idx="1689">
                  <c:v>112.51990816987242</c:v>
                </c:pt>
                <c:pt idx="1690">
                  <c:v>112.64490816987242</c:v>
                </c:pt>
                <c:pt idx="1691">
                  <c:v>112.76990816987242</c:v>
                </c:pt>
                <c:pt idx="1692">
                  <c:v>112.89490816987242</c:v>
                </c:pt>
                <c:pt idx="1693">
                  <c:v>113.01990816987242</c:v>
                </c:pt>
                <c:pt idx="1694">
                  <c:v>113.14490816987242</c:v>
                </c:pt>
                <c:pt idx="1695">
                  <c:v>113.26990816987242</c:v>
                </c:pt>
                <c:pt idx="1696">
                  <c:v>113.39490816987242</c:v>
                </c:pt>
                <c:pt idx="1697">
                  <c:v>113.51990816987242</c:v>
                </c:pt>
                <c:pt idx="1698">
                  <c:v>113.64490816987242</c:v>
                </c:pt>
                <c:pt idx="1699">
                  <c:v>113.76990816987242</c:v>
                </c:pt>
                <c:pt idx="1700">
                  <c:v>113.89490816987242</c:v>
                </c:pt>
                <c:pt idx="1701">
                  <c:v>114.01990816987242</c:v>
                </c:pt>
                <c:pt idx="1702">
                  <c:v>114.14490816987242</c:v>
                </c:pt>
                <c:pt idx="1703">
                  <c:v>114.26990816987242</c:v>
                </c:pt>
                <c:pt idx="1704">
                  <c:v>114.39490816987242</c:v>
                </c:pt>
                <c:pt idx="1705">
                  <c:v>114.51990816987242</c:v>
                </c:pt>
                <c:pt idx="1706">
                  <c:v>114.64490816987242</c:v>
                </c:pt>
                <c:pt idx="1707">
                  <c:v>114.76990816987242</c:v>
                </c:pt>
                <c:pt idx="1708">
                  <c:v>114.89490816987242</c:v>
                </c:pt>
                <c:pt idx="1709">
                  <c:v>115.01990816987242</c:v>
                </c:pt>
                <c:pt idx="1710">
                  <c:v>115.14490816987242</c:v>
                </c:pt>
                <c:pt idx="1711">
                  <c:v>115.26990816987242</c:v>
                </c:pt>
                <c:pt idx="1712">
                  <c:v>115.39490816987242</c:v>
                </c:pt>
                <c:pt idx="1713">
                  <c:v>115.51990816987242</c:v>
                </c:pt>
                <c:pt idx="1714">
                  <c:v>115.64490816987242</c:v>
                </c:pt>
                <c:pt idx="1715">
                  <c:v>115.76990816987242</c:v>
                </c:pt>
                <c:pt idx="1716">
                  <c:v>115.89490816987242</c:v>
                </c:pt>
                <c:pt idx="1717">
                  <c:v>116.01990816987242</c:v>
                </c:pt>
                <c:pt idx="1718">
                  <c:v>116.14490816987242</c:v>
                </c:pt>
                <c:pt idx="1719">
                  <c:v>116.26990816987242</c:v>
                </c:pt>
                <c:pt idx="1720">
                  <c:v>116.39490816987242</c:v>
                </c:pt>
                <c:pt idx="1721">
                  <c:v>116.51990816987242</c:v>
                </c:pt>
                <c:pt idx="1722">
                  <c:v>116.64490816987242</c:v>
                </c:pt>
                <c:pt idx="1723">
                  <c:v>116.76990816987242</c:v>
                </c:pt>
                <c:pt idx="1724">
                  <c:v>116.89490816987242</c:v>
                </c:pt>
                <c:pt idx="1725">
                  <c:v>117.01990816987242</c:v>
                </c:pt>
                <c:pt idx="1726">
                  <c:v>117.14490816987242</c:v>
                </c:pt>
                <c:pt idx="1727">
                  <c:v>117.26990816987242</c:v>
                </c:pt>
                <c:pt idx="1728">
                  <c:v>117.39490816987242</c:v>
                </c:pt>
                <c:pt idx="1729">
                  <c:v>117.51990816987242</c:v>
                </c:pt>
                <c:pt idx="1730">
                  <c:v>117.64490816987242</c:v>
                </c:pt>
                <c:pt idx="1731">
                  <c:v>117.76990816987242</c:v>
                </c:pt>
                <c:pt idx="1732">
                  <c:v>117.89490816987242</c:v>
                </c:pt>
                <c:pt idx="1733">
                  <c:v>118.01990816987242</c:v>
                </c:pt>
                <c:pt idx="1734">
                  <c:v>118.14490816987242</c:v>
                </c:pt>
                <c:pt idx="1735">
                  <c:v>118.26990816987242</c:v>
                </c:pt>
                <c:pt idx="1736">
                  <c:v>118.39490816987242</c:v>
                </c:pt>
                <c:pt idx="1737">
                  <c:v>118.51990816987242</c:v>
                </c:pt>
                <c:pt idx="1738">
                  <c:v>118.64490816987242</c:v>
                </c:pt>
                <c:pt idx="1739">
                  <c:v>118.76990816987242</c:v>
                </c:pt>
                <c:pt idx="1740">
                  <c:v>118.89490816987242</c:v>
                </c:pt>
                <c:pt idx="1741">
                  <c:v>119.01990816987242</c:v>
                </c:pt>
                <c:pt idx="1742">
                  <c:v>119.14490816987242</c:v>
                </c:pt>
                <c:pt idx="1743">
                  <c:v>119.26990816987242</c:v>
                </c:pt>
                <c:pt idx="1744">
                  <c:v>119.39490816987242</c:v>
                </c:pt>
                <c:pt idx="1745">
                  <c:v>119.51990816987242</c:v>
                </c:pt>
                <c:pt idx="1746">
                  <c:v>119.64490816987242</c:v>
                </c:pt>
                <c:pt idx="1747">
                  <c:v>119.76990816987242</c:v>
                </c:pt>
                <c:pt idx="1748">
                  <c:v>119.89490816987242</c:v>
                </c:pt>
                <c:pt idx="1749">
                  <c:v>120.01990816987242</c:v>
                </c:pt>
                <c:pt idx="1750">
                  <c:v>120.14490816987242</c:v>
                </c:pt>
                <c:pt idx="1751">
                  <c:v>120.26990816987242</c:v>
                </c:pt>
                <c:pt idx="1752">
                  <c:v>120.39490816987242</c:v>
                </c:pt>
                <c:pt idx="1753">
                  <c:v>120.51990816987242</c:v>
                </c:pt>
                <c:pt idx="1754">
                  <c:v>120.64490816987242</c:v>
                </c:pt>
                <c:pt idx="1755">
                  <c:v>120.76990816987242</c:v>
                </c:pt>
                <c:pt idx="1756">
                  <c:v>120.89490816987242</c:v>
                </c:pt>
                <c:pt idx="1757">
                  <c:v>121.01990816987242</c:v>
                </c:pt>
                <c:pt idx="1758">
                  <c:v>121.14490816987242</c:v>
                </c:pt>
                <c:pt idx="1759">
                  <c:v>121.26990816987242</c:v>
                </c:pt>
                <c:pt idx="1760">
                  <c:v>121.39490816987242</c:v>
                </c:pt>
                <c:pt idx="1761">
                  <c:v>121.51990816987242</c:v>
                </c:pt>
                <c:pt idx="1762">
                  <c:v>121.64490816987242</c:v>
                </c:pt>
                <c:pt idx="1763">
                  <c:v>121.76990816987242</c:v>
                </c:pt>
                <c:pt idx="1764">
                  <c:v>121.89490816987242</c:v>
                </c:pt>
                <c:pt idx="1765">
                  <c:v>122.01990816987242</c:v>
                </c:pt>
                <c:pt idx="1766">
                  <c:v>122.14490816987242</c:v>
                </c:pt>
                <c:pt idx="1767">
                  <c:v>122.26990816987242</c:v>
                </c:pt>
                <c:pt idx="1768">
                  <c:v>122.39490816987242</c:v>
                </c:pt>
                <c:pt idx="1769">
                  <c:v>122.51990816987242</c:v>
                </c:pt>
                <c:pt idx="1770">
                  <c:v>122.64490816987242</c:v>
                </c:pt>
                <c:pt idx="1771">
                  <c:v>122.76990816987242</c:v>
                </c:pt>
                <c:pt idx="1772">
                  <c:v>122.89490816987242</c:v>
                </c:pt>
                <c:pt idx="1773">
                  <c:v>123.01990816987242</c:v>
                </c:pt>
                <c:pt idx="1774">
                  <c:v>123.14490816987242</c:v>
                </c:pt>
                <c:pt idx="1775">
                  <c:v>123.26990816987242</c:v>
                </c:pt>
                <c:pt idx="1776">
                  <c:v>123.39490816987242</c:v>
                </c:pt>
                <c:pt idx="1777">
                  <c:v>123.51990816987242</c:v>
                </c:pt>
                <c:pt idx="1778">
                  <c:v>123.64490816987242</c:v>
                </c:pt>
                <c:pt idx="1779">
                  <c:v>123.76990816987242</c:v>
                </c:pt>
                <c:pt idx="1780">
                  <c:v>123.89490816987242</c:v>
                </c:pt>
                <c:pt idx="1781">
                  <c:v>124.01990816987242</c:v>
                </c:pt>
                <c:pt idx="1782">
                  <c:v>124.14490816987242</c:v>
                </c:pt>
                <c:pt idx="1783">
                  <c:v>124.26990816987242</c:v>
                </c:pt>
                <c:pt idx="1784">
                  <c:v>124.39490816987242</c:v>
                </c:pt>
                <c:pt idx="1785">
                  <c:v>124.51990816987242</c:v>
                </c:pt>
                <c:pt idx="1786">
                  <c:v>124.64490816987242</c:v>
                </c:pt>
                <c:pt idx="1787">
                  <c:v>124.76990816987242</c:v>
                </c:pt>
                <c:pt idx="1788">
                  <c:v>124.89490816987242</c:v>
                </c:pt>
                <c:pt idx="1789">
                  <c:v>125.01990816987242</c:v>
                </c:pt>
                <c:pt idx="1790">
                  <c:v>125.14490816987242</c:v>
                </c:pt>
                <c:pt idx="1791">
                  <c:v>125.26990816987242</c:v>
                </c:pt>
                <c:pt idx="1792">
                  <c:v>125.39490816987242</c:v>
                </c:pt>
                <c:pt idx="1793">
                  <c:v>125.51990816987242</c:v>
                </c:pt>
                <c:pt idx="1794">
                  <c:v>125.64490816987242</c:v>
                </c:pt>
                <c:pt idx="1795">
                  <c:v>125.76990816987242</c:v>
                </c:pt>
                <c:pt idx="1796">
                  <c:v>125.89490816987242</c:v>
                </c:pt>
                <c:pt idx="1797">
                  <c:v>126.01990816987242</c:v>
                </c:pt>
                <c:pt idx="1798">
                  <c:v>126.14490816987242</c:v>
                </c:pt>
                <c:pt idx="1799">
                  <c:v>126.26990816987242</c:v>
                </c:pt>
                <c:pt idx="1800">
                  <c:v>126.39490816987242</c:v>
                </c:pt>
                <c:pt idx="1801">
                  <c:v>126.51990816987242</c:v>
                </c:pt>
                <c:pt idx="1802">
                  <c:v>126.64490816987242</c:v>
                </c:pt>
                <c:pt idx="1803">
                  <c:v>126.76990816987242</c:v>
                </c:pt>
                <c:pt idx="1804">
                  <c:v>126.89490816987242</c:v>
                </c:pt>
                <c:pt idx="1805">
                  <c:v>127.01990816987242</c:v>
                </c:pt>
                <c:pt idx="1806">
                  <c:v>127.14490816987242</c:v>
                </c:pt>
                <c:pt idx="1807">
                  <c:v>127.26990816987242</c:v>
                </c:pt>
                <c:pt idx="1808">
                  <c:v>127.39490816987242</c:v>
                </c:pt>
                <c:pt idx="1809">
                  <c:v>127.51990816987242</c:v>
                </c:pt>
                <c:pt idx="1810">
                  <c:v>127.64490816987242</c:v>
                </c:pt>
                <c:pt idx="1811">
                  <c:v>127.76990816987242</c:v>
                </c:pt>
                <c:pt idx="1812">
                  <c:v>127.89490816987242</c:v>
                </c:pt>
                <c:pt idx="1813">
                  <c:v>128.01990816987242</c:v>
                </c:pt>
                <c:pt idx="1814">
                  <c:v>128.14490816987242</c:v>
                </c:pt>
                <c:pt idx="1815">
                  <c:v>128.26990816987242</c:v>
                </c:pt>
                <c:pt idx="1816">
                  <c:v>128.39490816987242</c:v>
                </c:pt>
                <c:pt idx="1817">
                  <c:v>128.51990816987242</c:v>
                </c:pt>
                <c:pt idx="1818">
                  <c:v>128.64490816987242</c:v>
                </c:pt>
                <c:pt idx="1819">
                  <c:v>128.76990816987242</c:v>
                </c:pt>
                <c:pt idx="1820">
                  <c:v>128.89490816987242</c:v>
                </c:pt>
                <c:pt idx="1821">
                  <c:v>129.01990816987242</c:v>
                </c:pt>
                <c:pt idx="1822">
                  <c:v>129.14490816987242</c:v>
                </c:pt>
                <c:pt idx="1823">
                  <c:v>129.26990816987242</c:v>
                </c:pt>
                <c:pt idx="1824">
                  <c:v>129.39490816987242</c:v>
                </c:pt>
                <c:pt idx="1825">
                  <c:v>129.51990816987242</c:v>
                </c:pt>
                <c:pt idx="1826">
                  <c:v>129.64490816987242</c:v>
                </c:pt>
                <c:pt idx="1827">
                  <c:v>129.76990816987242</c:v>
                </c:pt>
                <c:pt idx="1828">
                  <c:v>129.89490816987242</c:v>
                </c:pt>
                <c:pt idx="1829">
                  <c:v>130.01990816987242</c:v>
                </c:pt>
                <c:pt idx="1830">
                  <c:v>130.14490816987242</c:v>
                </c:pt>
                <c:pt idx="1831">
                  <c:v>130.26990816987242</c:v>
                </c:pt>
                <c:pt idx="1832">
                  <c:v>130.39490816987242</c:v>
                </c:pt>
                <c:pt idx="1833">
                  <c:v>130.51990816987242</c:v>
                </c:pt>
                <c:pt idx="1834">
                  <c:v>130.64490816987242</c:v>
                </c:pt>
                <c:pt idx="1835">
                  <c:v>130.76990816987242</c:v>
                </c:pt>
                <c:pt idx="1836">
                  <c:v>130.89490816987242</c:v>
                </c:pt>
                <c:pt idx="1837">
                  <c:v>131.01990816987242</c:v>
                </c:pt>
                <c:pt idx="1838">
                  <c:v>131.14490816987242</c:v>
                </c:pt>
                <c:pt idx="1839">
                  <c:v>131.26990816987242</c:v>
                </c:pt>
                <c:pt idx="1840">
                  <c:v>131.39490816987242</c:v>
                </c:pt>
                <c:pt idx="1841">
                  <c:v>131.51990816987242</c:v>
                </c:pt>
                <c:pt idx="1842">
                  <c:v>131.64490816987242</c:v>
                </c:pt>
                <c:pt idx="1843">
                  <c:v>131.76990816987242</c:v>
                </c:pt>
                <c:pt idx="1844">
                  <c:v>131.89490816987242</c:v>
                </c:pt>
                <c:pt idx="1845">
                  <c:v>132.01990816987242</c:v>
                </c:pt>
                <c:pt idx="1846">
                  <c:v>132.14490816987242</c:v>
                </c:pt>
                <c:pt idx="1847">
                  <c:v>132.26990816987242</c:v>
                </c:pt>
                <c:pt idx="1848">
                  <c:v>132.39490816987242</c:v>
                </c:pt>
                <c:pt idx="1849">
                  <c:v>132.51990816987242</c:v>
                </c:pt>
                <c:pt idx="1850">
                  <c:v>132.64490816987242</c:v>
                </c:pt>
                <c:pt idx="1851">
                  <c:v>132.76990816987242</c:v>
                </c:pt>
                <c:pt idx="1852">
                  <c:v>132.89490816987242</c:v>
                </c:pt>
                <c:pt idx="1853">
                  <c:v>133.01990816987242</c:v>
                </c:pt>
                <c:pt idx="1854">
                  <c:v>133.14490816987242</c:v>
                </c:pt>
                <c:pt idx="1855">
                  <c:v>133.26990816987242</c:v>
                </c:pt>
                <c:pt idx="1856">
                  <c:v>133.39490816987242</c:v>
                </c:pt>
                <c:pt idx="1857">
                  <c:v>133.51990816987242</c:v>
                </c:pt>
                <c:pt idx="1858">
                  <c:v>133.64490816987242</c:v>
                </c:pt>
                <c:pt idx="1859">
                  <c:v>133.76990816987242</c:v>
                </c:pt>
                <c:pt idx="1860">
                  <c:v>133.89490816987242</c:v>
                </c:pt>
                <c:pt idx="1861">
                  <c:v>134.01990816987242</c:v>
                </c:pt>
                <c:pt idx="1862">
                  <c:v>134.14490816987242</c:v>
                </c:pt>
                <c:pt idx="1863">
                  <c:v>134.26990816987242</c:v>
                </c:pt>
                <c:pt idx="1864">
                  <c:v>134.39490816987242</c:v>
                </c:pt>
                <c:pt idx="1865">
                  <c:v>134.51990816987242</c:v>
                </c:pt>
                <c:pt idx="1866">
                  <c:v>134.64490816987242</c:v>
                </c:pt>
                <c:pt idx="1867">
                  <c:v>134.76990816987242</c:v>
                </c:pt>
                <c:pt idx="1868">
                  <c:v>134.89490816987242</c:v>
                </c:pt>
                <c:pt idx="1869">
                  <c:v>135.01990816987242</c:v>
                </c:pt>
                <c:pt idx="1870">
                  <c:v>135.14490816987242</c:v>
                </c:pt>
                <c:pt idx="1871">
                  <c:v>135.26990816987242</c:v>
                </c:pt>
                <c:pt idx="1872">
                  <c:v>135.39490816987242</c:v>
                </c:pt>
                <c:pt idx="1873">
                  <c:v>135.51990816987242</c:v>
                </c:pt>
                <c:pt idx="1874">
                  <c:v>135.64490816987242</c:v>
                </c:pt>
                <c:pt idx="1875">
                  <c:v>135.76990816987242</c:v>
                </c:pt>
                <c:pt idx="1876">
                  <c:v>135.89490816987242</c:v>
                </c:pt>
                <c:pt idx="1877">
                  <c:v>136.01990816987242</c:v>
                </c:pt>
                <c:pt idx="1878">
                  <c:v>136.14490816987242</c:v>
                </c:pt>
                <c:pt idx="1879">
                  <c:v>136.26990816987242</c:v>
                </c:pt>
                <c:pt idx="1880">
                  <c:v>136.39490816987242</c:v>
                </c:pt>
                <c:pt idx="1881">
                  <c:v>136.51990816987242</c:v>
                </c:pt>
                <c:pt idx="1882">
                  <c:v>136.64490816987242</c:v>
                </c:pt>
                <c:pt idx="1883">
                  <c:v>136.76990816987242</c:v>
                </c:pt>
                <c:pt idx="1884">
                  <c:v>136.89490816987242</c:v>
                </c:pt>
                <c:pt idx="1885">
                  <c:v>137.01990816987242</c:v>
                </c:pt>
                <c:pt idx="1886">
                  <c:v>137.14490816987242</c:v>
                </c:pt>
                <c:pt idx="1887">
                  <c:v>137.26990816987242</c:v>
                </c:pt>
                <c:pt idx="1888">
                  <c:v>137.39490816987242</c:v>
                </c:pt>
                <c:pt idx="1889">
                  <c:v>137.51990816987242</c:v>
                </c:pt>
                <c:pt idx="1890">
                  <c:v>137.64490816987242</c:v>
                </c:pt>
                <c:pt idx="1891">
                  <c:v>137.76990816987242</c:v>
                </c:pt>
                <c:pt idx="1892">
                  <c:v>137.89490816987242</c:v>
                </c:pt>
                <c:pt idx="1893">
                  <c:v>138.01990816987242</c:v>
                </c:pt>
                <c:pt idx="1894">
                  <c:v>138.14490816987242</c:v>
                </c:pt>
                <c:pt idx="1895">
                  <c:v>138.26990816987242</c:v>
                </c:pt>
                <c:pt idx="1896">
                  <c:v>138.39490816987242</c:v>
                </c:pt>
                <c:pt idx="1897">
                  <c:v>138.51990816987242</c:v>
                </c:pt>
                <c:pt idx="1898">
                  <c:v>138.64490816987242</c:v>
                </c:pt>
                <c:pt idx="1899">
                  <c:v>138.76990816987242</c:v>
                </c:pt>
                <c:pt idx="1900">
                  <c:v>138.89490816987242</c:v>
                </c:pt>
                <c:pt idx="1901">
                  <c:v>139.01990816987242</c:v>
                </c:pt>
                <c:pt idx="1902">
                  <c:v>139.14490816987242</c:v>
                </c:pt>
                <c:pt idx="1903">
                  <c:v>139.26990816987242</c:v>
                </c:pt>
                <c:pt idx="1904">
                  <c:v>139.39490816987242</c:v>
                </c:pt>
                <c:pt idx="1905">
                  <c:v>139.51990816987242</c:v>
                </c:pt>
                <c:pt idx="1906">
                  <c:v>139.64490816987242</c:v>
                </c:pt>
                <c:pt idx="1907">
                  <c:v>139.76990816987242</c:v>
                </c:pt>
                <c:pt idx="1908">
                  <c:v>139.89490816987242</c:v>
                </c:pt>
                <c:pt idx="1909">
                  <c:v>140.01990816987242</c:v>
                </c:pt>
                <c:pt idx="1910">
                  <c:v>140.14490816987242</c:v>
                </c:pt>
                <c:pt idx="1911">
                  <c:v>140.26990816987242</c:v>
                </c:pt>
                <c:pt idx="1912">
                  <c:v>140.39490816987242</c:v>
                </c:pt>
                <c:pt idx="1913">
                  <c:v>140.51990816987242</c:v>
                </c:pt>
                <c:pt idx="1914">
                  <c:v>140.64490816987242</c:v>
                </c:pt>
                <c:pt idx="1915">
                  <c:v>140.76990816987242</c:v>
                </c:pt>
                <c:pt idx="1916">
                  <c:v>140.89490816987242</c:v>
                </c:pt>
                <c:pt idx="1917">
                  <c:v>141.01990816987242</c:v>
                </c:pt>
                <c:pt idx="1918">
                  <c:v>141.14490816987242</c:v>
                </c:pt>
                <c:pt idx="1919">
                  <c:v>141.26990816987242</c:v>
                </c:pt>
                <c:pt idx="1920">
                  <c:v>141.39490816987242</c:v>
                </c:pt>
                <c:pt idx="1921">
                  <c:v>141.51990816987242</c:v>
                </c:pt>
                <c:pt idx="1922">
                  <c:v>141.64490816987242</c:v>
                </c:pt>
                <c:pt idx="1923">
                  <c:v>141.76990816987242</c:v>
                </c:pt>
                <c:pt idx="1924">
                  <c:v>141.89490816987242</c:v>
                </c:pt>
                <c:pt idx="1925">
                  <c:v>142.01990816987242</c:v>
                </c:pt>
                <c:pt idx="1926">
                  <c:v>142.14490816987242</c:v>
                </c:pt>
                <c:pt idx="1927">
                  <c:v>142.26990816987242</c:v>
                </c:pt>
                <c:pt idx="1928">
                  <c:v>142.39490816987242</c:v>
                </c:pt>
                <c:pt idx="1929">
                  <c:v>142.51990816987242</c:v>
                </c:pt>
                <c:pt idx="1930">
                  <c:v>142.64490816987242</c:v>
                </c:pt>
                <c:pt idx="1931">
                  <c:v>142.76990816987242</c:v>
                </c:pt>
                <c:pt idx="1932">
                  <c:v>142.89490816987242</c:v>
                </c:pt>
                <c:pt idx="1933">
                  <c:v>143.01990816987242</c:v>
                </c:pt>
                <c:pt idx="1934">
                  <c:v>143.14490816987242</c:v>
                </c:pt>
                <c:pt idx="1935">
                  <c:v>143.26990816987242</c:v>
                </c:pt>
                <c:pt idx="1936">
                  <c:v>143.39490816987242</c:v>
                </c:pt>
                <c:pt idx="1937">
                  <c:v>143.51990816987242</c:v>
                </c:pt>
                <c:pt idx="1938">
                  <c:v>143.64490816987242</c:v>
                </c:pt>
                <c:pt idx="1939">
                  <c:v>143.76990816987242</c:v>
                </c:pt>
                <c:pt idx="1940">
                  <c:v>143.89490816987242</c:v>
                </c:pt>
                <c:pt idx="1941">
                  <c:v>144.01990816987242</c:v>
                </c:pt>
                <c:pt idx="1942">
                  <c:v>144.14490816987242</c:v>
                </c:pt>
                <c:pt idx="1943">
                  <c:v>144.26990816987242</c:v>
                </c:pt>
                <c:pt idx="1944">
                  <c:v>144.39490816987242</c:v>
                </c:pt>
                <c:pt idx="1945">
                  <c:v>144.51990816987242</c:v>
                </c:pt>
                <c:pt idx="1946">
                  <c:v>144.64490816987242</c:v>
                </c:pt>
                <c:pt idx="1947">
                  <c:v>144.76990816987242</c:v>
                </c:pt>
                <c:pt idx="1948">
                  <c:v>144.89490816987242</c:v>
                </c:pt>
                <c:pt idx="1949">
                  <c:v>145.01990816987242</c:v>
                </c:pt>
                <c:pt idx="1950">
                  <c:v>145.14490816987242</c:v>
                </c:pt>
                <c:pt idx="1951">
                  <c:v>145.26990816987242</c:v>
                </c:pt>
                <c:pt idx="1952">
                  <c:v>145.39490816987242</c:v>
                </c:pt>
                <c:pt idx="1953">
                  <c:v>145.51990816987242</c:v>
                </c:pt>
                <c:pt idx="1954">
                  <c:v>145.64490816987242</c:v>
                </c:pt>
                <c:pt idx="1955">
                  <c:v>145.76990816987242</c:v>
                </c:pt>
                <c:pt idx="1956">
                  <c:v>145.89490816987242</c:v>
                </c:pt>
                <c:pt idx="1957">
                  <c:v>146.01990816987242</c:v>
                </c:pt>
                <c:pt idx="1958">
                  <c:v>146.14490816987242</c:v>
                </c:pt>
                <c:pt idx="1959">
                  <c:v>146.26990816987242</c:v>
                </c:pt>
                <c:pt idx="1960">
                  <c:v>146.39490816987242</c:v>
                </c:pt>
                <c:pt idx="1961">
                  <c:v>146.51990816987242</c:v>
                </c:pt>
                <c:pt idx="1962">
                  <c:v>146.64490816987242</c:v>
                </c:pt>
                <c:pt idx="1963">
                  <c:v>146.76990816987242</c:v>
                </c:pt>
                <c:pt idx="1964">
                  <c:v>146.89490816987242</c:v>
                </c:pt>
                <c:pt idx="1965">
                  <c:v>147.01990816987242</c:v>
                </c:pt>
                <c:pt idx="1966">
                  <c:v>147.14490816987242</c:v>
                </c:pt>
                <c:pt idx="1967">
                  <c:v>147.26990816987242</c:v>
                </c:pt>
                <c:pt idx="1968">
                  <c:v>147.39490816987242</c:v>
                </c:pt>
                <c:pt idx="1969">
                  <c:v>147.51990816987242</c:v>
                </c:pt>
                <c:pt idx="1970">
                  <c:v>147.64490816987242</c:v>
                </c:pt>
                <c:pt idx="1971">
                  <c:v>147.76990816987242</c:v>
                </c:pt>
                <c:pt idx="1972">
                  <c:v>147.89490816987242</c:v>
                </c:pt>
                <c:pt idx="1973">
                  <c:v>148.01990816987242</c:v>
                </c:pt>
                <c:pt idx="1974">
                  <c:v>148.14490816987242</c:v>
                </c:pt>
                <c:pt idx="1975">
                  <c:v>148.26990816987242</c:v>
                </c:pt>
                <c:pt idx="1976">
                  <c:v>148.39490816987242</c:v>
                </c:pt>
                <c:pt idx="1977">
                  <c:v>148.51990816987242</c:v>
                </c:pt>
                <c:pt idx="1978">
                  <c:v>148.64490816987242</c:v>
                </c:pt>
                <c:pt idx="1979">
                  <c:v>148.76990816987242</c:v>
                </c:pt>
                <c:pt idx="1980">
                  <c:v>148.89490816987242</c:v>
                </c:pt>
                <c:pt idx="1981">
                  <c:v>149.01990816987242</c:v>
                </c:pt>
                <c:pt idx="1982">
                  <c:v>149.14490816987242</c:v>
                </c:pt>
                <c:pt idx="1983">
                  <c:v>149.26990816987242</c:v>
                </c:pt>
                <c:pt idx="1984">
                  <c:v>149.39490816987242</c:v>
                </c:pt>
                <c:pt idx="1985">
                  <c:v>149.51990816987242</c:v>
                </c:pt>
                <c:pt idx="1986">
                  <c:v>149.64490816987242</c:v>
                </c:pt>
                <c:pt idx="1987">
                  <c:v>149.76990816987242</c:v>
                </c:pt>
                <c:pt idx="1988">
                  <c:v>149.89490816987242</c:v>
                </c:pt>
                <c:pt idx="1989">
                  <c:v>150.01990816987242</c:v>
                </c:pt>
                <c:pt idx="1990">
                  <c:v>150.14490816987242</c:v>
                </c:pt>
                <c:pt idx="1991">
                  <c:v>150.26990816987242</c:v>
                </c:pt>
                <c:pt idx="1992">
                  <c:v>150.39490816987242</c:v>
                </c:pt>
                <c:pt idx="1993">
                  <c:v>150.51990816987242</c:v>
                </c:pt>
                <c:pt idx="1994">
                  <c:v>150.64490816987242</c:v>
                </c:pt>
                <c:pt idx="1995">
                  <c:v>150.76990816987242</c:v>
                </c:pt>
                <c:pt idx="1996">
                  <c:v>150.89490816987242</c:v>
                </c:pt>
                <c:pt idx="1997">
                  <c:v>151.01990816987242</c:v>
                </c:pt>
                <c:pt idx="1998">
                  <c:v>151.14490816987242</c:v>
                </c:pt>
                <c:pt idx="1999">
                  <c:v>151.26990816987242</c:v>
                </c:pt>
                <c:pt idx="2000">
                  <c:v>151.39490816987242</c:v>
                </c:pt>
                <c:pt idx="2001">
                  <c:v>151.51990816987242</c:v>
                </c:pt>
                <c:pt idx="2002">
                  <c:v>151.64490816987242</c:v>
                </c:pt>
                <c:pt idx="2003">
                  <c:v>151.76990816987242</c:v>
                </c:pt>
                <c:pt idx="2004">
                  <c:v>151.89490816987242</c:v>
                </c:pt>
                <c:pt idx="2005">
                  <c:v>152.01990816987242</c:v>
                </c:pt>
                <c:pt idx="2006">
                  <c:v>152.14490816987242</c:v>
                </c:pt>
                <c:pt idx="2007">
                  <c:v>152.26990816987242</c:v>
                </c:pt>
                <c:pt idx="2008">
                  <c:v>152.39490816987242</c:v>
                </c:pt>
                <c:pt idx="2009">
                  <c:v>152.51990816987242</c:v>
                </c:pt>
                <c:pt idx="2010">
                  <c:v>152.64490816987242</c:v>
                </c:pt>
                <c:pt idx="2011">
                  <c:v>152.76990816987242</c:v>
                </c:pt>
                <c:pt idx="2012">
                  <c:v>152.89490816987242</c:v>
                </c:pt>
                <c:pt idx="2013">
                  <c:v>153.01990816987242</c:v>
                </c:pt>
                <c:pt idx="2014">
                  <c:v>153.14490816987242</c:v>
                </c:pt>
                <c:pt idx="2015">
                  <c:v>153.26990816987242</c:v>
                </c:pt>
                <c:pt idx="2016">
                  <c:v>153.39490816987242</c:v>
                </c:pt>
                <c:pt idx="2017">
                  <c:v>153.51990816987242</c:v>
                </c:pt>
                <c:pt idx="2018">
                  <c:v>153.64490816987242</c:v>
                </c:pt>
                <c:pt idx="2019">
                  <c:v>153.76990816987242</c:v>
                </c:pt>
                <c:pt idx="2020">
                  <c:v>153.89490816987242</c:v>
                </c:pt>
                <c:pt idx="2021">
                  <c:v>154.01990816987242</c:v>
                </c:pt>
                <c:pt idx="2022">
                  <c:v>154.14490816987242</c:v>
                </c:pt>
                <c:pt idx="2023">
                  <c:v>154.26990816987242</c:v>
                </c:pt>
                <c:pt idx="2024">
                  <c:v>154.39490816987242</c:v>
                </c:pt>
                <c:pt idx="2025">
                  <c:v>154.51990816987242</c:v>
                </c:pt>
                <c:pt idx="2026">
                  <c:v>154.64490816987242</c:v>
                </c:pt>
                <c:pt idx="2027">
                  <c:v>154.76990816987242</c:v>
                </c:pt>
                <c:pt idx="2028">
                  <c:v>154.89490816987242</c:v>
                </c:pt>
                <c:pt idx="2029">
                  <c:v>155.01990816987242</c:v>
                </c:pt>
                <c:pt idx="2030">
                  <c:v>155.14490816987242</c:v>
                </c:pt>
                <c:pt idx="2031">
                  <c:v>155.26990816987242</c:v>
                </c:pt>
                <c:pt idx="2032">
                  <c:v>155.39490816987242</c:v>
                </c:pt>
                <c:pt idx="2033">
                  <c:v>155.51990816987242</c:v>
                </c:pt>
                <c:pt idx="2034">
                  <c:v>155.64490816987242</c:v>
                </c:pt>
                <c:pt idx="2035">
                  <c:v>155.76990816987242</c:v>
                </c:pt>
                <c:pt idx="2036">
                  <c:v>155.89490816987242</c:v>
                </c:pt>
                <c:pt idx="2037">
                  <c:v>156.01990816987242</c:v>
                </c:pt>
                <c:pt idx="2038">
                  <c:v>156.14490816987242</c:v>
                </c:pt>
                <c:pt idx="2039">
                  <c:v>156.26990816987242</c:v>
                </c:pt>
                <c:pt idx="2040">
                  <c:v>156.39490816987242</c:v>
                </c:pt>
                <c:pt idx="2041">
                  <c:v>156.51990816987242</c:v>
                </c:pt>
                <c:pt idx="2042">
                  <c:v>156.64490816987242</c:v>
                </c:pt>
                <c:pt idx="2043">
                  <c:v>156.76990816987242</c:v>
                </c:pt>
                <c:pt idx="2044">
                  <c:v>156.89490816987242</c:v>
                </c:pt>
                <c:pt idx="2045">
                  <c:v>157.01990816987242</c:v>
                </c:pt>
                <c:pt idx="2046">
                  <c:v>157.14490816987242</c:v>
                </c:pt>
                <c:pt idx="2047">
                  <c:v>157.26990816987242</c:v>
                </c:pt>
                <c:pt idx="2048">
                  <c:v>157.39490816987242</c:v>
                </c:pt>
                <c:pt idx="2049">
                  <c:v>157.51990816987242</c:v>
                </c:pt>
                <c:pt idx="2050">
                  <c:v>157.64490816987242</c:v>
                </c:pt>
                <c:pt idx="2051">
                  <c:v>157.76990816987242</c:v>
                </c:pt>
                <c:pt idx="2052">
                  <c:v>157.89490816987242</c:v>
                </c:pt>
                <c:pt idx="2053">
                  <c:v>158.01990816987242</c:v>
                </c:pt>
                <c:pt idx="2054">
                  <c:v>158.14490816987242</c:v>
                </c:pt>
                <c:pt idx="2055">
                  <c:v>158.26990816987242</c:v>
                </c:pt>
                <c:pt idx="2056">
                  <c:v>158.39490816987242</c:v>
                </c:pt>
                <c:pt idx="2057">
                  <c:v>158.51990816987242</c:v>
                </c:pt>
                <c:pt idx="2058">
                  <c:v>158.64490816987242</c:v>
                </c:pt>
                <c:pt idx="2059">
                  <c:v>158.76990816987242</c:v>
                </c:pt>
                <c:pt idx="2060">
                  <c:v>158.89490816987242</c:v>
                </c:pt>
                <c:pt idx="2061">
                  <c:v>159.01990816987242</c:v>
                </c:pt>
                <c:pt idx="2062">
                  <c:v>159.14490816987242</c:v>
                </c:pt>
                <c:pt idx="2063">
                  <c:v>159.26990816987242</c:v>
                </c:pt>
                <c:pt idx="2064">
                  <c:v>159.39490816987242</c:v>
                </c:pt>
                <c:pt idx="2065">
                  <c:v>159.51990816987242</c:v>
                </c:pt>
                <c:pt idx="2066">
                  <c:v>159.64490816987242</c:v>
                </c:pt>
                <c:pt idx="2067">
                  <c:v>159.76990816987242</c:v>
                </c:pt>
                <c:pt idx="2068">
                  <c:v>159.89490816987242</c:v>
                </c:pt>
                <c:pt idx="2069">
                  <c:v>160.01990816987242</c:v>
                </c:pt>
                <c:pt idx="2070">
                  <c:v>160.14490816987242</c:v>
                </c:pt>
                <c:pt idx="2071">
                  <c:v>160.26990816987242</c:v>
                </c:pt>
                <c:pt idx="2072">
                  <c:v>160.39490816987242</c:v>
                </c:pt>
                <c:pt idx="2073">
                  <c:v>160.51990816987242</c:v>
                </c:pt>
                <c:pt idx="2074">
                  <c:v>160.64490816987242</c:v>
                </c:pt>
                <c:pt idx="2075">
                  <c:v>160.76990816987242</c:v>
                </c:pt>
                <c:pt idx="2076">
                  <c:v>160.89490816987242</c:v>
                </c:pt>
                <c:pt idx="2077">
                  <c:v>161.01990816987242</c:v>
                </c:pt>
                <c:pt idx="2078">
                  <c:v>161.14490816987242</c:v>
                </c:pt>
                <c:pt idx="2079">
                  <c:v>161.26990816987242</c:v>
                </c:pt>
                <c:pt idx="2080">
                  <c:v>161.39490816987242</c:v>
                </c:pt>
                <c:pt idx="2081">
                  <c:v>161.51990816987242</c:v>
                </c:pt>
                <c:pt idx="2082">
                  <c:v>161.64490816987242</c:v>
                </c:pt>
                <c:pt idx="2083">
                  <c:v>161.76990816987242</c:v>
                </c:pt>
                <c:pt idx="2084">
                  <c:v>161.89490816987242</c:v>
                </c:pt>
                <c:pt idx="2085">
                  <c:v>162.01990816987242</c:v>
                </c:pt>
                <c:pt idx="2086">
                  <c:v>162.14490816987242</c:v>
                </c:pt>
                <c:pt idx="2087">
                  <c:v>162.26990816987242</c:v>
                </c:pt>
                <c:pt idx="2088">
                  <c:v>162.39490816987242</c:v>
                </c:pt>
                <c:pt idx="2089">
                  <c:v>162.51990816987242</c:v>
                </c:pt>
                <c:pt idx="2090">
                  <c:v>162.64490816987242</c:v>
                </c:pt>
                <c:pt idx="2091">
                  <c:v>162.76990816987242</c:v>
                </c:pt>
                <c:pt idx="2092">
                  <c:v>162.89490816987242</c:v>
                </c:pt>
                <c:pt idx="2093">
                  <c:v>163.01990816987242</c:v>
                </c:pt>
                <c:pt idx="2094">
                  <c:v>163.14490816987242</c:v>
                </c:pt>
                <c:pt idx="2095">
                  <c:v>163.26990816987242</c:v>
                </c:pt>
                <c:pt idx="2096">
                  <c:v>163.39490816987242</c:v>
                </c:pt>
                <c:pt idx="2097">
                  <c:v>163.51990816987242</c:v>
                </c:pt>
                <c:pt idx="2098">
                  <c:v>163.64490816987242</c:v>
                </c:pt>
                <c:pt idx="2099">
                  <c:v>163.76990816987242</c:v>
                </c:pt>
                <c:pt idx="2100">
                  <c:v>163.89490816987242</c:v>
                </c:pt>
                <c:pt idx="2101">
                  <c:v>164.01990816987242</c:v>
                </c:pt>
                <c:pt idx="2102">
                  <c:v>164.14490816987242</c:v>
                </c:pt>
                <c:pt idx="2103">
                  <c:v>164.26990816987242</c:v>
                </c:pt>
                <c:pt idx="2104">
                  <c:v>164.39490816987242</c:v>
                </c:pt>
                <c:pt idx="2105">
                  <c:v>164.51990816987242</c:v>
                </c:pt>
                <c:pt idx="2106">
                  <c:v>164.64490816987242</c:v>
                </c:pt>
                <c:pt idx="2107">
                  <c:v>164.76990816987242</c:v>
                </c:pt>
                <c:pt idx="2108">
                  <c:v>164.89490816987242</c:v>
                </c:pt>
                <c:pt idx="2109">
                  <c:v>165.01990816987242</c:v>
                </c:pt>
                <c:pt idx="2110">
                  <c:v>165.14490816987242</c:v>
                </c:pt>
                <c:pt idx="2111">
                  <c:v>165.26990816987242</c:v>
                </c:pt>
                <c:pt idx="2112">
                  <c:v>165.39490816987242</c:v>
                </c:pt>
                <c:pt idx="2113">
                  <c:v>165.51990816987242</c:v>
                </c:pt>
                <c:pt idx="2114">
                  <c:v>165.64490816987242</c:v>
                </c:pt>
                <c:pt idx="2115">
                  <c:v>165.76990816987242</c:v>
                </c:pt>
                <c:pt idx="2116">
                  <c:v>165.89490816987242</c:v>
                </c:pt>
                <c:pt idx="2117">
                  <c:v>166.01990816987242</c:v>
                </c:pt>
                <c:pt idx="2118">
                  <c:v>166.14490816987242</c:v>
                </c:pt>
                <c:pt idx="2119">
                  <c:v>166.26990816987242</c:v>
                </c:pt>
                <c:pt idx="2120">
                  <c:v>166.39490816987242</c:v>
                </c:pt>
                <c:pt idx="2121">
                  <c:v>166.51990816987242</c:v>
                </c:pt>
                <c:pt idx="2122">
                  <c:v>166.64490816987242</c:v>
                </c:pt>
                <c:pt idx="2123">
                  <c:v>166.76990816987242</c:v>
                </c:pt>
                <c:pt idx="2124">
                  <c:v>166.89490816987242</c:v>
                </c:pt>
                <c:pt idx="2125">
                  <c:v>167.01990816987242</c:v>
                </c:pt>
                <c:pt idx="2126">
                  <c:v>167.14490816987242</c:v>
                </c:pt>
                <c:pt idx="2127">
                  <c:v>167.26990816987242</c:v>
                </c:pt>
                <c:pt idx="2128">
                  <c:v>167.39490816987242</c:v>
                </c:pt>
                <c:pt idx="2129">
                  <c:v>167.51990816987242</c:v>
                </c:pt>
                <c:pt idx="2130">
                  <c:v>167.64490816987242</c:v>
                </c:pt>
                <c:pt idx="2131">
                  <c:v>167.76990816987242</c:v>
                </c:pt>
                <c:pt idx="2132">
                  <c:v>167.89490816987242</c:v>
                </c:pt>
                <c:pt idx="2133">
                  <c:v>168.01990816987242</c:v>
                </c:pt>
                <c:pt idx="2134">
                  <c:v>168.14490816987242</c:v>
                </c:pt>
                <c:pt idx="2135">
                  <c:v>168.26990816987242</c:v>
                </c:pt>
                <c:pt idx="2136">
                  <c:v>168.39490816987242</c:v>
                </c:pt>
                <c:pt idx="2137">
                  <c:v>168.51990816987242</c:v>
                </c:pt>
                <c:pt idx="2138">
                  <c:v>168.64490816987242</c:v>
                </c:pt>
                <c:pt idx="2139">
                  <c:v>168.76990816987242</c:v>
                </c:pt>
                <c:pt idx="2140">
                  <c:v>168.89490816987242</c:v>
                </c:pt>
                <c:pt idx="2141">
                  <c:v>169.01990816987242</c:v>
                </c:pt>
                <c:pt idx="2142">
                  <c:v>169.14490816987242</c:v>
                </c:pt>
                <c:pt idx="2143">
                  <c:v>169.26990816987242</c:v>
                </c:pt>
                <c:pt idx="2144">
                  <c:v>169.39490816987242</c:v>
                </c:pt>
                <c:pt idx="2145">
                  <c:v>169.51990816987242</c:v>
                </c:pt>
                <c:pt idx="2146">
                  <c:v>169.64490816987242</c:v>
                </c:pt>
                <c:pt idx="2147">
                  <c:v>169.76990816987242</c:v>
                </c:pt>
                <c:pt idx="2148">
                  <c:v>169.89490816987242</c:v>
                </c:pt>
                <c:pt idx="2149">
                  <c:v>170.01990816987242</c:v>
                </c:pt>
                <c:pt idx="2150">
                  <c:v>170.14490816987242</c:v>
                </c:pt>
                <c:pt idx="2151">
                  <c:v>170.26990816987242</c:v>
                </c:pt>
                <c:pt idx="2152">
                  <c:v>170.39490816987242</c:v>
                </c:pt>
                <c:pt idx="2153">
                  <c:v>170.51990816987242</c:v>
                </c:pt>
                <c:pt idx="2154">
                  <c:v>170.64490816987242</c:v>
                </c:pt>
                <c:pt idx="2155">
                  <c:v>170.76990816987242</c:v>
                </c:pt>
                <c:pt idx="2156">
                  <c:v>170.89490816987242</c:v>
                </c:pt>
                <c:pt idx="2157">
                  <c:v>171.01990816987242</c:v>
                </c:pt>
                <c:pt idx="2158">
                  <c:v>171.14490816987242</c:v>
                </c:pt>
                <c:pt idx="2159">
                  <c:v>171.26990816987242</c:v>
                </c:pt>
                <c:pt idx="2160">
                  <c:v>171.39490816987242</c:v>
                </c:pt>
                <c:pt idx="2161">
                  <c:v>171.51990816987242</c:v>
                </c:pt>
                <c:pt idx="2162">
                  <c:v>171.64490816987242</c:v>
                </c:pt>
                <c:pt idx="2163">
                  <c:v>171.76990816987242</c:v>
                </c:pt>
                <c:pt idx="2164">
                  <c:v>171.89490816987242</c:v>
                </c:pt>
                <c:pt idx="2165">
                  <c:v>172.01990816987242</c:v>
                </c:pt>
                <c:pt idx="2166">
                  <c:v>172.14490816987242</c:v>
                </c:pt>
                <c:pt idx="2167">
                  <c:v>172.26990816987242</c:v>
                </c:pt>
                <c:pt idx="2168">
                  <c:v>172.39490816987242</c:v>
                </c:pt>
                <c:pt idx="2169">
                  <c:v>172.51990816987242</c:v>
                </c:pt>
                <c:pt idx="2170">
                  <c:v>172.64490816987242</c:v>
                </c:pt>
                <c:pt idx="2171">
                  <c:v>172.76990816987242</c:v>
                </c:pt>
                <c:pt idx="2172">
                  <c:v>172.89490816987242</c:v>
                </c:pt>
                <c:pt idx="2173">
                  <c:v>173.01990816987242</c:v>
                </c:pt>
                <c:pt idx="2174">
                  <c:v>173.14490816987242</c:v>
                </c:pt>
                <c:pt idx="2175">
                  <c:v>173.26990816987242</c:v>
                </c:pt>
                <c:pt idx="2176">
                  <c:v>173.39490816987242</c:v>
                </c:pt>
                <c:pt idx="2177">
                  <c:v>173.51990816987242</c:v>
                </c:pt>
                <c:pt idx="2178">
                  <c:v>173.64490816987242</c:v>
                </c:pt>
                <c:pt idx="2179">
                  <c:v>173.76990816987242</c:v>
                </c:pt>
                <c:pt idx="2180">
                  <c:v>173.89490816987242</c:v>
                </c:pt>
                <c:pt idx="2181">
                  <c:v>174.01990816987242</c:v>
                </c:pt>
                <c:pt idx="2182">
                  <c:v>174.14490816987242</c:v>
                </c:pt>
                <c:pt idx="2183">
                  <c:v>174.26990816987242</c:v>
                </c:pt>
                <c:pt idx="2184">
                  <c:v>174.39490816987242</c:v>
                </c:pt>
                <c:pt idx="2185">
                  <c:v>174.51990816987242</c:v>
                </c:pt>
                <c:pt idx="2186">
                  <c:v>174.64490816987242</c:v>
                </c:pt>
                <c:pt idx="2187">
                  <c:v>174.76990816987242</c:v>
                </c:pt>
                <c:pt idx="2188">
                  <c:v>174.89490816987242</c:v>
                </c:pt>
                <c:pt idx="2189">
                  <c:v>175.01990816987242</c:v>
                </c:pt>
                <c:pt idx="2190">
                  <c:v>175.14490816987242</c:v>
                </c:pt>
                <c:pt idx="2191">
                  <c:v>175.26990816987242</c:v>
                </c:pt>
                <c:pt idx="2192">
                  <c:v>175.39490816987242</c:v>
                </c:pt>
                <c:pt idx="2193">
                  <c:v>175.51990816987242</c:v>
                </c:pt>
                <c:pt idx="2194">
                  <c:v>175.64490816987242</c:v>
                </c:pt>
                <c:pt idx="2195">
                  <c:v>175.76990816987242</c:v>
                </c:pt>
                <c:pt idx="2196">
                  <c:v>175.89490816987242</c:v>
                </c:pt>
                <c:pt idx="2197">
                  <c:v>176.01990816987242</c:v>
                </c:pt>
                <c:pt idx="2198">
                  <c:v>176.14490816987242</c:v>
                </c:pt>
                <c:pt idx="2199">
                  <c:v>176.26990816987242</c:v>
                </c:pt>
                <c:pt idx="2200">
                  <c:v>176.39490816987242</c:v>
                </c:pt>
                <c:pt idx="2201">
                  <c:v>176.51990816987242</c:v>
                </c:pt>
                <c:pt idx="2202">
                  <c:v>176.64490816987242</c:v>
                </c:pt>
                <c:pt idx="2203">
                  <c:v>176.76990816987242</c:v>
                </c:pt>
                <c:pt idx="2204">
                  <c:v>176.89490816987242</c:v>
                </c:pt>
                <c:pt idx="2205">
                  <c:v>177.01990816987242</c:v>
                </c:pt>
                <c:pt idx="2206">
                  <c:v>177.14490816987242</c:v>
                </c:pt>
                <c:pt idx="2207">
                  <c:v>177.26990816987242</c:v>
                </c:pt>
                <c:pt idx="2208">
                  <c:v>177.39490816987242</c:v>
                </c:pt>
                <c:pt idx="2209">
                  <c:v>177.51990816987242</c:v>
                </c:pt>
                <c:pt idx="2210">
                  <c:v>177.64490816987242</c:v>
                </c:pt>
                <c:pt idx="2211">
                  <c:v>177.76990816987242</c:v>
                </c:pt>
                <c:pt idx="2212">
                  <c:v>177.89490816987242</c:v>
                </c:pt>
                <c:pt idx="2213">
                  <c:v>178.01990816987242</c:v>
                </c:pt>
                <c:pt idx="2214">
                  <c:v>178.14490816987242</c:v>
                </c:pt>
                <c:pt idx="2215">
                  <c:v>178.26990816987242</c:v>
                </c:pt>
                <c:pt idx="2216">
                  <c:v>178.39490816987242</c:v>
                </c:pt>
                <c:pt idx="2217">
                  <c:v>178.51990816987242</c:v>
                </c:pt>
                <c:pt idx="2218">
                  <c:v>178.64490816987242</c:v>
                </c:pt>
                <c:pt idx="2219">
                  <c:v>178.76990816987242</c:v>
                </c:pt>
                <c:pt idx="2220">
                  <c:v>178.89490816987242</c:v>
                </c:pt>
                <c:pt idx="2221">
                  <c:v>179.01990816987242</c:v>
                </c:pt>
                <c:pt idx="2222">
                  <c:v>179.14490816987242</c:v>
                </c:pt>
                <c:pt idx="2223">
                  <c:v>179.26990816987242</c:v>
                </c:pt>
                <c:pt idx="2224">
                  <c:v>179.39490816987242</c:v>
                </c:pt>
                <c:pt idx="2225">
                  <c:v>179.51990816987242</c:v>
                </c:pt>
                <c:pt idx="2226">
                  <c:v>179.64490816987242</c:v>
                </c:pt>
                <c:pt idx="2227">
                  <c:v>179.76990816987242</c:v>
                </c:pt>
                <c:pt idx="2228">
                  <c:v>179.89490816987242</c:v>
                </c:pt>
                <c:pt idx="2229">
                  <c:v>180.01990816987242</c:v>
                </c:pt>
                <c:pt idx="2230">
                  <c:v>180.14490816987242</c:v>
                </c:pt>
                <c:pt idx="2231">
                  <c:v>180.26990816987242</c:v>
                </c:pt>
                <c:pt idx="2232">
                  <c:v>180.39490816987242</c:v>
                </c:pt>
                <c:pt idx="2233">
                  <c:v>180.51990816987242</c:v>
                </c:pt>
                <c:pt idx="2234">
                  <c:v>180.64490816987242</c:v>
                </c:pt>
                <c:pt idx="2235">
                  <c:v>180.76990816987242</c:v>
                </c:pt>
                <c:pt idx="2236">
                  <c:v>180.89490816987242</c:v>
                </c:pt>
                <c:pt idx="2237">
                  <c:v>181.01990816987242</c:v>
                </c:pt>
                <c:pt idx="2238">
                  <c:v>181.14490816987242</c:v>
                </c:pt>
                <c:pt idx="2239">
                  <c:v>181.26990816987242</c:v>
                </c:pt>
                <c:pt idx="2240">
                  <c:v>181.39490816987242</c:v>
                </c:pt>
                <c:pt idx="2241">
                  <c:v>181.51990816987242</c:v>
                </c:pt>
                <c:pt idx="2242">
                  <c:v>181.64490816987242</c:v>
                </c:pt>
                <c:pt idx="2243">
                  <c:v>181.76990816987242</c:v>
                </c:pt>
                <c:pt idx="2244">
                  <c:v>181.89490816987242</c:v>
                </c:pt>
                <c:pt idx="2245">
                  <c:v>182.01990816987242</c:v>
                </c:pt>
                <c:pt idx="2246">
                  <c:v>182.14490816987242</c:v>
                </c:pt>
                <c:pt idx="2247">
                  <c:v>182.26990816987242</c:v>
                </c:pt>
                <c:pt idx="2248">
                  <c:v>182.39490816987242</c:v>
                </c:pt>
                <c:pt idx="2249">
                  <c:v>182.51990816987242</c:v>
                </c:pt>
                <c:pt idx="2250">
                  <c:v>182.64490816987242</c:v>
                </c:pt>
                <c:pt idx="2251">
                  <c:v>182.76990816987242</c:v>
                </c:pt>
                <c:pt idx="2252">
                  <c:v>182.89490816987242</c:v>
                </c:pt>
                <c:pt idx="2253">
                  <c:v>183.01990816987242</c:v>
                </c:pt>
                <c:pt idx="2254">
                  <c:v>183.14490816987242</c:v>
                </c:pt>
                <c:pt idx="2255">
                  <c:v>183.26990816987242</c:v>
                </c:pt>
                <c:pt idx="2256">
                  <c:v>183.39490816987242</c:v>
                </c:pt>
                <c:pt idx="2257">
                  <c:v>183.51990816987242</c:v>
                </c:pt>
                <c:pt idx="2258">
                  <c:v>183.64490816987242</c:v>
                </c:pt>
                <c:pt idx="2259">
                  <c:v>183.76990816987242</c:v>
                </c:pt>
                <c:pt idx="2260">
                  <c:v>183.89490816987242</c:v>
                </c:pt>
                <c:pt idx="2261">
                  <c:v>184.01990816987242</c:v>
                </c:pt>
                <c:pt idx="2262">
                  <c:v>184.14490816987242</c:v>
                </c:pt>
                <c:pt idx="2263">
                  <c:v>184.26990816987242</c:v>
                </c:pt>
                <c:pt idx="2264">
                  <c:v>184.39490816987242</c:v>
                </c:pt>
                <c:pt idx="2265">
                  <c:v>184.51990816987242</c:v>
                </c:pt>
                <c:pt idx="2266">
                  <c:v>184.64490816987242</c:v>
                </c:pt>
                <c:pt idx="2267">
                  <c:v>184.76990816987242</c:v>
                </c:pt>
                <c:pt idx="2268">
                  <c:v>184.89490816987242</c:v>
                </c:pt>
                <c:pt idx="2269">
                  <c:v>185.01990816987242</c:v>
                </c:pt>
                <c:pt idx="2270">
                  <c:v>185.14490816987242</c:v>
                </c:pt>
                <c:pt idx="2271">
                  <c:v>185.26990816987242</c:v>
                </c:pt>
                <c:pt idx="2272">
                  <c:v>185.39490816987242</c:v>
                </c:pt>
                <c:pt idx="2273">
                  <c:v>185.51990816987242</c:v>
                </c:pt>
                <c:pt idx="2274">
                  <c:v>185.64490816987242</c:v>
                </c:pt>
                <c:pt idx="2275">
                  <c:v>185.76990816987242</c:v>
                </c:pt>
                <c:pt idx="2276">
                  <c:v>185.89490816987242</c:v>
                </c:pt>
                <c:pt idx="2277">
                  <c:v>186.01990816987242</c:v>
                </c:pt>
                <c:pt idx="2278">
                  <c:v>186.14490816987242</c:v>
                </c:pt>
                <c:pt idx="2279">
                  <c:v>186.26990816987242</c:v>
                </c:pt>
                <c:pt idx="2280">
                  <c:v>186.39490816987242</c:v>
                </c:pt>
                <c:pt idx="2281">
                  <c:v>186.51990816987242</c:v>
                </c:pt>
                <c:pt idx="2282">
                  <c:v>186.64490816987242</c:v>
                </c:pt>
                <c:pt idx="2283">
                  <c:v>186.76990816987242</c:v>
                </c:pt>
                <c:pt idx="2284">
                  <c:v>186.89490816987242</c:v>
                </c:pt>
                <c:pt idx="2285">
                  <c:v>187.01990816987242</c:v>
                </c:pt>
                <c:pt idx="2286">
                  <c:v>187.14490816987242</c:v>
                </c:pt>
                <c:pt idx="2287">
                  <c:v>187.26990816987242</c:v>
                </c:pt>
                <c:pt idx="2288">
                  <c:v>187.39490816987242</c:v>
                </c:pt>
                <c:pt idx="2289">
                  <c:v>187.51990816987242</c:v>
                </c:pt>
                <c:pt idx="2290">
                  <c:v>187.64490816987242</c:v>
                </c:pt>
                <c:pt idx="2291">
                  <c:v>187.76990816987242</c:v>
                </c:pt>
                <c:pt idx="2292">
                  <c:v>187.89490816987242</c:v>
                </c:pt>
                <c:pt idx="2293">
                  <c:v>188.01990816987242</c:v>
                </c:pt>
                <c:pt idx="2294">
                  <c:v>188.14490816987242</c:v>
                </c:pt>
                <c:pt idx="2295">
                  <c:v>188.26990816987242</c:v>
                </c:pt>
                <c:pt idx="2296">
                  <c:v>188.39490816987242</c:v>
                </c:pt>
                <c:pt idx="2297">
                  <c:v>188.51990816987242</c:v>
                </c:pt>
                <c:pt idx="2298">
                  <c:v>188.64490816987242</c:v>
                </c:pt>
                <c:pt idx="2299">
                  <c:v>188.76990816987242</c:v>
                </c:pt>
                <c:pt idx="2300">
                  <c:v>188.89490816987242</c:v>
                </c:pt>
                <c:pt idx="2301">
                  <c:v>189.01990816987242</c:v>
                </c:pt>
                <c:pt idx="2302">
                  <c:v>189.14490816987242</c:v>
                </c:pt>
                <c:pt idx="2303">
                  <c:v>189.26990816987242</c:v>
                </c:pt>
                <c:pt idx="2304">
                  <c:v>189.39490816987242</c:v>
                </c:pt>
                <c:pt idx="2305">
                  <c:v>189.51990816987242</c:v>
                </c:pt>
                <c:pt idx="2306">
                  <c:v>189.64490816987242</c:v>
                </c:pt>
                <c:pt idx="2307">
                  <c:v>189.76990816987242</c:v>
                </c:pt>
                <c:pt idx="2308">
                  <c:v>189.89490816987242</c:v>
                </c:pt>
                <c:pt idx="2309">
                  <c:v>190.01990816987242</c:v>
                </c:pt>
                <c:pt idx="2310">
                  <c:v>190.14490816987242</c:v>
                </c:pt>
                <c:pt idx="2311">
                  <c:v>190.26990816987242</c:v>
                </c:pt>
                <c:pt idx="2312">
                  <c:v>190.39490816987242</c:v>
                </c:pt>
                <c:pt idx="2313">
                  <c:v>190.51990816987242</c:v>
                </c:pt>
                <c:pt idx="2314">
                  <c:v>190.64490816987242</c:v>
                </c:pt>
                <c:pt idx="2315">
                  <c:v>190.76990816987242</c:v>
                </c:pt>
                <c:pt idx="2316">
                  <c:v>190.89490816987242</c:v>
                </c:pt>
                <c:pt idx="2317">
                  <c:v>191.01990816987242</c:v>
                </c:pt>
                <c:pt idx="2318">
                  <c:v>191.14490816987242</c:v>
                </c:pt>
                <c:pt idx="2319">
                  <c:v>191.26990816987242</c:v>
                </c:pt>
                <c:pt idx="2320">
                  <c:v>191.39490816987242</c:v>
                </c:pt>
                <c:pt idx="2321">
                  <c:v>191.51990816987242</c:v>
                </c:pt>
                <c:pt idx="2322">
                  <c:v>191.64490816987242</c:v>
                </c:pt>
                <c:pt idx="2323">
                  <c:v>191.76990816987242</c:v>
                </c:pt>
                <c:pt idx="2324">
                  <c:v>191.89490816987242</c:v>
                </c:pt>
                <c:pt idx="2325">
                  <c:v>192.01990816987242</c:v>
                </c:pt>
                <c:pt idx="2326">
                  <c:v>192.14490816987242</c:v>
                </c:pt>
                <c:pt idx="2327">
                  <c:v>192.26990816987242</c:v>
                </c:pt>
                <c:pt idx="2328">
                  <c:v>192.39490816987242</c:v>
                </c:pt>
                <c:pt idx="2329">
                  <c:v>192.51990816987242</c:v>
                </c:pt>
                <c:pt idx="2330">
                  <c:v>192.64490816987242</c:v>
                </c:pt>
                <c:pt idx="2331">
                  <c:v>192.76990816987242</c:v>
                </c:pt>
                <c:pt idx="2332">
                  <c:v>192.89490816987242</c:v>
                </c:pt>
                <c:pt idx="2333">
                  <c:v>193.01990816987242</c:v>
                </c:pt>
                <c:pt idx="2334">
                  <c:v>193.14490816987242</c:v>
                </c:pt>
                <c:pt idx="2335">
                  <c:v>193.26990816987242</c:v>
                </c:pt>
                <c:pt idx="2336">
                  <c:v>193.39490816987242</c:v>
                </c:pt>
                <c:pt idx="2337">
                  <c:v>193.51990816987242</c:v>
                </c:pt>
                <c:pt idx="2338">
                  <c:v>193.64490816987242</c:v>
                </c:pt>
                <c:pt idx="2339">
                  <c:v>193.76990816987242</c:v>
                </c:pt>
                <c:pt idx="2340">
                  <c:v>193.89490816987242</c:v>
                </c:pt>
                <c:pt idx="2341">
                  <c:v>194.01990816987242</c:v>
                </c:pt>
                <c:pt idx="2342">
                  <c:v>194.14490816987242</c:v>
                </c:pt>
                <c:pt idx="2343">
                  <c:v>194.26990816987242</c:v>
                </c:pt>
                <c:pt idx="2344">
                  <c:v>194.39490816987242</c:v>
                </c:pt>
                <c:pt idx="2345">
                  <c:v>194.51990816987242</c:v>
                </c:pt>
                <c:pt idx="2346">
                  <c:v>194.64490816987242</c:v>
                </c:pt>
                <c:pt idx="2347">
                  <c:v>194.76990816987242</c:v>
                </c:pt>
                <c:pt idx="2348">
                  <c:v>194.89490816987242</c:v>
                </c:pt>
                <c:pt idx="2349">
                  <c:v>195.01990816987242</c:v>
                </c:pt>
                <c:pt idx="2350">
                  <c:v>195.14490816987242</c:v>
                </c:pt>
                <c:pt idx="2351">
                  <c:v>195.26990816987242</c:v>
                </c:pt>
                <c:pt idx="2352">
                  <c:v>195.39490816987242</c:v>
                </c:pt>
                <c:pt idx="2353">
                  <c:v>195.51990816987242</c:v>
                </c:pt>
                <c:pt idx="2354">
                  <c:v>195.64490816987242</c:v>
                </c:pt>
                <c:pt idx="2355">
                  <c:v>195.76990816987242</c:v>
                </c:pt>
                <c:pt idx="2356">
                  <c:v>195.89490816987242</c:v>
                </c:pt>
                <c:pt idx="2357">
                  <c:v>196.01990816987242</c:v>
                </c:pt>
                <c:pt idx="2358">
                  <c:v>196.14490816987242</c:v>
                </c:pt>
                <c:pt idx="2359">
                  <c:v>196.26990816987242</c:v>
                </c:pt>
                <c:pt idx="2360">
                  <c:v>196.39490816987242</c:v>
                </c:pt>
                <c:pt idx="2361">
                  <c:v>196.51990816987242</c:v>
                </c:pt>
                <c:pt idx="2362">
                  <c:v>196.64490816987242</c:v>
                </c:pt>
                <c:pt idx="2363">
                  <c:v>196.76990816987242</c:v>
                </c:pt>
                <c:pt idx="2364">
                  <c:v>196.89490816987242</c:v>
                </c:pt>
                <c:pt idx="2365">
                  <c:v>197.01990816987242</c:v>
                </c:pt>
                <c:pt idx="2366">
                  <c:v>197.14490816987242</c:v>
                </c:pt>
                <c:pt idx="2367">
                  <c:v>197.26990816987242</c:v>
                </c:pt>
                <c:pt idx="2368">
                  <c:v>197.39490816987242</c:v>
                </c:pt>
                <c:pt idx="2369">
                  <c:v>197.51990816987242</c:v>
                </c:pt>
                <c:pt idx="2370">
                  <c:v>197.64490816987242</c:v>
                </c:pt>
                <c:pt idx="2371">
                  <c:v>197.76990816987242</c:v>
                </c:pt>
                <c:pt idx="2372">
                  <c:v>197.89490816987242</c:v>
                </c:pt>
                <c:pt idx="2373">
                  <c:v>198.01990816987242</c:v>
                </c:pt>
                <c:pt idx="2374">
                  <c:v>198.14490816987242</c:v>
                </c:pt>
                <c:pt idx="2375">
                  <c:v>198.26990816987242</c:v>
                </c:pt>
                <c:pt idx="2376">
                  <c:v>198.39490816987242</c:v>
                </c:pt>
                <c:pt idx="2377">
                  <c:v>198.51990816987242</c:v>
                </c:pt>
                <c:pt idx="2378">
                  <c:v>198.64490816987242</c:v>
                </c:pt>
                <c:pt idx="2379">
                  <c:v>198.76990816987242</c:v>
                </c:pt>
                <c:pt idx="2380">
                  <c:v>198.89490816987242</c:v>
                </c:pt>
                <c:pt idx="2381">
                  <c:v>199.01990816987242</c:v>
                </c:pt>
                <c:pt idx="2382">
                  <c:v>199.14490816987242</c:v>
                </c:pt>
                <c:pt idx="2383">
                  <c:v>199.26990816987242</c:v>
                </c:pt>
                <c:pt idx="2384">
                  <c:v>199.39490816987242</c:v>
                </c:pt>
                <c:pt idx="2385">
                  <c:v>199.51990816987242</c:v>
                </c:pt>
                <c:pt idx="2386">
                  <c:v>199.64490816987242</c:v>
                </c:pt>
                <c:pt idx="2387">
                  <c:v>199.76990816987242</c:v>
                </c:pt>
                <c:pt idx="2388">
                  <c:v>199.89490816987242</c:v>
                </c:pt>
                <c:pt idx="2389">
                  <c:v>200.01990816987242</c:v>
                </c:pt>
                <c:pt idx="2390">
                  <c:v>200.14490816987242</c:v>
                </c:pt>
                <c:pt idx="2391">
                  <c:v>200.26990816987242</c:v>
                </c:pt>
                <c:pt idx="2392">
                  <c:v>200.39490816987242</c:v>
                </c:pt>
                <c:pt idx="2393">
                  <c:v>200.51990816987242</c:v>
                </c:pt>
                <c:pt idx="2394">
                  <c:v>200.64490816987242</c:v>
                </c:pt>
                <c:pt idx="2395">
                  <c:v>200.76990816987242</c:v>
                </c:pt>
                <c:pt idx="2396">
                  <c:v>200.89490816987242</c:v>
                </c:pt>
                <c:pt idx="2397">
                  <c:v>201.01990816987242</c:v>
                </c:pt>
                <c:pt idx="2398">
                  <c:v>201.14490816987242</c:v>
                </c:pt>
                <c:pt idx="2399">
                  <c:v>201.26990816987242</c:v>
                </c:pt>
                <c:pt idx="2400">
                  <c:v>201.39490816987242</c:v>
                </c:pt>
                <c:pt idx="2401">
                  <c:v>201.51990816987242</c:v>
                </c:pt>
                <c:pt idx="2402">
                  <c:v>201.64490816987242</c:v>
                </c:pt>
                <c:pt idx="2403">
                  <c:v>201.76990816987242</c:v>
                </c:pt>
                <c:pt idx="2404">
                  <c:v>201.89490816987242</c:v>
                </c:pt>
                <c:pt idx="2405">
                  <c:v>202.01990816987242</c:v>
                </c:pt>
                <c:pt idx="2406">
                  <c:v>202.14490816987242</c:v>
                </c:pt>
                <c:pt idx="2407">
                  <c:v>202.26990816987242</c:v>
                </c:pt>
                <c:pt idx="2408">
                  <c:v>202.39490816987242</c:v>
                </c:pt>
                <c:pt idx="2409">
                  <c:v>202.51990816987242</c:v>
                </c:pt>
                <c:pt idx="2410">
                  <c:v>202.64490816987242</c:v>
                </c:pt>
                <c:pt idx="2411">
                  <c:v>202.76990816987242</c:v>
                </c:pt>
                <c:pt idx="2412">
                  <c:v>202.89490816987242</c:v>
                </c:pt>
                <c:pt idx="2413">
                  <c:v>203.01990816987242</c:v>
                </c:pt>
                <c:pt idx="2414">
                  <c:v>203.14490816987242</c:v>
                </c:pt>
                <c:pt idx="2415">
                  <c:v>203.26990816987242</c:v>
                </c:pt>
                <c:pt idx="2416">
                  <c:v>203.39490816987242</c:v>
                </c:pt>
                <c:pt idx="2417">
                  <c:v>203.51990816987242</c:v>
                </c:pt>
                <c:pt idx="2418">
                  <c:v>203.64490816987242</c:v>
                </c:pt>
                <c:pt idx="2419">
                  <c:v>203.76990816987242</c:v>
                </c:pt>
                <c:pt idx="2420">
                  <c:v>203.89490816987242</c:v>
                </c:pt>
                <c:pt idx="2421">
                  <c:v>204.01990816987242</c:v>
                </c:pt>
                <c:pt idx="2422">
                  <c:v>204.14490816987242</c:v>
                </c:pt>
                <c:pt idx="2423">
                  <c:v>204.26990816987242</c:v>
                </c:pt>
                <c:pt idx="2424">
                  <c:v>204.39490816987242</c:v>
                </c:pt>
                <c:pt idx="2425">
                  <c:v>204.51990816987242</c:v>
                </c:pt>
                <c:pt idx="2426">
                  <c:v>204.64490816987242</c:v>
                </c:pt>
                <c:pt idx="2427">
                  <c:v>204.76990816987242</c:v>
                </c:pt>
                <c:pt idx="2428">
                  <c:v>204.89490816987242</c:v>
                </c:pt>
                <c:pt idx="2429">
                  <c:v>205.01990816987242</c:v>
                </c:pt>
                <c:pt idx="2430">
                  <c:v>205.14490816987242</c:v>
                </c:pt>
                <c:pt idx="2431">
                  <c:v>205.26990816987242</c:v>
                </c:pt>
                <c:pt idx="2432">
                  <c:v>205.39490816987242</c:v>
                </c:pt>
                <c:pt idx="2433">
                  <c:v>205.51990816987242</c:v>
                </c:pt>
                <c:pt idx="2434">
                  <c:v>205.64490816987242</c:v>
                </c:pt>
                <c:pt idx="2435">
                  <c:v>205.76990816987242</c:v>
                </c:pt>
                <c:pt idx="2436">
                  <c:v>205.89490816987242</c:v>
                </c:pt>
                <c:pt idx="2437">
                  <c:v>206.01990816987242</c:v>
                </c:pt>
                <c:pt idx="2438">
                  <c:v>206.14490816987242</c:v>
                </c:pt>
                <c:pt idx="2439">
                  <c:v>206.26990816987242</c:v>
                </c:pt>
                <c:pt idx="2440">
                  <c:v>206.39490816987242</c:v>
                </c:pt>
                <c:pt idx="2441">
                  <c:v>206.51990816987242</c:v>
                </c:pt>
                <c:pt idx="2442">
                  <c:v>206.64490816987242</c:v>
                </c:pt>
                <c:pt idx="2443">
                  <c:v>206.76990816987242</c:v>
                </c:pt>
                <c:pt idx="2444">
                  <c:v>206.89490816987242</c:v>
                </c:pt>
                <c:pt idx="2445">
                  <c:v>207.01990816987242</c:v>
                </c:pt>
                <c:pt idx="2446">
                  <c:v>207.14490816987242</c:v>
                </c:pt>
                <c:pt idx="2447">
                  <c:v>207.26990816987242</c:v>
                </c:pt>
                <c:pt idx="2448">
                  <c:v>207.39490816987242</c:v>
                </c:pt>
                <c:pt idx="2449">
                  <c:v>207.51990816987242</c:v>
                </c:pt>
                <c:pt idx="2450">
                  <c:v>207.64490816987242</c:v>
                </c:pt>
                <c:pt idx="2451">
                  <c:v>207.76990816987242</c:v>
                </c:pt>
                <c:pt idx="2452">
                  <c:v>207.89490816987242</c:v>
                </c:pt>
                <c:pt idx="2453">
                  <c:v>208.01990816987242</c:v>
                </c:pt>
                <c:pt idx="2454">
                  <c:v>208.14490816987242</c:v>
                </c:pt>
                <c:pt idx="2455">
                  <c:v>208.26990816987242</c:v>
                </c:pt>
                <c:pt idx="2456">
                  <c:v>208.39490816987242</c:v>
                </c:pt>
                <c:pt idx="2457">
                  <c:v>208.51990816987242</c:v>
                </c:pt>
                <c:pt idx="2458">
                  <c:v>208.64490816987242</c:v>
                </c:pt>
                <c:pt idx="2459">
                  <c:v>208.76990816987242</c:v>
                </c:pt>
                <c:pt idx="2460">
                  <c:v>208.89490816987242</c:v>
                </c:pt>
                <c:pt idx="2461">
                  <c:v>209.01990816987242</c:v>
                </c:pt>
                <c:pt idx="2462">
                  <c:v>209.14490816987242</c:v>
                </c:pt>
                <c:pt idx="2463">
                  <c:v>209.26990816987242</c:v>
                </c:pt>
                <c:pt idx="2464">
                  <c:v>209.39490816987242</c:v>
                </c:pt>
                <c:pt idx="2465">
                  <c:v>209.51990816987242</c:v>
                </c:pt>
                <c:pt idx="2466">
                  <c:v>209.64490816987242</c:v>
                </c:pt>
                <c:pt idx="2467">
                  <c:v>209.76990816987242</c:v>
                </c:pt>
                <c:pt idx="2468">
                  <c:v>209.89490816987242</c:v>
                </c:pt>
                <c:pt idx="2469">
                  <c:v>210.01990816987242</c:v>
                </c:pt>
                <c:pt idx="2470">
                  <c:v>210.14490816987242</c:v>
                </c:pt>
                <c:pt idx="2471">
                  <c:v>210.26990816987242</c:v>
                </c:pt>
                <c:pt idx="2472">
                  <c:v>210.39490816987242</c:v>
                </c:pt>
                <c:pt idx="2473">
                  <c:v>210.51990816987242</c:v>
                </c:pt>
                <c:pt idx="2474">
                  <c:v>210.64490816987242</c:v>
                </c:pt>
                <c:pt idx="2475">
                  <c:v>210.76990816987242</c:v>
                </c:pt>
                <c:pt idx="2476">
                  <c:v>210.89490816987242</c:v>
                </c:pt>
                <c:pt idx="2477">
                  <c:v>211.01990816987242</c:v>
                </c:pt>
                <c:pt idx="2478">
                  <c:v>211.14490816987242</c:v>
                </c:pt>
                <c:pt idx="2479">
                  <c:v>211.26990816987242</c:v>
                </c:pt>
                <c:pt idx="2480">
                  <c:v>211.39490816987242</c:v>
                </c:pt>
                <c:pt idx="2481">
                  <c:v>211.51990816987242</c:v>
                </c:pt>
                <c:pt idx="2482">
                  <c:v>211.64490816987242</c:v>
                </c:pt>
                <c:pt idx="2483">
                  <c:v>211.76990816987242</c:v>
                </c:pt>
                <c:pt idx="2484">
                  <c:v>211.89490816987242</c:v>
                </c:pt>
                <c:pt idx="2485">
                  <c:v>212.01990816987242</c:v>
                </c:pt>
                <c:pt idx="2486">
                  <c:v>212.14490816987242</c:v>
                </c:pt>
                <c:pt idx="2487">
                  <c:v>212.26990816987242</c:v>
                </c:pt>
                <c:pt idx="2488">
                  <c:v>212.39490816987242</c:v>
                </c:pt>
                <c:pt idx="2489">
                  <c:v>212.51990816987242</c:v>
                </c:pt>
                <c:pt idx="2490">
                  <c:v>212.64490816987242</c:v>
                </c:pt>
                <c:pt idx="2491">
                  <c:v>212.76990816987242</c:v>
                </c:pt>
                <c:pt idx="2492">
                  <c:v>212.89490816987242</c:v>
                </c:pt>
                <c:pt idx="2493">
                  <c:v>213.01990816987242</c:v>
                </c:pt>
                <c:pt idx="2494">
                  <c:v>213.14490816987242</c:v>
                </c:pt>
                <c:pt idx="2495">
                  <c:v>213.26990816987242</c:v>
                </c:pt>
                <c:pt idx="2496">
                  <c:v>213.39490816987242</c:v>
                </c:pt>
                <c:pt idx="2497">
                  <c:v>213.51990816987242</c:v>
                </c:pt>
                <c:pt idx="2498">
                  <c:v>213.64490816987242</c:v>
                </c:pt>
                <c:pt idx="2499">
                  <c:v>213.76990816987242</c:v>
                </c:pt>
                <c:pt idx="2500">
                  <c:v>213.89490816987242</c:v>
                </c:pt>
                <c:pt idx="2501">
                  <c:v>214.01990816987242</c:v>
                </c:pt>
                <c:pt idx="2502">
                  <c:v>214.14490816987242</c:v>
                </c:pt>
                <c:pt idx="2503">
                  <c:v>214.26990816987242</c:v>
                </c:pt>
              </c:numCache>
            </c:numRef>
          </c:xVal>
          <c:yVal>
            <c:numRef>
              <c:f>[2]Sheet1!$J$3:$J$2506</c:f>
              <c:numCache>
                <c:formatCode>General</c:formatCode>
                <c:ptCount val="2504"/>
                <c:pt idx="0">
                  <c:v>101.040114831</c:v>
                </c:pt>
                <c:pt idx="1">
                  <c:v>101.040389936</c:v>
                </c:pt>
                <c:pt idx="2">
                  <c:v>101.04067510199999</c:v>
                </c:pt>
                <c:pt idx="3">
                  <c:v>101.04098639</c:v>
                </c:pt>
                <c:pt idx="4">
                  <c:v>101.041246097</c:v>
                </c:pt>
                <c:pt idx="5">
                  <c:v>101.041536272</c:v>
                </c:pt>
                <c:pt idx="6">
                  <c:v>101.041807621</c:v>
                </c:pt>
                <c:pt idx="7">
                  <c:v>101.042087885</c:v>
                </c:pt>
                <c:pt idx="8">
                  <c:v>101.04236526299999</c:v>
                </c:pt>
                <c:pt idx="9">
                  <c:v>101.04264104400001</c:v>
                </c:pt>
                <c:pt idx="10">
                  <c:v>101.042911758</c:v>
                </c:pt>
                <c:pt idx="11">
                  <c:v>101.04318424</c:v>
                </c:pt>
                <c:pt idx="12">
                  <c:v>101.043458798</c:v>
                </c:pt>
                <c:pt idx="13">
                  <c:v>101.04372820899999</c:v>
                </c:pt>
                <c:pt idx="14">
                  <c:v>101.04399603500001</c:v>
                </c:pt>
                <c:pt idx="15">
                  <c:v>101.04426252</c:v>
                </c:pt>
                <c:pt idx="16">
                  <c:v>101.044527183</c:v>
                </c:pt>
                <c:pt idx="17">
                  <c:v>101.044789928</c:v>
                </c:pt>
                <c:pt idx="18">
                  <c:v>101.045051562</c:v>
                </c:pt>
                <c:pt idx="19">
                  <c:v>101.045311521</c:v>
                </c:pt>
                <c:pt idx="20">
                  <c:v>101.045569922</c:v>
                </c:pt>
                <c:pt idx="21">
                  <c:v>101.04581987900001</c:v>
                </c:pt>
                <c:pt idx="22">
                  <c:v>101.046075151</c:v>
                </c:pt>
                <c:pt idx="23">
                  <c:v>101.046335785</c:v>
                </c:pt>
                <c:pt idx="24">
                  <c:v>101.046588017</c:v>
                </c:pt>
                <c:pt idx="25">
                  <c:v>101.046838724</c:v>
                </c:pt>
                <c:pt idx="26">
                  <c:v>101.047087914</c:v>
                </c:pt>
                <c:pt idx="27">
                  <c:v>101.047335596</c:v>
                </c:pt>
                <c:pt idx="28">
                  <c:v>101.047581779</c:v>
                </c:pt>
                <c:pt idx="29">
                  <c:v>101.047826472</c:v>
                </c:pt>
                <c:pt idx="30">
                  <c:v>101.048069685</c:v>
                </c:pt>
                <c:pt idx="31">
                  <c:v>101.048311427</c:v>
                </c:pt>
                <c:pt idx="32">
                  <c:v>101.04854659599999</c:v>
                </c:pt>
                <c:pt idx="33">
                  <c:v>101.048785408</c:v>
                </c:pt>
                <c:pt idx="34">
                  <c:v>101.04902798000001</c:v>
                </c:pt>
                <c:pt idx="35">
                  <c:v>101.04926394899999</c:v>
                </c:pt>
                <c:pt idx="36">
                  <c:v>101.049496195</c:v>
                </c:pt>
                <c:pt idx="37">
                  <c:v>101.049729339</c:v>
                </c:pt>
                <c:pt idx="38">
                  <c:v>101.049963322</c:v>
                </c:pt>
                <c:pt idx="39">
                  <c:v>101.05019371500001</c:v>
                </c:pt>
                <c:pt idx="40">
                  <c:v>101.050419565</c:v>
                </c:pt>
                <c:pt idx="41">
                  <c:v>101.05064665099999</c:v>
                </c:pt>
                <c:pt idx="42">
                  <c:v>101.05087299100001</c:v>
                </c:pt>
                <c:pt idx="43">
                  <c:v>101.051101884</c:v>
                </c:pt>
                <c:pt idx="44">
                  <c:v>101.051325527</c:v>
                </c:pt>
                <c:pt idx="45">
                  <c:v>101.051545496</c:v>
                </c:pt>
                <c:pt idx="46">
                  <c:v>101.051766675</c:v>
                </c:pt>
                <c:pt idx="47">
                  <c:v>101.051986552</c:v>
                </c:pt>
                <c:pt idx="48">
                  <c:v>101.052207792</c:v>
                </c:pt>
                <c:pt idx="49">
                  <c:v>101.05242528399999</c:v>
                </c:pt>
                <c:pt idx="50">
                  <c:v>101.052641717</c:v>
                </c:pt>
                <c:pt idx="51">
                  <c:v>101.052856699</c:v>
                </c:pt>
                <c:pt idx="52">
                  <c:v>101.053070687</c:v>
                </c:pt>
                <c:pt idx="53">
                  <c:v>101.05328351199999</c:v>
                </c:pt>
                <c:pt idx="54">
                  <c:v>101.0534952</c:v>
                </c:pt>
                <c:pt idx="55">
                  <c:v>101.053705814</c:v>
                </c:pt>
                <c:pt idx="56">
                  <c:v>101.053915354</c:v>
                </c:pt>
                <c:pt idx="57">
                  <c:v>101.054123918</c:v>
                </c:pt>
                <c:pt idx="58">
                  <c:v>101.054331299</c:v>
                </c:pt>
                <c:pt idx="59">
                  <c:v>101.054537751</c:v>
                </c:pt>
                <c:pt idx="60">
                  <c:v>101.054743221</c:v>
                </c:pt>
                <c:pt idx="61">
                  <c:v>101.054947732</c:v>
                </c:pt>
                <c:pt idx="62">
                  <c:v>101.055151309</c:v>
                </c:pt>
                <c:pt idx="63">
                  <c:v>101.055353977</c:v>
                </c:pt>
                <c:pt idx="64">
                  <c:v>101.055553734</c:v>
                </c:pt>
                <c:pt idx="65">
                  <c:v>101.055754502</c:v>
                </c:pt>
                <c:pt idx="66">
                  <c:v>101.05595461</c:v>
                </c:pt>
                <c:pt idx="67">
                  <c:v>101.056153783</c:v>
                </c:pt>
                <c:pt idx="68">
                  <c:v>101.05635455700001</c:v>
                </c:pt>
                <c:pt idx="69">
                  <c:v>101.05655246400001</c:v>
                </c:pt>
                <c:pt idx="70">
                  <c:v>101.056746308</c:v>
                </c:pt>
                <c:pt idx="71">
                  <c:v>101.05694252799999</c:v>
                </c:pt>
                <c:pt idx="72">
                  <c:v>101.05713828499999</c:v>
                </c:pt>
                <c:pt idx="73">
                  <c:v>101.05733665</c:v>
                </c:pt>
                <c:pt idx="74">
                  <c:v>101.057531137</c:v>
                </c:pt>
                <c:pt idx="75">
                  <c:v>101.057723107</c:v>
                </c:pt>
                <c:pt idx="76">
                  <c:v>101.05791650899999</c:v>
                </c:pt>
                <c:pt idx="77">
                  <c:v>101.058109413</c:v>
                </c:pt>
                <c:pt idx="78">
                  <c:v>101.05830380099999</c:v>
                </c:pt>
                <c:pt idx="79">
                  <c:v>101.058495803</c:v>
                </c:pt>
                <c:pt idx="80">
                  <c:v>101.058682967</c:v>
                </c:pt>
                <c:pt idx="81">
                  <c:v>101.05887420000001</c:v>
                </c:pt>
                <c:pt idx="82">
                  <c:v>101.059065347</c:v>
                </c:pt>
                <c:pt idx="83">
                  <c:v>101.05926019100001</c:v>
                </c:pt>
                <c:pt idx="84">
                  <c:v>101.059450657</c:v>
                </c:pt>
                <c:pt idx="85">
                  <c:v>101.05964084</c:v>
                </c:pt>
                <c:pt idx="86">
                  <c:v>101.059830852</c:v>
                </c:pt>
                <c:pt idx="87">
                  <c:v>101.06002073400001</c:v>
                </c:pt>
                <c:pt idx="88">
                  <c:v>101.060210524</c:v>
                </c:pt>
                <c:pt idx="89">
                  <c:v>101.060400265</c:v>
                </c:pt>
                <c:pt idx="90">
                  <c:v>101.060589999</c:v>
                </c:pt>
                <c:pt idx="91">
                  <c:v>101.060779767</c:v>
                </c:pt>
                <c:pt idx="92">
                  <c:v>101.060969618</c:v>
                </c:pt>
                <c:pt idx="93">
                  <c:v>101.06115356399999</c:v>
                </c:pt>
                <c:pt idx="94">
                  <c:v>101.061346108</c:v>
                </c:pt>
                <c:pt idx="95">
                  <c:v>101.061536472</c:v>
                </c:pt>
                <c:pt idx="96">
                  <c:v>101.061733086</c:v>
                </c:pt>
                <c:pt idx="97">
                  <c:v>101.061923986</c:v>
                </c:pt>
                <c:pt idx="98">
                  <c:v>101.062115069</c:v>
                </c:pt>
                <c:pt idx="99">
                  <c:v>101.06230433499999</c:v>
                </c:pt>
                <c:pt idx="100">
                  <c:v>101.062496717</c:v>
                </c:pt>
                <c:pt idx="101">
                  <c:v>101.06268921500001</c:v>
                </c:pt>
                <c:pt idx="102">
                  <c:v>101.062885982</c:v>
                </c:pt>
                <c:pt idx="103">
                  <c:v>101.063079743</c:v>
                </c:pt>
                <c:pt idx="104">
                  <c:v>101.063274143</c:v>
                </c:pt>
                <c:pt idx="105">
                  <c:v>101.063469426</c:v>
                </c:pt>
                <c:pt idx="106">
                  <c:v>101.06366211300001</c:v>
                </c:pt>
                <c:pt idx="107">
                  <c:v>101.06385520000001</c:v>
                </c:pt>
                <c:pt idx="108">
                  <c:v>101.06405581</c:v>
                </c:pt>
                <c:pt idx="109">
                  <c:v>101.064254319</c:v>
                </c:pt>
                <c:pt idx="110">
                  <c:v>101.064455944</c:v>
                </c:pt>
                <c:pt idx="111">
                  <c:v>101.064656595</c:v>
                </c:pt>
                <c:pt idx="112">
                  <c:v>101.06485707900001</c:v>
                </c:pt>
                <c:pt idx="113">
                  <c:v>101.06506094300001</c:v>
                </c:pt>
                <c:pt idx="114">
                  <c:v>101.06526497599999</c:v>
                </c:pt>
                <c:pt idx="115">
                  <c:v>101.065468166</c:v>
                </c:pt>
                <c:pt idx="116">
                  <c:v>101.065674945</c:v>
                </c:pt>
                <c:pt idx="117">
                  <c:v>101.06588137200001</c:v>
                </c:pt>
                <c:pt idx="118">
                  <c:v>101.066091267</c:v>
                </c:pt>
                <c:pt idx="119">
                  <c:v>101.066308838</c:v>
                </c:pt>
                <c:pt idx="120">
                  <c:v>101.06652125399999</c:v>
                </c:pt>
                <c:pt idx="121">
                  <c:v>101.066735663</c:v>
                </c:pt>
                <c:pt idx="122">
                  <c:v>101.066950968</c:v>
                </c:pt>
                <c:pt idx="123">
                  <c:v>101.06716408299999</c:v>
                </c:pt>
                <c:pt idx="124">
                  <c:v>101.067384799</c:v>
                </c:pt>
                <c:pt idx="125">
                  <c:v>101.067606654</c:v>
                </c:pt>
                <c:pt idx="126">
                  <c:v>101.067830547</c:v>
                </c:pt>
                <c:pt idx="127">
                  <c:v>101.06805655300001</c:v>
                </c:pt>
                <c:pt idx="128">
                  <c:v>101.06828474700001</c:v>
                </c:pt>
                <c:pt idx="129">
                  <c:v>101.068513051</c:v>
                </c:pt>
                <c:pt idx="130">
                  <c:v>101.068745862</c:v>
                </c:pt>
                <c:pt idx="131">
                  <c:v>101.068981093</c:v>
                </c:pt>
                <c:pt idx="132">
                  <c:v>101.06922097099999</c:v>
                </c:pt>
                <c:pt idx="133">
                  <c:v>101.069461277</c:v>
                </c:pt>
                <c:pt idx="134">
                  <c:v>101.069704247</c:v>
                </c:pt>
                <c:pt idx="135">
                  <c:v>101.069946938</c:v>
                </c:pt>
                <c:pt idx="136">
                  <c:v>101.070195281</c:v>
                </c:pt>
                <c:pt idx="137">
                  <c:v>101.07044657599999</c:v>
                </c:pt>
                <c:pt idx="138">
                  <c:v>101.07070430500001</c:v>
                </c:pt>
                <c:pt idx="139">
                  <c:v>101.070962069</c:v>
                </c:pt>
                <c:pt idx="140">
                  <c:v>101.071229379</c:v>
                </c:pt>
                <c:pt idx="141">
                  <c:v>101.07149147600001</c:v>
                </c:pt>
                <c:pt idx="142">
                  <c:v>101.07176001800001</c:v>
                </c:pt>
                <c:pt idx="143">
                  <c:v>101.072024316</c:v>
                </c:pt>
                <c:pt idx="144">
                  <c:v>101.07229942799999</c:v>
                </c:pt>
                <c:pt idx="145">
                  <c:v>101.072577495</c:v>
                </c:pt>
                <c:pt idx="146">
                  <c:v>101.07285931200001</c:v>
                </c:pt>
                <c:pt idx="147">
                  <c:v>101.073140612</c:v>
                </c:pt>
                <c:pt idx="148">
                  <c:v>101.07343024799999</c:v>
                </c:pt>
                <c:pt idx="149">
                  <c:v>101.073723935</c:v>
                </c:pt>
                <c:pt idx="150">
                  <c:v>101.074026113</c:v>
                </c:pt>
                <c:pt idx="151">
                  <c:v>101.074328193</c:v>
                </c:pt>
                <c:pt idx="152">
                  <c:v>101.074633531</c:v>
                </c:pt>
                <c:pt idx="153">
                  <c:v>101.07494555300001</c:v>
                </c:pt>
                <c:pt idx="154">
                  <c:v>101.075261052</c:v>
                </c:pt>
                <c:pt idx="155">
                  <c:v>101.075581884</c:v>
                </c:pt>
                <c:pt idx="156">
                  <c:v>101.075904193</c:v>
                </c:pt>
                <c:pt idx="157">
                  <c:v>101.076236146</c:v>
                </c:pt>
                <c:pt idx="158">
                  <c:v>101.07657109500001</c:v>
                </c:pt>
                <c:pt idx="159">
                  <c:v>101.076911196</c:v>
                </c:pt>
                <c:pt idx="160">
                  <c:v>101.077264988</c:v>
                </c:pt>
                <c:pt idx="161">
                  <c:v>101.077622112</c:v>
                </c:pt>
                <c:pt idx="162">
                  <c:v>101.07798119900001</c:v>
                </c:pt>
                <c:pt idx="163">
                  <c:v>101.078319077</c:v>
                </c:pt>
                <c:pt idx="164">
                  <c:v>101.078723717</c:v>
                </c:pt>
                <c:pt idx="165">
                  <c:v>101.079066642</c:v>
                </c:pt>
                <c:pt idx="166">
                  <c:v>101.079446195</c:v>
                </c:pt>
                <c:pt idx="167">
                  <c:v>101.07983189799999</c:v>
                </c:pt>
                <c:pt idx="168">
                  <c:v>101.08022781299999</c:v>
                </c:pt>
                <c:pt idx="169">
                  <c:v>101.080622271</c:v>
                </c:pt>
                <c:pt idx="170">
                  <c:v>101.081027314</c:v>
                </c:pt>
                <c:pt idx="171">
                  <c:v>101.08144005299999</c:v>
                </c:pt>
                <c:pt idx="172">
                  <c:v>101.081850749</c:v>
                </c:pt>
                <c:pt idx="173">
                  <c:v>101.08228386099999</c:v>
                </c:pt>
                <c:pt idx="174">
                  <c:v>101.082715147</c:v>
                </c:pt>
                <c:pt idx="175">
                  <c:v>101.083154917</c:v>
                </c:pt>
                <c:pt idx="176">
                  <c:v>101.083599222</c:v>
                </c:pt>
                <c:pt idx="177">
                  <c:v>101.084053896</c:v>
                </c:pt>
                <c:pt idx="178">
                  <c:v>101.084517116</c:v>
                </c:pt>
                <c:pt idx="179">
                  <c:v>101.08498730399999</c:v>
                </c:pt>
                <c:pt idx="180">
                  <c:v>101.08546567400001</c:v>
                </c:pt>
                <c:pt idx="181">
                  <c:v>101.08594811</c:v>
                </c:pt>
                <c:pt idx="182">
                  <c:v>101.086443864</c:v>
                </c:pt>
                <c:pt idx="183">
                  <c:v>101.08695159600001</c:v>
                </c:pt>
                <c:pt idx="184">
                  <c:v>101.08746441700001</c:v>
                </c:pt>
                <c:pt idx="185">
                  <c:v>101.087979037</c:v>
                </c:pt>
                <c:pt idx="186">
                  <c:v>101.088511205</c:v>
                </c:pt>
                <c:pt idx="187">
                  <c:v>101.089050034</c:v>
                </c:pt>
                <c:pt idx="188">
                  <c:v>101.089592442</c:v>
                </c:pt>
                <c:pt idx="189">
                  <c:v>101.090151986</c:v>
                </c:pt>
                <c:pt idx="190">
                  <c:v>101.090726225</c:v>
                </c:pt>
                <c:pt idx="191">
                  <c:v>101.091304298</c:v>
                </c:pt>
                <c:pt idx="192">
                  <c:v>101.09188681099999</c:v>
                </c:pt>
                <c:pt idx="193">
                  <c:v>101.092483371</c:v>
                </c:pt>
                <c:pt idx="194">
                  <c:v>101.09309309299999</c:v>
                </c:pt>
                <c:pt idx="195">
                  <c:v>101.09371410999999</c:v>
                </c:pt>
                <c:pt idx="196">
                  <c:v>101.094343061</c:v>
                </c:pt>
                <c:pt idx="197">
                  <c:v>101.09498310399999</c:v>
                </c:pt>
                <c:pt idx="198">
                  <c:v>101.095634519</c:v>
                </c:pt>
                <c:pt idx="199">
                  <c:v>101.096292701</c:v>
                </c:pt>
                <c:pt idx="200">
                  <c:v>101.09696685999999</c:v>
                </c:pt>
                <c:pt idx="201">
                  <c:v>101.09765279200001</c:v>
                </c:pt>
                <c:pt idx="202">
                  <c:v>101.098355041</c:v>
                </c:pt>
                <c:pt idx="203">
                  <c:v>101.09906501099999</c:v>
                </c:pt>
                <c:pt idx="204">
                  <c:v>101.099787394</c:v>
                </c:pt>
                <c:pt idx="205">
                  <c:v>101.100522254</c:v>
                </c:pt>
                <c:pt idx="206">
                  <c:v>101.101272682</c:v>
                </c:pt>
                <c:pt idx="207">
                  <c:v>101.102033459</c:v>
                </c:pt>
                <c:pt idx="208">
                  <c:v>101.10280747</c:v>
                </c:pt>
                <c:pt idx="209">
                  <c:v>101.103594847</c:v>
                </c:pt>
                <c:pt idx="210">
                  <c:v>101.104396024</c:v>
                </c:pt>
                <c:pt idx="211">
                  <c:v>101.10520854400001</c:v>
                </c:pt>
                <c:pt idx="212">
                  <c:v>101.10603765</c:v>
                </c:pt>
                <c:pt idx="213">
                  <c:v>101.106881222</c:v>
                </c:pt>
                <c:pt idx="214">
                  <c:v>101.107743418</c:v>
                </c:pt>
                <c:pt idx="215">
                  <c:v>101.108610709</c:v>
                </c:pt>
                <c:pt idx="216">
                  <c:v>101.109498871</c:v>
                </c:pt>
                <c:pt idx="217">
                  <c:v>101.110402357</c:v>
                </c:pt>
                <c:pt idx="218">
                  <c:v>101.111320811</c:v>
                </c:pt>
                <c:pt idx="219">
                  <c:v>101.11225565399999</c:v>
                </c:pt>
                <c:pt idx="220">
                  <c:v>101.113206551</c:v>
                </c:pt>
                <c:pt idx="221">
                  <c:v>101.114173851</c:v>
                </c:pt>
                <c:pt idx="222">
                  <c:v>101.115162119</c:v>
                </c:pt>
                <c:pt idx="223">
                  <c:v>101.11616267399999</c:v>
                </c:pt>
                <c:pt idx="224">
                  <c:v>101.117180335</c:v>
                </c:pt>
                <c:pt idx="225">
                  <c:v>101.118215437</c:v>
                </c:pt>
                <c:pt idx="226">
                  <c:v>101.119262721</c:v>
                </c:pt>
                <c:pt idx="227">
                  <c:v>101.120333425</c:v>
                </c:pt>
                <c:pt idx="228">
                  <c:v>101.12142228800001</c:v>
                </c:pt>
                <c:pt idx="229">
                  <c:v>101.12253186300001</c:v>
                </c:pt>
                <c:pt idx="230">
                  <c:v>101.123666277</c:v>
                </c:pt>
                <c:pt idx="231">
                  <c:v>101.124808501</c:v>
                </c:pt>
                <c:pt idx="232">
                  <c:v>101.125972844</c:v>
                </c:pt>
                <c:pt idx="233">
                  <c:v>101.12715549000001</c:v>
                </c:pt>
                <c:pt idx="234">
                  <c:v>101.128353885</c:v>
                </c:pt>
                <c:pt idx="235">
                  <c:v>101.1295779</c:v>
                </c:pt>
                <c:pt idx="236">
                  <c:v>101.130825778</c:v>
                </c:pt>
                <c:pt idx="237">
                  <c:v>101.13209175999999</c:v>
                </c:pt>
                <c:pt idx="238">
                  <c:v>101.133378077</c:v>
                </c:pt>
                <c:pt idx="239">
                  <c:v>101.134683403</c:v>
                </c:pt>
                <c:pt idx="240">
                  <c:v>101.136012792</c:v>
                </c:pt>
                <c:pt idx="241">
                  <c:v>101.13736010700001</c:v>
                </c:pt>
                <c:pt idx="242">
                  <c:v>101.138735822</c:v>
                </c:pt>
                <c:pt idx="243">
                  <c:v>101.140132153</c:v>
                </c:pt>
                <c:pt idx="244">
                  <c:v>101.14155399400001</c:v>
                </c:pt>
                <c:pt idx="245">
                  <c:v>101.142996529</c:v>
                </c:pt>
                <c:pt idx="246">
                  <c:v>101.144465268</c:v>
                </c:pt>
                <c:pt idx="247">
                  <c:v>101.145960624</c:v>
                </c:pt>
                <c:pt idx="248">
                  <c:v>101.147466444</c:v>
                </c:pt>
                <c:pt idx="249">
                  <c:v>101.14902613300001</c:v>
                </c:pt>
                <c:pt idx="250">
                  <c:v>101.15058016499999</c:v>
                </c:pt>
                <c:pt idx="251">
                  <c:v>101.15218081800001</c:v>
                </c:pt>
                <c:pt idx="252">
                  <c:v>101.15377998300001</c:v>
                </c:pt>
                <c:pt idx="253">
                  <c:v>101.155425978</c:v>
                </c:pt>
                <c:pt idx="254">
                  <c:v>101.157080013</c:v>
                </c:pt>
                <c:pt idx="255">
                  <c:v>101.158773443</c:v>
                </c:pt>
                <c:pt idx="256">
                  <c:v>101.160493844</c:v>
                </c:pt>
                <c:pt idx="257">
                  <c:v>101.162246677</c:v>
                </c:pt>
                <c:pt idx="258">
                  <c:v>101.164021938</c:v>
                </c:pt>
                <c:pt idx="259">
                  <c:v>101.165822455</c:v>
                </c:pt>
                <c:pt idx="260">
                  <c:v>101.16765089899999</c:v>
                </c:pt>
                <c:pt idx="261">
                  <c:v>101.169517392</c:v>
                </c:pt>
                <c:pt idx="262">
                  <c:v>101.171421059</c:v>
                </c:pt>
                <c:pt idx="263">
                  <c:v>101.173333973</c:v>
                </c:pt>
                <c:pt idx="264">
                  <c:v>101.175302535</c:v>
                </c:pt>
                <c:pt idx="265">
                  <c:v>101.177269385</c:v>
                </c:pt>
                <c:pt idx="266">
                  <c:v>101.17928843999999</c:v>
                </c:pt>
                <c:pt idx="267">
                  <c:v>101.18130501500001</c:v>
                </c:pt>
                <c:pt idx="268">
                  <c:v>101.183390694</c:v>
                </c:pt>
                <c:pt idx="269">
                  <c:v>101.185477284</c:v>
                </c:pt>
                <c:pt idx="270">
                  <c:v>101.187610177</c:v>
                </c:pt>
                <c:pt idx="271">
                  <c:v>101.189786148</c:v>
                </c:pt>
                <c:pt idx="272">
                  <c:v>101.191985311</c:v>
                </c:pt>
                <c:pt idx="273">
                  <c:v>101.19421731</c:v>
                </c:pt>
                <c:pt idx="274">
                  <c:v>101.19648142200001</c:v>
                </c:pt>
                <c:pt idx="275">
                  <c:v>101.19878323099999</c:v>
                </c:pt>
                <c:pt idx="276">
                  <c:v>101.201116716</c:v>
                </c:pt>
                <c:pt idx="277">
                  <c:v>101.203487583</c:v>
                </c:pt>
                <c:pt idx="278">
                  <c:v>101.20589354099999</c:v>
                </c:pt>
                <c:pt idx="279">
                  <c:v>101.20833765499999</c:v>
                </c:pt>
                <c:pt idx="280">
                  <c:v>101.210816185</c:v>
                </c:pt>
                <c:pt idx="281">
                  <c:v>101.21332966999999</c:v>
                </c:pt>
                <c:pt idx="282">
                  <c:v>101.21588282899999</c:v>
                </c:pt>
                <c:pt idx="283">
                  <c:v>101.218468532</c:v>
                </c:pt>
                <c:pt idx="284">
                  <c:v>101.221091405</c:v>
                </c:pt>
                <c:pt idx="285">
                  <c:v>101.22375581199999</c:v>
                </c:pt>
                <c:pt idx="286">
                  <c:v>101.226457048</c:v>
                </c:pt>
                <c:pt idx="287">
                  <c:v>101.229195812</c:v>
                </c:pt>
                <c:pt idx="288">
                  <c:v>101.23197208000001</c:v>
                </c:pt>
                <c:pt idx="289">
                  <c:v>101.23478671300001</c:v>
                </c:pt>
                <c:pt idx="290">
                  <c:v>101.23764471699999</c:v>
                </c:pt>
                <c:pt idx="291">
                  <c:v>101.24053973300001</c:v>
                </c:pt>
                <c:pt idx="292">
                  <c:v>101.243481601</c:v>
                </c:pt>
                <c:pt idx="293">
                  <c:v>101.246459665</c:v>
                </c:pt>
                <c:pt idx="294">
                  <c:v>101.249477955</c:v>
                </c:pt>
                <c:pt idx="295">
                  <c:v>101.25253932699999</c:v>
                </c:pt>
                <c:pt idx="296">
                  <c:v>101.255633731</c:v>
                </c:pt>
                <c:pt idx="297">
                  <c:v>101.25877570500001</c:v>
                </c:pt>
                <c:pt idx="298">
                  <c:v>101.261960957</c:v>
                </c:pt>
                <c:pt idx="299">
                  <c:v>101.265195615</c:v>
                </c:pt>
                <c:pt idx="300">
                  <c:v>101.268467371</c:v>
                </c:pt>
                <c:pt idx="301">
                  <c:v>101.27178146200001</c:v>
                </c:pt>
                <c:pt idx="302">
                  <c:v>101.275141163</c:v>
                </c:pt>
                <c:pt idx="303">
                  <c:v>101.27853982800001</c:v>
                </c:pt>
                <c:pt idx="304">
                  <c:v>101.28198610600001</c:v>
                </c:pt>
                <c:pt idx="305">
                  <c:v>101.285477847</c:v>
                </c:pt>
                <c:pt idx="306">
                  <c:v>101.28901895</c:v>
                </c:pt>
                <c:pt idx="307">
                  <c:v>101.29260577700001</c:v>
                </c:pt>
                <c:pt idx="308">
                  <c:v>101.29623287299999</c:v>
                </c:pt>
                <c:pt idx="309">
                  <c:v>101.299901224</c:v>
                </c:pt>
                <c:pt idx="310">
                  <c:v>101.303619983</c:v>
                </c:pt>
                <c:pt idx="311">
                  <c:v>101.307379853</c:v>
                </c:pt>
                <c:pt idx="312">
                  <c:v>101.311191291</c:v>
                </c:pt>
                <c:pt idx="313">
                  <c:v>101.315049278</c:v>
                </c:pt>
                <c:pt idx="314">
                  <c:v>101.318953886</c:v>
                </c:pt>
                <c:pt idx="315">
                  <c:v>101.322905705</c:v>
                </c:pt>
                <c:pt idx="316">
                  <c:v>101.32690429900001</c:v>
                </c:pt>
                <c:pt idx="317">
                  <c:v>101.330951046</c:v>
                </c:pt>
                <c:pt idx="318">
                  <c:v>101.33504432700001</c:v>
                </c:pt>
                <c:pt idx="319">
                  <c:v>101.339185691</c:v>
                </c:pt>
                <c:pt idx="320">
                  <c:v>101.343374195</c:v>
                </c:pt>
                <c:pt idx="321">
                  <c:v>101.347610821</c:v>
                </c:pt>
                <c:pt idx="322">
                  <c:v>101.35189536999999</c:v>
                </c:pt>
                <c:pt idx="323">
                  <c:v>101.356233825</c:v>
                </c:pt>
                <c:pt idx="324">
                  <c:v>101.360614236</c:v>
                </c:pt>
                <c:pt idx="325">
                  <c:v>101.36503675100001</c:v>
                </c:pt>
                <c:pt idx="326">
                  <c:v>101.369513086</c:v>
                </c:pt>
                <c:pt idx="327">
                  <c:v>101.374044083</c:v>
                </c:pt>
                <c:pt idx="328">
                  <c:v>101.378616318</c:v>
                </c:pt>
                <c:pt idx="329">
                  <c:v>101.383236432</c:v>
                </c:pt>
                <c:pt idx="330">
                  <c:v>101.387897417</c:v>
                </c:pt>
                <c:pt idx="331">
                  <c:v>101.392612984</c:v>
                </c:pt>
                <c:pt idx="332">
                  <c:v>101.39737587800001</c:v>
                </c:pt>
                <c:pt idx="333">
                  <c:v>101.402188224</c:v>
                </c:pt>
                <c:pt idx="334">
                  <c:v>101.407045372</c:v>
                </c:pt>
                <c:pt idx="335">
                  <c:v>101.411949448</c:v>
                </c:pt>
                <c:pt idx="336">
                  <c:v>101.41690013100001</c:v>
                </c:pt>
                <c:pt idx="337">
                  <c:v>101.421894885</c:v>
                </c:pt>
                <c:pt idx="338">
                  <c:v>101.426937721</c:v>
                </c:pt>
                <c:pt idx="339">
                  <c:v>101.432029027</c:v>
                </c:pt>
                <c:pt idx="340">
                  <c:v>101.43716261199999</c:v>
                </c:pt>
                <c:pt idx="341">
                  <c:v>101.442344041</c:v>
                </c:pt>
                <c:pt idx="342">
                  <c:v>101.447563503</c:v>
                </c:pt>
                <c:pt idx="343">
                  <c:v>101.452829678</c:v>
                </c:pt>
                <c:pt idx="344">
                  <c:v>101.458135731</c:v>
                </c:pt>
                <c:pt idx="345">
                  <c:v>101.463487465</c:v>
                </c:pt>
                <c:pt idx="346">
                  <c:v>101.468882579</c:v>
                </c:pt>
                <c:pt idx="347">
                  <c:v>101.474320815</c:v>
                </c:pt>
                <c:pt idx="348">
                  <c:v>101.47980490499999</c:v>
                </c:pt>
                <c:pt idx="349">
                  <c:v>101.48531894200001</c:v>
                </c:pt>
                <c:pt idx="350">
                  <c:v>101.49087817500001</c:v>
                </c:pt>
                <c:pt idx="351">
                  <c:v>101.496452197</c:v>
                </c:pt>
                <c:pt idx="352">
                  <c:v>101.50208092699999</c:v>
                </c:pt>
                <c:pt idx="353">
                  <c:v>101.50774703499999</c:v>
                </c:pt>
                <c:pt idx="354">
                  <c:v>101.51344637699999</c:v>
                </c:pt>
                <c:pt idx="355">
                  <c:v>101.51918879999999</c:v>
                </c:pt>
                <c:pt idx="356">
                  <c:v>101.524952005</c:v>
                </c:pt>
                <c:pt idx="357">
                  <c:v>101.530746204</c:v>
                </c:pt>
                <c:pt idx="358">
                  <c:v>101.53656763399999</c:v>
                </c:pt>
                <c:pt idx="359">
                  <c:v>101.54242328700001</c:v>
                </c:pt>
                <c:pt idx="360">
                  <c:v>101.548306983</c:v>
                </c:pt>
                <c:pt idx="361">
                  <c:v>101.554215515</c:v>
                </c:pt>
                <c:pt idx="362">
                  <c:v>101.56014731</c:v>
                </c:pt>
                <c:pt idx="363">
                  <c:v>101.566102391</c:v>
                </c:pt>
                <c:pt idx="364">
                  <c:v>101.572079945</c:v>
                </c:pt>
                <c:pt idx="365">
                  <c:v>101.578074622</c:v>
                </c:pt>
                <c:pt idx="366">
                  <c:v>101.58408452499999</c:v>
                </c:pt>
                <c:pt idx="367">
                  <c:v>101.590111229</c:v>
                </c:pt>
                <c:pt idx="368">
                  <c:v>101.596150935</c:v>
                </c:pt>
                <c:pt idx="369">
                  <c:v>101.60220144900001</c:v>
                </c:pt>
                <c:pt idx="370">
                  <c:v>101.608260555</c:v>
                </c:pt>
                <c:pt idx="371">
                  <c:v>101.61432607499999</c:v>
                </c:pt>
                <c:pt idx="372">
                  <c:v>101.620401141</c:v>
                </c:pt>
                <c:pt idx="373">
                  <c:v>101.626472537</c:v>
                </c:pt>
                <c:pt idx="374">
                  <c:v>101.632541948</c:v>
                </c:pt>
                <c:pt idx="375">
                  <c:v>101.638600299</c:v>
                </c:pt>
                <c:pt idx="376">
                  <c:v>101.644659233</c:v>
                </c:pt>
                <c:pt idx="377">
                  <c:v>101.65070971</c:v>
                </c:pt>
                <c:pt idx="378">
                  <c:v>101.656746129</c:v>
                </c:pt>
                <c:pt idx="379">
                  <c:v>101.662766588</c:v>
                </c:pt>
                <c:pt idx="380">
                  <c:v>101.668767569</c:v>
                </c:pt>
                <c:pt idx="381">
                  <c:v>101.674744131</c:v>
                </c:pt>
                <c:pt idx="382">
                  <c:v>101.680697795</c:v>
                </c:pt>
                <c:pt idx="383">
                  <c:v>101.68661905499999</c:v>
                </c:pt>
                <c:pt idx="384">
                  <c:v>101.692511963</c:v>
                </c:pt>
                <c:pt idx="385">
                  <c:v>101.698364614</c:v>
                </c:pt>
                <c:pt idx="386">
                  <c:v>101.704177359</c:v>
                </c:pt>
                <c:pt idx="387">
                  <c:v>101.709943743</c:v>
                </c:pt>
                <c:pt idx="388">
                  <c:v>101.71565650700001</c:v>
                </c:pt>
                <c:pt idx="389">
                  <c:v>101.72132799800001</c:v>
                </c:pt>
                <c:pt idx="390">
                  <c:v>101.72694099500001</c:v>
                </c:pt>
                <c:pt idx="391">
                  <c:v>101.73248031599999</c:v>
                </c:pt>
                <c:pt idx="392">
                  <c:v>101.737946667</c:v>
                </c:pt>
                <c:pt idx="393">
                  <c:v>101.7433541</c:v>
                </c:pt>
                <c:pt idx="394">
                  <c:v>101.74867775600001</c:v>
                </c:pt>
                <c:pt idx="395">
                  <c:v>101.75390632</c:v>
                </c:pt>
                <c:pt idx="396">
                  <c:v>101.759073562</c:v>
                </c:pt>
                <c:pt idx="397">
                  <c:v>101.76411863600001</c:v>
                </c:pt>
                <c:pt idx="398">
                  <c:v>101.76907849200001</c:v>
                </c:pt>
                <c:pt idx="399">
                  <c:v>101.773943557</c:v>
                </c:pt>
                <c:pt idx="400">
                  <c:v>101.778681926</c:v>
                </c:pt>
                <c:pt idx="401">
                  <c:v>101.78330755499999</c:v>
                </c:pt>
                <c:pt idx="402">
                  <c:v>101.787810591</c:v>
                </c:pt>
                <c:pt idx="403">
                  <c:v>101.792183128</c:v>
                </c:pt>
                <c:pt idx="404">
                  <c:v>101.796411132</c:v>
                </c:pt>
                <c:pt idx="405">
                  <c:v>101.800512985</c:v>
                </c:pt>
                <c:pt idx="406">
                  <c:v>101.80446431</c:v>
                </c:pt>
                <c:pt idx="407">
                  <c:v>101.808225975</c:v>
                </c:pt>
                <c:pt idx="408">
                  <c:v>101.81186329400001</c:v>
                </c:pt>
                <c:pt idx="409">
                  <c:v>101.81528915299999</c:v>
                </c:pt>
                <c:pt idx="410">
                  <c:v>101.81856358</c:v>
                </c:pt>
                <c:pt idx="411">
                  <c:v>101.821631498</c:v>
                </c:pt>
                <c:pt idx="412">
                  <c:v>101.82451092399999</c:v>
                </c:pt>
                <c:pt idx="413">
                  <c:v>101.82718664399999</c:v>
                </c:pt>
                <c:pt idx="414">
                  <c:v>101.82965417</c:v>
                </c:pt>
                <c:pt idx="415">
                  <c:v>101.831895347</c:v>
                </c:pt>
                <c:pt idx="416">
                  <c:v>101.833901383</c:v>
                </c:pt>
                <c:pt idx="417">
                  <c:v>101.835672843</c:v>
                </c:pt>
                <c:pt idx="418">
                  <c:v>101.837201226</c:v>
                </c:pt>
                <c:pt idx="419">
                  <c:v>101.838468359</c:v>
                </c:pt>
                <c:pt idx="420">
                  <c:v>101.83946072800001</c:v>
                </c:pt>
                <c:pt idx="421">
                  <c:v>101.840179214</c:v>
                </c:pt>
                <c:pt idx="422">
                  <c:v>101.840612846</c:v>
                </c:pt>
                <c:pt idx="423">
                  <c:v>101.840752696</c:v>
                </c:pt>
                <c:pt idx="424">
                  <c:v>101.840579484</c:v>
                </c:pt>
                <c:pt idx="425">
                  <c:v>101.840092306</c:v>
                </c:pt>
                <c:pt idx="426">
                  <c:v>101.839270533</c:v>
                </c:pt>
                <c:pt idx="427">
                  <c:v>101.838128739</c:v>
                </c:pt>
                <c:pt idx="428">
                  <c:v>101.836607102</c:v>
                </c:pt>
                <c:pt idx="429">
                  <c:v>101.83473716500001</c:v>
                </c:pt>
                <c:pt idx="430">
                  <c:v>101.832487552</c:v>
                </c:pt>
                <c:pt idx="431">
                  <c:v>101.8298626</c:v>
                </c:pt>
                <c:pt idx="432">
                  <c:v>101.82683707299999</c:v>
                </c:pt>
                <c:pt idx="433">
                  <c:v>101.823402622</c:v>
                </c:pt>
                <c:pt idx="434">
                  <c:v>101.81954712700001</c:v>
                </c:pt>
                <c:pt idx="435">
                  <c:v>101.815260794</c:v>
                </c:pt>
                <c:pt idx="436">
                  <c:v>101.81052567899999</c:v>
                </c:pt>
                <c:pt idx="437">
                  <c:v>101.80532452999999</c:v>
                </c:pt>
                <c:pt idx="438">
                  <c:v>101.799663326</c:v>
                </c:pt>
                <c:pt idx="439">
                  <c:v>101.793512686</c:v>
                </c:pt>
                <c:pt idx="440">
                  <c:v>101.786863829</c:v>
                </c:pt>
                <c:pt idx="441">
                  <c:v>101.779703293</c:v>
                </c:pt>
                <c:pt idx="442">
                  <c:v>101.77201743099999</c:v>
                </c:pt>
                <c:pt idx="443">
                  <c:v>101.763788099</c:v>
                </c:pt>
                <c:pt idx="444">
                  <c:v>101.75500995599999</c:v>
                </c:pt>
                <c:pt idx="445">
                  <c:v>101.74566890600001</c:v>
                </c:pt>
                <c:pt idx="446">
                  <c:v>101.735739631</c:v>
                </c:pt>
                <c:pt idx="447">
                  <c:v>101.725218935</c:v>
                </c:pt>
                <c:pt idx="448">
                  <c:v>101.714085274</c:v>
                </c:pt>
                <c:pt idx="449">
                  <c:v>101.702322348</c:v>
                </c:pt>
                <c:pt idx="450">
                  <c:v>101.689928169</c:v>
                </c:pt>
                <c:pt idx="451">
                  <c:v>101.676873215</c:v>
                </c:pt>
                <c:pt idx="452">
                  <c:v>101.663143684</c:v>
                </c:pt>
                <c:pt idx="453">
                  <c:v>101.648735062</c:v>
                </c:pt>
                <c:pt idx="454">
                  <c:v>101.633629336</c:v>
                </c:pt>
                <c:pt idx="455">
                  <c:v>101.617814602</c:v>
                </c:pt>
                <c:pt idx="456">
                  <c:v>101.601256944</c:v>
                </c:pt>
                <c:pt idx="457">
                  <c:v>101.583931729</c:v>
                </c:pt>
                <c:pt idx="458">
                  <c:v>101.56585838300001</c:v>
                </c:pt>
                <c:pt idx="459">
                  <c:v>101.54699554600001</c:v>
                </c:pt>
                <c:pt idx="460">
                  <c:v>101.527334502</c:v>
                </c:pt>
                <c:pt idx="461">
                  <c:v>101.506882668</c:v>
                </c:pt>
                <c:pt idx="462">
                  <c:v>101.485570045</c:v>
                </c:pt>
                <c:pt idx="463">
                  <c:v>101.463425894</c:v>
                </c:pt>
                <c:pt idx="464">
                  <c:v>101.440428066</c:v>
                </c:pt>
                <c:pt idx="465">
                  <c:v>101.416539716</c:v>
                </c:pt>
                <c:pt idx="466">
                  <c:v>101.39176107999999</c:v>
                </c:pt>
                <c:pt idx="467">
                  <c:v>101.366067125</c:v>
                </c:pt>
                <c:pt idx="468">
                  <c:v>101.33944361099999</c:v>
                </c:pt>
                <c:pt idx="469">
                  <c:v>101.311875915</c:v>
                </c:pt>
                <c:pt idx="470">
                  <c:v>101.28334513</c:v>
                </c:pt>
                <c:pt idx="471">
                  <c:v>101.253833689</c:v>
                </c:pt>
                <c:pt idx="472">
                  <c:v>101.22332548200001</c:v>
                </c:pt>
                <c:pt idx="473">
                  <c:v>101.191802615</c:v>
                </c:pt>
                <c:pt idx="474">
                  <c:v>101.15924926</c:v>
                </c:pt>
                <c:pt idx="475">
                  <c:v>101.12564668900001</c:v>
                </c:pt>
                <c:pt idx="476">
                  <c:v>101.090979421</c:v>
                </c:pt>
                <c:pt idx="477">
                  <c:v>101.055229529</c:v>
                </c:pt>
                <c:pt idx="478">
                  <c:v>101.01838018399999</c:v>
                </c:pt>
                <c:pt idx="479">
                  <c:v>100.980414162</c:v>
                </c:pt>
                <c:pt idx="480">
                  <c:v>100.94131467699999</c:v>
                </c:pt>
                <c:pt idx="481">
                  <c:v>100.901064844</c:v>
                </c:pt>
                <c:pt idx="482">
                  <c:v>100.85964757000001</c:v>
                </c:pt>
                <c:pt idx="483">
                  <c:v>100.817046</c:v>
                </c:pt>
                <c:pt idx="484">
                  <c:v>100.773243317</c:v>
                </c:pt>
                <c:pt idx="485">
                  <c:v>100.728222761</c:v>
                </c:pt>
                <c:pt idx="486">
                  <c:v>100.681967648</c:v>
                </c:pt>
                <c:pt idx="487">
                  <c:v>100.63446136</c:v>
                </c:pt>
                <c:pt idx="488">
                  <c:v>100.585687431</c:v>
                </c:pt>
                <c:pt idx="489">
                  <c:v>100.535629435</c:v>
                </c:pt>
                <c:pt idx="490">
                  <c:v>100.484271122</c:v>
                </c:pt>
                <c:pt idx="491">
                  <c:v>100.431596181</c:v>
                </c:pt>
                <c:pt idx="492">
                  <c:v>100.37758873600001</c:v>
                </c:pt>
                <c:pt idx="493">
                  <c:v>100.32223270999999</c:v>
                </c:pt>
                <c:pt idx="494">
                  <c:v>100.265512313</c:v>
                </c:pt>
                <c:pt idx="495">
                  <c:v>100.207412076</c:v>
                </c:pt>
                <c:pt idx="496">
                  <c:v>100.147916545</c:v>
                </c:pt>
                <c:pt idx="497">
                  <c:v>100.087010582</c:v>
                </c:pt>
                <c:pt idx="498">
                  <c:v>100.024678776</c:v>
                </c:pt>
                <c:pt idx="499">
                  <c:v>99.960906805600004</c:v>
                </c:pt>
                <c:pt idx="500">
                  <c:v>99.895679195200003</c:v>
                </c:pt>
                <c:pt idx="501">
                  <c:v>99.895679195200003</c:v>
                </c:pt>
                <c:pt idx="502">
                  <c:v>99.889626906983835</c:v>
                </c:pt>
                <c:pt idx="503">
                  <c:v>99.88343566798487</c:v>
                </c:pt>
                <c:pt idx="504">
                  <c:v>99.877104703298627</c:v>
                </c:pt>
                <c:pt idx="505">
                  <c:v>99.870617829086228</c:v>
                </c:pt>
                <c:pt idx="506">
                  <c:v>99.863993400805867</c:v>
                </c:pt>
                <c:pt idx="507">
                  <c:v>99.857240658009033</c:v>
                </c:pt>
                <c:pt idx="508">
                  <c:v>99.850344519599076</c:v>
                </c:pt>
                <c:pt idx="509">
                  <c:v>99.84330228968733</c:v>
                </c:pt>
                <c:pt idx="510">
                  <c:v>99.836137888094513</c:v>
                </c:pt>
                <c:pt idx="511">
                  <c:v>99.828856449679449</c:v>
                </c:pt>
                <c:pt idx="512">
                  <c:v>99.821429767704871</c:v>
                </c:pt>
                <c:pt idx="513">
                  <c:v>99.813860214758662</c:v>
                </c:pt>
                <c:pt idx="514">
                  <c:v>99.806182115318606</c:v>
                </c:pt>
                <c:pt idx="515">
                  <c:v>99.798374579291078</c:v>
                </c:pt>
                <c:pt idx="516">
                  <c:v>99.790456591382792</c:v>
                </c:pt>
                <c:pt idx="517">
                  <c:v>99.782395638562903</c:v>
                </c:pt>
                <c:pt idx="518">
                  <c:v>99.774223190726744</c:v>
                </c:pt>
                <c:pt idx="519">
                  <c:v>99.765929523573249</c:v>
                </c:pt>
                <c:pt idx="520">
                  <c:v>99.757521680151953</c:v>
                </c:pt>
                <c:pt idx="521">
                  <c:v>99.748994470602753</c:v>
                </c:pt>
                <c:pt idx="522">
                  <c:v>99.740345748847318</c:v>
                </c:pt>
                <c:pt idx="523">
                  <c:v>99.731593517834241</c:v>
                </c:pt>
                <c:pt idx="524">
                  <c:v>99.722717998618521</c:v>
                </c:pt>
                <c:pt idx="525">
                  <c:v>99.713742891257638</c:v>
                </c:pt>
                <c:pt idx="526">
                  <c:v>99.70467022478951</c:v>
                </c:pt>
                <c:pt idx="527">
                  <c:v>99.695480073081583</c:v>
                </c:pt>
                <c:pt idx="528">
                  <c:v>99.686184726072028</c:v>
                </c:pt>
                <c:pt idx="529">
                  <c:v>99.676775047412292</c:v>
                </c:pt>
                <c:pt idx="530">
                  <c:v>99.667274353638021</c:v>
                </c:pt>
                <c:pt idx="531">
                  <c:v>99.657673125378537</c:v>
                </c:pt>
                <c:pt idx="532">
                  <c:v>99.647978075672754</c:v>
                </c:pt>
                <c:pt idx="533">
                  <c:v>99.638180129701354</c:v>
                </c:pt>
                <c:pt idx="534">
                  <c:v>99.628286283179705</c:v>
                </c:pt>
                <c:pt idx="535">
                  <c:v>99.618294307413109</c:v>
                </c:pt>
                <c:pt idx="536">
                  <c:v>99.608213028064498</c:v>
                </c:pt>
                <c:pt idx="537">
                  <c:v>99.598040097967569</c:v>
                </c:pt>
                <c:pt idx="538">
                  <c:v>99.587777545297484</c:v>
                </c:pt>
                <c:pt idx="539">
                  <c:v>99.577425831395033</c:v>
                </c:pt>
                <c:pt idx="540">
                  <c:v>99.566983993884079</c:v>
                </c:pt>
                <c:pt idx="541">
                  <c:v>99.556460796109107</c:v>
                </c:pt>
                <c:pt idx="542">
                  <c:v>99.545851647986879</c:v>
                </c:pt>
                <c:pt idx="543">
                  <c:v>99.535158411779562</c:v>
                </c:pt>
                <c:pt idx="544">
                  <c:v>99.5243855880545</c:v>
                </c:pt>
                <c:pt idx="545">
                  <c:v>99.513532454042988</c:v>
                </c:pt>
                <c:pt idx="546">
                  <c:v>99.502600740522524</c:v>
                </c:pt>
                <c:pt idx="547">
                  <c:v>99.491591564902961</c:v>
                </c:pt>
                <c:pt idx="548">
                  <c:v>99.480506823672371</c:v>
                </c:pt>
                <c:pt idx="549">
                  <c:v>99.469347927884513</c:v>
                </c:pt>
                <c:pt idx="550">
                  <c:v>99.458115834882634</c:v>
                </c:pt>
                <c:pt idx="551">
                  <c:v>99.446812140508229</c:v>
                </c:pt>
                <c:pt idx="552">
                  <c:v>99.435438087910455</c:v>
                </c:pt>
                <c:pt idx="553">
                  <c:v>99.423995236153928</c:v>
                </c:pt>
                <c:pt idx="554">
                  <c:v>99.412484804555334</c:v>
                </c:pt>
                <c:pt idx="555">
                  <c:v>99.400908112021483</c:v>
                </c:pt>
                <c:pt idx="556">
                  <c:v>99.389266512258232</c:v>
                </c:pt>
                <c:pt idx="557">
                  <c:v>99.377561218154554</c:v>
                </c:pt>
                <c:pt idx="558">
                  <c:v>99.365793752947454</c:v>
                </c:pt>
                <c:pt idx="559">
                  <c:v>99.353965242798239</c:v>
                </c:pt>
                <c:pt idx="560">
                  <c:v>99.342077193494191</c:v>
                </c:pt>
                <c:pt idx="561">
                  <c:v>99.3301306604573</c:v>
                </c:pt>
                <c:pt idx="562">
                  <c:v>99.318127040834923</c:v>
                </c:pt>
                <c:pt idx="563">
                  <c:v>99.306067624258588</c:v>
                </c:pt>
                <c:pt idx="564">
                  <c:v>99.293953470711344</c:v>
                </c:pt>
                <c:pt idx="565">
                  <c:v>99.281785944982417</c:v>
                </c:pt>
                <c:pt idx="566">
                  <c:v>99.269566281012231</c:v>
                </c:pt>
                <c:pt idx="567">
                  <c:v>99.257295702960064</c:v>
                </c:pt>
                <c:pt idx="568">
                  <c:v>99.244975383304478</c:v>
                </c:pt>
                <c:pt idx="569">
                  <c:v>99.232606508987928</c:v>
                </c:pt>
                <c:pt idx="570">
                  <c:v>99.220190462524982</c:v>
                </c:pt>
                <c:pt idx="571">
                  <c:v>99.20772827375491</c:v>
                </c:pt>
                <c:pt idx="572">
                  <c:v>99.195221142727959</c:v>
                </c:pt>
                <c:pt idx="573">
                  <c:v>99.182670286747282</c:v>
                </c:pt>
                <c:pt idx="574">
                  <c:v>99.170076753674948</c:v>
                </c:pt>
                <c:pt idx="575">
                  <c:v>99.157441717586451</c:v>
                </c:pt>
                <c:pt idx="576">
                  <c:v>99.144766380117403</c:v>
                </c:pt>
                <c:pt idx="577">
                  <c:v>99.132051800364238</c:v>
                </c:pt>
                <c:pt idx="578">
                  <c:v>99.119299112423221</c:v>
                </c:pt>
                <c:pt idx="579">
                  <c:v>99.106509315739359</c:v>
                </c:pt>
                <c:pt idx="580">
                  <c:v>99.093683672658671</c:v>
                </c:pt>
                <c:pt idx="581">
                  <c:v>99.080823240646652</c:v>
                </c:pt>
                <c:pt idx="582">
                  <c:v>99.06792905255088</c:v>
                </c:pt>
                <c:pt idx="583">
                  <c:v>99.055002171072061</c:v>
                </c:pt>
                <c:pt idx="584">
                  <c:v>99.042043648323286</c:v>
                </c:pt>
                <c:pt idx="585">
                  <c:v>99.029054526363851</c:v>
                </c:pt>
                <c:pt idx="586">
                  <c:v>99.016035961129333</c:v>
                </c:pt>
                <c:pt idx="587">
                  <c:v>99.002988725543702</c:v>
                </c:pt>
                <c:pt idx="588">
                  <c:v>98.989913845194806</c:v>
                </c:pt>
                <c:pt idx="589">
                  <c:v>98.976812507881675</c:v>
                </c:pt>
                <c:pt idx="590">
                  <c:v>98.96368566641091</c:v>
                </c:pt>
                <c:pt idx="591">
                  <c:v>98.950534266553547</c:v>
                </c:pt>
                <c:pt idx="592">
                  <c:v>98.937359277538917</c:v>
                </c:pt>
                <c:pt idx="593">
                  <c:v>98.924161661275221</c:v>
                </c:pt>
                <c:pt idx="594">
                  <c:v>98.910942419418248</c:v>
                </c:pt>
                <c:pt idx="595">
                  <c:v>98.897702530847198</c:v>
                </c:pt>
                <c:pt idx="596">
                  <c:v>98.884442699442829</c:v>
                </c:pt>
                <c:pt idx="597">
                  <c:v>98.871163948323925</c:v>
                </c:pt>
                <c:pt idx="598">
                  <c:v>98.857867267288327</c:v>
                </c:pt>
                <c:pt idx="599">
                  <c:v>98.844553478680396</c:v>
                </c:pt>
                <c:pt idx="600">
                  <c:v>98.831223557683003</c:v>
                </c:pt>
                <c:pt idx="601">
                  <c:v>98.817878303037361</c:v>
                </c:pt>
                <c:pt idx="602">
                  <c:v>98.804518621241456</c:v>
                </c:pt>
                <c:pt idx="603">
                  <c:v>98.791145496495659</c:v>
                </c:pt>
                <c:pt idx="604">
                  <c:v>98.777759455384611</c:v>
                </c:pt>
                <c:pt idx="605">
                  <c:v>98.764361747469351</c:v>
                </c:pt>
                <c:pt idx="606">
                  <c:v>98.750953082601541</c:v>
                </c:pt>
                <c:pt idx="607">
                  <c:v>98.737533787464244</c:v>
                </c:pt>
                <c:pt idx="608">
                  <c:v>98.724105651275437</c:v>
                </c:pt>
                <c:pt idx="609">
                  <c:v>98.710668799775632</c:v>
                </c:pt>
                <c:pt idx="610">
                  <c:v>98.697224112392959</c:v>
                </c:pt>
                <c:pt idx="611">
                  <c:v>98.683772541186457</c:v>
                </c:pt>
                <c:pt idx="612">
                  <c:v>98.670314774831724</c:v>
                </c:pt>
                <c:pt idx="613">
                  <c:v>98.65685155398964</c:v>
                </c:pt>
                <c:pt idx="614">
                  <c:v>98.643383765539895</c:v>
                </c:pt>
                <c:pt idx="615">
                  <c:v>98.629912113510642</c:v>
                </c:pt>
                <c:pt idx="616">
                  <c:v>98.616437652761235</c:v>
                </c:pt>
                <c:pt idx="617">
                  <c:v>98.60296063426749</c:v>
                </c:pt>
                <c:pt idx="618">
                  <c:v>98.589481805762901</c:v>
                </c:pt>
                <c:pt idx="619">
                  <c:v>98.57600205729787</c:v>
                </c:pt>
                <c:pt idx="620">
                  <c:v>98.562522109209183</c:v>
                </c:pt>
                <c:pt idx="621">
                  <c:v>98.549042260694392</c:v>
                </c:pt>
                <c:pt idx="622">
                  <c:v>98.535564021699088</c:v>
                </c:pt>
                <c:pt idx="623">
                  <c:v>98.522088102619179</c:v>
                </c:pt>
                <c:pt idx="624">
                  <c:v>98.508614409743018</c:v>
                </c:pt>
                <c:pt idx="625">
                  <c:v>98.495144211235981</c:v>
                </c:pt>
                <c:pt idx="626">
                  <c:v>98.481677779137257</c:v>
                </c:pt>
                <c:pt idx="627">
                  <c:v>98.468216021101966</c:v>
                </c:pt>
                <c:pt idx="628">
                  <c:v>98.454759600133499</c:v>
                </c:pt>
                <c:pt idx="629">
                  <c:v>98.441308867123851</c:v>
                </c:pt>
                <c:pt idx="630">
                  <c:v>98.42786482906422</c:v>
                </c:pt>
                <c:pt idx="631">
                  <c:v>98.41442817670584</c:v>
                </c:pt>
                <c:pt idx="632">
                  <c:v>98.400999356410409</c:v>
                </c:pt>
                <c:pt idx="633">
                  <c:v>98.387579157180653</c:v>
                </c:pt>
                <c:pt idx="634">
                  <c:v>98.37416816012373</c:v>
                </c:pt>
                <c:pt idx="635">
                  <c:v>98.360766874283144</c:v>
                </c:pt>
                <c:pt idx="636">
                  <c:v>98.347375886663613</c:v>
                </c:pt>
                <c:pt idx="637">
                  <c:v>98.333996011988972</c:v>
                </c:pt>
                <c:pt idx="638">
                  <c:v>98.320627805387716</c:v>
                </c:pt>
                <c:pt idx="639">
                  <c:v>98.307271860565336</c:v>
                </c:pt>
                <c:pt idx="640">
                  <c:v>98.293928490474229</c:v>
                </c:pt>
                <c:pt idx="641">
                  <c:v>98.280598789584531</c:v>
                </c:pt>
                <c:pt idx="642">
                  <c:v>98.267282970375987</c:v>
                </c:pt>
                <c:pt idx="643">
                  <c:v>98.253981730099824</c:v>
                </c:pt>
                <c:pt idx="644">
                  <c:v>98.240695467451346</c:v>
                </c:pt>
                <c:pt idx="645">
                  <c:v>98.227425118773198</c:v>
                </c:pt>
                <c:pt idx="646">
                  <c:v>98.214171151393543</c:v>
                </c:pt>
                <c:pt idx="647">
                  <c:v>98.200933961306859</c:v>
                </c:pt>
                <c:pt idx="648">
                  <c:v>98.187714259479492</c:v>
                </c:pt>
                <c:pt idx="649">
                  <c:v>98.174512516397954</c:v>
                </c:pt>
                <c:pt idx="650">
                  <c:v>98.161329308147714</c:v>
                </c:pt>
                <c:pt idx="651">
                  <c:v>98.148165264145234</c:v>
                </c:pt>
                <c:pt idx="652">
                  <c:v>98.135020803999922</c:v>
                </c:pt>
                <c:pt idx="653">
                  <c:v>98.121896650331209</c:v>
                </c:pt>
                <c:pt idx="654">
                  <c:v>98.108793117621545</c:v>
                </c:pt>
                <c:pt idx="655">
                  <c:v>98.095711026988496</c:v>
                </c:pt>
                <c:pt idx="656">
                  <c:v>98.082654340181961</c:v>
                </c:pt>
                <c:pt idx="657">
                  <c:v>98.069616073751703</c:v>
                </c:pt>
                <c:pt idx="658">
                  <c:v>98.056606506242758</c:v>
                </c:pt>
                <c:pt idx="659">
                  <c:v>98.043614437757839</c:v>
                </c:pt>
                <c:pt idx="660">
                  <c:v>98.030645835058351</c:v>
                </c:pt>
                <c:pt idx="661">
                  <c:v>98.017702066556993</c:v>
                </c:pt>
                <c:pt idx="662">
                  <c:v>98.004785387620899</c:v>
                </c:pt>
                <c:pt idx="663">
                  <c:v>97.991892442173295</c:v>
                </c:pt>
                <c:pt idx="664">
                  <c:v>97.979021979596496</c:v>
                </c:pt>
                <c:pt idx="665">
                  <c:v>97.96618138943515</c:v>
                </c:pt>
                <c:pt idx="666">
                  <c:v>97.953360167865327</c:v>
                </c:pt>
                <c:pt idx="667">
                  <c:v>97.940574296166375</c:v>
                </c:pt>
                <c:pt idx="668">
                  <c:v>97.927826420864818</c:v>
                </c:pt>
                <c:pt idx="669">
                  <c:v>97.915097087137696</c:v>
                </c:pt>
                <c:pt idx="670">
                  <c:v>97.90239672879953</c:v>
                </c:pt>
                <c:pt idx="671">
                  <c:v>97.889725872205503</c:v>
                </c:pt>
                <c:pt idx="672">
                  <c:v>97.877075460795808</c:v>
                </c:pt>
                <c:pt idx="673">
                  <c:v>97.864465597771812</c:v>
                </c:pt>
                <c:pt idx="674">
                  <c:v>97.851891783753103</c:v>
                </c:pt>
                <c:pt idx="675">
                  <c:v>97.839344423565876</c:v>
                </c:pt>
                <c:pt idx="676">
                  <c:v>97.826828986237473</c:v>
                </c:pt>
                <c:pt idx="677">
                  <c:v>97.814348070674257</c:v>
                </c:pt>
                <c:pt idx="678">
                  <c:v>97.801893421766053</c:v>
                </c:pt>
                <c:pt idx="679">
                  <c:v>97.789477394273476</c:v>
                </c:pt>
                <c:pt idx="680">
                  <c:v>97.777096070227657</c:v>
                </c:pt>
                <c:pt idx="681">
                  <c:v>97.764748553199553</c:v>
                </c:pt>
                <c:pt idx="682">
                  <c:v>97.752435982760844</c:v>
                </c:pt>
                <c:pt idx="683">
                  <c:v>97.740156278011924</c:v>
                </c:pt>
                <c:pt idx="684">
                  <c:v>97.727916682259334</c:v>
                </c:pt>
                <c:pt idx="685">
                  <c:v>97.715712010114842</c:v>
                </c:pt>
                <c:pt idx="686">
                  <c:v>97.703542788364786</c:v>
                </c:pt>
                <c:pt idx="687">
                  <c:v>97.691412457251772</c:v>
                </c:pt>
                <c:pt idx="688">
                  <c:v>97.679319990093632</c:v>
                </c:pt>
                <c:pt idx="689">
                  <c:v>97.667265883705838</c:v>
                </c:pt>
                <c:pt idx="690">
                  <c:v>97.65525046688731</c:v>
                </c:pt>
                <c:pt idx="691">
                  <c:v>97.643274418297793</c:v>
                </c:pt>
                <c:pt idx="692">
                  <c:v>97.631338111718435</c:v>
                </c:pt>
                <c:pt idx="693">
                  <c:v>97.619442011799805</c:v>
                </c:pt>
                <c:pt idx="694">
                  <c:v>97.607586557560097</c:v>
                </c:pt>
                <c:pt idx="695">
                  <c:v>97.595772277923174</c:v>
                </c:pt>
                <c:pt idx="696">
                  <c:v>97.583999510282851</c:v>
                </c:pt>
                <c:pt idx="697">
                  <c:v>97.572268842911271</c:v>
                </c:pt>
                <c:pt idx="698">
                  <c:v>97.560580673230746</c:v>
                </c:pt>
                <c:pt idx="699">
                  <c:v>97.548935452537606</c:v>
                </c:pt>
                <c:pt idx="700">
                  <c:v>97.537333520182486</c:v>
                </c:pt>
                <c:pt idx="701">
                  <c:v>97.525775499134852</c:v>
                </c:pt>
                <c:pt idx="702">
                  <c:v>97.514261808603976</c:v>
                </c:pt>
                <c:pt idx="703">
                  <c:v>97.502792896281463</c:v>
                </c:pt>
                <c:pt idx="704">
                  <c:v>97.491369098769553</c:v>
                </c:pt>
                <c:pt idx="705">
                  <c:v>97.479990883007275</c:v>
                </c:pt>
                <c:pt idx="706">
                  <c:v>97.46865877315966</c:v>
                </c:pt>
                <c:pt idx="707">
                  <c:v>97.457373221053388</c:v>
                </c:pt>
                <c:pt idx="708">
                  <c:v>97.446134402835753</c:v>
                </c:pt>
                <c:pt idx="709">
                  <c:v>97.434942728190805</c:v>
                </c:pt>
                <c:pt idx="710">
                  <c:v>97.423798956428087</c:v>
                </c:pt>
                <c:pt idx="711">
                  <c:v>97.412703317208624</c:v>
                </c:pt>
                <c:pt idx="712">
                  <c:v>97.401656231331003</c:v>
                </c:pt>
                <c:pt idx="713">
                  <c:v>97.39065810631304</c:v>
                </c:pt>
                <c:pt idx="714">
                  <c:v>97.37970934581881</c:v>
                </c:pt>
                <c:pt idx="715">
                  <c:v>97.368810355572407</c:v>
                </c:pt>
                <c:pt idx="716">
                  <c:v>97.357961518084394</c:v>
                </c:pt>
                <c:pt idx="717">
                  <c:v>97.347163417151862</c:v>
                </c:pt>
                <c:pt idx="718">
                  <c:v>97.336416066470164</c:v>
                </c:pt>
                <c:pt idx="719">
                  <c:v>97.325720028819504</c:v>
                </c:pt>
                <c:pt idx="720">
                  <c:v>97.31507563981458</c:v>
                </c:pt>
                <c:pt idx="721">
                  <c:v>97.304483349904729</c:v>
                </c:pt>
                <c:pt idx="722">
                  <c:v>97.293943527438159</c:v>
                </c:pt>
                <c:pt idx="723">
                  <c:v>97.283456306145609</c:v>
                </c:pt>
                <c:pt idx="724">
                  <c:v>97.273022448960702</c:v>
                </c:pt>
                <c:pt idx="725">
                  <c:v>97.262641860296853</c:v>
                </c:pt>
                <c:pt idx="726">
                  <c:v>97.252315546857787</c:v>
                </c:pt>
                <c:pt idx="727">
                  <c:v>97.242043285145357</c:v>
                </c:pt>
                <c:pt idx="728">
                  <c:v>97.231825527308985</c:v>
                </c:pt>
                <c:pt idx="729">
                  <c:v>97.221662741554212</c:v>
                </c:pt>
                <c:pt idx="730">
                  <c:v>97.211555070952599</c:v>
                </c:pt>
                <c:pt idx="731">
                  <c:v>97.201502596869332</c:v>
                </c:pt>
                <c:pt idx="732">
                  <c:v>97.191506322952918</c:v>
                </c:pt>
                <c:pt idx="733">
                  <c:v>97.181566037915758</c:v>
                </c:pt>
                <c:pt idx="734">
                  <c:v>97.171682738332265</c:v>
                </c:pt>
                <c:pt idx="735">
                  <c:v>97.161855701305882</c:v>
                </c:pt>
                <c:pt idx="736">
                  <c:v>97.152085713240027</c:v>
                </c:pt>
                <c:pt idx="737">
                  <c:v>97.142373030761348</c:v>
                </c:pt>
                <c:pt idx="738">
                  <c:v>97.132717952647383</c:v>
                </c:pt>
                <c:pt idx="739">
                  <c:v>97.123120287909472</c:v>
                </c:pt>
                <c:pt idx="740">
                  <c:v>97.113581320041305</c:v>
                </c:pt>
                <c:pt idx="741">
                  <c:v>97.104100525950614</c:v>
                </c:pt>
                <c:pt idx="742">
                  <c:v>97.09467878047829</c:v>
                </c:pt>
                <c:pt idx="743">
                  <c:v>97.085315693442098</c:v>
                </c:pt>
                <c:pt idx="744">
                  <c:v>97.076011515216138</c:v>
                </c:pt>
                <c:pt idx="745">
                  <c:v>97.066766629522363</c:v>
                </c:pt>
                <c:pt idx="746">
                  <c:v>97.057581264058911</c:v>
                </c:pt>
                <c:pt idx="747">
                  <c:v>97.048455671730494</c:v>
                </c:pt>
                <c:pt idx="748">
                  <c:v>97.039389852734033</c:v>
                </c:pt>
                <c:pt idx="749">
                  <c:v>97.030384261077387</c:v>
                </c:pt>
                <c:pt idx="750">
                  <c:v>97.02143922773395</c:v>
                </c:pt>
                <c:pt idx="751">
                  <c:v>97.012554580796802</c:v>
                </c:pt>
                <c:pt idx="752">
                  <c:v>97.003730690108455</c:v>
                </c:pt>
                <c:pt idx="753">
                  <c:v>96.994967741983572</c:v>
                </c:pt>
                <c:pt idx="754">
                  <c:v>96.986265757177748</c:v>
                </c:pt>
                <c:pt idx="755">
                  <c:v>96.977624858226633</c:v>
                </c:pt>
                <c:pt idx="756">
                  <c:v>96.96904531906705</c:v>
                </c:pt>
                <c:pt idx="757">
                  <c:v>96.96052740345705</c:v>
                </c:pt>
                <c:pt idx="758">
                  <c:v>96.952070999489123</c:v>
                </c:pt>
                <c:pt idx="759">
                  <c:v>96.943676322460604</c:v>
                </c:pt>
                <c:pt idx="760">
                  <c:v>96.93534351812832</c:v>
                </c:pt>
                <c:pt idx="761">
                  <c:v>96.927072598357285</c:v>
                </c:pt>
                <c:pt idx="762">
                  <c:v>96.918863712517293</c:v>
                </c:pt>
                <c:pt idx="763">
                  <c:v>96.91071696478808</c:v>
                </c:pt>
                <c:pt idx="764">
                  <c:v>96.902632408509476</c:v>
                </c:pt>
                <c:pt idx="765">
                  <c:v>96.894610131908593</c:v>
                </c:pt>
                <c:pt idx="766">
                  <c:v>96.886650189172812</c:v>
                </c:pt>
                <c:pt idx="767">
                  <c:v>96.878752662883102</c:v>
                </c:pt>
                <c:pt idx="768">
                  <c:v>96.870917603823514</c:v>
                </c:pt>
                <c:pt idx="769">
                  <c:v>96.86314502966232</c:v>
                </c:pt>
                <c:pt idx="770">
                  <c:v>96.855434809717991</c:v>
                </c:pt>
                <c:pt idx="771">
                  <c:v>96.847787329193551</c:v>
                </c:pt>
                <c:pt idx="772">
                  <c:v>96.840202428036392</c:v>
                </c:pt>
                <c:pt idx="773">
                  <c:v>96.832680117418604</c:v>
                </c:pt>
                <c:pt idx="774">
                  <c:v>96.825220785716724</c:v>
                </c:pt>
                <c:pt idx="775">
                  <c:v>96.817827064850917</c:v>
                </c:pt>
                <c:pt idx="776">
                  <c:v>96.810492459900175</c:v>
                </c:pt>
                <c:pt idx="777">
                  <c:v>96.80322642172753</c:v>
                </c:pt>
                <c:pt idx="778">
                  <c:v>96.796016757895401</c:v>
                </c:pt>
                <c:pt idx="779">
                  <c:v>96.788872997734117</c:v>
                </c:pt>
                <c:pt idx="780">
                  <c:v>96.78178455257445</c:v>
                </c:pt>
                <c:pt idx="781">
                  <c:v>96.7747622640006</c:v>
                </c:pt>
                <c:pt idx="782">
                  <c:v>96.767804343645707</c:v>
                </c:pt>
                <c:pt idx="783">
                  <c:v>96.76090667320274</c:v>
                </c:pt>
                <c:pt idx="784">
                  <c:v>96.75406796734903</c:v>
                </c:pt>
                <c:pt idx="785">
                  <c:v>96.747294784423175</c:v>
                </c:pt>
                <c:pt idx="786">
                  <c:v>96.740576124635936</c:v>
                </c:pt>
                <c:pt idx="787">
                  <c:v>96.733927207226671</c:v>
                </c:pt>
                <c:pt idx="788">
                  <c:v>96.727350071166725</c:v>
                </c:pt>
                <c:pt idx="789">
                  <c:v>96.720824566963699</c:v>
                </c:pt>
                <c:pt idx="790">
                  <c:v>96.714360709694489</c:v>
                </c:pt>
                <c:pt idx="791">
                  <c:v>96.707948399594557</c:v>
                </c:pt>
                <c:pt idx="792">
                  <c:v>96.701607976281792</c:v>
                </c:pt>
                <c:pt idx="793">
                  <c:v>96.695328801220114</c:v>
                </c:pt>
                <c:pt idx="794">
                  <c:v>96.689115696589198</c:v>
                </c:pt>
                <c:pt idx="795">
                  <c:v>96.682958585874502</c:v>
                </c:pt>
                <c:pt idx="796">
                  <c:v>96.676862353923639</c:v>
                </c:pt>
                <c:pt idx="797">
                  <c:v>96.670823645093947</c:v>
                </c:pt>
                <c:pt idx="798">
                  <c:v>96.664848996398788</c:v>
                </c:pt>
                <c:pt idx="799">
                  <c:v>96.658934692118564</c:v>
                </c:pt>
                <c:pt idx="800">
                  <c:v>96.653081598389548</c:v>
                </c:pt>
                <c:pt idx="801">
                  <c:v>96.647287752131405</c:v>
                </c:pt>
                <c:pt idx="802">
                  <c:v>96.641553668837858</c:v>
                </c:pt>
                <c:pt idx="803">
                  <c:v>96.635878274274205</c:v>
                </c:pt>
                <c:pt idx="804">
                  <c:v>96.630263655392469</c:v>
                </c:pt>
                <c:pt idx="805">
                  <c:v>96.624708308341042</c:v>
                </c:pt>
                <c:pt idx="806">
                  <c:v>96.619210847130404</c:v>
                </c:pt>
                <c:pt idx="807">
                  <c:v>96.613773697772828</c:v>
                </c:pt>
                <c:pt idx="808">
                  <c:v>96.608395810294809</c:v>
                </c:pt>
                <c:pt idx="809">
                  <c:v>96.603076253257314</c:v>
                </c:pt>
                <c:pt idx="810">
                  <c:v>96.59781510082702</c:v>
                </c:pt>
                <c:pt idx="811">
                  <c:v>96.592611916013851</c:v>
                </c:pt>
                <c:pt idx="812">
                  <c:v>96.58746695132406</c:v>
                </c:pt>
                <c:pt idx="813">
                  <c:v>96.582379735150113</c:v>
                </c:pt>
                <c:pt idx="814">
                  <c:v>96.577350239521294</c:v>
                </c:pt>
                <c:pt idx="815">
                  <c:v>96.57237794058527</c:v>
                </c:pt>
                <c:pt idx="816">
                  <c:v>96.567462759488564</c:v>
                </c:pt>
                <c:pt idx="817">
                  <c:v>96.562604406579581</c:v>
                </c:pt>
                <c:pt idx="818">
                  <c:v>96.557802792732488</c:v>
                </c:pt>
                <c:pt idx="819">
                  <c:v>96.553057583526652</c:v>
                </c:pt>
                <c:pt idx="820">
                  <c:v>96.548368691072284</c:v>
                </c:pt>
                <c:pt idx="821">
                  <c:v>96.543735709939682</c:v>
                </c:pt>
                <c:pt idx="822">
                  <c:v>96.539158449752819</c:v>
                </c:pt>
                <c:pt idx="823">
                  <c:v>96.534636805074385</c:v>
                </c:pt>
                <c:pt idx="824">
                  <c:v>96.530170425393365</c:v>
                </c:pt>
                <c:pt idx="825">
                  <c:v>96.525758969467091</c:v>
                </c:pt>
                <c:pt idx="826">
                  <c:v>96.521402451824542</c:v>
                </c:pt>
                <c:pt idx="827">
                  <c:v>96.517100573426575</c:v>
                </c:pt>
                <c:pt idx="828">
                  <c:v>96.512853064429805</c:v>
                </c:pt>
                <c:pt idx="829">
                  <c:v>96.50865969356434</c:v>
                </c:pt>
                <c:pt idx="830">
                  <c:v>96.504520229769611</c:v>
                </c:pt>
                <c:pt idx="831">
                  <c:v>96.500434538253302</c:v>
                </c:pt>
                <c:pt idx="832">
                  <c:v>96.496402284104647</c:v>
                </c:pt>
                <c:pt idx="833">
                  <c:v>96.492423173190701</c:v>
                </c:pt>
                <c:pt idx="834">
                  <c:v>96.48849699525401</c:v>
                </c:pt>
                <c:pt idx="835">
                  <c:v>96.484623506339631</c:v>
                </c:pt>
                <c:pt idx="836">
                  <c:v>96.480802737239372</c:v>
                </c:pt>
                <c:pt idx="837">
                  <c:v>96.477034251062918</c:v>
                </c:pt>
                <c:pt idx="838">
                  <c:v>96.473317802705481</c:v>
                </c:pt>
                <c:pt idx="839">
                  <c:v>96.469653313909987</c:v>
                </c:pt>
                <c:pt idx="840">
                  <c:v>96.466040527640814</c:v>
                </c:pt>
                <c:pt idx="841">
                  <c:v>96.462479015437125</c:v>
                </c:pt>
                <c:pt idx="842">
                  <c:v>96.458969064994022</c:v>
                </c:pt>
                <c:pt idx="843">
                  <c:v>96.455510026281971</c:v>
                </c:pt>
                <c:pt idx="844">
                  <c:v>96.452101595527552</c:v>
                </c:pt>
                <c:pt idx="845">
                  <c:v>96.448744219020185</c:v>
                </c:pt>
                <c:pt idx="846">
                  <c:v>96.445437145887723</c:v>
                </c:pt>
                <c:pt idx="847">
                  <c:v>96.442180364174007</c:v>
                </c:pt>
                <c:pt idx="848">
                  <c:v>96.438973645711201</c:v>
                </c:pt>
                <c:pt idx="849">
                  <c:v>96.435816811071462</c:v>
                </c:pt>
                <c:pt idx="850">
                  <c:v>96.432709517894509</c:v>
                </c:pt>
                <c:pt idx="851">
                  <c:v>96.42965198868761</c:v>
                </c:pt>
                <c:pt idx="852">
                  <c:v>96.426643861305791</c:v>
                </c:pt>
                <c:pt idx="853">
                  <c:v>96.423685270738261</c:v>
                </c:pt>
                <c:pt idx="854">
                  <c:v>96.420775498702582</c:v>
                </c:pt>
                <c:pt idx="855">
                  <c:v>96.417914578646077</c:v>
                </c:pt>
                <c:pt idx="856">
                  <c:v>96.415102436465901</c:v>
                </c:pt>
                <c:pt idx="857">
                  <c:v>96.412338933707687</c:v>
                </c:pt>
                <c:pt idx="858">
                  <c:v>96.409623527057235</c:v>
                </c:pt>
                <c:pt idx="859">
                  <c:v>96.406956902972226</c:v>
                </c:pt>
                <c:pt idx="860">
                  <c:v>96.404338407603078</c:v>
                </c:pt>
                <c:pt idx="861">
                  <c:v>96.401768601776979</c:v>
                </c:pt>
                <c:pt idx="862">
                  <c:v>96.39924644181383</c:v>
                </c:pt>
                <c:pt idx="863">
                  <c:v>96.396772259785322</c:v>
                </c:pt>
                <c:pt idx="864">
                  <c:v>96.394345897077955</c:v>
                </c:pt>
                <c:pt idx="865">
                  <c:v>96.391967342320953</c:v>
                </c:pt>
                <c:pt idx="866">
                  <c:v>96.389636438396479</c:v>
                </c:pt>
                <c:pt idx="867">
                  <c:v>96.387353096808354</c:v>
                </c:pt>
                <c:pt idx="868">
                  <c:v>96.385117355651033</c:v>
                </c:pt>
                <c:pt idx="869">
                  <c:v>96.382929334142673</c:v>
                </c:pt>
                <c:pt idx="870">
                  <c:v>96.380788494827783</c:v>
                </c:pt>
                <c:pt idx="871">
                  <c:v>96.378695180956854</c:v>
                </c:pt>
                <c:pt idx="872">
                  <c:v>96.376649286649098</c:v>
                </c:pt>
                <c:pt idx="873">
                  <c:v>96.374650684105461</c:v>
                </c:pt>
                <c:pt idx="874">
                  <c:v>96.372699404816643</c:v>
                </c:pt>
                <c:pt idx="875">
                  <c:v>96.370795592095547</c:v>
                </c:pt>
                <c:pt idx="876">
                  <c:v>96.368939248057302</c:v>
                </c:pt>
                <c:pt idx="877">
                  <c:v>96.367130269916558</c:v>
                </c:pt>
                <c:pt idx="878">
                  <c:v>96.36536858163393</c:v>
                </c:pt>
                <c:pt idx="879">
                  <c:v>96.363654484573971</c:v>
                </c:pt>
                <c:pt idx="880">
                  <c:v>96.36198779405801</c:v>
                </c:pt>
                <c:pt idx="881">
                  <c:v>96.360368652584228</c:v>
                </c:pt>
                <c:pt idx="882">
                  <c:v>96.358797131197861</c:v>
                </c:pt>
                <c:pt idx="883">
                  <c:v>96.357273290214337</c:v>
                </c:pt>
                <c:pt idx="884">
                  <c:v>96.355797220461056</c:v>
                </c:pt>
                <c:pt idx="885">
                  <c:v>96.354368991599841</c:v>
                </c:pt>
                <c:pt idx="886">
                  <c:v>96.35298875732272</c:v>
                </c:pt>
                <c:pt idx="887">
                  <c:v>96.351656610299457</c:v>
                </c:pt>
                <c:pt idx="888">
                  <c:v>96.350372669676887</c:v>
                </c:pt>
                <c:pt idx="889">
                  <c:v>96.349137094185863</c:v>
                </c:pt>
                <c:pt idx="890">
                  <c:v>96.347949989246416</c:v>
                </c:pt>
                <c:pt idx="891">
                  <c:v>96.346811532110522</c:v>
                </c:pt>
                <c:pt idx="892">
                  <c:v>96.345721890391488</c:v>
                </c:pt>
                <c:pt idx="893">
                  <c:v>96.344681320656235</c:v>
                </c:pt>
                <c:pt idx="894">
                  <c:v>96.343689869116318</c:v>
                </c:pt>
                <c:pt idx="895">
                  <c:v>96.34275181623812</c:v>
                </c:pt>
                <c:pt idx="896">
                  <c:v>96.341859195810457</c:v>
                </c:pt>
                <c:pt idx="897">
                  <c:v>96.341022423145418</c:v>
                </c:pt>
                <c:pt idx="898">
                  <c:v>96.340229545255937</c:v>
                </c:pt>
                <c:pt idx="899">
                  <c:v>96.339486967698349</c:v>
                </c:pt>
                <c:pt idx="900">
                  <c:v>96.338794553831676</c:v>
                </c:pt>
                <c:pt idx="901">
                  <c:v>96.338153361585469</c:v>
                </c:pt>
                <c:pt idx="902">
                  <c:v>96.337565128473898</c:v>
                </c:pt>
                <c:pt idx="903">
                  <c:v>96.337026374553716</c:v>
                </c:pt>
                <c:pt idx="904">
                  <c:v>96.336535954248291</c:v>
                </c:pt>
                <c:pt idx="905">
                  <c:v>96.336100983078097</c:v>
                </c:pt>
                <c:pt idx="906">
                  <c:v>96.335710703056037</c:v>
                </c:pt>
                <c:pt idx="907">
                  <c:v>96.335380914418366</c:v>
                </c:pt>
                <c:pt idx="908">
                  <c:v>96.335114337743022</c:v>
                </c:pt>
                <c:pt idx="909">
                  <c:v>96.334890756553818</c:v>
                </c:pt>
                <c:pt idx="910">
                  <c:v>96.334720790972554</c:v>
                </c:pt>
                <c:pt idx="911">
                  <c:v>96.334594540683284</c:v>
                </c:pt>
                <c:pt idx="912">
                  <c:v>96.334533417527609</c:v>
                </c:pt>
                <c:pt idx="913">
                  <c:v>96.334527309835892</c:v>
                </c:pt>
                <c:pt idx="914">
                  <c:v>96.334576440867011</c:v>
                </c:pt>
                <c:pt idx="915">
                  <c:v>96.334686466896727</c:v>
                </c:pt>
                <c:pt idx="916">
                  <c:v>96.3348472435368</c:v>
                </c:pt>
                <c:pt idx="917">
                  <c:v>96.335064776174704</c:v>
                </c:pt>
                <c:pt idx="918">
                  <c:v>96.335336374806332</c:v>
                </c:pt>
                <c:pt idx="919">
                  <c:v>96.335668631018137</c:v>
                </c:pt>
                <c:pt idx="920">
                  <c:v>96.336059016258702</c:v>
                </c:pt>
                <c:pt idx="921">
                  <c:v>96.33650819101976</c:v>
                </c:pt>
                <c:pt idx="922">
                  <c:v>96.337016142059184</c:v>
                </c:pt>
                <c:pt idx="923">
                  <c:v>96.337583684394332</c:v>
                </c:pt>
                <c:pt idx="924">
                  <c:v>96.338209912411571</c:v>
                </c:pt>
                <c:pt idx="925">
                  <c:v>96.338897770236571</c:v>
                </c:pt>
                <c:pt idx="926">
                  <c:v>96.339646931869481</c:v>
                </c:pt>
                <c:pt idx="927">
                  <c:v>96.340456363507286</c:v>
                </c:pt>
                <c:pt idx="928">
                  <c:v>96.341329425331978</c:v>
                </c:pt>
                <c:pt idx="929">
                  <c:v>96.342265075512799</c:v>
                </c:pt>
                <c:pt idx="930">
                  <c:v>96.343264760331124</c:v>
                </c:pt>
                <c:pt idx="931">
                  <c:v>96.34432831251037</c:v>
                </c:pt>
                <c:pt idx="932">
                  <c:v>96.345456346925786</c:v>
                </c:pt>
                <c:pt idx="933">
                  <c:v>96.346649615349662</c:v>
                </c:pt>
                <c:pt idx="934">
                  <c:v>96.347908517389698</c:v>
                </c:pt>
                <c:pt idx="935">
                  <c:v>96.349233994542018</c:v>
                </c:pt>
                <c:pt idx="936">
                  <c:v>96.350626753161777</c:v>
                </c:pt>
                <c:pt idx="937">
                  <c:v>96.352087391334123</c:v>
                </c:pt>
                <c:pt idx="938">
                  <c:v>96.353616407519198</c:v>
                </c:pt>
                <c:pt idx="939">
                  <c:v>96.355214500481452</c:v>
                </c:pt>
                <c:pt idx="940">
                  <c:v>96.356882320550355</c:v>
                </c:pt>
                <c:pt idx="941">
                  <c:v>96.358620686100693</c:v>
                </c:pt>
                <c:pt idx="942">
                  <c:v>96.360430194764916</c:v>
                </c:pt>
                <c:pt idx="943">
                  <c:v>96.36231165633609</c:v>
                </c:pt>
                <c:pt idx="944">
                  <c:v>96.364265655416034</c:v>
                </c:pt>
                <c:pt idx="945">
                  <c:v>96.366292903609192</c:v>
                </c:pt>
                <c:pt idx="946">
                  <c:v>96.368394282328524</c:v>
                </c:pt>
                <c:pt idx="947">
                  <c:v>96.370570424501977</c:v>
                </c:pt>
                <c:pt idx="948">
                  <c:v>96.372821988083984</c:v>
                </c:pt>
                <c:pt idx="949">
                  <c:v>96.375149738666977</c:v>
                </c:pt>
                <c:pt idx="950">
                  <c:v>96.37755457182962</c:v>
                </c:pt>
                <c:pt idx="951">
                  <c:v>96.380037160600125</c:v>
                </c:pt>
                <c:pt idx="952">
                  <c:v>96.382598275855344</c:v>
                </c:pt>
                <c:pt idx="953">
                  <c:v>96.385238655911252</c:v>
                </c:pt>
                <c:pt idx="954">
                  <c:v>96.387959120714811</c:v>
                </c:pt>
                <c:pt idx="955">
                  <c:v>96.390760431836597</c:v>
                </c:pt>
                <c:pt idx="956">
                  <c:v>96.393643373620364</c:v>
                </c:pt>
                <c:pt idx="957">
                  <c:v>96.396608830168276</c:v>
                </c:pt>
                <c:pt idx="958">
                  <c:v>96.399657409551565</c:v>
                </c:pt>
                <c:pt idx="959">
                  <c:v>96.402789831576129</c:v>
                </c:pt>
                <c:pt idx="960">
                  <c:v>96.406007197195237</c:v>
                </c:pt>
                <c:pt idx="961">
                  <c:v>96.409310230372014</c:v>
                </c:pt>
                <c:pt idx="962">
                  <c:v>96.41269969586051</c:v>
                </c:pt>
                <c:pt idx="963">
                  <c:v>96.416176391766598</c:v>
                </c:pt>
                <c:pt idx="964">
                  <c:v>96.41974108173315</c:v>
                </c:pt>
                <c:pt idx="965">
                  <c:v>96.423394957606604</c:v>
                </c:pt>
                <c:pt idx="966">
                  <c:v>96.427138298511821</c:v>
                </c:pt>
                <c:pt idx="967">
                  <c:v>96.43097218588872</c:v>
                </c:pt>
                <c:pt idx="968">
                  <c:v>96.434897376487029</c:v>
                </c:pt>
                <c:pt idx="969">
                  <c:v>96.438914724425075</c:v>
                </c:pt>
                <c:pt idx="970">
                  <c:v>96.443024971340634</c:v>
                </c:pt>
                <c:pt idx="971">
                  <c:v>96.44722910174039</c:v>
                </c:pt>
                <c:pt idx="972">
                  <c:v>96.451527857925427</c:v>
                </c:pt>
                <c:pt idx="973">
                  <c:v>96.455922062243275</c:v>
                </c:pt>
                <c:pt idx="974">
                  <c:v>96.460412497144802</c:v>
                </c:pt>
                <c:pt idx="975">
                  <c:v>96.465000214991861</c:v>
                </c:pt>
                <c:pt idx="976">
                  <c:v>96.469685614494111</c:v>
                </c:pt>
                <c:pt idx="977">
                  <c:v>96.474469808944264</c:v>
                </c:pt>
                <c:pt idx="978">
                  <c:v>96.479353541299474</c:v>
                </c:pt>
                <c:pt idx="979">
                  <c:v>96.484337622681707</c:v>
                </c:pt>
                <c:pt idx="980">
                  <c:v>96.489422713818129</c:v>
                </c:pt>
                <c:pt idx="981">
                  <c:v>96.494609912131324</c:v>
                </c:pt>
                <c:pt idx="982">
                  <c:v>96.499899872111101</c:v>
                </c:pt>
                <c:pt idx="983">
                  <c:v>96.505293389496529</c:v>
                </c:pt>
                <c:pt idx="984">
                  <c:v>96.510791255307652</c:v>
                </c:pt>
                <c:pt idx="985">
                  <c:v>96.516394255375275</c:v>
                </c:pt>
                <c:pt idx="986">
                  <c:v>96.522103325491244</c:v>
                </c:pt>
                <c:pt idx="987">
                  <c:v>96.527918929518719</c:v>
                </c:pt>
                <c:pt idx="988">
                  <c:v>96.533841989644259</c:v>
                </c:pt>
                <c:pt idx="989">
                  <c:v>96.539873226177946</c:v>
                </c:pt>
                <c:pt idx="990">
                  <c:v>96.546013368608314</c:v>
                </c:pt>
                <c:pt idx="991">
                  <c:v>96.552263329640752</c:v>
                </c:pt>
                <c:pt idx="992">
                  <c:v>96.558623782205984</c:v>
                </c:pt>
                <c:pt idx="993">
                  <c:v>96.565095382784818</c:v>
                </c:pt>
                <c:pt idx="994">
                  <c:v>96.571678911685723</c:v>
                </c:pt>
                <c:pt idx="995">
                  <c:v>96.57837501677308</c:v>
                </c:pt>
                <c:pt idx="996">
                  <c:v>96.585184541960189</c:v>
                </c:pt>
                <c:pt idx="997">
                  <c:v>96.592107957393097</c:v>
                </c:pt>
                <c:pt idx="998">
                  <c:v>96.599146127704557</c:v>
                </c:pt>
                <c:pt idx="999">
                  <c:v>96.606299567785484</c:v>
                </c:pt>
                <c:pt idx="1000">
                  <c:v>96.613569007844234</c:v>
                </c:pt>
                <c:pt idx="1001">
                  <c:v>96.620955050600202</c:v>
                </c:pt>
                <c:pt idx="1002">
                  <c:v>96.628458407900155</c:v>
                </c:pt>
                <c:pt idx="1003">
                  <c:v>96.636079655688263</c:v>
                </c:pt>
                <c:pt idx="1004">
                  <c:v>96.643819306858788</c:v>
                </c:pt>
                <c:pt idx="1005">
                  <c:v>96.651678140015036</c:v>
                </c:pt>
                <c:pt idx="1006">
                  <c:v>96.659656634079795</c:v>
                </c:pt>
                <c:pt idx="1007">
                  <c:v>96.667755331396222</c:v>
                </c:pt>
                <c:pt idx="1008">
                  <c:v>96.675974790346842</c:v>
                </c:pt>
                <c:pt idx="1009">
                  <c:v>96.684315539092353</c:v>
                </c:pt>
                <c:pt idx="1010">
                  <c:v>96.692778089605952</c:v>
                </c:pt>
                <c:pt idx="1011">
                  <c:v>96.701362936814704</c:v>
                </c:pt>
                <c:pt idx="1012">
                  <c:v>96.710070592077273</c:v>
                </c:pt>
                <c:pt idx="1013">
                  <c:v>96.718901448935924</c:v>
                </c:pt>
                <c:pt idx="1014">
                  <c:v>96.727855933011426</c:v>
                </c:pt>
                <c:pt idx="1015">
                  <c:v>96.736934616649449</c:v>
                </c:pt>
                <c:pt idx="1016">
                  <c:v>96.746141814926602</c:v>
                </c:pt>
                <c:pt idx="1017">
                  <c:v>96.755469711628663</c:v>
                </c:pt>
                <c:pt idx="1018">
                  <c:v>96.764928953235056</c:v>
                </c:pt>
                <c:pt idx="1019">
                  <c:v>96.774507622092671</c:v>
                </c:pt>
                <c:pt idx="1020">
                  <c:v>96.784211709981804</c:v>
                </c:pt>
                <c:pt idx="1021">
                  <c:v>96.794042556205795</c:v>
                </c:pt>
                <c:pt idx="1022">
                  <c:v>96.804001919617832</c:v>
                </c:pt>
                <c:pt idx="1023">
                  <c:v>96.814085735984776</c:v>
                </c:pt>
                <c:pt idx="1024">
                  <c:v>96.824293254853671</c:v>
                </c:pt>
                <c:pt idx="1025">
                  <c:v>96.834631822596677</c:v>
                </c:pt>
                <c:pt idx="1026">
                  <c:v>96.845089536191907</c:v>
                </c:pt>
                <c:pt idx="1027">
                  <c:v>96.855683023935171</c:v>
                </c:pt>
                <c:pt idx="1028">
                  <c:v>96.866414473788026</c:v>
                </c:pt>
                <c:pt idx="1029">
                  <c:v>96.877263598534938</c:v>
                </c:pt>
                <c:pt idx="1030">
                  <c:v>96.888240265638842</c:v>
                </c:pt>
                <c:pt idx="1031">
                  <c:v>96.899345022559132</c:v>
                </c:pt>
                <c:pt idx="1032">
                  <c:v>96.910567148901677</c:v>
                </c:pt>
                <c:pt idx="1033">
                  <c:v>96.921928147688732</c:v>
                </c:pt>
                <c:pt idx="1034">
                  <c:v>96.933417263898548</c:v>
                </c:pt>
                <c:pt idx="1035">
                  <c:v>96.945039446946979</c:v>
                </c:pt>
                <c:pt idx="1036">
                  <c:v>96.956785434703463</c:v>
                </c:pt>
                <c:pt idx="1037">
                  <c:v>96.968658010321036</c:v>
                </c:pt>
                <c:pt idx="1038">
                  <c:v>96.980660373441566</c:v>
                </c:pt>
                <c:pt idx="1039">
                  <c:v>96.99278429009982</c:v>
                </c:pt>
                <c:pt idx="1040">
                  <c:v>97.005039674845278</c:v>
                </c:pt>
                <c:pt idx="1041">
                  <c:v>97.017422472920231</c:v>
                </c:pt>
                <c:pt idx="1042">
                  <c:v>97.029932142725585</c:v>
                </c:pt>
                <c:pt idx="1043">
                  <c:v>97.042568452934958</c:v>
                </c:pt>
                <c:pt idx="1044">
                  <c:v>97.055331309517769</c:v>
                </c:pt>
                <c:pt idx="1045">
                  <c:v>97.068222113665669</c:v>
                </c:pt>
                <c:pt idx="1046">
                  <c:v>97.081236787421958</c:v>
                </c:pt>
                <c:pt idx="1047">
                  <c:v>97.09437673813477</c:v>
                </c:pt>
                <c:pt idx="1048">
                  <c:v>97.107635511522687</c:v>
                </c:pt>
                <c:pt idx="1049">
                  <c:v>97.121024970711687</c:v>
                </c:pt>
                <c:pt idx="1050">
                  <c:v>97.134538449651956</c:v>
                </c:pt>
                <c:pt idx="1051">
                  <c:v>97.148185057195107</c:v>
                </c:pt>
                <c:pt idx="1052">
                  <c:v>97.161945420480421</c:v>
                </c:pt>
                <c:pt idx="1053">
                  <c:v>97.175828033800713</c:v>
                </c:pt>
                <c:pt idx="1054">
                  <c:v>97.18982342519719</c:v>
                </c:pt>
                <c:pt idx="1055">
                  <c:v>97.203949060380339</c:v>
                </c:pt>
                <c:pt idx="1056">
                  <c:v>97.21820241179141</c:v>
                </c:pt>
                <c:pt idx="1057">
                  <c:v>97.232568687735892</c:v>
                </c:pt>
                <c:pt idx="1058">
                  <c:v>97.247057188715047</c:v>
                </c:pt>
                <c:pt idx="1059">
                  <c:v>97.26166137986084</c:v>
                </c:pt>
                <c:pt idx="1060">
                  <c:v>97.276381087728083</c:v>
                </c:pt>
                <c:pt idx="1061">
                  <c:v>97.291219810488457</c:v>
                </c:pt>
                <c:pt idx="1062">
                  <c:v>97.306174849324819</c:v>
                </c:pt>
                <c:pt idx="1063">
                  <c:v>97.321244680708588</c:v>
                </c:pt>
                <c:pt idx="1064">
                  <c:v>97.336423132365596</c:v>
                </c:pt>
                <c:pt idx="1065">
                  <c:v>97.351720422038142</c:v>
                </c:pt>
                <c:pt idx="1066">
                  <c:v>97.367126525106528</c:v>
                </c:pt>
                <c:pt idx="1067">
                  <c:v>97.382647478797367</c:v>
                </c:pt>
                <c:pt idx="1068">
                  <c:v>97.398278803751452</c:v>
                </c:pt>
                <c:pt idx="1069">
                  <c:v>97.414019449013637</c:v>
                </c:pt>
                <c:pt idx="1070">
                  <c:v>97.429868326030544</c:v>
                </c:pt>
                <c:pt idx="1071">
                  <c:v>97.445824346659293</c:v>
                </c:pt>
                <c:pt idx="1072">
                  <c:v>97.461886276976443</c:v>
                </c:pt>
                <c:pt idx="1073">
                  <c:v>97.478053094073005</c:v>
                </c:pt>
                <c:pt idx="1074">
                  <c:v>97.494323574102893</c:v>
                </c:pt>
                <c:pt idx="1075">
                  <c:v>97.510696465557857</c:v>
                </c:pt>
                <c:pt idx="1076">
                  <c:v>97.527170517287061</c:v>
                </c:pt>
                <c:pt idx="1077">
                  <c:v>97.543744423011475</c:v>
                </c:pt>
                <c:pt idx="1078">
                  <c:v>97.560417023402664</c:v>
                </c:pt>
                <c:pt idx="1079">
                  <c:v>97.577186789749362</c:v>
                </c:pt>
                <c:pt idx="1080">
                  <c:v>97.594052315832187</c:v>
                </c:pt>
                <c:pt idx="1081">
                  <c:v>97.611012453929817</c:v>
                </c:pt>
                <c:pt idx="1082">
                  <c:v>97.628065716789294</c:v>
                </c:pt>
                <c:pt idx="1083">
                  <c:v>97.645210442866428</c:v>
                </c:pt>
                <c:pt idx="1084">
                  <c:v>97.662445610515775</c:v>
                </c:pt>
                <c:pt idx="1085">
                  <c:v>97.679769448743031</c:v>
                </c:pt>
                <c:pt idx="1086">
                  <c:v>97.697180441617263</c:v>
                </c:pt>
                <c:pt idx="1087">
                  <c:v>97.714677163552381</c:v>
                </c:pt>
                <c:pt idx="1088">
                  <c:v>97.732257915471081</c:v>
                </c:pt>
                <c:pt idx="1089">
                  <c:v>97.749921326743959</c:v>
                </c:pt>
                <c:pt idx="1090">
                  <c:v>97.767665623803197</c:v>
                </c:pt>
                <c:pt idx="1091">
                  <c:v>97.785489261313828</c:v>
                </c:pt>
                <c:pt idx="1092">
                  <c:v>97.80339058877712</c:v>
                </c:pt>
                <c:pt idx="1093">
                  <c:v>97.82136787547212</c:v>
                </c:pt>
                <c:pt idx="1094">
                  <c:v>97.839419582899595</c:v>
                </c:pt>
                <c:pt idx="1095">
                  <c:v>97.857544050771807</c:v>
                </c:pt>
                <c:pt idx="1096">
                  <c:v>97.875739552062527</c:v>
                </c:pt>
                <c:pt idx="1097">
                  <c:v>97.894004302606589</c:v>
                </c:pt>
                <c:pt idx="1098">
                  <c:v>97.912336348159002</c:v>
                </c:pt>
                <c:pt idx="1099">
                  <c:v>97.930734498320533</c:v>
                </c:pt>
                <c:pt idx="1100">
                  <c:v>97.949196715114368</c:v>
                </c:pt>
                <c:pt idx="1101">
                  <c:v>97.967720959701211</c:v>
                </c:pt>
                <c:pt idx="1102">
                  <c:v>97.986305639363721</c:v>
                </c:pt>
                <c:pt idx="1103">
                  <c:v>98.004948951471917</c:v>
                </c:pt>
                <c:pt idx="1104">
                  <c:v>98.023649082920144</c:v>
                </c:pt>
                <c:pt idx="1105">
                  <c:v>98.042404210926009</c:v>
                </c:pt>
                <c:pt idx="1106">
                  <c:v>98.061212504059668</c:v>
                </c:pt>
                <c:pt idx="1107">
                  <c:v>98.08007172194776</c:v>
                </c:pt>
                <c:pt idx="1108">
                  <c:v>98.098980816235326</c:v>
                </c:pt>
                <c:pt idx="1109">
                  <c:v>98.117937537656786</c:v>
                </c:pt>
                <c:pt idx="1110">
                  <c:v>98.136940447166495</c:v>
                </c:pt>
                <c:pt idx="1111">
                  <c:v>98.155986850727828</c:v>
                </c:pt>
                <c:pt idx="1112">
                  <c:v>98.175075297248128</c:v>
                </c:pt>
                <c:pt idx="1113">
                  <c:v>98.194204000278688</c:v>
                </c:pt>
                <c:pt idx="1114">
                  <c:v>98.213370948385659</c:v>
                </c:pt>
                <c:pt idx="1115">
                  <c:v>98.232574157025113</c:v>
                </c:pt>
                <c:pt idx="1116">
                  <c:v>98.251811779477478</c:v>
                </c:pt>
                <c:pt idx="1117">
                  <c:v>98.271082411035181</c:v>
                </c:pt>
                <c:pt idx="1118">
                  <c:v>98.290383893782263</c:v>
                </c:pt>
                <c:pt idx="1119">
                  <c:v>98.309714238418394</c:v>
                </c:pt>
                <c:pt idx="1120">
                  <c:v>98.329072130651056</c:v>
                </c:pt>
                <c:pt idx="1121">
                  <c:v>98.348454949085692</c:v>
                </c:pt>
                <c:pt idx="1122">
                  <c:v>98.367861182953462</c:v>
                </c:pt>
                <c:pt idx="1123">
                  <c:v>98.387288934948913</c:v>
                </c:pt>
                <c:pt idx="1124">
                  <c:v>98.406736486258765</c:v>
                </c:pt>
                <c:pt idx="1125">
                  <c:v>98.426201958068049</c:v>
                </c:pt>
                <c:pt idx="1126">
                  <c:v>98.445683376557781</c:v>
                </c:pt>
                <c:pt idx="1127">
                  <c:v>98.465179495854613</c:v>
                </c:pt>
                <c:pt idx="1128">
                  <c:v>98.484687893203017</c:v>
                </c:pt>
                <c:pt idx="1129">
                  <c:v>98.504207016125051</c:v>
                </c:pt>
                <c:pt idx="1130">
                  <c:v>98.523735324929405</c:v>
                </c:pt>
                <c:pt idx="1131">
                  <c:v>98.543270645804398</c:v>
                </c:pt>
                <c:pt idx="1132">
                  <c:v>98.562811380401371</c:v>
                </c:pt>
                <c:pt idx="1133">
                  <c:v>98.582355969837053</c:v>
                </c:pt>
                <c:pt idx="1134">
                  <c:v>98.601901906803988</c:v>
                </c:pt>
                <c:pt idx="1135">
                  <c:v>98.621449567913146</c:v>
                </c:pt>
                <c:pt idx="1136">
                  <c:v>98.640993427037671</c:v>
                </c:pt>
                <c:pt idx="1137">
                  <c:v>98.660538056353204</c:v>
                </c:pt>
                <c:pt idx="1138">
                  <c:v>98.680076331897396</c:v>
                </c:pt>
                <c:pt idx="1139">
                  <c:v>98.699608326444206</c:v>
                </c:pt>
                <c:pt idx="1140">
                  <c:v>98.719132550820177</c:v>
                </c:pt>
                <c:pt idx="1141">
                  <c:v>98.738643580490219</c:v>
                </c:pt>
                <c:pt idx="1142">
                  <c:v>98.758151222730348</c:v>
                </c:pt>
                <c:pt idx="1143">
                  <c:v>98.777644490982169</c:v>
                </c:pt>
                <c:pt idx="1144">
                  <c:v>98.797122255985613</c:v>
                </c:pt>
                <c:pt idx="1145">
                  <c:v>98.816583354838116</c:v>
                </c:pt>
                <c:pt idx="1146">
                  <c:v>98.836031199217359</c:v>
                </c:pt>
                <c:pt idx="1147">
                  <c:v>98.855458658186336</c:v>
                </c:pt>
                <c:pt idx="1148">
                  <c:v>98.874866648165479</c:v>
                </c:pt>
                <c:pt idx="1149">
                  <c:v>98.894251663270225</c:v>
                </c:pt>
                <c:pt idx="1150">
                  <c:v>98.913617405418876</c:v>
                </c:pt>
                <c:pt idx="1151">
                  <c:v>98.932956118165365</c:v>
                </c:pt>
                <c:pt idx="1152">
                  <c:v>98.952277238412904</c:v>
                </c:pt>
                <c:pt idx="1153">
                  <c:v>98.971565642509432</c:v>
                </c:pt>
                <c:pt idx="1154">
                  <c:v>98.990829187053379</c:v>
                </c:pt>
                <c:pt idx="1155">
                  <c:v>99.010058227443437</c:v>
                </c:pt>
                <c:pt idx="1156">
                  <c:v>99.02926189801488</c:v>
                </c:pt>
                <c:pt idx="1157">
                  <c:v>99.048434731346077</c:v>
                </c:pt>
                <c:pt idx="1158">
                  <c:v>99.067585438498625</c:v>
                </c:pt>
                <c:pt idx="1159">
                  <c:v>99.08669357539236</c:v>
                </c:pt>
                <c:pt idx="1160">
                  <c:v>99.10576760888415</c:v>
                </c:pt>
                <c:pt idx="1161">
                  <c:v>99.124796968019751</c:v>
                </c:pt>
                <c:pt idx="1162">
                  <c:v>99.143799507191829</c:v>
                </c:pt>
                <c:pt idx="1163">
                  <c:v>99.162772396470032</c:v>
                </c:pt>
                <c:pt idx="1164">
                  <c:v>99.181700032233778</c:v>
                </c:pt>
                <c:pt idx="1165">
                  <c:v>99.200591971002211</c:v>
                </c:pt>
                <c:pt idx="1166">
                  <c:v>99.219441033831743</c:v>
                </c:pt>
                <c:pt idx="1167">
                  <c:v>99.238249905200419</c:v>
                </c:pt>
                <c:pt idx="1168">
                  <c:v>99.257014938316757</c:v>
                </c:pt>
                <c:pt idx="1169">
                  <c:v>99.275740433041449</c:v>
                </c:pt>
                <c:pt idx="1170">
                  <c:v>99.29442244615646</c:v>
                </c:pt>
                <c:pt idx="1171">
                  <c:v>99.313055340886933</c:v>
                </c:pt>
                <c:pt idx="1172">
                  <c:v>99.331653768878979</c:v>
                </c:pt>
                <c:pt idx="1173">
                  <c:v>99.350194877148994</c:v>
                </c:pt>
                <c:pt idx="1174">
                  <c:v>99.368698414501736</c:v>
                </c:pt>
                <c:pt idx="1175">
                  <c:v>99.387155781894847</c:v>
                </c:pt>
                <c:pt idx="1176">
                  <c:v>99.405566681373656</c:v>
                </c:pt>
                <c:pt idx="1177">
                  <c:v>99.423930271092559</c:v>
                </c:pt>
                <c:pt idx="1178">
                  <c:v>99.44224648237325</c:v>
                </c:pt>
                <c:pt idx="1179">
                  <c:v>99.460514840337311</c:v>
                </c:pt>
                <c:pt idx="1180">
                  <c:v>99.478735735349233</c:v>
                </c:pt>
                <c:pt idx="1181">
                  <c:v>99.496904925410433</c:v>
                </c:pt>
                <c:pt idx="1182">
                  <c:v>99.515028195759328</c:v>
                </c:pt>
                <c:pt idx="1183">
                  <c:v>99.533097507116707</c:v>
                </c:pt>
                <c:pt idx="1184">
                  <c:v>99.551120722552284</c:v>
                </c:pt>
                <c:pt idx="1185">
                  <c:v>99.569090592997526</c:v>
                </c:pt>
                <c:pt idx="1186">
                  <c:v>99.587011522167074</c:v>
                </c:pt>
                <c:pt idx="1187">
                  <c:v>99.604881677763416</c:v>
                </c:pt>
                <c:pt idx="1188">
                  <c:v>99.622701017879379</c:v>
                </c:pt>
                <c:pt idx="1189">
                  <c:v>99.640469009219885</c:v>
                </c:pt>
                <c:pt idx="1190">
                  <c:v>99.658185719744083</c:v>
                </c:pt>
                <c:pt idx="1191">
                  <c:v>99.67585111092032</c:v>
                </c:pt>
                <c:pt idx="1192">
                  <c:v>99.693464753508167</c:v>
                </c:pt>
                <c:pt idx="1193">
                  <c:v>99.711026894027071</c:v>
                </c:pt>
                <c:pt idx="1194">
                  <c:v>99.728537395948265</c:v>
                </c:pt>
                <c:pt idx="1195">
                  <c:v>99.745996060835608</c:v>
                </c:pt>
                <c:pt idx="1196">
                  <c:v>99.763402989595946</c:v>
                </c:pt>
                <c:pt idx="1197">
                  <c:v>99.780758196844687</c:v>
                </c:pt>
                <c:pt idx="1198">
                  <c:v>99.798061876336391</c:v>
                </c:pt>
                <c:pt idx="1199">
                  <c:v>99.815313710582046</c:v>
                </c:pt>
                <c:pt idx="1200">
                  <c:v>99.832513869957708</c:v>
                </c:pt>
                <c:pt idx="1201">
                  <c:v>99.849662580534812</c:v>
                </c:pt>
                <c:pt idx="1202">
                  <c:v>99.866759872925059</c:v>
                </c:pt>
                <c:pt idx="1203">
                  <c:v>99.88380588071675</c:v>
                </c:pt>
                <c:pt idx="1204">
                  <c:v>99.900800708805306</c:v>
                </c:pt>
                <c:pt idx="1205">
                  <c:v>99.917744415634374</c:v>
                </c:pt>
                <c:pt idx="1206">
                  <c:v>99.934637485752489</c:v>
                </c:pt>
                <c:pt idx="1207">
                  <c:v>99.951480143907588</c:v>
                </c:pt>
                <c:pt idx="1208">
                  <c:v>99.96827219774471</c:v>
                </c:pt>
                <c:pt idx="1209">
                  <c:v>99.985014072707997</c:v>
                </c:pt>
                <c:pt idx="1210">
                  <c:v>100.00170600910938</c:v>
                </c:pt>
                <c:pt idx="1211">
                  <c:v>100.01834826172319</c:v>
                </c:pt>
                <c:pt idx="1212">
                  <c:v>100.03494109943013</c:v>
                </c:pt>
                <c:pt idx="1213">
                  <c:v>100.05148480477357</c:v>
                </c:pt>
                <c:pt idx="1214">
                  <c:v>100.06797935503376</c:v>
                </c:pt>
                <c:pt idx="1215">
                  <c:v>100.0844257731997</c:v>
                </c:pt>
                <c:pt idx="1216">
                  <c:v>100.10082382853041</c:v>
                </c:pt>
                <c:pt idx="1217">
                  <c:v>100.11717449942957</c:v>
                </c:pt>
                <c:pt idx="1218">
                  <c:v>100.13347720726314</c:v>
                </c:pt>
                <c:pt idx="1219">
                  <c:v>100.14973274828255</c:v>
                </c:pt>
                <c:pt idx="1220">
                  <c:v>100.16594154343976</c:v>
                </c:pt>
                <c:pt idx="1221">
                  <c:v>100.18210382903951</c:v>
                </c:pt>
                <c:pt idx="1222">
                  <c:v>100.19821993977209</c:v>
                </c:pt>
                <c:pt idx="1223">
                  <c:v>100.21429011806298</c:v>
                </c:pt>
                <c:pt idx="1224">
                  <c:v>100.23031541783067</c:v>
                </c:pt>
                <c:pt idx="1225">
                  <c:v>100.24629588270199</c:v>
                </c:pt>
                <c:pt idx="1226">
                  <c:v>100.26223189990466</c:v>
                </c:pt>
                <c:pt idx="1227">
                  <c:v>100.2781241016652</c:v>
                </c:pt>
                <c:pt idx="1228">
                  <c:v>100.29397254430893</c:v>
                </c:pt>
                <c:pt idx="1229">
                  <c:v>100.30977785716878</c:v>
                </c:pt>
                <c:pt idx="1230">
                  <c:v>100.32554039339499</c:v>
                </c:pt>
                <c:pt idx="1231">
                  <c:v>100.34126077742728</c:v>
                </c:pt>
                <c:pt idx="1232">
                  <c:v>100.35693941535438</c:v>
                </c:pt>
                <c:pt idx="1233">
                  <c:v>100.37257659371357</c:v>
                </c:pt>
                <c:pt idx="1234">
                  <c:v>100.38817336010433</c:v>
                </c:pt>
                <c:pt idx="1235">
                  <c:v>100.40372957070186</c:v>
                </c:pt>
                <c:pt idx="1236">
                  <c:v>100.41924587862516</c:v>
                </c:pt>
                <c:pt idx="1237">
                  <c:v>100.43472293893863</c:v>
                </c:pt>
                <c:pt idx="1238">
                  <c:v>100.45016107410896</c:v>
                </c:pt>
                <c:pt idx="1239">
                  <c:v>100.46556075303363</c:v>
                </c:pt>
                <c:pt idx="1240">
                  <c:v>100.48092251113866</c:v>
                </c:pt>
                <c:pt idx="1241">
                  <c:v>100.49624691730243</c:v>
                </c:pt>
                <c:pt idx="1242">
                  <c:v>100.51153449510973</c:v>
                </c:pt>
                <c:pt idx="1243">
                  <c:v>100.52678587070959</c:v>
                </c:pt>
                <c:pt idx="1244">
                  <c:v>100.54200129162118</c:v>
                </c:pt>
                <c:pt idx="1245">
                  <c:v>100.55718141713814</c:v>
                </c:pt>
                <c:pt idx="1246">
                  <c:v>100.57232660748915</c:v>
                </c:pt>
                <c:pt idx="1247">
                  <c:v>100.5874377461372</c:v>
                </c:pt>
                <c:pt idx="1248">
                  <c:v>100.60251516218871</c:v>
                </c:pt>
                <c:pt idx="1249">
                  <c:v>100.61755973987579</c:v>
                </c:pt>
                <c:pt idx="1250">
                  <c:v>100.63257137582856</c:v>
                </c:pt>
                <c:pt idx="1251">
                  <c:v>100.64755093315996</c:v>
                </c:pt>
                <c:pt idx="1252">
                  <c:v>100.66249860629176</c:v>
                </c:pt>
                <c:pt idx="1253">
                  <c:v>100.67741588473773</c:v>
                </c:pt>
                <c:pt idx="1254">
                  <c:v>100.69230260271438</c:v>
                </c:pt>
                <c:pt idx="1255">
                  <c:v>100.70715945727285</c:v>
                </c:pt>
                <c:pt idx="1256">
                  <c:v>100.72198688764669</c:v>
                </c:pt>
                <c:pt idx="1257">
                  <c:v>100.73678554922205</c:v>
                </c:pt>
                <c:pt idx="1258">
                  <c:v>100.75155617663368</c:v>
                </c:pt>
                <c:pt idx="1259">
                  <c:v>100.76629877862385</c:v>
                </c:pt>
                <c:pt idx="1260">
                  <c:v>100.7810143622624</c:v>
                </c:pt>
                <c:pt idx="1261">
                  <c:v>100.79570370231038</c:v>
                </c:pt>
                <c:pt idx="1262">
                  <c:v>100.81036845399056</c:v>
                </c:pt>
                <c:pt idx="1263">
                  <c:v>100.82500653610887</c:v>
                </c:pt>
                <c:pt idx="1264">
                  <c:v>100.83961985174788</c:v>
                </c:pt>
                <c:pt idx="1265">
                  <c:v>100.85421026056464</c:v>
                </c:pt>
                <c:pt idx="1266">
                  <c:v>100.86877576430676</c:v>
                </c:pt>
                <c:pt idx="1267">
                  <c:v>100.88331821753179</c:v>
                </c:pt>
                <c:pt idx="1268">
                  <c:v>100.89783754484802</c:v>
                </c:pt>
                <c:pt idx="1269">
                  <c:v>100.91233579943881</c:v>
                </c:pt>
                <c:pt idx="1270">
                  <c:v>100.92681270235077</c:v>
                </c:pt>
                <c:pt idx="1271">
                  <c:v>100.94127237257605</c:v>
                </c:pt>
                <c:pt idx="1272">
                  <c:v>100.95570863801188</c:v>
                </c:pt>
                <c:pt idx="1273">
                  <c:v>100.97012533429806</c:v>
                </c:pt>
                <c:pt idx="1274">
                  <c:v>100.98451786733821</c:v>
                </c:pt>
                <c:pt idx="1275">
                  <c:v>100.99889711638666</c:v>
                </c:pt>
                <c:pt idx="1276">
                  <c:v>101.01325862481791</c:v>
                </c:pt>
                <c:pt idx="1277">
                  <c:v>101.02761364380547</c:v>
                </c:pt>
                <c:pt idx="1278">
                  <c:v>101.04194172024738</c:v>
                </c:pt>
                <c:pt idx="1279">
                  <c:v>101.05625382297066</c:v>
                </c:pt>
                <c:pt idx="1280">
                  <c:v>101.07055061580739</c:v>
                </c:pt>
                <c:pt idx="1281">
                  <c:v>101.08482161476245</c:v>
                </c:pt>
                <c:pt idx="1282">
                  <c:v>101.09908904996247</c:v>
                </c:pt>
                <c:pt idx="1283">
                  <c:v>101.11335088390695</c:v>
                </c:pt>
                <c:pt idx="1284">
                  <c:v>101.12759191509866</c:v>
                </c:pt>
                <c:pt idx="1285">
                  <c:v>101.14182399629163</c:v>
                </c:pt>
                <c:pt idx="1286">
                  <c:v>101.15604067992615</c:v>
                </c:pt>
                <c:pt idx="1287">
                  <c:v>101.17024388965157</c:v>
                </c:pt>
                <c:pt idx="1288">
                  <c:v>101.18443845439208</c:v>
                </c:pt>
                <c:pt idx="1289">
                  <c:v>101.19862325227</c:v>
                </c:pt>
                <c:pt idx="1290">
                  <c:v>101.21279813332103</c:v>
                </c:pt>
                <c:pt idx="1291">
                  <c:v>101.22695760919827</c:v>
                </c:pt>
                <c:pt idx="1292">
                  <c:v>101.24111486310196</c:v>
                </c:pt>
                <c:pt idx="1293">
                  <c:v>101.25525990376755</c:v>
                </c:pt>
                <c:pt idx="1294">
                  <c:v>101.26940229491305</c:v>
                </c:pt>
                <c:pt idx="1295">
                  <c:v>101.28353720068506</c:v>
                </c:pt>
                <c:pt idx="1296">
                  <c:v>101.2976661254788</c:v>
                </c:pt>
                <c:pt idx="1297">
                  <c:v>101.3117893729536</c:v>
                </c:pt>
                <c:pt idx="1298">
                  <c:v>101.32590747006728</c:v>
                </c:pt>
                <c:pt idx="1299">
                  <c:v>101.34002097819402</c:v>
                </c:pt>
                <c:pt idx="1300">
                  <c:v>101.35413041324314</c:v>
                </c:pt>
                <c:pt idx="1301">
                  <c:v>101.3682362982737</c:v>
                </c:pt>
                <c:pt idx="1302">
                  <c:v>101.38233913679562</c:v>
                </c:pt>
                <c:pt idx="1303">
                  <c:v>101.39643946593151</c:v>
                </c:pt>
                <c:pt idx="1304">
                  <c:v>101.41053777504672</c:v>
                </c:pt>
                <c:pt idx="1305">
                  <c:v>101.42463455997309</c:v>
                </c:pt>
                <c:pt idx="1306">
                  <c:v>101.43873033495214</c:v>
                </c:pt>
                <c:pt idx="1307">
                  <c:v>101.45282553694719</c:v>
                </c:pt>
                <c:pt idx="1308">
                  <c:v>101.46692064555546</c:v>
                </c:pt>
                <c:pt idx="1309">
                  <c:v>101.48101613278621</c:v>
                </c:pt>
                <c:pt idx="1310">
                  <c:v>101.49511245281781</c:v>
                </c:pt>
                <c:pt idx="1311">
                  <c:v>101.50921005028562</c:v>
                </c:pt>
                <c:pt idx="1312">
                  <c:v>101.52330936019928</c:v>
                </c:pt>
                <c:pt idx="1313">
                  <c:v>101.53741080752413</c:v>
                </c:pt>
                <c:pt idx="1314">
                  <c:v>101.55151496609905</c:v>
                </c:pt>
                <c:pt idx="1315">
                  <c:v>101.56562199690546</c:v>
                </c:pt>
                <c:pt idx="1316">
                  <c:v>101.57973230521682</c:v>
                </c:pt>
                <c:pt idx="1317">
                  <c:v>101.59384634761079</c:v>
                </c:pt>
                <c:pt idx="1318">
                  <c:v>101.60796448748977</c:v>
                </c:pt>
                <c:pt idx="1319">
                  <c:v>101.62208707938638</c:v>
                </c:pt>
                <c:pt idx="1320">
                  <c:v>101.63621448349161</c:v>
                </c:pt>
                <c:pt idx="1321">
                  <c:v>101.65034676597827</c:v>
                </c:pt>
                <c:pt idx="1322">
                  <c:v>101.66448473366795</c:v>
                </c:pt>
                <c:pt idx="1323">
                  <c:v>101.67862842595942</c:v>
                </c:pt>
                <c:pt idx="1324">
                  <c:v>101.69277825803772</c:v>
                </c:pt>
                <c:pt idx="1325">
                  <c:v>101.70693442396978</c:v>
                </c:pt>
                <c:pt idx="1326">
                  <c:v>101.72109719815791</c:v>
                </c:pt>
                <c:pt idx="1327">
                  <c:v>101.73526690190261</c:v>
                </c:pt>
                <c:pt idx="1328">
                  <c:v>101.74944363610365</c:v>
                </c:pt>
                <c:pt idx="1329">
                  <c:v>101.7636276895566</c:v>
                </c:pt>
                <c:pt idx="1330">
                  <c:v>101.77781927272295</c:v>
                </c:pt>
                <c:pt idx="1331">
                  <c:v>101.79201858524772</c:v>
                </c:pt>
                <c:pt idx="1332">
                  <c:v>101.80622580093325</c:v>
                </c:pt>
                <c:pt idx="1333">
                  <c:v>101.82044108281234</c:v>
                </c:pt>
                <c:pt idx="1334">
                  <c:v>101.83466457789174</c:v>
                </c:pt>
                <c:pt idx="1335">
                  <c:v>101.84889635355387</c:v>
                </c:pt>
                <c:pt idx="1336">
                  <c:v>101.86313671652017</c:v>
                </c:pt>
                <c:pt idx="1337">
                  <c:v>101.87738557541783</c:v>
                </c:pt>
                <c:pt idx="1338">
                  <c:v>101.89164311360285</c:v>
                </c:pt>
                <c:pt idx="1339">
                  <c:v>101.90590932332748</c:v>
                </c:pt>
                <c:pt idx="1340">
                  <c:v>101.92018429092798</c:v>
                </c:pt>
                <c:pt idx="1341">
                  <c:v>101.93446807933863</c:v>
                </c:pt>
                <c:pt idx="1342">
                  <c:v>101.9487606453484</c:v>
                </c:pt>
                <c:pt idx="1343">
                  <c:v>101.96306201752631</c:v>
                </c:pt>
                <c:pt idx="1344">
                  <c:v>101.97737215241932</c:v>
                </c:pt>
                <c:pt idx="1345">
                  <c:v>101.99169106506723</c:v>
                </c:pt>
                <c:pt idx="1346">
                  <c:v>102.00601867841186</c:v>
                </c:pt>
                <c:pt idx="1347">
                  <c:v>102.02035500935465</c:v>
                </c:pt>
                <c:pt idx="1348">
                  <c:v>102.03469979934853</c:v>
                </c:pt>
                <c:pt idx="1349">
                  <c:v>102.04905303309279</c:v>
                </c:pt>
                <c:pt idx="1350">
                  <c:v>102.06341442692596</c:v>
                </c:pt>
                <c:pt idx="1351">
                  <c:v>102.07778414930948</c:v>
                </c:pt>
                <c:pt idx="1352">
                  <c:v>102.09216189310476</c:v>
                </c:pt>
                <c:pt idx="1353">
                  <c:v>102.10654778242942</c:v>
                </c:pt>
                <c:pt idx="1354">
                  <c:v>102.12094103420877</c:v>
                </c:pt>
                <c:pt idx="1355">
                  <c:v>102.13534180965527</c:v>
                </c:pt>
                <c:pt idx="1356">
                  <c:v>102.14974940394536</c:v>
                </c:pt>
                <c:pt idx="1357">
                  <c:v>102.16416451708307</c:v>
                </c:pt>
                <c:pt idx="1358">
                  <c:v>102.17858612343991</c:v>
                </c:pt>
                <c:pt idx="1359">
                  <c:v>102.19301427834432</c:v>
                </c:pt>
                <c:pt idx="1360">
                  <c:v>102.20744844717373</c:v>
                </c:pt>
                <c:pt idx="1361">
                  <c:v>102.2218882618273</c:v>
                </c:pt>
                <c:pt idx="1362">
                  <c:v>102.23633385170807</c:v>
                </c:pt>
                <c:pt idx="1363">
                  <c:v>102.25078434929175</c:v>
                </c:pt>
                <c:pt idx="1364">
                  <c:v>102.26523953402932</c:v>
                </c:pt>
                <c:pt idx="1365">
                  <c:v>102.27969927281721</c:v>
                </c:pt>
                <c:pt idx="1366">
                  <c:v>102.29416291332392</c:v>
                </c:pt>
                <c:pt idx="1367">
                  <c:v>102.30863022821944</c:v>
                </c:pt>
                <c:pt idx="1368">
                  <c:v>102.32310066473559</c:v>
                </c:pt>
                <c:pt idx="1369">
                  <c:v>102.33757545463395</c:v>
                </c:pt>
                <c:pt idx="1370">
                  <c:v>102.35205078572062</c:v>
                </c:pt>
                <c:pt idx="1371">
                  <c:v>102.36652786645283</c:v>
                </c:pt>
                <c:pt idx="1372">
                  <c:v>102.38100756295961</c:v>
                </c:pt>
                <c:pt idx="1373">
                  <c:v>102.39548667319799</c:v>
                </c:pt>
                <c:pt idx="1374">
                  <c:v>102.40996585688008</c:v>
                </c:pt>
                <c:pt idx="1375">
                  <c:v>102.4244438429331</c:v>
                </c:pt>
                <c:pt idx="1376">
                  <c:v>102.43892164355613</c:v>
                </c:pt>
                <c:pt idx="1377">
                  <c:v>102.45339785876673</c:v>
                </c:pt>
                <c:pt idx="1378">
                  <c:v>102.4678757368381</c:v>
                </c:pt>
                <c:pt idx="1379">
                  <c:v>102.48234705837677</c:v>
                </c:pt>
                <c:pt idx="1380">
                  <c:v>102.49681501079309</c:v>
                </c:pt>
                <c:pt idx="1381">
                  <c:v>102.51127305353968</c:v>
                </c:pt>
                <c:pt idx="1382">
                  <c:v>102.52573202073687</c:v>
                </c:pt>
                <c:pt idx="1383">
                  <c:v>102.54018552990195</c:v>
                </c:pt>
                <c:pt idx="1384">
                  <c:v>102.5546447779563</c:v>
                </c:pt>
                <c:pt idx="1385">
                  <c:v>102.56908557398576</c:v>
                </c:pt>
                <c:pt idx="1386">
                  <c:v>102.58351880003549</c:v>
                </c:pt>
                <c:pt idx="1387">
                  <c:v>102.59794366965068</c:v>
                </c:pt>
                <c:pt idx="1388">
                  <c:v>102.61234754157677</c:v>
                </c:pt>
                <c:pt idx="1389">
                  <c:v>102.62675303762893</c:v>
                </c:pt>
                <c:pt idx="1390">
                  <c:v>102.64115694589509</c:v>
                </c:pt>
                <c:pt idx="1391">
                  <c:v>102.65554036177093</c:v>
                </c:pt>
                <c:pt idx="1392">
                  <c:v>102.66991551212709</c:v>
                </c:pt>
                <c:pt idx="1393">
                  <c:v>102.68427352569883</c:v>
                </c:pt>
                <c:pt idx="1394">
                  <c:v>102.69861505893925</c:v>
                </c:pt>
                <c:pt idx="1395">
                  <c:v>102.71294396655104</c:v>
                </c:pt>
                <c:pt idx="1396">
                  <c:v>102.72725749290764</c:v>
                </c:pt>
                <c:pt idx="1397">
                  <c:v>102.74155372318853</c:v>
                </c:pt>
                <c:pt idx="1398">
                  <c:v>102.7558322287117</c:v>
                </c:pt>
                <c:pt idx="1399">
                  <c:v>102.77008472692778</c:v>
                </c:pt>
                <c:pt idx="1400">
                  <c:v>102.78432525223637</c:v>
                </c:pt>
                <c:pt idx="1401">
                  <c:v>102.79853924456664</c:v>
                </c:pt>
                <c:pt idx="1402">
                  <c:v>102.81273682354939</c:v>
                </c:pt>
                <c:pt idx="1403">
                  <c:v>102.8269117234657</c:v>
                </c:pt>
                <c:pt idx="1404">
                  <c:v>102.84106297232343</c:v>
                </c:pt>
                <c:pt idx="1405">
                  <c:v>102.85518949103194</c:v>
                </c:pt>
                <c:pt idx="1406">
                  <c:v>102.86929021603713</c:v>
                </c:pt>
                <c:pt idx="1407">
                  <c:v>102.88336406427668</c:v>
                </c:pt>
                <c:pt idx="1408">
                  <c:v>102.89740993708732</c:v>
                </c:pt>
                <c:pt idx="1409">
                  <c:v>102.91142672017803</c:v>
                </c:pt>
                <c:pt idx="1410">
                  <c:v>102.92541328271638</c:v>
                </c:pt>
                <c:pt idx="1411">
                  <c:v>102.93936847423261</c:v>
                </c:pt>
                <c:pt idx="1412">
                  <c:v>102.95329113168299</c:v>
                </c:pt>
                <c:pt idx="1413">
                  <c:v>102.96718007242812</c:v>
                </c:pt>
                <c:pt idx="1414">
                  <c:v>102.98103409825762</c:v>
                </c:pt>
                <c:pt idx="1415">
                  <c:v>102.99485199335061</c:v>
                </c:pt>
                <c:pt idx="1416">
                  <c:v>103.00863252933738</c:v>
                </c:pt>
                <c:pt idx="1417">
                  <c:v>103.02237445119827</c:v>
                </c:pt>
                <c:pt idx="1418">
                  <c:v>103.03607649738174</c:v>
                </c:pt>
                <c:pt idx="1419">
                  <c:v>103.04973754022514</c:v>
                </c:pt>
                <c:pt idx="1420">
                  <c:v>103.06335597158201</c:v>
                </c:pt>
                <c:pt idx="1421">
                  <c:v>103.07693062727806</c:v>
                </c:pt>
                <c:pt idx="1422">
                  <c:v>103.09046017558229</c:v>
                </c:pt>
                <c:pt idx="1423">
                  <c:v>103.10394326621062</c:v>
                </c:pt>
                <c:pt idx="1424">
                  <c:v>103.11737853338104</c:v>
                </c:pt>
                <c:pt idx="1425">
                  <c:v>103.13076459282934</c:v>
                </c:pt>
                <c:pt idx="1426">
                  <c:v>103.14409987587318</c:v>
                </c:pt>
                <c:pt idx="1427">
                  <c:v>103.15738330091736</c:v>
                </c:pt>
                <c:pt idx="1428">
                  <c:v>103.17061326766535</c:v>
                </c:pt>
                <c:pt idx="1429">
                  <c:v>103.18378832706617</c:v>
                </c:pt>
                <c:pt idx="1430">
                  <c:v>103.19690701057438</c:v>
                </c:pt>
                <c:pt idx="1431">
                  <c:v>103.20996789733034</c:v>
                </c:pt>
                <c:pt idx="1432">
                  <c:v>103.22296936784798</c:v>
                </c:pt>
                <c:pt idx="1433">
                  <c:v>103.23590996533562</c:v>
                </c:pt>
                <c:pt idx="1434">
                  <c:v>103.24878815712388</c:v>
                </c:pt>
                <c:pt idx="1435">
                  <c:v>103.26160239535022</c:v>
                </c:pt>
                <c:pt idx="1436">
                  <c:v>103.27435111596853</c:v>
                </c:pt>
                <c:pt idx="1437">
                  <c:v>103.2870327397539</c:v>
                </c:pt>
                <c:pt idx="1438">
                  <c:v>103.29964559247202</c:v>
                </c:pt>
                <c:pt idx="1439">
                  <c:v>103.31218821671294</c:v>
                </c:pt>
                <c:pt idx="1440">
                  <c:v>103.32465891022312</c:v>
                </c:pt>
                <c:pt idx="1441">
                  <c:v>103.33705603071775</c:v>
                </c:pt>
                <c:pt idx="1442">
                  <c:v>103.34937792084374</c:v>
                </c:pt>
                <c:pt idx="1443">
                  <c:v>103.3616229110731</c:v>
                </c:pt>
                <c:pt idx="1444">
                  <c:v>103.37378931754287</c:v>
                </c:pt>
                <c:pt idx="1445">
                  <c:v>103.38587543167526</c:v>
                </c:pt>
                <c:pt idx="1446">
                  <c:v>103.39787954251561</c:v>
                </c:pt>
                <c:pt idx="1447">
                  <c:v>103.40979992861038</c:v>
                </c:pt>
                <c:pt idx="1448">
                  <c:v>103.42163483454834</c:v>
                </c:pt>
                <c:pt idx="1449">
                  <c:v>103.43338250901192</c:v>
                </c:pt>
                <c:pt idx="1450">
                  <c:v>103.44504118723911</c:v>
                </c:pt>
                <c:pt idx="1451">
                  <c:v>103.45660908619499</c:v>
                </c:pt>
                <c:pt idx="1452">
                  <c:v>103.46808441169195</c:v>
                </c:pt>
                <c:pt idx="1453">
                  <c:v>103.479465358494</c:v>
                </c:pt>
                <c:pt idx="1454">
                  <c:v>103.49075010632242</c:v>
                </c:pt>
                <c:pt idx="1455">
                  <c:v>103.50193682110633</c:v>
                </c:pt>
                <c:pt idx="1456">
                  <c:v>103.51302367530434</c:v>
                </c:pt>
                <c:pt idx="1457">
                  <c:v>103.5240088122586</c:v>
                </c:pt>
                <c:pt idx="1458">
                  <c:v>103.53489036891192</c:v>
                </c:pt>
                <c:pt idx="1459">
                  <c:v>103.54566647379609</c:v>
                </c:pt>
                <c:pt idx="1460">
                  <c:v>103.55633529145145</c:v>
                </c:pt>
                <c:pt idx="1461">
                  <c:v>103.56689484410123</c:v>
                </c:pt>
                <c:pt idx="1462">
                  <c:v>103.57734327398241</c:v>
                </c:pt>
                <c:pt idx="1463">
                  <c:v>103.58767870312016</c:v>
                </c:pt>
                <c:pt idx="1464">
                  <c:v>103.59789916624442</c:v>
                </c:pt>
                <c:pt idx="1465">
                  <c:v>103.60800275965583</c:v>
                </c:pt>
                <c:pt idx="1466">
                  <c:v>103.61798753540175</c:v>
                </c:pt>
                <c:pt idx="1467">
                  <c:v>103.62785160320267</c:v>
                </c:pt>
                <c:pt idx="1468">
                  <c:v>103.63759298387836</c:v>
                </c:pt>
                <c:pt idx="1469">
                  <c:v>103.64720983378723</c:v>
                </c:pt>
                <c:pt idx="1470">
                  <c:v>103.65670003701752</c:v>
                </c:pt>
                <c:pt idx="1471">
                  <c:v>103.66606171127428</c:v>
                </c:pt>
                <c:pt idx="1472">
                  <c:v>103.67529275819871</c:v>
                </c:pt>
                <c:pt idx="1473">
                  <c:v>103.68439155920747</c:v>
                </c:pt>
                <c:pt idx="1474">
                  <c:v>103.69335738557496</c:v>
                </c:pt>
                <c:pt idx="1475">
                  <c:v>103.70218560808033</c:v>
                </c:pt>
                <c:pt idx="1476">
                  <c:v>103.71087520576489</c:v>
                </c:pt>
                <c:pt idx="1477">
                  <c:v>103.71942579790174</c:v>
                </c:pt>
                <c:pt idx="1478">
                  <c:v>103.7278324958976</c:v>
                </c:pt>
                <c:pt idx="1479">
                  <c:v>103.73609511202898</c:v>
                </c:pt>
                <c:pt idx="1480">
                  <c:v>103.74421175604012</c:v>
                </c:pt>
                <c:pt idx="1481">
                  <c:v>103.75217919392463</c:v>
                </c:pt>
                <c:pt idx="1482">
                  <c:v>103.75999726522132</c:v>
                </c:pt>
                <c:pt idx="1483">
                  <c:v>103.76766841901721</c:v>
                </c:pt>
                <c:pt idx="1484">
                  <c:v>103.77517819080148</c:v>
                </c:pt>
                <c:pt idx="1485">
                  <c:v>103.78253397905476</c:v>
                </c:pt>
                <c:pt idx="1486">
                  <c:v>103.78973144506929</c:v>
                </c:pt>
                <c:pt idx="1487">
                  <c:v>103.79676345521597</c:v>
                </c:pt>
                <c:pt idx="1488">
                  <c:v>103.80363884733521</c:v>
                </c:pt>
                <c:pt idx="1489">
                  <c:v>103.81035017646286</c:v>
                </c:pt>
                <c:pt idx="1490">
                  <c:v>103.81690672216411</c:v>
                </c:pt>
                <c:pt idx="1491">
                  <c:v>103.8232847695767</c:v>
                </c:pt>
                <c:pt idx="1492">
                  <c:v>103.82949306822725</c:v>
                </c:pt>
                <c:pt idx="1493">
                  <c:v>103.83552971977031</c:v>
                </c:pt>
                <c:pt idx="1494">
                  <c:v>103.84138166107051</c:v>
                </c:pt>
                <c:pt idx="1495">
                  <c:v>103.84706884350842</c:v>
                </c:pt>
                <c:pt idx="1496">
                  <c:v>103.85258716858117</c:v>
                </c:pt>
                <c:pt idx="1497">
                  <c:v>103.85791789978596</c:v>
                </c:pt>
                <c:pt idx="1498">
                  <c:v>103.86307118854809</c:v>
                </c:pt>
                <c:pt idx="1499">
                  <c:v>103.86803770117274</c:v>
                </c:pt>
                <c:pt idx="1500">
                  <c:v>103.87281716267634</c:v>
                </c:pt>
                <c:pt idx="1501">
                  <c:v>103.877411991</c:v>
                </c:pt>
                <c:pt idx="1503">
                  <c:v>103.877411991</c:v>
                </c:pt>
                <c:pt idx="1504">
                  <c:v>103.972361638</c:v>
                </c:pt>
                <c:pt idx="1505">
                  <c:v>104.063850028</c:v>
                </c:pt>
                <c:pt idx="1506">
                  <c:v>104.15192254599999</c:v>
                </c:pt>
                <c:pt idx="1507">
                  <c:v>104.23659324400001</c:v>
                </c:pt>
                <c:pt idx="1508">
                  <c:v>104.317888897</c:v>
                </c:pt>
                <c:pt idx="1509">
                  <c:v>104.39583996099999</c:v>
                </c:pt>
                <c:pt idx="1510">
                  <c:v>104.470476604</c:v>
                </c:pt>
                <c:pt idx="1511">
                  <c:v>104.541835257</c:v>
                </c:pt>
                <c:pt idx="1512">
                  <c:v>104.60995219599999</c:v>
                </c:pt>
                <c:pt idx="1513">
                  <c:v>104.674866724</c:v>
                </c:pt>
                <c:pt idx="1514">
                  <c:v>104.736620266</c:v>
                </c:pt>
                <c:pt idx="1515">
                  <c:v>104.79525680499999</c:v>
                </c:pt>
                <c:pt idx="1516">
                  <c:v>104.850823613</c:v>
                </c:pt>
                <c:pt idx="1517">
                  <c:v>104.90336218</c:v>
                </c:pt>
                <c:pt idx="1518">
                  <c:v>104.952936244</c:v>
                </c:pt>
                <c:pt idx="1519">
                  <c:v>104.999572372</c:v>
                </c:pt>
                <c:pt idx="1520">
                  <c:v>105.043345793</c:v>
                </c:pt>
                <c:pt idx="1521">
                  <c:v>105.084316751</c:v>
                </c:pt>
                <c:pt idx="1522">
                  <c:v>105.122512779</c:v>
                </c:pt>
                <c:pt idx="1523">
                  <c:v>105.158000132</c:v>
                </c:pt>
                <c:pt idx="1524">
                  <c:v>105.190854548</c:v>
                </c:pt>
                <c:pt idx="1525">
                  <c:v>105.221125399</c:v>
                </c:pt>
                <c:pt idx="1526">
                  <c:v>105.248873225</c:v>
                </c:pt>
                <c:pt idx="1527">
                  <c:v>105.274159596</c:v>
                </c:pt>
                <c:pt idx="1528">
                  <c:v>105.297046482</c:v>
                </c:pt>
                <c:pt idx="1529">
                  <c:v>105.317596974</c:v>
                </c:pt>
                <c:pt idx="1530">
                  <c:v>105.335875585</c:v>
                </c:pt>
                <c:pt idx="1531">
                  <c:v>105.35194061200001</c:v>
                </c:pt>
                <c:pt idx="1532">
                  <c:v>105.36586180499999</c:v>
                </c:pt>
                <c:pt idx="1533">
                  <c:v>105.377700632</c:v>
                </c:pt>
                <c:pt idx="1534">
                  <c:v>105.387521171</c:v>
                </c:pt>
                <c:pt idx="1535">
                  <c:v>105.395388763</c:v>
                </c:pt>
                <c:pt idx="1536">
                  <c:v>105.40136618299999</c:v>
                </c:pt>
                <c:pt idx="1537">
                  <c:v>105.40551467100001</c:v>
                </c:pt>
                <c:pt idx="1538">
                  <c:v>105.40789522199999</c:v>
                </c:pt>
                <c:pt idx="1539">
                  <c:v>105.408580422</c:v>
                </c:pt>
                <c:pt idx="1540">
                  <c:v>105.407621765</c:v>
                </c:pt>
                <c:pt idx="1541">
                  <c:v>105.40509016</c:v>
                </c:pt>
                <c:pt idx="1542">
                  <c:v>105.401030991</c:v>
                </c:pt>
                <c:pt idx="1543">
                  <c:v>105.395528777</c:v>
                </c:pt>
                <c:pt idx="1544">
                  <c:v>105.388616285</c:v>
                </c:pt>
                <c:pt idx="1545">
                  <c:v>105.380349958</c:v>
                </c:pt>
                <c:pt idx="1546">
                  <c:v>105.37082653500001</c:v>
                </c:pt>
                <c:pt idx="1547">
                  <c:v>105.360061323</c:v>
                </c:pt>
                <c:pt idx="1548">
                  <c:v>105.34812324000001</c:v>
                </c:pt>
                <c:pt idx="1549">
                  <c:v>105.335058207</c:v>
                </c:pt>
                <c:pt idx="1550">
                  <c:v>105.320928301</c:v>
                </c:pt>
                <c:pt idx="1551">
                  <c:v>105.305789756</c:v>
                </c:pt>
                <c:pt idx="1552">
                  <c:v>105.289684682</c:v>
                </c:pt>
                <c:pt idx="1553">
                  <c:v>105.272662956</c:v>
                </c:pt>
                <c:pt idx="1554">
                  <c:v>105.254795874</c:v>
                </c:pt>
                <c:pt idx="1555">
                  <c:v>105.23607170699999</c:v>
                </c:pt>
                <c:pt idx="1556">
                  <c:v>105.216598198</c:v>
                </c:pt>
                <c:pt idx="1557">
                  <c:v>105.196389451</c:v>
                </c:pt>
                <c:pt idx="1558">
                  <c:v>105.175485935</c:v>
                </c:pt>
                <c:pt idx="1559">
                  <c:v>105.15394544</c:v>
                </c:pt>
                <c:pt idx="1560">
                  <c:v>105.131799778</c:v>
                </c:pt>
                <c:pt idx="1561">
                  <c:v>105.109097362</c:v>
                </c:pt>
                <c:pt idx="1562">
                  <c:v>105.08586204300001</c:v>
                </c:pt>
                <c:pt idx="1563">
                  <c:v>105.06213727799999</c:v>
                </c:pt>
                <c:pt idx="1564">
                  <c:v>105.03796099</c:v>
                </c:pt>
                <c:pt idx="1565">
                  <c:v>105.013362896</c:v>
                </c:pt>
                <c:pt idx="1566">
                  <c:v>104.98837324500001</c:v>
                </c:pt>
                <c:pt idx="1567">
                  <c:v>104.963037137</c:v>
                </c:pt>
                <c:pt idx="1568">
                  <c:v>104.937379855</c:v>
                </c:pt>
                <c:pt idx="1569">
                  <c:v>104.911428375</c:v>
                </c:pt>
                <c:pt idx="1570">
                  <c:v>104.88521622</c:v>
                </c:pt>
                <c:pt idx="1571">
                  <c:v>104.85876556300001</c:v>
                </c:pt>
                <c:pt idx="1572">
                  <c:v>104.83210773099999</c:v>
                </c:pt>
                <c:pt idx="1573">
                  <c:v>104.805266893</c:v>
                </c:pt>
                <c:pt idx="1574">
                  <c:v>104.77826967</c:v>
                </c:pt>
                <c:pt idx="1575">
                  <c:v>104.751136902</c:v>
                </c:pt>
                <c:pt idx="1576">
                  <c:v>104.72389356799999</c:v>
                </c:pt>
                <c:pt idx="1577">
                  <c:v>104.696556797</c:v>
                </c:pt>
                <c:pt idx="1578">
                  <c:v>104.669152216</c:v>
                </c:pt>
                <c:pt idx="1579">
                  <c:v>104.64169815299999</c:v>
                </c:pt>
                <c:pt idx="1580">
                  <c:v>104.614213034</c:v>
                </c:pt>
                <c:pt idx="1581">
                  <c:v>104.586715803</c:v>
                </c:pt>
                <c:pt idx="1582">
                  <c:v>104.559226102</c:v>
                </c:pt>
                <c:pt idx="1583">
                  <c:v>104.53175217499999</c:v>
                </c:pt>
                <c:pt idx="1584">
                  <c:v>104.504320921</c:v>
                </c:pt>
                <c:pt idx="1585">
                  <c:v>104.476942052</c:v>
                </c:pt>
                <c:pt idx="1586">
                  <c:v>104.449632206</c:v>
                </c:pt>
                <c:pt idx="1587">
                  <c:v>104.422402756</c:v>
                </c:pt>
                <c:pt idx="1588">
                  <c:v>104.39527057799999</c:v>
                </c:pt>
                <c:pt idx="1589">
                  <c:v>104.368234669</c:v>
                </c:pt>
                <c:pt idx="1590">
                  <c:v>104.341324902</c:v>
                </c:pt>
                <c:pt idx="1591">
                  <c:v>104.314541177</c:v>
                </c:pt>
                <c:pt idx="1592">
                  <c:v>104.28788817900001</c:v>
                </c:pt>
                <c:pt idx="1593">
                  <c:v>104.2613867</c:v>
                </c:pt>
                <c:pt idx="1594">
                  <c:v>104.23506763499999</c:v>
                </c:pt>
                <c:pt idx="1595">
                  <c:v>104.208883055</c:v>
                </c:pt>
                <c:pt idx="1596">
                  <c:v>104.182920424</c:v>
                </c:pt>
                <c:pt idx="1597">
                  <c:v>104.157079123</c:v>
                </c:pt>
                <c:pt idx="1598">
                  <c:v>104.13145850799999</c:v>
                </c:pt>
                <c:pt idx="1599">
                  <c:v>104.10602822</c:v>
                </c:pt>
                <c:pt idx="1600">
                  <c:v>104.08078521199999</c:v>
                </c:pt>
                <c:pt idx="1601">
                  <c:v>104.05576163000001</c:v>
                </c:pt>
                <c:pt idx="1602">
                  <c:v>104.030957026</c:v>
                </c:pt>
                <c:pt idx="1603">
                  <c:v>104.006378203</c:v>
                </c:pt>
                <c:pt idx="1604">
                  <c:v>103.98201591199999</c:v>
                </c:pt>
                <c:pt idx="1605">
                  <c:v>103.95787380500001</c:v>
                </c:pt>
                <c:pt idx="1606">
                  <c:v>103.933970703</c:v>
                </c:pt>
                <c:pt idx="1607">
                  <c:v>103.91030270900001</c:v>
                </c:pt>
                <c:pt idx="1608">
                  <c:v>103.88687294099999</c:v>
                </c:pt>
                <c:pt idx="1609">
                  <c:v>103.863689059</c:v>
                </c:pt>
                <c:pt idx="1610">
                  <c:v>103.8407445</c:v>
                </c:pt>
                <c:pt idx="1611">
                  <c:v>103.81804686</c:v>
                </c:pt>
                <c:pt idx="1612">
                  <c:v>103.79559215899999</c:v>
                </c:pt>
                <c:pt idx="1613">
                  <c:v>103.773390675</c:v>
                </c:pt>
                <c:pt idx="1614">
                  <c:v>103.75144129</c:v>
                </c:pt>
                <c:pt idx="1615">
                  <c:v>103.729746991</c:v>
                </c:pt>
                <c:pt idx="1616">
                  <c:v>103.708304275</c:v>
                </c:pt>
                <c:pt idx="1617">
                  <c:v>103.687115832</c:v>
                </c:pt>
                <c:pt idx="1618">
                  <c:v>103.666186009</c:v>
                </c:pt>
                <c:pt idx="1619">
                  <c:v>103.64551022000001</c:v>
                </c:pt>
                <c:pt idx="1620">
                  <c:v>103.625086252</c:v>
                </c:pt>
                <c:pt idx="1621">
                  <c:v>103.604917456</c:v>
                </c:pt>
                <c:pt idx="1622">
                  <c:v>103.58500649699999</c:v>
                </c:pt>
                <c:pt idx="1623">
                  <c:v>103.565347479</c:v>
                </c:pt>
                <c:pt idx="1624">
                  <c:v>103.54594918399999</c:v>
                </c:pt>
                <c:pt idx="1625">
                  <c:v>103.526802035</c:v>
                </c:pt>
                <c:pt idx="1626">
                  <c:v>103.507911982</c:v>
                </c:pt>
                <c:pt idx="1627">
                  <c:v>103.489267907</c:v>
                </c:pt>
                <c:pt idx="1628">
                  <c:v>103.470876741</c:v>
                </c:pt>
                <c:pt idx="1629">
                  <c:v>103.45273478999999</c:v>
                </c:pt>
                <c:pt idx="1630">
                  <c:v>103.434848221</c:v>
                </c:pt>
                <c:pt idx="1631">
                  <c:v>103.417204951</c:v>
                </c:pt>
                <c:pt idx="1632">
                  <c:v>103.399807795</c:v>
                </c:pt>
                <c:pt idx="1633">
                  <c:v>103.382654344</c:v>
                </c:pt>
                <c:pt idx="1634">
                  <c:v>103.36574452399999</c:v>
                </c:pt>
                <c:pt idx="1635">
                  <c:v>103.349072421</c:v>
                </c:pt>
                <c:pt idx="1636">
                  <c:v>103.33264571300001</c:v>
                </c:pt>
                <c:pt idx="1637">
                  <c:v>103.31645359700001</c:v>
                </c:pt>
                <c:pt idx="1638">
                  <c:v>103.300503582</c:v>
                </c:pt>
                <c:pt idx="1639">
                  <c:v>103.284773429</c:v>
                </c:pt>
                <c:pt idx="1640">
                  <c:v>103.26927845199999</c:v>
                </c:pt>
                <c:pt idx="1641">
                  <c:v>103.25404176399999</c:v>
                </c:pt>
                <c:pt idx="1642">
                  <c:v>103.23897912299999</c:v>
                </c:pt>
                <c:pt idx="1643">
                  <c:v>103.22417618999999</c:v>
                </c:pt>
                <c:pt idx="1644">
                  <c:v>103.20958783099999</c:v>
                </c:pt>
                <c:pt idx="1645">
                  <c:v>103.195208783</c:v>
                </c:pt>
                <c:pt idx="1646">
                  <c:v>103.181057456</c:v>
                </c:pt>
                <c:pt idx="1647">
                  <c:v>103.167121349</c:v>
                </c:pt>
                <c:pt idx="1648">
                  <c:v>103.153398123</c:v>
                </c:pt>
                <c:pt idx="1649">
                  <c:v>103.13989189999999</c:v>
                </c:pt>
                <c:pt idx="1650">
                  <c:v>103.12658694300001</c:v>
                </c:pt>
                <c:pt idx="1651">
                  <c:v>103.113487482</c:v>
                </c:pt>
                <c:pt idx="1652">
                  <c:v>103.10058417899999</c:v>
                </c:pt>
                <c:pt idx="1653">
                  <c:v>103.087887628</c:v>
                </c:pt>
                <c:pt idx="1654">
                  <c:v>103.07538904</c:v>
                </c:pt>
                <c:pt idx="1655">
                  <c:v>103.06308563</c:v>
                </c:pt>
                <c:pt idx="1656">
                  <c:v>103.050975034</c:v>
                </c:pt>
                <c:pt idx="1657">
                  <c:v>103.039054385</c:v>
                </c:pt>
                <c:pt idx="1658">
                  <c:v>103.02732127</c:v>
                </c:pt>
                <c:pt idx="1659">
                  <c:v>103.01577304600001</c:v>
                </c:pt>
                <c:pt idx="1660">
                  <c:v>103.004407181</c:v>
                </c:pt>
                <c:pt idx="1661">
                  <c:v>102.99322100000001</c:v>
                </c:pt>
                <c:pt idx="1662">
                  <c:v>102.98221198900001</c:v>
                </c:pt>
                <c:pt idx="1663">
                  <c:v>102.97137798599999</c:v>
                </c:pt>
                <c:pt idx="1664">
                  <c:v>102.960715636</c:v>
                </c:pt>
                <c:pt idx="1665">
                  <c:v>102.950227568</c:v>
                </c:pt>
                <c:pt idx="1666">
                  <c:v>102.93990159800001</c:v>
                </c:pt>
                <c:pt idx="1667">
                  <c:v>102.929740041</c:v>
                </c:pt>
                <c:pt idx="1668">
                  <c:v>102.91973529800001</c:v>
                </c:pt>
                <c:pt idx="1669">
                  <c:v>102.90989452700001</c:v>
                </c:pt>
                <c:pt idx="1670">
                  <c:v>102.900211189</c:v>
                </c:pt>
                <c:pt idx="1671">
                  <c:v>102.890683499</c:v>
                </c:pt>
                <c:pt idx="1672">
                  <c:v>102.88130591700001</c:v>
                </c:pt>
                <c:pt idx="1673">
                  <c:v>102.87207764599999</c:v>
                </c:pt>
                <c:pt idx="1674">
                  <c:v>102.86299368900001</c:v>
                </c:pt>
                <c:pt idx="1675">
                  <c:v>102.854056488</c:v>
                </c:pt>
                <c:pt idx="1676">
                  <c:v>102.845261408</c:v>
                </c:pt>
                <c:pt idx="1677">
                  <c:v>102.836609792</c:v>
                </c:pt>
                <c:pt idx="1678">
                  <c:v>102.82809164699999</c:v>
                </c:pt>
                <c:pt idx="1679">
                  <c:v>102.81970825499999</c:v>
                </c:pt>
                <c:pt idx="1680">
                  <c:v>102.81145746</c:v>
                </c:pt>
                <c:pt idx="1681">
                  <c:v>102.803335409</c:v>
                </c:pt>
                <c:pt idx="1682">
                  <c:v>102.795340548</c:v>
                </c:pt>
                <c:pt idx="1683">
                  <c:v>102.787477669</c:v>
                </c:pt>
                <c:pt idx="1684">
                  <c:v>102.779735406</c:v>
                </c:pt>
                <c:pt idx="1685">
                  <c:v>102.77211223800001</c:v>
                </c:pt>
                <c:pt idx="1686">
                  <c:v>102.76461511799999</c:v>
                </c:pt>
                <c:pt idx="1687">
                  <c:v>102.757218247</c:v>
                </c:pt>
                <c:pt idx="1688">
                  <c:v>102.74994620699999</c:v>
                </c:pt>
                <c:pt idx="1689">
                  <c:v>102.74280096299999</c:v>
                </c:pt>
                <c:pt idx="1690">
                  <c:v>102.73575049900001</c:v>
                </c:pt>
                <c:pt idx="1691">
                  <c:v>102.728794513</c:v>
                </c:pt>
                <c:pt idx="1692">
                  <c:v>102.721972083</c:v>
                </c:pt>
                <c:pt idx="1693">
                  <c:v>102.715241601</c:v>
                </c:pt>
                <c:pt idx="1694">
                  <c:v>102.708606917</c:v>
                </c:pt>
                <c:pt idx="1695">
                  <c:v>102.702081917</c:v>
                </c:pt>
                <c:pt idx="1696">
                  <c:v>102.695668369</c:v>
                </c:pt>
                <c:pt idx="1697">
                  <c:v>102.689313939</c:v>
                </c:pt>
                <c:pt idx="1698">
                  <c:v>102.683069816</c:v>
                </c:pt>
                <c:pt idx="1699">
                  <c:v>102.676940587</c:v>
                </c:pt>
                <c:pt idx="1700">
                  <c:v>102.67087875</c:v>
                </c:pt>
                <c:pt idx="1701">
                  <c:v>102.664896642</c:v>
                </c:pt>
                <c:pt idx="1702">
                  <c:v>102.65901220799999</c:v>
                </c:pt>
                <c:pt idx="1703">
                  <c:v>102.65321832799999</c:v>
                </c:pt>
                <c:pt idx="1704">
                  <c:v>102.647504974</c:v>
                </c:pt>
                <c:pt idx="1705">
                  <c:v>102.641873107</c:v>
                </c:pt>
                <c:pt idx="1706">
                  <c:v>102.63632105000001</c:v>
                </c:pt>
                <c:pt idx="1707">
                  <c:v>102.63084686099999</c:v>
                </c:pt>
                <c:pt idx="1708">
                  <c:v>102.62544925500001</c:v>
                </c:pt>
                <c:pt idx="1709">
                  <c:v>102.620126281</c:v>
                </c:pt>
                <c:pt idx="1710">
                  <c:v>102.614876329</c:v>
                </c:pt>
                <c:pt idx="1711">
                  <c:v>102.609697994</c:v>
                </c:pt>
                <c:pt idx="1712">
                  <c:v>102.604589354</c:v>
                </c:pt>
                <c:pt idx="1713">
                  <c:v>102.599549184</c:v>
                </c:pt>
                <c:pt idx="1714">
                  <c:v>102.59457572700001</c:v>
                </c:pt>
                <c:pt idx="1715">
                  <c:v>102.589662078</c:v>
                </c:pt>
                <c:pt idx="1716">
                  <c:v>102.584817603</c:v>
                </c:pt>
                <c:pt idx="1717">
                  <c:v>102.580035416</c:v>
                </c:pt>
                <c:pt idx="1718">
                  <c:v>102.575319619</c:v>
                </c:pt>
                <c:pt idx="1719">
                  <c:v>102.570657716</c:v>
                </c:pt>
                <c:pt idx="1720">
                  <c:v>102.566053817</c:v>
                </c:pt>
                <c:pt idx="1721">
                  <c:v>102.56150574</c:v>
                </c:pt>
                <c:pt idx="1722">
                  <c:v>102.557014516</c:v>
                </c:pt>
                <c:pt idx="1723">
                  <c:v>102.55257641</c:v>
                </c:pt>
                <c:pt idx="1724">
                  <c:v>102.548190902</c:v>
                </c:pt>
                <c:pt idx="1725">
                  <c:v>102.54385669200001</c:v>
                </c:pt>
                <c:pt idx="1726">
                  <c:v>102.539571028</c:v>
                </c:pt>
                <c:pt idx="1727">
                  <c:v>102.53533707699999</c:v>
                </c:pt>
                <c:pt idx="1728">
                  <c:v>102.531149228</c:v>
                </c:pt>
                <c:pt idx="1729">
                  <c:v>102.527007728</c:v>
                </c:pt>
                <c:pt idx="1730">
                  <c:v>102.52290680500001</c:v>
                </c:pt>
                <c:pt idx="1731">
                  <c:v>102.518853381</c:v>
                </c:pt>
                <c:pt idx="1732">
                  <c:v>102.514848011</c:v>
                </c:pt>
                <c:pt idx="1733">
                  <c:v>102.51088086599999</c:v>
                </c:pt>
                <c:pt idx="1734">
                  <c:v>102.50695332799999</c:v>
                </c:pt>
                <c:pt idx="1735">
                  <c:v>102.50306329999999</c:v>
                </c:pt>
                <c:pt idx="1736">
                  <c:v>102.499210701</c:v>
                </c:pt>
                <c:pt idx="1737">
                  <c:v>102.49539822600001</c:v>
                </c:pt>
                <c:pt idx="1738">
                  <c:v>102.491626735</c:v>
                </c:pt>
                <c:pt idx="1739">
                  <c:v>102.487885792</c:v>
                </c:pt>
                <c:pt idx="1740">
                  <c:v>102.484179158</c:v>
                </c:pt>
                <c:pt idx="1741">
                  <c:v>102.480502515</c:v>
                </c:pt>
                <c:pt idx="1742">
                  <c:v>102.476861328</c:v>
                </c:pt>
                <c:pt idx="1743">
                  <c:v>102.473251476</c:v>
                </c:pt>
                <c:pt idx="1744">
                  <c:v>102.469675193</c:v>
                </c:pt>
                <c:pt idx="1745">
                  <c:v>102.466125253</c:v>
                </c:pt>
                <c:pt idx="1746">
                  <c:v>102.462603906</c:v>
                </c:pt>
                <c:pt idx="1747">
                  <c:v>102.459108196</c:v>
                </c:pt>
                <c:pt idx="1748">
                  <c:v>102.45564140499999</c:v>
                </c:pt>
                <c:pt idx="1749">
                  <c:v>102.452194904</c:v>
                </c:pt>
                <c:pt idx="1750">
                  <c:v>102.448781371</c:v>
                </c:pt>
                <c:pt idx="1751">
                  <c:v>102.44539587</c:v>
                </c:pt>
                <c:pt idx="1752">
                  <c:v>102.442028067</c:v>
                </c:pt>
                <c:pt idx="1753">
                  <c:v>102.43868335800001</c:v>
                </c:pt>
                <c:pt idx="1754">
                  <c:v>102.435360518</c:v>
                </c:pt>
                <c:pt idx="1755">
                  <c:v>102.43205896800001</c:v>
                </c:pt>
                <c:pt idx="1756">
                  <c:v>102.42877797200001</c:v>
                </c:pt>
                <c:pt idx="1757">
                  <c:v>102.42551681400001</c:v>
                </c:pt>
                <c:pt idx="1758">
                  <c:v>102.422274886</c:v>
                </c:pt>
                <c:pt idx="1759">
                  <c:v>102.41905135</c:v>
                </c:pt>
                <c:pt idx="1760">
                  <c:v>102.415845487</c:v>
                </c:pt>
                <c:pt idx="1761">
                  <c:v>102.412656786</c:v>
                </c:pt>
                <c:pt idx="1762">
                  <c:v>102.409480348</c:v>
                </c:pt>
                <c:pt idx="1763">
                  <c:v>102.40632413599999</c:v>
                </c:pt>
                <c:pt idx="1764">
                  <c:v>102.40318746299999</c:v>
                </c:pt>
                <c:pt idx="1765">
                  <c:v>102.40006133599999</c:v>
                </c:pt>
                <c:pt idx="1766">
                  <c:v>102.396949155</c:v>
                </c:pt>
                <c:pt idx="1767">
                  <c:v>102.39384845399999</c:v>
                </c:pt>
                <c:pt idx="1768">
                  <c:v>102.390762803</c:v>
                </c:pt>
                <c:pt idx="1769">
                  <c:v>102.387689624</c:v>
                </c:pt>
                <c:pt idx="1770">
                  <c:v>102.38463018500001</c:v>
                </c:pt>
                <c:pt idx="1771">
                  <c:v>102.381579673</c:v>
                </c:pt>
                <c:pt idx="1772">
                  <c:v>102.378538539</c:v>
                </c:pt>
                <c:pt idx="1773">
                  <c:v>102.37551035</c:v>
                </c:pt>
                <c:pt idx="1774">
                  <c:v>102.37249208</c:v>
                </c:pt>
                <c:pt idx="1775">
                  <c:v>102.369486526</c:v>
                </c:pt>
                <c:pt idx="1776">
                  <c:v>102.36648542099999</c:v>
                </c:pt>
                <c:pt idx="1777">
                  <c:v>102.363494179</c:v>
                </c:pt>
                <c:pt idx="1778">
                  <c:v>102.360511716</c:v>
                </c:pt>
                <c:pt idx="1779">
                  <c:v>102.357537315</c:v>
                </c:pt>
                <c:pt idx="1780">
                  <c:v>102.354571545</c:v>
                </c:pt>
                <c:pt idx="1781">
                  <c:v>102.351612088</c:v>
                </c:pt>
                <c:pt idx="1782">
                  <c:v>102.34866062499999</c:v>
                </c:pt>
                <c:pt idx="1783">
                  <c:v>102.345714974</c:v>
                </c:pt>
                <c:pt idx="1784">
                  <c:v>102.342775249</c:v>
                </c:pt>
                <c:pt idx="1785">
                  <c:v>102.339837821</c:v>
                </c:pt>
                <c:pt idx="1786">
                  <c:v>102.336913072</c:v>
                </c:pt>
                <c:pt idx="1787">
                  <c:v>102.333990476</c:v>
                </c:pt>
                <c:pt idx="1788">
                  <c:v>102.33107307100001</c:v>
                </c:pt>
                <c:pt idx="1789">
                  <c:v>102.328160622</c:v>
                </c:pt>
                <c:pt idx="1790">
                  <c:v>102.325252908</c:v>
                </c:pt>
                <c:pt idx="1791">
                  <c:v>102.32234972400001</c:v>
                </c:pt>
                <c:pt idx="1792">
                  <c:v>102.31945088000001</c:v>
                </c:pt>
                <c:pt idx="1793">
                  <c:v>102.316556199</c:v>
                </c:pt>
                <c:pt idx="1794">
                  <c:v>102.313665521</c:v>
                </c:pt>
                <c:pt idx="1795">
                  <c:v>102.310778704</c:v>
                </c:pt>
                <c:pt idx="1796">
                  <c:v>102.307893253</c:v>
                </c:pt>
                <c:pt idx="1797">
                  <c:v>102.305009531</c:v>
                </c:pt>
                <c:pt idx="1798">
                  <c:v>102.302162607</c:v>
                </c:pt>
                <c:pt idx="1799">
                  <c:v>102.29926764</c:v>
                </c:pt>
                <c:pt idx="1800">
                  <c:v>102.296405697</c:v>
                </c:pt>
                <c:pt idx="1801">
                  <c:v>102.29354065299999</c:v>
                </c:pt>
                <c:pt idx="1802">
                  <c:v>102.290670066</c:v>
                </c:pt>
                <c:pt idx="1803">
                  <c:v>102.287810741</c:v>
                </c:pt>
                <c:pt idx="1804">
                  <c:v>102.28495466699999</c:v>
                </c:pt>
                <c:pt idx="1805">
                  <c:v>102.282101857</c:v>
                </c:pt>
                <c:pt idx="1806">
                  <c:v>102.279252337</c:v>
                </c:pt>
                <c:pt idx="1807">
                  <c:v>102.276401248</c:v>
                </c:pt>
                <c:pt idx="1808">
                  <c:v>102.273558436</c:v>
                </c:pt>
                <c:pt idx="1809">
                  <c:v>102.27071909999999</c:v>
                </c:pt>
                <c:pt idx="1810">
                  <c:v>102.26788828399999</c:v>
                </c:pt>
                <c:pt idx="1811">
                  <c:v>102.26505623</c:v>
                </c:pt>
                <c:pt idx="1812">
                  <c:v>102.262225835</c:v>
                </c:pt>
                <c:pt idx="1813">
                  <c:v>102.259401536</c:v>
                </c:pt>
                <c:pt idx="1814">
                  <c:v>102.25658135800001</c:v>
                </c:pt>
                <c:pt idx="1815">
                  <c:v>102.25376765</c:v>
                </c:pt>
                <c:pt idx="1816">
                  <c:v>102.250956286</c:v>
                </c:pt>
                <c:pt idx="1817">
                  <c:v>102.24814597300001</c:v>
                </c:pt>
                <c:pt idx="1818">
                  <c:v>102.245344254</c:v>
                </c:pt>
                <c:pt idx="1819">
                  <c:v>102.242547739</c:v>
                </c:pt>
                <c:pt idx="1820">
                  <c:v>102.239760389</c:v>
                </c:pt>
                <c:pt idx="1821">
                  <c:v>102.2369738</c:v>
                </c:pt>
                <c:pt idx="1822">
                  <c:v>102.234194622</c:v>
                </c:pt>
                <c:pt idx="1823">
                  <c:v>102.23142071700001</c:v>
                </c:pt>
                <c:pt idx="1824">
                  <c:v>102.228657097</c:v>
                </c:pt>
                <c:pt idx="1825">
                  <c:v>102.22589816999999</c:v>
                </c:pt>
                <c:pt idx="1826">
                  <c:v>102.22314674</c:v>
                </c:pt>
                <c:pt idx="1827">
                  <c:v>102.220403213</c:v>
                </c:pt>
                <c:pt idx="1828">
                  <c:v>102.217668014</c:v>
                </c:pt>
                <c:pt idx="1829">
                  <c:v>102.21494158900001</c:v>
                </c:pt>
                <c:pt idx="1830">
                  <c:v>102.21222334399999</c:v>
                </c:pt>
                <c:pt idx="1831">
                  <c:v>102.20951693799999</c:v>
                </c:pt>
                <c:pt idx="1832">
                  <c:v>102.206819713</c:v>
                </c:pt>
                <c:pt idx="1833">
                  <c:v>102.20413325</c:v>
                </c:pt>
                <c:pt idx="1834">
                  <c:v>102.20145614800001</c:v>
                </c:pt>
                <c:pt idx="1835">
                  <c:v>102.198794827</c:v>
                </c:pt>
                <c:pt idx="1836">
                  <c:v>102.196144043</c:v>
                </c:pt>
                <c:pt idx="1837">
                  <c:v>102.193506356</c:v>
                </c:pt>
                <c:pt idx="1838">
                  <c:v>102.19088100099999</c:v>
                </c:pt>
                <c:pt idx="1839">
                  <c:v>102.188271464</c:v>
                </c:pt>
                <c:pt idx="1840">
                  <c:v>102.18567837099999</c:v>
                </c:pt>
                <c:pt idx="1841">
                  <c:v>102.18309984</c:v>
                </c:pt>
                <c:pt idx="1842">
                  <c:v>102.18053754</c:v>
                </c:pt>
                <c:pt idx="1843">
                  <c:v>102.17798895999999</c:v>
                </c:pt>
                <c:pt idx="1844">
                  <c:v>102.17546589</c:v>
                </c:pt>
                <c:pt idx="1845">
                  <c:v>102.17295789800001</c:v>
                </c:pt>
                <c:pt idx="1846">
                  <c:v>102.170469664</c:v>
                </c:pt>
                <c:pt idx="1847">
                  <c:v>102.16800292000001</c:v>
                </c:pt>
                <c:pt idx="1848">
                  <c:v>102.165555755</c:v>
                </c:pt>
                <c:pt idx="1849">
                  <c:v>102.16313187999999</c:v>
                </c:pt>
                <c:pt idx="1850">
                  <c:v>102.16073128399999</c:v>
                </c:pt>
                <c:pt idx="1851">
                  <c:v>102.158354927</c:v>
                </c:pt>
                <c:pt idx="1852">
                  <c:v>102.15600549200001</c:v>
                </c:pt>
                <c:pt idx="1853">
                  <c:v>102.153671543</c:v>
                </c:pt>
                <c:pt idx="1854">
                  <c:v>102.151381352</c:v>
                </c:pt>
                <c:pt idx="1855">
                  <c:v>102.149112238</c:v>
                </c:pt>
                <c:pt idx="1856">
                  <c:v>102.146872508</c:v>
                </c:pt>
                <c:pt idx="1857">
                  <c:v>102.14466468400001</c:v>
                </c:pt>
                <c:pt idx="1858">
                  <c:v>102.14248742300001</c:v>
                </c:pt>
                <c:pt idx="1859">
                  <c:v>102.140341926</c:v>
                </c:pt>
                <c:pt idx="1860">
                  <c:v>102.138231848</c:v>
                </c:pt>
                <c:pt idx="1861">
                  <c:v>102.136157252</c:v>
                </c:pt>
                <c:pt idx="1862">
                  <c:v>102.134122542</c:v>
                </c:pt>
                <c:pt idx="1863">
                  <c:v>102.132117241</c:v>
                </c:pt>
                <c:pt idx="1864">
                  <c:v>102.13015371100001</c:v>
                </c:pt>
                <c:pt idx="1865">
                  <c:v>102.128239702</c:v>
                </c:pt>
                <c:pt idx="1866">
                  <c:v>102.126362407</c:v>
                </c:pt>
                <c:pt idx="1867">
                  <c:v>102.124526397</c:v>
                </c:pt>
                <c:pt idx="1868">
                  <c:v>102.12273799</c:v>
                </c:pt>
                <c:pt idx="1869">
                  <c:v>102.120998894</c:v>
                </c:pt>
                <c:pt idx="1870">
                  <c:v>102.119305297</c:v>
                </c:pt>
                <c:pt idx="1871">
                  <c:v>102.11765773800001</c:v>
                </c:pt>
                <c:pt idx="1872">
                  <c:v>102.116065757</c:v>
                </c:pt>
                <c:pt idx="1873">
                  <c:v>102.114526982</c:v>
                </c:pt>
                <c:pt idx="1874">
                  <c:v>102.113053518</c:v>
                </c:pt>
                <c:pt idx="1875">
                  <c:v>102.111623705</c:v>
                </c:pt>
                <c:pt idx="1876">
                  <c:v>102.110248822</c:v>
                </c:pt>
                <c:pt idx="1877">
                  <c:v>102.108940479</c:v>
                </c:pt>
                <c:pt idx="1878">
                  <c:v>102.107697053</c:v>
                </c:pt>
                <c:pt idx="1879">
                  <c:v>102.106515055</c:v>
                </c:pt>
                <c:pt idx="1880">
                  <c:v>102.105399151</c:v>
                </c:pt>
                <c:pt idx="1881">
                  <c:v>102.10435135199999</c:v>
                </c:pt>
                <c:pt idx="1882">
                  <c:v>102.10337371200001</c:v>
                </c:pt>
                <c:pt idx="1883">
                  <c:v>102.102468332</c:v>
                </c:pt>
                <c:pt idx="1884">
                  <c:v>102.101637502</c:v>
                </c:pt>
                <c:pt idx="1885">
                  <c:v>102.10088299</c:v>
                </c:pt>
                <c:pt idx="1886">
                  <c:v>102.100212004</c:v>
                </c:pt>
                <c:pt idx="1887">
                  <c:v>102.099617725</c:v>
                </c:pt>
                <c:pt idx="1888">
                  <c:v>102.09910221200001</c:v>
                </c:pt>
                <c:pt idx="1889">
                  <c:v>102.098677162</c:v>
                </c:pt>
                <c:pt idx="1890">
                  <c:v>102.098342501</c:v>
                </c:pt>
                <c:pt idx="1891">
                  <c:v>102.09809651</c:v>
                </c:pt>
                <c:pt idx="1892">
                  <c:v>102.09794393599999</c:v>
                </c:pt>
                <c:pt idx="1893">
                  <c:v>102.09788530599999</c:v>
                </c:pt>
                <c:pt idx="1894">
                  <c:v>102.09792729500001</c:v>
                </c:pt>
                <c:pt idx="1895">
                  <c:v>102.09807402600001</c:v>
                </c:pt>
                <c:pt idx="1896">
                  <c:v>102.09832157699999</c:v>
                </c:pt>
                <c:pt idx="1897">
                  <c:v>102.098675826</c:v>
                </c:pt>
                <c:pt idx="1898">
                  <c:v>102.099136602</c:v>
                </c:pt>
                <c:pt idx="1899">
                  <c:v>102.09971354299999</c:v>
                </c:pt>
                <c:pt idx="1900">
                  <c:v>102.100408516</c:v>
                </c:pt>
                <c:pt idx="1901">
                  <c:v>102.101220105</c:v>
                </c:pt>
                <c:pt idx="1902">
                  <c:v>102.102153769</c:v>
                </c:pt>
                <c:pt idx="1903">
                  <c:v>102.103210221</c:v>
                </c:pt>
                <c:pt idx="1904">
                  <c:v>102.10439745799999</c:v>
                </c:pt>
                <c:pt idx="1905">
                  <c:v>102.105716497</c:v>
                </c:pt>
                <c:pt idx="1906">
                  <c:v>102.107170744</c:v>
                </c:pt>
                <c:pt idx="1907">
                  <c:v>102.108763674</c:v>
                </c:pt>
                <c:pt idx="1908">
                  <c:v>102.110498832</c:v>
                </c:pt>
                <c:pt idx="1909">
                  <c:v>102.112379838</c:v>
                </c:pt>
                <c:pt idx="1910">
                  <c:v>102.114410384</c:v>
                </c:pt>
                <c:pt idx="1911">
                  <c:v>102.116594236</c:v>
                </c:pt>
                <c:pt idx="1912">
                  <c:v>102.11893425</c:v>
                </c:pt>
                <c:pt idx="1913">
                  <c:v>102.12143731099999</c:v>
                </c:pt>
                <c:pt idx="1914">
                  <c:v>102.124104461</c:v>
                </c:pt>
                <c:pt idx="1915">
                  <c:v>102.126940765</c:v>
                </c:pt>
                <c:pt idx="1916">
                  <c:v>102.129948559</c:v>
                </c:pt>
                <c:pt idx="1917">
                  <c:v>102.13313757</c:v>
                </c:pt>
                <c:pt idx="1918">
                  <c:v>102.13650665999999</c:v>
                </c:pt>
                <c:pt idx="1919">
                  <c:v>102.140060783</c:v>
                </c:pt>
                <c:pt idx="1920">
                  <c:v>102.14380830100001</c:v>
                </c:pt>
                <c:pt idx="1921">
                  <c:v>102.147749965</c:v>
                </c:pt>
                <c:pt idx="1922">
                  <c:v>102.15189153999999</c:v>
                </c:pt>
                <c:pt idx="1923">
                  <c:v>102.156234927</c:v>
                </c:pt>
                <c:pt idx="1924">
                  <c:v>102.16079485900001</c:v>
                </c:pt>
                <c:pt idx="1925">
                  <c:v>102.16556607</c:v>
                </c:pt>
                <c:pt idx="1926">
                  <c:v>102.170557109</c:v>
                </c:pt>
                <c:pt idx="1927">
                  <c:v>102.175773222</c:v>
                </c:pt>
                <c:pt idx="1928">
                  <c:v>102.18121954199999</c:v>
                </c:pt>
                <c:pt idx="1929">
                  <c:v>102.18690152000001</c:v>
                </c:pt>
                <c:pt idx="1930">
                  <c:v>102.19282457200001</c:v>
                </c:pt>
                <c:pt idx="1931">
                  <c:v>102.198994437</c:v>
                </c:pt>
                <c:pt idx="1932">
                  <c:v>102.205409813</c:v>
                </c:pt>
                <c:pt idx="1933">
                  <c:v>102.212097266</c:v>
                </c:pt>
                <c:pt idx="1934">
                  <c:v>102.219042031</c:v>
                </c:pt>
                <c:pt idx="1935">
                  <c:v>102.226257037</c:v>
                </c:pt>
                <c:pt idx="1936">
                  <c:v>102.233748447</c:v>
                </c:pt>
                <c:pt idx="1937">
                  <c:v>102.24152254800001</c:v>
                </c:pt>
                <c:pt idx="1938">
                  <c:v>102.249585747</c:v>
                </c:pt>
                <c:pt idx="1939">
                  <c:v>102.257944577</c:v>
                </c:pt>
                <c:pt idx="1940">
                  <c:v>102.26660058500001</c:v>
                </c:pt>
                <c:pt idx="1941">
                  <c:v>102.27557075999999</c:v>
                </c:pt>
                <c:pt idx="1942">
                  <c:v>102.284862057</c:v>
                </c:pt>
                <c:pt idx="1943">
                  <c:v>102.29447131800001</c:v>
                </c:pt>
                <c:pt idx="1944">
                  <c:v>102.304408541</c:v>
                </c:pt>
                <c:pt idx="1945">
                  <c:v>102.314685673</c:v>
                </c:pt>
                <c:pt idx="1946">
                  <c:v>102.325310042</c:v>
                </c:pt>
                <c:pt idx="1947">
                  <c:v>102.336288186</c:v>
                </c:pt>
                <c:pt idx="1948">
                  <c:v>102.347620615</c:v>
                </c:pt>
                <c:pt idx="1949">
                  <c:v>102.35931992099999</c:v>
                </c:pt>
                <c:pt idx="1950">
                  <c:v>102.37142640899999</c:v>
                </c:pt>
                <c:pt idx="1951">
                  <c:v>102.383882486</c:v>
                </c:pt>
                <c:pt idx="1952">
                  <c:v>102.396735709</c:v>
                </c:pt>
                <c:pt idx="1953">
                  <c:v>102.40998294800001</c:v>
                </c:pt>
                <c:pt idx="1954">
                  <c:v>102.423654911</c:v>
                </c:pt>
                <c:pt idx="1955">
                  <c:v>102.43774337399999</c:v>
                </c:pt>
                <c:pt idx="1956">
                  <c:v>102.45225997199999</c:v>
                </c:pt>
                <c:pt idx="1957">
                  <c:v>102.467214285</c:v>
                </c:pt>
                <c:pt idx="1958">
                  <c:v>102.48261519899999</c:v>
                </c:pt>
                <c:pt idx="1959">
                  <c:v>102.498472448</c:v>
                </c:pt>
                <c:pt idx="1960">
                  <c:v>102.514795784</c:v>
                </c:pt>
                <c:pt idx="1961">
                  <c:v>102.53159513999999</c:v>
                </c:pt>
                <c:pt idx="1962">
                  <c:v>102.548880642</c:v>
                </c:pt>
                <c:pt idx="1963">
                  <c:v>102.566662607</c:v>
                </c:pt>
                <c:pt idx="1964">
                  <c:v>102.584951549</c:v>
                </c:pt>
                <c:pt idx="1965">
                  <c:v>102.60375818</c:v>
                </c:pt>
                <c:pt idx="1966">
                  <c:v>102.623093416</c:v>
                </c:pt>
                <c:pt idx="1967">
                  <c:v>102.64296838</c:v>
                </c:pt>
                <c:pt idx="1968">
                  <c:v>102.66339440500001</c:v>
                </c:pt>
                <c:pt idx="1969">
                  <c:v>102.68438304</c:v>
                </c:pt>
                <c:pt idx="1970">
                  <c:v>102.705945973</c:v>
                </c:pt>
                <c:pt idx="1971">
                  <c:v>102.728095424</c:v>
                </c:pt>
                <c:pt idx="1972">
                  <c:v>102.750843378</c:v>
                </c:pt>
                <c:pt idx="1973">
                  <c:v>102.774202356</c:v>
                </c:pt>
                <c:pt idx="1974">
                  <c:v>102.798185038</c:v>
                </c:pt>
                <c:pt idx="1975">
                  <c:v>102.822804343</c:v>
                </c:pt>
                <c:pt idx="1976">
                  <c:v>102.848073433</c:v>
                </c:pt>
                <c:pt idx="1977">
                  <c:v>102.874005716</c:v>
                </c:pt>
                <c:pt idx="1978">
                  <c:v>102.900614856</c:v>
                </c:pt>
                <c:pt idx="1979">
                  <c:v>102.927914769</c:v>
                </c:pt>
                <c:pt idx="1980">
                  <c:v>102.95591973400001</c:v>
                </c:pt>
                <c:pt idx="1981">
                  <c:v>102.984643999</c:v>
                </c:pt>
                <c:pt idx="1982">
                  <c:v>103.014102279</c:v>
                </c:pt>
                <c:pt idx="1983">
                  <c:v>103.04430976499999</c:v>
                </c:pt>
                <c:pt idx="1984">
                  <c:v>103.075281491</c:v>
                </c:pt>
                <c:pt idx="1985">
                  <c:v>103.10703343</c:v>
                </c:pt>
                <c:pt idx="1986">
                  <c:v>103.139581018</c:v>
                </c:pt>
                <c:pt idx="1987">
                  <c:v>103.17294053800001</c:v>
                </c:pt>
                <c:pt idx="1988">
                  <c:v>103.207128435</c:v>
                </c:pt>
                <c:pt idx="1989">
                  <c:v>103.242161353</c:v>
                </c:pt>
                <c:pt idx="1990">
                  <c:v>103.27805669200001</c:v>
                </c:pt>
                <c:pt idx="1991">
                  <c:v>103.314831501</c:v>
                </c:pt>
                <c:pt idx="1992">
                  <c:v>103.352503601</c:v>
                </c:pt>
                <c:pt idx="1993">
                  <c:v>103.39109102899999</c:v>
                </c:pt>
                <c:pt idx="1994">
                  <c:v>103.430612157</c:v>
                </c:pt>
                <c:pt idx="1995">
                  <c:v>103.471085707</c:v>
                </c:pt>
                <c:pt idx="1996">
                  <c:v>103.512530731</c:v>
                </c:pt>
                <c:pt idx="1997">
                  <c:v>103.554966553</c:v>
                </c:pt>
                <c:pt idx="1998">
                  <c:v>103.598413241</c:v>
                </c:pt>
                <c:pt idx="1999">
                  <c:v>103.64289065</c:v>
                </c:pt>
                <c:pt idx="2000">
                  <c:v>103.688419393</c:v>
                </c:pt>
                <c:pt idx="2001">
                  <c:v>103.73502036799999</c:v>
                </c:pt>
                <c:pt idx="2002">
                  <c:v>103.78271486</c:v>
                </c:pt>
                <c:pt idx="2003">
                  <c:v>103.831524547</c:v>
                </c:pt>
                <c:pt idx="2004">
                  <c:v>103.881471508</c:v>
                </c:pt>
                <c:pt idx="2005">
                  <c:v>103.93257823099999</c:v>
                </c:pt>
                <c:pt idx="2006">
                  <c:v>103.984868533</c:v>
                </c:pt>
                <c:pt idx="2007">
                  <c:v>104.038363004</c:v>
                </c:pt>
                <c:pt idx="2008">
                  <c:v>104.09308813200001</c:v>
                </c:pt>
                <c:pt idx="2009">
                  <c:v>104.149067239</c:v>
                </c:pt>
                <c:pt idx="2010">
                  <c:v>104.206326815</c:v>
                </c:pt>
                <c:pt idx="2011">
                  <c:v>104.26488619200001</c:v>
                </c:pt>
                <c:pt idx="2012">
                  <c:v>104.324776782</c:v>
                </c:pt>
                <c:pt idx="2013">
                  <c:v>104.386022582</c:v>
                </c:pt>
                <c:pt idx="2014">
                  <c:v>104.448650175</c:v>
                </c:pt>
                <c:pt idx="2015">
                  <c:v>104.51268771399999</c:v>
                </c:pt>
                <c:pt idx="2016">
                  <c:v>104.578159134</c:v>
                </c:pt>
                <c:pt idx="2017">
                  <c:v>104.645095975</c:v>
                </c:pt>
                <c:pt idx="2018">
                  <c:v>104.713525563</c:v>
                </c:pt>
                <c:pt idx="2019">
                  <c:v>104.78348013999999</c:v>
                </c:pt>
                <c:pt idx="2020">
                  <c:v>104.854979653</c:v>
                </c:pt>
                <c:pt idx="2021">
                  <c:v>104.92806379699999</c:v>
                </c:pt>
                <c:pt idx="2022">
                  <c:v>105.002760036</c:v>
                </c:pt>
                <c:pt idx="2023">
                  <c:v>105.07909958400001</c:v>
                </c:pt>
                <c:pt idx="2024">
                  <c:v>105.157114226</c:v>
                </c:pt>
                <c:pt idx="2025">
                  <c:v>105.236836328</c:v>
                </c:pt>
                <c:pt idx="2026">
                  <c:v>105.31829884699999</c:v>
                </c:pt>
                <c:pt idx="2027">
                  <c:v>105.40153534</c:v>
                </c:pt>
                <c:pt idx="2028">
                  <c:v>105.486580073</c:v>
                </c:pt>
                <c:pt idx="2029">
                  <c:v>105.57346755499999</c:v>
                </c:pt>
                <c:pt idx="2030">
                  <c:v>105.66223985400001</c:v>
                </c:pt>
                <c:pt idx="2031">
                  <c:v>105.752914094</c:v>
                </c:pt>
                <c:pt idx="2032">
                  <c:v>105.845545457</c:v>
                </c:pt>
                <c:pt idx="2033">
                  <c:v>105.940165552</c:v>
                </c:pt>
                <c:pt idx="2034">
                  <c:v>106.036812279</c:v>
                </c:pt>
                <c:pt idx="2035">
                  <c:v>106.135524402</c:v>
                </c:pt>
                <c:pt idx="2036">
                  <c:v>106.23634139000001</c:v>
                </c:pt>
                <c:pt idx="2037">
                  <c:v>106.339303427</c:v>
                </c:pt>
                <c:pt idx="2038">
                  <c:v>106.44445142399999</c:v>
                </c:pt>
                <c:pt idx="2039">
                  <c:v>106.551827034</c:v>
                </c:pt>
                <c:pt idx="2040">
                  <c:v>106.66147735200001</c:v>
                </c:pt>
                <c:pt idx="2041">
                  <c:v>106.773436186</c:v>
                </c:pt>
                <c:pt idx="2042">
                  <c:v>106.88774748100001</c:v>
                </c:pt>
                <c:pt idx="2043">
                  <c:v>107.004465647</c:v>
                </c:pt>
                <c:pt idx="2044">
                  <c:v>107.12363265400001</c:v>
                </c:pt>
                <c:pt idx="2045">
                  <c:v>107.24529175799999</c:v>
                </c:pt>
                <c:pt idx="2046">
                  <c:v>107.369489844</c:v>
                </c:pt>
                <c:pt idx="2047">
                  <c:v>107.496279036</c:v>
                </c:pt>
                <c:pt idx="2048">
                  <c:v>107.625709673</c:v>
                </c:pt>
                <c:pt idx="2049">
                  <c:v>107.75782467000001</c:v>
                </c:pt>
                <c:pt idx="2050">
                  <c:v>107.89267471399999</c:v>
                </c:pt>
                <c:pt idx="2051">
                  <c:v>108.03031827700001</c:v>
                </c:pt>
                <c:pt idx="2052">
                  <c:v>108.17080672500001</c:v>
                </c:pt>
                <c:pt idx="2053">
                  <c:v>108.31418899499999</c:v>
                </c:pt>
                <c:pt idx="2054">
                  <c:v>108.46052177</c:v>
                </c:pt>
                <c:pt idx="2055">
                  <c:v>108.609858175</c:v>
                </c:pt>
                <c:pt idx="2056">
                  <c:v>108.762259125</c:v>
                </c:pt>
                <c:pt idx="2057">
                  <c:v>108.917779744</c:v>
                </c:pt>
                <c:pt idx="2058">
                  <c:v>109.07647844500001</c:v>
                </c:pt>
                <c:pt idx="2059">
                  <c:v>109.23841491</c:v>
                </c:pt>
                <c:pt idx="2060">
                  <c:v>109.403648944</c:v>
                </c:pt>
                <c:pt idx="2061">
                  <c:v>109.57224282999999</c:v>
                </c:pt>
                <c:pt idx="2062">
                  <c:v>109.744259007</c:v>
                </c:pt>
                <c:pt idx="2063">
                  <c:v>109.919761259</c:v>
                </c:pt>
                <c:pt idx="2064">
                  <c:v>110.098814496</c:v>
                </c:pt>
                <c:pt idx="2065">
                  <c:v>110.281484779</c:v>
                </c:pt>
                <c:pt idx="2066">
                  <c:v>110.467839334</c:v>
                </c:pt>
                <c:pt idx="2067">
                  <c:v>110.657946571</c:v>
                </c:pt>
                <c:pt idx="2068">
                  <c:v>110.851876108</c:v>
                </c:pt>
                <c:pt idx="2069">
                  <c:v>111.049698478</c:v>
                </c:pt>
                <c:pt idx="2070">
                  <c:v>111.25148577</c:v>
                </c:pt>
                <c:pt idx="2071">
                  <c:v>111.457313153</c:v>
                </c:pt>
                <c:pt idx="2072">
                  <c:v>111.667252835</c:v>
                </c:pt>
                <c:pt idx="2073">
                  <c:v>111.881379982</c:v>
                </c:pt>
                <c:pt idx="2074">
                  <c:v>112.099776906</c:v>
                </c:pt>
                <c:pt idx="2075">
                  <c:v>112.322517182</c:v>
                </c:pt>
                <c:pt idx="2076">
                  <c:v>112.54968128599999</c:v>
                </c:pt>
                <c:pt idx="2077">
                  <c:v>112.78135481699999</c:v>
                </c:pt>
                <c:pt idx="2078">
                  <c:v>113.01761501</c:v>
                </c:pt>
                <c:pt idx="2079">
                  <c:v>113.258546048</c:v>
                </c:pt>
                <c:pt idx="2080">
                  <c:v>113.50424260200001</c:v>
                </c:pt>
                <c:pt idx="2081">
                  <c:v>113.754782191</c:v>
                </c:pt>
                <c:pt idx="2082">
                  <c:v>114.010256688</c:v>
                </c:pt>
                <c:pt idx="2083">
                  <c:v>114.270756287</c:v>
                </c:pt>
                <c:pt idx="2084">
                  <c:v>114.536372727</c:v>
                </c:pt>
                <c:pt idx="2085">
                  <c:v>114.80719932300001</c:v>
                </c:pt>
                <c:pt idx="2086">
                  <c:v>115.083324608</c:v>
                </c:pt>
                <c:pt idx="2087">
                  <c:v>115.364864228</c:v>
                </c:pt>
                <c:pt idx="2088">
                  <c:v>115.651897283</c:v>
                </c:pt>
                <c:pt idx="2089">
                  <c:v>115.94452997499999</c:v>
                </c:pt>
                <c:pt idx="2090">
                  <c:v>116.242863943</c:v>
                </c:pt>
                <c:pt idx="2091">
                  <c:v>116.54700217600001</c:v>
                </c:pt>
                <c:pt idx="2092">
                  <c:v>116.857049965</c:v>
                </c:pt>
                <c:pt idx="2093">
                  <c:v>117.173109283</c:v>
                </c:pt>
                <c:pt idx="2094">
                  <c:v>117.495302839</c:v>
                </c:pt>
                <c:pt idx="2095">
                  <c:v>117.82372694</c:v>
                </c:pt>
                <c:pt idx="2096">
                  <c:v>118.15849647100001</c:v>
                </c:pt>
                <c:pt idx="2097">
                  <c:v>118.499731717</c:v>
                </c:pt>
                <c:pt idx="2098">
                  <c:v>118.847542562</c:v>
                </c:pt>
                <c:pt idx="2099">
                  <c:v>119.202045524</c:v>
                </c:pt>
                <c:pt idx="2100">
                  <c:v>119.56337093499999</c:v>
                </c:pt>
                <c:pt idx="2101">
                  <c:v>119.93163028799999</c:v>
                </c:pt>
                <c:pt idx="2102">
                  <c:v>120.306948648</c:v>
                </c:pt>
                <c:pt idx="2103">
                  <c:v>120.68945881</c:v>
                </c:pt>
                <c:pt idx="2104">
                  <c:v>121.079281924</c:v>
                </c:pt>
                <c:pt idx="2105">
                  <c:v>121.47655035</c:v>
                </c:pt>
                <c:pt idx="2106">
                  <c:v>121.881396288</c:v>
                </c:pt>
                <c:pt idx="2107">
                  <c:v>122.293954079</c:v>
                </c:pt>
                <c:pt idx="2108">
                  <c:v>122.714360242</c:v>
                </c:pt>
                <c:pt idx="2109">
                  <c:v>123.142753484</c:v>
                </c:pt>
                <c:pt idx="2110">
                  <c:v>123.579274742</c:v>
                </c:pt>
                <c:pt idx="2111">
                  <c:v>124.024067204</c:v>
                </c:pt>
                <c:pt idx="2112">
                  <c:v>124.477276338</c:v>
                </c:pt>
                <c:pt idx="2113">
                  <c:v>124.939049916</c:v>
                </c:pt>
                <c:pt idx="2114">
                  <c:v>125.40953804500001</c:v>
                </c:pt>
                <c:pt idx="2115">
                  <c:v>125.888893193</c:v>
                </c:pt>
                <c:pt idx="2116">
                  <c:v>126.377270213</c:v>
                </c:pt>
                <c:pt idx="2117">
                  <c:v>126.874826371</c:v>
                </c:pt>
                <c:pt idx="2118">
                  <c:v>127.381721375</c:v>
                </c:pt>
                <c:pt idx="2119">
                  <c:v>127.898117398</c:v>
                </c:pt>
                <c:pt idx="2120">
                  <c:v>128.42417910200001</c:v>
                </c:pt>
                <c:pt idx="2121">
                  <c:v>128.96007367000001</c:v>
                </c:pt>
                <c:pt idx="2122">
                  <c:v>129.50597082600001</c:v>
                </c:pt>
                <c:pt idx="2123">
                  <c:v>130.06204285999999</c:v>
                </c:pt>
                <c:pt idx="2124">
                  <c:v>130.62846465499999</c:v>
                </c:pt>
                <c:pt idx="2125">
                  <c:v>131.20541370999999</c:v>
                </c:pt>
                <c:pt idx="2126">
                  <c:v>131.79307016199999</c:v>
                </c:pt>
                <c:pt idx="2127">
                  <c:v>132.39161681100001</c:v>
                </c:pt>
                <c:pt idx="2128">
                  <c:v>133.00123914400001</c:v>
                </c:pt>
                <c:pt idx="2129">
                  <c:v>133.62212534899999</c:v>
                </c:pt>
                <c:pt idx="2130">
                  <c:v>134.25446634799999</c:v>
                </c:pt>
                <c:pt idx="2131">
                  <c:v>134.898455807</c:v>
                </c:pt>
                <c:pt idx="2132">
                  <c:v>135.554290162</c:v>
                </c:pt>
                <c:pt idx="2133">
                  <c:v>136.22216863400001</c:v>
                </c:pt>
                <c:pt idx="2134">
                  <c:v>136.90229325000001</c:v>
                </c:pt>
                <c:pt idx="2135">
                  <c:v>137.59486885999999</c:v>
                </c:pt>
                <c:pt idx="2136">
                  <c:v>138.30010315000001</c:v>
                </c:pt>
                <c:pt idx="2137">
                  <c:v>139.01820666</c:v>
                </c:pt>
                <c:pt idx="2138">
                  <c:v>139.74939279700001</c:v>
                </c:pt>
                <c:pt idx="2139">
                  <c:v>140.49387784699999</c:v>
                </c:pt>
                <c:pt idx="2140">
                  <c:v>141.25188098699999</c:v>
                </c:pt>
                <c:pt idx="2141">
                  <c:v>142.02362429600001</c:v>
                </c:pt>
                <c:pt idx="2142">
                  <c:v>142.809332764</c:v>
                </c:pt>
                <c:pt idx="2143">
                  <c:v>143.60923429499999</c:v>
                </c:pt>
                <c:pt idx="2144">
                  <c:v>144.42355971999999</c:v>
                </c:pt>
                <c:pt idx="2145">
                  <c:v>145.25254279399999</c:v>
                </c:pt>
                <c:pt idx="2146">
                  <c:v>146.09642020300001</c:v>
                </c:pt>
                <c:pt idx="2147">
                  <c:v>146.95543156100001</c:v>
                </c:pt>
                <c:pt idx="2148">
                  <c:v>147.82981941200001</c:v>
                </c:pt>
                <c:pt idx="2149">
                  <c:v>148.71982922399999</c:v>
                </c:pt>
                <c:pt idx="2150">
                  <c:v>149.62570938499999</c:v>
                </c:pt>
                <c:pt idx="2151">
                  <c:v>150.54771119399999</c:v>
                </c:pt>
                <c:pt idx="2152">
                  <c:v>151.48608885199999</c:v>
                </c:pt>
                <c:pt idx="2153">
                  <c:v>152.44109944799999</c:v>
                </c:pt>
                <c:pt idx="2154">
                  <c:v>153.41300294600001</c:v>
                </c:pt>
                <c:pt idx="2155">
                  <c:v>154.402062167</c:v>
                </c:pt>
                <c:pt idx="2156">
                  <c:v>155.408542767</c:v>
                </c:pt>
                <c:pt idx="2157">
                  <c:v>156.43271321399999</c:v>
                </c:pt>
                <c:pt idx="2158">
                  <c:v>157.47484476400001</c:v>
                </c:pt>
                <c:pt idx="2159">
                  <c:v>158.53521143</c:v>
                </c:pt>
                <c:pt idx="2160">
                  <c:v>159.614089947</c:v>
                </c:pt>
                <c:pt idx="2161">
                  <c:v>160.711759742</c:v>
                </c:pt>
                <c:pt idx="2162">
                  <c:v>161.82850288899999</c:v>
                </c:pt>
                <c:pt idx="2163">
                  <c:v>162.96460406700001</c:v>
                </c:pt>
                <c:pt idx="2164">
                  <c:v>164.12035051500001</c:v>
                </c:pt>
                <c:pt idx="2165">
                  <c:v>165.29603197899999</c:v>
                </c:pt>
                <c:pt idx="2166">
                  <c:v>166.49194066000001</c:v>
                </c:pt>
                <c:pt idx="2167">
                  <c:v>167.70837115099999</c:v>
                </c:pt>
                <c:pt idx="2168">
                  <c:v>168.945620375</c:v>
                </c:pt>
                <c:pt idx="2169">
                  <c:v>170.20398751900001</c:v>
                </c:pt>
                <c:pt idx="2170">
                  <c:v>171.48377395899999</c:v>
                </c:pt>
                <c:pt idx="2171">
                  <c:v>172.785283182</c:v>
                </c:pt>
                <c:pt idx="2172">
                  <c:v>174.10882070700001</c:v>
                </c:pt>
                <c:pt idx="2173">
                  <c:v>175.45469399199999</c:v>
                </c:pt>
                <c:pt idx="2174">
                  <c:v>176.82321234599999</c:v>
                </c:pt>
                <c:pt idx="2175">
                  <c:v>178.21468682899999</c:v>
                </c:pt>
                <c:pt idx="2176">
                  <c:v>179.62943014699999</c:v>
                </c:pt>
                <c:pt idx="2177">
                  <c:v>181.06775654399999</c:v>
                </c:pt>
                <c:pt idx="2178">
                  <c:v>182.52998168299999</c:v>
                </c:pt>
                <c:pt idx="2179">
                  <c:v>184.01642253</c:v>
                </c:pt>
                <c:pt idx="2180">
                  <c:v>185.52739721899999</c:v>
                </c:pt>
                <c:pt idx="2181">
                  <c:v>187.063224924</c:v>
                </c:pt>
                <c:pt idx="2182">
                  <c:v>188.62422571299999</c:v>
                </c:pt>
                <c:pt idx="2183">
                  <c:v>190.21072040300001</c:v>
                </c:pt>
                <c:pt idx="2184">
                  <c:v>191.823030405</c:v>
                </c:pt>
                <c:pt idx="2185">
                  <c:v>193.46147756100001</c:v>
                </c:pt>
                <c:pt idx="2186">
                  <c:v>195.12638397699999</c:v>
                </c:pt>
                <c:pt idx="2187">
                  <c:v>196.818071844</c:v>
                </c:pt>
                <c:pt idx="2188">
                  <c:v>198.53686325800001</c:v>
                </c:pt>
                <c:pt idx="2189">
                  <c:v>200.28308002700001</c:v>
                </c:pt>
                <c:pt idx="2190">
                  <c:v>202.05704347</c:v>
                </c:pt>
                <c:pt idx="2191">
                  <c:v>203.859074212</c:v>
                </c:pt>
                <c:pt idx="2192">
                  <c:v>205.689491971</c:v>
                </c:pt>
                <c:pt idx="2193">
                  <c:v>207.54861533100001</c:v>
                </c:pt>
                <c:pt idx="2194">
                  <c:v>209.43676151299999</c:v>
                </c:pt>
                <c:pt idx="2195">
                  <c:v>211.35424613699999</c:v>
                </c:pt>
                <c:pt idx="2196">
                  <c:v>213.30138297100001</c:v>
                </c:pt>
                <c:pt idx="2197">
                  <c:v>215.278483677</c:v>
                </c:pt>
                <c:pt idx="2198">
                  <c:v>217.285857545</c:v>
                </c:pt>
                <c:pt idx="2199">
                  <c:v>219.32381122199999</c:v>
                </c:pt>
                <c:pt idx="2200">
                  <c:v>221.39264842700001</c:v>
                </c:pt>
                <c:pt idx="2201">
                  <c:v>223.492669662</c:v>
                </c:pt>
                <c:pt idx="2202">
                  <c:v>225.62417191399999</c:v>
                </c:pt>
                <c:pt idx="2203">
                  <c:v>227.78744834700001</c:v>
                </c:pt>
                <c:pt idx="2204">
                  <c:v>229.98278798499999</c:v>
                </c:pt>
                <c:pt idx="2205">
                  <c:v>232.210475387</c:v>
                </c:pt>
                <c:pt idx="2206">
                  <c:v>234.47079031600001</c:v>
                </c:pt>
                <c:pt idx="2207">
                  <c:v>236.76400739600001</c:v>
                </c:pt>
                <c:pt idx="2208">
                  <c:v>239.09039576200001</c:v>
                </c:pt>
                <c:pt idx="2209">
                  <c:v>241.450218705</c:v>
                </c:pt>
                <c:pt idx="2210">
                  <c:v>243.84373330400001</c:v>
                </c:pt>
                <c:pt idx="2211">
                  <c:v>246.271190053</c:v>
                </c:pt>
                <c:pt idx="2212">
                  <c:v>248.732832481</c:v>
                </c:pt>
                <c:pt idx="2213">
                  <c:v>251.22889676299999</c:v>
                </c:pt>
                <c:pt idx="2214">
                  <c:v>253.75961132699999</c:v>
                </c:pt>
                <c:pt idx="2215">
                  <c:v>256.325196447</c:v>
                </c:pt>
                <c:pt idx="2216">
                  <c:v>258.925863843</c:v>
                </c:pt>
                <c:pt idx="2217">
                  <c:v>261.56181625800002</c:v>
                </c:pt>
                <c:pt idx="2218">
                  <c:v>264.23324704499998</c:v>
                </c:pt>
                <c:pt idx="2219">
                  <c:v>266.94033973799998</c:v>
                </c:pt>
                <c:pt idx="2220">
                  <c:v>269.68326762100003</c:v>
                </c:pt>
                <c:pt idx="2221">
                  <c:v>272.46219330000002</c:v>
                </c:pt>
                <c:pt idx="2222">
                  <c:v>275.27726825799999</c:v>
                </c:pt>
                <c:pt idx="2223">
                  <c:v>278.12863241700001</c:v>
                </c:pt>
                <c:pt idx="2224">
                  <c:v>281.01641369599997</c:v>
                </c:pt>
                <c:pt idx="2225">
                  <c:v>283.94072756000003</c:v>
                </c:pt>
                <c:pt idx="2226">
                  <c:v>286.90167657900002</c:v>
                </c:pt>
                <c:pt idx="2227">
                  <c:v>289.89934997699999</c:v>
                </c:pt>
                <c:pt idx="2228">
                  <c:v>292.93382318300002</c:v>
                </c:pt>
                <c:pt idx="2229">
                  <c:v>296.00515739000002</c:v>
                </c:pt>
                <c:pt idx="2230">
                  <c:v>299.11339910300001</c:v>
                </c:pt>
                <c:pt idx="2231">
                  <c:v>302.25857970200002</c:v>
                </c:pt>
                <c:pt idx="2232">
                  <c:v>305.44071499900002</c:v>
                </c:pt>
                <c:pt idx="2233">
                  <c:v>308.65980480799999</c:v>
                </c:pt>
                <c:pt idx="2234">
                  <c:v>311.91583250999997</c:v>
                </c:pt>
                <c:pt idx="2235">
                  <c:v>315.208764637</c:v>
                </c:pt>
                <c:pt idx="2236">
                  <c:v>318.53855044599999</c:v>
                </c:pt>
                <c:pt idx="2237">
                  <c:v>321.90512152399998</c:v>
                </c:pt>
                <c:pt idx="2238">
                  <c:v>325.30839137800001</c:v>
                </c:pt>
                <c:pt idx="2239">
                  <c:v>328.74825505400003</c:v>
                </c:pt>
                <c:pt idx="2240">
                  <c:v>332.22458875900003</c:v>
                </c:pt>
                <c:pt idx="2241">
                  <c:v>335.73724949799998</c:v>
                </c:pt>
                <c:pt idx="2242">
                  <c:v>339.28607471999999</c:v>
                </c:pt>
                <c:pt idx="2243">
                  <c:v>342.87088198800001</c:v>
                </c:pt>
                <c:pt idx="2244">
                  <c:v>346.49146865900002</c:v>
                </c:pt>
                <c:pt idx="2245">
                  <c:v>350.14761157800001</c:v>
                </c:pt>
                <c:pt idx="2246">
                  <c:v>353.83906680000001</c:v>
                </c:pt>
                <c:pt idx="2247">
                  <c:v>357.56556932199999</c:v>
                </c:pt>
                <c:pt idx="2248">
                  <c:v>361.32683284199999</c:v>
                </c:pt>
                <c:pt idx="2249">
                  <c:v>365.12254953899998</c:v>
                </c:pt>
                <c:pt idx="2250">
                  <c:v>368.95238986800001</c:v>
                </c:pt>
                <c:pt idx="2251">
                  <c:v>372.81600239400001</c:v>
                </c:pt>
                <c:pt idx="2252">
                  <c:v>376.713013639</c:v>
                </c:pt>
                <c:pt idx="2253">
                  <c:v>380.64302795600003</c:v>
                </c:pt>
                <c:pt idx="2254">
                  <c:v>384.60562744200001</c:v>
                </c:pt>
                <c:pt idx="2255">
                  <c:v>388.60037186</c:v>
                </c:pt>
                <c:pt idx="2256">
                  <c:v>392.62679860999998</c:v>
                </c:pt>
                <c:pt idx="2257">
                  <c:v>396.68442271800001</c:v>
                </c:pt>
                <c:pt idx="2258">
                  <c:v>400.77273685500001</c:v>
                </c:pt>
                <c:pt idx="2259">
                  <c:v>404.89121139899999</c:v>
                </c:pt>
                <c:pt idx="2260">
                  <c:v>409.03929451900001</c:v>
                </c:pt>
                <c:pt idx="2261">
                  <c:v>413.216412295</c:v>
                </c:pt>
                <c:pt idx="2262">
                  <c:v>417.42196887199998</c:v>
                </c:pt>
                <c:pt idx="2263">
                  <c:v>421.65534665199999</c:v>
                </c:pt>
                <c:pt idx="2264">
                  <c:v>425.91590651600001</c:v>
                </c:pt>
                <c:pt idx="2265">
                  <c:v>430.20298808199999</c:v>
                </c:pt>
                <c:pt idx="2266">
                  <c:v>434.51590999899997</c:v>
                </c:pt>
                <c:pt idx="2267">
                  <c:v>438.85397027800002</c:v>
                </c:pt>
                <c:pt idx="2268">
                  <c:v>443.21644665500003</c:v>
                </c:pt>
                <c:pt idx="2269">
                  <c:v>447.60259699599999</c:v>
                </c:pt>
                <c:pt idx="2270">
                  <c:v>452.01165972899997</c:v>
                </c:pt>
                <c:pt idx="2271">
                  <c:v>456.442854318</c:v>
                </c:pt>
                <c:pt idx="2272">
                  <c:v>460.895381767</c:v>
                </c:pt>
                <c:pt idx="2273">
                  <c:v>465.368425167</c:v>
                </c:pt>
                <c:pt idx="2274">
                  <c:v>469.86115026300001</c:v>
                </c:pt>
                <c:pt idx="2275">
                  <c:v>474.37270606700002</c:v>
                </c:pt>
                <c:pt idx="2276">
                  <c:v>478.902225499</c:v>
                </c:pt>
                <c:pt idx="2277">
                  <c:v>483.44882605599997</c:v>
                </c:pt>
                <c:pt idx="2278">
                  <c:v>488.011610518</c:v>
                </c:pt>
                <c:pt idx="2279">
                  <c:v>492.589667679</c:v>
                </c:pt>
                <c:pt idx="2280">
                  <c:v>497.18207310600002</c:v>
                </c:pt>
                <c:pt idx="2281">
                  <c:v>501.78788993199998</c:v>
                </c:pt>
                <c:pt idx="2282">
                  <c:v>506.40616966099998</c:v>
                </c:pt>
                <c:pt idx="2283">
                  <c:v>511.03595301399997</c:v>
                </c:pt>
                <c:pt idx="2284">
                  <c:v>515.67627078400005</c:v>
                </c:pt>
                <c:pt idx="2285">
                  <c:v>520.32614471700003</c:v>
                </c:pt>
                <c:pt idx="2286">
                  <c:v>524.98458841599995</c:v>
                </c:pt>
                <c:pt idx="2287">
                  <c:v>529.65060825099999</c:v>
                </c:pt>
                <c:pt idx="2288">
                  <c:v>534.32320429900005</c:v>
                </c:pt>
                <c:pt idx="2289">
                  <c:v>539.00137128799997</c:v>
                </c:pt>
                <c:pt idx="2290">
                  <c:v>543.68409955200002</c:v>
                </c:pt>
                <c:pt idx="2291">
                  <c:v>548.37037600099995</c:v>
                </c:pt>
                <c:pt idx="2292">
                  <c:v>553.05918509499998</c:v>
                </c:pt>
                <c:pt idx="2293">
                  <c:v>557.74950982400003</c:v>
                </c:pt>
                <c:pt idx="2294">
                  <c:v>562.44033268800001</c:v>
                </c:pt>
                <c:pt idx="2295">
                  <c:v>567.13063668699999</c:v>
                </c:pt>
                <c:pt idx="2296">
                  <c:v>571.81940629600001</c:v>
                </c:pt>
                <c:pt idx="2297">
                  <c:v>576.50562844900003</c:v>
                </c:pt>
                <c:pt idx="2298">
                  <c:v>581.18829351099998</c:v>
                </c:pt>
                <c:pt idx="2299">
                  <c:v>585.86639624600002</c:v>
                </c:pt>
                <c:pt idx="2300">
                  <c:v>590.53893676899997</c:v>
                </c:pt>
                <c:pt idx="2301">
                  <c:v>595.204921496</c:v>
                </c:pt>
                <c:pt idx="2302">
                  <c:v>599.86336406800001</c:v>
                </c:pt>
                <c:pt idx="2303">
                  <c:v>604.51328627299995</c:v>
                </c:pt>
                <c:pt idx="2304">
                  <c:v>609.15371893500003</c:v>
                </c:pt>
                <c:pt idx="2305">
                  <c:v>613.78370279800004</c:v>
                </c:pt>
                <c:pt idx="2306">
                  <c:v>618.40228938200005</c:v>
                </c:pt>
                <c:pt idx="2307">
                  <c:v>623.00854180800002</c:v>
                </c:pt>
                <c:pt idx="2308">
                  <c:v>627.60153561699997</c:v>
                </c:pt>
                <c:pt idx="2309">
                  <c:v>632.180359544</c:v>
                </c:pt>
                <c:pt idx="2310">
                  <c:v>636.74411627899997</c:v>
                </c:pt>
                <c:pt idx="2311">
                  <c:v>641.29192318699995</c:v>
                </c:pt>
                <c:pt idx="2312">
                  <c:v>645.82291300600002</c:v>
                </c:pt>
                <c:pt idx="2313">
                  <c:v>650.33623451100004</c:v>
                </c:pt>
                <c:pt idx="2314">
                  <c:v>654.83105314900001</c:v>
                </c:pt>
                <c:pt idx="2315">
                  <c:v>659.30655163100005</c:v>
                </c:pt>
                <c:pt idx="2316">
                  <c:v>663.76193050200004</c:v>
                </c:pt>
                <c:pt idx="2317">
                  <c:v>668.19640867099997</c:v>
                </c:pt>
                <c:pt idx="2318">
                  <c:v>672.60922390400003</c:v>
                </c:pt>
                <c:pt idx="2319">
                  <c:v>676.99963328199999</c:v>
                </c:pt>
                <c:pt idx="2320">
                  <c:v>681.36691362900001</c:v>
                </c:pt>
                <c:pt idx="2321">
                  <c:v>685.71036189500001</c:v>
                </c:pt>
                <c:pt idx="2322">
                  <c:v>690.02929550900001</c:v>
                </c:pt>
                <c:pt idx="2323">
                  <c:v>694.32305269300002</c:v>
                </c:pt>
                <c:pt idx="2324">
                  <c:v>698.59099274200003</c:v>
                </c:pt>
                <c:pt idx="2325">
                  <c:v>702.83251913900006</c:v>
                </c:pt>
                <c:pt idx="2326">
                  <c:v>707.04696538500002</c:v>
                </c:pt>
                <c:pt idx="2327">
                  <c:v>711.23382220899998</c:v>
                </c:pt>
                <c:pt idx="2328">
                  <c:v>715.392517494</c:v>
                </c:pt>
                <c:pt idx="2329">
                  <c:v>719.52251249400001</c:v>
                </c:pt>
                <c:pt idx="2330">
                  <c:v>723.62330211300002</c:v>
                </c:pt>
                <c:pt idx="2331">
                  <c:v>727.69439106499999</c:v>
                </c:pt>
                <c:pt idx="2332">
                  <c:v>731.73532401800003</c:v>
                </c:pt>
                <c:pt idx="2333">
                  <c:v>735.74564681799995</c:v>
                </c:pt>
                <c:pt idx="2334">
                  <c:v>739.72494034199997</c:v>
                </c:pt>
                <c:pt idx="2335">
                  <c:v>743.67280406500004</c:v>
                </c:pt>
                <c:pt idx="2336">
                  <c:v>747.588859211</c:v>
                </c:pt>
                <c:pt idx="2337">
                  <c:v>751.47274859699996</c:v>
                </c:pt>
                <c:pt idx="2338">
                  <c:v>755.32413652399998</c:v>
                </c:pt>
                <c:pt idx="2339">
                  <c:v>759.14270849499997</c:v>
                </c:pt>
                <c:pt idx="2340">
                  <c:v>762.92817105200004</c:v>
                </c:pt>
                <c:pt idx="2341">
                  <c:v>766.68025152799999</c:v>
                </c:pt>
                <c:pt idx="2342">
                  <c:v>770.39869297300004</c:v>
                </c:pt>
                <c:pt idx="2343">
                  <c:v>774.08327790400006</c:v>
                </c:pt>
                <c:pt idx="2344">
                  <c:v>777.73377787599998</c:v>
                </c:pt>
                <c:pt idx="2345">
                  <c:v>781.35001163499999</c:v>
                </c:pt>
                <c:pt idx="2346">
                  <c:v>784.93179634000001</c:v>
                </c:pt>
                <c:pt idx="2347">
                  <c:v>788.47899059600002</c:v>
                </c:pt>
                <c:pt idx="2348">
                  <c:v>791.991445967</c:v>
                </c:pt>
                <c:pt idx="2349">
                  <c:v>795.46905564899998</c:v>
                </c:pt>
                <c:pt idx="2350">
                  <c:v>798.91171317800001</c:v>
                </c:pt>
                <c:pt idx="2351">
                  <c:v>802.31933879300004</c:v>
                </c:pt>
                <c:pt idx="2352">
                  <c:v>805.69186742299996</c:v>
                </c:pt>
                <c:pt idx="2353">
                  <c:v>809.02925058400001</c:v>
                </c:pt>
                <c:pt idx="2354">
                  <c:v>812.33145596500003</c:v>
                </c:pt>
                <c:pt idx="2355">
                  <c:v>815.59846699100001</c:v>
                </c:pt>
                <c:pt idx="2356">
                  <c:v>818.83028238899999</c:v>
                </c:pt>
                <c:pt idx="2357">
                  <c:v>822.02691575699998</c:v>
                </c:pt>
                <c:pt idx="2358">
                  <c:v>825.18839511399995</c:v>
                </c:pt>
                <c:pt idx="2359">
                  <c:v>828.31476246199998</c:v>
                </c:pt>
                <c:pt idx="2360">
                  <c:v>831.40607333599996</c:v>
                </c:pt>
                <c:pt idx="2361">
                  <c:v>834.46239636600001</c:v>
                </c:pt>
                <c:pt idx="2362">
                  <c:v>837.48381282399998</c:v>
                </c:pt>
                <c:pt idx="2363">
                  <c:v>840.47041618699996</c:v>
                </c:pt>
                <c:pt idx="2364">
                  <c:v>843.42231168900003</c:v>
                </c:pt>
                <c:pt idx="2365">
                  <c:v>846.33961588800003</c:v>
                </c:pt>
                <c:pt idx="2366">
                  <c:v>849.22245622299999</c:v>
                </c:pt>
                <c:pt idx="2367">
                  <c:v>852.07097058700003</c:v>
                </c:pt>
                <c:pt idx="2368">
                  <c:v>854.88530689499999</c:v>
                </c:pt>
                <c:pt idx="2369">
                  <c:v>857.66562266599999</c:v>
                </c:pt>
                <c:pt idx="2370">
                  <c:v>860.412084596</c:v>
                </c:pt>
                <c:pt idx="2371">
                  <c:v>863.12486815499994</c:v>
                </c:pt>
                <c:pt idx="2372">
                  <c:v>865.80415717799997</c:v>
                </c:pt>
                <c:pt idx="2373">
                  <c:v>868.45014346200003</c:v>
                </c:pt>
                <c:pt idx="2374">
                  <c:v>871.06302638</c:v>
                </c:pt>
                <c:pt idx="2375">
                  <c:v>873.64301249000005</c:v>
                </c:pt>
                <c:pt idx="2376">
                  <c:v>876.19031516300004</c:v>
                </c:pt>
                <c:pt idx="2377">
                  <c:v>878.70515420699996</c:v>
                </c:pt>
                <c:pt idx="2378">
                  <c:v>881.18775550999999</c:v>
                </c:pt>
                <c:pt idx="2379">
                  <c:v>883.63835068499998</c:v>
                </c:pt>
                <c:pt idx="2380">
                  <c:v>886.057176723</c:v>
                </c:pt>
                <c:pt idx="2381">
                  <c:v>888.44447565799999</c:v>
                </c:pt>
                <c:pt idx="2382">
                  <c:v>890.80049423900005</c:v>
                </c:pt>
                <c:pt idx="2383">
                  <c:v>893.12548360699998</c:v>
                </c:pt>
                <c:pt idx="2384">
                  <c:v>895.41969898699995</c:v>
                </c:pt>
                <c:pt idx="2385">
                  <c:v>897.68339938600002</c:v>
                </c:pt>
                <c:pt idx="2386">
                  <c:v>899.916847297</c:v>
                </c:pt>
                <c:pt idx="2387">
                  <c:v>902.12030841599994</c:v>
                </c:pt>
                <c:pt idx="2388">
                  <c:v>904.29405136599996</c:v>
                </c:pt>
                <c:pt idx="2389">
                  <c:v>906.43834742700005</c:v>
                </c:pt>
                <c:pt idx="2390">
                  <c:v>908.55347028200003</c:v>
                </c:pt>
                <c:pt idx="2391">
                  <c:v>910.63969829400003</c:v>
                </c:pt>
                <c:pt idx="2392">
                  <c:v>912.69730161699999</c:v>
                </c:pt>
                <c:pt idx="2393">
                  <c:v>914.72656725900003</c:v>
                </c:pt>
                <c:pt idx="2394">
                  <c:v>916.72777354200002</c:v>
                </c:pt>
                <c:pt idx="2395">
                  <c:v>918.70120259299995</c:v>
                </c:pt>
                <c:pt idx="2396">
                  <c:v>920.64713751900001</c:v>
                </c:pt>
                <c:pt idx="2397">
                  <c:v>922.56587073000003</c:v>
                </c:pt>
                <c:pt idx="2398">
                  <c:v>924.45766143399999</c:v>
                </c:pt>
                <c:pt idx="2399">
                  <c:v>926.32282002099998</c:v>
                </c:pt>
                <c:pt idx="2400">
                  <c:v>928.16162427400002</c:v>
                </c:pt>
                <c:pt idx="2401">
                  <c:v>929.97435680399997</c:v>
                </c:pt>
                <c:pt idx="2402">
                  <c:v>931.76130572600005</c:v>
                </c:pt>
                <c:pt idx="2403">
                  <c:v>933.52275693800004</c:v>
                </c:pt>
                <c:pt idx="2404">
                  <c:v>935.25899004300004</c:v>
                </c:pt>
                <c:pt idx="2405">
                  <c:v>936.970294405</c:v>
                </c:pt>
                <c:pt idx="2406">
                  <c:v>938.65695189600001</c:v>
                </c:pt>
                <c:pt idx="2407">
                  <c:v>940.31924532200003</c:v>
                </c:pt>
                <c:pt idx="2408">
                  <c:v>941.957456579</c:v>
                </c:pt>
                <c:pt idx="2409">
                  <c:v>943.57186655600003</c:v>
                </c:pt>
                <c:pt idx="2410">
                  <c:v>945.16275501300004</c:v>
                </c:pt>
                <c:pt idx="2411">
                  <c:v>946.73040045699997</c:v>
                </c:pt>
                <c:pt idx="2412">
                  <c:v>948.27508007899996</c:v>
                </c:pt>
                <c:pt idx="2413">
                  <c:v>949.79706963000001</c:v>
                </c:pt>
                <c:pt idx="2414">
                  <c:v>951.29664334400002</c:v>
                </c:pt>
                <c:pt idx="2415">
                  <c:v>952.77407384900005</c:v>
                </c:pt>
                <c:pt idx="2416">
                  <c:v>954.22963208700003</c:v>
                </c:pt>
                <c:pt idx="2417">
                  <c:v>955.66359374599995</c:v>
                </c:pt>
                <c:pt idx="2418">
                  <c:v>957.07620668100003</c:v>
                </c:pt>
                <c:pt idx="2419">
                  <c:v>958.467755829</c:v>
                </c:pt>
                <c:pt idx="2420">
                  <c:v>959.83849819500006</c:v>
                </c:pt>
                <c:pt idx="2421">
                  <c:v>961.18869526000003</c:v>
                </c:pt>
                <c:pt idx="2422">
                  <c:v>962.51860643099997</c:v>
                </c:pt>
                <c:pt idx="2423">
                  <c:v>963.82848899400005</c:v>
                </c:pt>
                <c:pt idx="2424">
                  <c:v>965.11860286900003</c:v>
                </c:pt>
                <c:pt idx="2425">
                  <c:v>966.38918656500005</c:v>
                </c:pt>
                <c:pt idx="2426">
                  <c:v>967.64050511999994</c:v>
                </c:pt>
                <c:pt idx="2427">
                  <c:v>968.872804202</c:v>
                </c:pt>
                <c:pt idx="2428">
                  <c:v>970.08632358299997</c:v>
                </c:pt>
                <c:pt idx="2429">
                  <c:v>971.28131322000002</c:v>
                </c:pt>
                <c:pt idx="2430">
                  <c:v>972.45801587599999</c:v>
                </c:pt>
                <c:pt idx="2431">
                  <c:v>973.61665984900003</c:v>
                </c:pt>
                <c:pt idx="2432">
                  <c:v>974.757492211</c:v>
                </c:pt>
                <c:pt idx="2433">
                  <c:v>975.880745789</c:v>
                </c:pt>
                <c:pt idx="2434">
                  <c:v>976.986645168</c:v>
                </c:pt>
                <c:pt idx="2435">
                  <c:v>978.07542639899998</c:v>
                </c:pt>
                <c:pt idx="2436">
                  <c:v>979.14731374500002</c:v>
                </c:pt>
                <c:pt idx="2437">
                  <c:v>980.20253128399997</c:v>
                </c:pt>
                <c:pt idx="2438">
                  <c:v>981.24130058100002</c:v>
                </c:pt>
                <c:pt idx="2439">
                  <c:v>982.26384067599997</c:v>
                </c:pt>
                <c:pt idx="2440">
                  <c:v>983.27036808000003</c:v>
                </c:pt>
                <c:pt idx="2441">
                  <c:v>984.26109677199997</c:v>
                </c:pt>
                <c:pt idx="2442">
                  <c:v>985.23623819700003</c:v>
                </c:pt>
                <c:pt idx="2443">
                  <c:v>986.19600126199998</c:v>
                </c:pt>
                <c:pt idx="2444">
                  <c:v>987.14059234199999</c:v>
                </c:pt>
                <c:pt idx="2445">
                  <c:v>988.07021527699999</c:v>
                </c:pt>
                <c:pt idx="2446">
                  <c:v>988.98507137599995</c:v>
                </c:pt>
                <c:pt idx="2447">
                  <c:v>989.88535942500005</c:v>
                </c:pt>
                <c:pt idx="2448">
                  <c:v>990.77127568900005</c:v>
                </c:pt>
                <c:pt idx="2449">
                  <c:v>991.64301392200002</c:v>
                </c:pt>
                <c:pt idx="2450">
                  <c:v>992.50076536899996</c:v>
                </c:pt>
                <c:pt idx="2451">
                  <c:v>993.34471878299996</c:v>
                </c:pt>
                <c:pt idx="2452">
                  <c:v>994.17506042900004</c:v>
                </c:pt>
                <c:pt idx="2453">
                  <c:v>994.99197409500005</c:v>
                </c:pt>
                <c:pt idx="2454">
                  <c:v>995.79564110599995</c:v>
                </c:pt>
                <c:pt idx="2455">
                  <c:v>996.58624033399997</c:v>
                </c:pt>
                <c:pt idx="2456">
                  <c:v>997.36394821299996</c:v>
                </c:pt>
                <c:pt idx="2457">
                  <c:v>998.12893874700001</c:v>
                </c:pt>
                <c:pt idx="2458">
                  <c:v>998.88138353399995</c:v>
                </c:pt>
                <c:pt idx="2459">
                  <c:v>999.62145177000002</c:v>
                </c:pt>
                <c:pt idx="2460">
                  <c:v>1000.34931027</c:v>
                </c:pt>
                <c:pt idx="2461">
                  <c:v>1001.06512349</c:v>
                </c:pt>
                <c:pt idx="2462">
                  <c:v>1001.76905353</c:v>
                </c:pt>
                <c:pt idx="2463">
                  <c:v>1002.46126015</c:v>
                </c:pt>
                <c:pt idx="2464">
                  <c:v>1003.14190081</c:v>
                </c:pt>
                <c:pt idx="2465">
                  <c:v>1003.81113066</c:v>
                </c:pt>
                <c:pt idx="2466">
                  <c:v>1004.46910257</c:v>
                </c:pt>
                <c:pt idx="2467">
                  <c:v>1005.11596716</c:v>
                </c:pt>
                <c:pt idx="2468">
                  <c:v>1005.75187279</c:v>
                </c:pt>
                <c:pt idx="2469">
                  <c:v>1006.3769655999999</c:v>
                </c:pt>
                <c:pt idx="2470">
                  <c:v>1006.99138953</c:v>
                </c:pt>
                <c:pt idx="2471">
                  <c:v>1007.59528632</c:v>
                </c:pt>
                <c:pt idx="2472">
                  <c:v>1008.18879555</c:v>
                </c:pt>
                <c:pt idx="2473">
                  <c:v>1008.77205466</c:v>
                </c:pt>
                <c:pt idx="2474">
                  <c:v>1009.34519893</c:v>
                </c:pt>
                <c:pt idx="2475">
                  <c:v>1009.90836157</c:v>
                </c:pt>
                <c:pt idx="2476">
                  <c:v>1010.46167367</c:v>
                </c:pt>
                <c:pt idx="2477">
                  <c:v>1011.00526427</c:v>
                </c:pt>
                <c:pt idx="2478">
                  <c:v>1011.53926033</c:v>
                </c:pt>
                <c:pt idx="2479">
                  <c:v>1012.06378683</c:v>
                </c:pt>
                <c:pt idx="2480">
                  <c:v>1012.57896668</c:v>
                </c:pt>
                <c:pt idx="2481">
                  <c:v>1013.08492085</c:v>
                </c:pt>
                <c:pt idx="2482">
                  <c:v>1013.58176832</c:v>
                </c:pt>
                <c:pt idx="2483">
                  <c:v>1014.0696261099999</c:v>
                </c:pt>
                <c:pt idx="2484">
                  <c:v>1014.54860933</c:v>
                </c:pt>
                <c:pt idx="2485">
                  <c:v>1015.01883117</c:v>
                </c:pt>
                <c:pt idx="2486">
                  <c:v>1015.48040292</c:v>
                </c:pt>
                <c:pt idx="2487">
                  <c:v>1015.9334340299999</c:v>
                </c:pt>
                <c:pt idx="2488">
                  <c:v>1016.37803207</c:v>
                </c:pt>
                <c:pt idx="2489">
                  <c:v>1016.8143028</c:v>
                </c:pt>
                <c:pt idx="2490">
                  <c:v>1017.24235016</c:v>
                </c:pt>
                <c:pt idx="2491">
                  <c:v>1017.6622763</c:v>
                </c:pt>
                <c:pt idx="2492">
                  <c:v>1018.07418161</c:v>
                </c:pt>
                <c:pt idx="2493">
                  <c:v>1018.47816472</c:v>
                </c:pt>
                <c:pt idx="2494">
                  <c:v>1018.87432253</c:v>
                </c:pt>
                <c:pt idx="2495">
                  <c:v>1019.2627502300001</c:v>
                </c:pt>
                <c:pt idx="2496">
                  <c:v>1019.6435413200001</c:v>
                </c:pt>
                <c:pt idx="2497">
                  <c:v>1020.01678763</c:v>
                </c:pt>
                <c:pt idx="2498">
                  <c:v>1020.38257933</c:v>
                </c:pt>
                <c:pt idx="2499">
                  <c:v>1020.7410049699999</c:v>
                </c:pt>
                <c:pt idx="2500">
                  <c:v>1021.09215146</c:v>
                </c:pt>
                <c:pt idx="2501">
                  <c:v>1021.43610413</c:v>
                </c:pt>
                <c:pt idx="2502">
                  <c:v>1021.77294675</c:v>
                </c:pt>
                <c:pt idx="2503">
                  <c:v>1022.1027615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91836160"/>
        <c:axId val="194042496"/>
      </c:scatterChart>
      <c:valAx>
        <c:axId val="191836160"/>
        <c:scaling>
          <c:orientation val="minMax"/>
          <c:max val="140"/>
        </c:scaling>
        <c:delete val="0"/>
        <c:axPos val="b"/>
        <c:title>
          <c:tx>
            <c:rich>
              <a:bodyPr/>
              <a:lstStyle/>
              <a:p>
                <a:pPr>
                  <a:defRPr sz="800"/>
                </a:pPr>
                <a:r>
                  <a:rPr lang="en-US" sz="800"/>
                  <a:t>Distance from center of drift magnet [cm]</a:t>
                </a:r>
              </a:p>
            </c:rich>
          </c:tx>
          <c:layout/>
          <c:overlay val="0"/>
        </c:title>
        <c:numFmt formatCode="General" sourceLinked="1"/>
        <c:majorTickMark val="in"/>
        <c:minorTickMark val="none"/>
        <c:tickLblPos val="nextTo"/>
        <c:spPr>
          <a:ln w="6350"/>
        </c:spPr>
        <c:txPr>
          <a:bodyPr/>
          <a:lstStyle/>
          <a:p>
            <a:pPr>
              <a:defRPr sz="800"/>
            </a:pPr>
            <a:endParaRPr lang="en-US"/>
          </a:p>
        </c:txPr>
        <c:crossAx val="194042496"/>
        <c:crossesAt val="-400"/>
        <c:crossBetween val="midCat"/>
        <c:majorUnit val="20"/>
      </c:valAx>
      <c:valAx>
        <c:axId val="194042496"/>
        <c:scaling>
          <c:orientation val="minMax"/>
          <c:max val="110"/>
          <c:min val="95"/>
        </c:scaling>
        <c:delete val="0"/>
        <c:axPos val="l"/>
        <c:majorGridlines/>
        <c:title>
          <c:tx>
            <c:rich>
              <a:bodyPr/>
              <a:lstStyle/>
              <a:p>
                <a:pPr>
                  <a:defRPr sz="800"/>
                </a:pPr>
                <a:r>
                  <a:rPr lang="en-US" sz="800"/>
                  <a:t>Longitudinal magnetic field [Gauss]</a:t>
                </a:r>
              </a:p>
            </c:rich>
          </c:tx>
          <c:layout/>
          <c:overlay val="0"/>
        </c:title>
        <c:numFmt formatCode="#,##0" sourceLinked="0"/>
        <c:majorTickMark val="none"/>
        <c:minorTickMark val="none"/>
        <c:tickLblPos val="nextTo"/>
        <c:txPr>
          <a:bodyPr/>
          <a:lstStyle/>
          <a:p>
            <a:pPr>
              <a:defRPr sz="800"/>
            </a:pPr>
            <a:endParaRPr lang="en-US"/>
          </a:p>
        </c:txPr>
        <c:crossAx val="191836160"/>
        <c:crosses val="autoZero"/>
        <c:crossBetween val="midCat"/>
        <c:majorUnit val="1"/>
      </c:valAx>
      <c:spPr>
        <a:ln>
          <a:solidFill>
            <a:schemeClr val="tx1">
              <a:tint val="75000"/>
              <a:shade val="95000"/>
              <a:satMod val="105000"/>
            </a:schemeClr>
          </a:solidFill>
        </a:ln>
      </c:spPr>
    </c:plotArea>
    <c:legend>
      <c:legendPos val="r"/>
      <c:layout>
        <c:manualLayout>
          <c:xMode val="edge"/>
          <c:yMode val="edge"/>
          <c:x val="0.13283116590448088"/>
          <c:y val="0.14747850495238596"/>
          <c:w val="0.28448745995724611"/>
          <c:h val="0.14305671060780323"/>
        </c:manualLayout>
      </c:layout>
      <c:overlay val="0"/>
      <c:spPr>
        <a:solidFill>
          <a:schemeClr val="bg1"/>
        </a:solidFill>
      </c:spPr>
      <c:txPr>
        <a:bodyPr/>
        <a:lstStyle/>
        <a:p>
          <a:pPr>
            <a:defRPr sz="800"/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1508044052632956"/>
          <c:y val="8.790396616918271E-2"/>
          <c:w val="0.84345870459966044"/>
          <c:h val="0.76796350837824656"/>
        </c:manualLayout>
      </c:layout>
      <c:scatterChart>
        <c:scatterStyle val="lineMarker"/>
        <c:varyColors val="0"/>
        <c:ser>
          <c:idx val="3"/>
          <c:order val="0"/>
          <c:tx>
            <c:v>Exp. Coil standard</c:v>
          </c:tx>
          <c:spPr>
            <a:ln>
              <a:solidFill>
                <a:srgbClr val="FF0000"/>
              </a:solidFill>
            </a:ln>
          </c:spPr>
          <c:marker>
            <c:symbol val="none"/>
          </c:marker>
          <c:xVal>
            <c:numRef>
              <c:f>Sheet1!$A$3:$A$1003</c:f>
              <c:numCache>
                <c:formatCode>General</c:formatCode>
                <c:ptCount val="1001"/>
                <c:pt idx="0">
                  <c:v>-50</c:v>
                </c:pt>
                <c:pt idx="1">
                  <c:v>-49.9</c:v>
                </c:pt>
                <c:pt idx="2">
                  <c:v>-49.8</c:v>
                </c:pt>
                <c:pt idx="3">
                  <c:v>-49.7</c:v>
                </c:pt>
                <c:pt idx="4">
                  <c:v>-49.6</c:v>
                </c:pt>
                <c:pt idx="5">
                  <c:v>-49.5</c:v>
                </c:pt>
                <c:pt idx="6">
                  <c:v>-49.4</c:v>
                </c:pt>
                <c:pt idx="7">
                  <c:v>-49.3</c:v>
                </c:pt>
                <c:pt idx="8">
                  <c:v>-49.2</c:v>
                </c:pt>
                <c:pt idx="9">
                  <c:v>-49.1</c:v>
                </c:pt>
                <c:pt idx="10">
                  <c:v>-49</c:v>
                </c:pt>
                <c:pt idx="11">
                  <c:v>-48.9</c:v>
                </c:pt>
                <c:pt idx="12">
                  <c:v>-48.8</c:v>
                </c:pt>
                <c:pt idx="13">
                  <c:v>-48.7</c:v>
                </c:pt>
                <c:pt idx="14">
                  <c:v>-48.6</c:v>
                </c:pt>
                <c:pt idx="15">
                  <c:v>-48.5</c:v>
                </c:pt>
                <c:pt idx="16">
                  <c:v>-48.4</c:v>
                </c:pt>
                <c:pt idx="17">
                  <c:v>-48.3</c:v>
                </c:pt>
                <c:pt idx="18">
                  <c:v>-48.2</c:v>
                </c:pt>
                <c:pt idx="19">
                  <c:v>-48.1</c:v>
                </c:pt>
                <c:pt idx="20">
                  <c:v>-48</c:v>
                </c:pt>
                <c:pt idx="21">
                  <c:v>-47.9</c:v>
                </c:pt>
                <c:pt idx="22">
                  <c:v>-47.8</c:v>
                </c:pt>
                <c:pt idx="23">
                  <c:v>-47.7</c:v>
                </c:pt>
                <c:pt idx="24">
                  <c:v>-47.6</c:v>
                </c:pt>
                <c:pt idx="25">
                  <c:v>-47.5</c:v>
                </c:pt>
                <c:pt idx="26">
                  <c:v>-47.4</c:v>
                </c:pt>
                <c:pt idx="27">
                  <c:v>-47.3</c:v>
                </c:pt>
                <c:pt idx="28">
                  <c:v>-47.2</c:v>
                </c:pt>
                <c:pt idx="29">
                  <c:v>-47.1</c:v>
                </c:pt>
                <c:pt idx="30">
                  <c:v>-47</c:v>
                </c:pt>
                <c:pt idx="31">
                  <c:v>-46.9</c:v>
                </c:pt>
                <c:pt idx="32">
                  <c:v>-46.8</c:v>
                </c:pt>
                <c:pt idx="33">
                  <c:v>-46.7</c:v>
                </c:pt>
                <c:pt idx="34">
                  <c:v>-46.6</c:v>
                </c:pt>
                <c:pt idx="35">
                  <c:v>-46.5</c:v>
                </c:pt>
                <c:pt idx="36">
                  <c:v>-46.4</c:v>
                </c:pt>
                <c:pt idx="37">
                  <c:v>-46.3</c:v>
                </c:pt>
                <c:pt idx="38">
                  <c:v>-46.2</c:v>
                </c:pt>
                <c:pt idx="39">
                  <c:v>-46.1</c:v>
                </c:pt>
                <c:pt idx="40">
                  <c:v>-46</c:v>
                </c:pt>
                <c:pt idx="41">
                  <c:v>-45.9</c:v>
                </c:pt>
                <c:pt idx="42">
                  <c:v>-45.8</c:v>
                </c:pt>
                <c:pt idx="43">
                  <c:v>-45.7</c:v>
                </c:pt>
                <c:pt idx="44">
                  <c:v>-45.6</c:v>
                </c:pt>
                <c:pt idx="45">
                  <c:v>-45.5</c:v>
                </c:pt>
                <c:pt idx="46">
                  <c:v>-45.4</c:v>
                </c:pt>
                <c:pt idx="47">
                  <c:v>-45.3</c:v>
                </c:pt>
                <c:pt idx="48">
                  <c:v>-45.2</c:v>
                </c:pt>
                <c:pt idx="49">
                  <c:v>-45.1</c:v>
                </c:pt>
                <c:pt idx="50">
                  <c:v>-45</c:v>
                </c:pt>
                <c:pt idx="51">
                  <c:v>-44.9</c:v>
                </c:pt>
                <c:pt idx="52">
                  <c:v>-44.8</c:v>
                </c:pt>
                <c:pt idx="53">
                  <c:v>-44.7</c:v>
                </c:pt>
                <c:pt idx="54">
                  <c:v>-44.6</c:v>
                </c:pt>
                <c:pt idx="55">
                  <c:v>-44.5</c:v>
                </c:pt>
                <c:pt idx="56">
                  <c:v>-44.4</c:v>
                </c:pt>
                <c:pt idx="57">
                  <c:v>-44.3</c:v>
                </c:pt>
                <c:pt idx="58">
                  <c:v>-44.2</c:v>
                </c:pt>
                <c:pt idx="59">
                  <c:v>-44.1</c:v>
                </c:pt>
                <c:pt idx="60">
                  <c:v>-44</c:v>
                </c:pt>
                <c:pt idx="61">
                  <c:v>-43.9</c:v>
                </c:pt>
                <c:pt idx="62">
                  <c:v>-43.8</c:v>
                </c:pt>
                <c:pt idx="63">
                  <c:v>-43.7</c:v>
                </c:pt>
                <c:pt idx="64">
                  <c:v>-43.6</c:v>
                </c:pt>
                <c:pt idx="65">
                  <c:v>-43.5</c:v>
                </c:pt>
                <c:pt idx="66">
                  <c:v>-43.4</c:v>
                </c:pt>
                <c:pt idx="67">
                  <c:v>-43.3</c:v>
                </c:pt>
                <c:pt idx="68">
                  <c:v>-43.2</c:v>
                </c:pt>
                <c:pt idx="69">
                  <c:v>-43.1</c:v>
                </c:pt>
                <c:pt idx="70">
                  <c:v>-43</c:v>
                </c:pt>
                <c:pt idx="71">
                  <c:v>-42.9</c:v>
                </c:pt>
                <c:pt idx="72">
                  <c:v>-42.8</c:v>
                </c:pt>
                <c:pt idx="73">
                  <c:v>-42.7</c:v>
                </c:pt>
                <c:pt idx="74">
                  <c:v>-42.6</c:v>
                </c:pt>
                <c:pt idx="75">
                  <c:v>-42.5</c:v>
                </c:pt>
                <c:pt idx="76">
                  <c:v>-42.4</c:v>
                </c:pt>
                <c:pt idx="77">
                  <c:v>-42.3</c:v>
                </c:pt>
                <c:pt idx="78">
                  <c:v>-42.2</c:v>
                </c:pt>
                <c:pt idx="79">
                  <c:v>-42.1</c:v>
                </c:pt>
                <c:pt idx="80">
                  <c:v>-42</c:v>
                </c:pt>
                <c:pt idx="81">
                  <c:v>-41.9</c:v>
                </c:pt>
                <c:pt idx="82">
                  <c:v>-41.8</c:v>
                </c:pt>
                <c:pt idx="83">
                  <c:v>-41.7</c:v>
                </c:pt>
                <c:pt idx="84">
                  <c:v>-41.6</c:v>
                </c:pt>
                <c:pt idx="85">
                  <c:v>-41.5</c:v>
                </c:pt>
                <c:pt idx="86">
                  <c:v>-41.4</c:v>
                </c:pt>
                <c:pt idx="87">
                  <c:v>-41.3</c:v>
                </c:pt>
                <c:pt idx="88">
                  <c:v>-41.2</c:v>
                </c:pt>
                <c:pt idx="89">
                  <c:v>-41.1</c:v>
                </c:pt>
                <c:pt idx="90">
                  <c:v>-41</c:v>
                </c:pt>
                <c:pt idx="91">
                  <c:v>-40.9</c:v>
                </c:pt>
                <c:pt idx="92">
                  <c:v>-40.799999999999997</c:v>
                </c:pt>
                <c:pt idx="93">
                  <c:v>-40.700000000000003</c:v>
                </c:pt>
                <c:pt idx="94">
                  <c:v>-40.6</c:v>
                </c:pt>
                <c:pt idx="95">
                  <c:v>-40.5</c:v>
                </c:pt>
                <c:pt idx="96">
                  <c:v>-40.4</c:v>
                </c:pt>
                <c:pt idx="97">
                  <c:v>-40.299999999999997</c:v>
                </c:pt>
                <c:pt idx="98">
                  <c:v>-40.200000000000003</c:v>
                </c:pt>
                <c:pt idx="99">
                  <c:v>-40.1</c:v>
                </c:pt>
                <c:pt idx="100">
                  <c:v>-40</c:v>
                </c:pt>
                <c:pt idx="101">
                  <c:v>-39.9</c:v>
                </c:pt>
                <c:pt idx="102">
                  <c:v>-39.799999999999997</c:v>
                </c:pt>
                <c:pt idx="103">
                  <c:v>-39.700000000000003</c:v>
                </c:pt>
                <c:pt idx="104">
                  <c:v>-39.6</c:v>
                </c:pt>
                <c:pt idx="105">
                  <c:v>-39.5</c:v>
                </c:pt>
                <c:pt idx="106">
                  <c:v>-39.4</c:v>
                </c:pt>
                <c:pt idx="107">
                  <c:v>-39.299999999999997</c:v>
                </c:pt>
                <c:pt idx="108">
                  <c:v>-39.200000000000003</c:v>
                </c:pt>
                <c:pt idx="109">
                  <c:v>-39.1</c:v>
                </c:pt>
                <c:pt idx="110">
                  <c:v>-39</c:v>
                </c:pt>
                <c:pt idx="111">
                  <c:v>-38.9</c:v>
                </c:pt>
                <c:pt idx="112">
                  <c:v>-38.799999999999997</c:v>
                </c:pt>
                <c:pt idx="113">
                  <c:v>-38.700000000000003</c:v>
                </c:pt>
                <c:pt idx="114">
                  <c:v>-38.6</c:v>
                </c:pt>
                <c:pt idx="115">
                  <c:v>-38.5</c:v>
                </c:pt>
                <c:pt idx="116">
                  <c:v>-38.4</c:v>
                </c:pt>
                <c:pt idx="117">
                  <c:v>-38.299999999999997</c:v>
                </c:pt>
                <c:pt idx="118">
                  <c:v>-38.200000000000003</c:v>
                </c:pt>
                <c:pt idx="119">
                  <c:v>-38.1</c:v>
                </c:pt>
                <c:pt idx="120">
                  <c:v>-38</c:v>
                </c:pt>
                <c:pt idx="121">
                  <c:v>-37.9</c:v>
                </c:pt>
                <c:pt idx="122">
                  <c:v>-37.799999999999997</c:v>
                </c:pt>
                <c:pt idx="123">
                  <c:v>-37.700000000000003</c:v>
                </c:pt>
                <c:pt idx="124">
                  <c:v>-37.6</c:v>
                </c:pt>
                <c:pt idx="125">
                  <c:v>-37.5</c:v>
                </c:pt>
                <c:pt idx="126">
                  <c:v>-37.4</c:v>
                </c:pt>
                <c:pt idx="127">
                  <c:v>-37.299999999999997</c:v>
                </c:pt>
                <c:pt idx="128">
                  <c:v>-37.200000000000003</c:v>
                </c:pt>
                <c:pt idx="129">
                  <c:v>-37.1</c:v>
                </c:pt>
                <c:pt idx="130">
                  <c:v>-37</c:v>
                </c:pt>
                <c:pt idx="131">
                  <c:v>-36.9</c:v>
                </c:pt>
                <c:pt idx="132">
                  <c:v>-36.799999999999997</c:v>
                </c:pt>
                <c:pt idx="133">
                  <c:v>-36.700000000000003</c:v>
                </c:pt>
                <c:pt idx="134">
                  <c:v>-36.6</c:v>
                </c:pt>
                <c:pt idx="135">
                  <c:v>-36.5</c:v>
                </c:pt>
                <c:pt idx="136">
                  <c:v>-36.4</c:v>
                </c:pt>
                <c:pt idx="137">
                  <c:v>-36.299999999999997</c:v>
                </c:pt>
                <c:pt idx="138">
                  <c:v>-36.200000000000003</c:v>
                </c:pt>
                <c:pt idx="139">
                  <c:v>-36.1</c:v>
                </c:pt>
                <c:pt idx="140">
                  <c:v>-36</c:v>
                </c:pt>
                <c:pt idx="141">
                  <c:v>-35.9</c:v>
                </c:pt>
                <c:pt idx="142">
                  <c:v>-35.799999999999997</c:v>
                </c:pt>
                <c:pt idx="143">
                  <c:v>-35.700000000000003</c:v>
                </c:pt>
                <c:pt idx="144">
                  <c:v>-35.6</c:v>
                </c:pt>
                <c:pt idx="145">
                  <c:v>-35.5</c:v>
                </c:pt>
                <c:pt idx="146">
                  <c:v>-35.4</c:v>
                </c:pt>
                <c:pt idx="147">
                  <c:v>-35.299999999999997</c:v>
                </c:pt>
                <c:pt idx="148">
                  <c:v>-35.200000000000003</c:v>
                </c:pt>
                <c:pt idx="149">
                  <c:v>-35.1</c:v>
                </c:pt>
                <c:pt idx="150">
                  <c:v>-35</c:v>
                </c:pt>
                <c:pt idx="151">
                  <c:v>-34.9</c:v>
                </c:pt>
                <c:pt idx="152">
                  <c:v>-34.799999999999997</c:v>
                </c:pt>
                <c:pt idx="153">
                  <c:v>-34.700000000000003</c:v>
                </c:pt>
                <c:pt idx="154">
                  <c:v>-34.6</c:v>
                </c:pt>
                <c:pt idx="155">
                  <c:v>-34.5</c:v>
                </c:pt>
                <c:pt idx="156">
                  <c:v>-34.4</c:v>
                </c:pt>
                <c:pt idx="157">
                  <c:v>-34.299999999999997</c:v>
                </c:pt>
                <c:pt idx="158">
                  <c:v>-34.200000000000003</c:v>
                </c:pt>
                <c:pt idx="159">
                  <c:v>-34.1</c:v>
                </c:pt>
                <c:pt idx="160">
                  <c:v>-34</c:v>
                </c:pt>
                <c:pt idx="161">
                  <c:v>-33.9</c:v>
                </c:pt>
                <c:pt idx="162">
                  <c:v>-33.799999999999997</c:v>
                </c:pt>
                <c:pt idx="163">
                  <c:v>-33.700000000000003</c:v>
                </c:pt>
                <c:pt idx="164">
                  <c:v>-33.6</c:v>
                </c:pt>
                <c:pt idx="165">
                  <c:v>-33.5</c:v>
                </c:pt>
                <c:pt idx="166">
                  <c:v>-33.4</c:v>
                </c:pt>
                <c:pt idx="167">
                  <c:v>-33.299999999999997</c:v>
                </c:pt>
                <c:pt idx="168">
                  <c:v>-33.200000000000003</c:v>
                </c:pt>
                <c:pt idx="169">
                  <c:v>-33.1</c:v>
                </c:pt>
                <c:pt idx="170">
                  <c:v>-33</c:v>
                </c:pt>
                <c:pt idx="171">
                  <c:v>-32.9</c:v>
                </c:pt>
                <c:pt idx="172">
                  <c:v>-32.799999999999997</c:v>
                </c:pt>
                <c:pt idx="173">
                  <c:v>-32.700000000000003</c:v>
                </c:pt>
                <c:pt idx="174">
                  <c:v>-32.6</c:v>
                </c:pt>
                <c:pt idx="175">
                  <c:v>-32.5</c:v>
                </c:pt>
                <c:pt idx="176">
                  <c:v>-32.4</c:v>
                </c:pt>
                <c:pt idx="177">
                  <c:v>-32.299999999999997</c:v>
                </c:pt>
                <c:pt idx="178">
                  <c:v>-32.200000000000003</c:v>
                </c:pt>
                <c:pt idx="179">
                  <c:v>-32.1</c:v>
                </c:pt>
                <c:pt idx="180">
                  <c:v>-32</c:v>
                </c:pt>
                <c:pt idx="181">
                  <c:v>-31.9</c:v>
                </c:pt>
                <c:pt idx="182">
                  <c:v>-31.8</c:v>
                </c:pt>
                <c:pt idx="183">
                  <c:v>-31.7</c:v>
                </c:pt>
                <c:pt idx="184">
                  <c:v>-31.6</c:v>
                </c:pt>
                <c:pt idx="185">
                  <c:v>-31.5</c:v>
                </c:pt>
                <c:pt idx="186">
                  <c:v>-31.4</c:v>
                </c:pt>
                <c:pt idx="187">
                  <c:v>-31.3</c:v>
                </c:pt>
                <c:pt idx="188">
                  <c:v>-31.2</c:v>
                </c:pt>
                <c:pt idx="189">
                  <c:v>-31.1</c:v>
                </c:pt>
                <c:pt idx="190">
                  <c:v>-31</c:v>
                </c:pt>
                <c:pt idx="191">
                  <c:v>-30.9</c:v>
                </c:pt>
                <c:pt idx="192">
                  <c:v>-30.8</c:v>
                </c:pt>
                <c:pt idx="193">
                  <c:v>-30.7</c:v>
                </c:pt>
                <c:pt idx="194">
                  <c:v>-30.6</c:v>
                </c:pt>
                <c:pt idx="195">
                  <c:v>-30.5</c:v>
                </c:pt>
                <c:pt idx="196">
                  <c:v>-30.4</c:v>
                </c:pt>
                <c:pt idx="197">
                  <c:v>-30.3</c:v>
                </c:pt>
                <c:pt idx="198">
                  <c:v>-30.2</c:v>
                </c:pt>
                <c:pt idx="199">
                  <c:v>-30.1</c:v>
                </c:pt>
                <c:pt idx="200">
                  <c:v>-30</c:v>
                </c:pt>
                <c:pt idx="201">
                  <c:v>-29.9</c:v>
                </c:pt>
                <c:pt idx="202">
                  <c:v>-29.8</c:v>
                </c:pt>
                <c:pt idx="203">
                  <c:v>-29.7</c:v>
                </c:pt>
                <c:pt idx="204">
                  <c:v>-29.6</c:v>
                </c:pt>
                <c:pt idx="205">
                  <c:v>-29.5</c:v>
                </c:pt>
                <c:pt idx="206">
                  <c:v>-29.4</c:v>
                </c:pt>
                <c:pt idx="207">
                  <c:v>-29.3</c:v>
                </c:pt>
                <c:pt idx="208">
                  <c:v>-29.2</c:v>
                </c:pt>
                <c:pt idx="209">
                  <c:v>-29.1</c:v>
                </c:pt>
                <c:pt idx="210">
                  <c:v>-29</c:v>
                </c:pt>
                <c:pt idx="211">
                  <c:v>-28.9</c:v>
                </c:pt>
                <c:pt idx="212">
                  <c:v>-28.8</c:v>
                </c:pt>
                <c:pt idx="213">
                  <c:v>-28.7</c:v>
                </c:pt>
                <c:pt idx="214">
                  <c:v>-28.6</c:v>
                </c:pt>
                <c:pt idx="215">
                  <c:v>-28.5</c:v>
                </c:pt>
                <c:pt idx="216">
                  <c:v>-28.4</c:v>
                </c:pt>
                <c:pt idx="217">
                  <c:v>-28.3</c:v>
                </c:pt>
                <c:pt idx="218">
                  <c:v>-28.2</c:v>
                </c:pt>
                <c:pt idx="219">
                  <c:v>-28.1</c:v>
                </c:pt>
                <c:pt idx="220">
                  <c:v>-28</c:v>
                </c:pt>
                <c:pt idx="221">
                  <c:v>-27.9</c:v>
                </c:pt>
                <c:pt idx="222">
                  <c:v>-27.8</c:v>
                </c:pt>
                <c:pt idx="223">
                  <c:v>-27.7</c:v>
                </c:pt>
                <c:pt idx="224">
                  <c:v>-27.6</c:v>
                </c:pt>
                <c:pt idx="225">
                  <c:v>-27.5</c:v>
                </c:pt>
                <c:pt idx="226">
                  <c:v>-27.4</c:v>
                </c:pt>
                <c:pt idx="227">
                  <c:v>-27.3</c:v>
                </c:pt>
                <c:pt idx="228">
                  <c:v>-27.2</c:v>
                </c:pt>
                <c:pt idx="229">
                  <c:v>-27.1</c:v>
                </c:pt>
                <c:pt idx="230">
                  <c:v>-27</c:v>
                </c:pt>
                <c:pt idx="231">
                  <c:v>-26.9</c:v>
                </c:pt>
                <c:pt idx="232">
                  <c:v>-26.8</c:v>
                </c:pt>
                <c:pt idx="233">
                  <c:v>-26.7</c:v>
                </c:pt>
                <c:pt idx="234">
                  <c:v>-26.6</c:v>
                </c:pt>
                <c:pt idx="235">
                  <c:v>-26.5</c:v>
                </c:pt>
                <c:pt idx="236">
                  <c:v>-26.4</c:v>
                </c:pt>
                <c:pt idx="237">
                  <c:v>-26.3</c:v>
                </c:pt>
                <c:pt idx="238">
                  <c:v>-26.2</c:v>
                </c:pt>
                <c:pt idx="239">
                  <c:v>-26.1</c:v>
                </c:pt>
                <c:pt idx="240">
                  <c:v>-26</c:v>
                </c:pt>
                <c:pt idx="241">
                  <c:v>-25.9</c:v>
                </c:pt>
                <c:pt idx="242">
                  <c:v>-25.8</c:v>
                </c:pt>
                <c:pt idx="243">
                  <c:v>-25.7</c:v>
                </c:pt>
                <c:pt idx="244">
                  <c:v>-25.6</c:v>
                </c:pt>
                <c:pt idx="245">
                  <c:v>-25.5</c:v>
                </c:pt>
                <c:pt idx="246">
                  <c:v>-25.4</c:v>
                </c:pt>
                <c:pt idx="247">
                  <c:v>-25.3</c:v>
                </c:pt>
                <c:pt idx="248">
                  <c:v>-25.2</c:v>
                </c:pt>
                <c:pt idx="249">
                  <c:v>-25.1</c:v>
                </c:pt>
                <c:pt idx="250">
                  <c:v>-25</c:v>
                </c:pt>
                <c:pt idx="251">
                  <c:v>-24.9</c:v>
                </c:pt>
                <c:pt idx="252">
                  <c:v>-24.8</c:v>
                </c:pt>
                <c:pt idx="253">
                  <c:v>-24.7</c:v>
                </c:pt>
                <c:pt idx="254">
                  <c:v>-24.6</c:v>
                </c:pt>
                <c:pt idx="255">
                  <c:v>-24.5</c:v>
                </c:pt>
                <c:pt idx="256">
                  <c:v>-24.4</c:v>
                </c:pt>
                <c:pt idx="257">
                  <c:v>-24.3</c:v>
                </c:pt>
                <c:pt idx="258">
                  <c:v>-24.2</c:v>
                </c:pt>
                <c:pt idx="259">
                  <c:v>-24.1</c:v>
                </c:pt>
                <c:pt idx="260">
                  <c:v>-24</c:v>
                </c:pt>
                <c:pt idx="261">
                  <c:v>-23.9</c:v>
                </c:pt>
                <c:pt idx="262">
                  <c:v>-23.8</c:v>
                </c:pt>
                <c:pt idx="263">
                  <c:v>-23.7</c:v>
                </c:pt>
                <c:pt idx="264">
                  <c:v>-23.6</c:v>
                </c:pt>
                <c:pt idx="265">
                  <c:v>-23.5</c:v>
                </c:pt>
                <c:pt idx="266">
                  <c:v>-23.4</c:v>
                </c:pt>
                <c:pt idx="267">
                  <c:v>-23.3</c:v>
                </c:pt>
                <c:pt idx="268">
                  <c:v>-23.2</c:v>
                </c:pt>
                <c:pt idx="269">
                  <c:v>-23.1</c:v>
                </c:pt>
                <c:pt idx="270">
                  <c:v>-23</c:v>
                </c:pt>
                <c:pt idx="271">
                  <c:v>-22.9</c:v>
                </c:pt>
                <c:pt idx="272">
                  <c:v>-22.8</c:v>
                </c:pt>
                <c:pt idx="273">
                  <c:v>-22.7</c:v>
                </c:pt>
                <c:pt idx="274">
                  <c:v>-22.6</c:v>
                </c:pt>
                <c:pt idx="275">
                  <c:v>-22.5</c:v>
                </c:pt>
                <c:pt idx="276">
                  <c:v>-22.4</c:v>
                </c:pt>
                <c:pt idx="277">
                  <c:v>-22.3</c:v>
                </c:pt>
                <c:pt idx="278">
                  <c:v>-22.2</c:v>
                </c:pt>
                <c:pt idx="279">
                  <c:v>-22.1</c:v>
                </c:pt>
                <c:pt idx="280">
                  <c:v>-22</c:v>
                </c:pt>
                <c:pt idx="281">
                  <c:v>-21.9</c:v>
                </c:pt>
                <c:pt idx="282">
                  <c:v>-21.8</c:v>
                </c:pt>
                <c:pt idx="283">
                  <c:v>-21.7</c:v>
                </c:pt>
                <c:pt idx="284">
                  <c:v>-21.6</c:v>
                </c:pt>
                <c:pt idx="285">
                  <c:v>-21.5</c:v>
                </c:pt>
                <c:pt idx="286">
                  <c:v>-21.4</c:v>
                </c:pt>
                <c:pt idx="287">
                  <c:v>-21.3</c:v>
                </c:pt>
                <c:pt idx="288">
                  <c:v>-21.2</c:v>
                </c:pt>
                <c:pt idx="289">
                  <c:v>-21.1</c:v>
                </c:pt>
                <c:pt idx="290">
                  <c:v>-21</c:v>
                </c:pt>
                <c:pt idx="291">
                  <c:v>-20.9</c:v>
                </c:pt>
                <c:pt idx="292">
                  <c:v>-20.8</c:v>
                </c:pt>
                <c:pt idx="293">
                  <c:v>-20.7</c:v>
                </c:pt>
                <c:pt idx="294">
                  <c:v>-20.6</c:v>
                </c:pt>
                <c:pt idx="295">
                  <c:v>-20.5</c:v>
                </c:pt>
                <c:pt idx="296">
                  <c:v>-20.399999999999999</c:v>
                </c:pt>
                <c:pt idx="297">
                  <c:v>-20.3</c:v>
                </c:pt>
                <c:pt idx="298">
                  <c:v>-20.2</c:v>
                </c:pt>
                <c:pt idx="299">
                  <c:v>-20.100000000000001</c:v>
                </c:pt>
                <c:pt idx="300">
                  <c:v>-20</c:v>
                </c:pt>
                <c:pt idx="301">
                  <c:v>-19.899999999999999</c:v>
                </c:pt>
                <c:pt idx="302">
                  <c:v>-19.8</c:v>
                </c:pt>
                <c:pt idx="303">
                  <c:v>-19.7</c:v>
                </c:pt>
                <c:pt idx="304">
                  <c:v>-19.600000000000001</c:v>
                </c:pt>
                <c:pt idx="305">
                  <c:v>-19.5</c:v>
                </c:pt>
                <c:pt idx="306">
                  <c:v>-19.399999999999999</c:v>
                </c:pt>
                <c:pt idx="307">
                  <c:v>-19.3</c:v>
                </c:pt>
                <c:pt idx="308">
                  <c:v>-19.2</c:v>
                </c:pt>
                <c:pt idx="309">
                  <c:v>-19.100000000000001</c:v>
                </c:pt>
                <c:pt idx="310">
                  <c:v>-19</c:v>
                </c:pt>
                <c:pt idx="311">
                  <c:v>-18.899999999999999</c:v>
                </c:pt>
                <c:pt idx="312">
                  <c:v>-18.8</c:v>
                </c:pt>
                <c:pt idx="313">
                  <c:v>-18.7</c:v>
                </c:pt>
                <c:pt idx="314">
                  <c:v>-18.600000000000001</c:v>
                </c:pt>
                <c:pt idx="315">
                  <c:v>-18.5</c:v>
                </c:pt>
                <c:pt idx="316">
                  <c:v>-18.399999999999999</c:v>
                </c:pt>
                <c:pt idx="317">
                  <c:v>-18.3</c:v>
                </c:pt>
                <c:pt idx="318">
                  <c:v>-18.2</c:v>
                </c:pt>
                <c:pt idx="319">
                  <c:v>-18.100000000000001</c:v>
                </c:pt>
                <c:pt idx="320">
                  <c:v>-18</c:v>
                </c:pt>
                <c:pt idx="321">
                  <c:v>-17.899999999999999</c:v>
                </c:pt>
                <c:pt idx="322">
                  <c:v>-17.8</c:v>
                </c:pt>
                <c:pt idx="323">
                  <c:v>-17.7</c:v>
                </c:pt>
                <c:pt idx="324">
                  <c:v>-17.600000000000001</c:v>
                </c:pt>
                <c:pt idx="325">
                  <c:v>-17.5</c:v>
                </c:pt>
                <c:pt idx="326">
                  <c:v>-17.399999999999999</c:v>
                </c:pt>
                <c:pt idx="327">
                  <c:v>-17.3</c:v>
                </c:pt>
                <c:pt idx="328">
                  <c:v>-17.2</c:v>
                </c:pt>
                <c:pt idx="329">
                  <c:v>-17.100000000000001</c:v>
                </c:pt>
                <c:pt idx="330">
                  <c:v>-17</c:v>
                </c:pt>
                <c:pt idx="331">
                  <c:v>-16.899999999999999</c:v>
                </c:pt>
                <c:pt idx="332">
                  <c:v>-16.8</c:v>
                </c:pt>
                <c:pt idx="333">
                  <c:v>-16.7</c:v>
                </c:pt>
                <c:pt idx="334">
                  <c:v>-16.600000000000001</c:v>
                </c:pt>
                <c:pt idx="335">
                  <c:v>-16.5</c:v>
                </c:pt>
                <c:pt idx="336">
                  <c:v>-16.399999999999999</c:v>
                </c:pt>
                <c:pt idx="337">
                  <c:v>-16.3</c:v>
                </c:pt>
                <c:pt idx="338">
                  <c:v>-16.2</c:v>
                </c:pt>
                <c:pt idx="339">
                  <c:v>-16.100000000000001</c:v>
                </c:pt>
                <c:pt idx="340">
                  <c:v>-16</c:v>
                </c:pt>
                <c:pt idx="341">
                  <c:v>-15.9</c:v>
                </c:pt>
                <c:pt idx="342">
                  <c:v>-15.8</c:v>
                </c:pt>
                <c:pt idx="343">
                  <c:v>-15.7</c:v>
                </c:pt>
                <c:pt idx="344">
                  <c:v>-15.6</c:v>
                </c:pt>
                <c:pt idx="345">
                  <c:v>-15.5</c:v>
                </c:pt>
                <c:pt idx="346">
                  <c:v>-15.4</c:v>
                </c:pt>
                <c:pt idx="347">
                  <c:v>-15.3</c:v>
                </c:pt>
                <c:pt idx="348">
                  <c:v>-15.2</c:v>
                </c:pt>
                <c:pt idx="349">
                  <c:v>-15.1</c:v>
                </c:pt>
                <c:pt idx="350">
                  <c:v>-15</c:v>
                </c:pt>
                <c:pt idx="351">
                  <c:v>-14.9</c:v>
                </c:pt>
                <c:pt idx="352">
                  <c:v>-14.8</c:v>
                </c:pt>
                <c:pt idx="353">
                  <c:v>-14.7</c:v>
                </c:pt>
                <c:pt idx="354">
                  <c:v>-14.6</c:v>
                </c:pt>
                <c:pt idx="355">
                  <c:v>-14.5</c:v>
                </c:pt>
                <c:pt idx="356">
                  <c:v>-14.4</c:v>
                </c:pt>
                <c:pt idx="357">
                  <c:v>-14.3</c:v>
                </c:pt>
                <c:pt idx="358">
                  <c:v>-14.2</c:v>
                </c:pt>
                <c:pt idx="359">
                  <c:v>-14.1</c:v>
                </c:pt>
                <c:pt idx="360">
                  <c:v>-14</c:v>
                </c:pt>
                <c:pt idx="361">
                  <c:v>-13.9</c:v>
                </c:pt>
                <c:pt idx="362">
                  <c:v>-13.8</c:v>
                </c:pt>
                <c:pt idx="363">
                  <c:v>-13.7</c:v>
                </c:pt>
                <c:pt idx="364">
                  <c:v>-13.6</c:v>
                </c:pt>
                <c:pt idx="365">
                  <c:v>-13.5</c:v>
                </c:pt>
                <c:pt idx="366">
                  <c:v>-13.4</c:v>
                </c:pt>
                <c:pt idx="367">
                  <c:v>-13.3</c:v>
                </c:pt>
                <c:pt idx="368">
                  <c:v>-13.2</c:v>
                </c:pt>
                <c:pt idx="369">
                  <c:v>-13.1</c:v>
                </c:pt>
                <c:pt idx="370">
                  <c:v>-13</c:v>
                </c:pt>
                <c:pt idx="371">
                  <c:v>-12.9</c:v>
                </c:pt>
                <c:pt idx="372">
                  <c:v>-12.8</c:v>
                </c:pt>
                <c:pt idx="373">
                  <c:v>-12.7</c:v>
                </c:pt>
                <c:pt idx="374">
                  <c:v>-12.6</c:v>
                </c:pt>
                <c:pt idx="375">
                  <c:v>-12.5</c:v>
                </c:pt>
                <c:pt idx="376">
                  <c:v>-12.4</c:v>
                </c:pt>
                <c:pt idx="377">
                  <c:v>-12.3</c:v>
                </c:pt>
                <c:pt idx="378">
                  <c:v>-12.2</c:v>
                </c:pt>
                <c:pt idx="379">
                  <c:v>-12.1</c:v>
                </c:pt>
                <c:pt idx="380">
                  <c:v>-12</c:v>
                </c:pt>
                <c:pt idx="381">
                  <c:v>-11.9</c:v>
                </c:pt>
                <c:pt idx="382">
                  <c:v>-11.8</c:v>
                </c:pt>
                <c:pt idx="383">
                  <c:v>-11.7</c:v>
                </c:pt>
                <c:pt idx="384">
                  <c:v>-11.6</c:v>
                </c:pt>
                <c:pt idx="385">
                  <c:v>-11.5</c:v>
                </c:pt>
                <c:pt idx="386">
                  <c:v>-11.4</c:v>
                </c:pt>
                <c:pt idx="387">
                  <c:v>-11.3</c:v>
                </c:pt>
                <c:pt idx="388">
                  <c:v>-11.2</c:v>
                </c:pt>
                <c:pt idx="389">
                  <c:v>-11.1</c:v>
                </c:pt>
                <c:pt idx="390">
                  <c:v>-11</c:v>
                </c:pt>
                <c:pt idx="391">
                  <c:v>-10.9</c:v>
                </c:pt>
                <c:pt idx="392">
                  <c:v>-10.8</c:v>
                </c:pt>
                <c:pt idx="393">
                  <c:v>-10.7</c:v>
                </c:pt>
                <c:pt idx="394">
                  <c:v>-10.6</c:v>
                </c:pt>
                <c:pt idx="395">
                  <c:v>-10.5</c:v>
                </c:pt>
                <c:pt idx="396">
                  <c:v>-10.4</c:v>
                </c:pt>
                <c:pt idx="397">
                  <c:v>-10.3</c:v>
                </c:pt>
                <c:pt idx="398">
                  <c:v>-10.199999999999999</c:v>
                </c:pt>
                <c:pt idx="399">
                  <c:v>-10.1</c:v>
                </c:pt>
                <c:pt idx="400">
                  <c:v>-10</c:v>
                </c:pt>
                <c:pt idx="401">
                  <c:v>-9.9</c:v>
                </c:pt>
                <c:pt idx="402">
                  <c:v>-9.8000000000000007</c:v>
                </c:pt>
                <c:pt idx="403">
                  <c:v>-9.6999999999999993</c:v>
                </c:pt>
                <c:pt idx="404">
                  <c:v>-9.6</c:v>
                </c:pt>
                <c:pt idx="405">
                  <c:v>-9.5</c:v>
                </c:pt>
                <c:pt idx="406">
                  <c:v>-9.4</c:v>
                </c:pt>
                <c:pt idx="407">
                  <c:v>-9.3000000000000007</c:v>
                </c:pt>
                <c:pt idx="408">
                  <c:v>-9.1999999999999993</c:v>
                </c:pt>
                <c:pt idx="409">
                  <c:v>-9.1</c:v>
                </c:pt>
                <c:pt idx="410">
                  <c:v>-9</c:v>
                </c:pt>
                <c:pt idx="411">
                  <c:v>-8.9</c:v>
                </c:pt>
                <c:pt idx="412">
                  <c:v>-8.8000000000000007</c:v>
                </c:pt>
                <c:pt idx="413">
                  <c:v>-8.6999999999999993</c:v>
                </c:pt>
                <c:pt idx="414">
                  <c:v>-8.6</c:v>
                </c:pt>
                <c:pt idx="415">
                  <c:v>-8.5</c:v>
                </c:pt>
                <c:pt idx="416">
                  <c:v>-8.4</c:v>
                </c:pt>
                <c:pt idx="417">
                  <c:v>-8.3000000000000007</c:v>
                </c:pt>
                <c:pt idx="418">
                  <c:v>-8.1999999999999993</c:v>
                </c:pt>
                <c:pt idx="419">
                  <c:v>-8.1</c:v>
                </c:pt>
                <c:pt idx="420">
                  <c:v>-8</c:v>
                </c:pt>
                <c:pt idx="421">
                  <c:v>-7.9</c:v>
                </c:pt>
                <c:pt idx="422">
                  <c:v>-7.8</c:v>
                </c:pt>
                <c:pt idx="423">
                  <c:v>-7.7</c:v>
                </c:pt>
                <c:pt idx="424">
                  <c:v>-7.6</c:v>
                </c:pt>
                <c:pt idx="425">
                  <c:v>-7.5</c:v>
                </c:pt>
                <c:pt idx="426">
                  <c:v>-7.4</c:v>
                </c:pt>
                <c:pt idx="427">
                  <c:v>-7.3</c:v>
                </c:pt>
                <c:pt idx="428">
                  <c:v>-7.2</c:v>
                </c:pt>
                <c:pt idx="429">
                  <c:v>-7.1</c:v>
                </c:pt>
                <c:pt idx="430">
                  <c:v>-7</c:v>
                </c:pt>
                <c:pt idx="431">
                  <c:v>-6.9</c:v>
                </c:pt>
                <c:pt idx="432">
                  <c:v>-6.8</c:v>
                </c:pt>
                <c:pt idx="433">
                  <c:v>-6.7</c:v>
                </c:pt>
                <c:pt idx="434">
                  <c:v>-6.6</c:v>
                </c:pt>
                <c:pt idx="435">
                  <c:v>-6.5</c:v>
                </c:pt>
                <c:pt idx="436">
                  <c:v>-6.4</c:v>
                </c:pt>
                <c:pt idx="437">
                  <c:v>-6.3</c:v>
                </c:pt>
                <c:pt idx="438">
                  <c:v>-6.2</c:v>
                </c:pt>
                <c:pt idx="439">
                  <c:v>-6.1</c:v>
                </c:pt>
                <c:pt idx="440">
                  <c:v>-6</c:v>
                </c:pt>
                <c:pt idx="441">
                  <c:v>-5.9</c:v>
                </c:pt>
                <c:pt idx="442">
                  <c:v>-5.8</c:v>
                </c:pt>
                <c:pt idx="443">
                  <c:v>-5.7</c:v>
                </c:pt>
                <c:pt idx="444">
                  <c:v>-5.6</c:v>
                </c:pt>
                <c:pt idx="445">
                  <c:v>-5.5</c:v>
                </c:pt>
                <c:pt idx="446">
                  <c:v>-5.4</c:v>
                </c:pt>
                <c:pt idx="447">
                  <c:v>-5.3</c:v>
                </c:pt>
                <c:pt idx="448">
                  <c:v>-5.2</c:v>
                </c:pt>
                <c:pt idx="449">
                  <c:v>-5.0999999999999996</c:v>
                </c:pt>
                <c:pt idx="450">
                  <c:v>-5</c:v>
                </c:pt>
                <c:pt idx="451">
                  <c:v>-4.9000000000000004</c:v>
                </c:pt>
                <c:pt idx="452">
                  <c:v>-4.8</c:v>
                </c:pt>
                <c:pt idx="453">
                  <c:v>-4.7</c:v>
                </c:pt>
                <c:pt idx="454">
                  <c:v>-4.5999999999999996</c:v>
                </c:pt>
                <c:pt idx="455">
                  <c:v>-4.5</c:v>
                </c:pt>
                <c:pt idx="456">
                  <c:v>-4.4000000000000004</c:v>
                </c:pt>
                <c:pt idx="457">
                  <c:v>-4.3</c:v>
                </c:pt>
                <c:pt idx="458">
                  <c:v>-4.2</c:v>
                </c:pt>
                <c:pt idx="459">
                  <c:v>-4.0999999999999996</c:v>
                </c:pt>
                <c:pt idx="460">
                  <c:v>-4</c:v>
                </c:pt>
                <c:pt idx="461">
                  <c:v>-3.9</c:v>
                </c:pt>
                <c:pt idx="462">
                  <c:v>-3.8</c:v>
                </c:pt>
                <c:pt idx="463">
                  <c:v>-3.7</c:v>
                </c:pt>
                <c:pt idx="464">
                  <c:v>-3.6</c:v>
                </c:pt>
                <c:pt idx="465">
                  <c:v>-3.5</c:v>
                </c:pt>
                <c:pt idx="466">
                  <c:v>-3.4</c:v>
                </c:pt>
                <c:pt idx="467">
                  <c:v>-3.3</c:v>
                </c:pt>
                <c:pt idx="468">
                  <c:v>-3.2</c:v>
                </c:pt>
                <c:pt idx="469">
                  <c:v>-3.1</c:v>
                </c:pt>
                <c:pt idx="470">
                  <c:v>-3</c:v>
                </c:pt>
                <c:pt idx="471">
                  <c:v>-2.9</c:v>
                </c:pt>
                <c:pt idx="472">
                  <c:v>-2.8</c:v>
                </c:pt>
                <c:pt idx="473">
                  <c:v>-2.7</c:v>
                </c:pt>
                <c:pt idx="474">
                  <c:v>-2.6</c:v>
                </c:pt>
                <c:pt idx="475">
                  <c:v>-2.5</c:v>
                </c:pt>
                <c:pt idx="476">
                  <c:v>-2.4</c:v>
                </c:pt>
                <c:pt idx="477">
                  <c:v>-2.2999999999999998</c:v>
                </c:pt>
                <c:pt idx="478">
                  <c:v>-2.2000000000000002</c:v>
                </c:pt>
                <c:pt idx="479">
                  <c:v>-2.1</c:v>
                </c:pt>
                <c:pt idx="480">
                  <c:v>-2</c:v>
                </c:pt>
                <c:pt idx="481">
                  <c:v>-1.9</c:v>
                </c:pt>
                <c:pt idx="482">
                  <c:v>-1.8</c:v>
                </c:pt>
                <c:pt idx="483">
                  <c:v>-1.7</c:v>
                </c:pt>
                <c:pt idx="484">
                  <c:v>-1.6</c:v>
                </c:pt>
                <c:pt idx="485">
                  <c:v>-1.5</c:v>
                </c:pt>
                <c:pt idx="486">
                  <c:v>-1.4</c:v>
                </c:pt>
                <c:pt idx="487">
                  <c:v>-1.3</c:v>
                </c:pt>
                <c:pt idx="488">
                  <c:v>-1.2</c:v>
                </c:pt>
                <c:pt idx="489">
                  <c:v>-1.1000000000000001</c:v>
                </c:pt>
                <c:pt idx="490">
                  <c:v>-1</c:v>
                </c:pt>
                <c:pt idx="491">
                  <c:v>-0.9</c:v>
                </c:pt>
                <c:pt idx="492">
                  <c:v>-0.8</c:v>
                </c:pt>
                <c:pt idx="493">
                  <c:v>-0.7</c:v>
                </c:pt>
                <c:pt idx="494">
                  <c:v>-0.6</c:v>
                </c:pt>
                <c:pt idx="495">
                  <c:v>-0.5</c:v>
                </c:pt>
                <c:pt idx="496">
                  <c:v>-0.4</c:v>
                </c:pt>
                <c:pt idx="497">
                  <c:v>-0.3</c:v>
                </c:pt>
                <c:pt idx="498">
                  <c:v>-0.2</c:v>
                </c:pt>
                <c:pt idx="499">
                  <c:v>-0.1</c:v>
                </c:pt>
                <c:pt idx="500">
                  <c:v>0</c:v>
                </c:pt>
                <c:pt idx="501">
                  <c:v>0.1</c:v>
                </c:pt>
                <c:pt idx="502">
                  <c:v>0.2</c:v>
                </c:pt>
                <c:pt idx="503">
                  <c:v>0.3</c:v>
                </c:pt>
                <c:pt idx="504">
                  <c:v>0.4</c:v>
                </c:pt>
                <c:pt idx="505">
                  <c:v>0.5</c:v>
                </c:pt>
                <c:pt idx="506">
                  <c:v>0.6</c:v>
                </c:pt>
                <c:pt idx="507">
                  <c:v>0.7</c:v>
                </c:pt>
                <c:pt idx="508">
                  <c:v>0.8</c:v>
                </c:pt>
                <c:pt idx="509">
                  <c:v>0.9</c:v>
                </c:pt>
                <c:pt idx="510">
                  <c:v>1</c:v>
                </c:pt>
                <c:pt idx="511">
                  <c:v>1.1000000000000001</c:v>
                </c:pt>
                <c:pt idx="512">
                  <c:v>1.2</c:v>
                </c:pt>
                <c:pt idx="513">
                  <c:v>1.3</c:v>
                </c:pt>
                <c:pt idx="514">
                  <c:v>1.4</c:v>
                </c:pt>
                <c:pt idx="515">
                  <c:v>1.5</c:v>
                </c:pt>
                <c:pt idx="516">
                  <c:v>1.6</c:v>
                </c:pt>
                <c:pt idx="517">
                  <c:v>1.7</c:v>
                </c:pt>
                <c:pt idx="518">
                  <c:v>1.8</c:v>
                </c:pt>
                <c:pt idx="519">
                  <c:v>1.9</c:v>
                </c:pt>
                <c:pt idx="520">
                  <c:v>2</c:v>
                </c:pt>
                <c:pt idx="521">
                  <c:v>2.1</c:v>
                </c:pt>
                <c:pt idx="522">
                  <c:v>2.2000000000000002</c:v>
                </c:pt>
                <c:pt idx="523">
                  <c:v>2.2999999999999998</c:v>
                </c:pt>
                <c:pt idx="524">
                  <c:v>2.4</c:v>
                </c:pt>
                <c:pt idx="525">
                  <c:v>2.5</c:v>
                </c:pt>
                <c:pt idx="526">
                  <c:v>2.6</c:v>
                </c:pt>
                <c:pt idx="527">
                  <c:v>2.7</c:v>
                </c:pt>
                <c:pt idx="528">
                  <c:v>2.8</c:v>
                </c:pt>
                <c:pt idx="529">
                  <c:v>2.9</c:v>
                </c:pt>
                <c:pt idx="530">
                  <c:v>3</c:v>
                </c:pt>
                <c:pt idx="531">
                  <c:v>3.1</c:v>
                </c:pt>
                <c:pt idx="532">
                  <c:v>3.2</c:v>
                </c:pt>
                <c:pt idx="533">
                  <c:v>3.3</c:v>
                </c:pt>
                <c:pt idx="534">
                  <c:v>3.4</c:v>
                </c:pt>
                <c:pt idx="535">
                  <c:v>3.5</c:v>
                </c:pt>
                <c:pt idx="536">
                  <c:v>3.6</c:v>
                </c:pt>
                <c:pt idx="537">
                  <c:v>3.7</c:v>
                </c:pt>
                <c:pt idx="538">
                  <c:v>3.8</c:v>
                </c:pt>
                <c:pt idx="539">
                  <c:v>3.9</c:v>
                </c:pt>
                <c:pt idx="540">
                  <c:v>4</c:v>
                </c:pt>
                <c:pt idx="541">
                  <c:v>4.0999999999999996</c:v>
                </c:pt>
                <c:pt idx="542">
                  <c:v>4.2</c:v>
                </c:pt>
                <c:pt idx="543">
                  <c:v>4.3</c:v>
                </c:pt>
                <c:pt idx="544">
                  <c:v>4.4000000000000004</c:v>
                </c:pt>
                <c:pt idx="545">
                  <c:v>4.5</c:v>
                </c:pt>
                <c:pt idx="546">
                  <c:v>4.5999999999999996</c:v>
                </c:pt>
                <c:pt idx="547">
                  <c:v>4.7</c:v>
                </c:pt>
                <c:pt idx="548">
                  <c:v>4.8</c:v>
                </c:pt>
                <c:pt idx="549">
                  <c:v>4.9000000000000004</c:v>
                </c:pt>
                <c:pt idx="550">
                  <c:v>5</c:v>
                </c:pt>
                <c:pt idx="551">
                  <c:v>5.0999999999999996</c:v>
                </c:pt>
                <c:pt idx="552">
                  <c:v>5.2</c:v>
                </c:pt>
                <c:pt idx="553">
                  <c:v>5.3</c:v>
                </c:pt>
                <c:pt idx="554">
                  <c:v>5.4</c:v>
                </c:pt>
                <c:pt idx="555">
                  <c:v>5.5</c:v>
                </c:pt>
                <c:pt idx="556">
                  <c:v>5.6</c:v>
                </c:pt>
                <c:pt idx="557">
                  <c:v>5.7</c:v>
                </c:pt>
                <c:pt idx="558">
                  <c:v>5.8</c:v>
                </c:pt>
                <c:pt idx="559">
                  <c:v>5.9</c:v>
                </c:pt>
                <c:pt idx="560">
                  <c:v>6</c:v>
                </c:pt>
                <c:pt idx="561">
                  <c:v>6.1</c:v>
                </c:pt>
                <c:pt idx="562">
                  <c:v>6.2</c:v>
                </c:pt>
                <c:pt idx="563">
                  <c:v>6.3</c:v>
                </c:pt>
                <c:pt idx="564">
                  <c:v>6.4</c:v>
                </c:pt>
                <c:pt idx="565">
                  <c:v>6.5</c:v>
                </c:pt>
                <c:pt idx="566">
                  <c:v>6.6</c:v>
                </c:pt>
                <c:pt idx="567">
                  <c:v>6.7</c:v>
                </c:pt>
                <c:pt idx="568">
                  <c:v>6.8</c:v>
                </c:pt>
                <c:pt idx="569">
                  <c:v>6.9</c:v>
                </c:pt>
                <c:pt idx="570">
                  <c:v>7</c:v>
                </c:pt>
                <c:pt idx="571">
                  <c:v>7.1</c:v>
                </c:pt>
                <c:pt idx="572">
                  <c:v>7.2</c:v>
                </c:pt>
                <c:pt idx="573">
                  <c:v>7.3</c:v>
                </c:pt>
                <c:pt idx="574">
                  <c:v>7.4</c:v>
                </c:pt>
                <c:pt idx="575">
                  <c:v>7.5</c:v>
                </c:pt>
                <c:pt idx="576">
                  <c:v>7.6</c:v>
                </c:pt>
                <c:pt idx="577">
                  <c:v>7.7</c:v>
                </c:pt>
                <c:pt idx="578">
                  <c:v>7.8</c:v>
                </c:pt>
                <c:pt idx="579">
                  <c:v>7.9</c:v>
                </c:pt>
                <c:pt idx="580">
                  <c:v>8</c:v>
                </c:pt>
                <c:pt idx="581">
                  <c:v>8.1</c:v>
                </c:pt>
                <c:pt idx="582">
                  <c:v>8.1999999999999993</c:v>
                </c:pt>
                <c:pt idx="583">
                  <c:v>8.3000000000000007</c:v>
                </c:pt>
                <c:pt idx="584">
                  <c:v>8.4</c:v>
                </c:pt>
                <c:pt idx="585">
                  <c:v>8.5</c:v>
                </c:pt>
                <c:pt idx="586">
                  <c:v>8.6</c:v>
                </c:pt>
                <c:pt idx="587">
                  <c:v>8.6999999999999993</c:v>
                </c:pt>
                <c:pt idx="588">
                  <c:v>8.8000000000000007</c:v>
                </c:pt>
                <c:pt idx="589">
                  <c:v>8.9</c:v>
                </c:pt>
                <c:pt idx="590">
                  <c:v>9</c:v>
                </c:pt>
                <c:pt idx="591">
                  <c:v>9.1</c:v>
                </c:pt>
                <c:pt idx="592">
                  <c:v>9.1999999999999993</c:v>
                </c:pt>
                <c:pt idx="593">
                  <c:v>9.3000000000000007</c:v>
                </c:pt>
                <c:pt idx="594">
                  <c:v>9.4</c:v>
                </c:pt>
                <c:pt idx="595">
                  <c:v>9.5</c:v>
                </c:pt>
                <c:pt idx="596">
                  <c:v>9.6</c:v>
                </c:pt>
                <c:pt idx="597">
                  <c:v>9.6999999999999993</c:v>
                </c:pt>
                <c:pt idx="598">
                  <c:v>9.8000000000000007</c:v>
                </c:pt>
                <c:pt idx="599">
                  <c:v>9.9</c:v>
                </c:pt>
                <c:pt idx="600">
                  <c:v>10</c:v>
                </c:pt>
                <c:pt idx="601">
                  <c:v>10.1</c:v>
                </c:pt>
                <c:pt idx="602">
                  <c:v>10.199999999999999</c:v>
                </c:pt>
                <c:pt idx="603">
                  <c:v>10.3</c:v>
                </c:pt>
                <c:pt idx="604">
                  <c:v>10.4</c:v>
                </c:pt>
                <c:pt idx="605">
                  <c:v>10.5</c:v>
                </c:pt>
                <c:pt idx="606">
                  <c:v>10.6</c:v>
                </c:pt>
                <c:pt idx="607">
                  <c:v>10.7</c:v>
                </c:pt>
                <c:pt idx="608">
                  <c:v>10.8</c:v>
                </c:pt>
                <c:pt idx="609">
                  <c:v>10.9</c:v>
                </c:pt>
                <c:pt idx="610">
                  <c:v>11</c:v>
                </c:pt>
                <c:pt idx="611">
                  <c:v>11.1</c:v>
                </c:pt>
                <c:pt idx="612">
                  <c:v>11.2</c:v>
                </c:pt>
                <c:pt idx="613">
                  <c:v>11.3</c:v>
                </c:pt>
                <c:pt idx="614">
                  <c:v>11.4</c:v>
                </c:pt>
                <c:pt idx="615">
                  <c:v>11.5</c:v>
                </c:pt>
                <c:pt idx="616">
                  <c:v>11.6</c:v>
                </c:pt>
                <c:pt idx="617">
                  <c:v>11.7</c:v>
                </c:pt>
                <c:pt idx="618">
                  <c:v>11.8</c:v>
                </c:pt>
                <c:pt idx="619">
                  <c:v>11.9</c:v>
                </c:pt>
                <c:pt idx="620">
                  <c:v>12</c:v>
                </c:pt>
                <c:pt idx="621">
                  <c:v>12.1</c:v>
                </c:pt>
                <c:pt idx="622">
                  <c:v>12.2</c:v>
                </c:pt>
                <c:pt idx="623">
                  <c:v>12.3</c:v>
                </c:pt>
                <c:pt idx="624">
                  <c:v>12.4</c:v>
                </c:pt>
                <c:pt idx="625">
                  <c:v>12.5</c:v>
                </c:pt>
                <c:pt idx="626">
                  <c:v>12.6</c:v>
                </c:pt>
                <c:pt idx="627">
                  <c:v>12.7</c:v>
                </c:pt>
                <c:pt idx="628">
                  <c:v>12.8</c:v>
                </c:pt>
                <c:pt idx="629">
                  <c:v>12.9</c:v>
                </c:pt>
                <c:pt idx="630">
                  <c:v>13</c:v>
                </c:pt>
                <c:pt idx="631">
                  <c:v>13.1</c:v>
                </c:pt>
                <c:pt idx="632">
                  <c:v>13.2</c:v>
                </c:pt>
                <c:pt idx="633">
                  <c:v>13.3</c:v>
                </c:pt>
                <c:pt idx="634">
                  <c:v>13.4</c:v>
                </c:pt>
                <c:pt idx="635">
                  <c:v>13.5</c:v>
                </c:pt>
                <c:pt idx="636">
                  <c:v>13.6</c:v>
                </c:pt>
                <c:pt idx="637">
                  <c:v>13.7</c:v>
                </c:pt>
                <c:pt idx="638">
                  <c:v>13.8</c:v>
                </c:pt>
                <c:pt idx="639">
                  <c:v>13.9</c:v>
                </c:pt>
                <c:pt idx="640">
                  <c:v>14</c:v>
                </c:pt>
                <c:pt idx="641">
                  <c:v>14.1</c:v>
                </c:pt>
                <c:pt idx="642">
                  <c:v>14.2</c:v>
                </c:pt>
                <c:pt idx="643">
                  <c:v>14.3</c:v>
                </c:pt>
                <c:pt idx="644">
                  <c:v>14.4</c:v>
                </c:pt>
                <c:pt idx="645">
                  <c:v>14.5</c:v>
                </c:pt>
                <c:pt idx="646">
                  <c:v>14.6</c:v>
                </c:pt>
                <c:pt idx="647">
                  <c:v>14.7</c:v>
                </c:pt>
                <c:pt idx="648">
                  <c:v>14.8</c:v>
                </c:pt>
                <c:pt idx="649">
                  <c:v>14.9</c:v>
                </c:pt>
                <c:pt idx="650">
                  <c:v>15</c:v>
                </c:pt>
                <c:pt idx="651">
                  <c:v>15.1</c:v>
                </c:pt>
                <c:pt idx="652">
                  <c:v>15.2</c:v>
                </c:pt>
                <c:pt idx="653">
                  <c:v>15.3</c:v>
                </c:pt>
                <c:pt idx="654">
                  <c:v>15.4</c:v>
                </c:pt>
                <c:pt idx="655">
                  <c:v>15.5</c:v>
                </c:pt>
                <c:pt idx="656">
                  <c:v>15.6</c:v>
                </c:pt>
                <c:pt idx="657">
                  <c:v>15.7</c:v>
                </c:pt>
                <c:pt idx="658">
                  <c:v>15.8</c:v>
                </c:pt>
                <c:pt idx="659">
                  <c:v>15.9</c:v>
                </c:pt>
                <c:pt idx="660">
                  <c:v>16</c:v>
                </c:pt>
                <c:pt idx="661">
                  <c:v>16.100000000000001</c:v>
                </c:pt>
                <c:pt idx="662">
                  <c:v>16.2</c:v>
                </c:pt>
                <c:pt idx="663">
                  <c:v>16.3</c:v>
                </c:pt>
                <c:pt idx="664">
                  <c:v>16.399999999999999</c:v>
                </c:pt>
                <c:pt idx="665">
                  <c:v>16.5</c:v>
                </c:pt>
                <c:pt idx="666">
                  <c:v>16.600000000000001</c:v>
                </c:pt>
                <c:pt idx="667">
                  <c:v>16.7</c:v>
                </c:pt>
                <c:pt idx="668">
                  <c:v>16.8</c:v>
                </c:pt>
                <c:pt idx="669">
                  <c:v>16.899999999999999</c:v>
                </c:pt>
                <c:pt idx="670">
                  <c:v>17</c:v>
                </c:pt>
                <c:pt idx="671">
                  <c:v>17.100000000000001</c:v>
                </c:pt>
                <c:pt idx="672">
                  <c:v>17.2</c:v>
                </c:pt>
                <c:pt idx="673">
                  <c:v>17.3</c:v>
                </c:pt>
                <c:pt idx="674">
                  <c:v>17.399999999999999</c:v>
                </c:pt>
                <c:pt idx="675">
                  <c:v>17.5</c:v>
                </c:pt>
                <c:pt idx="676">
                  <c:v>17.600000000000001</c:v>
                </c:pt>
                <c:pt idx="677">
                  <c:v>17.7</c:v>
                </c:pt>
                <c:pt idx="678">
                  <c:v>17.8</c:v>
                </c:pt>
                <c:pt idx="679">
                  <c:v>17.899999999999999</c:v>
                </c:pt>
                <c:pt idx="680">
                  <c:v>18</c:v>
                </c:pt>
                <c:pt idx="681">
                  <c:v>18.100000000000001</c:v>
                </c:pt>
                <c:pt idx="682">
                  <c:v>18.2</c:v>
                </c:pt>
                <c:pt idx="683">
                  <c:v>18.3</c:v>
                </c:pt>
                <c:pt idx="684">
                  <c:v>18.399999999999999</c:v>
                </c:pt>
                <c:pt idx="685">
                  <c:v>18.5</c:v>
                </c:pt>
                <c:pt idx="686">
                  <c:v>18.600000000000001</c:v>
                </c:pt>
                <c:pt idx="687">
                  <c:v>18.7</c:v>
                </c:pt>
                <c:pt idx="688">
                  <c:v>18.8</c:v>
                </c:pt>
                <c:pt idx="689">
                  <c:v>18.899999999999999</c:v>
                </c:pt>
                <c:pt idx="690">
                  <c:v>19</c:v>
                </c:pt>
                <c:pt idx="691">
                  <c:v>19.100000000000001</c:v>
                </c:pt>
                <c:pt idx="692">
                  <c:v>19.2</c:v>
                </c:pt>
                <c:pt idx="693">
                  <c:v>19.3</c:v>
                </c:pt>
                <c:pt idx="694">
                  <c:v>19.399999999999999</c:v>
                </c:pt>
                <c:pt idx="695">
                  <c:v>19.5</c:v>
                </c:pt>
                <c:pt idx="696">
                  <c:v>19.600000000000001</c:v>
                </c:pt>
                <c:pt idx="697">
                  <c:v>19.7</c:v>
                </c:pt>
                <c:pt idx="698">
                  <c:v>19.8</c:v>
                </c:pt>
                <c:pt idx="699">
                  <c:v>19.899999999999999</c:v>
                </c:pt>
                <c:pt idx="700">
                  <c:v>20</c:v>
                </c:pt>
                <c:pt idx="701">
                  <c:v>20.100000000000001</c:v>
                </c:pt>
                <c:pt idx="702">
                  <c:v>20.2</c:v>
                </c:pt>
                <c:pt idx="703">
                  <c:v>20.3</c:v>
                </c:pt>
                <c:pt idx="704">
                  <c:v>20.399999999999999</c:v>
                </c:pt>
                <c:pt idx="705">
                  <c:v>20.5</c:v>
                </c:pt>
                <c:pt idx="706">
                  <c:v>20.6</c:v>
                </c:pt>
                <c:pt idx="707">
                  <c:v>20.7</c:v>
                </c:pt>
                <c:pt idx="708">
                  <c:v>20.8</c:v>
                </c:pt>
                <c:pt idx="709">
                  <c:v>20.9</c:v>
                </c:pt>
                <c:pt idx="710">
                  <c:v>21</c:v>
                </c:pt>
                <c:pt idx="711">
                  <c:v>21.1</c:v>
                </c:pt>
                <c:pt idx="712">
                  <c:v>21.2</c:v>
                </c:pt>
                <c:pt idx="713">
                  <c:v>21.3</c:v>
                </c:pt>
                <c:pt idx="714">
                  <c:v>21.4</c:v>
                </c:pt>
                <c:pt idx="715">
                  <c:v>21.5</c:v>
                </c:pt>
                <c:pt idx="716">
                  <c:v>21.6</c:v>
                </c:pt>
                <c:pt idx="717">
                  <c:v>21.7</c:v>
                </c:pt>
                <c:pt idx="718">
                  <c:v>21.8</c:v>
                </c:pt>
                <c:pt idx="719">
                  <c:v>21.9</c:v>
                </c:pt>
                <c:pt idx="720">
                  <c:v>22</c:v>
                </c:pt>
                <c:pt idx="721">
                  <c:v>22.1</c:v>
                </c:pt>
                <c:pt idx="722">
                  <c:v>22.2</c:v>
                </c:pt>
                <c:pt idx="723">
                  <c:v>22.3</c:v>
                </c:pt>
                <c:pt idx="724">
                  <c:v>22.4</c:v>
                </c:pt>
                <c:pt idx="725">
                  <c:v>22.5</c:v>
                </c:pt>
                <c:pt idx="726">
                  <c:v>22.6</c:v>
                </c:pt>
                <c:pt idx="727">
                  <c:v>22.7</c:v>
                </c:pt>
                <c:pt idx="728">
                  <c:v>22.8</c:v>
                </c:pt>
                <c:pt idx="729">
                  <c:v>22.9</c:v>
                </c:pt>
                <c:pt idx="730">
                  <c:v>23</c:v>
                </c:pt>
                <c:pt idx="731">
                  <c:v>23.1</c:v>
                </c:pt>
                <c:pt idx="732">
                  <c:v>23.2</c:v>
                </c:pt>
                <c:pt idx="733">
                  <c:v>23.3</c:v>
                </c:pt>
                <c:pt idx="734">
                  <c:v>23.4</c:v>
                </c:pt>
                <c:pt idx="735">
                  <c:v>23.5</c:v>
                </c:pt>
                <c:pt idx="736">
                  <c:v>23.6</c:v>
                </c:pt>
                <c:pt idx="737">
                  <c:v>23.7</c:v>
                </c:pt>
                <c:pt idx="738">
                  <c:v>23.8</c:v>
                </c:pt>
                <c:pt idx="739">
                  <c:v>23.9</c:v>
                </c:pt>
                <c:pt idx="740">
                  <c:v>24</c:v>
                </c:pt>
                <c:pt idx="741">
                  <c:v>24.1</c:v>
                </c:pt>
                <c:pt idx="742">
                  <c:v>24.2</c:v>
                </c:pt>
                <c:pt idx="743">
                  <c:v>24.3</c:v>
                </c:pt>
                <c:pt idx="744">
                  <c:v>24.4</c:v>
                </c:pt>
                <c:pt idx="745">
                  <c:v>24.5</c:v>
                </c:pt>
                <c:pt idx="746">
                  <c:v>24.6</c:v>
                </c:pt>
                <c:pt idx="747">
                  <c:v>24.7</c:v>
                </c:pt>
                <c:pt idx="748">
                  <c:v>24.8</c:v>
                </c:pt>
                <c:pt idx="749">
                  <c:v>24.9</c:v>
                </c:pt>
                <c:pt idx="750">
                  <c:v>25</c:v>
                </c:pt>
                <c:pt idx="751">
                  <c:v>25.1</c:v>
                </c:pt>
                <c:pt idx="752">
                  <c:v>25.2</c:v>
                </c:pt>
                <c:pt idx="753">
                  <c:v>25.3</c:v>
                </c:pt>
                <c:pt idx="754">
                  <c:v>25.4</c:v>
                </c:pt>
                <c:pt idx="755">
                  <c:v>25.5</c:v>
                </c:pt>
                <c:pt idx="756">
                  <c:v>25.6</c:v>
                </c:pt>
                <c:pt idx="757">
                  <c:v>25.7</c:v>
                </c:pt>
                <c:pt idx="758">
                  <c:v>25.8</c:v>
                </c:pt>
                <c:pt idx="759">
                  <c:v>25.9</c:v>
                </c:pt>
                <c:pt idx="760">
                  <c:v>26</c:v>
                </c:pt>
                <c:pt idx="761">
                  <c:v>26.1</c:v>
                </c:pt>
                <c:pt idx="762">
                  <c:v>26.2</c:v>
                </c:pt>
                <c:pt idx="763">
                  <c:v>26.3</c:v>
                </c:pt>
                <c:pt idx="764">
                  <c:v>26.4</c:v>
                </c:pt>
                <c:pt idx="765">
                  <c:v>26.5</c:v>
                </c:pt>
                <c:pt idx="766">
                  <c:v>26.6</c:v>
                </c:pt>
                <c:pt idx="767">
                  <c:v>26.7</c:v>
                </c:pt>
                <c:pt idx="768">
                  <c:v>26.8</c:v>
                </c:pt>
                <c:pt idx="769">
                  <c:v>26.9</c:v>
                </c:pt>
                <c:pt idx="770">
                  <c:v>27</c:v>
                </c:pt>
                <c:pt idx="771">
                  <c:v>27.1</c:v>
                </c:pt>
                <c:pt idx="772">
                  <c:v>27.2</c:v>
                </c:pt>
                <c:pt idx="773">
                  <c:v>27.3</c:v>
                </c:pt>
                <c:pt idx="774">
                  <c:v>27.4</c:v>
                </c:pt>
                <c:pt idx="775">
                  <c:v>27.5</c:v>
                </c:pt>
                <c:pt idx="776">
                  <c:v>27.6</c:v>
                </c:pt>
                <c:pt idx="777">
                  <c:v>27.7</c:v>
                </c:pt>
                <c:pt idx="778">
                  <c:v>27.8</c:v>
                </c:pt>
                <c:pt idx="779">
                  <c:v>27.9</c:v>
                </c:pt>
                <c:pt idx="780">
                  <c:v>28</c:v>
                </c:pt>
                <c:pt idx="781">
                  <c:v>28.1</c:v>
                </c:pt>
                <c:pt idx="782">
                  <c:v>28.2</c:v>
                </c:pt>
                <c:pt idx="783">
                  <c:v>28.3</c:v>
                </c:pt>
                <c:pt idx="784">
                  <c:v>28.4</c:v>
                </c:pt>
                <c:pt idx="785">
                  <c:v>28.5</c:v>
                </c:pt>
                <c:pt idx="786">
                  <c:v>28.6</c:v>
                </c:pt>
                <c:pt idx="787">
                  <c:v>28.7</c:v>
                </c:pt>
                <c:pt idx="788">
                  <c:v>28.8</c:v>
                </c:pt>
                <c:pt idx="789">
                  <c:v>28.9</c:v>
                </c:pt>
                <c:pt idx="790">
                  <c:v>29</c:v>
                </c:pt>
                <c:pt idx="791">
                  <c:v>29.1</c:v>
                </c:pt>
                <c:pt idx="792">
                  <c:v>29.2</c:v>
                </c:pt>
                <c:pt idx="793">
                  <c:v>29.3</c:v>
                </c:pt>
                <c:pt idx="794">
                  <c:v>29.4</c:v>
                </c:pt>
                <c:pt idx="795">
                  <c:v>29.5</c:v>
                </c:pt>
                <c:pt idx="796">
                  <c:v>29.6</c:v>
                </c:pt>
                <c:pt idx="797">
                  <c:v>29.7</c:v>
                </c:pt>
                <c:pt idx="798">
                  <c:v>29.8</c:v>
                </c:pt>
                <c:pt idx="799">
                  <c:v>29.9</c:v>
                </c:pt>
                <c:pt idx="800">
                  <c:v>30</c:v>
                </c:pt>
                <c:pt idx="801">
                  <c:v>30.1</c:v>
                </c:pt>
                <c:pt idx="802">
                  <c:v>30.2</c:v>
                </c:pt>
                <c:pt idx="803">
                  <c:v>30.3</c:v>
                </c:pt>
                <c:pt idx="804">
                  <c:v>30.4</c:v>
                </c:pt>
                <c:pt idx="805">
                  <c:v>30.5</c:v>
                </c:pt>
                <c:pt idx="806">
                  <c:v>30.6</c:v>
                </c:pt>
                <c:pt idx="807">
                  <c:v>30.7</c:v>
                </c:pt>
                <c:pt idx="808">
                  <c:v>30.8</c:v>
                </c:pt>
                <c:pt idx="809">
                  <c:v>30.9</c:v>
                </c:pt>
                <c:pt idx="810">
                  <c:v>31</c:v>
                </c:pt>
                <c:pt idx="811">
                  <c:v>31.1</c:v>
                </c:pt>
                <c:pt idx="812">
                  <c:v>31.2</c:v>
                </c:pt>
                <c:pt idx="813">
                  <c:v>31.3</c:v>
                </c:pt>
                <c:pt idx="814">
                  <c:v>31.4</c:v>
                </c:pt>
                <c:pt idx="815">
                  <c:v>31.5</c:v>
                </c:pt>
                <c:pt idx="816">
                  <c:v>31.6</c:v>
                </c:pt>
                <c:pt idx="817">
                  <c:v>31.7</c:v>
                </c:pt>
                <c:pt idx="818">
                  <c:v>31.8</c:v>
                </c:pt>
                <c:pt idx="819">
                  <c:v>31.9</c:v>
                </c:pt>
                <c:pt idx="820">
                  <c:v>32</c:v>
                </c:pt>
                <c:pt idx="821">
                  <c:v>32.1</c:v>
                </c:pt>
                <c:pt idx="822">
                  <c:v>32.200000000000003</c:v>
                </c:pt>
                <c:pt idx="823">
                  <c:v>32.299999999999997</c:v>
                </c:pt>
                <c:pt idx="824">
                  <c:v>32.4</c:v>
                </c:pt>
                <c:pt idx="825">
                  <c:v>32.5</c:v>
                </c:pt>
                <c:pt idx="826">
                  <c:v>32.6</c:v>
                </c:pt>
                <c:pt idx="827">
                  <c:v>32.700000000000003</c:v>
                </c:pt>
                <c:pt idx="828">
                  <c:v>32.799999999999997</c:v>
                </c:pt>
                <c:pt idx="829">
                  <c:v>32.9</c:v>
                </c:pt>
                <c:pt idx="830">
                  <c:v>33</c:v>
                </c:pt>
                <c:pt idx="831">
                  <c:v>33.1</c:v>
                </c:pt>
                <c:pt idx="832">
                  <c:v>33.200000000000003</c:v>
                </c:pt>
                <c:pt idx="833">
                  <c:v>33.299999999999997</c:v>
                </c:pt>
                <c:pt idx="834">
                  <c:v>33.4</c:v>
                </c:pt>
                <c:pt idx="835">
                  <c:v>33.5</c:v>
                </c:pt>
                <c:pt idx="836">
                  <c:v>33.6</c:v>
                </c:pt>
                <c:pt idx="837">
                  <c:v>33.700000000000003</c:v>
                </c:pt>
                <c:pt idx="838">
                  <c:v>33.799999999999997</c:v>
                </c:pt>
                <c:pt idx="839">
                  <c:v>33.9</c:v>
                </c:pt>
                <c:pt idx="840">
                  <c:v>34</c:v>
                </c:pt>
                <c:pt idx="841">
                  <c:v>34.1</c:v>
                </c:pt>
                <c:pt idx="842">
                  <c:v>34.200000000000003</c:v>
                </c:pt>
                <c:pt idx="843">
                  <c:v>34.299999999999997</c:v>
                </c:pt>
                <c:pt idx="844">
                  <c:v>34.4</c:v>
                </c:pt>
                <c:pt idx="845">
                  <c:v>34.5</c:v>
                </c:pt>
                <c:pt idx="846">
                  <c:v>34.6</c:v>
                </c:pt>
                <c:pt idx="847">
                  <c:v>34.700000000000003</c:v>
                </c:pt>
                <c:pt idx="848">
                  <c:v>34.799999999999997</c:v>
                </c:pt>
                <c:pt idx="849">
                  <c:v>34.9</c:v>
                </c:pt>
                <c:pt idx="850">
                  <c:v>35</c:v>
                </c:pt>
                <c:pt idx="851">
                  <c:v>35.1</c:v>
                </c:pt>
                <c:pt idx="852">
                  <c:v>35.200000000000003</c:v>
                </c:pt>
                <c:pt idx="853">
                  <c:v>35.299999999999997</c:v>
                </c:pt>
                <c:pt idx="854">
                  <c:v>35.4</c:v>
                </c:pt>
                <c:pt idx="855">
                  <c:v>35.5</c:v>
                </c:pt>
                <c:pt idx="856">
                  <c:v>35.6</c:v>
                </c:pt>
                <c:pt idx="857">
                  <c:v>35.700000000000003</c:v>
                </c:pt>
                <c:pt idx="858">
                  <c:v>35.799999999999997</c:v>
                </c:pt>
                <c:pt idx="859">
                  <c:v>35.9</c:v>
                </c:pt>
                <c:pt idx="860">
                  <c:v>36</c:v>
                </c:pt>
                <c:pt idx="861">
                  <c:v>36.1</c:v>
                </c:pt>
                <c:pt idx="862">
                  <c:v>36.200000000000003</c:v>
                </c:pt>
                <c:pt idx="863">
                  <c:v>36.299999999999997</c:v>
                </c:pt>
                <c:pt idx="864">
                  <c:v>36.4</c:v>
                </c:pt>
                <c:pt idx="865">
                  <c:v>36.5</c:v>
                </c:pt>
                <c:pt idx="866">
                  <c:v>36.6</c:v>
                </c:pt>
                <c:pt idx="867">
                  <c:v>36.700000000000003</c:v>
                </c:pt>
                <c:pt idx="868">
                  <c:v>36.799999999999997</c:v>
                </c:pt>
                <c:pt idx="869">
                  <c:v>36.9</c:v>
                </c:pt>
                <c:pt idx="870">
                  <c:v>37</c:v>
                </c:pt>
                <c:pt idx="871">
                  <c:v>37.1</c:v>
                </c:pt>
                <c:pt idx="872">
                  <c:v>37.200000000000003</c:v>
                </c:pt>
                <c:pt idx="873">
                  <c:v>37.299999999999997</c:v>
                </c:pt>
                <c:pt idx="874">
                  <c:v>37.4</c:v>
                </c:pt>
                <c:pt idx="875">
                  <c:v>37.5</c:v>
                </c:pt>
                <c:pt idx="876">
                  <c:v>37.6</c:v>
                </c:pt>
                <c:pt idx="877">
                  <c:v>37.700000000000003</c:v>
                </c:pt>
                <c:pt idx="878">
                  <c:v>37.799999999999997</c:v>
                </c:pt>
                <c:pt idx="879">
                  <c:v>37.9</c:v>
                </c:pt>
                <c:pt idx="880">
                  <c:v>38</c:v>
                </c:pt>
                <c:pt idx="881">
                  <c:v>38.1</c:v>
                </c:pt>
                <c:pt idx="882">
                  <c:v>38.200000000000003</c:v>
                </c:pt>
                <c:pt idx="883">
                  <c:v>38.299999999999997</c:v>
                </c:pt>
                <c:pt idx="884">
                  <c:v>38.4</c:v>
                </c:pt>
                <c:pt idx="885">
                  <c:v>38.5</c:v>
                </c:pt>
                <c:pt idx="886">
                  <c:v>38.6</c:v>
                </c:pt>
                <c:pt idx="887">
                  <c:v>38.700000000000003</c:v>
                </c:pt>
                <c:pt idx="888">
                  <c:v>38.799999999999997</c:v>
                </c:pt>
                <c:pt idx="889">
                  <c:v>38.9</c:v>
                </c:pt>
                <c:pt idx="890">
                  <c:v>39</c:v>
                </c:pt>
                <c:pt idx="891">
                  <c:v>39.1</c:v>
                </c:pt>
                <c:pt idx="892">
                  <c:v>39.200000000000003</c:v>
                </c:pt>
                <c:pt idx="893">
                  <c:v>39.299999999999997</c:v>
                </c:pt>
                <c:pt idx="894">
                  <c:v>39.4</c:v>
                </c:pt>
                <c:pt idx="895">
                  <c:v>39.5</c:v>
                </c:pt>
                <c:pt idx="896">
                  <c:v>39.6</c:v>
                </c:pt>
                <c:pt idx="897">
                  <c:v>39.700000000000003</c:v>
                </c:pt>
                <c:pt idx="898">
                  <c:v>39.799999999999997</c:v>
                </c:pt>
                <c:pt idx="899">
                  <c:v>39.9</c:v>
                </c:pt>
                <c:pt idx="900">
                  <c:v>40</c:v>
                </c:pt>
                <c:pt idx="901">
                  <c:v>40.1</c:v>
                </c:pt>
                <c:pt idx="902">
                  <c:v>40.200000000000003</c:v>
                </c:pt>
                <c:pt idx="903">
                  <c:v>40.299999999999997</c:v>
                </c:pt>
                <c:pt idx="904">
                  <c:v>40.4</c:v>
                </c:pt>
                <c:pt idx="905">
                  <c:v>40.5</c:v>
                </c:pt>
                <c:pt idx="906">
                  <c:v>40.6</c:v>
                </c:pt>
                <c:pt idx="907">
                  <c:v>40.700000000000003</c:v>
                </c:pt>
                <c:pt idx="908">
                  <c:v>40.799999999999997</c:v>
                </c:pt>
                <c:pt idx="909">
                  <c:v>40.9</c:v>
                </c:pt>
                <c:pt idx="910">
                  <c:v>41</c:v>
                </c:pt>
                <c:pt idx="911">
                  <c:v>41.1</c:v>
                </c:pt>
                <c:pt idx="912">
                  <c:v>41.2</c:v>
                </c:pt>
                <c:pt idx="913">
                  <c:v>41.3</c:v>
                </c:pt>
                <c:pt idx="914">
                  <c:v>41.4</c:v>
                </c:pt>
                <c:pt idx="915">
                  <c:v>41.5</c:v>
                </c:pt>
                <c:pt idx="916">
                  <c:v>41.6</c:v>
                </c:pt>
                <c:pt idx="917">
                  <c:v>41.7</c:v>
                </c:pt>
                <c:pt idx="918">
                  <c:v>41.8</c:v>
                </c:pt>
                <c:pt idx="919">
                  <c:v>41.9</c:v>
                </c:pt>
                <c:pt idx="920">
                  <c:v>42</c:v>
                </c:pt>
                <c:pt idx="921">
                  <c:v>42.1</c:v>
                </c:pt>
                <c:pt idx="922">
                  <c:v>42.2</c:v>
                </c:pt>
                <c:pt idx="923">
                  <c:v>42.3</c:v>
                </c:pt>
                <c:pt idx="924">
                  <c:v>42.4</c:v>
                </c:pt>
                <c:pt idx="925">
                  <c:v>42.5</c:v>
                </c:pt>
                <c:pt idx="926">
                  <c:v>42.6</c:v>
                </c:pt>
                <c:pt idx="927">
                  <c:v>42.7</c:v>
                </c:pt>
                <c:pt idx="928">
                  <c:v>42.8</c:v>
                </c:pt>
                <c:pt idx="929">
                  <c:v>42.9</c:v>
                </c:pt>
                <c:pt idx="930">
                  <c:v>43</c:v>
                </c:pt>
                <c:pt idx="931">
                  <c:v>43.1</c:v>
                </c:pt>
                <c:pt idx="932">
                  <c:v>43.2</c:v>
                </c:pt>
                <c:pt idx="933">
                  <c:v>43.3</c:v>
                </c:pt>
                <c:pt idx="934">
                  <c:v>43.4</c:v>
                </c:pt>
                <c:pt idx="935">
                  <c:v>43.5</c:v>
                </c:pt>
                <c:pt idx="936">
                  <c:v>43.6</c:v>
                </c:pt>
                <c:pt idx="937">
                  <c:v>43.7</c:v>
                </c:pt>
                <c:pt idx="938">
                  <c:v>43.8</c:v>
                </c:pt>
                <c:pt idx="939">
                  <c:v>43.9</c:v>
                </c:pt>
                <c:pt idx="940">
                  <c:v>44</c:v>
                </c:pt>
                <c:pt idx="941">
                  <c:v>44.1</c:v>
                </c:pt>
                <c:pt idx="942">
                  <c:v>44.2</c:v>
                </c:pt>
                <c:pt idx="943">
                  <c:v>44.3</c:v>
                </c:pt>
                <c:pt idx="944">
                  <c:v>44.4</c:v>
                </c:pt>
                <c:pt idx="945">
                  <c:v>44.5</c:v>
                </c:pt>
                <c:pt idx="946">
                  <c:v>44.6</c:v>
                </c:pt>
                <c:pt idx="947">
                  <c:v>44.7</c:v>
                </c:pt>
                <c:pt idx="948">
                  <c:v>44.8</c:v>
                </c:pt>
                <c:pt idx="949">
                  <c:v>44.9</c:v>
                </c:pt>
                <c:pt idx="950">
                  <c:v>45</c:v>
                </c:pt>
                <c:pt idx="951">
                  <c:v>45.1</c:v>
                </c:pt>
                <c:pt idx="952">
                  <c:v>45.2</c:v>
                </c:pt>
                <c:pt idx="953">
                  <c:v>45.3</c:v>
                </c:pt>
                <c:pt idx="954">
                  <c:v>45.4</c:v>
                </c:pt>
                <c:pt idx="955">
                  <c:v>45.5</c:v>
                </c:pt>
                <c:pt idx="956">
                  <c:v>45.6</c:v>
                </c:pt>
                <c:pt idx="957">
                  <c:v>45.7</c:v>
                </c:pt>
                <c:pt idx="958">
                  <c:v>45.8</c:v>
                </c:pt>
                <c:pt idx="959">
                  <c:v>45.9</c:v>
                </c:pt>
                <c:pt idx="960">
                  <c:v>46</c:v>
                </c:pt>
                <c:pt idx="961">
                  <c:v>46.1</c:v>
                </c:pt>
                <c:pt idx="962">
                  <c:v>46.2</c:v>
                </c:pt>
                <c:pt idx="963">
                  <c:v>46.3</c:v>
                </c:pt>
                <c:pt idx="964">
                  <c:v>46.4</c:v>
                </c:pt>
                <c:pt idx="965">
                  <c:v>46.5</c:v>
                </c:pt>
                <c:pt idx="966">
                  <c:v>46.6</c:v>
                </c:pt>
                <c:pt idx="967">
                  <c:v>46.7</c:v>
                </c:pt>
                <c:pt idx="968">
                  <c:v>46.8</c:v>
                </c:pt>
                <c:pt idx="969">
                  <c:v>46.9</c:v>
                </c:pt>
                <c:pt idx="970">
                  <c:v>47</c:v>
                </c:pt>
                <c:pt idx="971">
                  <c:v>47.1</c:v>
                </c:pt>
                <c:pt idx="972">
                  <c:v>47.2</c:v>
                </c:pt>
                <c:pt idx="973">
                  <c:v>47.3</c:v>
                </c:pt>
                <c:pt idx="974">
                  <c:v>47.4</c:v>
                </c:pt>
                <c:pt idx="975">
                  <c:v>47.5</c:v>
                </c:pt>
                <c:pt idx="976">
                  <c:v>47.6</c:v>
                </c:pt>
                <c:pt idx="977">
                  <c:v>47.7</c:v>
                </c:pt>
                <c:pt idx="978">
                  <c:v>47.8</c:v>
                </c:pt>
                <c:pt idx="979">
                  <c:v>47.9</c:v>
                </c:pt>
                <c:pt idx="980">
                  <c:v>48</c:v>
                </c:pt>
                <c:pt idx="981">
                  <c:v>48.1</c:v>
                </c:pt>
                <c:pt idx="982">
                  <c:v>48.2</c:v>
                </c:pt>
                <c:pt idx="983">
                  <c:v>48.3</c:v>
                </c:pt>
                <c:pt idx="984">
                  <c:v>48.4</c:v>
                </c:pt>
                <c:pt idx="985">
                  <c:v>48.5</c:v>
                </c:pt>
                <c:pt idx="986">
                  <c:v>48.6</c:v>
                </c:pt>
                <c:pt idx="987">
                  <c:v>48.7</c:v>
                </c:pt>
                <c:pt idx="988">
                  <c:v>48.8</c:v>
                </c:pt>
                <c:pt idx="989">
                  <c:v>48.9</c:v>
                </c:pt>
                <c:pt idx="990">
                  <c:v>49</c:v>
                </c:pt>
                <c:pt idx="991">
                  <c:v>49.1</c:v>
                </c:pt>
                <c:pt idx="992">
                  <c:v>49.2</c:v>
                </c:pt>
                <c:pt idx="993">
                  <c:v>49.3</c:v>
                </c:pt>
                <c:pt idx="994">
                  <c:v>49.4</c:v>
                </c:pt>
                <c:pt idx="995">
                  <c:v>49.5</c:v>
                </c:pt>
                <c:pt idx="996">
                  <c:v>49.6</c:v>
                </c:pt>
                <c:pt idx="997">
                  <c:v>49.7</c:v>
                </c:pt>
                <c:pt idx="998">
                  <c:v>49.8</c:v>
                </c:pt>
                <c:pt idx="999">
                  <c:v>49.9</c:v>
                </c:pt>
                <c:pt idx="1000">
                  <c:v>50</c:v>
                </c:pt>
              </c:numCache>
            </c:numRef>
          </c:xVal>
          <c:yVal>
            <c:numRef>
              <c:f>Sheet1!$E$3:$E$1003</c:f>
              <c:numCache>
                <c:formatCode>General</c:formatCode>
                <c:ptCount val="1001"/>
                <c:pt idx="0">
                  <c:v>100.041854133</c:v>
                </c:pt>
                <c:pt idx="1">
                  <c:v>100.107340635</c:v>
                </c:pt>
                <c:pt idx="2">
                  <c:v>100.171394298</c:v>
                </c:pt>
                <c:pt idx="3">
                  <c:v>100.23403077899999</c:v>
                </c:pt>
                <c:pt idx="4">
                  <c:v>100.29526456399999</c:v>
                </c:pt>
                <c:pt idx="5">
                  <c:v>100.355111214</c:v>
                </c:pt>
                <c:pt idx="6">
                  <c:v>100.41358599900001</c:v>
                </c:pt>
                <c:pt idx="7">
                  <c:v>100.47070449</c:v>
                </c:pt>
                <c:pt idx="8">
                  <c:v>100.526482255</c:v>
                </c:pt>
                <c:pt idx="9">
                  <c:v>100.580935166</c:v>
                </c:pt>
                <c:pt idx="10">
                  <c:v>100.634079367</c:v>
                </c:pt>
                <c:pt idx="11">
                  <c:v>100.685930782</c:v>
                </c:pt>
                <c:pt idx="12">
                  <c:v>100.736505753</c:v>
                </c:pt>
                <c:pt idx="13">
                  <c:v>100.78582054500001</c:v>
                </c:pt>
                <c:pt idx="14">
                  <c:v>100.833891583</c:v>
                </c:pt>
                <c:pt idx="15">
                  <c:v>100.880735311</c:v>
                </c:pt>
                <c:pt idx="16">
                  <c:v>100.926368314</c:v>
                </c:pt>
                <c:pt idx="17">
                  <c:v>100.97080721899999</c:v>
                </c:pt>
                <c:pt idx="18">
                  <c:v>101.014068718</c:v>
                </c:pt>
                <c:pt idx="19">
                  <c:v>101.05616954200001</c:v>
                </c:pt>
                <c:pt idx="20">
                  <c:v>101.097126444</c:v>
                </c:pt>
                <c:pt idx="21">
                  <c:v>101.136956395</c:v>
                </c:pt>
                <c:pt idx="22">
                  <c:v>101.17567615</c:v>
                </c:pt>
                <c:pt idx="23">
                  <c:v>101.21330234</c:v>
                </c:pt>
                <c:pt idx="24">
                  <c:v>101.249852027</c:v>
                </c:pt>
                <c:pt idx="25">
                  <c:v>101.285341858</c:v>
                </c:pt>
                <c:pt idx="26">
                  <c:v>101.319789566</c:v>
                </c:pt>
                <c:pt idx="27">
                  <c:v>101.353210421</c:v>
                </c:pt>
                <c:pt idx="28">
                  <c:v>101.38562293</c:v>
                </c:pt>
                <c:pt idx="29">
                  <c:v>101.41704268399999</c:v>
                </c:pt>
                <c:pt idx="30">
                  <c:v>101.447487327</c:v>
                </c:pt>
                <c:pt idx="31">
                  <c:v>101.47697270800001</c:v>
                </c:pt>
                <c:pt idx="32">
                  <c:v>101.50551611900001</c:v>
                </c:pt>
                <c:pt idx="33">
                  <c:v>101.53313618200001</c:v>
                </c:pt>
                <c:pt idx="34">
                  <c:v>101.55984722399999</c:v>
                </c:pt>
                <c:pt idx="35">
                  <c:v>101.585663178</c:v>
                </c:pt>
                <c:pt idx="36">
                  <c:v>101.61060876000001</c:v>
                </c:pt>
                <c:pt idx="37">
                  <c:v>101.63468340599999</c:v>
                </c:pt>
                <c:pt idx="38">
                  <c:v>101.657923629</c:v>
                </c:pt>
                <c:pt idx="39">
                  <c:v>101.68035123200001</c:v>
                </c:pt>
                <c:pt idx="40">
                  <c:v>101.701936604</c:v>
                </c:pt>
                <c:pt idx="41">
                  <c:v>101.722749386</c:v>
                </c:pt>
                <c:pt idx="42">
                  <c:v>101.742781794</c:v>
                </c:pt>
                <c:pt idx="43">
                  <c:v>101.762042175</c:v>
                </c:pt>
                <c:pt idx="44">
                  <c:v>101.78057151199999</c:v>
                </c:pt>
                <c:pt idx="45">
                  <c:v>101.79834999800001</c:v>
                </c:pt>
                <c:pt idx="46">
                  <c:v>101.815401881</c:v>
                </c:pt>
                <c:pt idx="47">
                  <c:v>101.831760688</c:v>
                </c:pt>
                <c:pt idx="48">
                  <c:v>101.847437931</c:v>
                </c:pt>
                <c:pt idx="49">
                  <c:v>101.862451226</c:v>
                </c:pt>
                <c:pt idx="50">
                  <c:v>101.876804695</c:v>
                </c:pt>
                <c:pt idx="51">
                  <c:v>101.890511739</c:v>
                </c:pt>
                <c:pt idx="52">
                  <c:v>101.903601483</c:v>
                </c:pt>
                <c:pt idx="53">
                  <c:v>101.916075514</c:v>
                </c:pt>
                <c:pt idx="54">
                  <c:v>101.927949735</c:v>
                </c:pt>
                <c:pt idx="55">
                  <c:v>101.939245292</c:v>
                </c:pt>
                <c:pt idx="56">
                  <c:v>101.949964984</c:v>
                </c:pt>
                <c:pt idx="57">
                  <c:v>101.96013373300001</c:v>
                </c:pt>
                <c:pt idx="58">
                  <c:v>101.969765243</c:v>
                </c:pt>
                <c:pt idx="59">
                  <c:v>101.978864465</c:v>
                </c:pt>
                <c:pt idx="60">
                  <c:v>101.987449157</c:v>
                </c:pt>
                <c:pt idx="61">
                  <c:v>101.99553258100001</c:v>
                </c:pt>
                <c:pt idx="62">
                  <c:v>102.00312782100001</c:v>
                </c:pt>
                <c:pt idx="63">
                  <c:v>102.01024328299999</c:v>
                </c:pt>
                <c:pt idx="64">
                  <c:v>102.016907976</c:v>
                </c:pt>
                <c:pt idx="65">
                  <c:v>102.02311555599999</c:v>
                </c:pt>
                <c:pt idx="66">
                  <c:v>102.028882916</c:v>
                </c:pt>
                <c:pt idx="67">
                  <c:v>102.03422764600001</c:v>
                </c:pt>
                <c:pt idx="68">
                  <c:v>102.039159193</c:v>
                </c:pt>
                <c:pt idx="69">
                  <c:v>102.043689333</c:v>
                </c:pt>
                <c:pt idx="70">
                  <c:v>102.047826081</c:v>
                </c:pt>
                <c:pt idx="71">
                  <c:v>102.051594345</c:v>
                </c:pt>
                <c:pt idx="72">
                  <c:v>102.05498946599999</c:v>
                </c:pt>
                <c:pt idx="73">
                  <c:v>102.058042507</c:v>
                </c:pt>
                <c:pt idx="74">
                  <c:v>102.060721618</c:v>
                </c:pt>
                <c:pt idx="75">
                  <c:v>102.063086322</c:v>
                </c:pt>
                <c:pt idx="76">
                  <c:v>102.065121754</c:v>
                </c:pt>
                <c:pt idx="77">
                  <c:v>102.06684826</c:v>
                </c:pt>
                <c:pt idx="78">
                  <c:v>102.06826647</c:v>
                </c:pt>
                <c:pt idx="79">
                  <c:v>102.069395394</c:v>
                </c:pt>
                <c:pt idx="80">
                  <c:v>102.07024370400001</c:v>
                </c:pt>
                <c:pt idx="81">
                  <c:v>102.07082212</c:v>
                </c:pt>
                <c:pt idx="82">
                  <c:v>102.07112951800001</c:v>
                </c:pt>
                <c:pt idx="83">
                  <c:v>102.071179177</c:v>
                </c:pt>
                <c:pt idx="84">
                  <c:v>102.070989047</c:v>
                </c:pt>
                <c:pt idx="85">
                  <c:v>102.070567411</c:v>
                </c:pt>
                <c:pt idx="86">
                  <c:v>102.06991349499999</c:v>
                </c:pt>
                <c:pt idx="87">
                  <c:v>102.06903588999999</c:v>
                </c:pt>
                <c:pt idx="88">
                  <c:v>102.06795255999999</c:v>
                </c:pt>
                <c:pt idx="89">
                  <c:v>102.06666780800001</c:v>
                </c:pt>
                <c:pt idx="90">
                  <c:v>102.06519667400001</c:v>
                </c:pt>
                <c:pt idx="91">
                  <c:v>102.06352097200001</c:v>
                </c:pt>
                <c:pt idx="92">
                  <c:v>102.06169561999999</c:v>
                </c:pt>
                <c:pt idx="93">
                  <c:v>102.059660439</c:v>
                </c:pt>
                <c:pt idx="94">
                  <c:v>102.05750239699999</c:v>
                </c:pt>
                <c:pt idx="95">
                  <c:v>102.055156048</c:v>
                </c:pt>
                <c:pt idx="96">
                  <c:v>102.052660393</c:v>
                </c:pt>
                <c:pt idx="97">
                  <c:v>102.05003968699999</c:v>
                </c:pt>
                <c:pt idx="98">
                  <c:v>102.047275439</c:v>
                </c:pt>
                <c:pt idx="99">
                  <c:v>102.04438157200001</c:v>
                </c:pt>
                <c:pt idx="100">
                  <c:v>102.041365896</c:v>
                </c:pt>
                <c:pt idx="101">
                  <c:v>102.038238171</c:v>
                </c:pt>
                <c:pt idx="102">
                  <c:v>102.03498435500001</c:v>
                </c:pt>
                <c:pt idx="103">
                  <c:v>102.031636273</c:v>
                </c:pt>
                <c:pt idx="104">
                  <c:v>102.028203428</c:v>
                </c:pt>
                <c:pt idx="105">
                  <c:v>102.02464880399999</c:v>
                </c:pt>
                <c:pt idx="106">
                  <c:v>102.02103318499999</c:v>
                </c:pt>
                <c:pt idx="107">
                  <c:v>102.01732274699999</c:v>
                </c:pt>
                <c:pt idx="108">
                  <c:v>102.01352875800001</c:v>
                </c:pt>
                <c:pt idx="109">
                  <c:v>102.009676035</c:v>
                </c:pt>
                <c:pt idx="110">
                  <c:v>102.005750486</c:v>
                </c:pt>
                <c:pt idx="111">
                  <c:v>102.001751375</c:v>
                </c:pt>
                <c:pt idx="112">
                  <c:v>101.997693857</c:v>
                </c:pt>
                <c:pt idx="113">
                  <c:v>101.99359513</c:v>
                </c:pt>
                <c:pt idx="114">
                  <c:v>101.989442829</c:v>
                </c:pt>
                <c:pt idx="115">
                  <c:v>101.985244201</c:v>
                </c:pt>
                <c:pt idx="116">
                  <c:v>101.981005693</c:v>
                </c:pt>
                <c:pt idx="117">
                  <c:v>101.97672694800001</c:v>
                </c:pt>
                <c:pt idx="118">
                  <c:v>101.972419872</c:v>
                </c:pt>
                <c:pt idx="119">
                  <c:v>101.968080414</c:v>
                </c:pt>
                <c:pt idx="120">
                  <c:v>101.96371809</c:v>
                </c:pt>
                <c:pt idx="121">
                  <c:v>101.95933138700001</c:v>
                </c:pt>
                <c:pt idx="122">
                  <c:v>101.954925262</c:v>
                </c:pt>
                <c:pt idx="123">
                  <c:v>101.950503248</c:v>
                </c:pt>
                <c:pt idx="124">
                  <c:v>101.94606726799999</c:v>
                </c:pt>
                <c:pt idx="125">
                  <c:v>101.941622946</c:v>
                </c:pt>
                <c:pt idx="126">
                  <c:v>101.937179345</c:v>
                </c:pt>
                <c:pt idx="127">
                  <c:v>101.93272485200001</c:v>
                </c:pt>
                <c:pt idx="128">
                  <c:v>101.92826857199999</c:v>
                </c:pt>
                <c:pt idx="129">
                  <c:v>101.923808853</c:v>
                </c:pt>
                <c:pt idx="130">
                  <c:v>101.919358944</c:v>
                </c:pt>
                <c:pt idx="131">
                  <c:v>101.91491575000001</c:v>
                </c:pt>
                <c:pt idx="132">
                  <c:v>101.910481488</c:v>
                </c:pt>
                <c:pt idx="133">
                  <c:v>101.906058414</c:v>
                </c:pt>
                <c:pt idx="134">
                  <c:v>101.901648761</c:v>
                </c:pt>
                <c:pt idx="135">
                  <c:v>101.89725637399999</c:v>
                </c:pt>
                <c:pt idx="136">
                  <c:v>101.892879721</c:v>
                </c:pt>
                <c:pt idx="137">
                  <c:v>101.888520744</c:v>
                </c:pt>
                <c:pt idx="138">
                  <c:v>101.88418484</c:v>
                </c:pt>
                <c:pt idx="139">
                  <c:v>101.87987286800001</c:v>
                </c:pt>
                <c:pt idx="140">
                  <c:v>101.875584855</c:v>
                </c:pt>
                <c:pt idx="141">
                  <c:v>101.87132242200001</c:v>
                </c:pt>
                <c:pt idx="142">
                  <c:v>101.867088826</c:v>
                </c:pt>
                <c:pt idx="143">
                  <c:v>101.862890296</c:v>
                </c:pt>
                <c:pt idx="144">
                  <c:v>101.858719892</c:v>
                </c:pt>
                <c:pt idx="145">
                  <c:v>101.854581426</c:v>
                </c:pt>
                <c:pt idx="146">
                  <c:v>101.85046474000001</c:v>
                </c:pt>
                <c:pt idx="147">
                  <c:v>101.846392181</c:v>
                </c:pt>
                <c:pt idx="148">
                  <c:v>101.842353957</c:v>
                </c:pt>
                <c:pt idx="149">
                  <c:v>101.83835426100001</c:v>
                </c:pt>
                <c:pt idx="150">
                  <c:v>101.834410476</c:v>
                </c:pt>
                <c:pt idx="151">
                  <c:v>101.83048273199999</c:v>
                </c:pt>
                <c:pt idx="152">
                  <c:v>101.82660149</c:v>
                </c:pt>
                <c:pt idx="153">
                  <c:v>101.822751551</c:v>
                </c:pt>
                <c:pt idx="154">
                  <c:v>101.81894887200001</c:v>
                </c:pt>
                <c:pt idx="155">
                  <c:v>101.815190774</c:v>
                </c:pt>
                <c:pt idx="156">
                  <c:v>101.811477561</c:v>
                </c:pt>
                <c:pt idx="157">
                  <c:v>101.807811586</c:v>
                </c:pt>
                <c:pt idx="158">
                  <c:v>101.804187095</c:v>
                </c:pt>
                <c:pt idx="159">
                  <c:v>101.800610971</c:v>
                </c:pt>
                <c:pt idx="160">
                  <c:v>101.797074583</c:v>
                </c:pt>
                <c:pt idx="161">
                  <c:v>101.793587788</c:v>
                </c:pt>
                <c:pt idx="162">
                  <c:v>101.790145067</c:v>
                </c:pt>
                <c:pt idx="163">
                  <c:v>101.786752659</c:v>
                </c:pt>
                <c:pt idx="164">
                  <c:v>101.78341021999999</c:v>
                </c:pt>
                <c:pt idx="165">
                  <c:v>101.78011378399999</c:v>
                </c:pt>
                <c:pt idx="166">
                  <c:v>101.77686593</c:v>
                </c:pt>
                <c:pt idx="167">
                  <c:v>101.773667023</c:v>
                </c:pt>
                <c:pt idx="168">
                  <c:v>101.770514977</c:v>
                </c:pt>
                <c:pt idx="169">
                  <c:v>101.76741448600001</c:v>
                </c:pt>
                <c:pt idx="170">
                  <c:v>101.764363464</c:v>
                </c:pt>
                <c:pt idx="171">
                  <c:v>101.761369204</c:v>
                </c:pt>
                <c:pt idx="172">
                  <c:v>101.75841803500001</c:v>
                </c:pt>
                <c:pt idx="173">
                  <c:v>101.755517004</c:v>
                </c:pt>
                <c:pt idx="174">
                  <c:v>101.752659505</c:v>
                </c:pt>
                <c:pt idx="175">
                  <c:v>101.749858996</c:v>
                </c:pt>
                <c:pt idx="176">
                  <c:v>101.747114673</c:v>
                </c:pt>
                <c:pt idx="177">
                  <c:v>101.74441485299999</c:v>
                </c:pt>
                <c:pt idx="178">
                  <c:v>101.74175941999999</c:v>
                </c:pt>
                <c:pt idx="179">
                  <c:v>101.739160355</c:v>
                </c:pt>
                <c:pt idx="180">
                  <c:v>101.736611708</c:v>
                </c:pt>
                <c:pt idx="181">
                  <c:v>101.734113706</c:v>
                </c:pt>
                <c:pt idx="182">
                  <c:v>101.731665398</c:v>
                </c:pt>
                <c:pt idx="183">
                  <c:v>101.729267753</c:v>
                </c:pt>
                <c:pt idx="184">
                  <c:v>101.72691924900001</c:v>
                </c:pt>
                <c:pt idx="185">
                  <c:v>101.724621532</c:v>
                </c:pt>
                <c:pt idx="186">
                  <c:v>101.722373249</c:v>
                </c:pt>
                <c:pt idx="187">
                  <c:v>101.720174859</c:v>
                </c:pt>
                <c:pt idx="188">
                  <c:v>101.71802579600001</c:v>
                </c:pt>
                <c:pt idx="189">
                  <c:v>101.715926008</c:v>
                </c:pt>
                <c:pt idx="190">
                  <c:v>101.713880538</c:v>
                </c:pt>
                <c:pt idx="191">
                  <c:v>101.711878947</c:v>
                </c:pt>
                <c:pt idx="192">
                  <c:v>101.709930552</c:v>
                </c:pt>
                <c:pt idx="193">
                  <c:v>101.708026217</c:v>
                </c:pt>
                <c:pt idx="194">
                  <c:v>101.706164976</c:v>
                </c:pt>
                <c:pt idx="195">
                  <c:v>101.704352297</c:v>
                </c:pt>
                <c:pt idx="196">
                  <c:v>101.702591836</c:v>
                </c:pt>
                <c:pt idx="197">
                  <c:v>101.70087970599999</c:v>
                </c:pt>
                <c:pt idx="198">
                  <c:v>101.699218073</c:v>
                </c:pt>
                <c:pt idx="199">
                  <c:v>101.6975983</c:v>
                </c:pt>
                <c:pt idx="200">
                  <c:v>101.696027044</c:v>
                </c:pt>
                <c:pt idx="201">
                  <c:v>101.694501041</c:v>
                </c:pt>
                <c:pt idx="202">
                  <c:v>101.693015066</c:v>
                </c:pt>
                <c:pt idx="203">
                  <c:v>101.691581434</c:v>
                </c:pt>
                <c:pt idx="204">
                  <c:v>101.690194026</c:v>
                </c:pt>
                <c:pt idx="205">
                  <c:v>101.688857142</c:v>
                </c:pt>
                <c:pt idx="206">
                  <c:v>101.687556251</c:v>
                </c:pt>
                <c:pt idx="207">
                  <c:v>101.686301409</c:v>
                </c:pt>
                <c:pt idx="208">
                  <c:v>101.685089764</c:v>
                </c:pt>
                <c:pt idx="209">
                  <c:v>101.683917291</c:v>
                </c:pt>
                <c:pt idx="210">
                  <c:v>101.68279465099999</c:v>
                </c:pt>
                <c:pt idx="211">
                  <c:v>101.68171200499999</c:v>
                </c:pt>
                <c:pt idx="212">
                  <c:v>101.68067571500001</c:v>
                </c:pt>
                <c:pt idx="213">
                  <c:v>101.67968077800001</c:v>
                </c:pt>
                <c:pt idx="214">
                  <c:v>101.67872633</c:v>
                </c:pt>
                <c:pt idx="215">
                  <c:v>101.677812398</c:v>
                </c:pt>
                <c:pt idx="216">
                  <c:v>101.67693828199999</c:v>
                </c:pt>
                <c:pt idx="217">
                  <c:v>101.676108684</c:v>
                </c:pt>
                <c:pt idx="218">
                  <c:v>101.675319241</c:v>
                </c:pt>
                <c:pt idx="219">
                  <c:v>101.674565321</c:v>
                </c:pt>
                <c:pt idx="220">
                  <c:v>101.673854053</c:v>
                </c:pt>
                <c:pt idx="221">
                  <c:v>101.67318071299999</c:v>
                </c:pt>
                <c:pt idx="222">
                  <c:v>101.672544759</c:v>
                </c:pt>
                <c:pt idx="223">
                  <c:v>101.671949924</c:v>
                </c:pt>
                <c:pt idx="224">
                  <c:v>101.671393138</c:v>
                </c:pt>
                <c:pt idx="225">
                  <c:v>101.670876686</c:v>
                </c:pt>
                <c:pt idx="226">
                  <c:v>101.670394855</c:v>
                </c:pt>
                <c:pt idx="227">
                  <c:v>101.669953659</c:v>
                </c:pt>
                <c:pt idx="228">
                  <c:v>101.669547505</c:v>
                </c:pt>
                <c:pt idx="229">
                  <c:v>101.669177108</c:v>
                </c:pt>
                <c:pt idx="230">
                  <c:v>101.66883281600001</c:v>
                </c:pt>
                <c:pt idx="231">
                  <c:v>101.66853450399999</c:v>
                </c:pt>
                <c:pt idx="232">
                  <c:v>101.668285388</c:v>
                </c:pt>
                <c:pt idx="233">
                  <c:v>101.668040064</c:v>
                </c:pt>
                <c:pt idx="234">
                  <c:v>101.66786671600001</c:v>
                </c:pt>
                <c:pt idx="235">
                  <c:v>101.667693747</c:v>
                </c:pt>
                <c:pt idx="236">
                  <c:v>101.667575832</c:v>
                </c:pt>
                <c:pt idx="237">
                  <c:v>101.66745904</c:v>
                </c:pt>
                <c:pt idx="238">
                  <c:v>101.667400719</c:v>
                </c:pt>
                <c:pt idx="239">
                  <c:v>101.66735445400001</c:v>
                </c:pt>
                <c:pt idx="240">
                  <c:v>101.66734816</c:v>
                </c:pt>
                <c:pt idx="241">
                  <c:v>101.667382696</c:v>
                </c:pt>
                <c:pt idx="242">
                  <c:v>101.66744792599999</c:v>
                </c:pt>
                <c:pt idx="243">
                  <c:v>101.667541165</c:v>
                </c:pt>
                <c:pt idx="244">
                  <c:v>101.66765957</c:v>
                </c:pt>
                <c:pt idx="245">
                  <c:v>101.667813129</c:v>
                </c:pt>
                <c:pt idx="246">
                  <c:v>101.667996364</c:v>
                </c:pt>
                <c:pt idx="247">
                  <c:v>101.66822168500001</c:v>
                </c:pt>
                <c:pt idx="248">
                  <c:v>101.668457718</c:v>
                </c:pt>
                <c:pt idx="249">
                  <c:v>101.66874323899999</c:v>
                </c:pt>
                <c:pt idx="250">
                  <c:v>101.66902991000001</c:v>
                </c:pt>
                <c:pt idx="251">
                  <c:v>101.66936582300001</c:v>
                </c:pt>
                <c:pt idx="252">
                  <c:v>101.66969868299999</c:v>
                </c:pt>
                <c:pt idx="253">
                  <c:v>101.670087998</c:v>
                </c:pt>
                <c:pt idx="254">
                  <c:v>101.670490344</c:v>
                </c:pt>
                <c:pt idx="255">
                  <c:v>101.67092185600001</c:v>
                </c:pt>
                <c:pt idx="256">
                  <c:v>101.67138210100001</c:v>
                </c:pt>
                <c:pt idx="257">
                  <c:v>101.67186555000001</c:v>
                </c:pt>
                <c:pt idx="258">
                  <c:v>101.672376998</c:v>
                </c:pt>
                <c:pt idx="259">
                  <c:v>101.672911535</c:v>
                </c:pt>
                <c:pt idx="260">
                  <c:v>101.673476923</c:v>
                </c:pt>
                <c:pt idx="261">
                  <c:v>101.674062667</c:v>
                </c:pt>
                <c:pt idx="262">
                  <c:v>101.674674884</c:v>
                </c:pt>
                <c:pt idx="263">
                  <c:v>101.6753085</c:v>
                </c:pt>
                <c:pt idx="264">
                  <c:v>101.67596482</c:v>
                </c:pt>
                <c:pt idx="265">
                  <c:v>101.676641592</c:v>
                </c:pt>
                <c:pt idx="266">
                  <c:v>101.677344553</c:v>
                </c:pt>
                <c:pt idx="267">
                  <c:v>101.678075439</c:v>
                </c:pt>
                <c:pt idx="268">
                  <c:v>101.678824358</c:v>
                </c:pt>
                <c:pt idx="269">
                  <c:v>101.679593842</c:v>
                </c:pt>
                <c:pt idx="270">
                  <c:v>101.680387685</c:v>
                </c:pt>
                <c:pt idx="271">
                  <c:v>101.681191555</c:v>
                </c:pt>
                <c:pt idx="272">
                  <c:v>101.682022461</c:v>
                </c:pt>
                <c:pt idx="273">
                  <c:v>101.682876251</c:v>
                </c:pt>
                <c:pt idx="274">
                  <c:v>101.683750352</c:v>
                </c:pt>
                <c:pt idx="275">
                  <c:v>101.684649999</c:v>
                </c:pt>
                <c:pt idx="276">
                  <c:v>101.68556393599999</c:v>
                </c:pt>
                <c:pt idx="277">
                  <c:v>101.68649739599999</c:v>
                </c:pt>
                <c:pt idx="278">
                  <c:v>101.687450021</c:v>
                </c:pt>
                <c:pt idx="279">
                  <c:v>101.68841697000001</c:v>
                </c:pt>
                <c:pt idx="280">
                  <c:v>101.689406901</c:v>
                </c:pt>
                <c:pt idx="281">
                  <c:v>101.690415226</c:v>
                </c:pt>
                <c:pt idx="282">
                  <c:v>101.691441572</c:v>
                </c:pt>
                <c:pt idx="283">
                  <c:v>101.69248625100001</c:v>
                </c:pt>
                <c:pt idx="284">
                  <c:v>101.693547818</c:v>
                </c:pt>
                <c:pt idx="285">
                  <c:v>101.69462660799999</c:v>
                </c:pt>
                <c:pt idx="286">
                  <c:v>101.69572814</c:v>
                </c:pt>
                <c:pt idx="287">
                  <c:v>101.696836619</c:v>
                </c:pt>
                <c:pt idx="288">
                  <c:v>101.697965549</c:v>
                </c:pt>
                <c:pt idx="289">
                  <c:v>101.699110748</c:v>
                </c:pt>
                <c:pt idx="290">
                  <c:v>101.700274312</c:v>
                </c:pt>
                <c:pt idx="291">
                  <c:v>101.701450976</c:v>
                </c:pt>
                <c:pt idx="292">
                  <c:v>101.70264317199999</c:v>
                </c:pt>
                <c:pt idx="293">
                  <c:v>101.703850442</c:v>
                </c:pt>
                <c:pt idx="294">
                  <c:v>101.705072633</c:v>
                </c:pt>
                <c:pt idx="295">
                  <c:v>101.706306834</c:v>
                </c:pt>
                <c:pt idx="296">
                  <c:v>101.707558242</c:v>
                </c:pt>
                <c:pt idx="297">
                  <c:v>101.708823741</c:v>
                </c:pt>
                <c:pt idx="298">
                  <c:v>101.710103245</c:v>
                </c:pt>
                <c:pt idx="299">
                  <c:v>101.711392037</c:v>
                </c:pt>
                <c:pt idx="300">
                  <c:v>101.712698691</c:v>
                </c:pt>
                <c:pt idx="301">
                  <c:v>101.714018639</c:v>
                </c:pt>
                <c:pt idx="302">
                  <c:v>101.715356063</c:v>
                </c:pt>
                <c:pt idx="303">
                  <c:v>101.716701727</c:v>
                </c:pt>
                <c:pt idx="304">
                  <c:v>101.718060216</c:v>
                </c:pt>
                <c:pt idx="305">
                  <c:v>101.71943122499999</c:v>
                </c:pt>
                <c:pt idx="306">
                  <c:v>101.72081157300001</c:v>
                </c:pt>
                <c:pt idx="307">
                  <c:v>101.7222046</c:v>
                </c:pt>
                <c:pt idx="308">
                  <c:v>101.723612148</c:v>
                </c:pt>
                <c:pt idx="309">
                  <c:v>101.72503508</c:v>
                </c:pt>
                <c:pt idx="310">
                  <c:v>101.726463767</c:v>
                </c:pt>
                <c:pt idx="311">
                  <c:v>101.72789758</c:v>
                </c:pt>
                <c:pt idx="312">
                  <c:v>101.729347358</c:v>
                </c:pt>
                <c:pt idx="313">
                  <c:v>101.730815519</c:v>
                </c:pt>
                <c:pt idx="314">
                  <c:v>101.732288483</c:v>
                </c:pt>
                <c:pt idx="315">
                  <c:v>101.73376931200001</c:v>
                </c:pt>
                <c:pt idx="316">
                  <c:v>101.735268871</c:v>
                </c:pt>
                <c:pt idx="317">
                  <c:v>101.73677138799999</c:v>
                </c:pt>
                <c:pt idx="318">
                  <c:v>101.738280131</c:v>
                </c:pt>
                <c:pt idx="319">
                  <c:v>101.739801969</c:v>
                </c:pt>
                <c:pt idx="320">
                  <c:v>101.74133822</c:v>
                </c:pt>
                <c:pt idx="321">
                  <c:v>101.74287961</c:v>
                </c:pt>
                <c:pt idx="322">
                  <c:v>101.744430235</c:v>
                </c:pt>
                <c:pt idx="323">
                  <c:v>101.74598886</c:v>
                </c:pt>
                <c:pt idx="324">
                  <c:v>101.74755704099999</c:v>
                </c:pt>
                <c:pt idx="325">
                  <c:v>101.74913658200001</c:v>
                </c:pt>
                <c:pt idx="326">
                  <c:v>101.750721627</c:v>
                </c:pt>
                <c:pt idx="327">
                  <c:v>101.75231610500001</c:v>
                </c:pt>
                <c:pt idx="328">
                  <c:v>101.753909686</c:v>
                </c:pt>
                <c:pt idx="329">
                  <c:v>101.755526593</c:v>
                </c:pt>
                <c:pt idx="330">
                  <c:v>101.75714234599999</c:v>
                </c:pt>
                <c:pt idx="331">
                  <c:v>101.758766665</c:v>
                </c:pt>
                <c:pt idx="332">
                  <c:v>101.760402419</c:v>
                </c:pt>
                <c:pt idx="333">
                  <c:v>101.76203754700001</c:v>
                </c:pt>
                <c:pt idx="334">
                  <c:v>101.76368369799999</c:v>
                </c:pt>
                <c:pt idx="335">
                  <c:v>101.765336792</c:v>
                </c:pt>
                <c:pt idx="336">
                  <c:v>101.76702728799999</c:v>
                </c:pt>
                <c:pt idx="337">
                  <c:v>101.768656824</c:v>
                </c:pt>
                <c:pt idx="338">
                  <c:v>101.77035385799999</c:v>
                </c:pt>
                <c:pt idx="339">
                  <c:v>101.772030402</c:v>
                </c:pt>
                <c:pt idx="340">
                  <c:v>101.77370960899999</c:v>
                </c:pt>
                <c:pt idx="341">
                  <c:v>101.77539283</c:v>
                </c:pt>
                <c:pt idx="342">
                  <c:v>101.777090406</c:v>
                </c:pt>
                <c:pt idx="343">
                  <c:v>101.77879378199999</c:v>
                </c:pt>
                <c:pt idx="344">
                  <c:v>101.780500781</c:v>
                </c:pt>
                <c:pt idx="345">
                  <c:v>101.782218038</c:v>
                </c:pt>
                <c:pt idx="346">
                  <c:v>101.783937366</c:v>
                </c:pt>
                <c:pt idx="347">
                  <c:v>101.785662604</c:v>
                </c:pt>
                <c:pt idx="348">
                  <c:v>101.787391881</c:v>
                </c:pt>
                <c:pt idx="349">
                  <c:v>101.789128385</c:v>
                </c:pt>
                <c:pt idx="350">
                  <c:v>101.79086867700001</c:v>
                </c:pt>
                <c:pt idx="351">
                  <c:v>101.79260938</c:v>
                </c:pt>
                <c:pt idx="352">
                  <c:v>101.794359071</c:v>
                </c:pt>
                <c:pt idx="353">
                  <c:v>101.796113292</c:v>
                </c:pt>
                <c:pt idx="354">
                  <c:v>101.797876311</c:v>
                </c:pt>
                <c:pt idx="355">
                  <c:v>101.799639262</c:v>
                </c:pt>
                <c:pt idx="356">
                  <c:v>101.801406395</c:v>
                </c:pt>
                <c:pt idx="357">
                  <c:v>101.80317689899999</c:v>
                </c:pt>
                <c:pt idx="358">
                  <c:v>101.804958619</c:v>
                </c:pt>
                <c:pt idx="359">
                  <c:v>101.80673648200001</c:v>
                </c:pt>
                <c:pt idx="360">
                  <c:v>101.80852116</c:v>
                </c:pt>
                <c:pt idx="361">
                  <c:v>101.810300982</c:v>
                </c:pt>
                <c:pt idx="362">
                  <c:v>101.812090692</c:v>
                </c:pt>
                <c:pt idx="363">
                  <c:v>101.813880764</c:v>
                </c:pt>
                <c:pt idx="364">
                  <c:v>101.815677583</c:v>
                </c:pt>
                <c:pt idx="365">
                  <c:v>101.817477653</c:v>
                </c:pt>
                <c:pt idx="366">
                  <c:v>101.81928365900001</c:v>
                </c:pt>
                <c:pt idx="367">
                  <c:v>101.82108965499999</c:v>
                </c:pt>
                <c:pt idx="368">
                  <c:v>101.822898573</c:v>
                </c:pt>
                <c:pt idx="369">
                  <c:v>101.82470816199999</c:v>
                </c:pt>
                <c:pt idx="370">
                  <c:v>101.826522625</c:v>
                </c:pt>
                <c:pt idx="371">
                  <c:v>101.82833972500001</c:v>
                </c:pt>
                <c:pt idx="372">
                  <c:v>101.83016153299999</c:v>
                </c:pt>
                <c:pt idx="373">
                  <c:v>101.83198364</c:v>
                </c:pt>
                <c:pt idx="374">
                  <c:v>101.83380811000001</c:v>
                </c:pt>
                <c:pt idx="375">
                  <c:v>101.835634855</c:v>
                </c:pt>
                <c:pt idx="376">
                  <c:v>101.837463787</c:v>
                </c:pt>
                <c:pt idx="377">
                  <c:v>101.839293994</c:v>
                </c:pt>
                <c:pt idx="378">
                  <c:v>101.841131926</c:v>
                </c:pt>
                <c:pt idx="379">
                  <c:v>101.842967778</c:v>
                </c:pt>
                <c:pt idx="380">
                  <c:v>101.84480462400001</c:v>
                </c:pt>
                <c:pt idx="381">
                  <c:v>101.846643548</c:v>
                </c:pt>
                <c:pt idx="382">
                  <c:v>101.848477389</c:v>
                </c:pt>
                <c:pt idx="383">
                  <c:v>101.850318968</c:v>
                </c:pt>
                <c:pt idx="384">
                  <c:v>101.852164061</c:v>
                </c:pt>
                <c:pt idx="385">
                  <c:v>101.854008839</c:v>
                </c:pt>
                <c:pt idx="386">
                  <c:v>101.85585722899999</c:v>
                </c:pt>
                <c:pt idx="387">
                  <c:v>101.857704786</c:v>
                </c:pt>
                <c:pt idx="388">
                  <c:v>101.85955251199999</c:v>
                </c:pt>
                <c:pt idx="389">
                  <c:v>101.861403606</c:v>
                </c:pt>
                <c:pt idx="390">
                  <c:v>101.86325450699999</c:v>
                </c:pt>
                <c:pt idx="391">
                  <c:v>101.865104398</c:v>
                </c:pt>
                <c:pt idx="392">
                  <c:v>101.866957356</c:v>
                </c:pt>
                <c:pt idx="393">
                  <c:v>101.868808153</c:v>
                </c:pt>
                <c:pt idx="394">
                  <c:v>101.87066640099999</c:v>
                </c:pt>
                <c:pt idx="395">
                  <c:v>101.87252496399999</c:v>
                </c:pt>
                <c:pt idx="396">
                  <c:v>101.874380837</c:v>
                </c:pt>
                <c:pt idx="397">
                  <c:v>101.876237485</c:v>
                </c:pt>
                <c:pt idx="398">
                  <c:v>101.87809465300001</c:v>
                </c:pt>
                <c:pt idx="399">
                  <c:v>101.879948684</c:v>
                </c:pt>
                <c:pt idx="400">
                  <c:v>101.88180684300001</c:v>
                </c:pt>
                <c:pt idx="401">
                  <c:v>101.88366496499999</c:v>
                </c:pt>
                <c:pt idx="402">
                  <c:v>101.88552603700001</c:v>
                </c:pt>
                <c:pt idx="403">
                  <c:v>101.887385115</c:v>
                </c:pt>
                <c:pt idx="404">
                  <c:v>101.889244189</c:v>
                </c:pt>
                <c:pt idx="405">
                  <c:v>101.89109735</c:v>
                </c:pt>
                <c:pt idx="406">
                  <c:v>101.89295654999999</c:v>
                </c:pt>
                <c:pt idx="407">
                  <c:v>101.89481334600001</c:v>
                </c:pt>
                <c:pt idx="408">
                  <c:v>101.89667850799999</c:v>
                </c:pt>
                <c:pt idx="409">
                  <c:v>101.898537519</c:v>
                </c:pt>
                <c:pt idx="410">
                  <c:v>101.90039635799999</c:v>
                </c:pt>
                <c:pt idx="411">
                  <c:v>101.902254962</c:v>
                </c:pt>
                <c:pt idx="412">
                  <c:v>101.90411328</c:v>
                </c:pt>
                <c:pt idx="413">
                  <c:v>101.905971257</c:v>
                </c:pt>
                <c:pt idx="414">
                  <c:v>101.907828841</c:v>
                </c:pt>
                <c:pt idx="415">
                  <c:v>101.90968598000001</c:v>
                </c:pt>
                <c:pt idx="416">
                  <c:v>101.911542623</c:v>
                </c:pt>
                <c:pt idx="417">
                  <c:v>101.913398646</c:v>
                </c:pt>
                <c:pt idx="418">
                  <c:v>101.91524994300001</c:v>
                </c:pt>
                <c:pt idx="419">
                  <c:v>101.917104577</c:v>
                </c:pt>
                <c:pt idx="420">
                  <c:v>101.918958754</c:v>
                </c:pt>
                <c:pt idx="421">
                  <c:v>101.920816616</c:v>
                </c:pt>
                <c:pt idx="422">
                  <c:v>101.922669246</c:v>
                </c:pt>
                <c:pt idx="423">
                  <c:v>101.92451908300001</c:v>
                </c:pt>
                <c:pt idx="424">
                  <c:v>101.926369986</c:v>
                </c:pt>
                <c:pt idx="425">
                  <c:v>101.92821996000001</c:v>
                </c:pt>
                <c:pt idx="426">
                  <c:v>101.930070926</c:v>
                </c:pt>
                <c:pt idx="427">
                  <c:v>101.93191892</c:v>
                </c:pt>
                <c:pt idx="428">
                  <c:v>101.93376257200001</c:v>
                </c:pt>
                <c:pt idx="429">
                  <c:v>101.935608352</c:v>
                </c:pt>
                <c:pt idx="430">
                  <c:v>101.937453182</c:v>
                </c:pt>
                <c:pt idx="431">
                  <c:v>101.93929988399999</c:v>
                </c:pt>
                <c:pt idx="432">
                  <c:v>101.941142011</c:v>
                </c:pt>
                <c:pt idx="433">
                  <c:v>101.942980745</c:v>
                </c:pt>
                <c:pt idx="434">
                  <c:v>101.944820541</c:v>
                </c:pt>
                <c:pt idx="435">
                  <c:v>101.946658853</c:v>
                </c:pt>
                <c:pt idx="436">
                  <c:v>101.948495941</c:v>
                </c:pt>
                <c:pt idx="437">
                  <c:v>101.950333466</c:v>
                </c:pt>
                <c:pt idx="438">
                  <c:v>101.952167492</c:v>
                </c:pt>
                <c:pt idx="439">
                  <c:v>101.95400000799999</c:v>
                </c:pt>
                <c:pt idx="440">
                  <c:v>101.95583097799999</c:v>
                </c:pt>
                <c:pt idx="441">
                  <c:v>101.95766036400001</c:v>
                </c:pt>
                <c:pt idx="442">
                  <c:v>101.95948812899999</c:v>
                </c:pt>
                <c:pt idx="443">
                  <c:v>101.96131431400001</c:v>
                </c:pt>
                <c:pt idx="444">
                  <c:v>101.963138652</c:v>
                </c:pt>
                <c:pt idx="445">
                  <c:v>101.96496133700001</c:v>
                </c:pt>
                <c:pt idx="446">
                  <c:v>101.966782259</c:v>
                </c:pt>
                <c:pt idx="447">
                  <c:v>101.968601404</c:v>
                </c:pt>
                <c:pt idx="448">
                  <c:v>101.970418694</c:v>
                </c:pt>
                <c:pt idx="449">
                  <c:v>101.97223409199999</c:v>
                </c:pt>
                <c:pt idx="450">
                  <c:v>101.97404775299999</c:v>
                </c:pt>
                <c:pt idx="451">
                  <c:v>101.975859207</c:v>
                </c:pt>
                <c:pt idx="452">
                  <c:v>101.97766883200001</c:v>
                </c:pt>
                <c:pt idx="453">
                  <c:v>101.979473924</c:v>
                </c:pt>
                <c:pt idx="454">
                  <c:v>101.98127958400001</c:v>
                </c:pt>
                <c:pt idx="455">
                  <c:v>101.98308313</c:v>
                </c:pt>
                <c:pt idx="456">
                  <c:v>101.98488706000001</c:v>
                </c:pt>
                <c:pt idx="457">
                  <c:v>101.986686478</c:v>
                </c:pt>
                <c:pt idx="458">
                  <c:v>101.988479793</c:v>
                </c:pt>
                <c:pt idx="459">
                  <c:v>101.990274794</c:v>
                </c:pt>
                <c:pt idx="460">
                  <c:v>101.992068168</c:v>
                </c:pt>
                <c:pt idx="461">
                  <c:v>101.99386188299999</c:v>
                </c:pt>
                <c:pt idx="462">
                  <c:v>101.995650144</c:v>
                </c:pt>
                <c:pt idx="463">
                  <c:v>101.997433891</c:v>
                </c:pt>
                <c:pt idx="464">
                  <c:v>101.999217538</c:v>
                </c:pt>
                <c:pt idx="465">
                  <c:v>102.00100113000001</c:v>
                </c:pt>
                <c:pt idx="466">
                  <c:v>102.00278003</c:v>
                </c:pt>
                <c:pt idx="467">
                  <c:v>102.004551345</c:v>
                </c:pt>
                <c:pt idx="468">
                  <c:v>102.006325421</c:v>
                </c:pt>
                <c:pt idx="469">
                  <c:v>102.008102128</c:v>
                </c:pt>
                <c:pt idx="470">
                  <c:v>102.009871233</c:v>
                </c:pt>
                <c:pt idx="471">
                  <c:v>102.01163782499999</c:v>
                </c:pt>
                <c:pt idx="472">
                  <c:v>102.013401879</c:v>
                </c:pt>
                <c:pt idx="473">
                  <c:v>102.015163368</c:v>
                </c:pt>
                <c:pt idx="474">
                  <c:v>102.01692226999999</c:v>
                </c:pt>
                <c:pt idx="475">
                  <c:v>102.018678558</c:v>
                </c:pt>
                <c:pt idx="476">
                  <c:v>102.02043221</c:v>
                </c:pt>
                <c:pt idx="477">
                  <c:v>102.02218320199999</c:v>
                </c:pt>
                <c:pt idx="478">
                  <c:v>102.02392464</c:v>
                </c:pt>
                <c:pt idx="479">
                  <c:v>102.025670272</c:v>
                </c:pt>
                <c:pt idx="480">
                  <c:v>102.027420036</c:v>
                </c:pt>
                <c:pt idx="481">
                  <c:v>102.02916015700001</c:v>
                </c:pt>
                <c:pt idx="482">
                  <c:v>102.030897505</c:v>
                </c:pt>
                <c:pt idx="483">
                  <c:v>102.032631946</c:v>
                </c:pt>
                <c:pt idx="484">
                  <c:v>102.034364029</c:v>
                </c:pt>
                <c:pt idx="485">
                  <c:v>102.03609292900001</c:v>
                </c:pt>
                <c:pt idx="486">
                  <c:v>102.037818726</c:v>
                </c:pt>
                <c:pt idx="487">
                  <c:v>102.039541887</c:v>
                </c:pt>
                <c:pt idx="488">
                  <c:v>102.041262148</c:v>
                </c:pt>
                <c:pt idx="489">
                  <c:v>102.04297593299999</c:v>
                </c:pt>
                <c:pt idx="490">
                  <c:v>102.044690446</c:v>
                </c:pt>
                <c:pt idx="491">
                  <c:v>102.04640536300001</c:v>
                </c:pt>
                <c:pt idx="492">
                  <c:v>102.04811383400001</c:v>
                </c:pt>
                <c:pt idx="493">
                  <c:v>102.049819309</c:v>
                </c:pt>
                <c:pt idx="494">
                  <c:v>102.051520483</c:v>
                </c:pt>
                <c:pt idx="495">
                  <c:v>102.053229141</c:v>
                </c:pt>
                <c:pt idx="496">
                  <c:v>102.054917524</c:v>
                </c:pt>
                <c:pt idx="497">
                  <c:v>102.05663490800001</c:v>
                </c:pt>
                <c:pt idx="498">
                  <c:v>102.058299228</c:v>
                </c:pt>
                <c:pt idx="499">
                  <c:v>102.059988167</c:v>
                </c:pt>
                <c:pt idx="500">
                  <c:v>102.06168565</c:v>
                </c:pt>
                <c:pt idx="501">
                  <c:v>102.063353068</c:v>
                </c:pt>
                <c:pt idx="502">
                  <c:v>102.065028998</c:v>
                </c:pt>
                <c:pt idx="503">
                  <c:v>102.06672948400001</c:v>
                </c:pt>
                <c:pt idx="504">
                  <c:v>102.06837681</c:v>
                </c:pt>
                <c:pt idx="505">
                  <c:v>102.07005301</c:v>
                </c:pt>
                <c:pt idx="506">
                  <c:v>102.07170877599999</c:v>
                </c:pt>
                <c:pt idx="507">
                  <c:v>102.07337183600001</c:v>
                </c:pt>
                <c:pt idx="508">
                  <c:v>102.075030371</c:v>
                </c:pt>
                <c:pt idx="509">
                  <c:v>102.076685656</c:v>
                </c:pt>
                <c:pt idx="510">
                  <c:v>102.078334209</c:v>
                </c:pt>
                <c:pt idx="511">
                  <c:v>102.079982848</c:v>
                </c:pt>
                <c:pt idx="512">
                  <c:v>102.081631866</c:v>
                </c:pt>
                <c:pt idx="513">
                  <c:v>102.083274026</c:v>
                </c:pt>
                <c:pt idx="514">
                  <c:v>102.084912874</c:v>
                </c:pt>
                <c:pt idx="515">
                  <c:v>102.08654864</c:v>
                </c:pt>
                <c:pt idx="516">
                  <c:v>102.088180827</c:v>
                </c:pt>
                <c:pt idx="517">
                  <c:v>102.089809323</c:v>
                </c:pt>
                <c:pt idx="518">
                  <c:v>102.091434921</c:v>
                </c:pt>
                <c:pt idx="519">
                  <c:v>102.093057042</c:v>
                </c:pt>
                <c:pt idx="520">
                  <c:v>102.094675786</c:v>
                </c:pt>
                <c:pt idx="521">
                  <c:v>102.09628425299999</c:v>
                </c:pt>
                <c:pt idx="522">
                  <c:v>102.097896186</c:v>
                </c:pt>
                <c:pt idx="523">
                  <c:v>102.099511616</c:v>
                </c:pt>
                <c:pt idx="524">
                  <c:v>102.10111676299999</c:v>
                </c:pt>
                <c:pt idx="525">
                  <c:v>102.10271849</c:v>
                </c:pt>
                <c:pt idx="526">
                  <c:v>102.10431678800001</c:v>
                </c:pt>
                <c:pt idx="527">
                  <c:v>102.105911651</c:v>
                </c:pt>
                <c:pt idx="528">
                  <c:v>102.107503072</c:v>
                </c:pt>
                <c:pt idx="529">
                  <c:v>102.10909104300001</c:v>
                </c:pt>
                <c:pt idx="530">
                  <c:v>102.110675559</c:v>
                </c:pt>
                <c:pt idx="531">
                  <c:v>102.112256614</c:v>
                </c:pt>
                <c:pt idx="532">
                  <c:v>102.113829088</c:v>
                </c:pt>
                <c:pt idx="533">
                  <c:v>102.11540318199999</c:v>
                </c:pt>
                <c:pt idx="534">
                  <c:v>102.116978997</c:v>
                </c:pt>
                <c:pt idx="535">
                  <c:v>102.118546154</c:v>
                </c:pt>
                <c:pt idx="536">
                  <c:v>102.12010751699999</c:v>
                </c:pt>
                <c:pt idx="537">
                  <c:v>102.12166769</c:v>
                </c:pt>
                <c:pt idx="538">
                  <c:v>102.12322659900001</c:v>
                </c:pt>
                <c:pt idx="539">
                  <c:v>102.124779797</c:v>
                </c:pt>
                <c:pt idx="540">
                  <c:v>102.126326316</c:v>
                </c:pt>
                <c:pt idx="541">
                  <c:v>102.127871919</c:v>
                </c:pt>
                <c:pt idx="542">
                  <c:v>102.129414607</c:v>
                </c:pt>
                <c:pt idx="543">
                  <c:v>102.130957662</c:v>
                </c:pt>
                <c:pt idx="544">
                  <c:v>102.132493267</c:v>
                </c:pt>
                <c:pt idx="545">
                  <c:v>102.13402297899999</c:v>
                </c:pt>
                <c:pt idx="546">
                  <c:v>102.135551667</c:v>
                </c:pt>
                <c:pt idx="547">
                  <c:v>102.13707680100001</c:v>
                </c:pt>
                <c:pt idx="548">
                  <c:v>102.138601033</c:v>
                </c:pt>
                <c:pt idx="549">
                  <c:v>102.140119231</c:v>
                </c:pt>
                <c:pt idx="550">
                  <c:v>102.14163406999999</c:v>
                </c:pt>
                <c:pt idx="551">
                  <c:v>102.14314514199999</c:v>
                </c:pt>
                <c:pt idx="552">
                  <c:v>102.14465288700001</c:v>
                </c:pt>
                <c:pt idx="553">
                  <c:v>102.14615711899999</c:v>
                </c:pt>
                <c:pt idx="554">
                  <c:v>102.147657846</c:v>
                </c:pt>
                <c:pt idx="555">
                  <c:v>102.14915511700001</c:v>
                </c:pt>
                <c:pt idx="556">
                  <c:v>102.150648914</c:v>
                </c:pt>
                <c:pt idx="557">
                  <c:v>102.15213932</c:v>
                </c:pt>
                <c:pt idx="558">
                  <c:v>102.15362611</c:v>
                </c:pt>
                <c:pt idx="559">
                  <c:v>102.155109521</c:v>
                </c:pt>
                <c:pt idx="560">
                  <c:v>102.15658948399999</c:v>
                </c:pt>
                <c:pt idx="561">
                  <c:v>102.158066006</c:v>
                </c:pt>
                <c:pt idx="562">
                  <c:v>102.159539095</c:v>
                </c:pt>
                <c:pt idx="563">
                  <c:v>102.161008759</c:v>
                </c:pt>
                <c:pt idx="564">
                  <c:v>102.162472979</c:v>
                </c:pt>
                <c:pt idx="565">
                  <c:v>102.163935662</c:v>
                </c:pt>
                <c:pt idx="566">
                  <c:v>102.16539511800001</c:v>
                </c:pt>
                <c:pt idx="567">
                  <c:v>102.16685105800001</c:v>
                </c:pt>
                <c:pt idx="568">
                  <c:v>102.168306</c:v>
                </c:pt>
                <c:pt idx="569">
                  <c:v>102.169755459</c:v>
                </c:pt>
                <c:pt idx="570">
                  <c:v>102.17119822399999</c:v>
                </c:pt>
                <c:pt idx="571">
                  <c:v>102.172640715</c:v>
                </c:pt>
                <c:pt idx="572">
                  <c:v>102.17408007900001</c:v>
                </c:pt>
                <c:pt idx="573">
                  <c:v>102.17551936700001</c:v>
                </c:pt>
                <c:pt idx="574">
                  <c:v>102.176952081</c:v>
                </c:pt>
                <c:pt idx="575">
                  <c:v>102.178379561</c:v>
                </c:pt>
                <c:pt idx="576">
                  <c:v>102.179805743</c:v>
                </c:pt>
                <c:pt idx="577">
                  <c:v>102.181228678</c:v>
                </c:pt>
                <c:pt idx="578">
                  <c:v>102.18265033199999</c:v>
                </c:pt>
                <c:pt idx="579">
                  <c:v>102.18406681800001</c:v>
                </c:pt>
                <c:pt idx="580">
                  <c:v>102.18547567</c:v>
                </c:pt>
                <c:pt idx="581">
                  <c:v>102.18688577499999</c:v>
                </c:pt>
                <c:pt idx="582">
                  <c:v>102.188292964</c:v>
                </c:pt>
                <c:pt idx="583">
                  <c:v>102.18970100200001</c:v>
                </c:pt>
                <c:pt idx="584">
                  <c:v>102.19110179899999</c:v>
                </c:pt>
                <c:pt idx="585">
                  <c:v>102.192499431</c:v>
                </c:pt>
                <c:pt idx="586">
                  <c:v>102.193893996</c:v>
                </c:pt>
                <c:pt idx="587">
                  <c:v>102.195285517</c:v>
                </c:pt>
                <c:pt idx="588">
                  <c:v>102.19667401700001</c:v>
                </c:pt>
                <c:pt idx="589">
                  <c:v>102.198059521</c:v>
                </c:pt>
                <c:pt idx="590">
                  <c:v>102.19944205500001</c:v>
                </c:pt>
                <c:pt idx="591">
                  <c:v>102.200821644</c:v>
                </c:pt>
                <c:pt idx="592">
                  <c:v>102.202198322</c:v>
                </c:pt>
                <c:pt idx="593">
                  <c:v>102.20356608100001</c:v>
                </c:pt>
                <c:pt idx="594">
                  <c:v>102.20493940999999</c:v>
                </c:pt>
                <c:pt idx="595">
                  <c:v>102.20630751500001</c:v>
                </c:pt>
                <c:pt idx="596">
                  <c:v>102.207678808</c:v>
                </c:pt>
                <c:pt idx="597">
                  <c:v>102.20904131</c:v>
                </c:pt>
                <c:pt idx="598">
                  <c:v>102.210400901</c:v>
                </c:pt>
                <c:pt idx="599">
                  <c:v>102.21175556599999</c:v>
                </c:pt>
                <c:pt idx="600">
                  <c:v>102.213110219</c:v>
                </c:pt>
                <c:pt idx="601">
                  <c:v>102.21446184600001</c:v>
                </c:pt>
                <c:pt idx="602">
                  <c:v>102.215814583</c:v>
                </c:pt>
                <c:pt idx="603">
                  <c:v>102.217161139</c:v>
                </c:pt>
                <c:pt idx="604">
                  <c:v>102.218505142</c:v>
                </c:pt>
                <c:pt idx="605">
                  <c:v>102.219846821</c:v>
                </c:pt>
                <c:pt idx="606">
                  <c:v>102.221182681</c:v>
                </c:pt>
                <c:pt idx="607">
                  <c:v>102.222515699</c:v>
                </c:pt>
                <c:pt idx="608">
                  <c:v>102.22385298499999</c:v>
                </c:pt>
                <c:pt idx="609">
                  <c:v>102.22518489700001</c:v>
                </c:pt>
                <c:pt idx="610">
                  <c:v>102.226516637</c:v>
                </c:pt>
                <c:pt idx="611">
                  <c:v>102.227844099</c:v>
                </c:pt>
                <c:pt idx="612">
                  <c:v>102.22916807199999</c:v>
                </c:pt>
                <c:pt idx="613">
                  <c:v>102.23049208899999</c:v>
                </c:pt>
                <c:pt idx="614">
                  <c:v>102.231812922</c:v>
                </c:pt>
                <c:pt idx="615">
                  <c:v>102.233129543</c:v>
                </c:pt>
                <c:pt idx="616">
                  <c:v>102.234446367</c:v>
                </c:pt>
                <c:pt idx="617">
                  <c:v>102.23575944</c:v>
                </c:pt>
                <c:pt idx="618">
                  <c:v>102.23707256199999</c:v>
                </c:pt>
                <c:pt idx="619">
                  <c:v>102.238389928</c:v>
                </c:pt>
                <c:pt idx="620">
                  <c:v>102.23969868899999</c:v>
                </c:pt>
                <c:pt idx="621">
                  <c:v>102.24100597899999</c:v>
                </c:pt>
                <c:pt idx="622">
                  <c:v>102.242310684</c:v>
                </c:pt>
                <c:pt idx="623">
                  <c:v>102.243609702</c:v>
                </c:pt>
                <c:pt idx="624">
                  <c:v>102.244912808</c:v>
                </c:pt>
                <c:pt idx="625">
                  <c:v>102.246213525</c:v>
                </c:pt>
                <c:pt idx="626">
                  <c:v>102.247512735</c:v>
                </c:pt>
                <c:pt idx="627">
                  <c:v>102.24881049699999</c:v>
                </c:pt>
                <c:pt idx="628">
                  <c:v>102.250106872</c:v>
                </c:pt>
                <c:pt idx="629">
                  <c:v>102.251399765</c:v>
                </c:pt>
                <c:pt idx="630">
                  <c:v>102.252693556</c:v>
                </c:pt>
                <c:pt idx="631">
                  <c:v>102.253986144</c:v>
                </c:pt>
                <c:pt idx="632">
                  <c:v>102.255279739</c:v>
                </c:pt>
                <c:pt idx="633">
                  <c:v>102.256570107</c:v>
                </c:pt>
                <c:pt idx="634">
                  <c:v>102.257859469</c:v>
                </c:pt>
                <c:pt idx="635">
                  <c:v>102.25914486400001</c:v>
                </c:pt>
                <c:pt idx="636">
                  <c:v>102.260432208</c:v>
                </c:pt>
                <c:pt idx="637">
                  <c:v>102.261718788</c:v>
                </c:pt>
                <c:pt idx="638">
                  <c:v>102.263008067</c:v>
                </c:pt>
                <c:pt idx="639">
                  <c:v>102.26429363</c:v>
                </c:pt>
                <c:pt idx="640">
                  <c:v>102.265584975</c:v>
                </c:pt>
                <c:pt idx="641">
                  <c:v>102.266867327</c:v>
                </c:pt>
                <c:pt idx="642">
                  <c:v>102.26815232600001</c:v>
                </c:pt>
                <c:pt idx="643">
                  <c:v>102.269429268</c:v>
                </c:pt>
                <c:pt idx="644">
                  <c:v>102.270713198</c:v>
                </c:pt>
                <c:pt idx="645">
                  <c:v>102.271996238</c:v>
                </c:pt>
                <c:pt idx="646">
                  <c:v>102.27327916900001</c:v>
                </c:pt>
                <c:pt idx="647">
                  <c:v>102.274557708</c:v>
                </c:pt>
                <c:pt idx="648">
                  <c:v>102.275840692</c:v>
                </c:pt>
                <c:pt idx="649">
                  <c:v>102.277123821</c:v>
                </c:pt>
                <c:pt idx="650">
                  <c:v>102.27841152000001</c:v>
                </c:pt>
                <c:pt idx="651">
                  <c:v>102.279695182</c:v>
                </c:pt>
                <c:pt idx="652">
                  <c:v>102.28097815</c:v>
                </c:pt>
                <c:pt idx="653">
                  <c:v>102.282263832</c:v>
                </c:pt>
                <c:pt idx="654">
                  <c:v>102.283549007</c:v>
                </c:pt>
                <c:pt idx="655">
                  <c:v>102.28483551399999</c:v>
                </c:pt>
                <c:pt idx="656">
                  <c:v>102.28611948299999</c:v>
                </c:pt>
                <c:pt idx="657">
                  <c:v>102.287409064</c:v>
                </c:pt>
                <c:pt idx="658">
                  <c:v>102.28869759299999</c:v>
                </c:pt>
                <c:pt idx="659">
                  <c:v>102.289987212</c:v>
                </c:pt>
                <c:pt idx="660">
                  <c:v>102.291286441</c:v>
                </c:pt>
                <c:pt idx="661">
                  <c:v>102.292584909</c:v>
                </c:pt>
                <c:pt idx="662">
                  <c:v>102.293881228</c:v>
                </c:pt>
                <c:pt idx="663">
                  <c:v>102.295152212</c:v>
                </c:pt>
                <c:pt idx="664">
                  <c:v>102.296485815</c:v>
                </c:pt>
                <c:pt idx="665">
                  <c:v>102.29775354500001</c:v>
                </c:pt>
                <c:pt idx="666">
                  <c:v>102.299053728</c:v>
                </c:pt>
                <c:pt idx="667">
                  <c:v>102.30035587099999</c:v>
                </c:pt>
                <c:pt idx="668">
                  <c:v>102.30166402</c:v>
                </c:pt>
                <c:pt idx="669">
                  <c:v>102.302966488</c:v>
                </c:pt>
                <c:pt idx="670">
                  <c:v>102.30427530199999</c:v>
                </c:pt>
                <c:pt idx="671">
                  <c:v>102.305587558</c:v>
                </c:pt>
                <c:pt idx="672">
                  <c:v>102.30689349799999</c:v>
                </c:pt>
                <c:pt idx="673">
                  <c:v>102.308217567</c:v>
                </c:pt>
                <c:pt idx="674">
                  <c:v>102.309535505</c:v>
                </c:pt>
                <c:pt idx="675">
                  <c:v>102.310857607</c:v>
                </c:pt>
                <c:pt idx="676">
                  <c:v>102.31217990499999</c:v>
                </c:pt>
                <c:pt idx="677">
                  <c:v>102.313508219</c:v>
                </c:pt>
                <c:pt idx="678">
                  <c:v>102.314840707</c:v>
                </c:pt>
                <c:pt idx="679">
                  <c:v>102.316175775</c:v>
                </c:pt>
                <c:pt idx="680">
                  <c:v>102.317514621</c:v>
                </c:pt>
                <c:pt idx="681">
                  <c:v>102.31885311000001</c:v>
                </c:pt>
                <c:pt idx="682">
                  <c:v>102.320200478</c:v>
                </c:pt>
                <c:pt idx="683">
                  <c:v>102.32155536800001</c:v>
                </c:pt>
                <c:pt idx="684">
                  <c:v>102.322910873</c:v>
                </c:pt>
                <c:pt idx="685">
                  <c:v>102.32426368500001</c:v>
                </c:pt>
                <c:pt idx="686">
                  <c:v>102.32562953599999</c:v>
                </c:pt>
                <c:pt idx="687">
                  <c:v>102.326997522</c:v>
                </c:pt>
                <c:pt idx="688">
                  <c:v>102.328364541</c:v>
                </c:pt>
                <c:pt idx="689">
                  <c:v>102.32974413399999</c:v>
                </c:pt>
                <c:pt idx="690">
                  <c:v>102.331133841</c:v>
                </c:pt>
                <c:pt idx="691">
                  <c:v>102.332522782</c:v>
                </c:pt>
                <c:pt idx="692">
                  <c:v>102.333911546</c:v>
                </c:pt>
                <c:pt idx="693">
                  <c:v>102.33530972</c:v>
                </c:pt>
                <c:pt idx="694">
                  <c:v>102.3367164</c:v>
                </c:pt>
                <c:pt idx="695">
                  <c:v>102.338129702</c:v>
                </c:pt>
                <c:pt idx="696">
                  <c:v>102.339546244</c:v>
                </c:pt>
                <c:pt idx="697">
                  <c:v>102.340969165</c:v>
                </c:pt>
                <c:pt idx="698">
                  <c:v>102.342398726</c:v>
                </c:pt>
                <c:pt idx="699">
                  <c:v>102.343830301</c:v>
                </c:pt>
                <c:pt idx="700">
                  <c:v>102.34527308200001</c:v>
                </c:pt>
                <c:pt idx="701">
                  <c:v>102.346722844</c:v>
                </c:pt>
                <c:pt idx="702">
                  <c:v>102.34818411000001</c:v>
                </c:pt>
                <c:pt idx="703">
                  <c:v>102.349648265</c:v>
                </c:pt>
                <c:pt idx="704">
                  <c:v>102.351119979</c:v>
                </c:pt>
                <c:pt idx="705">
                  <c:v>102.352599295</c:v>
                </c:pt>
                <c:pt idx="706">
                  <c:v>102.354089284</c:v>
                </c:pt>
                <c:pt idx="707">
                  <c:v>102.355584705</c:v>
                </c:pt>
                <c:pt idx="708">
                  <c:v>102.357088421</c:v>
                </c:pt>
                <c:pt idx="709">
                  <c:v>102.35860054299999</c:v>
                </c:pt>
                <c:pt idx="710">
                  <c:v>102.36012148099999</c:v>
                </c:pt>
                <c:pt idx="711">
                  <c:v>102.361648759</c:v>
                </c:pt>
                <c:pt idx="712">
                  <c:v>102.363187594</c:v>
                </c:pt>
                <c:pt idx="713">
                  <c:v>102.364735845</c:v>
                </c:pt>
                <c:pt idx="714">
                  <c:v>102.36629764600001</c:v>
                </c:pt>
                <c:pt idx="715">
                  <c:v>102.367859447</c:v>
                </c:pt>
                <c:pt idx="716">
                  <c:v>102.369436996</c:v>
                </c:pt>
                <c:pt idx="717">
                  <c:v>102.371024725</c:v>
                </c:pt>
                <c:pt idx="718">
                  <c:v>102.37262225400001</c:v>
                </c:pt>
                <c:pt idx="719">
                  <c:v>102.374230978</c:v>
                </c:pt>
                <c:pt idx="720">
                  <c:v>102.37585053799999</c:v>
                </c:pt>
                <c:pt idx="721">
                  <c:v>102.377481258</c:v>
                </c:pt>
                <c:pt idx="722">
                  <c:v>102.379127678</c:v>
                </c:pt>
                <c:pt idx="723">
                  <c:v>102.38078109</c:v>
                </c:pt>
                <c:pt idx="724">
                  <c:v>102.382446288</c:v>
                </c:pt>
                <c:pt idx="725">
                  <c:v>102.38412357999999</c:v>
                </c:pt>
                <c:pt idx="726">
                  <c:v>102.38580768200001</c:v>
                </c:pt>
                <c:pt idx="727">
                  <c:v>102.387509804</c:v>
                </c:pt>
                <c:pt idx="728">
                  <c:v>102.389224657</c:v>
                </c:pt>
                <c:pt idx="729">
                  <c:v>102.39095476599999</c:v>
                </c:pt>
                <c:pt idx="730">
                  <c:v>102.392704233</c:v>
                </c:pt>
                <c:pt idx="731">
                  <c:v>102.39445599699999</c:v>
                </c:pt>
                <c:pt idx="732">
                  <c:v>102.39622434100001</c:v>
                </c:pt>
                <c:pt idx="733">
                  <c:v>102.39800542</c:v>
                </c:pt>
                <c:pt idx="734">
                  <c:v>102.39979665</c:v>
                </c:pt>
                <c:pt idx="735">
                  <c:v>102.401607873</c:v>
                </c:pt>
                <c:pt idx="736">
                  <c:v>102.403437301</c:v>
                </c:pt>
                <c:pt idx="737">
                  <c:v>102.40527914499999</c:v>
                </c:pt>
                <c:pt idx="738">
                  <c:v>102.407135606</c:v>
                </c:pt>
                <c:pt idx="739">
                  <c:v>102.409005326</c:v>
                </c:pt>
                <c:pt idx="740">
                  <c:v>102.410893329</c:v>
                </c:pt>
                <c:pt idx="741">
                  <c:v>102.412793444</c:v>
                </c:pt>
                <c:pt idx="742">
                  <c:v>102.414716114</c:v>
                </c:pt>
                <c:pt idx="743">
                  <c:v>102.416653524</c:v>
                </c:pt>
                <c:pt idx="744">
                  <c:v>102.41861053300001</c:v>
                </c:pt>
                <c:pt idx="745">
                  <c:v>102.42058229200001</c:v>
                </c:pt>
                <c:pt idx="746">
                  <c:v>102.422574279</c:v>
                </c:pt>
                <c:pt idx="747">
                  <c:v>102.42458687200001</c:v>
                </c:pt>
                <c:pt idx="748">
                  <c:v>102.42660388199999</c:v>
                </c:pt>
                <c:pt idx="749">
                  <c:v>102.42866868199999</c:v>
                </c:pt>
                <c:pt idx="750">
                  <c:v>102.43072171</c:v>
                </c:pt>
                <c:pt idx="751">
                  <c:v>102.43281520799999</c:v>
                </c:pt>
                <c:pt idx="752">
                  <c:v>102.43490103000001</c:v>
                </c:pt>
                <c:pt idx="753">
                  <c:v>102.43702746</c:v>
                </c:pt>
                <c:pt idx="754">
                  <c:v>102.439155669</c:v>
                </c:pt>
                <c:pt idx="755">
                  <c:v>102.441316977</c:v>
                </c:pt>
                <c:pt idx="756">
                  <c:v>102.443498922</c:v>
                </c:pt>
                <c:pt idx="757">
                  <c:v>102.445706926</c:v>
                </c:pt>
                <c:pt idx="758">
                  <c:v>102.44793094800001</c:v>
                </c:pt>
                <c:pt idx="759">
                  <c:v>102.450173777</c:v>
                </c:pt>
                <c:pt idx="760">
                  <c:v>102.45243804499999</c:v>
                </c:pt>
                <c:pt idx="761">
                  <c:v>102.454733835</c:v>
                </c:pt>
                <c:pt idx="762">
                  <c:v>102.457060231</c:v>
                </c:pt>
                <c:pt idx="763">
                  <c:v>102.45938926700001</c:v>
                </c:pt>
                <c:pt idx="764">
                  <c:v>102.461767303</c:v>
                </c:pt>
                <c:pt idx="765">
                  <c:v>102.464136938</c:v>
                </c:pt>
                <c:pt idx="766">
                  <c:v>102.466552049</c:v>
                </c:pt>
                <c:pt idx="767">
                  <c:v>102.468957907</c:v>
                </c:pt>
                <c:pt idx="768">
                  <c:v>102.471426057</c:v>
                </c:pt>
                <c:pt idx="769">
                  <c:v>102.473888261</c:v>
                </c:pt>
                <c:pt idx="770">
                  <c:v>102.476389869</c:v>
                </c:pt>
                <c:pt idx="771">
                  <c:v>102.47892761200001</c:v>
                </c:pt>
                <c:pt idx="772">
                  <c:v>102.481481562</c:v>
                </c:pt>
                <c:pt idx="773">
                  <c:v>102.48406132</c:v>
                </c:pt>
                <c:pt idx="774">
                  <c:v>102.48666611500001</c:v>
                </c:pt>
                <c:pt idx="775">
                  <c:v>102.48930149100001</c:v>
                </c:pt>
                <c:pt idx="776">
                  <c:v>102.491961378</c:v>
                </c:pt>
                <c:pt idx="777">
                  <c:v>102.49465144</c:v>
                </c:pt>
                <c:pt idx="778">
                  <c:v>102.497369339</c:v>
                </c:pt>
                <c:pt idx="779">
                  <c:v>102.500118093</c:v>
                </c:pt>
                <c:pt idx="780">
                  <c:v>102.502893918</c:v>
                </c:pt>
                <c:pt idx="781">
                  <c:v>102.505697305</c:v>
                </c:pt>
                <c:pt idx="782">
                  <c:v>102.508532927</c:v>
                </c:pt>
                <c:pt idx="783">
                  <c:v>102.51139360499999</c:v>
                </c:pt>
                <c:pt idx="784">
                  <c:v>102.51428392</c:v>
                </c:pt>
                <c:pt idx="785">
                  <c:v>102.51720818699999</c:v>
                </c:pt>
                <c:pt idx="786">
                  <c:v>102.520161652</c:v>
                </c:pt>
                <c:pt idx="787">
                  <c:v>102.523144968</c:v>
                </c:pt>
                <c:pt idx="788">
                  <c:v>102.52615806</c:v>
                </c:pt>
                <c:pt idx="789">
                  <c:v>102.529201742</c:v>
                </c:pt>
                <c:pt idx="790">
                  <c:v>102.532280969</c:v>
                </c:pt>
                <c:pt idx="791">
                  <c:v>102.535389335</c:v>
                </c:pt>
                <c:pt idx="792">
                  <c:v>102.53853662900001</c:v>
                </c:pt>
                <c:pt idx="793">
                  <c:v>102.54171214599999</c:v>
                </c:pt>
                <c:pt idx="794">
                  <c:v>102.544919865</c:v>
                </c:pt>
                <c:pt idx="795">
                  <c:v>102.54816259099999</c:v>
                </c:pt>
                <c:pt idx="796">
                  <c:v>102.55143022599999</c:v>
                </c:pt>
                <c:pt idx="797">
                  <c:v>102.554737257</c:v>
                </c:pt>
                <c:pt idx="798">
                  <c:v>102.558079339</c:v>
                </c:pt>
                <c:pt idx="799">
                  <c:v>102.56146255100001</c:v>
                </c:pt>
                <c:pt idx="800">
                  <c:v>102.56487453299999</c:v>
                </c:pt>
                <c:pt idx="801">
                  <c:v>102.568320472</c:v>
                </c:pt>
                <c:pt idx="802">
                  <c:v>102.57180359100001</c:v>
                </c:pt>
                <c:pt idx="803">
                  <c:v>102.575317192</c:v>
                </c:pt>
                <c:pt idx="804">
                  <c:v>102.57886987400001</c:v>
                </c:pt>
                <c:pt idx="805">
                  <c:v>102.582459434</c:v>
                </c:pt>
                <c:pt idx="806">
                  <c:v>102.58608972</c:v>
                </c:pt>
                <c:pt idx="807">
                  <c:v>102.589757042</c:v>
                </c:pt>
                <c:pt idx="808">
                  <c:v>102.593455893</c:v>
                </c:pt>
                <c:pt idx="809">
                  <c:v>102.597187209</c:v>
                </c:pt>
                <c:pt idx="810">
                  <c:v>102.60096008799999</c:v>
                </c:pt>
                <c:pt idx="811">
                  <c:v>102.604765184</c:v>
                </c:pt>
                <c:pt idx="812">
                  <c:v>102.60861290299999</c:v>
                </c:pt>
                <c:pt idx="813">
                  <c:v>102.612498171</c:v>
                </c:pt>
                <c:pt idx="814">
                  <c:v>102.616421011</c:v>
                </c:pt>
                <c:pt idx="815">
                  <c:v>102.620381959</c:v>
                </c:pt>
                <c:pt idx="816">
                  <c:v>102.624380531</c:v>
                </c:pt>
                <c:pt idx="817">
                  <c:v>102.62841804999999</c:v>
                </c:pt>
                <c:pt idx="818">
                  <c:v>102.632492849</c:v>
                </c:pt>
                <c:pt idx="819">
                  <c:v>102.636606423</c:v>
                </c:pt>
                <c:pt idx="820">
                  <c:v>102.64075778</c:v>
                </c:pt>
                <c:pt idx="821">
                  <c:v>102.644947851</c:v>
                </c:pt>
                <c:pt idx="822">
                  <c:v>102.64917638599999</c:v>
                </c:pt>
                <c:pt idx="823">
                  <c:v>102.653449317</c:v>
                </c:pt>
                <c:pt idx="824">
                  <c:v>102.657754645</c:v>
                </c:pt>
                <c:pt idx="825">
                  <c:v>102.662092468</c:v>
                </c:pt>
                <c:pt idx="826">
                  <c:v>102.66647445300001</c:v>
                </c:pt>
                <c:pt idx="827">
                  <c:v>102.670901391</c:v>
                </c:pt>
                <c:pt idx="828">
                  <c:v>102.675359809</c:v>
                </c:pt>
                <c:pt idx="829">
                  <c:v>102.679856301</c:v>
                </c:pt>
                <c:pt idx="830">
                  <c:v>102.68438381</c:v>
                </c:pt>
                <c:pt idx="831">
                  <c:v>102.688955998</c:v>
                </c:pt>
                <c:pt idx="832">
                  <c:v>102.69356556300001</c:v>
                </c:pt>
                <c:pt idx="833">
                  <c:v>102.698214585</c:v>
                </c:pt>
                <c:pt idx="834">
                  <c:v>102.702898363</c:v>
                </c:pt>
                <c:pt idx="835">
                  <c:v>102.707618979</c:v>
                </c:pt>
                <c:pt idx="836">
                  <c:v>102.71237606699999</c:v>
                </c:pt>
                <c:pt idx="837">
                  <c:v>102.717167043</c:v>
                </c:pt>
                <c:pt idx="838">
                  <c:v>102.72199587599999</c:v>
                </c:pt>
                <c:pt idx="839">
                  <c:v>102.726862908</c:v>
                </c:pt>
                <c:pt idx="840">
                  <c:v>102.731761904</c:v>
                </c:pt>
                <c:pt idx="841">
                  <c:v>102.736698385</c:v>
                </c:pt>
                <c:pt idx="842">
                  <c:v>102.741662499</c:v>
                </c:pt>
                <c:pt idx="843">
                  <c:v>102.746662883</c:v>
                </c:pt>
                <c:pt idx="844">
                  <c:v>102.75169266100001</c:v>
                </c:pt>
                <c:pt idx="845">
                  <c:v>102.75675759400001</c:v>
                </c:pt>
                <c:pt idx="846">
                  <c:v>102.76185534</c:v>
                </c:pt>
                <c:pt idx="847">
                  <c:v>102.766985604</c:v>
                </c:pt>
                <c:pt idx="848">
                  <c:v>102.772151077</c:v>
                </c:pt>
                <c:pt idx="849">
                  <c:v>102.777335815</c:v>
                </c:pt>
                <c:pt idx="850">
                  <c:v>102.782555028</c:v>
                </c:pt>
                <c:pt idx="851">
                  <c:v>102.787778273</c:v>
                </c:pt>
                <c:pt idx="852">
                  <c:v>102.793045433</c:v>
                </c:pt>
                <c:pt idx="853">
                  <c:v>102.798339142</c:v>
                </c:pt>
                <c:pt idx="854">
                  <c:v>102.803655222</c:v>
                </c:pt>
                <c:pt idx="855">
                  <c:v>102.80900348599999</c:v>
                </c:pt>
                <c:pt idx="856">
                  <c:v>102.81436160299999</c:v>
                </c:pt>
                <c:pt idx="857">
                  <c:v>102.819739751</c:v>
                </c:pt>
                <c:pt idx="858">
                  <c:v>102.82513413700001</c:v>
                </c:pt>
                <c:pt idx="859">
                  <c:v>102.830551723</c:v>
                </c:pt>
                <c:pt idx="860">
                  <c:v>102.83598629700001</c:v>
                </c:pt>
                <c:pt idx="861">
                  <c:v>102.84143462599999</c:v>
                </c:pt>
                <c:pt idx="862">
                  <c:v>102.846895108</c:v>
                </c:pt>
                <c:pt idx="863">
                  <c:v>102.852367739</c:v>
                </c:pt>
                <c:pt idx="864">
                  <c:v>102.85785168</c:v>
                </c:pt>
                <c:pt idx="865">
                  <c:v>102.86334155500001</c:v>
                </c:pt>
                <c:pt idx="866">
                  <c:v>102.868835445</c:v>
                </c:pt>
                <c:pt idx="867">
                  <c:v>102.874334899</c:v>
                </c:pt>
                <c:pt idx="868">
                  <c:v>102.87983609699999</c:v>
                </c:pt>
                <c:pt idx="869">
                  <c:v>102.88533682400001</c:v>
                </c:pt>
                <c:pt idx="870">
                  <c:v>102.89083484299999</c:v>
                </c:pt>
                <c:pt idx="871">
                  <c:v>102.89632795599999</c:v>
                </c:pt>
                <c:pt idx="872">
                  <c:v>102.901819277</c:v>
                </c:pt>
                <c:pt idx="873">
                  <c:v>102.907295572</c:v>
                </c:pt>
                <c:pt idx="874">
                  <c:v>102.91275851100001</c:v>
                </c:pt>
                <c:pt idx="875">
                  <c:v>102.91819900199999</c:v>
                </c:pt>
                <c:pt idx="876">
                  <c:v>102.92362867200001</c:v>
                </c:pt>
                <c:pt idx="877">
                  <c:v>102.92903846999999</c:v>
                </c:pt>
                <c:pt idx="878">
                  <c:v>102.93442278099999</c:v>
                </c:pt>
                <c:pt idx="879">
                  <c:v>102.939779691</c:v>
                </c:pt>
                <c:pt idx="880">
                  <c:v>102.945105672</c:v>
                </c:pt>
                <c:pt idx="881">
                  <c:v>102.950395773</c:v>
                </c:pt>
                <c:pt idx="882">
                  <c:v>102.95565150500001</c:v>
                </c:pt>
                <c:pt idx="883">
                  <c:v>102.960863355</c:v>
                </c:pt>
                <c:pt idx="884">
                  <c:v>102.96603536799999</c:v>
                </c:pt>
                <c:pt idx="885">
                  <c:v>102.971155633</c:v>
                </c:pt>
                <c:pt idx="886">
                  <c:v>102.976224496</c:v>
                </c:pt>
                <c:pt idx="887">
                  <c:v>102.981235498</c:v>
                </c:pt>
                <c:pt idx="888">
                  <c:v>102.986181375</c:v>
                </c:pt>
                <c:pt idx="889">
                  <c:v>102.991074474</c:v>
                </c:pt>
                <c:pt idx="890">
                  <c:v>102.995897571</c:v>
                </c:pt>
                <c:pt idx="891">
                  <c:v>103.000635485</c:v>
                </c:pt>
                <c:pt idx="892">
                  <c:v>103.00528892</c:v>
                </c:pt>
                <c:pt idx="893">
                  <c:v>103.00987193</c:v>
                </c:pt>
                <c:pt idx="894">
                  <c:v>103.01435965899999</c:v>
                </c:pt>
                <c:pt idx="895">
                  <c:v>103.01874079300001</c:v>
                </c:pt>
                <c:pt idx="896">
                  <c:v>103.023049105</c:v>
                </c:pt>
                <c:pt idx="897">
                  <c:v>103.02722375499999</c:v>
                </c:pt>
                <c:pt idx="898">
                  <c:v>103.031301697</c:v>
                </c:pt>
                <c:pt idx="899">
                  <c:v>103.035273363</c:v>
                </c:pt>
                <c:pt idx="900">
                  <c:v>103.039106855</c:v>
                </c:pt>
                <c:pt idx="901">
                  <c:v>103.042816136</c:v>
                </c:pt>
                <c:pt idx="902">
                  <c:v>103.046391359</c:v>
                </c:pt>
                <c:pt idx="903">
                  <c:v>103.049824628</c:v>
                </c:pt>
                <c:pt idx="904">
                  <c:v>103.05310191700001</c:v>
                </c:pt>
                <c:pt idx="905">
                  <c:v>103.05624161599999</c:v>
                </c:pt>
                <c:pt idx="906">
                  <c:v>103.059219357</c:v>
                </c:pt>
                <c:pt idx="907">
                  <c:v>103.061996022</c:v>
                </c:pt>
                <c:pt idx="908">
                  <c:v>103.06463693000001</c:v>
                </c:pt>
                <c:pt idx="909">
                  <c:v>103.067054981</c:v>
                </c:pt>
                <c:pt idx="910">
                  <c:v>103.069310214</c:v>
                </c:pt>
                <c:pt idx="911">
                  <c:v>103.071347562</c:v>
                </c:pt>
                <c:pt idx="912">
                  <c:v>103.07318505400001</c:v>
                </c:pt>
                <c:pt idx="913">
                  <c:v>103.074807488</c:v>
                </c:pt>
                <c:pt idx="914">
                  <c:v>103.076210387</c:v>
                </c:pt>
                <c:pt idx="915">
                  <c:v>103.077375608</c:v>
                </c:pt>
                <c:pt idx="916">
                  <c:v>103.078294372</c:v>
                </c:pt>
                <c:pt idx="917">
                  <c:v>103.07896725400001</c:v>
                </c:pt>
                <c:pt idx="918">
                  <c:v>103.07938576799999</c:v>
                </c:pt>
                <c:pt idx="919">
                  <c:v>103.07953174799999</c:v>
                </c:pt>
                <c:pt idx="920">
                  <c:v>103.079391695</c:v>
                </c:pt>
                <c:pt idx="921">
                  <c:v>103.078966499</c:v>
                </c:pt>
                <c:pt idx="922">
                  <c:v>103.07824520299999</c:v>
                </c:pt>
                <c:pt idx="923">
                  <c:v>103.07721888499999</c:v>
                </c:pt>
                <c:pt idx="924">
                  <c:v>103.07586827900001</c:v>
                </c:pt>
                <c:pt idx="925">
                  <c:v>103.07419248799999</c:v>
                </c:pt>
                <c:pt idx="926">
                  <c:v>103.07217089300001</c:v>
                </c:pt>
                <c:pt idx="927">
                  <c:v>103.06981807699999</c:v>
                </c:pt>
                <c:pt idx="928">
                  <c:v>103.067074224</c:v>
                </c:pt>
                <c:pt idx="929">
                  <c:v>103.063970885</c:v>
                </c:pt>
                <c:pt idx="930">
                  <c:v>103.06047669100001</c:v>
                </c:pt>
                <c:pt idx="931">
                  <c:v>103.05659598299999</c:v>
                </c:pt>
                <c:pt idx="932">
                  <c:v>103.052303529</c:v>
                </c:pt>
                <c:pt idx="933">
                  <c:v>103.047590984</c:v>
                </c:pt>
                <c:pt idx="934">
                  <c:v>103.04244623</c:v>
                </c:pt>
                <c:pt idx="935">
                  <c:v>103.036859474</c:v>
                </c:pt>
                <c:pt idx="936">
                  <c:v>103.03081277299999</c:v>
                </c:pt>
                <c:pt idx="937">
                  <c:v>103.024288871</c:v>
                </c:pt>
                <c:pt idx="938">
                  <c:v>103.017293744</c:v>
                </c:pt>
                <c:pt idx="939">
                  <c:v>103.00979801</c:v>
                </c:pt>
                <c:pt idx="940">
                  <c:v>103.00179288</c:v>
                </c:pt>
                <c:pt idx="941">
                  <c:v>102.993264884</c:v>
                </c:pt>
                <c:pt idx="942">
                  <c:v>102.984200368</c:v>
                </c:pt>
                <c:pt idx="943">
                  <c:v>102.974581176</c:v>
                </c:pt>
                <c:pt idx="944">
                  <c:v>102.964401954</c:v>
                </c:pt>
                <c:pt idx="945">
                  <c:v>102.953648593</c:v>
                </c:pt>
                <c:pt idx="946">
                  <c:v>102.942295759</c:v>
                </c:pt>
                <c:pt idx="947">
                  <c:v>102.93034023600001</c:v>
                </c:pt>
                <c:pt idx="948">
                  <c:v>102.91776046299999</c:v>
                </c:pt>
                <c:pt idx="949">
                  <c:v>102.904540114</c:v>
                </c:pt>
                <c:pt idx="950">
                  <c:v>102.890677181</c:v>
                </c:pt>
                <c:pt idx="951">
                  <c:v>102.876142113</c:v>
                </c:pt>
                <c:pt idx="952">
                  <c:v>102.860921081</c:v>
                </c:pt>
                <c:pt idx="953">
                  <c:v>102.845009538</c:v>
                </c:pt>
                <c:pt idx="954">
                  <c:v>102.82838944</c:v>
                </c:pt>
                <c:pt idx="955">
                  <c:v>102.811048847</c:v>
                </c:pt>
                <c:pt idx="956">
                  <c:v>102.792953806</c:v>
                </c:pt>
                <c:pt idx="957">
                  <c:v>102.774079642</c:v>
                </c:pt>
                <c:pt idx="958">
                  <c:v>102.75444573999999</c:v>
                </c:pt>
                <c:pt idx="959">
                  <c:v>102.73401069499999</c:v>
                </c:pt>
                <c:pt idx="960">
                  <c:v>102.71276574300001</c:v>
                </c:pt>
                <c:pt idx="961">
                  <c:v>102.690718253</c:v>
                </c:pt>
                <c:pt idx="962">
                  <c:v>102.667798171</c:v>
                </c:pt>
                <c:pt idx="963">
                  <c:v>102.644034705</c:v>
                </c:pt>
                <c:pt idx="964">
                  <c:v>102.619405648</c:v>
                </c:pt>
                <c:pt idx="965">
                  <c:v>102.593874095</c:v>
                </c:pt>
                <c:pt idx="966">
                  <c:v>102.567440222</c:v>
                </c:pt>
                <c:pt idx="967">
                  <c:v>102.540078929</c:v>
                </c:pt>
                <c:pt idx="968">
                  <c:v>102.51177591</c:v>
                </c:pt>
                <c:pt idx="969">
                  <c:v>102.482516473</c:v>
                </c:pt>
                <c:pt idx="970">
                  <c:v>102.452281638</c:v>
                </c:pt>
                <c:pt idx="971">
                  <c:v>102.421053765</c:v>
                </c:pt>
                <c:pt idx="972">
                  <c:v>102.388816668</c:v>
                </c:pt>
                <c:pt idx="973">
                  <c:v>102.355552374</c:v>
                </c:pt>
                <c:pt idx="974">
                  <c:v>102.321244974</c:v>
                </c:pt>
                <c:pt idx="975">
                  <c:v>102.28587565799999</c:v>
                </c:pt>
                <c:pt idx="976">
                  <c:v>102.24942885999999</c:v>
                </c:pt>
                <c:pt idx="977">
                  <c:v>102.211886566</c:v>
                </c:pt>
                <c:pt idx="978">
                  <c:v>102.173231859</c:v>
                </c:pt>
                <c:pt idx="979">
                  <c:v>102.133447424</c:v>
                </c:pt>
                <c:pt idx="980">
                  <c:v>102.09251638400001</c:v>
                </c:pt>
                <c:pt idx="981">
                  <c:v>102.05042176000001</c:v>
                </c:pt>
                <c:pt idx="982">
                  <c:v>102.007146363</c:v>
                </c:pt>
                <c:pt idx="983">
                  <c:v>101.962673244</c:v>
                </c:pt>
                <c:pt idx="984">
                  <c:v>101.91698548700001</c:v>
                </c:pt>
                <c:pt idx="985">
                  <c:v>101.870066232</c:v>
                </c:pt>
                <c:pt idx="986">
                  <c:v>101.82189869699999</c:v>
                </c:pt>
                <c:pt idx="987">
                  <c:v>101.77246616399999</c:v>
                </c:pt>
                <c:pt idx="988">
                  <c:v>101.721752064</c:v>
                </c:pt>
                <c:pt idx="989">
                  <c:v>101.669739871</c:v>
                </c:pt>
                <c:pt idx="990">
                  <c:v>101.616413231</c:v>
                </c:pt>
                <c:pt idx="991">
                  <c:v>101.56175573199999</c:v>
                </c:pt>
                <c:pt idx="992">
                  <c:v>101.505751394</c:v>
                </c:pt>
                <c:pt idx="993">
                  <c:v>101.448384037</c:v>
                </c:pt>
                <c:pt idx="994">
                  <c:v>101.389637769</c:v>
                </c:pt>
                <c:pt idx="995">
                  <c:v>101.32949702099999</c:v>
                </c:pt>
                <c:pt idx="996">
                  <c:v>101.267946235</c:v>
                </c:pt>
                <c:pt idx="997">
                  <c:v>101.204970172</c:v>
                </c:pt>
                <c:pt idx="998">
                  <c:v>101.140553322</c:v>
                </c:pt>
                <c:pt idx="999">
                  <c:v>101.074681263</c:v>
                </c:pt>
                <c:pt idx="1000">
                  <c:v>101.007338424</c:v>
                </c:pt>
              </c:numCache>
            </c:numRef>
          </c:yVal>
          <c:smooth val="0"/>
        </c:ser>
        <c:ser>
          <c:idx val="0"/>
          <c:order val="1"/>
          <c:tx>
            <c:v>Exp. Coil +50 cm</c:v>
          </c:tx>
          <c:spPr>
            <a:ln>
              <a:solidFill>
                <a:srgbClr val="000099"/>
              </a:solidFill>
            </a:ln>
          </c:spPr>
          <c:marker>
            <c:symbol val="none"/>
          </c:marker>
          <c:xVal>
            <c:numRef>
              <c:f>Sheet1!$J$3:$J$1003</c:f>
              <c:numCache>
                <c:formatCode>General</c:formatCode>
                <c:ptCount val="1001"/>
                <c:pt idx="0">
                  <c:v>-50</c:v>
                </c:pt>
                <c:pt idx="1">
                  <c:v>-49.9</c:v>
                </c:pt>
                <c:pt idx="2">
                  <c:v>-49.8</c:v>
                </c:pt>
                <c:pt idx="3">
                  <c:v>-49.7</c:v>
                </c:pt>
                <c:pt idx="4">
                  <c:v>-49.6</c:v>
                </c:pt>
                <c:pt idx="5">
                  <c:v>-49.5</c:v>
                </c:pt>
                <c:pt idx="6">
                  <c:v>-49.4</c:v>
                </c:pt>
                <c:pt idx="7">
                  <c:v>-49.3</c:v>
                </c:pt>
                <c:pt idx="8">
                  <c:v>-49.2</c:v>
                </c:pt>
                <c:pt idx="9">
                  <c:v>-49.1</c:v>
                </c:pt>
                <c:pt idx="10">
                  <c:v>-49</c:v>
                </c:pt>
                <c:pt idx="11">
                  <c:v>-48.9</c:v>
                </c:pt>
                <c:pt idx="12">
                  <c:v>-48.8</c:v>
                </c:pt>
                <c:pt idx="13">
                  <c:v>-48.7</c:v>
                </c:pt>
                <c:pt idx="14">
                  <c:v>-48.6</c:v>
                </c:pt>
                <c:pt idx="15">
                  <c:v>-48.5</c:v>
                </c:pt>
                <c:pt idx="16">
                  <c:v>-48.4</c:v>
                </c:pt>
                <c:pt idx="17">
                  <c:v>-48.3</c:v>
                </c:pt>
                <c:pt idx="18">
                  <c:v>-48.2</c:v>
                </c:pt>
                <c:pt idx="19">
                  <c:v>-48.1</c:v>
                </c:pt>
                <c:pt idx="20">
                  <c:v>-48</c:v>
                </c:pt>
                <c:pt idx="21">
                  <c:v>-47.9</c:v>
                </c:pt>
                <c:pt idx="22">
                  <c:v>-47.8</c:v>
                </c:pt>
                <c:pt idx="23">
                  <c:v>-47.7</c:v>
                </c:pt>
                <c:pt idx="24">
                  <c:v>-47.6</c:v>
                </c:pt>
                <c:pt idx="25">
                  <c:v>-47.5</c:v>
                </c:pt>
                <c:pt idx="26">
                  <c:v>-47.4</c:v>
                </c:pt>
                <c:pt idx="27">
                  <c:v>-47.3</c:v>
                </c:pt>
                <c:pt idx="28">
                  <c:v>-47.2</c:v>
                </c:pt>
                <c:pt idx="29">
                  <c:v>-47.1</c:v>
                </c:pt>
                <c:pt idx="30">
                  <c:v>-47</c:v>
                </c:pt>
                <c:pt idx="31">
                  <c:v>-46.9</c:v>
                </c:pt>
                <c:pt idx="32">
                  <c:v>-46.8</c:v>
                </c:pt>
                <c:pt idx="33">
                  <c:v>-46.7</c:v>
                </c:pt>
                <c:pt idx="34">
                  <c:v>-46.6</c:v>
                </c:pt>
                <c:pt idx="35">
                  <c:v>-46.5</c:v>
                </c:pt>
                <c:pt idx="36">
                  <c:v>-46.4</c:v>
                </c:pt>
                <c:pt idx="37">
                  <c:v>-46.3</c:v>
                </c:pt>
                <c:pt idx="38">
                  <c:v>-46.2</c:v>
                </c:pt>
                <c:pt idx="39">
                  <c:v>-46.1</c:v>
                </c:pt>
                <c:pt idx="40">
                  <c:v>-46</c:v>
                </c:pt>
                <c:pt idx="41">
                  <c:v>-45.9</c:v>
                </c:pt>
                <c:pt idx="42">
                  <c:v>-45.8</c:v>
                </c:pt>
                <c:pt idx="43">
                  <c:v>-45.7</c:v>
                </c:pt>
                <c:pt idx="44">
                  <c:v>-45.6</c:v>
                </c:pt>
                <c:pt idx="45">
                  <c:v>-45.5</c:v>
                </c:pt>
                <c:pt idx="46">
                  <c:v>-45.4</c:v>
                </c:pt>
                <c:pt idx="47">
                  <c:v>-45.3</c:v>
                </c:pt>
                <c:pt idx="48">
                  <c:v>-45.2</c:v>
                </c:pt>
                <c:pt idx="49">
                  <c:v>-45.1</c:v>
                </c:pt>
                <c:pt idx="50">
                  <c:v>-45</c:v>
                </c:pt>
                <c:pt idx="51">
                  <c:v>-44.9</c:v>
                </c:pt>
                <c:pt idx="52">
                  <c:v>-44.8</c:v>
                </c:pt>
                <c:pt idx="53">
                  <c:v>-44.7</c:v>
                </c:pt>
                <c:pt idx="54">
                  <c:v>-44.6</c:v>
                </c:pt>
                <c:pt idx="55">
                  <c:v>-44.5</c:v>
                </c:pt>
                <c:pt idx="56">
                  <c:v>-44.4</c:v>
                </c:pt>
                <c:pt idx="57">
                  <c:v>-44.3</c:v>
                </c:pt>
                <c:pt idx="58">
                  <c:v>-44.2</c:v>
                </c:pt>
                <c:pt idx="59">
                  <c:v>-44.1</c:v>
                </c:pt>
                <c:pt idx="60">
                  <c:v>-44</c:v>
                </c:pt>
                <c:pt idx="61">
                  <c:v>-43.9</c:v>
                </c:pt>
                <c:pt idx="62">
                  <c:v>-43.8</c:v>
                </c:pt>
                <c:pt idx="63">
                  <c:v>-43.7</c:v>
                </c:pt>
                <c:pt idx="64">
                  <c:v>-43.6</c:v>
                </c:pt>
                <c:pt idx="65">
                  <c:v>-43.5</c:v>
                </c:pt>
                <c:pt idx="66">
                  <c:v>-43.4</c:v>
                </c:pt>
                <c:pt idx="67">
                  <c:v>-43.3</c:v>
                </c:pt>
                <c:pt idx="68">
                  <c:v>-43.2</c:v>
                </c:pt>
                <c:pt idx="69">
                  <c:v>-43.1</c:v>
                </c:pt>
                <c:pt idx="70">
                  <c:v>-43</c:v>
                </c:pt>
                <c:pt idx="71">
                  <c:v>-42.9</c:v>
                </c:pt>
                <c:pt idx="72">
                  <c:v>-42.8</c:v>
                </c:pt>
                <c:pt idx="73">
                  <c:v>-42.7</c:v>
                </c:pt>
                <c:pt idx="74">
                  <c:v>-42.6</c:v>
                </c:pt>
                <c:pt idx="75">
                  <c:v>-42.5</c:v>
                </c:pt>
                <c:pt idx="76">
                  <c:v>-42.4</c:v>
                </c:pt>
                <c:pt idx="77">
                  <c:v>-42.3</c:v>
                </c:pt>
                <c:pt idx="78">
                  <c:v>-42.2</c:v>
                </c:pt>
                <c:pt idx="79">
                  <c:v>-42.1</c:v>
                </c:pt>
                <c:pt idx="80">
                  <c:v>-42</c:v>
                </c:pt>
                <c:pt idx="81">
                  <c:v>-41.9</c:v>
                </c:pt>
                <c:pt idx="82">
                  <c:v>-41.8</c:v>
                </c:pt>
                <c:pt idx="83">
                  <c:v>-41.7</c:v>
                </c:pt>
                <c:pt idx="84">
                  <c:v>-41.6</c:v>
                </c:pt>
                <c:pt idx="85">
                  <c:v>-41.5</c:v>
                </c:pt>
                <c:pt idx="86">
                  <c:v>-41.4</c:v>
                </c:pt>
                <c:pt idx="87">
                  <c:v>-41.3</c:v>
                </c:pt>
                <c:pt idx="88">
                  <c:v>-41.2</c:v>
                </c:pt>
                <c:pt idx="89">
                  <c:v>-41.1</c:v>
                </c:pt>
                <c:pt idx="90">
                  <c:v>-41</c:v>
                </c:pt>
                <c:pt idx="91">
                  <c:v>-40.9</c:v>
                </c:pt>
                <c:pt idx="92">
                  <c:v>-40.799999999999997</c:v>
                </c:pt>
                <c:pt idx="93">
                  <c:v>-40.700000000000003</c:v>
                </c:pt>
                <c:pt idx="94">
                  <c:v>-40.6</c:v>
                </c:pt>
                <c:pt idx="95">
                  <c:v>-40.5</c:v>
                </c:pt>
                <c:pt idx="96">
                  <c:v>-40.4</c:v>
                </c:pt>
                <c:pt idx="97">
                  <c:v>-40.299999999999997</c:v>
                </c:pt>
                <c:pt idx="98">
                  <c:v>-40.200000000000003</c:v>
                </c:pt>
                <c:pt idx="99">
                  <c:v>-40.1</c:v>
                </c:pt>
                <c:pt idx="100">
                  <c:v>-40</c:v>
                </c:pt>
                <c:pt idx="101">
                  <c:v>-39.9</c:v>
                </c:pt>
                <c:pt idx="102">
                  <c:v>-39.799999999999997</c:v>
                </c:pt>
                <c:pt idx="103">
                  <c:v>-39.700000000000003</c:v>
                </c:pt>
                <c:pt idx="104">
                  <c:v>-39.6</c:v>
                </c:pt>
                <c:pt idx="105">
                  <c:v>-39.5</c:v>
                </c:pt>
                <c:pt idx="106">
                  <c:v>-39.4</c:v>
                </c:pt>
                <c:pt idx="107">
                  <c:v>-39.299999999999997</c:v>
                </c:pt>
                <c:pt idx="108">
                  <c:v>-39.200000000000003</c:v>
                </c:pt>
                <c:pt idx="109">
                  <c:v>-39.1</c:v>
                </c:pt>
                <c:pt idx="110">
                  <c:v>-39</c:v>
                </c:pt>
                <c:pt idx="111">
                  <c:v>-38.9</c:v>
                </c:pt>
                <c:pt idx="112">
                  <c:v>-38.799999999999997</c:v>
                </c:pt>
                <c:pt idx="113">
                  <c:v>-38.700000000000003</c:v>
                </c:pt>
                <c:pt idx="114">
                  <c:v>-38.6</c:v>
                </c:pt>
                <c:pt idx="115">
                  <c:v>-38.5</c:v>
                </c:pt>
                <c:pt idx="116">
                  <c:v>-38.4</c:v>
                </c:pt>
                <c:pt idx="117">
                  <c:v>-38.299999999999997</c:v>
                </c:pt>
                <c:pt idx="118">
                  <c:v>-38.200000000000003</c:v>
                </c:pt>
                <c:pt idx="119">
                  <c:v>-38.1</c:v>
                </c:pt>
                <c:pt idx="120">
                  <c:v>-38</c:v>
                </c:pt>
                <c:pt idx="121">
                  <c:v>-37.9</c:v>
                </c:pt>
                <c:pt idx="122">
                  <c:v>-37.799999999999997</c:v>
                </c:pt>
                <c:pt idx="123">
                  <c:v>-37.700000000000003</c:v>
                </c:pt>
                <c:pt idx="124">
                  <c:v>-37.6</c:v>
                </c:pt>
                <c:pt idx="125">
                  <c:v>-37.5</c:v>
                </c:pt>
                <c:pt idx="126">
                  <c:v>-37.4</c:v>
                </c:pt>
                <c:pt idx="127">
                  <c:v>-37.299999999999997</c:v>
                </c:pt>
                <c:pt idx="128">
                  <c:v>-37.200000000000003</c:v>
                </c:pt>
                <c:pt idx="129">
                  <c:v>-37.1</c:v>
                </c:pt>
                <c:pt idx="130">
                  <c:v>-37</c:v>
                </c:pt>
                <c:pt idx="131">
                  <c:v>-36.9</c:v>
                </c:pt>
                <c:pt idx="132">
                  <c:v>-36.799999999999997</c:v>
                </c:pt>
                <c:pt idx="133">
                  <c:v>-36.700000000000003</c:v>
                </c:pt>
                <c:pt idx="134">
                  <c:v>-36.6</c:v>
                </c:pt>
                <c:pt idx="135">
                  <c:v>-36.5</c:v>
                </c:pt>
                <c:pt idx="136">
                  <c:v>-36.4</c:v>
                </c:pt>
                <c:pt idx="137">
                  <c:v>-36.299999999999997</c:v>
                </c:pt>
                <c:pt idx="138">
                  <c:v>-36.200000000000003</c:v>
                </c:pt>
                <c:pt idx="139">
                  <c:v>-36.1</c:v>
                </c:pt>
                <c:pt idx="140">
                  <c:v>-36</c:v>
                </c:pt>
                <c:pt idx="141">
                  <c:v>-35.9</c:v>
                </c:pt>
                <c:pt idx="142">
                  <c:v>-35.799999999999997</c:v>
                </c:pt>
                <c:pt idx="143">
                  <c:v>-35.700000000000003</c:v>
                </c:pt>
                <c:pt idx="144">
                  <c:v>-35.6</c:v>
                </c:pt>
                <c:pt idx="145">
                  <c:v>-35.5</c:v>
                </c:pt>
                <c:pt idx="146">
                  <c:v>-35.4</c:v>
                </c:pt>
                <c:pt idx="147">
                  <c:v>-35.299999999999997</c:v>
                </c:pt>
                <c:pt idx="148">
                  <c:v>-35.200000000000003</c:v>
                </c:pt>
                <c:pt idx="149">
                  <c:v>-35.1</c:v>
                </c:pt>
                <c:pt idx="150">
                  <c:v>-35</c:v>
                </c:pt>
                <c:pt idx="151">
                  <c:v>-34.9</c:v>
                </c:pt>
                <c:pt idx="152">
                  <c:v>-34.799999999999997</c:v>
                </c:pt>
                <c:pt idx="153">
                  <c:v>-34.700000000000003</c:v>
                </c:pt>
                <c:pt idx="154">
                  <c:v>-34.6</c:v>
                </c:pt>
                <c:pt idx="155">
                  <c:v>-34.5</c:v>
                </c:pt>
                <c:pt idx="156">
                  <c:v>-34.4</c:v>
                </c:pt>
                <c:pt idx="157">
                  <c:v>-34.299999999999997</c:v>
                </c:pt>
                <c:pt idx="158">
                  <c:v>-34.200000000000003</c:v>
                </c:pt>
                <c:pt idx="159">
                  <c:v>-34.1</c:v>
                </c:pt>
                <c:pt idx="160">
                  <c:v>-34</c:v>
                </c:pt>
                <c:pt idx="161">
                  <c:v>-33.9</c:v>
                </c:pt>
                <c:pt idx="162">
                  <c:v>-33.799999999999997</c:v>
                </c:pt>
                <c:pt idx="163">
                  <c:v>-33.700000000000003</c:v>
                </c:pt>
                <c:pt idx="164">
                  <c:v>-33.6</c:v>
                </c:pt>
                <c:pt idx="165">
                  <c:v>-33.5</c:v>
                </c:pt>
                <c:pt idx="166">
                  <c:v>-33.4</c:v>
                </c:pt>
                <c:pt idx="167">
                  <c:v>-33.299999999999997</c:v>
                </c:pt>
                <c:pt idx="168">
                  <c:v>-33.200000000000003</c:v>
                </c:pt>
                <c:pt idx="169">
                  <c:v>-33.1</c:v>
                </c:pt>
                <c:pt idx="170">
                  <c:v>-33</c:v>
                </c:pt>
                <c:pt idx="171">
                  <c:v>-32.9</c:v>
                </c:pt>
                <c:pt idx="172">
                  <c:v>-32.799999999999997</c:v>
                </c:pt>
                <c:pt idx="173">
                  <c:v>-32.700000000000003</c:v>
                </c:pt>
                <c:pt idx="174">
                  <c:v>-32.6</c:v>
                </c:pt>
                <c:pt idx="175">
                  <c:v>-32.5</c:v>
                </c:pt>
                <c:pt idx="176">
                  <c:v>-32.4</c:v>
                </c:pt>
                <c:pt idx="177">
                  <c:v>-32.299999999999997</c:v>
                </c:pt>
                <c:pt idx="178">
                  <c:v>-32.200000000000003</c:v>
                </c:pt>
                <c:pt idx="179">
                  <c:v>-32.1</c:v>
                </c:pt>
                <c:pt idx="180">
                  <c:v>-32</c:v>
                </c:pt>
                <c:pt idx="181">
                  <c:v>-31.9</c:v>
                </c:pt>
                <c:pt idx="182">
                  <c:v>-31.8</c:v>
                </c:pt>
                <c:pt idx="183">
                  <c:v>-31.7</c:v>
                </c:pt>
                <c:pt idx="184">
                  <c:v>-31.6</c:v>
                </c:pt>
                <c:pt idx="185">
                  <c:v>-31.5</c:v>
                </c:pt>
                <c:pt idx="186">
                  <c:v>-31.4</c:v>
                </c:pt>
                <c:pt idx="187">
                  <c:v>-31.3</c:v>
                </c:pt>
                <c:pt idx="188">
                  <c:v>-31.2</c:v>
                </c:pt>
                <c:pt idx="189">
                  <c:v>-31.1</c:v>
                </c:pt>
                <c:pt idx="190">
                  <c:v>-31</c:v>
                </c:pt>
                <c:pt idx="191">
                  <c:v>-30.9</c:v>
                </c:pt>
                <c:pt idx="192">
                  <c:v>-30.8</c:v>
                </c:pt>
                <c:pt idx="193">
                  <c:v>-30.7</c:v>
                </c:pt>
                <c:pt idx="194">
                  <c:v>-30.6</c:v>
                </c:pt>
                <c:pt idx="195">
                  <c:v>-30.5</c:v>
                </c:pt>
                <c:pt idx="196">
                  <c:v>-30.4</c:v>
                </c:pt>
                <c:pt idx="197">
                  <c:v>-30.3</c:v>
                </c:pt>
                <c:pt idx="198">
                  <c:v>-30.2</c:v>
                </c:pt>
                <c:pt idx="199">
                  <c:v>-30.1</c:v>
                </c:pt>
                <c:pt idx="200">
                  <c:v>-30</c:v>
                </c:pt>
                <c:pt idx="201">
                  <c:v>-29.9</c:v>
                </c:pt>
                <c:pt idx="202">
                  <c:v>-29.8</c:v>
                </c:pt>
                <c:pt idx="203">
                  <c:v>-29.7</c:v>
                </c:pt>
                <c:pt idx="204">
                  <c:v>-29.6</c:v>
                </c:pt>
                <c:pt idx="205">
                  <c:v>-29.5</c:v>
                </c:pt>
                <c:pt idx="206">
                  <c:v>-29.4</c:v>
                </c:pt>
                <c:pt idx="207">
                  <c:v>-29.3</c:v>
                </c:pt>
                <c:pt idx="208">
                  <c:v>-29.2</c:v>
                </c:pt>
                <c:pt idx="209">
                  <c:v>-29.1</c:v>
                </c:pt>
                <c:pt idx="210">
                  <c:v>-29</c:v>
                </c:pt>
                <c:pt idx="211">
                  <c:v>-28.9</c:v>
                </c:pt>
                <c:pt idx="212">
                  <c:v>-28.8</c:v>
                </c:pt>
                <c:pt idx="213">
                  <c:v>-28.7</c:v>
                </c:pt>
                <c:pt idx="214">
                  <c:v>-28.6</c:v>
                </c:pt>
                <c:pt idx="215">
                  <c:v>-28.5</c:v>
                </c:pt>
                <c:pt idx="216">
                  <c:v>-28.4</c:v>
                </c:pt>
                <c:pt idx="217">
                  <c:v>-28.3</c:v>
                </c:pt>
                <c:pt idx="218">
                  <c:v>-28.2</c:v>
                </c:pt>
                <c:pt idx="219">
                  <c:v>-28.1</c:v>
                </c:pt>
                <c:pt idx="220">
                  <c:v>-28</c:v>
                </c:pt>
                <c:pt idx="221">
                  <c:v>-27.9</c:v>
                </c:pt>
                <c:pt idx="222">
                  <c:v>-27.8</c:v>
                </c:pt>
                <c:pt idx="223">
                  <c:v>-27.7</c:v>
                </c:pt>
                <c:pt idx="224">
                  <c:v>-27.6</c:v>
                </c:pt>
                <c:pt idx="225">
                  <c:v>-27.5</c:v>
                </c:pt>
                <c:pt idx="226">
                  <c:v>-27.4</c:v>
                </c:pt>
                <c:pt idx="227">
                  <c:v>-27.3</c:v>
                </c:pt>
                <c:pt idx="228">
                  <c:v>-27.2</c:v>
                </c:pt>
                <c:pt idx="229">
                  <c:v>-27.1</c:v>
                </c:pt>
                <c:pt idx="230">
                  <c:v>-27</c:v>
                </c:pt>
                <c:pt idx="231">
                  <c:v>-26.9</c:v>
                </c:pt>
                <c:pt idx="232">
                  <c:v>-26.8</c:v>
                </c:pt>
                <c:pt idx="233">
                  <c:v>-26.7</c:v>
                </c:pt>
                <c:pt idx="234">
                  <c:v>-26.6</c:v>
                </c:pt>
                <c:pt idx="235">
                  <c:v>-26.5</c:v>
                </c:pt>
                <c:pt idx="236">
                  <c:v>-26.4</c:v>
                </c:pt>
                <c:pt idx="237">
                  <c:v>-26.3</c:v>
                </c:pt>
                <c:pt idx="238">
                  <c:v>-26.2</c:v>
                </c:pt>
                <c:pt idx="239">
                  <c:v>-26.1</c:v>
                </c:pt>
                <c:pt idx="240">
                  <c:v>-26</c:v>
                </c:pt>
                <c:pt idx="241">
                  <c:v>-25.9</c:v>
                </c:pt>
                <c:pt idx="242">
                  <c:v>-25.8</c:v>
                </c:pt>
                <c:pt idx="243">
                  <c:v>-25.7</c:v>
                </c:pt>
                <c:pt idx="244">
                  <c:v>-25.6</c:v>
                </c:pt>
                <c:pt idx="245">
                  <c:v>-25.5</c:v>
                </c:pt>
                <c:pt idx="246">
                  <c:v>-25.4</c:v>
                </c:pt>
                <c:pt idx="247">
                  <c:v>-25.3</c:v>
                </c:pt>
                <c:pt idx="248">
                  <c:v>-25.2</c:v>
                </c:pt>
                <c:pt idx="249">
                  <c:v>-25.1</c:v>
                </c:pt>
                <c:pt idx="250">
                  <c:v>-25</c:v>
                </c:pt>
                <c:pt idx="251">
                  <c:v>-24.9</c:v>
                </c:pt>
                <c:pt idx="252">
                  <c:v>-24.8</c:v>
                </c:pt>
                <c:pt idx="253">
                  <c:v>-24.7</c:v>
                </c:pt>
                <c:pt idx="254">
                  <c:v>-24.6</c:v>
                </c:pt>
                <c:pt idx="255">
                  <c:v>-24.5</c:v>
                </c:pt>
                <c:pt idx="256">
                  <c:v>-24.4</c:v>
                </c:pt>
                <c:pt idx="257">
                  <c:v>-24.3</c:v>
                </c:pt>
                <c:pt idx="258">
                  <c:v>-24.2</c:v>
                </c:pt>
                <c:pt idx="259">
                  <c:v>-24.1</c:v>
                </c:pt>
                <c:pt idx="260">
                  <c:v>-24</c:v>
                </c:pt>
                <c:pt idx="261">
                  <c:v>-23.9</c:v>
                </c:pt>
                <c:pt idx="262">
                  <c:v>-23.8</c:v>
                </c:pt>
                <c:pt idx="263">
                  <c:v>-23.7</c:v>
                </c:pt>
                <c:pt idx="264">
                  <c:v>-23.6</c:v>
                </c:pt>
                <c:pt idx="265">
                  <c:v>-23.5</c:v>
                </c:pt>
                <c:pt idx="266">
                  <c:v>-23.4</c:v>
                </c:pt>
                <c:pt idx="267">
                  <c:v>-23.3</c:v>
                </c:pt>
                <c:pt idx="268">
                  <c:v>-23.2</c:v>
                </c:pt>
                <c:pt idx="269">
                  <c:v>-23.1</c:v>
                </c:pt>
                <c:pt idx="270">
                  <c:v>-23</c:v>
                </c:pt>
                <c:pt idx="271">
                  <c:v>-22.9</c:v>
                </c:pt>
                <c:pt idx="272">
                  <c:v>-22.8</c:v>
                </c:pt>
                <c:pt idx="273">
                  <c:v>-22.7</c:v>
                </c:pt>
                <c:pt idx="274">
                  <c:v>-22.6</c:v>
                </c:pt>
                <c:pt idx="275">
                  <c:v>-22.5</c:v>
                </c:pt>
                <c:pt idx="276">
                  <c:v>-22.4</c:v>
                </c:pt>
                <c:pt idx="277">
                  <c:v>-22.3</c:v>
                </c:pt>
                <c:pt idx="278">
                  <c:v>-22.2</c:v>
                </c:pt>
                <c:pt idx="279">
                  <c:v>-22.1</c:v>
                </c:pt>
                <c:pt idx="280">
                  <c:v>-22</c:v>
                </c:pt>
                <c:pt idx="281">
                  <c:v>-21.9</c:v>
                </c:pt>
                <c:pt idx="282">
                  <c:v>-21.8</c:v>
                </c:pt>
                <c:pt idx="283">
                  <c:v>-21.7</c:v>
                </c:pt>
                <c:pt idx="284">
                  <c:v>-21.6</c:v>
                </c:pt>
                <c:pt idx="285">
                  <c:v>-21.5</c:v>
                </c:pt>
                <c:pt idx="286">
                  <c:v>-21.4</c:v>
                </c:pt>
                <c:pt idx="287">
                  <c:v>-21.3</c:v>
                </c:pt>
                <c:pt idx="288">
                  <c:v>-21.2</c:v>
                </c:pt>
                <c:pt idx="289">
                  <c:v>-21.1</c:v>
                </c:pt>
                <c:pt idx="290">
                  <c:v>-21</c:v>
                </c:pt>
                <c:pt idx="291">
                  <c:v>-20.9</c:v>
                </c:pt>
                <c:pt idx="292">
                  <c:v>-20.8</c:v>
                </c:pt>
                <c:pt idx="293">
                  <c:v>-20.7</c:v>
                </c:pt>
                <c:pt idx="294">
                  <c:v>-20.6</c:v>
                </c:pt>
                <c:pt idx="295">
                  <c:v>-20.5</c:v>
                </c:pt>
                <c:pt idx="296">
                  <c:v>-20.399999999999999</c:v>
                </c:pt>
                <c:pt idx="297">
                  <c:v>-20.3</c:v>
                </c:pt>
                <c:pt idx="298">
                  <c:v>-20.2</c:v>
                </c:pt>
                <c:pt idx="299">
                  <c:v>-20.100000000000001</c:v>
                </c:pt>
                <c:pt idx="300">
                  <c:v>-20</c:v>
                </c:pt>
                <c:pt idx="301">
                  <c:v>-19.899999999999999</c:v>
                </c:pt>
                <c:pt idx="302">
                  <c:v>-19.8</c:v>
                </c:pt>
                <c:pt idx="303">
                  <c:v>-19.7</c:v>
                </c:pt>
                <c:pt idx="304">
                  <c:v>-19.600000000000001</c:v>
                </c:pt>
                <c:pt idx="305">
                  <c:v>-19.5</c:v>
                </c:pt>
                <c:pt idx="306">
                  <c:v>-19.399999999999999</c:v>
                </c:pt>
                <c:pt idx="307">
                  <c:v>-19.3</c:v>
                </c:pt>
                <c:pt idx="308">
                  <c:v>-19.2</c:v>
                </c:pt>
                <c:pt idx="309">
                  <c:v>-19.100000000000001</c:v>
                </c:pt>
                <c:pt idx="310">
                  <c:v>-19</c:v>
                </c:pt>
                <c:pt idx="311">
                  <c:v>-18.899999999999999</c:v>
                </c:pt>
                <c:pt idx="312">
                  <c:v>-18.8</c:v>
                </c:pt>
                <c:pt idx="313">
                  <c:v>-18.7</c:v>
                </c:pt>
                <c:pt idx="314">
                  <c:v>-18.600000000000001</c:v>
                </c:pt>
                <c:pt idx="315">
                  <c:v>-18.5</c:v>
                </c:pt>
                <c:pt idx="316">
                  <c:v>-18.399999999999999</c:v>
                </c:pt>
                <c:pt idx="317">
                  <c:v>-18.3</c:v>
                </c:pt>
                <c:pt idx="318">
                  <c:v>-18.2</c:v>
                </c:pt>
                <c:pt idx="319">
                  <c:v>-18.100000000000001</c:v>
                </c:pt>
                <c:pt idx="320">
                  <c:v>-18</c:v>
                </c:pt>
                <c:pt idx="321">
                  <c:v>-17.899999999999999</c:v>
                </c:pt>
                <c:pt idx="322">
                  <c:v>-17.8</c:v>
                </c:pt>
                <c:pt idx="323">
                  <c:v>-17.7</c:v>
                </c:pt>
                <c:pt idx="324">
                  <c:v>-17.600000000000001</c:v>
                </c:pt>
                <c:pt idx="325">
                  <c:v>-17.5</c:v>
                </c:pt>
                <c:pt idx="326">
                  <c:v>-17.399999999999999</c:v>
                </c:pt>
                <c:pt idx="327">
                  <c:v>-17.3</c:v>
                </c:pt>
                <c:pt idx="328">
                  <c:v>-17.2</c:v>
                </c:pt>
                <c:pt idx="329">
                  <c:v>-17.100000000000001</c:v>
                </c:pt>
                <c:pt idx="330">
                  <c:v>-17</c:v>
                </c:pt>
                <c:pt idx="331">
                  <c:v>-16.899999999999999</c:v>
                </c:pt>
                <c:pt idx="332">
                  <c:v>-16.8</c:v>
                </c:pt>
                <c:pt idx="333">
                  <c:v>-16.7</c:v>
                </c:pt>
                <c:pt idx="334">
                  <c:v>-16.600000000000001</c:v>
                </c:pt>
                <c:pt idx="335">
                  <c:v>-16.5</c:v>
                </c:pt>
                <c:pt idx="336">
                  <c:v>-16.399999999999999</c:v>
                </c:pt>
                <c:pt idx="337">
                  <c:v>-16.3</c:v>
                </c:pt>
                <c:pt idx="338">
                  <c:v>-16.2</c:v>
                </c:pt>
                <c:pt idx="339">
                  <c:v>-16.100000000000001</c:v>
                </c:pt>
                <c:pt idx="340">
                  <c:v>-16</c:v>
                </c:pt>
                <c:pt idx="341">
                  <c:v>-15.9</c:v>
                </c:pt>
                <c:pt idx="342">
                  <c:v>-15.8</c:v>
                </c:pt>
                <c:pt idx="343">
                  <c:v>-15.7</c:v>
                </c:pt>
                <c:pt idx="344">
                  <c:v>-15.6</c:v>
                </c:pt>
                <c:pt idx="345">
                  <c:v>-15.5</c:v>
                </c:pt>
                <c:pt idx="346">
                  <c:v>-15.4</c:v>
                </c:pt>
                <c:pt idx="347">
                  <c:v>-15.3</c:v>
                </c:pt>
                <c:pt idx="348">
                  <c:v>-15.2</c:v>
                </c:pt>
                <c:pt idx="349">
                  <c:v>-15.1</c:v>
                </c:pt>
                <c:pt idx="350">
                  <c:v>-15</c:v>
                </c:pt>
                <c:pt idx="351">
                  <c:v>-14.9</c:v>
                </c:pt>
                <c:pt idx="352">
                  <c:v>-14.8</c:v>
                </c:pt>
                <c:pt idx="353">
                  <c:v>-14.7</c:v>
                </c:pt>
                <c:pt idx="354">
                  <c:v>-14.6</c:v>
                </c:pt>
                <c:pt idx="355">
                  <c:v>-14.5</c:v>
                </c:pt>
                <c:pt idx="356">
                  <c:v>-14.4</c:v>
                </c:pt>
                <c:pt idx="357">
                  <c:v>-14.3</c:v>
                </c:pt>
                <c:pt idx="358">
                  <c:v>-14.2</c:v>
                </c:pt>
                <c:pt idx="359">
                  <c:v>-14.1</c:v>
                </c:pt>
                <c:pt idx="360">
                  <c:v>-14</c:v>
                </c:pt>
                <c:pt idx="361">
                  <c:v>-13.9</c:v>
                </c:pt>
                <c:pt idx="362">
                  <c:v>-13.8</c:v>
                </c:pt>
                <c:pt idx="363">
                  <c:v>-13.7</c:v>
                </c:pt>
                <c:pt idx="364">
                  <c:v>-13.6</c:v>
                </c:pt>
                <c:pt idx="365">
                  <c:v>-13.5</c:v>
                </c:pt>
                <c:pt idx="366">
                  <c:v>-13.4</c:v>
                </c:pt>
                <c:pt idx="367">
                  <c:v>-13.3</c:v>
                </c:pt>
                <c:pt idx="368">
                  <c:v>-13.2</c:v>
                </c:pt>
                <c:pt idx="369">
                  <c:v>-13.1</c:v>
                </c:pt>
                <c:pt idx="370">
                  <c:v>-13</c:v>
                </c:pt>
                <c:pt idx="371">
                  <c:v>-12.9</c:v>
                </c:pt>
                <c:pt idx="372">
                  <c:v>-12.8</c:v>
                </c:pt>
                <c:pt idx="373">
                  <c:v>-12.7</c:v>
                </c:pt>
                <c:pt idx="374">
                  <c:v>-12.6</c:v>
                </c:pt>
                <c:pt idx="375">
                  <c:v>-12.5</c:v>
                </c:pt>
                <c:pt idx="376">
                  <c:v>-12.4</c:v>
                </c:pt>
                <c:pt idx="377">
                  <c:v>-12.3</c:v>
                </c:pt>
                <c:pt idx="378">
                  <c:v>-12.2</c:v>
                </c:pt>
                <c:pt idx="379">
                  <c:v>-12.1</c:v>
                </c:pt>
                <c:pt idx="380">
                  <c:v>-12</c:v>
                </c:pt>
                <c:pt idx="381">
                  <c:v>-11.9</c:v>
                </c:pt>
                <c:pt idx="382">
                  <c:v>-11.8</c:v>
                </c:pt>
                <c:pt idx="383">
                  <c:v>-11.7</c:v>
                </c:pt>
                <c:pt idx="384">
                  <c:v>-11.6</c:v>
                </c:pt>
                <c:pt idx="385">
                  <c:v>-11.5</c:v>
                </c:pt>
                <c:pt idx="386">
                  <c:v>-11.4</c:v>
                </c:pt>
                <c:pt idx="387">
                  <c:v>-11.3</c:v>
                </c:pt>
                <c:pt idx="388">
                  <c:v>-11.2</c:v>
                </c:pt>
                <c:pt idx="389">
                  <c:v>-11.1</c:v>
                </c:pt>
                <c:pt idx="390">
                  <c:v>-11</c:v>
                </c:pt>
                <c:pt idx="391">
                  <c:v>-10.9</c:v>
                </c:pt>
                <c:pt idx="392">
                  <c:v>-10.8</c:v>
                </c:pt>
                <c:pt idx="393">
                  <c:v>-10.7</c:v>
                </c:pt>
                <c:pt idx="394">
                  <c:v>-10.6</c:v>
                </c:pt>
                <c:pt idx="395">
                  <c:v>-10.5</c:v>
                </c:pt>
                <c:pt idx="396">
                  <c:v>-10.4</c:v>
                </c:pt>
                <c:pt idx="397">
                  <c:v>-10.3</c:v>
                </c:pt>
                <c:pt idx="398">
                  <c:v>-10.199999999999999</c:v>
                </c:pt>
                <c:pt idx="399">
                  <c:v>-10.1</c:v>
                </c:pt>
                <c:pt idx="400">
                  <c:v>-10</c:v>
                </c:pt>
                <c:pt idx="401">
                  <c:v>-9.9</c:v>
                </c:pt>
                <c:pt idx="402">
                  <c:v>-9.8000000000000007</c:v>
                </c:pt>
                <c:pt idx="403">
                  <c:v>-9.6999999999999993</c:v>
                </c:pt>
                <c:pt idx="404">
                  <c:v>-9.6</c:v>
                </c:pt>
                <c:pt idx="405">
                  <c:v>-9.5</c:v>
                </c:pt>
                <c:pt idx="406">
                  <c:v>-9.4</c:v>
                </c:pt>
                <c:pt idx="407">
                  <c:v>-9.3000000000000007</c:v>
                </c:pt>
                <c:pt idx="408">
                  <c:v>-9.1999999999999993</c:v>
                </c:pt>
                <c:pt idx="409">
                  <c:v>-9.1</c:v>
                </c:pt>
                <c:pt idx="410">
                  <c:v>-9</c:v>
                </c:pt>
                <c:pt idx="411">
                  <c:v>-8.9</c:v>
                </c:pt>
                <c:pt idx="412">
                  <c:v>-8.8000000000000007</c:v>
                </c:pt>
                <c:pt idx="413">
                  <c:v>-8.6999999999999993</c:v>
                </c:pt>
                <c:pt idx="414">
                  <c:v>-8.6</c:v>
                </c:pt>
                <c:pt idx="415">
                  <c:v>-8.5</c:v>
                </c:pt>
                <c:pt idx="416">
                  <c:v>-8.4</c:v>
                </c:pt>
                <c:pt idx="417">
                  <c:v>-8.3000000000000007</c:v>
                </c:pt>
                <c:pt idx="418">
                  <c:v>-8.1999999999999993</c:v>
                </c:pt>
                <c:pt idx="419">
                  <c:v>-8.1</c:v>
                </c:pt>
                <c:pt idx="420">
                  <c:v>-8</c:v>
                </c:pt>
                <c:pt idx="421">
                  <c:v>-7.9</c:v>
                </c:pt>
                <c:pt idx="422">
                  <c:v>-7.8</c:v>
                </c:pt>
                <c:pt idx="423">
                  <c:v>-7.7</c:v>
                </c:pt>
                <c:pt idx="424">
                  <c:v>-7.6</c:v>
                </c:pt>
                <c:pt idx="425">
                  <c:v>-7.5</c:v>
                </c:pt>
                <c:pt idx="426">
                  <c:v>-7.4</c:v>
                </c:pt>
                <c:pt idx="427">
                  <c:v>-7.3</c:v>
                </c:pt>
                <c:pt idx="428">
                  <c:v>-7.2</c:v>
                </c:pt>
                <c:pt idx="429">
                  <c:v>-7.1</c:v>
                </c:pt>
                <c:pt idx="430">
                  <c:v>-7</c:v>
                </c:pt>
                <c:pt idx="431">
                  <c:v>-6.9</c:v>
                </c:pt>
                <c:pt idx="432">
                  <c:v>-6.8</c:v>
                </c:pt>
                <c:pt idx="433">
                  <c:v>-6.7</c:v>
                </c:pt>
                <c:pt idx="434">
                  <c:v>-6.6</c:v>
                </c:pt>
                <c:pt idx="435">
                  <c:v>-6.5</c:v>
                </c:pt>
                <c:pt idx="436">
                  <c:v>-6.4</c:v>
                </c:pt>
                <c:pt idx="437">
                  <c:v>-6.3</c:v>
                </c:pt>
                <c:pt idx="438">
                  <c:v>-6.2</c:v>
                </c:pt>
                <c:pt idx="439">
                  <c:v>-6.1</c:v>
                </c:pt>
                <c:pt idx="440">
                  <c:v>-6</c:v>
                </c:pt>
                <c:pt idx="441">
                  <c:v>-5.9</c:v>
                </c:pt>
                <c:pt idx="442">
                  <c:v>-5.8</c:v>
                </c:pt>
                <c:pt idx="443">
                  <c:v>-5.7</c:v>
                </c:pt>
                <c:pt idx="444">
                  <c:v>-5.6</c:v>
                </c:pt>
                <c:pt idx="445">
                  <c:v>-5.5</c:v>
                </c:pt>
                <c:pt idx="446">
                  <c:v>-5.4</c:v>
                </c:pt>
                <c:pt idx="447">
                  <c:v>-5.3</c:v>
                </c:pt>
                <c:pt idx="448">
                  <c:v>-5.2</c:v>
                </c:pt>
                <c:pt idx="449">
                  <c:v>-5.0999999999999996</c:v>
                </c:pt>
                <c:pt idx="450">
                  <c:v>-5</c:v>
                </c:pt>
                <c:pt idx="451">
                  <c:v>-4.9000000000000004</c:v>
                </c:pt>
                <c:pt idx="452">
                  <c:v>-4.8</c:v>
                </c:pt>
                <c:pt idx="453">
                  <c:v>-4.7</c:v>
                </c:pt>
                <c:pt idx="454">
                  <c:v>-4.5999999999999996</c:v>
                </c:pt>
                <c:pt idx="455">
                  <c:v>-4.5</c:v>
                </c:pt>
                <c:pt idx="456">
                  <c:v>-4.4000000000000004</c:v>
                </c:pt>
                <c:pt idx="457">
                  <c:v>-4.3</c:v>
                </c:pt>
                <c:pt idx="458">
                  <c:v>-4.2</c:v>
                </c:pt>
                <c:pt idx="459">
                  <c:v>-4.0999999999999996</c:v>
                </c:pt>
                <c:pt idx="460">
                  <c:v>-4</c:v>
                </c:pt>
                <c:pt idx="461">
                  <c:v>-3.9</c:v>
                </c:pt>
                <c:pt idx="462">
                  <c:v>-3.8</c:v>
                </c:pt>
                <c:pt idx="463">
                  <c:v>-3.7</c:v>
                </c:pt>
                <c:pt idx="464">
                  <c:v>-3.6</c:v>
                </c:pt>
                <c:pt idx="465">
                  <c:v>-3.5</c:v>
                </c:pt>
                <c:pt idx="466">
                  <c:v>-3.4</c:v>
                </c:pt>
                <c:pt idx="467">
                  <c:v>-3.3</c:v>
                </c:pt>
                <c:pt idx="468">
                  <c:v>-3.2</c:v>
                </c:pt>
                <c:pt idx="469">
                  <c:v>-3.1</c:v>
                </c:pt>
                <c:pt idx="470">
                  <c:v>-3</c:v>
                </c:pt>
                <c:pt idx="471">
                  <c:v>-2.9</c:v>
                </c:pt>
                <c:pt idx="472">
                  <c:v>-2.8</c:v>
                </c:pt>
                <c:pt idx="473">
                  <c:v>-2.7</c:v>
                </c:pt>
                <c:pt idx="474">
                  <c:v>-2.6</c:v>
                </c:pt>
                <c:pt idx="475">
                  <c:v>-2.5</c:v>
                </c:pt>
                <c:pt idx="476">
                  <c:v>-2.4</c:v>
                </c:pt>
                <c:pt idx="477">
                  <c:v>-2.2999999999999998</c:v>
                </c:pt>
                <c:pt idx="478">
                  <c:v>-2.2000000000000002</c:v>
                </c:pt>
                <c:pt idx="479">
                  <c:v>-2.1</c:v>
                </c:pt>
                <c:pt idx="480">
                  <c:v>-2</c:v>
                </c:pt>
                <c:pt idx="481">
                  <c:v>-1.9</c:v>
                </c:pt>
                <c:pt idx="482">
                  <c:v>-1.8</c:v>
                </c:pt>
                <c:pt idx="483">
                  <c:v>-1.7</c:v>
                </c:pt>
                <c:pt idx="484">
                  <c:v>-1.6</c:v>
                </c:pt>
                <c:pt idx="485">
                  <c:v>-1.5</c:v>
                </c:pt>
                <c:pt idx="486">
                  <c:v>-1.4</c:v>
                </c:pt>
                <c:pt idx="487">
                  <c:v>-1.3</c:v>
                </c:pt>
                <c:pt idx="488">
                  <c:v>-1.2</c:v>
                </c:pt>
                <c:pt idx="489">
                  <c:v>-1.1000000000000001</c:v>
                </c:pt>
                <c:pt idx="490">
                  <c:v>-1</c:v>
                </c:pt>
                <c:pt idx="491">
                  <c:v>-0.9</c:v>
                </c:pt>
                <c:pt idx="492">
                  <c:v>-0.8</c:v>
                </c:pt>
                <c:pt idx="493">
                  <c:v>-0.7</c:v>
                </c:pt>
                <c:pt idx="494">
                  <c:v>-0.6</c:v>
                </c:pt>
                <c:pt idx="495">
                  <c:v>-0.5</c:v>
                </c:pt>
                <c:pt idx="496">
                  <c:v>-0.4</c:v>
                </c:pt>
                <c:pt idx="497">
                  <c:v>-0.3</c:v>
                </c:pt>
                <c:pt idx="498">
                  <c:v>-0.2</c:v>
                </c:pt>
                <c:pt idx="499">
                  <c:v>-0.1</c:v>
                </c:pt>
                <c:pt idx="500">
                  <c:v>0</c:v>
                </c:pt>
                <c:pt idx="501">
                  <c:v>0.1</c:v>
                </c:pt>
                <c:pt idx="502">
                  <c:v>0.2</c:v>
                </c:pt>
                <c:pt idx="503">
                  <c:v>0.3</c:v>
                </c:pt>
                <c:pt idx="504">
                  <c:v>0.4</c:v>
                </c:pt>
                <c:pt idx="505">
                  <c:v>0.5</c:v>
                </c:pt>
                <c:pt idx="506">
                  <c:v>0.6</c:v>
                </c:pt>
                <c:pt idx="507">
                  <c:v>0.7</c:v>
                </c:pt>
                <c:pt idx="508">
                  <c:v>0.8</c:v>
                </c:pt>
                <c:pt idx="509">
                  <c:v>0.9</c:v>
                </c:pt>
                <c:pt idx="510">
                  <c:v>1</c:v>
                </c:pt>
                <c:pt idx="511">
                  <c:v>1.1000000000000001</c:v>
                </c:pt>
                <c:pt idx="512">
                  <c:v>1.2</c:v>
                </c:pt>
                <c:pt idx="513">
                  <c:v>1.3</c:v>
                </c:pt>
                <c:pt idx="514">
                  <c:v>1.4</c:v>
                </c:pt>
                <c:pt idx="515">
                  <c:v>1.5</c:v>
                </c:pt>
                <c:pt idx="516">
                  <c:v>1.6</c:v>
                </c:pt>
                <c:pt idx="517">
                  <c:v>1.7</c:v>
                </c:pt>
                <c:pt idx="518">
                  <c:v>1.8</c:v>
                </c:pt>
                <c:pt idx="519">
                  <c:v>1.9</c:v>
                </c:pt>
                <c:pt idx="520">
                  <c:v>2</c:v>
                </c:pt>
                <c:pt idx="521">
                  <c:v>2.1</c:v>
                </c:pt>
                <c:pt idx="522">
                  <c:v>2.2000000000000002</c:v>
                </c:pt>
                <c:pt idx="523">
                  <c:v>2.2999999999999998</c:v>
                </c:pt>
                <c:pt idx="524">
                  <c:v>2.4</c:v>
                </c:pt>
                <c:pt idx="525">
                  <c:v>2.5</c:v>
                </c:pt>
                <c:pt idx="526">
                  <c:v>2.6</c:v>
                </c:pt>
                <c:pt idx="527">
                  <c:v>2.7</c:v>
                </c:pt>
                <c:pt idx="528">
                  <c:v>2.8</c:v>
                </c:pt>
                <c:pt idx="529">
                  <c:v>2.9</c:v>
                </c:pt>
                <c:pt idx="530">
                  <c:v>3</c:v>
                </c:pt>
                <c:pt idx="531">
                  <c:v>3.1</c:v>
                </c:pt>
                <c:pt idx="532">
                  <c:v>3.2</c:v>
                </c:pt>
                <c:pt idx="533">
                  <c:v>3.3</c:v>
                </c:pt>
                <c:pt idx="534">
                  <c:v>3.4</c:v>
                </c:pt>
                <c:pt idx="535">
                  <c:v>3.5</c:v>
                </c:pt>
                <c:pt idx="536">
                  <c:v>3.6</c:v>
                </c:pt>
                <c:pt idx="537">
                  <c:v>3.7</c:v>
                </c:pt>
                <c:pt idx="538">
                  <c:v>3.8</c:v>
                </c:pt>
                <c:pt idx="539">
                  <c:v>3.9</c:v>
                </c:pt>
                <c:pt idx="540">
                  <c:v>4</c:v>
                </c:pt>
                <c:pt idx="541">
                  <c:v>4.0999999999999996</c:v>
                </c:pt>
                <c:pt idx="542">
                  <c:v>4.2</c:v>
                </c:pt>
                <c:pt idx="543">
                  <c:v>4.3</c:v>
                </c:pt>
                <c:pt idx="544">
                  <c:v>4.4000000000000004</c:v>
                </c:pt>
                <c:pt idx="545">
                  <c:v>4.5</c:v>
                </c:pt>
                <c:pt idx="546">
                  <c:v>4.5999999999999996</c:v>
                </c:pt>
                <c:pt idx="547">
                  <c:v>4.7</c:v>
                </c:pt>
                <c:pt idx="548">
                  <c:v>4.8</c:v>
                </c:pt>
                <c:pt idx="549">
                  <c:v>4.9000000000000004</c:v>
                </c:pt>
                <c:pt idx="550">
                  <c:v>5</c:v>
                </c:pt>
                <c:pt idx="551">
                  <c:v>5.0999999999999996</c:v>
                </c:pt>
                <c:pt idx="552">
                  <c:v>5.2</c:v>
                </c:pt>
                <c:pt idx="553">
                  <c:v>5.3</c:v>
                </c:pt>
                <c:pt idx="554">
                  <c:v>5.4</c:v>
                </c:pt>
                <c:pt idx="555">
                  <c:v>5.5</c:v>
                </c:pt>
                <c:pt idx="556">
                  <c:v>5.6</c:v>
                </c:pt>
                <c:pt idx="557">
                  <c:v>5.7</c:v>
                </c:pt>
                <c:pt idx="558">
                  <c:v>5.8</c:v>
                </c:pt>
                <c:pt idx="559">
                  <c:v>5.9</c:v>
                </c:pt>
                <c:pt idx="560">
                  <c:v>6</c:v>
                </c:pt>
                <c:pt idx="561">
                  <c:v>6.1</c:v>
                </c:pt>
                <c:pt idx="562">
                  <c:v>6.2</c:v>
                </c:pt>
                <c:pt idx="563">
                  <c:v>6.3</c:v>
                </c:pt>
                <c:pt idx="564">
                  <c:v>6.4</c:v>
                </c:pt>
                <c:pt idx="565">
                  <c:v>6.5</c:v>
                </c:pt>
                <c:pt idx="566">
                  <c:v>6.6</c:v>
                </c:pt>
                <c:pt idx="567">
                  <c:v>6.7</c:v>
                </c:pt>
                <c:pt idx="568">
                  <c:v>6.8</c:v>
                </c:pt>
                <c:pt idx="569">
                  <c:v>6.9</c:v>
                </c:pt>
                <c:pt idx="570">
                  <c:v>7</c:v>
                </c:pt>
                <c:pt idx="571">
                  <c:v>7.1</c:v>
                </c:pt>
                <c:pt idx="572">
                  <c:v>7.2</c:v>
                </c:pt>
                <c:pt idx="573">
                  <c:v>7.3</c:v>
                </c:pt>
                <c:pt idx="574">
                  <c:v>7.4</c:v>
                </c:pt>
                <c:pt idx="575">
                  <c:v>7.5</c:v>
                </c:pt>
                <c:pt idx="576">
                  <c:v>7.6</c:v>
                </c:pt>
                <c:pt idx="577">
                  <c:v>7.7</c:v>
                </c:pt>
                <c:pt idx="578">
                  <c:v>7.8</c:v>
                </c:pt>
                <c:pt idx="579">
                  <c:v>7.9</c:v>
                </c:pt>
                <c:pt idx="580">
                  <c:v>8</c:v>
                </c:pt>
                <c:pt idx="581">
                  <c:v>8.1</c:v>
                </c:pt>
                <c:pt idx="582">
                  <c:v>8.1999999999999993</c:v>
                </c:pt>
                <c:pt idx="583">
                  <c:v>8.3000000000000007</c:v>
                </c:pt>
                <c:pt idx="584">
                  <c:v>8.4</c:v>
                </c:pt>
                <c:pt idx="585">
                  <c:v>8.5</c:v>
                </c:pt>
                <c:pt idx="586">
                  <c:v>8.6</c:v>
                </c:pt>
                <c:pt idx="587">
                  <c:v>8.6999999999999993</c:v>
                </c:pt>
                <c:pt idx="588">
                  <c:v>8.8000000000000007</c:v>
                </c:pt>
                <c:pt idx="589">
                  <c:v>8.9</c:v>
                </c:pt>
                <c:pt idx="590">
                  <c:v>9</c:v>
                </c:pt>
                <c:pt idx="591">
                  <c:v>9.1</c:v>
                </c:pt>
                <c:pt idx="592">
                  <c:v>9.1999999999999993</c:v>
                </c:pt>
                <c:pt idx="593">
                  <c:v>9.3000000000000007</c:v>
                </c:pt>
                <c:pt idx="594">
                  <c:v>9.4</c:v>
                </c:pt>
                <c:pt idx="595">
                  <c:v>9.5</c:v>
                </c:pt>
                <c:pt idx="596">
                  <c:v>9.6</c:v>
                </c:pt>
                <c:pt idx="597">
                  <c:v>9.6999999999999993</c:v>
                </c:pt>
                <c:pt idx="598">
                  <c:v>9.8000000000000007</c:v>
                </c:pt>
                <c:pt idx="599">
                  <c:v>9.9</c:v>
                </c:pt>
                <c:pt idx="600">
                  <c:v>10</c:v>
                </c:pt>
                <c:pt idx="601">
                  <c:v>10.1</c:v>
                </c:pt>
                <c:pt idx="602">
                  <c:v>10.199999999999999</c:v>
                </c:pt>
                <c:pt idx="603">
                  <c:v>10.3</c:v>
                </c:pt>
                <c:pt idx="604">
                  <c:v>10.4</c:v>
                </c:pt>
                <c:pt idx="605">
                  <c:v>10.5</c:v>
                </c:pt>
                <c:pt idx="606">
                  <c:v>10.6</c:v>
                </c:pt>
                <c:pt idx="607">
                  <c:v>10.7</c:v>
                </c:pt>
                <c:pt idx="608">
                  <c:v>10.8</c:v>
                </c:pt>
                <c:pt idx="609">
                  <c:v>10.9</c:v>
                </c:pt>
                <c:pt idx="610">
                  <c:v>11</c:v>
                </c:pt>
                <c:pt idx="611">
                  <c:v>11.1</c:v>
                </c:pt>
                <c:pt idx="612">
                  <c:v>11.2</c:v>
                </c:pt>
                <c:pt idx="613">
                  <c:v>11.3</c:v>
                </c:pt>
                <c:pt idx="614">
                  <c:v>11.4</c:v>
                </c:pt>
                <c:pt idx="615">
                  <c:v>11.5</c:v>
                </c:pt>
                <c:pt idx="616">
                  <c:v>11.6</c:v>
                </c:pt>
                <c:pt idx="617">
                  <c:v>11.7</c:v>
                </c:pt>
                <c:pt idx="618">
                  <c:v>11.8</c:v>
                </c:pt>
                <c:pt idx="619">
                  <c:v>11.9</c:v>
                </c:pt>
                <c:pt idx="620">
                  <c:v>12</c:v>
                </c:pt>
                <c:pt idx="621">
                  <c:v>12.1</c:v>
                </c:pt>
                <c:pt idx="622">
                  <c:v>12.2</c:v>
                </c:pt>
                <c:pt idx="623">
                  <c:v>12.3</c:v>
                </c:pt>
                <c:pt idx="624">
                  <c:v>12.4</c:v>
                </c:pt>
                <c:pt idx="625">
                  <c:v>12.5</c:v>
                </c:pt>
                <c:pt idx="626">
                  <c:v>12.6</c:v>
                </c:pt>
                <c:pt idx="627">
                  <c:v>12.7</c:v>
                </c:pt>
                <c:pt idx="628">
                  <c:v>12.8</c:v>
                </c:pt>
                <c:pt idx="629">
                  <c:v>12.9</c:v>
                </c:pt>
                <c:pt idx="630">
                  <c:v>13</c:v>
                </c:pt>
                <c:pt idx="631">
                  <c:v>13.1</c:v>
                </c:pt>
                <c:pt idx="632">
                  <c:v>13.2</c:v>
                </c:pt>
                <c:pt idx="633">
                  <c:v>13.3</c:v>
                </c:pt>
                <c:pt idx="634">
                  <c:v>13.4</c:v>
                </c:pt>
                <c:pt idx="635">
                  <c:v>13.5</c:v>
                </c:pt>
                <c:pt idx="636">
                  <c:v>13.6</c:v>
                </c:pt>
                <c:pt idx="637">
                  <c:v>13.7</c:v>
                </c:pt>
                <c:pt idx="638">
                  <c:v>13.8</c:v>
                </c:pt>
                <c:pt idx="639">
                  <c:v>13.9</c:v>
                </c:pt>
                <c:pt idx="640">
                  <c:v>14</c:v>
                </c:pt>
                <c:pt idx="641">
                  <c:v>14.1</c:v>
                </c:pt>
                <c:pt idx="642">
                  <c:v>14.2</c:v>
                </c:pt>
                <c:pt idx="643">
                  <c:v>14.3</c:v>
                </c:pt>
                <c:pt idx="644">
                  <c:v>14.4</c:v>
                </c:pt>
                <c:pt idx="645">
                  <c:v>14.5</c:v>
                </c:pt>
                <c:pt idx="646">
                  <c:v>14.6</c:v>
                </c:pt>
                <c:pt idx="647">
                  <c:v>14.7</c:v>
                </c:pt>
                <c:pt idx="648">
                  <c:v>14.8</c:v>
                </c:pt>
                <c:pt idx="649">
                  <c:v>14.9</c:v>
                </c:pt>
                <c:pt idx="650">
                  <c:v>15</c:v>
                </c:pt>
                <c:pt idx="651">
                  <c:v>15.1</c:v>
                </c:pt>
                <c:pt idx="652">
                  <c:v>15.2</c:v>
                </c:pt>
                <c:pt idx="653">
                  <c:v>15.3</c:v>
                </c:pt>
                <c:pt idx="654">
                  <c:v>15.4</c:v>
                </c:pt>
                <c:pt idx="655">
                  <c:v>15.5</c:v>
                </c:pt>
                <c:pt idx="656">
                  <c:v>15.6</c:v>
                </c:pt>
                <c:pt idx="657">
                  <c:v>15.7</c:v>
                </c:pt>
                <c:pt idx="658">
                  <c:v>15.8</c:v>
                </c:pt>
                <c:pt idx="659">
                  <c:v>15.9</c:v>
                </c:pt>
                <c:pt idx="660">
                  <c:v>16</c:v>
                </c:pt>
                <c:pt idx="661">
                  <c:v>16.100000000000001</c:v>
                </c:pt>
                <c:pt idx="662">
                  <c:v>16.2</c:v>
                </c:pt>
                <c:pt idx="663">
                  <c:v>16.3</c:v>
                </c:pt>
                <c:pt idx="664">
                  <c:v>16.399999999999999</c:v>
                </c:pt>
                <c:pt idx="665">
                  <c:v>16.5</c:v>
                </c:pt>
                <c:pt idx="666">
                  <c:v>16.600000000000001</c:v>
                </c:pt>
                <c:pt idx="667">
                  <c:v>16.7</c:v>
                </c:pt>
                <c:pt idx="668">
                  <c:v>16.8</c:v>
                </c:pt>
                <c:pt idx="669">
                  <c:v>16.899999999999999</c:v>
                </c:pt>
                <c:pt idx="670">
                  <c:v>17</c:v>
                </c:pt>
                <c:pt idx="671">
                  <c:v>17.100000000000001</c:v>
                </c:pt>
                <c:pt idx="672">
                  <c:v>17.2</c:v>
                </c:pt>
                <c:pt idx="673">
                  <c:v>17.3</c:v>
                </c:pt>
                <c:pt idx="674">
                  <c:v>17.399999999999999</c:v>
                </c:pt>
                <c:pt idx="675">
                  <c:v>17.5</c:v>
                </c:pt>
                <c:pt idx="676">
                  <c:v>17.600000000000001</c:v>
                </c:pt>
                <c:pt idx="677">
                  <c:v>17.7</c:v>
                </c:pt>
                <c:pt idx="678">
                  <c:v>17.8</c:v>
                </c:pt>
                <c:pt idx="679">
                  <c:v>17.899999999999999</c:v>
                </c:pt>
                <c:pt idx="680">
                  <c:v>18</c:v>
                </c:pt>
                <c:pt idx="681">
                  <c:v>18.100000000000001</c:v>
                </c:pt>
                <c:pt idx="682">
                  <c:v>18.2</c:v>
                </c:pt>
                <c:pt idx="683">
                  <c:v>18.3</c:v>
                </c:pt>
                <c:pt idx="684">
                  <c:v>18.399999999999999</c:v>
                </c:pt>
                <c:pt idx="685">
                  <c:v>18.5</c:v>
                </c:pt>
                <c:pt idx="686">
                  <c:v>18.600000000000001</c:v>
                </c:pt>
                <c:pt idx="687">
                  <c:v>18.7</c:v>
                </c:pt>
                <c:pt idx="688">
                  <c:v>18.8</c:v>
                </c:pt>
                <c:pt idx="689">
                  <c:v>18.899999999999999</c:v>
                </c:pt>
                <c:pt idx="690">
                  <c:v>19</c:v>
                </c:pt>
                <c:pt idx="691">
                  <c:v>19.100000000000001</c:v>
                </c:pt>
                <c:pt idx="692">
                  <c:v>19.2</c:v>
                </c:pt>
                <c:pt idx="693">
                  <c:v>19.3</c:v>
                </c:pt>
                <c:pt idx="694">
                  <c:v>19.399999999999999</c:v>
                </c:pt>
                <c:pt idx="695">
                  <c:v>19.5</c:v>
                </c:pt>
                <c:pt idx="696">
                  <c:v>19.600000000000001</c:v>
                </c:pt>
                <c:pt idx="697">
                  <c:v>19.7</c:v>
                </c:pt>
                <c:pt idx="698">
                  <c:v>19.8</c:v>
                </c:pt>
                <c:pt idx="699">
                  <c:v>19.899999999999999</c:v>
                </c:pt>
                <c:pt idx="700">
                  <c:v>20</c:v>
                </c:pt>
                <c:pt idx="701">
                  <c:v>20.100000000000001</c:v>
                </c:pt>
                <c:pt idx="702">
                  <c:v>20.2</c:v>
                </c:pt>
                <c:pt idx="703">
                  <c:v>20.3</c:v>
                </c:pt>
                <c:pt idx="704">
                  <c:v>20.399999999999999</c:v>
                </c:pt>
                <c:pt idx="705">
                  <c:v>20.5</c:v>
                </c:pt>
                <c:pt idx="706">
                  <c:v>20.6</c:v>
                </c:pt>
                <c:pt idx="707">
                  <c:v>20.7</c:v>
                </c:pt>
                <c:pt idx="708">
                  <c:v>20.8</c:v>
                </c:pt>
                <c:pt idx="709">
                  <c:v>20.9</c:v>
                </c:pt>
                <c:pt idx="710">
                  <c:v>21</c:v>
                </c:pt>
                <c:pt idx="711">
                  <c:v>21.1</c:v>
                </c:pt>
                <c:pt idx="712">
                  <c:v>21.2</c:v>
                </c:pt>
                <c:pt idx="713">
                  <c:v>21.3</c:v>
                </c:pt>
                <c:pt idx="714">
                  <c:v>21.4</c:v>
                </c:pt>
                <c:pt idx="715">
                  <c:v>21.5</c:v>
                </c:pt>
                <c:pt idx="716">
                  <c:v>21.6</c:v>
                </c:pt>
                <c:pt idx="717">
                  <c:v>21.7</c:v>
                </c:pt>
                <c:pt idx="718">
                  <c:v>21.8</c:v>
                </c:pt>
                <c:pt idx="719">
                  <c:v>21.9</c:v>
                </c:pt>
                <c:pt idx="720">
                  <c:v>22</c:v>
                </c:pt>
                <c:pt idx="721">
                  <c:v>22.1</c:v>
                </c:pt>
                <c:pt idx="722">
                  <c:v>22.2</c:v>
                </c:pt>
                <c:pt idx="723">
                  <c:v>22.3</c:v>
                </c:pt>
                <c:pt idx="724">
                  <c:v>22.4</c:v>
                </c:pt>
                <c:pt idx="725">
                  <c:v>22.5</c:v>
                </c:pt>
                <c:pt idx="726">
                  <c:v>22.6</c:v>
                </c:pt>
                <c:pt idx="727">
                  <c:v>22.7</c:v>
                </c:pt>
                <c:pt idx="728">
                  <c:v>22.8</c:v>
                </c:pt>
                <c:pt idx="729">
                  <c:v>22.9</c:v>
                </c:pt>
                <c:pt idx="730">
                  <c:v>23</c:v>
                </c:pt>
                <c:pt idx="731">
                  <c:v>23.1</c:v>
                </c:pt>
                <c:pt idx="732">
                  <c:v>23.2</c:v>
                </c:pt>
                <c:pt idx="733">
                  <c:v>23.3</c:v>
                </c:pt>
                <c:pt idx="734">
                  <c:v>23.4</c:v>
                </c:pt>
                <c:pt idx="735">
                  <c:v>23.5</c:v>
                </c:pt>
                <c:pt idx="736">
                  <c:v>23.6</c:v>
                </c:pt>
                <c:pt idx="737">
                  <c:v>23.7</c:v>
                </c:pt>
                <c:pt idx="738">
                  <c:v>23.8</c:v>
                </c:pt>
                <c:pt idx="739">
                  <c:v>23.9</c:v>
                </c:pt>
                <c:pt idx="740">
                  <c:v>24</c:v>
                </c:pt>
                <c:pt idx="741">
                  <c:v>24.1</c:v>
                </c:pt>
                <c:pt idx="742">
                  <c:v>24.2</c:v>
                </c:pt>
                <c:pt idx="743">
                  <c:v>24.3</c:v>
                </c:pt>
                <c:pt idx="744">
                  <c:v>24.4</c:v>
                </c:pt>
                <c:pt idx="745">
                  <c:v>24.5</c:v>
                </c:pt>
                <c:pt idx="746">
                  <c:v>24.6</c:v>
                </c:pt>
                <c:pt idx="747">
                  <c:v>24.7</c:v>
                </c:pt>
                <c:pt idx="748">
                  <c:v>24.8</c:v>
                </c:pt>
                <c:pt idx="749">
                  <c:v>24.9</c:v>
                </c:pt>
                <c:pt idx="750">
                  <c:v>25</c:v>
                </c:pt>
                <c:pt idx="751">
                  <c:v>25.1</c:v>
                </c:pt>
                <c:pt idx="752">
                  <c:v>25.2</c:v>
                </c:pt>
                <c:pt idx="753">
                  <c:v>25.3</c:v>
                </c:pt>
                <c:pt idx="754">
                  <c:v>25.4</c:v>
                </c:pt>
                <c:pt idx="755">
                  <c:v>25.5</c:v>
                </c:pt>
                <c:pt idx="756">
                  <c:v>25.6</c:v>
                </c:pt>
                <c:pt idx="757">
                  <c:v>25.7</c:v>
                </c:pt>
                <c:pt idx="758">
                  <c:v>25.8</c:v>
                </c:pt>
                <c:pt idx="759">
                  <c:v>25.9</c:v>
                </c:pt>
                <c:pt idx="760">
                  <c:v>26</c:v>
                </c:pt>
                <c:pt idx="761">
                  <c:v>26.1</c:v>
                </c:pt>
                <c:pt idx="762">
                  <c:v>26.2</c:v>
                </c:pt>
                <c:pt idx="763">
                  <c:v>26.3</c:v>
                </c:pt>
                <c:pt idx="764">
                  <c:v>26.4</c:v>
                </c:pt>
                <c:pt idx="765">
                  <c:v>26.5</c:v>
                </c:pt>
                <c:pt idx="766">
                  <c:v>26.6</c:v>
                </c:pt>
                <c:pt idx="767">
                  <c:v>26.7</c:v>
                </c:pt>
                <c:pt idx="768">
                  <c:v>26.8</c:v>
                </c:pt>
                <c:pt idx="769">
                  <c:v>26.9</c:v>
                </c:pt>
                <c:pt idx="770">
                  <c:v>27</c:v>
                </c:pt>
                <c:pt idx="771">
                  <c:v>27.1</c:v>
                </c:pt>
                <c:pt idx="772">
                  <c:v>27.2</c:v>
                </c:pt>
                <c:pt idx="773">
                  <c:v>27.3</c:v>
                </c:pt>
                <c:pt idx="774">
                  <c:v>27.4</c:v>
                </c:pt>
                <c:pt idx="775">
                  <c:v>27.5</c:v>
                </c:pt>
                <c:pt idx="776">
                  <c:v>27.6</c:v>
                </c:pt>
                <c:pt idx="777">
                  <c:v>27.7</c:v>
                </c:pt>
                <c:pt idx="778">
                  <c:v>27.8</c:v>
                </c:pt>
                <c:pt idx="779">
                  <c:v>27.9</c:v>
                </c:pt>
                <c:pt idx="780">
                  <c:v>28</c:v>
                </c:pt>
                <c:pt idx="781">
                  <c:v>28.1</c:v>
                </c:pt>
                <c:pt idx="782">
                  <c:v>28.2</c:v>
                </c:pt>
                <c:pt idx="783">
                  <c:v>28.3</c:v>
                </c:pt>
                <c:pt idx="784">
                  <c:v>28.4</c:v>
                </c:pt>
                <c:pt idx="785">
                  <c:v>28.5</c:v>
                </c:pt>
                <c:pt idx="786">
                  <c:v>28.6</c:v>
                </c:pt>
                <c:pt idx="787">
                  <c:v>28.7</c:v>
                </c:pt>
                <c:pt idx="788">
                  <c:v>28.8</c:v>
                </c:pt>
                <c:pt idx="789">
                  <c:v>28.9</c:v>
                </c:pt>
                <c:pt idx="790">
                  <c:v>29</c:v>
                </c:pt>
                <c:pt idx="791">
                  <c:v>29.1</c:v>
                </c:pt>
                <c:pt idx="792">
                  <c:v>29.2</c:v>
                </c:pt>
                <c:pt idx="793">
                  <c:v>29.3</c:v>
                </c:pt>
                <c:pt idx="794">
                  <c:v>29.4</c:v>
                </c:pt>
                <c:pt idx="795">
                  <c:v>29.5</c:v>
                </c:pt>
                <c:pt idx="796">
                  <c:v>29.6</c:v>
                </c:pt>
                <c:pt idx="797">
                  <c:v>29.7</c:v>
                </c:pt>
                <c:pt idx="798">
                  <c:v>29.8</c:v>
                </c:pt>
                <c:pt idx="799">
                  <c:v>29.9</c:v>
                </c:pt>
                <c:pt idx="800">
                  <c:v>30</c:v>
                </c:pt>
                <c:pt idx="801">
                  <c:v>30.1</c:v>
                </c:pt>
                <c:pt idx="802">
                  <c:v>30.2</c:v>
                </c:pt>
                <c:pt idx="803">
                  <c:v>30.3</c:v>
                </c:pt>
                <c:pt idx="804">
                  <c:v>30.4</c:v>
                </c:pt>
                <c:pt idx="805">
                  <c:v>30.5</c:v>
                </c:pt>
                <c:pt idx="806">
                  <c:v>30.6</c:v>
                </c:pt>
                <c:pt idx="807">
                  <c:v>30.7</c:v>
                </c:pt>
                <c:pt idx="808">
                  <c:v>30.8</c:v>
                </c:pt>
                <c:pt idx="809">
                  <c:v>30.9</c:v>
                </c:pt>
                <c:pt idx="810">
                  <c:v>31</c:v>
                </c:pt>
                <c:pt idx="811">
                  <c:v>31.1</c:v>
                </c:pt>
                <c:pt idx="812">
                  <c:v>31.2</c:v>
                </c:pt>
                <c:pt idx="813">
                  <c:v>31.3</c:v>
                </c:pt>
                <c:pt idx="814">
                  <c:v>31.4</c:v>
                </c:pt>
                <c:pt idx="815">
                  <c:v>31.5</c:v>
                </c:pt>
                <c:pt idx="816">
                  <c:v>31.6</c:v>
                </c:pt>
                <c:pt idx="817">
                  <c:v>31.7</c:v>
                </c:pt>
                <c:pt idx="818">
                  <c:v>31.8</c:v>
                </c:pt>
                <c:pt idx="819">
                  <c:v>31.9</c:v>
                </c:pt>
                <c:pt idx="820">
                  <c:v>32</c:v>
                </c:pt>
                <c:pt idx="821">
                  <c:v>32.1</c:v>
                </c:pt>
                <c:pt idx="822">
                  <c:v>32.200000000000003</c:v>
                </c:pt>
                <c:pt idx="823">
                  <c:v>32.299999999999997</c:v>
                </c:pt>
                <c:pt idx="824">
                  <c:v>32.4</c:v>
                </c:pt>
                <c:pt idx="825">
                  <c:v>32.5</c:v>
                </c:pt>
                <c:pt idx="826">
                  <c:v>32.6</c:v>
                </c:pt>
                <c:pt idx="827">
                  <c:v>32.700000000000003</c:v>
                </c:pt>
                <c:pt idx="828">
                  <c:v>32.799999999999997</c:v>
                </c:pt>
                <c:pt idx="829">
                  <c:v>32.9</c:v>
                </c:pt>
                <c:pt idx="830">
                  <c:v>33</c:v>
                </c:pt>
                <c:pt idx="831">
                  <c:v>33.1</c:v>
                </c:pt>
                <c:pt idx="832">
                  <c:v>33.200000000000003</c:v>
                </c:pt>
                <c:pt idx="833">
                  <c:v>33.299999999999997</c:v>
                </c:pt>
                <c:pt idx="834">
                  <c:v>33.4</c:v>
                </c:pt>
                <c:pt idx="835">
                  <c:v>33.5</c:v>
                </c:pt>
                <c:pt idx="836">
                  <c:v>33.6</c:v>
                </c:pt>
                <c:pt idx="837">
                  <c:v>33.700000000000003</c:v>
                </c:pt>
                <c:pt idx="838">
                  <c:v>33.799999999999997</c:v>
                </c:pt>
                <c:pt idx="839">
                  <c:v>33.9</c:v>
                </c:pt>
                <c:pt idx="840">
                  <c:v>34</c:v>
                </c:pt>
                <c:pt idx="841">
                  <c:v>34.1</c:v>
                </c:pt>
                <c:pt idx="842">
                  <c:v>34.200000000000003</c:v>
                </c:pt>
                <c:pt idx="843">
                  <c:v>34.299999999999997</c:v>
                </c:pt>
                <c:pt idx="844">
                  <c:v>34.4</c:v>
                </c:pt>
                <c:pt idx="845">
                  <c:v>34.5</c:v>
                </c:pt>
                <c:pt idx="846">
                  <c:v>34.6</c:v>
                </c:pt>
                <c:pt idx="847">
                  <c:v>34.700000000000003</c:v>
                </c:pt>
                <c:pt idx="848">
                  <c:v>34.799999999999997</c:v>
                </c:pt>
                <c:pt idx="849">
                  <c:v>34.9</c:v>
                </c:pt>
                <c:pt idx="850">
                  <c:v>35</c:v>
                </c:pt>
                <c:pt idx="851">
                  <c:v>35.1</c:v>
                </c:pt>
                <c:pt idx="852">
                  <c:v>35.200000000000003</c:v>
                </c:pt>
                <c:pt idx="853">
                  <c:v>35.299999999999997</c:v>
                </c:pt>
                <c:pt idx="854">
                  <c:v>35.4</c:v>
                </c:pt>
                <c:pt idx="855">
                  <c:v>35.5</c:v>
                </c:pt>
                <c:pt idx="856">
                  <c:v>35.6</c:v>
                </c:pt>
                <c:pt idx="857">
                  <c:v>35.700000000000003</c:v>
                </c:pt>
                <c:pt idx="858">
                  <c:v>35.799999999999997</c:v>
                </c:pt>
                <c:pt idx="859">
                  <c:v>35.9</c:v>
                </c:pt>
                <c:pt idx="860">
                  <c:v>36</c:v>
                </c:pt>
                <c:pt idx="861">
                  <c:v>36.1</c:v>
                </c:pt>
                <c:pt idx="862">
                  <c:v>36.200000000000003</c:v>
                </c:pt>
                <c:pt idx="863">
                  <c:v>36.299999999999997</c:v>
                </c:pt>
                <c:pt idx="864">
                  <c:v>36.4</c:v>
                </c:pt>
                <c:pt idx="865">
                  <c:v>36.5</c:v>
                </c:pt>
                <c:pt idx="866">
                  <c:v>36.6</c:v>
                </c:pt>
                <c:pt idx="867">
                  <c:v>36.700000000000003</c:v>
                </c:pt>
                <c:pt idx="868">
                  <c:v>36.799999999999997</c:v>
                </c:pt>
                <c:pt idx="869">
                  <c:v>36.9</c:v>
                </c:pt>
                <c:pt idx="870">
                  <c:v>37</c:v>
                </c:pt>
                <c:pt idx="871">
                  <c:v>37.1</c:v>
                </c:pt>
                <c:pt idx="872">
                  <c:v>37.200000000000003</c:v>
                </c:pt>
                <c:pt idx="873">
                  <c:v>37.299999999999997</c:v>
                </c:pt>
                <c:pt idx="874">
                  <c:v>37.4</c:v>
                </c:pt>
                <c:pt idx="875">
                  <c:v>37.5</c:v>
                </c:pt>
                <c:pt idx="876">
                  <c:v>37.6</c:v>
                </c:pt>
                <c:pt idx="877">
                  <c:v>37.700000000000003</c:v>
                </c:pt>
                <c:pt idx="878">
                  <c:v>37.799999999999997</c:v>
                </c:pt>
                <c:pt idx="879">
                  <c:v>37.9</c:v>
                </c:pt>
                <c:pt idx="880">
                  <c:v>38</c:v>
                </c:pt>
                <c:pt idx="881">
                  <c:v>38.1</c:v>
                </c:pt>
                <c:pt idx="882">
                  <c:v>38.200000000000003</c:v>
                </c:pt>
                <c:pt idx="883">
                  <c:v>38.299999999999997</c:v>
                </c:pt>
                <c:pt idx="884">
                  <c:v>38.4</c:v>
                </c:pt>
                <c:pt idx="885">
                  <c:v>38.5</c:v>
                </c:pt>
                <c:pt idx="886">
                  <c:v>38.6</c:v>
                </c:pt>
                <c:pt idx="887">
                  <c:v>38.700000000000003</c:v>
                </c:pt>
                <c:pt idx="888">
                  <c:v>38.799999999999997</c:v>
                </c:pt>
                <c:pt idx="889">
                  <c:v>38.9</c:v>
                </c:pt>
                <c:pt idx="890">
                  <c:v>39</c:v>
                </c:pt>
                <c:pt idx="891">
                  <c:v>39.1</c:v>
                </c:pt>
                <c:pt idx="892">
                  <c:v>39.200000000000003</c:v>
                </c:pt>
                <c:pt idx="893">
                  <c:v>39.299999999999997</c:v>
                </c:pt>
                <c:pt idx="894">
                  <c:v>39.4</c:v>
                </c:pt>
                <c:pt idx="895">
                  <c:v>39.5</c:v>
                </c:pt>
                <c:pt idx="896">
                  <c:v>39.6</c:v>
                </c:pt>
                <c:pt idx="897">
                  <c:v>39.700000000000003</c:v>
                </c:pt>
                <c:pt idx="898">
                  <c:v>39.799999999999997</c:v>
                </c:pt>
                <c:pt idx="899">
                  <c:v>39.9</c:v>
                </c:pt>
                <c:pt idx="900">
                  <c:v>40</c:v>
                </c:pt>
                <c:pt idx="901">
                  <c:v>40.1</c:v>
                </c:pt>
                <c:pt idx="902">
                  <c:v>40.200000000000003</c:v>
                </c:pt>
                <c:pt idx="903">
                  <c:v>40.299999999999997</c:v>
                </c:pt>
                <c:pt idx="904">
                  <c:v>40.4</c:v>
                </c:pt>
                <c:pt idx="905">
                  <c:v>40.5</c:v>
                </c:pt>
                <c:pt idx="906">
                  <c:v>40.6</c:v>
                </c:pt>
                <c:pt idx="907">
                  <c:v>40.700000000000003</c:v>
                </c:pt>
                <c:pt idx="908">
                  <c:v>40.799999999999997</c:v>
                </c:pt>
                <c:pt idx="909">
                  <c:v>40.9</c:v>
                </c:pt>
                <c:pt idx="910">
                  <c:v>41</c:v>
                </c:pt>
                <c:pt idx="911">
                  <c:v>41.1</c:v>
                </c:pt>
                <c:pt idx="912">
                  <c:v>41.2</c:v>
                </c:pt>
                <c:pt idx="913">
                  <c:v>41.3</c:v>
                </c:pt>
                <c:pt idx="914">
                  <c:v>41.4</c:v>
                </c:pt>
                <c:pt idx="915">
                  <c:v>41.5</c:v>
                </c:pt>
                <c:pt idx="916">
                  <c:v>41.6</c:v>
                </c:pt>
                <c:pt idx="917">
                  <c:v>41.7</c:v>
                </c:pt>
                <c:pt idx="918">
                  <c:v>41.8</c:v>
                </c:pt>
                <c:pt idx="919">
                  <c:v>41.9</c:v>
                </c:pt>
                <c:pt idx="920">
                  <c:v>42</c:v>
                </c:pt>
                <c:pt idx="921">
                  <c:v>42.1</c:v>
                </c:pt>
                <c:pt idx="922">
                  <c:v>42.2</c:v>
                </c:pt>
                <c:pt idx="923">
                  <c:v>42.3</c:v>
                </c:pt>
                <c:pt idx="924">
                  <c:v>42.4</c:v>
                </c:pt>
                <c:pt idx="925">
                  <c:v>42.5</c:v>
                </c:pt>
                <c:pt idx="926">
                  <c:v>42.6</c:v>
                </c:pt>
                <c:pt idx="927">
                  <c:v>42.7</c:v>
                </c:pt>
                <c:pt idx="928">
                  <c:v>42.8</c:v>
                </c:pt>
                <c:pt idx="929">
                  <c:v>42.9</c:v>
                </c:pt>
                <c:pt idx="930">
                  <c:v>43</c:v>
                </c:pt>
                <c:pt idx="931">
                  <c:v>43.1</c:v>
                </c:pt>
                <c:pt idx="932">
                  <c:v>43.2</c:v>
                </c:pt>
                <c:pt idx="933">
                  <c:v>43.3</c:v>
                </c:pt>
                <c:pt idx="934">
                  <c:v>43.4</c:v>
                </c:pt>
                <c:pt idx="935">
                  <c:v>43.5</c:v>
                </c:pt>
                <c:pt idx="936">
                  <c:v>43.6</c:v>
                </c:pt>
                <c:pt idx="937">
                  <c:v>43.7</c:v>
                </c:pt>
                <c:pt idx="938">
                  <c:v>43.8</c:v>
                </c:pt>
                <c:pt idx="939">
                  <c:v>43.9</c:v>
                </c:pt>
                <c:pt idx="940">
                  <c:v>44</c:v>
                </c:pt>
                <c:pt idx="941">
                  <c:v>44.1</c:v>
                </c:pt>
                <c:pt idx="942">
                  <c:v>44.2</c:v>
                </c:pt>
                <c:pt idx="943">
                  <c:v>44.3</c:v>
                </c:pt>
                <c:pt idx="944">
                  <c:v>44.4</c:v>
                </c:pt>
                <c:pt idx="945">
                  <c:v>44.5</c:v>
                </c:pt>
                <c:pt idx="946">
                  <c:v>44.6</c:v>
                </c:pt>
                <c:pt idx="947">
                  <c:v>44.7</c:v>
                </c:pt>
                <c:pt idx="948">
                  <c:v>44.8</c:v>
                </c:pt>
                <c:pt idx="949">
                  <c:v>44.9</c:v>
                </c:pt>
                <c:pt idx="950">
                  <c:v>45</c:v>
                </c:pt>
                <c:pt idx="951">
                  <c:v>45.1</c:v>
                </c:pt>
                <c:pt idx="952">
                  <c:v>45.2</c:v>
                </c:pt>
                <c:pt idx="953">
                  <c:v>45.3</c:v>
                </c:pt>
                <c:pt idx="954">
                  <c:v>45.4</c:v>
                </c:pt>
                <c:pt idx="955">
                  <c:v>45.5</c:v>
                </c:pt>
                <c:pt idx="956">
                  <c:v>45.6</c:v>
                </c:pt>
                <c:pt idx="957">
                  <c:v>45.7</c:v>
                </c:pt>
                <c:pt idx="958">
                  <c:v>45.8</c:v>
                </c:pt>
                <c:pt idx="959">
                  <c:v>45.9</c:v>
                </c:pt>
                <c:pt idx="960">
                  <c:v>46</c:v>
                </c:pt>
                <c:pt idx="961">
                  <c:v>46.1</c:v>
                </c:pt>
                <c:pt idx="962">
                  <c:v>46.2</c:v>
                </c:pt>
                <c:pt idx="963">
                  <c:v>46.3</c:v>
                </c:pt>
                <c:pt idx="964">
                  <c:v>46.4</c:v>
                </c:pt>
                <c:pt idx="965">
                  <c:v>46.5</c:v>
                </c:pt>
                <c:pt idx="966">
                  <c:v>46.6</c:v>
                </c:pt>
                <c:pt idx="967">
                  <c:v>46.7</c:v>
                </c:pt>
                <c:pt idx="968">
                  <c:v>46.8</c:v>
                </c:pt>
                <c:pt idx="969">
                  <c:v>46.9</c:v>
                </c:pt>
                <c:pt idx="970">
                  <c:v>47</c:v>
                </c:pt>
                <c:pt idx="971">
                  <c:v>47.1</c:v>
                </c:pt>
                <c:pt idx="972">
                  <c:v>47.2</c:v>
                </c:pt>
                <c:pt idx="973">
                  <c:v>47.3</c:v>
                </c:pt>
                <c:pt idx="974">
                  <c:v>47.4</c:v>
                </c:pt>
                <c:pt idx="975">
                  <c:v>47.5</c:v>
                </c:pt>
                <c:pt idx="976">
                  <c:v>47.6</c:v>
                </c:pt>
                <c:pt idx="977">
                  <c:v>47.7</c:v>
                </c:pt>
                <c:pt idx="978">
                  <c:v>47.8</c:v>
                </c:pt>
                <c:pt idx="979">
                  <c:v>47.9</c:v>
                </c:pt>
                <c:pt idx="980">
                  <c:v>48</c:v>
                </c:pt>
                <c:pt idx="981">
                  <c:v>48.1</c:v>
                </c:pt>
                <c:pt idx="982">
                  <c:v>48.2</c:v>
                </c:pt>
                <c:pt idx="983">
                  <c:v>48.3</c:v>
                </c:pt>
                <c:pt idx="984">
                  <c:v>48.4</c:v>
                </c:pt>
                <c:pt idx="985">
                  <c:v>48.5</c:v>
                </c:pt>
                <c:pt idx="986">
                  <c:v>48.6</c:v>
                </c:pt>
                <c:pt idx="987">
                  <c:v>48.7</c:v>
                </c:pt>
                <c:pt idx="988">
                  <c:v>48.8</c:v>
                </c:pt>
                <c:pt idx="989">
                  <c:v>48.9</c:v>
                </c:pt>
                <c:pt idx="990">
                  <c:v>49</c:v>
                </c:pt>
                <c:pt idx="991">
                  <c:v>49.1</c:v>
                </c:pt>
                <c:pt idx="992">
                  <c:v>49.2</c:v>
                </c:pt>
                <c:pt idx="993">
                  <c:v>49.3</c:v>
                </c:pt>
                <c:pt idx="994">
                  <c:v>49.4</c:v>
                </c:pt>
                <c:pt idx="995">
                  <c:v>49.5</c:v>
                </c:pt>
                <c:pt idx="996">
                  <c:v>49.6</c:v>
                </c:pt>
                <c:pt idx="997">
                  <c:v>49.7</c:v>
                </c:pt>
                <c:pt idx="998">
                  <c:v>49.8</c:v>
                </c:pt>
                <c:pt idx="999">
                  <c:v>49.9</c:v>
                </c:pt>
                <c:pt idx="1000">
                  <c:v>50</c:v>
                </c:pt>
              </c:numCache>
            </c:numRef>
          </c:xVal>
          <c:yVal>
            <c:numRef>
              <c:f>Sheet1!$N$3:$N$1003</c:f>
              <c:numCache>
                <c:formatCode>General</c:formatCode>
                <c:ptCount val="1001"/>
                <c:pt idx="0">
                  <c:v>99.744973030300002</c:v>
                </c:pt>
                <c:pt idx="1">
                  <c:v>99.809640662099994</c:v>
                </c:pt>
                <c:pt idx="2">
                  <c:v>99.872860449800001</c:v>
                </c:pt>
                <c:pt idx="3">
                  <c:v>99.9346479071</c:v>
                </c:pt>
                <c:pt idx="4">
                  <c:v>99.995017389500006</c:v>
                </c:pt>
                <c:pt idx="5">
                  <c:v>100.053984337</c:v>
                </c:pt>
                <c:pt idx="6">
                  <c:v>100.111563913</c:v>
                </c:pt>
                <c:pt idx="7">
                  <c:v>100.16777159199999</c:v>
                </c:pt>
                <c:pt idx="8">
                  <c:v>100.222622859</c:v>
                </c:pt>
                <c:pt idx="9">
                  <c:v>100.276133516</c:v>
                </c:pt>
                <c:pt idx="10">
                  <c:v>100.328319646</c:v>
                </c:pt>
                <c:pt idx="11">
                  <c:v>100.379197129</c:v>
                </c:pt>
                <c:pt idx="12">
                  <c:v>100.428782275</c:v>
                </c:pt>
                <c:pt idx="13">
                  <c:v>100.477091328</c:v>
                </c:pt>
                <c:pt idx="14">
                  <c:v>100.52414070499999</c:v>
                </c:pt>
                <c:pt idx="15">
                  <c:v>100.56994685799999</c:v>
                </c:pt>
                <c:pt idx="16">
                  <c:v>100.614526388</c:v>
                </c:pt>
                <c:pt idx="17">
                  <c:v>100.657895956</c:v>
                </c:pt>
                <c:pt idx="18">
                  <c:v>100.700072299</c:v>
                </c:pt>
                <c:pt idx="19">
                  <c:v>100.74107220400001</c:v>
                </c:pt>
                <c:pt idx="20">
                  <c:v>100.78091249400001</c:v>
                </c:pt>
                <c:pt idx="21">
                  <c:v>100.81961022500001</c:v>
                </c:pt>
                <c:pt idx="22">
                  <c:v>100.85718224599999</c:v>
                </c:pt>
                <c:pt idx="23">
                  <c:v>100.893645296</c:v>
                </c:pt>
                <c:pt idx="24">
                  <c:v>100.929016557</c:v>
                </c:pt>
                <c:pt idx="25">
                  <c:v>100.963312809</c:v>
                </c:pt>
                <c:pt idx="26">
                  <c:v>100.996551927</c:v>
                </c:pt>
                <c:pt idx="27">
                  <c:v>101.028749338</c:v>
                </c:pt>
                <c:pt idx="28">
                  <c:v>101.059923713</c:v>
                </c:pt>
                <c:pt idx="29">
                  <c:v>101.09009082199999</c:v>
                </c:pt>
                <c:pt idx="30">
                  <c:v>101.119268498</c:v>
                </c:pt>
                <c:pt idx="31">
                  <c:v>101.147472787</c:v>
                </c:pt>
                <c:pt idx="32">
                  <c:v>101.174721189</c:v>
                </c:pt>
                <c:pt idx="33">
                  <c:v>101.20103254599999</c:v>
                </c:pt>
                <c:pt idx="34">
                  <c:v>101.226421411</c:v>
                </c:pt>
                <c:pt idx="35">
                  <c:v>101.250901953</c:v>
                </c:pt>
                <c:pt idx="36">
                  <c:v>101.274499134</c:v>
                </c:pt>
                <c:pt idx="37">
                  <c:v>101.29721264200001</c:v>
                </c:pt>
                <c:pt idx="38">
                  <c:v>101.31907925100001</c:v>
                </c:pt>
                <c:pt idx="39">
                  <c:v>101.340121032</c:v>
                </c:pt>
                <c:pt idx="40">
                  <c:v>101.360308649</c:v>
                </c:pt>
                <c:pt idx="41">
                  <c:v>101.379712023</c:v>
                </c:pt>
                <c:pt idx="42">
                  <c:v>101.398323659</c:v>
                </c:pt>
                <c:pt idx="43">
                  <c:v>101.416152195</c:v>
                </c:pt>
                <c:pt idx="44">
                  <c:v>101.433238913</c:v>
                </c:pt>
                <c:pt idx="45">
                  <c:v>101.449564306</c:v>
                </c:pt>
                <c:pt idx="46">
                  <c:v>101.465152932</c:v>
                </c:pt>
                <c:pt idx="47">
                  <c:v>101.480038626</c:v>
                </c:pt>
                <c:pt idx="48">
                  <c:v>101.494233213</c:v>
                </c:pt>
                <c:pt idx="49">
                  <c:v>101.507754627</c:v>
                </c:pt>
                <c:pt idx="50">
                  <c:v>101.520607306</c:v>
                </c:pt>
                <c:pt idx="51">
                  <c:v>101.532804974</c:v>
                </c:pt>
                <c:pt idx="52">
                  <c:v>101.54437707699999</c:v>
                </c:pt>
                <c:pt idx="53">
                  <c:v>101.555325524</c:v>
                </c:pt>
                <c:pt idx="54">
                  <c:v>101.565666541</c:v>
                </c:pt>
                <c:pt idx="55">
                  <c:v>101.57542159800001</c:v>
                </c:pt>
                <c:pt idx="56">
                  <c:v>101.584593817</c:v>
                </c:pt>
                <c:pt idx="57">
                  <c:v>101.593208444</c:v>
                </c:pt>
                <c:pt idx="58">
                  <c:v>101.601279502</c:v>
                </c:pt>
                <c:pt idx="59">
                  <c:v>101.60881226399999</c:v>
                </c:pt>
                <c:pt idx="60">
                  <c:v>101.615824804</c:v>
                </c:pt>
                <c:pt idx="61">
                  <c:v>101.622330701</c:v>
                </c:pt>
                <c:pt idx="62">
                  <c:v>101.628343352</c:v>
                </c:pt>
                <c:pt idx="63">
                  <c:v>101.633871473</c:v>
                </c:pt>
                <c:pt idx="64">
                  <c:v>101.638944381</c:v>
                </c:pt>
                <c:pt idx="65">
                  <c:v>101.643556034</c:v>
                </c:pt>
                <c:pt idx="66">
                  <c:v>101.647723626</c:v>
                </c:pt>
                <c:pt idx="67">
                  <c:v>101.651465042</c:v>
                </c:pt>
                <c:pt idx="68">
                  <c:v>101.654790019</c:v>
                </c:pt>
                <c:pt idx="69">
                  <c:v>101.65771062100001</c:v>
                </c:pt>
                <c:pt idx="70">
                  <c:v>101.660235144</c:v>
                </c:pt>
                <c:pt idx="71">
                  <c:v>101.66238877000001</c:v>
                </c:pt>
                <c:pt idx="72">
                  <c:v>101.664167115</c:v>
                </c:pt>
                <c:pt idx="73">
                  <c:v>101.66560150399999</c:v>
                </c:pt>
                <c:pt idx="74">
                  <c:v>101.66666034799999</c:v>
                </c:pt>
                <c:pt idx="75">
                  <c:v>101.667403423</c:v>
                </c:pt>
                <c:pt idx="76">
                  <c:v>101.667816112</c:v>
                </c:pt>
                <c:pt idx="77">
                  <c:v>101.667919002</c:v>
                </c:pt>
                <c:pt idx="78">
                  <c:v>101.667712959</c:v>
                </c:pt>
                <c:pt idx="79">
                  <c:v>101.66721722</c:v>
                </c:pt>
                <c:pt idx="80">
                  <c:v>101.66644067999999</c:v>
                </c:pt>
                <c:pt idx="81">
                  <c:v>101.665394273</c:v>
                </c:pt>
                <c:pt idx="82">
                  <c:v>101.66407708600001</c:v>
                </c:pt>
                <c:pt idx="83">
                  <c:v>101.662502598</c:v>
                </c:pt>
                <c:pt idx="84">
                  <c:v>101.66068895399999</c:v>
                </c:pt>
                <c:pt idx="85">
                  <c:v>101.658644626</c:v>
                </c:pt>
                <c:pt idx="86">
                  <c:v>101.656369021</c:v>
                </c:pt>
                <c:pt idx="87">
                  <c:v>101.653870904</c:v>
                </c:pt>
                <c:pt idx="88">
                  <c:v>101.651168406</c:v>
                </c:pt>
                <c:pt idx="89">
                  <c:v>101.648265993</c:v>
                </c:pt>
                <c:pt idx="90">
                  <c:v>101.645178856</c:v>
                </c:pt>
                <c:pt idx="91">
                  <c:v>101.641888956</c:v>
                </c:pt>
                <c:pt idx="92">
                  <c:v>101.63845135299999</c:v>
                </c:pt>
                <c:pt idx="93">
                  <c:v>101.634806001</c:v>
                </c:pt>
                <c:pt idx="94">
                  <c:v>101.631039993</c:v>
                </c:pt>
                <c:pt idx="95">
                  <c:v>101.627088004</c:v>
                </c:pt>
                <c:pt idx="96">
                  <c:v>101.622989148</c:v>
                </c:pt>
                <c:pt idx="97">
                  <c:v>101.618767789</c:v>
                </c:pt>
                <c:pt idx="98">
                  <c:v>101.614405533</c:v>
                </c:pt>
                <c:pt idx="99">
                  <c:v>101.609916402</c:v>
                </c:pt>
                <c:pt idx="100">
                  <c:v>101.60530829</c:v>
                </c:pt>
                <c:pt idx="101">
                  <c:v>101.60059104</c:v>
                </c:pt>
                <c:pt idx="102">
                  <c:v>101.595750688</c:v>
                </c:pt>
                <c:pt idx="103">
                  <c:v>101.59081912800001</c:v>
                </c:pt>
                <c:pt idx="104">
                  <c:v>101.58580592600001</c:v>
                </c:pt>
                <c:pt idx="105">
                  <c:v>101.58067412699999</c:v>
                </c:pt>
                <c:pt idx="106">
                  <c:v>101.575484567</c:v>
                </c:pt>
                <c:pt idx="107">
                  <c:v>101.570203471</c:v>
                </c:pt>
                <c:pt idx="108">
                  <c:v>101.56484215</c:v>
                </c:pt>
                <c:pt idx="109">
                  <c:v>101.559425456</c:v>
                </c:pt>
                <c:pt idx="110">
                  <c:v>101.553939333</c:v>
                </c:pt>
                <c:pt idx="111">
                  <c:v>101.54838307</c:v>
                </c:pt>
                <c:pt idx="112">
                  <c:v>101.54277184599999</c:v>
                </c:pt>
                <c:pt idx="113">
                  <c:v>101.53712287800001</c:v>
                </c:pt>
                <c:pt idx="114">
                  <c:v>101.531423815</c:v>
                </c:pt>
                <c:pt idx="115">
                  <c:v>101.525681914</c:v>
                </c:pt>
                <c:pt idx="116">
                  <c:v>101.51990362700001</c:v>
                </c:pt>
                <c:pt idx="117">
                  <c:v>101.51408859999999</c:v>
                </c:pt>
                <c:pt idx="118">
                  <c:v>101.508248735</c:v>
                </c:pt>
                <c:pt idx="119">
                  <c:v>101.502379977</c:v>
                </c:pt>
                <c:pt idx="120">
                  <c:v>101.49649182900001</c:v>
                </c:pt>
                <c:pt idx="121">
                  <c:v>101.49058277</c:v>
                </c:pt>
                <c:pt idx="122">
                  <c:v>101.48465773700001</c:v>
                </c:pt>
                <c:pt idx="123">
                  <c:v>101.47872024599999</c:v>
                </c:pt>
                <c:pt idx="124">
                  <c:v>101.47277219599999</c:v>
                </c:pt>
                <c:pt idx="125">
                  <c:v>101.466819186</c:v>
                </c:pt>
                <c:pt idx="126">
                  <c:v>101.460870251</c:v>
                </c:pt>
                <c:pt idx="127">
                  <c:v>101.454913748</c:v>
                </c:pt>
                <c:pt idx="128">
                  <c:v>101.44895874700001</c:v>
                </c:pt>
                <c:pt idx="129">
                  <c:v>101.443003563</c:v>
                </c:pt>
                <c:pt idx="130">
                  <c:v>101.437061404</c:v>
                </c:pt>
                <c:pt idx="131">
                  <c:v>101.431129138</c:v>
                </c:pt>
                <c:pt idx="132">
                  <c:v>101.42520893699999</c:v>
                </c:pt>
                <c:pt idx="133">
                  <c:v>101.419303015</c:v>
                </c:pt>
                <c:pt idx="134">
                  <c:v>101.41341356</c:v>
                </c:pt>
                <c:pt idx="135">
                  <c:v>101.407544367</c:v>
                </c:pt>
                <c:pt idx="136">
                  <c:v>101.40169385599999</c:v>
                </c:pt>
                <c:pt idx="137">
                  <c:v>101.39586391900001</c:v>
                </c:pt>
                <c:pt idx="138">
                  <c:v>101.390059901</c:v>
                </c:pt>
                <c:pt idx="139">
                  <c:v>101.38428260800001</c:v>
                </c:pt>
                <c:pt idx="140">
                  <c:v>101.37853201199999</c:v>
                </c:pt>
                <c:pt idx="141">
                  <c:v>101.37280968</c:v>
                </c:pt>
                <c:pt idx="142">
                  <c:v>101.36711880999999</c:v>
                </c:pt>
                <c:pt idx="143">
                  <c:v>101.361465577</c:v>
                </c:pt>
                <c:pt idx="144">
                  <c:v>101.355842981</c:v>
                </c:pt>
                <c:pt idx="145">
                  <c:v>101.350254776</c:v>
                </c:pt>
                <c:pt idx="146">
                  <c:v>101.344690743</c:v>
                </c:pt>
                <c:pt idx="147">
                  <c:v>101.339173172</c:v>
                </c:pt>
                <c:pt idx="148">
                  <c:v>101.333692207</c:v>
                </c:pt>
                <c:pt idx="149">
                  <c:v>101.328251984</c:v>
                </c:pt>
                <c:pt idx="150">
                  <c:v>101.322869822</c:v>
                </c:pt>
                <c:pt idx="151">
                  <c:v>101.31750579200001</c:v>
                </c:pt>
                <c:pt idx="152">
                  <c:v>101.31219029</c:v>
                </c:pt>
                <c:pt idx="153">
                  <c:v>101.306908058</c:v>
                </c:pt>
                <c:pt idx="154">
                  <c:v>101.30167499</c:v>
                </c:pt>
                <c:pt idx="155">
                  <c:v>101.296488346</c:v>
                </c:pt>
                <c:pt idx="156">
                  <c:v>101.291348368</c:v>
                </c:pt>
                <c:pt idx="157">
                  <c:v>101.286257346</c:v>
                </c:pt>
                <c:pt idx="158">
                  <c:v>101.28120946600001</c:v>
                </c:pt>
                <c:pt idx="159">
                  <c:v>101.276211549</c:v>
                </c:pt>
                <c:pt idx="160">
                  <c:v>101.271254903</c:v>
                </c:pt>
                <c:pt idx="161">
                  <c:v>101.266349323</c:v>
                </c:pt>
                <c:pt idx="162">
                  <c:v>101.261489232</c:v>
                </c:pt>
                <c:pt idx="163">
                  <c:v>101.25668080600001</c:v>
                </c:pt>
                <c:pt idx="164">
                  <c:v>101.251923644</c:v>
                </c:pt>
                <c:pt idx="165">
                  <c:v>101.247213719</c:v>
                </c:pt>
                <c:pt idx="166">
                  <c:v>101.242553552</c:v>
                </c:pt>
                <c:pt idx="167">
                  <c:v>101.237943449</c:v>
                </c:pt>
                <c:pt idx="168">
                  <c:v>101.233381267</c:v>
                </c:pt>
                <c:pt idx="169">
                  <c:v>101.228871642</c:v>
                </c:pt>
                <c:pt idx="170">
                  <c:v>101.22441243199999</c:v>
                </c:pt>
                <c:pt idx="171">
                  <c:v>101.220010875</c:v>
                </c:pt>
                <c:pt idx="172">
                  <c:v>101.21565324300001</c:v>
                </c:pt>
                <c:pt idx="173">
                  <c:v>101.211346529</c:v>
                </c:pt>
                <c:pt idx="174">
                  <c:v>101.207084073</c:v>
                </c:pt>
                <c:pt idx="175">
                  <c:v>101.202879282</c:v>
                </c:pt>
                <c:pt idx="176">
                  <c:v>101.19873129600001</c:v>
                </c:pt>
                <c:pt idx="177">
                  <c:v>101.194628382</c:v>
                </c:pt>
                <c:pt idx="178">
                  <c:v>101.190570374</c:v>
                </c:pt>
                <c:pt idx="179">
                  <c:v>101.186569201</c:v>
                </c:pt>
                <c:pt idx="180">
                  <c:v>101.18261886499999</c:v>
                </c:pt>
                <c:pt idx="181">
                  <c:v>101.17871954500001</c:v>
                </c:pt>
                <c:pt idx="182">
                  <c:v>101.17487024</c:v>
                </c:pt>
                <c:pt idx="183">
                  <c:v>101.17107187400001</c:v>
                </c:pt>
                <c:pt idx="184">
                  <c:v>101.16732287799999</c:v>
                </c:pt>
                <c:pt idx="185">
                  <c:v>101.163624853</c:v>
                </c:pt>
                <c:pt idx="186">
                  <c:v>101.159976402</c:v>
                </c:pt>
                <c:pt idx="187">
                  <c:v>101.156377941</c:v>
                </c:pt>
                <c:pt idx="188">
                  <c:v>101.152828859</c:v>
                </c:pt>
                <c:pt idx="189">
                  <c:v>101.149329064</c:v>
                </c:pt>
                <c:pt idx="190">
                  <c:v>101.14588355799999</c:v>
                </c:pt>
                <c:pt idx="191">
                  <c:v>101.142481862</c:v>
                </c:pt>
                <c:pt idx="192">
                  <c:v>101.13913325199999</c:v>
                </c:pt>
                <c:pt idx="193">
                  <c:v>101.135828557</c:v>
                </c:pt>
                <c:pt idx="194">
                  <c:v>101.13256677</c:v>
                </c:pt>
                <c:pt idx="195">
                  <c:v>101.12935332399999</c:v>
                </c:pt>
                <c:pt idx="196">
                  <c:v>101.126191839</c:v>
                </c:pt>
                <c:pt idx="197">
                  <c:v>101.123078394</c:v>
                </c:pt>
                <c:pt idx="198">
                  <c:v>101.12001512000001</c:v>
                </c:pt>
                <c:pt idx="199">
                  <c:v>101.116993346</c:v>
                </c:pt>
                <c:pt idx="200">
                  <c:v>101.11401969800001</c:v>
                </c:pt>
                <c:pt idx="201">
                  <c:v>101.111090881</c:v>
                </c:pt>
                <c:pt idx="202">
                  <c:v>101.10820163699999</c:v>
                </c:pt>
                <c:pt idx="203">
                  <c:v>101.10536425399999</c:v>
                </c:pt>
                <c:pt idx="204">
                  <c:v>101.102572581</c:v>
                </c:pt>
                <c:pt idx="205">
                  <c:v>101.099830892</c:v>
                </c:pt>
                <c:pt idx="206">
                  <c:v>101.097124628</c:v>
                </c:pt>
                <c:pt idx="207">
                  <c:v>101.09446381799999</c:v>
                </c:pt>
                <c:pt idx="208">
                  <c:v>101.091845585</c:v>
                </c:pt>
                <c:pt idx="209">
                  <c:v>101.089265879</c:v>
                </c:pt>
                <c:pt idx="210">
                  <c:v>101.086735336</c:v>
                </c:pt>
                <c:pt idx="211">
                  <c:v>101.08424409600001</c:v>
                </c:pt>
                <c:pt idx="212">
                  <c:v>101.081798496</c:v>
                </c:pt>
                <c:pt idx="213">
                  <c:v>101.07939351</c:v>
                </c:pt>
                <c:pt idx="214">
                  <c:v>101.07702825699999</c:v>
                </c:pt>
                <c:pt idx="215">
                  <c:v>101.074702742</c:v>
                </c:pt>
                <c:pt idx="216">
                  <c:v>101.072416244</c:v>
                </c:pt>
                <c:pt idx="217">
                  <c:v>101.07017344800001</c:v>
                </c:pt>
                <c:pt idx="218">
                  <c:v>101.067969972</c:v>
                </c:pt>
                <c:pt idx="219">
                  <c:v>101.06580116799999</c:v>
                </c:pt>
                <c:pt idx="220">
                  <c:v>101.063674146</c:v>
                </c:pt>
                <c:pt idx="221">
                  <c:v>101.061584169</c:v>
                </c:pt>
                <c:pt idx="222">
                  <c:v>101.059530677</c:v>
                </c:pt>
                <c:pt idx="223">
                  <c:v>101.05751739199999</c:v>
                </c:pt>
                <c:pt idx="224">
                  <c:v>101.05554122700001</c:v>
                </c:pt>
                <c:pt idx="225">
                  <c:v>101.053604455</c:v>
                </c:pt>
                <c:pt idx="226">
                  <c:v>101.05170135</c:v>
                </c:pt>
                <c:pt idx="227">
                  <c:v>101.049837915</c:v>
                </c:pt>
                <c:pt idx="228">
                  <c:v>101.04800854600001</c:v>
                </c:pt>
                <c:pt idx="229">
                  <c:v>101.046213948</c:v>
                </c:pt>
                <c:pt idx="230">
                  <c:v>101.044444458</c:v>
                </c:pt>
                <c:pt idx="231">
                  <c:v>101.042719941</c:v>
                </c:pt>
                <c:pt idx="232">
                  <c:v>101.04104360700001</c:v>
                </c:pt>
                <c:pt idx="233">
                  <c:v>101.039370042</c:v>
                </c:pt>
                <c:pt idx="234">
                  <c:v>101.03776742300001</c:v>
                </c:pt>
                <c:pt idx="235">
                  <c:v>101.03616414699999</c:v>
                </c:pt>
                <c:pt idx="236">
                  <c:v>101.034614881</c:v>
                </c:pt>
                <c:pt idx="237">
                  <c:v>101.033065691</c:v>
                </c:pt>
                <c:pt idx="238">
                  <c:v>101.031573917</c:v>
                </c:pt>
                <c:pt idx="239">
                  <c:v>101.030093142</c:v>
                </c:pt>
                <c:pt idx="240">
                  <c:v>101.028651275</c:v>
                </c:pt>
                <c:pt idx="241">
                  <c:v>101.027249173</c:v>
                </c:pt>
                <c:pt idx="242">
                  <c:v>101.025876698</c:v>
                </c:pt>
                <c:pt idx="243">
                  <c:v>101.02453116</c:v>
                </c:pt>
                <c:pt idx="244">
                  <c:v>101.02320971499999</c:v>
                </c:pt>
                <c:pt idx="245">
                  <c:v>101.021922351</c:v>
                </c:pt>
                <c:pt idx="246">
                  <c:v>101.02066358800001</c:v>
                </c:pt>
                <c:pt idx="247">
                  <c:v>101.019445836</c:v>
                </c:pt>
                <c:pt idx="248">
                  <c:v>101.01823772199999</c:v>
                </c:pt>
                <c:pt idx="249">
                  <c:v>101.017078021</c:v>
                </c:pt>
                <c:pt idx="250">
                  <c:v>101.01591839699999</c:v>
                </c:pt>
                <c:pt idx="251">
                  <c:v>101.014806943</c:v>
                </c:pt>
                <c:pt idx="252">
                  <c:v>101.013691368</c:v>
                </c:pt>
                <c:pt idx="253">
                  <c:v>101.012631179</c:v>
                </c:pt>
                <c:pt idx="254">
                  <c:v>101.011582957</c:v>
                </c:pt>
                <c:pt idx="255">
                  <c:v>101.01056284000001</c:v>
                </c:pt>
                <c:pt idx="256">
                  <c:v>101.009570399</c:v>
                </c:pt>
                <c:pt idx="257">
                  <c:v>101.008600109</c:v>
                </c:pt>
                <c:pt idx="258">
                  <c:v>101.00765677</c:v>
                </c:pt>
                <c:pt idx="259">
                  <c:v>101.006735475</c:v>
                </c:pt>
                <c:pt idx="260">
                  <c:v>101.005843993</c:v>
                </c:pt>
                <c:pt idx="261">
                  <c:v>101.004971833</c:v>
                </c:pt>
                <c:pt idx="262">
                  <c:v>101.004125121</c:v>
                </c:pt>
                <c:pt idx="263">
                  <c:v>101.003298786</c:v>
                </c:pt>
                <c:pt idx="264">
                  <c:v>101.002494142</c:v>
                </c:pt>
                <c:pt idx="265">
                  <c:v>101.00170894199999</c:v>
                </c:pt>
                <c:pt idx="266">
                  <c:v>101.000948933</c:v>
                </c:pt>
                <c:pt idx="267">
                  <c:v>101.000215858</c:v>
                </c:pt>
                <c:pt idx="268">
                  <c:v>100.99949983099999</c:v>
                </c:pt>
                <c:pt idx="269">
                  <c:v>100.99880339400001</c:v>
                </c:pt>
                <c:pt idx="270">
                  <c:v>100.99813035</c:v>
                </c:pt>
                <c:pt idx="271">
                  <c:v>100.997466375</c:v>
                </c:pt>
                <c:pt idx="272">
                  <c:v>100.996828487</c:v>
                </c:pt>
                <c:pt idx="273">
                  <c:v>100.99621254500001</c:v>
                </c:pt>
                <c:pt idx="274">
                  <c:v>100.99561598299999</c:v>
                </c:pt>
                <c:pt idx="275">
                  <c:v>100.99504405</c:v>
                </c:pt>
                <c:pt idx="276">
                  <c:v>100.994485496</c:v>
                </c:pt>
                <c:pt idx="277">
                  <c:v>100.99394556599999</c:v>
                </c:pt>
                <c:pt idx="278">
                  <c:v>100.993423914</c:v>
                </c:pt>
                <c:pt idx="279">
                  <c:v>100.992915709</c:v>
                </c:pt>
                <c:pt idx="280">
                  <c:v>100.992429621</c:v>
                </c:pt>
                <c:pt idx="281">
                  <c:v>100.99196107</c:v>
                </c:pt>
                <c:pt idx="282">
                  <c:v>100.99150969999999</c:v>
                </c:pt>
                <c:pt idx="283">
                  <c:v>100.991075829</c:v>
                </c:pt>
                <c:pt idx="284">
                  <c:v>100.990658029</c:v>
                </c:pt>
                <c:pt idx="285">
                  <c:v>100.99025664200001</c:v>
                </c:pt>
                <c:pt idx="286">
                  <c:v>100.989877204</c:v>
                </c:pt>
                <c:pt idx="287">
                  <c:v>100.98950393</c:v>
                </c:pt>
                <c:pt idx="288">
                  <c:v>100.98915033599999</c:v>
                </c:pt>
                <c:pt idx="289">
                  <c:v>100.988812255</c:v>
                </c:pt>
                <c:pt idx="290">
                  <c:v>100.98849179299999</c:v>
                </c:pt>
                <c:pt idx="291">
                  <c:v>100.98818369999999</c:v>
                </c:pt>
                <c:pt idx="292">
                  <c:v>100.987890421</c:v>
                </c:pt>
                <c:pt idx="293">
                  <c:v>100.987611511</c:v>
                </c:pt>
                <c:pt idx="294">
                  <c:v>100.987346828</c:v>
                </c:pt>
                <c:pt idx="295">
                  <c:v>100.987093477</c:v>
                </c:pt>
                <c:pt idx="296">
                  <c:v>100.98685666900001</c:v>
                </c:pt>
                <c:pt idx="297">
                  <c:v>100.98663329999999</c:v>
                </c:pt>
                <c:pt idx="298">
                  <c:v>100.986423297</c:v>
                </c:pt>
                <c:pt idx="299">
                  <c:v>100.986221958</c:v>
                </c:pt>
                <c:pt idx="300">
                  <c:v>100.98603787099999</c:v>
                </c:pt>
                <c:pt idx="301">
                  <c:v>100.985866481</c:v>
                </c:pt>
                <c:pt idx="302">
                  <c:v>100.985711983</c:v>
                </c:pt>
                <c:pt idx="303">
                  <c:v>100.985565158</c:v>
                </c:pt>
                <c:pt idx="304">
                  <c:v>100.98543060199999</c:v>
                </c:pt>
                <c:pt idx="305">
                  <c:v>100.98530802499999</c:v>
                </c:pt>
                <c:pt idx="306">
                  <c:v>100.985194259</c:v>
                </c:pt>
                <c:pt idx="307">
                  <c:v>100.98509266000001</c:v>
                </c:pt>
                <c:pt idx="308">
                  <c:v>100.985005082</c:v>
                </c:pt>
                <c:pt idx="309">
                  <c:v>100.984932403</c:v>
                </c:pt>
                <c:pt idx="310">
                  <c:v>100.984865009</c:v>
                </c:pt>
                <c:pt idx="311">
                  <c:v>100.98480228299999</c:v>
                </c:pt>
                <c:pt idx="312">
                  <c:v>100.984755079</c:v>
                </c:pt>
                <c:pt idx="313">
                  <c:v>100.984725829</c:v>
                </c:pt>
                <c:pt idx="314">
                  <c:v>100.98470096699999</c:v>
                </c:pt>
                <c:pt idx="315">
                  <c:v>100.98468356799999</c:v>
                </c:pt>
                <c:pt idx="316">
                  <c:v>100.984684512</c:v>
                </c:pt>
                <c:pt idx="317">
                  <c:v>100.984688041</c:v>
                </c:pt>
                <c:pt idx="318">
                  <c:v>100.984697435</c:v>
                </c:pt>
                <c:pt idx="319">
                  <c:v>100.984719579</c:v>
                </c:pt>
                <c:pt idx="320">
                  <c:v>100.984755803</c:v>
                </c:pt>
                <c:pt idx="321">
                  <c:v>100.984796848</c:v>
                </c:pt>
                <c:pt idx="322">
                  <c:v>100.984846823</c:v>
                </c:pt>
                <c:pt idx="323">
                  <c:v>100.984904505</c:v>
                </c:pt>
                <c:pt idx="324">
                  <c:v>100.984971466</c:v>
                </c:pt>
                <c:pt idx="325">
                  <c:v>100.985049523</c:v>
                </c:pt>
                <c:pt idx="326">
                  <c:v>100.98513283200001</c:v>
                </c:pt>
                <c:pt idx="327">
                  <c:v>100.985225336</c:v>
                </c:pt>
                <c:pt idx="328">
                  <c:v>100.98531671800001</c:v>
                </c:pt>
                <c:pt idx="329">
                  <c:v>100.985431214</c:v>
                </c:pt>
                <c:pt idx="330">
                  <c:v>100.98554435699999</c:v>
                </c:pt>
                <c:pt idx="331">
                  <c:v>100.98566588</c:v>
                </c:pt>
                <c:pt idx="332">
                  <c:v>100.98579866599999</c:v>
                </c:pt>
                <c:pt idx="333">
                  <c:v>100.98593066399999</c:v>
                </c:pt>
                <c:pt idx="334">
                  <c:v>100.986073538</c:v>
                </c:pt>
                <c:pt idx="335">
                  <c:v>100.986223221</c:v>
                </c:pt>
                <c:pt idx="336">
                  <c:v>100.986410182</c:v>
                </c:pt>
                <c:pt idx="337">
                  <c:v>100.98653607200001</c:v>
                </c:pt>
                <c:pt idx="338">
                  <c:v>100.986729364</c:v>
                </c:pt>
                <c:pt idx="339">
                  <c:v>100.986902079</c:v>
                </c:pt>
                <c:pt idx="340">
                  <c:v>100.987077383</c:v>
                </c:pt>
                <c:pt idx="341">
                  <c:v>100.98725664</c:v>
                </c:pt>
                <c:pt idx="342">
                  <c:v>100.98745020200001</c:v>
                </c:pt>
                <c:pt idx="343">
                  <c:v>100.98764952499999</c:v>
                </c:pt>
                <c:pt idx="344">
                  <c:v>100.98785244600001</c:v>
                </c:pt>
                <c:pt idx="345">
                  <c:v>100.988065609</c:v>
                </c:pt>
                <c:pt idx="346">
                  <c:v>100.988280839</c:v>
                </c:pt>
                <c:pt idx="347">
                  <c:v>100.988501989</c:v>
                </c:pt>
                <c:pt idx="348">
                  <c:v>100.988727196</c:v>
                </c:pt>
                <c:pt idx="349">
                  <c:v>100.988959661</c:v>
                </c:pt>
                <c:pt idx="350">
                  <c:v>100.989195955</c:v>
                </c:pt>
                <c:pt idx="351">
                  <c:v>100.989432714</c:v>
                </c:pt>
                <c:pt idx="352">
                  <c:v>100.98967852200001</c:v>
                </c:pt>
                <c:pt idx="353">
                  <c:v>100.989928936</c:v>
                </c:pt>
                <c:pt idx="354">
                  <c:v>100.990188233</c:v>
                </c:pt>
                <c:pt idx="355">
                  <c:v>100.990447557</c:v>
                </c:pt>
                <c:pt idx="356">
                  <c:v>100.99071116899999</c:v>
                </c:pt>
                <c:pt idx="357">
                  <c:v>100.990978269</c:v>
                </c:pt>
                <c:pt idx="358">
                  <c:v>100.99125671199999</c:v>
                </c:pt>
                <c:pt idx="359">
                  <c:v>100.991531434</c:v>
                </c:pt>
                <c:pt idx="360">
                  <c:v>100.991813119</c:v>
                </c:pt>
                <c:pt idx="361">
                  <c:v>100.992090105</c:v>
                </c:pt>
                <c:pt idx="362">
                  <c:v>100.992377146</c:v>
                </c:pt>
                <c:pt idx="363">
                  <c:v>100.992664727</c:v>
                </c:pt>
                <c:pt idx="364">
                  <c:v>100.99295924</c:v>
                </c:pt>
                <c:pt idx="365">
                  <c:v>100.993257202</c:v>
                </c:pt>
                <c:pt idx="366">
                  <c:v>100.993561305</c:v>
                </c:pt>
                <c:pt idx="367">
                  <c:v>100.99386561599999</c:v>
                </c:pt>
                <c:pt idx="368">
                  <c:v>100.994173072</c:v>
                </c:pt>
                <c:pt idx="369">
                  <c:v>100.99448143399999</c:v>
                </c:pt>
                <c:pt idx="370">
                  <c:v>100.994794914</c:v>
                </c:pt>
                <c:pt idx="371">
                  <c:v>100.995111284</c:v>
                </c:pt>
                <c:pt idx="372">
                  <c:v>100.99543262500001</c:v>
                </c:pt>
                <c:pt idx="373">
                  <c:v>100.995754535</c:v>
                </c:pt>
                <c:pt idx="374">
                  <c:v>100.99607908999999</c:v>
                </c:pt>
                <c:pt idx="375">
                  <c:v>100.996406209</c:v>
                </c:pt>
                <c:pt idx="376">
                  <c:v>100.996735813</c:v>
                </c:pt>
                <c:pt idx="377">
                  <c:v>100.997066999</c:v>
                </c:pt>
                <c:pt idx="378">
                  <c:v>100.997406226</c:v>
                </c:pt>
                <c:pt idx="379">
                  <c:v>100.997743697</c:v>
                </c:pt>
                <c:pt idx="380">
                  <c:v>100.99808249599999</c:v>
                </c:pt>
                <c:pt idx="381">
                  <c:v>100.998423715</c:v>
                </c:pt>
                <c:pt idx="382">
                  <c:v>100.998760202</c:v>
                </c:pt>
                <c:pt idx="383">
                  <c:v>100.999104785</c:v>
                </c:pt>
                <c:pt idx="384">
                  <c:v>100.99945325</c:v>
                </c:pt>
                <c:pt idx="385">
                  <c:v>100.99980177499999</c:v>
                </c:pt>
                <c:pt idx="386">
                  <c:v>101.00015429600001</c:v>
                </c:pt>
                <c:pt idx="387">
                  <c:v>101.00050637699999</c:v>
                </c:pt>
                <c:pt idx="388">
                  <c:v>101.00085902799999</c:v>
                </c:pt>
                <c:pt idx="389">
                  <c:v>101.00121545499999</c:v>
                </c:pt>
                <c:pt idx="390">
                  <c:v>101.001572108</c:v>
                </c:pt>
                <c:pt idx="391">
                  <c:v>101.001928174</c:v>
                </c:pt>
                <c:pt idx="392">
                  <c:v>101.002287741</c:v>
                </c:pt>
                <c:pt idx="393">
                  <c:v>101.00264559</c:v>
                </c:pt>
                <c:pt idx="394">
                  <c:v>101.00301133799999</c:v>
                </c:pt>
                <c:pt idx="395">
                  <c:v>101.003377859</c:v>
                </c:pt>
                <c:pt idx="396">
                  <c:v>101.003742155</c:v>
                </c:pt>
                <c:pt idx="397">
                  <c:v>101.00410770000001</c:v>
                </c:pt>
                <c:pt idx="398">
                  <c:v>101.004474247</c:v>
                </c:pt>
                <c:pt idx="399">
                  <c:v>101.004838147</c:v>
                </c:pt>
                <c:pt idx="400">
                  <c:v>101.00520667000001</c:v>
                </c:pt>
                <c:pt idx="401">
                  <c:v>101.005575663</c:v>
                </c:pt>
                <c:pt idx="402">
                  <c:v>101.005948119</c:v>
                </c:pt>
                <c:pt idx="403">
                  <c:v>101.006319104</c:v>
                </c:pt>
                <c:pt idx="404">
                  <c:v>101.006690611</c:v>
                </c:pt>
                <c:pt idx="405">
                  <c:v>101.00705674300001</c:v>
                </c:pt>
                <c:pt idx="406">
                  <c:v>101.00742945899999</c:v>
                </c:pt>
                <c:pt idx="407">
                  <c:v>101.00780032500001</c:v>
                </c:pt>
                <c:pt idx="408">
                  <c:v>101.00818011600001</c:v>
                </c:pt>
                <c:pt idx="409">
                  <c:v>101.008554324</c:v>
                </c:pt>
                <c:pt idx="410">
                  <c:v>101.008928936</c:v>
                </c:pt>
                <c:pt idx="411">
                  <c:v>101.009303898</c:v>
                </c:pt>
                <c:pt idx="412">
                  <c:v>101.009679166</c:v>
                </c:pt>
                <c:pt idx="413">
                  <c:v>101.010054693</c:v>
                </c:pt>
                <c:pt idx="414">
                  <c:v>101.010430435</c:v>
                </c:pt>
                <c:pt idx="415">
                  <c:v>101.010806348</c:v>
                </c:pt>
                <c:pt idx="416">
                  <c:v>101.011182389</c:v>
                </c:pt>
                <c:pt idx="417">
                  <c:v>101.01155844199999</c:v>
                </c:pt>
                <c:pt idx="418">
                  <c:v>101.011930408</c:v>
                </c:pt>
                <c:pt idx="419">
                  <c:v>101.01230635899999</c:v>
                </c:pt>
                <c:pt idx="420">
                  <c:v>101.012682509</c:v>
                </c:pt>
                <c:pt idx="421">
                  <c:v>101.013063008</c:v>
                </c:pt>
                <c:pt idx="422">
                  <c:v>101.013438948</c:v>
                </c:pt>
                <c:pt idx="423">
                  <c:v>101.01381277500001</c:v>
                </c:pt>
                <c:pt idx="424">
                  <c:v>101.01418835600001</c:v>
                </c:pt>
                <c:pt idx="425">
                  <c:v>101.014563706</c:v>
                </c:pt>
                <c:pt idx="426">
                  <c:v>101.014940752</c:v>
                </c:pt>
                <c:pt idx="427">
                  <c:v>101.01531554</c:v>
                </c:pt>
                <c:pt idx="428">
                  <c:v>101.015686708</c:v>
                </c:pt>
                <c:pt idx="429">
                  <c:v>101.016060735</c:v>
                </c:pt>
                <c:pt idx="430">
                  <c:v>101.016434549</c:v>
                </c:pt>
                <c:pt idx="431">
                  <c:v>101.01681098500001</c:v>
                </c:pt>
                <c:pt idx="432">
                  <c:v>101.0171836</c:v>
                </c:pt>
                <c:pt idx="433">
                  <c:v>101.01755358699999</c:v>
                </c:pt>
                <c:pt idx="434">
                  <c:v>101.017925409</c:v>
                </c:pt>
                <c:pt idx="435">
                  <c:v>101.018296529</c:v>
                </c:pt>
                <c:pt idx="436">
                  <c:v>101.018667216</c:v>
                </c:pt>
                <c:pt idx="437">
                  <c:v>101.01903914</c:v>
                </c:pt>
                <c:pt idx="438">
                  <c:v>101.019408373</c:v>
                </c:pt>
                <c:pt idx="439">
                  <c:v>101.01977691499999</c:v>
                </c:pt>
                <c:pt idx="440">
                  <c:v>101.020144737</c:v>
                </c:pt>
                <c:pt idx="441">
                  <c:v>101.02051181100001</c:v>
                </c:pt>
                <c:pt idx="442">
                  <c:v>101.02087811</c:v>
                </c:pt>
                <c:pt idx="443">
                  <c:v>101.02124368299999</c:v>
                </c:pt>
                <c:pt idx="444">
                  <c:v>101.021608273</c:v>
                </c:pt>
                <c:pt idx="445">
                  <c:v>101.02197208299999</c:v>
                </c:pt>
                <c:pt idx="446">
                  <c:v>101.022335013</c:v>
                </c:pt>
                <c:pt idx="447">
                  <c:v>101.02269705800001</c:v>
                </c:pt>
                <c:pt idx="448">
                  <c:v>101.023058151</c:v>
                </c:pt>
                <c:pt idx="449">
                  <c:v>101.023418264</c:v>
                </c:pt>
                <c:pt idx="450">
                  <c:v>101.023777561</c:v>
                </c:pt>
                <c:pt idx="451">
                  <c:v>101.02413558400001</c:v>
                </c:pt>
                <c:pt idx="452">
                  <c:v>101.02449271899999</c:v>
                </c:pt>
                <c:pt idx="453">
                  <c:v>101.02484627299999</c:v>
                </c:pt>
                <c:pt idx="454">
                  <c:v>101.025201356</c:v>
                </c:pt>
                <c:pt idx="455">
                  <c:v>101.025555298</c:v>
                </c:pt>
                <c:pt idx="456">
                  <c:v>101.025910607</c:v>
                </c:pt>
                <c:pt idx="457">
                  <c:v>101.026262395</c:v>
                </c:pt>
                <c:pt idx="458">
                  <c:v>101.026609085</c:v>
                </c:pt>
                <c:pt idx="459">
                  <c:v>101.026958475</c:v>
                </c:pt>
                <c:pt idx="460">
                  <c:v>101.027307263</c:v>
                </c:pt>
                <c:pt idx="461">
                  <c:v>101.02765742699999</c:v>
                </c:pt>
                <c:pt idx="462">
                  <c:v>101.028003183</c:v>
                </c:pt>
                <c:pt idx="463">
                  <c:v>101.028345483</c:v>
                </c:pt>
                <c:pt idx="464">
                  <c:v>101.02868875199999</c:v>
                </c:pt>
                <c:pt idx="465">
                  <c:v>101.029033043</c:v>
                </c:pt>
                <c:pt idx="466">
                  <c:v>101.029373734</c:v>
                </c:pt>
                <c:pt idx="467">
                  <c:v>101.029707942</c:v>
                </c:pt>
                <c:pt idx="468">
                  <c:v>101.030046025</c:v>
                </c:pt>
                <c:pt idx="469">
                  <c:v>101.030387863</c:v>
                </c:pt>
                <c:pt idx="470">
                  <c:v>101.030723235</c:v>
                </c:pt>
                <c:pt idx="471">
                  <c:v>101.031057242</c:v>
                </c:pt>
                <c:pt idx="472">
                  <c:v>101.03138987</c:v>
                </c:pt>
                <c:pt idx="473">
                  <c:v>101.03172110600001</c:v>
                </c:pt>
                <c:pt idx="474">
                  <c:v>101.03205093699999</c:v>
                </c:pt>
                <c:pt idx="475">
                  <c:v>101.03237935</c:v>
                </c:pt>
                <c:pt idx="476">
                  <c:v>101.032706335</c:v>
                </c:pt>
                <c:pt idx="477">
                  <c:v>101.033031878</c:v>
                </c:pt>
                <c:pt idx="478">
                  <c:v>101.03334909900001</c:v>
                </c:pt>
                <c:pt idx="479">
                  <c:v>101.033671759</c:v>
                </c:pt>
                <c:pt idx="480">
                  <c:v>101.033999807</c:v>
                </c:pt>
                <c:pt idx="481">
                  <c:v>101.034319482</c:v>
                </c:pt>
                <c:pt idx="482">
                  <c:v>101.034637664</c:v>
                </c:pt>
                <c:pt idx="483">
                  <c:v>101.034954234</c:v>
                </c:pt>
                <c:pt idx="484">
                  <c:v>101.03526975299999</c:v>
                </c:pt>
                <c:pt idx="485">
                  <c:v>101.035583409</c:v>
                </c:pt>
                <c:pt idx="486">
                  <c:v>101.035895295</c:v>
                </c:pt>
                <c:pt idx="487">
                  <c:v>101.03620589000001</c:v>
                </c:pt>
                <c:pt idx="488">
                  <c:v>101.036514944</c:v>
                </c:pt>
                <c:pt idx="489">
                  <c:v>101.03681889400001</c:v>
                </c:pt>
                <c:pt idx="490">
                  <c:v>101.03712495800001</c:v>
                </c:pt>
                <c:pt idx="491">
                  <c:v>101.03743282400001</c:v>
                </c:pt>
                <c:pt idx="492">
                  <c:v>101.037735656</c:v>
                </c:pt>
                <c:pt idx="493">
                  <c:v>101.038036918</c:v>
                </c:pt>
                <c:pt idx="494">
                  <c:v>101.03833531799999</c:v>
                </c:pt>
                <c:pt idx="495">
                  <c:v>101.038642654</c:v>
                </c:pt>
                <c:pt idx="496">
                  <c:v>101.038931182</c:v>
                </c:pt>
                <c:pt idx="497">
                  <c:v>101.03925019099999</c:v>
                </c:pt>
                <c:pt idx="498">
                  <c:v>101.039517631</c:v>
                </c:pt>
                <c:pt idx="499">
                  <c:v>101.039811198</c:v>
                </c:pt>
                <c:pt idx="500">
                  <c:v>101.040114831</c:v>
                </c:pt>
                <c:pt idx="501">
                  <c:v>101.040389936</c:v>
                </c:pt>
                <c:pt idx="502">
                  <c:v>101.04067510199999</c:v>
                </c:pt>
                <c:pt idx="503">
                  <c:v>101.04098639</c:v>
                </c:pt>
                <c:pt idx="504">
                  <c:v>101.041246097</c:v>
                </c:pt>
                <c:pt idx="505">
                  <c:v>101.041536272</c:v>
                </c:pt>
                <c:pt idx="506">
                  <c:v>101.041807621</c:v>
                </c:pt>
                <c:pt idx="507">
                  <c:v>101.042087885</c:v>
                </c:pt>
                <c:pt idx="508">
                  <c:v>101.04236526299999</c:v>
                </c:pt>
                <c:pt idx="509">
                  <c:v>101.04264104400001</c:v>
                </c:pt>
                <c:pt idx="510">
                  <c:v>101.042911758</c:v>
                </c:pt>
                <c:pt idx="511">
                  <c:v>101.04318424</c:v>
                </c:pt>
                <c:pt idx="512">
                  <c:v>101.043458798</c:v>
                </c:pt>
                <c:pt idx="513">
                  <c:v>101.04372820899999</c:v>
                </c:pt>
                <c:pt idx="514">
                  <c:v>101.04399603500001</c:v>
                </c:pt>
                <c:pt idx="515">
                  <c:v>101.04426252</c:v>
                </c:pt>
                <c:pt idx="516">
                  <c:v>101.044527183</c:v>
                </c:pt>
                <c:pt idx="517">
                  <c:v>101.044789928</c:v>
                </c:pt>
                <c:pt idx="518">
                  <c:v>101.045051562</c:v>
                </c:pt>
                <c:pt idx="519">
                  <c:v>101.045311521</c:v>
                </c:pt>
                <c:pt idx="520">
                  <c:v>101.045569922</c:v>
                </c:pt>
                <c:pt idx="521">
                  <c:v>101.04581987900001</c:v>
                </c:pt>
                <c:pt idx="522">
                  <c:v>101.046075151</c:v>
                </c:pt>
                <c:pt idx="523">
                  <c:v>101.046335785</c:v>
                </c:pt>
                <c:pt idx="524">
                  <c:v>101.046588017</c:v>
                </c:pt>
                <c:pt idx="525">
                  <c:v>101.046838724</c:v>
                </c:pt>
                <c:pt idx="526">
                  <c:v>101.047087914</c:v>
                </c:pt>
                <c:pt idx="527">
                  <c:v>101.047335596</c:v>
                </c:pt>
                <c:pt idx="528">
                  <c:v>101.047581779</c:v>
                </c:pt>
                <c:pt idx="529">
                  <c:v>101.047826472</c:v>
                </c:pt>
                <c:pt idx="530">
                  <c:v>101.048069685</c:v>
                </c:pt>
                <c:pt idx="531">
                  <c:v>101.048311427</c:v>
                </c:pt>
                <c:pt idx="532">
                  <c:v>101.04854659599999</c:v>
                </c:pt>
                <c:pt idx="533">
                  <c:v>101.048785408</c:v>
                </c:pt>
                <c:pt idx="534">
                  <c:v>101.04902798000001</c:v>
                </c:pt>
                <c:pt idx="535">
                  <c:v>101.04926394899999</c:v>
                </c:pt>
                <c:pt idx="536">
                  <c:v>101.049496195</c:v>
                </c:pt>
                <c:pt idx="537">
                  <c:v>101.049729339</c:v>
                </c:pt>
                <c:pt idx="538">
                  <c:v>101.049963322</c:v>
                </c:pt>
                <c:pt idx="539">
                  <c:v>101.05019371500001</c:v>
                </c:pt>
                <c:pt idx="540">
                  <c:v>101.050419565</c:v>
                </c:pt>
                <c:pt idx="541">
                  <c:v>101.05064665099999</c:v>
                </c:pt>
                <c:pt idx="542">
                  <c:v>101.05087299100001</c:v>
                </c:pt>
                <c:pt idx="543">
                  <c:v>101.051101884</c:v>
                </c:pt>
                <c:pt idx="544">
                  <c:v>101.051325527</c:v>
                </c:pt>
                <c:pt idx="545">
                  <c:v>101.051545496</c:v>
                </c:pt>
                <c:pt idx="546">
                  <c:v>101.051766675</c:v>
                </c:pt>
                <c:pt idx="547">
                  <c:v>101.051986552</c:v>
                </c:pt>
                <c:pt idx="548">
                  <c:v>101.052207792</c:v>
                </c:pt>
                <c:pt idx="549">
                  <c:v>101.05242528399999</c:v>
                </c:pt>
                <c:pt idx="550">
                  <c:v>101.052641717</c:v>
                </c:pt>
                <c:pt idx="551">
                  <c:v>101.052856699</c:v>
                </c:pt>
                <c:pt idx="552">
                  <c:v>101.053070687</c:v>
                </c:pt>
                <c:pt idx="553">
                  <c:v>101.05328351199999</c:v>
                </c:pt>
                <c:pt idx="554">
                  <c:v>101.0534952</c:v>
                </c:pt>
                <c:pt idx="555">
                  <c:v>101.053705814</c:v>
                </c:pt>
                <c:pt idx="556">
                  <c:v>101.053915354</c:v>
                </c:pt>
                <c:pt idx="557">
                  <c:v>101.054123918</c:v>
                </c:pt>
                <c:pt idx="558">
                  <c:v>101.054331299</c:v>
                </c:pt>
                <c:pt idx="559">
                  <c:v>101.054537751</c:v>
                </c:pt>
                <c:pt idx="560">
                  <c:v>101.054743221</c:v>
                </c:pt>
                <c:pt idx="561">
                  <c:v>101.054947732</c:v>
                </c:pt>
                <c:pt idx="562">
                  <c:v>101.055151309</c:v>
                </c:pt>
                <c:pt idx="563">
                  <c:v>101.055353977</c:v>
                </c:pt>
                <c:pt idx="564">
                  <c:v>101.055553734</c:v>
                </c:pt>
                <c:pt idx="565">
                  <c:v>101.055754502</c:v>
                </c:pt>
                <c:pt idx="566">
                  <c:v>101.05595461</c:v>
                </c:pt>
                <c:pt idx="567">
                  <c:v>101.056153783</c:v>
                </c:pt>
                <c:pt idx="568">
                  <c:v>101.05635455700001</c:v>
                </c:pt>
                <c:pt idx="569">
                  <c:v>101.05655246400001</c:v>
                </c:pt>
                <c:pt idx="570">
                  <c:v>101.056746308</c:v>
                </c:pt>
                <c:pt idx="571">
                  <c:v>101.05694252799999</c:v>
                </c:pt>
                <c:pt idx="572">
                  <c:v>101.05713828499999</c:v>
                </c:pt>
                <c:pt idx="573">
                  <c:v>101.05733665</c:v>
                </c:pt>
                <c:pt idx="574">
                  <c:v>101.057531137</c:v>
                </c:pt>
                <c:pt idx="575">
                  <c:v>101.057723107</c:v>
                </c:pt>
                <c:pt idx="576">
                  <c:v>101.05791650899999</c:v>
                </c:pt>
                <c:pt idx="577">
                  <c:v>101.058109413</c:v>
                </c:pt>
                <c:pt idx="578">
                  <c:v>101.05830380099999</c:v>
                </c:pt>
                <c:pt idx="579">
                  <c:v>101.058495803</c:v>
                </c:pt>
                <c:pt idx="580">
                  <c:v>101.058682967</c:v>
                </c:pt>
                <c:pt idx="581">
                  <c:v>101.05887420000001</c:v>
                </c:pt>
                <c:pt idx="582">
                  <c:v>101.059065347</c:v>
                </c:pt>
                <c:pt idx="583">
                  <c:v>101.05926019100001</c:v>
                </c:pt>
                <c:pt idx="584">
                  <c:v>101.059450657</c:v>
                </c:pt>
                <c:pt idx="585">
                  <c:v>101.05964084</c:v>
                </c:pt>
                <c:pt idx="586">
                  <c:v>101.059830852</c:v>
                </c:pt>
                <c:pt idx="587">
                  <c:v>101.06002073400001</c:v>
                </c:pt>
                <c:pt idx="588">
                  <c:v>101.060210524</c:v>
                </c:pt>
                <c:pt idx="589">
                  <c:v>101.060400265</c:v>
                </c:pt>
                <c:pt idx="590">
                  <c:v>101.060589999</c:v>
                </c:pt>
                <c:pt idx="591">
                  <c:v>101.060779767</c:v>
                </c:pt>
                <c:pt idx="592">
                  <c:v>101.060969618</c:v>
                </c:pt>
                <c:pt idx="593">
                  <c:v>101.06115356399999</c:v>
                </c:pt>
                <c:pt idx="594">
                  <c:v>101.061346108</c:v>
                </c:pt>
                <c:pt idx="595">
                  <c:v>101.061536472</c:v>
                </c:pt>
                <c:pt idx="596">
                  <c:v>101.061733086</c:v>
                </c:pt>
                <c:pt idx="597">
                  <c:v>101.061923986</c:v>
                </c:pt>
                <c:pt idx="598">
                  <c:v>101.062115069</c:v>
                </c:pt>
                <c:pt idx="599">
                  <c:v>101.06230433499999</c:v>
                </c:pt>
                <c:pt idx="600">
                  <c:v>101.062496717</c:v>
                </c:pt>
                <c:pt idx="601">
                  <c:v>101.06268921500001</c:v>
                </c:pt>
                <c:pt idx="602">
                  <c:v>101.062885982</c:v>
                </c:pt>
                <c:pt idx="603">
                  <c:v>101.063079743</c:v>
                </c:pt>
                <c:pt idx="604">
                  <c:v>101.063274143</c:v>
                </c:pt>
                <c:pt idx="605">
                  <c:v>101.063469426</c:v>
                </c:pt>
                <c:pt idx="606">
                  <c:v>101.06366211300001</c:v>
                </c:pt>
                <c:pt idx="607">
                  <c:v>101.06385520000001</c:v>
                </c:pt>
                <c:pt idx="608">
                  <c:v>101.06405581</c:v>
                </c:pt>
                <c:pt idx="609">
                  <c:v>101.064254319</c:v>
                </c:pt>
                <c:pt idx="610">
                  <c:v>101.064455944</c:v>
                </c:pt>
                <c:pt idx="611">
                  <c:v>101.064656595</c:v>
                </c:pt>
                <c:pt idx="612">
                  <c:v>101.06485707900001</c:v>
                </c:pt>
                <c:pt idx="613">
                  <c:v>101.06506094300001</c:v>
                </c:pt>
                <c:pt idx="614">
                  <c:v>101.06526497599999</c:v>
                </c:pt>
                <c:pt idx="615">
                  <c:v>101.065468166</c:v>
                </c:pt>
                <c:pt idx="616">
                  <c:v>101.065674945</c:v>
                </c:pt>
                <c:pt idx="617">
                  <c:v>101.06588137200001</c:v>
                </c:pt>
                <c:pt idx="618">
                  <c:v>101.066091267</c:v>
                </c:pt>
                <c:pt idx="619">
                  <c:v>101.066308838</c:v>
                </c:pt>
                <c:pt idx="620">
                  <c:v>101.06652125399999</c:v>
                </c:pt>
                <c:pt idx="621">
                  <c:v>101.066735663</c:v>
                </c:pt>
                <c:pt idx="622">
                  <c:v>101.066950968</c:v>
                </c:pt>
                <c:pt idx="623">
                  <c:v>101.06716408299999</c:v>
                </c:pt>
                <c:pt idx="624">
                  <c:v>101.067384799</c:v>
                </c:pt>
                <c:pt idx="625">
                  <c:v>101.067606654</c:v>
                </c:pt>
                <c:pt idx="626">
                  <c:v>101.067830547</c:v>
                </c:pt>
                <c:pt idx="627">
                  <c:v>101.06805655300001</c:v>
                </c:pt>
                <c:pt idx="628">
                  <c:v>101.06828474700001</c:v>
                </c:pt>
                <c:pt idx="629">
                  <c:v>101.068513051</c:v>
                </c:pt>
                <c:pt idx="630">
                  <c:v>101.068745862</c:v>
                </c:pt>
                <c:pt idx="631">
                  <c:v>101.068981093</c:v>
                </c:pt>
                <c:pt idx="632">
                  <c:v>101.06922097099999</c:v>
                </c:pt>
                <c:pt idx="633">
                  <c:v>101.069461277</c:v>
                </c:pt>
                <c:pt idx="634">
                  <c:v>101.069704247</c:v>
                </c:pt>
                <c:pt idx="635">
                  <c:v>101.069946938</c:v>
                </c:pt>
                <c:pt idx="636">
                  <c:v>101.070195281</c:v>
                </c:pt>
                <c:pt idx="637">
                  <c:v>101.07044657599999</c:v>
                </c:pt>
                <c:pt idx="638">
                  <c:v>101.07070430500001</c:v>
                </c:pt>
                <c:pt idx="639">
                  <c:v>101.070962069</c:v>
                </c:pt>
                <c:pt idx="640">
                  <c:v>101.071229379</c:v>
                </c:pt>
                <c:pt idx="641">
                  <c:v>101.07149147600001</c:v>
                </c:pt>
                <c:pt idx="642">
                  <c:v>101.07176001800001</c:v>
                </c:pt>
                <c:pt idx="643">
                  <c:v>101.072024316</c:v>
                </c:pt>
                <c:pt idx="644">
                  <c:v>101.07229942799999</c:v>
                </c:pt>
                <c:pt idx="645">
                  <c:v>101.072577495</c:v>
                </c:pt>
                <c:pt idx="646">
                  <c:v>101.07285931200001</c:v>
                </c:pt>
                <c:pt idx="647">
                  <c:v>101.073140612</c:v>
                </c:pt>
                <c:pt idx="648">
                  <c:v>101.07343024799999</c:v>
                </c:pt>
                <c:pt idx="649">
                  <c:v>101.073723935</c:v>
                </c:pt>
                <c:pt idx="650">
                  <c:v>101.074026113</c:v>
                </c:pt>
                <c:pt idx="651">
                  <c:v>101.074328193</c:v>
                </c:pt>
                <c:pt idx="652">
                  <c:v>101.074633531</c:v>
                </c:pt>
                <c:pt idx="653">
                  <c:v>101.07494555300001</c:v>
                </c:pt>
                <c:pt idx="654">
                  <c:v>101.075261052</c:v>
                </c:pt>
                <c:pt idx="655">
                  <c:v>101.075581884</c:v>
                </c:pt>
                <c:pt idx="656">
                  <c:v>101.075904193</c:v>
                </c:pt>
                <c:pt idx="657">
                  <c:v>101.076236146</c:v>
                </c:pt>
                <c:pt idx="658">
                  <c:v>101.07657109500001</c:v>
                </c:pt>
                <c:pt idx="659">
                  <c:v>101.076911196</c:v>
                </c:pt>
                <c:pt idx="660">
                  <c:v>101.077264988</c:v>
                </c:pt>
                <c:pt idx="661">
                  <c:v>101.077622112</c:v>
                </c:pt>
                <c:pt idx="662">
                  <c:v>101.07798119900001</c:v>
                </c:pt>
                <c:pt idx="663">
                  <c:v>101.078319077</c:v>
                </c:pt>
                <c:pt idx="664">
                  <c:v>101.078723717</c:v>
                </c:pt>
                <c:pt idx="665">
                  <c:v>101.079066642</c:v>
                </c:pt>
                <c:pt idx="666">
                  <c:v>101.079446195</c:v>
                </c:pt>
                <c:pt idx="667">
                  <c:v>101.07983189799999</c:v>
                </c:pt>
                <c:pt idx="668">
                  <c:v>101.08022781299999</c:v>
                </c:pt>
                <c:pt idx="669">
                  <c:v>101.080622271</c:v>
                </c:pt>
                <c:pt idx="670">
                  <c:v>101.081027314</c:v>
                </c:pt>
                <c:pt idx="671">
                  <c:v>101.08144005299999</c:v>
                </c:pt>
                <c:pt idx="672">
                  <c:v>101.081850749</c:v>
                </c:pt>
                <c:pt idx="673">
                  <c:v>101.08228386099999</c:v>
                </c:pt>
                <c:pt idx="674">
                  <c:v>101.082715147</c:v>
                </c:pt>
                <c:pt idx="675">
                  <c:v>101.083154917</c:v>
                </c:pt>
                <c:pt idx="676">
                  <c:v>101.083599222</c:v>
                </c:pt>
                <c:pt idx="677">
                  <c:v>101.084053896</c:v>
                </c:pt>
                <c:pt idx="678">
                  <c:v>101.084517116</c:v>
                </c:pt>
                <c:pt idx="679">
                  <c:v>101.08498730399999</c:v>
                </c:pt>
                <c:pt idx="680">
                  <c:v>101.08546567400001</c:v>
                </c:pt>
                <c:pt idx="681">
                  <c:v>101.08594811</c:v>
                </c:pt>
                <c:pt idx="682">
                  <c:v>101.086443864</c:v>
                </c:pt>
                <c:pt idx="683">
                  <c:v>101.08695159600001</c:v>
                </c:pt>
                <c:pt idx="684">
                  <c:v>101.08746441700001</c:v>
                </c:pt>
                <c:pt idx="685">
                  <c:v>101.087979037</c:v>
                </c:pt>
                <c:pt idx="686">
                  <c:v>101.088511205</c:v>
                </c:pt>
                <c:pt idx="687">
                  <c:v>101.089050034</c:v>
                </c:pt>
                <c:pt idx="688">
                  <c:v>101.089592442</c:v>
                </c:pt>
                <c:pt idx="689">
                  <c:v>101.090151986</c:v>
                </c:pt>
                <c:pt idx="690">
                  <c:v>101.090726225</c:v>
                </c:pt>
                <c:pt idx="691">
                  <c:v>101.091304298</c:v>
                </c:pt>
                <c:pt idx="692">
                  <c:v>101.09188681099999</c:v>
                </c:pt>
                <c:pt idx="693">
                  <c:v>101.092483371</c:v>
                </c:pt>
                <c:pt idx="694">
                  <c:v>101.09309309299999</c:v>
                </c:pt>
                <c:pt idx="695">
                  <c:v>101.09371410999999</c:v>
                </c:pt>
                <c:pt idx="696">
                  <c:v>101.094343061</c:v>
                </c:pt>
                <c:pt idx="697">
                  <c:v>101.09498310399999</c:v>
                </c:pt>
                <c:pt idx="698">
                  <c:v>101.095634519</c:v>
                </c:pt>
                <c:pt idx="699">
                  <c:v>101.096292701</c:v>
                </c:pt>
                <c:pt idx="700">
                  <c:v>101.09696685999999</c:v>
                </c:pt>
                <c:pt idx="701">
                  <c:v>101.09765279200001</c:v>
                </c:pt>
                <c:pt idx="702">
                  <c:v>101.098355041</c:v>
                </c:pt>
                <c:pt idx="703">
                  <c:v>101.09906501099999</c:v>
                </c:pt>
                <c:pt idx="704">
                  <c:v>101.099787394</c:v>
                </c:pt>
                <c:pt idx="705">
                  <c:v>101.100522254</c:v>
                </c:pt>
                <c:pt idx="706">
                  <c:v>101.101272682</c:v>
                </c:pt>
                <c:pt idx="707">
                  <c:v>101.102033459</c:v>
                </c:pt>
                <c:pt idx="708">
                  <c:v>101.10280747</c:v>
                </c:pt>
                <c:pt idx="709">
                  <c:v>101.103594847</c:v>
                </c:pt>
                <c:pt idx="710">
                  <c:v>101.104396024</c:v>
                </c:pt>
                <c:pt idx="711">
                  <c:v>101.10520854400001</c:v>
                </c:pt>
                <c:pt idx="712">
                  <c:v>101.10603765</c:v>
                </c:pt>
                <c:pt idx="713">
                  <c:v>101.106881222</c:v>
                </c:pt>
                <c:pt idx="714">
                  <c:v>101.107743418</c:v>
                </c:pt>
                <c:pt idx="715">
                  <c:v>101.108610709</c:v>
                </c:pt>
                <c:pt idx="716">
                  <c:v>101.109498871</c:v>
                </c:pt>
                <c:pt idx="717">
                  <c:v>101.110402357</c:v>
                </c:pt>
                <c:pt idx="718">
                  <c:v>101.111320811</c:v>
                </c:pt>
                <c:pt idx="719">
                  <c:v>101.11225565399999</c:v>
                </c:pt>
                <c:pt idx="720">
                  <c:v>101.113206551</c:v>
                </c:pt>
                <c:pt idx="721">
                  <c:v>101.114173851</c:v>
                </c:pt>
                <c:pt idx="722">
                  <c:v>101.115162119</c:v>
                </c:pt>
                <c:pt idx="723">
                  <c:v>101.11616267399999</c:v>
                </c:pt>
                <c:pt idx="724">
                  <c:v>101.117180335</c:v>
                </c:pt>
                <c:pt idx="725">
                  <c:v>101.118215437</c:v>
                </c:pt>
                <c:pt idx="726">
                  <c:v>101.119262721</c:v>
                </c:pt>
                <c:pt idx="727">
                  <c:v>101.120333425</c:v>
                </c:pt>
                <c:pt idx="728">
                  <c:v>101.12142228800001</c:v>
                </c:pt>
                <c:pt idx="729">
                  <c:v>101.12253186300001</c:v>
                </c:pt>
                <c:pt idx="730">
                  <c:v>101.123666277</c:v>
                </c:pt>
                <c:pt idx="731">
                  <c:v>101.124808501</c:v>
                </c:pt>
                <c:pt idx="732">
                  <c:v>101.125972844</c:v>
                </c:pt>
                <c:pt idx="733">
                  <c:v>101.12715549000001</c:v>
                </c:pt>
                <c:pt idx="734">
                  <c:v>101.128353885</c:v>
                </c:pt>
                <c:pt idx="735">
                  <c:v>101.1295779</c:v>
                </c:pt>
                <c:pt idx="736">
                  <c:v>101.130825778</c:v>
                </c:pt>
                <c:pt idx="737">
                  <c:v>101.13209175999999</c:v>
                </c:pt>
                <c:pt idx="738">
                  <c:v>101.133378077</c:v>
                </c:pt>
                <c:pt idx="739">
                  <c:v>101.134683403</c:v>
                </c:pt>
                <c:pt idx="740">
                  <c:v>101.136012792</c:v>
                </c:pt>
                <c:pt idx="741">
                  <c:v>101.13736010700001</c:v>
                </c:pt>
                <c:pt idx="742">
                  <c:v>101.138735822</c:v>
                </c:pt>
                <c:pt idx="743">
                  <c:v>101.140132153</c:v>
                </c:pt>
                <c:pt idx="744">
                  <c:v>101.14155399400001</c:v>
                </c:pt>
                <c:pt idx="745">
                  <c:v>101.142996529</c:v>
                </c:pt>
                <c:pt idx="746">
                  <c:v>101.144465268</c:v>
                </c:pt>
                <c:pt idx="747">
                  <c:v>101.145960624</c:v>
                </c:pt>
                <c:pt idx="748">
                  <c:v>101.147466444</c:v>
                </c:pt>
                <c:pt idx="749">
                  <c:v>101.14902613300001</c:v>
                </c:pt>
                <c:pt idx="750">
                  <c:v>101.15058016499999</c:v>
                </c:pt>
                <c:pt idx="751">
                  <c:v>101.15218081800001</c:v>
                </c:pt>
                <c:pt idx="752">
                  <c:v>101.15377998300001</c:v>
                </c:pt>
                <c:pt idx="753">
                  <c:v>101.155425978</c:v>
                </c:pt>
                <c:pt idx="754">
                  <c:v>101.157080013</c:v>
                </c:pt>
                <c:pt idx="755">
                  <c:v>101.158773443</c:v>
                </c:pt>
                <c:pt idx="756">
                  <c:v>101.160493844</c:v>
                </c:pt>
                <c:pt idx="757">
                  <c:v>101.162246677</c:v>
                </c:pt>
                <c:pt idx="758">
                  <c:v>101.164021938</c:v>
                </c:pt>
                <c:pt idx="759">
                  <c:v>101.165822455</c:v>
                </c:pt>
                <c:pt idx="760">
                  <c:v>101.16765089899999</c:v>
                </c:pt>
                <c:pt idx="761">
                  <c:v>101.169517392</c:v>
                </c:pt>
                <c:pt idx="762">
                  <c:v>101.171421059</c:v>
                </c:pt>
                <c:pt idx="763">
                  <c:v>101.173333973</c:v>
                </c:pt>
                <c:pt idx="764">
                  <c:v>101.175302535</c:v>
                </c:pt>
                <c:pt idx="765">
                  <c:v>101.177269385</c:v>
                </c:pt>
                <c:pt idx="766">
                  <c:v>101.17928843999999</c:v>
                </c:pt>
                <c:pt idx="767">
                  <c:v>101.18130501500001</c:v>
                </c:pt>
                <c:pt idx="768">
                  <c:v>101.183390694</c:v>
                </c:pt>
                <c:pt idx="769">
                  <c:v>101.185477284</c:v>
                </c:pt>
                <c:pt idx="770">
                  <c:v>101.187610177</c:v>
                </c:pt>
                <c:pt idx="771">
                  <c:v>101.189786148</c:v>
                </c:pt>
                <c:pt idx="772">
                  <c:v>101.191985311</c:v>
                </c:pt>
                <c:pt idx="773">
                  <c:v>101.19421731</c:v>
                </c:pt>
                <c:pt idx="774">
                  <c:v>101.19648142200001</c:v>
                </c:pt>
                <c:pt idx="775">
                  <c:v>101.19878323099999</c:v>
                </c:pt>
                <c:pt idx="776">
                  <c:v>101.201116716</c:v>
                </c:pt>
                <c:pt idx="777">
                  <c:v>101.203487583</c:v>
                </c:pt>
                <c:pt idx="778">
                  <c:v>101.20589354099999</c:v>
                </c:pt>
                <c:pt idx="779">
                  <c:v>101.20833765499999</c:v>
                </c:pt>
                <c:pt idx="780">
                  <c:v>101.210816185</c:v>
                </c:pt>
                <c:pt idx="781">
                  <c:v>101.21332966999999</c:v>
                </c:pt>
                <c:pt idx="782">
                  <c:v>101.21588282899999</c:v>
                </c:pt>
                <c:pt idx="783">
                  <c:v>101.218468532</c:v>
                </c:pt>
                <c:pt idx="784">
                  <c:v>101.221091405</c:v>
                </c:pt>
                <c:pt idx="785">
                  <c:v>101.22375581199999</c:v>
                </c:pt>
                <c:pt idx="786">
                  <c:v>101.226457048</c:v>
                </c:pt>
                <c:pt idx="787">
                  <c:v>101.229195812</c:v>
                </c:pt>
                <c:pt idx="788">
                  <c:v>101.23197208000001</c:v>
                </c:pt>
                <c:pt idx="789">
                  <c:v>101.23478671300001</c:v>
                </c:pt>
                <c:pt idx="790">
                  <c:v>101.23764471699999</c:v>
                </c:pt>
                <c:pt idx="791">
                  <c:v>101.24053973300001</c:v>
                </c:pt>
                <c:pt idx="792">
                  <c:v>101.243481601</c:v>
                </c:pt>
                <c:pt idx="793">
                  <c:v>101.246459665</c:v>
                </c:pt>
                <c:pt idx="794">
                  <c:v>101.249477955</c:v>
                </c:pt>
                <c:pt idx="795">
                  <c:v>101.25253932699999</c:v>
                </c:pt>
                <c:pt idx="796">
                  <c:v>101.255633731</c:v>
                </c:pt>
                <c:pt idx="797">
                  <c:v>101.25877570500001</c:v>
                </c:pt>
                <c:pt idx="798">
                  <c:v>101.261960957</c:v>
                </c:pt>
                <c:pt idx="799">
                  <c:v>101.265195615</c:v>
                </c:pt>
                <c:pt idx="800">
                  <c:v>101.268467371</c:v>
                </c:pt>
                <c:pt idx="801">
                  <c:v>101.27178146200001</c:v>
                </c:pt>
                <c:pt idx="802">
                  <c:v>101.275141163</c:v>
                </c:pt>
                <c:pt idx="803">
                  <c:v>101.27853982800001</c:v>
                </c:pt>
                <c:pt idx="804">
                  <c:v>101.28198610600001</c:v>
                </c:pt>
                <c:pt idx="805">
                  <c:v>101.285477847</c:v>
                </c:pt>
                <c:pt idx="806">
                  <c:v>101.28901895</c:v>
                </c:pt>
                <c:pt idx="807">
                  <c:v>101.29260577700001</c:v>
                </c:pt>
                <c:pt idx="808">
                  <c:v>101.29623287299999</c:v>
                </c:pt>
                <c:pt idx="809">
                  <c:v>101.299901224</c:v>
                </c:pt>
                <c:pt idx="810">
                  <c:v>101.303619983</c:v>
                </c:pt>
                <c:pt idx="811">
                  <c:v>101.307379853</c:v>
                </c:pt>
                <c:pt idx="812">
                  <c:v>101.311191291</c:v>
                </c:pt>
                <c:pt idx="813">
                  <c:v>101.315049278</c:v>
                </c:pt>
                <c:pt idx="814">
                  <c:v>101.318953886</c:v>
                </c:pt>
                <c:pt idx="815">
                  <c:v>101.322905705</c:v>
                </c:pt>
                <c:pt idx="816">
                  <c:v>101.32690429900001</c:v>
                </c:pt>
                <c:pt idx="817">
                  <c:v>101.330951046</c:v>
                </c:pt>
                <c:pt idx="818">
                  <c:v>101.33504432700001</c:v>
                </c:pt>
                <c:pt idx="819">
                  <c:v>101.339185691</c:v>
                </c:pt>
                <c:pt idx="820">
                  <c:v>101.343374195</c:v>
                </c:pt>
                <c:pt idx="821">
                  <c:v>101.347610821</c:v>
                </c:pt>
                <c:pt idx="822">
                  <c:v>101.35189536999999</c:v>
                </c:pt>
                <c:pt idx="823">
                  <c:v>101.356233825</c:v>
                </c:pt>
                <c:pt idx="824">
                  <c:v>101.360614236</c:v>
                </c:pt>
                <c:pt idx="825">
                  <c:v>101.36503675100001</c:v>
                </c:pt>
                <c:pt idx="826">
                  <c:v>101.369513086</c:v>
                </c:pt>
                <c:pt idx="827">
                  <c:v>101.374044083</c:v>
                </c:pt>
                <c:pt idx="828">
                  <c:v>101.378616318</c:v>
                </c:pt>
                <c:pt idx="829">
                  <c:v>101.383236432</c:v>
                </c:pt>
                <c:pt idx="830">
                  <c:v>101.387897417</c:v>
                </c:pt>
                <c:pt idx="831">
                  <c:v>101.392612984</c:v>
                </c:pt>
                <c:pt idx="832">
                  <c:v>101.39737587800001</c:v>
                </c:pt>
                <c:pt idx="833">
                  <c:v>101.402188224</c:v>
                </c:pt>
                <c:pt idx="834">
                  <c:v>101.407045372</c:v>
                </c:pt>
                <c:pt idx="835">
                  <c:v>101.411949448</c:v>
                </c:pt>
                <c:pt idx="836">
                  <c:v>101.41690013100001</c:v>
                </c:pt>
                <c:pt idx="837">
                  <c:v>101.421894885</c:v>
                </c:pt>
                <c:pt idx="838">
                  <c:v>101.426937721</c:v>
                </c:pt>
                <c:pt idx="839">
                  <c:v>101.432029027</c:v>
                </c:pt>
                <c:pt idx="840">
                  <c:v>101.43716261199999</c:v>
                </c:pt>
                <c:pt idx="841">
                  <c:v>101.442344041</c:v>
                </c:pt>
                <c:pt idx="842">
                  <c:v>101.447563503</c:v>
                </c:pt>
                <c:pt idx="843">
                  <c:v>101.452829678</c:v>
                </c:pt>
                <c:pt idx="844">
                  <c:v>101.458135731</c:v>
                </c:pt>
                <c:pt idx="845">
                  <c:v>101.463487465</c:v>
                </c:pt>
                <c:pt idx="846">
                  <c:v>101.468882579</c:v>
                </c:pt>
                <c:pt idx="847">
                  <c:v>101.474320815</c:v>
                </c:pt>
                <c:pt idx="848">
                  <c:v>101.47980490499999</c:v>
                </c:pt>
                <c:pt idx="849">
                  <c:v>101.48531894200001</c:v>
                </c:pt>
                <c:pt idx="850">
                  <c:v>101.49087817500001</c:v>
                </c:pt>
                <c:pt idx="851">
                  <c:v>101.496452197</c:v>
                </c:pt>
                <c:pt idx="852">
                  <c:v>101.50208092699999</c:v>
                </c:pt>
                <c:pt idx="853">
                  <c:v>101.50774703499999</c:v>
                </c:pt>
                <c:pt idx="854">
                  <c:v>101.51344637699999</c:v>
                </c:pt>
                <c:pt idx="855">
                  <c:v>101.51918879999999</c:v>
                </c:pt>
                <c:pt idx="856">
                  <c:v>101.524952005</c:v>
                </c:pt>
                <c:pt idx="857">
                  <c:v>101.530746204</c:v>
                </c:pt>
                <c:pt idx="858">
                  <c:v>101.53656763399999</c:v>
                </c:pt>
                <c:pt idx="859">
                  <c:v>101.54242328700001</c:v>
                </c:pt>
                <c:pt idx="860">
                  <c:v>101.548306983</c:v>
                </c:pt>
                <c:pt idx="861">
                  <c:v>101.554215515</c:v>
                </c:pt>
                <c:pt idx="862">
                  <c:v>101.56014731</c:v>
                </c:pt>
                <c:pt idx="863">
                  <c:v>101.566102391</c:v>
                </c:pt>
                <c:pt idx="864">
                  <c:v>101.572079945</c:v>
                </c:pt>
                <c:pt idx="865">
                  <c:v>101.578074622</c:v>
                </c:pt>
                <c:pt idx="866">
                  <c:v>101.58408452499999</c:v>
                </c:pt>
                <c:pt idx="867">
                  <c:v>101.590111229</c:v>
                </c:pt>
                <c:pt idx="868">
                  <c:v>101.596150935</c:v>
                </c:pt>
                <c:pt idx="869">
                  <c:v>101.60220144900001</c:v>
                </c:pt>
                <c:pt idx="870">
                  <c:v>101.608260555</c:v>
                </c:pt>
                <c:pt idx="871">
                  <c:v>101.61432607499999</c:v>
                </c:pt>
                <c:pt idx="872">
                  <c:v>101.620401141</c:v>
                </c:pt>
                <c:pt idx="873">
                  <c:v>101.626472537</c:v>
                </c:pt>
                <c:pt idx="874">
                  <c:v>101.632541948</c:v>
                </c:pt>
                <c:pt idx="875">
                  <c:v>101.638600299</c:v>
                </c:pt>
                <c:pt idx="876">
                  <c:v>101.644659233</c:v>
                </c:pt>
                <c:pt idx="877">
                  <c:v>101.65070971</c:v>
                </c:pt>
                <c:pt idx="878">
                  <c:v>101.656746129</c:v>
                </c:pt>
                <c:pt idx="879">
                  <c:v>101.662766588</c:v>
                </c:pt>
                <c:pt idx="880">
                  <c:v>101.668767569</c:v>
                </c:pt>
                <c:pt idx="881">
                  <c:v>101.674744131</c:v>
                </c:pt>
                <c:pt idx="882">
                  <c:v>101.680697795</c:v>
                </c:pt>
                <c:pt idx="883">
                  <c:v>101.68661905499999</c:v>
                </c:pt>
                <c:pt idx="884">
                  <c:v>101.692511963</c:v>
                </c:pt>
                <c:pt idx="885">
                  <c:v>101.698364614</c:v>
                </c:pt>
                <c:pt idx="886">
                  <c:v>101.704177359</c:v>
                </c:pt>
                <c:pt idx="887">
                  <c:v>101.709943743</c:v>
                </c:pt>
                <c:pt idx="888">
                  <c:v>101.71565650700001</c:v>
                </c:pt>
                <c:pt idx="889">
                  <c:v>101.72132799800001</c:v>
                </c:pt>
                <c:pt idx="890">
                  <c:v>101.72694099500001</c:v>
                </c:pt>
                <c:pt idx="891">
                  <c:v>101.73248031599999</c:v>
                </c:pt>
                <c:pt idx="892">
                  <c:v>101.737946667</c:v>
                </c:pt>
                <c:pt idx="893">
                  <c:v>101.7433541</c:v>
                </c:pt>
                <c:pt idx="894">
                  <c:v>101.74867775600001</c:v>
                </c:pt>
                <c:pt idx="895">
                  <c:v>101.75390632</c:v>
                </c:pt>
                <c:pt idx="896">
                  <c:v>101.759073562</c:v>
                </c:pt>
                <c:pt idx="897">
                  <c:v>101.76411863600001</c:v>
                </c:pt>
                <c:pt idx="898">
                  <c:v>101.76907849200001</c:v>
                </c:pt>
                <c:pt idx="899">
                  <c:v>101.773943557</c:v>
                </c:pt>
                <c:pt idx="900">
                  <c:v>101.778681926</c:v>
                </c:pt>
                <c:pt idx="901">
                  <c:v>101.78330755499999</c:v>
                </c:pt>
                <c:pt idx="902">
                  <c:v>101.787810591</c:v>
                </c:pt>
                <c:pt idx="903">
                  <c:v>101.792183128</c:v>
                </c:pt>
                <c:pt idx="904">
                  <c:v>101.796411132</c:v>
                </c:pt>
                <c:pt idx="905">
                  <c:v>101.800512985</c:v>
                </c:pt>
                <c:pt idx="906">
                  <c:v>101.80446431</c:v>
                </c:pt>
                <c:pt idx="907">
                  <c:v>101.808225975</c:v>
                </c:pt>
                <c:pt idx="908">
                  <c:v>101.81186329400001</c:v>
                </c:pt>
                <c:pt idx="909">
                  <c:v>101.81528915299999</c:v>
                </c:pt>
                <c:pt idx="910">
                  <c:v>101.81856358</c:v>
                </c:pt>
                <c:pt idx="911">
                  <c:v>101.821631498</c:v>
                </c:pt>
                <c:pt idx="912">
                  <c:v>101.82451092399999</c:v>
                </c:pt>
                <c:pt idx="913">
                  <c:v>101.82718664399999</c:v>
                </c:pt>
                <c:pt idx="914">
                  <c:v>101.82965417</c:v>
                </c:pt>
                <c:pt idx="915">
                  <c:v>101.831895347</c:v>
                </c:pt>
                <c:pt idx="916">
                  <c:v>101.833901383</c:v>
                </c:pt>
                <c:pt idx="917">
                  <c:v>101.835672843</c:v>
                </c:pt>
                <c:pt idx="918">
                  <c:v>101.837201226</c:v>
                </c:pt>
                <c:pt idx="919">
                  <c:v>101.838468359</c:v>
                </c:pt>
                <c:pt idx="920">
                  <c:v>101.83946072800001</c:v>
                </c:pt>
                <c:pt idx="921">
                  <c:v>101.840179214</c:v>
                </c:pt>
                <c:pt idx="922">
                  <c:v>101.840612846</c:v>
                </c:pt>
                <c:pt idx="923">
                  <c:v>101.840752696</c:v>
                </c:pt>
                <c:pt idx="924">
                  <c:v>101.840579484</c:v>
                </c:pt>
                <c:pt idx="925">
                  <c:v>101.840092306</c:v>
                </c:pt>
                <c:pt idx="926">
                  <c:v>101.839270533</c:v>
                </c:pt>
                <c:pt idx="927">
                  <c:v>101.838128739</c:v>
                </c:pt>
                <c:pt idx="928">
                  <c:v>101.836607102</c:v>
                </c:pt>
                <c:pt idx="929">
                  <c:v>101.83473716500001</c:v>
                </c:pt>
                <c:pt idx="930">
                  <c:v>101.832487552</c:v>
                </c:pt>
                <c:pt idx="931">
                  <c:v>101.8298626</c:v>
                </c:pt>
                <c:pt idx="932">
                  <c:v>101.82683707299999</c:v>
                </c:pt>
                <c:pt idx="933">
                  <c:v>101.823402622</c:v>
                </c:pt>
                <c:pt idx="934">
                  <c:v>101.81954712700001</c:v>
                </c:pt>
                <c:pt idx="935">
                  <c:v>101.815260794</c:v>
                </c:pt>
                <c:pt idx="936">
                  <c:v>101.81052567899999</c:v>
                </c:pt>
                <c:pt idx="937">
                  <c:v>101.80532452999999</c:v>
                </c:pt>
                <c:pt idx="938">
                  <c:v>101.799663326</c:v>
                </c:pt>
                <c:pt idx="939">
                  <c:v>101.793512686</c:v>
                </c:pt>
                <c:pt idx="940">
                  <c:v>101.786863829</c:v>
                </c:pt>
                <c:pt idx="941">
                  <c:v>101.779703293</c:v>
                </c:pt>
                <c:pt idx="942">
                  <c:v>101.77201743099999</c:v>
                </c:pt>
                <c:pt idx="943">
                  <c:v>101.763788099</c:v>
                </c:pt>
                <c:pt idx="944">
                  <c:v>101.75500995599999</c:v>
                </c:pt>
                <c:pt idx="945">
                  <c:v>101.74566890600001</c:v>
                </c:pt>
                <c:pt idx="946">
                  <c:v>101.735739631</c:v>
                </c:pt>
                <c:pt idx="947">
                  <c:v>101.725218935</c:v>
                </c:pt>
                <c:pt idx="948">
                  <c:v>101.714085274</c:v>
                </c:pt>
                <c:pt idx="949">
                  <c:v>101.702322348</c:v>
                </c:pt>
                <c:pt idx="950">
                  <c:v>101.689928169</c:v>
                </c:pt>
                <c:pt idx="951">
                  <c:v>101.676873215</c:v>
                </c:pt>
                <c:pt idx="952">
                  <c:v>101.663143684</c:v>
                </c:pt>
                <c:pt idx="953">
                  <c:v>101.648735062</c:v>
                </c:pt>
                <c:pt idx="954">
                  <c:v>101.633629336</c:v>
                </c:pt>
                <c:pt idx="955">
                  <c:v>101.617814602</c:v>
                </c:pt>
                <c:pt idx="956">
                  <c:v>101.601256944</c:v>
                </c:pt>
                <c:pt idx="957">
                  <c:v>101.583931729</c:v>
                </c:pt>
                <c:pt idx="958">
                  <c:v>101.56585838300001</c:v>
                </c:pt>
                <c:pt idx="959">
                  <c:v>101.54699554600001</c:v>
                </c:pt>
                <c:pt idx="960">
                  <c:v>101.527334502</c:v>
                </c:pt>
                <c:pt idx="961">
                  <c:v>101.506882668</c:v>
                </c:pt>
                <c:pt idx="962">
                  <c:v>101.485570045</c:v>
                </c:pt>
                <c:pt idx="963">
                  <c:v>101.463425894</c:v>
                </c:pt>
                <c:pt idx="964">
                  <c:v>101.440428066</c:v>
                </c:pt>
                <c:pt idx="965">
                  <c:v>101.416539716</c:v>
                </c:pt>
                <c:pt idx="966">
                  <c:v>101.39176107999999</c:v>
                </c:pt>
                <c:pt idx="967">
                  <c:v>101.366067125</c:v>
                </c:pt>
                <c:pt idx="968">
                  <c:v>101.33944361099999</c:v>
                </c:pt>
                <c:pt idx="969">
                  <c:v>101.311875915</c:v>
                </c:pt>
                <c:pt idx="970">
                  <c:v>101.28334513</c:v>
                </c:pt>
                <c:pt idx="971">
                  <c:v>101.253833689</c:v>
                </c:pt>
                <c:pt idx="972">
                  <c:v>101.22332548200001</c:v>
                </c:pt>
                <c:pt idx="973">
                  <c:v>101.191802615</c:v>
                </c:pt>
                <c:pt idx="974">
                  <c:v>101.15924926</c:v>
                </c:pt>
                <c:pt idx="975">
                  <c:v>101.12564668900001</c:v>
                </c:pt>
                <c:pt idx="976">
                  <c:v>101.090979421</c:v>
                </c:pt>
                <c:pt idx="977">
                  <c:v>101.055229529</c:v>
                </c:pt>
                <c:pt idx="978">
                  <c:v>101.01838018399999</c:v>
                </c:pt>
                <c:pt idx="979">
                  <c:v>100.980414162</c:v>
                </c:pt>
                <c:pt idx="980">
                  <c:v>100.94131467699999</c:v>
                </c:pt>
                <c:pt idx="981">
                  <c:v>100.901064844</c:v>
                </c:pt>
                <c:pt idx="982">
                  <c:v>100.85964757000001</c:v>
                </c:pt>
                <c:pt idx="983">
                  <c:v>100.817046</c:v>
                </c:pt>
                <c:pt idx="984">
                  <c:v>100.773243317</c:v>
                </c:pt>
                <c:pt idx="985">
                  <c:v>100.728222761</c:v>
                </c:pt>
                <c:pt idx="986">
                  <c:v>100.681967648</c:v>
                </c:pt>
                <c:pt idx="987">
                  <c:v>100.63446136</c:v>
                </c:pt>
                <c:pt idx="988">
                  <c:v>100.585687431</c:v>
                </c:pt>
                <c:pt idx="989">
                  <c:v>100.535629435</c:v>
                </c:pt>
                <c:pt idx="990">
                  <c:v>100.484271122</c:v>
                </c:pt>
                <c:pt idx="991">
                  <c:v>100.431596181</c:v>
                </c:pt>
                <c:pt idx="992">
                  <c:v>100.37758873600001</c:v>
                </c:pt>
                <c:pt idx="993">
                  <c:v>100.32223270999999</c:v>
                </c:pt>
                <c:pt idx="994">
                  <c:v>100.265512313</c:v>
                </c:pt>
                <c:pt idx="995">
                  <c:v>100.207412076</c:v>
                </c:pt>
                <c:pt idx="996">
                  <c:v>100.147916545</c:v>
                </c:pt>
                <c:pt idx="997">
                  <c:v>100.087010582</c:v>
                </c:pt>
                <c:pt idx="998">
                  <c:v>100.024678776</c:v>
                </c:pt>
                <c:pt idx="999">
                  <c:v>99.960906805600004</c:v>
                </c:pt>
                <c:pt idx="1000">
                  <c:v>99.895679195200003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02298880"/>
        <c:axId val="202300800"/>
      </c:scatterChart>
      <c:valAx>
        <c:axId val="202298880"/>
        <c:scaling>
          <c:orientation val="minMax"/>
          <c:max val="50"/>
          <c:min val="-50"/>
        </c:scaling>
        <c:delete val="0"/>
        <c:axPos val="b"/>
        <c:title>
          <c:tx>
            <c:rich>
              <a:bodyPr/>
              <a:lstStyle/>
              <a:p>
                <a:pPr>
                  <a:defRPr sz="800"/>
                </a:pPr>
                <a:r>
                  <a:rPr lang="en-US" sz="800"/>
                  <a:t>Distance from center of drift magnet [cm]</a:t>
                </a:r>
              </a:p>
            </c:rich>
          </c:tx>
          <c:layout/>
          <c:overlay val="0"/>
        </c:title>
        <c:numFmt formatCode="#,##0" sourceLinked="0"/>
        <c:majorTickMark val="in"/>
        <c:minorTickMark val="none"/>
        <c:tickLblPos val="nextTo"/>
        <c:txPr>
          <a:bodyPr/>
          <a:lstStyle/>
          <a:p>
            <a:pPr>
              <a:defRPr sz="800"/>
            </a:pPr>
            <a:endParaRPr lang="en-US"/>
          </a:p>
        </c:txPr>
        <c:crossAx val="202300800"/>
        <c:crossesAt val="100"/>
        <c:crossBetween val="midCat"/>
      </c:valAx>
      <c:valAx>
        <c:axId val="202300800"/>
        <c:scaling>
          <c:orientation val="minMax"/>
          <c:min val="100"/>
        </c:scaling>
        <c:delete val="0"/>
        <c:axPos val="l"/>
        <c:majorGridlines/>
        <c:title>
          <c:tx>
            <c:rich>
              <a:bodyPr/>
              <a:lstStyle/>
              <a:p>
                <a:pPr>
                  <a:defRPr sz="800"/>
                </a:pPr>
                <a:r>
                  <a:rPr lang="en-US" sz="800"/>
                  <a:t>Magnetic field [Gauss]</a:t>
                </a:r>
              </a:p>
            </c:rich>
          </c:tx>
          <c:layout/>
          <c:overlay val="0"/>
        </c:title>
        <c:numFmt formatCode="#,##0" sourceLinked="0"/>
        <c:majorTickMark val="none"/>
        <c:minorTickMark val="none"/>
        <c:tickLblPos val="nextTo"/>
        <c:txPr>
          <a:bodyPr/>
          <a:lstStyle/>
          <a:p>
            <a:pPr>
              <a:defRPr sz="800"/>
            </a:pPr>
            <a:endParaRPr lang="en-US"/>
          </a:p>
        </c:txPr>
        <c:crossAx val="202298880"/>
        <c:crossesAt val="-50"/>
        <c:crossBetween val="midCat"/>
        <c:majorUnit val="1"/>
      </c:valAx>
      <c:spPr>
        <a:ln w="22225" cmpd="sng">
          <a:solidFill>
            <a:schemeClr val="tx1">
              <a:tint val="75000"/>
              <a:shade val="95000"/>
              <a:satMod val="105000"/>
            </a:schemeClr>
          </a:solidFill>
          <a:prstDash val="solid"/>
        </a:ln>
      </c:spPr>
    </c:plotArea>
    <c:legend>
      <c:legendPos val="r"/>
      <c:layout>
        <c:manualLayout>
          <c:xMode val="edge"/>
          <c:yMode val="edge"/>
          <c:x val="0.11438119524578415"/>
          <c:y val="0.10182835183168287"/>
          <c:w val="0.38754074532514882"/>
          <c:h val="0.14386514662766392"/>
        </c:manualLayout>
      </c:layout>
      <c:overlay val="0"/>
      <c:spPr>
        <a:solidFill>
          <a:schemeClr val="bg1"/>
        </a:solidFill>
      </c:spPr>
      <c:txPr>
        <a:bodyPr/>
        <a:lstStyle/>
        <a:p>
          <a:pPr>
            <a:defRPr sz="800" b="0"/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 b="1"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1614194930367759"/>
          <c:y val="6.5792231764918663E-2"/>
          <c:w val="0.84370750465409639"/>
          <c:h val="0.80972531105367551"/>
        </c:manualLayout>
      </c:layout>
      <c:scatterChart>
        <c:scatterStyle val="smoothMarker"/>
        <c:varyColors val="0"/>
        <c:ser>
          <c:idx val="7"/>
          <c:order val="0"/>
          <c:tx>
            <c:v>Exp. Coil standard</c:v>
          </c:tx>
          <c:spPr>
            <a:ln>
              <a:solidFill>
                <a:srgbClr val="FF0000"/>
              </a:solidFill>
            </a:ln>
          </c:spPr>
          <c:marker>
            <c:symbol val="none"/>
          </c:marker>
          <c:xVal>
            <c:numRef>
              <c:f>full_expansion_220A_fs!$I$3:$I$2505</c:f>
              <c:numCache>
                <c:formatCode>General</c:formatCode>
                <c:ptCount val="2503"/>
                <c:pt idx="0">
                  <c:v>0</c:v>
                </c:pt>
                <c:pt idx="1">
                  <c:v>0.1</c:v>
                </c:pt>
                <c:pt idx="2">
                  <c:v>0.2</c:v>
                </c:pt>
                <c:pt idx="3">
                  <c:v>0.3</c:v>
                </c:pt>
                <c:pt idx="4">
                  <c:v>0.4</c:v>
                </c:pt>
                <c:pt idx="5">
                  <c:v>0.5</c:v>
                </c:pt>
                <c:pt idx="6">
                  <c:v>0.6</c:v>
                </c:pt>
                <c:pt idx="7">
                  <c:v>0.7</c:v>
                </c:pt>
                <c:pt idx="8">
                  <c:v>0.8</c:v>
                </c:pt>
                <c:pt idx="9">
                  <c:v>0.9</c:v>
                </c:pt>
                <c:pt idx="10">
                  <c:v>1</c:v>
                </c:pt>
                <c:pt idx="11">
                  <c:v>1.1000000000000001</c:v>
                </c:pt>
                <c:pt idx="12">
                  <c:v>1.2</c:v>
                </c:pt>
                <c:pt idx="13">
                  <c:v>1.3</c:v>
                </c:pt>
                <c:pt idx="14">
                  <c:v>1.4</c:v>
                </c:pt>
                <c:pt idx="15">
                  <c:v>1.5</c:v>
                </c:pt>
                <c:pt idx="16">
                  <c:v>1.6</c:v>
                </c:pt>
                <c:pt idx="17">
                  <c:v>1.7</c:v>
                </c:pt>
                <c:pt idx="18">
                  <c:v>1.8</c:v>
                </c:pt>
                <c:pt idx="19">
                  <c:v>1.9</c:v>
                </c:pt>
                <c:pt idx="20">
                  <c:v>2</c:v>
                </c:pt>
                <c:pt idx="21">
                  <c:v>2.1</c:v>
                </c:pt>
                <c:pt idx="22">
                  <c:v>2.2000000000000002</c:v>
                </c:pt>
                <c:pt idx="23">
                  <c:v>2.2999999999999998</c:v>
                </c:pt>
                <c:pt idx="24">
                  <c:v>2.4</c:v>
                </c:pt>
                <c:pt idx="25">
                  <c:v>2.5</c:v>
                </c:pt>
                <c:pt idx="26">
                  <c:v>2.6</c:v>
                </c:pt>
                <c:pt idx="27">
                  <c:v>2.7</c:v>
                </c:pt>
                <c:pt idx="28">
                  <c:v>2.8</c:v>
                </c:pt>
                <c:pt idx="29">
                  <c:v>2.9</c:v>
                </c:pt>
                <c:pt idx="30">
                  <c:v>3</c:v>
                </c:pt>
                <c:pt idx="31">
                  <c:v>3.1</c:v>
                </c:pt>
                <c:pt idx="32">
                  <c:v>3.2</c:v>
                </c:pt>
                <c:pt idx="33">
                  <c:v>3.3</c:v>
                </c:pt>
                <c:pt idx="34">
                  <c:v>3.4</c:v>
                </c:pt>
                <c:pt idx="35">
                  <c:v>3.5</c:v>
                </c:pt>
                <c:pt idx="36">
                  <c:v>3.6</c:v>
                </c:pt>
                <c:pt idx="37">
                  <c:v>3.7</c:v>
                </c:pt>
                <c:pt idx="38">
                  <c:v>3.8</c:v>
                </c:pt>
                <c:pt idx="39">
                  <c:v>3.9</c:v>
                </c:pt>
                <c:pt idx="40">
                  <c:v>4</c:v>
                </c:pt>
                <c:pt idx="41">
                  <c:v>4.0999999999999996</c:v>
                </c:pt>
                <c:pt idx="42">
                  <c:v>4.2</c:v>
                </c:pt>
                <c:pt idx="43">
                  <c:v>4.3</c:v>
                </c:pt>
                <c:pt idx="44">
                  <c:v>4.4000000000000004</c:v>
                </c:pt>
                <c:pt idx="45">
                  <c:v>4.5</c:v>
                </c:pt>
                <c:pt idx="46">
                  <c:v>4.5999999999999996</c:v>
                </c:pt>
                <c:pt idx="47">
                  <c:v>4.7</c:v>
                </c:pt>
                <c:pt idx="48">
                  <c:v>4.8</c:v>
                </c:pt>
                <c:pt idx="49">
                  <c:v>4.9000000000000004</c:v>
                </c:pt>
                <c:pt idx="50">
                  <c:v>5</c:v>
                </c:pt>
                <c:pt idx="51">
                  <c:v>5.0999999999999996</c:v>
                </c:pt>
                <c:pt idx="52">
                  <c:v>5.2</c:v>
                </c:pt>
                <c:pt idx="53">
                  <c:v>5.3</c:v>
                </c:pt>
                <c:pt idx="54">
                  <c:v>5.4</c:v>
                </c:pt>
                <c:pt idx="55">
                  <c:v>5.5</c:v>
                </c:pt>
                <c:pt idx="56">
                  <c:v>5.6</c:v>
                </c:pt>
                <c:pt idx="57">
                  <c:v>5.7</c:v>
                </c:pt>
                <c:pt idx="58">
                  <c:v>5.8</c:v>
                </c:pt>
                <c:pt idx="59">
                  <c:v>5.9</c:v>
                </c:pt>
                <c:pt idx="60">
                  <c:v>6</c:v>
                </c:pt>
                <c:pt idx="61">
                  <c:v>6.1</c:v>
                </c:pt>
                <c:pt idx="62">
                  <c:v>6.2</c:v>
                </c:pt>
                <c:pt idx="63">
                  <c:v>6.3</c:v>
                </c:pt>
                <c:pt idx="64">
                  <c:v>6.4</c:v>
                </c:pt>
                <c:pt idx="65">
                  <c:v>6.5</c:v>
                </c:pt>
                <c:pt idx="66">
                  <c:v>6.6</c:v>
                </c:pt>
                <c:pt idx="67">
                  <c:v>6.7</c:v>
                </c:pt>
                <c:pt idx="68">
                  <c:v>6.8</c:v>
                </c:pt>
                <c:pt idx="69">
                  <c:v>6.9</c:v>
                </c:pt>
                <c:pt idx="70">
                  <c:v>7</c:v>
                </c:pt>
                <c:pt idx="71">
                  <c:v>7.1</c:v>
                </c:pt>
                <c:pt idx="72">
                  <c:v>7.2</c:v>
                </c:pt>
                <c:pt idx="73">
                  <c:v>7.3</c:v>
                </c:pt>
                <c:pt idx="74">
                  <c:v>7.4</c:v>
                </c:pt>
                <c:pt idx="75">
                  <c:v>7.5</c:v>
                </c:pt>
                <c:pt idx="76">
                  <c:v>7.6</c:v>
                </c:pt>
                <c:pt idx="77">
                  <c:v>7.7</c:v>
                </c:pt>
                <c:pt idx="78">
                  <c:v>7.8</c:v>
                </c:pt>
                <c:pt idx="79">
                  <c:v>7.9</c:v>
                </c:pt>
                <c:pt idx="80">
                  <c:v>8</c:v>
                </c:pt>
                <c:pt idx="81">
                  <c:v>8.1</c:v>
                </c:pt>
                <c:pt idx="82">
                  <c:v>8.1999999999999993</c:v>
                </c:pt>
                <c:pt idx="83">
                  <c:v>8.3000000000000007</c:v>
                </c:pt>
                <c:pt idx="84">
                  <c:v>8.4</c:v>
                </c:pt>
                <c:pt idx="85">
                  <c:v>8.5</c:v>
                </c:pt>
                <c:pt idx="86">
                  <c:v>8.6</c:v>
                </c:pt>
                <c:pt idx="87">
                  <c:v>8.6999999999999993</c:v>
                </c:pt>
                <c:pt idx="88">
                  <c:v>8.8000000000000007</c:v>
                </c:pt>
                <c:pt idx="89">
                  <c:v>8.9</c:v>
                </c:pt>
                <c:pt idx="90">
                  <c:v>9</c:v>
                </c:pt>
                <c:pt idx="91">
                  <c:v>9.1</c:v>
                </c:pt>
                <c:pt idx="92">
                  <c:v>9.1999999999999993</c:v>
                </c:pt>
                <c:pt idx="93">
                  <c:v>9.3000000000000007</c:v>
                </c:pt>
                <c:pt idx="94">
                  <c:v>9.4</c:v>
                </c:pt>
                <c:pt idx="95">
                  <c:v>9.5</c:v>
                </c:pt>
                <c:pt idx="96">
                  <c:v>9.6</c:v>
                </c:pt>
                <c:pt idx="97">
                  <c:v>9.6999999999999993</c:v>
                </c:pt>
                <c:pt idx="98">
                  <c:v>9.8000000000000007</c:v>
                </c:pt>
                <c:pt idx="99">
                  <c:v>9.9</c:v>
                </c:pt>
                <c:pt idx="100">
                  <c:v>10</c:v>
                </c:pt>
                <c:pt idx="101">
                  <c:v>10.1</c:v>
                </c:pt>
                <c:pt idx="102">
                  <c:v>10.199999999999999</c:v>
                </c:pt>
                <c:pt idx="103">
                  <c:v>10.3</c:v>
                </c:pt>
                <c:pt idx="104">
                  <c:v>10.4</c:v>
                </c:pt>
                <c:pt idx="105">
                  <c:v>10.5</c:v>
                </c:pt>
                <c:pt idx="106">
                  <c:v>10.6</c:v>
                </c:pt>
                <c:pt idx="107">
                  <c:v>10.7</c:v>
                </c:pt>
                <c:pt idx="108">
                  <c:v>10.8</c:v>
                </c:pt>
                <c:pt idx="109">
                  <c:v>10.9</c:v>
                </c:pt>
                <c:pt idx="110">
                  <c:v>11</c:v>
                </c:pt>
                <c:pt idx="111">
                  <c:v>11.1</c:v>
                </c:pt>
                <c:pt idx="112">
                  <c:v>11.2</c:v>
                </c:pt>
                <c:pt idx="113">
                  <c:v>11.3</c:v>
                </c:pt>
                <c:pt idx="114">
                  <c:v>11.4</c:v>
                </c:pt>
                <c:pt idx="115">
                  <c:v>11.5</c:v>
                </c:pt>
                <c:pt idx="116">
                  <c:v>11.6</c:v>
                </c:pt>
                <c:pt idx="117">
                  <c:v>11.7</c:v>
                </c:pt>
                <c:pt idx="118">
                  <c:v>11.8</c:v>
                </c:pt>
                <c:pt idx="119">
                  <c:v>11.9</c:v>
                </c:pt>
                <c:pt idx="120">
                  <c:v>12</c:v>
                </c:pt>
                <c:pt idx="121">
                  <c:v>12.1</c:v>
                </c:pt>
                <c:pt idx="122">
                  <c:v>12.2</c:v>
                </c:pt>
                <c:pt idx="123">
                  <c:v>12.3</c:v>
                </c:pt>
                <c:pt idx="124">
                  <c:v>12.4</c:v>
                </c:pt>
                <c:pt idx="125">
                  <c:v>12.5</c:v>
                </c:pt>
                <c:pt idx="126">
                  <c:v>12.6</c:v>
                </c:pt>
                <c:pt idx="127">
                  <c:v>12.7</c:v>
                </c:pt>
                <c:pt idx="128">
                  <c:v>12.8</c:v>
                </c:pt>
                <c:pt idx="129">
                  <c:v>12.9</c:v>
                </c:pt>
                <c:pt idx="130">
                  <c:v>13</c:v>
                </c:pt>
                <c:pt idx="131">
                  <c:v>13.1</c:v>
                </c:pt>
                <c:pt idx="132">
                  <c:v>13.2</c:v>
                </c:pt>
                <c:pt idx="133">
                  <c:v>13.3</c:v>
                </c:pt>
                <c:pt idx="134">
                  <c:v>13.4</c:v>
                </c:pt>
                <c:pt idx="135">
                  <c:v>13.5</c:v>
                </c:pt>
                <c:pt idx="136">
                  <c:v>13.6</c:v>
                </c:pt>
                <c:pt idx="137">
                  <c:v>13.7</c:v>
                </c:pt>
                <c:pt idx="138">
                  <c:v>13.8</c:v>
                </c:pt>
                <c:pt idx="139">
                  <c:v>13.9</c:v>
                </c:pt>
                <c:pt idx="140">
                  <c:v>14</c:v>
                </c:pt>
                <c:pt idx="141">
                  <c:v>14.1</c:v>
                </c:pt>
                <c:pt idx="142">
                  <c:v>14.2</c:v>
                </c:pt>
                <c:pt idx="143">
                  <c:v>14.3</c:v>
                </c:pt>
                <c:pt idx="144">
                  <c:v>14.4</c:v>
                </c:pt>
                <c:pt idx="145">
                  <c:v>14.5</c:v>
                </c:pt>
                <c:pt idx="146">
                  <c:v>14.6</c:v>
                </c:pt>
                <c:pt idx="147">
                  <c:v>14.7</c:v>
                </c:pt>
                <c:pt idx="148">
                  <c:v>14.8</c:v>
                </c:pt>
                <c:pt idx="149">
                  <c:v>14.9</c:v>
                </c:pt>
                <c:pt idx="150">
                  <c:v>15</c:v>
                </c:pt>
                <c:pt idx="151">
                  <c:v>15.1</c:v>
                </c:pt>
                <c:pt idx="152">
                  <c:v>15.2</c:v>
                </c:pt>
                <c:pt idx="153">
                  <c:v>15.3</c:v>
                </c:pt>
                <c:pt idx="154">
                  <c:v>15.4</c:v>
                </c:pt>
                <c:pt idx="155">
                  <c:v>15.5</c:v>
                </c:pt>
                <c:pt idx="156">
                  <c:v>15.6</c:v>
                </c:pt>
                <c:pt idx="157">
                  <c:v>15.7</c:v>
                </c:pt>
                <c:pt idx="158">
                  <c:v>15.8</c:v>
                </c:pt>
                <c:pt idx="159">
                  <c:v>15.9</c:v>
                </c:pt>
                <c:pt idx="160">
                  <c:v>16</c:v>
                </c:pt>
                <c:pt idx="161">
                  <c:v>16.100000000000001</c:v>
                </c:pt>
                <c:pt idx="162">
                  <c:v>16.2</c:v>
                </c:pt>
                <c:pt idx="163">
                  <c:v>16.3</c:v>
                </c:pt>
                <c:pt idx="164">
                  <c:v>16.399999999999999</c:v>
                </c:pt>
                <c:pt idx="165">
                  <c:v>16.5</c:v>
                </c:pt>
                <c:pt idx="166">
                  <c:v>16.600000000000001</c:v>
                </c:pt>
                <c:pt idx="167">
                  <c:v>16.7</c:v>
                </c:pt>
                <c:pt idx="168">
                  <c:v>16.8</c:v>
                </c:pt>
                <c:pt idx="169">
                  <c:v>16.899999999999999</c:v>
                </c:pt>
                <c:pt idx="170">
                  <c:v>17</c:v>
                </c:pt>
                <c:pt idx="171">
                  <c:v>17.100000000000001</c:v>
                </c:pt>
                <c:pt idx="172">
                  <c:v>17.2</c:v>
                </c:pt>
                <c:pt idx="173">
                  <c:v>17.3</c:v>
                </c:pt>
                <c:pt idx="174">
                  <c:v>17.399999999999999</c:v>
                </c:pt>
                <c:pt idx="175">
                  <c:v>17.5</c:v>
                </c:pt>
                <c:pt idx="176">
                  <c:v>17.600000000000001</c:v>
                </c:pt>
                <c:pt idx="177">
                  <c:v>17.7</c:v>
                </c:pt>
                <c:pt idx="178">
                  <c:v>17.8</c:v>
                </c:pt>
                <c:pt idx="179">
                  <c:v>17.899999999999999</c:v>
                </c:pt>
                <c:pt idx="180">
                  <c:v>18</c:v>
                </c:pt>
                <c:pt idx="181">
                  <c:v>18.100000000000001</c:v>
                </c:pt>
                <c:pt idx="182">
                  <c:v>18.2</c:v>
                </c:pt>
                <c:pt idx="183">
                  <c:v>18.3</c:v>
                </c:pt>
                <c:pt idx="184">
                  <c:v>18.399999999999999</c:v>
                </c:pt>
                <c:pt idx="185">
                  <c:v>18.5</c:v>
                </c:pt>
                <c:pt idx="186">
                  <c:v>18.600000000000001</c:v>
                </c:pt>
                <c:pt idx="187">
                  <c:v>18.7</c:v>
                </c:pt>
                <c:pt idx="188">
                  <c:v>18.8</c:v>
                </c:pt>
                <c:pt idx="189">
                  <c:v>18.899999999999999</c:v>
                </c:pt>
                <c:pt idx="190">
                  <c:v>19</c:v>
                </c:pt>
                <c:pt idx="191">
                  <c:v>19.100000000000001</c:v>
                </c:pt>
                <c:pt idx="192">
                  <c:v>19.2</c:v>
                </c:pt>
                <c:pt idx="193">
                  <c:v>19.3</c:v>
                </c:pt>
                <c:pt idx="194">
                  <c:v>19.399999999999999</c:v>
                </c:pt>
                <c:pt idx="195">
                  <c:v>19.5</c:v>
                </c:pt>
                <c:pt idx="196">
                  <c:v>19.600000000000001</c:v>
                </c:pt>
                <c:pt idx="197">
                  <c:v>19.7</c:v>
                </c:pt>
                <c:pt idx="198">
                  <c:v>19.8</c:v>
                </c:pt>
                <c:pt idx="199">
                  <c:v>19.899999999999999</c:v>
                </c:pt>
                <c:pt idx="200">
                  <c:v>20</c:v>
                </c:pt>
                <c:pt idx="201">
                  <c:v>20.100000000000001</c:v>
                </c:pt>
                <c:pt idx="202">
                  <c:v>20.2</c:v>
                </c:pt>
                <c:pt idx="203">
                  <c:v>20.3</c:v>
                </c:pt>
                <c:pt idx="204">
                  <c:v>20.399999999999999</c:v>
                </c:pt>
                <c:pt idx="205">
                  <c:v>20.5</c:v>
                </c:pt>
                <c:pt idx="206">
                  <c:v>20.6</c:v>
                </c:pt>
                <c:pt idx="207">
                  <c:v>20.7</c:v>
                </c:pt>
                <c:pt idx="208">
                  <c:v>20.8</c:v>
                </c:pt>
                <c:pt idx="209">
                  <c:v>20.9</c:v>
                </c:pt>
                <c:pt idx="210">
                  <c:v>21</c:v>
                </c:pt>
                <c:pt idx="211">
                  <c:v>21.1</c:v>
                </c:pt>
                <c:pt idx="212">
                  <c:v>21.2</c:v>
                </c:pt>
                <c:pt idx="213">
                  <c:v>21.3</c:v>
                </c:pt>
                <c:pt idx="214">
                  <c:v>21.4</c:v>
                </c:pt>
                <c:pt idx="215">
                  <c:v>21.5</c:v>
                </c:pt>
                <c:pt idx="216">
                  <c:v>21.6</c:v>
                </c:pt>
                <c:pt idx="217">
                  <c:v>21.7</c:v>
                </c:pt>
                <c:pt idx="218">
                  <c:v>21.8</c:v>
                </c:pt>
                <c:pt idx="219">
                  <c:v>21.9</c:v>
                </c:pt>
                <c:pt idx="220">
                  <c:v>22</c:v>
                </c:pt>
                <c:pt idx="221">
                  <c:v>22.1</c:v>
                </c:pt>
                <c:pt idx="222">
                  <c:v>22.2</c:v>
                </c:pt>
                <c:pt idx="223">
                  <c:v>22.3</c:v>
                </c:pt>
                <c:pt idx="224">
                  <c:v>22.4</c:v>
                </c:pt>
                <c:pt idx="225">
                  <c:v>22.5</c:v>
                </c:pt>
                <c:pt idx="226">
                  <c:v>22.6</c:v>
                </c:pt>
                <c:pt idx="227">
                  <c:v>22.7</c:v>
                </c:pt>
                <c:pt idx="228">
                  <c:v>22.8</c:v>
                </c:pt>
                <c:pt idx="229">
                  <c:v>22.9</c:v>
                </c:pt>
                <c:pt idx="230">
                  <c:v>23</c:v>
                </c:pt>
                <c:pt idx="231">
                  <c:v>23.1</c:v>
                </c:pt>
                <c:pt idx="232">
                  <c:v>23.2</c:v>
                </c:pt>
                <c:pt idx="233">
                  <c:v>23.3</c:v>
                </c:pt>
                <c:pt idx="234">
                  <c:v>23.4</c:v>
                </c:pt>
                <c:pt idx="235">
                  <c:v>23.5</c:v>
                </c:pt>
                <c:pt idx="236">
                  <c:v>23.6</c:v>
                </c:pt>
                <c:pt idx="237">
                  <c:v>23.7</c:v>
                </c:pt>
                <c:pt idx="238">
                  <c:v>23.8</c:v>
                </c:pt>
                <c:pt idx="239">
                  <c:v>23.9</c:v>
                </c:pt>
                <c:pt idx="240">
                  <c:v>24</c:v>
                </c:pt>
                <c:pt idx="241">
                  <c:v>24.1</c:v>
                </c:pt>
                <c:pt idx="242">
                  <c:v>24.2</c:v>
                </c:pt>
                <c:pt idx="243">
                  <c:v>24.3</c:v>
                </c:pt>
                <c:pt idx="244">
                  <c:v>24.4</c:v>
                </c:pt>
                <c:pt idx="245">
                  <c:v>24.5</c:v>
                </c:pt>
                <c:pt idx="246">
                  <c:v>24.6</c:v>
                </c:pt>
                <c:pt idx="247">
                  <c:v>24.7</c:v>
                </c:pt>
                <c:pt idx="248">
                  <c:v>24.8</c:v>
                </c:pt>
                <c:pt idx="249">
                  <c:v>24.9</c:v>
                </c:pt>
                <c:pt idx="250">
                  <c:v>25</c:v>
                </c:pt>
                <c:pt idx="251">
                  <c:v>25.1</c:v>
                </c:pt>
                <c:pt idx="252">
                  <c:v>25.2</c:v>
                </c:pt>
                <c:pt idx="253">
                  <c:v>25.3</c:v>
                </c:pt>
                <c:pt idx="254">
                  <c:v>25.4</c:v>
                </c:pt>
                <c:pt idx="255">
                  <c:v>25.5</c:v>
                </c:pt>
                <c:pt idx="256">
                  <c:v>25.6</c:v>
                </c:pt>
                <c:pt idx="257">
                  <c:v>25.7</c:v>
                </c:pt>
                <c:pt idx="258">
                  <c:v>25.8</c:v>
                </c:pt>
                <c:pt idx="259">
                  <c:v>25.9</c:v>
                </c:pt>
                <c:pt idx="260">
                  <c:v>26</c:v>
                </c:pt>
                <c:pt idx="261">
                  <c:v>26.1</c:v>
                </c:pt>
                <c:pt idx="262">
                  <c:v>26.2</c:v>
                </c:pt>
                <c:pt idx="263">
                  <c:v>26.3</c:v>
                </c:pt>
                <c:pt idx="264">
                  <c:v>26.4</c:v>
                </c:pt>
                <c:pt idx="265">
                  <c:v>26.5</c:v>
                </c:pt>
                <c:pt idx="266">
                  <c:v>26.6</c:v>
                </c:pt>
                <c:pt idx="267">
                  <c:v>26.7</c:v>
                </c:pt>
                <c:pt idx="268">
                  <c:v>26.8</c:v>
                </c:pt>
                <c:pt idx="269">
                  <c:v>26.9</c:v>
                </c:pt>
                <c:pt idx="270">
                  <c:v>27</c:v>
                </c:pt>
                <c:pt idx="271">
                  <c:v>27.1</c:v>
                </c:pt>
                <c:pt idx="272">
                  <c:v>27.2</c:v>
                </c:pt>
                <c:pt idx="273">
                  <c:v>27.3</c:v>
                </c:pt>
                <c:pt idx="274">
                  <c:v>27.4</c:v>
                </c:pt>
                <c:pt idx="275">
                  <c:v>27.5</c:v>
                </c:pt>
                <c:pt idx="276">
                  <c:v>27.6</c:v>
                </c:pt>
                <c:pt idx="277">
                  <c:v>27.7</c:v>
                </c:pt>
                <c:pt idx="278">
                  <c:v>27.8</c:v>
                </c:pt>
                <c:pt idx="279">
                  <c:v>27.9</c:v>
                </c:pt>
                <c:pt idx="280">
                  <c:v>28</c:v>
                </c:pt>
                <c:pt idx="281">
                  <c:v>28.1</c:v>
                </c:pt>
                <c:pt idx="282">
                  <c:v>28.2</c:v>
                </c:pt>
                <c:pt idx="283">
                  <c:v>28.3</c:v>
                </c:pt>
                <c:pt idx="284">
                  <c:v>28.4</c:v>
                </c:pt>
                <c:pt idx="285">
                  <c:v>28.5</c:v>
                </c:pt>
                <c:pt idx="286">
                  <c:v>28.6</c:v>
                </c:pt>
                <c:pt idx="287">
                  <c:v>28.7</c:v>
                </c:pt>
                <c:pt idx="288">
                  <c:v>28.8</c:v>
                </c:pt>
                <c:pt idx="289">
                  <c:v>28.9</c:v>
                </c:pt>
                <c:pt idx="290">
                  <c:v>29</c:v>
                </c:pt>
                <c:pt idx="291">
                  <c:v>29.1</c:v>
                </c:pt>
                <c:pt idx="292">
                  <c:v>29.2</c:v>
                </c:pt>
                <c:pt idx="293">
                  <c:v>29.3</c:v>
                </c:pt>
                <c:pt idx="294">
                  <c:v>29.4</c:v>
                </c:pt>
                <c:pt idx="295">
                  <c:v>29.5</c:v>
                </c:pt>
                <c:pt idx="296">
                  <c:v>29.6</c:v>
                </c:pt>
                <c:pt idx="297">
                  <c:v>29.7</c:v>
                </c:pt>
                <c:pt idx="298">
                  <c:v>29.8</c:v>
                </c:pt>
                <c:pt idx="299">
                  <c:v>29.9</c:v>
                </c:pt>
                <c:pt idx="300">
                  <c:v>30</c:v>
                </c:pt>
                <c:pt idx="301">
                  <c:v>30.1</c:v>
                </c:pt>
                <c:pt idx="302">
                  <c:v>30.2</c:v>
                </c:pt>
                <c:pt idx="303">
                  <c:v>30.3</c:v>
                </c:pt>
                <c:pt idx="304">
                  <c:v>30.4</c:v>
                </c:pt>
                <c:pt idx="305">
                  <c:v>30.5</c:v>
                </c:pt>
                <c:pt idx="306">
                  <c:v>30.6</c:v>
                </c:pt>
                <c:pt idx="307">
                  <c:v>30.7</c:v>
                </c:pt>
                <c:pt idx="308">
                  <c:v>30.8</c:v>
                </c:pt>
                <c:pt idx="309">
                  <c:v>30.9</c:v>
                </c:pt>
                <c:pt idx="310">
                  <c:v>31</c:v>
                </c:pt>
                <c:pt idx="311">
                  <c:v>31.1</c:v>
                </c:pt>
                <c:pt idx="312">
                  <c:v>31.2</c:v>
                </c:pt>
                <c:pt idx="313">
                  <c:v>31.3</c:v>
                </c:pt>
                <c:pt idx="314">
                  <c:v>31.4</c:v>
                </c:pt>
                <c:pt idx="315">
                  <c:v>31.5</c:v>
                </c:pt>
                <c:pt idx="316">
                  <c:v>31.6</c:v>
                </c:pt>
                <c:pt idx="317">
                  <c:v>31.7</c:v>
                </c:pt>
                <c:pt idx="318">
                  <c:v>31.8</c:v>
                </c:pt>
                <c:pt idx="319">
                  <c:v>31.9</c:v>
                </c:pt>
                <c:pt idx="320">
                  <c:v>32</c:v>
                </c:pt>
                <c:pt idx="321">
                  <c:v>32.1</c:v>
                </c:pt>
                <c:pt idx="322">
                  <c:v>32.200000000000003</c:v>
                </c:pt>
                <c:pt idx="323">
                  <c:v>32.299999999999997</c:v>
                </c:pt>
                <c:pt idx="324">
                  <c:v>32.4</c:v>
                </c:pt>
                <c:pt idx="325">
                  <c:v>32.5</c:v>
                </c:pt>
                <c:pt idx="326">
                  <c:v>32.6</c:v>
                </c:pt>
                <c:pt idx="327">
                  <c:v>32.700000000000003</c:v>
                </c:pt>
                <c:pt idx="328">
                  <c:v>32.799999999999997</c:v>
                </c:pt>
                <c:pt idx="329">
                  <c:v>32.9</c:v>
                </c:pt>
                <c:pt idx="330">
                  <c:v>33</c:v>
                </c:pt>
                <c:pt idx="331">
                  <c:v>33.1</c:v>
                </c:pt>
                <c:pt idx="332">
                  <c:v>33.200000000000003</c:v>
                </c:pt>
                <c:pt idx="333">
                  <c:v>33.299999999999997</c:v>
                </c:pt>
                <c:pt idx="334">
                  <c:v>33.4</c:v>
                </c:pt>
                <c:pt idx="335">
                  <c:v>33.5</c:v>
                </c:pt>
                <c:pt idx="336">
                  <c:v>33.6</c:v>
                </c:pt>
                <c:pt idx="337">
                  <c:v>33.700000000000003</c:v>
                </c:pt>
                <c:pt idx="338">
                  <c:v>33.799999999999997</c:v>
                </c:pt>
                <c:pt idx="339">
                  <c:v>33.9</c:v>
                </c:pt>
                <c:pt idx="340">
                  <c:v>34</c:v>
                </c:pt>
                <c:pt idx="341">
                  <c:v>34.1</c:v>
                </c:pt>
                <c:pt idx="342">
                  <c:v>34.200000000000003</c:v>
                </c:pt>
                <c:pt idx="343">
                  <c:v>34.299999999999997</c:v>
                </c:pt>
                <c:pt idx="344">
                  <c:v>34.4</c:v>
                </c:pt>
                <c:pt idx="345">
                  <c:v>34.5</c:v>
                </c:pt>
                <c:pt idx="346">
                  <c:v>34.6</c:v>
                </c:pt>
                <c:pt idx="347">
                  <c:v>34.700000000000003</c:v>
                </c:pt>
                <c:pt idx="348">
                  <c:v>34.799999999999997</c:v>
                </c:pt>
                <c:pt idx="349">
                  <c:v>34.9</c:v>
                </c:pt>
                <c:pt idx="350">
                  <c:v>35</c:v>
                </c:pt>
                <c:pt idx="351">
                  <c:v>35.1</c:v>
                </c:pt>
                <c:pt idx="352">
                  <c:v>35.200000000000003</c:v>
                </c:pt>
                <c:pt idx="353">
                  <c:v>35.299999999999997</c:v>
                </c:pt>
                <c:pt idx="354">
                  <c:v>35.4</c:v>
                </c:pt>
                <c:pt idx="355">
                  <c:v>35.5</c:v>
                </c:pt>
                <c:pt idx="356">
                  <c:v>35.6</c:v>
                </c:pt>
                <c:pt idx="357">
                  <c:v>35.700000000000003</c:v>
                </c:pt>
                <c:pt idx="358">
                  <c:v>35.799999999999997</c:v>
                </c:pt>
                <c:pt idx="359">
                  <c:v>35.9</c:v>
                </c:pt>
                <c:pt idx="360">
                  <c:v>36</c:v>
                </c:pt>
                <c:pt idx="361">
                  <c:v>36.1</c:v>
                </c:pt>
                <c:pt idx="362">
                  <c:v>36.200000000000003</c:v>
                </c:pt>
                <c:pt idx="363">
                  <c:v>36.299999999999997</c:v>
                </c:pt>
                <c:pt idx="364">
                  <c:v>36.4</c:v>
                </c:pt>
                <c:pt idx="365">
                  <c:v>36.5</c:v>
                </c:pt>
                <c:pt idx="366">
                  <c:v>36.6</c:v>
                </c:pt>
                <c:pt idx="367">
                  <c:v>36.700000000000003</c:v>
                </c:pt>
                <c:pt idx="368">
                  <c:v>36.799999999999997</c:v>
                </c:pt>
                <c:pt idx="369">
                  <c:v>36.9</c:v>
                </c:pt>
                <c:pt idx="370">
                  <c:v>37</c:v>
                </c:pt>
                <c:pt idx="371">
                  <c:v>37.1</c:v>
                </c:pt>
                <c:pt idx="372">
                  <c:v>37.200000000000003</c:v>
                </c:pt>
                <c:pt idx="373">
                  <c:v>37.299999999999997</c:v>
                </c:pt>
                <c:pt idx="374">
                  <c:v>37.4</c:v>
                </c:pt>
                <c:pt idx="375">
                  <c:v>37.5</c:v>
                </c:pt>
                <c:pt idx="376">
                  <c:v>37.6</c:v>
                </c:pt>
                <c:pt idx="377">
                  <c:v>37.700000000000003</c:v>
                </c:pt>
                <c:pt idx="378">
                  <c:v>37.799999999999997</c:v>
                </c:pt>
                <c:pt idx="379">
                  <c:v>37.9</c:v>
                </c:pt>
                <c:pt idx="380">
                  <c:v>38</c:v>
                </c:pt>
                <c:pt idx="381">
                  <c:v>38.1</c:v>
                </c:pt>
                <c:pt idx="382">
                  <c:v>38.200000000000003</c:v>
                </c:pt>
                <c:pt idx="383">
                  <c:v>38.299999999999997</c:v>
                </c:pt>
                <c:pt idx="384">
                  <c:v>38.4</c:v>
                </c:pt>
                <c:pt idx="385">
                  <c:v>38.5</c:v>
                </c:pt>
                <c:pt idx="386">
                  <c:v>38.6</c:v>
                </c:pt>
                <c:pt idx="387">
                  <c:v>38.700000000000003</c:v>
                </c:pt>
                <c:pt idx="388">
                  <c:v>38.799999999999997</c:v>
                </c:pt>
                <c:pt idx="389">
                  <c:v>38.9</c:v>
                </c:pt>
                <c:pt idx="390">
                  <c:v>39</c:v>
                </c:pt>
                <c:pt idx="391">
                  <c:v>39.1</c:v>
                </c:pt>
                <c:pt idx="392">
                  <c:v>39.200000000000003</c:v>
                </c:pt>
                <c:pt idx="393">
                  <c:v>39.299999999999997</c:v>
                </c:pt>
                <c:pt idx="394">
                  <c:v>39.4</c:v>
                </c:pt>
                <c:pt idx="395">
                  <c:v>39.5</c:v>
                </c:pt>
                <c:pt idx="396">
                  <c:v>39.6</c:v>
                </c:pt>
                <c:pt idx="397">
                  <c:v>39.700000000000003</c:v>
                </c:pt>
                <c:pt idx="398">
                  <c:v>39.799999999999997</c:v>
                </c:pt>
                <c:pt idx="399">
                  <c:v>39.9</c:v>
                </c:pt>
                <c:pt idx="400">
                  <c:v>40</c:v>
                </c:pt>
                <c:pt idx="401">
                  <c:v>40.1</c:v>
                </c:pt>
                <c:pt idx="402">
                  <c:v>40.200000000000003</c:v>
                </c:pt>
                <c:pt idx="403">
                  <c:v>40.299999999999997</c:v>
                </c:pt>
                <c:pt idx="404">
                  <c:v>40.4</c:v>
                </c:pt>
                <c:pt idx="405">
                  <c:v>40.5</c:v>
                </c:pt>
                <c:pt idx="406">
                  <c:v>40.6</c:v>
                </c:pt>
                <c:pt idx="407">
                  <c:v>40.700000000000003</c:v>
                </c:pt>
                <c:pt idx="408">
                  <c:v>40.799999999999997</c:v>
                </c:pt>
                <c:pt idx="409">
                  <c:v>40.9</c:v>
                </c:pt>
                <c:pt idx="410">
                  <c:v>41</c:v>
                </c:pt>
                <c:pt idx="411">
                  <c:v>41.1</c:v>
                </c:pt>
                <c:pt idx="412">
                  <c:v>41.2</c:v>
                </c:pt>
                <c:pt idx="413">
                  <c:v>41.3</c:v>
                </c:pt>
                <c:pt idx="414">
                  <c:v>41.4</c:v>
                </c:pt>
                <c:pt idx="415">
                  <c:v>41.5</c:v>
                </c:pt>
                <c:pt idx="416">
                  <c:v>41.6</c:v>
                </c:pt>
                <c:pt idx="417">
                  <c:v>41.7</c:v>
                </c:pt>
                <c:pt idx="418">
                  <c:v>41.8</c:v>
                </c:pt>
                <c:pt idx="419">
                  <c:v>41.9</c:v>
                </c:pt>
                <c:pt idx="420">
                  <c:v>42</c:v>
                </c:pt>
                <c:pt idx="421">
                  <c:v>42.1</c:v>
                </c:pt>
                <c:pt idx="422">
                  <c:v>42.2</c:v>
                </c:pt>
                <c:pt idx="423">
                  <c:v>42.3</c:v>
                </c:pt>
                <c:pt idx="424">
                  <c:v>42.4</c:v>
                </c:pt>
                <c:pt idx="425">
                  <c:v>42.5</c:v>
                </c:pt>
                <c:pt idx="426">
                  <c:v>42.6</c:v>
                </c:pt>
                <c:pt idx="427">
                  <c:v>42.7</c:v>
                </c:pt>
                <c:pt idx="428">
                  <c:v>42.8</c:v>
                </c:pt>
                <c:pt idx="429">
                  <c:v>42.9</c:v>
                </c:pt>
                <c:pt idx="430">
                  <c:v>43</c:v>
                </c:pt>
                <c:pt idx="431">
                  <c:v>43.1</c:v>
                </c:pt>
                <c:pt idx="432">
                  <c:v>43.2</c:v>
                </c:pt>
                <c:pt idx="433">
                  <c:v>43.3</c:v>
                </c:pt>
                <c:pt idx="434">
                  <c:v>43.4</c:v>
                </c:pt>
                <c:pt idx="435">
                  <c:v>43.5</c:v>
                </c:pt>
                <c:pt idx="436">
                  <c:v>43.6</c:v>
                </c:pt>
                <c:pt idx="437">
                  <c:v>43.7</c:v>
                </c:pt>
                <c:pt idx="438">
                  <c:v>43.8</c:v>
                </c:pt>
                <c:pt idx="439">
                  <c:v>43.9</c:v>
                </c:pt>
                <c:pt idx="440">
                  <c:v>44</c:v>
                </c:pt>
                <c:pt idx="441">
                  <c:v>44.1</c:v>
                </c:pt>
                <c:pt idx="442">
                  <c:v>44.2</c:v>
                </c:pt>
                <c:pt idx="443">
                  <c:v>44.3</c:v>
                </c:pt>
                <c:pt idx="444">
                  <c:v>44.4</c:v>
                </c:pt>
                <c:pt idx="445">
                  <c:v>44.5</c:v>
                </c:pt>
                <c:pt idx="446">
                  <c:v>44.6</c:v>
                </c:pt>
                <c:pt idx="447">
                  <c:v>44.7</c:v>
                </c:pt>
                <c:pt idx="448">
                  <c:v>44.8</c:v>
                </c:pt>
                <c:pt idx="449">
                  <c:v>44.9</c:v>
                </c:pt>
                <c:pt idx="450">
                  <c:v>45</c:v>
                </c:pt>
                <c:pt idx="451">
                  <c:v>45.1</c:v>
                </c:pt>
                <c:pt idx="452">
                  <c:v>45.2</c:v>
                </c:pt>
                <c:pt idx="453">
                  <c:v>45.3</c:v>
                </c:pt>
                <c:pt idx="454">
                  <c:v>45.4</c:v>
                </c:pt>
                <c:pt idx="455">
                  <c:v>45.5</c:v>
                </c:pt>
                <c:pt idx="456">
                  <c:v>45.6</c:v>
                </c:pt>
                <c:pt idx="457">
                  <c:v>45.7</c:v>
                </c:pt>
                <c:pt idx="458">
                  <c:v>45.8</c:v>
                </c:pt>
                <c:pt idx="459">
                  <c:v>45.9</c:v>
                </c:pt>
                <c:pt idx="460">
                  <c:v>46</c:v>
                </c:pt>
                <c:pt idx="461">
                  <c:v>46.1</c:v>
                </c:pt>
                <c:pt idx="462">
                  <c:v>46.2</c:v>
                </c:pt>
                <c:pt idx="463">
                  <c:v>46.3</c:v>
                </c:pt>
                <c:pt idx="464">
                  <c:v>46.4</c:v>
                </c:pt>
                <c:pt idx="465">
                  <c:v>46.5</c:v>
                </c:pt>
                <c:pt idx="466">
                  <c:v>46.6</c:v>
                </c:pt>
                <c:pt idx="467">
                  <c:v>46.7</c:v>
                </c:pt>
                <c:pt idx="468">
                  <c:v>46.8</c:v>
                </c:pt>
                <c:pt idx="469">
                  <c:v>46.9</c:v>
                </c:pt>
                <c:pt idx="470">
                  <c:v>47</c:v>
                </c:pt>
                <c:pt idx="471">
                  <c:v>47.1</c:v>
                </c:pt>
                <c:pt idx="472">
                  <c:v>47.2</c:v>
                </c:pt>
                <c:pt idx="473">
                  <c:v>47.3</c:v>
                </c:pt>
                <c:pt idx="474">
                  <c:v>47.4</c:v>
                </c:pt>
                <c:pt idx="475">
                  <c:v>47.5</c:v>
                </c:pt>
                <c:pt idx="476">
                  <c:v>47.6</c:v>
                </c:pt>
                <c:pt idx="477">
                  <c:v>47.7</c:v>
                </c:pt>
                <c:pt idx="478">
                  <c:v>47.8</c:v>
                </c:pt>
                <c:pt idx="479">
                  <c:v>47.9</c:v>
                </c:pt>
                <c:pt idx="480">
                  <c:v>48</c:v>
                </c:pt>
                <c:pt idx="481">
                  <c:v>48.1</c:v>
                </c:pt>
                <c:pt idx="482">
                  <c:v>48.2</c:v>
                </c:pt>
                <c:pt idx="483">
                  <c:v>48.3</c:v>
                </c:pt>
                <c:pt idx="484">
                  <c:v>48.4</c:v>
                </c:pt>
                <c:pt idx="485">
                  <c:v>48.5</c:v>
                </c:pt>
                <c:pt idx="486">
                  <c:v>48.6</c:v>
                </c:pt>
                <c:pt idx="487">
                  <c:v>48.7</c:v>
                </c:pt>
                <c:pt idx="488">
                  <c:v>48.8</c:v>
                </c:pt>
                <c:pt idx="489">
                  <c:v>48.9</c:v>
                </c:pt>
                <c:pt idx="490">
                  <c:v>49</c:v>
                </c:pt>
                <c:pt idx="491">
                  <c:v>49.1</c:v>
                </c:pt>
                <c:pt idx="492">
                  <c:v>49.2</c:v>
                </c:pt>
                <c:pt idx="493">
                  <c:v>49.3</c:v>
                </c:pt>
                <c:pt idx="494">
                  <c:v>49.4</c:v>
                </c:pt>
                <c:pt idx="495">
                  <c:v>49.5</c:v>
                </c:pt>
                <c:pt idx="496">
                  <c:v>49.6</c:v>
                </c:pt>
                <c:pt idx="497">
                  <c:v>49.7</c:v>
                </c:pt>
                <c:pt idx="498">
                  <c:v>49.8</c:v>
                </c:pt>
                <c:pt idx="499">
                  <c:v>49.9</c:v>
                </c:pt>
                <c:pt idx="500">
                  <c:v>50</c:v>
                </c:pt>
                <c:pt idx="501">
                  <c:v>50</c:v>
                </c:pt>
                <c:pt idx="502">
                  <c:v>50.039269908169871</c:v>
                </c:pt>
                <c:pt idx="503">
                  <c:v>50.078539816339742</c:v>
                </c:pt>
                <c:pt idx="504">
                  <c:v>50.11780972450962</c:v>
                </c:pt>
                <c:pt idx="505">
                  <c:v>50.157079632679491</c:v>
                </c:pt>
                <c:pt idx="506">
                  <c:v>50.196349540849361</c:v>
                </c:pt>
                <c:pt idx="507">
                  <c:v>50.235619449019232</c:v>
                </c:pt>
                <c:pt idx="508">
                  <c:v>50.27488935718911</c:v>
                </c:pt>
                <c:pt idx="509">
                  <c:v>50.314159265358981</c:v>
                </c:pt>
                <c:pt idx="510">
                  <c:v>50.353429173528852</c:v>
                </c:pt>
                <c:pt idx="511">
                  <c:v>50.392699081698723</c:v>
                </c:pt>
                <c:pt idx="512">
                  <c:v>50.431968989868594</c:v>
                </c:pt>
                <c:pt idx="513">
                  <c:v>50.471238898038472</c:v>
                </c:pt>
                <c:pt idx="514">
                  <c:v>50.510508806208342</c:v>
                </c:pt>
                <c:pt idx="515">
                  <c:v>50.549778714378213</c:v>
                </c:pt>
                <c:pt idx="516">
                  <c:v>50.589048622548084</c:v>
                </c:pt>
                <c:pt idx="517">
                  <c:v>50.628318530717962</c:v>
                </c:pt>
                <c:pt idx="518">
                  <c:v>50.667588438887833</c:v>
                </c:pt>
                <c:pt idx="519">
                  <c:v>50.706858347057704</c:v>
                </c:pt>
                <c:pt idx="520">
                  <c:v>50.746128255227575</c:v>
                </c:pt>
                <c:pt idx="521">
                  <c:v>50.785398163397446</c:v>
                </c:pt>
                <c:pt idx="522">
                  <c:v>50.824668071567324</c:v>
                </c:pt>
                <c:pt idx="523">
                  <c:v>50.863937979737194</c:v>
                </c:pt>
                <c:pt idx="524">
                  <c:v>50.903207887907065</c:v>
                </c:pt>
                <c:pt idx="525">
                  <c:v>50.942477796076936</c:v>
                </c:pt>
                <c:pt idx="526">
                  <c:v>50.981747704246807</c:v>
                </c:pt>
                <c:pt idx="527">
                  <c:v>51.021017612416685</c:v>
                </c:pt>
                <c:pt idx="528">
                  <c:v>51.060287520586556</c:v>
                </c:pt>
                <c:pt idx="529">
                  <c:v>51.099557428756427</c:v>
                </c:pt>
                <c:pt idx="530">
                  <c:v>51.138827336926298</c:v>
                </c:pt>
                <c:pt idx="531">
                  <c:v>51.178097245096176</c:v>
                </c:pt>
                <c:pt idx="532">
                  <c:v>51.217367153266046</c:v>
                </c:pt>
                <c:pt idx="533">
                  <c:v>51.256637061435917</c:v>
                </c:pt>
                <c:pt idx="534">
                  <c:v>51.295906969605788</c:v>
                </c:pt>
                <c:pt idx="535">
                  <c:v>51.335176877775659</c:v>
                </c:pt>
                <c:pt idx="536">
                  <c:v>51.374446785945537</c:v>
                </c:pt>
                <c:pt idx="537">
                  <c:v>51.413716694115408</c:v>
                </c:pt>
                <c:pt idx="538">
                  <c:v>51.452986602285279</c:v>
                </c:pt>
                <c:pt idx="539">
                  <c:v>51.49225651045515</c:v>
                </c:pt>
                <c:pt idx="540">
                  <c:v>51.531526418625027</c:v>
                </c:pt>
                <c:pt idx="541">
                  <c:v>51.570796326794898</c:v>
                </c:pt>
                <c:pt idx="542">
                  <c:v>51.610066234964769</c:v>
                </c:pt>
                <c:pt idx="543">
                  <c:v>51.64933614313464</c:v>
                </c:pt>
                <c:pt idx="544">
                  <c:v>51.688606051304511</c:v>
                </c:pt>
                <c:pt idx="545">
                  <c:v>51.727875959474389</c:v>
                </c:pt>
                <c:pt idx="546">
                  <c:v>51.76714586764426</c:v>
                </c:pt>
                <c:pt idx="547">
                  <c:v>51.806415775814131</c:v>
                </c:pt>
                <c:pt idx="548">
                  <c:v>51.845685683984001</c:v>
                </c:pt>
                <c:pt idx="549">
                  <c:v>51.884955592153879</c:v>
                </c:pt>
                <c:pt idx="550">
                  <c:v>51.92422550032375</c:v>
                </c:pt>
                <c:pt idx="551">
                  <c:v>51.963495408493621</c:v>
                </c:pt>
                <c:pt idx="552">
                  <c:v>52.002765316663492</c:v>
                </c:pt>
                <c:pt idx="553">
                  <c:v>52.042035224833363</c:v>
                </c:pt>
                <c:pt idx="554">
                  <c:v>52.081305133003241</c:v>
                </c:pt>
                <c:pt idx="555">
                  <c:v>52.120575041173112</c:v>
                </c:pt>
                <c:pt idx="556">
                  <c:v>52.159844949342983</c:v>
                </c:pt>
                <c:pt idx="557">
                  <c:v>52.199114857512853</c:v>
                </c:pt>
                <c:pt idx="558">
                  <c:v>52.238384765682724</c:v>
                </c:pt>
                <c:pt idx="559">
                  <c:v>52.277654673852602</c:v>
                </c:pt>
                <c:pt idx="560">
                  <c:v>52.316924582022473</c:v>
                </c:pt>
                <c:pt idx="561">
                  <c:v>52.356194490192344</c:v>
                </c:pt>
                <c:pt idx="562">
                  <c:v>52.395464398362215</c:v>
                </c:pt>
                <c:pt idx="563">
                  <c:v>52.434734306532093</c:v>
                </c:pt>
                <c:pt idx="564">
                  <c:v>52.474004214701964</c:v>
                </c:pt>
                <c:pt idx="565">
                  <c:v>52.513274122871834</c:v>
                </c:pt>
                <c:pt idx="566">
                  <c:v>52.552544031041705</c:v>
                </c:pt>
                <c:pt idx="567">
                  <c:v>52.591813939211576</c:v>
                </c:pt>
                <c:pt idx="568">
                  <c:v>52.631083847381454</c:v>
                </c:pt>
                <c:pt idx="569">
                  <c:v>52.670353755551325</c:v>
                </c:pt>
                <c:pt idx="570">
                  <c:v>52.709623663721196</c:v>
                </c:pt>
                <c:pt idx="571">
                  <c:v>52.748893571891067</c:v>
                </c:pt>
                <c:pt idx="572">
                  <c:v>52.788163480060945</c:v>
                </c:pt>
                <c:pt idx="573">
                  <c:v>52.827433388230816</c:v>
                </c:pt>
                <c:pt idx="574">
                  <c:v>52.866703296400686</c:v>
                </c:pt>
                <c:pt idx="575">
                  <c:v>52.905973204570557</c:v>
                </c:pt>
                <c:pt idx="576">
                  <c:v>52.945243112740428</c:v>
                </c:pt>
                <c:pt idx="577">
                  <c:v>52.984513020910306</c:v>
                </c:pt>
                <c:pt idx="578">
                  <c:v>53.023782929080177</c:v>
                </c:pt>
                <c:pt idx="579">
                  <c:v>53.063052837250048</c:v>
                </c:pt>
                <c:pt idx="580">
                  <c:v>53.102322745419919</c:v>
                </c:pt>
                <c:pt idx="581">
                  <c:v>53.141592653589797</c:v>
                </c:pt>
                <c:pt idx="582">
                  <c:v>53.180862561759668</c:v>
                </c:pt>
                <c:pt idx="583">
                  <c:v>53.220132469929538</c:v>
                </c:pt>
                <c:pt idx="584">
                  <c:v>53.259402378099409</c:v>
                </c:pt>
                <c:pt idx="585">
                  <c:v>53.29867228626928</c:v>
                </c:pt>
                <c:pt idx="586">
                  <c:v>53.337942194439158</c:v>
                </c:pt>
                <c:pt idx="587">
                  <c:v>53.377212102609029</c:v>
                </c:pt>
                <c:pt idx="588">
                  <c:v>53.4164820107789</c:v>
                </c:pt>
                <c:pt idx="589">
                  <c:v>53.455751918948771</c:v>
                </c:pt>
                <c:pt idx="590">
                  <c:v>53.495021827118642</c:v>
                </c:pt>
                <c:pt idx="591">
                  <c:v>53.534291735288519</c:v>
                </c:pt>
                <c:pt idx="592">
                  <c:v>53.57356164345839</c:v>
                </c:pt>
                <c:pt idx="593">
                  <c:v>53.612831551628261</c:v>
                </c:pt>
                <c:pt idx="594">
                  <c:v>53.652101459798132</c:v>
                </c:pt>
                <c:pt idx="595">
                  <c:v>53.69137136796801</c:v>
                </c:pt>
                <c:pt idx="596">
                  <c:v>53.730641276137881</c:v>
                </c:pt>
                <c:pt idx="597">
                  <c:v>53.769911184307752</c:v>
                </c:pt>
                <c:pt idx="598">
                  <c:v>53.809181092477623</c:v>
                </c:pt>
                <c:pt idx="599">
                  <c:v>53.848451000647501</c:v>
                </c:pt>
                <c:pt idx="600">
                  <c:v>53.887720908817371</c:v>
                </c:pt>
                <c:pt idx="601">
                  <c:v>53.926990816987242</c:v>
                </c:pt>
                <c:pt idx="602">
                  <c:v>53.966260725157113</c:v>
                </c:pt>
                <c:pt idx="603">
                  <c:v>54.005530633326984</c:v>
                </c:pt>
                <c:pt idx="604">
                  <c:v>54.044800541496855</c:v>
                </c:pt>
                <c:pt idx="605">
                  <c:v>54.084070449666733</c:v>
                </c:pt>
                <c:pt idx="606">
                  <c:v>54.123340357836604</c:v>
                </c:pt>
                <c:pt idx="607">
                  <c:v>54.162610266006475</c:v>
                </c:pt>
                <c:pt idx="608">
                  <c:v>54.201880174176345</c:v>
                </c:pt>
                <c:pt idx="609">
                  <c:v>54.241150082346223</c:v>
                </c:pt>
                <c:pt idx="610">
                  <c:v>54.280419990516094</c:v>
                </c:pt>
                <c:pt idx="611">
                  <c:v>54.319689898685965</c:v>
                </c:pt>
                <c:pt idx="612">
                  <c:v>54.358959806855836</c:v>
                </c:pt>
                <c:pt idx="613">
                  <c:v>54.398229715025707</c:v>
                </c:pt>
                <c:pt idx="614">
                  <c:v>54.437499623195585</c:v>
                </c:pt>
                <c:pt idx="615">
                  <c:v>54.476769531365456</c:v>
                </c:pt>
                <c:pt idx="616">
                  <c:v>54.516039439535326</c:v>
                </c:pt>
                <c:pt idx="617">
                  <c:v>54.555309347705197</c:v>
                </c:pt>
                <c:pt idx="618">
                  <c:v>54.594579255875075</c:v>
                </c:pt>
                <c:pt idx="619">
                  <c:v>54.633849164044946</c:v>
                </c:pt>
                <c:pt idx="620">
                  <c:v>54.673119072214817</c:v>
                </c:pt>
                <c:pt idx="621">
                  <c:v>54.712388980384688</c:v>
                </c:pt>
                <c:pt idx="622">
                  <c:v>54.751658888554559</c:v>
                </c:pt>
                <c:pt idx="623">
                  <c:v>54.790928796724437</c:v>
                </c:pt>
                <c:pt idx="624">
                  <c:v>54.830198704894308</c:v>
                </c:pt>
                <c:pt idx="625">
                  <c:v>54.869468613064178</c:v>
                </c:pt>
                <c:pt idx="626">
                  <c:v>54.908738521234049</c:v>
                </c:pt>
                <c:pt idx="627">
                  <c:v>54.948008429403927</c:v>
                </c:pt>
                <c:pt idx="628">
                  <c:v>54.987278337573798</c:v>
                </c:pt>
                <c:pt idx="629">
                  <c:v>55.026548245743669</c:v>
                </c:pt>
                <c:pt idx="630">
                  <c:v>55.06581815391354</c:v>
                </c:pt>
                <c:pt idx="631">
                  <c:v>55.105088062083411</c:v>
                </c:pt>
                <c:pt idx="632">
                  <c:v>55.144357970253289</c:v>
                </c:pt>
                <c:pt idx="633">
                  <c:v>55.18362787842316</c:v>
                </c:pt>
                <c:pt idx="634">
                  <c:v>55.22289778659303</c:v>
                </c:pt>
                <c:pt idx="635">
                  <c:v>55.262167694762901</c:v>
                </c:pt>
                <c:pt idx="636">
                  <c:v>55.301437602932779</c:v>
                </c:pt>
                <c:pt idx="637">
                  <c:v>55.34070751110265</c:v>
                </c:pt>
                <c:pt idx="638">
                  <c:v>55.379977419272521</c:v>
                </c:pt>
                <c:pt idx="639">
                  <c:v>55.419247327442392</c:v>
                </c:pt>
                <c:pt idx="640">
                  <c:v>55.458517235612263</c:v>
                </c:pt>
                <c:pt idx="641">
                  <c:v>55.497787143782141</c:v>
                </c:pt>
                <c:pt idx="642">
                  <c:v>55.537057051952011</c:v>
                </c:pt>
                <c:pt idx="643">
                  <c:v>55.576326960121882</c:v>
                </c:pt>
                <c:pt idx="644">
                  <c:v>55.615596868291753</c:v>
                </c:pt>
                <c:pt idx="645">
                  <c:v>55.654866776461631</c:v>
                </c:pt>
                <c:pt idx="646">
                  <c:v>55.694136684631502</c:v>
                </c:pt>
                <c:pt idx="647">
                  <c:v>55.733406592801373</c:v>
                </c:pt>
                <c:pt idx="648">
                  <c:v>55.772676500971244</c:v>
                </c:pt>
                <c:pt idx="649">
                  <c:v>55.811946409141115</c:v>
                </c:pt>
                <c:pt idx="650">
                  <c:v>55.851216317310993</c:v>
                </c:pt>
                <c:pt idx="651">
                  <c:v>55.890486225480863</c:v>
                </c:pt>
                <c:pt idx="652">
                  <c:v>55.929756133650734</c:v>
                </c:pt>
                <c:pt idx="653">
                  <c:v>55.969026041820605</c:v>
                </c:pt>
                <c:pt idx="654">
                  <c:v>56.008295949990483</c:v>
                </c:pt>
                <c:pt idx="655">
                  <c:v>56.047565858160354</c:v>
                </c:pt>
                <c:pt idx="656">
                  <c:v>56.086835766330225</c:v>
                </c:pt>
                <c:pt idx="657">
                  <c:v>56.126105674500096</c:v>
                </c:pt>
                <c:pt idx="658">
                  <c:v>56.165375582669967</c:v>
                </c:pt>
                <c:pt idx="659">
                  <c:v>56.204645490839845</c:v>
                </c:pt>
                <c:pt idx="660">
                  <c:v>56.243915399009715</c:v>
                </c:pt>
                <c:pt idx="661">
                  <c:v>56.283185307179586</c:v>
                </c:pt>
                <c:pt idx="662">
                  <c:v>56.322455215349457</c:v>
                </c:pt>
                <c:pt idx="663">
                  <c:v>56.361725123519335</c:v>
                </c:pt>
                <c:pt idx="664">
                  <c:v>56.400995031689206</c:v>
                </c:pt>
                <c:pt idx="665">
                  <c:v>56.440264939859077</c:v>
                </c:pt>
                <c:pt idx="666">
                  <c:v>56.479534848028948</c:v>
                </c:pt>
                <c:pt idx="667">
                  <c:v>56.518804756198818</c:v>
                </c:pt>
                <c:pt idx="668">
                  <c:v>56.558074664368696</c:v>
                </c:pt>
                <c:pt idx="669">
                  <c:v>56.597344572538567</c:v>
                </c:pt>
                <c:pt idx="670">
                  <c:v>56.636614480708438</c:v>
                </c:pt>
                <c:pt idx="671">
                  <c:v>56.675884388878309</c:v>
                </c:pt>
                <c:pt idx="672">
                  <c:v>56.715154297048187</c:v>
                </c:pt>
                <c:pt idx="673">
                  <c:v>56.754424205218058</c:v>
                </c:pt>
                <c:pt idx="674">
                  <c:v>56.793694113387929</c:v>
                </c:pt>
                <c:pt idx="675">
                  <c:v>56.8329640215578</c:v>
                </c:pt>
                <c:pt idx="676">
                  <c:v>56.87223392972767</c:v>
                </c:pt>
                <c:pt idx="677">
                  <c:v>56.911503837897541</c:v>
                </c:pt>
                <c:pt idx="678">
                  <c:v>56.950773746067419</c:v>
                </c:pt>
                <c:pt idx="679">
                  <c:v>56.99004365423729</c:v>
                </c:pt>
                <c:pt idx="680">
                  <c:v>57.029313562407161</c:v>
                </c:pt>
                <c:pt idx="681">
                  <c:v>57.068583470577032</c:v>
                </c:pt>
                <c:pt idx="682">
                  <c:v>57.10785337874691</c:v>
                </c:pt>
                <c:pt idx="683">
                  <c:v>57.147123286916781</c:v>
                </c:pt>
                <c:pt idx="684">
                  <c:v>57.186393195086652</c:v>
                </c:pt>
                <c:pt idx="685">
                  <c:v>57.225663103256522</c:v>
                </c:pt>
                <c:pt idx="686">
                  <c:v>57.264933011426393</c:v>
                </c:pt>
                <c:pt idx="687">
                  <c:v>57.304202919596271</c:v>
                </c:pt>
                <c:pt idx="688">
                  <c:v>57.343472827766142</c:v>
                </c:pt>
                <c:pt idx="689">
                  <c:v>57.382742735936013</c:v>
                </c:pt>
                <c:pt idx="690">
                  <c:v>57.422012644105884</c:v>
                </c:pt>
                <c:pt idx="691">
                  <c:v>57.461282552275762</c:v>
                </c:pt>
                <c:pt idx="692">
                  <c:v>57.500552460445633</c:v>
                </c:pt>
                <c:pt idx="693">
                  <c:v>57.539822368615503</c:v>
                </c:pt>
                <c:pt idx="694">
                  <c:v>57.579092276785374</c:v>
                </c:pt>
                <c:pt idx="695">
                  <c:v>57.618362184955245</c:v>
                </c:pt>
                <c:pt idx="696">
                  <c:v>57.657632093125123</c:v>
                </c:pt>
                <c:pt idx="697">
                  <c:v>57.696902001294994</c:v>
                </c:pt>
                <c:pt idx="698">
                  <c:v>57.736171909464865</c:v>
                </c:pt>
                <c:pt idx="699">
                  <c:v>57.775441817634736</c:v>
                </c:pt>
                <c:pt idx="700">
                  <c:v>57.814711725804614</c:v>
                </c:pt>
                <c:pt idx="701">
                  <c:v>57.853981633974485</c:v>
                </c:pt>
                <c:pt idx="702">
                  <c:v>57.893251542144355</c:v>
                </c:pt>
                <c:pt idx="703">
                  <c:v>57.932521450314226</c:v>
                </c:pt>
                <c:pt idx="704">
                  <c:v>57.971791358484097</c:v>
                </c:pt>
                <c:pt idx="705">
                  <c:v>58.011061266653968</c:v>
                </c:pt>
                <c:pt idx="706">
                  <c:v>58.050331174823846</c:v>
                </c:pt>
                <c:pt idx="707">
                  <c:v>58.089601082993717</c:v>
                </c:pt>
                <c:pt idx="708">
                  <c:v>58.128870991163588</c:v>
                </c:pt>
                <c:pt idx="709">
                  <c:v>58.168140899333466</c:v>
                </c:pt>
                <c:pt idx="710">
                  <c:v>58.207410807503337</c:v>
                </c:pt>
                <c:pt idx="711">
                  <c:v>58.246680715673207</c:v>
                </c:pt>
                <c:pt idx="712">
                  <c:v>58.285950623843078</c:v>
                </c:pt>
                <c:pt idx="713">
                  <c:v>58.325220532012949</c:v>
                </c:pt>
                <c:pt idx="714">
                  <c:v>58.36449044018282</c:v>
                </c:pt>
                <c:pt idx="715">
                  <c:v>58.403760348352698</c:v>
                </c:pt>
                <c:pt idx="716">
                  <c:v>58.443030256522569</c:v>
                </c:pt>
                <c:pt idx="717">
                  <c:v>58.48230016469244</c:v>
                </c:pt>
                <c:pt idx="718">
                  <c:v>58.521570072862318</c:v>
                </c:pt>
                <c:pt idx="719">
                  <c:v>58.560839981032188</c:v>
                </c:pt>
                <c:pt idx="720">
                  <c:v>58.600109889202059</c:v>
                </c:pt>
                <c:pt idx="721">
                  <c:v>58.63937979737193</c:v>
                </c:pt>
                <c:pt idx="722">
                  <c:v>58.678649705541801</c:v>
                </c:pt>
                <c:pt idx="723">
                  <c:v>58.717919613711679</c:v>
                </c:pt>
                <c:pt idx="724">
                  <c:v>58.75718952188155</c:v>
                </c:pt>
                <c:pt idx="725">
                  <c:v>58.796459430051421</c:v>
                </c:pt>
                <c:pt idx="726">
                  <c:v>58.835729338221292</c:v>
                </c:pt>
                <c:pt idx="727">
                  <c:v>58.87499924639117</c:v>
                </c:pt>
                <c:pt idx="728">
                  <c:v>58.91426915456104</c:v>
                </c:pt>
                <c:pt idx="729">
                  <c:v>58.953539062730911</c:v>
                </c:pt>
                <c:pt idx="730">
                  <c:v>58.992808970900782</c:v>
                </c:pt>
                <c:pt idx="731">
                  <c:v>59.032078879070653</c:v>
                </c:pt>
                <c:pt idx="732">
                  <c:v>59.071348787240531</c:v>
                </c:pt>
                <c:pt idx="733">
                  <c:v>59.110618695410402</c:v>
                </c:pt>
                <c:pt idx="734">
                  <c:v>59.149888603580273</c:v>
                </c:pt>
                <c:pt idx="735">
                  <c:v>59.189158511750144</c:v>
                </c:pt>
                <c:pt idx="736">
                  <c:v>59.228428419920021</c:v>
                </c:pt>
                <c:pt idx="737">
                  <c:v>59.267698328089892</c:v>
                </c:pt>
                <c:pt idx="738">
                  <c:v>59.306968236259763</c:v>
                </c:pt>
                <c:pt idx="739">
                  <c:v>59.346238144429634</c:v>
                </c:pt>
                <c:pt idx="740">
                  <c:v>59.385508052599505</c:v>
                </c:pt>
                <c:pt idx="741">
                  <c:v>59.424777960769376</c:v>
                </c:pt>
                <c:pt idx="742">
                  <c:v>59.464047868939254</c:v>
                </c:pt>
                <c:pt idx="743">
                  <c:v>59.503317777109125</c:v>
                </c:pt>
                <c:pt idx="744">
                  <c:v>59.542587685278995</c:v>
                </c:pt>
                <c:pt idx="745">
                  <c:v>59.581857593448873</c:v>
                </c:pt>
                <c:pt idx="746">
                  <c:v>59.621127501618744</c:v>
                </c:pt>
                <c:pt idx="747">
                  <c:v>59.660397409788615</c:v>
                </c:pt>
                <c:pt idx="748">
                  <c:v>59.699667317958486</c:v>
                </c:pt>
                <c:pt idx="749">
                  <c:v>59.738937226128357</c:v>
                </c:pt>
                <c:pt idx="750">
                  <c:v>59.778207134298228</c:v>
                </c:pt>
                <c:pt idx="751">
                  <c:v>59.817477042468106</c:v>
                </c:pt>
                <c:pt idx="752">
                  <c:v>59.856746950637977</c:v>
                </c:pt>
                <c:pt idx="753">
                  <c:v>59.896016858807847</c:v>
                </c:pt>
                <c:pt idx="754">
                  <c:v>59.935286766977725</c:v>
                </c:pt>
                <c:pt idx="755">
                  <c:v>59.974556675147596</c:v>
                </c:pt>
                <c:pt idx="756">
                  <c:v>60.013826583317467</c:v>
                </c:pt>
                <c:pt idx="757">
                  <c:v>60.053096491487338</c:v>
                </c:pt>
                <c:pt idx="758">
                  <c:v>60.092366399657209</c:v>
                </c:pt>
                <c:pt idx="759">
                  <c:v>60.13163630782708</c:v>
                </c:pt>
                <c:pt idx="760">
                  <c:v>60.170906215996958</c:v>
                </c:pt>
                <c:pt idx="761">
                  <c:v>60.210176124166829</c:v>
                </c:pt>
                <c:pt idx="762">
                  <c:v>60.249446032336699</c:v>
                </c:pt>
                <c:pt idx="763">
                  <c:v>60.288715940506577</c:v>
                </c:pt>
                <c:pt idx="764">
                  <c:v>60.327985848676448</c:v>
                </c:pt>
                <c:pt idx="765">
                  <c:v>60.367255756846319</c:v>
                </c:pt>
                <c:pt idx="766">
                  <c:v>60.40652566501619</c:v>
                </c:pt>
                <c:pt idx="767">
                  <c:v>60.445795573186061</c:v>
                </c:pt>
                <c:pt idx="768">
                  <c:v>60.485065481355932</c:v>
                </c:pt>
                <c:pt idx="769">
                  <c:v>60.52433538952581</c:v>
                </c:pt>
                <c:pt idx="770">
                  <c:v>60.56360529769568</c:v>
                </c:pt>
                <c:pt idx="771">
                  <c:v>60.602875205865551</c:v>
                </c:pt>
                <c:pt idx="772">
                  <c:v>60.642145114035429</c:v>
                </c:pt>
                <c:pt idx="773">
                  <c:v>60.6814150222053</c:v>
                </c:pt>
                <c:pt idx="774">
                  <c:v>60.720684930375171</c:v>
                </c:pt>
                <c:pt idx="775">
                  <c:v>60.759954838545042</c:v>
                </c:pt>
                <c:pt idx="776">
                  <c:v>60.799224746714913</c:v>
                </c:pt>
                <c:pt idx="777">
                  <c:v>60.838494654884784</c:v>
                </c:pt>
                <c:pt idx="778">
                  <c:v>60.877764563054662</c:v>
                </c:pt>
                <c:pt idx="779">
                  <c:v>60.917034471224532</c:v>
                </c:pt>
                <c:pt idx="780">
                  <c:v>60.956304379394403</c:v>
                </c:pt>
                <c:pt idx="781">
                  <c:v>60.995574287564281</c:v>
                </c:pt>
                <c:pt idx="782">
                  <c:v>61.034844195734152</c:v>
                </c:pt>
                <c:pt idx="783">
                  <c:v>61.074114103904023</c:v>
                </c:pt>
                <c:pt idx="784">
                  <c:v>61.113384012073894</c:v>
                </c:pt>
                <c:pt idx="785">
                  <c:v>61.152653920243765</c:v>
                </c:pt>
                <c:pt idx="786">
                  <c:v>61.191923828413636</c:v>
                </c:pt>
                <c:pt idx="787">
                  <c:v>61.231193736583506</c:v>
                </c:pt>
                <c:pt idx="788">
                  <c:v>61.270463644753384</c:v>
                </c:pt>
                <c:pt idx="789">
                  <c:v>61.309733552923255</c:v>
                </c:pt>
                <c:pt idx="790">
                  <c:v>61.349003461093126</c:v>
                </c:pt>
                <c:pt idx="791">
                  <c:v>61.388273369263004</c:v>
                </c:pt>
                <c:pt idx="792">
                  <c:v>61.427543277432875</c:v>
                </c:pt>
                <c:pt idx="793">
                  <c:v>61.466813185602746</c:v>
                </c:pt>
                <c:pt idx="794">
                  <c:v>61.506083093772617</c:v>
                </c:pt>
                <c:pt idx="795">
                  <c:v>61.545353001942487</c:v>
                </c:pt>
                <c:pt idx="796">
                  <c:v>61.584622910112358</c:v>
                </c:pt>
                <c:pt idx="797">
                  <c:v>61.623892818282236</c:v>
                </c:pt>
                <c:pt idx="798">
                  <c:v>61.663162726452107</c:v>
                </c:pt>
                <c:pt idx="799">
                  <c:v>61.702432634621978</c:v>
                </c:pt>
                <c:pt idx="800">
                  <c:v>61.741702542791856</c:v>
                </c:pt>
                <c:pt idx="801">
                  <c:v>61.780972450961727</c:v>
                </c:pt>
                <c:pt idx="802">
                  <c:v>61.820242359131598</c:v>
                </c:pt>
                <c:pt idx="803">
                  <c:v>61.859512267301469</c:v>
                </c:pt>
                <c:pt idx="804">
                  <c:v>61.898782175471339</c:v>
                </c:pt>
                <c:pt idx="805">
                  <c:v>61.93805208364121</c:v>
                </c:pt>
                <c:pt idx="806">
                  <c:v>61.977321991811088</c:v>
                </c:pt>
                <c:pt idx="807">
                  <c:v>62.016591899980959</c:v>
                </c:pt>
                <c:pt idx="808">
                  <c:v>62.05586180815083</c:v>
                </c:pt>
                <c:pt idx="809">
                  <c:v>62.095131716320708</c:v>
                </c:pt>
                <c:pt idx="810">
                  <c:v>62.134401624490579</c:v>
                </c:pt>
                <c:pt idx="811">
                  <c:v>62.17367153266045</c:v>
                </c:pt>
                <c:pt idx="812">
                  <c:v>62.212941440830321</c:v>
                </c:pt>
                <c:pt idx="813">
                  <c:v>62.252211349000191</c:v>
                </c:pt>
                <c:pt idx="814">
                  <c:v>62.291481257170062</c:v>
                </c:pt>
                <c:pt idx="815">
                  <c:v>62.33075116533994</c:v>
                </c:pt>
                <c:pt idx="816">
                  <c:v>62.370021073509811</c:v>
                </c:pt>
                <c:pt idx="817">
                  <c:v>62.409290981679682</c:v>
                </c:pt>
                <c:pt idx="818">
                  <c:v>62.44856088984956</c:v>
                </c:pt>
                <c:pt idx="819">
                  <c:v>62.487830798019431</c:v>
                </c:pt>
                <c:pt idx="820">
                  <c:v>62.527100706189302</c:v>
                </c:pt>
                <c:pt idx="821">
                  <c:v>62.566370614359172</c:v>
                </c:pt>
                <c:pt idx="822">
                  <c:v>62.605640522529043</c:v>
                </c:pt>
                <c:pt idx="823">
                  <c:v>62.644910430698914</c:v>
                </c:pt>
                <c:pt idx="824">
                  <c:v>62.684180338868792</c:v>
                </c:pt>
                <c:pt idx="825">
                  <c:v>62.723450247038663</c:v>
                </c:pt>
                <c:pt idx="826">
                  <c:v>62.762720155208534</c:v>
                </c:pt>
                <c:pt idx="827">
                  <c:v>62.801990063378412</c:v>
                </c:pt>
                <c:pt idx="828">
                  <c:v>62.841259971548283</c:v>
                </c:pt>
                <c:pt idx="829">
                  <c:v>62.880529879718154</c:v>
                </c:pt>
                <c:pt idx="830">
                  <c:v>62.919799787888024</c:v>
                </c:pt>
                <c:pt idx="831">
                  <c:v>62.959069696057895</c:v>
                </c:pt>
                <c:pt idx="832">
                  <c:v>62.998339604227766</c:v>
                </c:pt>
                <c:pt idx="833">
                  <c:v>63.037609512397644</c:v>
                </c:pt>
                <c:pt idx="834">
                  <c:v>63.076879420567515</c:v>
                </c:pt>
                <c:pt idx="835">
                  <c:v>63.116149328737386</c:v>
                </c:pt>
                <c:pt idx="836">
                  <c:v>63.155419236907264</c:v>
                </c:pt>
                <c:pt idx="837">
                  <c:v>63.194689145077135</c:v>
                </c:pt>
                <c:pt idx="838">
                  <c:v>63.233959053247005</c:v>
                </c:pt>
                <c:pt idx="839">
                  <c:v>63.273228961416876</c:v>
                </c:pt>
                <c:pt idx="840">
                  <c:v>63.312498869586747</c:v>
                </c:pt>
                <c:pt idx="841">
                  <c:v>63.351768777756618</c:v>
                </c:pt>
                <c:pt idx="842">
                  <c:v>63.391038685926496</c:v>
                </c:pt>
                <c:pt idx="843">
                  <c:v>63.430308594096367</c:v>
                </c:pt>
                <c:pt idx="844">
                  <c:v>63.469578502266238</c:v>
                </c:pt>
                <c:pt idx="845">
                  <c:v>63.508848410436109</c:v>
                </c:pt>
                <c:pt idx="846">
                  <c:v>63.548118318605987</c:v>
                </c:pt>
                <c:pt idx="847">
                  <c:v>63.587388226775857</c:v>
                </c:pt>
                <c:pt idx="848">
                  <c:v>63.626658134945728</c:v>
                </c:pt>
                <c:pt idx="849">
                  <c:v>63.665928043115599</c:v>
                </c:pt>
                <c:pt idx="850">
                  <c:v>63.70519795128547</c:v>
                </c:pt>
                <c:pt idx="851">
                  <c:v>63.744467859455341</c:v>
                </c:pt>
                <c:pt idx="852">
                  <c:v>63.783737767625219</c:v>
                </c:pt>
                <c:pt idx="853">
                  <c:v>63.82300767579509</c:v>
                </c:pt>
                <c:pt idx="854">
                  <c:v>63.862277583964961</c:v>
                </c:pt>
                <c:pt idx="855">
                  <c:v>63.901547492134839</c:v>
                </c:pt>
                <c:pt idx="856">
                  <c:v>63.940817400304709</c:v>
                </c:pt>
                <c:pt idx="857">
                  <c:v>63.98008730847458</c:v>
                </c:pt>
                <c:pt idx="858">
                  <c:v>64.019357216644451</c:v>
                </c:pt>
                <c:pt idx="859">
                  <c:v>64.058627124814322</c:v>
                </c:pt>
                <c:pt idx="860">
                  <c:v>64.097897032984193</c:v>
                </c:pt>
                <c:pt idx="861">
                  <c:v>64.137166941154064</c:v>
                </c:pt>
                <c:pt idx="862">
                  <c:v>64.176436849323949</c:v>
                </c:pt>
                <c:pt idx="863">
                  <c:v>64.21570675749382</c:v>
                </c:pt>
                <c:pt idx="864">
                  <c:v>64.25497666566369</c:v>
                </c:pt>
                <c:pt idx="865">
                  <c:v>64.294246573833561</c:v>
                </c:pt>
                <c:pt idx="866">
                  <c:v>64.333516482003432</c:v>
                </c:pt>
                <c:pt idx="867">
                  <c:v>64.372786390173303</c:v>
                </c:pt>
                <c:pt idx="868">
                  <c:v>64.412056298343174</c:v>
                </c:pt>
                <c:pt idx="869">
                  <c:v>64.451326206513045</c:v>
                </c:pt>
                <c:pt idx="870">
                  <c:v>64.490596114682916</c:v>
                </c:pt>
                <c:pt idx="871">
                  <c:v>64.529866022852787</c:v>
                </c:pt>
                <c:pt idx="872">
                  <c:v>64.569135931022672</c:v>
                </c:pt>
                <c:pt idx="873">
                  <c:v>64.608405839192542</c:v>
                </c:pt>
                <c:pt idx="874">
                  <c:v>64.647675747362413</c:v>
                </c:pt>
                <c:pt idx="875">
                  <c:v>64.686945655532284</c:v>
                </c:pt>
                <c:pt idx="876">
                  <c:v>64.726215563702155</c:v>
                </c:pt>
                <c:pt idx="877">
                  <c:v>64.765485471872026</c:v>
                </c:pt>
                <c:pt idx="878">
                  <c:v>64.804755380041897</c:v>
                </c:pt>
                <c:pt idx="879">
                  <c:v>64.844025288211768</c:v>
                </c:pt>
                <c:pt idx="880">
                  <c:v>64.883295196381653</c:v>
                </c:pt>
                <c:pt idx="881">
                  <c:v>64.922565104551524</c:v>
                </c:pt>
                <c:pt idx="882">
                  <c:v>64.961835012721394</c:v>
                </c:pt>
                <c:pt idx="883">
                  <c:v>65.001104920891265</c:v>
                </c:pt>
                <c:pt idx="884">
                  <c:v>65.040374829061136</c:v>
                </c:pt>
                <c:pt idx="885">
                  <c:v>65.079644737231007</c:v>
                </c:pt>
                <c:pt idx="886">
                  <c:v>65.118914645400878</c:v>
                </c:pt>
                <c:pt idx="887">
                  <c:v>65.158184553570749</c:v>
                </c:pt>
                <c:pt idx="888">
                  <c:v>65.19745446174062</c:v>
                </c:pt>
                <c:pt idx="889">
                  <c:v>65.23672436991049</c:v>
                </c:pt>
                <c:pt idx="890">
                  <c:v>65.275994278080375</c:v>
                </c:pt>
                <c:pt idx="891">
                  <c:v>65.315264186250246</c:v>
                </c:pt>
                <c:pt idx="892">
                  <c:v>65.354534094420117</c:v>
                </c:pt>
                <c:pt idx="893">
                  <c:v>65.393804002589988</c:v>
                </c:pt>
                <c:pt idx="894">
                  <c:v>65.433073910759859</c:v>
                </c:pt>
                <c:pt idx="895">
                  <c:v>65.47234381892973</c:v>
                </c:pt>
                <c:pt idx="896">
                  <c:v>65.511613727099601</c:v>
                </c:pt>
                <c:pt idx="897">
                  <c:v>65.550883635269471</c:v>
                </c:pt>
                <c:pt idx="898">
                  <c:v>65.590153543439357</c:v>
                </c:pt>
                <c:pt idx="899">
                  <c:v>65.629423451609227</c:v>
                </c:pt>
                <c:pt idx="900">
                  <c:v>65.668693359779098</c:v>
                </c:pt>
                <c:pt idx="901">
                  <c:v>65.707963267948969</c:v>
                </c:pt>
                <c:pt idx="902">
                  <c:v>65.74723317611884</c:v>
                </c:pt>
                <c:pt idx="903">
                  <c:v>65.786503084288711</c:v>
                </c:pt>
                <c:pt idx="904">
                  <c:v>65.825772992458582</c:v>
                </c:pt>
                <c:pt idx="905">
                  <c:v>65.865042900628453</c:v>
                </c:pt>
                <c:pt idx="906">
                  <c:v>65.904312808798323</c:v>
                </c:pt>
                <c:pt idx="907">
                  <c:v>65.943582716968194</c:v>
                </c:pt>
                <c:pt idx="908">
                  <c:v>65.982852625138065</c:v>
                </c:pt>
                <c:pt idx="909">
                  <c:v>66.022122533307936</c:v>
                </c:pt>
                <c:pt idx="910">
                  <c:v>66.061392441477821</c:v>
                </c:pt>
                <c:pt idx="911">
                  <c:v>66.100662349647692</c:v>
                </c:pt>
                <c:pt idx="912">
                  <c:v>66.139932257817563</c:v>
                </c:pt>
                <c:pt idx="913">
                  <c:v>66.179202165987434</c:v>
                </c:pt>
                <c:pt idx="914">
                  <c:v>66.218472074157305</c:v>
                </c:pt>
                <c:pt idx="915">
                  <c:v>66.257741982327175</c:v>
                </c:pt>
                <c:pt idx="916">
                  <c:v>66.29701189049706</c:v>
                </c:pt>
                <c:pt idx="917">
                  <c:v>66.336281798666931</c:v>
                </c:pt>
                <c:pt idx="918">
                  <c:v>66.375551706836802</c:v>
                </c:pt>
                <c:pt idx="919">
                  <c:v>66.414821615006673</c:v>
                </c:pt>
                <c:pt idx="920">
                  <c:v>66.454091523176544</c:v>
                </c:pt>
                <c:pt idx="921">
                  <c:v>66.493361431346415</c:v>
                </c:pt>
                <c:pt idx="922">
                  <c:v>66.532631339516286</c:v>
                </c:pt>
                <c:pt idx="923">
                  <c:v>66.571901247686156</c:v>
                </c:pt>
                <c:pt idx="924">
                  <c:v>66.611171155856027</c:v>
                </c:pt>
                <c:pt idx="925">
                  <c:v>66.650441064025898</c:v>
                </c:pt>
                <c:pt idx="926">
                  <c:v>66.689710972195769</c:v>
                </c:pt>
                <c:pt idx="927">
                  <c:v>66.72898088036564</c:v>
                </c:pt>
                <c:pt idx="928">
                  <c:v>66.768250788535525</c:v>
                </c:pt>
                <c:pt idx="929">
                  <c:v>66.807520696705396</c:v>
                </c:pt>
                <c:pt idx="930">
                  <c:v>66.846790604875267</c:v>
                </c:pt>
                <c:pt idx="931">
                  <c:v>66.886060513045138</c:v>
                </c:pt>
                <c:pt idx="932">
                  <c:v>66.925330421215008</c:v>
                </c:pt>
                <c:pt idx="933">
                  <c:v>66.964600329384879</c:v>
                </c:pt>
                <c:pt idx="934">
                  <c:v>67.003870237554764</c:v>
                </c:pt>
                <c:pt idx="935">
                  <c:v>67.043140145724635</c:v>
                </c:pt>
                <c:pt idx="936">
                  <c:v>67.082410053894506</c:v>
                </c:pt>
                <c:pt idx="937">
                  <c:v>67.121679962064377</c:v>
                </c:pt>
                <c:pt idx="938">
                  <c:v>67.160949870234248</c:v>
                </c:pt>
                <c:pt idx="939">
                  <c:v>67.200219778404119</c:v>
                </c:pt>
                <c:pt idx="940">
                  <c:v>67.23948968657399</c:v>
                </c:pt>
                <c:pt idx="941">
                  <c:v>67.27875959474386</c:v>
                </c:pt>
                <c:pt idx="942">
                  <c:v>67.318029502913731</c:v>
                </c:pt>
                <c:pt idx="943">
                  <c:v>67.357299411083602</c:v>
                </c:pt>
                <c:pt idx="944">
                  <c:v>67.396569319253473</c:v>
                </c:pt>
                <c:pt idx="945">
                  <c:v>67.435839227423358</c:v>
                </c:pt>
                <c:pt idx="946">
                  <c:v>67.475109135593229</c:v>
                </c:pt>
                <c:pt idx="947">
                  <c:v>67.5143790437631</c:v>
                </c:pt>
                <c:pt idx="948">
                  <c:v>67.553648951932971</c:v>
                </c:pt>
                <c:pt idx="949">
                  <c:v>67.592918860102841</c:v>
                </c:pt>
                <c:pt idx="950">
                  <c:v>67.632188768272712</c:v>
                </c:pt>
                <c:pt idx="951">
                  <c:v>67.671458676442583</c:v>
                </c:pt>
                <c:pt idx="952">
                  <c:v>67.710728584612468</c:v>
                </c:pt>
                <c:pt idx="953">
                  <c:v>67.749998492782339</c:v>
                </c:pt>
                <c:pt idx="954">
                  <c:v>67.78926840095221</c:v>
                </c:pt>
                <c:pt idx="955">
                  <c:v>67.828538309122081</c:v>
                </c:pt>
                <c:pt idx="956">
                  <c:v>67.867808217291952</c:v>
                </c:pt>
                <c:pt idx="957">
                  <c:v>67.907078125461823</c:v>
                </c:pt>
                <c:pt idx="958">
                  <c:v>67.946348033631693</c:v>
                </c:pt>
                <c:pt idx="959">
                  <c:v>67.985617941801564</c:v>
                </c:pt>
                <c:pt idx="960">
                  <c:v>68.024887849971435</c:v>
                </c:pt>
                <c:pt idx="961">
                  <c:v>68.064157758141306</c:v>
                </c:pt>
                <c:pt idx="962">
                  <c:v>68.103427666311177</c:v>
                </c:pt>
                <c:pt idx="963">
                  <c:v>68.142697574481062</c:v>
                </c:pt>
                <c:pt idx="964">
                  <c:v>68.181967482650933</c:v>
                </c:pt>
                <c:pt idx="965">
                  <c:v>68.221237390820804</c:v>
                </c:pt>
                <c:pt idx="966">
                  <c:v>68.260507298990674</c:v>
                </c:pt>
                <c:pt idx="967">
                  <c:v>68.299777207160545</c:v>
                </c:pt>
                <c:pt idx="968">
                  <c:v>68.339047115330416</c:v>
                </c:pt>
                <c:pt idx="969">
                  <c:v>68.378317023500287</c:v>
                </c:pt>
                <c:pt idx="970">
                  <c:v>68.417586931670158</c:v>
                </c:pt>
                <c:pt idx="971">
                  <c:v>68.456856839840043</c:v>
                </c:pt>
                <c:pt idx="972">
                  <c:v>68.496126748009914</c:v>
                </c:pt>
                <c:pt idx="973">
                  <c:v>68.535396656179785</c:v>
                </c:pt>
                <c:pt idx="974">
                  <c:v>68.574666564349656</c:v>
                </c:pt>
                <c:pt idx="975">
                  <c:v>68.613936472519526</c:v>
                </c:pt>
                <c:pt idx="976">
                  <c:v>68.653206380689397</c:v>
                </c:pt>
                <c:pt idx="977">
                  <c:v>68.692476288859268</c:v>
                </c:pt>
                <c:pt idx="978">
                  <c:v>68.731746197029139</c:v>
                </c:pt>
                <c:pt idx="979">
                  <c:v>68.77101610519901</c:v>
                </c:pt>
                <c:pt idx="980">
                  <c:v>68.810286013368881</c:v>
                </c:pt>
                <c:pt idx="981">
                  <c:v>68.849555921538752</c:v>
                </c:pt>
                <c:pt idx="982">
                  <c:v>68.888825829708622</c:v>
                </c:pt>
                <c:pt idx="983">
                  <c:v>68.928095737878508</c:v>
                </c:pt>
                <c:pt idx="984">
                  <c:v>68.967365646048378</c:v>
                </c:pt>
                <c:pt idx="985">
                  <c:v>69.006635554218249</c:v>
                </c:pt>
                <c:pt idx="986">
                  <c:v>69.04590546238812</c:v>
                </c:pt>
                <c:pt idx="987">
                  <c:v>69.085175370557991</c:v>
                </c:pt>
                <c:pt idx="988">
                  <c:v>69.124445278727862</c:v>
                </c:pt>
                <c:pt idx="989">
                  <c:v>69.163715186897747</c:v>
                </c:pt>
                <c:pt idx="990">
                  <c:v>69.202985095067618</c:v>
                </c:pt>
                <c:pt idx="991">
                  <c:v>69.242255003237489</c:v>
                </c:pt>
                <c:pt idx="992">
                  <c:v>69.281524911407359</c:v>
                </c:pt>
                <c:pt idx="993">
                  <c:v>69.32079481957723</c:v>
                </c:pt>
                <c:pt idx="994">
                  <c:v>69.360064727747101</c:v>
                </c:pt>
                <c:pt idx="995">
                  <c:v>69.399334635916972</c:v>
                </c:pt>
                <c:pt idx="996">
                  <c:v>69.438604544086843</c:v>
                </c:pt>
                <c:pt idx="997">
                  <c:v>69.477874452256714</c:v>
                </c:pt>
                <c:pt idx="998">
                  <c:v>69.517144360426585</c:v>
                </c:pt>
                <c:pt idx="999">
                  <c:v>69.556414268596455</c:v>
                </c:pt>
                <c:pt idx="1000">
                  <c:v>69.595684176766341</c:v>
                </c:pt>
                <c:pt idx="1001">
                  <c:v>69.634954084936211</c:v>
                </c:pt>
                <c:pt idx="1002">
                  <c:v>69.674223993106082</c:v>
                </c:pt>
                <c:pt idx="1003">
                  <c:v>69.713493901275953</c:v>
                </c:pt>
                <c:pt idx="1004">
                  <c:v>69.752763809445824</c:v>
                </c:pt>
                <c:pt idx="1005">
                  <c:v>69.792033717615695</c:v>
                </c:pt>
                <c:pt idx="1006">
                  <c:v>69.831303625785566</c:v>
                </c:pt>
                <c:pt idx="1007">
                  <c:v>69.870573533955451</c:v>
                </c:pt>
                <c:pt idx="1008">
                  <c:v>69.909843442125322</c:v>
                </c:pt>
                <c:pt idx="1009">
                  <c:v>69.949113350295193</c:v>
                </c:pt>
                <c:pt idx="1010">
                  <c:v>69.988383258465063</c:v>
                </c:pt>
                <c:pt idx="1011">
                  <c:v>70.027653166634934</c:v>
                </c:pt>
                <c:pt idx="1012">
                  <c:v>70.066923074804805</c:v>
                </c:pt>
                <c:pt idx="1013">
                  <c:v>70.106192982974676</c:v>
                </c:pt>
                <c:pt idx="1014">
                  <c:v>70.145462891144547</c:v>
                </c:pt>
                <c:pt idx="1015">
                  <c:v>70.184732799314418</c:v>
                </c:pt>
                <c:pt idx="1016">
                  <c:v>70.224002707484289</c:v>
                </c:pt>
                <c:pt idx="1017">
                  <c:v>70.263272615654159</c:v>
                </c:pt>
                <c:pt idx="1018">
                  <c:v>70.302542523824044</c:v>
                </c:pt>
                <c:pt idx="1019">
                  <c:v>70.341812431993915</c:v>
                </c:pt>
                <c:pt idx="1020">
                  <c:v>70.381082340163786</c:v>
                </c:pt>
                <c:pt idx="1021">
                  <c:v>70.420352248333657</c:v>
                </c:pt>
                <c:pt idx="1022">
                  <c:v>70.459622156503528</c:v>
                </c:pt>
                <c:pt idx="1023">
                  <c:v>70.498892064673399</c:v>
                </c:pt>
                <c:pt idx="1024">
                  <c:v>70.53816197284327</c:v>
                </c:pt>
                <c:pt idx="1025">
                  <c:v>70.577431881013155</c:v>
                </c:pt>
                <c:pt idx="1026">
                  <c:v>70.616701789183026</c:v>
                </c:pt>
                <c:pt idx="1027">
                  <c:v>70.655971697352896</c:v>
                </c:pt>
                <c:pt idx="1028">
                  <c:v>70.695241605522767</c:v>
                </c:pt>
                <c:pt idx="1029">
                  <c:v>70.734511513692638</c:v>
                </c:pt>
                <c:pt idx="1030">
                  <c:v>70.773781421862509</c:v>
                </c:pt>
                <c:pt idx="1031">
                  <c:v>70.81305133003238</c:v>
                </c:pt>
                <c:pt idx="1032">
                  <c:v>70.852321238202251</c:v>
                </c:pt>
                <c:pt idx="1033">
                  <c:v>70.891591146372122</c:v>
                </c:pt>
                <c:pt idx="1034">
                  <c:v>70.930861054541992</c:v>
                </c:pt>
                <c:pt idx="1035">
                  <c:v>70.970130962711863</c:v>
                </c:pt>
                <c:pt idx="1036">
                  <c:v>71.009400870881748</c:v>
                </c:pt>
                <c:pt idx="1037">
                  <c:v>71.048670779051619</c:v>
                </c:pt>
                <c:pt idx="1038">
                  <c:v>71.08794068722149</c:v>
                </c:pt>
                <c:pt idx="1039">
                  <c:v>71.127210595391361</c:v>
                </c:pt>
                <c:pt idx="1040">
                  <c:v>71.166480503561232</c:v>
                </c:pt>
                <c:pt idx="1041">
                  <c:v>71.205750411731103</c:v>
                </c:pt>
                <c:pt idx="1042">
                  <c:v>71.245020319900974</c:v>
                </c:pt>
                <c:pt idx="1043">
                  <c:v>71.284290228070859</c:v>
                </c:pt>
                <c:pt idx="1044">
                  <c:v>71.323560136240729</c:v>
                </c:pt>
                <c:pt idx="1045">
                  <c:v>71.3628300444106</c:v>
                </c:pt>
                <c:pt idx="1046">
                  <c:v>71.402099952580471</c:v>
                </c:pt>
                <c:pt idx="1047">
                  <c:v>71.441369860750342</c:v>
                </c:pt>
                <c:pt idx="1048">
                  <c:v>71.480639768920213</c:v>
                </c:pt>
                <c:pt idx="1049">
                  <c:v>71.519909677090084</c:v>
                </c:pt>
                <c:pt idx="1050">
                  <c:v>71.559179585259955</c:v>
                </c:pt>
                <c:pt idx="1051">
                  <c:v>71.598449493429825</c:v>
                </c:pt>
                <c:pt idx="1052">
                  <c:v>71.637719401599696</c:v>
                </c:pt>
                <c:pt idx="1053">
                  <c:v>71.676989309769567</c:v>
                </c:pt>
                <c:pt idx="1054">
                  <c:v>71.716259217939452</c:v>
                </c:pt>
                <c:pt idx="1055">
                  <c:v>71.755529126109323</c:v>
                </c:pt>
                <c:pt idx="1056">
                  <c:v>71.794799034279194</c:v>
                </c:pt>
                <c:pt idx="1057">
                  <c:v>71.834068942449065</c:v>
                </c:pt>
                <c:pt idx="1058">
                  <c:v>71.873338850618936</c:v>
                </c:pt>
                <c:pt idx="1059">
                  <c:v>71.912608758788807</c:v>
                </c:pt>
                <c:pt idx="1060">
                  <c:v>71.951878666958677</c:v>
                </c:pt>
                <c:pt idx="1061">
                  <c:v>71.991148575128562</c:v>
                </c:pt>
                <c:pt idx="1062">
                  <c:v>72.030418483298433</c:v>
                </c:pt>
                <c:pt idx="1063">
                  <c:v>72.069688391468304</c:v>
                </c:pt>
                <c:pt idx="1064">
                  <c:v>72.108958299638175</c:v>
                </c:pt>
                <c:pt idx="1065">
                  <c:v>72.148228207808046</c:v>
                </c:pt>
                <c:pt idx="1066">
                  <c:v>72.187498115977917</c:v>
                </c:pt>
                <c:pt idx="1067">
                  <c:v>72.226768024147788</c:v>
                </c:pt>
                <c:pt idx="1068">
                  <c:v>72.266037932317658</c:v>
                </c:pt>
                <c:pt idx="1069">
                  <c:v>72.305307840487529</c:v>
                </c:pt>
                <c:pt idx="1070">
                  <c:v>72.3445777486574</c:v>
                </c:pt>
                <c:pt idx="1071">
                  <c:v>72.383847656827271</c:v>
                </c:pt>
                <c:pt idx="1072">
                  <c:v>72.423117564997142</c:v>
                </c:pt>
                <c:pt idx="1073">
                  <c:v>72.462387473167013</c:v>
                </c:pt>
                <c:pt idx="1074">
                  <c:v>72.501657381336884</c:v>
                </c:pt>
                <c:pt idx="1075">
                  <c:v>72.540927289506769</c:v>
                </c:pt>
                <c:pt idx="1076">
                  <c:v>72.58019719767664</c:v>
                </c:pt>
                <c:pt idx="1077">
                  <c:v>72.61946710584651</c:v>
                </c:pt>
                <c:pt idx="1078">
                  <c:v>72.658737014016381</c:v>
                </c:pt>
                <c:pt idx="1079">
                  <c:v>72.698006922186252</c:v>
                </c:pt>
                <c:pt idx="1080">
                  <c:v>72.737276830356123</c:v>
                </c:pt>
                <c:pt idx="1081">
                  <c:v>72.776546738526008</c:v>
                </c:pt>
                <c:pt idx="1082">
                  <c:v>72.815816646695879</c:v>
                </c:pt>
                <c:pt idx="1083">
                  <c:v>72.85508655486575</c:v>
                </c:pt>
                <c:pt idx="1084">
                  <c:v>72.894356463035621</c:v>
                </c:pt>
                <c:pt idx="1085">
                  <c:v>72.933626371205492</c:v>
                </c:pt>
                <c:pt idx="1086">
                  <c:v>72.972896279375362</c:v>
                </c:pt>
                <c:pt idx="1087">
                  <c:v>73.012166187545233</c:v>
                </c:pt>
                <c:pt idx="1088">
                  <c:v>73.051436095715104</c:v>
                </c:pt>
                <c:pt idx="1089">
                  <c:v>73.090706003884975</c:v>
                </c:pt>
                <c:pt idx="1090">
                  <c:v>73.129975912054846</c:v>
                </c:pt>
                <c:pt idx="1091">
                  <c:v>73.169245820224717</c:v>
                </c:pt>
                <c:pt idx="1092">
                  <c:v>73.208515728394602</c:v>
                </c:pt>
                <c:pt idx="1093">
                  <c:v>73.247785636564473</c:v>
                </c:pt>
                <c:pt idx="1094">
                  <c:v>73.287055544734343</c:v>
                </c:pt>
                <c:pt idx="1095">
                  <c:v>73.326325452904214</c:v>
                </c:pt>
                <c:pt idx="1096">
                  <c:v>73.365595361074085</c:v>
                </c:pt>
                <c:pt idx="1097">
                  <c:v>73.404865269243956</c:v>
                </c:pt>
                <c:pt idx="1098">
                  <c:v>73.444135177413827</c:v>
                </c:pt>
                <c:pt idx="1099">
                  <c:v>73.483405085583712</c:v>
                </c:pt>
                <c:pt idx="1100">
                  <c:v>73.522674993753583</c:v>
                </c:pt>
                <c:pt idx="1101">
                  <c:v>73.561944901923454</c:v>
                </c:pt>
                <c:pt idx="1102">
                  <c:v>73.601214810093325</c:v>
                </c:pt>
                <c:pt idx="1103">
                  <c:v>73.640484718263195</c:v>
                </c:pt>
                <c:pt idx="1104">
                  <c:v>73.679754626433066</c:v>
                </c:pt>
                <c:pt idx="1105">
                  <c:v>73.719024534602937</c:v>
                </c:pt>
                <c:pt idx="1106">
                  <c:v>73.758294442772808</c:v>
                </c:pt>
                <c:pt idx="1107">
                  <c:v>73.797564350942679</c:v>
                </c:pt>
                <c:pt idx="1108">
                  <c:v>73.83683425911255</c:v>
                </c:pt>
                <c:pt idx="1109">
                  <c:v>73.876104167282421</c:v>
                </c:pt>
                <c:pt idx="1110">
                  <c:v>73.915374075452306</c:v>
                </c:pt>
                <c:pt idx="1111">
                  <c:v>73.954643983622177</c:v>
                </c:pt>
                <c:pt idx="1112">
                  <c:v>73.993913891792047</c:v>
                </c:pt>
                <c:pt idx="1113">
                  <c:v>74.033183799961918</c:v>
                </c:pt>
                <c:pt idx="1114">
                  <c:v>74.072453708131789</c:v>
                </c:pt>
                <c:pt idx="1115">
                  <c:v>74.11172361630166</c:v>
                </c:pt>
                <c:pt idx="1116">
                  <c:v>74.150993524471531</c:v>
                </c:pt>
                <c:pt idx="1117">
                  <c:v>74.190263432641416</c:v>
                </c:pt>
                <c:pt idx="1118">
                  <c:v>74.229533340811287</c:v>
                </c:pt>
                <c:pt idx="1119">
                  <c:v>74.268803248981158</c:v>
                </c:pt>
                <c:pt idx="1120">
                  <c:v>74.308073157151028</c:v>
                </c:pt>
                <c:pt idx="1121">
                  <c:v>74.347343065320899</c:v>
                </c:pt>
                <c:pt idx="1122">
                  <c:v>74.38661297349077</c:v>
                </c:pt>
                <c:pt idx="1123">
                  <c:v>74.425882881660641</c:v>
                </c:pt>
                <c:pt idx="1124">
                  <c:v>74.465152789830512</c:v>
                </c:pt>
                <c:pt idx="1125">
                  <c:v>74.504422698000383</c:v>
                </c:pt>
                <c:pt idx="1126">
                  <c:v>74.543692606170254</c:v>
                </c:pt>
                <c:pt idx="1127">
                  <c:v>74.582962514340124</c:v>
                </c:pt>
                <c:pt idx="1128">
                  <c:v>74.62223242251001</c:v>
                </c:pt>
                <c:pt idx="1129">
                  <c:v>74.66150233067988</c:v>
                </c:pt>
                <c:pt idx="1130">
                  <c:v>74.700772238849751</c:v>
                </c:pt>
                <c:pt idx="1131">
                  <c:v>74.740042147019622</c:v>
                </c:pt>
                <c:pt idx="1132">
                  <c:v>74.779312055189493</c:v>
                </c:pt>
                <c:pt idx="1133">
                  <c:v>74.818581963359364</c:v>
                </c:pt>
                <c:pt idx="1134">
                  <c:v>74.857851871529235</c:v>
                </c:pt>
                <c:pt idx="1135">
                  <c:v>74.89712177969912</c:v>
                </c:pt>
                <c:pt idx="1136">
                  <c:v>74.936391687868991</c:v>
                </c:pt>
                <c:pt idx="1137">
                  <c:v>74.975661596038861</c:v>
                </c:pt>
                <c:pt idx="1138">
                  <c:v>75.014931504208732</c:v>
                </c:pt>
                <c:pt idx="1139">
                  <c:v>75.054201412378603</c:v>
                </c:pt>
                <c:pt idx="1140">
                  <c:v>75.093471320548474</c:v>
                </c:pt>
                <c:pt idx="1141">
                  <c:v>75.132741228718345</c:v>
                </c:pt>
                <c:pt idx="1142">
                  <c:v>75.172011136888216</c:v>
                </c:pt>
                <c:pt idx="1143">
                  <c:v>75.211281045058087</c:v>
                </c:pt>
                <c:pt idx="1144">
                  <c:v>75.250550953227958</c:v>
                </c:pt>
                <c:pt idx="1145">
                  <c:v>75.289820861397828</c:v>
                </c:pt>
                <c:pt idx="1146">
                  <c:v>75.329090769567713</c:v>
                </c:pt>
                <c:pt idx="1147">
                  <c:v>75.368360677737584</c:v>
                </c:pt>
                <c:pt idx="1148">
                  <c:v>75.407630585907455</c:v>
                </c:pt>
                <c:pt idx="1149">
                  <c:v>75.446900494077326</c:v>
                </c:pt>
                <c:pt idx="1150">
                  <c:v>75.486170402247197</c:v>
                </c:pt>
                <c:pt idx="1151">
                  <c:v>75.525440310417068</c:v>
                </c:pt>
                <c:pt idx="1152">
                  <c:v>75.564710218586939</c:v>
                </c:pt>
                <c:pt idx="1153">
                  <c:v>75.603980126756824</c:v>
                </c:pt>
                <c:pt idx="1154">
                  <c:v>75.643250034926695</c:v>
                </c:pt>
                <c:pt idx="1155">
                  <c:v>75.682519943096565</c:v>
                </c:pt>
                <c:pt idx="1156">
                  <c:v>75.721789851266436</c:v>
                </c:pt>
                <c:pt idx="1157">
                  <c:v>75.761059759436307</c:v>
                </c:pt>
                <c:pt idx="1158">
                  <c:v>75.800329667606178</c:v>
                </c:pt>
                <c:pt idx="1159">
                  <c:v>75.839599575776049</c:v>
                </c:pt>
                <c:pt idx="1160">
                  <c:v>75.87886948394592</c:v>
                </c:pt>
                <c:pt idx="1161">
                  <c:v>75.918139392115791</c:v>
                </c:pt>
                <c:pt idx="1162">
                  <c:v>75.957409300285661</c:v>
                </c:pt>
                <c:pt idx="1163">
                  <c:v>75.996679208455532</c:v>
                </c:pt>
                <c:pt idx="1164">
                  <c:v>76.035949116625417</c:v>
                </c:pt>
                <c:pt idx="1165">
                  <c:v>76.075219024795288</c:v>
                </c:pt>
                <c:pt idx="1166">
                  <c:v>76.114488932965159</c:v>
                </c:pt>
                <c:pt idx="1167">
                  <c:v>76.15375884113503</c:v>
                </c:pt>
                <c:pt idx="1168">
                  <c:v>76.193028749304901</c:v>
                </c:pt>
                <c:pt idx="1169">
                  <c:v>76.232298657474772</c:v>
                </c:pt>
                <c:pt idx="1170">
                  <c:v>76.271568565644642</c:v>
                </c:pt>
                <c:pt idx="1171">
                  <c:v>76.310838473814528</c:v>
                </c:pt>
                <c:pt idx="1172">
                  <c:v>76.350108381984398</c:v>
                </c:pt>
                <c:pt idx="1173">
                  <c:v>76.389378290154269</c:v>
                </c:pt>
                <c:pt idx="1174">
                  <c:v>76.42864819832414</c:v>
                </c:pt>
                <c:pt idx="1175">
                  <c:v>76.467918106494011</c:v>
                </c:pt>
                <c:pt idx="1176">
                  <c:v>76.507188014663882</c:v>
                </c:pt>
                <c:pt idx="1177">
                  <c:v>76.546457922833753</c:v>
                </c:pt>
                <c:pt idx="1178">
                  <c:v>76.585727831003624</c:v>
                </c:pt>
                <c:pt idx="1179">
                  <c:v>76.624997739173494</c:v>
                </c:pt>
                <c:pt idx="1180">
                  <c:v>76.664267647343365</c:v>
                </c:pt>
                <c:pt idx="1181">
                  <c:v>76.703537555513236</c:v>
                </c:pt>
                <c:pt idx="1182">
                  <c:v>76.742807463683121</c:v>
                </c:pt>
                <c:pt idx="1183">
                  <c:v>76.782077371852992</c:v>
                </c:pt>
                <c:pt idx="1184">
                  <c:v>76.821347280022863</c:v>
                </c:pt>
                <c:pt idx="1185">
                  <c:v>76.860617188192734</c:v>
                </c:pt>
                <c:pt idx="1186">
                  <c:v>76.899887096362605</c:v>
                </c:pt>
                <c:pt idx="1187">
                  <c:v>76.939157004532476</c:v>
                </c:pt>
                <c:pt idx="1188">
                  <c:v>76.978426912702361</c:v>
                </c:pt>
                <c:pt idx="1189">
                  <c:v>77.017696820872217</c:v>
                </c:pt>
                <c:pt idx="1190">
                  <c:v>77.056966729042088</c:v>
                </c:pt>
                <c:pt idx="1191">
                  <c:v>77.096236637211973</c:v>
                </c:pt>
                <c:pt idx="1192">
                  <c:v>77.135506545381844</c:v>
                </c:pt>
                <c:pt idx="1193">
                  <c:v>77.174776453551715</c:v>
                </c:pt>
                <c:pt idx="1194">
                  <c:v>77.214046361721586</c:v>
                </c:pt>
                <c:pt idx="1195">
                  <c:v>77.253316269891457</c:v>
                </c:pt>
                <c:pt idx="1196">
                  <c:v>77.292586178061327</c:v>
                </c:pt>
                <c:pt idx="1197">
                  <c:v>77.331856086231198</c:v>
                </c:pt>
                <c:pt idx="1198">
                  <c:v>77.371125994401069</c:v>
                </c:pt>
                <c:pt idx="1199">
                  <c:v>77.41039590257094</c:v>
                </c:pt>
                <c:pt idx="1200">
                  <c:v>77.449665810740811</c:v>
                </c:pt>
                <c:pt idx="1201">
                  <c:v>77.488935718910682</c:v>
                </c:pt>
                <c:pt idx="1202">
                  <c:v>77.528205627080567</c:v>
                </c:pt>
                <c:pt idx="1203">
                  <c:v>77.567475535250438</c:v>
                </c:pt>
                <c:pt idx="1204">
                  <c:v>77.606745443420309</c:v>
                </c:pt>
                <c:pt idx="1205">
                  <c:v>77.646015351590179</c:v>
                </c:pt>
                <c:pt idx="1206">
                  <c:v>77.68528525976005</c:v>
                </c:pt>
                <c:pt idx="1207">
                  <c:v>77.724555167929921</c:v>
                </c:pt>
                <c:pt idx="1208">
                  <c:v>77.763825076099792</c:v>
                </c:pt>
                <c:pt idx="1209">
                  <c:v>77.803094984269677</c:v>
                </c:pt>
                <c:pt idx="1210">
                  <c:v>77.842364892439548</c:v>
                </c:pt>
                <c:pt idx="1211">
                  <c:v>77.881634800609419</c:v>
                </c:pt>
                <c:pt idx="1212">
                  <c:v>77.92090470877929</c:v>
                </c:pt>
                <c:pt idx="1213">
                  <c:v>77.960174616949161</c:v>
                </c:pt>
                <c:pt idx="1214">
                  <c:v>77.999444525119031</c:v>
                </c:pt>
                <c:pt idx="1215">
                  <c:v>78.038714433288902</c:v>
                </c:pt>
                <c:pt idx="1216">
                  <c:v>78.077984341458773</c:v>
                </c:pt>
                <c:pt idx="1217">
                  <c:v>78.117254249628644</c:v>
                </c:pt>
                <c:pt idx="1218">
                  <c:v>78.156524157798515</c:v>
                </c:pt>
                <c:pt idx="1219">
                  <c:v>78.195794065968386</c:v>
                </c:pt>
                <c:pt idx="1220">
                  <c:v>78.235063974138271</c:v>
                </c:pt>
                <c:pt idx="1221">
                  <c:v>78.274333882308142</c:v>
                </c:pt>
                <c:pt idx="1222">
                  <c:v>78.313603790478012</c:v>
                </c:pt>
                <c:pt idx="1223">
                  <c:v>78.352873698647883</c:v>
                </c:pt>
                <c:pt idx="1224">
                  <c:v>78.392143606817754</c:v>
                </c:pt>
                <c:pt idx="1225">
                  <c:v>78.431413514987625</c:v>
                </c:pt>
                <c:pt idx="1226">
                  <c:v>78.470683423157496</c:v>
                </c:pt>
                <c:pt idx="1227">
                  <c:v>78.509953331327381</c:v>
                </c:pt>
                <c:pt idx="1228">
                  <c:v>78.549223239497252</c:v>
                </c:pt>
                <c:pt idx="1229">
                  <c:v>78.588493147667123</c:v>
                </c:pt>
                <c:pt idx="1230">
                  <c:v>78.627763055836994</c:v>
                </c:pt>
                <c:pt idx="1231">
                  <c:v>78.667032964006864</c:v>
                </c:pt>
                <c:pt idx="1232">
                  <c:v>78.706302872176735</c:v>
                </c:pt>
                <c:pt idx="1233">
                  <c:v>78.745572780346606</c:v>
                </c:pt>
                <c:pt idx="1234">
                  <c:v>78.784842688516477</c:v>
                </c:pt>
                <c:pt idx="1235">
                  <c:v>78.824112596686348</c:v>
                </c:pt>
                <c:pt idx="1236">
                  <c:v>78.863382504856219</c:v>
                </c:pt>
                <c:pt idx="1237">
                  <c:v>78.90265241302609</c:v>
                </c:pt>
                <c:pt idx="1238">
                  <c:v>78.941922321195975</c:v>
                </c:pt>
                <c:pt idx="1239">
                  <c:v>78.981192229365845</c:v>
                </c:pt>
                <c:pt idx="1240">
                  <c:v>79.020462137535716</c:v>
                </c:pt>
                <c:pt idx="1241">
                  <c:v>79.059732045705587</c:v>
                </c:pt>
                <c:pt idx="1242">
                  <c:v>79.099001953875458</c:v>
                </c:pt>
                <c:pt idx="1243">
                  <c:v>79.138271862045329</c:v>
                </c:pt>
                <c:pt idx="1244">
                  <c:v>79.1775417702152</c:v>
                </c:pt>
                <c:pt idx="1245">
                  <c:v>79.216811678385085</c:v>
                </c:pt>
                <c:pt idx="1246">
                  <c:v>79.256081586554956</c:v>
                </c:pt>
                <c:pt idx="1247">
                  <c:v>79.295351494724827</c:v>
                </c:pt>
                <c:pt idx="1248">
                  <c:v>79.334621402894697</c:v>
                </c:pt>
                <c:pt idx="1249">
                  <c:v>79.373891311064568</c:v>
                </c:pt>
                <c:pt idx="1250">
                  <c:v>79.413161219234439</c:v>
                </c:pt>
                <c:pt idx="1251">
                  <c:v>79.45243112740431</c:v>
                </c:pt>
                <c:pt idx="1252">
                  <c:v>79.491701035574181</c:v>
                </c:pt>
                <c:pt idx="1253">
                  <c:v>79.530970943744052</c:v>
                </c:pt>
                <c:pt idx="1254">
                  <c:v>79.570240851913923</c:v>
                </c:pt>
                <c:pt idx="1255">
                  <c:v>79.609510760083793</c:v>
                </c:pt>
                <c:pt idx="1256">
                  <c:v>79.648780668253679</c:v>
                </c:pt>
                <c:pt idx="1257">
                  <c:v>79.688050576423549</c:v>
                </c:pt>
                <c:pt idx="1258">
                  <c:v>79.72732048459342</c:v>
                </c:pt>
                <c:pt idx="1259">
                  <c:v>79.766590392763291</c:v>
                </c:pt>
                <c:pt idx="1260">
                  <c:v>79.805860300933162</c:v>
                </c:pt>
                <c:pt idx="1261">
                  <c:v>79.845130209103033</c:v>
                </c:pt>
                <c:pt idx="1262">
                  <c:v>79.884400117272904</c:v>
                </c:pt>
                <c:pt idx="1263">
                  <c:v>79.923670025442789</c:v>
                </c:pt>
                <c:pt idx="1264">
                  <c:v>79.96293993361266</c:v>
                </c:pt>
                <c:pt idx="1265">
                  <c:v>80.00220984178253</c:v>
                </c:pt>
                <c:pt idx="1266">
                  <c:v>80.041479749952401</c:v>
                </c:pt>
                <c:pt idx="1267">
                  <c:v>80.080749658122272</c:v>
                </c:pt>
                <c:pt idx="1268">
                  <c:v>80.120019566292143</c:v>
                </c:pt>
                <c:pt idx="1269">
                  <c:v>80.159289474462014</c:v>
                </c:pt>
                <c:pt idx="1270">
                  <c:v>80.198559382631885</c:v>
                </c:pt>
                <c:pt idx="1271">
                  <c:v>80.237829290801756</c:v>
                </c:pt>
                <c:pt idx="1272">
                  <c:v>80.277099198971626</c:v>
                </c:pt>
                <c:pt idx="1273">
                  <c:v>80.316369107141497</c:v>
                </c:pt>
                <c:pt idx="1274">
                  <c:v>80.355639015311382</c:v>
                </c:pt>
                <c:pt idx="1275">
                  <c:v>80.394908923481253</c:v>
                </c:pt>
                <c:pt idx="1276">
                  <c:v>80.434178831651124</c:v>
                </c:pt>
                <c:pt idx="1277">
                  <c:v>80.473448739820995</c:v>
                </c:pt>
                <c:pt idx="1278">
                  <c:v>80.512718647990866</c:v>
                </c:pt>
                <c:pt idx="1279">
                  <c:v>80.551988556160737</c:v>
                </c:pt>
                <c:pt idx="1280">
                  <c:v>80.591258464330608</c:v>
                </c:pt>
                <c:pt idx="1281">
                  <c:v>80.630528372500493</c:v>
                </c:pt>
                <c:pt idx="1282">
                  <c:v>80.669798280670364</c:v>
                </c:pt>
                <c:pt idx="1283">
                  <c:v>80.709068188840234</c:v>
                </c:pt>
                <c:pt idx="1284">
                  <c:v>80.748338097010105</c:v>
                </c:pt>
                <c:pt idx="1285">
                  <c:v>80.787608005179976</c:v>
                </c:pt>
                <c:pt idx="1286">
                  <c:v>80.826877913349847</c:v>
                </c:pt>
                <c:pt idx="1287">
                  <c:v>80.866147821519718</c:v>
                </c:pt>
                <c:pt idx="1288">
                  <c:v>80.905417729689589</c:v>
                </c:pt>
                <c:pt idx="1289">
                  <c:v>80.94468763785946</c:v>
                </c:pt>
                <c:pt idx="1290">
                  <c:v>80.98395754602933</c:v>
                </c:pt>
                <c:pt idx="1291">
                  <c:v>81.023227454199201</c:v>
                </c:pt>
                <c:pt idx="1292">
                  <c:v>81.062497362369086</c:v>
                </c:pt>
                <c:pt idx="1293">
                  <c:v>81.101767270538957</c:v>
                </c:pt>
                <c:pt idx="1294">
                  <c:v>81.141037178708828</c:v>
                </c:pt>
                <c:pt idx="1295">
                  <c:v>81.180307086878699</c:v>
                </c:pt>
                <c:pt idx="1296">
                  <c:v>81.21957699504857</c:v>
                </c:pt>
                <c:pt idx="1297">
                  <c:v>81.258846903218441</c:v>
                </c:pt>
                <c:pt idx="1298">
                  <c:v>81.298116811388326</c:v>
                </c:pt>
                <c:pt idx="1299">
                  <c:v>81.337386719558197</c:v>
                </c:pt>
                <c:pt idx="1300">
                  <c:v>81.376656627728067</c:v>
                </c:pt>
                <c:pt idx="1301">
                  <c:v>81.415926535897938</c:v>
                </c:pt>
                <c:pt idx="1302">
                  <c:v>81.455196444067809</c:v>
                </c:pt>
                <c:pt idx="1303">
                  <c:v>81.49446635223768</c:v>
                </c:pt>
                <c:pt idx="1304">
                  <c:v>81.533736260407551</c:v>
                </c:pt>
                <c:pt idx="1305">
                  <c:v>81.573006168577422</c:v>
                </c:pt>
                <c:pt idx="1306">
                  <c:v>81.612276076747293</c:v>
                </c:pt>
                <c:pt idx="1307">
                  <c:v>81.651545984917163</c:v>
                </c:pt>
                <c:pt idx="1308">
                  <c:v>81.690815893087034</c:v>
                </c:pt>
                <c:pt idx="1309">
                  <c:v>81.730085801256905</c:v>
                </c:pt>
                <c:pt idx="1310">
                  <c:v>81.76935570942679</c:v>
                </c:pt>
                <c:pt idx="1311">
                  <c:v>81.808625617596661</c:v>
                </c:pt>
                <c:pt idx="1312">
                  <c:v>81.847895525766532</c:v>
                </c:pt>
                <c:pt idx="1313">
                  <c:v>81.887165433936403</c:v>
                </c:pt>
                <c:pt idx="1314">
                  <c:v>81.926435342106274</c:v>
                </c:pt>
                <c:pt idx="1315">
                  <c:v>81.965705250276145</c:v>
                </c:pt>
                <c:pt idx="1316">
                  <c:v>82.004975158446015</c:v>
                </c:pt>
                <c:pt idx="1317">
                  <c:v>82.044245066615886</c:v>
                </c:pt>
                <c:pt idx="1318">
                  <c:v>82.083514974785771</c:v>
                </c:pt>
                <c:pt idx="1319">
                  <c:v>82.122784882955642</c:v>
                </c:pt>
                <c:pt idx="1320">
                  <c:v>82.162054791125513</c:v>
                </c:pt>
                <c:pt idx="1321">
                  <c:v>82.201324699295384</c:v>
                </c:pt>
                <c:pt idx="1322">
                  <c:v>82.240594607465255</c:v>
                </c:pt>
                <c:pt idx="1323">
                  <c:v>82.279864515635126</c:v>
                </c:pt>
                <c:pt idx="1324">
                  <c:v>82.319134423804996</c:v>
                </c:pt>
                <c:pt idx="1325">
                  <c:v>82.358404331974867</c:v>
                </c:pt>
                <c:pt idx="1326">
                  <c:v>82.397674240144738</c:v>
                </c:pt>
                <c:pt idx="1327">
                  <c:v>82.436944148314609</c:v>
                </c:pt>
                <c:pt idx="1328">
                  <c:v>82.47621405648448</c:v>
                </c:pt>
                <c:pt idx="1329">
                  <c:v>82.515483964654351</c:v>
                </c:pt>
                <c:pt idx="1330">
                  <c:v>82.554753872824222</c:v>
                </c:pt>
                <c:pt idx="1331">
                  <c:v>82.594023780994107</c:v>
                </c:pt>
                <c:pt idx="1332">
                  <c:v>82.633293689163978</c:v>
                </c:pt>
                <c:pt idx="1333">
                  <c:v>82.672563597333848</c:v>
                </c:pt>
                <c:pt idx="1334">
                  <c:v>82.711833505503719</c:v>
                </c:pt>
                <c:pt idx="1335">
                  <c:v>82.75110341367359</c:v>
                </c:pt>
                <c:pt idx="1336">
                  <c:v>82.790373321843475</c:v>
                </c:pt>
                <c:pt idx="1337">
                  <c:v>82.829643230013346</c:v>
                </c:pt>
                <c:pt idx="1338">
                  <c:v>82.868913138183217</c:v>
                </c:pt>
                <c:pt idx="1339">
                  <c:v>82.908183046353088</c:v>
                </c:pt>
                <c:pt idx="1340">
                  <c:v>82.947452954522959</c:v>
                </c:pt>
                <c:pt idx="1341">
                  <c:v>82.986722862692829</c:v>
                </c:pt>
                <c:pt idx="1342">
                  <c:v>83.0259927708627</c:v>
                </c:pt>
                <c:pt idx="1343">
                  <c:v>83.065262679032571</c:v>
                </c:pt>
                <c:pt idx="1344">
                  <c:v>83.104532587202442</c:v>
                </c:pt>
                <c:pt idx="1345">
                  <c:v>83.143802495372313</c:v>
                </c:pt>
                <c:pt idx="1346">
                  <c:v>83.183072403542184</c:v>
                </c:pt>
                <c:pt idx="1347">
                  <c:v>83.222342311712055</c:v>
                </c:pt>
                <c:pt idx="1348">
                  <c:v>83.261612219881926</c:v>
                </c:pt>
                <c:pt idx="1349">
                  <c:v>83.300882128051811</c:v>
                </c:pt>
                <c:pt idx="1350">
                  <c:v>83.340152036221681</c:v>
                </c:pt>
                <c:pt idx="1351">
                  <c:v>83.379421944391552</c:v>
                </c:pt>
                <c:pt idx="1352">
                  <c:v>83.418691852561423</c:v>
                </c:pt>
                <c:pt idx="1353">
                  <c:v>83.457961760731294</c:v>
                </c:pt>
                <c:pt idx="1354">
                  <c:v>83.497231668901179</c:v>
                </c:pt>
                <c:pt idx="1355">
                  <c:v>83.53650157707105</c:v>
                </c:pt>
                <c:pt idx="1356">
                  <c:v>83.575771485240921</c:v>
                </c:pt>
                <c:pt idx="1357">
                  <c:v>83.615041393410792</c:v>
                </c:pt>
                <c:pt idx="1358">
                  <c:v>83.654311301580663</c:v>
                </c:pt>
                <c:pt idx="1359">
                  <c:v>83.693581209750533</c:v>
                </c:pt>
                <c:pt idx="1360">
                  <c:v>83.732851117920404</c:v>
                </c:pt>
                <c:pt idx="1361">
                  <c:v>83.772121026090275</c:v>
                </c:pt>
                <c:pt idx="1362">
                  <c:v>83.811390934260146</c:v>
                </c:pt>
                <c:pt idx="1363">
                  <c:v>83.850660842430017</c:v>
                </c:pt>
                <c:pt idx="1364">
                  <c:v>83.889930750599888</c:v>
                </c:pt>
                <c:pt idx="1365">
                  <c:v>83.929200658769759</c:v>
                </c:pt>
                <c:pt idx="1366">
                  <c:v>83.968470566939629</c:v>
                </c:pt>
                <c:pt idx="1367">
                  <c:v>84.007740475109514</c:v>
                </c:pt>
                <c:pt idx="1368">
                  <c:v>84.047010383279385</c:v>
                </c:pt>
                <c:pt idx="1369">
                  <c:v>84.086280291449256</c:v>
                </c:pt>
                <c:pt idx="1370">
                  <c:v>84.125550199619127</c:v>
                </c:pt>
                <c:pt idx="1371">
                  <c:v>84.164820107789012</c:v>
                </c:pt>
                <c:pt idx="1372">
                  <c:v>84.204090015958883</c:v>
                </c:pt>
                <c:pt idx="1373">
                  <c:v>84.243359924128754</c:v>
                </c:pt>
                <c:pt idx="1374">
                  <c:v>84.282629832298625</c:v>
                </c:pt>
                <c:pt idx="1375">
                  <c:v>84.321899740468496</c:v>
                </c:pt>
                <c:pt idx="1376">
                  <c:v>84.361169648638366</c:v>
                </c:pt>
                <c:pt idx="1377">
                  <c:v>84.400439556808237</c:v>
                </c:pt>
                <c:pt idx="1378">
                  <c:v>84.439709464978108</c:v>
                </c:pt>
                <c:pt idx="1379">
                  <c:v>84.478979373147979</c:v>
                </c:pt>
                <c:pt idx="1380">
                  <c:v>84.51824928131785</c:v>
                </c:pt>
                <c:pt idx="1381">
                  <c:v>84.557519189487721</c:v>
                </c:pt>
                <c:pt idx="1382">
                  <c:v>84.596789097657592</c:v>
                </c:pt>
                <c:pt idx="1383">
                  <c:v>84.636059005827462</c:v>
                </c:pt>
                <c:pt idx="1384">
                  <c:v>84.675328913997333</c:v>
                </c:pt>
                <c:pt idx="1385">
                  <c:v>84.714598822167218</c:v>
                </c:pt>
                <c:pt idx="1386">
                  <c:v>84.753868730337089</c:v>
                </c:pt>
                <c:pt idx="1387">
                  <c:v>84.79313863850696</c:v>
                </c:pt>
                <c:pt idx="1388">
                  <c:v>84.832408546676831</c:v>
                </c:pt>
                <c:pt idx="1389">
                  <c:v>84.871678454846716</c:v>
                </c:pt>
                <c:pt idx="1390">
                  <c:v>84.910948363016587</c:v>
                </c:pt>
                <c:pt idx="1391">
                  <c:v>84.950218271186458</c:v>
                </c:pt>
                <c:pt idx="1392">
                  <c:v>84.989488179356329</c:v>
                </c:pt>
                <c:pt idx="1393">
                  <c:v>85.028758087526199</c:v>
                </c:pt>
                <c:pt idx="1394">
                  <c:v>85.06802799569607</c:v>
                </c:pt>
                <c:pt idx="1395">
                  <c:v>85.107297903865941</c:v>
                </c:pt>
                <c:pt idx="1396">
                  <c:v>85.146567812035812</c:v>
                </c:pt>
                <c:pt idx="1397">
                  <c:v>85.185837720205683</c:v>
                </c:pt>
                <c:pt idx="1398">
                  <c:v>85.225107628375554</c:v>
                </c:pt>
                <c:pt idx="1399">
                  <c:v>85.264377536545425</c:v>
                </c:pt>
                <c:pt idx="1400">
                  <c:v>85.303647444715295</c:v>
                </c:pt>
                <c:pt idx="1401">
                  <c:v>85.342917352885166</c:v>
                </c:pt>
                <c:pt idx="1402">
                  <c:v>85.382187261055037</c:v>
                </c:pt>
                <c:pt idx="1403">
                  <c:v>85.421457169224922</c:v>
                </c:pt>
                <c:pt idx="1404">
                  <c:v>85.460727077394793</c:v>
                </c:pt>
                <c:pt idx="1405">
                  <c:v>85.499996985564664</c:v>
                </c:pt>
                <c:pt idx="1406">
                  <c:v>85.539266893734535</c:v>
                </c:pt>
                <c:pt idx="1407">
                  <c:v>85.57853680190442</c:v>
                </c:pt>
                <c:pt idx="1408">
                  <c:v>85.617806710074291</c:v>
                </c:pt>
                <c:pt idx="1409">
                  <c:v>85.657076618244162</c:v>
                </c:pt>
                <c:pt idx="1410">
                  <c:v>85.696346526414032</c:v>
                </c:pt>
                <c:pt idx="1411">
                  <c:v>85.735616434583903</c:v>
                </c:pt>
                <c:pt idx="1412">
                  <c:v>85.774886342753774</c:v>
                </c:pt>
                <c:pt idx="1413">
                  <c:v>85.814156250923645</c:v>
                </c:pt>
                <c:pt idx="1414">
                  <c:v>85.853426159093516</c:v>
                </c:pt>
                <c:pt idx="1415">
                  <c:v>85.892696067263387</c:v>
                </c:pt>
                <c:pt idx="1416">
                  <c:v>85.931965975433258</c:v>
                </c:pt>
                <c:pt idx="1417">
                  <c:v>85.971235883603129</c:v>
                </c:pt>
                <c:pt idx="1418">
                  <c:v>86.010505791772999</c:v>
                </c:pt>
                <c:pt idx="1419">
                  <c:v>86.04977569994287</c:v>
                </c:pt>
                <c:pt idx="1420">
                  <c:v>86.089045608112741</c:v>
                </c:pt>
                <c:pt idx="1421">
                  <c:v>86.128315516282626</c:v>
                </c:pt>
                <c:pt idx="1422">
                  <c:v>86.167585424452497</c:v>
                </c:pt>
                <c:pt idx="1423">
                  <c:v>86.206855332622368</c:v>
                </c:pt>
                <c:pt idx="1424">
                  <c:v>86.246125240792239</c:v>
                </c:pt>
                <c:pt idx="1425">
                  <c:v>86.285395148962124</c:v>
                </c:pt>
                <c:pt idx="1426">
                  <c:v>86.324665057131995</c:v>
                </c:pt>
                <c:pt idx="1427">
                  <c:v>86.363934965301866</c:v>
                </c:pt>
                <c:pt idx="1428">
                  <c:v>86.403204873471736</c:v>
                </c:pt>
                <c:pt idx="1429">
                  <c:v>86.442474781641607</c:v>
                </c:pt>
                <c:pt idx="1430">
                  <c:v>86.481744689811478</c:v>
                </c:pt>
                <c:pt idx="1431">
                  <c:v>86.521014597981349</c:v>
                </c:pt>
                <c:pt idx="1432">
                  <c:v>86.56028450615122</c:v>
                </c:pt>
                <c:pt idx="1433">
                  <c:v>86.599554414321091</c:v>
                </c:pt>
                <c:pt idx="1434">
                  <c:v>86.638824322490962</c:v>
                </c:pt>
                <c:pt idx="1435">
                  <c:v>86.678094230660832</c:v>
                </c:pt>
                <c:pt idx="1436">
                  <c:v>86.717364138830703</c:v>
                </c:pt>
                <c:pt idx="1437">
                  <c:v>86.756634047000574</c:v>
                </c:pt>
                <c:pt idx="1438">
                  <c:v>86.795903955170459</c:v>
                </c:pt>
                <c:pt idx="1439">
                  <c:v>86.835173863340316</c:v>
                </c:pt>
                <c:pt idx="1440">
                  <c:v>86.874443771510187</c:v>
                </c:pt>
                <c:pt idx="1441">
                  <c:v>86.913713679680072</c:v>
                </c:pt>
                <c:pt idx="1442">
                  <c:v>86.952983587849943</c:v>
                </c:pt>
                <c:pt idx="1443">
                  <c:v>86.992253496019813</c:v>
                </c:pt>
                <c:pt idx="1444">
                  <c:v>87.031523404189684</c:v>
                </c:pt>
                <c:pt idx="1445">
                  <c:v>87.070793312359555</c:v>
                </c:pt>
                <c:pt idx="1446">
                  <c:v>87.11006322052944</c:v>
                </c:pt>
                <c:pt idx="1447">
                  <c:v>87.149333128699311</c:v>
                </c:pt>
                <c:pt idx="1448">
                  <c:v>87.188603036869182</c:v>
                </c:pt>
                <c:pt idx="1449">
                  <c:v>87.227872945039053</c:v>
                </c:pt>
                <c:pt idx="1450">
                  <c:v>87.267142853208924</c:v>
                </c:pt>
                <c:pt idx="1451">
                  <c:v>87.306412761378795</c:v>
                </c:pt>
                <c:pt idx="1452">
                  <c:v>87.345682669548665</c:v>
                </c:pt>
                <c:pt idx="1453">
                  <c:v>87.384952577718536</c:v>
                </c:pt>
                <c:pt idx="1454">
                  <c:v>87.424222485888407</c:v>
                </c:pt>
                <c:pt idx="1455">
                  <c:v>87.463492394058278</c:v>
                </c:pt>
                <c:pt idx="1456">
                  <c:v>87.502762302228149</c:v>
                </c:pt>
                <c:pt idx="1457">
                  <c:v>87.54203221039802</c:v>
                </c:pt>
                <c:pt idx="1458">
                  <c:v>87.581302118567891</c:v>
                </c:pt>
                <c:pt idx="1459">
                  <c:v>87.620572026737776</c:v>
                </c:pt>
                <c:pt idx="1460">
                  <c:v>87.659841934907647</c:v>
                </c:pt>
                <c:pt idx="1461">
                  <c:v>87.699111843077517</c:v>
                </c:pt>
                <c:pt idx="1462">
                  <c:v>87.738381751247388</c:v>
                </c:pt>
                <c:pt idx="1463">
                  <c:v>87.777651659417259</c:v>
                </c:pt>
                <c:pt idx="1464">
                  <c:v>87.816921567587144</c:v>
                </c:pt>
                <c:pt idx="1465">
                  <c:v>87.856191475757015</c:v>
                </c:pt>
                <c:pt idx="1466">
                  <c:v>87.895461383926886</c:v>
                </c:pt>
                <c:pt idx="1467">
                  <c:v>87.934731292096757</c:v>
                </c:pt>
                <c:pt idx="1468">
                  <c:v>87.974001200266628</c:v>
                </c:pt>
                <c:pt idx="1469">
                  <c:v>88.013271108436498</c:v>
                </c:pt>
                <c:pt idx="1470">
                  <c:v>88.052541016606369</c:v>
                </c:pt>
                <c:pt idx="1471">
                  <c:v>88.09181092477624</c:v>
                </c:pt>
                <c:pt idx="1472">
                  <c:v>88.131080832946111</c:v>
                </c:pt>
                <c:pt idx="1473">
                  <c:v>88.170350741115982</c:v>
                </c:pt>
                <c:pt idx="1474">
                  <c:v>88.209620649285853</c:v>
                </c:pt>
                <c:pt idx="1475">
                  <c:v>88.248890557455724</c:v>
                </c:pt>
                <c:pt idx="1476">
                  <c:v>88.288160465625594</c:v>
                </c:pt>
                <c:pt idx="1477">
                  <c:v>88.32743037379548</c:v>
                </c:pt>
                <c:pt idx="1478">
                  <c:v>88.36670028196535</c:v>
                </c:pt>
                <c:pt idx="1479">
                  <c:v>88.405970190135221</c:v>
                </c:pt>
                <c:pt idx="1480">
                  <c:v>88.445240098305092</c:v>
                </c:pt>
                <c:pt idx="1481">
                  <c:v>88.484510006474977</c:v>
                </c:pt>
                <c:pt idx="1482">
                  <c:v>88.523779914644848</c:v>
                </c:pt>
                <c:pt idx="1483">
                  <c:v>88.563049822814719</c:v>
                </c:pt>
                <c:pt idx="1484">
                  <c:v>88.60231973098459</c:v>
                </c:pt>
                <c:pt idx="1485">
                  <c:v>88.641589639154461</c:v>
                </c:pt>
                <c:pt idx="1486">
                  <c:v>88.680859547324332</c:v>
                </c:pt>
                <c:pt idx="1487">
                  <c:v>88.720129455494202</c:v>
                </c:pt>
                <c:pt idx="1488">
                  <c:v>88.759399363664073</c:v>
                </c:pt>
                <c:pt idx="1489">
                  <c:v>88.798669271833944</c:v>
                </c:pt>
                <c:pt idx="1490">
                  <c:v>88.837939180003815</c:v>
                </c:pt>
                <c:pt idx="1491">
                  <c:v>88.877209088173686</c:v>
                </c:pt>
                <c:pt idx="1492">
                  <c:v>88.916478996343557</c:v>
                </c:pt>
                <c:pt idx="1493">
                  <c:v>88.955748904513428</c:v>
                </c:pt>
                <c:pt idx="1494">
                  <c:v>88.995018812683298</c:v>
                </c:pt>
                <c:pt idx="1495">
                  <c:v>89.034288720853183</c:v>
                </c:pt>
                <c:pt idx="1496">
                  <c:v>89.073558629023054</c:v>
                </c:pt>
                <c:pt idx="1497">
                  <c:v>89.112828537192925</c:v>
                </c:pt>
                <c:pt idx="1498">
                  <c:v>89.152098445362796</c:v>
                </c:pt>
                <c:pt idx="1499">
                  <c:v>89.191368353532681</c:v>
                </c:pt>
                <c:pt idx="1500">
                  <c:v>89.230638261702552</c:v>
                </c:pt>
                <c:pt idx="1501">
                  <c:v>89.269908169872423</c:v>
                </c:pt>
                <c:pt idx="1502">
                  <c:v>89.269908169872423</c:v>
                </c:pt>
                <c:pt idx="1503">
                  <c:v>89.394908169872423</c:v>
                </c:pt>
                <c:pt idx="1504">
                  <c:v>89.519908169872423</c:v>
                </c:pt>
                <c:pt idx="1505">
                  <c:v>89.644908169872423</c:v>
                </c:pt>
                <c:pt idx="1506">
                  <c:v>89.769908169872423</c:v>
                </c:pt>
                <c:pt idx="1507">
                  <c:v>89.894908169872423</c:v>
                </c:pt>
                <c:pt idx="1508">
                  <c:v>90.019908169872423</c:v>
                </c:pt>
                <c:pt idx="1509">
                  <c:v>90.144908169872423</c:v>
                </c:pt>
                <c:pt idx="1510">
                  <c:v>90.269908169872423</c:v>
                </c:pt>
                <c:pt idx="1511">
                  <c:v>90.394908169872423</c:v>
                </c:pt>
                <c:pt idx="1512">
                  <c:v>90.519908169872423</c:v>
                </c:pt>
                <c:pt idx="1513">
                  <c:v>90.644908169872423</c:v>
                </c:pt>
                <c:pt idx="1514">
                  <c:v>90.769908169872423</c:v>
                </c:pt>
                <c:pt idx="1515">
                  <c:v>90.894908169872423</c:v>
                </c:pt>
                <c:pt idx="1516">
                  <c:v>91.019908169872423</c:v>
                </c:pt>
                <c:pt idx="1517">
                  <c:v>91.144908169872423</c:v>
                </c:pt>
                <c:pt idx="1518">
                  <c:v>91.269908169872423</c:v>
                </c:pt>
                <c:pt idx="1519">
                  <c:v>91.394908169872423</c:v>
                </c:pt>
                <c:pt idx="1520">
                  <c:v>91.519908169872423</c:v>
                </c:pt>
                <c:pt idx="1521">
                  <c:v>91.644908169872423</c:v>
                </c:pt>
                <c:pt idx="1522">
                  <c:v>91.769908169872423</c:v>
                </c:pt>
                <c:pt idx="1523">
                  <c:v>91.894908169872423</c:v>
                </c:pt>
                <c:pt idx="1524">
                  <c:v>92.019908169872423</c:v>
                </c:pt>
                <c:pt idx="1525">
                  <c:v>92.144908169872423</c:v>
                </c:pt>
                <c:pt idx="1526">
                  <c:v>92.269908169872423</c:v>
                </c:pt>
                <c:pt idx="1527">
                  <c:v>92.394908169872423</c:v>
                </c:pt>
                <c:pt idx="1528">
                  <c:v>92.519908169872423</c:v>
                </c:pt>
                <c:pt idx="1529">
                  <c:v>92.644908169872423</c:v>
                </c:pt>
                <c:pt idx="1530">
                  <c:v>92.769908169872423</c:v>
                </c:pt>
                <c:pt idx="1531">
                  <c:v>92.894908169872423</c:v>
                </c:pt>
                <c:pt idx="1532">
                  <c:v>93.019908169872423</c:v>
                </c:pt>
                <c:pt idx="1533">
                  <c:v>93.144908169872423</c:v>
                </c:pt>
                <c:pt idx="1534">
                  <c:v>93.269908169872423</c:v>
                </c:pt>
                <c:pt idx="1535">
                  <c:v>93.394908169872423</c:v>
                </c:pt>
                <c:pt idx="1536">
                  <c:v>93.519908169872423</c:v>
                </c:pt>
                <c:pt idx="1537">
                  <c:v>93.644908169872423</c:v>
                </c:pt>
                <c:pt idx="1538">
                  <c:v>93.769908169872423</c:v>
                </c:pt>
                <c:pt idx="1539">
                  <c:v>93.894908169872423</c:v>
                </c:pt>
                <c:pt idx="1540">
                  <c:v>94.019908169872423</c:v>
                </c:pt>
                <c:pt idx="1541">
                  <c:v>94.144908169872423</c:v>
                </c:pt>
                <c:pt idx="1542">
                  <c:v>94.269908169872423</c:v>
                </c:pt>
                <c:pt idx="1543">
                  <c:v>94.394908169872423</c:v>
                </c:pt>
                <c:pt idx="1544">
                  <c:v>94.519908169872423</c:v>
                </c:pt>
                <c:pt idx="1545">
                  <c:v>94.644908169872423</c:v>
                </c:pt>
                <c:pt idx="1546">
                  <c:v>94.769908169872423</c:v>
                </c:pt>
                <c:pt idx="1547">
                  <c:v>94.894908169872423</c:v>
                </c:pt>
                <c:pt idx="1548">
                  <c:v>95.019908169872423</c:v>
                </c:pt>
                <c:pt idx="1549">
                  <c:v>95.144908169872423</c:v>
                </c:pt>
                <c:pt idx="1550">
                  <c:v>95.269908169872423</c:v>
                </c:pt>
                <c:pt idx="1551">
                  <c:v>95.394908169872423</c:v>
                </c:pt>
                <c:pt idx="1552">
                  <c:v>95.519908169872423</c:v>
                </c:pt>
                <c:pt idx="1553">
                  <c:v>95.644908169872423</c:v>
                </c:pt>
                <c:pt idx="1554">
                  <c:v>95.769908169872423</c:v>
                </c:pt>
                <c:pt idx="1555">
                  <c:v>95.894908169872423</c:v>
                </c:pt>
                <c:pt idx="1556">
                  <c:v>96.019908169872423</c:v>
                </c:pt>
                <c:pt idx="1557">
                  <c:v>96.144908169872423</c:v>
                </c:pt>
                <c:pt idx="1558">
                  <c:v>96.269908169872423</c:v>
                </c:pt>
                <c:pt idx="1559">
                  <c:v>96.394908169872423</c:v>
                </c:pt>
                <c:pt idx="1560">
                  <c:v>96.519908169872423</c:v>
                </c:pt>
                <c:pt idx="1561">
                  <c:v>96.644908169872423</c:v>
                </c:pt>
                <c:pt idx="1562">
                  <c:v>96.769908169872423</c:v>
                </c:pt>
                <c:pt idx="1563">
                  <c:v>96.894908169872423</c:v>
                </c:pt>
                <c:pt idx="1564">
                  <c:v>97.019908169872423</c:v>
                </c:pt>
                <c:pt idx="1565">
                  <c:v>97.144908169872423</c:v>
                </c:pt>
                <c:pt idx="1566">
                  <c:v>97.269908169872423</c:v>
                </c:pt>
                <c:pt idx="1567">
                  <c:v>97.394908169872423</c:v>
                </c:pt>
                <c:pt idx="1568">
                  <c:v>97.519908169872423</c:v>
                </c:pt>
                <c:pt idx="1569">
                  <c:v>97.644908169872423</c:v>
                </c:pt>
                <c:pt idx="1570">
                  <c:v>97.769908169872423</c:v>
                </c:pt>
                <c:pt idx="1571">
                  <c:v>97.894908169872423</c:v>
                </c:pt>
                <c:pt idx="1572">
                  <c:v>98.019908169872423</c:v>
                </c:pt>
                <c:pt idx="1573">
                  <c:v>98.144908169872423</c:v>
                </c:pt>
                <c:pt idx="1574">
                  <c:v>98.269908169872423</c:v>
                </c:pt>
                <c:pt idx="1575">
                  <c:v>98.394908169872423</c:v>
                </c:pt>
                <c:pt idx="1576">
                  <c:v>98.519908169872423</c:v>
                </c:pt>
                <c:pt idx="1577">
                  <c:v>98.644908169872423</c:v>
                </c:pt>
                <c:pt idx="1578">
                  <c:v>98.769908169872423</c:v>
                </c:pt>
                <c:pt idx="1579">
                  <c:v>98.894908169872423</c:v>
                </c:pt>
                <c:pt idx="1580">
                  <c:v>99.019908169872423</c:v>
                </c:pt>
                <c:pt idx="1581">
                  <c:v>99.144908169872423</c:v>
                </c:pt>
                <c:pt idx="1582">
                  <c:v>99.269908169872423</c:v>
                </c:pt>
                <c:pt idx="1583">
                  <c:v>99.394908169872423</c:v>
                </c:pt>
                <c:pt idx="1584">
                  <c:v>99.519908169872423</c:v>
                </c:pt>
                <c:pt idx="1585">
                  <c:v>99.644908169872423</c:v>
                </c:pt>
                <c:pt idx="1586">
                  <c:v>99.769908169872423</c:v>
                </c:pt>
                <c:pt idx="1587">
                  <c:v>99.894908169872423</c:v>
                </c:pt>
                <c:pt idx="1588">
                  <c:v>100.01990816987242</c:v>
                </c:pt>
                <c:pt idx="1589">
                  <c:v>100.14490816987242</c:v>
                </c:pt>
                <c:pt idx="1590">
                  <c:v>100.26990816987242</c:v>
                </c:pt>
                <c:pt idx="1591">
                  <c:v>100.39490816987242</c:v>
                </c:pt>
                <c:pt idx="1592">
                  <c:v>100.51990816987242</c:v>
                </c:pt>
                <c:pt idx="1593">
                  <c:v>100.64490816987242</c:v>
                </c:pt>
                <c:pt idx="1594">
                  <c:v>100.76990816987242</c:v>
                </c:pt>
                <c:pt idx="1595">
                  <c:v>100.89490816987242</c:v>
                </c:pt>
                <c:pt idx="1596">
                  <c:v>101.01990816987242</c:v>
                </c:pt>
                <c:pt idx="1597">
                  <c:v>101.14490816987242</c:v>
                </c:pt>
                <c:pt idx="1598">
                  <c:v>101.26990816987242</c:v>
                </c:pt>
                <c:pt idx="1599">
                  <c:v>101.39490816987242</c:v>
                </c:pt>
                <c:pt idx="1600">
                  <c:v>101.51990816987242</c:v>
                </c:pt>
                <c:pt idx="1601">
                  <c:v>101.64490816987242</c:v>
                </c:pt>
                <c:pt idx="1602">
                  <c:v>101.76990816987242</c:v>
                </c:pt>
                <c:pt idx="1603">
                  <c:v>101.89490816987242</c:v>
                </c:pt>
                <c:pt idx="1604">
                  <c:v>102.01990816987242</c:v>
                </c:pt>
                <c:pt idx="1605">
                  <c:v>102.14490816987242</c:v>
                </c:pt>
                <c:pt idx="1606">
                  <c:v>102.26990816987242</c:v>
                </c:pt>
                <c:pt idx="1607">
                  <c:v>102.39490816987242</c:v>
                </c:pt>
                <c:pt idx="1608">
                  <c:v>102.51990816987242</c:v>
                </c:pt>
                <c:pt idx="1609">
                  <c:v>102.64490816987242</c:v>
                </c:pt>
                <c:pt idx="1610">
                  <c:v>102.76990816987242</c:v>
                </c:pt>
                <c:pt idx="1611">
                  <c:v>102.89490816987242</c:v>
                </c:pt>
                <c:pt idx="1612">
                  <c:v>103.01990816987242</c:v>
                </c:pt>
                <c:pt idx="1613">
                  <c:v>103.14490816987242</c:v>
                </c:pt>
                <c:pt idx="1614">
                  <c:v>103.26990816987242</c:v>
                </c:pt>
                <c:pt idx="1615">
                  <c:v>103.39490816987242</c:v>
                </c:pt>
                <c:pt idx="1616">
                  <c:v>103.51990816987242</c:v>
                </c:pt>
                <c:pt idx="1617">
                  <c:v>103.64490816987242</c:v>
                </c:pt>
                <c:pt idx="1618">
                  <c:v>103.76990816987242</c:v>
                </c:pt>
                <c:pt idx="1619">
                  <c:v>103.89490816987242</c:v>
                </c:pt>
                <c:pt idx="1620">
                  <c:v>104.01990816987242</c:v>
                </c:pt>
                <c:pt idx="1621">
                  <c:v>104.14490816987242</c:v>
                </c:pt>
                <c:pt idx="1622">
                  <c:v>104.26990816987242</c:v>
                </c:pt>
                <c:pt idx="1623">
                  <c:v>104.39490816987242</c:v>
                </c:pt>
                <c:pt idx="1624">
                  <c:v>104.51990816987242</c:v>
                </c:pt>
                <c:pt idx="1625">
                  <c:v>104.64490816987242</c:v>
                </c:pt>
                <c:pt idx="1626">
                  <c:v>104.76990816987242</c:v>
                </c:pt>
                <c:pt idx="1627">
                  <c:v>104.89490816987242</c:v>
                </c:pt>
                <c:pt idx="1628">
                  <c:v>105.01990816987242</c:v>
                </c:pt>
                <c:pt idx="1629">
                  <c:v>105.14490816987242</c:v>
                </c:pt>
                <c:pt idx="1630">
                  <c:v>105.26990816987242</c:v>
                </c:pt>
                <c:pt idx="1631">
                  <c:v>105.39490816987242</c:v>
                </c:pt>
                <c:pt idx="1632">
                  <c:v>105.51990816987242</c:v>
                </c:pt>
                <c:pt idx="1633">
                  <c:v>105.64490816987242</c:v>
                </c:pt>
                <c:pt idx="1634">
                  <c:v>105.76990816987242</c:v>
                </c:pt>
                <c:pt idx="1635">
                  <c:v>105.89490816987242</c:v>
                </c:pt>
                <c:pt idx="1636">
                  <c:v>106.01990816987242</c:v>
                </c:pt>
                <c:pt idx="1637">
                  <c:v>106.14490816987242</c:v>
                </c:pt>
                <c:pt idx="1638">
                  <c:v>106.26990816987242</c:v>
                </c:pt>
                <c:pt idx="1639">
                  <c:v>106.39490816987242</c:v>
                </c:pt>
                <c:pt idx="1640">
                  <c:v>106.51990816987242</c:v>
                </c:pt>
                <c:pt idx="1641">
                  <c:v>106.64490816987242</c:v>
                </c:pt>
                <c:pt idx="1642">
                  <c:v>106.76990816987242</c:v>
                </c:pt>
                <c:pt idx="1643">
                  <c:v>106.89490816987242</c:v>
                </c:pt>
                <c:pt idx="1644">
                  <c:v>107.01990816987242</c:v>
                </c:pt>
                <c:pt idx="1645">
                  <c:v>107.14490816987242</c:v>
                </c:pt>
                <c:pt idx="1646">
                  <c:v>107.26990816987242</c:v>
                </c:pt>
                <c:pt idx="1647">
                  <c:v>107.39490816987242</c:v>
                </c:pt>
                <c:pt idx="1648">
                  <c:v>107.51990816987242</c:v>
                </c:pt>
                <c:pt idx="1649">
                  <c:v>107.64490816987242</c:v>
                </c:pt>
                <c:pt idx="1650">
                  <c:v>107.76990816987242</c:v>
                </c:pt>
                <c:pt idx="1651">
                  <c:v>107.89490816987242</c:v>
                </c:pt>
                <c:pt idx="1652">
                  <c:v>108.01990816987242</c:v>
                </c:pt>
                <c:pt idx="1653">
                  <c:v>108.14490816987242</c:v>
                </c:pt>
                <c:pt idx="1654">
                  <c:v>108.26990816987242</c:v>
                </c:pt>
                <c:pt idx="1655">
                  <c:v>108.39490816987242</c:v>
                </c:pt>
                <c:pt idx="1656">
                  <c:v>108.51990816987242</c:v>
                </c:pt>
                <c:pt idx="1657">
                  <c:v>108.64490816987242</c:v>
                </c:pt>
                <c:pt idx="1658">
                  <c:v>108.76990816987242</c:v>
                </c:pt>
                <c:pt idx="1659">
                  <c:v>108.89490816987242</c:v>
                </c:pt>
                <c:pt idx="1660">
                  <c:v>109.01990816987242</c:v>
                </c:pt>
                <c:pt idx="1661">
                  <c:v>109.14490816987242</c:v>
                </c:pt>
                <c:pt idx="1662">
                  <c:v>109.26990816987242</c:v>
                </c:pt>
                <c:pt idx="1663">
                  <c:v>109.39490816987242</c:v>
                </c:pt>
                <c:pt idx="1664">
                  <c:v>109.51990816987242</c:v>
                </c:pt>
                <c:pt idx="1665">
                  <c:v>109.64490816987242</c:v>
                </c:pt>
                <c:pt idx="1666">
                  <c:v>109.76990816987242</c:v>
                </c:pt>
                <c:pt idx="1667">
                  <c:v>109.89490816987242</c:v>
                </c:pt>
                <c:pt idx="1668">
                  <c:v>110.01990816987242</c:v>
                </c:pt>
                <c:pt idx="1669">
                  <c:v>110.14490816987242</c:v>
                </c:pt>
                <c:pt idx="1670">
                  <c:v>110.26990816987242</c:v>
                </c:pt>
                <c:pt idx="1671">
                  <c:v>110.39490816987242</c:v>
                </c:pt>
                <c:pt idx="1672">
                  <c:v>110.51990816987242</c:v>
                </c:pt>
                <c:pt idx="1673">
                  <c:v>110.64490816987242</c:v>
                </c:pt>
                <c:pt idx="1674">
                  <c:v>110.76990816987242</c:v>
                </c:pt>
                <c:pt idx="1675">
                  <c:v>110.89490816987242</c:v>
                </c:pt>
                <c:pt idx="1676">
                  <c:v>111.01990816987242</c:v>
                </c:pt>
                <c:pt idx="1677">
                  <c:v>111.14490816987242</c:v>
                </c:pt>
                <c:pt idx="1678">
                  <c:v>111.26990816987242</c:v>
                </c:pt>
                <c:pt idx="1679">
                  <c:v>111.39490816987242</c:v>
                </c:pt>
                <c:pt idx="1680">
                  <c:v>111.51990816987242</c:v>
                </c:pt>
                <c:pt idx="1681">
                  <c:v>111.64490816987242</c:v>
                </c:pt>
                <c:pt idx="1682">
                  <c:v>111.76990816987242</c:v>
                </c:pt>
                <c:pt idx="1683">
                  <c:v>111.89490816987242</c:v>
                </c:pt>
                <c:pt idx="1684">
                  <c:v>112.01990816987242</c:v>
                </c:pt>
                <c:pt idx="1685">
                  <c:v>112.14490816987242</c:v>
                </c:pt>
                <c:pt idx="1686">
                  <c:v>112.26990816987242</c:v>
                </c:pt>
                <c:pt idx="1687">
                  <c:v>112.39490816987242</c:v>
                </c:pt>
                <c:pt idx="1688">
                  <c:v>112.51990816987242</c:v>
                </c:pt>
                <c:pt idx="1689">
                  <c:v>112.64490816987242</c:v>
                </c:pt>
                <c:pt idx="1690">
                  <c:v>112.76990816987242</c:v>
                </c:pt>
                <c:pt idx="1691">
                  <c:v>112.89490816987242</c:v>
                </c:pt>
                <c:pt idx="1692">
                  <c:v>113.01990816987242</c:v>
                </c:pt>
                <c:pt idx="1693">
                  <c:v>113.14490816987242</c:v>
                </c:pt>
                <c:pt idx="1694">
                  <c:v>113.26990816987242</c:v>
                </c:pt>
                <c:pt idx="1695">
                  <c:v>113.39490816987242</c:v>
                </c:pt>
                <c:pt idx="1696">
                  <c:v>113.51990816987242</c:v>
                </c:pt>
                <c:pt idx="1697">
                  <c:v>113.64490816987242</c:v>
                </c:pt>
                <c:pt idx="1698">
                  <c:v>113.76990816987242</c:v>
                </c:pt>
                <c:pt idx="1699">
                  <c:v>113.89490816987242</c:v>
                </c:pt>
                <c:pt idx="1700">
                  <c:v>114.01990816987242</c:v>
                </c:pt>
                <c:pt idx="1701">
                  <c:v>114.14490816987242</c:v>
                </c:pt>
                <c:pt idx="1702">
                  <c:v>114.26990816987242</c:v>
                </c:pt>
                <c:pt idx="1703">
                  <c:v>114.39490816987242</c:v>
                </c:pt>
                <c:pt idx="1704">
                  <c:v>114.51990816987242</c:v>
                </c:pt>
                <c:pt idx="1705">
                  <c:v>114.64490816987242</c:v>
                </c:pt>
                <c:pt idx="1706">
                  <c:v>114.76990816987242</c:v>
                </c:pt>
                <c:pt idx="1707">
                  <c:v>114.89490816987242</c:v>
                </c:pt>
                <c:pt idx="1708">
                  <c:v>115.01990816987242</c:v>
                </c:pt>
                <c:pt idx="1709">
                  <c:v>115.14490816987242</c:v>
                </c:pt>
                <c:pt idx="1710">
                  <c:v>115.26990816987242</c:v>
                </c:pt>
                <c:pt idx="1711">
                  <c:v>115.39490816987242</c:v>
                </c:pt>
                <c:pt idx="1712">
                  <c:v>115.51990816987242</c:v>
                </c:pt>
                <c:pt idx="1713">
                  <c:v>115.64490816987242</c:v>
                </c:pt>
                <c:pt idx="1714">
                  <c:v>115.76990816987242</c:v>
                </c:pt>
                <c:pt idx="1715">
                  <c:v>115.89490816987242</c:v>
                </c:pt>
                <c:pt idx="1716">
                  <c:v>116.01990816987242</c:v>
                </c:pt>
                <c:pt idx="1717">
                  <c:v>116.14490816987242</c:v>
                </c:pt>
                <c:pt idx="1718">
                  <c:v>116.26990816987242</c:v>
                </c:pt>
                <c:pt idx="1719">
                  <c:v>116.39490816987242</c:v>
                </c:pt>
                <c:pt idx="1720">
                  <c:v>116.51990816987242</c:v>
                </c:pt>
                <c:pt idx="1721">
                  <c:v>116.64490816987242</c:v>
                </c:pt>
                <c:pt idx="1722">
                  <c:v>116.76990816987242</c:v>
                </c:pt>
                <c:pt idx="1723">
                  <c:v>116.89490816987242</c:v>
                </c:pt>
                <c:pt idx="1724">
                  <c:v>117.01990816987242</c:v>
                </c:pt>
                <c:pt idx="1725">
                  <c:v>117.14490816987242</c:v>
                </c:pt>
                <c:pt idx="1726">
                  <c:v>117.26990816987242</c:v>
                </c:pt>
                <c:pt idx="1727">
                  <c:v>117.39490816987242</c:v>
                </c:pt>
                <c:pt idx="1728">
                  <c:v>117.51990816987242</c:v>
                </c:pt>
                <c:pt idx="1729">
                  <c:v>117.64490816987242</c:v>
                </c:pt>
                <c:pt idx="1730">
                  <c:v>117.76990816987242</c:v>
                </c:pt>
                <c:pt idx="1731">
                  <c:v>117.89490816987242</c:v>
                </c:pt>
                <c:pt idx="1732">
                  <c:v>118.01990816987242</c:v>
                </c:pt>
                <c:pt idx="1733">
                  <c:v>118.14490816987242</c:v>
                </c:pt>
                <c:pt idx="1734">
                  <c:v>118.26990816987242</c:v>
                </c:pt>
                <c:pt idx="1735">
                  <c:v>118.39490816987242</c:v>
                </c:pt>
                <c:pt idx="1736">
                  <c:v>118.51990816987242</c:v>
                </c:pt>
                <c:pt idx="1737">
                  <c:v>118.64490816987242</c:v>
                </c:pt>
                <c:pt idx="1738">
                  <c:v>118.76990816987242</c:v>
                </c:pt>
                <c:pt idx="1739">
                  <c:v>118.89490816987242</c:v>
                </c:pt>
                <c:pt idx="1740">
                  <c:v>119.01990816987242</c:v>
                </c:pt>
                <c:pt idx="1741">
                  <c:v>119.14490816987242</c:v>
                </c:pt>
                <c:pt idx="1742">
                  <c:v>119.26990816987242</c:v>
                </c:pt>
                <c:pt idx="1743">
                  <c:v>119.39490816987242</c:v>
                </c:pt>
                <c:pt idx="1744">
                  <c:v>119.51990816987242</c:v>
                </c:pt>
                <c:pt idx="1745">
                  <c:v>119.64490816987242</c:v>
                </c:pt>
                <c:pt idx="1746">
                  <c:v>119.76990816987242</c:v>
                </c:pt>
                <c:pt idx="1747">
                  <c:v>119.89490816987242</c:v>
                </c:pt>
                <c:pt idx="1748">
                  <c:v>120.01990816987242</c:v>
                </c:pt>
                <c:pt idx="1749">
                  <c:v>120.14490816987242</c:v>
                </c:pt>
                <c:pt idx="1750">
                  <c:v>120.26990816987242</c:v>
                </c:pt>
                <c:pt idx="1751">
                  <c:v>120.39490816987242</c:v>
                </c:pt>
                <c:pt idx="1752">
                  <c:v>120.51990816987242</c:v>
                </c:pt>
                <c:pt idx="1753">
                  <c:v>120.64490816987242</c:v>
                </c:pt>
                <c:pt idx="1754">
                  <c:v>120.76990816987242</c:v>
                </c:pt>
                <c:pt idx="1755">
                  <c:v>120.89490816987242</c:v>
                </c:pt>
                <c:pt idx="1756">
                  <c:v>121.01990816987242</c:v>
                </c:pt>
                <c:pt idx="1757">
                  <c:v>121.14490816987242</c:v>
                </c:pt>
                <c:pt idx="1758">
                  <c:v>121.26990816987242</c:v>
                </c:pt>
                <c:pt idx="1759">
                  <c:v>121.39490816987242</c:v>
                </c:pt>
                <c:pt idx="1760">
                  <c:v>121.51990816987242</c:v>
                </c:pt>
                <c:pt idx="1761">
                  <c:v>121.64490816987242</c:v>
                </c:pt>
                <c:pt idx="1762">
                  <c:v>121.76990816987242</c:v>
                </c:pt>
                <c:pt idx="1763">
                  <c:v>121.89490816987242</c:v>
                </c:pt>
                <c:pt idx="1764">
                  <c:v>122.01990816987242</c:v>
                </c:pt>
                <c:pt idx="1765">
                  <c:v>122.14490816987242</c:v>
                </c:pt>
                <c:pt idx="1766">
                  <c:v>122.26990816987242</c:v>
                </c:pt>
                <c:pt idx="1767">
                  <c:v>122.39490816987242</c:v>
                </c:pt>
                <c:pt idx="1768">
                  <c:v>122.51990816987242</c:v>
                </c:pt>
                <c:pt idx="1769">
                  <c:v>122.64490816987242</c:v>
                </c:pt>
                <c:pt idx="1770">
                  <c:v>122.76990816987242</c:v>
                </c:pt>
                <c:pt idx="1771">
                  <c:v>122.89490816987242</c:v>
                </c:pt>
                <c:pt idx="1772">
                  <c:v>123.01990816987242</c:v>
                </c:pt>
                <c:pt idx="1773">
                  <c:v>123.14490816987242</c:v>
                </c:pt>
                <c:pt idx="1774">
                  <c:v>123.26990816987242</c:v>
                </c:pt>
                <c:pt idx="1775">
                  <c:v>123.39490816987242</c:v>
                </c:pt>
                <c:pt idx="1776">
                  <c:v>123.51990816987242</c:v>
                </c:pt>
                <c:pt idx="1777">
                  <c:v>123.64490816987242</c:v>
                </c:pt>
                <c:pt idx="1778">
                  <c:v>123.76990816987242</c:v>
                </c:pt>
                <c:pt idx="1779">
                  <c:v>123.89490816987242</c:v>
                </c:pt>
                <c:pt idx="1780">
                  <c:v>124.01990816987242</c:v>
                </c:pt>
                <c:pt idx="1781">
                  <c:v>124.14490816987242</c:v>
                </c:pt>
                <c:pt idx="1782">
                  <c:v>124.26990816987242</c:v>
                </c:pt>
                <c:pt idx="1783">
                  <c:v>124.39490816987242</c:v>
                </c:pt>
                <c:pt idx="1784">
                  <c:v>124.51990816987242</c:v>
                </c:pt>
                <c:pt idx="1785">
                  <c:v>124.64490816987242</c:v>
                </c:pt>
                <c:pt idx="1786">
                  <c:v>124.76990816987242</c:v>
                </c:pt>
                <c:pt idx="1787">
                  <c:v>124.89490816987242</c:v>
                </c:pt>
                <c:pt idx="1788">
                  <c:v>125.01990816987242</c:v>
                </c:pt>
                <c:pt idx="1789">
                  <c:v>125.14490816987242</c:v>
                </c:pt>
                <c:pt idx="1790">
                  <c:v>125.26990816987242</c:v>
                </c:pt>
                <c:pt idx="1791">
                  <c:v>125.39490816987242</c:v>
                </c:pt>
                <c:pt idx="1792">
                  <c:v>125.51990816987242</c:v>
                </c:pt>
                <c:pt idx="1793">
                  <c:v>125.64490816987242</c:v>
                </c:pt>
                <c:pt idx="1794">
                  <c:v>125.76990816987242</c:v>
                </c:pt>
                <c:pt idx="1795">
                  <c:v>125.89490816987242</c:v>
                </c:pt>
                <c:pt idx="1796">
                  <c:v>126.01990816987242</c:v>
                </c:pt>
                <c:pt idx="1797">
                  <c:v>126.14490816987242</c:v>
                </c:pt>
                <c:pt idx="1798">
                  <c:v>126.26990816987242</c:v>
                </c:pt>
                <c:pt idx="1799">
                  <c:v>126.39490816987242</c:v>
                </c:pt>
                <c:pt idx="1800">
                  <c:v>126.51990816987242</c:v>
                </c:pt>
                <c:pt idx="1801">
                  <c:v>126.64490816987242</c:v>
                </c:pt>
                <c:pt idx="1802">
                  <c:v>126.76990816987242</c:v>
                </c:pt>
                <c:pt idx="1803">
                  <c:v>126.89490816987242</c:v>
                </c:pt>
                <c:pt idx="1804">
                  <c:v>127.01990816987242</c:v>
                </c:pt>
                <c:pt idx="1805">
                  <c:v>127.14490816987242</c:v>
                </c:pt>
                <c:pt idx="1806">
                  <c:v>127.26990816987242</c:v>
                </c:pt>
                <c:pt idx="1807">
                  <c:v>127.39490816987242</c:v>
                </c:pt>
                <c:pt idx="1808">
                  <c:v>127.51990816987242</c:v>
                </c:pt>
                <c:pt idx="1809">
                  <c:v>127.64490816987242</c:v>
                </c:pt>
                <c:pt idx="1810">
                  <c:v>127.76990816987242</c:v>
                </c:pt>
                <c:pt idx="1811">
                  <c:v>127.89490816987242</c:v>
                </c:pt>
                <c:pt idx="1812">
                  <c:v>128.01990816987242</c:v>
                </c:pt>
                <c:pt idx="1813">
                  <c:v>128.14490816987242</c:v>
                </c:pt>
                <c:pt idx="1814">
                  <c:v>128.26990816987242</c:v>
                </c:pt>
                <c:pt idx="1815">
                  <c:v>128.39490816987242</c:v>
                </c:pt>
                <c:pt idx="1816">
                  <c:v>128.51990816987242</c:v>
                </c:pt>
                <c:pt idx="1817">
                  <c:v>128.64490816987242</c:v>
                </c:pt>
                <c:pt idx="1818">
                  <c:v>128.76990816987242</c:v>
                </c:pt>
                <c:pt idx="1819">
                  <c:v>128.89490816987242</c:v>
                </c:pt>
                <c:pt idx="1820">
                  <c:v>129.01990816987242</c:v>
                </c:pt>
                <c:pt idx="1821">
                  <c:v>129.14490816987242</c:v>
                </c:pt>
                <c:pt idx="1822">
                  <c:v>129.26990816987242</c:v>
                </c:pt>
                <c:pt idx="1823">
                  <c:v>129.39490816987242</c:v>
                </c:pt>
                <c:pt idx="1824">
                  <c:v>129.51990816987242</c:v>
                </c:pt>
                <c:pt idx="1825">
                  <c:v>129.64490816987242</c:v>
                </c:pt>
                <c:pt idx="1826">
                  <c:v>129.76990816987242</c:v>
                </c:pt>
                <c:pt idx="1827">
                  <c:v>129.89490816987242</c:v>
                </c:pt>
                <c:pt idx="1828">
                  <c:v>130.01990816987242</c:v>
                </c:pt>
                <c:pt idx="1829">
                  <c:v>130.14490816987242</c:v>
                </c:pt>
                <c:pt idx="1830">
                  <c:v>130.26990816987242</c:v>
                </c:pt>
                <c:pt idx="1831">
                  <c:v>130.39490816987242</c:v>
                </c:pt>
                <c:pt idx="1832">
                  <c:v>130.51990816987242</c:v>
                </c:pt>
                <c:pt idx="1833">
                  <c:v>130.64490816987242</c:v>
                </c:pt>
                <c:pt idx="1834">
                  <c:v>130.76990816987242</c:v>
                </c:pt>
                <c:pt idx="1835">
                  <c:v>130.89490816987242</c:v>
                </c:pt>
                <c:pt idx="1836">
                  <c:v>131.01990816987242</c:v>
                </c:pt>
                <c:pt idx="1837">
                  <c:v>131.14490816987242</c:v>
                </c:pt>
                <c:pt idx="1838">
                  <c:v>131.26990816987242</c:v>
                </c:pt>
                <c:pt idx="1839">
                  <c:v>131.39490816987242</c:v>
                </c:pt>
                <c:pt idx="1840">
                  <c:v>131.51990816987242</c:v>
                </c:pt>
                <c:pt idx="1841">
                  <c:v>131.64490816987242</c:v>
                </c:pt>
                <c:pt idx="1842">
                  <c:v>131.76990816987242</c:v>
                </c:pt>
                <c:pt idx="1843">
                  <c:v>131.89490816987242</c:v>
                </c:pt>
                <c:pt idx="1844">
                  <c:v>132.01990816987242</c:v>
                </c:pt>
                <c:pt idx="1845">
                  <c:v>132.14490816987242</c:v>
                </c:pt>
                <c:pt idx="1846">
                  <c:v>132.26990816987242</c:v>
                </c:pt>
                <c:pt idx="1847">
                  <c:v>132.39490816987242</c:v>
                </c:pt>
                <c:pt idx="1848">
                  <c:v>132.51990816987242</c:v>
                </c:pt>
                <c:pt idx="1849">
                  <c:v>132.64490816987242</c:v>
                </c:pt>
                <c:pt idx="1850">
                  <c:v>132.76990816987242</c:v>
                </c:pt>
                <c:pt idx="1851">
                  <c:v>132.89490816987242</c:v>
                </c:pt>
                <c:pt idx="1852">
                  <c:v>133.01990816987242</c:v>
                </c:pt>
                <c:pt idx="1853">
                  <c:v>133.14490816987242</c:v>
                </c:pt>
                <c:pt idx="1854">
                  <c:v>133.26990816987242</c:v>
                </c:pt>
                <c:pt idx="1855">
                  <c:v>133.39490816987242</c:v>
                </c:pt>
                <c:pt idx="1856">
                  <c:v>133.51990816987242</c:v>
                </c:pt>
                <c:pt idx="1857">
                  <c:v>133.64490816987242</c:v>
                </c:pt>
                <c:pt idx="1858">
                  <c:v>133.76990816987242</c:v>
                </c:pt>
                <c:pt idx="1859">
                  <c:v>133.89490816987242</c:v>
                </c:pt>
                <c:pt idx="1860">
                  <c:v>134.01990816987242</c:v>
                </c:pt>
                <c:pt idx="1861">
                  <c:v>134.14490816987242</c:v>
                </c:pt>
                <c:pt idx="1862">
                  <c:v>134.26990816987242</c:v>
                </c:pt>
                <c:pt idx="1863">
                  <c:v>134.39490816987242</c:v>
                </c:pt>
                <c:pt idx="1864">
                  <c:v>134.51990816987242</c:v>
                </c:pt>
                <c:pt idx="1865">
                  <c:v>134.64490816987242</c:v>
                </c:pt>
                <c:pt idx="1866">
                  <c:v>134.76990816987242</c:v>
                </c:pt>
                <c:pt idx="1867">
                  <c:v>134.89490816987242</c:v>
                </c:pt>
                <c:pt idx="1868">
                  <c:v>135.01990816987242</c:v>
                </c:pt>
                <c:pt idx="1869">
                  <c:v>135.14490816987242</c:v>
                </c:pt>
                <c:pt idx="1870">
                  <c:v>135.26990816987242</c:v>
                </c:pt>
                <c:pt idx="1871">
                  <c:v>135.39490816987242</c:v>
                </c:pt>
                <c:pt idx="1872">
                  <c:v>135.51990816987242</c:v>
                </c:pt>
                <c:pt idx="1873">
                  <c:v>135.64490816987242</c:v>
                </c:pt>
                <c:pt idx="1874">
                  <c:v>135.76990816987242</c:v>
                </c:pt>
                <c:pt idx="1875">
                  <c:v>135.89490816987242</c:v>
                </c:pt>
                <c:pt idx="1876">
                  <c:v>136.01990816987242</c:v>
                </c:pt>
                <c:pt idx="1877">
                  <c:v>136.14490816987242</c:v>
                </c:pt>
                <c:pt idx="1878">
                  <c:v>136.26990816987242</c:v>
                </c:pt>
                <c:pt idx="1879">
                  <c:v>136.39490816987242</c:v>
                </c:pt>
                <c:pt idx="1880">
                  <c:v>136.51990816987242</c:v>
                </c:pt>
                <c:pt idx="1881">
                  <c:v>136.64490816987242</c:v>
                </c:pt>
                <c:pt idx="1882">
                  <c:v>136.76990816987242</c:v>
                </c:pt>
                <c:pt idx="1883">
                  <c:v>136.89490816987242</c:v>
                </c:pt>
                <c:pt idx="1884">
                  <c:v>137.01990816987242</c:v>
                </c:pt>
                <c:pt idx="1885">
                  <c:v>137.14490816987242</c:v>
                </c:pt>
                <c:pt idx="1886">
                  <c:v>137.26990816987242</c:v>
                </c:pt>
                <c:pt idx="1887">
                  <c:v>137.39490816987242</c:v>
                </c:pt>
                <c:pt idx="1888">
                  <c:v>137.51990816987242</c:v>
                </c:pt>
                <c:pt idx="1889">
                  <c:v>137.64490816987242</c:v>
                </c:pt>
                <c:pt idx="1890">
                  <c:v>137.76990816987242</c:v>
                </c:pt>
                <c:pt idx="1891">
                  <c:v>137.89490816987242</c:v>
                </c:pt>
                <c:pt idx="1892">
                  <c:v>138.01990816987242</c:v>
                </c:pt>
                <c:pt idx="1893">
                  <c:v>138.14490816987242</c:v>
                </c:pt>
                <c:pt idx="1894">
                  <c:v>138.26990816987242</c:v>
                </c:pt>
                <c:pt idx="1895">
                  <c:v>138.39490816987242</c:v>
                </c:pt>
                <c:pt idx="1896">
                  <c:v>138.51990816987242</c:v>
                </c:pt>
                <c:pt idx="1897">
                  <c:v>138.64490816987242</c:v>
                </c:pt>
                <c:pt idx="1898">
                  <c:v>138.76990816987242</c:v>
                </c:pt>
                <c:pt idx="1899">
                  <c:v>138.89490816987242</c:v>
                </c:pt>
                <c:pt idx="1900">
                  <c:v>139.01990816987242</c:v>
                </c:pt>
                <c:pt idx="1901">
                  <c:v>139.14490816987242</c:v>
                </c:pt>
                <c:pt idx="1902">
                  <c:v>139.26990816987242</c:v>
                </c:pt>
                <c:pt idx="1903">
                  <c:v>139.39490816987242</c:v>
                </c:pt>
                <c:pt idx="1904">
                  <c:v>139.51990816987242</c:v>
                </c:pt>
                <c:pt idx="1905">
                  <c:v>139.64490816987242</c:v>
                </c:pt>
                <c:pt idx="1906">
                  <c:v>139.76990816987242</c:v>
                </c:pt>
                <c:pt idx="1907">
                  <c:v>139.89490816987242</c:v>
                </c:pt>
                <c:pt idx="1908">
                  <c:v>140.01990816987242</c:v>
                </c:pt>
                <c:pt idx="1909">
                  <c:v>140.14490816987242</c:v>
                </c:pt>
                <c:pt idx="1910">
                  <c:v>140.26990816987242</c:v>
                </c:pt>
                <c:pt idx="1911">
                  <c:v>140.39490816987242</c:v>
                </c:pt>
                <c:pt idx="1912">
                  <c:v>140.51990816987242</c:v>
                </c:pt>
                <c:pt idx="1913">
                  <c:v>140.64490816987242</c:v>
                </c:pt>
                <c:pt idx="1914">
                  <c:v>140.76990816987242</c:v>
                </c:pt>
                <c:pt idx="1915">
                  <c:v>140.89490816987242</c:v>
                </c:pt>
                <c:pt idx="1916">
                  <c:v>141.01990816987242</c:v>
                </c:pt>
                <c:pt idx="1917">
                  <c:v>141.14490816987242</c:v>
                </c:pt>
                <c:pt idx="1918">
                  <c:v>141.26990816987242</c:v>
                </c:pt>
                <c:pt idx="1919">
                  <c:v>141.39490816987242</c:v>
                </c:pt>
                <c:pt idx="1920">
                  <c:v>141.51990816987242</c:v>
                </c:pt>
                <c:pt idx="1921">
                  <c:v>141.64490816987242</c:v>
                </c:pt>
                <c:pt idx="1922">
                  <c:v>141.76990816987242</c:v>
                </c:pt>
                <c:pt idx="1923">
                  <c:v>141.89490816987242</c:v>
                </c:pt>
                <c:pt idx="1924">
                  <c:v>142.01990816987242</c:v>
                </c:pt>
                <c:pt idx="1925">
                  <c:v>142.14490816987242</c:v>
                </c:pt>
                <c:pt idx="1926">
                  <c:v>142.26990816987242</c:v>
                </c:pt>
                <c:pt idx="1927">
                  <c:v>142.39490816987242</c:v>
                </c:pt>
                <c:pt idx="1928">
                  <c:v>142.51990816987242</c:v>
                </c:pt>
                <c:pt idx="1929">
                  <c:v>142.64490816987242</c:v>
                </c:pt>
                <c:pt idx="1930">
                  <c:v>142.76990816987242</c:v>
                </c:pt>
                <c:pt idx="1931">
                  <c:v>142.89490816987242</c:v>
                </c:pt>
                <c:pt idx="1932">
                  <c:v>143.01990816987242</c:v>
                </c:pt>
                <c:pt idx="1933">
                  <c:v>143.14490816987242</c:v>
                </c:pt>
                <c:pt idx="1934">
                  <c:v>143.26990816987242</c:v>
                </c:pt>
                <c:pt idx="1935">
                  <c:v>143.39490816987242</c:v>
                </c:pt>
                <c:pt idx="1936">
                  <c:v>143.51990816987242</c:v>
                </c:pt>
                <c:pt idx="1937">
                  <c:v>143.64490816987242</c:v>
                </c:pt>
                <c:pt idx="1938">
                  <c:v>143.76990816987242</c:v>
                </c:pt>
                <c:pt idx="1939">
                  <c:v>143.89490816987242</c:v>
                </c:pt>
                <c:pt idx="1940">
                  <c:v>144.01990816987242</c:v>
                </c:pt>
                <c:pt idx="1941">
                  <c:v>144.14490816987242</c:v>
                </c:pt>
                <c:pt idx="1942">
                  <c:v>144.26990816987242</c:v>
                </c:pt>
                <c:pt idx="1943">
                  <c:v>144.39490816987242</c:v>
                </c:pt>
                <c:pt idx="1944">
                  <c:v>144.51990816987242</c:v>
                </c:pt>
                <c:pt idx="1945">
                  <c:v>144.64490816987242</c:v>
                </c:pt>
                <c:pt idx="1946">
                  <c:v>144.76990816987242</c:v>
                </c:pt>
                <c:pt idx="1947">
                  <c:v>144.89490816987242</c:v>
                </c:pt>
                <c:pt idx="1948">
                  <c:v>145.01990816987242</c:v>
                </c:pt>
                <c:pt idx="1949">
                  <c:v>145.14490816987242</c:v>
                </c:pt>
                <c:pt idx="1950">
                  <c:v>145.26990816987242</c:v>
                </c:pt>
                <c:pt idx="1951">
                  <c:v>145.39490816987242</c:v>
                </c:pt>
                <c:pt idx="1952">
                  <c:v>145.51990816987242</c:v>
                </c:pt>
                <c:pt idx="1953">
                  <c:v>145.64490816987242</c:v>
                </c:pt>
                <c:pt idx="1954">
                  <c:v>145.76990816987242</c:v>
                </c:pt>
                <c:pt idx="1955">
                  <c:v>145.89490816987242</c:v>
                </c:pt>
                <c:pt idx="1956">
                  <c:v>146.01990816987242</c:v>
                </c:pt>
                <c:pt idx="1957">
                  <c:v>146.14490816987242</c:v>
                </c:pt>
                <c:pt idx="1958">
                  <c:v>146.26990816987242</c:v>
                </c:pt>
                <c:pt idx="1959">
                  <c:v>146.39490816987242</c:v>
                </c:pt>
                <c:pt idx="1960">
                  <c:v>146.51990816987242</c:v>
                </c:pt>
                <c:pt idx="1961">
                  <c:v>146.64490816987242</c:v>
                </c:pt>
                <c:pt idx="1962">
                  <c:v>146.76990816987242</c:v>
                </c:pt>
                <c:pt idx="1963">
                  <c:v>146.89490816987242</c:v>
                </c:pt>
                <c:pt idx="1964">
                  <c:v>147.01990816987242</c:v>
                </c:pt>
                <c:pt idx="1965">
                  <c:v>147.14490816987242</c:v>
                </c:pt>
                <c:pt idx="1966">
                  <c:v>147.26990816987242</c:v>
                </c:pt>
                <c:pt idx="1967">
                  <c:v>147.39490816987242</c:v>
                </c:pt>
                <c:pt idx="1968">
                  <c:v>147.51990816987242</c:v>
                </c:pt>
                <c:pt idx="1969">
                  <c:v>147.64490816987242</c:v>
                </c:pt>
                <c:pt idx="1970">
                  <c:v>147.76990816987242</c:v>
                </c:pt>
                <c:pt idx="1971">
                  <c:v>147.89490816987242</c:v>
                </c:pt>
                <c:pt idx="1972">
                  <c:v>148.01990816987242</c:v>
                </c:pt>
                <c:pt idx="1973">
                  <c:v>148.14490816987242</c:v>
                </c:pt>
                <c:pt idx="1974">
                  <c:v>148.26990816987242</c:v>
                </c:pt>
                <c:pt idx="1975">
                  <c:v>148.39490816987242</c:v>
                </c:pt>
                <c:pt idx="1976">
                  <c:v>148.51990816987242</c:v>
                </c:pt>
                <c:pt idx="1977">
                  <c:v>148.64490816987242</c:v>
                </c:pt>
                <c:pt idx="1978">
                  <c:v>148.76990816987242</c:v>
                </c:pt>
                <c:pt idx="1979">
                  <c:v>148.89490816987242</c:v>
                </c:pt>
                <c:pt idx="1980">
                  <c:v>149.01990816987242</c:v>
                </c:pt>
                <c:pt idx="1981">
                  <c:v>149.14490816987242</c:v>
                </c:pt>
                <c:pt idx="1982">
                  <c:v>149.26990816987242</c:v>
                </c:pt>
                <c:pt idx="1983">
                  <c:v>149.39490816987242</c:v>
                </c:pt>
                <c:pt idx="1984">
                  <c:v>149.51990816987242</c:v>
                </c:pt>
                <c:pt idx="1985">
                  <c:v>149.64490816987242</c:v>
                </c:pt>
                <c:pt idx="1986">
                  <c:v>149.76990816987242</c:v>
                </c:pt>
                <c:pt idx="1987">
                  <c:v>149.89490816987242</c:v>
                </c:pt>
                <c:pt idx="1988">
                  <c:v>150.01990816987242</c:v>
                </c:pt>
                <c:pt idx="1989">
                  <c:v>150.14490816987242</c:v>
                </c:pt>
                <c:pt idx="1990">
                  <c:v>150.26990816987242</c:v>
                </c:pt>
                <c:pt idx="1991">
                  <c:v>150.39490816987242</c:v>
                </c:pt>
                <c:pt idx="1992">
                  <c:v>150.51990816987242</c:v>
                </c:pt>
                <c:pt idx="1993">
                  <c:v>150.64490816987242</c:v>
                </c:pt>
                <c:pt idx="1994">
                  <c:v>150.76990816987242</c:v>
                </c:pt>
                <c:pt idx="1995">
                  <c:v>150.89490816987242</c:v>
                </c:pt>
                <c:pt idx="1996">
                  <c:v>151.01990816987242</c:v>
                </c:pt>
                <c:pt idx="1997">
                  <c:v>151.14490816987242</c:v>
                </c:pt>
                <c:pt idx="1998">
                  <c:v>151.26990816987242</c:v>
                </c:pt>
                <c:pt idx="1999">
                  <c:v>151.39490816987242</c:v>
                </c:pt>
                <c:pt idx="2000">
                  <c:v>151.51990816987242</c:v>
                </c:pt>
                <c:pt idx="2001">
                  <c:v>151.64490816987242</c:v>
                </c:pt>
                <c:pt idx="2002">
                  <c:v>151.76990816987242</c:v>
                </c:pt>
                <c:pt idx="2003">
                  <c:v>151.89490816987242</c:v>
                </c:pt>
                <c:pt idx="2004">
                  <c:v>152.01990816987242</c:v>
                </c:pt>
                <c:pt idx="2005">
                  <c:v>152.14490816987242</c:v>
                </c:pt>
                <c:pt idx="2006">
                  <c:v>152.26990816987242</c:v>
                </c:pt>
                <c:pt idx="2007">
                  <c:v>152.39490816987242</c:v>
                </c:pt>
                <c:pt idx="2008">
                  <c:v>152.51990816987242</c:v>
                </c:pt>
                <c:pt idx="2009">
                  <c:v>152.64490816987242</c:v>
                </c:pt>
                <c:pt idx="2010">
                  <c:v>152.76990816987242</c:v>
                </c:pt>
                <c:pt idx="2011">
                  <c:v>152.89490816987242</c:v>
                </c:pt>
                <c:pt idx="2012">
                  <c:v>153.01990816987242</c:v>
                </c:pt>
                <c:pt idx="2013">
                  <c:v>153.14490816987242</c:v>
                </c:pt>
                <c:pt idx="2014">
                  <c:v>153.26990816987242</c:v>
                </c:pt>
                <c:pt idx="2015">
                  <c:v>153.39490816987242</c:v>
                </c:pt>
                <c:pt idx="2016">
                  <c:v>153.51990816987242</c:v>
                </c:pt>
                <c:pt idx="2017">
                  <c:v>153.64490816987242</c:v>
                </c:pt>
                <c:pt idx="2018">
                  <c:v>153.76990816987242</c:v>
                </c:pt>
                <c:pt idx="2019">
                  <c:v>153.89490816987242</c:v>
                </c:pt>
                <c:pt idx="2020">
                  <c:v>154.01990816987242</c:v>
                </c:pt>
                <c:pt idx="2021">
                  <c:v>154.14490816987242</c:v>
                </c:pt>
                <c:pt idx="2022">
                  <c:v>154.26990816987242</c:v>
                </c:pt>
                <c:pt idx="2023">
                  <c:v>154.39490816987242</c:v>
                </c:pt>
                <c:pt idx="2024">
                  <c:v>154.51990816987242</c:v>
                </c:pt>
                <c:pt idx="2025">
                  <c:v>154.64490816987242</c:v>
                </c:pt>
                <c:pt idx="2026">
                  <c:v>154.76990816987242</c:v>
                </c:pt>
                <c:pt idx="2027">
                  <c:v>154.89490816987242</c:v>
                </c:pt>
                <c:pt idx="2028">
                  <c:v>155.01990816987242</c:v>
                </c:pt>
                <c:pt idx="2029">
                  <c:v>155.14490816987242</c:v>
                </c:pt>
                <c:pt idx="2030">
                  <c:v>155.26990816987242</c:v>
                </c:pt>
                <c:pt idx="2031">
                  <c:v>155.39490816987242</c:v>
                </c:pt>
                <c:pt idx="2032">
                  <c:v>155.51990816987242</c:v>
                </c:pt>
                <c:pt idx="2033">
                  <c:v>155.64490816987242</c:v>
                </c:pt>
                <c:pt idx="2034">
                  <c:v>155.76990816987242</c:v>
                </c:pt>
                <c:pt idx="2035">
                  <c:v>155.89490816987242</c:v>
                </c:pt>
                <c:pt idx="2036">
                  <c:v>156.01990816987242</c:v>
                </c:pt>
                <c:pt idx="2037">
                  <c:v>156.14490816987242</c:v>
                </c:pt>
                <c:pt idx="2038">
                  <c:v>156.26990816987242</c:v>
                </c:pt>
                <c:pt idx="2039">
                  <c:v>156.39490816987242</c:v>
                </c:pt>
                <c:pt idx="2040">
                  <c:v>156.51990816987242</c:v>
                </c:pt>
                <c:pt idx="2041">
                  <c:v>156.64490816987242</c:v>
                </c:pt>
                <c:pt idx="2042">
                  <c:v>156.76990816987242</c:v>
                </c:pt>
                <c:pt idx="2043">
                  <c:v>156.89490816987242</c:v>
                </c:pt>
                <c:pt idx="2044">
                  <c:v>157.01990816987242</c:v>
                </c:pt>
                <c:pt idx="2045">
                  <c:v>157.14490816987242</c:v>
                </c:pt>
                <c:pt idx="2046">
                  <c:v>157.26990816987242</c:v>
                </c:pt>
                <c:pt idx="2047">
                  <c:v>157.39490816987242</c:v>
                </c:pt>
                <c:pt idx="2048">
                  <c:v>157.51990816987242</c:v>
                </c:pt>
                <c:pt idx="2049">
                  <c:v>157.64490816987242</c:v>
                </c:pt>
                <c:pt idx="2050">
                  <c:v>157.76990816987242</c:v>
                </c:pt>
                <c:pt idx="2051">
                  <c:v>157.89490816987242</c:v>
                </c:pt>
                <c:pt idx="2052">
                  <c:v>158.01990816987242</c:v>
                </c:pt>
                <c:pt idx="2053">
                  <c:v>158.14490816987242</c:v>
                </c:pt>
                <c:pt idx="2054">
                  <c:v>158.26990816987242</c:v>
                </c:pt>
                <c:pt idx="2055">
                  <c:v>158.39490816987242</c:v>
                </c:pt>
                <c:pt idx="2056">
                  <c:v>158.51990816987242</c:v>
                </c:pt>
                <c:pt idx="2057">
                  <c:v>158.64490816987242</c:v>
                </c:pt>
                <c:pt idx="2058">
                  <c:v>158.76990816987242</c:v>
                </c:pt>
                <c:pt idx="2059">
                  <c:v>158.89490816987242</c:v>
                </c:pt>
                <c:pt idx="2060">
                  <c:v>159.01990816987242</c:v>
                </c:pt>
                <c:pt idx="2061">
                  <c:v>159.14490816987242</c:v>
                </c:pt>
                <c:pt idx="2062">
                  <c:v>159.26990816987242</c:v>
                </c:pt>
                <c:pt idx="2063">
                  <c:v>159.39490816987242</c:v>
                </c:pt>
                <c:pt idx="2064">
                  <c:v>159.51990816987242</c:v>
                </c:pt>
                <c:pt idx="2065">
                  <c:v>159.64490816987242</c:v>
                </c:pt>
                <c:pt idx="2066">
                  <c:v>159.76990816987242</c:v>
                </c:pt>
                <c:pt idx="2067">
                  <c:v>159.89490816987242</c:v>
                </c:pt>
                <c:pt idx="2068">
                  <c:v>160.01990816987242</c:v>
                </c:pt>
                <c:pt idx="2069">
                  <c:v>160.14490816987242</c:v>
                </c:pt>
                <c:pt idx="2070">
                  <c:v>160.26990816987242</c:v>
                </c:pt>
                <c:pt idx="2071">
                  <c:v>160.39490816987242</c:v>
                </c:pt>
                <c:pt idx="2072">
                  <c:v>160.51990816987242</c:v>
                </c:pt>
                <c:pt idx="2073">
                  <c:v>160.64490816987242</c:v>
                </c:pt>
                <c:pt idx="2074">
                  <c:v>160.76990816987242</c:v>
                </c:pt>
                <c:pt idx="2075">
                  <c:v>160.89490816987242</c:v>
                </c:pt>
                <c:pt idx="2076">
                  <c:v>161.01990816987242</c:v>
                </c:pt>
                <c:pt idx="2077">
                  <c:v>161.14490816987242</c:v>
                </c:pt>
                <c:pt idx="2078">
                  <c:v>161.26990816987242</c:v>
                </c:pt>
                <c:pt idx="2079">
                  <c:v>161.39490816987242</c:v>
                </c:pt>
                <c:pt idx="2080">
                  <c:v>161.51990816987242</c:v>
                </c:pt>
                <c:pt idx="2081">
                  <c:v>161.64490816987242</c:v>
                </c:pt>
                <c:pt idx="2082">
                  <c:v>161.76990816987242</c:v>
                </c:pt>
                <c:pt idx="2083">
                  <c:v>161.89490816987242</c:v>
                </c:pt>
                <c:pt idx="2084">
                  <c:v>162.01990816987242</c:v>
                </c:pt>
                <c:pt idx="2085">
                  <c:v>162.14490816987242</c:v>
                </c:pt>
                <c:pt idx="2086">
                  <c:v>162.26990816987242</c:v>
                </c:pt>
                <c:pt idx="2087">
                  <c:v>162.39490816987242</c:v>
                </c:pt>
                <c:pt idx="2088">
                  <c:v>162.51990816987242</c:v>
                </c:pt>
                <c:pt idx="2089">
                  <c:v>162.64490816987242</c:v>
                </c:pt>
                <c:pt idx="2090">
                  <c:v>162.76990816987242</c:v>
                </c:pt>
                <c:pt idx="2091">
                  <c:v>162.89490816987242</c:v>
                </c:pt>
                <c:pt idx="2092">
                  <c:v>163.01990816987242</c:v>
                </c:pt>
                <c:pt idx="2093">
                  <c:v>163.14490816987242</c:v>
                </c:pt>
                <c:pt idx="2094">
                  <c:v>163.26990816987242</c:v>
                </c:pt>
                <c:pt idx="2095">
                  <c:v>163.39490816987242</c:v>
                </c:pt>
                <c:pt idx="2096">
                  <c:v>163.51990816987242</c:v>
                </c:pt>
                <c:pt idx="2097">
                  <c:v>163.64490816987242</c:v>
                </c:pt>
                <c:pt idx="2098">
                  <c:v>163.76990816987242</c:v>
                </c:pt>
                <c:pt idx="2099">
                  <c:v>163.89490816987242</c:v>
                </c:pt>
                <c:pt idx="2100">
                  <c:v>164.01990816987242</c:v>
                </c:pt>
                <c:pt idx="2101">
                  <c:v>164.14490816987242</c:v>
                </c:pt>
                <c:pt idx="2102">
                  <c:v>164.26990816987242</c:v>
                </c:pt>
                <c:pt idx="2103">
                  <c:v>164.39490816987242</c:v>
                </c:pt>
                <c:pt idx="2104">
                  <c:v>164.51990816987242</c:v>
                </c:pt>
                <c:pt idx="2105">
                  <c:v>164.64490816987242</c:v>
                </c:pt>
                <c:pt idx="2106">
                  <c:v>164.76990816987242</c:v>
                </c:pt>
                <c:pt idx="2107">
                  <c:v>164.89490816987242</c:v>
                </c:pt>
                <c:pt idx="2108">
                  <c:v>165.01990816987242</c:v>
                </c:pt>
                <c:pt idx="2109">
                  <c:v>165.14490816987242</c:v>
                </c:pt>
                <c:pt idx="2110">
                  <c:v>165.26990816987242</c:v>
                </c:pt>
                <c:pt idx="2111">
                  <c:v>165.39490816987242</c:v>
                </c:pt>
                <c:pt idx="2112">
                  <c:v>165.51990816987242</c:v>
                </c:pt>
                <c:pt idx="2113">
                  <c:v>165.64490816987242</c:v>
                </c:pt>
                <c:pt idx="2114">
                  <c:v>165.76990816987242</c:v>
                </c:pt>
                <c:pt idx="2115">
                  <c:v>165.89490816987242</c:v>
                </c:pt>
                <c:pt idx="2116">
                  <c:v>166.01990816987242</c:v>
                </c:pt>
                <c:pt idx="2117">
                  <c:v>166.14490816987242</c:v>
                </c:pt>
                <c:pt idx="2118">
                  <c:v>166.26990816987242</c:v>
                </c:pt>
                <c:pt idx="2119">
                  <c:v>166.39490816987242</c:v>
                </c:pt>
                <c:pt idx="2120">
                  <c:v>166.51990816987242</c:v>
                </c:pt>
                <c:pt idx="2121">
                  <c:v>166.64490816987242</c:v>
                </c:pt>
                <c:pt idx="2122">
                  <c:v>166.76990816987242</c:v>
                </c:pt>
                <c:pt idx="2123">
                  <c:v>166.89490816987242</c:v>
                </c:pt>
                <c:pt idx="2124">
                  <c:v>167.01990816987242</c:v>
                </c:pt>
                <c:pt idx="2125">
                  <c:v>167.14490816987242</c:v>
                </c:pt>
                <c:pt idx="2126">
                  <c:v>167.26990816987242</c:v>
                </c:pt>
                <c:pt idx="2127">
                  <c:v>167.39490816987242</c:v>
                </c:pt>
                <c:pt idx="2128">
                  <c:v>167.51990816987242</c:v>
                </c:pt>
                <c:pt idx="2129">
                  <c:v>167.64490816987242</c:v>
                </c:pt>
                <c:pt idx="2130">
                  <c:v>167.76990816987242</c:v>
                </c:pt>
                <c:pt idx="2131">
                  <c:v>167.89490816987242</c:v>
                </c:pt>
                <c:pt idx="2132">
                  <c:v>168.01990816987242</c:v>
                </c:pt>
                <c:pt idx="2133">
                  <c:v>168.14490816987242</c:v>
                </c:pt>
                <c:pt idx="2134">
                  <c:v>168.26990816987242</c:v>
                </c:pt>
                <c:pt idx="2135">
                  <c:v>168.39490816987242</c:v>
                </c:pt>
                <c:pt idx="2136">
                  <c:v>168.51990816987242</c:v>
                </c:pt>
                <c:pt idx="2137">
                  <c:v>168.64490816987242</c:v>
                </c:pt>
                <c:pt idx="2138">
                  <c:v>168.76990816987242</c:v>
                </c:pt>
                <c:pt idx="2139">
                  <c:v>168.89490816987242</c:v>
                </c:pt>
                <c:pt idx="2140">
                  <c:v>169.01990816987242</c:v>
                </c:pt>
                <c:pt idx="2141">
                  <c:v>169.14490816987242</c:v>
                </c:pt>
                <c:pt idx="2142">
                  <c:v>169.26990816987242</c:v>
                </c:pt>
                <c:pt idx="2143">
                  <c:v>169.39490816987242</c:v>
                </c:pt>
                <c:pt idx="2144">
                  <c:v>169.51990816987242</c:v>
                </c:pt>
                <c:pt idx="2145">
                  <c:v>169.64490816987242</c:v>
                </c:pt>
                <c:pt idx="2146">
                  <c:v>169.76990816987242</c:v>
                </c:pt>
                <c:pt idx="2147">
                  <c:v>169.89490816987242</c:v>
                </c:pt>
                <c:pt idx="2148">
                  <c:v>170.01990816987242</c:v>
                </c:pt>
                <c:pt idx="2149">
                  <c:v>170.14490816987242</c:v>
                </c:pt>
                <c:pt idx="2150">
                  <c:v>170.26990816987242</c:v>
                </c:pt>
                <c:pt idx="2151">
                  <c:v>170.39490816987242</c:v>
                </c:pt>
                <c:pt idx="2152">
                  <c:v>170.51990816987242</c:v>
                </c:pt>
                <c:pt idx="2153">
                  <c:v>170.64490816987242</c:v>
                </c:pt>
                <c:pt idx="2154">
                  <c:v>170.76990816987242</c:v>
                </c:pt>
                <c:pt idx="2155">
                  <c:v>170.89490816987242</c:v>
                </c:pt>
                <c:pt idx="2156">
                  <c:v>171.01990816987242</c:v>
                </c:pt>
                <c:pt idx="2157">
                  <c:v>171.14490816987242</c:v>
                </c:pt>
                <c:pt idx="2158">
                  <c:v>171.26990816987242</c:v>
                </c:pt>
                <c:pt idx="2159">
                  <c:v>171.39490816987242</c:v>
                </c:pt>
                <c:pt idx="2160">
                  <c:v>171.51990816987242</c:v>
                </c:pt>
                <c:pt idx="2161">
                  <c:v>171.64490816987242</c:v>
                </c:pt>
                <c:pt idx="2162">
                  <c:v>171.76990816987242</c:v>
                </c:pt>
                <c:pt idx="2163">
                  <c:v>171.89490816987242</c:v>
                </c:pt>
                <c:pt idx="2164">
                  <c:v>172.01990816987242</c:v>
                </c:pt>
                <c:pt idx="2165">
                  <c:v>172.14490816987242</c:v>
                </c:pt>
                <c:pt idx="2166">
                  <c:v>172.26990816987242</c:v>
                </c:pt>
                <c:pt idx="2167">
                  <c:v>172.39490816987242</c:v>
                </c:pt>
                <c:pt idx="2168">
                  <c:v>172.51990816987242</c:v>
                </c:pt>
                <c:pt idx="2169">
                  <c:v>172.64490816987242</c:v>
                </c:pt>
                <c:pt idx="2170">
                  <c:v>172.76990816987242</c:v>
                </c:pt>
                <c:pt idx="2171">
                  <c:v>172.89490816987242</c:v>
                </c:pt>
                <c:pt idx="2172">
                  <c:v>173.01990816987242</c:v>
                </c:pt>
                <c:pt idx="2173">
                  <c:v>173.14490816987242</c:v>
                </c:pt>
                <c:pt idx="2174">
                  <c:v>173.26990816987242</c:v>
                </c:pt>
                <c:pt idx="2175">
                  <c:v>173.39490816987242</c:v>
                </c:pt>
                <c:pt idx="2176">
                  <c:v>173.51990816987242</c:v>
                </c:pt>
                <c:pt idx="2177">
                  <c:v>173.64490816987242</c:v>
                </c:pt>
                <c:pt idx="2178">
                  <c:v>173.76990816987242</c:v>
                </c:pt>
                <c:pt idx="2179">
                  <c:v>173.89490816987242</c:v>
                </c:pt>
                <c:pt idx="2180">
                  <c:v>174.01990816987242</c:v>
                </c:pt>
                <c:pt idx="2181">
                  <c:v>174.14490816987242</c:v>
                </c:pt>
                <c:pt idx="2182">
                  <c:v>174.26990816987242</c:v>
                </c:pt>
                <c:pt idx="2183">
                  <c:v>174.39490816987242</c:v>
                </c:pt>
                <c:pt idx="2184">
                  <c:v>174.51990816987242</c:v>
                </c:pt>
                <c:pt idx="2185">
                  <c:v>174.64490816987242</c:v>
                </c:pt>
                <c:pt idx="2186">
                  <c:v>174.76990816987242</c:v>
                </c:pt>
                <c:pt idx="2187">
                  <c:v>174.89490816987242</c:v>
                </c:pt>
                <c:pt idx="2188">
                  <c:v>175.01990816987242</c:v>
                </c:pt>
                <c:pt idx="2189">
                  <c:v>175.14490816987242</c:v>
                </c:pt>
                <c:pt idx="2190">
                  <c:v>175.26990816987242</c:v>
                </c:pt>
                <c:pt idx="2191">
                  <c:v>175.39490816987242</c:v>
                </c:pt>
                <c:pt idx="2192">
                  <c:v>175.51990816987242</c:v>
                </c:pt>
                <c:pt idx="2193">
                  <c:v>175.64490816987242</c:v>
                </c:pt>
                <c:pt idx="2194">
                  <c:v>175.76990816987242</c:v>
                </c:pt>
                <c:pt idx="2195">
                  <c:v>175.89490816987242</c:v>
                </c:pt>
                <c:pt idx="2196">
                  <c:v>176.01990816987242</c:v>
                </c:pt>
                <c:pt idx="2197">
                  <c:v>176.14490816987242</c:v>
                </c:pt>
                <c:pt idx="2198">
                  <c:v>176.26990816987242</c:v>
                </c:pt>
                <c:pt idx="2199">
                  <c:v>176.39490816987242</c:v>
                </c:pt>
                <c:pt idx="2200">
                  <c:v>176.51990816987242</c:v>
                </c:pt>
                <c:pt idx="2201">
                  <c:v>176.64490816987242</c:v>
                </c:pt>
                <c:pt idx="2202">
                  <c:v>176.76990816987242</c:v>
                </c:pt>
                <c:pt idx="2203">
                  <c:v>176.89490816987242</c:v>
                </c:pt>
                <c:pt idx="2204">
                  <c:v>177.01990816987242</c:v>
                </c:pt>
                <c:pt idx="2205">
                  <c:v>177.14490816987242</c:v>
                </c:pt>
                <c:pt idx="2206">
                  <c:v>177.26990816987242</c:v>
                </c:pt>
                <c:pt idx="2207">
                  <c:v>177.39490816987242</c:v>
                </c:pt>
                <c:pt idx="2208">
                  <c:v>177.51990816987242</c:v>
                </c:pt>
                <c:pt idx="2209">
                  <c:v>177.64490816987242</c:v>
                </c:pt>
                <c:pt idx="2210">
                  <c:v>177.76990816987242</c:v>
                </c:pt>
                <c:pt idx="2211">
                  <c:v>177.89490816987242</c:v>
                </c:pt>
                <c:pt idx="2212">
                  <c:v>178.01990816987242</c:v>
                </c:pt>
                <c:pt idx="2213">
                  <c:v>178.14490816987242</c:v>
                </c:pt>
                <c:pt idx="2214">
                  <c:v>178.26990816987242</c:v>
                </c:pt>
                <c:pt idx="2215">
                  <c:v>178.39490816987242</c:v>
                </c:pt>
                <c:pt idx="2216">
                  <c:v>178.51990816987242</c:v>
                </c:pt>
                <c:pt idx="2217">
                  <c:v>178.64490816987242</c:v>
                </c:pt>
                <c:pt idx="2218">
                  <c:v>178.76990816987242</c:v>
                </c:pt>
                <c:pt idx="2219">
                  <c:v>178.89490816987242</c:v>
                </c:pt>
                <c:pt idx="2220">
                  <c:v>179.01990816987242</c:v>
                </c:pt>
                <c:pt idx="2221">
                  <c:v>179.14490816987242</c:v>
                </c:pt>
                <c:pt idx="2222">
                  <c:v>179.26990816987242</c:v>
                </c:pt>
                <c:pt idx="2223">
                  <c:v>179.39490816987242</c:v>
                </c:pt>
                <c:pt idx="2224">
                  <c:v>179.51990816987242</c:v>
                </c:pt>
                <c:pt idx="2225">
                  <c:v>179.64490816987242</c:v>
                </c:pt>
                <c:pt idx="2226">
                  <c:v>179.76990816987242</c:v>
                </c:pt>
                <c:pt idx="2227">
                  <c:v>179.89490816987242</c:v>
                </c:pt>
                <c:pt idx="2228">
                  <c:v>180.01990816987242</c:v>
                </c:pt>
                <c:pt idx="2229">
                  <c:v>180.14490816987242</c:v>
                </c:pt>
                <c:pt idx="2230">
                  <c:v>180.26990816987242</c:v>
                </c:pt>
                <c:pt idx="2231">
                  <c:v>180.39490816987242</c:v>
                </c:pt>
                <c:pt idx="2232">
                  <c:v>180.51990816987242</c:v>
                </c:pt>
                <c:pt idx="2233">
                  <c:v>180.64490816987242</c:v>
                </c:pt>
                <c:pt idx="2234">
                  <c:v>180.76990816987242</c:v>
                </c:pt>
                <c:pt idx="2235">
                  <c:v>180.89490816987242</c:v>
                </c:pt>
                <c:pt idx="2236">
                  <c:v>181.01990816987242</c:v>
                </c:pt>
                <c:pt idx="2237">
                  <c:v>181.14490816987242</c:v>
                </c:pt>
                <c:pt idx="2238">
                  <c:v>181.26990816987242</c:v>
                </c:pt>
                <c:pt idx="2239">
                  <c:v>181.39490816987242</c:v>
                </c:pt>
                <c:pt idx="2240">
                  <c:v>181.51990816987242</c:v>
                </c:pt>
                <c:pt idx="2241">
                  <c:v>181.64490816987242</c:v>
                </c:pt>
                <c:pt idx="2242">
                  <c:v>181.76990816987242</c:v>
                </c:pt>
                <c:pt idx="2243">
                  <c:v>181.89490816987242</c:v>
                </c:pt>
                <c:pt idx="2244">
                  <c:v>182.01990816987242</c:v>
                </c:pt>
                <c:pt idx="2245">
                  <c:v>182.14490816987242</c:v>
                </c:pt>
                <c:pt idx="2246">
                  <c:v>182.26990816987242</c:v>
                </c:pt>
                <c:pt idx="2247">
                  <c:v>182.39490816987242</c:v>
                </c:pt>
                <c:pt idx="2248">
                  <c:v>182.51990816987242</c:v>
                </c:pt>
                <c:pt idx="2249">
                  <c:v>182.64490816987242</c:v>
                </c:pt>
                <c:pt idx="2250">
                  <c:v>182.76990816987242</c:v>
                </c:pt>
                <c:pt idx="2251">
                  <c:v>182.89490816987242</c:v>
                </c:pt>
                <c:pt idx="2252">
                  <c:v>183.01990816987242</c:v>
                </c:pt>
                <c:pt idx="2253">
                  <c:v>183.14490816987242</c:v>
                </c:pt>
                <c:pt idx="2254">
                  <c:v>183.26990816987242</c:v>
                </c:pt>
                <c:pt idx="2255">
                  <c:v>183.39490816987242</c:v>
                </c:pt>
                <c:pt idx="2256">
                  <c:v>183.51990816987242</c:v>
                </c:pt>
                <c:pt idx="2257">
                  <c:v>183.64490816987242</c:v>
                </c:pt>
                <c:pt idx="2258">
                  <c:v>183.76990816987242</c:v>
                </c:pt>
                <c:pt idx="2259">
                  <c:v>183.89490816987242</c:v>
                </c:pt>
                <c:pt idx="2260">
                  <c:v>184.01990816987242</c:v>
                </c:pt>
                <c:pt idx="2261">
                  <c:v>184.14490816987242</c:v>
                </c:pt>
                <c:pt idx="2262">
                  <c:v>184.26990816987242</c:v>
                </c:pt>
                <c:pt idx="2263">
                  <c:v>184.39490816987242</c:v>
                </c:pt>
                <c:pt idx="2264">
                  <c:v>184.51990816987242</c:v>
                </c:pt>
                <c:pt idx="2265">
                  <c:v>184.64490816987242</c:v>
                </c:pt>
                <c:pt idx="2266">
                  <c:v>184.76990816987242</c:v>
                </c:pt>
                <c:pt idx="2267">
                  <c:v>184.89490816987242</c:v>
                </c:pt>
                <c:pt idx="2268">
                  <c:v>185.01990816987242</c:v>
                </c:pt>
                <c:pt idx="2269">
                  <c:v>185.14490816987242</c:v>
                </c:pt>
                <c:pt idx="2270">
                  <c:v>185.26990816987242</c:v>
                </c:pt>
                <c:pt idx="2271">
                  <c:v>185.39490816987242</c:v>
                </c:pt>
                <c:pt idx="2272">
                  <c:v>185.51990816987242</c:v>
                </c:pt>
                <c:pt idx="2273">
                  <c:v>185.64490816987242</c:v>
                </c:pt>
                <c:pt idx="2274">
                  <c:v>185.76990816987242</c:v>
                </c:pt>
                <c:pt idx="2275">
                  <c:v>185.89490816987242</c:v>
                </c:pt>
                <c:pt idx="2276">
                  <c:v>186.01990816987242</c:v>
                </c:pt>
                <c:pt idx="2277">
                  <c:v>186.14490816987242</c:v>
                </c:pt>
                <c:pt idx="2278">
                  <c:v>186.26990816987242</c:v>
                </c:pt>
                <c:pt idx="2279">
                  <c:v>186.39490816987242</c:v>
                </c:pt>
                <c:pt idx="2280">
                  <c:v>186.51990816987242</c:v>
                </c:pt>
                <c:pt idx="2281">
                  <c:v>186.64490816987242</c:v>
                </c:pt>
                <c:pt idx="2282">
                  <c:v>186.76990816987242</c:v>
                </c:pt>
                <c:pt idx="2283">
                  <c:v>186.89490816987242</c:v>
                </c:pt>
                <c:pt idx="2284">
                  <c:v>187.01990816987242</c:v>
                </c:pt>
                <c:pt idx="2285">
                  <c:v>187.14490816987242</c:v>
                </c:pt>
                <c:pt idx="2286">
                  <c:v>187.26990816987242</c:v>
                </c:pt>
                <c:pt idx="2287">
                  <c:v>187.39490816987242</c:v>
                </c:pt>
                <c:pt idx="2288">
                  <c:v>187.51990816987242</c:v>
                </c:pt>
                <c:pt idx="2289">
                  <c:v>187.64490816987242</c:v>
                </c:pt>
                <c:pt idx="2290">
                  <c:v>187.76990816987242</c:v>
                </c:pt>
                <c:pt idx="2291">
                  <c:v>187.89490816987242</c:v>
                </c:pt>
                <c:pt idx="2292">
                  <c:v>188.01990816987242</c:v>
                </c:pt>
                <c:pt idx="2293">
                  <c:v>188.14490816987242</c:v>
                </c:pt>
                <c:pt idx="2294">
                  <c:v>188.26990816987242</c:v>
                </c:pt>
                <c:pt idx="2295">
                  <c:v>188.39490816987242</c:v>
                </c:pt>
                <c:pt idx="2296">
                  <c:v>188.51990816987242</c:v>
                </c:pt>
                <c:pt idx="2297">
                  <c:v>188.64490816987242</c:v>
                </c:pt>
                <c:pt idx="2298">
                  <c:v>188.76990816987242</c:v>
                </c:pt>
                <c:pt idx="2299">
                  <c:v>188.89490816987242</c:v>
                </c:pt>
                <c:pt idx="2300">
                  <c:v>189.01990816987242</c:v>
                </c:pt>
                <c:pt idx="2301">
                  <c:v>189.14490816987242</c:v>
                </c:pt>
                <c:pt idx="2302">
                  <c:v>189.26990816987242</c:v>
                </c:pt>
                <c:pt idx="2303">
                  <c:v>189.39490816987242</c:v>
                </c:pt>
                <c:pt idx="2304">
                  <c:v>189.51990816987242</c:v>
                </c:pt>
                <c:pt idx="2305">
                  <c:v>189.64490816987242</c:v>
                </c:pt>
                <c:pt idx="2306">
                  <c:v>189.76990816987242</c:v>
                </c:pt>
                <c:pt idx="2307">
                  <c:v>189.89490816987242</c:v>
                </c:pt>
                <c:pt idx="2308">
                  <c:v>190.01990816987242</c:v>
                </c:pt>
                <c:pt idx="2309">
                  <c:v>190.14490816987242</c:v>
                </c:pt>
                <c:pt idx="2310">
                  <c:v>190.26990816987242</c:v>
                </c:pt>
                <c:pt idx="2311">
                  <c:v>190.39490816987242</c:v>
                </c:pt>
                <c:pt idx="2312">
                  <c:v>190.51990816987242</c:v>
                </c:pt>
                <c:pt idx="2313">
                  <c:v>190.64490816987242</c:v>
                </c:pt>
                <c:pt idx="2314">
                  <c:v>190.76990816987242</c:v>
                </c:pt>
                <c:pt idx="2315">
                  <c:v>190.89490816987242</c:v>
                </c:pt>
                <c:pt idx="2316">
                  <c:v>191.01990816987242</c:v>
                </c:pt>
                <c:pt idx="2317">
                  <c:v>191.14490816987242</c:v>
                </c:pt>
                <c:pt idx="2318">
                  <c:v>191.26990816987242</c:v>
                </c:pt>
                <c:pt idx="2319">
                  <c:v>191.39490816987242</c:v>
                </c:pt>
                <c:pt idx="2320">
                  <c:v>191.51990816987242</c:v>
                </c:pt>
                <c:pt idx="2321">
                  <c:v>191.64490816987242</c:v>
                </c:pt>
                <c:pt idx="2322">
                  <c:v>191.76990816987242</c:v>
                </c:pt>
                <c:pt idx="2323">
                  <c:v>191.89490816987242</c:v>
                </c:pt>
                <c:pt idx="2324">
                  <c:v>192.01990816987242</c:v>
                </c:pt>
                <c:pt idx="2325">
                  <c:v>192.14490816987242</c:v>
                </c:pt>
                <c:pt idx="2326">
                  <c:v>192.26990816987242</c:v>
                </c:pt>
                <c:pt idx="2327">
                  <c:v>192.39490816987242</c:v>
                </c:pt>
                <c:pt idx="2328">
                  <c:v>192.51990816987242</c:v>
                </c:pt>
                <c:pt idx="2329">
                  <c:v>192.64490816987242</c:v>
                </c:pt>
                <c:pt idx="2330">
                  <c:v>192.76990816987242</c:v>
                </c:pt>
                <c:pt idx="2331">
                  <c:v>192.89490816987242</c:v>
                </c:pt>
                <c:pt idx="2332">
                  <c:v>193.01990816987242</c:v>
                </c:pt>
                <c:pt idx="2333">
                  <c:v>193.14490816987242</c:v>
                </c:pt>
                <c:pt idx="2334">
                  <c:v>193.26990816987242</c:v>
                </c:pt>
                <c:pt idx="2335">
                  <c:v>193.39490816987242</c:v>
                </c:pt>
                <c:pt idx="2336">
                  <c:v>193.51990816987242</c:v>
                </c:pt>
                <c:pt idx="2337">
                  <c:v>193.64490816987242</c:v>
                </c:pt>
                <c:pt idx="2338">
                  <c:v>193.76990816987242</c:v>
                </c:pt>
                <c:pt idx="2339">
                  <c:v>193.89490816987242</c:v>
                </c:pt>
                <c:pt idx="2340">
                  <c:v>194.01990816987242</c:v>
                </c:pt>
                <c:pt idx="2341">
                  <c:v>194.14490816987242</c:v>
                </c:pt>
                <c:pt idx="2342">
                  <c:v>194.26990816987242</c:v>
                </c:pt>
                <c:pt idx="2343">
                  <c:v>194.39490816987242</c:v>
                </c:pt>
                <c:pt idx="2344">
                  <c:v>194.51990816987242</c:v>
                </c:pt>
                <c:pt idx="2345">
                  <c:v>194.64490816987242</c:v>
                </c:pt>
                <c:pt idx="2346">
                  <c:v>194.76990816987242</c:v>
                </c:pt>
                <c:pt idx="2347">
                  <c:v>194.89490816987242</c:v>
                </c:pt>
                <c:pt idx="2348">
                  <c:v>195.01990816987242</c:v>
                </c:pt>
                <c:pt idx="2349">
                  <c:v>195.14490816987242</c:v>
                </c:pt>
                <c:pt idx="2350">
                  <c:v>195.26990816987242</c:v>
                </c:pt>
                <c:pt idx="2351">
                  <c:v>195.39490816987242</c:v>
                </c:pt>
                <c:pt idx="2352">
                  <c:v>195.51990816987242</c:v>
                </c:pt>
                <c:pt idx="2353">
                  <c:v>195.64490816987242</c:v>
                </c:pt>
                <c:pt idx="2354">
                  <c:v>195.76990816987242</c:v>
                </c:pt>
                <c:pt idx="2355">
                  <c:v>195.89490816987242</c:v>
                </c:pt>
                <c:pt idx="2356">
                  <c:v>196.01990816987242</c:v>
                </c:pt>
                <c:pt idx="2357">
                  <c:v>196.14490816987242</c:v>
                </c:pt>
                <c:pt idx="2358">
                  <c:v>196.26990816987242</c:v>
                </c:pt>
                <c:pt idx="2359">
                  <c:v>196.39490816987242</c:v>
                </c:pt>
                <c:pt idx="2360">
                  <c:v>196.51990816987242</c:v>
                </c:pt>
                <c:pt idx="2361">
                  <c:v>196.64490816987242</c:v>
                </c:pt>
                <c:pt idx="2362">
                  <c:v>196.76990816987242</c:v>
                </c:pt>
                <c:pt idx="2363">
                  <c:v>196.89490816987242</c:v>
                </c:pt>
                <c:pt idx="2364">
                  <c:v>197.01990816987242</c:v>
                </c:pt>
                <c:pt idx="2365">
                  <c:v>197.14490816987242</c:v>
                </c:pt>
                <c:pt idx="2366">
                  <c:v>197.26990816987242</c:v>
                </c:pt>
                <c:pt idx="2367">
                  <c:v>197.39490816987242</c:v>
                </c:pt>
                <c:pt idx="2368">
                  <c:v>197.51990816987242</c:v>
                </c:pt>
                <c:pt idx="2369">
                  <c:v>197.64490816987242</c:v>
                </c:pt>
                <c:pt idx="2370">
                  <c:v>197.76990816987242</c:v>
                </c:pt>
                <c:pt idx="2371">
                  <c:v>197.89490816987242</c:v>
                </c:pt>
                <c:pt idx="2372">
                  <c:v>198.01990816987242</c:v>
                </c:pt>
                <c:pt idx="2373">
                  <c:v>198.14490816987242</c:v>
                </c:pt>
                <c:pt idx="2374">
                  <c:v>198.26990816987242</c:v>
                </c:pt>
                <c:pt idx="2375">
                  <c:v>198.39490816987242</c:v>
                </c:pt>
                <c:pt idx="2376">
                  <c:v>198.51990816987242</c:v>
                </c:pt>
                <c:pt idx="2377">
                  <c:v>198.64490816987242</c:v>
                </c:pt>
                <c:pt idx="2378">
                  <c:v>198.76990816987242</c:v>
                </c:pt>
                <c:pt idx="2379">
                  <c:v>198.89490816987242</c:v>
                </c:pt>
                <c:pt idx="2380">
                  <c:v>199.01990816987242</c:v>
                </c:pt>
                <c:pt idx="2381">
                  <c:v>199.14490816987242</c:v>
                </c:pt>
                <c:pt idx="2382">
                  <c:v>199.26990816987242</c:v>
                </c:pt>
                <c:pt idx="2383">
                  <c:v>199.39490816987242</c:v>
                </c:pt>
                <c:pt idx="2384">
                  <c:v>199.51990816987242</c:v>
                </c:pt>
                <c:pt idx="2385">
                  <c:v>199.64490816987242</c:v>
                </c:pt>
                <c:pt idx="2386">
                  <c:v>199.76990816987242</c:v>
                </c:pt>
                <c:pt idx="2387">
                  <c:v>199.89490816987242</c:v>
                </c:pt>
                <c:pt idx="2388">
                  <c:v>200.01990816987242</c:v>
                </c:pt>
                <c:pt idx="2389">
                  <c:v>200.14490816987242</c:v>
                </c:pt>
                <c:pt idx="2390">
                  <c:v>200.26990816987242</c:v>
                </c:pt>
                <c:pt idx="2391">
                  <c:v>200.39490816987242</c:v>
                </c:pt>
                <c:pt idx="2392">
                  <c:v>200.51990816987242</c:v>
                </c:pt>
                <c:pt idx="2393">
                  <c:v>200.64490816987242</c:v>
                </c:pt>
                <c:pt idx="2394">
                  <c:v>200.76990816987242</c:v>
                </c:pt>
                <c:pt idx="2395">
                  <c:v>200.89490816987242</c:v>
                </c:pt>
                <c:pt idx="2396">
                  <c:v>201.01990816987242</c:v>
                </c:pt>
                <c:pt idx="2397">
                  <c:v>201.14490816987242</c:v>
                </c:pt>
                <c:pt idx="2398">
                  <c:v>201.26990816987242</c:v>
                </c:pt>
                <c:pt idx="2399">
                  <c:v>201.39490816987242</c:v>
                </c:pt>
                <c:pt idx="2400">
                  <c:v>201.51990816987242</c:v>
                </c:pt>
                <c:pt idx="2401">
                  <c:v>201.64490816987242</c:v>
                </c:pt>
                <c:pt idx="2402">
                  <c:v>201.76990816987242</c:v>
                </c:pt>
                <c:pt idx="2403">
                  <c:v>201.89490816987242</c:v>
                </c:pt>
                <c:pt idx="2404">
                  <c:v>202.01990816987242</c:v>
                </c:pt>
                <c:pt idx="2405">
                  <c:v>202.14490816987242</c:v>
                </c:pt>
                <c:pt idx="2406">
                  <c:v>202.26990816987242</c:v>
                </c:pt>
                <c:pt idx="2407">
                  <c:v>202.39490816987242</c:v>
                </c:pt>
                <c:pt idx="2408">
                  <c:v>202.51990816987242</c:v>
                </c:pt>
                <c:pt idx="2409">
                  <c:v>202.64490816987242</c:v>
                </c:pt>
                <c:pt idx="2410">
                  <c:v>202.76990816987242</c:v>
                </c:pt>
                <c:pt idx="2411">
                  <c:v>202.89490816987242</c:v>
                </c:pt>
                <c:pt idx="2412">
                  <c:v>203.01990816987242</c:v>
                </c:pt>
                <c:pt idx="2413">
                  <c:v>203.14490816987242</c:v>
                </c:pt>
                <c:pt idx="2414">
                  <c:v>203.26990816987242</c:v>
                </c:pt>
                <c:pt idx="2415">
                  <c:v>203.39490816987242</c:v>
                </c:pt>
                <c:pt idx="2416">
                  <c:v>203.51990816987242</c:v>
                </c:pt>
                <c:pt idx="2417">
                  <c:v>203.64490816987242</c:v>
                </c:pt>
                <c:pt idx="2418">
                  <c:v>203.76990816987242</c:v>
                </c:pt>
                <c:pt idx="2419">
                  <c:v>203.89490816987242</c:v>
                </c:pt>
                <c:pt idx="2420">
                  <c:v>204.01990816987242</c:v>
                </c:pt>
                <c:pt idx="2421">
                  <c:v>204.14490816987242</c:v>
                </c:pt>
                <c:pt idx="2422">
                  <c:v>204.26990816987242</c:v>
                </c:pt>
                <c:pt idx="2423">
                  <c:v>204.39490816987242</c:v>
                </c:pt>
                <c:pt idx="2424">
                  <c:v>204.51990816987242</c:v>
                </c:pt>
                <c:pt idx="2425">
                  <c:v>204.64490816987242</c:v>
                </c:pt>
                <c:pt idx="2426">
                  <c:v>204.76990816987242</c:v>
                </c:pt>
                <c:pt idx="2427">
                  <c:v>204.89490816987242</c:v>
                </c:pt>
                <c:pt idx="2428">
                  <c:v>205.01990816987242</c:v>
                </c:pt>
                <c:pt idx="2429">
                  <c:v>205.14490816987242</c:v>
                </c:pt>
                <c:pt idx="2430">
                  <c:v>205.26990816987242</c:v>
                </c:pt>
                <c:pt idx="2431">
                  <c:v>205.39490816987242</c:v>
                </c:pt>
                <c:pt idx="2432">
                  <c:v>205.51990816987242</c:v>
                </c:pt>
                <c:pt idx="2433">
                  <c:v>205.64490816987242</c:v>
                </c:pt>
                <c:pt idx="2434">
                  <c:v>205.76990816987242</c:v>
                </c:pt>
                <c:pt idx="2435">
                  <c:v>205.89490816987242</c:v>
                </c:pt>
                <c:pt idx="2436">
                  <c:v>206.01990816987242</c:v>
                </c:pt>
                <c:pt idx="2437">
                  <c:v>206.14490816987242</c:v>
                </c:pt>
                <c:pt idx="2438">
                  <c:v>206.26990816987242</c:v>
                </c:pt>
                <c:pt idx="2439">
                  <c:v>206.39490816987242</c:v>
                </c:pt>
                <c:pt idx="2440">
                  <c:v>206.51990816987242</c:v>
                </c:pt>
                <c:pt idx="2441">
                  <c:v>206.64490816987242</c:v>
                </c:pt>
                <c:pt idx="2442">
                  <c:v>206.76990816987242</c:v>
                </c:pt>
                <c:pt idx="2443">
                  <c:v>206.89490816987242</c:v>
                </c:pt>
                <c:pt idx="2444">
                  <c:v>207.01990816987242</c:v>
                </c:pt>
                <c:pt idx="2445">
                  <c:v>207.14490816987242</c:v>
                </c:pt>
                <c:pt idx="2446">
                  <c:v>207.26990816987242</c:v>
                </c:pt>
                <c:pt idx="2447">
                  <c:v>207.39490816987242</c:v>
                </c:pt>
                <c:pt idx="2448">
                  <c:v>207.51990816987242</c:v>
                </c:pt>
                <c:pt idx="2449">
                  <c:v>207.64490816987242</c:v>
                </c:pt>
                <c:pt idx="2450">
                  <c:v>207.76990816987242</c:v>
                </c:pt>
                <c:pt idx="2451">
                  <c:v>207.89490816987242</c:v>
                </c:pt>
                <c:pt idx="2452">
                  <c:v>208.01990816987242</c:v>
                </c:pt>
                <c:pt idx="2453">
                  <c:v>208.14490816987242</c:v>
                </c:pt>
                <c:pt idx="2454">
                  <c:v>208.26990816987242</c:v>
                </c:pt>
                <c:pt idx="2455">
                  <c:v>208.39490816987242</c:v>
                </c:pt>
                <c:pt idx="2456">
                  <c:v>208.51990816987242</c:v>
                </c:pt>
                <c:pt idx="2457">
                  <c:v>208.64490816987242</c:v>
                </c:pt>
                <c:pt idx="2458">
                  <c:v>208.76990816987242</c:v>
                </c:pt>
                <c:pt idx="2459">
                  <c:v>208.89490816987242</c:v>
                </c:pt>
                <c:pt idx="2460">
                  <c:v>209.01990816987242</c:v>
                </c:pt>
                <c:pt idx="2461">
                  <c:v>209.14490816987242</c:v>
                </c:pt>
                <c:pt idx="2462">
                  <c:v>209.26990816987242</c:v>
                </c:pt>
                <c:pt idx="2463">
                  <c:v>209.39490816987242</c:v>
                </c:pt>
                <c:pt idx="2464">
                  <c:v>209.51990816987242</c:v>
                </c:pt>
                <c:pt idx="2465">
                  <c:v>209.64490816987242</c:v>
                </c:pt>
                <c:pt idx="2466">
                  <c:v>209.76990816987242</c:v>
                </c:pt>
                <c:pt idx="2467">
                  <c:v>209.89490816987242</c:v>
                </c:pt>
                <c:pt idx="2468">
                  <c:v>210.01990816987242</c:v>
                </c:pt>
                <c:pt idx="2469">
                  <c:v>210.14490816987242</c:v>
                </c:pt>
                <c:pt idx="2470">
                  <c:v>210.26990816987242</c:v>
                </c:pt>
                <c:pt idx="2471">
                  <c:v>210.39490816987242</c:v>
                </c:pt>
                <c:pt idx="2472">
                  <c:v>210.51990816987242</c:v>
                </c:pt>
                <c:pt idx="2473">
                  <c:v>210.64490816987242</c:v>
                </c:pt>
                <c:pt idx="2474">
                  <c:v>210.76990816987242</c:v>
                </c:pt>
                <c:pt idx="2475">
                  <c:v>210.89490816987242</c:v>
                </c:pt>
                <c:pt idx="2476">
                  <c:v>211.01990816987242</c:v>
                </c:pt>
                <c:pt idx="2477">
                  <c:v>211.14490816987242</c:v>
                </c:pt>
                <c:pt idx="2478">
                  <c:v>211.26990816987242</c:v>
                </c:pt>
                <c:pt idx="2479">
                  <c:v>211.39490816987242</c:v>
                </c:pt>
                <c:pt idx="2480">
                  <c:v>211.51990816987242</c:v>
                </c:pt>
                <c:pt idx="2481">
                  <c:v>211.64490816987242</c:v>
                </c:pt>
                <c:pt idx="2482">
                  <c:v>211.76990816987242</c:v>
                </c:pt>
                <c:pt idx="2483">
                  <c:v>211.89490816987242</c:v>
                </c:pt>
                <c:pt idx="2484">
                  <c:v>212.01990816987242</c:v>
                </c:pt>
                <c:pt idx="2485">
                  <c:v>212.14490816987242</c:v>
                </c:pt>
                <c:pt idx="2486">
                  <c:v>212.26990816987242</c:v>
                </c:pt>
                <c:pt idx="2487">
                  <c:v>212.39490816987242</c:v>
                </c:pt>
                <c:pt idx="2488">
                  <c:v>212.51990816987242</c:v>
                </c:pt>
                <c:pt idx="2489">
                  <c:v>212.64490816987242</c:v>
                </c:pt>
                <c:pt idx="2490">
                  <c:v>212.76990816987242</c:v>
                </c:pt>
                <c:pt idx="2491">
                  <c:v>212.89490816987242</c:v>
                </c:pt>
                <c:pt idx="2492">
                  <c:v>213.01990816987242</c:v>
                </c:pt>
                <c:pt idx="2493">
                  <c:v>213.14490816987242</c:v>
                </c:pt>
                <c:pt idx="2494">
                  <c:v>213.26990816987242</c:v>
                </c:pt>
                <c:pt idx="2495">
                  <c:v>213.39490816987242</c:v>
                </c:pt>
                <c:pt idx="2496">
                  <c:v>213.51990816987242</c:v>
                </c:pt>
                <c:pt idx="2497">
                  <c:v>213.64490816987242</c:v>
                </c:pt>
                <c:pt idx="2498">
                  <c:v>213.76990816987242</c:v>
                </c:pt>
                <c:pt idx="2499">
                  <c:v>213.89490816987242</c:v>
                </c:pt>
                <c:pt idx="2500">
                  <c:v>214.01990816987242</c:v>
                </c:pt>
                <c:pt idx="2501">
                  <c:v>214.14490816987242</c:v>
                </c:pt>
                <c:pt idx="2502">
                  <c:v>214.26990816987242</c:v>
                </c:pt>
              </c:numCache>
            </c:numRef>
          </c:xVal>
          <c:yVal>
            <c:numRef>
              <c:f>full_expansion_220A_fs!$K$3:$K$2505</c:f>
              <c:numCache>
                <c:formatCode>0.00E+00</c:formatCode>
                <c:ptCount val="2503"/>
                <c:pt idx="0">
                  <c:v>-0.28517431536649146</c:v>
                </c:pt>
                <c:pt idx="1">
                  <c:v>-0.28360202542124141</c:v>
                </c:pt>
                <c:pt idx="2">
                  <c:v>-0.28202404180195173</c:v>
                </c:pt>
                <c:pt idx="3">
                  <c:v>-0.28044530525934924</c:v>
                </c:pt>
                <c:pt idx="4">
                  <c:v>-0.27885329210032112</c:v>
                </c:pt>
                <c:pt idx="5">
                  <c:v>-0.27726087642874764</c:v>
                </c:pt>
                <c:pt idx="6">
                  <c:v>-0.27566081461365877</c:v>
                </c:pt>
                <c:pt idx="7">
                  <c:v>-0.27405688487486068</c:v>
                </c:pt>
                <c:pt idx="8">
                  <c:v>-0.27244730615543639</c:v>
                </c:pt>
                <c:pt idx="9">
                  <c:v>-0.2708323918198271</c:v>
                </c:pt>
                <c:pt idx="10">
                  <c:v>-0.26921143868690567</c:v>
                </c:pt>
                <c:pt idx="11">
                  <c:v>-0.26758582533096531</c:v>
                </c:pt>
                <c:pt idx="12">
                  <c:v>-0.2659555251524191</c:v>
                </c:pt>
                <c:pt idx="13">
                  <c:v>-0.26431920867076081</c:v>
                </c:pt>
                <c:pt idx="14">
                  <c:v>-0.26267752689892282</c:v>
                </c:pt>
                <c:pt idx="15">
                  <c:v>-0.26103045359772059</c:v>
                </c:pt>
                <c:pt idx="16">
                  <c:v>-0.25937802377162905</c:v>
                </c:pt>
                <c:pt idx="17">
                  <c:v>-0.25772023994137194</c:v>
                </c:pt>
                <c:pt idx="18">
                  <c:v>-0.25605702882909598</c:v>
                </c:pt>
                <c:pt idx="19">
                  <c:v>-0.25438843233877445</c:v>
                </c:pt>
                <c:pt idx="20">
                  <c:v>-0.25271443529650878</c:v>
                </c:pt>
                <c:pt idx="21">
                  <c:v>-0.25103374097156189</c:v>
                </c:pt>
                <c:pt idx="22">
                  <c:v>-0.24934892147126098</c:v>
                </c:pt>
                <c:pt idx="23">
                  <c:v>-0.24765988178410428</c:v>
                </c:pt>
                <c:pt idx="24">
                  <c:v>-0.24596422345791175</c:v>
                </c:pt>
                <c:pt idx="25">
                  <c:v>-0.24426313515169185</c:v>
                </c:pt>
                <c:pt idx="26">
                  <c:v>-0.24255661094936659</c:v>
                </c:pt>
                <c:pt idx="27">
                  <c:v>-0.24084464490354004</c:v>
                </c:pt>
                <c:pt idx="28">
                  <c:v>-0.23912723105594993</c:v>
                </c:pt>
                <c:pt idx="29">
                  <c:v>-0.23740436342833177</c:v>
                </c:pt>
                <c:pt idx="30">
                  <c:v>-0.23567603600199644</c:v>
                </c:pt>
                <c:pt idx="31">
                  <c:v>-0.23394224272617367</c:v>
                </c:pt>
                <c:pt idx="32">
                  <c:v>-0.23220208597155739</c:v>
                </c:pt>
                <c:pt idx="33">
                  <c:v>-0.23045734026647752</c:v>
                </c:pt>
                <c:pt idx="34">
                  <c:v>-0.22870792534303364</c:v>
                </c:pt>
                <c:pt idx="35">
                  <c:v>-0.22695220734150057</c:v>
                </c:pt>
                <c:pt idx="36">
                  <c:v>-0.22519062254546815</c:v>
                </c:pt>
                <c:pt idx="37">
                  <c:v>-0.22342390360795392</c:v>
                </c:pt>
                <c:pt idx="38">
                  <c:v>-0.22165202225415576</c:v>
                </c:pt>
                <c:pt idx="39">
                  <c:v>-0.2198742792627475</c:v>
                </c:pt>
                <c:pt idx="40">
                  <c:v>-0.21809044388820956</c:v>
                </c:pt>
                <c:pt idx="41">
                  <c:v>-0.21630159887465514</c:v>
                </c:pt>
                <c:pt idx="42">
                  <c:v>-0.21450726749804572</c:v>
                </c:pt>
                <c:pt idx="43">
                  <c:v>-0.21270789542986504</c:v>
                </c:pt>
                <c:pt idx="44">
                  <c:v>-0.21090254277814177</c:v>
                </c:pt>
                <c:pt idx="45">
                  <c:v>-0.20909116926145688</c:v>
                </c:pt>
                <c:pt idx="46">
                  <c:v>-0.20727462790595932</c:v>
                </c:pt>
                <c:pt idx="47">
                  <c:v>-0.20545252076770221</c:v>
                </c:pt>
                <c:pt idx="48">
                  <c:v>-0.20362519083405661</c:v>
                </c:pt>
                <c:pt idx="49">
                  <c:v>-0.2017919181835317</c:v>
                </c:pt>
                <c:pt idx="50">
                  <c:v>-0.19995295654570044</c:v>
                </c:pt>
                <c:pt idx="51">
                  <c:v>-0.19810859031311945</c:v>
                </c:pt>
                <c:pt idx="52">
                  <c:v>-0.19625853203620539</c:v>
                </c:pt>
                <c:pt idx="53">
                  <c:v>-0.19440284455726328</c:v>
                </c:pt>
                <c:pt idx="54">
                  <c:v>-0.19254151951728735</c:v>
                </c:pt>
                <c:pt idx="55">
                  <c:v>-0.19067457729469936</c:v>
                </c:pt>
                <c:pt idx="56">
                  <c:v>-0.18880199528748792</c:v>
                </c:pt>
                <c:pt idx="57">
                  <c:v>-0.18692371082856118</c:v>
                </c:pt>
                <c:pt idx="58">
                  <c:v>-0.18503987879316006</c:v>
                </c:pt>
                <c:pt idx="59">
                  <c:v>-0.18315032596298453</c:v>
                </c:pt>
                <c:pt idx="60">
                  <c:v>-0.18125509843915039</c:v>
                </c:pt>
                <c:pt idx="61">
                  <c:v>-0.17935418712557508</c:v>
                </c:pt>
                <c:pt idx="62">
                  <c:v>-0.17744758248800988</c:v>
                </c:pt>
                <c:pt idx="63">
                  <c:v>-0.17553527501324731</c:v>
                </c:pt>
                <c:pt idx="64">
                  <c:v>-0.17361762394060204</c:v>
                </c:pt>
                <c:pt idx="65">
                  <c:v>-0.1716940002091969</c:v>
                </c:pt>
                <c:pt idx="66">
                  <c:v>-0.16976452322713348</c:v>
                </c:pt>
                <c:pt idx="67">
                  <c:v>-0.16782933723308416</c:v>
                </c:pt>
                <c:pt idx="68">
                  <c:v>-0.16588785530890629</c:v>
                </c:pt>
                <c:pt idx="69">
                  <c:v>-0.16394104142813584</c:v>
                </c:pt>
                <c:pt idx="70">
                  <c:v>-0.16198907265879228</c:v>
                </c:pt>
                <c:pt idx="71">
                  <c:v>-0.16003098806424632</c:v>
                </c:pt>
                <c:pt idx="72">
                  <c:v>-0.15806681654021301</c:v>
                </c:pt>
                <c:pt idx="73">
                  <c:v>-0.15609615907726479</c:v>
                </c:pt>
                <c:pt idx="74">
                  <c:v>-0.15412042347124669</c:v>
                </c:pt>
                <c:pt idx="75">
                  <c:v>-0.15213930837485845</c:v>
                </c:pt>
                <c:pt idx="76">
                  <c:v>-0.15015188430281109</c:v>
                </c:pt>
                <c:pt idx="77">
                  <c:v>-0.14815859755602159</c:v>
                </c:pt>
                <c:pt idx="78">
                  <c:v>-0.14615894142282901</c:v>
                </c:pt>
                <c:pt idx="79">
                  <c:v>-0.14415388972409604</c:v>
                </c:pt>
                <c:pt idx="80">
                  <c:v>-0.14214402892846834</c:v>
                </c:pt>
                <c:pt idx="81">
                  <c:v>-0.14012713338362076</c:v>
                </c:pt>
                <c:pt idx="82">
                  <c:v>-0.13810417805073077</c:v>
                </c:pt>
                <c:pt idx="83">
                  <c:v>-0.1360744230341705</c:v>
                </c:pt>
                <c:pt idx="84">
                  <c:v>-0.13403968097771365</c:v>
                </c:pt>
                <c:pt idx="85">
                  <c:v>-0.13199897697634388</c:v>
                </c:pt>
                <c:pt idx="86">
                  <c:v>-0.12995227544555127</c:v>
                </c:pt>
                <c:pt idx="87">
                  <c:v>-0.12789955947692139</c:v>
                </c:pt>
                <c:pt idx="88">
                  <c:v>-0.12584081176549275</c:v>
                </c:pt>
                <c:pt idx="89">
                  <c:v>-0.12377601456106212</c:v>
                </c:pt>
                <c:pt idx="90">
                  <c:v>-0.12170515001784819</c:v>
                </c:pt>
                <c:pt idx="91">
                  <c:v>-0.1196281988298316</c:v>
                </c:pt>
                <c:pt idx="92">
                  <c:v>-0.11754521457497219</c:v>
                </c:pt>
                <c:pt idx="93">
                  <c:v>-0.11545757797650451</c:v>
                </c:pt>
                <c:pt idx="94">
                  <c:v>-0.1133630463821859</c:v>
                </c:pt>
                <c:pt idx="95">
                  <c:v>-0.11126150588783806</c:v>
                </c:pt>
                <c:pt idx="96">
                  <c:v>-0.10915225282975498</c:v>
                </c:pt>
                <c:pt idx="97">
                  <c:v>-0.1070383642553836</c:v>
                </c:pt>
                <c:pt idx="98">
                  <c:v>-0.10491814484309815</c:v>
                </c:pt>
                <c:pt idx="99">
                  <c:v>-0.10279104398490646</c:v>
                </c:pt>
                <c:pt idx="100">
                  <c:v>-0.1006584830366696</c:v>
                </c:pt>
                <c:pt idx="101">
                  <c:v>-9.8519416002239318E-2</c:v>
                </c:pt>
                <c:pt idx="102">
                  <c:v>-9.6375299864119093E-2</c:v>
                </c:pt>
                <c:pt idx="103">
                  <c:v>-9.4223775315700573E-2</c:v>
                </c:pt>
                <c:pt idx="104">
                  <c:v>-9.2065685109679343E-2</c:v>
                </c:pt>
                <c:pt idx="105">
                  <c:v>-8.99013322401232E-2</c:v>
                </c:pt>
                <c:pt idx="106">
                  <c:v>-8.7731342806189577E-2</c:v>
                </c:pt>
                <c:pt idx="107">
                  <c:v>-8.5552906676215734E-2</c:v>
                </c:pt>
                <c:pt idx="108">
                  <c:v>-8.3368258433780845E-2</c:v>
                </c:pt>
                <c:pt idx="109">
                  <c:v>-8.1177984374699627E-2</c:v>
                </c:pt>
                <c:pt idx="110">
                  <c:v>-7.8981849856154585E-2</c:v>
                </c:pt>
                <c:pt idx="111">
                  <c:v>-7.6778622181261039E-2</c:v>
                </c:pt>
                <c:pt idx="112">
                  <c:v>-7.456887920837274E-2</c:v>
                </c:pt>
                <c:pt idx="113">
                  <c:v>-7.2351830348836993E-2</c:v>
                </c:pt>
                <c:pt idx="114">
                  <c:v>-7.0128536705998612E-2</c:v>
                </c:pt>
                <c:pt idx="115">
                  <c:v>-6.7897896274380198E-2</c:v>
                </c:pt>
                <c:pt idx="116">
                  <c:v>-6.5661306131739566E-2</c:v>
                </c:pt>
                <c:pt idx="117">
                  <c:v>-6.3418130903603084E-2</c:v>
                </c:pt>
                <c:pt idx="118">
                  <c:v>-6.1167907593525576E-2</c:v>
                </c:pt>
                <c:pt idx="119">
                  <c:v>-5.8911840047697332E-2</c:v>
                </c:pt>
                <c:pt idx="120">
                  <c:v>-5.6647734832438401E-2</c:v>
                </c:pt>
                <c:pt idx="121">
                  <c:v>-5.4376792409336662E-2</c:v>
                </c:pt>
                <c:pt idx="122">
                  <c:v>-5.2099146936519528E-2</c:v>
                </c:pt>
                <c:pt idx="123">
                  <c:v>-4.9812739592751537E-2</c:v>
                </c:pt>
                <c:pt idx="124">
                  <c:v>-4.7520556755476138E-2</c:v>
                </c:pt>
                <c:pt idx="125">
                  <c:v>-4.5221544774255829E-2</c:v>
                </c:pt>
                <c:pt idx="126">
                  <c:v>-4.2915409532223434E-2</c:v>
                </c:pt>
                <c:pt idx="127">
                  <c:v>-4.0602106873962193E-2</c:v>
                </c:pt>
                <c:pt idx="128">
                  <c:v>-3.8281591595018226E-2</c:v>
                </c:pt>
                <c:pt idx="129">
                  <c:v>-3.595446149931944E-2</c:v>
                </c:pt>
                <c:pt idx="130">
                  <c:v>-3.3619379365115769E-2</c:v>
                </c:pt>
                <c:pt idx="131">
                  <c:v>-3.1276942471317341E-2</c:v>
                </c:pt>
                <c:pt idx="132">
                  <c:v>-2.8926411721906208E-2</c:v>
                </c:pt>
                <c:pt idx="133">
                  <c:v>-2.6569117063539548E-2</c:v>
                </c:pt>
                <c:pt idx="134">
                  <c:v>-2.4204315182907801E-2</c:v>
                </c:pt>
                <c:pt idx="135">
                  <c:v>-2.1833007239305775E-2</c:v>
                </c:pt>
                <c:pt idx="136">
                  <c:v>-1.9452969288765689E-2</c:v>
                </c:pt>
                <c:pt idx="137">
                  <c:v>-1.706536759492577E-2</c:v>
                </c:pt>
                <c:pt idx="138">
                  <c:v>-1.4668923771199808E-2</c:v>
                </c:pt>
                <c:pt idx="139">
                  <c:v>-1.2265712113627843E-2</c:v>
                </c:pt>
                <c:pt idx="140">
                  <c:v>-9.8568098449326666E-3</c:v>
                </c:pt>
                <c:pt idx="141">
                  <c:v>-7.4384911455185072E-3</c:v>
                </c:pt>
                <c:pt idx="142">
                  <c:v>-5.0110499285906758E-3</c:v>
                </c:pt>
                <c:pt idx="143">
                  <c:v>-2.5741630191073099E-3</c:v>
                </c:pt>
                <c:pt idx="144">
                  <c:v>-1.3100324688114661E-4</c:v>
                </c:pt>
                <c:pt idx="145">
                  <c:v>2.3201827884752695E-3</c:v>
                </c:pt>
                <c:pt idx="146">
                  <c:v>4.779604489790674E-3</c:v>
                </c:pt>
                <c:pt idx="147">
                  <c:v>7.245930304774907E-3</c:v>
                </c:pt>
                <c:pt idx="148">
                  <c:v>9.7220401797753972E-3</c:v>
                </c:pt>
                <c:pt idx="149">
                  <c:v>1.2206601797618915E-2</c:v>
                </c:pt>
                <c:pt idx="150">
                  <c:v>1.4701185641040049E-2</c:v>
                </c:pt>
                <c:pt idx="151">
                  <c:v>1.7202874272694683E-2</c:v>
                </c:pt>
                <c:pt idx="152">
                  <c:v>1.971341400504598E-2</c:v>
                </c:pt>
                <c:pt idx="153">
                  <c:v>2.2232392143806953E-2</c:v>
                </c:pt>
                <c:pt idx="154">
                  <c:v>2.4760375099237911E-2</c:v>
                </c:pt>
                <c:pt idx="155">
                  <c:v>2.7297123954410876E-2</c:v>
                </c:pt>
                <c:pt idx="156">
                  <c:v>2.9843524262547612E-2</c:v>
                </c:pt>
                <c:pt idx="157">
                  <c:v>3.2398281612898011E-2</c:v>
                </c:pt>
                <c:pt idx="158">
                  <c:v>3.4962518467368225E-2</c:v>
                </c:pt>
                <c:pt idx="159">
                  <c:v>3.7536046772985616E-2</c:v>
                </c:pt>
                <c:pt idx="160">
                  <c:v>4.0120925916610935E-2</c:v>
                </c:pt>
                <c:pt idx="161">
                  <c:v>4.2714066925585152E-2</c:v>
                </c:pt>
                <c:pt idx="162">
                  <c:v>4.5313942524042326E-2</c:v>
                </c:pt>
                <c:pt idx="163">
                  <c:v>4.7921787386195472E-2</c:v>
                </c:pt>
                <c:pt idx="164">
                  <c:v>5.0550896482578711E-2</c:v>
                </c:pt>
                <c:pt idx="165">
                  <c:v>5.3176864259558171E-2</c:v>
                </c:pt>
                <c:pt idx="166">
                  <c:v>5.5818037556844502E-2</c:v>
                </c:pt>
                <c:pt idx="167">
                  <c:v>5.8469441004069936E-2</c:v>
                </c:pt>
                <c:pt idx="168">
                  <c:v>6.1132051343337136E-2</c:v>
                </c:pt>
                <c:pt idx="169">
                  <c:v>6.380304354913105E-2</c:v>
                </c:pt>
                <c:pt idx="170">
                  <c:v>6.6485658573950765E-2</c:v>
                </c:pt>
                <c:pt idx="171">
                  <c:v>6.9178255803505589E-2</c:v>
                </c:pt>
                <c:pt idx="172">
                  <c:v>7.1883056707961343E-2</c:v>
                </c:pt>
                <c:pt idx="173">
                  <c:v>7.4596795049456571E-2</c:v>
                </c:pt>
                <c:pt idx="174">
                  <c:v>7.7322793555758648E-2</c:v>
                </c:pt>
                <c:pt idx="175">
                  <c:v>8.0059522318854132E-2</c:v>
                </c:pt>
                <c:pt idx="176">
                  <c:v>8.2806494120736346E-2</c:v>
                </c:pt>
                <c:pt idx="177">
                  <c:v>8.5565792220273801E-2</c:v>
                </c:pt>
                <c:pt idx="178">
                  <c:v>8.8336980092281719E-2</c:v>
                </c:pt>
                <c:pt idx="179">
                  <c:v>9.1119512699217337E-2</c:v>
                </c:pt>
                <c:pt idx="180">
                  <c:v>9.3913914092610434E-2</c:v>
                </c:pt>
                <c:pt idx="181">
                  <c:v>9.6720381653975604E-2</c:v>
                </c:pt>
                <c:pt idx="182">
                  <c:v>9.9539341782112642E-2</c:v>
                </c:pt>
                <c:pt idx="183">
                  <c:v>0.10237035436797458</c:v>
                </c:pt>
                <c:pt idx="184">
                  <c:v>0.10521388789238516</c:v>
                </c:pt>
                <c:pt idx="185">
                  <c:v>0.10806859365086326</c:v>
                </c:pt>
                <c:pt idx="186">
                  <c:v>0.11093700688309788</c:v>
                </c:pt>
                <c:pt idx="187">
                  <c:v>0.11381865442588726</c:v>
                </c:pt>
                <c:pt idx="188">
                  <c:v>0.1167133408041837</c:v>
                </c:pt>
                <c:pt idx="189">
                  <c:v>0.11962313937422429</c:v>
                </c:pt>
                <c:pt idx="190">
                  <c:v>0.12254468471083883</c:v>
                </c:pt>
                <c:pt idx="191">
                  <c:v>0.12547977058767149</c:v>
                </c:pt>
                <c:pt idx="192">
                  <c:v>0.12842861795733507</c:v>
                </c:pt>
                <c:pt idx="193">
                  <c:v>0.13139240745737998</c:v>
                </c:pt>
                <c:pt idx="194">
                  <c:v>0.13436958038555985</c:v>
                </c:pt>
                <c:pt idx="195">
                  <c:v>0.13736301957637501</c:v>
                </c:pt>
                <c:pt idx="196">
                  <c:v>0.14037000017857323</c:v>
                </c:pt>
                <c:pt idx="197">
                  <c:v>0.14339215846175268</c:v>
                </c:pt>
                <c:pt idx="198">
                  <c:v>0.14642954804346475</c:v>
                </c:pt>
                <c:pt idx="199">
                  <c:v>0.14948036619377678</c:v>
                </c:pt>
                <c:pt idx="200">
                  <c:v>0.15254870242678925</c:v>
                </c:pt>
                <c:pt idx="201">
                  <c:v>0.15563287491652525</c:v>
                </c:pt>
                <c:pt idx="202">
                  <c:v>0.15873523298338973</c:v>
                </c:pt>
                <c:pt idx="203">
                  <c:v>0.16185219802566209</c:v>
                </c:pt>
                <c:pt idx="204">
                  <c:v>0.16498568194709332</c:v>
                </c:pt>
                <c:pt idx="205">
                  <c:v>0.16813576309495867</c:v>
                </c:pt>
                <c:pt idx="206">
                  <c:v>0.17130269324224484</c:v>
                </c:pt>
                <c:pt idx="207">
                  <c:v>0.17448781179457218</c:v>
                </c:pt>
                <c:pt idx="208">
                  <c:v>0.17769069893343781</c:v>
                </c:pt>
                <c:pt idx="209">
                  <c:v>0.18091199418085663</c:v>
                </c:pt>
                <c:pt idx="210">
                  <c:v>0.18415148958177219</c:v>
                </c:pt>
                <c:pt idx="211">
                  <c:v>0.1874096710112847</c:v>
                </c:pt>
                <c:pt idx="212">
                  <c:v>0.19068655158831188</c:v>
                </c:pt>
                <c:pt idx="213">
                  <c:v>0.19398276523206459</c:v>
                </c:pt>
                <c:pt idx="214">
                  <c:v>0.19729752775237716</c:v>
                </c:pt>
                <c:pt idx="215">
                  <c:v>0.20063098753610009</c:v>
                </c:pt>
                <c:pt idx="216">
                  <c:v>0.20398706039048389</c:v>
                </c:pt>
                <c:pt idx="217">
                  <c:v>0.20736358605688371</c:v>
                </c:pt>
                <c:pt idx="218">
                  <c:v>0.21076392606565966</c:v>
                </c:pt>
                <c:pt idx="219">
                  <c:v>0.21418288769097393</c:v>
                </c:pt>
                <c:pt idx="220">
                  <c:v>0.21762363348057673</c:v>
                </c:pt>
                <c:pt idx="221">
                  <c:v>0.22108647080009156</c:v>
                </c:pt>
                <c:pt idx="222">
                  <c:v>0.22457210595570787</c:v>
                </c:pt>
                <c:pt idx="223">
                  <c:v>0.22808044253829987</c:v>
                </c:pt>
                <c:pt idx="224">
                  <c:v>0.23161200346329713</c:v>
                </c:pt>
                <c:pt idx="225">
                  <c:v>0.23516724254135216</c:v>
                </c:pt>
                <c:pt idx="226">
                  <c:v>0.2387456577082801</c:v>
                </c:pt>
                <c:pt idx="227">
                  <c:v>0.24234964958456381</c:v>
                </c:pt>
                <c:pt idx="228">
                  <c:v>0.24597853853282795</c:v>
                </c:pt>
                <c:pt idx="229">
                  <c:v>0.24963316768188462</c:v>
                </c:pt>
                <c:pt idx="230">
                  <c:v>0.25331381160901972</c:v>
                </c:pt>
                <c:pt idx="231">
                  <c:v>0.25701931411431983</c:v>
                </c:pt>
                <c:pt idx="232">
                  <c:v>0.26075303265680461</c:v>
                </c:pt>
                <c:pt idx="233">
                  <c:v>0.26451436279875018</c:v>
                </c:pt>
                <c:pt idx="234">
                  <c:v>0.26830473234191582</c:v>
                </c:pt>
                <c:pt idx="235">
                  <c:v>0.27212219930339737</c:v>
                </c:pt>
                <c:pt idx="236">
                  <c:v>0.27596894852434539</c:v>
                </c:pt>
                <c:pt idx="237">
                  <c:v>0.27984537078919608</c:v>
                </c:pt>
                <c:pt idx="238">
                  <c:v>0.28375139003097016</c:v>
                </c:pt>
                <c:pt idx="239">
                  <c:v>0.28768818590768902</c:v>
                </c:pt>
                <c:pt idx="240">
                  <c:v>0.2916560715068674</c:v>
                </c:pt>
                <c:pt idx="241">
                  <c:v>0.29565364302659103</c:v>
                </c:pt>
                <c:pt idx="242">
                  <c:v>0.29968598292294008</c:v>
                </c:pt>
                <c:pt idx="243">
                  <c:v>0.30375118407115143</c:v>
                </c:pt>
                <c:pt idx="244">
                  <c:v>0.30785161272364725</c:v>
                </c:pt>
                <c:pt idx="245">
                  <c:v>0.31198485346904564</c:v>
                </c:pt>
                <c:pt idx="246">
                  <c:v>0.31615317821630351</c:v>
                </c:pt>
                <c:pt idx="247">
                  <c:v>0.3203563737700682</c:v>
                </c:pt>
                <c:pt idx="248">
                  <c:v>0.32459791979928598</c:v>
                </c:pt>
                <c:pt idx="249">
                  <c:v>0.3288734898566445</c:v>
                </c:pt>
                <c:pt idx="250">
                  <c:v>0.33318882377956488</c:v>
                </c:pt>
                <c:pt idx="251">
                  <c:v>0.33754098164502344</c:v>
                </c:pt>
                <c:pt idx="252">
                  <c:v>0.34193578674878872</c:v>
                </c:pt>
                <c:pt idx="253">
                  <c:v>0.34636832158397096</c:v>
                </c:pt>
                <c:pt idx="254">
                  <c:v>0.35084520215364989</c:v>
                </c:pt>
                <c:pt idx="255">
                  <c:v>0.35536121863983705</c:v>
                </c:pt>
                <c:pt idx="256">
                  <c:v>0.35991981149880814</c:v>
                </c:pt>
                <c:pt idx="257">
                  <c:v>0.36452399477348996</c:v>
                </c:pt>
                <c:pt idx="258">
                  <c:v>0.36917027171127842</c:v>
                </c:pt>
                <c:pt idx="259">
                  <c:v>0.37385987886586231</c:v>
                </c:pt>
                <c:pt idx="260">
                  <c:v>0.37859612954821087</c:v>
                </c:pt>
                <c:pt idx="261">
                  <c:v>0.38338330699415862</c:v>
                </c:pt>
                <c:pt idx="262">
                  <c:v>0.38822151072206357</c:v>
                </c:pt>
                <c:pt idx="263">
                  <c:v>0.39309986859798812</c:v>
                </c:pt>
                <c:pt idx="264">
                  <c:v>0.39803878456366215</c:v>
                </c:pt>
                <c:pt idx="265">
                  <c:v>0.40301611705153512</c:v>
                </c:pt>
                <c:pt idx="266">
                  <c:v>0.4080523744387855</c:v>
                </c:pt>
                <c:pt idx="267">
                  <c:v>0.41313194380184293</c:v>
                </c:pt>
                <c:pt idx="268">
                  <c:v>0.41828032913354768</c:v>
                </c:pt>
                <c:pt idx="269">
                  <c:v>0.42347094768379606</c:v>
                </c:pt>
                <c:pt idx="270">
                  <c:v>0.42872325657086996</c:v>
                </c:pt>
                <c:pt idx="271">
                  <c:v>0.43403509956086939</c:v>
                </c:pt>
                <c:pt idx="272">
                  <c:v>0.439404340459147</c:v>
                </c:pt>
                <c:pt idx="273">
                  <c:v>0.44483347601255502</c:v>
                </c:pt>
                <c:pt idx="274">
                  <c:v>0.45032555400642627</c:v>
                </c:pt>
                <c:pt idx="275">
                  <c:v>0.45587931792370123</c:v>
                </c:pt>
                <c:pt idx="276">
                  <c:v>0.46149532967956464</c:v>
                </c:pt>
                <c:pt idx="277">
                  <c:v>0.46717806110571442</c:v>
                </c:pt>
                <c:pt idx="278">
                  <c:v>0.47292729581303311</c:v>
                </c:pt>
                <c:pt idx="279">
                  <c:v>0.4787461905597683</c:v>
                </c:pt>
                <c:pt idx="280">
                  <c:v>0.48463213256511778</c:v>
                </c:pt>
                <c:pt idx="281">
                  <c:v>0.49058932444291681</c:v>
                </c:pt>
                <c:pt idx="282">
                  <c:v>0.49661915425462083</c:v>
                </c:pt>
                <c:pt idx="283">
                  <c:v>0.50272267418709526</c:v>
                </c:pt>
                <c:pt idx="284">
                  <c:v>0.5088996988868113</c:v>
                </c:pt>
                <c:pt idx="285">
                  <c:v>0.51515552599075731</c:v>
                </c:pt>
                <c:pt idx="286">
                  <c:v>0.52149004021141721</c:v>
                </c:pt>
                <c:pt idx="287">
                  <c:v>0.52790409975149821</c:v>
                </c:pt>
                <c:pt idx="288">
                  <c:v>0.53440053226806594</c:v>
                </c:pt>
                <c:pt idx="289">
                  <c:v>0.54097953263530218</c:v>
                </c:pt>
                <c:pt idx="290">
                  <c:v>0.5476442373053837</c:v>
                </c:pt>
                <c:pt idx="291">
                  <c:v>0.55439535081261526</c:v>
                </c:pt>
                <c:pt idx="292">
                  <c:v>0.56123681395198066</c:v>
                </c:pt>
                <c:pt idx="293">
                  <c:v>0.56816916490069114</c:v>
                </c:pt>
                <c:pt idx="294">
                  <c:v>0.57519364014673247</c:v>
                </c:pt>
                <c:pt idx="295">
                  <c:v>0.58231326374327541</c:v>
                </c:pt>
                <c:pt idx="296">
                  <c:v>0.58952923838385751</c:v>
                </c:pt>
                <c:pt idx="297">
                  <c:v>0.59684397230810282</c:v>
                </c:pt>
                <c:pt idx="298">
                  <c:v>0.60425942485519435</c:v>
                </c:pt>
                <c:pt idx="299">
                  <c:v>0.61177867353961346</c:v>
                </c:pt>
                <c:pt idx="300">
                  <c:v>0.6194029209045091</c:v>
                </c:pt>
                <c:pt idx="301">
                  <c:v>0.62713491584818004</c:v>
                </c:pt>
                <c:pt idx="302">
                  <c:v>0.63497656589013218</c:v>
                </c:pt>
                <c:pt idx="303">
                  <c:v>0.64293007309809747</c:v>
                </c:pt>
                <c:pt idx="304">
                  <c:v>0.65099806232739643</c:v>
                </c:pt>
                <c:pt idx="305">
                  <c:v>0.65918313751938695</c:v>
                </c:pt>
                <c:pt idx="306">
                  <c:v>0.6674885976520003</c:v>
                </c:pt>
                <c:pt idx="307">
                  <c:v>0.67591430059160573</c:v>
                </c:pt>
                <c:pt idx="308">
                  <c:v>0.68446525928886204</c:v>
                </c:pt>
                <c:pt idx="309">
                  <c:v>0.69314244621604848</c:v>
                </c:pt>
                <c:pt idx="310">
                  <c:v>0.7019506259353927</c:v>
                </c:pt>
                <c:pt idx="311">
                  <c:v>0.71089222849021516</c:v>
                </c:pt>
                <c:pt idx="312">
                  <c:v>0.71996853746180434</c:v>
                </c:pt>
                <c:pt idx="313">
                  <c:v>0.72918331488967192</c:v>
                </c:pt>
                <c:pt idx="314">
                  <c:v>0.73853947634606731</c:v>
                </c:pt>
                <c:pt idx="315">
                  <c:v>0.74803988694746082</c:v>
                </c:pt>
                <c:pt idx="316">
                  <c:v>0.75768796787240045</c:v>
                </c:pt>
                <c:pt idx="317">
                  <c:v>0.76748645566157192</c:v>
                </c:pt>
                <c:pt idx="318">
                  <c:v>0.77743891290119371</c:v>
                </c:pt>
                <c:pt idx="319">
                  <c:v>0.78754814374104254</c:v>
                </c:pt>
                <c:pt idx="320">
                  <c:v>0.79781765675037097</c:v>
                </c:pt>
                <c:pt idx="321">
                  <c:v>0.8082511505710559</c:v>
                </c:pt>
                <c:pt idx="322">
                  <c:v>0.81885187048082875</c:v>
                </c:pt>
                <c:pt idx="323">
                  <c:v>0.82962477931240342</c:v>
                </c:pt>
                <c:pt idx="324">
                  <c:v>0.84057074299053558</c:v>
                </c:pt>
                <c:pt idx="325">
                  <c:v>0.85169338195120992</c:v>
                </c:pt>
                <c:pt idx="326">
                  <c:v>0.86299947950980127</c:v>
                </c:pt>
                <c:pt idx="327">
                  <c:v>0.87449008428338137</c:v>
                </c:pt>
                <c:pt idx="328">
                  <c:v>0.88617154813704013</c:v>
                </c:pt>
                <c:pt idx="329">
                  <c:v>0.89804683198799984</c:v>
                </c:pt>
                <c:pt idx="330">
                  <c:v>0.91012062753848177</c:v>
                </c:pt>
                <c:pt idx="331">
                  <c:v>0.92239565400583134</c:v>
                </c:pt>
                <c:pt idx="332">
                  <c:v>0.93487681912945009</c:v>
                </c:pt>
                <c:pt idx="333">
                  <c:v>0.94756926420673082</c:v>
                </c:pt>
                <c:pt idx="334">
                  <c:v>0.96047600275761691</c:v>
                </c:pt>
                <c:pt idx="335">
                  <c:v>0.97360229758923367</c:v>
                </c:pt>
                <c:pt idx="336">
                  <c:v>0.98695272675793233</c:v>
                </c:pt>
                <c:pt idx="337">
                  <c:v>1.0005312729296634</c:v>
                </c:pt>
                <c:pt idx="338">
                  <c:v>1.0143442239299802</c:v>
                </c:pt>
                <c:pt idx="339">
                  <c:v>1.0283963564401004</c:v>
                </c:pt>
                <c:pt idx="340">
                  <c:v>1.0426915241809149</c:v>
                </c:pt>
                <c:pt idx="341">
                  <c:v>1.0572361082294783</c:v>
                </c:pt>
                <c:pt idx="342">
                  <c:v>1.0720327449996063</c:v>
                </c:pt>
                <c:pt idx="343">
                  <c:v>1.0870893516897859</c:v>
                </c:pt>
                <c:pt idx="344">
                  <c:v>1.1024092275006792</c:v>
                </c:pt>
                <c:pt idx="345">
                  <c:v>1.1180002166100065</c:v>
                </c:pt>
                <c:pt idx="346">
                  <c:v>1.1338671674886822</c:v>
                </c:pt>
                <c:pt idx="347">
                  <c:v>1.1500144914302686</c:v>
                </c:pt>
                <c:pt idx="348">
                  <c:v>1.166453246469817</c:v>
                </c:pt>
                <c:pt idx="349">
                  <c:v>1.1831804835607762</c:v>
                </c:pt>
                <c:pt idx="350">
                  <c:v>1.2002119715195512</c:v>
                </c:pt>
                <c:pt idx="351">
                  <c:v>1.2175359070311953</c:v>
                </c:pt>
                <c:pt idx="352">
                  <c:v>1.2351791553417779</c:v>
                </c:pt>
                <c:pt idx="353">
                  <c:v>1.2531413114402827</c:v>
                </c:pt>
                <c:pt idx="354">
                  <c:v>1.2714268192799043</c:v>
                </c:pt>
                <c:pt idx="355">
                  <c:v>1.2900472854294955</c:v>
                </c:pt>
                <c:pt idx="356">
                  <c:v>1.3090004780699911</c:v>
                </c:pt>
                <c:pt idx="357">
                  <c:v>1.3282980343589954</c:v>
                </c:pt>
                <c:pt idx="358">
                  <c:v>1.3479472930016603</c:v>
                </c:pt>
                <c:pt idx="359">
                  <c:v>1.3679566604395017</c:v>
                </c:pt>
                <c:pt idx="360">
                  <c:v>1.3883321509207869</c:v>
                </c:pt>
                <c:pt idx="361">
                  <c:v>1.4090806670198859</c:v>
                </c:pt>
                <c:pt idx="362">
                  <c:v>1.4302096814506393</c:v>
                </c:pt>
                <c:pt idx="363">
                  <c:v>1.4517273231588543</c:v>
                </c:pt>
                <c:pt idx="364">
                  <c:v>1.4736408179815066</c:v>
                </c:pt>
                <c:pt idx="365">
                  <c:v>1.4959586122597119</c:v>
                </c:pt>
                <c:pt idx="366">
                  <c:v>1.5186886871704584</c:v>
                </c:pt>
                <c:pt idx="367">
                  <c:v>1.5418387977197032</c:v>
                </c:pt>
                <c:pt idx="368">
                  <c:v>1.5654172829902315</c:v>
                </c:pt>
                <c:pt idx="369">
                  <c:v>1.5894327737995819</c:v>
                </c:pt>
                <c:pt idx="370">
                  <c:v>1.6138937812198799</c:v>
                </c:pt>
                <c:pt idx="371">
                  <c:v>1.6388089608700924</c:v>
                </c:pt>
                <c:pt idx="372">
                  <c:v>1.6641893893700412</c:v>
                </c:pt>
                <c:pt idx="373">
                  <c:v>1.6900396935005768</c:v>
                </c:pt>
                <c:pt idx="374">
                  <c:v>1.7163712615280133</c:v>
                </c:pt>
                <c:pt idx="375">
                  <c:v>1.743191284249447</c:v>
                </c:pt>
                <c:pt idx="376">
                  <c:v>1.7705130596396987</c:v>
                </c:pt>
                <c:pt idx="377">
                  <c:v>1.7983458887998733</c:v>
                </c:pt>
                <c:pt idx="378">
                  <c:v>1.8266967607795781</c:v>
                </c:pt>
                <c:pt idx="379">
                  <c:v>1.8555773908490847</c:v>
                </c:pt>
                <c:pt idx="380">
                  <c:v>1.8849969632501113</c:v>
                </c:pt>
                <c:pt idx="381">
                  <c:v>1.9149641213092059</c:v>
                </c:pt>
                <c:pt idx="382">
                  <c:v>1.9454920655519456</c:v>
                </c:pt>
                <c:pt idx="383">
                  <c:v>1.9765905829299077</c:v>
                </c:pt>
                <c:pt idx="384">
                  <c:v>2.0082708432891678</c:v>
                </c:pt>
                <c:pt idx="385">
                  <c:v>2.0405414060401985</c:v>
                </c:pt>
                <c:pt idx="386">
                  <c:v>2.0734145747793402</c:v>
                </c:pt>
                <c:pt idx="387">
                  <c:v>2.1069011899011185</c:v>
                </c:pt>
                <c:pt idx="388">
                  <c:v>2.1410104701800523</c:v>
                </c:pt>
                <c:pt idx="389">
                  <c:v>2.1757626741599068</c:v>
                </c:pt>
                <c:pt idx="390">
                  <c:v>2.2111632109404837</c:v>
                </c:pt>
                <c:pt idx="391">
                  <c:v>2.2472133049397756</c:v>
                </c:pt>
                <c:pt idx="392">
                  <c:v>2.2839351064087388</c:v>
                </c:pt>
                <c:pt idx="393">
                  <c:v>2.3213469783001757</c:v>
                </c:pt>
                <c:pt idx="394">
                  <c:v>2.3594495567804405</c:v>
                </c:pt>
                <c:pt idx="395">
                  <c:v>2.3982509948605824</c:v>
                </c:pt>
                <c:pt idx="396">
                  <c:v>2.4377910544389318</c:v>
                </c:pt>
                <c:pt idx="397">
                  <c:v>2.4780426298202713</c:v>
                </c:pt>
                <c:pt idx="398">
                  <c:v>2.5190493071199582</c:v>
                </c:pt>
                <c:pt idx="399">
                  <c:v>2.5608206691298125</c:v>
                </c:pt>
                <c:pt idx="400">
                  <c:v>2.6033519060998223</c:v>
                </c:pt>
                <c:pt idx="401">
                  <c:v>2.6466703677398535</c:v>
                </c:pt>
                <c:pt idx="402">
                  <c:v>2.6907861390906</c:v>
                </c:pt>
                <c:pt idx="403">
                  <c:v>2.735708589349227</c:v>
                </c:pt>
                <c:pt idx="404">
                  <c:v>2.781455503780851</c:v>
                </c:pt>
                <c:pt idx="405">
                  <c:v>2.8280477018921255</c:v>
                </c:pt>
                <c:pt idx="406">
                  <c:v>2.8754904235495506</c:v>
                </c:pt>
                <c:pt idx="407">
                  <c:v>2.9237772361303507</c:v>
                </c:pt>
                <c:pt idx="408">
                  <c:v>2.9729695237086493</c:v>
                </c:pt>
                <c:pt idx="409">
                  <c:v>3.0230278970292801</c:v>
                </c:pt>
                <c:pt idx="410">
                  <c:v>3.0740129750504486</c:v>
                </c:pt>
                <c:pt idx="411">
                  <c:v>3.1259054374907977</c:v>
                </c:pt>
                <c:pt idx="412">
                  <c:v>3.1787390255102217</c:v>
                </c:pt>
                <c:pt idx="413">
                  <c:v>3.2325225673419062</c:v>
                </c:pt>
                <c:pt idx="414">
                  <c:v>3.287270753100024</c:v>
                </c:pt>
                <c:pt idx="415">
                  <c:v>3.3429967797309188</c:v>
                </c:pt>
                <c:pt idx="416">
                  <c:v>3.3997152586306951</c:v>
                </c:pt>
                <c:pt idx="417">
                  <c:v>3.4574422134599407</c:v>
                </c:pt>
                <c:pt idx="418">
                  <c:v>3.5161947389613966</c:v>
                </c:pt>
                <c:pt idx="419">
                  <c:v>3.575981837999183</c:v>
                </c:pt>
                <c:pt idx="420">
                  <c:v>3.6368179492102457</c:v>
                </c:pt>
                <c:pt idx="421">
                  <c:v>3.6987240120991465</c:v>
                </c:pt>
                <c:pt idx="422">
                  <c:v>3.7617124184499899</c:v>
                </c:pt>
                <c:pt idx="423">
                  <c:v>3.8257983585391901</c:v>
                </c:pt>
                <c:pt idx="424">
                  <c:v>3.8909961130704289</c:v>
                </c:pt>
                <c:pt idx="425">
                  <c:v>3.9573204250003129</c:v>
                </c:pt>
                <c:pt idx="426">
                  <c:v>4.0247865832097975</c:v>
                </c:pt>
                <c:pt idx="427">
                  <c:v>4.09340914850792</c:v>
                </c:pt>
                <c:pt idx="428">
                  <c:v>4.1632061349093163</c:v>
                </c:pt>
                <c:pt idx="429">
                  <c:v>4.2341887410314456</c:v>
                </c:pt>
                <c:pt idx="430">
                  <c:v>4.3063732407395907</c:v>
                </c:pt>
                <c:pt idx="431">
                  <c:v>4.3797741982082989</c:v>
                </c:pt>
                <c:pt idx="432">
                  <c:v>4.4544070439302015</c:v>
                </c:pt>
                <c:pt idx="433">
                  <c:v>4.5302862152000873</c:v>
                </c:pt>
                <c:pt idx="434">
                  <c:v>4.6074264525891966</c:v>
                </c:pt>
                <c:pt idx="435">
                  <c:v>4.685843689088502</c:v>
                </c:pt>
                <c:pt idx="436">
                  <c:v>4.7655494490289509</c:v>
                </c:pt>
                <c:pt idx="437">
                  <c:v>4.8465603853924311</c:v>
                </c:pt>
                <c:pt idx="438">
                  <c:v>4.9288873633694736</c:v>
                </c:pt>
                <c:pt idx="439">
                  <c:v>5.0125495299598146</c:v>
                </c:pt>
                <c:pt idx="440">
                  <c:v>5.0975583887585305</c:v>
                </c:pt>
                <c:pt idx="441">
                  <c:v>5.1839280226402122</c:v>
                </c:pt>
                <c:pt idx="442">
                  <c:v>5.2716720480476447</c:v>
                </c:pt>
                <c:pt idx="443">
                  <c:v>5.3608049073879629</c:v>
                </c:pt>
                <c:pt idx="444">
                  <c:v>5.451337971819493</c:v>
                </c:pt>
                <c:pt idx="445">
                  <c:v>5.5432843236400426</c:v>
                </c:pt>
                <c:pt idx="446">
                  <c:v>5.6366588967908333</c:v>
                </c:pt>
                <c:pt idx="447">
                  <c:v>5.7314728883702788</c:v>
                </c:pt>
                <c:pt idx="448">
                  <c:v>5.827739124561214</c:v>
                </c:pt>
                <c:pt idx="449">
                  <c:v>5.9254698130793884</c:v>
                </c:pt>
                <c:pt idx="450">
                  <c:v>6.0246768909702029</c:v>
                </c:pt>
                <c:pt idx="451">
                  <c:v>6.1253709137399834</c:v>
                </c:pt>
                <c:pt idx="452">
                  <c:v>6.2275632469094608</c:v>
                </c:pt>
                <c:pt idx="453">
                  <c:v>6.3312659673512375</c:v>
                </c:pt>
                <c:pt idx="454">
                  <c:v>6.4364947362824019</c:v>
                </c:pt>
                <c:pt idx="455">
                  <c:v>6.5432619625108295</c:v>
                </c:pt>
                <c:pt idx="456">
                  <c:v>6.6515611177698313</c:v>
                </c:pt>
                <c:pt idx="457">
                  <c:v>6.7613920452990692</c:v>
                </c:pt>
                <c:pt idx="458">
                  <c:v>6.8727968388008689</c:v>
                </c:pt>
                <c:pt idx="459">
                  <c:v>6.9857613241997347</c:v>
                </c:pt>
                <c:pt idx="460">
                  <c:v>7.100299281669268</c:v>
                </c:pt>
                <c:pt idx="461">
                  <c:v>7.2164450166302734</c:v>
                </c:pt>
                <c:pt idx="462">
                  <c:v>7.3341493126608839</c:v>
                </c:pt>
                <c:pt idx="463">
                  <c:v>7.4534662962099976</c:v>
                </c:pt>
                <c:pt idx="464">
                  <c:v>7.5743971057702737</c:v>
                </c:pt>
                <c:pt idx="465">
                  <c:v>7.6969269363114794</c:v>
                </c:pt>
                <c:pt idx="466">
                  <c:v>7.8210785406012278</c:v>
                </c:pt>
                <c:pt idx="467">
                  <c:v>7.946848501338712</c:v>
                </c:pt>
                <c:pt idx="468">
                  <c:v>8.074242735938963</c:v>
                </c:pt>
                <c:pt idx="469">
                  <c:v>8.2032692728605952</c:v>
                </c:pt>
                <c:pt idx="470">
                  <c:v>8.3339274107899364</c:v>
                </c:pt>
                <c:pt idx="471">
                  <c:v>8.4662210283699864</c:v>
                </c:pt>
                <c:pt idx="472">
                  <c:v>8.600151918221588</c:v>
                </c:pt>
                <c:pt idx="473">
                  <c:v>8.7357218571212485</c:v>
                </c:pt>
                <c:pt idx="474">
                  <c:v>8.8729318576301601</c:v>
                </c:pt>
                <c:pt idx="475">
                  <c:v>9.0117821712802062</c:v>
                </c:pt>
                <c:pt idx="476">
                  <c:v>9.1522723380807935</c:v>
                </c:pt>
                <c:pt idx="477">
                  <c:v>9.2944020852998879</c:v>
                </c:pt>
                <c:pt idx="478">
                  <c:v>9.4381692907304657</c:v>
                </c:pt>
                <c:pt idx="479">
                  <c:v>9.5835719928897447</c:v>
                </c:pt>
                <c:pt idx="480">
                  <c:v>9.7306074011812118</c:v>
                </c:pt>
                <c:pt idx="481">
                  <c:v>9.8792721860100468</c:v>
                </c:pt>
                <c:pt idx="482">
                  <c:v>10.029562050400338</c:v>
                </c:pt>
                <c:pt idx="483">
                  <c:v>10.181472229400512</c:v>
                </c:pt>
                <c:pt idx="484">
                  <c:v>10.334997245998832</c:v>
                </c:pt>
                <c:pt idx="485">
                  <c:v>10.490130926499608</c:v>
                </c:pt>
                <c:pt idx="486">
                  <c:v>10.646866416099137</c:v>
                </c:pt>
                <c:pt idx="487">
                  <c:v>10.805196138999518</c:v>
                </c:pt>
                <c:pt idx="488">
                  <c:v>10.965111920799776</c:v>
                </c:pt>
                <c:pt idx="489">
                  <c:v>11.1266047991985</c:v>
                </c:pt>
                <c:pt idx="490">
                  <c:v>11.28966516359967</c:v>
                </c:pt>
                <c:pt idx="491">
                  <c:v>11.454282582400806</c:v>
                </c:pt>
                <c:pt idx="492">
                  <c:v>11.620446250101429</c:v>
                </c:pt>
                <c:pt idx="493">
                  <c:v>11.78814423160005</c:v>
                </c:pt>
                <c:pt idx="494">
                  <c:v>11.957364331099718</c:v>
                </c:pt>
                <c:pt idx="495">
                  <c:v>12.12809313940018</c:v>
                </c:pt>
                <c:pt idx="496">
                  <c:v>12.300317137599542</c:v>
                </c:pt>
                <c:pt idx="497">
                  <c:v>12.474021612600593</c:v>
                </c:pt>
                <c:pt idx="498">
                  <c:v>12.649191737101274</c:v>
                </c:pt>
                <c:pt idx="499">
                  <c:v>12.825811129400407</c:v>
                </c:pt>
                <c:pt idx="500">
                  <c:v>13.003863753999262</c:v>
                </c:pt>
                <c:pt idx="501" formatCode="General">
                  <c:v>13.003863753999999</c:v>
                </c:pt>
                <c:pt idx="502" formatCode="General">
                  <c:v>12.915559020394589</c:v>
                </c:pt>
                <c:pt idx="503" formatCode="General">
                  <c:v>12.827575715358071</c:v>
                </c:pt>
                <c:pt idx="504" formatCode="General">
                  <c:v>12.739910019188539</c:v>
                </c:pt>
                <c:pt idx="505" formatCode="General">
                  <c:v>12.652541154451066</c:v>
                </c:pt>
                <c:pt idx="506" formatCode="General">
                  <c:v>12.565490689299384</c:v>
                </c:pt>
                <c:pt idx="507" formatCode="General">
                  <c:v>12.478767111449464</c:v>
                </c:pt>
                <c:pt idx="508" formatCode="General">
                  <c:v>12.39235110354341</c:v>
                </c:pt>
                <c:pt idx="509" formatCode="General">
                  <c:v>12.306236866176921</c:v>
                </c:pt>
                <c:pt idx="510" formatCode="General">
                  <c:v>12.220452497285965</c:v>
                </c:pt>
                <c:pt idx="511" formatCode="General">
                  <c:v>12.135002718430602</c:v>
                </c:pt>
                <c:pt idx="512" formatCode="General">
                  <c:v>12.049850295190911</c:v>
                </c:pt>
                <c:pt idx="513" formatCode="General">
                  <c:v>11.964995133988662</c:v>
                </c:pt>
                <c:pt idx="514" formatCode="General">
                  <c:v>11.880481726180598</c:v>
                </c:pt>
                <c:pt idx="515" formatCode="General">
                  <c:v>11.796278911414317</c:v>
                </c:pt>
                <c:pt idx="516" formatCode="General">
                  <c:v>11.712410720843769</c:v>
                </c:pt>
                <c:pt idx="517" formatCode="General">
                  <c:v>11.628831741107255</c:v>
                </c:pt>
                <c:pt idx="518" formatCode="General">
                  <c:v>11.545582091292992</c:v>
                </c:pt>
                <c:pt idx="519" formatCode="General">
                  <c:v>11.462646474238595</c:v>
                </c:pt>
                <c:pt idx="520" formatCode="General">
                  <c:v>11.380032265352064</c:v>
                </c:pt>
                <c:pt idx="521" formatCode="General">
                  <c:v>11.29773072288623</c:v>
                </c:pt>
                <c:pt idx="522" formatCode="General">
                  <c:v>11.21573660089836</c:v>
                </c:pt>
                <c:pt idx="523" formatCode="General">
                  <c:v>11.134072206310634</c:v>
                </c:pt>
                <c:pt idx="524" formatCode="General">
                  <c:v>11.052708554836649</c:v>
                </c:pt>
                <c:pt idx="525" formatCode="General">
                  <c:v>10.971676045557469</c:v>
                </c:pt>
                <c:pt idx="526" formatCode="General">
                  <c:v>10.890975507503196</c:v>
                </c:pt>
                <c:pt idx="527" formatCode="General">
                  <c:v>10.810576877013405</c:v>
                </c:pt>
                <c:pt idx="528" formatCode="General">
                  <c:v>10.730495237803868</c:v>
                </c:pt>
                <c:pt idx="529" formatCode="General">
                  <c:v>10.650715948538945</c:v>
                </c:pt>
                <c:pt idx="530" formatCode="General">
                  <c:v>10.571268590101965</c:v>
                </c:pt>
                <c:pt idx="531" formatCode="General">
                  <c:v>10.492138070064181</c:v>
                </c:pt>
                <c:pt idx="532" formatCode="General">
                  <c:v>10.413331529972124</c:v>
                </c:pt>
                <c:pt idx="533" formatCode="General">
                  <c:v>10.334834145453803</c:v>
                </c:pt>
                <c:pt idx="534" formatCode="General">
                  <c:v>10.256653061954626</c:v>
                </c:pt>
                <c:pt idx="535" formatCode="General">
                  <c:v>10.178783971240954</c:v>
                </c:pt>
                <c:pt idx="536" formatCode="General">
                  <c:v>10.101235496371535</c:v>
                </c:pt>
                <c:pt idx="537" formatCode="General">
                  <c:v>10.024003205734243</c:v>
                </c:pt>
                <c:pt idx="538" formatCode="General">
                  <c:v>9.9470884202879475</c:v>
                </c:pt>
                <c:pt idx="539" formatCode="General">
                  <c:v>9.8704877554992549</c:v>
                </c:pt>
                <c:pt idx="540" formatCode="General">
                  <c:v>9.7941989403822323</c:v>
                </c:pt>
                <c:pt idx="541" formatCode="General">
                  <c:v>9.7182315131416388</c:v>
                </c:pt>
                <c:pt idx="542" formatCode="General">
                  <c:v>9.6425773042326988</c:v>
                </c:pt>
                <c:pt idx="543" formatCode="General">
                  <c:v>9.5672357384769562</c:v>
                </c:pt>
                <c:pt idx="544" formatCode="General">
                  <c:v>9.4922102201293619</c:v>
                </c:pt>
                <c:pt idx="545" formatCode="General">
                  <c:v>9.4174996082270148</c:v>
                </c:pt>
                <c:pt idx="546" formatCode="General">
                  <c:v>9.3431031321354698</c:v>
                </c:pt>
                <c:pt idx="547" formatCode="General">
                  <c:v>9.2690209965423893</c:v>
                </c:pt>
                <c:pt idx="548" formatCode="General">
                  <c:v>9.1952518099310439</c:v>
                </c:pt>
                <c:pt idx="549" formatCode="General">
                  <c:v>9.1217958435687798</c:v>
                </c:pt>
                <c:pt idx="550" formatCode="General">
                  <c:v>9.0486530687418387</c:v>
                </c:pt>
                <c:pt idx="551" formatCode="General">
                  <c:v>8.9758230619402344</c:v>
                </c:pt>
                <c:pt idx="552" formatCode="General">
                  <c:v>8.9033055797279772</c:v>
                </c:pt>
                <c:pt idx="553" formatCode="General">
                  <c:v>8.8311000706937364</c:v>
                </c:pt>
                <c:pt idx="554" formatCode="General">
                  <c:v>8.7592061754985018</c:v>
                </c:pt>
                <c:pt idx="555" formatCode="General">
                  <c:v>8.6876236986720361</c:v>
                </c:pt>
                <c:pt idx="556" formatCode="General">
                  <c:v>8.6163522431783122</c:v>
                </c:pt>
                <c:pt idx="557" formatCode="General">
                  <c:v>8.5453913502782761</c:v>
                </c:pt>
                <c:pt idx="558" formatCode="General">
                  <c:v>8.4747408412849694</c:v>
                </c:pt>
                <c:pt idx="559" formatCode="General">
                  <c:v>8.4044002483193374</c:v>
                </c:pt>
                <c:pt idx="560" formatCode="General">
                  <c:v>8.3343693150222755</c:v>
                </c:pt>
                <c:pt idx="561" formatCode="General">
                  <c:v>8.2646473532088898</c:v>
                </c:pt>
                <c:pt idx="562" formatCode="General">
                  <c:v>8.1952341948083784</c:v>
                </c:pt>
                <c:pt idx="563" formatCode="General">
                  <c:v>8.1261293222933659</c:v>
                </c:pt>
                <c:pt idx="564" formatCode="General">
                  <c:v>8.0573322648719596</c:v>
                </c:pt>
                <c:pt idx="565" formatCode="General">
                  <c:v>7.9888426648813908</c:v>
                </c:pt>
                <c:pt idx="566" formatCode="General">
                  <c:v>7.9206600872244532</c:v>
                </c:pt>
                <c:pt idx="567" formatCode="General">
                  <c:v>7.8527840894537899</c:v>
                </c:pt>
                <c:pt idx="568" formatCode="General">
                  <c:v>7.7852141455882506</c:v>
                </c:pt>
                <c:pt idx="569" formatCode="General">
                  <c:v>7.7179498971540319</c:v>
                </c:pt>
                <c:pt idx="570" formatCode="General">
                  <c:v>7.6509909644723653</c:v>
                </c:pt>
                <c:pt idx="571" formatCode="General">
                  <c:v>7.5843367264702284</c:v>
                </c:pt>
                <c:pt idx="572" formatCode="General">
                  <c:v>7.51798675407702</c:v>
                </c:pt>
                <c:pt idx="573" formatCode="General">
                  <c:v>7.451940583566639</c:v>
                </c:pt>
                <c:pt idx="574" formatCode="General">
                  <c:v>7.3861976899796069</c:v>
                </c:pt>
                <c:pt idx="575" formatCode="General">
                  <c:v>7.3207575556775488</c:v>
                </c:pt>
                <c:pt idx="576" formatCode="General">
                  <c:v>7.2556198025073666</c:v>
                </c:pt>
                <c:pt idx="577" formatCode="General">
                  <c:v>7.190783808979587</c:v>
                </c:pt>
                <c:pt idx="578" formatCode="General">
                  <c:v>7.1262491013612745</c:v>
                </c:pt>
                <c:pt idx="579" formatCode="General">
                  <c:v>7.0620154744627186</c:v>
                </c:pt>
                <c:pt idx="580" formatCode="General">
                  <c:v>6.9980817721533981</c:v>
                </c:pt>
                <c:pt idx="581" formatCode="General">
                  <c:v>6.9344478067171202</c:v>
                </c:pt>
                <c:pt idx="582" formatCode="General">
                  <c:v>6.8711130346102021</c:v>
                </c:pt>
                <c:pt idx="583" formatCode="General">
                  <c:v>6.8080769207904162</c:v>
                </c:pt>
                <c:pt idx="584" formatCode="General">
                  <c:v>6.7453389262171495</c:v>
                </c:pt>
                <c:pt idx="585" formatCode="General">
                  <c:v>6.6828985069277032</c:v>
                </c:pt>
                <c:pt idx="586" formatCode="General">
                  <c:v>6.6207547975656453</c:v>
                </c:pt>
                <c:pt idx="587" formatCode="General">
                  <c:v>6.5589078851280114</c:v>
                </c:pt>
                <c:pt idx="588" formatCode="General">
                  <c:v>6.4973574515355885</c:v>
                </c:pt>
                <c:pt idx="589" formatCode="General">
                  <c:v>6.4361017358349919</c:v>
                </c:pt>
                <c:pt idx="590" formatCode="General">
                  <c:v>6.3751409125746346</c:v>
                </c:pt>
                <c:pt idx="591" formatCode="General">
                  <c:v>6.3144743304035593</c:v>
                </c:pt>
                <c:pt idx="592" formatCode="General">
                  <c:v>6.2541014165555566</c:v>
                </c:pt>
                <c:pt idx="593" formatCode="General">
                  <c:v>6.1940216021855399</c:v>
                </c:pt>
                <c:pt idx="594" formatCode="General">
                  <c:v>6.1342343395404075</c:v>
                </c:pt>
                <c:pt idx="595" formatCode="General">
                  <c:v>6.0747385472975832</c:v>
                </c:pt>
                <c:pt idx="596" formatCode="General">
                  <c:v>6.015534581290602</c:v>
                </c:pt>
                <c:pt idx="597" formatCode="General">
                  <c:v>5.9566213423304664</c:v>
                </c:pt>
                <c:pt idx="598" formatCode="General">
                  <c:v>5.8979983765460435</c:v>
                </c:pt>
                <c:pt idx="599" formatCode="General">
                  <c:v>5.8396653710071345</c:v>
                </c:pt>
                <c:pt idx="600" formatCode="General">
                  <c:v>5.7816210649248809</c:v>
                </c:pt>
                <c:pt idx="601" formatCode="General">
                  <c:v>5.7238651866747681</c:v>
                </c:pt>
                <c:pt idx="602" formatCode="General">
                  <c:v>5.6663970525516358</c:v>
                </c:pt>
                <c:pt idx="603" formatCode="General">
                  <c:v>5.6092164633263675</c:v>
                </c:pt>
                <c:pt idx="604" formatCode="General">
                  <c:v>5.5523225136955592</c:v>
                </c:pt>
                <c:pt idx="605" formatCode="General">
                  <c:v>5.4957145536191874</c:v>
                </c:pt>
                <c:pt idx="606" formatCode="General">
                  <c:v>5.4393918092530456</c:v>
                </c:pt>
                <c:pt idx="607" formatCode="General">
                  <c:v>5.383354317130717</c:v>
                </c:pt>
                <c:pt idx="608" formatCode="General">
                  <c:v>5.3276009306709149</c:v>
                </c:pt>
                <c:pt idx="609" formatCode="General">
                  <c:v>5.2721313443005045</c:v>
                </c:pt>
                <c:pt idx="610" formatCode="General">
                  <c:v>5.2169454164601241</c:v>
                </c:pt>
                <c:pt idx="611" formatCode="General">
                  <c:v>5.1620414408420601</c:v>
                </c:pt>
                <c:pt idx="612" formatCode="General">
                  <c:v>5.1074193674284878</c:v>
                </c:pt>
                <c:pt idx="613" formatCode="General">
                  <c:v>5.0530787715592069</c:v>
                </c:pt>
                <c:pt idx="614" formatCode="General">
                  <c:v>4.9990187328336582</c:v>
                </c:pt>
                <c:pt idx="615" formatCode="General">
                  <c:v>4.9452388319651135</c:v>
                </c:pt>
                <c:pt idx="616" formatCode="General">
                  <c:v>4.8917382400702039</c:v>
                </c:pt>
                <c:pt idx="617" formatCode="General">
                  <c:v>4.8385161583428307</c:v>
                </c:pt>
                <c:pt idx="618" formatCode="General">
                  <c:v>4.7855730015444138</c:v>
                </c:pt>
                <c:pt idx="619" formatCode="General">
                  <c:v>4.7329075728615493</c:v>
                </c:pt>
                <c:pt idx="620" formatCode="General">
                  <c:v>4.6805192762045209</c:v>
                </c:pt>
                <c:pt idx="621" formatCode="General">
                  <c:v>4.6284077875944618</c:v>
                </c:pt>
                <c:pt idx="622" formatCode="General">
                  <c:v>4.5765719057242116</c:v>
                </c:pt>
                <c:pt idx="623" formatCode="General">
                  <c:v>4.5250111595107185</c:v>
                </c:pt>
                <c:pt idx="624" formatCode="General">
                  <c:v>4.47372544392368</c:v>
                </c:pt>
                <c:pt idx="625" formatCode="General">
                  <c:v>4.422714353561485</c:v>
                </c:pt>
                <c:pt idx="626" formatCode="General">
                  <c:v>4.3719763438011761</c:v>
                </c:pt>
                <c:pt idx="627" formatCode="General">
                  <c:v>4.3215114181947065</c:v>
                </c:pt>
                <c:pt idx="628" formatCode="General">
                  <c:v>4.2713188436984879</c:v>
                </c:pt>
                <c:pt idx="629" formatCode="General">
                  <c:v>4.2213981558289291</c:v>
                </c:pt>
                <c:pt idx="630" formatCode="General">
                  <c:v>4.1717484478294118</c:v>
                </c:pt>
                <c:pt idx="631" formatCode="General">
                  <c:v>4.1223689181819552</c:v>
                </c:pt>
                <c:pt idx="632" formatCode="General">
                  <c:v>4.0732600676488104</c:v>
                </c:pt>
                <c:pt idx="633" formatCode="General">
                  <c:v>4.0244206154633915</c:v>
                </c:pt>
                <c:pt idx="634" formatCode="General">
                  <c:v>3.9758499687740212</c:v>
                </c:pt>
                <c:pt idx="635" formatCode="General">
                  <c:v>3.9275476634161173</c:v>
                </c:pt>
                <c:pt idx="636" formatCode="General">
                  <c:v>3.8795131398079334</c:v>
                </c:pt>
                <c:pt idx="637" formatCode="General">
                  <c:v>3.8317456785787911</c:v>
                </c:pt>
                <c:pt idx="638" formatCode="General">
                  <c:v>3.7842445790383437</c:v>
                </c:pt>
                <c:pt idx="639" formatCode="General">
                  <c:v>3.7370096032955047</c:v>
                </c:pt>
                <c:pt idx="640" formatCode="General">
                  <c:v>3.6900401616776364</c:v>
                </c:pt>
                <c:pt idx="641" formatCode="General">
                  <c:v>3.6433355556163995</c:v>
                </c:pt>
                <c:pt idx="642" formatCode="General">
                  <c:v>3.596895107026679</c:v>
                </c:pt>
                <c:pt idx="643" formatCode="General">
                  <c:v>3.5507183386502952</c:v>
                </c:pt>
                <c:pt idx="644" formatCode="General">
                  <c:v>3.5048054825851018</c:v>
                </c:pt>
                <c:pt idx="645" formatCode="General">
                  <c:v>3.4591543599056465</c:v>
                </c:pt>
                <c:pt idx="646" formatCode="General">
                  <c:v>3.4137652561050338</c:v>
                </c:pt>
                <c:pt idx="647" formatCode="General">
                  <c:v>3.3686374850823455</c:v>
                </c:pt>
                <c:pt idx="648" formatCode="General">
                  <c:v>3.3237705915930178</c:v>
                </c:pt>
                <c:pt idx="649" formatCode="General">
                  <c:v>3.2791639531132617</c:v>
                </c:pt>
                <c:pt idx="650" formatCode="General">
                  <c:v>3.2348169979252717</c:v>
                </c:pt>
                <c:pt idx="651" formatCode="General">
                  <c:v>3.1907283252714365</c:v>
                </c:pt>
                <c:pt idx="652" formatCode="General">
                  <c:v>3.1468990799778211</c:v>
                </c:pt>
                <c:pt idx="653" formatCode="General">
                  <c:v>3.1033276601321873</c:v>
                </c:pt>
                <c:pt idx="654" formatCode="General">
                  <c:v>3.0600138691606666</c:v>
                </c:pt>
                <c:pt idx="655" formatCode="General">
                  <c:v>3.0169566896731226</c:v>
                </c:pt>
                <c:pt idx="656" formatCode="General">
                  <c:v>2.9741613033235623</c:v>
                </c:pt>
                <c:pt idx="657" formatCode="General">
                  <c:v>2.9316165863069692</c:v>
                </c:pt>
                <c:pt idx="658" formatCode="General">
                  <c:v>2.8893346008091427</c:v>
                </c:pt>
                <c:pt idx="659" formatCode="General">
                  <c:v>2.8472992746373187</c:v>
                </c:pt>
                <c:pt idx="660" formatCode="General">
                  <c:v>2.8055177188788072</c:v>
                </c:pt>
                <c:pt idx="661" formatCode="General">
                  <c:v>2.7639905113464813</c:v>
                </c:pt>
                <c:pt idx="662" formatCode="General">
                  <c:v>2.7227185849769171</c:v>
                </c:pt>
                <c:pt idx="663" formatCode="General">
                  <c:v>2.6816956681716277</c:v>
                </c:pt>
                <c:pt idx="664" formatCode="General">
                  <c:v>2.6409206821970592</c:v>
                </c:pt>
                <c:pt idx="665" formatCode="General">
                  <c:v>2.6004014540604707</c:v>
                </c:pt>
                <c:pt idx="666" formatCode="General">
                  <c:v>2.5601234379243145</c:v>
                </c:pt>
                <c:pt idx="667" formatCode="General">
                  <c:v>2.5201051383276152</c:v>
                </c:pt>
                <c:pt idx="668" formatCode="General">
                  <c:v>2.4803499360633658</c:v>
                </c:pt>
                <c:pt idx="669" formatCode="General">
                  <c:v>2.4408297353420281</c:v>
                </c:pt>
                <c:pt idx="670" formatCode="General">
                  <c:v>2.4015582780766813</c:v>
                </c:pt>
                <c:pt idx="671" formatCode="General">
                  <c:v>2.3625348292987383</c:v>
                </c:pt>
                <c:pt idx="672" formatCode="General">
                  <c:v>2.3237457483442405</c:v>
                </c:pt>
                <c:pt idx="673" formatCode="General">
                  <c:v>2.285216533048267</c:v>
                </c:pt>
                <c:pt idx="674" formatCode="General">
                  <c:v>2.2469400580143848</c:v>
                </c:pt>
                <c:pt idx="675" formatCode="General">
                  <c:v>2.2089024142827896</c:v>
                </c:pt>
                <c:pt idx="676" formatCode="General">
                  <c:v>2.1711097484944162</c:v>
                </c:pt>
                <c:pt idx="677" formatCode="General">
                  <c:v>2.1335638448982692</c:v>
                </c:pt>
                <c:pt idx="678" formatCode="General">
                  <c:v>2.0962530682395339</c:v>
                </c:pt>
                <c:pt idx="679" formatCode="General">
                  <c:v>2.059192309589907</c:v>
                </c:pt>
                <c:pt idx="680" formatCode="General">
                  <c:v>2.0223750445463438</c:v>
                </c:pt>
                <c:pt idx="681" formatCode="General">
                  <c:v>1.9857989261263569</c:v>
                </c:pt>
                <c:pt idx="682" formatCode="General">
                  <c:v>1.9494642366855857</c:v>
                </c:pt>
                <c:pt idx="683" formatCode="General">
                  <c:v>1.9133671330234954</c:v>
                </c:pt>
                <c:pt idx="684" formatCode="General">
                  <c:v>1.8775156325876594</c:v>
                </c:pt>
                <c:pt idx="685" formatCode="General">
                  <c:v>1.8419019679117916</c:v>
                </c:pt>
                <c:pt idx="686" formatCode="General">
                  <c:v>1.8065255591490548</c:v>
                </c:pt>
                <c:pt idx="687" formatCode="General">
                  <c:v>1.771389607570562</c:v>
                </c:pt>
                <c:pt idx="688" formatCode="General">
                  <c:v>1.7364915814475985</c:v>
                </c:pt>
                <c:pt idx="689" formatCode="General">
                  <c:v>1.7018309176751316</c:v>
                </c:pt>
                <c:pt idx="690" formatCode="General">
                  <c:v>1.6674068631796324</c:v>
                </c:pt>
                <c:pt idx="691" formatCode="General">
                  <c:v>1.6332189488568822</c:v>
                </c:pt>
                <c:pt idx="692" formatCode="General">
                  <c:v>1.5992665046884191</c:v>
                </c:pt>
                <c:pt idx="693" formatCode="General">
                  <c:v>1.5655489077320723</c:v>
                </c:pt>
                <c:pt idx="694" formatCode="General">
                  <c:v>1.5320654900281596</c:v>
                </c:pt>
                <c:pt idx="695" formatCode="General">
                  <c:v>1.498815740272196</c:v>
                </c:pt>
                <c:pt idx="696" formatCode="General">
                  <c:v>1.4657993056349454</c:v>
                </c:pt>
                <c:pt idx="697" formatCode="General">
                  <c:v>1.4330147902121126</c:v>
                </c:pt>
                <c:pt idx="698" formatCode="General">
                  <c:v>1.4004619477168561</c:v>
                </c:pt>
                <c:pt idx="699" formatCode="General">
                  <c:v>1.3681401308347638</c:v>
                </c:pt>
                <c:pt idx="700" formatCode="General">
                  <c:v>1.3360490325658994</c:v>
                </c:pt>
                <c:pt idx="701" formatCode="General">
                  <c:v>1.3041872922433164</c:v>
                </c:pt>
                <c:pt idx="702" formatCode="General">
                  <c:v>1.2725546218052699</c:v>
                </c:pt>
                <c:pt idx="703" formatCode="General">
                  <c:v>1.2411499504935044</c:v>
                </c:pt>
                <c:pt idx="704" formatCode="General">
                  <c:v>1.2099733915045228</c:v>
                </c:pt>
                <c:pt idx="705" formatCode="General">
                  <c:v>1.1790238460644353</c:v>
                </c:pt>
                <c:pt idx="706" formatCode="General">
                  <c:v>1.1483007143630459</c:v>
                </c:pt>
                <c:pt idx="707" formatCode="General">
                  <c:v>1.1178029246582035</c:v>
                </c:pt>
                <c:pt idx="708" formatCode="General">
                  <c:v>1.0875304467224005</c:v>
                </c:pt>
                <c:pt idx="709" formatCode="General">
                  <c:v>1.0574818394246037</c:v>
                </c:pt>
                <c:pt idx="710" formatCode="General">
                  <c:v>1.0276581932874223</c:v>
                </c:pt>
                <c:pt idx="711" formatCode="General">
                  <c:v>0.99805649329435653</c:v>
                </c:pt>
                <c:pt idx="712" formatCode="General">
                  <c:v>0.968676972021008</c:v>
                </c:pt>
                <c:pt idx="713" formatCode="General">
                  <c:v>0.93951891382889841</c:v>
                </c:pt>
                <c:pt idx="714" formatCode="General">
                  <c:v>0.91058159755841928</c:v>
                </c:pt>
                <c:pt idx="715" formatCode="General">
                  <c:v>0.88186425552563819</c:v>
                </c:pt>
                <c:pt idx="716" formatCode="General">
                  <c:v>0.85336623866607297</c:v>
                </c:pt>
                <c:pt idx="717" formatCode="General">
                  <c:v>0.82508633095084249</c:v>
                </c:pt>
                <c:pt idx="718" formatCode="General">
                  <c:v>0.79702466519180959</c:v>
                </c:pt>
                <c:pt idx="719" formatCode="General">
                  <c:v>0.76918005491972963</c:v>
                </c:pt>
                <c:pt idx="720" formatCode="General">
                  <c:v>0.74155161079582399</c:v>
                </c:pt>
                <c:pt idx="721" formatCode="General">
                  <c:v>0.71413928729411325</c:v>
                </c:pt>
                <c:pt idx="722" formatCode="General">
                  <c:v>0.68694130398028364</c:v>
                </c:pt>
                <c:pt idx="723" formatCode="General">
                  <c:v>0.65995741635788008</c:v>
                </c:pt>
                <c:pt idx="724" formatCode="General">
                  <c:v>0.63318667860775335</c:v>
                </c:pt>
                <c:pt idx="725" formatCode="General">
                  <c:v>0.60662855327699461</c:v>
                </c:pt>
                <c:pt idx="726" formatCode="General">
                  <c:v>0.5802818397066325</c:v>
                </c:pt>
                <c:pt idx="727" formatCode="General">
                  <c:v>0.55414611240159672</c:v>
                </c:pt>
                <c:pt idx="728" formatCode="General">
                  <c:v>0.52822009871785269</c:v>
                </c:pt>
                <c:pt idx="729" formatCode="General">
                  <c:v>0.50250368278759083</c:v>
                </c:pt>
                <c:pt idx="730" formatCode="General">
                  <c:v>0.47699578558779621</c:v>
                </c:pt>
                <c:pt idx="731" formatCode="General">
                  <c:v>0.45169575966060194</c:v>
                </c:pt>
                <c:pt idx="732" formatCode="General">
                  <c:v>0.42660208285126089</c:v>
                </c:pt>
                <c:pt idx="733" formatCode="General">
                  <c:v>0.40171556737704606</c:v>
                </c:pt>
                <c:pt idx="734" formatCode="General">
                  <c:v>0.37703326516917457</c:v>
                </c:pt>
                <c:pt idx="735" formatCode="General">
                  <c:v>0.35255558978445123</c:v>
                </c:pt>
                <c:pt idx="736" formatCode="General">
                  <c:v>0.32828130040520165</c:v>
                </c:pt>
                <c:pt idx="737" formatCode="General">
                  <c:v>0.30420969357430749</c:v>
                </c:pt>
                <c:pt idx="738" formatCode="General">
                  <c:v>0.28033993271770896</c:v>
                </c:pt>
                <c:pt idx="739" formatCode="General">
                  <c:v>0.25667142331671755</c:v>
                </c:pt>
                <c:pt idx="740" formatCode="General">
                  <c:v>0.2332020956013352</c:v>
                </c:pt>
                <c:pt idx="741" formatCode="General">
                  <c:v>0.20993264075469398</c:v>
                </c:pt>
                <c:pt idx="742" formatCode="General">
                  <c:v>0.18686123589240111</c:v>
                </c:pt>
                <c:pt idx="743" formatCode="General">
                  <c:v>0.16398824128933853</c:v>
                </c:pt>
                <c:pt idx="744" formatCode="General">
                  <c:v>0.14131149315159774</c:v>
                </c:pt>
                <c:pt idx="745" formatCode="General">
                  <c:v>0.11883046341604597</c:v>
                </c:pt>
                <c:pt idx="746" formatCode="General">
                  <c:v>9.6544320940800787E-2</c:v>
                </c:pt>
                <c:pt idx="747" formatCode="General">
                  <c:v>7.4452197724774294E-2</c:v>
                </c:pt>
                <c:pt idx="748" formatCode="General">
                  <c:v>5.255333765516923E-2</c:v>
                </c:pt>
                <c:pt idx="749" formatCode="General">
                  <c:v>3.0846577914061868E-2</c:v>
                </c:pt>
                <c:pt idx="750" formatCode="General">
                  <c:v>9.3305362503457445E-3</c:v>
                </c:pt>
                <c:pt idx="751" formatCode="General">
                  <c:v>-1.1994393558850902E-2</c:v>
                </c:pt>
                <c:pt idx="752" formatCode="General">
                  <c:v>-3.3129883427527318E-2</c:v>
                </c:pt>
                <c:pt idx="753" formatCode="General">
                  <c:v>-5.4076807120807757E-2</c:v>
                </c:pt>
                <c:pt idx="754" formatCode="General">
                  <c:v>-7.4835977460956826E-2</c:v>
                </c:pt>
                <c:pt idx="755" formatCode="General">
                  <c:v>-9.5408286881728088E-2</c:v>
                </c:pt>
                <c:pt idx="756" formatCode="General">
                  <c:v>-0.11579492735278052</c:v>
                </c:pt>
                <c:pt idx="757" formatCode="General">
                  <c:v>-0.13599655192241045</c:v>
                </c:pt>
                <c:pt idx="758" formatCode="General">
                  <c:v>-0.15601407436451353</c:v>
                </c:pt>
                <c:pt idx="759" formatCode="General">
                  <c:v>-0.17584832228028091</c:v>
                </c:pt>
                <c:pt idx="760" formatCode="General">
                  <c:v>-0.19550059850816837</c:v>
                </c:pt>
                <c:pt idx="761" formatCode="General">
                  <c:v>-0.21497158833619068</c:v>
                </c:pt>
                <c:pt idx="762" formatCode="General">
                  <c:v>-0.23426226074527534</c:v>
                </c:pt>
                <c:pt idx="763" formatCode="General">
                  <c:v>-0.25337354628942421</c:v>
                </c:pt>
                <c:pt idx="764" formatCode="General">
                  <c:v>-0.27230638633822224</c:v>
                </c:pt>
                <c:pt idx="765" formatCode="General">
                  <c:v>-0.29106171498424516</c:v>
                </c:pt>
                <c:pt idx="766" formatCode="General">
                  <c:v>-0.30964048687808798</c:v>
                </c:pt>
                <c:pt idx="767" formatCode="General">
                  <c:v>-0.32804360916226472</c:v>
                </c:pt>
                <c:pt idx="768" formatCode="General">
                  <c:v>-0.34627202266769785</c:v>
                </c:pt>
                <c:pt idx="769" formatCode="General">
                  <c:v>-0.36432670326617966</c:v>
                </c:pt>
                <c:pt idx="770" formatCode="General">
                  <c:v>-0.38220768504347546</c:v>
                </c:pt>
                <c:pt idx="771" formatCode="General">
                  <c:v>-0.39991769750329809</c:v>
                </c:pt>
                <c:pt idx="772" formatCode="General">
                  <c:v>-0.41745679151634363</c:v>
                </c:pt>
                <c:pt idx="773" formatCode="General">
                  <c:v>-0.43482591162693751</c:v>
                </c:pt>
                <c:pt idx="774" formatCode="General">
                  <c:v>-0.45202612652212082</c:v>
                </c:pt>
                <c:pt idx="775" formatCode="General">
                  <c:v>-0.46905263842226219</c:v>
                </c:pt>
                <c:pt idx="776" formatCode="General">
                  <c:v>-0.4859175647011682</c:v>
                </c:pt>
                <c:pt idx="777" formatCode="General">
                  <c:v>-0.5026093220308141</c:v>
                </c:pt>
                <c:pt idx="778" formatCode="General">
                  <c:v>-0.51914305183593257</c:v>
                </c:pt>
                <c:pt idx="779" formatCode="General">
                  <c:v>-0.53550788796955118</c:v>
                </c:pt>
                <c:pt idx="780" formatCode="General">
                  <c:v>-0.55171883916949582</c:v>
                </c:pt>
                <c:pt idx="781" formatCode="General">
                  <c:v>-0.56776248015973607</c:v>
                </c:pt>
                <c:pt idx="782" formatCode="General">
                  <c:v>-0.58364185054765017</c:v>
                </c:pt>
                <c:pt idx="783" formatCode="General">
                  <c:v>-0.59936353857319347</c:v>
                </c:pt>
                <c:pt idx="784" formatCode="General">
                  <c:v>-0.61492991900993843</c:v>
                </c:pt>
                <c:pt idx="785" formatCode="General">
                  <c:v>-0.6303332335712355</c:v>
                </c:pt>
                <c:pt idx="786" formatCode="General">
                  <c:v>-0.64558872710082227</c:v>
                </c:pt>
                <c:pt idx="787" formatCode="General">
                  <c:v>-0.66067728263866599</c:v>
                </c:pt>
                <c:pt idx="788" formatCode="General">
                  <c:v>-0.67559693126172959</c:v>
                </c:pt>
                <c:pt idx="789" formatCode="General">
                  <c:v>-0.69037504988144605</c:v>
                </c:pt>
                <c:pt idx="790" formatCode="General">
                  <c:v>-0.70499919707152259</c:v>
                </c:pt>
                <c:pt idx="791" formatCode="General">
                  <c:v>-0.71948316663002032</c:v>
                </c:pt>
                <c:pt idx="792" formatCode="General">
                  <c:v>-0.73380169032535747</c:v>
                </c:pt>
                <c:pt idx="793" formatCode="General">
                  <c:v>-0.74796904534136388</c:v>
                </c:pt>
                <c:pt idx="794" formatCode="General">
                  <c:v>-0.76197976247429011</c:v>
                </c:pt>
                <c:pt idx="795" formatCode="General">
                  <c:v>-0.77584763707154991</c:v>
                </c:pt>
                <c:pt idx="796" formatCode="General">
                  <c:v>-0.78956710268323604</c:v>
                </c:pt>
                <c:pt idx="797" formatCode="General">
                  <c:v>-0.80314293231122491</c:v>
                </c:pt>
                <c:pt idx="798" formatCode="General">
                  <c:v>-0.81656820982009748</c:v>
                </c:pt>
                <c:pt idx="799" formatCode="General">
                  <c:v>-0.82984758057809671</c:v>
                </c:pt>
                <c:pt idx="800" formatCode="General">
                  <c:v>-0.8429812818515714</c:v>
                </c:pt>
                <c:pt idx="801" formatCode="General">
                  <c:v>-0.85597204909537794</c:v>
                </c:pt>
                <c:pt idx="802" formatCode="General">
                  <c:v>-0.86881947167140083</c:v>
                </c:pt>
                <c:pt idx="803" formatCode="General">
                  <c:v>-0.88152647790133898</c:v>
                </c:pt>
                <c:pt idx="804" formatCode="General">
                  <c:v>-0.89409060056690493</c:v>
                </c:pt>
                <c:pt idx="805" formatCode="General">
                  <c:v>-0.90651428409569235</c:v>
                </c:pt>
                <c:pt idx="806" formatCode="General">
                  <c:v>-0.9188003058235239</c:v>
                </c:pt>
                <c:pt idx="807" formatCode="General">
                  <c:v>-0.93094557244569387</c:v>
                </c:pt>
                <c:pt idx="808" formatCode="General">
                  <c:v>-0.94295377850755813</c:v>
                </c:pt>
                <c:pt idx="809" formatCode="General">
                  <c:v>-0.95482470402570385</c:v>
                </c:pt>
                <c:pt idx="810" formatCode="General">
                  <c:v>-0.96655960322486578</c:v>
                </c:pt>
                <c:pt idx="811" formatCode="General">
                  <c:v>-0.97815893001760656</c:v>
                </c:pt>
                <c:pt idx="812" formatCode="General">
                  <c:v>-0.98962435110404812</c:v>
                </c:pt>
                <c:pt idx="813" formatCode="General">
                  <c:v>-1.0009563454653758</c:v>
                </c:pt>
                <c:pt idx="814" formatCode="General">
                  <c:v>-1.0121558489016564</c:v>
                </c:pt>
                <c:pt idx="815" formatCode="General">
                  <c:v>-1.0232233892319371</c:v>
                </c:pt>
                <c:pt idx="816" formatCode="General">
                  <c:v>-1.0341599785867928</c:v>
                </c:pt>
                <c:pt idx="817" formatCode="General">
                  <c:v>-1.0449663252371195</c:v>
                </c:pt>
                <c:pt idx="818" formatCode="General">
                  <c:v>-1.0556434963488712</c:v>
                </c:pt>
                <c:pt idx="819" formatCode="General">
                  <c:v>-1.0661921156792502</c:v>
                </c:pt>
                <c:pt idx="820" formatCode="General">
                  <c:v>-1.0766132500315706</c:v>
                </c:pt>
                <c:pt idx="821" formatCode="General">
                  <c:v>-1.0869074211672469</c:v>
                </c:pt>
                <c:pt idx="822" formatCode="General">
                  <c:v>-1.097075435536965</c:v>
                </c:pt>
                <c:pt idx="823" formatCode="General">
                  <c:v>-1.107118354892151</c:v>
                </c:pt>
                <c:pt idx="824" formatCode="General">
                  <c:v>-1.1170367535589349</c:v>
                </c:pt>
                <c:pt idx="825" formatCode="General">
                  <c:v>-1.1268311364497023</c:v>
                </c:pt>
                <c:pt idx="826" formatCode="General">
                  <c:v>-1.1365029792521</c:v>
                </c:pt>
                <c:pt idx="827" formatCode="General">
                  <c:v>-1.1460526945371612</c:v>
                </c:pt>
                <c:pt idx="828" formatCode="General">
                  <c:v>-1.1554810646260663</c:v>
                </c:pt>
                <c:pt idx="829" formatCode="General">
                  <c:v>-1.1647888551416372</c:v>
                </c:pt>
                <c:pt idx="830" formatCode="General">
                  <c:v>-1.1739768263269141</c:v>
                </c:pt>
                <c:pt idx="831" formatCode="General">
                  <c:v>-1.1830456826854032</c:v>
                </c:pt>
                <c:pt idx="832" formatCode="General">
                  <c:v>-1.1919961313052667</c:v>
                </c:pt>
                <c:pt idx="833" formatCode="General">
                  <c:v>-1.2008291558955193</c:v>
                </c:pt>
                <c:pt idx="834" formatCode="General">
                  <c:v>-1.2095455501784897</c:v>
                </c:pt>
                <c:pt idx="835" formatCode="General">
                  <c:v>-1.2181451592357391</c:v>
                </c:pt>
                <c:pt idx="836" formatCode="General">
                  <c:v>-1.2266298052249383</c:v>
                </c:pt>
                <c:pt idx="837" formatCode="General">
                  <c:v>-1.2349998637983148</c:v>
                </c:pt>
                <c:pt idx="838" formatCode="General">
                  <c:v>-1.2432558808877943</c:v>
                </c:pt>
                <c:pt idx="839" formatCode="General">
                  <c:v>-1.251398774590335</c:v>
                </c:pt>
                <c:pt idx="840" formatCode="General">
                  <c:v>-1.2594295776555384</c:v>
                </c:pt>
                <c:pt idx="841" formatCode="General">
                  <c:v>-1.26734802042035</c:v>
                </c:pt>
                <c:pt idx="842" formatCode="General">
                  <c:v>-1.2751559144426423</c:v>
                </c:pt>
                <c:pt idx="843" formatCode="General">
                  <c:v>-1.2828528952534057</c:v>
                </c:pt>
                <c:pt idx="844" formatCode="General">
                  <c:v>-1.2904399592044982</c:v>
                </c:pt>
                <c:pt idx="845" formatCode="General">
                  <c:v>-1.2979182077922857</c:v>
                </c:pt>
                <c:pt idx="846" formatCode="General">
                  <c:v>-1.3052879468054996</c:v>
                </c:pt>
                <c:pt idx="847" formatCode="General">
                  <c:v>-1.3125497311970236</c:v>
                </c:pt>
                <c:pt idx="848" formatCode="General">
                  <c:v>-1.3197046537762631</c:v>
                </c:pt>
                <c:pt idx="849" formatCode="General">
                  <c:v>-1.3267531457780279</c:v>
                </c:pt>
                <c:pt idx="850" formatCode="General">
                  <c:v>-1.333695777262939</c:v>
                </c:pt>
                <c:pt idx="851" formatCode="General">
                  <c:v>-1.3405333886873478</c:v>
                </c:pt>
                <c:pt idx="852" formatCode="General">
                  <c:v>-1.3472665255978669</c:v>
                </c:pt>
                <c:pt idx="853" formatCode="General">
                  <c:v>-1.3538959966844359</c:v>
                </c:pt>
                <c:pt idx="854" formatCode="General">
                  <c:v>-1.3604223414241545</c:v>
                </c:pt>
                <c:pt idx="855" formatCode="General">
                  <c:v>-1.3668458293028394</c:v>
                </c:pt>
                <c:pt idx="856" formatCode="General">
                  <c:v>-1.3731673543247709</c:v>
                </c:pt>
                <c:pt idx="857" formatCode="General">
                  <c:v>-1.3793875342932438</c:v>
                </c:pt>
                <c:pt idx="858" formatCode="General">
                  <c:v>-1.3855066983007518</c:v>
                </c:pt>
                <c:pt idx="859" formatCode="General">
                  <c:v>-1.3915260176108077</c:v>
                </c:pt>
                <c:pt idx="860" formatCode="General">
                  <c:v>-1.397445198587377</c:v>
                </c:pt>
                <c:pt idx="861" formatCode="General">
                  <c:v>-1.4032663619221353</c:v>
                </c:pt>
                <c:pt idx="862" formatCode="General">
                  <c:v>-1.4089889258256321</c:v>
                </c:pt>
                <c:pt idx="863" formatCode="General">
                  <c:v>-1.4146137757586672</c:v>
                </c:pt>
                <c:pt idx="864" formatCode="General">
                  <c:v>-1.4201414643946961</c:v>
                </c:pt>
                <c:pt idx="865" formatCode="General">
                  <c:v>-1.4255725745826027</c:v>
                </c:pt>
                <c:pt idx="866" formatCode="General">
                  <c:v>-1.4309077235031822</c:v>
                </c:pt>
                <c:pt idx="867" formatCode="General">
                  <c:v>-1.4361479427528749</c:v>
                </c:pt>
                <c:pt idx="868" formatCode="General">
                  <c:v>-1.4412928876563953</c:v>
                </c:pt>
                <c:pt idx="869" formatCode="General">
                  <c:v>-1.4463436762977366</c:v>
                </c:pt>
                <c:pt idx="870" formatCode="General">
                  <c:v>-1.4513005283884155</c:v>
                </c:pt>
                <c:pt idx="871" formatCode="General">
                  <c:v>-1.4561643544613219</c:v>
                </c:pt>
                <c:pt idx="872" formatCode="General">
                  <c:v>-1.4609356724767224</c:v>
                </c:pt>
                <c:pt idx="873" formatCode="General">
                  <c:v>-1.4656153054689298</c:v>
                </c:pt>
                <c:pt idx="874" formatCode="General">
                  <c:v>-1.4702030092430149</c:v>
                </c:pt>
                <c:pt idx="875" formatCode="General">
                  <c:v>-1.4746998768661825</c:v>
                </c:pt>
                <c:pt idx="876" formatCode="General">
                  <c:v>-1.4791064542930883</c:v>
                </c:pt>
                <c:pt idx="877" formatCode="General">
                  <c:v>-1.4834227420303208</c:v>
                </c:pt>
                <c:pt idx="878" formatCode="General">
                  <c:v>-1.4876501274265621</c:v>
                </c:pt>
                <c:pt idx="879" formatCode="General">
                  <c:v>-1.491788856146492</c:v>
                </c:pt>
                <c:pt idx="880" formatCode="General">
                  <c:v>-1.4958393685843916</c:v>
                </c:pt>
                <c:pt idx="881" formatCode="General">
                  <c:v>-1.499802234072817</c:v>
                </c:pt>
                <c:pt idx="882" formatCode="General">
                  <c:v>-1.5036779898353387</c:v>
                </c:pt>
                <c:pt idx="883" formatCode="General">
                  <c:v>-1.5074671719871944</c:v>
                </c:pt>
                <c:pt idx="884" formatCode="General">
                  <c:v>-1.511170314659843</c:v>
                </c:pt>
                <c:pt idx="885" formatCode="General">
                  <c:v>-1.5147879729630134</c:v>
                </c:pt>
                <c:pt idx="886" formatCode="General">
                  <c:v>-1.5183206360812633</c:v>
                </c:pt>
                <c:pt idx="887" formatCode="General">
                  <c:v>-1.5217688425853382</c:v>
                </c:pt>
                <c:pt idx="888" formatCode="General">
                  <c:v>-1.5251331533653598</c:v>
                </c:pt>
                <c:pt idx="889" formatCode="General">
                  <c:v>-1.5284140756460047</c:v>
                </c:pt>
                <c:pt idx="890" formatCode="General">
                  <c:v>-1.5316121567696968</c:v>
                </c:pt>
                <c:pt idx="891" formatCode="General">
                  <c:v>-1.5347279185036413</c:v>
                </c:pt>
                <c:pt idx="892" formatCode="General">
                  <c:v>-1.5377618911910744</c:v>
                </c:pt>
                <c:pt idx="893" formatCode="General">
                  <c:v>-1.5407146515818155</c:v>
                </c:pt>
                <c:pt idx="894" formatCode="General">
                  <c:v>-1.5435866375728438</c:v>
                </c:pt>
                <c:pt idx="895" formatCode="General">
                  <c:v>-1.5463731222094381</c:v>
                </c:pt>
                <c:pt idx="896" formatCode="General">
                  <c:v>-1.5490853987554374</c:v>
                </c:pt>
                <c:pt idx="897" formatCode="General">
                  <c:v>-1.5517106351440759</c:v>
                </c:pt>
                <c:pt idx="898" formatCode="General">
                  <c:v>-1.5542653561361064</c:v>
                </c:pt>
                <c:pt idx="899" formatCode="General">
                  <c:v>-1.5567418993485092</c:v>
                </c:pt>
                <c:pt idx="900" formatCode="General">
                  <c:v>-1.5591414693336247</c:v>
                </c:pt>
                <c:pt idx="901" formatCode="General">
                  <c:v>-1.5614635963964432</c:v>
                </c:pt>
                <c:pt idx="902" formatCode="General">
                  <c:v>-1.5637057100006047</c:v>
                </c:pt>
                <c:pt idx="903" formatCode="General">
                  <c:v>-1.5658755567862173</c:v>
                </c:pt>
                <c:pt idx="904" formatCode="General">
                  <c:v>-1.567974329700931</c:v>
                </c:pt>
                <c:pt idx="905" formatCode="General">
                  <c:v>-1.5699939040612918</c:v>
                </c:pt>
                <c:pt idx="906" formatCode="General">
                  <c:v>-1.5719488951638709</c:v>
                </c:pt>
                <c:pt idx="907" formatCode="General">
                  <c:v>-1.5738202745757377</c:v>
                </c:pt>
                <c:pt idx="908" formatCode="General">
                  <c:v>-1.5756053776152825</c:v>
                </c:pt>
                <c:pt idx="909" formatCode="General">
                  <c:v>-1.5773321824337785</c:v>
                </c:pt>
                <c:pt idx="910" formatCode="General">
                  <c:v>-1.5789861531645428</c:v>
                </c:pt>
                <c:pt idx="911" formatCode="General">
                  <c:v>-1.5805816737162317</c:v>
                </c:pt>
                <c:pt idx="912" formatCode="General">
                  <c:v>-1.5820930222798495</c:v>
                </c:pt>
                <c:pt idx="913" formatCode="General">
                  <c:v>-1.5835339347773569</c:v>
                </c:pt>
                <c:pt idx="914" formatCode="General">
                  <c:v>-1.584905254026296</c:v>
                </c:pt>
                <c:pt idx="915" formatCode="General">
                  <c:v>-1.5862010094221546</c:v>
                </c:pt>
                <c:pt idx="916" formatCode="General">
                  <c:v>-1.5874350368920602</c:v>
                </c:pt>
                <c:pt idx="917" formatCode="General">
                  <c:v>-1.5886009150821039</c:v>
                </c:pt>
                <c:pt idx="918" formatCode="General">
                  <c:v>-1.5897030260234786</c:v>
                </c:pt>
                <c:pt idx="919" formatCode="General">
                  <c:v>-1.5907347225101702</c:v>
                </c:pt>
                <c:pt idx="920" formatCode="General">
                  <c:v>-1.5917004698199761</c:v>
                </c:pt>
                <c:pt idx="921" formatCode="General">
                  <c:v>-1.5926000402591569</c:v>
                </c:pt>
                <c:pt idx="922" formatCode="General">
                  <c:v>-1.5934355169934875</c:v>
                </c:pt>
                <c:pt idx="923" formatCode="General">
                  <c:v>-1.5942061788442885</c:v>
                </c:pt>
                <c:pt idx="924" formatCode="General">
                  <c:v>-1.5949148328991072</c:v>
                </c:pt>
                <c:pt idx="925" formatCode="General">
                  <c:v>-1.5955599768249016</c:v>
                </c:pt>
                <c:pt idx="926" formatCode="General">
                  <c:v>-1.5961422047112279</c:v>
                </c:pt>
                <c:pt idx="927" formatCode="General">
                  <c:v>-1.5966640327969799</c:v>
                </c:pt>
                <c:pt idx="928" formatCode="General">
                  <c:v>-1.5971235146361877</c:v>
                </c:pt>
                <c:pt idx="929" formatCode="General">
                  <c:v>-1.5975224684079166</c:v>
                </c:pt>
                <c:pt idx="930" formatCode="General">
                  <c:v>-1.597861100293045</c:v>
                </c:pt>
                <c:pt idx="931" formatCode="General">
                  <c:v>-1.5981421431405636</c:v>
                </c:pt>
                <c:pt idx="932" formatCode="General">
                  <c:v>-1.5983643218291306</c:v>
                </c:pt>
                <c:pt idx="933" formatCode="General">
                  <c:v>-1.5985289512764993</c:v>
                </c:pt>
                <c:pt idx="934" formatCode="General">
                  <c:v>-1.5986363343186341</c:v>
                </c:pt>
                <c:pt idx="935" formatCode="General">
                  <c:v>-1.5986879239489227</c:v>
                </c:pt>
                <c:pt idx="936" formatCode="General">
                  <c:v>-1.5986842303067164</c:v>
                </c:pt>
                <c:pt idx="937" formatCode="General">
                  <c:v>-1.5986261026240172</c:v>
                </c:pt>
                <c:pt idx="938" formatCode="General">
                  <c:v>-1.5985138951037428</c:v>
                </c:pt>
                <c:pt idx="939" formatCode="General">
                  <c:v>-1.5983485295648521</c:v>
                </c:pt>
                <c:pt idx="940" formatCode="General">
                  <c:v>-1.5981306781884044</c:v>
                </c:pt>
                <c:pt idx="941" formatCode="General">
                  <c:v>-1.5978613684181653</c:v>
                </c:pt>
                <c:pt idx="942" formatCode="General">
                  <c:v>-1.597541192777129</c:v>
                </c:pt>
                <c:pt idx="943" formatCode="General">
                  <c:v>-1.5971712002030642</c:v>
                </c:pt>
                <c:pt idx="944" formatCode="General">
                  <c:v>-1.5967519178180041</c:v>
                </c:pt>
                <c:pt idx="945" formatCode="General">
                  <c:v>-1.5962841685640328</c:v>
                </c:pt>
                <c:pt idx="946" formatCode="General">
                  <c:v>-1.595769060725118</c:v>
                </c:pt>
                <c:pt idx="947" formatCode="General">
                  <c:v>-1.5952072332342695</c:v>
                </c:pt>
                <c:pt idx="948" formatCode="General">
                  <c:v>-1.5945994815075508</c:v>
                </c:pt>
                <c:pt idx="949" formatCode="General">
                  <c:v>-1.5939467560264333</c:v>
                </c:pt>
                <c:pt idx="950" formatCode="General">
                  <c:v>-1.5932500004917216</c:v>
                </c:pt>
                <c:pt idx="951" formatCode="General">
                  <c:v>-1.5925100432925703</c:v>
                </c:pt>
                <c:pt idx="952" formatCode="General">
                  <c:v>-1.5917278066841334</c:v>
                </c:pt>
                <c:pt idx="953" formatCode="General">
                  <c:v>-1.5909041520512872</c:v>
                </c:pt>
                <c:pt idx="954" formatCode="General">
                  <c:v>-1.5900400447010128</c:v>
                </c:pt>
                <c:pt idx="955" formatCode="General">
                  <c:v>-1.5891364127231853</c:v>
                </c:pt>
                <c:pt idx="956" formatCode="General">
                  <c:v>-1.5881942111621683</c:v>
                </c:pt>
                <c:pt idx="957" formatCode="General">
                  <c:v>-1.5872143481018952</c:v>
                </c:pt>
                <c:pt idx="958" formatCode="General">
                  <c:v>-1.5861978964339372</c:v>
                </c:pt>
                <c:pt idx="959" formatCode="General">
                  <c:v>-1.5851464108347884</c:v>
                </c:pt>
                <c:pt idx="960" formatCode="General">
                  <c:v>-1.584060110705984</c:v>
                </c:pt>
                <c:pt idx="961" formatCode="General">
                  <c:v>-1.5829397402984</c:v>
                </c:pt>
                <c:pt idx="962" formatCode="General">
                  <c:v>-1.5817867692030418</c:v>
                </c:pt>
                <c:pt idx="963" formatCode="General">
                  <c:v>-1.5806022322635158</c:v>
                </c:pt>
                <c:pt idx="964" formatCode="General">
                  <c:v>-1.5793872371285431</c:v>
                </c:pt>
                <c:pt idx="965" formatCode="General">
                  <c:v>-1.5781417006299918</c:v>
                </c:pt>
                <c:pt idx="966" formatCode="General">
                  <c:v>-1.5768688812750469</c:v>
                </c:pt>
                <c:pt idx="967" formatCode="General">
                  <c:v>-1.5755688261693734</c:v>
                </c:pt>
                <c:pt idx="968" formatCode="General">
                  <c:v>-1.5742426129998321</c:v>
                </c:pt>
                <c:pt idx="969" formatCode="General">
                  <c:v>-1.5728913838884679</c:v>
                </c:pt>
                <c:pt idx="970" formatCode="General">
                  <c:v>-1.5715165490160388</c:v>
                </c:pt>
                <c:pt idx="971" formatCode="General">
                  <c:v>-1.5701187221550867</c:v>
                </c:pt>
                <c:pt idx="972" formatCode="General">
                  <c:v>-1.5686993416038746</c:v>
                </c:pt>
                <c:pt idx="973" formatCode="General">
                  <c:v>-1.5672595903307851</c:v>
                </c:pt>
                <c:pt idx="974" formatCode="General">
                  <c:v>-1.5658006451432911</c:v>
                </c:pt>
                <c:pt idx="975" formatCode="General">
                  <c:v>-1.5643239286985633</c:v>
                </c:pt>
                <c:pt idx="976" formatCode="General">
                  <c:v>-1.5628298615866001</c:v>
                </c:pt>
                <c:pt idx="977" formatCode="General">
                  <c:v>-1.5613207469287786</c:v>
                </c:pt>
                <c:pt idx="978" formatCode="General">
                  <c:v>-1.5597973955140958</c:v>
                </c:pt>
                <c:pt idx="979" formatCode="General">
                  <c:v>-1.5582610781263853</c:v>
                </c:pt>
                <c:pt idx="980" formatCode="General">
                  <c:v>-1.5567135444351763</c:v>
                </c:pt>
                <c:pt idx="981" formatCode="General">
                  <c:v>-1.555155168260427</c:v>
                </c:pt>
                <c:pt idx="982" formatCode="General">
                  <c:v>-1.5535877279688819</c:v>
                </c:pt>
                <c:pt idx="983" formatCode="General">
                  <c:v>-1.5520125537816227</c:v>
                </c:pt>
                <c:pt idx="984" formatCode="General">
                  <c:v>-1.5504309906722256</c:v>
                </c:pt>
                <c:pt idx="985" formatCode="General">
                  <c:v>-1.5488443987850005</c:v>
                </c:pt>
                <c:pt idx="986" formatCode="General">
                  <c:v>-1.5472536779240755</c:v>
                </c:pt>
                <c:pt idx="987" formatCode="General">
                  <c:v>-1.5456611660058783</c:v>
                </c:pt>
                <c:pt idx="988" formatCode="General">
                  <c:v>-1.5440677941776215</c:v>
                </c:pt>
                <c:pt idx="989" formatCode="General">
                  <c:v>-1.5424749679144583</c:v>
                </c:pt>
                <c:pt idx="990" formatCode="General">
                  <c:v>-1.5408844582473336</c:v>
                </c:pt>
                <c:pt idx="991" formatCode="General">
                  <c:v>-1.5392970799816865</c:v>
                </c:pt>
                <c:pt idx="992" formatCode="General">
                  <c:v>-1.5377145889733654</c:v>
                </c:pt>
                <c:pt idx="993" formatCode="General">
                  <c:v>-1.536138495200035</c:v>
                </c:pt>
                <c:pt idx="994" formatCode="General">
                  <c:v>-1.5345702883498618</c:v>
                </c:pt>
                <c:pt idx="995" formatCode="General">
                  <c:v>-1.5330114494620801</c:v>
                </c:pt>
                <c:pt idx="996" formatCode="General">
                  <c:v>-1.5314631923354369</c:v>
                </c:pt>
                <c:pt idx="997" formatCode="General">
                  <c:v>-1.5299276876401251</c:v>
                </c:pt>
                <c:pt idx="998" formatCode="General">
                  <c:v>-1.5284062110581687</c:v>
                </c:pt>
                <c:pt idx="999" formatCode="General">
                  <c:v>-1.5269002364733026</c:v>
                </c:pt>
                <c:pt idx="1000" formatCode="General">
                  <c:v>-1.5254113838524219</c:v>
                </c:pt>
                <c:pt idx="1001" formatCode="General">
                  <c:v>-1.5239412582662126</c:v>
                </c:pt>
                <c:pt idx="1002" formatCode="General">
                  <c:v>-1.5224914321802174</c:v>
                </c:pt>
                <c:pt idx="1003" formatCode="General">
                  <c:v>-1.5210635376449488</c:v>
                </c:pt>
                <c:pt idx="1004" formatCode="General">
                  <c:v>-1.5196591505614094</c:v>
                </c:pt>
                <c:pt idx="1005" formatCode="General">
                  <c:v>-1.5182800172195812</c:v>
                </c:pt>
                <c:pt idx="1006" formatCode="General">
                  <c:v>-1.516927739509434</c:v>
                </c:pt>
                <c:pt idx="1007" formatCode="General">
                  <c:v>-1.5156039942420136</c:v>
                </c:pt>
                <c:pt idx="1008" formatCode="General">
                  <c:v>-1.5143104558046829</c:v>
                </c:pt>
                <c:pt idx="1009" formatCode="General">
                  <c:v>-1.513048816395866</c:v>
                </c:pt>
                <c:pt idx="1010" formatCode="General">
                  <c:v>-1.5118207800082217</c:v>
                </c:pt>
                <c:pt idx="1011" formatCode="General">
                  <c:v>-1.5106280623324224</c:v>
                </c:pt>
                <c:pt idx="1012" formatCode="General">
                  <c:v>-1.5094723353741486</c:v>
                </c:pt>
                <c:pt idx="1013" formatCode="General">
                  <c:v>-1.5083554462220405</c:v>
                </c:pt>
                <c:pt idx="1014" formatCode="General">
                  <c:v>-1.5072791504403327</c:v>
                </c:pt>
                <c:pt idx="1015" formatCode="General">
                  <c:v>-1.5062449884625693</c:v>
                </c:pt>
                <c:pt idx="1016" formatCode="General">
                  <c:v>-1.5052497726826175</c:v>
                </c:pt>
                <c:pt idx="1017" formatCode="General">
                  <c:v>-1.5043057698322855</c:v>
                </c:pt>
                <c:pt idx="1018" formatCode="General">
                  <c:v>-1.5034016070528793</c:v>
                </c:pt>
                <c:pt idx="1019" formatCode="General">
                  <c:v>-1.5025546573001662</c:v>
                </c:pt>
                <c:pt idx="1020" formatCode="General">
                  <c:v>-1.5017596110978531</c:v>
                </c:pt>
                <c:pt idx="1021" formatCode="General">
                  <c:v>-1.5010170333545432</c:v>
                </c:pt>
                <c:pt idx="1022" formatCode="General">
                  <c:v>-1.5003267295637528</c:v>
                </c:pt>
                <c:pt idx="1023" formatCode="General">
                  <c:v>-1.4996967262534611</c:v>
                </c:pt>
                <c:pt idx="1024" formatCode="General">
                  <c:v>-1.4991286815437732</c:v>
                </c:pt>
                <c:pt idx="1025" formatCode="General">
                  <c:v>-1.4986161932653133</c:v>
                </c:pt>
                <c:pt idx="1026" formatCode="General">
                  <c:v>-1.4981761746750664</c:v>
                </c:pt>
                <c:pt idx="1027" formatCode="General">
                  <c:v>-1.497790188662556</c:v>
                </c:pt>
                <c:pt idx="1028" formatCode="General">
                  <c:v>-1.4974574231680933</c:v>
                </c:pt>
                <c:pt idx="1029" formatCode="General">
                  <c:v>-1.4972043574951357</c:v>
                </c:pt>
                <c:pt idx="1030" formatCode="General">
                  <c:v>-1.4970222088944851</c:v>
                </c:pt>
                <c:pt idx="1031" formatCode="General">
                  <c:v>-1.4969115054972093</c:v>
                </c:pt>
                <c:pt idx="1032" formatCode="General">
                  <c:v>-1.4968872691844979</c:v>
                </c:pt>
                <c:pt idx="1033" formatCode="General">
                  <c:v>-1.4969252240172679</c:v>
                </c:pt>
                <c:pt idx="1034" formatCode="General">
                  <c:v>-1.4970404786409262</c:v>
                </c:pt>
                <c:pt idx="1035" formatCode="General">
                  <c:v>-1.4972284454602089</c:v>
                </c:pt>
                <c:pt idx="1036" formatCode="General">
                  <c:v>-1.4975061440561817</c:v>
                </c:pt>
                <c:pt idx="1037" formatCode="General">
                  <c:v>-1.4978648521956615</c:v>
                </c:pt>
                <c:pt idx="1038" formatCode="General">
                  <c:v>-1.4983058556499032</c:v>
                </c:pt>
                <c:pt idx="1039" formatCode="General">
                  <c:v>-1.4988438020829093</c:v>
                </c:pt>
                <c:pt idx="1040" formatCode="General">
                  <c:v>-1.499462405534274</c:v>
                </c:pt>
                <c:pt idx="1041" formatCode="General">
                  <c:v>-1.5001715392614798</c:v>
                </c:pt>
                <c:pt idx="1042" formatCode="General">
                  <c:v>-1.5009710950972988</c:v>
                </c:pt>
                <c:pt idx="1043" formatCode="General">
                  <c:v>-1.501867002168666</c:v>
                </c:pt>
                <c:pt idx="1044" formatCode="General">
                  <c:v>-1.5028593067751927</c:v>
                </c:pt>
                <c:pt idx="1045" formatCode="General">
                  <c:v>-1.5039555623887111</c:v>
                </c:pt>
                <c:pt idx="1046" formatCode="General">
                  <c:v>-1.5051457906807073</c:v>
                </c:pt>
                <c:pt idx="1047" formatCode="General">
                  <c:v>-1.5064379030504043</c:v>
                </c:pt>
                <c:pt idx="1048" formatCode="General">
                  <c:v>-1.5078284386529006</c:v>
                </c:pt>
                <c:pt idx="1049" formatCode="General">
                  <c:v>-1.5093296990168596</c:v>
                </c:pt>
                <c:pt idx="1050" formatCode="General">
                  <c:v>-1.5109383013485669</c:v>
                </c:pt>
                <c:pt idx="1051" formatCode="General">
                  <c:v>-1.5126700768186154</c:v>
                </c:pt>
                <c:pt idx="1052" formatCode="General">
                  <c:v>-1.5144995372797823</c:v>
                </c:pt>
                <c:pt idx="1053" formatCode="General">
                  <c:v>-1.5164416390470095</c:v>
                </c:pt>
                <c:pt idx="1054" formatCode="General">
                  <c:v>-1.5184851413177896</c:v>
                </c:pt>
                <c:pt idx="1055" formatCode="General">
                  <c:v>-1.5206586462960558</c:v>
                </c:pt>
                <c:pt idx="1056" formatCode="General">
                  <c:v>-1.5229611377700394</c:v>
                </c:pt>
                <c:pt idx="1057" formatCode="General">
                  <c:v>-1.5253735668065644</c:v>
                </c:pt>
                <c:pt idx="1058" formatCode="General">
                  <c:v>-1.5279123460511954</c:v>
                </c:pt>
                <c:pt idx="1059" formatCode="General">
                  <c:v>-1.5305708673344043</c:v>
                </c:pt>
                <c:pt idx="1060" formatCode="General">
                  <c:v>-1.5333525667162604</c:v>
                </c:pt>
                <c:pt idx="1061" formatCode="General">
                  <c:v>-1.5362640679871546</c:v>
                </c:pt>
                <c:pt idx="1062" formatCode="General">
                  <c:v>-1.5393049042181417</c:v>
                </c:pt>
                <c:pt idx="1063" formatCode="General">
                  <c:v>-1.5424760263647528</c:v>
                </c:pt>
                <c:pt idx="1064" formatCode="General">
                  <c:v>-1.5457709880451844</c:v>
                </c:pt>
                <c:pt idx="1065" formatCode="General">
                  <c:v>-1.5492085257747732</c:v>
                </c:pt>
                <c:pt idx="1066" formatCode="General">
                  <c:v>-1.5527754478343354</c:v>
                </c:pt>
                <c:pt idx="1067" formatCode="General">
                  <c:v>-1.5564861615287739</c:v>
                </c:pt>
                <c:pt idx="1068" formatCode="General">
                  <c:v>-1.5603359516811395</c:v>
                </c:pt>
                <c:pt idx="1069" formatCode="General">
                  <c:v>-1.5643264591121593</c:v>
                </c:pt>
                <c:pt idx="1070" formatCode="General">
                  <c:v>-1.568459237198951</c:v>
                </c:pt>
                <c:pt idx="1071" formatCode="General">
                  <c:v>-1.5727359364330837</c:v>
                </c:pt>
                <c:pt idx="1072" formatCode="General">
                  <c:v>-1.5771583694611166</c:v>
                </c:pt>
                <c:pt idx="1073" formatCode="General">
                  <c:v>-1.5817274035745328</c:v>
                </c:pt>
                <c:pt idx="1074" formatCode="General">
                  <c:v>-1.5864449603669328</c:v>
                </c:pt>
                <c:pt idx="1075" formatCode="General">
                  <c:v>-1.5913124636837424</c:v>
                </c:pt>
                <c:pt idx="1076" formatCode="General">
                  <c:v>-1.5963313710802325</c:v>
                </c:pt>
                <c:pt idx="1077" formatCode="General">
                  <c:v>-1.6015030934605221</c:v>
                </c:pt>
                <c:pt idx="1078" formatCode="General">
                  <c:v>-1.6068287720096279</c:v>
                </c:pt>
                <c:pt idx="1079" formatCode="General">
                  <c:v>-1.6123103966708285</c:v>
                </c:pt>
                <c:pt idx="1080" formatCode="General">
                  <c:v>-1.6179489299429974</c:v>
                </c:pt>
                <c:pt idx="1081" formatCode="General">
                  <c:v>-1.6237458239180071</c:v>
                </c:pt>
                <c:pt idx="1082" formatCode="General">
                  <c:v>-1.6297023388534342</c:v>
                </c:pt>
                <c:pt idx="1083" formatCode="General">
                  <c:v>-1.6358202287944223</c:v>
                </c:pt>
                <c:pt idx="1084" formatCode="General">
                  <c:v>-1.6420996719209029</c:v>
                </c:pt>
                <c:pt idx="1085" formatCode="General">
                  <c:v>-1.6485425804741141</c:v>
                </c:pt>
                <c:pt idx="1086" formatCode="General">
                  <c:v>-1.6551498942825944</c:v>
                </c:pt>
                <c:pt idx="1087" formatCode="General">
                  <c:v>-1.6619228116336302</c:v>
                </c:pt>
                <c:pt idx="1088" formatCode="General">
                  <c:v>-1.6688625250403959</c:v>
                </c:pt>
                <c:pt idx="1089" formatCode="General">
                  <c:v>-1.6759696679651199</c:v>
                </c:pt>
                <c:pt idx="1090" formatCode="General">
                  <c:v>-1.6832461602047175</c:v>
                </c:pt>
                <c:pt idx="1091" formatCode="General">
                  <c:v>-1.6906925766091803</c:v>
                </c:pt>
                <c:pt idx="1092" formatCode="General">
                  <c:v>-1.6983098326741342</c:v>
                </c:pt>
                <c:pt idx="1093" formatCode="General">
                  <c:v>-1.7060993636572803</c:v>
                </c:pt>
                <c:pt idx="1094" formatCode="General">
                  <c:v>-1.7140613858318616</c:v>
                </c:pt>
                <c:pt idx="1095" formatCode="General">
                  <c:v>-1.7221970028275493</c:v>
                </c:pt>
                <c:pt idx="1096" formatCode="General">
                  <c:v>-1.7305070302603127</c:v>
                </c:pt>
                <c:pt idx="1097" formatCode="General">
                  <c:v>-1.7389924702398716</c:v>
                </c:pt>
                <c:pt idx="1098" formatCode="General">
                  <c:v>-1.747654151071778</c:v>
                </c:pt>
                <c:pt idx="1099" formatCode="General">
                  <c:v>-1.7564921540354632</c:v>
                </c:pt>
                <c:pt idx="1100" formatCode="General">
                  <c:v>-1.7655078299451148</c:v>
                </c:pt>
                <c:pt idx="1101" formatCode="General">
                  <c:v>-1.774701857724537</c:v>
                </c:pt>
                <c:pt idx="1102" formatCode="General">
                  <c:v>-1.7840746884857879</c:v>
                </c:pt>
                <c:pt idx="1103" formatCode="General">
                  <c:v>-1.7936269076563676</c:v>
                </c:pt>
                <c:pt idx="1104" formatCode="General">
                  <c:v>-1.8033590625152343</c:v>
                </c:pt>
                <c:pt idx="1105" formatCode="General">
                  <c:v>-1.8132716618439417</c:v>
                </c:pt>
                <c:pt idx="1106" formatCode="General">
                  <c:v>-1.8233651754134925</c:v>
                </c:pt>
                <c:pt idx="1107" formatCode="General">
                  <c:v>-1.8336403741190068</c:v>
                </c:pt>
                <c:pt idx="1108" formatCode="General">
                  <c:v>-1.8440969730877512</c:v>
                </c:pt>
                <c:pt idx="1109" formatCode="General">
                  <c:v>-1.8547356621584683</c:v>
                </c:pt>
                <c:pt idx="1110" formatCode="General">
                  <c:v>-1.8655564037571537</c:v>
                </c:pt>
                <c:pt idx="1111" formatCode="General">
                  <c:v>-1.8765601712370881</c:v>
                </c:pt>
                <c:pt idx="1112" formatCode="General">
                  <c:v>-1.8877468507092132</c:v>
                </c:pt>
                <c:pt idx="1113" formatCode="General">
                  <c:v>-1.899116683123232</c:v>
                </c:pt>
                <c:pt idx="1114" formatCode="General">
                  <c:v>-1.9106697548912237</c:v>
                </c:pt>
                <c:pt idx="1115" formatCode="General">
                  <c:v>-1.9224069920991838</c:v>
                </c:pt>
                <c:pt idx="1116" formatCode="General">
                  <c:v>-1.9343271341318982</c:v>
                </c:pt>
                <c:pt idx="1117" formatCode="General">
                  <c:v>-1.9464305141890961</c:v>
                </c:pt>
                <c:pt idx="1118" formatCode="General">
                  <c:v>-1.9587174043751219</c:v>
                </c:pt>
                <c:pt idx="1119" formatCode="General">
                  <c:v>-1.9711876698776294</c:v>
                </c:pt>
                <c:pt idx="1120" formatCode="General">
                  <c:v>-1.9838403682934143</c:v>
                </c:pt>
                <c:pt idx="1121" formatCode="General">
                  <c:v>-1.9966773058174994</c:v>
                </c:pt>
                <c:pt idx="1122" formatCode="General">
                  <c:v>-2.0096973372370073</c:v>
                </c:pt>
                <c:pt idx="1123" formatCode="General">
                  <c:v>-2.0229003284005742</c:v>
                </c:pt>
                <c:pt idx="1124" formatCode="General">
                  <c:v>-2.0362859240780651</c:v>
                </c:pt>
                <c:pt idx="1125" formatCode="General">
                  <c:v>-2.0498539136611669</c:v>
                </c:pt>
                <c:pt idx="1126" formatCode="General">
                  <c:v>-2.0636041166454504</c:v>
                </c:pt>
                <c:pt idx="1127" formatCode="General">
                  <c:v>-2.0775357064666053</c:v>
                </c:pt>
                <c:pt idx="1128" formatCode="General">
                  <c:v>-2.0916488789266481</c:v>
                </c:pt>
                <c:pt idx="1129" formatCode="General">
                  <c:v>-2.1059429896805781</c:v>
                </c:pt>
                <c:pt idx="1130" formatCode="General">
                  <c:v>-2.1204173906438513</c:v>
                </c:pt>
                <c:pt idx="1131" formatCode="General">
                  <c:v>-2.1350719837177294</c:v>
                </c:pt>
                <c:pt idx="1132" formatCode="General">
                  <c:v>-2.1499061227076837</c:v>
                </c:pt>
                <c:pt idx="1133" formatCode="General">
                  <c:v>-2.1649189300530125</c:v>
                </c:pt>
                <c:pt idx="1134" formatCode="General">
                  <c:v>-2.1801092314717181</c:v>
                </c:pt>
                <c:pt idx="1135" formatCode="General">
                  <c:v>-2.1954792691485281</c:v>
                </c:pt>
                <c:pt idx="1136" formatCode="General">
                  <c:v>-2.2110226515819917</c:v>
                </c:pt>
                <c:pt idx="1137" formatCode="General">
                  <c:v>-2.226747746681653</c:v>
                </c:pt>
                <c:pt idx="1138" formatCode="General">
                  <c:v>-2.2426456229470162</c:v>
                </c:pt>
                <c:pt idx="1139" formatCode="General">
                  <c:v>-2.258718519353657</c:v>
                </c:pt>
                <c:pt idx="1140" formatCode="General">
                  <c:v>-2.2749655125035488</c:v>
                </c:pt>
                <c:pt idx="1141" formatCode="General">
                  <c:v>-2.2913806578342033</c:v>
                </c:pt>
                <c:pt idx="1142" formatCode="General">
                  <c:v>-2.3079787956435069</c:v>
                </c:pt>
                <c:pt idx="1143" formatCode="General">
                  <c:v>-2.3247445517216647</c:v>
                </c:pt>
                <c:pt idx="1144" formatCode="General">
                  <c:v>-2.3416795894883791</c:v>
                </c:pt>
                <c:pt idx="1145" formatCode="General">
                  <c:v>-2.3587825033767018</c:v>
                </c:pt>
                <c:pt idx="1146" formatCode="General">
                  <c:v>-2.3760600617219367</c:v>
                </c:pt>
                <c:pt idx="1147" formatCode="General">
                  <c:v>-2.3935015418740448</c:v>
                </c:pt>
                <c:pt idx="1148" formatCode="General">
                  <c:v>-2.4111095806090717</c:v>
                </c:pt>
                <c:pt idx="1149" formatCode="General">
                  <c:v>-2.4288808506062551</c:v>
                </c:pt>
                <c:pt idx="1150" formatCode="General">
                  <c:v>-2.4468216382294159</c:v>
                </c:pt>
                <c:pt idx="1151" formatCode="General">
                  <c:v>-2.4649215570167513</c:v>
                </c:pt>
                <c:pt idx="1152" formatCode="General">
                  <c:v>-2.4831941245912859</c:v>
                </c:pt>
                <c:pt idx="1153" formatCode="General">
                  <c:v>-2.5016194881103502</c:v>
                </c:pt>
                <c:pt idx="1154" formatCode="General">
                  <c:v>-2.5202092278780341</c:v>
                </c:pt>
                <c:pt idx="1155" formatCode="General">
                  <c:v>-2.5389490423160339</c:v>
                </c:pt>
                <c:pt idx="1156" formatCode="General">
                  <c:v>-2.5578539763910157</c:v>
                </c:pt>
                <c:pt idx="1157" formatCode="General">
                  <c:v>-2.5769163967499509</c:v>
                </c:pt>
                <c:pt idx="1158" formatCode="General">
                  <c:v>-2.5961480904449132</c:v>
                </c:pt>
                <c:pt idx="1159" formatCode="General">
                  <c:v>-2.6155206857655884</c:v>
                </c:pt>
                <c:pt idx="1160" formatCode="General">
                  <c:v>-2.6350466367159342</c:v>
                </c:pt>
                <c:pt idx="1161" formatCode="General">
                  <c:v>-2.6547105104872486</c:v>
                </c:pt>
                <c:pt idx="1162" formatCode="General">
                  <c:v>-2.6745392003603925</c:v>
                </c:pt>
                <c:pt idx="1163" formatCode="General">
                  <c:v>-2.694527660168454</c:v>
                </c:pt>
                <c:pt idx="1164" formatCode="General">
                  <c:v>-2.7146547769168663</c:v>
                </c:pt>
                <c:pt idx="1165" formatCode="General">
                  <c:v>-2.7349337979040982</c:v>
                </c:pt>
                <c:pt idx="1166" formatCode="General">
                  <c:v>-2.7553540737279789</c:v>
                </c:pt>
                <c:pt idx="1167" formatCode="General">
                  <c:v>-2.7759186667255022</c:v>
                </c:pt>
                <c:pt idx="1168" formatCode="General">
                  <c:v>-2.7966244145393304</c:v>
                </c:pt>
                <c:pt idx="1169" formatCode="General">
                  <c:v>-2.8174755095441171</c:v>
                </c:pt>
                <c:pt idx="1170" formatCode="General">
                  <c:v>-2.8384668855576578</c:v>
                </c:pt>
                <c:pt idx="1171" formatCode="General">
                  <c:v>-2.85958888045446</c:v>
                </c:pt>
                <c:pt idx="1172" formatCode="General">
                  <c:v>-2.8808623285230297</c:v>
                </c:pt>
                <c:pt idx="1173" formatCode="General">
                  <c:v>-2.9022571312033989</c:v>
                </c:pt>
                <c:pt idx="1174" formatCode="General">
                  <c:v>-2.9237980253749924</c:v>
                </c:pt>
                <c:pt idx="1175" formatCode="General">
                  <c:v>-2.9454729445527548</c:v>
                </c:pt>
                <c:pt idx="1176" formatCode="General">
                  <c:v>-2.9672806520257211</c:v>
                </c:pt>
                <c:pt idx="1177" formatCode="General">
                  <c:v>-2.9892201422826403</c:v>
                </c:pt>
                <c:pt idx="1178" formatCode="General">
                  <c:v>-3.0112904565945726</c:v>
                </c:pt>
                <c:pt idx="1179" formatCode="General">
                  <c:v>-3.0334904059654448</c:v>
                </c:pt>
                <c:pt idx="1180" formatCode="General">
                  <c:v>-3.055819174925368</c:v>
                </c:pt>
                <c:pt idx="1181" formatCode="General">
                  <c:v>-3.0782713365230663</c:v>
                </c:pt>
                <c:pt idx="1182" formatCode="General">
                  <c:v>-3.1008530873278275</c:v>
                </c:pt>
                <c:pt idx="1183" formatCode="General">
                  <c:v>-3.1235534791343014</c:v>
                </c:pt>
                <c:pt idx="1184" formatCode="General">
                  <c:v>-3.1463810649563939</c:v>
                </c:pt>
                <c:pt idx="1185" formatCode="General">
                  <c:v>-3.1693268177962608</c:v>
                </c:pt>
                <c:pt idx="1186" formatCode="General">
                  <c:v>-3.192394436529213</c:v>
                </c:pt>
                <c:pt idx="1187" formatCode="General">
                  <c:v>-3.2155810857333051</c:v>
                </c:pt>
                <c:pt idx="1188" formatCode="General">
                  <c:v>-3.2388850648761718</c:v>
                </c:pt>
                <c:pt idx="1189" formatCode="General">
                  <c:v>-3.2623060131362323</c:v>
                </c:pt>
                <c:pt idx="1190" formatCode="General">
                  <c:v>-3.2858424832297075</c:v>
                </c:pt>
                <c:pt idx="1191" formatCode="General">
                  <c:v>-3.3094932404431603</c:v>
                </c:pt>
                <c:pt idx="1192" formatCode="General">
                  <c:v>-3.3332574074837353</c:v>
                </c:pt>
                <c:pt idx="1193" formatCode="General">
                  <c:v>-3.357133050110356</c:v>
                </c:pt>
                <c:pt idx="1194" formatCode="General">
                  <c:v>-3.3811193762399654</c:v>
                </c:pt>
                <c:pt idx="1195" formatCode="General">
                  <c:v>-3.4052152371480631</c:v>
                </c:pt>
                <c:pt idx="1196" formatCode="General">
                  <c:v>-3.4294198421715976</c:v>
                </c:pt>
                <c:pt idx="1197" formatCode="General">
                  <c:v>-3.4537316551202366</c:v>
                </c:pt>
                <c:pt idx="1198" formatCode="General">
                  <c:v>-3.4781492608476512</c:v>
                </c:pt>
                <c:pt idx="1199" formatCode="General">
                  <c:v>-3.502672539691666</c:v>
                </c:pt>
                <c:pt idx="1200" formatCode="General">
                  <c:v>-3.5273000138977224</c:v>
                </c:pt>
                <c:pt idx="1201" formatCode="General">
                  <c:v>-3.5520305134090933</c:v>
                </c:pt>
                <c:pt idx="1202" formatCode="General">
                  <c:v>-3.5768631397021977</c:v>
                </c:pt>
                <c:pt idx="1203" formatCode="General">
                  <c:v>-3.6017966964006405</c:v>
                </c:pt>
                <c:pt idx="1204" formatCode="General">
                  <c:v>-3.6268303807295084</c:v>
                </c:pt>
                <c:pt idx="1205" formatCode="General">
                  <c:v>-3.6519632947894607</c:v>
                </c:pt>
                <c:pt idx="1206" formatCode="General">
                  <c:v>-3.6771941205783492</c:v>
                </c:pt>
                <c:pt idx="1207" formatCode="General">
                  <c:v>-3.7025219331259009</c:v>
                </c:pt>
                <c:pt idx="1208" formatCode="General">
                  <c:v>-3.7279461556361042</c:v>
                </c:pt>
                <c:pt idx="1209" formatCode="General">
                  <c:v>-3.7534657052392006</c:v>
                </c:pt>
                <c:pt idx="1210" formatCode="General">
                  <c:v>-3.7790796911634601</c:v>
                </c:pt>
                <c:pt idx="1211" formatCode="General">
                  <c:v>-3.8047872409170012</c:v>
                </c:pt>
                <c:pt idx="1212" formatCode="General">
                  <c:v>-3.8305875003349854</c:v>
                </c:pt>
                <c:pt idx="1213" formatCode="General">
                  <c:v>-3.8564796335349101</c:v>
                </c:pt>
                <c:pt idx="1214" formatCode="General">
                  <c:v>-3.882463129174667</c:v>
                </c:pt>
                <c:pt idx="1215" formatCode="General">
                  <c:v>-3.9085366265180568</c:v>
                </c:pt>
                <c:pt idx="1216" formatCode="General">
                  <c:v>-3.9346994348174462</c:v>
                </c:pt>
                <c:pt idx="1217" formatCode="General">
                  <c:v>-3.9609507254756338</c:v>
                </c:pt>
                <c:pt idx="1218" formatCode="General">
                  <c:v>-3.9872903100537442</c:v>
                </c:pt>
                <c:pt idx="1219" formatCode="General">
                  <c:v>-4.013717174586084</c:v>
                </c:pt>
                <c:pt idx="1220" formatCode="General">
                  <c:v>-4.0402307024040027</c:v>
                </c:pt>
                <c:pt idx="1221" formatCode="General">
                  <c:v>-4.0668299688050524</c:v>
                </c:pt>
                <c:pt idx="1222" formatCode="General">
                  <c:v>-4.0935143468058399</c:v>
                </c:pt>
                <c:pt idx="1223" formatCode="General">
                  <c:v>-4.1202836282147572</c:v>
                </c:pt>
                <c:pt idx="1224" formatCode="General">
                  <c:v>-4.1471365311178658</c:v>
                </c:pt>
                <c:pt idx="1225" formatCode="General">
                  <c:v>-4.1740727497622601</c:v>
                </c:pt>
                <c:pt idx="1226" formatCode="General">
                  <c:v>-4.2010916516894383</c:v>
                </c:pt>
                <c:pt idx="1227" formatCode="General">
                  <c:v>-4.2281925260113837</c:v>
                </c:pt>
                <c:pt idx="1228" formatCode="General">
                  <c:v>-4.2553751240115361</c:v>
                </c:pt>
                <c:pt idx="1229" formatCode="General">
                  <c:v>-4.2826387534837238</c:v>
                </c:pt>
                <c:pt idx="1230" formatCode="General">
                  <c:v>-4.3099829704014638</c:v>
                </c:pt>
                <c:pt idx="1231" formatCode="General">
                  <c:v>-4.3374070954030586</c:v>
                </c:pt>
                <c:pt idx="1232" formatCode="General">
                  <c:v>-4.3649107687398754</c:v>
                </c:pt>
                <c:pt idx="1233" formatCode="General">
                  <c:v>-4.3924936288548082</c:v>
                </c:pt>
                <c:pt idx="1234" formatCode="General">
                  <c:v>-4.4201547687343563</c:v>
                </c:pt>
                <c:pt idx="1235" formatCode="General">
                  <c:v>-4.4478942176412204</c:v>
                </c:pt>
                <c:pt idx="1236" formatCode="General">
                  <c:v>-4.4757115013283553</c:v>
                </c:pt>
                <c:pt idx="1237" formatCode="General">
                  <c:v>-4.5036060959117492</c:v>
                </c:pt>
                <c:pt idx="1238" formatCode="General">
                  <c:v>-4.5315776122099649</c:v>
                </c:pt>
                <c:pt idx="1239" formatCode="General">
                  <c:v>-4.5596258895388289</c:v>
                </c:pt>
                <c:pt idx="1240" formatCode="General">
                  <c:v>-4.5877503989905435</c:v>
                </c:pt>
                <c:pt idx="1241" formatCode="General">
                  <c:v>-4.6159509750035141</c:v>
                </c:pt>
                <c:pt idx="1242" formatCode="General">
                  <c:v>-4.6442271602904341</c:v>
                </c:pt>
                <c:pt idx="1243" formatCode="General">
                  <c:v>-4.6725786083525236</c:v>
                </c:pt>
                <c:pt idx="1244" formatCode="General">
                  <c:v>-4.7010052443575816</c:v>
                </c:pt>
                <c:pt idx="1245" formatCode="General">
                  <c:v>-4.7295067120332348</c:v>
                </c:pt>
                <c:pt idx="1246" formatCode="General">
                  <c:v>-4.7580830437682096</c:v>
                </c:pt>
                <c:pt idx="1247" formatCode="General">
                  <c:v>-4.7867334805644077</c:v>
                </c:pt>
                <c:pt idx="1248" formatCode="General">
                  <c:v>-4.8154580728283491</c:v>
                </c:pt>
                <c:pt idx="1249" formatCode="General">
                  <c:v>-4.844256110655607</c:v>
                </c:pt>
                <c:pt idx="1250" formatCode="General">
                  <c:v>-4.8731284616845443</c:v>
                </c:pt>
                <c:pt idx="1251" formatCode="General">
                  <c:v>-4.9020744530277369</c:v>
                </c:pt>
                <c:pt idx="1252" formatCode="General">
                  <c:v>-4.9310945072728458</c:v>
                </c:pt>
                <c:pt idx="1253" formatCode="General">
                  <c:v>-4.9601869874957671</c:v>
                </c:pt>
                <c:pt idx="1254" formatCode="General">
                  <c:v>-4.9893532253807251</c:v>
                </c:pt>
                <c:pt idx="1255" formatCode="General">
                  <c:v>-5.0185923731581568</c:v>
                </c:pt>
                <c:pt idx="1256" formatCode="General">
                  <c:v>-5.0479048003981859</c:v>
                </c:pt>
                <c:pt idx="1257" formatCode="General">
                  <c:v>-5.0772904388935132</c:v>
                </c:pt>
                <c:pt idx="1258" formatCode="General">
                  <c:v>-5.1067487311878139</c:v>
                </c:pt>
                <c:pt idx="1259" formatCode="General">
                  <c:v>-5.136280277476807</c:v>
                </c:pt>
                <c:pt idx="1260" formatCode="General">
                  <c:v>-5.1658850534781138</c:v>
                </c:pt>
                <c:pt idx="1261" formatCode="General">
                  <c:v>-5.1955625682055455</c:v>
                </c:pt>
                <c:pt idx="1262" formatCode="General">
                  <c:v>-5.2253153502914103</c:v>
                </c:pt>
                <c:pt idx="1263" formatCode="General">
                  <c:v>-5.2551389202191245</c:v>
                </c:pt>
                <c:pt idx="1264" formatCode="General">
                  <c:v>-5.2850356072474582</c:v>
                </c:pt>
                <c:pt idx="1265" formatCode="General">
                  <c:v>-5.3150072432640911</c:v>
                </c:pt>
                <c:pt idx="1266" formatCode="General">
                  <c:v>-5.3450504258980089</c:v>
                </c:pt>
                <c:pt idx="1267" formatCode="General">
                  <c:v>-5.3751669638605293</c:v>
                </c:pt>
                <c:pt idx="1268" formatCode="General">
                  <c:v>-5.4053559352896841</c:v>
                </c:pt>
                <c:pt idx="1269" formatCode="General">
                  <c:v>-5.4356197464382916</c:v>
                </c:pt>
                <c:pt idx="1270" formatCode="General">
                  <c:v>-5.4659573565373094</c:v>
                </c:pt>
                <c:pt idx="1271" formatCode="General">
                  <c:v>-5.496373814645743</c:v>
                </c:pt>
                <c:pt idx="1272" formatCode="General">
                  <c:v>-5.5268598062976224</c:v>
                </c:pt>
                <c:pt idx="1273" formatCode="General">
                  <c:v>-5.5574201862416786</c:v>
                </c:pt>
                <c:pt idx="1274" formatCode="General">
                  <c:v>-5.5880475028839314</c:v>
                </c:pt>
                <c:pt idx="1275" formatCode="General">
                  <c:v>-5.6187571745383096</c:v>
                </c:pt>
                <c:pt idx="1276" formatCode="General">
                  <c:v>-5.649542063375705</c:v>
                </c:pt>
                <c:pt idx="1277" formatCode="General">
                  <c:v>-5.6804178586716816</c:v>
                </c:pt>
                <c:pt idx="1278" formatCode="General">
                  <c:v>-5.7113543686375863</c:v>
                </c:pt>
                <c:pt idx="1279" formatCode="General">
                  <c:v>-5.7423669597724007</c:v>
                </c:pt>
                <c:pt idx="1280" formatCode="General">
                  <c:v>-5.7734561297902047</c:v>
                </c:pt>
                <c:pt idx="1281" formatCode="General">
                  <c:v>-5.8046057604258046</c:v>
                </c:pt>
                <c:pt idx="1282" formatCode="General">
                  <c:v>-5.8358482531214761</c:v>
                </c:pt>
                <c:pt idx="1283" formatCode="General">
                  <c:v>-5.8671802296906392</c:v>
                </c:pt>
                <c:pt idx="1284" formatCode="General">
                  <c:v>-5.8985786129158946</c:v>
                </c:pt>
                <c:pt idx="1285" formatCode="General">
                  <c:v>-5.9300606386869852</c:v>
                </c:pt>
                <c:pt idx="1286" formatCode="General">
                  <c:v>-5.9616162543731015</c:v>
                </c:pt>
                <c:pt idx="1287" formatCode="General">
                  <c:v>-5.9932477922046488</c:v>
                </c:pt>
                <c:pt idx="1288" formatCode="General">
                  <c:v>-6.0249624287969645</c:v>
                </c:pt>
                <c:pt idx="1289" formatCode="General">
                  <c:v>-6.056757902772766</c:v>
                </c:pt>
                <c:pt idx="1290" formatCode="General">
                  <c:v>-6.0886336717038532</c:v>
                </c:pt>
                <c:pt idx="1291" formatCode="General">
                  <c:v>-6.120581083029947</c:v>
                </c:pt>
                <c:pt idx="1292" formatCode="General">
                  <c:v>-6.1526198651389841</c:v>
                </c:pt>
                <c:pt idx="1293" formatCode="General">
                  <c:v>-6.1847345691090823</c:v>
                </c:pt>
                <c:pt idx="1294" formatCode="General">
                  <c:v>-6.2169386336115551</c:v>
                </c:pt>
                <c:pt idx="1295" formatCode="General">
                  <c:v>-6.2492266192823749</c:v>
                </c:pt>
                <c:pt idx="1296" formatCode="General">
                  <c:v>-6.2815988364336768</c:v>
                </c:pt>
                <c:pt idx="1297" formatCode="General">
                  <c:v>-6.3140560457160078</c:v>
                </c:pt>
                <c:pt idx="1298" formatCode="General">
                  <c:v>-6.3465989215667946</c:v>
                </c:pt>
                <c:pt idx="1299" formatCode="General">
                  <c:v>-6.379228158192543</c:v>
                </c:pt>
                <c:pt idx="1300" formatCode="General">
                  <c:v>-6.4119444682678903</c:v>
                </c:pt>
                <c:pt idx="1301" formatCode="General">
                  <c:v>-6.4447485835970788</c:v>
                </c:pt>
                <c:pt idx="1302" formatCode="General">
                  <c:v>-6.4776412588006593</c:v>
                </c:pt>
                <c:pt idx="1303" formatCode="General">
                  <c:v>-6.5106232560025994</c:v>
                </c:pt>
                <c:pt idx="1304" formatCode="General">
                  <c:v>-6.5436953677401135</c:v>
                </c:pt>
                <c:pt idx="1305" formatCode="General">
                  <c:v>-6.576858401129293</c:v>
                </c:pt>
                <c:pt idx="1306" formatCode="General">
                  <c:v>-6.6101132241143503</c:v>
                </c:pt>
                <c:pt idx="1307" formatCode="General">
                  <c:v>-6.6434605960973698</c:v>
                </c:pt>
                <c:pt idx="1308" formatCode="General">
                  <c:v>-6.6769014263832744</c:v>
                </c:pt>
                <c:pt idx="1309" formatCode="General">
                  <c:v>-6.7104365944704547</c:v>
                </c:pt>
                <c:pt idx="1310" formatCode="General">
                  <c:v>-6.7440670003447885</c:v>
                </c:pt>
                <c:pt idx="1311" formatCode="General">
                  <c:v>-6.7777935622914214</c:v>
                </c:pt>
                <c:pt idx="1312" formatCode="General">
                  <c:v>-6.8116172166804105</c:v>
                </c:pt>
                <c:pt idx="1313" formatCode="General">
                  <c:v>-6.8455389177132808</c:v>
                </c:pt>
                <c:pt idx="1314" formatCode="General">
                  <c:v>-6.8795600392033265</c:v>
                </c:pt>
                <c:pt idx="1315" formatCode="General">
                  <c:v>-6.9136808137110606</c:v>
                </c:pt>
                <c:pt idx="1316" formatCode="General">
                  <c:v>-6.9479025662394172</c:v>
                </c:pt>
                <c:pt idx="1317" formatCode="General">
                  <c:v>-6.9822263583435991</c:v>
                </c:pt>
                <c:pt idx="1318" formatCode="General">
                  <c:v>-7.0166532318374522</c:v>
                </c:pt>
                <c:pt idx="1319" formatCode="General">
                  <c:v>-7.0511842463597745</c:v>
                </c:pt>
                <c:pt idx="1320" formatCode="General">
                  <c:v>-7.0858204731327987</c:v>
                </c:pt>
                <c:pt idx="1321" formatCode="General">
                  <c:v>-7.1205625056146609</c:v>
                </c:pt>
                <c:pt idx="1322" formatCode="General">
                  <c:v>-7.1554123903317475</c:v>
                </c:pt>
                <c:pt idx="1323" formatCode="General">
                  <c:v>-7.1903707383069282</c:v>
                </c:pt>
                <c:pt idx="1324" formatCode="General">
                  <c:v>-7.2254388827368352</c:v>
                </c:pt>
                <c:pt idx="1325" formatCode="General">
                  <c:v>-7.2606178552090377</c:v>
                </c:pt>
                <c:pt idx="1326" formatCode="General">
                  <c:v>-7.2959088260982234</c:v>
                </c:pt>
                <c:pt idx="1327" formatCode="General">
                  <c:v>-7.3313130982756505</c:v>
                </c:pt>
                <c:pt idx="1328" formatCode="General">
                  <c:v>-7.3668316349973857</c:v>
                </c:pt>
                <c:pt idx="1329" formatCode="General">
                  <c:v>-7.4024657659826936</c:v>
                </c:pt>
                <c:pt idx="1330" formatCode="General">
                  <c:v>-7.4382167198970564</c:v>
                </c:pt>
                <c:pt idx="1331" formatCode="General">
                  <c:v>-7.474085737013354</c:v>
                </c:pt>
                <c:pt idx="1332" formatCode="General">
                  <c:v>-7.510074071986061</c:v>
                </c:pt>
                <c:pt idx="1333" formatCode="General">
                  <c:v>-7.5461829926429225</c:v>
                </c:pt>
                <c:pt idx="1334" formatCode="General">
                  <c:v>-7.5824137791562016</c:v>
                </c:pt>
                <c:pt idx="1335" formatCode="General">
                  <c:v>-7.6187675461473816</c:v>
                </c:pt>
                <c:pt idx="1336" formatCode="General">
                  <c:v>-7.6552461322518717</c:v>
                </c:pt>
                <c:pt idx="1337" formatCode="General">
                  <c:v>-7.6918503231782189</c:v>
                </c:pt>
                <c:pt idx="1338" formatCode="General">
                  <c:v>-7.7285815588204585</c:v>
                </c:pt>
                <c:pt idx="1339" formatCode="General">
                  <c:v>-7.7654413081973956</c:v>
                </c:pt>
                <c:pt idx="1340" formatCode="General">
                  <c:v>-7.8024308581279769</c:v>
                </c:pt>
                <c:pt idx="1341" formatCode="General">
                  <c:v>-7.8395515184696514</c:v>
                </c:pt>
                <c:pt idx="1342" formatCode="General">
                  <c:v>-7.8768047627888791</c:v>
                </c:pt>
                <c:pt idx="1343" formatCode="General">
                  <c:v>-7.9141919222407999</c:v>
                </c:pt>
                <c:pt idx="1344" formatCode="General">
                  <c:v>-7.9517144310680621</c:v>
                </c:pt>
                <c:pt idx="1345" formatCode="General">
                  <c:v>-7.9893736040952987</c:v>
                </c:pt>
                <c:pt idx="1346" formatCode="General">
                  <c:v>-8.0271708934497141</c:v>
                </c:pt>
                <c:pt idx="1347" formatCode="General">
                  <c:v>-8.0651075689507543</c:v>
                </c:pt>
                <c:pt idx="1348" formatCode="General">
                  <c:v>-8.1031853508647238</c:v>
                </c:pt>
                <c:pt idx="1349" formatCode="General">
                  <c:v>-8.1414055285791918</c:v>
                </c:pt>
                <c:pt idx="1350" formatCode="General">
                  <c:v>-8.1797698000527781</c:v>
                </c:pt>
                <c:pt idx="1351" formatCode="General">
                  <c:v>-8.2182791058814466</c:v>
                </c:pt>
                <c:pt idx="1352" formatCode="General">
                  <c:v>-8.2569351554352188</c:v>
                </c:pt>
                <c:pt idx="1353" formatCode="General">
                  <c:v>-8.2957389186115833</c:v>
                </c:pt>
                <c:pt idx="1354" formatCode="General">
                  <c:v>-8.3346928436254721</c:v>
                </c:pt>
                <c:pt idx="1355" formatCode="General">
                  <c:v>-8.3737979702391456</c:v>
                </c:pt>
                <c:pt idx="1356" formatCode="General">
                  <c:v>-8.413056212692311</c:v>
                </c:pt>
                <c:pt idx="1357" formatCode="General">
                  <c:v>-8.4524676858849155</c:v>
                </c:pt>
                <c:pt idx="1358" formatCode="General">
                  <c:v>-8.4920351417581124</c:v>
                </c:pt>
                <c:pt idx="1359" formatCode="General">
                  <c:v>-8.5317595847506986</c:v>
                </c:pt>
                <c:pt idx="1360" formatCode="General">
                  <c:v>-8.5716427676258924</c:v>
                </c:pt>
                <c:pt idx="1361" formatCode="General">
                  <c:v>-8.6116861346351605</c:v>
                </c:pt>
                <c:pt idx="1362" formatCode="General">
                  <c:v>-8.6518908866789168</c:v>
                </c:pt>
                <c:pt idx="1363" formatCode="General">
                  <c:v>-8.6922591571536216</c:v>
                </c:pt>
                <c:pt idx="1364" formatCode="General">
                  <c:v>-8.7327922280409389</c:v>
                </c:pt>
                <c:pt idx="1365" formatCode="General">
                  <c:v>-8.7734911430960807</c:v>
                </c:pt>
                <c:pt idx="1366" formatCode="General">
                  <c:v>-8.8143580988095849</c:v>
                </c:pt>
                <c:pt idx="1367" formatCode="General">
                  <c:v>-8.8553940300715759</c:v>
                </c:pt>
                <c:pt idx="1368" formatCode="General">
                  <c:v>-8.8966007397993998</c:v>
                </c:pt>
                <c:pt idx="1369" formatCode="General">
                  <c:v>-8.9379820834872561</c:v>
                </c:pt>
                <c:pt idx="1370" formatCode="General">
                  <c:v>-8.979534994891722</c:v>
                </c:pt>
                <c:pt idx="1371" formatCode="General">
                  <c:v>-9.0212633206919932</c:v>
                </c:pt>
                <c:pt idx="1372" formatCode="General">
                  <c:v>-9.063170439824777</c:v>
                </c:pt>
                <c:pt idx="1373" formatCode="General">
                  <c:v>-9.1052542791361084</c:v>
                </c:pt>
                <c:pt idx="1374" formatCode="General">
                  <c:v>-9.1475180840457568</c:v>
                </c:pt>
                <c:pt idx="1375" formatCode="General">
                  <c:v>-9.1899622336022375</c:v>
                </c:pt>
                <c:pt idx="1376" formatCode="General">
                  <c:v>-9.2325907932999911</c:v>
                </c:pt>
                <c:pt idx="1377" formatCode="General">
                  <c:v>-9.2754037988845397</c:v>
                </c:pt>
                <c:pt idx="1378" formatCode="General">
                  <c:v>-9.3184084363680597</c:v>
                </c:pt>
                <c:pt idx="1379" formatCode="General">
                  <c:v>-9.3615956206429978</c:v>
                </c:pt>
                <c:pt idx="1380" formatCode="General">
                  <c:v>-9.4049721537351765</c:v>
                </c:pt>
                <c:pt idx="1381" formatCode="General">
                  <c:v>-9.4485310289195539</c:v>
                </c:pt>
                <c:pt idx="1382" formatCode="General">
                  <c:v>-9.4922906147644284</c:v>
                </c:pt>
                <c:pt idx="1383" formatCode="General">
                  <c:v>-9.5362441535329765</c:v>
                </c:pt>
                <c:pt idx="1384" formatCode="General">
                  <c:v>-9.5804102146415886</c:v>
                </c:pt>
                <c:pt idx="1385" formatCode="General">
                  <c:v>-9.6247568559727306</c:v>
                </c:pt>
                <c:pt idx="1386" formatCode="General">
                  <c:v>-9.6693020342662663</c:v>
                </c:pt>
                <c:pt idx="1387" formatCode="General">
                  <c:v>-9.7140473800528113</c:v>
                </c:pt>
                <c:pt idx="1388" formatCode="General">
                  <c:v>-9.7589768548032119</c:v>
                </c:pt>
                <c:pt idx="1389" formatCode="General">
                  <c:v>-9.8041267133295769</c:v>
                </c:pt>
                <c:pt idx="1390" formatCode="General">
                  <c:v>-9.8494946050303902</c:v>
                </c:pt>
                <c:pt idx="1391" formatCode="General">
                  <c:v>-9.8950557873040346</c:v>
                </c:pt>
                <c:pt idx="1392" formatCode="General">
                  <c:v>-9.9408308919918227</c:v>
                </c:pt>
                <c:pt idx="1393" formatCode="General">
                  <c:v>-9.9868097286436495</c:v>
                </c:pt>
                <c:pt idx="1394" formatCode="General">
                  <c:v>-10.032995799977598</c:v>
                </c:pt>
                <c:pt idx="1395" formatCode="General">
                  <c:v>-10.079398052587639</c:v>
                </c:pt>
                <c:pt idx="1396" formatCode="General">
                  <c:v>-10.126014997026477</c:v>
                </c:pt>
                <c:pt idx="1397" formatCode="General">
                  <c:v>-10.172846903353062</c:v>
                </c:pt>
                <c:pt idx="1398" formatCode="General">
                  <c:v>-10.219895933531209</c:v>
                </c:pt>
                <c:pt idx="1399" formatCode="General">
                  <c:v>-10.26715265320972</c:v>
                </c:pt>
                <c:pt idx="1400" formatCode="General">
                  <c:v>-10.314639992068445</c:v>
                </c:pt>
                <c:pt idx="1401" formatCode="General">
                  <c:v>-10.362342023683949</c:v>
                </c:pt>
                <c:pt idx="1402" formatCode="General">
                  <c:v>-10.410274325078904</c:v>
                </c:pt>
                <c:pt idx="1403" formatCode="General">
                  <c:v>-10.458431346306105</c:v>
                </c:pt>
                <c:pt idx="1404" formatCode="General">
                  <c:v>-10.506814629035347</c:v>
                </c:pt>
                <c:pt idx="1405" formatCode="General">
                  <c:v>-10.555425671433442</c:v>
                </c:pt>
                <c:pt idx="1406" formatCode="General">
                  <c:v>-10.604265981524176</c:v>
                </c:pt>
                <c:pt idx="1407" formatCode="General">
                  <c:v>-10.653337063142768</c:v>
                </c:pt>
                <c:pt idx="1408" formatCode="General">
                  <c:v>-10.702640416345782</c:v>
                </c:pt>
                <c:pt idx="1409" formatCode="General">
                  <c:v>-10.752177536624483</c:v>
                </c:pt>
                <c:pt idx="1410" formatCode="General">
                  <c:v>-10.801949914920801</c:v>
                </c:pt>
                <c:pt idx="1411" formatCode="General">
                  <c:v>-10.851959037716245</c:v>
                </c:pt>
                <c:pt idx="1412" formatCode="General">
                  <c:v>-10.902206386364035</c:v>
                </c:pt>
                <c:pt idx="1413" formatCode="General">
                  <c:v>-10.95269343722542</c:v>
                </c:pt>
                <c:pt idx="1414" formatCode="General">
                  <c:v>-11.003421660960022</c:v>
                </c:pt>
                <c:pt idx="1415" formatCode="General">
                  <c:v>-11.054392522751535</c:v>
                </c:pt>
                <c:pt idx="1416" formatCode="General">
                  <c:v>-11.105607481969669</c:v>
                </c:pt>
                <c:pt idx="1417" formatCode="General">
                  <c:v>-11.15706799130038</c:v>
                </c:pt>
                <c:pt idx="1418" formatCode="General">
                  <c:v>-11.208775497750498</c:v>
                </c:pt>
                <c:pt idx="1419" formatCode="General">
                  <c:v>-11.260731831066035</c:v>
                </c:pt>
                <c:pt idx="1420" formatCode="General">
                  <c:v>-11.312937651585022</c:v>
                </c:pt>
                <c:pt idx="1421" formatCode="General">
                  <c:v>-11.365394767718708</c:v>
                </c:pt>
                <c:pt idx="1422" formatCode="General">
                  <c:v>-11.418104597301715</c:v>
                </c:pt>
                <c:pt idx="1423" formatCode="General">
                  <c:v>-11.471068550787313</c:v>
                </c:pt>
                <c:pt idx="1424" formatCode="General">
                  <c:v>-11.524288030011929</c:v>
                </c:pt>
                <c:pt idx="1425" formatCode="General">
                  <c:v>-11.577764428845819</c:v>
                </c:pt>
                <c:pt idx="1426" formatCode="General">
                  <c:v>-11.631498691300633</c:v>
                </c:pt>
                <c:pt idx="1427" formatCode="General">
                  <c:v>-11.685493065851661</c:v>
                </c:pt>
                <c:pt idx="1428" formatCode="General">
                  <c:v>-11.739748486426144</c:v>
                </c:pt>
                <c:pt idx="1429" formatCode="General">
                  <c:v>-11.794266309511487</c:v>
                </c:pt>
                <c:pt idx="1430" formatCode="General">
                  <c:v>-11.849047880413144</c:v>
                </c:pt>
                <c:pt idx="1431" formatCode="General">
                  <c:v>-11.904094567078449</c:v>
                </c:pt>
                <c:pt idx="1432" formatCode="General">
                  <c:v>-11.959407635064689</c:v>
                </c:pt>
                <c:pt idx="1433" formatCode="General">
                  <c:v>-12.014988427237064</c:v>
                </c:pt>
                <c:pt idx="1434" formatCode="General">
                  <c:v>-12.070838246253425</c:v>
                </c:pt>
                <c:pt idx="1435" formatCode="General">
                  <c:v>-12.126958382811415</c:v>
                </c:pt>
                <c:pt idx="1436" formatCode="General">
                  <c:v>-12.18335011537469</c:v>
                </c:pt>
                <c:pt idx="1437" formatCode="General">
                  <c:v>-12.240014710076322</c:v>
                </c:pt>
                <c:pt idx="1438" formatCode="General">
                  <c:v>-12.296953383263094</c:v>
                </c:pt>
                <c:pt idx="1439" formatCode="General">
                  <c:v>-12.354167447275524</c:v>
                </c:pt>
                <c:pt idx="1440" formatCode="General">
                  <c:v>-12.411658092291777</c:v>
                </c:pt>
                <c:pt idx="1441" formatCode="General">
                  <c:v>-12.469426530482529</c:v>
                </c:pt>
                <c:pt idx="1442" formatCode="General">
                  <c:v>-12.527473957466846</c:v>
                </c:pt>
                <c:pt idx="1443" formatCode="General">
                  <c:v>-12.58580156074126</c:v>
                </c:pt>
                <c:pt idx="1444" formatCode="General">
                  <c:v>-12.644410506625956</c:v>
                </c:pt>
                <c:pt idx="1445" formatCode="General">
                  <c:v>-12.703301946271171</c:v>
                </c:pt>
                <c:pt idx="1446" formatCode="General">
                  <c:v>-12.762477016765651</c:v>
                </c:pt>
                <c:pt idx="1447" formatCode="General">
                  <c:v>-12.821936840698051</c:v>
                </c:pt>
                <c:pt idx="1448" formatCode="General">
                  <c:v>-12.881682518166873</c:v>
                </c:pt>
                <c:pt idx="1449" formatCode="General">
                  <c:v>-12.941715137677292</c:v>
                </c:pt>
                <c:pt idx="1450" formatCode="General">
                  <c:v>-13.002035769610348</c:v>
                </c:pt>
                <c:pt idx="1451" formatCode="General">
                  <c:v>-13.062645465782362</c:v>
                </c:pt>
                <c:pt idx="1452" formatCode="General">
                  <c:v>-13.123545260377526</c:v>
                </c:pt>
                <c:pt idx="1453" formatCode="General">
                  <c:v>-13.184736169396484</c:v>
                </c:pt>
                <c:pt idx="1454" formatCode="General">
                  <c:v>-13.246219189103218</c:v>
                </c:pt>
                <c:pt idx="1455" formatCode="General">
                  <c:v>-13.307995297636046</c:v>
                </c:pt>
                <c:pt idx="1456" formatCode="General">
                  <c:v>-13.370065458158507</c:v>
                </c:pt>
                <c:pt idx="1457" formatCode="General">
                  <c:v>-13.432430607877766</c:v>
                </c:pt>
                <c:pt idx="1458" formatCode="General">
                  <c:v>-13.495091666574954</c:v>
                </c:pt>
                <c:pt idx="1459" formatCode="General">
                  <c:v>-13.55804953399252</c:v>
                </c:pt>
                <c:pt idx="1460" formatCode="General">
                  <c:v>-13.621305031671959</c:v>
                </c:pt>
                <c:pt idx="1461" formatCode="General">
                  <c:v>-13.68485913292275</c:v>
                </c:pt>
                <c:pt idx="1462" formatCode="General">
                  <c:v>-13.748712618504403</c:v>
                </c:pt>
                <c:pt idx="1463" formatCode="General">
                  <c:v>-13.812866256541074</c:v>
                </c:pt>
                <c:pt idx="1464" formatCode="General">
                  <c:v>-13.877320938727729</c:v>
                </c:pt>
                <c:pt idx="1465" formatCode="General">
                  <c:v>-13.942077388225499</c:v>
                </c:pt>
                <c:pt idx="1466" formatCode="General">
                  <c:v>-14.007136399990628</c:v>
                </c:pt>
                <c:pt idx="1467" formatCode="General">
                  <c:v>-14.072498622198578</c:v>
                </c:pt>
                <c:pt idx="1468" formatCode="General">
                  <c:v>-14.138164796834792</c:v>
                </c:pt>
                <c:pt idx="1469" formatCode="General">
                  <c:v>-14.204135480399781</c:v>
                </c:pt>
                <c:pt idx="1470" formatCode="General">
                  <c:v>-14.270411603212192</c:v>
                </c:pt>
                <c:pt idx="1471" formatCode="General">
                  <c:v>-14.336993668790099</c:v>
                </c:pt>
                <c:pt idx="1472" formatCode="General">
                  <c:v>-14.403882532502983</c:v>
                </c:pt>
                <c:pt idx="1473" formatCode="General">
                  <c:v>-14.471078354618129</c:v>
                </c:pt>
                <c:pt idx="1474" formatCode="General">
                  <c:v>-14.538583935744469</c:v>
                </c:pt>
                <c:pt idx="1475" formatCode="General">
                  <c:v>-14.606395303443866</c:v>
                </c:pt>
                <c:pt idx="1476" formatCode="General">
                  <c:v>-14.674515916020843</c:v>
                </c:pt>
                <c:pt idx="1477" formatCode="General">
                  <c:v>-14.742947603120371</c:v>
                </c:pt>
                <c:pt idx="1478" formatCode="General">
                  <c:v>-14.811687815955914</c:v>
                </c:pt>
                <c:pt idx="1479" formatCode="General">
                  <c:v>-14.880737721267996</c:v>
                </c:pt>
                <c:pt idx="1480" formatCode="General">
                  <c:v>-14.950097972843558</c:v>
                </c:pt>
                <c:pt idx="1481" formatCode="General">
                  <c:v>-15.019768462216319</c:v>
                </c:pt>
                <c:pt idx="1482" formatCode="General">
                  <c:v>-15.089751370956154</c:v>
                </c:pt>
                <c:pt idx="1483" formatCode="General">
                  <c:v>-15.160053673575415</c:v>
                </c:pt>
                <c:pt idx="1484" formatCode="General">
                  <c:v>-15.230658161188369</c:v>
                </c:pt>
                <c:pt idx="1485" formatCode="General">
                  <c:v>-15.301577625217345</c:v>
                </c:pt>
                <c:pt idx="1486" formatCode="General">
                  <c:v>-15.372810092323309</c:v>
                </c:pt>
                <c:pt idx="1487" formatCode="General">
                  <c:v>-15.444347958744107</c:v>
                </c:pt>
                <c:pt idx="1488" formatCode="General">
                  <c:v>-15.516206293949789</c:v>
                </c:pt>
                <c:pt idx="1489" formatCode="General">
                  <c:v>-15.588378277045134</c:v>
                </c:pt>
                <c:pt idx="1490" formatCode="General">
                  <c:v>-15.660879186040104</c:v>
                </c:pt>
                <c:pt idx="1491" formatCode="General">
                  <c:v>-15.733678844897662</c:v>
                </c:pt>
                <c:pt idx="1492" formatCode="General">
                  <c:v>-15.806792481096391</c:v>
                </c:pt>
                <c:pt idx="1493" formatCode="General">
                  <c:v>-15.880220274501497</c:v>
                </c:pt>
                <c:pt idx="1494" formatCode="General">
                  <c:v>-15.953946084358787</c:v>
                </c:pt>
                <c:pt idx="1495" formatCode="General">
                  <c:v>-16.028001878723988</c:v>
                </c:pt>
                <c:pt idx="1496" formatCode="General">
                  <c:v>-16.102384158196891</c:v>
                </c:pt>
                <c:pt idx="1497" formatCode="General">
                  <c:v>-16.177068985620807</c:v>
                </c:pt>
                <c:pt idx="1498" formatCode="General">
                  <c:v>-16.252073573700603</c:v>
                </c:pt>
                <c:pt idx="1499" formatCode="General">
                  <c:v>-16.327387230184176</c:v>
                </c:pt>
                <c:pt idx="1500" formatCode="General">
                  <c:v>-16.40301191908738</c:v>
                </c:pt>
                <c:pt idx="1501" formatCode="General">
                  <c:v>-16.478954252499992</c:v>
                </c:pt>
                <c:pt idx="1502">
                  <c:v>-16.478954252499314</c:v>
                </c:pt>
                <c:pt idx="1503">
                  <c:v>-16.201199556098487</c:v>
                </c:pt>
                <c:pt idx="1504">
                  <c:v>-15.925582353599633</c:v>
                </c:pt>
                <c:pt idx="1505">
                  <c:v>-15.652195996300918</c:v>
                </c:pt>
                <c:pt idx="1506">
                  <c:v>-15.381082215899088</c:v>
                </c:pt>
                <c:pt idx="1507">
                  <c:v>-15.112295855801651</c:v>
                </c:pt>
                <c:pt idx="1508">
                  <c:v>-14.845889684399626</c:v>
                </c:pt>
                <c:pt idx="1509">
                  <c:v>-14.581915525198994</c:v>
                </c:pt>
                <c:pt idx="1510">
                  <c:v>-14.320421241702585</c:v>
                </c:pt>
                <c:pt idx="1511">
                  <c:v>-14.061453563099498</c:v>
                </c:pt>
                <c:pt idx="1512">
                  <c:v>-13.805056818698539</c:v>
                </c:pt>
                <c:pt idx="1513">
                  <c:v>-13.551273078800854</c:v>
                </c:pt>
                <c:pt idx="1514">
                  <c:v>-13.30014271210128</c:v>
                </c:pt>
                <c:pt idx="1515">
                  <c:v>-13.051705158199004</c:v>
                </c:pt>
                <c:pt idx="1516">
                  <c:v>-12.805988197701152</c:v>
                </c:pt>
                <c:pt idx="1517">
                  <c:v>-12.563042651600817</c:v>
                </c:pt>
                <c:pt idx="1518">
                  <c:v>-12.32286943120191</c:v>
                </c:pt>
                <c:pt idx="1519">
                  <c:v>-12.085524839600097</c:v>
                </c:pt>
                <c:pt idx="1520">
                  <c:v>-11.85103956999961</c:v>
                </c:pt>
                <c:pt idx="1521">
                  <c:v>-11.619408202800988</c:v>
                </c:pt>
                <c:pt idx="1522">
                  <c:v>-11.390662828799766</c:v>
                </c:pt>
                <c:pt idx="1523">
                  <c:v>-11.164841087899239</c:v>
                </c:pt>
                <c:pt idx="1524">
                  <c:v>-10.941950970200242</c:v>
                </c:pt>
                <c:pt idx="1525">
                  <c:v>-10.722008788198561</c:v>
                </c:pt>
                <c:pt idx="1526">
                  <c:v>-10.505028379199953</c:v>
                </c:pt>
                <c:pt idx="1527">
                  <c:v>-10.291022460399844</c:v>
                </c:pt>
                <c:pt idx="1528">
                  <c:v>-10.079999951600561</c:v>
                </c:pt>
                <c:pt idx="1529">
                  <c:v>-9.8719707702888009</c:v>
                </c:pt>
                <c:pt idx="1530">
                  <c:v>-9.6669396325790053</c:v>
                </c:pt>
                <c:pt idx="1531">
                  <c:v>-9.4649107371205563</c:v>
                </c:pt>
                <c:pt idx="1532">
                  <c:v>-9.2658878218312548</c:v>
                </c:pt>
                <c:pt idx="1533">
                  <c:v>-9.0698709644891586</c:v>
                </c:pt>
                <c:pt idx="1534">
                  <c:v>-8.8768594486979993</c:v>
                </c:pt>
                <c:pt idx="1535">
                  <c:v>-8.6868490895298063</c:v>
                </c:pt>
                <c:pt idx="1536">
                  <c:v>-8.49983651648947</c:v>
                </c:pt>
                <c:pt idx="1537">
                  <c:v>-8.3158121652400059</c:v>
                </c:pt>
                <c:pt idx="1538">
                  <c:v>-8.1347755616292581</c:v>
                </c:pt>
                <c:pt idx="1539">
                  <c:v>-7.9567085673386613</c:v>
                </c:pt>
                <c:pt idx="1540">
                  <c:v>-7.7816088939711046</c:v>
                </c:pt>
                <c:pt idx="1541">
                  <c:v>-7.6094488638692743</c:v>
                </c:pt>
                <c:pt idx="1542">
                  <c:v>-7.440241294712532</c:v>
                </c:pt>
                <c:pt idx="1543">
                  <c:v>-7.2739433742902104</c:v>
                </c:pt>
                <c:pt idx="1544">
                  <c:v>-7.1105366782181845</c:v>
                </c:pt>
                <c:pt idx="1545">
                  <c:v>-6.950040250208092</c:v>
                </c:pt>
                <c:pt idx="1546">
                  <c:v>-6.7923962802802373</c:v>
                </c:pt>
                <c:pt idx="1547">
                  <c:v>-6.6375992730719382</c:v>
                </c:pt>
                <c:pt idx="1548">
                  <c:v>-6.4856172644393633</c:v>
                </c:pt>
                <c:pt idx="1549">
                  <c:v>-6.3364391840892225</c:v>
                </c:pt>
                <c:pt idx="1550">
                  <c:v>-6.1900470550285185</c:v>
                </c:pt>
                <c:pt idx="1551">
                  <c:v>-6.0464020454568939</c:v>
                </c:pt>
                <c:pt idx="1552">
                  <c:v>-5.9054826017093864</c:v>
                </c:pt>
                <c:pt idx="1553">
                  <c:v>-5.7672804939787516</c:v>
                </c:pt>
                <c:pt idx="1554">
                  <c:v>-5.6317198553390231</c:v>
                </c:pt>
                <c:pt idx="1555">
                  <c:v>-5.4988238856096157</c:v>
                </c:pt>
                <c:pt idx="1556">
                  <c:v>-5.3685384320883127</c:v>
                </c:pt>
                <c:pt idx="1557">
                  <c:v>-5.2408315871092137</c:v>
                </c:pt>
                <c:pt idx="1558">
                  <c:v>-5.1156850024512526</c:v>
                </c:pt>
                <c:pt idx="1559">
                  <c:v>-4.9930572880603385</c:v>
                </c:pt>
                <c:pt idx="1560">
                  <c:v>-4.8729343085397261</c:v>
                </c:pt>
                <c:pt idx="1561">
                  <c:v>-4.7552639460706745</c:v>
                </c:pt>
                <c:pt idx="1562">
                  <c:v>-4.6400212010289543</c:v>
                </c:pt>
                <c:pt idx="1563">
                  <c:v>-4.5271715914114576</c:v>
                </c:pt>
                <c:pt idx="1564">
                  <c:v>-4.4166848528101621</c:v>
                </c:pt>
                <c:pt idx="1565">
                  <c:v>-4.3085259071801394</c:v>
                </c:pt>
                <c:pt idx="1566">
                  <c:v>-4.2026614823891384</c:v>
                </c:pt>
                <c:pt idx="1567">
                  <c:v>-4.0990569951698062</c:v>
                </c:pt>
                <c:pt idx="1568">
                  <c:v>-3.997678271789467</c:v>
                </c:pt>
                <c:pt idx="1569">
                  <c:v>-3.8984913925899636</c:v>
                </c:pt>
                <c:pt idx="1570">
                  <c:v>-3.8014601756699737</c:v>
                </c:pt>
                <c:pt idx="1571">
                  <c:v>-3.7065517813115192</c:v>
                </c:pt>
                <c:pt idx="1572">
                  <c:v>-3.6137304151199157</c:v>
                </c:pt>
                <c:pt idx="1573">
                  <c:v>-3.5229617326988234</c:v>
                </c:pt>
                <c:pt idx="1574">
                  <c:v>-3.4342113798609653</c:v>
                </c:pt>
                <c:pt idx="1575">
                  <c:v>-3.347446197380505</c:v>
                </c:pt>
                <c:pt idx="1576">
                  <c:v>-3.2626273247994231</c:v>
                </c:pt>
                <c:pt idx="1577">
                  <c:v>-3.1797214958295577</c:v>
                </c:pt>
                <c:pt idx="1578">
                  <c:v>-3.0986970718599052</c:v>
                </c:pt>
                <c:pt idx="1579">
                  <c:v>-3.0195186298017802</c:v>
                </c:pt>
                <c:pt idx="1580">
                  <c:v>-2.9421522083018892</c:v>
                </c:pt>
                <c:pt idx="1581">
                  <c:v>-2.8665640870513669</c:v>
                </c:pt>
                <c:pt idx="1582">
                  <c:v>-2.79271896405985</c:v>
                </c:pt>
                <c:pt idx="1583">
                  <c:v>-2.7205845324420519</c:v>
                </c:pt>
                <c:pt idx="1584">
                  <c:v>-2.6501289191318245</c:v>
                </c:pt>
                <c:pt idx="1585">
                  <c:v>-2.5813202990894055</c:v>
                </c:pt>
                <c:pt idx="1586">
                  <c:v>-2.5141216596007596</c:v>
                </c:pt>
                <c:pt idx="1587">
                  <c:v>-2.4485065841492739</c:v>
                </c:pt>
                <c:pt idx="1588">
                  <c:v>-2.3844375421493873</c:v>
                </c:pt>
                <c:pt idx="1589">
                  <c:v>-2.321886012839621</c:v>
                </c:pt>
                <c:pt idx="1590">
                  <c:v>-2.2608220751811006</c:v>
                </c:pt>
                <c:pt idx="1591">
                  <c:v>-2.2012072149601418</c:v>
                </c:pt>
                <c:pt idx="1592">
                  <c:v>-2.1430212901700734</c:v>
                </c:pt>
                <c:pt idx="1593">
                  <c:v>-2.0862428475189105</c:v>
                </c:pt>
                <c:pt idx="1594">
                  <c:v>-2.0308073006607255</c:v>
                </c:pt>
                <c:pt idx="1595">
                  <c:v>-1.9767369193902147</c:v>
                </c:pt>
                <c:pt idx="1596">
                  <c:v>-1.9239408805219631</c:v>
                </c:pt>
                <c:pt idx="1597">
                  <c:v>-1.8724385143205611</c:v>
                </c:pt>
                <c:pt idx="1598">
                  <c:v>-1.8221848408708303</c:v>
                </c:pt>
                <c:pt idx="1599">
                  <c:v>-1.7731434517099027</c:v>
                </c:pt>
                <c:pt idx="1600">
                  <c:v>-1.7253033474491795</c:v>
                </c:pt>
                <c:pt idx="1601">
                  <c:v>-1.6786354232398317</c:v>
                </c:pt>
                <c:pt idx="1602">
                  <c:v>-1.6331090886507389</c:v>
                </c:pt>
                <c:pt idx="1603">
                  <c:v>-1.5887002303906312</c:v>
                </c:pt>
                <c:pt idx="1604">
                  <c:v>-1.5453831161106406</c:v>
                </c:pt>
                <c:pt idx="1605">
                  <c:v>-1.5031315543885184</c:v>
                </c:pt>
                <c:pt idx="1606">
                  <c:v>-1.4619215234289249</c:v>
                </c:pt>
                <c:pt idx="1607">
                  <c:v>-1.4217286389392099</c:v>
                </c:pt>
                <c:pt idx="1608">
                  <c:v>-1.3825308385880213</c:v>
                </c:pt>
                <c:pt idx="1609">
                  <c:v>-1.3443019838808066</c:v>
                </c:pt>
                <c:pt idx="1610">
                  <c:v>-1.3070207967001406</c:v>
                </c:pt>
                <c:pt idx="1611">
                  <c:v>-1.2706631704799782</c:v>
                </c:pt>
                <c:pt idx="1612">
                  <c:v>-1.2352100313296812</c:v>
                </c:pt>
                <c:pt idx="1613">
                  <c:v>-1.2006385818192815</c:v>
                </c:pt>
                <c:pt idx="1614">
                  <c:v>-1.1669271788296023</c:v>
                </c:pt>
                <c:pt idx="1615">
                  <c:v>-1.1340551582108684</c:v>
                </c:pt>
                <c:pt idx="1616">
                  <c:v>-1.1020022245191612</c:v>
                </c:pt>
                <c:pt idx="1617">
                  <c:v>-1.070747988989363</c:v>
                </c:pt>
                <c:pt idx="1618">
                  <c:v>-1.0402735385992878</c:v>
                </c:pt>
                <c:pt idx="1619">
                  <c:v>-1.0105606790132373</c:v>
                </c:pt>
                <c:pt idx="1620">
                  <c:v>-0.98159062444077316</c:v>
                </c:pt>
                <c:pt idx="1621">
                  <c:v>-0.95334272693230526</c:v>
                </c:pt>
                <c:pt idx="1622">
                  <c:v>-0.92579941368433771</c:v>
                </c:pt>
                <c:pt idx="1623">
                  <c:v>-0.89894483977310646</c:v>
                </c:pt>
                <c:pt idx="1624">
                  <c:v>-0.87276154800083838</c:v>
                </c:pt>
                <c:pt idx="1625">
                  <c:v>-0.84723237565778242</c:v>
                </c:pt>
                <c:pt idx="1626">
                  <c:v>-0.82234107111299681</c:v>
                </c:pt>
                <c:pt idx="1627">
                  <c:v>-0.79807109232568563</c:v>
                </c:pt>
                <c:pt idx="1628">
                  <c:v>-0.7744060976576268</c:v>
                </c:pt>
                <c:pt idx="1629">
                  <c:v>-0.75133188940300344</c:v>
                </c:pt>
                <c:pt idx="1630">
                  <c:v>-0.7288331958483425</c:v>
                </c:pt>
                <c:pt idx="1631">
                  <c:v>-0.70689530044072968</c:v>
                </c:pt>
                <c:pt idx="1632">
                  <c:v>-0.68550353214823811</c:v>
                </c:pt>
                <c:pt idx="1633">
                  <c:v>-0.66464434397547156</c:v>
                </c:pt>
                <c:pt idx="1634">
                  <c:v>-0.6443044975751907</c:v>
                </c:pt>
                <c:pt idx="1635">
                  <c:v>-0.62446902986355379</c:v>
                </c:pt>
                <c:pt idx="1636">
                  <c:v>-0.60512595656827017</c:v>
                </c:pt>
                <c:pt idx="1637">
                  <c:v>-0.5862656025653129</c:v>
                </c:pt>
                <c:pt idx="1638">
                  <c:v>-0.56786605176754645</c:v>
                </c:pt>
                <c:pt idx="1639">
                  <c:v>-0.54992480245700448</c:v>
                </c:pt>
                <c:pt idx="1640">
                  <c:v>-0.53243740121164973</c:v>
                </c:pt>
                <c:pt idx="1641">
                  <c:v>-0.51535904868371885</c:v>
                </c:pt>
                <c:pt idx="1642">
                  <c:v>-0.49871553306444921</c:v>
                </c:pt>
                <c:pt idx="1643">
                  <c:v>-0.48247783633992913</c:v>
                </c:pt>
                <c:pt idx="1644">
                  <c:v>-0.46663415396302926</c:v>
                </c:pt>
                <c:pt idx="1645">
                  <c:v>-0.45118176709645569</c:v>
                </c:pt>
                <c:pt idx="1646">
                  <c:v>-0.43610685204508048</c:v>
                </c:pt>
                <c:pt idx="1647">
                  <c:v>-0.42139947503808606</c:v>
                </c:pt>
                <c:pt idx="1648">
                  <c:v>-0.40704849846832714</c:v>
                </c:pt>
                <c:pt idx="1649">
                  <c:v>-0.39304711451087809</c:v>
                </c:pt>
                <c:pt idx="1650">
                  <c:v>-0.37938478857925911</c:v>
                </c:pt>
                <c:pt idx="1651">
                  <c:v>-0.36605397602491213</c:v>
                </c:pt>
                <c:pt idx="1652">
                  <c:v>-0.35304249215196504</c:v>
                </c:pt>
                <c:pt idx="1653">
                  <c:v>-0.34034378976149354</c:v>
                </c:pt>
                <c:pt idx="1654">
                  <c:v>-0.32794925513537404</c:v>
                </c:pt>
                <c:pt idx="1655">
                  <c:v>-0.31585091238168145</c:v>
                </c:pt>
                <c:pt idx="1656">
                  <c:v>-0.30404048286397767</c:v>
                </c:pt>
                <c:pt idx="1657">
                  <c:v>-0.29251047381555118</c:v>
                </c:pt>
                <c:pt idx="1658">
                  <c:v>-0.28125313692070225</c:v>
                </c:pt>
                <c:pt idx="1659">
                  <c:v>-0.27026138322744997</c:v>
                </c:pt>
                <c:pt idx="1660">
                  <c:v>-0.25952797108048897</c:v>
                </c:pt>
                <c:pt idx="1661">
                  <c:v>-0.24904569941888061</c:v>
                </c:pt>
                <c:pt idx="1662">
                  <c:v>-0.23880831660499438</c:v>
                </c:pt>
                <c:pt idx="1663">
                  <c:v>-0.22880857889888045</c:v>
                </c:pt>
                <c:pt idx="1664">
                  <c:v>-0.21903923979435377</c:v>
                </c:pt>
                <c:pt idx="1665">
                  <c:v>-0.20949615940511312</c:v>
                </c:pt>
                <c:pt idx="1666">
                  <c:v>-0.20017210277101866</c:v>
                </c:pt>
                <c:pt idx="1667">
                  <c:v>-0.191062180683681</c:v>
                </c:pt>
                <c:pt idx="1668">
                  <c:v>-0.18215871176522885</c:v>
                </c:pt>
                <c:pt idx="1669">
                  <c:v>-0.17345660405790198</c:v>
                </c:pt>
                <c:pt idx="1670">
                  <c:v>-0.16495079488908146</c:v>
                </c:pt>
                <c:pt idx="1671">
                  <c:v>-0.15663588609384918</c:v>
                </c:pt>
                <c:pt idx="1672">
                  <c:v>-0.14850668488183968</c:v>
                </c:pt>
                <c:pt idx="1673">
                  <c:v>-0.14055869428834758</c:v>
                </c:pt>
                <c:pt idx="1674">
                  <c:v>-0.13278571439612782</c:v>
                </c:pt>
                <c:pt idx="1675">
                  <c:v>-0.12518367316911616</c:v>
                </c:pt>
                <c:pt idx="1676">
                  <c:v>-0.11774720318690611</c:v>
                </c:pt>
                <c:pt idx="1677">
                  <c:v>-0.11047312399903639</c:v>
                </c:pt>
                <c:pt idx="1678">
                  <c:v>-0.10335612292222293</c:v>
                </c:pt>
                <c:pt idx="1679">
                  <c:v>-9.6392163560830385E-2</c:v>
                </c:pt>
                <c:pt idx="1680">
                  <c:v>-8.9578615524305627E-2</c:v>
                </c:pt>
                <c:pt idx="1681">
                  <c:v>-8.2907300712385598E-2</c:v>
                </c:pt>
                <c:pt idx="1682">
                  <c:v>-7.637925839277894E-2</c:v>
                </c:pt>
                <c:pt idx="1683">
                  <c:v>-6.998543107619444E-2</c:v>
                </c:pt>
                <c:pt idx="1684">
                  <c:v>-6.3725436858099796E-2</c:v>
                </c:pt>
                <c:pt idx="1685">
                  <c:v>-5.7597960779994552E-2</c:v>
                </c:pt>
                <c:pt idx="1686">
                  <c:v>-5.1591626966166947E-2</c:v>
                </c:pt>
                <c:pt idx="1687">
                  <c:v>-4.5709921374993114E-2</c:v>
                </c:pt>
                <c:pt idx="1688">
                  <c:v>-3.9952936824279625E-2</c:v>
                </c:pt>
                <c:pt idx="1689">
                  <c:v>-3.430624208280645E-2</c:v>
                </c:pt>
                <c:pt idx="1690">
                  <c:v>-2.8766884950239446E-2</c:v>
                </c:pt>
                <c:pt idx="1691">
                  <c:v>-2.3347618276496524E-2</c:v>
                </c:pt>
                <c:pt idx="1692">
                  <c:v>-1.8030576965263355E-2</c:v>
                </c:pt>
                <c:pt idx="1693">
                  <c:v>-1.281526937916664E-2</c:v>
                </c:pt>
                <c:pt idx="1694">
                  <c:v>-7.7042285310285914E-3</c:v>
                </c:pt>
                <c:pt idx="1695">
                  <c:v>-2.6957526226762908E-3</c:v>
                </c:pt>
                <c:pt idx="1696">
                  <c:v>2.2294183713666331E-3</c:v>
                </c:pt>
                <c:pt idx="1697">
                  <c:v>7.0559778376310589E-3</c:v>
                </c:pt>
                <c:pt idx="1698">
                  <c:v>1.1785808621989682E-2</c:v>
                </c:pt>
                <c:pt idx="1699">
                  <c:v>1.6433961110504609E-2</c:v>
                </c:pt>
                <c:pt idx="1700">
                  <c:v>2.0998376204917502E-2</c:v>
                </c:pt>
                <c:pt idx="1701">
                  <c:v>2.5478067081300664E-2</c:v>
                </c:pt>
                <c:pt idx="1702">
                  <c:v>2.9873595233851826E-2</c:v>
                </c:pt>
                <c:pt idx="1703">
                  <c:v>3.4191662055851814E-2</c:v>
                </c:pt>
                <c:pt idx="1704">
                  <c:v>3.8432965787986426E-2</c:v>
                </c:pt>
                <c:pt idx="1705">
                  <c:v>4.2599497570960126E-2</c:v>
                </c:pt>
                <c:pt idx="1706">
                  <c:v>4.6693511647718511E-2</c:v>
                </c:pt>
                <c:pt idx="1707">
                  <c:v>5.0716642514395824E-2</c:v>
                </c:pt>
                <c:pt idx="1708">
                  <c:v>5.4670952936772099E-2</c:v>
                </c:pt>
                <c:pt idx="1709">
                  <c:v>5.8558328967005684E-2</c:v>
                </c:pt>
                <c:pt idx="1710">
                  <c:v>6.238026830535072E-2</c:v>
                </c:pt>
                <c:pt idx="1711">
                  <c:v>6.613897588242755E-2</c:v>
                </c:pt>
                <c:pt idx="1712">
                  <c:v>6.9835663472354106E-2</c:v>
                </c:pt>
                <c:pt idx="1713">
                  <c:v>7.3472270482169255E-2</c:v>
                </c:pt>
                <c:pt idx="1714">
                  <c:v>7.7053173287724167E-2</c:v>
                </c:pt>
                <c:pt idx="1715">
                  <c:v>8.0574189546951572E-2</c:v>
                </c:pt>
                <c:pt idx="1716">
                  <c:v>8.4039680669216923E-2</c:v>
                </c:pt>
                <c:pt idx="1717">
                  <c:v>8.7448379235209081E-2</c:v>
                </c:pt>
                <c:pt idx="1718">
                  <c:v>9.0807147547024875E-2</c:v>
                </c:pt>
                <c:pt idx="1719">
                  <c:v>9.4114646397343626E-2</c:v>
                </c:pt>
                <c:pt idx="1720">
                  <c:v>9.7372594648723942E-2</c:v>
                </c:pt>
                <c:pt idx="1721">
                  <c:v>0.10058117510884551</c:v>
                </c:pt>
                <c:pt idx="1722">
                  <c:v>0.10374274578724285</c:v>
                </c:pt>
                <c:pt idx="1723">
                  <c:v>0.1068581767892855</c:v>
                </c:pt>
                <c:pt idx="1724">
                  <c:v>0.10992866171593138</c:v>
                </c:pt>
                <c:pt idx="1725">
                  <c:v>0.11295604496448804</c:v>
                </c:pt>
                <c:pt idx="1726">
                  <c:v>0.11593943780993715</c:v>
                </c:pt>
                <c:pt idx="1727">
                  <c:v>0.11888195353690317</c:v>
                </c:pt>
                <c:pt idx="1728">
                  <c:v>0.12178400313145726</c:v>
                </c:pt>
                <c:pt idx="1729">
                  <c:v>0.12464849659848079</c:v>
                </c:pt>
                <c:pt idx="1730">
                  <c:v>0.1274729337491543</c:v>
                </c:pt>
                <c:pt idx="1731">
                  <c:v>0.13025774414727145</c:v>
                </c:pt>
                <c:pt idx="1732">
                  <c:v>0.13300718862415373</c:v>
                </c:pt>
                <c:pt idx="1733">
                  <c:v>0.13572158591887859</c:v>
                </c:pt>
                <c:pt idx="1734">
                  <c:v>0.13840203616674113</c:v>
                </c:pt>
                <c:pt idx="1735">
                  <c:v>0.1410491199590671</c:v>
                </c:pt>
                <c:pt idx="1736">
                  <c:v>0.14366195426190034</c:v>
                </c:pt>
                <c:pt idx="1737">
                  <c:v>0.14624059369620704</c:v>
                </c:pt>
                <c:pt idx="1738">
                  <c:v>0.14878987744238026</c:v>
                </c:pt>
                <c:pt idx="1739">
                  <c:v>0.15130850029934229</c:v>
                </c:pt>
                <c:pt idx="1740">
                  <c:v>0.1537989139715385</c:v>
                </c:pt>
                <c:pt idx="1741">
                  <c:v>0.15625869300251174</c:v>
                </c:pt>
                <c:pt idx="1742">
                  <c:v>0.15869010117220878</c:v>
                </c:pt>
                <c:pt idx="1743">
                  <c:v>0.16109243866885004</c:v>
                </c:pt>
                <c:pt idx="1744">
                  <c:v>0.16346918354491216</c:v>
                </c:pt>
                <c:pt idx="1745">
                  <c:v>0.16581960368380344</c:v>
                </c:pt>
                <c:pt idx="1746">
                  <c:v>0.16814530963702368</c:v>
                </c:pt>
                <c:pt idx="1747">
                  <c:v>0.17044500615987448</c:v>
                </c:pt>
                <c:pt idx="1748">
                  <c:v>0.17272264842875612</c:v>
                </c:pt>
                <c:pt idx="1749">
                  <c:v>0.17497317083725272</c:v>
                </c:pt>
                <c:pt idx="1750">
                  <c:v>0.17719911341465175</c:v>
                </c:pt>
                <c:pt idx="1751">
                  <c:v>0.17940465834274152</c:v>
                </c:pt>
                <c:pt idx="1752">
                  <c:v>0.18158785908425784</c:v>
                </c:pt>
                <c:pt idx="1753">
                  <c:v>0.18374971002828505</c:v>
                </c:pt>
                <c:pt idx="1754">
                  <c:v>0.18589040819670419</c:v>
                </c:pt>
                <c:pt idx="1755">
                  <c:v>0.18801055723883178</c:v>
                </c:pt>
                <c:pt idx="1756">
                  <c:v>0.19011065934718288</c:v>
                </c:pt>
                <c:pt idx="1757">
                  <c:v>0.19219116782107595</c:v>
                </c:pt>
                <c:pt idx="1758">
                  <c:v>0.19425268807894097</c:v>
                </c:pt>
                <c:pt idx="1759">
                  <c:v>0.1962955852649105</c:v>
                </c:pt>
                <c:pt idx="1760">
                  <c:v>0.19832031942094039</c:v>
                </c:pt>
                <c:pt idx="1761">
                  <c:v>0.20032901013859455</c:v>
                </c:pt>
                <c:pt idx="1762">
                  <c:v>0.20231871807537619</c:v>
                </c:pt>
                <c:pt idx="1763">
                  <c:v>0.20429002733581877</c:v>
                </c:pt>
                <c:pt idx="1764">
                  <c:v>0.20624641979379271</c:v>
                </c:pt>
                <c:pt idx="1765">
                  <c:v>0.20818686059274435</c:v>
                </c:pt>
                <c:pt idx="1766">
                  <c:v>0.2101124861583252</c:v>
                </c:pt>
                <c:pt idx="1767">
                  <c:v>0.21202209287422316</c:v>
                </c:pt>
                <c:pt idx="1768">
                  <c:v>0.21391685818503153</c:v>
                </c:pt>
                <c:pt idx="1769">
                  <c:v>0.21579652815961484</c:v>
                </c:pt>
                <c:pt idx="1770">
                  <c:v>0.21766295284398615</c:v>
                </c:pt>
                <c:pt idx="1771">
                  <c:v>0.21951636958294529</c:v>
                </c:pt>
                <c:pt idx="1772">
                  <c:v>0.22135540273513638</c:v>
                </c:pt>
                <c:pt idx="1773">
                  <c:v>0.22318145032961276</c:v>
                </c:pt>
                <c:pt idx="1774">
                  <c:v>0.2249937250777708</c:v>
                </c:pt>
                <c:pt idx="1775">
                  <c:v>0.2267952101219223</c:v>
                </c:pt>
                <c:pt idx="1776">
                  <c:v>0.2285844938663775</c:v>
                </c:pt>
                <c:pt idx="1777">
                  <c:v>0.23036177903906674</c:v>
                </c:pt>
                <c:pt idx="1778">
                  <c:v>0.2321276361287487</c:v>
                </c:pt>
                <c:pt idx="1779">
                  <c:v>0.23388205529725226</c:v>
                </c:pt>
                <c:pt idx="1780">
                  <c:v>0.23562598119657976</c:v>
                </c:pt>
                <c:pt idx="1781">
                  <c:v>0.2373591911125896</c:v>
                </c:pt>
                <c:pt idx="1782">
                  <c:v>0.23908238563944378</c:v>
                </c:pt>
                <c:pt idx="1783">
                  <c:v>0.24079584148388192</c:v>
                </c:pt>
                <c:pt idx="1784">
                  <c:v>0.24250095101031713</c:v>
                </c:pt>
                <c:pt idx="1785">
                  <c:v>0.24419448280117437</c:v>
                </c:pt>
                <c:pt idx="1786">
                  <c:v>0.2458799924800614</c:v>
                </c:pt>
                <c:pt idx="1787">
                  <c:v>0.24755674123154237</c:v>
                </c:pt>
                <c:pt idx="1788">
                  <c:v>0.24922500101536912</c:v>
                </c:pt>
                <c:pt idx="1789">
                  <c:v>0.25088503903979198</c:v>
                </c:pt>
                <c:pt idx="1790">
                  <c:v>0.25253712035712289</c:v>
                </c:pt>
                <c:pt idx="1791">
                  <c:v>0.2541815063949891</c:v>
                </c:pt>
                <c:pt idx="1792">
                  <c:v>0.25581845555076255</c:v>
                </c:pt>
                <c:pt idx="1793">
                  <c:v>0.25744822330127876</c:v>
                </c:pt>
                <c:pt idx="1794">
                  <c:v>0.25907102247704644</c:v>
                </c:pt>
                <c:pt idx="1795">
                  <c:v>0.26068829713147862</c:v>
                </c:pt>
                <c:pt idx="1796">
                  <c:v>0.26229869641572723</c:v>
                </c:pt>
                <c:pt idx="1797">
                  <c:v>0.2638962406488583</c:v>
                </c:pt>
                <c:pt idx="1798">
                  <c:v>0.26549764943311061</c:v>
                </c:pt>
                <c:pt idx="1799">
                  <c:v>0.26708816169607708</c:v>
                </c:pt>
                <c:pt idx="1800">
                  <c:v>0.26867430207653148</c:v>
                </c:pt>
                <c:pt idx="1801">
                  <c:v>0.27025660599266282</c:v>
                </c:pt>
                <c:pt idx="1802">
                  <c:v>0.27183282307200635</c:v>
                </c:pt>
                <c:pt idx="1803">
                  <c:v>0.27340428560967911</c:v>
                </c:pt>
                <c:pt idx="1804">
                  <c:v>0.27497122638028859</c:v>
                </c:pt>
                <c:pt idx="1805">
                  <c:v>0.27653387777095145</c:v>
                </c:pt>
                <c:pt idx="1806">
                  <c:v>0.27809390528584188</c:v>
                </c:pt>
                <c:pt idx="1807">
                  <c:v>0.27964867002814175</c:v>
                </c:pt>
                <c:pt idx="1808">
                  <c:v>0.28119983196368908</c:v>
                </c:pt>
                <c:pt idx="1809">
                  <c:v>0.28274628172483868</c:v>
                </c:pt>
                <c:pt idx="1810">
                  <c:v>0.28429091422120384</c:v>
                </c:pt>
                <c:pt idx="1811">
                  <c:v>0.28583323769571534</c:v>
                </c:pt>
                <c:pt idx="1812">
                  <c:v>0.28737225060191213</c:v>
                </c:pt>
                <c:pt idx="1813">
                  <c:v>0.28890878971161116</c:v>
                </c:pt>
                <c:pt idx="1814">
                  <c:v>0.29044250863586163</c:v>
                </c:pt>
                <c:pt idx="1815">
                  <c:v>0.29197477010104034</c:v>
                </c:pt>
                <c:pt idx="1816">
                  <c:v>0.29350624900802463</c:v>
                </c:pt>
                <c:pt idx="1817">
                  <c:v>0.29503513200791637</c:v>
                </c:pt>
                <c:pt idx="1818">
                  <c:v>0.29656265872466836</c:v>
                </c:pt>
                <c:pt idx="1819">
                  <c:v>0.29808810658959944</c:v>
                </c:pt>
                <c:pt idx="1820">
                  <c:v>0.29961379525778081</c:v>
                </c:pt>
                <c:pt idx="1821">
                  <c:v>0.30113858218351353</c:v>
                </c:pt>
                <c:pt idx="1822">
                  <c:v>0.30266337225736945</c:v>
                </c:pt>
                <c:pt idx="1823">
                  <c:v>0.3041868550593354</c:v>
                </c:pt>
                <c:pt idx="1824">
                  <c:v>0.30571092775917663</c:v>
                </c:pt>
                <c:pt idx="1825">
                  <c:v>0.30723520821629563</c:v>
                </c:pt>
                <c:pt idx="1826">
                  <c:v>0.30875992110505146</c:v>
                </c:pt>
                <c:pt idx="1827">
                  <c:v>0.31028529159987533</c:v>
                </c:pt>
                <c:pt idx="1828">
                  <c:v>0.31181154549561124</c:v>
                </c:pt>
                <c:pt idx="1829">
                  <c:v>0.31333919213876243</c:v>
                </c:pt>
                <c:pt idx="1830">
                  <c:v>0.31486763049781175</c:v>
                </c:pt>
                <c:pt idx="1831">
                  <c:v>0.31639789643157978</c:v>
                </c:pt>
                <c:pt idx="1832">
                  <c:v>0.31792995631126031</c:v>
                </c:pt>
                <c:pt idx="1833">
                  <c:v>0.31946454729861973</c:v>
                </c:pt>
                <c:pt idx="1834">
                  <c:v>0.32100041609650187</c:v>
                </c:pt>
                <c:pt idx="1835">
                  <c:v>0.32253924128723122</c:v>
                </c:pt>
                <c:pt idx="1836">
                  <c:v>0.32408078628249715</c:v>
                </c:pt>
                <c:pt idx="1837">
                  <c:v>0.32562563901687364</c:v>
                </c:pt>
                <c:pt idx="1838">
                  <c:v>0.32717332172832797</c:v>
                </c:pt>
                <c:pt idx="1839">
                  <c:v>0.32872411223582432</c:v>
                </c:pt>
                <c:pt idx="1840">
                  <c:v>0.3302791209696021</c:v>
                </c:pt>
                <c:pt idx="1841">
                  <c:v>0.33183757519288071</c:v>
                </c:pt>
                <c:pt idx="1842">
                  <c:v>0.33340140409404834</c:v>
                </c:pt>
                <c:pt idx="1843">
                  <c:v>0.33496778323850734</c:v>
                </c:pt>
                <c:pt idx="1844">
                  <c:v>0.33653955218183729</c:v>
                </c:pt>
                <c:pt idx="1845">
                  <c:v>0.33811628874843674</c:v>
                </c:pt>
                <c:pt idx="1846">
                  <c:v>0.33969819203784302</c:v>
                </c:pt>
                <c:pt idx="1847">
                  <c:v>0.34128534480064876</c:v>
                </c:pt>
                <c:pt idx="1848">
                  <c:v>0.34287825089151786</c:v>
                </c:pt>
                <c:pt idx="1849">
                  <c:v>0.34447700144713805</c:v>
                </c:pt>
                <c:pt idx="1850">
                  <c:v>0.34608183627866673</c:v>
                </c:pt>
                <c:pt idx="1851">
                  <c:v>0.34769327078211232</c:v>
                </c:pt>
                <c:pt idx="1852">
                  <c:v>0.34931276805753747</c:v>
                </c:pt>
                <c:pt idx="1853">
                  <c:v>0.35093605645526693</c:v>
                </c:pt>
                <c:pt idx="1854">
                  <c:v>0.35256800545994199</c:v>
                </c:pt>
                <c:pt idx="1855">
                  <c:v>0.35420719279166685</c:v>
                </c:pt>
                <c:pt idx="1856">
                  <c:v>0.35585459277223419</c:v>
                </c:pt>
                <c:pt idx="1857">
                  <c:v>0.35750966274617996</c:v>
                </c:pt>
                <c:pt idx="1858">
                  <c:v>0.35917257138555014</c:v>
                </c:pt>
                <c:pt idx="1859">
                  <c:v>0.36084437263766062</c:v>
                </c:pt>
                <c:pt idx="1860">
                  <c:v>0.36252484238823901</c:v>
                </c:pt>
                <c:pt idx="1861">
                  <c:v>0.36421445794464774</c:v>
                </c:pt>
                <c:pt idx="1862">
                  <c:v>0.36591439253823094</c:v>
                </c:pt>
                <c:pt idx="1863">
                  <c:v>0.36762250008077479</c:v>
                </c:pt>
                <c:pt idx="1864">
                  <c:v>0.3693393116952835</c:v>
                </c:pt>
                <c:pt idx="1865">
                  <c:v>0.37106732273537352</c:v>
                </c:pt>
                <c:pt idx="1866">
                  <c:v>0.37280612403332275</c:v>
                </c:pt>
                <c:pt idx="1867">
                  <c:v>0.37455509582362573</c:v>
                </c:pt>
                <c:pt idx="1868">
                  <c:v>0.37631414834876514</c:v>
                </c:pt>
                <c:pt idx="1869">
                  <c:v>0.37808484442927692</c:v>
                </c:pt>
                <c:pt idx="1870">
                  <c:v>0.37986754241633475</c:v>
                </c:pt>
                <c:pt idx="1871">
                  <c:v>0.38166109498820022</c:v>
                </c:pt>
                <c:pt idx="1872">
                  <c:v>0.38346625839500498</c:v>
                </c:pt>
                <c:pt idx="1873">
                  <c:v>0.38528319613966139</c:v>
                </c:pt>
                <c:pt idx="1874">
                  <c:v>0.38711303172700734</c:v>
                </c:pt>
                <c:pt idx="1875">
                  <c:v>0.38895420615039455</c:v>
                </c:pt>
                <c:pt idx="1876">
                  <c:v>0.3908086080773332</c:v>
                </c:pt>
                <c:pt idx="1877">
                  <c:v>0.39267534239212276</c:v>
                </c:pt>
                <c:pt idx="1878">
                  <c:v>0.39455557431149929</c:v>
                </c:pt>
                <c:pt idx="1879">
                  <c:v>0.3964490012155038</c:v>
                </c:pt>
                <c:pt idx="1880">
                  <c:v>0.39835579692135925</c:v>
                </c:pt>
                <c:pt idx="1881">
                  <c:v>0.40027612538214941</c:v>
                </c:pt>
                <c:pt idx="1882">
                  <c:v>0.40221014010480405</c:v>
                </c:pt>
                <c:pt idx="1883">
                  <c:v>0.40415789227800902</c:v>
                </c:pt>
                <c:pt idx="1884">
                  <c:v>0.40611978566905538</c:v>
                </c:pt>
                <c:pt idx="1885">
                  <c:v>0.40809611433818743</c:v>
                </c:pt>
                <c:pt idx="1886">
                  <c:v>0.41008616267651177</c:v>
                </c:pt>
                <c:pt idx="1887">
                  <c:v>0.41209002574028919</c:v>
                </c:pt>
                <c:pt idx="1888">
                  <c:v>0.41410873373182139</c:v>
                </c:pt>
                <c:pt idx="1889">
                  <c:v>0.41614201835759912</c:v>
                </c:pt>
                <c:pt idx="1890">
                  <c:v>0.41818967542532709</c:v>
                </c:pt>
                <c:pt idx="1891">
                  <c:v>0.42025181015568813</c:v>
                </c:pt>
                <c:pt idx="1892">
                  <c:v>0.42232826991488676</c:v>
                </c:pt>
                <c:pt idx="1893">
                  <c:v>0.42441949931333883</c:v>
                </c:pt>
                <c:pt idx="1894">
                  <c:v>0.42652560967819914</c:v>
                </c:pt>
                <c:pt idx="1895">
                  <c:v>0.42864583732080547</c:v>
                </c:pt>
                <c:pt idx="1896">
                  <c:v>0.43078070280031316</c:v>
                </c:pt>
                <c:pt idx="1897">
                  <c:v>0.43292955369294223</c:v>
                </c:pt>
                <c:pt idx="1898">
                  <c:v>0.43509315393372999</c:v>
                </c:pt>
                <c:pt idx="1899">
                  <c:v>0.43727127053807607</c:v>
                </c:pt>
                <c:pt idx="1900">
                  <c:v>0.43946335214048143</c:v>
                </c:pt>
                <c:pt idx="1901">
                  <c:v>0.44166946080852199</c:v>
                </c:pt>
                <c:pt idx="1902">
                  <c:v>0.44388936841114174</c:v>
                </c:pt>
                <c:pt idx="1903">
                  <c:v>0.44612328988448907</c:v>
                </c:pt>
                <c:pt idx="1904">
                  <c:v>0.4483708641564037</c:v>
                </c:pt>
                <c:pt idx="1905">
                  <c:v>0.45063192029476629</c:v>
                </c:pt>
                <c:pt idx="1906">
                  <c:v>0.45290627349590773</c:v>
                </c:pt>
                <c:pt idx="1907">
                  <c:v>0.45519372546049042</c:v>
                </c:pt>
                <c:pt idx="1908">
                  <c:v>0.45749406479931021</c:v>
                </c:pt>
                <c:pt idx="1909">
                  <c:v>0.45980706751232148</c:v>
                </c:pt>
                <c:pt idx="1910">
                  <c:v>0.46213249742120033</c:v>
                </c:pt>
                <c:pt idx="1911">
                  <c:v>0.4644702966558299</c:v>
                </c:pt>
                <c:pt idx="1912">
                  <c:v>0.46681965079830012</c:v>
                </c:pt>
                <c:pt idx="1913">
                  <c:v>0.46918083184376591</c:v>
                </c:pt>
                <c:pt idx="1914">
                  <c:v>0.47155338471044594</c:v>
                </c:pt>
                <c:pt idx="1915">
                  <c:v>0.47393736093634442</c:v>
                </c:pt>
                <c:pt idx="1916">
                  <c:v>0.47633146925037712</c:v>
                </c:pt>
                <c:pt idx="1917">
                  <c:v>0.47873637210680881</c:v>
                </c:pt>
                <c:pt idx="1918">
                  <c:v>0.48115167532425451</c:v>
                </c:pt>
                <c:pt idx="1919">
                  <c:v>0.48357638150323634</c:v>
                </c:pt>
                <c:pt idx="1920">
                  <c:v>0.48601082498058451</c:v>
                </c:pt>
                <c:pt idx="1921">
                  <c:v>0.48845450694817893</c:v>
                </c:pt>
                <c:pt idx="1922">
                  <c:v>0.49090756774634542</c:v>
                </c:pt>
                <c:pt idx="1923">
                  <c:v>0.49336802121646745</c:v>
                </c:pt>
                <c:pt idx="1924">
                  <c:v>0.49583721203470721</c:v>
                </c:pt>
                <c:pt idx="1925">
                  <c:v>0.49831423512760686</c:v>
                </c:pt>
                <c:pt idx="1926">
                  <c:v>0.50079874090806475</c:v>
                </c:pt>
                <c:pt idx="1927">
                  <c:v>0.50329038796331615</c:v>
                </c:pt>
                <c:pt idx="1928">
                  <c:v>0.50578882511462164</c:v>
                </c:pt>
                <c:pt idx="1929">
                  <c:v>0.50829370763750592</c:v>
                </c:pt>
                <c:pt idx="1930">
                  <c:v>0.51080468196871442</c:v>
                </c:pt>
                <c:pt idx="1931">
                  <c:v>0.51332252632036723</c:v>
                </c:pt>
                <c:pt idx="1932">
                  <c:v>0.5158436354919661</c:v>
                </c:pt>
                <c:pt idx="1933">
                  <c:v>0.51837082942989565</c:v>
                </c:pt>
                <c:pt idx="1934">
                  <c:v>0.5209027497698081</c:v>
                </c:pt>
                <c:pt idx="1935">
                  <c:v>0.52343906219205816</c:v>
                </c:pt>
                <c:pt idx="1936">
                  <c:v>0.52597943653233081</c:v>
                </c:pt>
                <c:pt idx="1937">
                  <c:v>0.52852354729452822</c:v>
                </c:pt>
                <c:pt idx="1938">
                  <c:v>0.53107107411436194</c:v>
                </c:pt>
                <c:pt idx="1939">
                  <c:v>0.53362246600656071</c:v>
                </c:pt>
                <c:pt idx="1940">
                  <c:v>0.53617588897910085</c:v>
                </c:pt>
                <c:pt idx="1941">
                  <c:v>0.53873110716143602</c:v>
                </c:pt>
                <c:pt idx="1942">
                  <c:v>0.54128921161755661</c:v>
                </c:pt>
                <c:pt idx="1943">
                  <c:v>0.54384954598188429</c:v>
                </c:pt>
                <c:pt idx="1944">
                  <c:v>0.54641117794799521</c:v>
                </c:pt>
                <c:pt idx="1945">
                  <c:v>0.54897386966334338</c:v>
                </c:pt>
                <c:pt idx="1946">
                  <c:v>0.55153749163191601</c:v>
                </c:pt>
                <c:pt idx="1947">
                  <c:v>0.55410275985826851</c:v>
                </c:pt>
                <c:pt idx="1948">
                  <c:v>0.55666865393327714</c:v>
                </c:pt>
                <c:pt idx="1949">
                  <c:v>0.559231509681969</c:v>
                </c:pt>
                <c:pt idx="1950">
                  <c:v>0.56179843007925101</c:v>
                </c:pt>
                <c:pt idx="1951">
                  <c:v>0.56436457898693448</c:v>
                </c:pt>
                <c:pt idx="1952">
                  <c:v>0.56693094253315524</c:v>
                </c:pt>
                <c:pt idx="1953">
                  <c:v>0.56949553104476536</c:v>
                </c:pt>
                <c:pt idx="1954">
                  <c:v>0.57205968309482536</c:v>
                </c:pt>
                <c:pt idx="1955">
                  <c:v>0.57462293304375733</c:v>
                </c:pt>
                <c:pt idx="1956">
                  <c:v>0.5771849947346136</c:v>
                </c:pt>
                <c:pt idx="1957">
                  <c:v>0.57974580763124439</c:v>
                </c:pt>
                <c:pt idx="1958">
                  <c:v>0.58230517186039166</c:v>
                </c:pt>
                <c:pt idx="1959">
                  <c:v>0.58486293310201021</c:v>
                </c:pt>
                <c:pt idx="1960">
                  <c:v>0.58741894562312569</c:v>
                </c:pt>
                <c:pt idx="1961">
                  <c:v>0.58997307216811112</c:v>
                </c:pt>
                <c:pt idx="1962">
                  <c:v>0.59252518381241925</c:v>
                </c:pt>
                <c:pt idx="1963">
                  <c:v>0.5950751598898838</c:v>
                </c:pt>
                <c:pt idx="1964">
                  <c:v>0.59762288775264738</c:v>
                </c:pt>
                <c:pt idx="1965">
                  <c:v>0.60016826267887291</c:v>
                </c:pt>
                <c:pt idx="1966">
                  <c:v>0.60271118765153553</c:v>
                </c:pt>
                <c:pt idx="1967">
                  <c:v>0.60525157317159606</c:v>
                </c:pt>
                <c:pt idx="1968">
                  <c:v>0.60778933706908034</c:v>
                </c:pt>
                <c:pt idx="1969">
                  <c:v>0.61032442148632338</c:v>
                </c:pt>
                <c:pt idx="1970">
                  <c:v>0.61285670682059334</c:v>
                </c:pt>
                <c:pt idx="1971">
                  <c:v>0.61538618273497514</c:v>
                </c:pt>
                <c:pt idx="1972">
                  <c:v>0.61791277710440573</c:v>
                </c:pt>
                <c:pt idx="1973">
                  <c:v>0.62043644094286088</c:v>
                </c:pt>
                <c:pt idx="1974">
                  <c:v>0.62295713116236251</c:v>
                </c:pt>
                <c:pt idx="1975">
                  <c:v>0.62547481032492214</c:v>
                </c:pt>
                <c:pt idx="1976">
                  <c:v>0.62798944634840959</c:v>
                </c:pt>
                <c:pt idx="1977">
                  <c:v>0.63050101225555766</c:v>
                </c:pt>
                <c:pt idx="1978">
                  <c:v>0.63300948587987227</c:v>
                </c:pt>
                <c:pt idx="1979">
                  <c:v>0.63551484532359925</c:v>
                </c:pt>
                <c:pt idx="1980">
                  <c:v>0.63801708575811966</c:v>
                </c:pt>
                <c:pt idx="1981">
                  <c:v>0.64051619792853398</c:v>
                </c:pt>
                <c:pt idx="1982">
                  <c:v>0.64301216740992406</c:v>
                </c:pt>
                <c:pt idx="1983">
                  <c:v>0.64550502717020986</c:v>
                </c:pt>
                <c:pt idx="1984">
                  <c:v>0.64799468569343865</c:v>
                </c:pt>
                <c:pt idx="1985">
                  <c:v>0.65048123863490503</c:v>
                </c:pt>
                <c:pt idx="1986">
                  <c:v>0.65296466169138112</c:v>
                </c:pt>
                <c:pt idx="1987">
                  <c:v>0.65544496332325153</c:v>
                </c:pt>
                <c:pt idx="1988">
                  <c:v>0.65792215893903494</c:v>
                </c:pt>
                <c:pt idx="1989">
                  <c:v>0.66039624605863745</c:v>
                </c:pt>
                <c:pt idx="1990">
                  <c:v>0.66286725295603854</c:v>
                </c:pt>
                <c:pt idx="1991">
                  <c:v>0.66533518958671978</c:v>
                </c:pt>
                <c:pt idx="1992">
                  <c:v>0.66780007165894884</c:v>
                </c:pt>
                <c:pt idx="1993">
                  <c:v>0.67026191553055903</c:v>
                </c:pt>
                <c:pt idx="1994">
                  <c:v>0.67272075881387672</c:v>
                </c:pt>
                <c:pt idx="1995">
                  <c:v>0.67517657701547718</c:v>
                </c:pt>
                <c:pt idx="1996">
                  <c:v>0.67762942896191336</c:v>
                </c:pt>
                <c:pt idx="1997">
                  <c:v>0.68007926681813347</c:v>
                </c:pt>
                <c:pt idx="1998">
                  <c:v>0.68252617050900799</c:v>
                </c:pt>
                <c:pt idx="1999">
                  <c:v>0.68497013385939554</c:v>
                </c:pt>
                <c:pt idx="2000">
                  <c:v>0.68741117094609028</c:v>
                </c:pt>
                <c:pt idx="2001">
                  <c:v>0.68984929458434141</c:v>
                </c:pt>
                <c:pt idx="2002">
                  <c:v>0.69228451634076305</c:v>
                </c:pt>
                <c:pt idx="2003">
                  <c:v>0.6947168460161135</c:v>
                </c:pt>
                <c:pt idx="2004">
                  <c:v>0.69714629169208531</c:v>
                </c:pt>
                <c:pt idx="2005">
                  <c:v>0.6995729421479322</c:v>
                </c:pt>
                <c:pt idx="2006">
                  <c:v>0.70199654528792166</c:v>
                </c:pt>
                <c:pt idx="2007">
                  <c:v>0.70441736669116362</c:v>
                </c:pt>
                <c:pt idx="2008">
                  <c:v>0.706835404652988</c:v>
                </c:pt>
                <c:pt idx="2009">
                  <c:v>0.70925053136246863</c:v>
                </c:pt>
                <c:pt idx="2010">
                  <c:v>0.71166255947854096</c:v>
                </c:pt>
                <c:pt idx="2011">
                  <c:v>0.71407191996220876</c:v>
                </c:pt>
                <c:pt idx="2012">
                  <c:v>0.7164782543594892</c:v>
                </c:pt>
                <c:pt idx="2013">
                  <c:v>0.71888173804506561</c:v>
                </c:pt>
                <c:pt idx="2014">
                  <c:v>0.72128240361148133</c:v>
                </c:pt>
                <c:pt idx="2015">
                  <c:v>0.72367987503191611</c:v>
                </c:pt>
                <c:pt idx="2016">
                  <c:v>0.72607449491979215</c:v>
                </c:pt>
                <c:pt idx="2017">
                  <c:v>0.72846611122530958</c:v>
                </c:pt>
                <c:pt idx="2018">
                  <c:v>0.73085501579783008</c:v>
                </c:pt>
                <c:pt idx="2019">
                  <c:v>0.73324018311868766</c:v>
                </c:pt>
                <c:pt idx="2020">
                  <c:v>0.73562259764196902</c:v>
                </c:pt>
                <c:pt idx="2021">
                  <c:v>0.73800187077324009</c:v>
                </c:pt>
                <c:pt idx="2022">
                  <c:v>0.74037796023199887</c:v>
                </c:pt>
                <c:pt idx="2023">
                  <c:v>0.74275082068774634</c:v>
                </c:pt>
                <c:pt idx="2024">
                  <c:v>0.74512040378585509</c:v>
                </c:pt>
                <c:pt idx="2025">
                  <c:v>0.74748665825501814</c:v>
                </c:pt>
                <c:pt idx="2026">
                  <c:v>0.74984952994873977</c:v>
                </c:pt>
                <c:pt idx="2027">
                  <c:v>0.7522089229601846</c:v>
                </c:pt>
                <c:pt idx="2028">
                  <c:v>0.7545648944848844</c:v>
                </c:pt>
                <c:pt idx="2029">
                  <c:v>0.75691794975139104</c:v>
                </c:pt>
                <c:pt idx="2030">
                  <c:v>0.7592659191162715</c:v>
                </c:pt>
                <c:pt idx="2031">
                  <c:v>0.76161101060779102</c:v>
                </c:pt>
                <c:pt idx="2032">
                  <c:v>0.76395230157446459</c:v>
                </c:pt>
                <c:pt idx="2033">
                  <c:v>0.76628975993269421</c:v>
                </c:pt>
                <c:pt idx="2034">
                  <c:v>0.76862331294613373</c:v>
                </c:pt>
                <c:pt idx="2035">
                  <c:v>0.77095288627591618</c:v>
                </c:pt>
                <c:pt idx="2036">
                  <c:v>0.77327840412008042</c:v>
                </c:pt>
                <c:pt idx="2037">
                  <c:v>0.77559978946103592</c:v>
                </c:pt>
                <c:pt idx="2038">
                  <c:v>0.77791696425602752</c:v>
                </c:pt>
                <c:pt idx="2039">
                  <c:v>0.78023038829098612</c:v>
                </c:pt>
                <c:pt idx="2040">
                  <c:v>0.78253890572196438</c:v>
                </c:pt>
                <c:pt idx="2041">
                  <c:v>0.78484239527865451</c:v>
                </c:pt>
                <c:pt idx="2042">
                  <c:v>0.7871418634959908</c:v>
                </c:pt>
                <c:pt idx="2043">
                  <c:v>0.78943710517532639</c:v>
                </c:pt>
                <c:pt idx="2044">
                  <c:v>0.79172734786079968</c:v>
                </c:pt>
                <c:pt idx="2045">
                  <c:v>0.79401256569311607</c:v>
                </c:pt>
                <c:pt idx="2046">
                  <c:v>0.79629319578869051</c:v>
                </c:pt>
                <c:pt idx="2047">
                  <c:v>0.7985693200730285</c:v>
                </c:pt>
                <c:pt idx="2048">
                  <c:v>0.80084003062289677</c:v>
                </c:pt>
                <c:pt idx="2049">
                  <c:v>0.80310522465131229</c:v>
                </c:pt>
                <c:pt idx="2050">
                  <c:v>0.80536571959378334</c:v>
                </c:pt>
                <c:pt idx="2051">
                  <c:v>0.80762128107169984</c:v>
                </c:pt>
                <c:pt idx="2052">
                  <c:v>0.80987128163622413</c:v>
                </c:pt>
                <c:pt idx="2053">
                  <c:v>0.81211593610654409</c:v>
                </c:pt>
                <c:pt idx="2054">
                  <c:v>0.81435488277898826</c:v>
                </c:pt>
                <c:pt idx="2055">
                  <c:v>0.81658866191307977</c:v>
                </c:pt>
                <c:pt idx="2056">
                  <c:v>0.81881691895091457</c:v>
                </c:pt>
                <c:pt idx="2057">
                  <c:v>0.82103960227239825</c:v>
                </c:pt>
                <c:pt idx="2058">
                  <c:v>0.82325661240905945</c:v>
                </c:pt>
                <c:pt idx="2059">
                  <c:v>0.82546806131117167</c:v>
                </c:pt>
                <c:pt idx="2060">
                  <c:v>0.82767375438595947</c:v>
                </c:pt>
                <c:pt idx="2061">
                  <c:v>0.82987370898261525</c:v>
                </c:pt>
                <c:pt idx="2062">
                  <c:v>0.83206789560825911</c:v>
                </c:pt>
                <c:pt idx="2063">
                  <c:v>0.83425628981438016</c:v>
                </c:pt>
                <c:pt idx="2064">
                  <c:v>0.8364388724627938</c:v>
                </c:pt>
                <c:pt idx="2065">
                  <c:v>0.83861562994863503</c:v>
                </c:pt>
                <c:pt idx="2066">
                  <c:v>0.84078655438071481</c:v>
                </c:pt>
                <c:pt idx="2067">
                  <c:v>0.84295164325521654</c:v>
                </c:pt>
                <c:pt idx="2068">
                  <c:v>0.84511091507597524</c:v>
                </c:pt>
                <c:pt idx="2069">
                  <c:v>0.84726444890807739</c:v>
                </c:pt>
                <c:pt idx="2070">
                  <c:v>0.84941198185160771</c:v>
                </c:pt>
                <c:pt idx="2071">
                  <c:v>0.85155383584531397</c:v>
                </c:pt>
                <c:pt idx="2072">
                  <c:v>0.85369013393132753</c:v>
                </c:pt>
                <c:pt idx="2073">
                  <c:v>0.85582034514233363</c:v>
                </c:pt>
                <c:pt idx="2074">
                  <c:v>0.85794506715875241</c:v>
                </c:pt>
                <c:pt idx="2075">
                  <c:v>0.86006430304352444</c:v>
                </c:pt>
                <c:pt idx="2076">
                  <c:v>0.86217757853462629</c:v>
                </c:pt>
                <c:pt idx="2077">
                  <c:v>0.86428577725523226</c:v>
                </c:pt>
                <c:pt idx="2078">
                  <c:v>0.8663887525757753</c:v>
                </c:pt>
                <c:pt idx="2079">
                  <c:v>0.86848572708218819</c:v>
                </c:pt>
                <c:pt idx="2080">
                  <c:v>0.87057776677195664</c:v>
                </c:pt>
                <c:pt idx="2081">
                  <c:v>0.87266465109630942</c:v>
                </c:pt>
                <c:pt idx="2082">
                  <c:v>0.87474648331756699</c:v>
                </c:pt>
                <c:pt idx="2083">
                  <c:v>0.87682337576507563</c:v>
                </c:pt>
                <c:pt idx="2084">
                  <c:v>0.87889544727246038</c:v>
                </c:pt>
                <c:pt idx="2085">
                  <c:v>0.88096344368596846</c:v>
                </c:pt>
                <c:pt idx="2086">
                  <c:v>0.88302570005164449</c:v>
                </c:pt>
                <c:pt idx="2087">
                  <c:v>0.88508410284052863</c:v>
                </c:pt>
                <c:pt idx="2088">
                  <c:v>0.88713824019178256</c:v>
                </c:pt>
                <c:pt idx="2089">
                  <c:v>0.88918823179336492</c:v>
                </c:pt>
                <c:pt idx="2090">
                  <c:v>0.89123436031188841</c:v>
                </c:pt>
                <c:pt idx="2091">
                  <c:v>0.89327668405833638</c:v>
                </c:pt>
                <c:pt idx="2092">
                  <c:v>0.89531583546871274</c:v>
                </c:pt>
                <c:pt idx="2093">
                  <c:v>0.89735081099443958</c:v>
                </c:pt>
                <c:pt idx="2094">
                  <c:v>0.89938295980901473</c:v>
                </c:pt>
                <c:pt idx="2095">
                  <c:v>0.90141228884132163</c:v>
                </c:pt>
                <c:pt idx="2096">
                  <c:v>0.90343851496371275</c:v>
                </c:pt>
                <c:pt idx="2097">
                  <c:v>0.90546233680610311</c:v>
                </c:pt>
                <c:pt idx="2098">
                  <c:v>0.90748410607194296</c:v>
                </c:pt>
                <c:pt idx="2099">
                  <c:v>0.90950325932950304</c:v>
                </c:pt>
                <c:pt idx="2100">
                  <c:v>0.91152080817702275</c:v>
                </c:pt>
                <c:pt idx="2101">
                  <c:v>0.91353693084256637</c:v>
                </c:pt>
                <c:pt idx="2102">
                  <c:v>0.91555138521182033</c:v>
                </c:pt>
                <c:pt idx="2103">
                  <c:v>0.91756491623848879</c:v>
                </c:pt>
                <c:pt idx="2104">
                  <c:v>0.91957764312568901</c:v>
                </c:pt>
                <c:pt idx="2105">
                  <c:v>0.92158984534071708</c:v>
                </c:pt>
                <c:pt idx="2106">
                  <c:v>0.92360180984926421</c:v>
                </c:pt>
                <c:pt idx="2107">
                  <c:v>0.92561382914828649</c:v>
                </c:pt>
                <c:pt idx="2108">
                  <c:v>0.92762620397824269</c:v>
                </c:pt>
                <c:pt idx="2109">
                  <c:v>0.92963924139912835</c:v>
                </c:pt>
                <c:pt idx="2110">
                  <c:v>0.93165325512252539</c:v>
                </c:pt>
                <c:pt idx="2111">
                  <c:v>0.9336685654844401</c:v>
                </c:pt>
                <c:pt idx="2112">
                  <c:v>0.93568549931029965</c:v>
                </c:pt>
                <c:pt idx="2113">
                  <c:v>0.93770438983022719</c:v>
                </c:pt>
                <c:pt idx="2114">
                  <c:v>0.93972557661802214</c:v>
                </c:pt>
                <c:pt idx="2115">
                  <c:v>0.94174940545751673</c:v>
                </c:pt>
                <c:pt idx="2116">
                  <c:v>0.94377622827981755</c:v>
                </c:pt>
                <c:pt idx="2117">
                  <c:v>0.94580640304475683</c:v>
                </c:pt>
                <c:pt idx="2118">
                  <c:v>0.94784029368869216</c:v>
                </c:pt>
                <c:pt idx="2119">
                  <c:v>0.9498782699825159</c:v>
                </c:pt>
                <c:pt idx="2120">
                  <c:v>0.95192070745255564</c:v>
                </c:pt>
                <c:pt idx="2121">
                  <c:v>0.95396798729192578</c:v>
                </c:pt>
                <c:pt idx="2122">
                  <c:v>0.95602049627814456</c:v>
                </c:pt>
                <c:pt idx="2123">
                  <c:v>0.95807862661432452</c:v>
                </c:pt>
                <c:pt idx="2124">
                  <c:v>0.96014277591357144</c:v>
                </c:pt>
                <c:pt idx="2125">
                  <c:v>0.962213347025768</c:v>
                </c:pt>
                <c:pt idx="2126">
                  <c:v>0.96429074798963743</c:v>
                </c:pt>
                <c:pt idx="2127">
                  <c:v>0.96637539190228861</c:v>
                </c:pt>
                <c:pt idx="2128">
                  <c:v>0.96846769681264466</c:v>
                </c:pt>
                <c:pt idx="2129">
                  <c:v>0.9705680856370843</c:v>
                </c:pt>
                <c:pt idx="2130">
                  <c:v>0.97267698603593544</c:v>
                </c:pt>
                <c:pt idx="2131">
                  <c:v>0.97479483029565772</c:v>
                </c:pt>
                <c:pt idx="2132">
                  <c:v>0.97692205525748044</c:v>
                </c:pt>
                <c:pt idx="2133">
                  <c:v>0.9790591021260121</c:v>
                </c:pt>
                <c:pt idx="2134">
                  <c:v>0.98120641643323137</c:v>
                </c:pt>
                <c:pt idx="2135">
                  <c:v>0.98336444786195909</c:v>
                </c:pt>
                <c:pt idx="2136">
                  <c:v>0.98553365012992433</c:v>
                </c:pt>
                <c:pt idx="2137">
                  <c:v>0.98771448089324243</c:v>
                </c:pt>
                <c:pt idx="2138">
                  <c:v>0.98990740153788337</c:v>
                </c:pt>
                <c:pt idx="2139">
                  <c:v>0.99211287711621909</c:v>
                </c:pt>
                <c:pt idx="2140">
                  <c:v>0.99433137614833311</c:v>
                </c:pt>
                <c:pt idx="2141">
                  <c:v>0.99656337047454702</c:v>
                </c:pt>
                <c:pt idx="2142">
                  <c:v>0.9988093351117292</c:v>
                </c:pt>
                <c:pt idx="2143">
                  <c:v>1.0010697480694153</c:v>
                </c:pt>
                <c:pt idx="2144">
                  <c:v>1.0033450901602043</c:v>
                </c:pt>
                <c:pt idx="2145">
                  <c:v>1.005635844830526</c:v>
                </c:pt>
                <c:pt idx="2146">
                  <c:v>1.007942497929778</c:v>
                </c:pt>
                <c:pt idx="2147">
                  <c:v>1.0102655375624741</c:v>
                </c:pt>
                <c:pt idx="2148">
                  <c:v>1.0126054537493492</c:v>
                </c:pt>
                <c:pt idx="2149">
                  <c:v>1.0149627382901687</c:v>
                </c:pt>
                <c:pt idx="2150">
                  <c:v>1.0173378844894916</c:v>
                </c:pt>
                <c:pt idx="2151">
                  <c:v>1.0197313868402536</c:v>
                </c:pt>
                <c:pt idx="2152">
                  <c:v>1.0221437407610046</c:v>
                </c:pt>
                <c:pt idx="2153">
                  <c:v>1.0245754423009965</c:v>
                </c:pt>
                <c:pt idx="2154">
                  <c:v>1.0270269877902978</c:v>
                </c:pt>
                <c:pt idx="2155">
                  <c:v>1.02949887347933</c:v>
                </c:pt>
                <c:pt idx="2156">
                  <c:v>1.0319915951790317</c:v>
                </c:pt>
                <c:pt idx="2157">
                  <c:v>1.0345056478710482</c:v>
                </c:pt>
                <c:pt idx="2158">
                  <c:v>1.0370415251991429</c:v>
                </c:pt>
                <c:pt idx="2159">
                  <c:v>1.039599719110254</c:v>
                </c:pt>
                <c:pt idx="2160">
                  <c:v>1.0421807192397945</c:v>
                </c:pt>
                <c:pt idx="2161">
                  <c:v>1.0447850124887645</c:v>
                </c:pt>
                <c:pt idx="2162">
                  <c:v>1.047413082330084</c:v>
                </c:pt>
                <c:pt idx="2163">
                  <c:v>1.0500654083204328</c:v>
                </c:pt>
                <c:pt idx="2164">
                  <c:v>1.0527424652989346</c:v>
                </c:pt>
                <c:pt idx="2165">
                  <c:v>1.0554447227892945</c:v>
                </c:pt>
                <c:pt idx="2166">
                  <c:v>1.0581726441409049</c:v>
                </c:pt>
                <c:pt idx="2167">
                  <c:v>1.0609266857409114</c:v>
                </c:pt>
                <c:pt idx="2168">
                  <c:v>1.0637072961198868</c:v>
                </c:pt>
                <c:pt idx="2169">
                  <c:v>1.0665149150100168</c:v>
                </c:pt>
                <c:pt idx="2170">
                  <c:v>1.0693499722801725</c:v>
                </c:pt>
                <c:pt idx="2171">
                  <c:v>1.0722128868195739</c:v>
                </c:pt>
                <c:pt idx="2172">
                  <c:v>1.0751040653977513</c:v>
                </c:pt>
                <c:pt idx="2173">
                  <c:v>1.0780239013093105</c:v>
                </c:pt>
                <c:pt idx="2174">
                  <c:v>1.0809727729911141</c:v>
                </c:pt>
                <c:pt idx="2175">
                  <c:v>1.0839510425893604</c:v>
                </c:pt>
                <c:pt idx="2176">
                  <c:v>1.086959054268702</c:v>
                </c:pt>
                <c:pt idx="2177">
                  <c:v>1.089997132479543</c:v>
                </c:pt>
                <c:pt idx="2178">
                  <c:v>1.0930655801722384</c:v>
                </c:pt>
                <c:pt idx="2179">
                  <c:v>1.0961646766204476</c:v>
                </c:pt>
                <c:pt idx="2180">
                  <c:v>1.0992946753601258</c:v>
                </c:pt>
                <c:pt idx="2181">
                  <c:v>1.1024558018087316</c:v>
                </c:pt>
                <c:pt idx="2182">
                  <c:v>1.1056482506486738</c:v>
                </c:pt>
                <c:pt idx="2183">
                  <c:v>1.1088721831998927</c:v>
                </c:pt>
                <c:pt idx="2184">
                  <c:v>1.1121277243716658</c:v>
                </c:pt>
                <c:pt idx="2185">
                  <c:v>1.1154149594674876</c:v>
                </c:pt>
                <c:pt idx="2186">
                  <c:v>1.1187339308026074</c:v>
                </c:pt>
                <c:pt idx="2187">
                  <c:v>1.1220846338592483</c:v>
                </c:pt>
                <c:pt idx="2188">
                  <c:v>1.1254670133707712</c:v>
                </c:pt>
                <c:pt idx="2189">
                  <c:v>1.1288809588696025</c:v>
                </c:pt>
                <c:pt idx="2190">
                  <c:v>1.1323263000396366</c:v>
                </c:pt>
                <c:pt idx="2191">
                  <c:v>1.1358028015984427</c:v>
                </c:pt>
                <c:pt idx="2192">
                  <c:v>1.1393101578113103</c:v>
                </c:pt>
                <c:pt idx="2193">
                  <c:v>1.1428479864982932</c:v>
                </c:pt>
                <c:pt idx="2194">
                  <c:v>1.1464158226392864</c:v>
                </c:pt>
                <c:pt idx="2195">
                  <c:v>1.1500131113891749</c:v>
                </c:pt>
                <c:pt idx="2196">
                  <c:v>1.1536392005304492</c:v>
                </c:pt>
                <c:pt idx="2197">
                  <c:v>1.1572933323203543</c:v>
                </c:pt>
                <c:pt idx="2198">
                  <c:v>1.1609746346416636</c:v>
                </c:pt>
                <c:pt idx="2199">
                  <c:v>1.1646821114398502</c:v>
                </c:pt>
                <c:pt idx="2200">
                  <c:v>1.168414632380008</c:v>
                </c:pt>
                <c:pt idx="2201">
                  <c:v>1.1721709215503628</c:v>
                </c:pt>
                <c:pt idx="2202">
                  <c:v>1.1759495453469944</c:v>
                </c:pt>
                <c:pt idx="2203">
                  <c:v>1.1797488992697085</c:v>
                </c:pt>
                <c:pt idx="2204">
                  <c:v>1.1835671935803735</c:v>
                </c:pt>
                <c:pt idx="2205">
                  <c:v>1.1874024378097217</c:v>
                </c:pt>
                <c:pt idx="2206">
                  <c:v>1.1912524239008808</c:v>
                </c:pt>
                <c:pt idx="2207">
                  <c:v>1.1951147079397046</c:v>
                </c:pt>
                <c:pt idx="2208">
                  <c:v>1.1989865903389825</c:v>
                </c:pt>
                <c:pt idx="2209">
                  <c:v>1.2028650942497463</c:v>
                </c:pt>
                <c:pt idx="2210">
                  <c:v>1.2067469421784287</c:v>
                </c:pt>
                <c:pt idx="2211">
                  <c:v>1.2106285305789413</c:v>
                </c:pt>
                <c:pt idx="2212">
                  <c:v>1.2145059021703002</c:v>
                </c:pt>
                <c:pt idx="2213">
                  <c:v>1.2183747159223597</c:v>
                </c:pt>
                <c:pt idx="2214">
                  <c:v>1.2222302143105896</c:v>
                </c:pt>
                <c:pt idx="2215">
                  <c:v>1.2260671877629163</c:v>
                </c:pt>
                <c:pt idx="2216">
                  <c:v>1.2298799359398662</c:v>
                </c:pt>
                <c:pt idx="2217">
                  <c:v>1.2336622255394001</c:v>
                </c:pt>
                <c:pt idx="2218">
                  <c:v>1.2374072443193456</c:v>
                </c:pt>
                <c:pt idx="2219">
                  <c:v>1.2411075510289291</c:v>
                </c:pt>
                <c:pt idx="2220">
                  <c:v>1.2447550208194786</c:v>
                </c:pt>
                <c:pt idx="2221">
                  <c:v>1.2483407855588609</c:v>
                </c:pt>
                <c:pt idx="2222">
                  <c:v>1.2518551689194348</c:v>
                </c:pt>
                <c:pt idx="2223">
                  <c:v>1.2552876152681933</c:v>
                </c:pt>
                <c:pt idx="2224">
                  <c:v>1.2586266121315737</c:v>
                </c:pt>
                <c:pt idx="2225">
                  <c:v>1.2618596053804121</c:v>
                </c:pt>
                <c:pt idx="2226">
                  <c:v>1.2649729064808997</c:v>
                </c:pt>
                <c:pt idx="2227">
                  <c:v>1.2679515911118047</c:v>
                </c:pt>
                <c:pt idx="2228">
                  <c:v>1.2707793879593969</c:v>
                </c:pt>
                <c:pt idx="2229">
                  <c:v>1.2734385571984104</c:v>
                </c:pt>
                <c:pt idx="2230">
                  <c:v>1.2759097571096372</c:v>
                </c:pt>
                <c:pt idx="2231">
                  <c:v>1.2781718979014662</c:v>
                </c:pt>
                <c:pt idx="2232">
                  <c:v>1.2802019813986878</c:v>
                </c:pt>
                <c:pt idx="2233">
                  <c:v>1.2819749249823678</c:v>
                </c:pt>
                <c:pt idx="2234">
                  <c:v>1.2834633683014351</c:v>
                </c:pt>
                <c:pt idx="2235">
                  <c:v>1.2846374608789997</c:v>
                </c:pt>
                <c:pt idx="2236">
                  <c:v>1.2854646285109097</c:v>
                </c:pt>
                <c:pt idx="2237">
                  <c:v>1.2859093164793673</c:v>
                </c:pt>
                <c:pt idx="2238">
                  <c:v>1.2859327067230724</c:v>
                </c:pt>
                <c:pt idx="2239">
                  <c:v>1.285492406559495</c:v>
                </c:pt>
                <c:pt idx="2240">
                  <c:v>1.284542105681141</c:v>
                </c:pt>
                <c:pt idx="2241">
                  <c:v>1.2830311980717635</c:v>
                </c:pt>
                <c:pt idx="2242">
                  <c:v>1.2809043650878575</c:v>
                </c:pt>
                <c:pt idx="2243">
                  <c:v>1.2781011154599968</c:v>
                </c:pt>
                <c:pt idx="2244">
                  <c:v>1.2745552775895241</c:v>
                </c:pt>
                <c:pt idx="2245">
                  <c:v>1.2701944388803261</c:v>
                </c:pt>
                <c:pt idx="2246">
                  <c:v>1.2649393264309636</c:v>
                </c:pt>
                <c:pt idx="2247">
                  <c:v>1.258703122561643</c:v>
                </c:pt>
                <c:pt idx="2248">
                  <c:v>1.2513907083000302</c:v>
                </c:pt>
                <c:pt idx="2249">
                  <c:v>1.2428978264936001</c:v>
                </c:pt>
                <c:pt idx="2250">
                  <c:v>1.2331101561705557</c:v>
                </c:pt>
                <c:pt idx="2251">
                  <c:v>1.2219022881512926</c:v>
                </c:pt>
                <c:pt idx="2252">
                  <c:v>1.2091365909009375</c:v>
                </c:pt>
                <c:pt idx="2253">
                  <c:v>1.194661954529403</c:v>
                </c:pt>
                <c:pt idx="2254">
                  <c:v>1.1783123992914299</c:v>
                </c:pt>
                <c:pt idx="2255">
                  <c:v>1.1599055328600283</c:v>
                </c:pt>
                <c:pt idx="2256">
                  <c:v>1.1392408394196378</c:v>
                </c:pt>
                <c:pt idx="2257">
                  <c:v>1.1160977802674437</c:v>
                </c:pt>
                <c:pt idx="2258">
                  <c:v>1.0902336834484987</c:v>
                </c:pt>
                <c:pt idx="2259">
                  <c:v>1.0613813957796976</c:v>
                </c:pt>
                <c:pt idx="2260">
                  <c:v>1.0292466663704223</c:v>
                </c:pt>
                <c:pt idx="2261">
                  <c:v>0.99350522437425837</c:v>
                </c:pt>
                <c:pt idx="2262">
                  <c:v>0.95379950634809596</c:v>
                </c:pt>
                <c:pt idx="2263">
                  <c:v>0.90973497766492939</c:v>
                </c:pt>
                <c:pt idx="2264">
                  <c:v>0.86087597874225252</c:v>
                </c:pt>
                <c:pt idx="2265">
                  <c:v>0.80674100709834951</c:v>
                </c:pt>
                <c:pt idx="2266">
                  <c:v>0.74679731987783837</c:v>
                </c:pt>
                <c:pt idx="2267">
                  <c:v>0.68045470427464139</c:v>
                </c:pt>
                <c:pt idx="2268">
                  <c:v>0.60705821120975123</c:v>
                </c:pt>
                <c:pt idx="2269">
                  <c:v>0.52587957507496941</c:v>
                </c:pt>
                <c:pt idx="2270">
                  <c:v>0.43610693951329549</c:v>
                </c:pt>
                <c:pt idx="2271">
                  <c:v>0.33683236495510788</c:v>
                </c:pt>
                <c:pt idx="2272">
                  <c:v>0.22703638932957876</c:v>
                </c:pt>
                <c:pt idx="2273">
                  <c:v>0.10556862572041795</c:v>
                </c:pt>
                <c:pt idx="2274">
                  <c:v>-0.28877025032368314</c:v>
                </c:pt>
                <c:pt idx="2275">
                  <c:v>-0.17779454078373699</c:v>
                </c:pt>
                <c:pt idx="2276">
                  <c:v>-0.34290812049329761</c:v>
                </c:pt>
                <c:pt idx="2277">
                  <c:v>-0.52622862568017736</c:v>
                </c:pt>
                <c:pt idx="2278">
                  <c:v>-0.73012961609106974</c:v>
                </c:pt>
                <c:pt idx="2279">
                  <c:v>-0.95745065926043038</c:v>
                </c:pt>
                <c:pt idx="2280">
                  <c:v>-1.2116386120908491</c:v>
                </c:pt>
                <c:pt idx="2281">
                  <c:v>-1.4969417114381764</c:v>
                </c:pt>
                <c:pt idx="2282">
                  <c:v>-1.8186769367598021</c:v>
                </c:pt>
                <c:pt idx="2283">
                  <c:v>-2.1835986758521284</c:v>
                </c:pt>
                <c:pt idx="2284">
                  <c:v>-2.6004067883696647</c:v>
                </c:pt>
                <c:pt idx="2285">
                  <c:v>-3.0804453908492713</c:v>
                </c:pt>
                <c:pt idx="2286">
                  <c:v>-3.6386609345194776</c:v>
                </c:pt>
                <c:pt idx="2287">
                  <c:v>-4.2949106602793057</c:v>
                </c:pt>
                <c:pt idx="2288">
                  <c:v>-5.0757425495178374</c:v>
                </c:pt>
                <c:pt idx="2289">
                  <c:v>-6.0168102071705123</c:v>
                </c:pt>
                <c:pt idx="2290">
                  <c:v>-7.1661511833286013</c:v>
                </c:pt>
                <c:pt idx="2291">
                  <c:v>-8.5886666379487107</c:v>
                </c:pt>
                <c:pt idx="2292">
                  <c:v>-10.37233148409948</c:v>
                </c:pt>
                <c:pt idx="2293">
                  <c:v>-12.636977363601048</c:v>
                </c:pt>
                <c:pt idx="2294">
                  <c:v>-15.546870936198358</c:v>
                </c:pt>
                <c:pt idx="2295">
                  <c:v>-19.328224278201219</c:v>
                </c:pt>
                <c:pt idx="2296">
                  <c:v>-24.290072100798028</c:v>
                </c:pt>
                <c:pt idx="2297">
                  <c:v>-30.83529384999829</c:v>
                </c:pt>
                <c:pt idx="2298">
                  <c:v>-39.414472565800601</c:v>
                </c:pt>
                <c:pt idx="2299">
                  <c:v>-50.306907463597909</c:v>
                </c:pt>
                <c:pt idx="2300">
                  <c:v>-63.064874352900716</c:v>
                </c:pt>
                <c:pt idx="2301">
                  <c:v>-75.709076780398263</c:v>
                </c:pt>
                <c:pt idx="2302">
                  <c:v>971.78771705700012</c:v>
                </c:pt>
                <c:pt idx="2303">
                  <c:v>980.15778779200014</c:v>
                </c:pt>
                <c:pt idx="2304">
                  <c:v>984.77516346000016</c:v>
                </c:pt>
                <c:pt idx="2305">
                  <c:v>985.04314496900008</c:v>
                </c:pt>
                <c:pt idx="2306">
                  <c:v>982.38649061400008</c:v>
                </c:pt>
                <c:pt idx="2307">
                  <c:v>977.81069883600014</c:v>
                </c:pt>
                <c:pt idx="2308">
                  <c:v>971.12500757500015</c:v>
                </c:pt>
                <c:pt idx="2309">
                  <c:v>962.99614331700013</c:v>
                </c:pt>
                <c:pt idx="2310">
                  <c:v>276.50857666960002</c:v>
                </c:pt>
                <c:pt idx="2311">
                  <c:v>-4.6747614346804767</c:v>
                </c:pt>
                <c:pt idx="2312">
                  <c:v>-0.28016272531005904</c:v>
                </c:pt>
                <c:pt idx="2313">
                  <c:v>3.264022439819199</c:v>
                </c:pt>
                <c:pt idx="2314">
                  <c:v>6.1307974167708137</c:v>
                </c:pt>
                <c:pt idx="2315">
                  <c:v>8.2751790470718429</c:v>
                </c:pt>
                <c:pt idx="2316">
                  <c:v>9.7013215641017787</c:v>
                </c:pt>
                <c:pt idx="2317">
                  <c:v>10.49909348910041</c:v>
                </c:pt>
                <c:pt idx="2318">
                  <c:v>10.803324324298837</c:v>
                </c:pt>
                <c:pt idx="2319">
                  <c:v>10.752701580102421</c:v>
                </c:pt>
                <c:pt idx="2320">
                  <c:v>10.466873053701484</c:v>
                </c:pt>
                <c:pt idx="2321">
                  <c:v>10.038752262700605</c:v>
                </c:pt>
                <c:pt idx="2322">
                  <c:v>9.5353796527093646</c:v>
                </c:pt>
                <c:pt idx="2323">
                  <c:v>9.0023465216696099</c:v>
                </c:pt>
                <c:pt idx="2324">
                  <c:v>8.4689699894196693</c:v>
                </c:pt>
                <c:pt idx="2325">
                  <c:v>7.9529472026902726</c:v>
                </c:pt>
                <c:pt idx="2326">
                  <c:v>7.4640438666494395</c:v>
                </c:pt>
                <c:pt idx="2327">
                  <c:v>7.0068486857413896</c:v>
                </c:pt>
                <c:pt idx="2328">
                  <c:v>6.5827047149202036</c:v>
                </c:pt>
                <c:pt idx="2329">
                  <c:v>6.1910249365304848</c:v>
                </c:pt>
                <c:pt idx="2330">
                  <c:v>5.8301585260603472</c:v>
                </c:pt>
                <c:pt idx="2331">
                  <c:v>5.4979388166313559</c:v>
                </c:pt>
                <c:pt idx="2332">
                  <c:v>5.1920225011720706</c:v>
                </c:pt>
                <c:pt idx="2333">
                  <c:v>4.9100840345223435</c:v>
                </c:pt>
                <c:pt idx="2334">
                  <c:v>4.6499231544802813</c:v>
                </c:pt>
                <c:pt idx="2335">
                  <c:v>4.4095152355291027</c:v>
                </c:pt>
                <c:pt idx="2336">
                  <c:v>4.1870282556902039</c:v>
                </c:pt>
                <c:pt idx="2337">
                  <c:v>3.9808204239501785</c:v>
                </c:pt>
                <c:pt idx="2338">
                  <c:v>3.7894279964295965</c:v>
                </c:pt>
                <c:pt idx="2339">
                  <c:v>3.6115482303102726</c:v>
                </c:pt>
                <c:pt idx="2340">
                  <c:v>3.4460211971900421</c:v>
                </c:pt>
                <c:pt idx="2341">
                  <c:v>3.2918123343914578</c:v>
                </c:pt>
                <c:pt idx="2342">
                  <c:v>3.1479950493883155</c:v>
                </c:pt>
                <c:pt idx="2343">
                  <c:v>3.0137387054392351</c:v>
                </c:pt>
                <c:pt idx="2344">
                  <c:v>2.8882934202582611</c:v>
                </c:pt>
                <c:pt idx="2345">
                  <c:v>2.7709815700375962</c:v>
                </c:pt>
                <c:pt idx="2346">
                  <c:v>2.6611868541395438</c:v>
                </c:pt>
                <c:pt idx="2347">
                  <c:v>2.5583486738893289</c:v>
                </c:pt>
                <c:pt idx="2348">
                  <c:v>2.4619537088093768</c:v>
                </c:pt>
                <c:pt idx="2349">
                  <c:v>2.3715321001496386</c:v>
                </c:pt>
                <c:pt idx="2350">
                  <c:v>2.2866518459101064</c:v>
                </c:pt>
                <c:pt idx="2351">
                  <c:v>2.2069153318790717</c:v>
                </c:pt>
                <c:pt idx="2352">
                  <c:v>2.1319559132313581</c:v>
                </c:pt>
                <c:pt idx="2353">
                  <c:v>2.0614350408795006</c:v>
                </c:pt>
                <c:pt idx="2354">
                  <c:v>1.9950397648478881</c:v>
                </c:pt>
                <c:pt idx="2355">
                  <c:v>1.9324805468004951</c:v>
                </c:pt>
                <c:pt idx="2356">
                  <c:v>1.8734893273896418</c:v>
                </c:pt>
                <c:pt idx="2357">
                  <c:v>1.8178178048284372</c:v>
                </c:pt>
                <c:pt idx="2358">
                  <c:v>1.7652358901496608</c:v>
                </c:pt>
                <c:pt idx="2359">
                  <c:v>1.7155303115102252</c:v>
                </c:pt>
                <c:pt idx="2360">
                  <c:v>1.6685033458113521</c:v>
                </c:pt>
                <c:pt idx="2361">
                  <c:v>1.6239716599789686</c:v>
                </c:pt>
                <c:pt idx="2362">
                  <c:v>1.5817652481111997</c:v>
                </c:pt>
                <c:pt idx="2363">
                  <c:v>1.5417264531520583</c:v>
                </c:pt>
                <c:pt idx="2364">
                  <c:v>1.5037090637604245</c:v>
                </c:pt>
                <c:pt idx="2365">
                  <c:v>1.4675774792073779</c:v>
                </c:pt>
                <c:pt idx="2366">
                  <c:v>1.4332059355392444</c:v>
                </c:pt>
                <c:pt idx="2367">
                  <c:v>1.4004777881129191</c:v>
                </c:pt>
                <c:pt idx="2368">
                  <c:v>1.3692848455906803</c:v>
                </c:pt>
                <c:pt idx="2369">
                  <c:v>1.3395267517205938</c:v>
                </c:pt>
                <c:pt idx="2370">
                  <c:v>1.3111104110504248</c:v>
                </c:pt>
                <c:pt idx="2371">
                  <c:v>1.2839494557616449</c:v>
                </c:pt>
                <c:pt idx="2372">
                  <c:v>1.2579637505192367</c:v>
                </c:pt>
                <c:pt idx="2373">
                  <c:v>1.2330789327603815</c:v>
                </c:pt>
                <c:pt idx="2374">
                  <c:v>1.2092259861300616</c:v>
                </c:pt>
                <c:pt idx="2375">
                  <c:v>1.1863408446790173</c:v>
                </c:pt>
                <c:pt idx="2376">
                  <c:v>1.164364025799496</c:v>
                </c:pt>
                <c:pt idx="2377">
                  <c:v>1.1432402899192504</c:v>
                </c:pt>
                <c:pt idx="2378">
                  <c:v>1.1229183252181465</c:v>
                </c:pt>
                <c:pt idx="2379">
                  <c:v>1.1033504554081774</c:v>
                </c:pt>
                <c:pt idx="2380">
                  <c:v>1.0844923692785875</c:v>
                </c:pt>
                <c:pt idx="2381">
                  <c:v>1.0663028702610484</c:v>
                </c:pt>
                <c:pt idx="2382">
                  <c:v>1.048743644658741</c:v>
                </c:pt>
                <c:pt idx="2383">
                  <c:v>1.0317790472818262</c:v>
                </c:pt>
                <c:pt idx="2384">
                  <c:v>1.0153759030723348</c:v>
                </c:pt>
                <c:pt idx="2385">
                  <c:v>0.99950332378429263</c:v>
                </c:pt>
                <c:pt idx="2386">
                  <c:v>0.98413253838319148</c:v>
                </c:pt>
                <c:pt idx="2387">
                  <c:v>0.96923673632775176</c:v>
                </c:pt>
                <c:pt idx="2388">
                  <c:v>0.95479092273085664</c:v>
                </c:pt>
                <c:pt idx="2389">
                  <c:v>0.94077178445379273</c:v>
                </c:pt>
                <c:pt idx="2390">
                  <c:v>0.92715736221149614</c:v>
                </c:pt>
                <c:pt idx="2391">
                  <c:v>0.91392796042104996</c:v>
                </c:pt>
                <c:pt idx="2392">
                  <c:v>0.9010639921756598</c:v>
                </c:pt>
                <c:pt idx="2393">
                  <c:v>0.88854792108320924</c:v>
                </c:pt>
                <c:pt idx="2394">
                  <c:v>0.87636317781091799</c:v>
                </c:pt>
                <c:pt idx="2395">
                  <c:v>0.86449423664974068</c:v>
                </c:pt>
                <c:pt idx="2396">
                  <c:v>0.85292581119711108</c:v>
                </c:pt>
                <c:pt idx="2397">
                  <c:v>0.84164657978794311</c:v>
                </c:pt>
                <c:pt idx="2398">
                  <c:v>0.83064149854024416</c:v>
                </c:pt>
                <c:pt idx="2399">
                  <c:v>0.81989943954453104</c:v>
                </c:pt>
                <c:pt idx="2400">
                  <c:v>0.80940896714953636</c:v>
                </c:pt>
                <c:pt idx="2401">
                  <c:v>0.79915975005626982</c:v>
                </c:pt>
                <c:pt idx="2402">
                  <c:v>0.78914193914496644</c:v>
                </c:pt>
                <c:pt idx="2403">
                  <c:v>0.77934581990552598</c:v>
                </c:pt>
                <c:pt idx="2404">
                  <c:v>0.76976302895551885</c:v>
                </c:pt>
                <c:pt idx="2405">
                  <c:v>0.76038517416984297</c:v>
                </c:pt>
                <c:pt idx="2406">
                  <c:v>0.75120447204600382</c:v>
                </c:pt>
                <c:pt idx="2407">
                  <c:v>0.74221359565708034</c:v>
                </c:pt>
                <c:pt idx="2408">
                  <c:v>0.73340561849041042</c:v>
                </c:pt>
                <c:pt idx="2409">
                  <c:v>0.72477399195829795</c:v>
                </c:pt>
                <c:pt idx="2410">
                  <c:v>0.71631256188024472</c:v>
                </c:pt>
                <c:pt idx="2411">
                  <c:v>0.70801547423687294</c:v>
                </c:pt>
                <c:pt idx="2412">
                  <c:v>0.69987719960843509</c:v>
                </c:pt>
                <c:pt idx="2413">
                  <c:v>0.69189250074174102</c:v>
                </c:pt>
                <c:pt idx="2414">
                  <c:v>0.68405641336937684</c:v>
                </c:pt>
                <c:pt idx="2415">
                  <c:v>0.67636422836836219</c:v>
                </c:pt>
                <c:pt idx="2416">
                  <c:v>0.66881203930833288</c:v>
                </c:pt>
                <c:pt idx="2417">
                  <c:v>0.66139388347996197</c:v>
                </c:pt>
                <c:pt idx="2418">
                  <c:v>0.65410746100771222</c:v>
                </c:pt>
                <c:pt idx="2419">
                  <c:v>0.6469483420531057</c:v>
                </c:pt>
                <c:pt idx="2420">
                  <c:v>0.63991286728820906</c:v>
                </c:pt>
                <c:pt idx="2421">
                  <c:v>0.63299754932646701</c:v>
                </c:pt>
                <c:pt idx="2422">
                  <c:v>0.62619906201972053</c:v>
                </c:pt>
                <c:pt idx="2423">
                  <c:v>0.61951467482378197</c:v>
                </c:pt>
                <c:pt idx="2424">
                  <c:v>0.61294000513448244</c:v>
                </c:pt>
                <c:pt idx="2425">
                  <c:v>0.60647352063928661</c:v>
                </c:pt>
                <c:pt idx="2426">
                  <c:v>0.60011218474794126</c:v>
                </c:pt>
                <c:pt idx="2427">
                  <c:v>0.59385273927468207</c:v>
                </c:pt>
                <c:pt idx="2428">
                  <c:v>0.58769324965654213</c:v>
                </c:pt>
                <c:pt idx="2429">
                  <c:v>0.58163141381906347</c:v>
                </c:pt>
                <c:pt idx="2430">
                  <c:v>0.57566384714877084</c:v>
                </c:pt>
                <c:pt idx="2431">
                  <c:v>0.56978935610534354</c:v>
                </c:pt>
                <c:pt idx="2432">
                  <c:v>0.56400565641235156</c:v>
                </c:pt>
                <c:pt idx="2433">
                  <c:v>0.55830996727364668</c:v>
                </c:pt>
                <c:pt idx="2434">
                  <c:v>0.55270100208731388</c:v>
                </c:pt>
                <c:pt idx="2435">
                  <c:v>0.54717659449301104</c:v>
                </c:pt>
                <c:pt idx="2436">
                  <c:v>0.54173488835126138</c:v>
                </c:pt>
                <c:pt idx="2437">
                  <c:v>0.53637409413054038</c:v>
                </c:pt>
                <c:pt idx="2438">
                  <c:v>0.53109248500679229</c:v>
                </c:pt>
                <c:pt idx="2439">
                  <c:v>0.52588839357061068</c:v>
                </c:pt>
                <c:pt idx="2440">
                  <c:v>0.52076020872638484</c:v>
                </c:pt>
                <c:pt idx="2441">
                  <c:v>0.51570637285166609</c:v>
                </c:pt>
                <c:pt idx="2442">
                  <c:v>0.51072537909090376</c:v>
                </c:pt>
                <c:pt idx="2443">
                  <c:v>0.50581576883209556</c:v>
                </c:pt>
                <c:pt idx="2444">
                  <c:v>0.50097612933537838</c:v>
                </c:pt>
                <c:pt idx="2445">
                  <c:v>0.49620509151677389</c:v>
                </c:pt>
                <c:pt idx="2446">
                  <c:v>0.49150132784678952</c:v>
                </c:pt>
                <c:pt idx="2447">
                  <c:v>0.48686355043848084</c:v>
                </c:pt>
                <c:pt idx="2448">
                  <c:v>0.48229050912744348</c:v>
                </c:pt>
                <c:pt idx="2449">
                  <c:v>0.47778098982686007</c:v>
                </c:pt>
                <c:pt idx="2450">
                  <c:v>0.47333381286052228</c:v>
                </c:pt>
                <c:pt idx="2451">
                  <c:v>0.4689478314075044</c:v>
                </c:pt>
                <c:pt idx="2452">
                  <c:v>0.4646219301294312</c:v>
                </c:pt>
                <c:pt idx="2453">
                  <c:v>0.46035502374375736</c:v>
                </c:pt>
                <c:pt idx="2454">
                  <c:v>0.45614605579327783</c:v>
                </c:pt>
                <c:pt idx="2455">
                  <c:v>0.45199399742366458</c:v>
                </c:pt>
                <c:pt idx="2456">
                  <c:v>0.44789784622642542</c:v>
                </c:pt>
                <c:pt idx="2457">
                  <c:v>0.44385662522976188</c:v>
                </c:pt>
                <c:pt idx="2458">
                  <c:v>0.43986938180180707</c:v>
                </c:pt>
                <c:pt idx="2459">
                  <c:v>0.43593518675398779</c:v>
                </c:pt>
                <c:pt idx="2460">
                  <c:v>0.43205313342366286</c:v>
                </c:pt>
                <c:pt idx="2461">
                  <c:v>0.42822233680832256</c:v>
                </c:pt>
                <c:pt idx="2462">
                  <c:v>0.42444193274983888</c:v>
                </c:pt>
                <c:pt idx="2463">
                  <c:v>0.42071107720526796</c:v>
                </c:pt>
                <c:pt idx="2464">
                  <c:v>0.41702894542993529</c:v>
                </c:pt>
                <c:pt idx="2465">
                  <c:v>0.41339473148365508</c:v>
                </c:pt>
                <c:pt idx="2466">
                  <c:v>0.40980764731481883</c:v>
                </c:pt>
                <c:pt idx="2467">
                  <c:v>0.40626692233074502</c:v>
                </c:pt>
                <c:pt idx="2468">
                  <c:v>0.40277180275083796</c:v>
                </c:pt>
                <c:pt idx="2469">
                  <c:v>0.39932155103609901</c:v>
                </c:pt>
                <c:pt idx="2470">
                  <c:v>0.39591544537163087</c:v>
                </c:pt>
                <c:pt idx="2471">
                  <c:v>0.39255277916860432</c:v>
                </c:pt>
                <c:pt idx="2472">
                  <c:v>0.38923286056719053</c:v>
                </c:pt>
                <c:pt idx="2473">
                  <c:v>0.38595501196859394</c:v>
                </c:pt>
                <c:pt idx="2474">
                  <c:v>0.38271856963028988</c:v>
                </c:pt>
                <c:pt idx="2475">
                  <c:v>0.37952288321689587</c:v>
                </c:pt>
                <c:pt idx="2476">
                  <c:v>0.37636731542302071</c:v>
                </c:pt>
                <c:pt idx="2477">
                  <c:v>0.37325124158883799</c:v>
                </c:pt>
                <c:pt idx="2478">
                  <c:v>0.37017404931181602</c:v>
                </c:pt>
                <c:pt idx="2479">
                  <c:v>0.36713513813580922</c:v>
                </c:pt>
                <c:pt idx="2480">
                  <c:v>0.364133919204988</c:v>
                </c:pt>
                <c:pt idx="2481">
                  <c:v>0.36116981493724454</c:v>
                </c:pt>
                <c:pt idx="2482">
                  <c:v>0.35824225872446885</c:v>
                </c:pt>
                <c:pt idx="2483">
                  <c:v>0.35535069463351382</c:v>
                </c:pt>
                <c:pt idx="2484">
                  <c:v>0.35249457713860238</c:v>
                </c:pt>
                <c:pt idx="2485">
                  <c:v>0.34967337084334255</c:v>
                </c:pt>
                <c:pt idx="2486">
                  <c:v>0.34688655023730358</c:v>
                </c:pt>
                <c:pt idx="2487">
                  <c:v>0.34413359942072058</c:v>
                </c:pt>
                <c:pt idx="2488">
                  <c:v>0.3414140118586943</c:v>
                </c:pt>
                <c:pt idx="2489">
                  <c:v>0.33872729021200509</c:v>
                </c:pt>
                <c:pt idx="2490">
                  <c:v>0.33607294605240284</c:v>
                </c:pt>
                <c:pt idx="2491">
                  <c:v>0.33345049965861201</c:v>
                </c:pt>
                <c:pt idx="2492">
                  <c:v>0.33085947986626851</c:v>
                </c:pt>
                <c:pt idx="2493">
                  <c:v>0.32829942377224158</c:v>
                </c:pt>
                <c:pt idx="2494">
                  <c:v>0.32576987662399509</c:v>
                </c:pt>
                <c:pt idx="2495">
                  <c:v>0.32327039161135146</c:v>
                </c:pt>
                <c:pt idx="2496">
                  <c:v>0.3208005296806094</c:v>
                </c:pt>
                <c:pt idx="2497">
                  <c:v>0.31835985928513122</c:v>
                </c:pt>
                <c:pt idx="2498">
                  <c:v>0.31594795652546515</c:v>
                </c:pt>
                <c:pt idx="2499">
                  <c:v>0.31356440452900547</c:v>
                </c:pt>
                <c:pt idx="2500">
                  <c:v>0.31120879361240567</c:v>
                </c:pt>
                <c:pt idx="2501">
                  <c:v>0.30888072103492592</c:v>
                </c:pt>
                <c:pt idx="2502">
                  <c:v>0.30657979084939252</c:v>
                </c:pt>
              </c:numCache>
            </c:numRef>
          </c:yVal>
          <c:smooth val="1"/>
        </c:ser>
        <c:ser>
          <c:idx val="0"/>
          <c:order val="1"/>
          <c:tx>
            <c:v>Exp. Coil +50 cm</c:v>
          </c:tx>
          <c:spPr>
            <a:ln>
              <a:solidFill>
                <a:srgbClr val="000099"/>
              </a:solidFill>
            </a:ln>
          </c:spPr>
          <c:marker>
            <c:symbol val="none"/>
          </c:marker>
          <c:xVal>
            <c:numRef>
              <c:f>[2]Sheet1!$I$3:$I$2506</c:f>
              <c:numCache>
                <c:formatCode>General</c:formatCode>
                <c:ptCount val="2504"/>
                <c:pt idx="0">
                  <c:v>0</c:v>
                </c:pt>
                <c:pt idx="1">
                  <c:v>0.1</c:v>
                </c:pt>
                <c:pt idx="2">
                  <c:v>0.2</c:v>
                </c:pt>
                <c:pt idx="3">
                  <c:v>0.3</c:v>
                </c:pt>
                <c:pt idx="4">
                  <c:v>0.4</c:v>
                </c:pt>
                <c:pt idx="5">
                  <c:v>0.5</c:v>
                </c:pt>
                <c:pt idx="6">
                  <c:v>0.6</c:v>
                </c:pt>
                <c:pt idx="7">
                  <c:v>0.7</c:v>
                </c:pt>
                <c:pt idx="8">
                  <c:v>0.8</c:v>
                </c:pt>
                <c:pt idx="9">
                  <c:v>0.9</c:v>
                </c:pt>
                <c:pt idx="10">
                  <c:v>1</c:v>
                </c:pt>
                <c:pt idx="11">
                  <c:v>1.1000000000000001</c:v>
                </c:pt>
                <c:pt idx="12">
                  <c:v>1.2</c:v>
                </c:pt>
                <c:pt idx="13">
                  <c:v>1.3</c:v>
                </c:pt>
                <c:pt idx="14">
                  <c:v>1.4</c:v>
                </c:pt>
                <c:pt idx="15">
                  <c:v>1.5</c:v>
                </c:pt>
                <c:pt idx="16">
                  <c:v>1.6</c:v>
                </c:pt>
                <c:pt idx="17">
                  <c:v>1.7</c:v>
                </c:pt>
                <c:pt idx="18">
                  <c:v>1.8</c:v>
                </c:pt>
                <c:pt idx="19">
                  <c:v>1.9</c:v>
                </c:pt>
                <c:pt idx="20">
                  <c:v>2</c:v>
                </c:pt>
                <c:pt idx="21">
                  <c:v>2.1</c:v>
                </c:pt>
                <c:pt idx="22">
                  <c:v>2.2000000000000002</c:v>
                </c:pt>
                <c:pt idx="23">
                  <c:v>2.2999999999999998</c:v>
                </c:pt>
                <c:pt idx="24">
                  <c:v>2.4</c:v>
                </c:pt>
                <c:pt idx="25">
                  <c:v>2.5</c:v>
                </c:pt>
                <c:pt idx="26">
                  <c:v>2.6</c:v>
                </c:pt>
                <c:pt idx="27">
                  <c:v>2.7</c:v>
                </c:pt>
                <c:pt idx="28">
                  <c:v>2.8</c:v>
                </c:pt>
                <c:pt idx="29">
                  <c:v>2.9</c:v>
                </c:pt>
                <c:pt idx="30">
                  <c:v>3</c:v>
                </c:pt>
                <c:pt idx="31">
                  <c:v>3.1</c:v>
                </c:pt>
                <c:pt idx="32">
                  <c:v>3.2</c:v>
                </c:pt>
                <c:pt idx="33">
                  <c:v>3.3</c:v>
                </c:pt>
                <c:pt idx="34">
                  <c:v>3.4</c:v>
                </c:pt>
                <c:pt idx="35">
                  <c:v>3.5</c:v>
                </c:pt>
                <c:pt idx="36">
                  <c:v>3.6</c:v>
                </c:pt>
                <c:pt idx="37">
                  <c:v>3.7</c:v>
                </c:pt>
                <c:pt idx="38">
                  <c:v>3.8</c:v>
                </c:pt>
                <c:pt idx="39">
                  <c:v>3.9</c:v>
                </c:pt>
                <c:pt idx="40">
                  <c:v>4</c:v>
                </c:pt>
                <c:pt idx="41">
                  <c:v>4.0999999999999996</c:v>
                </c:pt>
                <c:pt idx="42">
                  <c:v>4.2</c:v>
                </c:pt>
                <c:pt idx="43">
                  <c:v>4.3</c:v>
                </c:pt>
                <c:pt idx="44">
                  <c:v>4.4000000000000004</c:v>
                </c:pt>
                <c:pt idx="45">
                  <c:v>4.5</c:v>
                </c:pt>
                <c:pt idx="46">
                  <c:v>4.5999999999999996</c:v>
                </c:pt>
                <c:pt idx="47">
                  <c:v>4.7</c:v>
                </c:pt>
                <c:pt idx="48">
                  <c:v>4.8</c:v>
                </c:pt>
                <c:pt idx="49">
                  <c:v>4.9000000000000004</c:v>
                </c:pt>
                <c:pt idx="50">
                  <c:v>5</c:v>
                </c:pt>
                <c:pt idx="51">
                  <c:v>5.0999999999999996</c:v>
                </c:pt>
                <c:pt idx="52">
                  <c:v>5.2</c:v>
                </c:pt>
                <c:pt idx="53">
                  <c:v>5.3</c:v>
                </c:pt>
                <c:pt idx="54">
                  <c:v>5.4</c:v>
                </c:pt>
                <c:pt idx="55">
                  <c:v>5.5</c:v>
                </c:pt>
                <c:pt idx="56">
                  <c:v>5.6</c:v>
                </c:pt>
                <c:pt idx="57">
                  <c:v>5.7</c:v>
                </c:pt>
                <c:pt idx="58">
                  <c:v>5.8</c:v>
                </c:pt>
                <c:pt idx="59">
                  <c:v>5.9</c:v>
                </c:pt>
                <c:pt idx="60">
                  <c:v>6</c:v>
                </c:pt>
                <c:pt idx="61">
                  <c:v>6.1</c:v>
                </c:pt>
                <c:pt idx="62">
                  <c:v>6.2</c:v>
                </c:pt>
                <c:pt idx="63">
                  <c:v>6.3</c:v>
                </c:pt>
                <c:pt idx="64">
                  <c:v>6.4</c:v>
                </c:pt>
                <c:pt idx="65">
                  <c:v>6.5</c:v>
                </c:pt>
                <c:pt idx="66">
                  <c:v>6.6</c:v>
                </c:pt>
                <c:pt idx="67">
                  <c:v>6.7</c:v>
                </c:pt>
                <c:pt idx="68">
                  <c:v>6.8</c:v>
                </c:pt>
                <c:pt idx="69">
                  <c:v>6.9</c:v>
                </c:pt>
                <c:pt idx="70">
                  <c:v>7</c:v>
                </c:pt>
                <c:pt idx="71">
                  <c:v>7.1</c:v>
                </c:pt>
                <c:pt idx="72">
                  <c:v>7.2</c:v>
                </c:pt>
                <c:pt idx="73">
                  <c:v>7.3</c:v>
                </c:pt>
                <c:pt idx="74">
                  <c:v>7.4</c:v>
                </c:pt>
                <c:pt idx="75">
                  <c:v>7.5</c:v>
                </c:pt>
                <c:pt idx="76">
                  <c:v>7.6</c:v>
                </c:pt>
                <c:pt idx="77">
                  <c:v>7.7</c:v>
                </c:pt>
                <c:pt idx="78">
                  <c:v>7.8</c:v>
                </c:pt>
                <c:pt idx="79">
                  <c:v>7.9</c:v>
                </c:pt>
                <c:pt idx="80">
                  <c:v>8</c:v>
                </c:pt>
                <c:pt idx="81">
                  <c:v>8.1</c:v>
                </c:pt>
                <c:pt idx="82">
                  <c:v>8.1999999999999993</c:v>
                </c:pt>
                <c:pt idx="83">
                  <c:v>8.3000000000000007</c:v>
                </c:pt>
                <c:pt idx="84">
                  <c:v>8.4</c:v>
                </c:pt>
                <c:pt idx="85">
                  <c:v>8.5</c:v>
                </c:pt>
                <c:pt idx="86">
                  <c:v>8.6</c:v>
                </c:pt>
                <c:pt idx="87">
                  <c:v>8.6999999999999993</c:v>
                </c:pt>
                <c:pt idx="88">
                  <c:v>8.8000000000000007</c:v>
                </c:pt>
                <c:pt idx="89">
                  <c:v>8.9</c:v>
                </c:pt>
                <c:pt idx="90">
                  <c:v>9</c:v>
                </c:pt>
                <c:pt idx="91">
                  <c:v>9.1</c:v>
                </c:pt>
                <c:pt idx="92">
                  <c:v>9.1999999999999993</c:v>
                </c:pt>
                <c:pt idx="93">
                  <c:v>9.3000000000000007</c:v>
                </c:pt>
                <c:pt idx="94">
                  <c:v>9.4</c:v>
                </c:pt>
                <c:pt idx="95">
                  <c:v>9.5</c:v>
                </c:pt>
                <c:pt idx="96">
                  <c:v>9.6</c:v>
                </c:pt>
                <c:pt idx="97">
                  <c:v>9.6999999999999993</c:v>
                </c:pt>
                <c:pt idx="98">
                  <c:v>9.8000000000000007</c:v>
                </c:pt>
                <c:pt idx="99">
                  <c:v>9.9</c:v>
                </c:pt>
                <c:pt idx="100">
                  <c:v>10</c:v>
                </c:pt>
                <c:pt idx="101">
                  <c:v>10.1</c:v>
                </c:pt>
                <c:pt idx="102">
                  <c:v>10.199999999999999</c:v>
                </c:pt>
                <c:pt idx="103">
                  <c:v>10.3</c:v>
                </c:pt>
                <c:pt idx="104">
                  <c:v>10.4</c:v>
                </c:pt>
                <c:pt idx="105">
                  <c:v>10.5</c:v>
                </c:pt>
                <c:pt idx="106">
                  <c:v>10.6</c:v>
                </c:pt>
                <c:pt idx="107">
                  <c:v>10.7</c:v>
                </c:pt>
                <c:pt idx="108">
                  <c:v>10.8</c:v>
                </c:pt>
                <c:pt idx="109">
                  <c:v>10.9</c:v>
                </c:pt>
                <c:pt idx="110">
                  <c:v>11</c:v>
                </c:pt>
                <c:pt idx="111">
                  <c:v>11.1</c:v>
                </c:pt>
                <c:pt idx="112">
                  <c:v>11.2</c:v>
                </c:pt>
                <c:pt idx="113">
                  <c:v>11.3</c:v>
                </c:pt>
                <c:pt idx="114">
                  <c:v>11.4</c:v>
                </c:pt>
                <c:pt idx="115">
                  <c:v>11.5</c:v>
                </c:pt>
                <c:pt idx="116">
                  <c:v>11.6</c:v>
                </c:pt>
                <c:pt idx="117">
                  <c:v>11.7</c:v>
                </c:pt>
                <c:pt idx="118">
                  <c:v>11.8</c:v>
                </c:pt>
                <c:pt idx="119">
                  <c:v>11.9</c:v>
                </c:pt>
                <c:pt idx="120">
                  <c:v>12</c:v>
                </c:pt>
                <c:pt idx="121">
                  <c:v>12.1</c:v>
                </c:pt>
                <c:pt idx="122">
                  <c:v>12.2</c:v>
                </c:pt>
                <c:pt idx="123">
                  <c:v>12.3</c:v>
                </c:pt>
                <c:pt idx="124">
                  <c:v>12.4</c:v>
                </c:pt>
                <c:pt idx="125">
                  <c:v>12.5</c:v>
                </c:pt>
                <c:pt idx="126">
                  <c:v>12.6</c:v>
                </c:pt>
                <c:pt idx="127">
                  <c:v>12.7</c:v>
                </c:pt>
                <c:pt idx="128">
                  <c:v>12.8</c:v>
                </c:pt>
                <c:pt idx="129">
                  <c:v>12.9</c:v>
                </c:pt>
                <c:pt idx="130">
                  <c:v>13</c:v>
                </c:pt>
                <c:pt idx="131">
                  <c:v>13.1</c:v>
                </c:pt>
                <c:pt idx="132">
                  <c:v>13.2</c:v>
                </c:pt>
                <c:pt idx="133">
                  <c:v>13.3</c:v>
                </c:pt>
                <c:pt idx="134">
                  <c:v>13.4</c:v>
                </c:pt>
                <c:pt idx="135">
                  <c:v>13.5</c:v>
                </c:pt>
                <c:pt idx="136">
                  <c:v>13.6</c:v>
                </c:pt>
                <c:pt idx="137">
                  <c:v>13.7</c:v>
                </c:pt>
                <c:pt idx="138">
                  <c:v>13.8</c:v>
                </c:pt>
                <c:pt idx="139">
                  <c:v>13.9</c:v>
                </c:pt>
                <c:pt idx="140">
                  <c:v>14</c:v>
                </c:pt>
                <c:pt idx="141">
                  <c:v>14.1</c:v>
                </c:pt>
                <c:pt idx="142">
                  <c:v>14.2</c:v>
                </c:pt>
                <c:pt idx="143">
                  <c:v>14.3</c:v>
                </c:pt>
                <c:pt idx="144">
                  <c:v>14.4</c:v>
                </c:pt>
                <c:pt idx="145">
                  <c:v>14.5</c:v>
                </c:pt>
                <c:pt idx="146">
                  <c:v>14.6</c:v>
                </c:pt>
                <c:pt idx="147">
                  <c:v>14.7</c:v>
                </c:pt>
                <c:pt idx="148">
                  <c:v>14.8</c:v>
                </c:pt>
                <c:pt idx="149">
                  <c:v>14.9</c:v>
                </c:pt>
                <c:pt idx="150">
                  <c:v>15</c:v>
                </c:pt>
                <c:pt idx="151">
                  <c:v>15.1</c:v>
                </c:pt>
                <c:pt idx="152">
                  <c:v>15.2</c:v>
                </c:pt>
                <c:pt idx="153">
                  <c:v>15.3</c:v>
                </c:pt>
                <c:pt idx="154">
                  <c:v>15.4</c:v>
                </c:pt>
                <c:pt idx="155">
                  <c:v>15.5</c:v>
                </c:pt>
                <c:pt idx="156">
                  <c:v>15.6</c:v>
                </c:pt>
                <c:pt idx="157">
                  <c:v>15.7</c:v>
                </c:pt>
                <c:pt idx="158">
                  <c:v>15.8</c:v>
                </c:pt>
                <c:pt idx="159">
                  <c:v>15.9</c:v>
                </c:pt>
                <c:pt idx="160">
                  <c:v>16</c:v>
                </c:pt>
                <c:pt idx="161">
                  <c:v>16.100000000000001</c:v>
                </c:pt>
                <c:pt idx="162">
                  <c:v>16.2</c:v>
                </c:pt>
                <c:pt idx="163">
                  <c:v>16.3</c:v>
                </c:pt>
                <c:pt idx="164">
                  <c:v>16.399999999999999</c:v>
                </c:pt>
                <c:pt idx="165">
                  <c:v>16.5</c:v>
                </c:pt>
                <c:pt idx="166">
                  <c:v>16.600000000000001</c:v>
                </c:pt>
                <c:pt idx="167">
                  <c:v>16.7</c:v>
                </c:pt>
                <c:pt idx="168">
                  <c:v>16.8</c:v>
                </c:pt>
                <c:pt idx="169">
                  <c:v>16.899999999999999</c:v>
                </c:pt>
                <c:pt idx="170">
                  <c:v>17</c:v>
                </c:pt>
                <c:pt idx="171">
                  <c:v>17.100000000000001</c:v>
                </c:pt>
                <c:pt idx="172">
                  <c:v>17.2</c:v>
                </c:pt>
                <c:pt idx="173">
                  <c:v>17.3</c:v>
                </c:pt>
                <c:pt idx="174">
                  <c:v>17.399999999999999</c:v>
                </c:pt>
                <c:pt idx="175">
                  <c:v>17.5</c:v>
                </c:pt>
                <c:pt idx="176">
                  <c:v>17.600000000000001</c:v>
                </c:pt>
                <c:pt idx="177">
                  <c:v>17.7</c:v>
                </c:pt>
                <c:pt idx="178">
                  <c:v>17.8</c:v>
                </c:pt>
                <c:pt idx="179">
                  <c:v>17.899999999999999</c:v>
                </c:pt>
                <c:pt idx="180">
                  <c:v>18</c:v>
                </c:pt>
                <c:pt idx="181">
                  <c:v>18.100000000000001</c:v>
                </c:pt>
                <c:pt idx="182">
                  <c:v>18.2</c:v>
                </c:pt>
                <c:pt idx="183">
                  <c:v>18.3</c:v>
                </c:pt>
                <c:pt idx="184">
                  <c:v>18.399999999999999</c:v>
                </c:pt>
                <c:pt idx="185">
                  <c:v>18.5</c:v>
                </c:pt>
                <c:pt idx="186">
                  <c:v>18.600000000000001</c:v>
                </c:pt>
                <c:pt idx="187">
                  <c:v>18.7</c:v>
                </c:pt>
                <c:pt idx="188">
                  <c:v>18.8</c:v>
                </c:pt>
                <c:pt idx="189">
                  <c:v>18.899999999999999</c:v>
                </c:pt>
                <c:pt idx="190">
                  <c:v>19</c:v>
                </c:pt>
                <c:pt idx="191">
                  <c:v>19.100000000000001</c:v>
                </c:pt>
                <c:pt idx="192">
                  <c:v>19.2</c:v>
                </c:pt>
                <c:pt idx="193">
                  <c:v>19.3</c:v>
                </c:pt>
                <c:pt idx="194">
                  <c:v>19.399999999999999</c:v>
                </c:pt>
                <c:pt idx="195">
                  <c:v>19.5</c:v>
                </c:pt>
                <c:pt idx="196">
                  <c:v>19.600000000000001</c:v>
                </c:pt>
                <c:pt idx="197">
                  <c:v>19.7</c:v>
                </c:pt>
                <c:pt idx="198">
                  <c:v>19.8</c:v>
                </c:pt>
                <c:pt idx="199">
                  <c:v>19.899999999999999</c:v>
                </c:pt>
                <c:pt idx="200">
                  <c:v>20</c:v>
                </c:pt>
                <c:pt idx="201">
                  <c:v>20.100000000000001</c:v>
                </c:pt>
                <c:pt idx="202">
                  <c:v>20.2</c:v>
                </c:pt>
                <c:pt idx="203">
                  <c:v>20.3</c:v>
                </c:pt>
                <c:pt idx="204">
                  <c:v>20.399999999999999</c:v>
                </c:pt>
                <c:pt idx="205">
                  <c:v>20.5</c:v>
                </c:pt>
                <c:pt idx="206">
                  <c:v>20.6</c:v>
                </c:pt>
                <c:pt idx="207">
                  <c:v>20.7</c:v>
                </c:pt>
                <c:pt idx="208">
                  <c:v>20.8</c:v>
                </c:pt>
                <c:pt idx="209">
                  <c:v>20.9</c:v>
                </c:pt>
                <c:pt idx="210">
                  <c:v>21</c:v>
                </c:pt>
                <c:pt idx="211">
                  <c:v>21.1</c:v>
                </c:pt>
                <c:pt idx="212">
                  <c:v>21.2</c:v>
                </c:pt>
                <c:pt idx="213">
                  <c:v>21.3</c:v>
                </c:pt>
                <c:pt idx="214">
                  <c:v>21.4</c:v>
                </c:pt>
                <c:pt idx="215">
                  <c:v>21.5</c:v>
                </c:pt>
                <c:pt idx="216">
                  <c:v>21.6</c:v>
                </c:pt>
                <c:pt idx="217">
                  <c:v>21.7</c:v>
                </c:pt>
                <c:pt idx="218">
                  <c:v>21.8</c:v>
                </c:pt>
                <c:pt idx="219">
                  <c:v>21.9</c:v>
                </c:pt>
                <c:pt idx="220">
                  <c:v>22</c:v>
                </c:pt>
                <c:pt idx="221">
                  <c:v>22.1</c:v>
                </c:pt>
                <c:pt idx="222">
                  <c:v>22.2</c:v>
                </c:pt>
                <c:pt idx="223">
                  <c:v>22.3</c:v>
                </c:pt>
                <c:pt idx="224">
                  <c:v>22.4</c:v>
                </c:pt>
                <c:pt idx="225">
                  <c:v>22.5</c:v>
                </c:pt>
                <c:pt idx="226">
                  <c:v>22.6</c:v>
                </c:pt>
                <c:pt idx="227">
                  <c:v>22.7</c:v>
                </c:pt>
                <c:pt idx="228">
                  <c:v>22.8</c:v>
                </c:pt>
                <c:pt idx="229">
                  <c:v>22.9</c:v>
                </c:pt>
                <c:pt idx="230">
                  <c:v>23</c:v>
                </c:pt>
                <c:pt idx="231">
                  <c:v>23.1</c:v>
                </c:pt>
                <c:pt idx="232">
                  <c:v>23.2</c:v>
                </c:pt>
                <c:pt idx="233">
                  <c:v>23.3</c:v>
                </c:pt>
                <c:pt idx="234">
                  <c:v>23.4</c:v>
                </c:pt>
                <c:pt idx="235">
                  <c:v>23.5</c:v>
                </c:pt>
                <c:pt idx="236">
                  <c:v>23.6</c:v>
                </c:pt>
                <c:pt idx="237">
                  <c:v>23.7</c:v>
                </c:pt>
                <c:pt idx="238">
                  <c:v>23.8</c:v>
                </c:pt>
                <c:pt idx="239">
                  <c:v>23.9</c:v>
                </c:pt>
                <c:pt idx="240">
                  <c:v>24</c:v>
                </c:pt>
                <c:pt idx="241">
                  <c:v>24.1</c:v>
                </c:pt>
                <c:pt idx="242">
                  <c:v>24.2</c:v>
                </c:pt>
                <c:pt idx="243">
                  <c:v>24.3</c:v>
                </c:pt>
                <c:pt idx="244">
                  <c:v>24.4</c:v>
                </c:pt>
                <c:pt idx="245">
                  <c:v>24.5</c:v>
                </c:pt>
                <c:pt idx="246">
                  <c:v>24.6</c:v>
                </c:pt>
                <c:pt idx="247">
                  <c:v>24.7</c:v>
                </c:pt>
                <c:pt idx="248">
                  <c:v>24.8</c:v>
                </c:pt>
                <c:pt idx="249">
                  <c:v>24.9</c:v>
                </c:pt>
                <c:pt idx="250">
                  <c:v>25</c:v>
                </c:pt>
                <c:pt idx="251">
                  <c:v>25.1</c:v>
                </c:pt>
                <c:pt idx="252">
                  <c:v>25.2</c:v>
                </c:pt>
                <c:pt idx="253">
                  <c:v>25.3</c:v>
                </c:pt>
                <c:pt idx="254">
                  <c:v>25.4</c:v>
                </c:pt>
                <c:pt idx="255">
                  <c:v>25.5</c:v>
                </c:pt>
                <c:pt idx="256">
                  <c:v>25.6</c:v>
                </c:pt>
                <c:pt idx="257">
                  <c:v>25.7</c:v>
                </c:pt>
                <c:pt idx="258">
                  <c:v>25.8</c:v>
                </c:pt>
                <c:pt idx="259">
                  <c:v>25.9</c:v>
                </c:pt>
                <c:pt idx="260">
                  <c:v>26</c:v>
                </c:pt>
                <c:pt idx="261">
                  <c:v>26.1</c:v>
                </c:pt>
                <c:pt idx="262">
                  <c:v>26.2</c:v>
                </c:pt>
                <c:pt idx="263">
                  <c:v>26.3</c:v>
                </c:pt>
                <c:pt idx="264">
                  <c:v>26.4</c:v>
                </c:pt>
                <c:pt idx="265">
                  <c:v>26.5</c:v>
                </c:pt>
                <c:pt idx="266">
                  <c:v>26.6</c:v>
                </c:pt>
                <c:pt idx="267">
                  <c:v>26.7</c:v>
                </c:pt>
                <c:pt idx="268">
                  <c:v>26.8</c:v>
                </c:pt>
                <c:pt idx="269">
                  <c:v>26.9</c:v>
                </c:pt>
                <c:pt idx="270">
                  <c:v>27</c:v>
                </c:pt>
                <c:pt idx="271">
                  <c:v>27.1</c:v>
                </c:pt>
                <c:pt idx="272">
                  <c:v>27.2</c:v>
                </c:pt>
                <c:pt idx="273">
                  <c:v>27.3</c:v>
                </c:pt>
                <c:pt idx="274">
                  <c:v>27.4</c:v>
                </c:pt>
                <c:pt idx="275">
                  <c:v>27.5</c:v>
                </c:pt>
                <c:pt idx="276">
                  <c:v>27.6</c:v>
                </c:pt>
                <c:pt idx="277">
                  <c:v>27.7</c:v>
                </c:pt>
                <c:pt idx="278">
                  <c:v>27.8</c:v>
                </c:pt>
                <c:pt idx="279">
                  <c:v>27.9</c:v>
                </c:pt>
                <c:pt idx="280">
                  <c:v>28</c:v>
                </c:pt>
                <c:pt idx="281">
                  <c:v>28.1</c:v>
                </c:pt>
                <c:pt idx="282">
                  <c:v>28.2</c:v>
                </c:pt>
                <c:pt idx="283">
                  <c:v>28.3</c:v>
                </c:pt>
                <c:pt idx="284">
                  <c:v>28.4</c:v>
                </c:pt>
                <c:pt idx="285">
                  <c:v>28.5</c:v>
                </c:pt>
                <c:pt idx="286">
                  <c:v>28.6</c:v>
                </c:pt>
                <c:pt idx="287">
                  <c:v>28.7</c:v>
                </c:pt>
                <c:pt idx="288">
                  <c:v>28.8</c:v>
                </c:pt>
                <c:pt idx="289">
                  <c:v>28.9</c:v>
                </c:pt>
                <c:pt idx="290">
                  <c:v>29</c:v>
                </c:pt>
                <c:pt idx="291">
                  <c:v>29.1</c:v>
                </c:pt>
                <c:pt idx="292">
                  <c:v>29.2</c:v>
                </c:pt>
                <c:pt idx="293">
                  <c:v>29.3</c:v>
                </c:pt>
                <c:pt idx="294">
                  <c:v>29.4</c:v>
                </c:pt>
                <c:pt idx="295">
                  <c:v>29.5</c:v>
                </c:pt>
                <c:pt idx="296">
                  <c:v>29.6</c:v>
                </c:pt>
                <c:pt idx="297">
                  <c:v>29.7</c:v>
                </c:pt>
                <c:pt idx="298">
                  <c:v>29.8</c:v>
                </c:pt>
                <c:pt idx="299">
                  <c:v>29.9</c:v>
                </c:pt>
                <c:pt idx="300">
                  <c:v>30</c:v>
                </c:pt>
                <c:pt idx="301">
                  <c:v>30.1</c:v>
                </c:pt>
                <c:pt idx="302">
                  <c:v>30.2</c:v>
                </c:pt>
                <c:pt idx="303">
                  <c:v>30.3</c:v>
                </c:pt>
                <c:pt idx="304">
                  <c:v>30.4</c:v>
                </c:pt>
                <c:pt idx="305">
                  <c:v>30.5</c:v>
                </c:pt>
                <c:pt idx="306">
                  <c:v>30.6</c:v>
                </c:pt>
                <c:pt idx="307">
                  <c:v>30.7</c:v>
                </c:pt>
                <c:pt idx="308">
                  <c:v>30.8</c:v>
                </c:pt>
                <c:pt idx="309">
                  <c:v>30.9</c:v>
                </c:pt>
                <c:pt idx="310">
                  <c:v>31</c:v>
                </c:pt>
                <c:pt idx="311">
                  <c:v>31.1</c:v>
                </c:pt>
                <c:pt idx="312">
                  <c:v>31.2</c:v>
                </c:pt>
                <c:pt idx="313">
                  <c:v>31.3</c:v>
                </c:pt>
                <c:pt idx="314">
                  <c:v>31.4</c:v>
                </c:pt>
                <c:pt idx="315">
                  <c:v>31.5</c:v>
                </c:pt>
                <c:pt idx="316">
                  <c:v>31.6</c:v>
                </c:pt>
                <c:pt idx="317">
                  <c:v>31.7</c:v>
                </c:pt>
                <c:pt idx="318">
                  <c:v>31.8</c:v>
                </c:pt>
                <c:pt idx="319">
                  <c:v>31.9</c:v>
                </c:pt>
                <c:pt idx="320">
                  <c:v>32</c:v>
                </c:pt>
                <c:pt idx="321">
                  <c:v>32.1</c:v>
                </c:pt>
                <c:pt idx="322">
                  <c:v>32.200000000000003</c:v>
                </c:pt>
                <c:pt idx="323">
                  <c:v>32.299999999999997</c:v>
                </c:pt>
                <c:pt idx="324">
                  <c:v>32.4</c:v>
                </c:pt>
                <c:pt idx="325">
                  <c:v>32.5</c:v>
                </c:pt>
                <c:pt idx="326">
                  <c:v>32.6</c:v>
                </c:pt>
                <c:pt idx="327">
                  <c:v>32.700000000000003</c:v>
                </c:pt>
                <c:pt idx="328">
                  <c:v>32.799999999999997</c:v>
                </c:pt>
                <c:pt idx="329">
                  <c:v>32.9</c:v>
                </c:pt>
                <c:pt idx="330">
                  <c:v>33</c:v>
                </c:pt>
                <c:pt idx="331">
                  <c:v>33.1</c:v>
                </c:pt>
                <c:pt idx="332">
                  <c:v>33.200000000000003</c:v>
                </c:pt>
                <c:pt idx="333">
                  <c:v>33.299999999999997</c:v>
                </c:pt>
                <c:pt idx="334">
                  <c:v>33.4</c:v>
                </c:pt>
                <c:pt idx="335">
                  <c:v>33.5</c:v>
                </c:pt>
                <c:pt idx="336">
                  <c:v>33.6</c:v>
                </c:pt>
                <c:pt idx="337">
                  <c:v>33.700000000000003</c:v>
                </c:pt>
                <c:pt idx="338">
                  <c:v>33.799999999999997</c:v>
                </c:pt>
                <c:pt idx="339">
                  <c:v>33.9</c:v>
                </c:pt>
                <c:pt idx="340">
                  <c:v>34</c:v>
                </c:pt>
                <c:pt idx="341">
                  <c:v>34.1</c:v>
                </c:pt>
                <c:pt idx="342">
                  <c:v>34.200000000000003</c:v>
                </c:pt>
                <c:pt idx="343">
                  <c:v>34.299999999999997</c:v>
                </c:pt>
                <c:pt idx="344">
                  <c:v>34.4</c:v>
                </c:pt>
                <c:pt idx="345">
                  <c:v>34.5</c:v>
                </c:pt>
                <c:pt idx="346">
                  <c:v>34.6</c:v>
                </c:pt>
                <c:pt idx="347">
                  <c:v>34.700000000000003</c:v>
                </c:pt>
                <c:pt idx="348">
                  <c:v>34.799999999999997</c:v>
                </c:pt>
                <c:pt idx="349">
                  <c:v>34.9</c:v>
                </c:pt>
                <c:pt idx="350">
                  <c:v>35</c:v>
                </c:pt>
                <c:pt idx="351">
                  <c:v>35.1</c:v>
                </c:pt>
                <c:pt idx="352">
                  <c:v>35.200000000000003</c:v>
                </c:pt>
                <c:pt idx="353">
                  <c:v>35.299999999999997</c:v>
                </c:pt>
                <c:pt idx="354">
                  <c:v>35.4</c:v>
                </c:pt>
                <c:pt idx="355">
                  <c:v>35.5</c:v>
                </c:pt>
                <c:pt idx="356">
                  <c:v>35.6</c:v>
                </c:pt>
                <c:pt idx="357">
                  <c:v>35.700000000000003</c:v>
                </c:pt>
                <c:pt idx="358">
                  <c:v>35.799999999999997</c:v>
                </c:pt>
                <c:pt idx="359">
                  <c:v>35.9</c:v>
                </c:pt>
                <c:pt idx="360">
                  <c:v>36</c:v>
                </c:pt>
                <c:pt idx="361">
                  <c:v>36.1</c:v>
                </c:pt>
                <c:pt idx="362">
                  <c:v>36.200000000000003</c:v>
                </c:pt>
                <c:pt idx="363">
                  <c:v>36.299999999999997</c:v>
                </c:pt>
                <c:pt idx="364">
                  <c:v>36.4</c:v>
                </c:pt>
                <c:pt idx="365">
                  <c:v>36.5</c:v>
                </c:pt>
                <c:pt idx="366">
                  <c:v>36.6</c:v>
                </c:pt>
                <c:pt idx="367">
                  <c:v>36.700000000000003</c:v>
                </c:pt>
                <c:pt idx="368">
                  <c:v>36.799999999999997</c:v>
                </c:pt>
                <c:pt idx="369">
                  <c:v>36.9</c:v>
                </c:pt>
                <c:pt idx="370">
                  <c:v>37</c:v>
                </c:pt>
                <c:pt idx="371">
                  <c:v>37.1</c:v>
                </c:pt>
                <c:pt idx="372">
                  <c:v>37.200000000000003</c:v>
                </c:pt>
                <c:pt idx="373">
                  <c:v>37.299999999999997</c:v>
                </c:pt>
                <c:pt idx="374">
                  <c:v>37.4</c:v>
                </c:pt>
                <c:pt idx="375">
                  <c:v>37.5</c:v>
                </c:pt>
                <c:pt idx="376">
                  <c:v>37.6</c:v>
                </c:pt>
                <c:pt idx="377">
                  <c:v>37.700000000000003</c:v>
                </c:pt>
                <c:pt idx="378">
                  <c:v>37.799999999999997</c:v>
                </c:pt>
                <c:pt idx="379">
                  <c:v>37.9</c:v>
                </c:pt>
                <c:pt idx="380">
                  <c:v>38</c:v>
                </c:pt>
                <c:pt idx="381">
                  <c:v>38.1</c:v>
                </c:pt>
                <c:pt idx="382">
                  <c:v>38.200000000000003</c:v>
                </c:pt>
                <c:pt idx="383">
                  <c:v>38.299999999999997</c:v>
                </c:pt>
                <c:pt idx="384">
                  <c:v>38.4</c:v>
                </c:pt>
                <c:pt idx="385">
                  <c:v>38.5</c:v>
                </c:pt>
                <c:pt idx="386">
                  <c:v>38.6</c:v>
                </c:pt>
                <c:pt idx="387">
                  <c:v>38.700000000000003</c:v>
                </c:pt>
                <c:pt idx="388">
                  <c:v>38.799999999999997</c:v>
                </c:pt>
                <c:pt idx="389">
                  <c:v>38.9</c:v>
                </c:pt>
                <c:pt idx="390">
                  <c:v>39</c:v>
                </c:pt>
                <c:pt idx="391">
                  <c:v>39.1</c:v>
                </c:pt>
                <c:pt idx="392">
                  <c:v>39.200000000000003</c:v>
                </c:pt>
                <c:pt idx="393">
                  <c:v>39.299999999999997</c:v>
                </c:pt>
                <c:pt idx="394">
                  <c:v>39.4</c:v>
                </c:pt>
                <c:pt idx="395">
                  <c:v>39.5</c:v>
                </c:pt>
                <c:pt idx="396">
                  <c:v>39.6</c:v>
                </c:pt>
                <c:pt idx="397">
                  <c:v>39.700000000000003</c:v>
                </c:pt>
                <c:pt idx="398">
                  <c:v>39.799999999999997</c:v>
                </c:pt>
                <c:pt idx="399">
                  <c:v>39.9</c:v>
                </c:pt>
                <c:pt idx="400">
                  <c:v>40</c:v>
                </c:pt>
                <c:pt idx="401">
                  <c:v>40.1</c:v>
                </c:pt>
                <c:pt idx="402">
                  <c:v>40.200000000000003</c:v>
                </c:pt>
                <c:pt idx="403">
                  <c:v>40.299999999999997</c:v>
                </c:pt>
                <c:pt idx="404">
                  <c:v>40.4</c:v>
                </c:pt>
                <c:pt idx="405">
                  <c:v>40.5</c:v>
                </c:pt>
                <c:pt idx="406">
                  <c:v>40.6</c:v>
                </c:pt>
                <c:pt idx="407">
                  <c:v>40.700000000000003</c:v>
                </c:pt>
                <c:pt idx="408">
                  <c:v>40.799999999999997</c:v>
                </c:pt>
                <c:pt idx="409">
                  <c:v>40.9</c:v>
                </c:pt>
                <c:pt idx="410">
                  <c:v>41</c:v>
                </c:pt>
                <c:pt idx="411">
                  <c:v>41.1</c:v>
                </c:pt>
                <c:pt idx="412">
                  <c:v>41.2</c:v>
                </c:pt>
                <c:pt idx="413">
                  <c:v>41.3</c:v>
                </c:pt>
                <c:pt idx="414">
                  <c:v>41.4</c:v>
                </c:pt>
                <c:pt idx="415">
                  <c:v>41.5</c:v>
                </c:pt>
                <c:pt idx="416">
                  <c:v>41.6</c:v>
                </c:pt>
                <c:pt idx="417">
                  <c:v>41.7</c:v>
                </c:pt>
                <c:pt idx="418">
                  <c:v>41.8</c:v>
                </c:pt>
                <c:pt idx="419">
                  <c:v>41.9</c:v>
                </c:pt>
                <c:pt idx="420">
                  <c:v>42</c:v>
                </c:pt>
                <c:pt idx="421">
                  <c:v>42.1</c:v>
                </c:pt>
                <c:pt idx="422">
                  <c:v>42.2</c:v>
                </c:pt>
                <c:pt idx="423">
                  <c:v>42.3</c:v>
                </c:pt>
                <c:pt idx="424">
                  <c:v>42.4</c:v>
                </c:pt>
                <c:pt idx="425">
                  <c:v>42.5</c:v>
                </c:pt>
                <c:pt idx="426">
                  <c:v>42.6</c:v>
                </c:pt>
                <c:pt idx="427">
                  <c:v>42.7</c:v>
                </c:pt>
                <c:pt idx="428">
                  <c:v>42.8</c:v>
                </c:pt>
                <c:pt idx="429">
                  <c:v>42.9</c:v>
                </c:pt>
                <c:pt idx="430">
                  <c:v>43</c:v>
                </c:pt>
                <c:pt idx="431">
                  <c:v>43.1</c:v>
                </c:pt>
                <c:pt idx="432">
                  <c:v>43.2</c:v>
                </c:pt>
                <c:pt idx="433">
                  <c:v>43.3</c:v>
                </c:pt>
                <c:pt idx="434">
                  <c:v>43.4</c:v>
                </c:pt>
                <c:pt idx="435">
                  <c:v>43.5</c:v>
                </c:pt>
                <c:pt idx="436">
                  <c:v>43.6</c:v>
                </c:pt>
                <c:pt idx="437">
                  <c:v>43.7</c:v>
                </c:pt>
                <c:pt idx="438">
                  <c:v>43.8</c:v>
                </c:pt>
                <c:pt idx="439">
                  <c:v>43.9</c:v>
                </c:pt>
                <c:pt idx="440">
                  <c:v>44</c:v>
                </c:pt>
                <c:pt idx="441">
                  <c:v>44.1</c:v>
                </c:pt>
                <c:pt idx="442">
                  <c:v>44.2</c:v>
                </c:pt>
                <c:pt idx="443">
                  <c:v>44.3</c:v>
                </c:pt>
                <c:pt idx="444">
                  <c:v>44.4</c:v>
                </c:pt>
                <c:pt idx="445">
                  <c:v>44.5</c:v>
                </c:pt>
                <c:pt idx="446">
                  <c:v>44.6</c:v>
                </c:pt>
                <c:pt idx="447">
                  <c:v>44.7</c:v>
                </c:pt>
                <c:pt idx="448">
                  <c:v>44.8</c:v>
                </c:pt>
                <c:pt idx="449">
                  <c:v>44.9</c:v>
                </c:pt>
                <c:pt idx="450">
                  <c:v>45</c:v>
                </c:pt>
                <c:pt idx="451">
                  <c:v>45.1</c:v>
                </c:pt>
                <c:pt idx="452">
                  <c:v>45.2</c:v>
                </c:pt>
                <c:pt idx="453">
                  <c:v>45.3</c:v>
                </c:pt>
                <c:pt idx="454">
                  <c:v>45.4</c:v>
                </c:pt>
                <c:pt idx="455">
                  <c:v>45.5</c:v>
                </c:pt>
                <c:pt idx="456">
                  <c:v>45.6</c:v>
                </c:pt>
                <c:pt idx="457">
                  <c:v>45.7</c:v>
                </c:pt>
                <c:pt idx="458">
                  <c:v>45.8</c:v>
                </c:pt>
                <c:pt idx="459">
                  <c:v>45.9</c:v>
                </c:pt>
                <c:pt idx="460">
                  <c:v>46</c:v>
                </c:pt>
                <c:pt idx="461">
                  <c:v>46.1</c:v>
                </c:pt>
                <c:pt idx="462">
                  <c:v>46.2</c:v>
                </c:pt>
                <c:pt idx="463">
                  <c:v>46.3</c:v>
                </c:pt>
                <c:pt idx="464">
                  <c:v>46.4</c:v>
                </c:pt>
                <c:pt idx="465">
                  <c:v>46.5</c:v>
                </c:pt>
                <c:pt idx="466">
                  <c:v>46.6</c:v>
                </c:pt>
                <c:pt idx="467">
                  <c:v>46.7</c:v>
                </c:pt>
                <c:pt idx="468">
                  <c:v>46.8</c:v>
                </c:pt>
                <c:pt idx="469">
                  <c:v>46.9</c:v>
                </c:pt>
                <c:pt idx="470">
                  <c:v>47</c:v>
                </c:pt>
                <c:pt idx="471">
                  <c:v>47.1</c:v>
                </c:pt>
                <c:pt idx="472">
                  <c:v>47.2</c:v>
                </c:pt>
                <c:pt idx="473">
                  <c:v>47.3</c:v>
                </c:pt>
                <c:pt idx="474">
                  <c:v>47.4</c:v>
                </c:pt>
                <c:pt idx="475">
                  <c:v>47.5</c:v>
                </c:pt>
                <c:pt idx="476">
                  <c:v>47.6</c:v>
                </c:pt>
                <c:pt idx="477">
                  <c:v>47.7</c:v>
                </c:pt>
                <c:pt idx="478">
                  <c:v>47.8</c:v>
                </c:pt>
                <c:pt idx="479">
                  <c:v>47.9</c:v>
                </c:pt>
                <c:pt idx="480">
                  <c:v>48</c:v>
                </c:pt>
                <c:pt idx="481">
                  <c:v>48.1</c:v>
                </c:pt>
                <c:pt idx="482">
                  <c:v>48.2</c:v>
                </c:pt>
                <c:pt idx="483">
                  <c:v>48.3</c:v>
                </c:pt>
                <c:pt idx="484">
                  <c:v>48.4</c:v>
                </c:pt>
                <c:pt idx="485">
                  <c:v>48.5</c:v>
                </c:pt>
                <c:pt idx="486">
                  <c:v>48.6</c:v>
                </c:pt>
                <c:pt idx="487">
                  <c:v>48.7</c:v>
                </c:pt>
                <c:pt idx="488">
                  <c:v>48.8</c:v>
                </c:pt>
                <c:pt idx="489">
                  <c:v>48.9</c:v>
                </c:pt>
                <c:pt idx="490">
                  <c:v>49</c:v>
                </c:pt>
                <c:pt idx="491">
                  <c:v>49.1</c:v>
                </c:pt>
                <c:pt idx="492">
                  <c:v>49.2</c:v>
                </c:pt>
                <c:pt idx="493">
                  <c:v>49.3</c:v>
                </c:pt>
                <c:pt idx="494">
                  <c:v>49.4</c:v>
                </c:pt>
                <c:pt idx="495">
                  <c:v>49.5</c:v>
                </c:pt>
                <c:pt idx="496">
                  <c:v>49.6</c:v>
                </c:pt>
                <c:pt idx="497">
                  <c:v>49.7</c:v>
                </c:pt>
                <c:pt idx="498">
                  <c:v>49.8</c:v>
                </c:pt>
                <c:pt idx="499">
                  <c:v>49.9</c:v>
                </c:pt>
                <c:pt idx="500">
                  <c:v>50</c:v>
                </c:pt>
                <c:pt idx="501">
                  <c:v>50</c:v>
                </c:pt>
                <c:pt idx="502">
                  <c:v>50.039269908169871</c:v>
                </c:pt>
                <c:pt idx="503">
                  <c:v>50.078539816339742</c:v>
                </c:pt>
                <c:pt idx="504">
                  <c:v>50.11780972450962</c:v>
                </c:pt>
                <c:pt idx="505">
                  <c:v>50.157079632679491</c:v>
                </c:pt>
                <c:pt idx="506">
                  <c:v>50.196349540849361</c:v>
                </c:pt>
                <c:pt idx="507">
                  <c:v>50.235619449019232</c:v>
                </c:pt>
                <c:pt idx="508">
                  <c:v>50.27488935718911</c:v>
                </c:pt>
                <c:pt idx="509">
                  <c:v>50.314159265358981</c:v>
                </c:pt>
                <c:pt idx="510">
                  <c:v>50.353429173528852</c:v>
                </c:pt>
                <c:pt idx="511">
                  <c:v>50.392699081698723</c:v>
                </c:pt>
                <c:pt idx="512">
                  <c:v>50.431968989868594</c:v>
                </c:pt>
                <c:pt idx="513">
                  <c:v>50.471238898038472</c:v>
                </c:pt>
                <c:pt idx="514">
                  <c:v>50.510508806208342</c:v>
                </c:pt>
                <c:pt idx="515">
                  <c:v>50.549778714378213</c:v>
                </c:pt>
                <c:pt idx="516">
                  <c:v>50.589048622548084</c:v>
                </c:pt>
                <c:pt idx="517">
                  <c:v>50.628318530717962</c:v>
                </c:pt>
                <c:pt idx="518">
                  <c:v>50.667588438887833</c:v>
                </c:pt>
                <c:pt idx="519">
                  <c:v>50.706858347057704</c:v>
                </c:pt>
                <c:pt idx="520">
                  <c:v>50.746128255227575</c:v>
                </c:pt>
                <c:pt idx="521">
                  <c:v>50.785398163397446</c:v>
                </c:pt>
                <c:pt idx="522">
                  <c:v>50.824668071567324</c:v>
                </c:pt>
                <c:pt idx="523">
                  <c:v>50.863937979737194</c:v>
                </c:pt>
                <c:pt idx="524">
                  <c:v>50.903207887907065</c:v>
                </c:pt>
                <c:pt idx="525">
                  <c:v>50.942477796076936</c:v>
                </c:pt>
                <c:pt idx="526">
                  <c:v>50.981747704246807</c:v>
                </c:pt>
                <c:pt idx="527">
                  <c:v>51.021017612416685</c:v>
                </c:pt>
                <c:pt idx="528">
                  <c:v>51.060287520586556</c:v>
                </c:pt>
                <c:pt idx="529">
                  <c:v>51.099557428756427</c:v>
                </c:pt>
                <c:pt idx="530">
                  <c:v>51.138827336926298</c:v>
                </c:pt>
                <c:pt idx="531">
                  <c:v>51.178097245096176</c:v>
                </c:pt>
                <c:pt idx="532">
                  <c:v>51.217367153266046</c:v>
                </c:pt>
                <c:pt idx="533">
                  <c:v>51.256637061435917</c:v>
                </c:pt>
                <c:pt idx="534">
                  <c:v>51.295906969605788</c:v>
                </c:pt>
                <c:pt idx="535">
                  <c:v>51.335176877775659</c:v>
                </c:pt>
                <c:pt idx="536">
                  <c:v>51.374446785945537</c:v>
                </c:pt>
                <c:pt idx="537">
                  <c:v>51.413716694115408</c:v>
                </c:pt>
                <c:pt idx="538">
                  <c:v>51.452986602285279</c:v>
                </c:pt>
                <c:pt idx="539">
                  <c:v>51.49225651045515</c:v>
                </c:pt>
                <c:pt idx="540">
                  <c:v>51.531526418625027</c:v>
                </c:pt>
                <c:pt idx="541">
                  <c:v>51.570796326794898</c:v>
                </c:pt>
                <c:pt idx="542">
                  <c:v>51.610066234964769</c:v>
                </c:pt>
                <c:pt idx="543">
                  <c:v>51.64933614313464</c:v>
                </c:pt>
                <c:pt idx="544">
                  <c:v>51.688606051304511</c:v>
                </c:pt>
                <c:pt idx="545">
                  <c:v>51.727875959474389</c:v>
                </c:pt>
                <c:pt idx="546">
                  <c:v>51.76714586764426</c:v>
                </c:pt>
                <c:pt idx="547">
                  <c:v>51.806415775814131</c:v>
                </c:pt>
                <c:pt idx="548">
                  <c:v>51.845685683984001</c:v>
                </c:pt>
                <c:pt idx="549">
                  <c:v>51.884955592153879</c:v>
                </c:pt>
                <c:pt idx="550">
                  <c:v>51.92422550032375</c:v>
                </c:pt>
                <c:pt idx="551">
                  <c:v>51.963495408493621</c:v>
                </c:pt>
                <c:pt idx="552">
                  <c:v>52.002765316663492</c:v>
                </c:pt>
                <c:pt idx="553">
                  <c:v>52.042035224833363</c:v>
                </c:pt>
                <c:pt idx="554">
                  <c:v>52.081305133003241</c:v>
                </c:pt>
                <c:pt idx="555">
                  <c:v>52.120575041173112</c:v>
                </c:pt>
                <c:pt idx="556">
                  <c:v>52.159844949342983</c:v>
                </c:pt>
                <c:pt idx="557">
                  <c:v>52.199114857512853</c:v>
                </c:pt>
                <c:pt idx="558">
                  <c:v>52.238384765682724</c:v>
                </c:pt>
                <c:pt idx="559">
                  <c:v>52.277654673852602</c:v>
                </c:pt>
                <c:pt idx="560">
                  <c:v>52.316924582022473</c:v>
                </c:pt>
                <c:pt idx="561">
                  <c:v>52.356194490192344</c:v>
                </c:pt>
                <c:pt idx="562">
                  <c:v>52.395464398362215</c:v>
                </c:pt>
                <c:pt idx="563">
                  <c:v>52.434734306532093</c:v>
                </c:pt>
                <c:pt idx="564">
                  <c:v>52.474004214701964</c:v>
                </c:pt>
                <c:pt idx="565">
                  <c:v>52.513274122871834</c:v>
                </c:pt>
                <c:pt idx="566">
                  <c:v>52.552544031041705</c:v>
                </c:pt>
                <c:pt idx="567">
                  <c:v>52.591813939211576</c:v>
                </c:pt>
                <c:pt idx="568">
                  <c:v>52.631083847381454</c:v>
                </c:pt>
                <c:pt idx="569">
                  <c:v>52.670353755551325</c:v>
                </c:pt>
                <c:pt idx="570">
                  <c:v>52.709623663721196</c:v>
                </c:pt>
                <c:pt idx="571">
                  <c:v>52.748893571891067</c:v>
                </c:pt>
                <c:pt idx="572">
                  <c:v>52.788163480060945</c:v>
                </c:pt>
                <c:pt idx="573">
                  <c:v>52.827433388230816</c:v>
                </c:pt>
                <c:pt idx="574">
                  <c:v>52.866703296400686</c:v>
                </c:pt>
                <c:pt idx="575">
                  <c:v>52.905973204570557</c:v>
                </c:pt>
                <c:pt idx="576">
                  <c:v>52.945243112740428</c:v>
                </c:pt>
                <c:pt idx="577">
                  <c:v>52.984513020910306</c:v>
                </c:pt>
                <c:pt idx="578">
                  <c:v>53.023782929080177</c:v>
                </c:pt>
                <c:pt idx="579">
                  <c:v>53.063052837250048</c:v>
                </c:pt>
                <c:pt idx="580">
                  <c:v>53.102322745419919</c:v>
                </c:pt>
                <c:pt idx="581">
                  <c:v>53.141592653589797</c:v>
                </c:pt>
                <c:pt idx="582">
                  <c:v>53.180862561759668</c:v>
                </c:pt>
                <c:pt idx="583">
                  <c:v>53.220132469929538</c:v>
                </c:pt>
                <c:pt idx="584">
                  <c:v>53.259402378099409</c:v>
                </c:pt>
                <c:pt idx="585">
                  <c:v>53.29867228626928</c:v>
                </c:pt>
                <c:pt idx="586">
                  <c:v>53.337942194439158</c:v>
                </c:pt>
                <c:pt idx="587">
                  <c:v>53.377212102609029</c:v>
                </c:pt>
                <c:pt idx="588">
                  <c:v>53.4164820107789</c:v>
                </c:pt>
                <c:pt idx="589">
                  <c:v>53.455751918948771</c:v>
                </c:pt>
                <c:pt idx="590">
                  <c:v>53.495021827118642</c:v>
                </c:pt>
                <c:pt idx="591">
                  <c:v>53.534291735288519</c:v>
                </c:pt>
                <c:pt idx="592">
                  <c:v>53.57356164345839</c:v>
                </c:pt>
                <c:pt idx="593">
                  <c:v>53.612831551628261</c:v>
                </c:pt>
                <c:pt idx="594">
                  <c:v>53.652101459798132</c:v>
                </c:pt>
                <c:pt idx="595">
                  <c:v>53.69137136796801</c:v>
                </c:pt>
                <c:pt idx="596">
                  <c:v>53.730641276137881</c:v>
                </c:pt>
                <c:pt idx="597">
                  <c:v>53.769911184307752</c:v>
                </c:pt>
                <c:pt idx="598">
                  <c:v>53.809181092477623</c:v>
                </c:pt>
                <c:pt idx="599">
                  <c:v>53.848451000647501</c:v>
                </c:pt>
                <c:pt idx="600">
                  <c:v>53.887720908817371</c:v>
                </c:pt>
                <c:pt idx="601">
                  <c:v>53.926990816987242</c:v>
                </c:pt>
                <c:pt idx="602">
                  <c:v>53.966260725157113</c:v>
                </c:pt>
                <c:pt idx="603">
                  <c:v>54.005530633326984</c:v>
                </c:pt>
                <c:pt idx="604">
                  <c:v>54.044800541496855</c:v>
                </c:pt>
                <c:pt idx="605">
                  <c:v>54.084070449666733</c:v>
                </c:pt>
                <c:pt idx="606">
                  <c:v>54.123340357836604</c:v>
                </c:pt>
                <c:pt idx="607">
                  <c:v>54.162610266006475</c:v>
                </c:pt>
                <c:pt idx="608">
                  <c:v>54.201880174176345</c:v>
                </c:pt>
                <c:pt idx="609">
                  <c:v>54.241150082346223</c:v>
                </c:pt>
                <c:pt idx="610">
                  <c:v>54.280419990516094</c:v>
                </c:pt>
                <c:pt idx="611">
                  <c:v>54.319689898685965</c:v>
                </c:pt>
                <c:pt idx="612">
                  <c:v>54.358959806855836</c:v>
                </c:pt>
                <c:pt idx="613">
                  <c:v>54.398229715025707</c:v>
                </c:pt>
                <c:pt idx="614">
                  <c:v>54.437499623195585</c:v>
                </c:pt>
                <c:pt idx="615">
                  <c:v>54.476769531365456</c:v>
                </c:pt>
                <c:pt idx="616">
                  <c:v>54.516039439535326</c:v>
                </c:pt>
                <c:pt idx="617">
                  <c:v>54.555309347705197</c:v>
                </c:pt>
                <c:pt idx="618">
                  <c:v>54.594579255875075</c:v>
                </c:pt>
                <c:pt idx="619">
                  <c:v>54.633849164044946</c:v>
                </c:pt>
                <c:pt idx="620">
                  <c:v>54.673119072214817</c:v>
                </c:pt>
                <c:pt idx="621">
                  <c:v>54.712388980384688</c:v>
                </c:pt>
                <c:pt idx="622">
                  <c:v>54.751658888554559</c:v>
                </c:pt>
                <c:pt idx="623">
                  <c:v>54.790928796724437</c:v>
                </c:pt>
                <c:pt idx="624">
                  <c:v>54.830198704894308</c:v>
                </c:pt>
                <c:pt idx="625">
                  <c:v>54.869468613064178</c:v>
                </c:pt>
                <c:pt idx="626">
                  <c:v>54.908738521234049</c:v>
                </c:pt>
                <c:pt idx="627">
                  <c:v>54.948008429403927</c:v>
                </c:pt>
                <c:pt idx="628">
                  <c:v>54.987278337573798</c:v>
                </c:pt>
                <c:pt idx="629">
                  <c:v>55.026548245743669</c:v>
                </c:pt>
                <c:pt idx="630">
                  <c:v>55.06581815391354</c:v>
                </c:pt>
                <c:pt idx="631">
                  <c:v>55.105088062083411</c:v>
                </c:pt>
                <c:pt idx="632">
                  <c:v>55.144357970253289</c:v>
                </c:pt>
                <c:pt idx="633">
                  <c:v>55.18362787842316</c:v>
                </c:pt>
                <c:pt idx="634">
                  <c:v>55.22289778659303</c:v>
                </c:pt>
                <c:pt idx="635">
                  <c:v>55.262167694762901</c:v>
                </c:pt>
                <c:pt idx="636">
                  <c:v>55.301437602932779</c:v>
                </c:pt>
                <c:pt idx="637">
                  <c:v>55.34070751110265</c:v>
                </c:pt>
                <c:pt idx="638">
                  <c:v>55.379977419272521</c:v>
                </c:pt>
                <c:pt idx="639">
                  <c:v>55.419247327442392</c:v>
                </c:pt>
                <c:pt idx="640">
                  <c:v>55.458517235612263</c:v>
                </c:pt>
                <c:pt idx="641">
                  <c:v>55.497787143782141</c:v>
                </c:pt>
                <c:pt idx="642">
                  <c:v>55.537057051952011</c:v>
                </c:pt>
                <c:pt idx="643">
                  <c:v>55.576326960121882</c:v>
                </c:pt>
                <c:pt idx="644">
                  <c:v>55.615596868291753</c:v>
                </c:pt>
                <c:pt idx="645">
                  <c:v>55.654866776461631</c:v>
                </c:pt>
                <c:pt idx="646">
                  <c:v>55.694136684631502</c:v>
                </c:pt>
                <c:pt idx="647">
                  <c:v>55.733406592801373</c:v>
                </c:pt>
                <c:pt idx="648">
                  <c:v>55.772676500971244</c:v>
                </c:pt>
                <c:pt idx="649">
                  <c:v>55.811946409141115</c:v>
                </c:pt>
                <c:pt idx="650">
                  <c:v>55.851216317310993</c:v>
                </c:pt>
                <c:pt idx="651">
                  <c:v>55.890486225480863</c:v>
                </c:pt>
                <c:pt idx="652">
                  <c:v>55.929756133650734</c:v>
                </c:pt>
                <c:pt idx="653">
                  <c:v>55.969026041820605</c:v>
                </c:pt>
                <c:pt idx="654">
                  <c:v>56.008295949990483</c:v>
                </c:pt>
                <c:pt idx="655">
                  <c:v>56.047565858160354</c:v>
                </c:pt>
                <c:pt idx="656">
                  <c:v>56.086835766330225</c:v>
                </c:pt>
                <c:pt idx="657">
                  <c:v>56.126105674500096</c:v>
                </c:pt>
                <c:pt idx="658">
                  <c:v>56.165375582669967</c:v>
                </c:pt>
                <c:pt idx="659">
                  <c:v>56.204645490839845</c:v>
                </c:pt>
                <c:pt idx="660">
                  <c:v>56.243915399009715</c:v>
                </c:pt>
                <c:pt idx="661">
                  <c:v>56.283185307179586</c:v>
                </c:pt>
                <c:pt idx="662">
                  <c:v>56.322455215349457</c:v>
                </c:pt>
                <c:pt idx="663">
                  <c:v>56.361725123519335</c:v>
                </c:pt>
                <c:pt idx="664">
                  <c:v>56.400995031689206</c:v>
                </c:pt>
                <c:pt idx="665">
                  <c:v>56.440264939859077</c:v>
                </c:pt>
                <c:pt idx="666">
                  <c:v>56.479534848028948</c:v>
                </c:pt>
                <c:pt idx="667">
                  <c:v>56.518804756198818</c:v>
                </c:pt>
                <c:pt idx="668">
                  <c:v>56.558074664368696</c:v>
                </c:pt>
                <c:pt idx="669">
                  <c:v>56.597344572538567</c:v>
                </c:pt>
                <c:pt idx="670">
                  <c:v>56.636614480708438</c:v>
                </c:pt>
                <c:pt idx="671">
                  <c:v>56.675884388878309</c:v>
                </c:pt>
                <c:pt idx="672">
                  <c:v>56.715154297048187</c:v>
                </c:pt>
                <c:pt idx="673">
                  <c:v>56.754424205218058</c:v>
                </c:pt>
                <c:pt idx="674">
                  <c:v>56.793694113387929</c:v>
                </c:pt>
                <c:pt idx="675">
                  <c:v>56.8329640215578</c:v>
                </c:pt>
                <c:pt idx="676">
                  <c:v>56.87223392972767</c:v>
                </c:pt>
                <c:pt idx="677">
                  <c:v>56.911503837897541</c:v>
                </c:pt>
                <c:pt idx="678">
                  <c:v>56.950773746067419</c:v>
                </c:pt>
                <c:pt idx="679">
                  <c:v>56.99004365423729</c:v>
                </c:pt>
                <c:pt idx="680">
                  <c:v>57.029313562407161</c:v>
                </c:pt>
                <c:pt idx="681">
                  <c:v>57.068583470577032</c:v>
                </c:pt>
                <c:pt idx="682">
                  <c:v>57.10785337874691</c:v>
                </c:pt>
                <c:pt idx="683">
                  <c:v>57.147123286916781</c:v>
                </c:pt>
                <c:pt idx="684">
                  <c:v>57.186393195086652</c:v>
                </c:pt>
                <c:pt idx="685">
                  <c:v>57.225663103256522</c:v>
                </c:pt>
                <c:pt idx="686">
                  <c:v>57.264933011426393</c:v>
                </c:pt>
                <c:pt idx="687">
                  <c:v>57.304202919596271</c:v>
                </c:pt>
                <c:pt idx="688">
                  <c:v>57.343472827766142</c:v>
                </c:pt>
                <c:pt idx="689">
                  <c:v>57.382742735936013</c:v>
                </c:pt>
                <c:pt idx="690">
                  <c:v>57.422012644105884</c:v>
                </c:pt>
                <c:pt idx="691">
                  <c:v>57.461282552275762</c:v>
                </c:pt>
                <c:pt idx="692">
                  <c:v>57.500552460445633</c:v>
                </c:pt>
                <c:pt idx="693">
                  <c:v>57.539822368615503</c:v>
                </c:pt>
                <c:pt idx="694">
                  <c:v>57.579092276785374</c:v>
                </c:pt>
                <c:pt idx="695">
                  <c:v>57.618362184955245</c:v>
                </c:pt>
                <c:pt idx="696">
                  <c:v>57.657632093125123</c:v>
                </c:pt>
                <c:pt idx="697">
                  <c:v>57.696902001294994</c:v>
                </c:pt>
                <c:pt idx="698">
                  <c:v>57.736171909464865</c:v>
                </c:pt>
                <c:pt idx="699">
                  <c:v>57.775441817634736</c:v>
                </c:pt>
                <c:pt idx="700">
                  <c:v>57.814711725804614</c:v>
                </c:pt>
                <c:pt idx="701">
                  <c:v>57.853981633974485</c:v>
                </c:pt>
                <c:pt idx="702">
                  <c:v>57.893251542144355</c:v>
                </c:pt>
                <c:pt idx="703">
                  <c:v>57.932521450314226</c:v>
                </c:pt>
                <c:pt idx="704">
                  <c:v>57.971791358484097</c:v>
                </c:pt>
                <c:pt idx="705">
                  <c:v>58.011061266653968</c:v>
                </c:pt>
                <c:pt idx="706">
                  <c:v>58.050331174823846</c:v>
                </c:pt>
                <c:pt idx="707">
                  <c:v>58.089601082993717</c:v>
                </c:pt>
                <c:pt idx="708">
                  <c:v>58.128870991163588</c:v>
                </c:pt>
                <c:pt idx="709">
                  <c:v>58.168140899333466</c:v>
                </c:pt>
                <c:pt idx="710">
                  <c:v>58.207410807503337</c:v>
                </c:pt>
                <c:pt idx="711">
                  <c:v>58.246680715673207</c:v>
                </c:pt>
                <c:pt idx="712">
                  <c:v>58.285950623843078</c:v>
                </c:pt>
                <c:pt idx="713">
                  <c:v>58.325220532012949</c:v>
                </c:pt>
                <c:pt idx="714">
                  <c:v>58.36449044018282</c:v>
                </c:pt>
                <c:pt idx="715">
                  <c:v>58.403760348352698</c:v>
                </c:pt>
                <c:pt idx="716">
                  <c:v>58.443030256522569</c:v>
                </c:pt>
                <c:pt idx="717">
                  <c:v>58.48230016469244</c:v>
                </c:pt>
                <c:pt idx="718">
                  <c:v>58.521570072862318</c:v>
                </c:pt>
                <c:pt idx="719">
                  <c:v>58.560839981032188</c:v>
                </c:pt>
                <c:pt idx="720">
                  <c:v>58.600109889202059</c:v>
                </c:pt>
                <c:pt idx="721">
                  <c:v>58.63937979737193</c:v>
                </c:pt>
                <c:pt idx="722">
                  <c:v>58.678649705541801</c:v>
                </c:pt>
                <c:pt idx="723">
                  <c:v>58.717919613711679</c:v>
                </c:pt>
                <c:pt idx="724">
                  <c:v>58.75718952188155</c:v>
                </c:pt>
                <c:pt idx="725">
                  <c:v>58.796459430051421</c:v>
                </c:pt>
                <c:pt idx="726">
                  <c:v>58.835729338221292</c:v>
                </c:pt>
                <c:pt idx="727">
                  <c:v>58.87499924639117</c:v>
                </c:pt>
                <c:pt idx="728">
                  <c:v>58.91426915456104</c:v>
                </c:pt>
                <c:pt idx="729">
                  <c:v>58.953539062730911</c:v>
                </c:pt>
                <c:pt idx="730">
                  <c:v>58.992808970900782</c:v>
                </c:pt>
                <c:pt idx="731">
                  <c:v>59.032078879070653</c:v>
                </c:pt>
                <c:pt idx="732">
                  <c:v>59.071348787240531</c:v>
                </c:pt>
                <c:pt idx="733">
                  <c:v>59.110618695410402</c:v>
                </c:pt>
                <c:pt idx="734">
                  <c:v>59.149888603580273</c:v>
                </c:pt>
                <c:pt idx="735">
                  <c:v>59.189158511750144</c:v>
                </c:pt>
                <c:pt idx="736">
                  <c:v>59.228428419920021</c:v>
                </c:pt>
                <c:pt idx="737">
                  <c:v>59.267698328089892</c:v>
                </c:pt>
                <c:pt idx="738">
                  <c:v>59.306968236259763</c:v>
                </c:pt>
                <c:pt idx="739">
                  <c:v>59.346238144429634</c:v>
                </c:pt>
                <c:pt idx="740">
                  <c:v>59.385508052599505</c:v>
                </c:pt>
                <c:pt idx="741">
                  <c:v>59.424777960769376</c:v>
                </c:pt>
                <c:pt idx="742">
                  <c:v>59.464047868939254</c:v>
                </c:pt>
                <c:pt idx="743">
                  <c:v>59.503317777109125</c:v>
                </c:pt>
                <c:pt idx="744">
                  <c:v>59.542587685278995</c:v>
                </c:pt>
                <c:pt idx="745">
                  <c:v>59.581857593448873</c:v>
                </c:pt>
                <c:pt idx="746">
                  <c:v>59.621127501618744</c:v>
                </c:pt>
                <c:pt idx="747">
                  <c:v>59.660397409788615</c:v>
                </c:pt>
                <c:pt idx="748">
                  <c:v>59.699667317958486</c:v>
                </c:pt>
                <c:pt idx="749">
                  <c:v>59.738937226128357</c:v>
                </c:pt>
                <c:pt idx="750">
                  <c:v>59.778207134298228</c:v>
                </c:pt>
                <c:pt idx="751">
                  <c:v>59.817477042468106</c:v>
                </c:pt>
                <c:pt idx="752">
                  <c:v>59.856746950637977</c:v>
                </c:pt>
                <c:pt idx="753">
                  <c:v>59.896016858807847</c:v>
                </c:pt>
                <c:pt idx="754">
                  <c:v>59.935286766977725</c:v>
                </c:pt>
                <c:pt idx="755">
                  <c:v>59.974556675147596</c:v>
                </c:pt>
                <c:pt idx="756">
                  <c:v>60.013826583317467</c:v>
                </c:pt>
                <c:pt idx="757">
                  <c:v>60.053096491487338</c:v>
                </c:pt>
                <c:pt idx="758">
                  <c:v>60.092366399657209</c:v>
                </c:pt>
                <c:pt idx="759">
                  <c:v>60.13163630782708</c:v>
                </c:pt>
                <c:pt idx="760">
                  <c:v>60.170906215996958</c:v>
                </c:pt>
                <c:pt idx="761">
                  <c:v>60.210176124166829</c:v>
                </c:pt>
                <c:pt idx="762">
                  <c:v>60.249446032336699</c:v>
                </c:pt>
                <c:pt idx="763">
                  <c:v>60.288715940506577</c:v>
                </c:pt>
                <c:pt idx="764">
                  <c:v>60.327985848676448</c:v>
                </c:pt>
                <c:pt idx="765">
                  <c:v>60.367255756846319</c:v>
                </c:pt>
                <c:pt idx="766">
                  <c:v>60.40652566501619</c:v>
                </c:pt>
                <c:pt idx="767">
                  <c:v>60.445795573186061</c:v>
                </c:pt>
                <c:pt idx="768">
                  <c:v>60.485065481355932</c:v>
                </c:pt>
                <c:pt idx="769">
                  <c:v>60.52433538952581</c:v>
                </c:pt>
                <c:pt idx="770">
                  <c:v>60.56360529769568</c:v>
                </c:pt>
                <c:pt idx="771">
                  <c:v>60.602875205865551</c:v>
                </c:pt>
                <c:pt idx="772">
                  <c:v>60.642145114035429</c:v>
                </c:pt>
                <c:pt idx="773">
                  <c:v>60.6814150222053</c:v>
                </c:pt>
                <c:pt idx="774">
                  <c:v>60.720684930375171</c:v>
                </c:pt>
                <c:pt idx="775">
                  <c:v>60.759954838545042</c:v>
                </c:pt>
                <c:pt idx="776">
                  <c:v>60.799224746714913</c:v>
                </c:pt>
                <c:pt idx="777">
                  <c:v>60.838494654884784</c:v>
                </c:pt>
                <c:pt idx="778">
                  <c:v>60.877764563054662</c:v>
                </c:pt>
                <c:pt idx="779">
                  <c:v>60.917034471224532</c:v>
                </c:pt>
                <c:pt idx="780">
                  <c:v>60.956304379394403</c:v>
                </c:pt>
                <c:pt idx="781">
                  <c:v>60.995574287564281</c:v>
                </c:pt>
                <c:pt idx="782">
                  <c:v>61.034844195734152</c:v>
                </c:pt>
                <c:pt idx="783">
                  <c:v>61.074114103904023</c:v>
                </c:pt>
                <c:pt idx="784">
                  <c:v>61.113384012073894</c:v>
                </c:pt>
                <c:pt idx="785">
                  <c:v>61.152653920243765</c:v>
                </c:pt>
                <c:pt idx="786">
                  <c:v>61.191923828413636</c:v>
                </c:pt>
                <c:pt idx="787">
                  <c:v>61.231193736583506</c:v>
                </c:pt>
                <c:pt idx="788">
                  <c:v>61.270463644753384</c:v>
                </c:pt>
                <c:pt idx="789">
                  <c:v>61.309733552923255</c:v>
                </c:pt>
                <c:pt idx="790">
                  <c:v>61.349003461093126</c:v>
                </c:pt>
                <c:pt idx="791">
                  <c:v>61.388273369263004</c:v>
                </c:pt>
                <c:pt idx="792">
                  <c:v>61.427543277432875</c:v>
                </c:pt>
                <c:pt idx="793">
                  <c:v>61.466813185602746</c:v>
                </c:pt>
                <c:pt idx="794">
                  <c:v>61.506083093772617</c:v>
                </c:pt>
                <c:pt idx="795">
                  <c:v>61.545353001942487</c:v>
                </c:pt>
                <c:pt idx="796">
                  <c:v>61.584622910112358</c:v>
                </c:pt>
                <c:pt idx="797">
                  <c:v>61.623892818282236</c:v>
                </c:pt>
                <c:pt idx="798">
                  <c:v>61.663162726452107</c:v>
                </c:pt>
                <c:pt idx="799">
                  <c:v>61.702432634621978</c:v>
                </c:pt>
                <c:pt idx="800">
                  <c:v>61.741702542791856</c:v>
                </c:pt>
                <c:pt idx="801">
                  <c:v>61.780972450961727</c:v>
                </c:pt>
                <c:pt idx="802">
                  <c:v>61.820242359131598</c:v>
                </c:pt>
                <c:pt idx="803">
                  <c:v>61.859512267301469</c:v>
                </c:pt>
                <c:pt idx="804">
                  <c:v>61.898782175471339</c:v>
                </c:pt>
                <c:pt idx="805">
                  <c:v>61.93805208364121</c:v>
                </c:pt>
                <c:pt idx="806">
                  <c:v>61.977321991811088</c:v>
                </c:pt>
                <c:pt idx="807">
                  <c:v>62.016591899980959</c:v>
                </c:pt>
                <c:pt idx="808">
                  <c:v>62.05586180815083</c:v>
                </c:pt>
                <c:pt idx="809">
                  <c:v>62.095131716320708</c:v>
                </c:pt>
                <c:pt idx="810">
                  <c:v>62.134401624490579</c:v>
                </c:pt>
                <c:pt idx="811">
                  <c:v>62.17367153266045</c:v>
                </c:pt>
                <c:pt idx="812">
                  <c:v>62.212941440830321</c:v>
                </c:pt>
                <c:pt idx="813">
                  <c:v>62.252211349000191</c:v>
                </c:pt>
                <c:pt idx="814">
                  <c:v>62.291481257170062</c:v>
                </c:pt>
                <c:pt idx="815">
                  <c:v>62.33075116533994</c:v>
                </c:pt>
                <c:pt idx="816">
                  <c:v>62.370021073509811</c:v>
                </c:pt>
                <c:pt idx="817">
                  <c:v>62.409290981679682</c:v>
                </c:pt>
                <c:pt idx="818">
                  <c:v>62.44856088984956</c:v>
                </c:pt>
                <c:pt idx="819">
                  <c:v>62.487830798019431</c:v>
                </c:pt>
                <c:pt idx="820">
                  <c:v>62.527100706189302</c:v>
                </c:pt>
                <c:pt idx="821">
                  <c:v>62.566370614359172</c:v>
                </c:pt>
                <c:pt idx="822">
                  <c:v>62.605640522529043</c:v>
                </c:pt>
                <c:pt idx="823">
                  <c:v>62.644910430698914</c:v>
                </c:pt>
                <c:pt idx="824">
                  <c:v>62.684180338868792</c:v>
                </c:pt>
                <c:pt idx="825">
                  <c:v>62.723450247038663</c:v>
                </c:pt>
                <c:pt idx="826">
                  <c:v>62.762720155208534</c:v>
                </c:pt>
                <c:pt idx="827">
                  <c:v>62.801990063378412</c:v>
                </c:pt>
                <c:pt idx="828">
                  <c:v>62.841259971548283</c:v>
                </c:pt>
                <c:pt idx="829">
                  <c:v>62.880529879718154</c:v>
                </c:pt>
                <c:pt idx="830">
                  <c:v>62.919799787888024</c:v>
                </c:pt>
                <c:pt idx="831">
                  <c:v>62.959069696057895</c:v>
                </c:pt>
                <c:pt idx="832">
                  <c:v>62.998339604227766</c:v>
                </c:pt>
                <c:pt idx="833">
                  <c:v>63.037609512397644</c:v>
                </c:pt>
                <c:pt idx="834">
                  <c:v>63.076879420567515</c:v>
                </c:pt>
                <c:pt idx="835">
                  <c:v>63.116149328737386</c:v>
                </c:pt>
                <c:pt idx="836">
                  <c:v>63.155419236907264</c:v>
                </c:pt>
                <c:pt idx="837">
                  <c:v>63.194689145077135</c:v>
                </c:pt>
                <c:pt idx="838">
                  <c:v>63.233959053247005</c:v>
                </c:pt>
                <c:pt idx="839">
                  <c:v>63.273228961416876</c:v>
                </c:pt>
                <c:pt idx="840">
                  <c:v>63.312498869586747</c:v>
                </c:pt>
                <c:pt idx="841">
                  <c:v>63.351768777756618</c:v>
                </c:pt>
                <c:pt idx="842">
                  <c:v>63.391038685926496</c:v>
                </c:pt>
                <c:pt idx="843">
                  <c:v>63.430308594096367</c:v>
                </c:pt>
                <c:pt idx="844">
                  <c:v>63.469578502266238</c:v>
                </c:pt>
                <c:pt idx="845">
                  <c:v>63.508848410436109</c:v>
                </c:pt>
                <c:pt idx="846">
                  <c:v>63.548118318605987</c:v>
                </c:pt>
                <c:pt idx="847">
                  <c:v>63.587388226775857</c:v>
                </c:pt>
                <c:pt idx="848">
                  <c:v>63.626658134945728</c:v>
                </c:pt>
                <c:pt idx="849">
                  <c:v>63.665928043115599</c:v>
                </c:pt>
                <c:pt idx="850">
                  <c:v>63.70519795128547</c:v>
                </c:pt>
                <c:pt idx="851">
                  <c:v>63.744467859455341</c:v>
                </c:pt>
                <c:pt idx="852">
                  <c:v>63.783737767625219</c:v>
                </c:pt>
                <c:pt idx="853">
                  <c:v>63.82300767579509</c:v>
                </c:pt>
                <c:pt idx="854">
                  <c:v>63.862277583964961</c:v>
                </c:pt>
                <c:pt idx="855">
                  <c:v>63.901547492134839</c:v>
                </c:pt>
                <c:pt idx="856">
                  <c:v>63.940817400304709</c:v>
                </c:pt>
                <c:pt idx="857">
                  <c:v>63.98008730847458</c:v>
                </c:pt>
                <c:pt idx="858">
                  <c:v>64.019357216644451</c:v>
                </c:pt>
                <c:pt idx="859">
                  <c:v>64.058627124814322</c:v>
                </c:pt>
                <c:pt idx="860">
                  <c:v>64.097897032984193</c:v>
                </c:pt>
                <c:pt idx="861">
                  <c:v>64.137166941154064</c:v>
                </c:pt>
                <c:pt idx="862">
                  <c:v>64.176436849323949</c:v>
                </c:pt>
                <c:pt idx="863">
                  <c:v>64.21570675749382</c:v>
                </c:pt>
                <c:pt idx="864">
                  <c:v>64.25497666566369</c:v>
                </c:pt>
                <c:pt idx="865">
                  <c:v>64.294246573833561</c:v>
                </c:pt>
                <c:pt idx="866">
                  <c:v>64.333516482003432</c:v>
                </c:pt>
                <c:pt idx="867">
                  <c:v>64.372786390173303</c:v>
                </c:pt>
                <c:pt idx="868">
                  <c:v>64.412056298343174</c:v>
                </c:pt>
                <c:pt idx="869">
                  <c:v>64.451326206513045</c:v>
                </c:pt>
                <c:pt idx="870">
                  <c:v>64.490596114682916</c:v>
                </c:pt>
                <c:pt idx="871">
                  <c:v>64.529866022852787</c:v>
                </c:pt>
                <c:pt idx="872">
                  <c:v>64.569135931022672</c:v>
                </c:pt>
                <c:pt idx="873">
                  <c:v>64.608405839192542</c:v>
                </c:pt>
                <c:pt idx="874">
                  <c:v>64.647675747362413</c:v>
                </c:pt>
                <c:pt idx="875">
                  <c:v>64.686945655532284</c:v>
                </c:pt>
                <c:pt idx="876">
                  <c:v>64.726215563702155</c:v>
                </c:pt>
                <c:pt idx="877">
                  <c:v>64.765485471872026</c:v>
                </c:pt>
                <c:pt idx="878">
                  <c:v>64.804755380041897</c:v>
                </c:pt>
                <c:pt idx="879">
                  <c:v>64.844025288211768</c:v>
                </c:pt>
                <c:pt idx="880">
                  <c:v>64.883295196381653</c:v>
                </c:pt>
                <c:pt idx="881">
                  <c:v>64.922565104551524</c:v>
                </c:pt>
                <c:pt idx="882">
                  <c:v>64.961835012721394</c:v>
                </c:pt>
                <c:pt idx="883">
                  <c:v>65.001104920891265</c:v>
                </c:pt>
                <c:pt idx="884">
                  <c:v>65.040374829061136</c:v>
                </c:pt>
                <c:pt idx="885">
                  <c:v>65.079644737231007</c:v>
                </c:pt>
                <c:pt idx="886">
                  <c:v>65.118914645400878</c:v>
                </c:pt>
                <c:pt idx="887">
                  <c:v>65.158184553570749</c:v>
                </c:pt>
                <c:pt idx="888">
                  <c:v>65.19745446174062</c:v>
                </c:pt>
                <c:pt idx="889">
                  <c:v>65.23672436991049</c:v>
                </c:pt>
                <c:pt idx="890">
                  <c:v>65.275994278080375</c:v>
                </c:pt>
                <c:pt idx="891">
                  <c:v>65.315264186250246</c:v>
                </c:pt>
                <c:pt idx="892">
                  <c:v>65.354534094420117</c:v>
                </c:pt>
                <c:pt idx="893">
                  <c:v>65.393804002589988</c:v>
                </c:pt>
                <c:pt idx="894">
                  <c:v>65.433073910759859</c:v>
                </c:pt>
                <c:pt idx="895">
                  <c:v>65.47234381892973</c:v>
                </c:pt>
                <c:pt idx="896">
                  <c:v>65.511613727099601</c:v>
                </c:pt>
                <c:pt idx="897">
                  <c:v>65.550883635269471</c:v>
                </c:pt>
                <c:pt idx="898">
                  <c:v>65.590153543439357</c:v>
                </c:pt>
                <c:pt idx="899">
                  <c:v>65.629423451609227</c:v>
                </c:pt>
                <c:pt idx="900">
                  <c:v>65.668693359779098</c:v>
                </c:pt>
                <c:pt idx="901">
                  <c:v>65.707963267948969</c:v>
                </c:pt>
                <c:pt idx="902">
                  <c:v>65.74723317611884</c:v>
                </c:pt>
                <c:pt idx="903">
                  <c:v>65.786503084288711</c:v>
                </c:pt>
                <c:pt idx="904">
                  <c:v>65.825772992458582</c:v>
                </c:pt>
                <c:pt idx="905">
                  <c:v>65.865042900628453</c:v>
                </c:pt>
                <c:pt idx="906">
                  <c:v>65.904312808798323</c:v>
                </c:pt>
                <c:pt idx="907">
                  <c:v>65.943582716968194</c:v>
                </c:pt>
                <c:pt idx="908">
                  <c:v>65.982852625138065</c:v>
                </c:pt>
                <c:pt idx="909">
                  <c:v>66.022122533307936</c:v>
                </c:pt>
                <c:pt idx="910">
                  <c:v>66.061392441477821</c:v>
                </c:pt>
                <c:pt idx="911">
                  <c:v>66.100662349647692</c:v>
                </c:pt>
                <c:pt idx="912">
                  <c:v>66.139932257817563</c:v>
                </c:pt>
                <c:pt idx="913">
                  <c:v>66.179202165987434</c:v>
                </c:pt>
                <c:pt idx="914">
                  <c:v>66.218472074157305</c:v>
                </c:pt>
                <c:pt idx="915">
                  <c:v>66.257741982327175</c:v>
                </c:pt>
                <c:pt idx="916">
                  <c:v>66.29701189049706</c:v>
                </c:pt>
                <c:pt idx="917">
                  <c:v>66.336281798666931</c:v>
                </c:pt>
                <c:pt idx="918">
                  <c:v>66.375551706836802</c:v>
                </c:pt>
                <c:pt idx="919">
                  <c:v>66.414821615006673</c:v>
                </c:pt>
                <c:pt idx="920">
                  <c:v>66.454091523176544</c:v>
                </c:pt>
                <c:pt idx="921">
                  <c:v>66.493361431346415</c:v>
                </c:pt>
                <c:pt idx="922">
                  <c:v>66.532631339516286</c:v>
                </c:pt>
                <c:pt idx="923">
                  <c:v>66.571901247686156</c:v>
                </c:pt>
                <c:pt idx="924">
                  <c:v>66.611171155856027</c:v>
                </c:pt>
                <c:pt idx="925">
                  <c:v>66.650441064025898</c:v>
                </c:pt>
                <c:pt idx="926">
                  <c:v>66.689710972195769</c:v>
                </c:pt>
                <c:pt idx="927">
                  <c:v>66.72898088036564</c:v>
                </c:pt>
                <c:pt idx="928">
                  <c:v>66.768250788535525</c:v>
                </c:pt>
                <c:pt idx="929">
                  <c:v>66.807520696705396</c:v>
                </c:pt>
                <c:pt idx="930">
                  <c:v>66.846790604875267</c:v>
                </c:pt>
                <c:pt idx="931">
                  <c:v>66.886060513045138</c:v>
                </c:pt>
                <c:pt idx="932">
                  <c:v>66.925330421215008</c:v>
                </c:pt>
                <c:pt idx="933">
                  <c:v>66.964600329384879</c:v>
                </c:pt>
                <c:pt idx="934">
                  <c:v>67.003870237554764</c:v>
                </c:pt>
                <c:pt idx="935">
                  <c:v>67.043140145724635</c:v>
                </c:pt>
                <c:pt idx="936">
                  <c:v>67.082410053894506</c:v>
                </c:pt>
                <c:pt idx="937">
                  <c:v>67.121679962064377</c:v>
                </c:pt>
                <c:pt idx="938">
                  <c:v>67.160949870234248</c:v>
                </c:pt>
                <c:pt idx="939">
                  <c:v>67.200219778404119</c:v>
                </c:pt>
                <c:pt idx="940">
                  <c:v>67.23948968657399</c:v>
                </c:pt>
                <c:pt idx="941">
                  <c:v>67.27875959474386</c:v>
                </c:pt>
                <c:pt idx="942">
                  <c:v>67.318029502913731</c:v>
                </c:pt>
                <c:pt idx="943">
                  <c:v>67.357299411083602</c:v>
                </c:pt>
                <c:pt idx="944">
                  <c:v>67.396569319253473</c:v>
                </c:pt>
                <c:pt idx="945">
                  <c:v>67.435839227423358</c:v>
                </c:pt>
                <c:pt idx="946">
                  <c:v>67.475109135593229</c:v>
                </c:pt>
                <c:pt idx="947">
                  <c:v>67.5143790437631</c:v>
                </c:pt>
                <c:pt idx="948">
                  <c:v>67.553648951932971</c:v>
                </c:pt>
                <c:pt idx="949">
                  <c:v>67.592918860102841</c:v>
                </c:pt>
                <c:pt idx="950">
                  <c:v>67.632188768272712</c:v>
                </c:pt>
                <c:pt idx="951">
                  <c:v>67.671458676442583</c:v>
                </c:pt>
                <c:pt idx="952">
                  <c:v>67.710728584612468</c:v>
                </c:pt>
                <c:pt idx="953">
                  <c:v>67.749998492782339</c:v>
                </c:pt>
                <c:pt idx="954">
                  <c:v>67.78926840095221</c:v>
                </c:pt>
                <c:pt idx="955">
                  <c:v>67.828538309122081</c:v>
                </c:pt>
                <c:pt idx="956">
                  <c:v>67.867808217291952</c:v>
                </c:pt>
                <c:pt idx="957">
                  <c:v>67.907078125461823</c:v>
                </c:pt>
                <c:pt idx="958">
                  <c:v>67.946348033631693</c:v>
                </c:pt>
                <c:pt idx="959">
                  <c:v>67.985617941801564</c:v>
                </c:pt>
                <c:pt idx="960">
                  <c:v>68.024887849971435</c:v>
                </c:pt>
                <c:pt idx="961">
                  <c:v>68.064157758141306</c:v>
                </c:pt>
                <c:pt idx="962">
                  <c:v>68.103427666311177</c:v>
                </c:pt>
                <c:pt idx="963">
                  <c:v>68.142697574481062</c:v>
                </c:pt>
                <c:pt idx="964">
                  <c:v>68.181967482650933</c:v>
                </c:pt>
                <c:pt idx="965">
                  <c:v>68.221237390820804</c:v>
                </c:pt>
                <c:pt idx="966">
                  <c:v>68.260507298990674</c:v>
                </c:pt>
                <c:pt idx="967">
                  <c:v>68.299777207160545</c:v>
                </c:pt>
                <c:pt idx="968">
                  <c:v>68.339047115330416</c:v>
                </c:pt>
                <c:pt idx="969">
                  <c:v>68.378317023500287</c:v>
                </c:pt>
                <c:pt idx="970">
                  <c:v>68.417586931670158</c:v>
                </c:pt>
                <c:pt idx="971">
                  <c:v>68.456856839840043</c:v>
                </c:pt>
                <c:pt idx="972">
                  <c:v>68.496126748009914</c:v>
                </c:pt>
                <c:pt idx="973">
                  <c:v>68.535396656179785</c:v>
                </c:pt>
                <c:pt idx="974">
                  <c:v>68.574666564349656</c:v>
                </c:pt>
                <c:pt idx="975">
                  <c:v>68.613936472519526</c:v>
                </c:pt>
                <c:pt idx="976">
                  <c:v>68.653206380689397</c:v>
                </c:pt>
                <c:pt idx="977">
                  <c:v>68.692476288859268</c:v>
                </c:pt>
                <c:pt idx="978">
                  <c:v>68.731746197029139</c:v>
                </c:pt>
                <c:pt idx="979">
                  <c:v>68.77101610519901</c:v>
                </c:pt>
                <c:pt idx="980">
                  <c:v>68.810286013368881</c:v>
                </c:pt>
                <c:pt idx="981">
                  <c:v>68.849555921538752</c:v>
                </c:pt>
                <c:pt idx="982">
                  <c:v>68.888825829708622</c:v>
                </c:pt>
                <c:pt idx="983">
                  <c:v>68.928095737878508</c:v>
                </c:pt>
                <c:pt idx="984">
                  <c:v>68.967365646048378</c:v>
                </c:pt>
                <c:pt idx="985">
                  <c:v>69.006635554218249</c:v>
                </c:pt>
                <c:pt idx="986">
                  <c:v>69.04590546238812</c:v>
                </c:pt>
                <c:pt idx="987">
                  <c:v>69.085175370557991</c:v>
                </c:pt>
                <c:pt idx="988">
                  <c:v>69.124445278727862</c:v>
                </c:pt>
                <c:pt idx="989">
                  <c:v>69.163715186897747</c:v>
                </c:pt>
                <c:pt idx="990">
                  <c:v>69.202985095067618</c:v>
                </c:pt>
                <c:pt idx="991">
                  <c:v>69.242255003237489</c:v>
                </c:pt>
                <c:pt idx="992">
                  <c:v>69.281524911407359</c:v>
                </c:pt>
                <c:pt idx="993">
                  <c:v>69.32079481957723</c:v>
                </c:pt>
                <c:pt idx="994">
                  <c:v>69.360064727747101</c:v>
                </c:pt>
                <c:pt idx="995">
                  <c:v>69.399334635916972</c:v>
                </c:pt>
                <c:pt idx="996">
                  <c:v>69.438604544086843</c:v>
                </c:pt>
                <c:pt idx="997">
                  <c:v>69.477874452256714</c:v>
                </c:pt>
                <c:pt idx="998">
                  <c:v>69.517144360426585</c:v>
                </c:pt>
                <c:pt idx="999">
                  <c:v>69.556414268596455</c:v>
                </c:pt>
                <c:pt idx="1000">
                  <c:v>69.595684176766341</c:v>
                </c:pt>
                <c:pt idx="1001">
                  <c:v>69.634954084936211</c:v>
                </c:pt>
                <c:pt idx="1002">
                  <c:v>69.674223993106082</c:v>
                </c:pt>
                <c:pt idx="1003">
                  <c:v>69.713493901275953</c:v>
                </c:pt>
                <c:pt idx="1004">
                  <c:v>69.752763809445824</c:v>
                </c:pt>
                <c:pt idx="1005">
                  <c:v>69.792033717615695</c:v>
                </c:pt>
                <c:pt idx="1006">
                  <c:v>69.831303625785566</c:v>
                </c:pt>
                <c:pt idx="1007">
                  <c:v>69.870573533955451</c:v>
                </c:pt>
                <c:pt idx="1008">
                  <c:v>69.909843442125322</c:v>
                </c:pt>
                <c:pt idx="1009">
                  <c:v>69.949113350295193</c:v>
                </c:pt>
                <c:pt idx="1010">
                  <c:v>69.988383258465063</c:v>
                </c:pt>
                <c:pt idx="1011">
                  <c:v>70.027653166634934</c:v>
                </c:pt>
                <c:pt idx="1012">
                  <c:v>70.066923074804805</c:v>
                </c:pt>
                <c:pt idx="1013">
                  <c:v>70.106192982974676</c:v>
                </c:pt>
                <c:pt idx="1014">
                  <c:v>70.145462891144547</c:v>
                </c:pt>
                <c:pt idx="1015">
                  <c:v>70.184732799314418</c:v>
                </c:pt>
                <c:pt idx="1016">
                  <c:v>70.224002707484289</c:v>
                </c:pt>
                <c:pt idx="1017">
                  <c:v>70.263272615654159</c:v>
                </c:pt>
                <c:pt idx="1018">
                  <c:v>70.302542523824044</c:v>
                </c:pt>
                <c:pt idx="1019">
                  <c:v>70.341812431993915</c:v>
                </c:pt>
                <c:pt idx="1020">
                  <c:v>70.381082340163786</c:v>
                </c:pt>
                <c:pt idx="1021">
                  <c:v>70.420352248333657</c:v>
                </c:pt>
                <c:pt idx="1022">
                  <c:v>70.459622156503528</c:v>
                </c:pt>
                <c:pt idx="1023">
                  <c:v>70.498892064673399</c:v>
                </c:pt>
                <c:pt idx="1024">
                  <c:v>70.53816197284327</c:v>
                </c:pt>
                <c:pt idx="1025">
                  <c:v>70.577431881013155</c:v>
                </c:pt>
                <c:pt idx="1026">
                  <c:v>70.616701789183026</c:v>
                </c:pt>
                <c:pt idx="1027">
                  <c:v>70.655971697352896</c:v>
                </c:pt>
                <c:pt idx="1028">
                  <c:v>70.695241605522767</c:v>
                </c:pt>
                <c:pt idx="1029">
                  <c:v>70.734511513692638</c:v>
                </c:pt>
                <c:pt idx="1030">
                  <c:v>70.773781421862509</c:v>
                </c:pt>
                <c:pt idx="1031">
                  <c:v>70.81305133003238</c:v>
                </c:pt>
                <c:pt idx="1032">
                  <c:v>70.852321238202251</c:v>
                </c:pt>
                <c:pt idx="1033">
                  <c:v>70.891591146372122</c:v>
                </c:pt>
                <c:pt idx="1034">
                  <c:v>70.930861054541992</c:v>
                </c:pt>
                <c:pt idx="1035">
                  <c:v>70.970130962711863</c:v>
                </c:pt>
                <c:pt idx="1036">
                  <c:v>71.009400870881748</c:v>
                </c:pt>
                <c:pt idx="1037">
                  <c:v>71.048670779051619</c:v>
                </c:pt>
                <c:pt idx="1038">
                  <c:v>71.08794068722149</c:v>
                </c:pt>
                <c:pt idx="1039">
                  <c:v>71.127210595391361</c:v>
                </c:pt>
                <c:pt idx="1040">
                  <c:v>71.166480503561232</c:v>
                </c:pt>
                <c:pt idx="1041">
                  <c:v>71.205750411731103</c:v>
                </c:pt>
                <c:pt idx="1042">
                  <c:v>71.245020319900974</c:v>
                </c:pt>
                <c:pt idx="1043">
                  <c:v>71.284290228070859</c:v>
                </c:pt>
                <c:pt idx="1044">
                  <c:v>71.323560136240729</c:v>
                </c:pt>
                <c:pt idx="1045">
                  <c:v>71.3628300444106</c:v>
                </c:pt>
                <c:pt idx="1046">
                  <c:v>71.402099952580471</c:v>
                </c:pt>
                <c:pt idx="1047">
                  <c:v>71.441369860750342</c:v>
                </c:pt>
                <c:pt idx="1048">
                  <c:v>71.480639768920213</c:v>
                </c:pt>
                <c:pt idx="1049">
                  <c:v>71.519909677090084</c:v>
                </c:pt>
                <c:pt idx="1050">
                  <c:v>71.559179585259955</c:v>
                </c:pt>
                <c:pt idx="1051">
                  <c:v>71.598449493429825</c:v>
                </c:pt>
                <c:pt idx="1052">
                  <c:v>71.637719401599696</c:v>
                </c:pt>
                <c:pt idx="1053">
                  <c:v>71.676989309769567</c:v>
                </c:pt>
                <c:pt idx="1054">
                  <c:v>71.716259217939452</c:v>
                </c:pt>
                <c:pt idx="1055">
                  <c:v>71.755529126109323</c:v>
                </c:pt>
                <c:pt idx="1056">
                  <c:v>71.794799034279194</c:v>
                </c:pt>
                <c:pt idx="1057">
                  <c:v>71.834068942449065</c:v>
                </c:pt>
                <c:pt idx="1058">
                  <c:v>71.873338850618936</c:v>
                </c:pt>
                <c:pt idx="1059">
                  <c:v>71.912608758788807</c:v>
                </c:pt>
                <c:pt idx="1060">
                  <c:v>71.951878666958677</c:v>
                </c:pt>
                <c:pt idx="1061">
                  <c:v>71.991148575128562</c:v>
                </c:pt>
                <c:pt idx="1062">
                  <c:v>72.030418483298433</c:v>
                </c:pt>
                <c:pt idx="1063">
                  <c:v>72.069688391468304</c:v>
                </c:pt>
                <c:pt idx="1064">
                  <c:v>72.108958299638175</c:v>
                </c:pt>
                <c:pt idx="1065">
                  <c:v>72.148228207808046</c:v>
                </c:pt>
                <c:pt idx="1066">
                  <c:v>72.187498115977917</c:v>
                </c:pt>
                <c:pt idx="1067">
                  <c:v>72.226768024147788</c:v>
                </c:pt>
                <c:pt idx="1068">
                  <c:v>72.266037932317658</c:v>
                </c:pt>
                <c:pt idx="1069">
                  <c:v>72.305307840487529</c:v>
                </c:pt>
                <c:pt idx="1070">
                  <c:v>72.3445777486574</c:v>
                </c:pt>
                <c:pt idx="1071">
                  <c:v>72.383847656827271</c:v>
                </c:pt>
                <c:pt idx="1072">
                  <c:v>72.423117564997142</c:v>
                </c:pt>
                <c:pt idx="1073">
                  <c:v>72.462387473167013</c:v>
                </c:pt>
                <c:pt idx="1074">
                  <c:v>72.501657381336884</c:v>
                </c:pt>
                <c:pt idx="1075">
                  <c:v>72.540927289506769</c:v>
                </c:pt>
                <c:pt idx="1076">
                  <c:v>72.58019719767664</c:v>
                </c:pt>
                <c:pt idx="1077">
                  <c:v>72.61946710584651</c:v>
                </c:pt>
                <c:pt idx="1078">
                  <c:v>72.658737014016381</c:v>
                </c:pt>
                <c:pt idx="1079">
                  <c:v>72.698006922186252</c:v>
                </c:pt>
                <c:pt idx="1080">
                  <c:v>72.737276830356123</c:v>
                </c:pt>
                <c:pt idx="1081">
                  <c:v>72.776546738526008</c:v>
                </c:pt>
                <c:pt idx="1082">
                  <c:v>72.815816646695879</c:v>
                </c:pt>
                <c:pt idx="1083">
                  <c:v>72.85508655486575</c:v>
                </c:pt>
                <c:pt idx="1084">
                  <c:v>72.894356463035621</c:v>
                </c:pt>
                <c:pt idx="1085">
                  <c:v>72.933626371205492</c:v>
                </c:pt>
                <c:pt idx="1086">
                  <c:v>72.972896279375362</c:v>
                </c:pt>
                <c:pt idx="1087">
                  <c:v>73.012166187545233</c:v>
                </c:pt>
                <c:pt idx="1088">
                  <c:v>73.051436095715104</c:v>
                </c:pt>
                <c:pt idx="1089">
                  <c:v>73.090706003884975</c:v>
                </c:pt>
                <c:pt idx="1090">
                  <c:v>73.129975912054846</c:v>
                </c:pt>
                <c:pt idx="1091">
                  <c:v>73.169245820224717</c:v>
                </c:pt>
                <c:pt idx="1092">
                  <c:v>73.208515728394602</c:v>
                </c:pt>
                <c:pt idx="1093">
                  <c:v>73.247785636564473</c:v>
                </c:pt>
                <c:pt idx="1094">
                  <c:v>73.287055544734343</c:v>
                </c:pt>
                <c:pt idx="1095">
                  <c:v>73.326325452904214</c:v>
                </c:pt>
                <c:pt idx="1096">
                  <c:v>73.365595361074085</c:v>
                </c:pt>
                <c:pt idx="1097">
                  <c:v>73.404865269243956</c:v>
                </c:pt>
                <c:pt idx="1098">
                  <c:v>73.444135177413827</c:v>
                </c:pt>
                <c:pt idx="1099">
                  <c:v>73.483405085583712</c:v>
                </c:pt>
                <c:pt idx="1100">
                  <c:v>73.522674993753583</c:v>
                </c:pt>
                <c:pt idx="1101">
                  <c:v>73.561944901923454</c:v>
                </c:pt>
                <c:pt idx="1102">
                  <c:v>73.601214810093325</c:v>
                </c:pt>
                <c:pt idx="1103">
                  <c:v>73.640484718263195</c:v>
                </c:pt>
                <c:pt idx="1104">
                  <c:v>73.679754626433066</c:v>
                </c:pt>
                <c:pt idx="1105">
                  <c:v>73.719024534602937</c:v>
                </c:pt>
                <c:pt idx="1106">
                  <c:v>73.758294442772808</c:v>
                </c:pt>
                <c:pt idx="1107">
                  <c:v>73.797564350942679</c:v>
                </c:pt>
                <c:pt idx="1108">
                  <c:v>73.83683425911255</c:v>
                </c:pt>
                <c:pt idx="1109">
                  <c:v>73.876104167282421</c:v>
                </c:pt>
                <c:pt idx="1110">
                  <c:v>73.915374075452306</c:v>
                </c:pt>
                <c:pt idx="1111">
                  <c:v>73.954643983622177</c:v>
                </c:pt>
                <c:pt idx="1112">
                  <c:v>73.993913891792047</c:v>
                </c:pt>
                <c:pt idx="1113">
                  <c:v>74.033183799961918</c:v>
                </c:pt>
                <c:pt idx="1114">
                  <c:v>74.072453708131789</c:v>
                </c:pt>
                <c:pt idx="1115">
                  <c:v>74.11172361630166</c:v>
                </c:pt>
                <c:pt idx="1116">
                  <c:v>74.150993524471531</c:v>
                </c:pt>
                <c:pt idx="1117">
                  <c:v>74.190263432641416</c:v>
                </c:pt>
                <c:pt idx="1118">
                  <c:v>74.229533340811287</c:v>
                </c:pt>
                <c:pt idx="1119">
                  <c:v>74.268803248981158</c:v>
                </c:pt>
                <c:pt idx="1120">
                  <c:v>74.308073157151028</c:v>
                </c:pt>
                <c:pt idx="1121">
                  <c:v>74.347343065320899</c:v>
                </c:pt>
                <c:pt idx="1122">
                  <c:v>74.38661297349077</c:v>
                </c:pt>
                <c:pt idx="1123">
                  <c:v>74.425882881660641</c:v>
                </c:pt>
                <c:pt idx="1124">
                  <c:v>74.465152789830512</c:v>
                </c:pt>
                <c:pt idx="1125">
                  <c:v>74.504422698000383</c:v>
                </c:pt>
                <c:pt idx="1126">
                  <c:v>74.543692606170254</c:v>
                </c:pt>
                <c:pt idx="1127">
                  <c:v>74.582962514340124</c:v>
                </c:pt>
                <c:pt idx="1128">
                  <c:v>74.62223242251001</c:v>
                </c:pt>
                <c:pt idx="1129">
                  <c:v>74.66150233067988</c:v>
                </c:pt>
                <c:pt idx="1130">
                  <c:v>74.700772238849751</c:v>
                </c:pt>
                <c:pt idx="1131">
                  <c:v>74.740042147019622</c:v>
                </c:pt>
                <c:pt idx="1132">
                  <c:v>74.779312055189493</c:v>
                </c:pt>
                <c:pt idx="1133">
                  <c:v>74.818581963359364</c:v>
                </c:pt>
                <c:pt idx="1134">
                  <c:v>74.857851871529235</c:v>
                </c:pt>
                <c:pt idx="1135">
                  <c:v>74.89712177969912</c:v>
                </c:pt>
                <c:pt idx="1136">
                  <c:v>74.936391687868991</c:v>
                </c:pt>
                <c:pt idx="1137">
                  <c:v>74.975661596038861</c:v>
                </c:pt>
                <c:pt idx="1138">
                  <c:v>75.014931504208732</c:v>
                </c:pt>
                <c:pt idx="1139">
                  <c:v>75.054201412378603</c:v>
                </c:pt>
                <c:pt idx="1140">
                  <c:v>75.093471320548474</c:v>
                </c:pt>
                <c:pt idx="1141">
                  <c:v>75.132741228718345</c:v>
                </c:pt>
                <c:pt idx="1142">
                  <c:v>75.172011136888216</c:v>
                </c:pt>
                <c:pt idx="1143">
                  <c:v>75.211281045058087</c:v>
                </c:pt>
                <c:pt idx="1144">
                  <c:v>75.250550953227958</c:v>
                </c:pt>
                <c:pt idx="1145">
                  <c:v>75.289820861397828</c:v>
                </c:pt>
                <c:pt idx="1146">
                  <c:v>75.329090769567713</c:v>
                </c:pt>
                <c:pt idx="1147">
                  <c:v>75.368360677737584</c:v>
                </c:pt>
                <c:pt idx="1148">
                  <c:v>75.407630585907455</c:v>
                </c:pt>
                <c:pt idx="1149">
                  <c:v>75.446900494077326</c:v>
                </c:pt>
                <c:pt idx="1150">
                  <c:v>75.486170402247197</c:v>
                </c:pt>
                <c:pt idx="1151">
                  <c:v>75.525440310417068</c:v>
                </c:pt>
                <c:pt idx="1152">
                  <c:v>75.564710218586939</c:v>
                </c:pt>
                <c:pt idx="1153">
                  <c:v>75.603980126756824</c:v>
                </c:pt>
                <c:pt idx="1154">
                  <c:v>75.643250034926695</c:v>
                </c:pt>
                <c:pt idx="1155">
                  <c:v>75.682519943096565</c:v>
                </c:pt>
                <c:pt idx="1156">
                  <c:v>75.721789851266436</c:v>
                </c:pt>
                <c:pt idx="1157">
                  <c:v>75.761059759436307</c:v>
                </c:pt>
                <c:pt idx="1158">
                  <c:v>75.800329667606178</c:v>
                </c:pt>
                <c:pt idx="1159">
                  <c:v>75.839599575776049</c:v>
                </c:pt>
                <c:pt idx="1160">
                  <c:v>75.87886948394592</c:v>
                </c:pt>
                <c:pt idx="1161">
                  <c:v>75.918139392115791</c:v>
                </c:pt>
                <c:pt idx="1162">
                  <c:v>75.957409300285661</c:v>
                </c:pt>
                <c:pt idx="1163">
                  <c:v>75.996679208455532</c:v>
                </c:pt>
                <c:pt idx="1164">
                  <c:v>76.035949116625417</c:v>
                </c:pt>
                <c:pt idx="1165">
                  <c:v>76.075219024795288</c:v>
                </c:pt>
                <c:pt idx="1166">
                  <c:v>76.114488932965159</c:v>
                </c:pt>
                <c:pt idx="1167">
                  <c:v>76.15375884113503</c:v>
                </c:pt>
                <c:pt idx="1168">
                  <c:v>76.193028749304901</c:v>
                </c:pt>
                <c:pt idx="1169">
                  <c:v>76.232298657474772</c:v>
                </c:pt>
                <c:pt idx="1170">
                  <c:v>76.271568565644642</c:v>
                </c:pt>
                <c:pt idx="1171">
                  <c:v>76.310838473814528</c:v>
                </c:pt>
                <c:pt idx="1172">
                  <c:v>76.350108381984398</c:v>
                </c:pt>
                <c:pt idx="1173">
                  <c:v>76.389378290154269</c:v>
                </c:pt>
                <c:pt idx="1174">
                  <c:v>76.42864819832414</c:v>
                </c:pt>
                <c:pt idx="1175">
                  <c:v>76.467918106494011</c:v>
                </c:pt>
                <c:pt idx="1176">
                  <c:v>76.507188014663882</c:v>
                </c:pt>
                <c:pt idx="1177">
                  <c:v>76.546457922833753</c:v>
                </c:pt>
                <c:pt idx="1178">
                  <c:v>76.585727831003624</c:v>
                </c:pt>
                <c:pt idx="1179">
                  <c:v>76.624997739173494</c:v>
                </c:pt>
                <c:pt idx="1180">
                  <c:v>76.664267647343365</c:v>
                </c:pt>
                <c:pt idx="1181">
                  <c:v>76.703537555513236</c:v>
                </c:pt>
                <c:pt idx="1182">
                  <c:v>76.742807463683121</c:v>
                </c:pt>
                <c:pt idx="1183">
                  <c:v>76.782077371852992</c:v>
                </c:pt>
                <c:pt idx="1184">
                  <c:v>76.821347280022863</c:v>
                </c:pt>
                <c:pt idx="1185">
                  <c:v>76.860617188192734</c:v>
                </c:pt>
                <c:pt idx="1186">
                  <c:v>76.899887096362605</c:v>
                </c:pt>
                <c:pt idx="1187">
                  <c:v>76.939157004532476</c:v>
                </c:pt>
                <c:pt idx="1188">
                  <c:v>76.978426912702361</c:v>
                </c:pt>
                <c:pt idx="1189">
                  <c:v>77.017696820872217</c:v>
                </c:pt>
                <c:pt idx="1190">
                  <c:v>77.056966729042088</c:v>
                </c:pt>
                <c:pt idx="1191">
                  <c:v>77.096236637211973</c:v>
                </c:pt>
                <c:pt idx="1192">
                  <c:v>77.135506545381844</c:v>
                </c:pt>
                <c:pt idx="1193">
                  <c:v>77.174776453551715</c:v>
                </c:pt>
                <c:pt idx="1194">
                  <c:v>77.214046361721586</c:v>
                </c:pt>
                <c:pt idx="1195">
                  <c:v>77.253316269891457</c:v>
                </c:pt>
                <c:pt idx="1196">
                  <c:v>77.292586178061327</c:v>
                </c:pt>
                <c:pt idx="1197">
                  <c:v>77.331856086231198</c:v>
                </c:pt>
                <c:pt idx="1198">
                  <c:v>77.371125994401069</c:v>
                </c:pt>
                <c:pt idx="1199">
                  <c:v>77.41039590257094</c:v>
                </c:pt>
                <c:pt idx="1200">
                  <c:v>77.449665810740811</c:v>
                </c:pt>
                <c:pt idx="1201">
                  <c:v>77.488935718910682</c:v>
                </c:pt>
                <c:pt idx="1202">
                  <c:v>77.528205627080567</c:v>
                </c:pt>
                <c:pt idx="1203">
                  <c:v>77.567475535250438</c:v>
                </c:pt>
                <c:pt idx="1204">
                  <c:v>77.606745443420309</c:v>
                </c:pt>
                <c:pt idx="1205">
                  <c:v>77.646015351590179</c:v>
                </c:pt>
                <c:pt idx="1206">
                  <c:v>77.68528525976005</c:v>
                </c:pt>
                <c:pt idx="1207">
                  <c:v>77.724555167929921</c:v>
                </c:pt>
                <c:pt idx="1208">
                  <c:v>77.763825076099792</c:v>
                </c:pt>
                <c:pt idx="1209">
                  <c:v>77.803094984269677</c:v>
                </c:pt>
                <c:pt idx="1210">
                  <c:v>77.842364892439548</c:v>
                </c:pt>
                <c:pt idx="1211">
                  <c:v>77.881634800609419</c:v>
                </c:pt>
                <c:pt idx="1212">
                  <c:v>77.92090470877929</c:v>
                </c:pt>
                <c:pt idx="1213">
                  <c:v>77.960174616949161</c:v>
                </c:pt>
                <c:pt idx="1214">
                  <c:v>77.999444525119031</c:v>
                </c:pt>
                <c:pt idx="1215">
                  <c:v>78.038714433288902</c:v>
                </c:pt>
                <c:pt idx="1216">
                  <c:v>78.077984341458773</c:v>
                </c:pt>
                <c:pt idx="1217">
                  <c:v>78.117254249628644</c:v>
                </c:pt>
                <c:pt idx="1218">
                  <c:v>78.156524157798515</c:v>
                </c:pt>
                <c:pt idx="1219">
                  <c:v>78.195794065968386</c:v>
                </c:pt>
                <c:pt idx="1220">
                  <c:v>78.235063974138271</c:v>
                </c:pt>
                <c:pt idx="1221">
                  <c:v>78.274333882308142</c:v>
                </c:pt>
                <c:pt idx="1222">
                  <c:v>78.313603790478012</c:v>
                </c:pt>
                <c:pt idx="1223">
                  <c:v>78.352873698647883</c:v>
                </c:pt>
                <c:pt idx="1224">
                  <c:v>78.392143606817754</c:v>
                </c:pt>
                <c:pt idx="1225">
                  <c:v>78.431413514987625</c:v>
                </c:pt>
                <c:pt idx="1226">
                  <c:v>78.470683423157496</c:v>
                </c:pt>
                <c:pt idx="1227">
                  <c:v>78.509953331327381</c:v>
                </c:pt>
                <c:pt idx="1228">
                  <c:v>78.549223239497252</c:v>
                </c:pt>
                <c:pt idx="1229">
                  <c:v>78.588493147667123</c:v>
                </c:pt>
                <c:pt idx="1230">
                  <c:v>78.627763055836994</c:v>
                </c:pt>
                <c:pt idx="1231">
                  <c:v>78.667032964006864</c:v>
                </c:pt>
                <c:pt idx="1232">
                  <c:v>78.706302872176735</c:v>
                </c:pt>
                <c:pt idx="1233">
                  <c:v>78.745572780346606</c:v>
                </c:pt>
                <c:pt idx="1234">
                  <c:v>78.784842688516477</c:v>
                </c:pt>
                <c:pt idx="1235">
                  <c:v>78.824112596686348</c:v>
                </c:pt>
                <c:pt idx="1236">
                  <c:v>78.863382504856219</c:v>
                </c:pt>
                <c:pt idx="1237">
                  <c:v>78.90265241302609</c:v>
                </c:pt>
                <c:pt idx="1238">
                  <c:v>78.941922321195975</c:v>
                </c:pt>
                <c:pt idx="1239">
                  <c:v>78.981192229365845</c:v>
                </c:pt>
                <c:pt idx="1240">
                  <c:v>79.020462137535716</c:v>
                </c:pt>
                <c:pt idx="1241">
                  <c:v>79.059732045705587</c:v>
                </c:pt>
                <c:pt idx="1242">
                  <c:v>79.099001953875458</c:v>
                </c:pt>
                <c:pt idx="1243">
                  <c:v>79.138271862045329</c:v>
                </c:pt>
                <c:pt idx="1244">
                  <c:v>79.1775417702152</c:v>
                </c:pt>
                <c:pt idx="1245">
                  <c:v>79.216811678385085</c:v>
                </c:pt>
                <c:pt idx="1246">
                  <c:v>79.256081586554956</c:v>
                </c:pt>
                <c:pt idx="1247">
                  <c:v>79.295351494724827</c:v>
                </c:pt>
                <c:pt idx="1248">
                  <c:v>79.334621402894697</c:v>
                </c:pt>
                <c:pt idx="1249">
                  <c:v>79.373891311064568</c:v>
                </c:pt>
                <c:pt idx="1250">
                  <c:v>79.413161219234439</c:v>
                </c:pt>
                <c:pt idx="1251">
                  <c:v>79.45243112740431</c:v>
                </c:pt>
                <c:pt idx="1252">
                  <c:v>79.491701035574181</c:v>
                </c:pt>
                <c:pt idx="1253">
                  <c:v>79.530970943744052</c:v>
                </c:pt>
                <c:pt idx="1254">
                  <c:v>79.570240851913923</c:v>
                </c:pt>
                <c:pt idx="1255">
                  <c:v>79.609510760083793</c:v>
                </c:pt>
                <c:pt idx="1256">
                  <c:v>79.648780668253679</c:v>
                </c:pt>
                <c:pt idx="1257">
                  <c:v>79.688050576423549</c:v>
                </c:pt>
                <c:pt idx="1258">
                  <c:v>79.72732048459342</c:v>
                </c:pt>
                <c:pt idx="1259">
                  <c:v>79.766590392763291</c:v>
                </c:pt>
                <c:pt idx="1260">
                  <c:v>79.805860300933162</c:v>
                </c:pt>
                <c:pt idx="1261">
                  <c:v>79.845130209103033</c:v>
                </c:pt>
                <c:pt idx="1262">
                  <c:v>79.884400117272904</c:v>
                </c:pt>
                <c:pt idx="1263">
                  <c:v>79.923670025442789</c:v>
                </c:pt>
                <c:pt idx="1264">
                  <c:v>79.96293993361266</c:v>
                </c:pt>
                <c:pt idx="1265">
                  <c:v>80.00220984178253</c:v>
                </c:pt>
                <c:pt idx="1266">
                  <c:v>80.041479749952401</c:v>
                </c:pt>
                <c:pt idx="1267">
                  <c:v>80.080749658122272</c:v>
                </c:pt>
                <c:pt idx="1268">
                  <c:v>80.120019566292143</c:v>
                </c:pt>
                <c:pt idx="1269">
                  <c:v>80.159289474462014</c:v>
                </c:pt>
                <c:pt idx="1270">
                  <c:v>80.198559382631885</c:v>
                </c:pt>
                <c:pt idx="1271">
                  <c:v>80.237829290801756</c:v>
                </c:pt>
                <c:pt idx="1272">
                  <c:v>80.277099198971626</c:v>
                </c:pt>
                <c:pt idx="1273">
                  <c:v>80.316369107141497</c:v>
                </c:pt>
                <c:pt idx="1274">
                  <c:v>80.355639015311382</c:v>
                </c:pt>
                <c:pt idx="1275">
                  <c:v>80.394908923481253</c:v>
                </c:pt>
                <c:pt idx="1276">
                  <c:v>80.434178831651124</c:v>
                </c:pt>
                <c:pt idx="1277">
                  <c:v>80.473448739820995</c:v>
                </c:pt>
                <c:pt idx="1278">
                  <c:v>80.512718647990866</c:v>
                </c:pt>
                <c:pt idx="1279">
                  <c:v>80.551988556160737</c:v>
                </c:pt>
                <c:pt idx="1280">
                  <c:v>80.591258464330608</c:v>
                </c:pt>
                <c:pt idx="1281">
                  <c:v>80.630528372500493</c:v>
                </c:pt>
                <c:pt idx="1282">
                  <c:v>80.669798280670364</c:v>
                </c:pt>
                <c:pt idx="1283">
                  <c:v>80.709068188840234</c:v>
                </c:pt>
                <c:pt idx="1284">
                  <c:v>80.748338097010105</c:v>
                </c:pt>
                <c:pt idx="1285">
                  <c:v>80.787608005179976</c:v>
                </c:pt>
                <c:pt idx="1286">
                  <c:v>80.826877913349847</c:v>
                </c:pt>
                <c:pt idx="1287">
                  <c:v>80.866147821519718</c:v>
                </c:pt>
                <c:pt idx="1288">
                  <c:v>80.905417729689589</c:v>
                </c:pt>
                <c:pt idx="1289">
                  <c:v>80.94468763785946</c:v>
                </c:pt>
                <c:pt idx="1290">
                  <c:v>80.98395754602933</c:v>
                </c:pt>
                <c:pt idx="1291">
                  <c:v>81.023227454199201</c:v>
                </c:pt>
                <c:pt idx="1292">
                  <c:v>81.062497362369086</c:v>
                </c:pt>
                <c:pt idx="1293">
                  <c:v>81.101767270538957</c:v>
                </c:pt>
                <c:pt idx="1294">
                  <c:v>81.141037178708828</c:v>
                </c:pt>
                <c:pt idx="1295">
                  <c:v>81.180307086878699</c:v>
                </c:pt>
                <c:pt idx="1296">
                  <c:v>81.21957699504857</c:v>
                </c:pt>
                <c:pt idx="1297">
                  <c:v>81.258846903218441</c:v>
                </c:pt>
                <c:pt idx="1298">
                  <c:v>81.298116811388326</c:v>
                </c:pt>
                <c:pt idx="1299">
                  <c:v>81.337386719558197</c:v>
                </c:pt>
                <c:pt idx="1300">
                  <c:v>81.376656627728067</c:v>
                </c:pt>
                <c:pt idx="1301">
                  <c:v>81.415926535897938</c:v>
                </c:pt>
                <c:pt idx="1302">
                  <c:v>81.455196444067809</c:v>
                </c:pt>
                <c:pt idx="1303">
                  <c:v>81.49446635223768</c:v>
                </c:pt>
                <c:pt idx="1304">
                  <c:v>81.533736260407551</c:v>
                </c:pt>
                <c:pt idx="1305">
                  <c:v>81.573006168577422</c:v>
                </c:pt>
                <c:pt idx="1306">
                  <c:v>81.612276076747293</c:v>
                </c:pt>
                <c:pt idx="1307">
                  <c:v>81.651545984917163</c:v>
                </c:pt>
                <c:pt idx="1308">
                  <c:v>81.690815893087034</c:v>
                </c:pt>
                <c:pt idx="1309">
                  <c:v>81.730085801256905</c:v>
                </c:pt>
                <c:pt idx="1310">
                  <c:v>81.76935570942679</c:v>
                </c:pt>
                <c:pt idx="1311">
                  <c:v>81.808625617596661</c:v>
                </c:pt>
                <c:pt idx="1312">
                  <c:v>81.847895525766532</c:v>
                </c:pt>
                <c:pt idx="1313">
                  <c:v>81.887165433936403</c:v>
                </c:pt>
                <c:pt idx="1314">
                  <c:v>81.926435342106274</c:v>
                </c:pt>
                <c:pt idx="1315">
                  <c:v>81.965705250276145</c:v>
                </c:pt>
                <c:pt idx="1316">
                  <c:v>82.004975158446015</c:v>
                </c:pt>
                <c:pt idx="1317">
                  <c:v>82.044245066615886</c:v>
                </c:pt>
                <c:pt idx="1318">
                  <c:v>82.083514974785771</c:v>
                </c:pt>
                <c:pt idx="1319">
                  <c:v>82.122784882955642</c:v>
                </c:pt>
                <c:pt idx="1320">
                  <c:v>82.162054791125513</c:v>
                </c:pt>
                <c:pt idx="1321">
                  <c:v>82.201324699295384</c:v>
                </c:pt>
                <c:pt idx="1322">
                  <c:v>82.240594607465255</c:v>
                </c:pt>
                <c:pt idx="1323">
                  <c:v>82.279864515635126</c:v>
                </c:pt>
                <c:pt idx="1324">
                  <c:v>82.319134423804996</c:v>
                </c:pt>
                <c:pt idx="1325">
                  <c:v>82.358404331974867</c:v>
                </c:pt>
                <c:pt idx="1326">
                  <c:v>82.397674240144738</c:v>
                </c:pt>
                <c:pt idx="1327">
                  <c:v>82.436944148314609</c:v>
                </c:pt>
                <c:pt idx="1328">
                  <c:v>82.47621405648448</c:v>
                </c:pt>
                <c:pt idx="1329">
                  <c:v>82.515483964654351</c:v>
                </c:pt>
                <c:pt idx="1330">
                  <c:v>82.554753872824222</c:v>
                </c:pt>
                <c:pt idx="1331">
                  <c:v>82.594023780994107</c:v>
                </c:pt>
                <c:pt idx="1332">
                  <c:v>82.633293689163978</c:v>
                </c:pt>
                <c:pt idx="1333">
                  <c:v>82.672563597333848</c:v>
                </c:pt>
                <c:pt idx="1334">
                  <c:v>82.711833505503719</c:v>
                </c:pt>
                <c:pt idx="1335">
                  <c:v>82.75110341367359</c:v>
                </c:pt>
                <c:pt idx="1336">
                  <c:v>82.790373321843475</c:v>
                </c:pt>
                <c:pt idx="1337">
                  <c:v>82.829643230013346</c:v>
                </c:pt>
                <c:pt idx="1338">
                  <c:v>82.868913138183217</c:v>
                </c:pt>
                <c:pt idx="1339">
                  <c:v>82.908183046353088</c:v>
                </c:pt>
                <c:pt idx="1340">
                  <c:v>82.947452954522959</c:v>
                </c:pt>
                <c:pt idx="1341">
                  <c:v>82.986722862692829</c:v>
                </c:pt>
                <c:pt idx="1342">
                  <c:v>83.0259927708627</c:v>
                </c:pt>
                <c:pt idx="1343">
                  <c:v>83.065262679032571</c:v>
                </c:pt>
                <c:pt idx="1344">
                  <c:v>83.104532587202442</c:v>
                </c:pt>
                <c:pt idx="1345">
                  <c:v>83.143802495372313</c:v>
                </c:pt>
                <c:pt idx="1346">
                  <c:v>83.183072403542184</c:v>
                </c:pt>
                <c:pt idx="1347">
                  <c:v>83.222342311712055</c:v>
                </c:pt>
                <c:pt idx="1348">
                  <c:v>83.261612219881926</c:v>
                </c:pt>
                <c:pt idx="1349">
                  <c:v>83.300882128051811</c:v>
                </c:pt>
                <c:pt idx="1350">
                  <c:v>83.340152036221681</c:v>
                </c:pt>
                <c:pt idx="1351">
                  <c:v>83.379421944391552</c:v>
                </c:pt>
                <c:pt idx="1352">
                  <c:v>83.418691852561423</c:v>
                </c:pt>
                <c:pt idx="1353">
                  <c:v>83.457961760731294</c:v>
                </c:pt>
                <c:pt idx="1354">
                  <c:v>83.497231668901179</c:v>
                </c:pt>
                <c:pt idx="1355">
                  <c:v>83.53650157707105</c:v>
                </c:pt>
                <c:pt idx="1356">
                  <c:v>83.575771485240921</c:v>
                </c:pt>
                <c:pt idx="1357">
                  <c:v>83.615041393410792</c:v>
                </c:pt>
                <c:pt idx="1358">
                  <c:v>83.654311301580663</c:v>
                </c:pt>
                <c:pt idx="1359">
                  <c:v>83.693581209750533</c:v>
                </c:pt>
                <c:pt idx="1360">
                  <c:v>83.732851117920404</c:v>
                </c:pt>
                <c:pt idx="1361">
                  <c:v>83.772121026090275</c:v>
                </c:pt>
                <c:pt idx="1362">
                  <c:v>83.811390934260146</c:v>
                </c:pt>
                <c:pt idx="1363">
                  <c:v>83.850660842430017</c:v>
                </c:pt>
                <c:pt idx="1364">
                  <c:v>83.889930750599888</c:v>
                </c:pt>
                <c:pt idx="1365">
                  <c:v>83.929200658769759</c:v>
                </c:pt>
                <c:pt idx="1366">
                  <c:v>83.968470566939629</c:v>
                </c:pt>
                <c:pt idx="1367">
                  <c:v>84.007740475109514</c:v>
                </c:pt>
                <c:pt idx="1368">
                  <c:v>84.047010383279385</c:v>
                </c:pt>
                <c:pt idx="1369">
                  <c:v>84.086280291449256</c:v>
                </c:pt>
                <c:pt idx="1370">
                  <c:v>84.125550199619127</c:v>
                </c:pt>
                <c:pt idx="1371">
                  <c:v>84.164820107789012</c:v>
                </c:pt>
                <c:pt idx="1372">
                  <c:v>84.204090015958883</c:v>
                </c:pt>
                <c:pt idx="1373">
                  <c:v>84.243359924128754</c:v>
                </c:pt>
                <c:pt idx="1374">
                  <c:v>84.282629832298625</c:v>
                </c:pt>
                <c:pt idx="1375">
                  <c:v>84.321899740468496</c:v>
                </c:pt>
                <c:pt idx="1376">
                  <c:v>84.361169648638366</c:v>
                </c:pt>
                <c:pt idx="1377">
                  <c:v>84.400439556808237</c:v>
                </c:pt>
                <c:pt idx="1378">
                  <c:v>84.439709464978108</c:v>
                </c:pt>
                <c:pt idx="1379">
                  <c:v>84.478979373147979</c:v>
                </c:pt>
                <c:pt idx="1380">
                  <c:v>84.51824928131785</c:v>
                </c:pt>
                <c:pt idx="1381">
                  <c:v>84.557519189487721</c:v>
                </c:pt>
                <c:pt idx="1382">
                  <c:v>84.596789097657592</c:v>
                </c:pt>
                <c:pt idx="1383">
                  <c:v>84.636059005827462</c:v>
                </c:pt>
                <c:pt idx="1384">
                  <c:v>84.675328913997333</c:v>
                </c:pt>
                <c:pt idx="1385">
                  <c:v>84.714598822167218</c:v>
                </c:pt>
                <c:pt idx="1386">
                  <c:v>84.753868730337089</c:v>
                </c:pt>
                <c:pt idx="1387">
                  <c:v>84.79313863850696</c:v>
                </c:pt>
                <c:pt idx="1388">
                  <c:v>84.832408546676831</c:v>
                </c:pt>
                <c:pt idx="1389">
                  <c:v>84.871678454846716</c:v>
                </c:pt>
                <c:pt idx="1390">
                  <c:v>84.910948363016587</c:v>
                </c:pt>
                <c:pt idx="1391">
                  <c:v>84.950218271186458</c:v>
                </c:pt>
                <c:pt idx="1392">
                  <c:v>84.989488179356329</c:v>
                </c:pt>
                <c:pt idx="1393">
                  <c:v>85.028758087526199</c:v>
                </c:pt>
                <c:pt idx="1394">
                  <c:v>85.06802799569607</c:v>
                </c:pt>
                <c:pt idx="1395">
                  <c:v>85.107297903865941</c:v>
                </c:pt>
                <c:pt idx="1396">
                  <c:v>85.146567812035812</c:v>
                </c:pt>
                <c:pt idx="1397">
                  <c:v>85.185837720205683</c:v>
                </c:pt>
                <c:pt idx="1398">
                  <c:v>85.225107628375554</c:v>
                </c:pt>
                <c:pt idx="1399">
                  <c:v>85.264377536545425</c:v>
                </c:pt>
                <c:pt idx="1400">
                  <c:v>85.303647444715295</c:v>
                </c:pt>
                <c:pt idx="1401">
                  <c:v>85.342917352885166</c:v>
                </c:pt>
                <c:pt idx="1402">
                  <c:v>85.382187261055037</c:v>
                </c:pt>
                <c:pt idx="1403">
                  <c:v>85.421457169224922</c:v>
                </c:pt>
                <c:pt idx="1404">
                  <c:v>85.460727077394793</c:v>
                </c:pt>
                <c:pt idx="1405">
                  <c:v>85.499996985564664</c:v>
                </c:pt>
                <c:pt idx="1406">
                  <c:v>85.539266893734535</c:v>
                </c:pt>
                <c:pt idx="1407">
                  <c:v>85.57853680190442</c:v>
                </c:pt>
                <c:pt idx="1408">
                  <c:v>85.617806710074291</c:v>
                </c:pt>
                <c:pt idx="1409">
                  <c:v>85.657076618244162</c:v>
                </c:pt>
                <c:pt idx="1410">
                  <c:v>85.696346526414032</c:v>
                </c:pt>
                <c:pt idx="1411">
                  <c:v>85.735616434583903</c:v>
                </c:pt>
                <c:pt idx="1412">
                  <c:v>85.774886342753774</c:v>
                </c:pt>
                <c:pt idx="1413">
                  <c:v>85.814156250923645</c:v>
                </c:pt>
                <c:pt idx="1414">
                  <c:v>85.853426159093516</c:v>
                </c:pt>
                <c:pt idx="1415">
                  <c:v>85.892696067263387</c:v>
                </c:pt>
                <c:pt idx="1416">
                  <c:v>85.931965975433258</c:v>
                </c:pt>
                <c:pt idx="1417">
                  <c:v>85.971235883603129</c:v>
                </c:pt>
                <c:pt idx="1418">
                  <c:v>86.010505791772999</c:v>
                </c:pt>
                <c:pt idx="1419">
                  <c:v>86.04977569994287</c:v>
                </c:pt>
                <c:pt idx="1420">
                  <c:v>86.089045608112741</c:v>
                </c:pt>
                <c:pt idx="1421">
                  <c:v>86.128315516282626</c:v>
                </c:pt>
                <c:pt idx="1422">
                  <c:v>86.167585424452497</c:v>
                </c:pt>
                <c:pt idx="1423">
                  <c:v>86.206855332622368</c:v>
                </c:pt>
                <c:pt idx="1424">
                  <c:v>86.246125240792239</c:v>
                </c:pt>
                <c:pt idx="1425">
                  <c:v>86.285395148962124</c:v>
                </c:pt>
                <c:pt idx="1426">
                  <c:v>86.324665057131995</c:v>
                </c:pt>
                <c:pt idx="1427">
                  <c:v>86.363934965301866</c:v>
                </c:pt>
                <c:pt idx="1428">
                  <c:v>86.403204873471736</c:v>
                </c:pt>
                <c:pt idx="1429">
                  <c:v>86.442474781641607</c:v>
                </c:pt>
                <c:pt idx="1430">
                  <c:v>86.481744689811478</c:v>
                </c:pt>
                <c:pt idx="1431">
                  <c:v>86.521014597981349</c:v>
                </c:pt>
                <c:pt idx="1432">
                  <c:v>86.56028450615122</c:v>
                </c:pt>
                <c:pt idx="1433">
                  <c:v>86.599554414321091</c:v>
                </c:pt>
                <c:pt idx="1434">
                  <c:v>86.638824322490962</c:v>
                </c:pt>
                <c:pt idx="1435">
                  <c:v>86.678094230660832</c:v>
                </c:pt>
                <c:pt idx="1436">
                  <c:v>86.717364138830703</c:v>
                </c:pt>
                <c:pt idx="1437">
                  <c:v>86.756634047000574</c:v>
                </c:pt>
                <c:pt idx="1438">
                  <c:v>86.795903955170459</c:v>
                </c:pt>
                <c:pt idx="1439">
                  <c:v>86.835173863340316</c:v>
                </c:pt>
                <c:pt idx="1440">
                  <c:v>86.874443771510187</c:v>
                </c:pt>
                <c:pt idx="1441">
                  <c:v>86.913713679680072</c:v>
                </c:pt>
                <c:pt idx="1442">
                  <c:v>86.952983587849943</c:v>
                </c:pt>
                <c:pt idx="1443">
                  <c:v>86.992253496019813</c:v>
                </c:pt>
                <c:pt idx="1444">
                  <c:v>87.031523404189684</c:v>
                </c:pt>
                <c:pt idx="1445">
                  <c:v>87.070793312359555</c:v>
                </c:pt>
                <c:pt idx="1446">
                  <c:v>87.11006322052944</c:v>
                </c:pt>
                <c:pt idx="1447">
                  <c:v>87.149333128699311</c:v>
                </c:pt>
                <c:pt idx="1448">
                  <c:v>87.188603036869182</c:v>
                </c:pt>
                <c:pt idx="1449">
                  <c:v>87.227872945039053</c:v>
                </c:pt>
                <c:pt idx="1450">
                  <c:v>87.267142853208924</c:v>
                </c:pt>
                <c:pt idx="1451">
                  <c:v>87.306412761378795</c:v>
                </c:pt>
                <c:pt idx="1452">
                  <c:v>87.345682669548665</c:v>
                </c:pt>
                <c:pt idx="1453">
                  <c:v>87.384952577718536</c:v>
                </c:pt>
                <c:pt idx="1454">
                  <c:v>87.424222485888407</c:v>
                </c:pt>
                <c:pt idx="1455">
                  <c:v>87.463492394058278</c:v>
                </c:pt>
                <c:pt idx="1456">
                  <c:v>87.502762302228149</c:v>
                </c:pt>
                <c:pt idx="1457">
                  <c:v>87.54203221039802</c:v>
                </c:pt>
                <c:pt idx="1458">
                  <c:v>87.581302118567891</c:v>
                </c:pt>
                <c:pt idx="1459">
                  <c:v>87.620572026737776</c:v>
                </c:pt>
                <c:pt idx="1460">
                  <c:v>87.659841934907647</c:v>
                </c:pt>
                <c:pt idx="1461">
                  <c:v>87.699111843077517</c:v>
                </c:pt>
                <c:pt idx="1462">
                  <c:v>87.738381751247388</c:v>
                </c:pt>
                <c:pt idx="1463">
                  <c:v>87.777651659417259</c:v>
                </c:pt>
                <c:pt idx="1464">
                  <c:v>87.816921567587144</c:v>
                </c:pt>
                <c:pt idx="1465">
                  <c:v>87.856191475757015</c:v>
                </c:pt>
                <c:pt idx="1466">
                  <c:v>87.895461383926886</c:v>
                </c:pt>
                <c:pt idx="1467">
                  <c:v>87.934731292096757</c:v>
                </c:pt>
                <c:pt idx="1468">
                  <c:v>87.974001200266628</c:v>
                </c:pt>
                <c:pt idx="1469">
                  <c:v>88.013271108436498</c:v>
                </c:pt>
                <c:pt idx="1470">
                  <c:v>88.052541016606369</c:v>
                </c:pt>
                <c:pt idx="1471">
                  <c:v>88.09181092477624</c:v>
                </c:pt>
                <c:pt idx="1472">
                  <c:v>88.131080832946111</c:v>
                </c:pt>
                <c:pt idx="1473">
                  <c:v>88.170350741115982</c:v>
                </c:pt>
                <c:pt idx="1474">
                  <c:v>88.209620649285853</c:v>
                </c:pt>
                <c:pt idx="1475">
                  <c:v>88.248890557455724</c:v>
                </c:pt>
                <c:pt idx="1476">
                  <c:v>88.288160465625594</c:v>
                </c:pt>
                <c:pt idx="1477">
                  <c:v>88.32743037379548</c:v>
                </c:pt>
                <c:pt idx="1478">
                  <c:v>88.36670028196535</c:v>
                </c:pt>
                <c:pt idx="1479">
                  <c:v>88.405970190135221</c:v>
                </c:pt>
                <c:pt idx="1480">
                  <c:v>88.445240098305092</c:v>
                </c:pt>
                <c:pt idx="1481">
                  <c:v>88.484510006474977</c:v>
                </c:pt>
                <c:pt idx="1482">
                  <c:v>88.523779914644848</c:v>
                </c:pt>
                <c:pt idx="1483">
                  <c:v>88.563049822814719</c:v>
                </c:pt>
                <c:pt idx="1484">
                  <c:v>88.60231973098459</c:v>
                </c:pt>
                <c:pt idx="1485">
                  <c:v>88.641589639154461</c:v>
                </c:pt>
                <c:pt idx="1486">
                  <c:v>88.680859547324332</c:v>
                </c:pt>
                <c:pt idx="1487">
                  <c:v>88.720129455494202</c:v>
                </c:pt>
                <c:pt idx="1488">
                  <c:v>88.759399363664073</c:v>
                </c:pt>
                <c:pt idx="1489">
                  <c:v>88.798669271833944</c:v>
                </c:pt>
                <c:pt idx="1490">
                  <c:v>88.837939180003815</c:v>
                </c:pt>
                <c:pt idx="1491">
                  <c:v>88.877209088173686</c:v>
                </c:pt>
                <c:pt idx="1492">
                  <c:v>88.916478996343557</c:v>
                </c:pt>
                <c:pt idx="1493">
                  <c:v>88.955748904513428</c:v>
                </c:pt>
                <c:pt idx="1494">
                  <c:v>88.995018812683298</c:v>
                </c:pt>
                <c:pt idx="1495">
                  <c:v>89.034288720853183</c:v>
                </c:pt>
                <c:pt idx="1496">
                  <c:v>89.073558629023054</c:v>
                </c:pt>
                <c:pt idx="1497">
                  <c:v>89.112828537192925</c:v>
                </c:pt>
                <c:pt idx="1498">
                  <c:v>89.152098445362796</c:v>
                </c:pt>
                <c:pt idx="1499">
                  <c:v>89.191368353532681</c:v>
                </c:pt>
                <c:pt idx="1500">
                  <c:v>89.230638261702552</c:v>
                </c:pt>
                <c:pt idx="1501">
                  <c:v>89.269908169872423</c:v>
                </c:pt>
                <c:pt idx="1503">
                  <c:v>89.269908169872423</c:v>
                </c:pt>
                <c:pt idx="1504">
                  <c:v>89.394908169872423</c:v>
                </c:pt>
                <c:pt idx="1505">
                  <c:v>89.519908169872423</c:v>
                </c:pt>
                <c:pt idx="1506">
                  <c:v>89.644908169872423</c:v>
                </c:pt>
                <c:pt idx="1507">
                  <c:v>89.769908169872423</c:v>
                </c:pt>
                <c:pt idx="1508">
                  <c:v>89.894908169872423</c:v>
                </c:pt>
                <c:pt idx="1509">
                  <c:v>90.019908169872423</c:v>
                </c:pt>
                <c:pt idx="1510">
                  <c:v>90.144908169872423</c:v>
                </c:pt>
                <c:pt idx="1511">
                  <c:v>90.269908169872423</c:v>
                </c:pt>
                <c:pt idx="1512">
                  <c:v>90.394908169872423</c:v>
                </c:pt>
                <c:pt idx="1513">
                  <c:v>90.519908169872423</c:v>
                </c:pt>
                <c:pt idx="1514">
                  <c:v>90.644908169872423</c:v>
                </c:pt>
                <c:pt idx="1515">
                  <c:v>90.769908169872423</c:v>
                </c:pt>
                <c:pt idx="1516">
                  <c:v>90.894908169872423</c:v>
                </c:pt>
                <c:pt idx="1517">
                  <c:v>91.019908169872423</c:v>
                </c:pt>
                <c:pt idx="1518">
                  <c:v>91.144908169872423</c:v>
                </c:pt>
                <c:pt idx="1519">
                  <c:v>91.269908169872423</c:v>
                </c:pt>
                <c:pt idx="1520">
                  <c:v>91.394908169872423</c:v>
                </c:pt>
                <c:pt idx="1521">
                  <c:v>91.519908169872423</c:v>
                </c:pt>
                <c:pt idx="1522">
                  <c:v>91.644908169872423</c:v>
                </c:pt>
                <c:pt idx="1523">
                  <c:v>91.769908169872423</c:v>
                </c:pt>
                <c:pt idx="1524">
                  <c:v>91.894908169872423</c:v>
                </c:pt>
                <c:pt idx="1525">
                  <c:v>92.019908169872423</c:v>
                </c:pt>
                <c:pt idx="1526">
                  <c:v>92.144908169872423</c:v>
                </c:pt>
                <c:pt idx="1527">
                  <c:v>92.269908169872423</c:v>
                </c:pt>
                <c:pt idx="1528">
                  <c:v>92.394908169872423</c:v>
                </c:pt>
                <c:pt idx="1529">
                  <c:v>92.519908169872423</c:v>
                </c:pt>
                <c:pt idx="1530">
                  <c:v>92.644908169872423</c:v>
                </c:pt>
                <c:pt idx="1531">
                  <c:v>92.769908169872423</c:v>
                </c:pt>
                <c:pt idx="1532">
                  <c:v>92.894908169872423</c:v>
                </c:pt>
                <c:pt idx="1533">
                  <c:v>93.019908169872423</c:v>
                </c:pt>
                <c:pt idx="1534">
                  <c:v>93.144908169872423</c:v>
                </c:pt>
                <c:pt idx="1535">
                  <c:v>93.269908169872423</c:v>
                </c:pt>
                <c:pt idx="1536">
                  <c:v>93.394908169872423</c:v>
                </c:pt>
                <c:pt idx="1537">
                  <c:v>93.519908169872423</c:v>
                </c:pt>
                <c:pt idx="1538">
                  <c:v>93.644908169872423</c:v>
                </c:pt>
                <c:pt idx="1539">
                  <c:v>93.769908169872423</c:v>
                </c:pt>
                <c:pt idx="1540">
                  <c:v>93.894908169872423</c:v>
                </c:pt>
                <c:pt idx="1541">
                  <c:v>94.019908169872423</c:v>
                </c:pt>
                <c:pt idx="1542">
                  <c:v>94.144908169872423</c:v>
                </c:pt>
                <c:pt idx="1543">
                  <c:v>94.269908169872423</c:v>
                </c:pt>
                <c:pt idx="1544">
                  <c:v>94.394908169872423</c:v>
                </c:pt>
                <c:pt idx="1545">
                  <c:v>94.519908169872423</c:v>
                </c:pt>
                <c:pt idx="1546">
                  <c:v>94.644908169872423</c:v>
                </c:pt>
                <c:pt idx="1547">
                  <c:v>94.769908169872423</c:v>
                </c:pt>
                <c:pt idx="1548">
                  <c:v>94.894908169872423</c:v>
                </c:pt>
                <c:pt idx="1549">
                  <c:v>95.019908169872423</c:v>
                </c:pt>
                <c:pt idx="1550">
                  <c:v>95.144908169872423</c:v>
                </c:pt>
                <c:pt idx="1551">
                  <c:v>95.269908169872423</c:v>
                </c:pt>
                <c:pt idx="1552">
                  <c:v>95.394908169872423</c:v>
                </c:pt>
                <c:pt idx="1553">
                  <c:v>95.519908169872423</c:v>
                </c:pt>
                <c:pt idx="1554">
                  <c:v>95.644908169872423</c:v>
                </c:pt>
                <c:pt idx="1555">
                  <c:v>95.769908169872423</c:v>
                </c:pt>
                <c:pt idx="1556">
                  <c:v>95.894908169872423</c:v>
                </c:pt>
                <c:pt idx="1557">
                  <c:v>96.019908169872423</c:v>
                </c:pt>
                <c:pt idx="1558">
                  <c:v>96.144908169872423</c:v>
                </c:pt>
                <c:pt idx="1559">
                  <c:v>96.269908169872423</c:v>
                </c:pt>
                <c:pt idx="1560">
                  <c:v>96.394908169872423</c:v>
                </c:pt>
                <c:pt idx="1561">
                  <c:v>96.519908169872423</c:v>
                </c:pt>
                <c:pt idx="1562">
                  <c:v>96.644908169872423</c:v>
                </c:pt>
                <c:pt idx="1563">
                  <c:v>96.769908169872423</c:v>
                </c:pt>
                <c:pt idx="1564">
                  <c:v>96.894908169872423</c:v>
                </c:pt>
                <c:pt idx="1565">
                  <c:v>97.019908169872423</c:v>
                </c:pt>
                <c:pt idx="1566">
                  <c:v>97.144908169872423</c:v>
                </c:pt>
                <c:pt idx="1567">
                  <c:v>97.269908169872423</c:v>
                </c:pt>
                <c:pt idx="1568">
                  <c:v>97.394908169872423</c:v>
                </c:pt>
                <c:pt idx="1569">
                  <c:v>97.519908169872423</c:v>
                </c:pt>
                <c:pt idx="1570">
                  <c:v>97.644908169872423</c:v>
                </c:pt>
                <c:pt idx="1571">
                  <c:v>97.769908169872423</c:v>
                </c:pt>
                <c:pt idx="1572">
                  <c:v>97.894908169872423</c:v>
                </c:pt>
                <c:pt idx="1573">
                  <c:v>98.019908169872423</c:v>
                </c:pt>
                <c:pt idx="1574">
                  <c:v>98.144908169872423</c:v>
                </c:pt>
                <c:pt idx="1575">
                  <c:v>98.269908169872423</c:v>
                </c:pt>
                <c:pt idx="1576">
                  <c:v>98.394908169872423</c:v>
                </c:pt>
                <c:pt idx="1577">
                  <c:v>98.519908169872423</c:v>
                </c:pt>
                <c:pt idx="1578">
                  <c:v>98.644908169872423</c:v>
                </c:pt>
                <c:pt idx="1579">
                  <c:v>98.769908169872423</c:v>
                </c:pt>
                <c:pt idx="1580">
                  <c:v>98.894908169872423</c:v>
                </c:pt>
                <c:pt idx="1581">
                  <c:v>99.019908169872423</c:v>
                </c:pt>
                <c:pt idx="1582">
                  <c:v>99.144908169872423</c:v>
                </c:pt>
                <c:pt idx="1583">
                  <c:v>99.269908169872423</c:v>
                </c:pt>
                <c:pt idx="1584">
                  <c:v>99.394908169872423</c:v>
                </c:pt>
                <c:pt idx="1585">
                  <c:v>99.519908169872423</c:v>
                </c:pt>
                <c:pt idx="1586">
                  <c:v>99.644908169872423</c:v>
                </c:pt>
                <c:pt idx="1587">
                  <c:v>99.769908169872423</c:v>
                </c:pt>
                <c:pt idx="1588">
                  <c:v>99.894908169872423</c:v>
                </c:pt>
                <c:pt idx="1589">
                  <c:v>100.01990816987242</c:v>
                </c:pt>
                <c:pt idx="1590">
                  <c:v>100.14490816987242</c:v>
                </c:pt>
                <c:pt idx="1591">
                  <c:v>100.26990816987242</c:v>
                </c:pt>
                <c:pt idx="1592">
                  <c:v>100.39490816987242</c:v>
                </c:pt>
                <c:pt idx="1593">
                  <c:v>100.51990816987242</c:v>
                </c:pt>
                <c:pt idx="1594">
                  <c:v>100.64490816987242</c:v>
                </c:pt>
                <c:pt idx="1595">
                  <c:v>100.76990816987242</c:v>
                </c:pt>
                <c:pt idx="1596">
                  <c:v>100.89490816987242</c:v>
                </c:pt>
                <c:pt idx="1597">
                  <c:v>101.01990816987242</c:v>
                </c:pt>
                <c:pt idx="1598">
                  <c:v>101.14490816987242</c:v>
                </c:pt>
                <c:pt idx="1599">
                  <c:v>101.26990816987242</c:v>
                </c:pt>
                <c:pt idx="1600">
                  <c:v>101.39490816987242</c:v>
                </c:pt>
                <c:pt idx="1601">
                  <c:v>101.51990816987242</c:v>
                </c:pt>
                <c:pt idx="1602">
                  <c:v>101.64490816987242</c:v>
                </c:pt>
                <c:pt idx="1603">
                  <c:v>101.76990816987242</c:v>
                </c:pt>
                <c:pt idx="1604">
                  <c:v>101.89490816987242</c:v>
                </c:pt>
                <c:pt idx="1605">
                  <c:v>102.01990816987242</c:v>
                </c:pt>
                <c:pt idx="1606">
                  <c:v>102.14490816987242</c:v>
                </c:pt>
                <c:pt idx="1607">
                  <c:v>102.26990816987242</c:v>
                </c:pt>
                <c:pt idx="1608">
                  <c:v>102.39490816987242</c:v>
                </c:pt>
                <c:pt idx="1609">
                  <c:v>102.51990816987242</c:v>
                </c:pt>
                <c:pt idx="1610">
                  <c:v>102.64490816987242</c:v>
                </c:pt>
                <c:pt idx="1611">
                  <c:v>102.76990816987242</c:v>
                </c:pt>
                <c:pt idx="1612">
                  <c:v>102.89490816987242</c:v>
                </c:pt>
                <c:pt idx="1613">
                  <c:v>103.01990816987242</c:v>
                </c:pt>
                <c:pt idx="1614">
                  <c:v>103.14490816987242</c:v>
                </c:pt>
                <c:pt idx="1615">
                  <c:v>103.26990816987242</c:v>
                </c:pt>
                <c:pt idx="1616">
                  <c:v>103.39490816987242</c:v>
                </c:pt>
                <c:pt idx="1617">
                  <c:v>103.51990816987242</c:v>
                </c:pt>
                <c:pt idx="1618">
                  <c:v>103.64490816987242</c:v>
                </c:pt>
                <c:pt idx="1619">
                  <c:v>103.76990816987242</c:v>
                </c:pt>
                <c:pt idx="1620">
                  <c:v>103.89490816987242</c:v>
                </c:pt>
                <c:pt idx="1621">
                  <c:v>104.01990816987242</c:v>
                </c:pt>
                <c:pt idx="1622">
                  <c:v>104.14490816987242</c:v>
                </c:pt>
                <c:pt idx="1623">
                  <c:v>104.26990816987242</c:v>
                </c:pt>
                <c:pt idx="1624">
                  <c:v>104.39490816987242</c:v>
                </c:pt>
                <c:pt idx="1625">
                  <c:v>104.51990816987242</c:v>
                </c:pt>
                <c:pt idx="1626">
                  <c:v>104.64490816987242</c:v>
                </c:pt>
                <c:pt idx="1627">
                  <c:v>104.76990816987242</c:v>
                </c:pt>
                <c:pt idx="1628">
                  <c:v>104.89490816987242</c:v>
                </c:pt>
                <c:pt idx="1629">
                  <c:v>105.01990816987242</c:v>
                </c:pt>
                <c:pt idx="1630">
                  <c:v>105.14490816987242</c:v>
                </c:pt>
                <c:pt idx="1631">
                  <c:v>105.26990816987242</c:v>
                </c:pt>
                <c:pt idx="1632">
                  <c:v>105.39490816987242</c:v>
                </c:pt>
                <c:pt idx="1633">
                  <c:v>105.51990816987242</c:v>
                </c:pt>
                <c:pt idx="1634">
                  <c:v>105.64490816987242</c:v>
                </c:pt>
                <c:pt idx="1635">
                  <c:v>105.76990816987242</c:v>
                </c:pt>
                <c:pt idx="1636">
                  <c:v>105.89490816987242</c:v>
                </c:pt>
                <c:pt idx="1637">
                  <c:v>106.01990816987242</c:v>
                </c:pt>
                <c:pt idx="1638">
                  <c:v>106.14490816987242</c:v>
                </c:pt>
                <c:pt idx="1639">
                  <c:v>106.26990816987242</c:v>
                </c:pt>
                <c:pt idx="1640">
                  <c:v>106.39490816987242</c:v>
                </c:pt>
                <c:pt idx="1641">
                  <c:v>106.51990816987242</c:v>
                </c:pt>
                <c:pt idx="1642">
                  <c:v>106.64490816987242</c:v>
                </c:pt>
                <c:pt idx="1643">
                  <c:v>106.76990816987242</c:v>
                </c:pt>
                <c:pt idx="1644">
                  <c:v>106.89490816987242</c:v>
                </c:pt>
                <c:pt idx="1645">
                  <c:v>107.01990816987242</c:v>
                </c:pt>
                <c:pt idx="1646">
                  <c:v>107.14490816987242</c:v>
                </c:pt>
                <c:pt idx="1647">
                  <c:v>107.26990816987242</c:v>
                </c:pt>
                <c:pt idx="1648">
                  <c:v>107.39490816987242</c:v>
                </c:pt>
                <c:pt idx="1649">
                  <c:v>107.51990816987242</c:v>
                </c:pt>
                <c:pt idx="1650">
                  <c:v>107.64490816987242</c:v>
                </c:pt>
                <c:pt idx="1651">
                  <c:v>107.76990816987242</c:v>
                </c:pt>
                <c:pt idx="1652">
                  <c:v>107.89490816987242</c:v>
                </c:pt>
                <c:pt idx="1653">
                  <c:v>108.01990816987242</c:v>
                </c:pt>
                <c:pt idx="1654">
                  <c:v>108.14490816987242</c:v>
                </c:pt>
                <c:pt idx="1655">
                  <c:v>108.26990816987242</c:v>
                </c:pt>
                <c:pt idx="1656">
                  <c:v>108.39490816987242</c:v>
                </c:pt>
                <c:pt idx="1657">
                  <c:v>108.51990816987242</c:v>
                </c:pt>
                <c:pt idx="1658">
                  <c:v>108.64490816987242</c:v>
                </c:pt>
                <c:pt idx="1659">
                  <c:v>108.76990816987242</c:v>
                </c:pt>
                <c:pt idx="1660">
                  <c:v>108.89490816987242</c:v>
                </c:pt>
                <c:pt idx="1661">
                  <c:v>109.01990816987242</c:v>
                </c:pt>
                <c:pt idx="1662">
                  <c:v>109.14490816987242</c:v>
                </c:pt>
                <c:pt idx="1663">
                  <c:v>109.26990816987242</c:v>
                </c:pt>
                <c:pt idx="1664">
                  <c:v>109.39490816987242</c:v>
                </c:pt>
                <c:pt idx="1665">
                  <c:v>109.51990816987242</c:v>
                </c:pt>
                <c:pt idx="1666">
                  <c:v>109.64490816987242</c:v>
                </c:pt>
                <c:pt idx="1667">
                  <c:v>109.76990816987242</c:v>
                </c:pt>
                <c:pt idx="1668">
                  <c:v>109.89490816987242</c:v>
                </c:pt>
                <c:pt idx="1669">
                  <c:v>110.01990816987242</c:v>
                </c:pt>
                <c:pt idx="1670">
                  <c:v>110.14490816987242</c:v>
                </c:pt>
                <c:pt idx="1671">
                  <c:v>110.26990816987242</c:v>
                </c:pt>
                <c:pt idx="1672">
                  <c:v>110.39490816987242</c:v>
                </c:pt>
                <c:pt idx="1673">
                  <c:v>110.51990816987242</c:v>
                </c:pt>
                <c:pt idx="1674">
                  <c:v>110.64490816987242</c:v>
                </c:pt>
                <c:pt idx="1675">
                  <c:v>110.76990816987242</c:v>
                </c:pt>
                <c:pt idx="1676">
                  <c:v>110.89490816987242</c:v>
                </c:pt>
                <c:pt idx="1677">
                  <c:v>111.01990816987242</c:v>
                </c:pt>
                <c:pt idx="1678">
                  <c:v>111.14490816987242</c:v>
                </c:pt>
                <c:pt idx="1679">
                  <c:v>111.26990816987242</c:v>
                </c:pt>
                <c:pt idx="1680">
                  <c:v>111.39490816987242</c:v>
                </c:pt>
                <c:pt idx="1681">
                  <c:v>111.51990816987242</c:v>
                </c:pt>
                <c:pt idx="1682">
                  <c:v>111.64490816987242</c:v>
                </c:pt>
                <c:pt idx="1683">
                  <c:v>111.76990816987242</c:v>
                </c:pt>
                <c:pt idx="1684">
                  <c:v>111.89490816987242</c:v>
                </c:pt>
                <c:pt idx="1685">
                  <c:v>112.01990816987242</c:v>
                </c:pt>
                <c:pt idx="1686">
                  <c:v>112.14490816987242</c:v>
                </c:pt>
                <c:pt idx="1687">
                  <c:v>112.26990816987242</c:v>
                </c:pt>
                <c:pt idx="1688">
                  <c:v>112.39490816987242</c:v>
                </c:pt>
                <c:pt idx="1689">
                  <c:v>112.51990816987242</c:v>
                </c:pt>
                <c:pt idx="1690">
                  <c:v>112.64490816987242</c:v>
                </c:pt>
                <c:pt idx="1691">
                  <c:v>112.76990816987242</c:v>
                </c:pt>
                <c:pt idx="1692">
                  <c:v>112.89490816987242</c:v>
                </c:pt>
                <c:pt idx="1693">
                  <c:v>113.01990816987242</c:v>
                </c:pt>
                <c:pt idx="1694">
                  <c:v>113.14490816987242</c:v>
                </c:pt>
                <c:pt idx="1695">
                  <c:v>113.26990816987242</c:v>
                </c:pt>
                <c:pt idx="1696">
                  <c:v>113.39490816987242</c:v>
                </c:pt>
                <c:pt idx="1697">
                  <c:v>113.51990816987242</c:v>
                </c:pt>
                <c:pt idx="1698">
                  <c:v>113.64490816987242</c:v>
                </c:pt>
                <c:pt idx="1699">
                  <c:v>113.76990816987242</c:v>
                </c:pt>
                <c:pt idx="1700">
                  <c:v>113.89490816987242</c:v>
                </c:pt>
                <c:pt idx="1701">
                  <c:v>114.01990816987242</c:v>
                </c:pt>
                <c:pt idx="1702">
                  <c:v>114.14490816987242</c:v>
                </c:pt>
                <c:pt idx="1703">
                  <c:v>114.26990816987242</c:v>
                </c:pt>
                <c:pt idx="1704">
                  <c:v>114.39490816987242</c:v>
                </c:pt>
                <c:pt idx="1705">
                  <c:v>114.51990816987242</c:v>
                </c:pt>
                <c:pt idx="1706">
                  <c:v>114.64490816987242</c:v>
                </c:pt>
                <c:pt idx="1707">
                  <c:v>114.76990816987242</c:v>
                </c:pt>
                <c:pt idx="1708">
                  <c:v>114.89490816987242</c:v>
                </c:pt>
                <c:pt idx="1709">
                  <c:v>115.01990816987242</c:v>
                </c:pt>
                <c:pt idx="1710">
                  <c:v>115.14490816987242</c:v>
                </c:pt>
                <c:pt idx="1711">
                  <c:v>115.26990816987242</c:v>
                </c:pt>
                <c:pt idx="1712">
                  <c:v>115.39490816987242</c:v>
                </c:pt>
                <c:pt idx="1713">
                  <c:v>115.51990816987242</c:v>
                </c:pt>
                <c:pt idx="1714">
                  <c:v>115.64490816987242</c:v>
                </c:pt>
                <c:pt idx="1715">
                  <c:v>115.76990816987242</c:v>
                </c:pt>
                <c:pt idx="1716">
                  <c:v>115.89490816987242</c:v>
                </c:pt>
                <c:pt idx="1717">
                  <c:v>116.01990816987242</c:v>
                </c:pt>
                <c:pt idx="1718">
                  <c:v>116.14490816987242</c:v>
                </c:pt>
                <c:pt idx="1719">
                  <c:v>116.26990816987242</c:v>
                </c:pt>
                <c:pt idx="1720">
                  <c:v>116.39490816987242</c:v>
                </c:pt>
                <c:pt idx="1721">
                  <c:v>116.51990816987242</c:v>
                </c:pt>
                <c:pt idx="1722">
                  <c:v>116.64490816987242</c:v>
                </c:pt>
                <c:pt idx="1723">
                  <c:v>116.76990816987242</c:v>
                </c:pt>
                <c:pt idx="1724">
                  <c:v>116.89490816987242</c:v>
                </c:pt>
                <c:pt idx="1725">
                  <c:v>117.01990816987242</c:v>
                </c:pt>
                <c:pt idx="1726">
                  <c:v>117.14490816987242</c:v>
                </c:pt>
                <c:pt idx="1727">
                  <c:v>117.26990816987242</c:v>
                </c:pt>
                <c:pt idx="1728">
                  <c:v>117.39490816987242</c:v>
                </c:pt>
                <c:pt idx="1729">
                  <c:v>117.51990816987242</c:v>
                </c:pt>
                <c:pt idx="1730">
                  <c:v>117.64490816987242</c:v>
                </c:pt>
                <c:pt idx="1731">
                  <c:v>117.76990816987242</c:v>
                </c:pt>
                <c:pt idx="1732">
                  <c:v>117.89490816987242</c:v>
                </c:pt>
                <c:pt idx="1733">
                  <c:v>118.01990816987242</c:v>
                </c:pt>
                <c:pt idx="1734">
                  <c:v>118.14490816987242</c:v>
                </c:pt>
                <c:pt idx="1735">
                  <c:v>118.26990816987242</c:v>
                </c:pt>
                <c:pt idx="1736">
                  <c:v>118.39490816987242</c:v>
                </c:pt>
                <c:pt idx="1737">
                  <c:v>118.51990816987242</c:v>
                </c:pt>
                <c:pt idx="1738">
                  <c:v>118.64490816987242</c:v>
                </c:pt>
                <c:pt idx="1739">
                  <c:v>118.76990816987242</c:v>
                </c:pt>
                <c:pt idx="1740">
                  <c:v>118.89490816987242</c:v>
                </c:pt>
                <c:pt idx="1741">
                  <c:v>119.01990816987242</c:v>
                </c:pt>
                <c:pt idx="1742">
                  <c:v>119.14490816987242</c:v>
                </c:pt>
                <c:pt idx="1743">
                  <c:v>119.26990816987242</c:v>
                </c:pt>
                <c:pt idx="1744">
                  <c:v>119.39490816987242</c:v>
                </c:pt>
                <c:pt idx="1745">
                  <c:v>119.51990816987242</c:v>
                </c:pt>
                <c:pt idx="1746">
                  <c:v>119.64490816987242</c:v>
                </c:pt>
                <c:pt idx="1747">
                  <c:v>119.76990816987242</c:v>
                </c:pt>
                <c:pt idx="1748">
                  <c:v>119.89490816987242</c:v>
                </c:pt>
                <c:pt idx="1749">
                  <c:v>120.01990816987242</c:v>
                </c:pt>
                <c:pt idx="1750">
                  <c:v>120.14490816987242</c:v>
                </c:pt>
                <c:pt idx="1751">
                  <c:v>120.26990816987242</c:v>
                </c:pt>
                <c:pt idx="1752">
                  <c:v>120.39490816987242</c:v>
                </c:pt>
                <c:pt idx="1753">
                  <c:v>120.51990816987242</c:v>
                </c:pt>
                <c:pt idx="1754">
                  <c:v>120.64490816987242</c:v>
                </c:pt>
                <c:pt idx="1755">
                  <c:v>120.76990816987242</c:v>
                </c:pt>
                <c:pt idx="1756">
                  <c:v>120.89490816987242</c:v>
                </c:pt>
                <c:pt idx="1757">
                  <c:v>121.01990816987242</c:v>
                </c:pt>
                <c:pt idx="1758">
                  <c:v>121.14490816987242</c:v>
                </c:pt>
                <c:pt idx="1759">
                  <c:v>121.26990816987242</c:v>
                </c:pt>
                <c:pt idx="1760">
                  <c:v>121.39490816987242</c:v>
                </c:pt>
                <c:pt idx="1761">
                  <c:v>121.51990816987242</c:v>
                </c:pt>
                <c:pt idx="1762">
                  <c:v>121.64490816987242</c:v>
                </c:pt>
                <c:pt idx="1763">
                  <c:v>121.76990816987242</c:v>
                </c:pt>
                <c:pt idx="1764">
                  <c:v>121.89490816987242</c:v>
                </c:pt>
                <c:pt idx="1765">
                  <c:v>122.01990816987242</c:v>
                </c:pt>
                <c:pt idx="1766">
                  <c:v>122.14490816987242</c:v>
                </c:pt>
                <c:pt idx="1767">
                  <c:v>122.26990816987242</c:v>
                </c:pt>
                <c:pt idx="1768">
                  <c:v>122.39490816987242</c:v>
                </c:pt>
                <c:pt idx="1769">
                  <c:v>122.51990816987242</c:v>
                </c:pt>
                <c:pt idx="1770">
                  <c:v>122.64490816987242</c:v>
                </c:pt>
                <c:pt idx="1771">
                  <c:v>122.76990816987242</c:v>
                </c:pt>
                <c:pt idx="1772">
                  <c:v>122.89490816987242</c:v>
                </c:pt>
                <c:pt idx="1773">
                  <c:v>123.01990816987242</c:v>
                </c:pt>
                <c:pt idx="1774">
                  <c:v>123.14490816987242</c:v>
                </c:pt>
                <c:pt idx="1775">
                  <c:v>123.26990816987242</c:v>
                </c:pt>
                <c:pt idx="1776">
                  <c:v>123.39490816987242</c:v>
                </c:pt>
                <c:pt idx="1777">
                  <c:v>123.51990816987242</c:v>
                </c:pt>
                <c:pt idx="1778">
                  <c:v>123.64490816987242</c:v>
                </c:pt>
                <c:pt idx="1779">
                  <c:v>123.76990816987242</c:v>
                </c:pt>
                <c:pt idx="1780">
                  <c:v>123.89490816987242</c:v>
                </c:pt>
                <c:pt idx="1781">
                  <c:v>124.01990816987242</c:v>
                </c:pt>
                <c:pt idx="1782">
                  <c:v>124.14490816987242</c:v>
                </c:pt>
                <c:pt idx="1783">
                  <c:v>124.26990816987242</c:v>
                </c:pt>
                <c:pt idx="1784">
                  <c:v>124.39490816987242</c:v>
                </c:pt>
                <c:pt idx="1785">
                  <c:v>124.51990816987242</c:v>
                </c:pt>
                <c:pt idx="1786">
                  <c:v>124.64490816987242</c:v>
                </c:pt>
                <c:pt idx="1787">
                  <c:v>124.76990816987242</c:v>
                </c:pt>
                <c:pt idx="1788">
                  <c:v>124.89490816987242</c:v>
                </c:pt>
                <c:pt idx="1789">
                  <c:v>125.01990816987242</c:v>
                </c:pt>
                <c:pt idx="1790">
                  <c:v>125.14490816987242</c:v>
                </c:pt>
                <c:pt idx="1791">
                  <c:v>125.26990816987242</c:v>
                </c:pt>
                <c:pt idx="1792">
                  <c:v>125.39490816987242</c:v>
                </c:pt>
                <c:pt idx="1793">
                  <c:v>125.51990816987242</c:v>
                </c:pt>
                <c:pt idx="1794">
                  <c:v>125.64490816987242</c:v>
                </c:pt>
                <c:pt idx="1795">
                  <c:v>125.76990816987242</c:v>
                </c:pt>
                <c:pt idx="1796">
                  <c:v>125.89490816987242</c:v>
                </c:pt>
                <c:pt idx="1797">
                  <c:v>126.01990816987242</c:v>
                </c:pt>
                <c:pt idx="1798">
                  <c:v>126.14490816987242</c:v>
                </c:pt>
                <c:pt idx="1799">
                  <c:v>126.26990816987242</c:v>
                </c:pt>
                <c:pt idx="1800">
                  <c:v>126.39490816987242</c:v>
                </c:pt>
                <c:pt idx="1801">
                  <c:v>126.51990816987242</c:v>
                </c:pt>
                <c:pt idx="1802">
                  <c:v>126.64490816987242</c:v>
                </c:pt>
                <c:pt idx="1803">
                  <c:v>126.76990816987242</c:v>
                </c:pt>
                <c:pt idx="1804">
                  <c:v>126.89490816987242</c:v>
                </c:pt>
                <c:pt idx="1805">
                  <c:v>127.01990816987242</c:v>
                </c:pt>
                <c:pt idx="1806">
                  <c:v>127.14490816987242</c:v>
                </c:pt>
                <c:pt idx="1807">
                  <c:v>127.26990816987242</c:v>
                </c:pt>
                <c:pt idx="1808">
                  <c:v>127.39490816987242</c:v>
                </c:pt>
                <c:pt idx="1809">
                  <c:v>127.51990816987242</c:v>
                </c:pt>
                <c:pt idx="1810">
                  <c:v>127.64490816987242</c:v>
                </c:pt>
                <c:pt idx="1811">
                  <c:v>127.76990816987242</c:v>
                </c:pt>
                <c:pt idx="1812">
                  <c:v>127.89490816987242</c:v>
                </c:pt>
                <c:pt idx="1813">
                  <c:v>128.01990816987242</c:v>
                </c:pt>
                <c:pt idx="1814">
                  <c:v>128.14490816987242</c:v>
                </c:pt>
                <c:pt idx="1815">
                  <c:v>128.26990816987242</c:v>
                </c:pt>
                <c:pt idx="1816">
                  <c:v>128.39490816987242</c:v>
                </c:pt>
                <c:pt idx="1817">
                  <c:v>128.51990816987242</c:v>
                </c:pt>
                <c:pt idx="1818">
                  <c:v>128.64490816987242</c:v>
                </c:pt>
                <c:pt idx="1819">
                  <c:v>128.76990816987242</c:v>
                </c:pt>
                <c:pt idx="1820">
                  <c:v>128.89490816987242</c:v>
                </c:pt>
                <c:pt idx="1821">
                  <c:v>129.01990816987242</c:v>
                </c:pt>
                <c:pt idx="1822">
                  <c:v>129.14490816987242</c:v>
                </c:pt>
                <c:pt idx="1823">
                  <c:v>129.26990816987242</c:v>
                </c:pt>
                <c:pt idx="1824">
                  <c:v>129.39490816987242</c:v>
                </c:pt>
                <c:pt idx="1825">
                  <c:v>129.51990816987242</c:v>
                </c:pt>
                <c:pt idx="1826">
                  <c:v>129.64490816987242</c:v>
                </c:pt>
                <c:pt idx="1827">
                  <c:v>129.76990816987242</c:v>
                </c:pt>
                <c:pt idx="1828">
                  <c:v>129.89490816987242</c:v>
                </c:pt>
                <c:pt idx="1829">
                  <c:v>130.01990816987242</c:v>
                </c:pt>
                <c:pt idx="1830">
                  <c:v>130.14490816987242</c:v>
                </c:pt>
                <c:pt idx="1831">
                  <c:v>130.26990816987242</c:v>
                </c:pt>
                <c:pt idx="1832">
                  <c:v>130.39490816987242</c:v>
                </c:pt>
                <c:pt idx="1833">
                  <c:v>130.51990816987242</c:v>
                </c:pt>
                <c:pt idx="1834">
                  <c:v>130.64490816987242</c:v>
                </c:pt>
                <c:pt idx="1835">
                  <c:v>130.76990816987242</c:v>
                </c:pt>
                <c:pt idx="1836">
                  <c:v>130.89490816987242</c:v>
                </c:pt>
                <c:pt idx="1837">
                  <c:v>131.01990816987242</c:v>
                </c:pt>
                <c:pt idx="1838">
                  <c:v>131.14490816987242</c:v>
                </c:pt>
                <c:pt idx="1839">
                  <c:v>131.26990816987242</c:v>
                </c:pt>
                <c:pt idx="1840">
                  <c:v>131.39490816987242</c:v>
                </c:pt>
                <c:pt idx="1841">
                  <c:v>131.51990816987242</c:v>
                </c:pt>
                <c:pt idx="1842">
                  <c:v>131.64490816987242</c:v>
                </c:pt>
                <c:pt idx="1843">
                  <c:v>131.76990816987242</c:v>
                </c:pt>
                <c:pt idx="1844">
                  <c:v>131.89490816987242</c:v>
                </c:pt>
                <c:pt idx="1845">
                  <c:v>132.01990816987242</c:v>
                </c:pt>
                <c:pt idx="1846">
                  <c:v>132.14490816987242</c:v>
                </c:pt>
                <c:pt idx="1847">
                  <c:v>132.26990816987242</c:v>
                </c:pt>
                <c:pt idx="1848">
                  <c:v>132.39490816987242</c:v>
                </c:pt>
                <c:pt idx="1849">
                  <c:v>132.51990816987242</c:v>
                </c:pt>
                <c:pt idx="1850">
                  <c:v>132.64490816987242</c:v>
                </c:pt>
                <c:pt idx="1851">
                  <c:v>132.76990816987242</c:v>
                </c:pt>
                <c:pt idx="1852">
                  <c:v>132.89490816987242</c:v>
                </c:pt>
                <c:pt idx="1853">
                  <c:v>133.01990816987242</c:v>
                </c:pt>
                <c:pt idx="1854">
                  <c:v>133.14490816987242</c:v>
                </c:pt>
                <c:pt idx="1855">
                  <c:v>133.26990816987242</c:v>
                </c:pt>
                <c:pt idx="1856">
                  <c:v>133.39490816987242</c:v>
                </c:pt>
                <c:pt idx="1857">
                  <c:v>133.51990816987242</c:v>
                </c:pt>
                <c:pt idx="1858">
                  <c:v>133.64490816987242</c:v>
                </c:pt>
                <c:pt idx="1859">
                  <c:v>133.76990816987242</c:v>
                </c:pt>
                <c:pt idx="1860">
                  <c:v>133.89490816987242</c:v>
                </c:pt>
                <c:pt idx="1861">
                  <c:v>134.01990816987242</c:v>
                </c:pt>
                <c:pt idx="1862">
                  <c:v>134.14490816987242</c:v>
                </c:pt>
                <c:pt idx="1863">
                  <c:v>134.26990816987242</c:v>
                </c:pt>
                <c:pt idx="1864">
                  <c:v>134.39490816987242</c:v>
                </c:pt>
                <c:pt idx="1865">
                  <c:v>134.51990816987242</c:v>
                </c:pt>
                <c:pt idx="1866">
                  <c:v>134.64490816987242</c:v>
                </c:pt>
                <c:pt idx="1867">
                  <c:v>134.76990816987242</c:v>
                </c:pt>
                <c:pt idx="1868">
                  <c:v>134.89490816987242</c:v>
                </c:pt>
                <c:pt idx="1869">
                  <c:v>135.01990816987242</c:v>
                </c:pt>
                <c:pt idx="1870">
                  <c:v>135.14490816987242</c:v>
                </c:pt>
                <c:pt idx="1871">
                  <c:v>135.26990816987242</c:v>
                </c:pt>
                <c:pt idx="1872">
                  <c:v>135.39490816987242</c:v>
                </c:pt>
                <c:pt idx="1873">
                  <c:v>135.51990816987242</c:v>
                </c:pt>
                <c:pt idx="1874">
                  <c:v>135.64490816987242</c:v>
                </c:pt>
                <c:pt idx="1875">
                  <c:v>135.76990816987242</c:v>
                </c:pt>
                <c:pt idx="1876">
                  <c:v>135.89490816987242</c:v>
                </c:pt>
                <c:pt idx="1877">
                  <c:v>136.01990816987242</c:v>
                </c:pt>
                <c:pt idx="1878">
                  <c:v>136.14490816987242</c:v>
                </c:pt>
                <c:pt idx="1879">
                  <c:v>136.26990816987242</c:v>
                </c:pt>
                <c:pt idx="1880">
                  <c:v>136.39490816987242</c:v>
                </c:pt>
                <c:pt idx="1881">
                  <c:v>136.51990816987242</c:v>
                </c:pt>
                <c:pt idx="1882">
                  <c:v>136.64490816987242</c:v>
                </c:pt>
                <c:pt idx="1883">
                  <c:v>136.76990816987242</c:v>
                </c:pt>
                <c:pt idx="1884">
                  <c:v>136.89490816987242</c:v>
                </c:pt>
                <c:pt idx="1885">
                  <c:v>137.01990816987242</c:v>
                </c:pt>
                <c:pt idx="1886">
                  <c:v>137.14490816987242</c:v>
                </c:pt>
                <c:pt idx="1887">
                  <c:v>137.26990816987242</c:v>
                </c:pt>
                <c:pt idx="1888">
                  <c:v>137.39490816987242</c:v>
                </c:pt>
                <c:pt idx="1889">
                  <c:v>137.51990816987242</c:v>
                </c:pt>
                <c:pt idx="1890">
                  <c:v>137.64490816987242</c:v>
                </c:pt>
                <c:pt idx="1891">
                  <c:v>137.76990816987242</c:v>
                </c:pt>
                <c:pt idx="1892">
                  <c:v>137.89490816987242</c:v>
                </c:pt>
                <c:pt idx="1893">
                  <c:v>138.01990816987242</c:v>
                </c:pt>
                <c:pt idx="1894">
                  <c:v>138.14490816987242</c:v>
                </c:pt>
                <c:pt idx="1895">
                  <c:v>138.26990816987242</c:v>
                </c:pt>
                <c:pt idx="1896">
                  <c:v>138.39490816987242</c:v>
                </c:pt>
                <c:pt idx="1897">
                  <c:v>138.51990816987242</c:v>
                </c:pt>
                <c:pt idx="1898">
                  <c:v>138.64490816987242</c:v>
                </c:pt>
                <c:pt idx="1899">
                  <c:v>138.76990816987242</c:v>
                </c:pt>
                <c:pt idx="1900">
                  <c:v>138.89490816987242</c:v>
                </c:pt>
                <c:pt idx="1901">
                  <c:v>139.01990816987242</c:v>
                </c:pt>
                <c:pt idx="1902">
                  <c:v>139.14490816987242</c:v>
                </c:pt>
                <c:pt idx="1903">
                  <c:v>139.26990816987242</c:v>
                </c:pt>
                <c:pt idx="1904">
                  <c:v>139.39490816987242</c:v>
                </c:pt>
                <c:pt idx="1905">
                  <c:v>139.51990816987242</c:v>
                </c:pt>
                <c:pt idx="1906">
                  <c:v>139.64490816987242</c:v>
                </c:pt>
                <c:pt idx="1907">
                  <c:v>139.76990816987242</c:v>
                </c:pt>
                <c:pt idx="1908">
                  <c:v>139.89490816987242</c:v>
                </c:pt>
                <c:pt idx="1909">
                  <c:v>140.01990816987242</c:v>
                </c:pt>
                <c:pt idx="1910">
                  <c:v>140.14490816987242</c:v>
                </c:pt>
                <c:pt idx="1911">
                  <c:v>140.26990816987242</c:v>
                </c:pt>
                <c:pt idx="1912">
                  <c:v>140.39490816987242</c:v>
                </c:pt>
                <c:pt idx="1913">
                  <c:v>140.51990816987242</c:v>
                </c:pt>
                <c:pt idx="1914">
                  <c:v>140.64490816987242</c:v>
                </c:pt>
                <c:pt idx="1915">
                  <c:v>140.76990816987242</c:v>
                </c:pt>
                <c:pt idx="1916">
                  <c:v>140.89490816987242</c:v>
                </c:pt>
                <c:pt idx="1917">
                  <c:v>141.01990816987242</c:v>
                </c:pt>
                <c:pt idx="1918">
                  <c:v>141.14490816987242</c:v>
                </c:pt>
                <c:pt idx="1919">
                  <c:v>141.26990816987242</c:v>
                </c:pt>
                <c:pt idx="1920">
                  <c:v>141.39490816987242</c:v>
                </c:pt>
                <c:pt idx="1921">
                  <c:v>141.51990816987242</c:v>
                </c:pt>
                <c:pt idx="1922">
                  <c:v>141.64490816987242</c:v>
                </c:pt>
                <c:pt idx="1923">
                  <c:v>141.76990816987242</c:v>
                </c:pt>
                <c:pt idx="1924">
                  <c:v>141.89490816987242</c:v>
                </c:pt>
                <c:pt idx="1925">
                  <c:v>142.01990816987242</c:v>
                </c:pt>
                <c:pt idx="1926">
                  <c:v>142.14490816987242</c:v>
                </c:pt>
                <c:pt idx="1927">
                  <c:v>142.26990816987242</c:v>
                </c:pt>
                <c:pt idx="1928">
                  <c:v>142.39490816987242</c:v>
                </c:pt>
                <c:pt idx="1929">
                  <c:v>142.51990816987242</c:v>
                </c:pt>
                <c:pt idx="1930">
                  <c:v>142.64490816987242</c:v>
                </c:pt>
                <c:pt idx="1931">
                  <c:v>142.76990816987242</c:v>
                </c:pt>
                <c:pt idx="1932">
                  <c:v>142.89490816987242</c:v>
                </c:pt>
                <c:pt idx="1933">
                  <c:v>143.01990816987242</c:v>
                </c:pt>
                <c:pt idx="1934">
                  <c:v>143.14490816987242</c:v>
                </c:pt>
                <c:pt idx="1935">
                  <c:v>143.26990816987242</c:v>
                </c:pt>
                <c:pt idx="1936">
                  <c:v>143.39490816987242</c:v>
                </c:pt>
                <c:pt idx="1937">
                  <c:v>143.51990816987242</c:v>
                </c:pt>
                <c:pt idx="1938">
                  <c:v>143.64490816987242</c:v>
                </c:pt>
                <c:pt idx="1939">
                  <c:v>143.76990816987242</c:v>
                </c:pt>
                <c:pt idx="1940">
                  <c:v>143.89490816987242</c:v>
                </c:pt>
                <c:pt idx="1941">
                  <c:v>144.01990816987242</c:v>
                </c:pt>
                <c:pt idx="1942">
                  <c:v>144.14490816987242</c:v>
                </c:pt>
                <c:pt idx="1943">
                  <c:v>144.26990816987242</c:v>
                </c:pt>
                <c:pt idx="1944">
                  <c:v>144.39490816987242</c:v>
                </c:pt>
                <c:pt idx="1945">
                  <c:v>144.51990816987242</c:v>
                </c:pt>
                <c:pt idx="1946">
                  <c:v>144.64490816987242</c:v>
                </c:pt>
                <c:pt idx="1947">
                  <c:v>144.76990816987242</c:v>
                </c:pt>
                <c:pt idx="1948">
                  <c:v>144.89490816987242</c:v>
                </c:pt>
                <c:pt idx="1949">
                  <c:v>145.01990816987242</c:v>
                </c:pt>
                <c:pt idx="1950">
                  <c:v>145.14490816987242</c:v>
                </c:pt>
                <c:pt idx="1951">
                  <c:v>145.26990816987242</c:v>
                </c:pt>
                <c:pt idx="1952">
                  <c:v>145.39490816987242</c:v>
                </c:pt>
                <c:pt idx="1953">
                  <c:v>145.51990816987242</c:v>
                </c:pt>
                <c:pt idx="1954">
                  <c:v>145.64490816987242</c:v>
                </c:pt>
                <c:pt idx="1955">
                  <c:v>145.76990816987242</c:v>
                </c:pt>
                <c:pt idx="1956">
                  <c:v>145.89490816987242</c:v>
                </c:pt>
                <c:pt idx="1957">
                  <c:v>146.01990816987242</c:v>
                </c:pt>
                <c:pt idx="1958">
                  <c:v>146.14490816987242</c:v>
                </c:pt>
                <c:pt idx="1959">
                  <c:v>146.26990816987242</c:v>
                </c:pt>
                <c:pt idx="1960">
                  <c:v>146.39490816987242</c:v>
                </c:pt>
                <c:pt idx="1961">
                  <c:v>146.51990816987242</c:v>
                </c:pt>
                <c:pt idx="1962">
                  <c:v>146.64490816987242</c:v>
                </c:pt>
                <c:pt idx="1963">
                  <c:v>146.76990816987242</c:v>
                </c:pt>
                <c:pt idx="1964">
                  <c:v>146.89490816987242</c:v>
                </c:pt>
                <c:pt idx="1965">
                  <c:v>147.01990816987242</c:v>
                </c:pt>
                <c:pt idx="1966">
                  <c:v>147.14490816987242</c:v>
                </c:pt>
                <c:pt idx="1967">
                  <c:v>147.26990816987242</c:v>
                </c:pt>
                <c:pt idx="1968">
                  <c:v>147.39490816987242</c:v>
                </c:pt>
                <c:pt idx="1969">
                  <c:v>147.51990816987242</c:v>
                </c:pt>
                <c:pt idx="1970">
                  <c:v>147.64490816987242</c:v>
                </c:pt>
                <c:pt idx="1971">
                  <c:v>147.76990816987242</c:v>
                </c:pt>
                <c:pt idx="1972">
                  <c:v>147.89490816987242</c:v>
                </c:pt>
                <c:pt idx="1973">
                  <c:v>148.01990816987242</c:v>
                </c:pt>
                <c:pt idx="1974">
                  <c:v>148.14490816987242</c:v>
                </c:pt>
                <c:pt idx="1975">
                  <c:v>148.26990816987242</c:v>
                </c:pt>
                <c:pt idx="1976">
                  <c:v>148.39490816987242</c:v>
                </c:pt>
                <c:pt idx="1977">
                  <c:v>148.51990816987242</c:v>
                </c:pt>
                <c:pt idx="1978">
                  <c:v>148.64490816987242</c:v>
                </c:pt>
                <c:pt idx="1979">
                  <c:v>148.76990816987242</c:v>
                </c:pt>
                <c:pt idx="1980">
                  <c:v>148.89490816987242</c:v>
                </c:pt>
                <c:pt idx="1981">
                  <c:v>149.01990816987242</c:v>
                </c:pt>
                <c:pt idx="1982">
                  <c:v>149.14490816987242</c:v>
                </c:pt>
                <c:pt idx="1983">
                  <c:v>149.26990816987242</c:v>
                </c:pt>
                <c:pt idx="1984">
                  <c:v>149.39490816987242</c:v>
                </c:pt>
                <c:pt idx="1985">
                  <c:v>149.51990816987242</c:v>
                </c:pt>
                <c:pt idx="1986">
                  <c:v>149.64490816987242</c:v>
                </c:pt>
                <c:pt idx="1987">
                  <c:v>149.76990816987242</c:v>
                </c:pt>
                <c:pt idx="1988">
                  <c:v>149.89490816987242</c:v>
                </c:pt>
                <c:pt idx="1989">
                  <c:v>150.01990816987242</c:v>
                </c:pt>
                <c:pt idx="1990">
                  <c:v>150.14490816987242</c:v>
                </c:pt>
                <c:pt idx="1991">
                  <c:v>150.26990816987242</c:v>
                </c:pt>
                <c:pt idx="1992">
                  <c:v>150.39490816987242</c:v>
                </c:pt>
                <c:pt idx="1993">
                  <c:v>150.51990816987242</c:v>
                </c:pt>
                <c:pt idx="1994">
                  <c:v>150.64490816987242</c:v>
                </c:pt>
                <c:pt idx="1995">
                  <c:v>150.76990816987242</c:v>
                </c:pt>
                <c:pt idx="1996">
                  <c:v>150.89490816987242</c:v>
                </c:pt>
                <c:pt idx="1997">
                  <c:v>151.01990816987242</c:v>
                </c:pt>
                <c:pt idx="1998">
                  <c:v>151.14490816987242</c:v>
                </c:pt>
                <c:pt idx="1999">
                  <c:v>151.26990816987242</c:v>
                </c:pt>
                <c:pt idx="2000">
                  <c:v>151.39490816987242</c:v>
                </c:pt>
                <c:pt idx="2001">
                  <c:v>151.51990816987242</c:v>
                </c:pt>
                <c:pt idx="2002">
                  <c:v>151.64490816987242</c:v>
                </c:pt>
                <c:pt idx="2003">
                  <c:v>151.76990816987242</c:v>
                </c:pt>
                <c:pt idx="2004">
                  <c:v>151.89490816987242</c:v>
                </c:pt>
                <c:pt idx="2005">
                  <c:v>152.01990816987242</c:v>
                </c:pt>
                <c:pt idx="2006">
                  <c:v>152.14490816987242</c:v>
                </c:pt>
                <c:pt idx="2007">
                  <c:v>152.26990816987242</c:v>
                </c:pt>
                <c:pt idx="2008">
                  <c:v>152.39490816987242</c:v>
                </c:pt>
                <c:pt idx="2009">
                  <c:v>152.51990816987242</c:v>
                </c:pt>
                <c:pt idx="2010">
                  <c:v>152.64490816987242</c:v>
                </c:pt>
                <c:pt idx="2011">
                  <c:v>152.76990816987242</c:v>
                </c:pt>
                <c:pt idx="2012">
                  <c:v>152.89490816987242</c:v>
                </c:pt>
                <c:pt idx="2013">
                  <c:v>153.01990816987242</c:v>
                </c:pt>
                <c:pt idx="2014">
                  <c:v>153.14490816987242</c:v>
                </c:pt>
                <c:pt idx="2015">
                  <c:v>153.26990816987242</c:v>
                </c:pt>
                <c:pt idx="2016">
                  <c:v>153.39490816987242</c:v>
                </c:pt>
                <c:pt idx="2017">
                  <c:v>153.51990816987242</c:v>
                </c:pt>
                <c:pt idx="2018">
                  <c:v>153.64490816987242</c:v>
                </c:pt>
                <c:pt idx="2019">
                  <c:v>153.76990816987242</c:v>
                </c:pt>
                <c:pt idx="2020">
                  <c:v>153.89490816987242</c:v>
                </c:pt>
                <c:pt idx="2021">
                  <c:v>154.01990816987242</c:v>
                </c:pt>
                <c:pt idx="2022">
                  <c:v>154.14490816987242</c:v>
                </c:pt>
                <c:pt idx="2023">
                  <c:v>154.26990816987242</c:v>
                </c:pt>
                <c:pt idx="2024">
                  <c:v>154.39490816987242</c:v>
                </c:pt>
                <c:pt idx="2025">
                  <c:v>154.51990816987242</c:v>
                </c:pt>
                <c:pt idx="2026">
                  <c:v>154.64490816987242</c:v>
                </c:pt>
                <c:pt idx="2027">
                  <c:v>154.76990816987242</c:v>
                </c:pt>
                <c:pt idx="2028">
                  <c:v>154.89490816987242</c:v>
                </c:pt>
                <c:pt idx="2029">
                  <c:v>155.01990816987242</c:v>
                </c:pt>
                <c:pt idx="2030">
                  <c:v>155.14490816987242</c:v>
                </c:pt>
                <c:pt idx="2031">
                  <c:v>155.26990816987242</c:v>
                </c:pt>
                <c:pt idx="2032">
                  <c:v>155.39490816987242</c:v>
                </c:pt>
                <c:pt idx="2033">
                  <c:v>155.51990816987242</c:v>
                </c:pt>
                <c:pt idx="2034">
                  <c:v>155.64490816987242</c:v>
                </c:pt>
                <c:pt idx="2035">
                  <c:v>155.76990816987242</c:v>
                </c:pt>
                <c:pt idx="2036">
                  <c:v>155.89490816987242</c:v>
                </c:pt>
                <c:pt idx="2037">
                  <c:v>156.01990816987242</c:v>
                </c:pt>
                <c:pt idx="2038">
                  <c:v>156.14490816987242</c:v>
                </c:pt>
                <c:pt idx="2039">
                  <c:v>156.26990816987242</c:v>
                </c:pt>
                <c:pt idx="2040">
                  <c:v>156.39490816987242</c:v>
                </c:pt>
                <c:pt idx="2041">
                  <c:v>156.51990816987242</c:v>
                </c:pt>
                <c:pt idx="2042">
                  <c:v>156.64490816987242</c:v>
                </c:pt>
                <c:pt idx="2043">
                  <c:v>156.76990816987242</c:v>
                </c:pt>
                <c:pt idx="2044">
                  <c:v>156.89490816987242</c:v>
                </c:pt>
                <c:pt idx="2045">
                  <c:v>157.01990816987242</c:v>
                </c:pt>
                <c:pt idx="2046">
                  <c:v>157.14490816987242</c:v>
                </c:pt>
                <c:pt idx="2047">
                  <c:v>157.26990816987242</c:v>
                </c:pt>
                <c:pt idx="2048">
                  <c:v>157.39490816987242</c:v>
                </c:pt>
                <c:pt idx="2049">
                  <c:v>157.51990816987242</c:v>
                </c:pt>
                <c:pt idx="2050">
                  <c:v>157.64490816987242</c:v>
                </c:pt>
                <c:pt idx="2051">
                  <c:v>157.76990816987242</c:v>
                </c:pt>
                <c:pt idx="2052">
                  <c:v>157.89490816987242</c:v>
                </c:pt>
                <c:pt idx="2053">
                  <c:v>158.01990816987242</c:v>
                </c:pt>
                <c:pt idx="2054">
                  <c:v>158.14490816987242</c:v>
                </c:pt>
                <c:pt idx="2055">
                  <c:v>158.26990816987242</c:v>
                </c:pt>
                <c:pt idx="2056">
                  <c:v>158.39490816987242</c:v>
                </c:pt>
                <c:pt idx="2057">
                  <c:v>158.51990816987242</c:v>
                </c:pt>
                <c:pt idx="2058">
                  <c:v>158.64490816987242</c:v>
                </c:pt>
                <c:pt idx="2059">
                  <c:v>158.76990816987242</c:v>
                </c:pt>
                <c:pt idx="2060">
                  <c:v>158.89490816987242</c:v>
                </c:pt>
                <c:pt idx="2061">
                  <c:v>159.01990816987242</c:v>
                </c:pt>
                <c:pt idx="2062">
                  <c:v>159.14490816987242</c:v>
                </c:pt>
                <c:pt idx="2063">
                  <c:v>159.26990816987242</c:v>
                </c:pt>
                <c:pt idx="2064">
                  <c:v>159.39490816987242</c:v>
                </c:pt>
                <c:pt idx="2065">
                  <c:v>159.51990816987242</c:v>
                </c:pt>
                <c:pt idx="2066">
                  <c:v>159.64490816987242</c:v>
                </c:pt>
                <c:pt idx="2067">
                  <c:v>159.76990816987242</c:v>
                </c:pt>
                <c:pt idx="2068">
                  <c:v>159.89490816987242</c:v>
                </c:pt>
                <c:pt idx="2069">
                  <c:v>160.01990816987242</c:v>
                </c:pt>
                <c:pt idx="2070">
                  <c:v>160.14490816987242</c:v>
                </c:pt>
                <c:pt idx="2071">
                  <c:v>160.26990816987242</c:v>
                </c:pt>
                <c:pt idx="2072">
                  <c:v>160.39490816987242</c:v>
                </c:pt>
                <c:pt idx="2073">
                  <c:v>160.51990816987242</c:v>
                </c:pt>
                <c:pt idx="2074">
                  <c:v>160.64490816987242</c:v>
                </c:pt>
                <c:pt idx="2075">
                  <c:v>160.76990816987242</c:v>
                </c:pt>
                <c:pt idx="2076">
                  <c:v>160.89490816987242</c:v>
                </c:pt>
                <c:pt idx="2077">
                  <c:v>161.01990816987242</c:v>
                </c:pt>
                <c:pt idx="2078">
                  <c:v>161.14490816987242</c:v>
                </c:pt>
                <c:pt idx="2079">
                  <c:v>161.26990816987242</c:v>
                </c:pt>
                <c:pt idx="2080">
                  <c:v>161.39490816987242</c:v>
                </c:pt>
                <c:pt idx="2081">
                  <c:v>161.51990816987242</c:v>
                </c:pt>
                <c:pt idx="2082">
                  <c:v>161.64490816987242</c:v>
                </c:pt>
                <c:pt idx="2083">
                  <c:v>161.76990816987242</c:v>
                </c:pt>
                <c:pt idx="2084">
                  <c:v>161.89490816987242</c:v>
                </c:pt>
                <c:pt idx="2085">
                  <c:v>162.01990816987242</c:v>
                </c:pt>
                <c:pt idx="2086">
                  <c:v>162.14490816987242</c:v>
                </c:pt>
                <c:pt idx="2087">
                  <c:v>162.26990816987242</c:v>
                </c:pt>
                <c:pt idx="2088">
                  <c:v>162.39490816987242</c:v>
                </c:pt>
                <c:pt idx="2089">
                  <c:v>162.51990816987242</c:v>
                </c:pt>
                <c:pt idx="2090">
                  <c:v>162.64490816987242</c:v>
                </c:pt>
                <c:pt idx="2091">
                  <c:v>162.76990816987242</c:v>
                </c:pt>
                <c:pt idx="2092">
                  <c:v>162.89490816987242</c:v>
                </c:pt>
                <c:pt idx="2093">
                  <c:v>163.01990816987242</c:v>
                </c:pt>
                <c:pt idx="2094">
                  <c:v>163.14490816987242</c:v>
                </c:pt>
                <c:pt idx="2095">
                  <c:v>163.26990816987242</c:v>
                </c:pt>
                <c:pt idx="2096">
                  <c:v>163.39490816987242</c:v>
                </c:pt>
                <c:pt idx="2097">
                  <c:v>163.51990816987242</c:v>
                </c:pt>
                <c:pt idx="2098">
                  <c:v>163.64490816987242</c:v>
                </c:pt>
                <c:pt idx="2099">
                  <c:v>163.76990816987242</c:v>
                </c:pt>
                <c:pt idx="2100">
                  <c:v>163.89490816987242</c:v>
                </c:pt>
                <c:pt idx="2101">
                  <c:v>164.01990816987242</c:v>
                </c:pt>
                <c:pt idx="2102">
                  <c:v>164.14490816987242</c:v>
                </c:pt>
                <c:pt idx="2103">
                  <c:v>164.26990816987242</c:v>
                </c:pt>
                <c:pt idx="2104">
                  <c:v>164.39490816987242</c:v>
                </c:pt>
                <c:pt idx="2105">
                  <c:v>164.51990816987242</c:v>
                </c:pt>
                <c:pt idx="2106">
                  <c:v>164.64490816987242</c:v>
                </c:pt>
                <c:pt idx="2107">
                  <c:v>164.76990816987242</c:v>
                </c:pt>
                <c:pt idx="2108">
                  <c:v>164.89490816987242</c:v>
                </c:pt>
                <c:pt idx="2109">
                  <c:v>165.01990816987242</c:v>
                </c:pt>
                <c:pt idx="2110">
                  <c:v>165.14490816987242</c:v>
                </c:pt>
                <c:pt idx="2111">
                  <c:v>165.26990816987242</c:v>
                </c:pt>
                <c:pt idx="2112">
                  <c:v>165.39490816987242</c:v>
                </c:pt>
                <c:pt idx="2113">
                  <c:v>165.51990816987242</c:v>
                </c:pt>
                <c:pt idx="2114">
                  <c:v>165.64490816987242</c:v>
                </c:pt>
                <c:pt idx="2115">
                  <c:v>165.76990816987242</c:v>
                </c:pt>
                <c:pt idx="2116">
                  <c:v>165.89490816987242</c:v>
                </c:pt>
                <c:pt idx="2117">
                  <c:v>166.01990816987242</c:v>
                </c:pt>
                <c:pt idx="2118">
                  <c:v>166.14490816987242</c:v>
                </c:pt>
                <c:pt idx="2119">
                  <c:v>166.26990816987242</c:v>
                </c:pt>
                <c:pt idx="2120">
                  <c:v>166.39490816987242</c:v>
                </c:pt>
                <c:pt idx="2121">
                  <c:v>166.51990816987242</c:v>
                </c:pt>
                <c:pt idx="2122">
                  <c:v>166.64490816987242</c:v>
                </c:pt>
                <c:pt idx="2123">
                  <c:v>166.76990816987242</c:v>
                </c:pt>
                <c:pt idx="2124">
                  <c:v>166.89490816987242</c:v>
                </c:pt>
                <c:pt idx="2125">
                  <c:v>167.01990816987242</c:v>
                </c:pt>
                <c:pt idx="2126">
                  <c:v>167.14490816987242</c:v>
                </c:pt>
                <c:pt idx="2127">
                  <c:v>167.26990816987242</c:v>
                </c:pt>
                <c:pt idx="2128">
                  <c:v>167.39490816987242</c:v>
                </c:pt>
                <c:pt idx="2129">
                  <c:v>167.51990816987242</c:v>
                </c:pt>
                <c:pt idx="2130">
                  <c:v>167.64490816987242</c:v>
                </c:pt>
                <c:pt idx="2131">
                  <c:v>167.76990816987242</c:v>
                </c:pt>
                <c:pt idx="2132">
                  <c:v>167.89490816987242</c:v>
                </c:pt>
                <c:pt idx="2133">
                  <c:v>168.01990816987242</c:v>
                </c:pt>
                <c:pt idx="2134">
                  <c:v>168.14490816987242</c:v>
                </c:pt>
                <c:pt idx="2135">
                  <c:v>168.26990816987242</c:v>
                </c:pt>
                <c:pt idx="2136">
                  <c:v>168.39490816987242</c:v>
                </c:pt>
                <c:pt idx="2137">
                  <c:v>168.51990816987242</c:v>
                </c:pt>
                <c:pt idx="2138">
                  <c:v>168.64490816987242</c:v>
                </c:pt>
                <c:pt idx="2139">
                  <c:v>168.76990816987242</c:v>
                </c:pt>
                <c:pt idx="2140">
                  <c:v>168.89490816987242</c:v>
                </c:pt>
                <c:pt idx="2141">
                  <c:v>169.01990816987242</c:v>
                </c:pt>
                <c:pt idx="2142">
                  <c:v>169.14490816987242</c:v>
                </c:pt>
                <c:pt idx="2143">
                  <c:v>169.26990816987242</c:v>
                </c:pt>
                <c:pt idx="2144">
                  <c:v>169.39490816987242</c:v>
                </c:pt>
                <c:pt idx="2145">
                  <c:v>169.51990816987242</c:v>
                </c:pt>
                <c:pt idx="2146">
                  <c:v>169.64490816987242</c:v>
                </c:pt>
                <c:pt idx="2147">
                  <c:v>169.76990816987242</c:v>
                </c:pt>
                <c:pt idx="2148">
                  <c:v>169.89490816987242</c:v>
                </c:pt>
                <c:pt idx="2149">
                  <c:v>170.01990816987242</c:v>
                </c:pt>
                <c:pt idx="2150">
                  <c:v>170.14490816987242</c:v>
                </c:pt>
                <c:pt idx="2151">
                  <c:v>170.26990816987242</c:v>
                </c:pt>
                <c:pt idx="2152">
                  <c:v>170.39490816987242</c:v>
                </c:pt>
                <c:pt idx="2153">
                  <c:v>170.51990816987242</c:v>
                </c:pt>
                <c:pt idx="2154">
                  <c:v>170.64490816987242</c:v>
                </c:pt>
                <c:pt idx="2155">
                  <c:v>170.76990816987242</c:v>
                </c:pt>
                <c:pt idx="2156">
                  <c:v>170.89490816987242</c:v>
                </c:pt>
                <c:pt idx="2157">
                  <c:v>171.01990816987242</c:v>
                </c:pt>
                <c:pt idx="2158">
                  <c:v>171.14490816987242</c:v>
                </c:pt>
                <c:pt idx="2159">
                  <c:v>171.26990816987242</c:v>
                </c:pt>
                <c:pt idx="2160">
                  <c:v>171.39490816987242</c:v>
                </c:pt>
                <c:pt idx="2161">
                  <c:v>171.51990816987242</c:v>
                </c:pt>
                <c:pt idx="2162">
                  <c:v>171.64490816987242</c:v>
                </c:pt>
                <c:pt idx="2163">
                  <c:v>171.76990816987242</c:v>
                </c:pt>
                <c:pt idx="2164">
                  <c:v>171.89490816987242</c:v>
                </c:pt>
                <c:pt idx="2165">
                  <c:v>172.01990816987242</c:v>
                </c:pt>
                <c:pt idx="2166">
                  <c:v>172.14490816987242</c:v>
                </c:pt>
                <c:pt idx="2167">
                  <c:v>172.26990816987242</c:v>
                </c:pt>
                <c:pt idx="2168">
                  <c:v>172.39490816987242</c:v>
                </c:pt>
                <c:pt idx="2169">
                  <c:v>172.51990816987242</c:v>
                </c:pt>
                <c:pt idx="2170">
                  <c:v>172.64490816987242</c:v>
                </c:pt>
                <c:pt idx="2171">
                  <c:v>172.76990816987242</c:v>
                </c:pt>
                <c:pt idx="2172">
                  <c:v>172.89490816987242</c:v>
                </c:pt>
                <c:pt idx="2173">
                  <c:v>173.01990816987242</c:v>
                </c:pt>
                <c:pt idx="2174">
                  <c:v>173.14490816987242</c:v>
                </c:pt>
                <c:pt idx="2175">
                  <c:v>173.26990816987242</c:v>
                </c:pt>
                <c:pt idx="2176">
                  <c:v>173.39490816987242</c:v>
                </c:pt>
                <c:pt idx="2177">
                  <c:v>173.51990816987242</c:v>
                </c:pt>
                <c:pt idx="2178">
                  <c:v>173.64490816987242</c:v>
                </c:pt>
                <c:pt idx="2179">
                  <c:v>173.76990816987242</c:v>
                </c:pt>
                <c:pt idx="2180">
                  <c:v>173.89490816987242</c:v>
                </c:pt>
                <c:pt idx="2181">
                  <c:v>174.01990816987242</c:v>
                </c:pt>
                <c:pt idx="2182">
                  <c:v>174.14490816987242</c:v>
                </c:pt>
                <c:pt idx="2183">
                  <c:v>174.26990816987242</c:v>
                </c:pt>
                <c:pt idx="2184">
                  <c:v>174.39490816987242</c:v>
                </c:pt>
                <c:pt idx="2185">
                  <c:v>174.51990816987242</c:v>
                </c:pt>
                <c:pt idx="2186">
                  <c:v>174.64490816987242</c:v>
                </c:pt>
                <c:pt idx="2187">
                  <c:v>174.76990816987242</c:v>
                </c:pt>
                <c:pt idx="2188">
                  <c:v>174.89490816987242</c:v>
                </c:pt>
                <c:pt idx="2189">
                  <c:v>175.01990816987242</c:v>
                </c:pt>
                <c:pt idx="2190">
                  <c:v>175.14490816987242</c:v>
                </c:pt>
                <c:pt idx="2191">
                  <c:v>175.26990816987242</c:v>
                </c:pt>
                <c:pt idx="2192">
                  <c:v>175.39490816987242</c:v>
                </c:pt>
                <c:pt idx="2193">
                  <c:v>175.51990816987242</c:v>
                </c:pt>
                <c:pt idx="2194">
                  <c:v>175.64490816987242</c:v>
                </c:pt>
                <c:pt idx="2195">
                  <c:v>175.76990816987242</c:v>
                </c:pt>
                <c:pt idx="2196">
                  <c:v>175.89490816987242</c:v>
                </c:pt>
                <c:pt idx="2197">
                  <c:v>176.01990816987242</c:v>
                </c:pt>
                <c:pt idx="2198">
                  <c:v>176.14490816987242</c:v>
                </c:pt>
                <c:pt idx="2199">
                  <c:v>176.26990816987242</c:v>
                </c:pt>
                <c:pt idx="2200">
                  <c:v>176.39490816987242</c:v>
                </c:pt>
                <c:pt idx="2201">
                  <c:v>176.51990816987242</c:v>
                </c:pt>
                <c:pt idx="2202">
                  <c:v>176.64490816987242</c:v>
                </c:pt>
                <c:pt idx="2203">
                  <c:v>176.76990816987242</c:v>
                </c:pt>
                <c:pt idx="2204">
                  <c:v>176.89490816987242</c:v>
                </c:pt>
                <c:pt idx="2205">
                  <c:v>177.01990816987242</c:v>
                </c:pt>
                <c:pt idx="2206">
                  <c:v>177.14490816987242</c:v>
                </c:pt>
                <c:pt idx="2207">
                  <c:v>177.26990816987242</c:v>
                </c:pt>
                <c:pt idx="2208">
                  <c:v>177.39490816987242</c:v>
                </c:pt>
                <c:pt idx="2209">
                  <c:v>177.51990816987242</c:v>
                </c:pt>
                <c:pt idx="2210">
                  <c:v>177.64490816987242</c:v>
                </c:pt>
                <c:pt idx="2211">
                  <c:v>177.76990816987242</c:v>
                </c:pt>
                <c:pt idx="2212">
                  <c:v>177.89490816987242</c:v>
                </c:pt>
                <c:pt idx="2213">
                  <c:v>178.01990816987242</c:v>
                </c:pt>
                <c:pt idx="2214">
                  <c:v>178.14490816987242</c:v>
                </c:pt>
                <c:pt idx="2215">
                  <c:v>178.26990816987242</c:v>
                </c:pt>
                <c:pt idx="2216">
                  <c:v>178.39490816987242</c:v>
                </c:pt>
                <c:pt idx="2217">
                  <c:v>178.51990816987242</c:v>
                </c:pt>
                <c:pt idx="2218">
                  <c:v>178.64490816987242</c:v>
                </c:pt>
                <c:pt idx="2219">
                  <c:v>178.76990816987242</c:v>
                </c:pt>
                <c:pt idx="2220">
                  <c:v>178.89490816987242</c:v>
                </c:pt>
                <c:pt idx="2221">
                  <c:v>179.01990816987242</c:v>
                </c:pt>
                <c:pt idx="2222">
                  <c:v>179.14490816987242</c:v>
                </c:pt>
                <c:pt idx="2223">
                  <c:v>179.26990816987242</c:v>
                </c:pt>
                <c:pt idx="2224">
                  <c:v>179.39490816987242</c:v>
                </c:pt>
                <c:pt idx="2225">
                  <c:v>179.51990816987242</c:v>
                </c:pt>
                <c:pt idx="2226">
                  <c:v>179.64490816987242</c:v>
                </c:pt>
                <c:pt idx="2227">
                  <c:v>179.76990816987242</c:v>
                </c:pt>
                <c:pt idx="2228">
                  <c:v>179.89490816987242</c:v>
                </c:pt>
                <c:pt idx="2229">
                  <c:v>180.01990816987242</c:v>
                </c:pt>
                <c:pt idx="2230">
                  <c:v>180.14490816987242</c:v>
                </c:pt>
                <c:pt idx="2231">
                  <c:v>180.26990816987242</c:v>
                </c:pt>
                <c:pt idx="2232">
                  <c:v>180.39490816987242</c:v>
                </c:pt>
                <c:pt idx="2233">
                  <c:v>180.51990816987242</c:v>
                </c:pt>
                <c:pt idx="2234">
                  <c:v>180.64490816987242</c:v>
                </c:pt>
                <c:pt idx="2235">
                  <c:v>180.76990816987242</c:v>
                </c:pt>
                <c:pt idx="2236">
                  <c:v>180.89490816987242</c:v>
                </c:pt>
                <c:pt idx="2237">
                  <c:v>181.01990816987242</c:v>
                </c:pt>
                <c:pt idx="2238">
                  <c:v>181.14490816987242</c:v>
                </c:pt>
                <c:pt idx="2239">
                  <c:v>181.26990816987242</c:v>
                </c:pt>
                <c:pt idx="2240">
                  <c:v>181.39490816987242</c:v>
                </c:pt>
                <c:pt idx="2241">
                  <c:v>181.51990816987242</c:v>
                </c:pt>
                <c:pt idx="2242">
                  <c:v>181.64490816987242</c:v>
                </c:pt>
                <c:pt idx="2243">
                  <c:v>181.76990816987242</c:v>
                </c:pt>
                <c:pt idx="2244">
                  <c:v>181.89490816987242</c:v>
                </c:pt>
                <c:pt idx="2245">
                  <c:v>182.01990816987242</c:v>
                </c:pt>
                <c:pt idx="2246">
                  <c:v>182.14490816987242</c:v>
                </c:pt>
                <c:pt idx="2247">
                  <c:v>182.26990816987242</c:v>
                </c:pt>
                <c:pt idx="2248">
                  <c:v>182.39490816987242</c:v>
                </c:pt>
                <c:pt idx="2249">
                  <c:v>182.51990816987242</c:v>
                </c:pt>
                <c:pt idx="2250">
                  <c:v>182.64490816987242</c:v>
                </c:pt>
                <c:pt idx="2251">
                  <c:v>182.76990816987242</c:v>
                </c:pt>
                <c:pt idx="2252">
                  <c:v>182.89490816987242</c:v>
                </c:pt>
                <c:pt idx="2253">
                  <c:v>183.01990816987242</c:v>
                </c:pt>
                <c:pt idx="2254">
                  <c:v>183.14490816987242</c:v>
                </c:pt>
                <c:pt idx="2255">
                  <c:v>183.26990816987242</c:v>
                </c:pt>
                <c:pt idx="2256">
                  <c:v>183.39490816987242</c:v>
                </c:pt>
                <c:pt idx="2257">
                  <c:v>183.51990816987242</c:v>
                </c:pt>
                <c:pt idx="2258">
                  <c:v>183.64490816987242</c:v>
                </c:pt>
                <c:pt idx="2259">
                  <c:v>183.76990816987242</c:v>
                </c:pt>
                <c:pt idx="2260">
                  <c:v>183.89490816987242</c:v>
                </c:pt>
                <c:pt idx="2261">
                  <c:v>184.01990816987242</c:v>
                </c:pt>
                <c:pt idx="2262">
                  <c:v>184.14490816987242</c:v>
                </c:pt>
                <c:pt idx="2263">
                  <c:v>184.26990816987242</c:v>
                </c:pt>
                <c:pt idx="2264">
                  <c:v>184.39490816987242</c:v>
                </c:pt>
                <c:pt idx="2265">
                  <c:v>184.51990816987242</c:v>
                </c:pt>
                <c:pt idx="2266">
                  <c:v>184.64490816987242</c:v>
                </c:pt>
                <c:pt idx="2267">
                  <c:v>184.76990816987242</c:v>
                </c:pt>
                <c:pt idx="2268">
                  <c:v>184.89490816987242</c:v>
                </c:pt>
                <c:pt idx="2269">
                  <c:v>185.01990816987242</c:v>
                </c:pt>
                <c:pt idx="2270">
                  <c:v>185.14490816987242</c:v>
                </c:pt>
                <c:pt idx="2271">
                  <c:v>185.26990816987242</c:v>
                </c:pt>
                <c:pt idx="2272">
                  <c:v>185.39490816987242</c:v>
                </c:pt>
                <c:pt idx="2273">
                  <c:v>185.51990816987242</c:v>
                </c:pt>
                <c:pt idx="2274">
                  <c:v>185.64490816987242</c:v>
                </c:pt>
                <c:pt idx="2275">
                  <c:v>185.76990816987242</c:v>
                </c:pt>
                <c:pt idx="2276">
                  <c:v>185.89490816987242</c:v>
                </c:pt>
                <c:pt idx="2277">
                  <c:v>186.01990816987242</c:v>
                </c:pt>
                <c:pt idx="2278">
                  <c:v>186.14490816987242</c:v>
                </c:pt>
                <c:pt idx="2279">
                  <c:v>186.26990816987242</c:v>
                </c:pt>
                <c:pt idx="2280">
                  <c:v>186.39490816987242</c:v>
                </c:pt>
                <c:pt idx="2281">
                  <c:v>186.51990816987242</c:v>
                </c:pt>
                <c:pt idx="2282">
                  <c:v>186.64490816987242</c:v>
                </c:pt>
                <c:pt idx="2283">
                  <c:v>186.76990816987242</c:v>
                </c:pt>
                <c:pt idx="2284">
                  <c:v>186.89490816987242</c:v>
                </c:pt>
                <c:pt idx="2285">
                  <c:v>187.01990816987242</c:v>
                </c:pt>
                <c:pt idx="2286">
                  <c:v>187.14490816987242</c:v>
                </c:pt>
                <c:pt idx="2287">
                  <c:v>187.26990816987242</c:v>
                </c:pt>
                <c:pt idx="2288">
                  <c:v>187.39490816987242</c:v>
                </c:pt>
                <c:pt idx="2289">
                  <c:v>187.51990816987242</c:v>
                </c:pt>
                <c:pt idx="2290">
                  <c:v>187.64490816987242</c:v>
                </c:pt>
                <c:pt idx="2291">
                  <c:v>187.76990816987242</c:v>
                </c:pt>
                <c:pt idx="2292">
                  <c:v>187.89490816987242</c:v>
                </c:pt>
                <c:pt idx="2293">
                  <c:v>188.01990816987242</c:v>
                </c:pt>
                <c:pt idx="2294">
                  <c:v>188.14490816987242</c:v>
                </c:pt>
                <c:pt idx="2295">
                  <c:v>188.26990816987242</c:v>
                </c:pt>
                <c:pt idx="2296">
                  <c:v>188.39490816987242</c:v>
                </c:pt>
                <c:pt idx="2297">
                  <c:v>188.51990816987242</c:v>
                </c:pt>
                <c:pt idx="2298">
                  <c:v>188.64490816987242</c:v>
                </c:pt>
                <c:pt idx="2299">
                  <c:v>188.76990816987242</c:v>
                </c:pt>
                <c:pt idx="2300">
                  <c:v>188.89490816987242</c:v>
                </c:pt>
                <c:pt idx="2301">
                  <c:v>189.01990816987242</c:v>
                </c:pt>
                <c:pt idx="2302">
                  <c:v>189.14490816987242</c:v>
                </c:pt>
                <c:pt idx="2303">
                  <c:v>189.26990816987242</c:v>
                </c:pt>
                <c:pt idx="2304">
                  <c:v>189.39490816987242</c:v>
                </c:pt>
                <c:pt idx="2305">
                  <c:v>189.51990816987242</c:v>
                </c:pt>
                <c:pt idx="2306">
                  <c:v>189.64490816987242</c:v>
                </c:pt>
                <c:pt idx="2307">
                  <c:v>189.76990816987242</c:v>
                </c:pt>
                <c:pt idx="2308">
                  <c:v>189.89490816987242</c:v>
                </c:pt>
                <c:pt idx="2309">
                  <c:v>190.01990816987242</c:v>
                </c:pt>
                <c:pt idx="2310">
                  <c:v>190.14490816987242</c:v>
                </c:pt>
                <c:pt idx="2311">
                  <c:v>190.26990816987242</c:v>
                </c:pt>
                <c:pt idx="2312">
                  <c:v>190.39490816987242</c:v>
                </c:pt>
                <c:pt idx="2313">
                  <c:v>190.51990816987242</c:v>
                </c:pt>
                <c:pt idx="2314">
                  <c:v>190.64490816987242</c:v>
                </c:pt>
                <c:pt idx="2315">
                  <c:v>190.76990816987242</c:v>
                </c:pt>
                <c:pt idx="2316">
                  <c:v>190.89490816987242</c:v>
                </c:pt>
                <c:pt idx="2317">
                  <c:v>191.01990816987242</c:v>
                </c:pt>
                <c:pt idx="2318">
                  <c:v>191.14490816987242</c:v>
                </c:pt>
                <c:pt idx="2319">
                  <c:v>191.26990816987242</c:v>
                </c:pt>
                <c:pt idx="2320">
                  <c:v>191.39490816987242</c:v>
                </c:pt>
                <c:pt idx="2321">
                  <c:v>191.51990816987242</c:v>
                </c:pt>
                <c:pt idx="2322">
                  <c:v>191.64490816987242</c:v>
                </c:pt>
                <c:pt idx="2323">
                  <c:v>191.76990816987242</c:v>
                </c:pt>
                <c:pt idx="2324">
                  <c:v>191.89490816987242</c:v>
                </c:pt>
                <c:pt idx="2325">
                  <c:v>192.01990816987242</c:v>
                </c:pt>
                <c:pt idx="2326">
                  <c:v>192.14490816987242</c:v>
                </c:pt>
                <c:pt idx="2327">
                  <c:v>192.26990816987242</c:v>
                </c:pt>
                <c:pt idx="2328">
                  <c:v>192.39490816987242</c:v>
                </c:pt>
                <c:pt idx="2329">
                  <c:v>192.51990816987242</c:v>
                </c:pt>
                <c:pt idx="2330">
                  <c:v>192.64490816987242</c:v>
                </c:pt>
                <c:pt idx="2331">
                  <c:v>192.76990816987242</c:v>
                </c:pt>
                <c:pt idx="2332">
                  <c:v>192.89490816987242</c:v>
                </c:pt>
                <c:pt idx="2333">
                  <c:v>193.01990816987242</c:v>
                </c:pt>
                <c:pt idx="2334">
                  <c:v>193.14490816987242</c:v>
                </c:pt>
                <c:pt idx="2335">
                  <c:v>193.26990816987242</c:v>
                </c:pt>
                <c:pt idx="2336">
                  <c:v>193.39490816987242</c:v>
                </c:pt>
                <c:pt idx="2337">
                  <c:v>193.51990816987242</c:v>
                </c:pt>
                <c:pt idx="2338">
                  <c:v>193.64490816987242</c:v>
                </c:pt>
                <c:pt idx="2339">
                  <c:v>193.76990816987242</c:v>
                </c:pt>
                <c:pt idx="2340">
                  <c:v>193.89490816987242</c:v>
                </c:pt>
                <c:pt idx="2341">
                  <c:v>194.01990816987242</c:v>
                </c:pt>
                <c:pt idx="2342">
                  <c:v>194.14490816987242</c:v>
                </c:pt>
                <c:pt idx="2343">
                  <c:v>194.26990816987242</c:v>
                </c:pt>
                <c:pt idx="2344">
                  <c:v>194.39490816987242</c:v>
                </c:pt>
                <c:pt idx="2345">
                  <c:v>194.51990816987242</c:v>
                </c:pt>
                <c:pt idx="2346">
                  <c:v>194.64490816987242</c:v>
                </c:pt>
                <c:pt idx="2347">
                  <c:v>194.76990816987242</c:v>
                </c:pt>
                <c:pt idx="2348">
                  <c:v>194.89490816987242</c:v>
                </c:pt>
                <c:pt idx="2349">
                  <c:v>195.01990816987242</c:v>
                </c:pt>
                <c:pt idx="2350">
                  <c:v>195.14490816987242</c:v>
                </c:pt>
                <c:pt idx="2351">
                  <c:v>195.26990816987242</c:v>
                </c:pt>
                <c:pt idx="2352">
                  <c:v>195.39490816987242</c:v>
                </c:pt>
                <c:pt idx="2353">
                  <c:v>195.51990816987242</c:v>
                </c:pt>
                <c:pt idx="2354">
                  <c:v>195.64490816987242</c:v>
                </c:pt>
                <c:pt idx="2355">
                  <c:v>195.76990816987242</c:v>
                </c:pt>
                <c:pt idx="2356">
                  <c:v>195.89490816987242</c:v>
                </c:pt>
                <c:pt idx="2357">
                  <c:v>196.01990816987242</c:v>
                </c:pt>
                <c:pt idx="2358">
                  <c:v>196.14490816987242</c:v>
                </c:pt>
                <c:pt idx="2359">
                  <c:v>196.26990816987242</c:v>
                </c:pt>
                <c:pt idx="2360">
                  <c:v>196.39490816987242</c:v>
                </c:pt>
                <c:pt idx="2361">
                  <c:v>196.51990816987242</c:v>
                </c:pt>
                <c:pt idx="2362">
                  <c:v>196.64490816987242</c:v>
                </c:pt>
                <c:pt idx="2363">
                  <c:v>196.76990816987242</c:v>
                </c:pt>
                <c:pt idx="2364">
                  <c:v>196.89490816987242</c:v>
                </c:pt>
                <c:pt idx="2365">
                  <c:v>197.01990816987242</c:v>
                </c:pt>
                <c:pt idx="2366">
                  <c:v>197.14490816987242</c:v>
                </c:pt>
                <c:pt idx="2367">
                  <c:v>197.26990816987242</c:v>
                </c:pt>
                <c:pt idx="2368">
                  <c:v>197.39490816987242</c:v>
                </c:pt>
                <c:pt idx="2369">
                  <c:v>197.51990816987242</c:v>
                </c:pt>
                <c:pt idx="2370">
                  <c:v>197.64490816987242</c:v>
                </c:pt>
                <c:pt idx="2371">
                  <c:v>197.76990816987242</c:v>
                </c:pt>
                <c:pt idx="2372">
                  <c:v>197.89490816987242</c:v>
                </c:pt>
                <c:pt idx="2373">
                  <c:v>198.01990816987242</c:v>
                </c:pt>
                <c:pt idx="2374">
                  <c:v>198.14490816987242</c:v>
                </c:pt>
                <c:pt idx="2375">
                  <c:v>198.26990816987242</c:v>
                </c:pt>
                <c:pt idx="2376">
                  <c:v>198.39490816987242</c:v>
                </c:pt>
                <c:pt idx="2377">
                  <c:v>198.51990816987242</c:v>
                </c:pt>
                <c:pt idx="2378">
                  <c:v>198.64490816987242</c:v>
                </c:pt>
                <c:pt idx="2379">
                  <c:v>198.76990816987242</c:v>
                </c:pt>
                <c:pt idx="2380">
                  <c:v>198.89490816987242</c:v>
                </c:pt>
                <c:pt idx="2381">
                  <c:v>199.01990816987242</c:v>
                </c:pt>
                <c:pt idx="2382">
                  <c:v>199.14490816987242</c:v>
                </c:pt>
                <c:pt idx="2383">
                  <c:v>199.26990816987242</c:v>
                </c:pt>
                <c:pt idx="2384">
                  <c:v>199.39490816987242</c:v>
                </c:pt>
                <c:pt idx="2385">
                  <c:v>199.51990816987242</c:v>
                </c:pt>
                <c:pt idx="2386">
                  <c:v>199.64490816987242</c:v>
                </c:pt>
                <c:pt idx="2387">
                  <c:v>199.76990816987242</c:v>
                </c:pt>
                <c:pt idx="2388">
                  <c:v>199.89490816987242</c:v>
                </c:pt>
                <c:pt idx="2389">
                  <c:v>200.01990816987242</c:v>
                </c:pt>
                <c:pt idx="2390">
                  <c:v>200.14490816987242</c:v>
                </c:pt>
                <c:pt idx="2391">
                  <c:v>200.26990816987242</c:v>
                </c:pt>
                <c:pt idx="2392">
                  <c:v>200.39490816987242</c:v>
                </c:pt>
                <c:pt idx="2393">
                  <c:v>200.51990816987242</c:v>
                </c:pt>
                <c:pt idx="2394">
                  <c:v>200.64490816987242</c:v>
                </c:pt>
                <c:pt idx="2395">
                  <c:v>200.76990816987242</c:v>
                </c:pt>
                <c:pt idx="2396">
                  <c:v>200.89490816987242</c:v>
                </c:pt>
                <c:pt idx="2397">
                  <c:v>201.01990816987242</c:v>
                </c:pt>
                <c:pt idx="2398">
                  <c:v>201.14490816987242</c:v>
                </c:pt>
                <c:pt idx="2399">
                  <c:v>201.26990816987242</c:v>
                </c:pt>
                <c:pt idx="2400">
                  <c:v>201.39490816987242</c:v>
                </c:pt>
                <c:pt idx="2401">
                  <c:v>201.51990816987242</c:v>
                </c:pt>
                <c:pt idx="2402">
                  <c:v>201.64490816987242</c:v>
                </c:pt>
                <c:pt idx="2403">
                  <c:v>201.76990816987242</c:v>
                </c:pt>
                <c:pt idx="2404">
                  <c:v>201.89490816987242</c:v>
                </c:pt>
                <c:pt idx="2405">
                  <c:v>202.01990816987242</c:v>
                </c:pt>
                <c:pt idx="2406">
                  <c:v>202.14490816987242</c:v>
                </c:pt>
                <c:pt idx="2407">
                  <c:v>202.26990816987242</c:v>
                </c:pt>
                <c:pt idx="2408">
                  <c:v>202.39490816987242</c:v>
                </c:pt>
                <c:pt idx="2409">
                  <c:v>202.51990816987242</c:v>
                </c:pt>
                <c:pt idx="2410">
                  <c:v>202.64490816987242</c:v>
                </c:pt>
                <c:pt idx="2411">
                  <c:v>202.76990816987242</c:v>
                </c:pt>
                <c:pt idx="2412">
                  <c:v>202.89490816987242</c:v>
                </c:pt>
                <c:pt idx="2413">
                  <c:v>203.01990816987242</c:v>
                </c:pt>
                <c:pt idx="2414">
                  <c:v>203.14490816987242</c:v>
                </c:pt>
                <c:pt idx="2415">
                  <c:v>203.26990816987242</c:v>
                </c:pt>
                <c:pt idx="2416">
                  <c:v>203.39490816987242</c:v>
                </c:pt>
                <c:pt idx="2417">
                  <c:v>203.51990816987242</c:v>
                </c:pt>
                <c:pt idx="2418">
                  <c:v>203.64490816987242</c:v>
                </c:pt>
                <c:pt idx="2419">
                  <c:v>203.76990816987242</c:v>
                </c:pt>
                <c:pt idx="2420">
                  <c:v>203.89490816987242</c:v>
                </c:pt>
                <c:pt idx="2421">
                  <c:v>204.01990816987242</c:v>
                </c:pt>
                <c:pt idx="2422">
                  <c:v>204.14490816987242</c:v>
                </c:pt>
                <c:pt idx="2423">
                  <c:v>204.26990816987242</c:v>
                </c:pt>
                <c:pt idx="2424">
                  <c:v>204.39490816987242</c:v>
                </c:pt>
                <c:pt idx="2425">
                  <c:v>204.51990816987242</c:v>
                </c:pt>
                <c:pt idx="2426">
                  <c:v>204.64490816987242</c:v>
                </c:pt>
                <c:pt idx="2427">
                  <c:v>204.76990816987242</c:v>
                </c:pt>
                <c:pt idx="2428">
                  <c:v>204.89490816987242</c:v>
                </c:pt>
                <c:pt idx="2429">
                  <c:v>205.01990816987242</c:v>
                </c:pt>
                <c:pt idx="2430">
                  <c:v>205.14490816987242</c:v>
                </c:pt>
                <c:pt idx="2431">
                  <c:v>205.26990816987242</c:v>
                </c:pt>
                <c:pt idx="2432">
                  <c:v>205.39490816987242</c:v>
                </c:pt>
                <c:pt idx="2433">
                  <c:v>205.51990816987242</c:v>
                </c:pt>
                <c:pt idx="2434">
                  <c:v>205.64490816987242</c:v>
                </c:pt>
                <c:pt idx="2435">
                  <c:v>205.76990816987242</c:v>
                </c:pt>
                <c:pt idx="2436">
                  <c:v>205.89490816987242</c:v>
                </c:pt>
                <c:pt idx="2437">
                  <c:v>206.01990816987242</c:v>
                </c:pt>
                <c:pt idx="2438">
                  <c:v>206.14490816987242</c:v>
                </c:pt>
                <c:pt idx="2439">
                  <c:v>206.26990816987242</c:v>
                </c:pt>
                <c:pt idx="2440">
                  <c:v>206.39490816987242</c:v>
                </c:pt>
                <c:pt idx="2441">
                  <c:v>206.51990816987242</c:v>
                </c:pt>
                <c:pt idx="2442">
                  <c:v>206.64490816987242</c:v>
                </c:pt>
                <c:pt idx="2443">
                  <c:v>206.76990816987242</c:v>
                </c:pt>
                <c:pt idx="2444">
                  <c:v>206.89490816987242</c:v>
                </c:pt>
                <c:pt idx="2445">
                  <c:v>207.01990816987242</c:v>
                </c:pt>
                <c:pt idx="2446">
                  <c:v>207.14490816987242</c:v>
                </c:pt>
                <c:pt idx="2447">
                  <c:v>207.26990816987242</c:v>
                </c:pt>
                <c:pt idx="2448">
                  <c:v>207.39490816987242</c:v>
                </c:pt>
                <c:pt idx="2449">
                  <c:v>207.51990816987242</c:v>
                </c:pt>
                <c:pt idx="2450">
                  <c:v>207.64490816987242</c:v>
                </c:pt>
                <c:pt idx="2451">
                  <c:v>207.76990816987242</c:v>
                </c:pt>
                <c:pt idx="2452">
                  <c:v>207.89490816987242</c:v>
                </c:pt>
                <c:pt idx="2453">
                  <c:v>208.01990816987242</c:v>
                </c:pt>
                <c:pt idx="2454">
                  <c:v>208.14490816987242</c:v>
                </c:pt>
                <c:pt idx="2455">
                  <c:v>208.26990816987242</c:v>
                </c:pt>
                <c:pt idx="2456">
                  <c:v>208.39490816987242</c:v>
                </c:pt>
                <c:pt idx="2457">
                  <c:v>208.51990816987242</c:v>
                </c:pt>
                <c:pt idx="2458">
                  <c:v>208.64490816987242</c:v>
                </c:pt>
                <c:pt idx="2459">
                  <c:v>208.76990816987242</c:v>
                </c:pt>
                <c:pt idx="2460">
                  <c:v>208.89490816987242</c:v>
                </c:pt>
                <c:pt idx="2461">
                  <c:v>209.01990816987242</c:v>
                </c:pt>
                <c:pt idx="2462">
                  <c:v>209.14490816987242</c:v>
                </c:pt>
                <c:pt idx="2463">
                  <c:v>209.26990816987242</c:v>
                </c:pt>
                <c:pt idx="2464">
                  <c:v>209.39490816987242</c:v>
                </c:pt>
                <c:pt idx="2465">
                  <c:v>209.51990816987242</c:v>
                </c:pt>
                <c:pt idx="2466">
                  <c:v>209.64490816987242</c:v>
                </c:pt>
                <c:pt idx="2467">
                  <c:v>209.76990816987242</c:v>
                </c:pt>
                <c:pt idx="2468">
                  <c:v>209.89490816987242</c:v>
                </c:pt>
                <c:pt idx="2469">
                  <c:v>210.01990816987242</c:v>
                </c:pt>
                <c:pt idx="2470">
                  <c:v>210.14490816987242</c:v>
                </c:pt>
                <c:pt idx="2471">
                  <c:v>210.26990816987242</c:v>
                </c:pt>
                <c:pt idx="2472">
                  <c:v>210.39490816987242</c:v>
                </c:pt>
                <c:pt idx="2473">
                  <c:v>210.51990816987242</c:v>
                </c:pt>
                <c:pt idx="2474">
                  <c:v>210.64490816987242</c:v>
                </c:pt>
                <c:pt idx="2475">
                  <c:v>210.76990816987242</c:v>
                </c:pt>
                <c:pt idx="2476">
                  <c:v>210.89490816987242</c:v>
                </c:pt>
                <c:pt idx="2477">
                  <c:v>211.01990816987242</c:v>
                </c:pt>
                <c:pt idx="2478">
                  <c:v>211.14490816987242</c:v>
                </c:pt>
                <c:pt idx="2479">
                  <c:v>211.26990816987242</c:v>
                </c:pt>
                <c:pt idx="2480">
                  <c:v>211.39490816987242</c:v>
                </c:pt>
                <c:pt idx="2481">
                  <c:v>211.51990816987242</c:v>
                </c:pt>
                <c:pt idx="2482">
                  <c:v>211.64490816987242</c:v>
                </c:pt>
                <c:pt idx="2483">
                  <c:v>211.76990816987242</c:v>
                </c:pt>
                <c:pt idx="2484">
                  <c:v>211.89490816987242</c:v>
                </c:pt>
                <c:pt idx="2485">
                  <c:v>212.01990816987242</c:v>
                </c:pt>
                <c:pt idx="2486">
                  <c:v>212.14490816987242</c:v>
                </c:pt>
                <c:pt idx="2487">
                  <c:v>212.26990816987242</c:v>
                </c:pt>
                <c:pt idx="2488">
                  <c:v>212.39490816987242</c:v>
                </c:pt>
                <c:pt idx="2489">
                  <c:v>212.51990816987242</c:v>
                </c:pt>
                <c:pt idx="2490">
                  <c:v>212.64490816987242</c:v>
                </c:pt>
                <c:pt idx="2491">
                  <c:v>212.76990816987242</c:v>
                </c:pt>
                <c:pt idx="2492">
                  <c:v>212.89490816987242</c:v>
                </c:pt>
                <c:pt idx="2493">
                  <c:v>213.01990816987242</c:v>
                </c:pt>
                <c:pt idx="2494">
                  <c:v>213.14490816987242</c:v>
                </c:pt>
                <c:pt idx="2495">
                  <c:v>213.26990816987242</c:v>
                </c:pt>
                <c:pt idx="2496">
                  <c:v>213.39490816987242</c:v>
                </c:pt>
                <c:pt idx="2497">
                  <c:v>213.51990816987242</c:v>
                </c:pt>
                <c:pt idx="2498">
                  <c:v>213.64490816987242</c:v>
                </c:pt>
                <c:pt idx="2499">
                  <c:v>213.76990816987242</c:v>
                </c:pt>
                <c:pt idx="2500">
                  <c:v>213.89490816987242</c:v>
                </c:pt>
                <c:pt idx="2501">
                  <c:v>214.01990816987242</c:v>
                </c:pt>
                <c:pt idx="2502">
                  <c:v>214.14490816987242</c:v>
                </c:pt>
                <c:pt idx="2503">
                  <c:v>214.26990816987242</c:v>
                </c:pt>
              </c:numCache>
            </c:numRef>
          </c:xVal>
          <c:yVal>
            <c:numRef>
              <c:f>[2]Sheet1!$K$3:$K$2506</c:f>
              <c:numCache>
                <c:formatCode>0.00E+00</c:formatCode>
                <c:ptCount val="2504"/>
                <c:pt idx="0">
                  <c:v>0.29486581632750852</c:v>
                </c:pt>
                <c:pt idx="1">
                  <c:v>0.29564530827575863</c:v>
                </c:pt>
                <c:pt idx="2">
                  <c:v>0.29642624636104831</c:v>
                </c:pt>
                <c:pt idx="3">
                  <c:v>0.29720368581365075</c:v>
                </c:pt>
                <c:pt idx="4">
                  <c:v>0.29799014634867887</c:v>
                </c:pt>
                <c:pt idx="5">
                  <c:v>0.29877274992225233</c:v>
                </c:pt>
                <c:pt idx="6">
                  <c:v>0.2995587362673412</c:v>
                </c:pt>
                <c:pt idx="7">
                  <c:v>0.30034432331213934</c:v>
                </c:pt>
                <c:pt idx="8">
                  <c:v>0.30113128830356362</c:v>
                </c:pt>
                <c:pt idx="9">
                  <c:v>0.30191931410817291</c:v>
                </c:pt>
                <c:pt idx="10">
                  <c:v>0.30270910019209429</c:v>
                </c:pt>
                <c:pt idx="11">
                  <c:v>0.30349926430403468</c:v>
                </c:pt>
                <c:pt idx="12">
                  <c:v>0.30428982942258093</c:v>
                </c:pt>
                <c:pt idx="13">
                  <c:v>0.30508212145023922</c:v>
                </c:pt>
                <c:pt idx="14">
                  <c:v>0.30587548584807717</c:v>
                </c:pt>
                <c:pt idx="15">
                  <c:v>0.30666994537927939</c:v>
                </c:pt>
                <c:pt idx="16">
                  <c:v>0.30746546161637095</c:v>
                </c:pt>
                <c:pt idx="17">
                  <c:v>0.30826202866562802</c:v>
                </c:pt>
                <c:pt idx="18">
                  <c:v>0.30905971648590402</c:v>
                </c:pt>
                <c:pt idx="19">
                  <c:v>0.30985847990722554</c:v>
                </c:pt>
                <c:pt idx="20">
                  <c:v>0.31065833089249123</c:v>
                </c:pt>
                <c:pt idx="21">
                  <c:v>0.31146056301543812</c:v>
                </c:pt>
                <c:pt idx="22">
                  <c:v>0.312262601065739</c:v>
                </c:pt>
                <c:pt idx="23">
                  <c:v>0.31306453701189574</c:v>
                </c:pt>
                <c:pt idx="24">
                  <c:v>0.31386876631408828</c:v>
                </c:pt>
                <c:pt idx="25">
                  <c:v>0.31467409738130814</c:v>
                </c:pt>
                <c:pt idx="26">
                  <c:v>0.31548053325363334</c:v>
                </c:pt>
                <c:pt idx="27">
                  <c:v>0.31628807705745993</c:v>
                </c:pt>
                <c:pt idx="28">
                  <c:v>0.31709673198905003</c:v>
                </c:pt>
                <c:pt idx="29">
                  <c:v>0.31790650132266823</c:v>
                </c:pt>
                <c:pt idx="30">
                  <c:v>0.31871738842800357</c:v>
                </c:pt>
                <c:pt idx="31">
                  <c:v>0.31952939676482633</c:v>
                </c:pt>
                <c:pt idx="32">
                  <c:v>0.32034342142944261</c:v>
                </c:pt>
                <c:pt idx="33">
                  <c:v>0.32115768541752249</c:v>
                </c:pt>
                <c:pt idx="34">
                  <c:v>0.32197226657596639</c:v>
                </c:pt>
                <c:pt idx="35">
                  <c:v>0.32278879640049946</c:v>
                </c:pt>
                <c:pt idx="36">
                  <c:v>0.32360683630153186</c:v>
                </c:pt>
                <c:pt idx="37">
                  <c:v>0.32442565137304608</c:v>
                </c:pt>
                <c:pt idx="38">
                  <c:v>0.32524526769284429</c:v>
                </c:pt>
                <c:pt idx="39">
                  <c:v>0.3260663823392525</c:v>
                </c:pt>
                <c:pt idx="40">
                  <c:v>0.32688922397279047</c:v>
                </c:pt>
                <c:pt idx="41">
                  <c:v>0.32771270781034489</c:v>
                </c:pt>
                <c:pt idx="42">
                  <c:v>0.32853730859595426</c:v>
                </c:pt>
                <c:pt idx="43">
                  <c:v>0.329362578726135</c:v>
                </c:pt>
                <c:pt idx="44">
                  <c:v>0.33018945621585821</c:v>
                </c:pt>
                <c:pt idx="45">
                  <c:v>0.33101797951454315</c:v>
                </c:pt>
                <c:pt idx="46">
                  <c:v>0.33184729381604067</c:v>
                </c:pt>
                <c:pt idx="47">
                  <c:v>0.33267779533329778</c:v>
                </c:pt>
                <c:pt idx="48">
                  <c:v>0.33350913939294335</c:v>
                </c:pt>
                <c:pt idx="49">
                  <c:v>0.33434204427846831</c:v>
                </c:pt>
                <c:pt idx="50">
                  <c:v>0.33517625466529954</c:v>
                </c:pt>
                <c:pt idx="51">
                  <c:v>0.33601148461288055</c:v>
                </c:pt>
                <c:pt idx="52">
                  <c:v>0.3368480200617946</c:v>
                </c:pt>
                <c:pt idx="53">
                  <c:v>0.3376857967047367</c:v>
                </c:pt>
                <c:pt idx="54">
                  <c:v>0.33852482147571267</c:v>
                </c:pt>
                <c:pt idx="55">
                  <c:v>0.33936507260830062</c:v>
                </c:pt>
                <c:pt idx="56">
                  <c:v>0.34020657135651211</c:v>
                </c:pt>
                <c:pt idx="57">
                  <c:v>0.34104937907743882</c:v>
                </c:pt>
                <c:pt idx="58">
                  <c:v>0.34189333961683999</c:v>
                </c:pt>
                <c:pt idx="59">
                  <c:v>0.34273862495101554</c:v>
                </c:pt>
                <c:pt idx="60">
                  <c:v>0.34358518776684965</c:v>
                </c:pt>
                <c:pt idx="61">
                  <c:v>0.34443303598242486</c:v>
                </c:pt>
                <c:pt idx="62">
                  <c:v>0.34528217798199012</c:v>
                </c:pt>
                <c:pt idx="63">
                  <c:v>0.34613262215875268</c:v>
                </c:pt>
                <c:pt idx="64">
                  <c:v>0.34698400817939795</c:v>
                </c:pt>
                <c:pt idx="65">
                  <c:v>0.34783696403780312</c:v>
                </c:pt>
                <c:pt idx="66">
                  <c:v>0.34869136927986655</c:v>
                </c:pt>
                <c:pt idx="67">
                  <c:v>0.34954707865091583</c:v>
                </c:pt>
                <c:pt idx="68">
                  <c:v>0.3504046780690937</c:v>
                </c:pt>
                <c:pt idx="69">
                  <c:v>0.35126320258586419</c:v>
                </c:pt>
                <c:pt idx="70">
                  <c:v>0.35212247417420772</c:v>
                </c:pt>
                <c:pt idx="71">
                  <c:v>0.3529834528317537</c:v>
                </c:pt>
                <c:pt idx="72">
                  <c:v>0.35384610874178696</c:v>
                </c:pt>
                <c:pt idx="73">
                  <c:v>0.3547108400067352</c:v>
                </c:pt>
                <c:pt idx="74">
                  <c:v>0.35557623793975335</c:v>
                </c:pt>
                <c:pt idx="75">
                  <c:v>0.35644260301114156</c:v>
                </c:pt>
                <c:pt idx="76">
                  <c:v>0.35731086384018895</c:v>
                </c:pt>
                <c:pt idx="77">
                  <c:v>0.35818057327197839</c:v>
                </c:pt>
                <c:pt idx="78">
                  <c:v>0.35905223717617096</c:v>
                </c:pt>
                <c:pt idx="79">
                  <c:v>0.35992488089790398</c:v>
                </c:pt>
                <c:pt idx="80">
                  <c:v>0.36079791714453163</c:v>
                </c:pt>
                <c:pt idx="81">
                  <c:v>0.36167357074937923</c:v>
                </c:pt>
                <c:pt idx="82">
                  <c:v>0.36255086594026925</c:v>
                </c:pt>
                <c:pt idx="83">
                  <c:v>0.36343054180782952</c:v>
                </c:pt>
                <c:pt idx="84">
                  <c:v>0.36431078491128638</c:v>
                </c:pt>
                <c:pt idx="85">
                  <c:v>0.36519256935565608</c:v>
                </c:pt>
                <c:pt idx="86">
                  <c:v>0.36607592993844873</c:v>
                </c:pt>
                <c:pt idx="87">
                  <c:v>0.36696088277407862</c:v>
                </c:pt>
                <c:pt idx="88">
                  <c:v>0.36784744438250727</c:v>
                </c:pt>
                <c:pt idx="89">
                  <c:v>0.36873563172893792</c:v>
                </c:pt>
                <c:pt idx="90">
                  <c:v>0.36962546187315182</c:v>
                </c:pt>
                <c:pt idx="91">
                  <c:v>0.3705169533391684</c:v>
                </c:pt>
                <c:pt idx="92">
                  <c:v>0.37141005176202785</c:v>
                </c:pt>
                <c:pt idx="93">
                  <c:v>0.3723033756344955</c:v>
                </c:pt>
                <c:pt idx="94">
                  <c:v>0.37319916682181409</c:v>
                </c:pt>
                <c:pt idx="95">
                  <c:v>0.37409753844116195</c:v>
                </c:pt>
                <c:pt idx="96">
                  <c:v>0.37499919336524501</c:v>
                </c:pt>
                <c:pt idx="97">
                  <c:v>0.37590105375461635</c:v>
                </c:pt>
                <c:pt idx="98">
                  <c:v>0.37680481413590183</c:v>
                </c:pt>
                <c:pt idx="99">
                  <c:v>0.37771102431809356</c:v>
                </c:pt>
                <c:pt idx="100">
                  <c:v>0.37861826214233035</c:v>
                </c:pt>
                <c:pt idx="101">
                  <c:v>0.37952757280216071</c:v>
                </c:pt>
                <c:pt idx="102">
                  <c:v>0.38043749850178094</c:v>
                </c:pt>
                <c:pt idx="103">
                  <c:v>0.38135039773639945</c:v>
                </c:pt>
                <c:pt idx="104">
                  <c:v>0.38226542693157933</c:v>
                </c:pt>
                <c:pt idx="105">
                  <c:v>0.38318228227447676</c:v>
                </c:pt>
                <c:pt idx="106">
                  <c:v>0.38410033683291045</c:v>
                </c:pt>
                <c:pt idx="107">
                  <c:v>0.3850223999059843</c:v>
                </c:pt>
                <c:pt idx="108">
                  <c:v>0.38594623607211914</c:v>
                </c:pt>
                <c:pt idx="109">
                  <c:v>0.38687125818940032</c:v>
                </c:pt>
                <c:pt idx="110">
                  <c:v>0.38779770004924541</c:v>
                </c:pt>
                <c:pt idx="111">
                  <c:v>0.38872679349333894</c:v>
                </c:pt>
                <c:pt idx="112">
                  <c:v>0.38965795979962725</c:v>
                </c:pt>
                <c:pt idx="113">
                  <c:v>0.39059198868626305</c:v>
                </c:pt>
                <c:pt idx="114">
                  <c:v>0.39152781817590143</c:v>
                </c:pt>
                <c:pt idx="115">
                  <c:v>0.39246654938961978</c:v>
                </c:pt>
                <c:pt idx="116">
                  <c:v>0.39340678436116044</c:v>
                </c:pt>
                <c:pt idx="117">
                  <c:v>0.39434915756659689</c:v>
                </c:pt>
                <c:pt idx="118">
                  <c:v>0.3952941311004744</c:v>
                </c:pt>
                <c:pt idx="119">
                  <c:v>0.39624050020340268</c:v>
                </c:pt>
                <c:pt idx="120">
                  <c:v>0.39719045739016157</c:v>
                </c:pt>
                <c:pt idx="121">
                  <c:v>0.39814280127296336</c:v>
                </c:pt>
                <c:pt idx="122">
                  <c:v>0.39909739675828049</c:v>
                </c:pt>
                <c:pt idx="123">
                  <c:v>0.40005630172244849</c:v>
                </c:pt>
                <c:pt idx="124">
                  <c:v>0.40101652883772382</c:v>
                </c:pt>
                <c:pt idx="125">
                  <c:v>0.40197913079334419</c:v>
                </c:pt>
                <c:pt idx="126">
                  <c:v>0.40294440073667653</c:v>
                </c:pt>
                <c:pt idx="127">
                  <c:v>0.4039123818439378</c:v>
                </c:pt>
                <c:pt idx="128">
                  <c:v>0.40488311833048179</c:v>
                </c:pt>
                <c:pt idx="129">
                  <c:v>0.40585601139378052</c:v>
                </c:pt>
                <c:pt idx="130">
                  <c:v>0.40683239724868425</c:v>
                </c:pt>
                <c:pt idx="131">
                  <c:v>0.40781167759728265</c:v>
                </c:pt>
                <c:pt idx="132">
                  <c:v>0.40879459050669381</c:v>
                </c:pt>
                <c:pt idx="133">
                  <c:v>0.40977980498776045</c:v>
                </c:pt>
                <c:pt idx="134">
                  <c:v>0.41076806330419219</c:v>
                </c:pt>
                <c:pt idx="135">
                  <c:v>0.41175836323259424</c:v>
                </c:pt>
                <c:pt idx="136">
                  <c:v>0.41275292764233429</c:v>
                </c:pt>
                <c:pt idx="137">
                  <c:v>0.41375058918197422</c:v>
                </c:pt>
                <c:pt idx="138">
                  <c:v>0.41475262513730016</c:v>
                </c:pt>
                <c:pt idx="139">
                  <c:v>0.41575696010107216</c:v>
                </c:pt>
                <c:pt idx="140">
                  <c:v>0.41676251572180734</c:v>
                </c:pt>
                <c:pt idx="141">
                  <c:v>0.41777301668050149</c:v>
                </c:pt>
                <c:pt idx="142">
                  <c:v>0.41878816790878931</c:v>
                </c:pt>
                <c:pt idx="143">
                  <c:v>0.4198082914131227</c:v>
                </c:pt>
                <c:pt idx="144">
                  <c:v>0.42083021317963382</c:v>
                </c:pt>
                <c:pt idx="145">
                  <c:v>0.42185568541125529</c:v>
                </c:pt>
                <c:pt idx="146">
                  <c:v>0.42288491629480068</c:v>
                </c:pt>
                <c:pt idx="147">
                  <c:v>0.4239165730492449</c:v>
                </c:pt>
                <c:pt idx="148">
                  <c:v>0.42495353437279543</c:v>
                </c:pt>
                <c:pt idx="149">
                  <c:v>0.42599446668581892</c:v>
                </c:pt>
                <c:pt idx="150">
                  <c:v>0.42704093919144004</c:v>
                </c:pt>
                <c:pt idx="151">
                  <c:v>0.42809003315419469</c:v>
                </c:pt>
                <c:pt idx="152">
                  <c:v>0.429143493572746</c:v>
                </c:pt>
                <c:pt idx="153">
                  <c:v>0.43020090641830694</c:v>
                </c:pt>
                <c:pt idx="154">
                  <c:v>0.43126283675093796</c:v>
                </c:pt>
                <c:pt idx="155">
                  <c:v>0.43232904428461089</c:v>
                </c:pt>
                <c:pt idx="156">
                  <c:v>0.43340041318414763</c:v>
                </c:pt>
                <c:pt idx="157">
                  <c:v>0.434475647632798</c:v>
                </c:pt>
                <c:pt idx="158">
                  <c:v>0.43555586866466822</c:v>
                </c:pt>
                <c:pt idx="159">
                  <c:v>0.43664088678418561</c:v>
                </c:pt>
                <c:pt idx="160">
                  <c:v>0.43773275991231098</c:v>
                </c:pt>
                <c:pt idx="161">
                  <c:v>0.43882839759188513</c:v>
                </c:pt>
                <c:pt idx="162">
                  <c:v>0.43992627104594234</c:v>
                </c:pt>
                <c:pt idx="163">
                  <c:v>0.44102761342429547</c:v>
                </c:pt>
                <c:pt idx="164">
                  <c:v>0.44214571815607867</c:v>
                </c:pt>
                <c:pt idx="165">
                  <c:v>0.44325617812605816</c:v>
                </c:pt>
                <c:pt idx="166">
                  <c:v>0.44437733859214451</c:v>
                </c:pt>
                <c:pt idx="167">
                  <c:v>0.4455042225829699</c:v>
                </c:pt>
                <c:pt idx="168">
                  <c:v>0.44663780522353713</c:v>
                </c:pt>
                <c:pt idx="169">
                  <c:v>0.44777525984683103</c:v>
                </c:pt>
                <c:pt idx="170">
                  <c:v>0.44891982575075073</c:v>
                </c:pt>
                <c:pt idx="171">
                  <c:v>0.45006986064510557</c:v>
                </c:pt>
                <c:pt idx="172">
                  <c:v>0.45122758430656135</c:v>
                </c:pt>
                <c:pt idx="173">
                  <c:v>0.45238972878615658</c:v>
                </c:pt>
                <c:pt idx="174">
                  <c:v>0.45355961508435866</c:v>
                </c:pt>
                <c:pt idx="175">
                  <c:v>0.4547357115468541</c:v>
                </c:pt>
                <c:pt idx="176">
                  <c:v>0.45591752919423639</c:v>
                </c:pt>
                <c:pt idx="177">
                  <c:v>0.45710714951117382</c:v>
                </c:pt>
                <c:pt idx="178">
                  <c:v>0.45830413417768173</c:v>
                </c:pt>
                <c:pt idx="179">
                  <c:v>0.45950793635191733</c:v>
                </c:pt>
                <c:pt idx="180">
                  <c:v>0.46071907826511044</c:v>
                </c:pt>
                <c:pt idx="181">
                  <c:v>0.46193775546637561</c:v>
                </c:pt>
                <c:pt idx="182">
                  <c:v>0.46316439250911262</c:v>
                </c:pt>
                <c:pt idx="183">
                  <c:v>0.46439854742897463</c:v>
                </c:pt>
                <c:pt idx="184">
                  <c:v>0.46564068683838516</c:v>
                </c:pt>
                <c:pt idx="185">
                  <c:v>0.46688946015886323</c:v>
                </c:pt>
                <c:pt idx="186">
                  <c:v>0.46814740074509792</c:v>
                </c:pt>
                <c:pt idx="187">
                  <c:v>0.46941403354088729</c:v>
                </c:pt>
                <c:pt idx="188">
                  <c:v>0.47068916117418369</c:v>
                </c:pt>
                <c:pt idx="189">
                  <c:v>0.47197485509622428</c:v>
                </c:pt>
                <c:pt idx="190">
                  <c:v>0.4732677479738388</c:v>
                </c:pt>
                <c:pt idx="191">
                  <c:v>0.47456963166967148</c:v>
                </c:pt>
                <c:pt idx="192">
                  <c:v>0.4758807252223351</c:v>
                </c:pt>
                <c:pt idx="193">
                  <c:v>0.47720220735438001</c:v>
                </c:pt>
                <c:pt idx="194">
                  <c:v>0.47853251745155989</c:v>
                </c:pt>
                <c:pt idx="195">
                  <c:v>0.47987453643637501</c:v>
                </c:pt>
                <c:pt idx="196">
                  <c:v>0.48122553754657321</c:v>
                </c:pt>
                <c:pt idx="197">
                  <c:v>0.48258715514875267</c:v>
                </c:pt>
                <c:pt idx="198">
                  <c:v>0.48395944096146476</c:v>
                </c:pt>
                <c:pt idx="199">
                  <c:v>0.48534059036077681</c:v>
                </c:pt>
                <c:pt idx="200">
                  <c:v>0.48673469097978928</c:v>
                </c:pt>
                <c:pt idx="201">
                  <c:v>0.48814005911752528</c:v>
                </c:pt>
                <c:pt idx="202">
                  <c:v>0.48955904223238972</c:v>
                </c:pt>
                <c:pt idx="203">
                  <c:v>0.49098805987266209</c:v>
                </c:pt>
                <c:pt idx="204">
                  <c:v>0.49242902210509332</c:v>
                </c:pt>
                <c:pt idx="205">
                  <c:v>0.49388200545895872</c:v>
                </c:pt>
                <c:pt idx="206">
                  <c:v>0.49534725990324485</c:v>
                </c:pt>
                <c:pt idx="207">
                  <c:v>0.49682612305957219</c:v>
                </c:pt>
                <c:pt idx="208">
                  <c:v>0.49831817334443779</c:v>
                </c:pt>
                <c:pt idx="209">
                  <c:v>0.49982404853985662</c:v>
                </c:pt>
                <c:pt idx="210">
                  <c:v>0.50134353896977213</c:v>
                </c:pt>
                <c:pt idx="211">
                  <c:v>0.50287712881628466</c:v>
                </c:pt>
                <c:pt idx="212">
                  <c:v>0.50442482953231194</c:v>
                </c:pt>
                <c:pt idx="213">
                  <c:v>0.50598727339506466</c:v>
                </c:pt>
                <c:pt idx="214">
                  <c:v>0.50756367460737717</c:v>
                </c:pt>
                <c:pt idx="215">
                  <c:v>0.50915417997810009</c:v>
                </c:pt>
                <c:pt idx="216">
                  <c:v>0.51076270376848387</c:v>
                </c:pt>
                <c:pt idx="217">
                  <c:v>0.51238708421288381</c:v>
                </c:pt>
                <c:pt idx="218">
                  <c:v>0.51403068136865959</c:v>
                </c:pt>
                <c:pt idx="219">
                  <c:v>0.51568830107497388</c:v>
                </c:pt>
                <c:pt idx="220">
                  <c:v>0.51736310448757672</c:v>
                </c:pt>
                <c:pt idx="221">
                  <c:v>0.51905539761909159</c:v>
                </c:pt>
                <c:pt idx="222">
                  <c:v>0.52076588547170788</c:v>
                </c:pt>
                <c:pt idx="223">
                  <c:v>0.52249447037429986</c:v>
                </c:pt>
                <c:pt idx="224">
                  <c:v>0.52424167402829713</c:v>
                </c:pt>
                <c:pt idx="225">
                  <c:v>0.52600794908435222</c:v>
                </c:pt>
                <c:pt idx="226">
                  <c:v>0.52779279236828014</c:v>
                </c:pt>
                <c:pt idx="227">
                  <c:v>0.5295986034435638</c:v>
                </c:pt>
                <c:pt idx="228">
                  <c:v>0.53142470167682798</c:v>
                </c:pt>
                <c:pt idx="229">
                  <c:v>0.53327192925488465</c:v>
                </c:pt>
                <c:pt idx="230">
                  <c:v>0.53514055987701969</c:v>
                </c:pt>
                <c:pt idx="231">
                  <c:v>0.5370294365283198</c:v>
                </c:pt>
                <c:pt idx="232">
                  <c:v>0.53894191591880458</c:v>
                </c:pt>
                <c:pt idx="233">
                  <c:v>0.54087739292975023</c:v>
                </c:pt>
                <c:pt idx="234">
                  <c:v>0.54283729475391584</c:v>
                </c:pt>
                <c:pt idx="235">
                  <c:v>0.54481967887239735</c:v>
                </c:pt>
                <c:pt idx="236">
                  <c:v>0.54682672966734536</c:v>
                </c:pt>
                <c:pt idx="237">
                  <c:v>0.54885883754119602</c:v>
                </c:pt>
                <c:pt idx="238">
                  <c:v>0.55091592613097018</c:v>
                </c:pt>
                <c:pt idx="239">
                  <c:v>0.55299917487968908</c:v>
                </c:pt>
                <c:pt idx="240">
                  <c:v>0.55510889675186736</c:v>
                </c:pt>
                <c:pt idx="241">
                  <c:v>0.55724368790659096</c:v>
                </c:pt>
                <c:pt idx="242">
                  <c:v>0.5594086308639401</c:v>
                </c:pt>
                <c:pt idx="243">
                  <c:v>0.56160181865515146</c:v>
                </c:pt>
                <c:pt idx="244">
                  <c:v>0.56382561778964724</c:v>
                </c:pt>
                <c:pt idx="245">
                  <c:v>0.56607761322004568</c:v>
                </c:pt>
                <c:pt idx="246">
                  <c:v>0.5683600773233034</c:v>
                </c:pt>
                <c:pt idx="247">
                  <c:v>0.57067279748506816</c:v>
                </c:pt>
                <c:pt idx="248">
                  <c:v>0.57301925407128596</c:v>
                </c:pt>
                <c:pt idx="249">
                  <c:v>0.57539512144964455</c:v>
                </c:pt>
                <c:pt idx="250">
                  <c:v>0.5778061403945649</c:v>
                </c:pt>
                <c:pt idx="251">
                  <c:v>0.58024937204502347</c:v>
                </c:pt>
                <c:pt idx="252">
                  <c:v>0.58273064089378879</c:v>
                </c:pt>
                <c:pt idx="253">
                  <c:v>0.58524503075897094</c:v>
                </c:pt>
                <c:pt idx="254">
                  <c:v>0.58779915911164982</c:v>
                </c:pt>
                <c:pt idx="255">
                  <c:v>0.59038781774583715</c:v>
                </c:pt>
                <c:pt idx="256">
                  <c:v>0.59301444887180821</c:v>
                </c:pt>
                <c:pt idx="257">
                  <c:v>0.59568206844148996</c:v>
                </c:pt>
                <c:pt idx="258">
                  <c:v>0.59838718176727845</c:v>
                </c:pt>
                <c:pt idx="259">
                  <c:v>0.60113102762686232</c:v>
                </c:pt>
                <c:pt idx="260">
                  <c:v>0.60391692172021094</c:v>
                </c:pt>
                <c:pt idx="261">
                  <c:v>0.60674914984215866</c:v>
                </c:pt>
                <c:pt idx="262">
                  <c:v>0.60962781424406365</c:v>
                </c:pt>
                <c:pt idx="263">
                  <c:v>0.61254204570498816</c:v>
                </c:pt>
                <c:pt idx="264">
                  <c:v>0.61551225126166209</c:v>
                </c:pt>
                <c:pt idx="265">
                  <c:v>0.61851629263153518</c:v>
                </c:pt>
                <c:pt idx="266">
                  <c:v>0.62157468166778551</c:v>
                </c:pt>
                <c:pt idx="267">
                  <c:v>0.62467180912484288</c:v>
                </c:pt>
                <c:pt idx="268">
                  <c:v>0.6278331828745477</c:v>
                </c:pt>
                <c:pt idx="269">
                  <c:v>0.63103222425379601</c:v>
                </c:pt>
                <c:pt idx="270">
                  <c:v>0.63428839468086995</c:v>
                </c:pt>
                <c:pt idx="271">
                  <c:v>0.63759954244286932</c:v>
                </c:pt>
                <c:pt idx="272">
                  <c:v>0.640963536085147</c:v>
                </c:pt>
                <c:pt idx="273">
                  <c:v>0.64438287732855504</c:v>
                </c:pt>
                <c:pt idx="274">
                  <c:v>0.64786061916142623</c:v>
                </c:pt>
                <c:pt idx="275">
                  <c:v>0.65139551051070121</c:v>
                </c:pt>
                <c:pt idx="276">
                  <c:v>0.65498811897656462</c:v>
                </c:pt>
                <c:pt idx="277">
                  <c:v>0.65864292232871446</c:v>
                </c:pt>
                <c:pt idx="278">
                  <c:v>0.66235971037003305</c:v>
                </c:pt>
                <c:pt idx="279">
                  <c:v>0.66614164630476835</c:v>
                </c:pt>
                <c:pt idx="280">
                  <c:v>0.66998612406811786</c:v>
                </c:pt>
                <c:pt idx="281">
                  <c:v>0.67389735325791678</c:v>
                </c:pt>
                <c:pt idx="282">
                  <c:v>0.6778767291916209</c:v>
                </c:pt>
                <c:pt idx="283">
                  <c:v>0.68192531159709524</c:v>
                </c:pt>
                <c:pt idx="284">
                  <c:v>0.68604292294181124</c:v>
                </c:pt>
                <c:pt idx="285">
                  <c:v>0.69023486897575725</c:v>
                </c:pt>
                <c:pt idx="286">
                  <c:v>0.6945010428224172</c:v>
                </c:pt>
                <c:pt idx="287">
                  <c:v>0.69884231138849817</c:v>
                </c:pt>
                <c:pt idx="288">
                  <c:v>0.70326151134806592</c:v>
                </c:pt>
                <c:pt idx="289">
                  <c:v>0.7077588468963022</c:v>
                </c:pt>
                <c:pt idx="290">
                  <c:v>0.71233746412638377</c:v>
                </c:pt>
                <c:pt idx="291">
                  <c:v>0.71699807752961531</c:v>
                </c:pt>
                <c:pt idx="292">
                  <c:v>0.72174463818698065</c:v>
                </c:pt>
                <c:pt idx="293">
                  <c:v>0.72657769488769108</c:v>
                </c:pt>
                <c:pt idx="294">
                  <c:v>0.73149849506873243</c:v>
                </c:pt>
                <c:pt idx="295">
                  <c:v>0.73651007407027547</c:v>
                </c:pt>
                <c:pt idx="296">
                  <c:v>0.74161364621985759</c:v>
                </c:pt>
                <c:pt idx="297">
                  <c:v>0.74681163173710285</c:v>
                </c:pt>
                <c:pt idx="298">
                  <c:v>0.75210600229519431</c:v>
                </c:pt>
                <c:pt idx="299">
                  <c:v>0.75749984810261339</c:v>
                </c:pt>
                <c:pt idx="300">
                  <c:v>0.76299438475850911</c:v>
                </c:pt>
                <c:pt idx="301">
                  <c:v>0.76859237458318008</c:v>
                </c:pt>
                <c:pt idx="302">
                  <c:v>0.77429573889113223</c:v>
                </c:pt>
                <c:pt idx="303">
                  <c:v>0.78010669392309751</c:v>
                </c:pt>
                <c:pt idx="304">
                  <c:v>0.78602787908239646</c:v>
                </c:pt>
                <c:pt idx="305">
                  <c:v>0.79206191324938691</c:v>
                </c:pt>
                <c:pt idx="306">
                  <c:v>0.79821211072700038</c:v>
                </c:pt>
                <c:pt idx="307">
                  <c:v>0.8044783450996057</c:v>
                </c:pt>
                <c:pt idx="308">
                  <c:v>0.81086564543386197</c:v>
                </c:pt>
                <c:pt idx="309">
                  <c:v>0.81737500071904856</c:v>
                </c:pt>
                <c:pt idx="310">
                  <c:v>0.82401119244039267</c:v>
                </c:pt>
                <c:pt idx="311">
                  <c:v>0.8307766679752151</c:v>
                </c:pt>
                <c:pt idx="312">
                  <c:v>0.83767272864680431</c:v>
                </c:pt>
                <c:pt idx="313">
                  <c:v>0.84470315465767187</c:v>
                </c:pt>
                <c:pt idx="314">
                  <c:v>0.85187088016406731</c:v>
                </c:pt>
                <c:pt idx="315">
                  <c:v>0.85917878928846081</c:v>
                </c:pt>
                <c:pt idx="316">
                  <c:v>0.8666303226414005</c:v>
                </c:pt>
                <c:pt idx="317">
                  <c:v>0.87422823663357185</c:v>
                </c:pt>
                <c:pt idx="318">
                  <c:v>0.88197611414819377</c:v>
                </c:pt>
                <c:pt idx="319">
                  <c:v>0.88987678007404247</c:v>
                </c:pt>
                <c:pt idx="320">
                  <c:v>0.89793376416137094</c:v>
                </c:pt>
                <c:pt idx="321">
                  <c:v>0.90615078667405591</c:v>
                </c:pt>
                <c:pt idx="322">
                  <c:v>0.91453111496182871</c:v>
                </c:pt>
                <c:pt idx="323">
                  <c:v>0.92307973437740332</c:v>
                </c:pt>
                <c:pt idx="324">
                  <c:v>0.93179753382253561</c:v>
                </c:pt>
                <c:pt idx="325">
                  <c:v>0.9406881571612099</c:v>
                </c:pt>
                <c:pt idx="326">
                  <c:v>0.94975841159980123</c:v>
                </c:pt>
                <c:pt idx="327">
                  <c:v>0.95900937010638132</c:v>
                </c:pt>
                <c:pt idx="328">
                  <c:v>0.96844740936004003</c:v>
                </c:pt>
                <c:pt idx="329">
                  <c:v>0.97807551555799987</c:v>
                </c:pt>
                <c:pt idx="330">
                  <c:v>0.98789840615448177</c:v>
                </c:pt>
                <c:pt idx="331">
                  <c:v>0.99791882658483133</c:v>
                </c:pt>
                <c:pt idx="332">
                  <c:v>1.0081417112814499</c:v>
                </c:pt>
                <c:pt idx="333">
                  <c:v>1.0185722287197307</c:v>
                </c:pt>
                <c:pt idx="334">
                  <c:v>1.029213420049617</c:v>
                </c:pt>
                <c:pt idx="335">
                  <c:v>1.0400705762192335</c:v>
                </c:pt>
                <c:pt idx="336">
                  <c:v>1.0511483038709324</c:v>
                </c:pt>
                <c:pt idx="337">
                  <c:v>1.0624506147796633</c:v>
                </c:pt>
                <c:pt idx="338">
                  <c:v>1.0739838263399801</c:v>
                </c:pt>
                <c:pt idx="339">
                  <c:v>1.0857527452801004</c:v>
                </c:pt>
                <c:pt idx="340">
                  <c:v>1.0977612558609149</c:v>
                </c:pt>
                <c:pt idx="341">
                  <c:v>1.1100157702194784</c:v>
                </c:pt>
                <c:pt idx="342">
                  <c:v>1.1225189562696063</c:v>
                </c:pt>
                <c:pt idx="343">
                  <c:v>1.135278763209786</c:v>
                </c:pt>
                <c:pt idx="344">
                  <c:v>1.1482985227906792</c:v>
                </c:pt>
                <c:pt idx="345">
                  <c:v>1.1615861121400064</c:v>
                </c:pt>
                <c:pt idx="346">
                  <c:v>1.1751464132586822</c:v>
                </c:pt>
                <c:pt idx="347">
                  <c:v>1.1889838713902687</c:v>
                </c:pt>
                <c:pt idx="348">
                  <c:v>1.203109579069817</c:v>
                </c:pt>
                <c:pt idx="349">
                  <c:v>1.2175206222307762</c:v>
                </c:pt>
                <c:pt idx="350">
                  <c:v>1.2322328051495512</c:v>
                </c:pt>
                <c:pt idx="351">
                  <c:v>1.2472343604911953</c:v>
                </c:pt>
                <c:pt idx="352">
                  <c:v>1.262552189951778</c:v>
                </c:pt>
                <c:pt idx="353">
                  <c:v>1.2781859254802828</c:v>
                </c:pt>
                <c:pt idx="354">
                  <c:v>1.2941400485199044</c:v>
                </c:pt>
                <c:pt idx="355">
                  <c:v>1.3104262035694956</c:v>
                </c:pt>
                <c:pt idx="356">
                  <c:v>1.3270421972699911</c:v>
                </c:pt>
                <c:pt idx="357">
                  <c:v>1.3439997057489954</c:v>
                </c:pt>
                <c:pt idx="358">
                  <c:v>1.3613061071316603</c:v>
                </c:pt>
                <c:pt idx="359">
                  <c:v>1.3789698478395018</c:v>
                </c:pt>
                <c:pt idx="360">
                  <c:v>1.3969969825607869</c:v>
                </c:pt>
                <c:pt idx="361">
                  <c:v>1.4153944547898858</c:v>
                </c:pt>
                <c:pt idx="362">
                  <c:v>1.4341697787206393</c:v>
                </c:pt>
                <c:pt idx="363">
                  <c:v>1.4533311252088543</c:v>
                </c:pt>
                <c:pt idx="364">
                  <c:v>1.4728857625415066</c:v>
                </c:pt>
                <c:pt idx="365">
                  <c:v>1.492842179989712</c:v>
                </c:pt>
                <c:pt idx="366">
                  <c:v>1.5132084021404584</c:v>
                </c:pt>
                <c:pt idx="367">
                  <c:v>1.5339922279497031</c:v>
                </c:pt>
                <c:pt idx="368">
                  <c:v>1.5552020408902316</c:v>
                </c:pt>
                <c:pt idx="369">
                  <c:v>1.576846516719582</c:v>
                </c:pt>
                <c:pt idx="370">
                  <c:v>1.5989342119098799</c:v>
                </c:pt>
                <c:pt idx="371">
                  <c:v>1.6214738279700924</c:v>
                </c:pt>
                <c:pt idx="372">
                  <c:v>1.6444764879400413</c:v>
                </c:pt>
                <c:pt idx="373">
                  <c:v>1.6679468654405769</c:v>
                </c:pt>
                <c:pt idx="374">
                  <c:v>1.6918963961580133</c:v>
                </c:pt>
                <c:pt idx="375">
                  <c:v>1.716332318749447</c:v>
                </c:pt>
                <c:pt idx="376">
                  <c:v>1.7412679795496986</c:v>
                </c:pt>
                <c:pt idx="377">
                  <c:v>1.7667127284998734</c:v>
                </c:pt>
                <c:pt idx="378">
                  <c:v>1.7926736039995781</c:v>
                </c:pt>
                <c:pt idx="379">
                  <c:v>1.8191623711590847</c:v>
                </c:pt>
                <c:pt idx="380">
                  <c:v>1.8461882645101113</c:v>
                </c:pt>
                <c:pt idx="381">
                  <c:v>1.873759978209206</c:v>
                </c:pt>
                <c:pt idx="382">
                  <c:v>1.9018907640719456</c:v>
                </c:pt>
                <c:pt idx="383">
                  <c:v>1.9305904608099078</c:v>
                </c:pt>
                <c:pt idx="384">
                  <c:v>1.9598702905491676</c:v>
                </c:pt>
                <c:pt idx="385">
                  <c:v>1.9897388654401986</c:v>
                </c:pt>
                <c:pt idx="386">
                  <c:v>2.0202085423193399</c:v>
                </c:pt>
                <c:pt idx="387">
                  <c:v>2.0512902153011185</c:v>
                </c:pt>
                <c:pt idx="388">
                  <c:v>2.0829931573400522</c:v>
                </c:pt>
                <c:pt idx="389">
                  <c:v>2.1153376816799065</c:v>
                </c:pt>
                <c:pt idx="390">
                  <c:v>2.1483292525604836</c:v>
                </c:pt>
                <c:pt idx="391">
                  <c:v>2.1819691500697758</c:v>
                </c:pt>
                <c:pt idx="392">
                  <c:v>2.216279580548739</c:v>
                </c:pt>
                <c:pt idx="393">
                  <c:v>2.2512789635701758</c:v>
                </c:pt>
                <c:pt idx="394">
                  <c:v>2.2869679923704407</c:v>
                </c:pt>
                <c:pt idx="395">
                  <c:v>2.3233548775105821</c:v>
                </c:pt>
                <c:pt idx="396">
                  <c:v>2.3604794389189321</c:v>
                </c:pt>
                <c:pt idx="397">
                  <c:v>2.3983146294102715</c:v>
                </c:pt>
                <c:pt idx="398">
                  <c:v>2.4369040940699582</c:v>
                </c:pt>
                <c:pt idx="399">
                  <c:v>2.4762574751298128</c:v>
                </c:pt>
                <c:pt idx="400">
                  <c:v>2.5163700227798222</c:v>
                </c:pt>
                <c:pt idx="401">
                  <c:v>2.5572691470998534</c:v>
                </c:pt>
                <c:pt idx="402">
                  <c:v>2.5989649939906001</c:v>
                </c:pt>
                <c:pt idx="403">
                  <c:v>2.6414669939792268</c:v>
                </c:pt>
                <c:pt idx="404">
                  <c:v>2.6847929941208508</c:v>
                </c:pt>
                <c:pt idx="405">
                  <c:v>2.7289638761621253</c:v>
                </c:pt>
                <c:pt idx="406">
                  <c:v>2.7739849426795504</c:v>
                </c:pt>
                <c:pt idx="407">
                  <c:v>2.8198498242503507</c:v>
                </c:pt>
                <c:pt idx="408">
                  <c:v>2.8666199685586493</c:v>
                </c:pt>
                <c:pt idx="409">
                  <c:v>2.9142560504392803</c:v>
                </c:pt>
                <c:pt idx="410">
                  <c:v>2.9628187533804486</c:v>
                </c:pt>
                <c:pt idx="411">
                  <c:v>3.0122888221007975</c:v>
                </c:pt>
                <c:pt idx="412">
                  <c:v>3.0627000632002215</c:v>
                </c:pt>
                <c:pt idx="413">
                  <c:v>3.114061370771906</c:v>
                </c:pt>
                <c:pt idx="414">
                  <c:v>3.166387501290024</c:v>
                </c:pt>
                <c:pt idx="415">
                  <c:v>3.2196917184309188</c:v>
                </c:pt>
                <c:pt idx="416">
                  <c:v>3.2739887007906949</c:v>
                </c:pt>
                <c:pt idx="417">
                  <c:v>3.3292945396799412</c:v>
                </c:pt>
                <c:pt idx="418">
                  <c:v>3.3856263978913965</c:v>
                </c:pt>
                <c:pt idx="419">
                  <c:v>3.4429933467691827</c:v>
                </c:pt>
                <c:pt idx="420">
                  <c:v>3.5014098938402456</c:v>
                </c:pt>
                <c:pt idx="421">
                  <c:v>3.5608970479191466</c:v>
                </c:pt>
                <c:pt idx="422">
                  <c:v>3.62146727052999</c:v>
                </c:pt>
                <c:pt idx="423">
                  <c:v>3.6831358220691901</c:v>
                </c:pt>
                <c:pt idx="424">
                  <c:v>3.7459170537804289</c:v>
                </c:pt>
                <c:pt idx="425">
                  <c:v>3.8098257795303132</c:v>
                </c:pt>
                <c:pt idx="426">
                  <c:v>3.8748773594997981</c:v>
                </c:pt>
                <c:pt idx="427">
                  <c:v>3.9410864262079199</c:v>
                </c:pt>
                <c:pt idx="428">
                  <c:v>4.0084710657293163</c:v>
                </c:pt>
                <c:pt idx="429">
                  <c:v>4.0770425491114457</c:v>
                </c:pt>
                <c:pt idx="430">
                  <c:v>4.1468172229995908</c:v>
                </c:pt>
                <c:pt idx="431">
                  <c:v>4.2178097247382995</c:v>
                </c:pt>
                <c:pt idx="432">
                  <c:v>4.2900355583002012</c:v>
                </c:pt>
                <c:pt idx="433">
                  <c:v>4.3635092348100875</c:v>
                </c:pt>
                <c:pt idx="434">
                  <c:v>4.4382455689991964</c:v>
                </c:pt>
                <c:pt idx="435">
                  <c:v>4.5142605683285018</c:v>
                </c:pt>
                <c:pt idx="436">
                  <c:v>4.5915658319389507</c:v>
                </c:pt>
                <c:pt idx="437">
                  <c:v>4.6701780878824311</c:v>
                </c:pt>
                <c:pt idx="438">
                  <c:v>4.7501082767394731</c:v>
                </c:pt>
                <c:pt idx="439">
                  <c:v>4.8313756211698147</c:v>
                </c:pt>
                <c:pt idx="440">
                  <c:v>4.9139917006985305</c:v>
                </c:pt>
                <c:pt idx="441">
                  <c:v>4.9979706744002126</c:v>
                </c:pt>
                <c:pt idx="442">
                  <c:v>5.0833262351676449</c:v>
                </c:pt>
                <c:pt idx="443">
                  <c:v>5.1700729020879628</c:v>
                </c:pt>
                <c:pt idx="444">
                  <c:v>5.2582221232294932</c:v>
                </c:pt>
                <c:pt idx="445">
                  <c:v>5.3477870580200424</c:v>
                </c:pt>
                <c:pt idx="446">
                  <c:v>5.4387827177008328</c:v>
                </c:pt>
                <c:pt idx="447">
                  <c:v>5.5312203769202792</c:v>
                </c:pt>
                <c:pt idx="448">
                  <c:v>5.6251129395412143</c:v>
                </c:pt>
                <c:pt idx="449">
                  <c:v>5.7204726911393884</c:v>
                </c:pt>
                <c:pt idx="450">
                  <c:v>5.8173116467802028</c:v>
                </c:pt>
                <c:pt idx="451">
                  <c:v>5.9156404401099829</c:v>
                </c:pt>
                <c:pt idx="452">
                  <c:v>6.0154705149094605</c:v>
                </c:pt>
                <c:pt idx="453">
                  <c:v>6.1168140264812374</c:v>
                </c:pt>
                <c:pt idx="454">
                  <c:v>6.2196867144924015</c:v>
                </c:pt>
                <c:pt idx="455">
                  <c:v>6.3241010663308295</c:v>
                </c:pt>
                <c:pt idx="456">
                  <c:v>6.4300506323498317</c:v>
                </c:pt>
                <c:pt idx="457">
                  <c:v>6.5375353345190694</c:v>
                </c:pt>
                <c:pt idx="458">
                  <c:v>6.6465973452408686</c:v>
                </c:pt>
                <c:pt idx="459">
                  <c:v>6.7572225691997341</c:v>
                </c:pt>
                <c:pt idx="460">
                  <c:v>6.8694248653692682</c:v>
                </c:pt>
                <c:pt idx="461">
                  <c:v>6.9832386179202732</c:v>
                </c:pt>
                <c:pt idx="462">
                  <c:v>7.0986146892008835</c:v>
                </c:pt>
                <c:pt idx="463">
                  <c:v>7.2156072843699972</c:v>
                </c:pt>
                <c:pt idx="464">
                  <c:v>7.3342176206002732</c:v>
                </c:pt>
                <c:pt idx="465">
                  <c:v>7.4544309715014796</c:v>
                </c:pt>
                <c:pt idx="466">
                  <c:v>7.5762701683612272</c:v>
                </c:pt>
                <c:pt idx="467">
                  <c:v>7.6997318723487123</c:v>
                </c:pt>
                <c:pt idx="468">
                  <c:v>7.8248220792389613</c:v>
                </c:pt>
                <c:pt idx="469">
                  <c:v>7.9515488957405953</c:v>
                </c:pt>
                <c:pt idx="470">
                  <c:v>8.0799116986199362</c:v>
                </c:pt>
                <c:pt idx="471">
                  <c:v>8.2099144445299856</c:v>
                </c:pt>
                <c:pt idx="472">
                  <c:v>8.3415590038815886</c:v>
                </c:pt>
                <c:pt idx="473">
                  <c:v>8.4748472310912479</c:v>
                </c:pt>
                <c:pt idx="474">
                  <c:v>8.6097802161901598</c:v>
                </c:pt>
                <c:pt idx="475">
                  <c:v>8.7463582879702066</c:v>
                </c:pt>
                <c:pt idx="476">
                  <c:v>8.8845810635107938</c:v>
                </c:pt>
                <c:pt idx="477">
                  <c:v>9.0244483468898888</c:v>
                </c:pt>
                <c:pt idx="478">
                  <c:v>9.1659580925204658</c:v>
                </c:pt>
                <c:pt idx="479">
                  <c:v>9.309108415279745</c:v>
                </c:pt>
                <c:pt idx="480">
                  <c:v>9.4538966006612117</c:v>
                </c:pt>
                <c:pt idx="481">
                  <c:v>9.6003193949200458</c:v>
                </c:pt>
                <c:pt idx="482">
                  <c:v>9.7483725766603389</c:v>
                </c:pt>
                <c:pt idx="483">
                  <c:v>9.8980514560605108</c:v>
                </c:pt>
                <c:pt idx="484">
                  <c:v>10.049350631298831</c:v>
                </c:pt>
                <c:pt idx="485">
                  <c:v>10.202264003099609</c:v>
                </c:pt>
                <c:pt idx="486">
                  <c:v>10.356784791299138</c:v>
                </c:pt>
                <c:pt idx="487">
                  <c:v>10.512905493799519</c:v>
                </c:pt>
                <c:pt idx="488">
                  <c:v>10.670618009999776</c:v>
                </c:pt>
                <c:pt idx="489">
                  <c:v>10.829913450998498</c:v>
                </c:pt>
                <c:pt idx="490">
                  <c:v>10.990782278899669</c:v>
                </c:pt>
                <c:pt idx="491">
                  <c:v>11.153214135000807</c:v>
                </c:pt>
                <c:pt idx="492">
                  <c:v>11.317198285901428</c:v>
                </c:pt>
                <c:pt idx="493">
                  <c:v>11.48272286840005</c:v>
                </c:pt>
                <c:pt idx="494">
                  <c:v>11.649775757999718</c:v>
                </c:pt>
                <c:pt idx="495">
                  <c:v>11.818343616700179</c:v>
                </c:pt>
                <c:pt idx="496">
                  <c:v>11.988412996299541</c:v>
                </c:pt>
                <c:pt idx="497">
                  <c:v>12.159969253700593</c:v>
                </c:pt>
                <c:pt idx="498">
                  <c:v>12.332997631601273</c:v>
                </c:pt>
                <c:pt idx="499">
                  <c:v>12.507481817700407</c:v>
                </c:pt>
                <c:pt idx="500">
                  <c:v>12.683405845399262</c:v>
                </c:pt>
                <c:pt idx="501" formatCode="General">
                  <c:v>12.683405845399999</c:v>
                </c:pt>
                <c:pt idx="502" formatCode="General">
                  <c:v>12.596012748799364</c:v>
                </c:pt>
                <c:pt idx="503" formatCode="General">
                  <c:v>12.508941154358368</c:v>
                </c:pt>
                <c:pt idx="504" formatCode="General">
                  <c:v>12.422187238538985</c:v>
                </c:pt>
                <c:pt idx="505" formatCode="General">
                  <c:v>12.335730220104001</c:v>
                </c:pt>
                <c:pt idx="506" formatCode="General">
                  <c:v>12.2495916630364</c:v>
                </c:pt>
                <c:pt idx="507" formatCode="General">
                  <c:v>12.163780050804972</c:v>
                </c:pt>
                <c:pt idx="508" formatCode="General">
                  <c:v>12.078276062031076</c:v>
                </c:pt>
                <c:pt idx="509" formatCode="General">
                  <c:v>11.99307389284006</c:v>
                </c:pt>
                <c:pt idx="510" formatCode="General">
                  <c:v>11.908201636593617</c:v>
                </c:pt>
                <c:pt idx="511" formatCode="General">
                  <c:v>11.823664010455337</c:v>
                </c:pt>
                <c:pt idx="512" formatCode="General">
                  <c:v>11.739423775312105</c:v>
                </c:pt>
                <c:pt idx="513" formatCode="General">
                  <c:v>11.655480832700398</c:v>
                </c:pt>
                <c:pt idx="514" formatCode="General">
                  <c:v>11.57187966930119</c:v>
                </c:pt>
                <c:pt idx="515" formatCode="General">
                  <c:v>11.488589119529685</c:v>
                </c:pt>
                <c:pt idx="516" formatCode="General">
                  <c:v>11.405633209792049</c:v>
                </c:pt>
                <c:pt idx="517" formatCode="General">
                  <c:v>11.322966521310319</c:v>
                </c:pt>
                <c:pt idx="518" formatCode="General">
                  <c:v>11.240629168191539</c:v>
                </c:pt>
                <c:pt idx="519" formatCode="General">
                  <c:v>11.158605847596535</c:v>
                </c:pt>
                <c:pt idx="520" formatCode="General">
                  <c:v>11.076903929665413</c:v>
                </c:pt>
                <c:pt idx="521" formatCode="General">
                  <c:v>10.995514667234339</c:v>
                </c:pt>
                <c:pt idx="522" formatCode="General">
                  <c:v>10.914432808403866</c:v>
                </c:pt>
                <c:pt idx="523" formatCode="General">
                  <c:v>10.833680654617204</c:v>
                </c:pt>
                <c:pt idx="524" formatCode="General">
                  <c:v>10.75322921566136</c:v>
                </c:pt>
                <c:pt idx="525" formatCode="General">
                  <c:v>10.673108884798232</c:v>
                </c:pt>
                <c:pt idx="526" formatCode="General">
                  <c:v>10.593320484940365</c:v>
                </c:pt>
                <c:pt idx="527" formatCode="General">
                  <c:v>10.513833946485832</c:v>
                </c:pt>
                <c:pt idx="528" formatCode="General">
                  <c:v>10.434664346909384</c:v>
                </c:pt>
                <c:pt idx="529" formatCode="General">
                  <c:v>10.35579703856855</c:v>
                </c:pt>
                <c:pt idx="530" formatCode="General">
                  <c:v>10.277261595946065</c:v>
                </c:pt>
                <c:pt idx="531" formatCode="General">
                  <c:v>10.199042920291435</c:v>
                </c:pt>
                <c:pt idx="532" formatCode="General">
                  <c:v>10.121148146753374</c:v>
                </c:pt>
                <c:pt idx="533" formatCode="General">
                  <c:v>10.043562444107172</c:v>
                </c:pt>
                <c:pt idx="534" formatCode="General">
                  <c:v>9.9662929512024689</c:v>
                </c:pt>
                <c:pt idx="535" formatCode="General">
                  <c:v>9.8893353532469401</c:v>
                </c:pt>
                <c:pt idx="536" formatCode="General">
                  <c:v>9.8126982661781028</c:v>
                </c:pt>
                <c:pt idx="537" formatCode="General">
                  <c:v>9.7363772516378173</c:v>
                </c:pt>
                <c:pt idx="538" formatCode="General">
                  <c:v>9.6603736235370725</c:v>
                </c:pt>
                <c:pt idx="539" formatCode="General">
                  <c:v>9.5846839903509427</c:v>
                </c:pt>
                <c:pt idx="540" formatCode="General">
                  <c:v>9.5093060739541855</c:v>
                </c:pt>
                <c:pt idx="541" formatCode="General">
                  <c:v>9.434249405464989</c:v>
                </c:pt>
                <c:pt idx="542" formatCode="General">
                  <c:v>9.3595058077873183</c:v>
                </c:pt>
                <c:pt idx="543" formatCode="General">
                  <c:v>9.2850746985896571</c:v>
                </c:pt>
                <c:pt idx="544" formatCode="General">
                  <c:v>9.2109594746851791</c:v>
                </c:pt>
                <c:pt idx="545" formatCode="General">
                  <c:v>9.1371589875516932</c:v>
                </c:pt>
                <c:pt idx="546" formatCode="General">
                  <c:v>9.0636724592315669</c:v>
                </c:pt>
                <c:pt idx="547" formatCode="General">
                  <c:v>8.9905000867758869</c:v>
                </c:pt>
                <c:pt idx="548" formatCode="General">
                  <c:v>8.9176404708772914</c:v>
                </c:pt>
                <c:pt idx="549" formatCode="General">
                  <c:v>8.8450938751494963</c:v>
                </c:pt>
                <c:pt idx="550" formatCode="General">
                  <c:v>8.772860263138254</c:v>
                </c:pt>
                <c:pt idx="551" formatCode="General">
                  <c:v>8.7009392033110018</c:v>
                </c:pt>
                <c:pt idx="552" formatCode="General">
                  <c:v>8.6293304447768389</c:v>
                </c:pt>
                <c:pt idx="553" formatCode="General">
                  <c:v>8.5580334277679757</c:v>
                </c:pt>
                <c:pt idx="554" formatCode="General">
                  <c:v>8.4870477851202395</c:v>
                </c:pt>
                <c:pt idx="555" formatCode="General">
                  <c:v>8.4163733133206353</c:v>
                </c:pt>
                <c:pt idx="556" formatCode="General">
                  <c:v>8.3460096072573577</c:v>
                </c:pt>
                <c:pt idx="557" formatCode="General">
                  <c:v>8.2759562001742548</c:v>
                </c:pt>
                <c:pt idx="558" formatCode="General">
                  <c:v>8.2062129049459056</c:v>
                </c:pt>
                <c:pt idx="559" formatCode="General">
                  <c:v>8.1367792456411312</c:v>
                </c:pt>
                <c:pt idx="560" formatCode="General">
                  <c:v>8.0676549576838568</c:v>
                </c:pt>
                <c:pt idx="561" formatCode="General">
                  <c:v>7.9988393443813592</c:v>
                </c:pt>
                <c:pt idx="562" formatCode="General">
                  <c:v>7.9303322296073375</c:v>
                </c:pt>
                <c:pt idx="563" formatCode="General">
                  <c:v>7.8621330871645743</c:v>
                </c:pt>
                <c:pt idx="564" formatCode="General">
                  <c:v>7.7942414381633629</c:v>
                </c:pt>
                <c:pt idx="565" formatCode="General">
                  <c:v>7.7266569162316934</c:v>
                </c:pt>
                <c:pt idx="566" formatCode="General">
                  <c:v>7.6593790779282251</c:v>
                </c:pt>
                <c:pt idx="567" formatCode="General">
                  <c:v>7.592407472339417</c:v>
                </c:pt>
                <c:pt idx="568" formatCode="General">
                  <c:v>7.5257415647189525</c:v>
                </c:pt>
                <c:pt idx="569" formatCode="General">
                  <c:v>7.459380988295063</c:v>
                </c:pt>
                <c:pt idx="570" formatCode="General">
                  <c:v>7.3933253547842401</c:v>
                </c:pt>
                <c:pt idx="571" formatCode="General">
                  <c:v>7.3275740342703166</c:v>
                </c:pt>
                <c:pt idx="572" formatCode="General">
                  <c:v>7.2621265892414897</c:v>
                </c:pt>
                <c:pt idx="573" formatCode="General">
                  <c:v>7.1969825473270035</c:v>
                </c:pt>
                <c:pt idx="574" formatCode="General">
                  <c:v>7.1321413748090734</c:v>
                </c:pt>
                <c:pt idx="575" formatCode="General">
                  <c:v>7.0676025453537505</c:v>
                </c:pt>
                <c:pt idx="576" formatCode="General">
                  <c:v>7.0033656722331568</c:v>
                </c:pt>
                <c:pt idx="577" formatCode="General">
                  <c:v>6.9394301252607296</c:v>
                </c:pt>
                <c:pt idx="578" formatCode="General">
                  <c:v>6.8757954216737467</c:v>
                </c:pt>
                <c:pt idx="579" formatCode="General">
                  <c:v>6.8124613479106468</c:v>
                </c:pt>
                <c:pt idx="580" formatCode="General">
                  <c:v>6.7494267389166929</c:v>
                </c:pt>
                <c:pt idx="581" formatCode="General">
                  <c:v>6.6866913982294403</c:v>
                </c:pt>
                <c:pt idx="582" formatCode="General">
                  <c:v>6.624254773528083</c:v>
                </c:pt>
                <c:pt idx="583" formatCode="General">
                  <c:v>6.5621163209865827</c:v>
                </c:pt>
                <c:pt idx="584" formatCode="General">
                  <c:v>6.5002754928902426</c:v>
                </c:pt>
                <c:pt idx="585" formatCode="General">
                  <c:v>6.4387317365225734</c:v>
                </c:pt>
                <c:pt idx="586" formatCode="General">
                  <c:v>6.3774841776114624</c:v>
                </c:pt>
                <c:pt idx="587" formatCode="General">
                  <c:v>6.3165328945213339</c:v>
                </c:pt>
                <c:pt idx="588" formatCode="General">
                  <c:v>6.2558775604678907</c:v>
                </c:pt>
                <c:pt idx="589" formatCode="General">
                  <c:v>6.1955164055823229</c:v>
                </c:pt>
                <c:pt idx="590" formatCode="General">
                  <c:v>6.1354495955846975</c:v>
                </c:pt>
                <c:pt idx="591" formatCode="General">
                  <c:v>6.0756764707361395</c:v>
                </c:pt>
                <c:pt idx="592" formatCode="General">
                  <c:v>6.0161964492504705</c:v>
                </c:pt>
                <c:pt idx="593" formatCode="General">
                  <c:v>5.9570089536500461</c:v>
                </c:pt>
                <c:pt idx="594" formatCode="General">
                  <c:v>5.8981134274411993</c:v>
                </c:pt>
                <c:pt idx="595" formatCode="General">
                  <c:v>5.8395087806828911</c:v>
                </c:pt>
                <c:pt idx="596" formatCode="General">
                  <c:v>5.7811953603282937</c:v>
                </c:pt>
                <c:pt idx="597" formatCode="General">
                  <c:v>5.7231720588406443</c:v>
                </c:pt>
                <c:pt idx="598" formatCode="General">
                  <c:v>5.6654384135318718</c:v>
                </c:pt>
                <c:pt idx="599" formatCode="General">
                  <c:v>5.6079941028796405</c:v>
                </c:pt>
                <c:pt idx="600" formatCode="General">
                  <c:v>5.5508378574386708</c:v>
                </c:pt>
                <c:pt idx="601" formatCode="General">
                  <c:v>5.4939693969496997</c:v>
                </c:pt>
                <c:pt idx="602" formatCode="General">
                  <c:v>5.4373880293063124</c:v>
                </c:pt>
                <c:pt idx="603" formatCode="General">
                  <c:v>5.3810935467742134</c:v>
                </c:pt>
                <c:pt idx="604" formatCode="General">
                  <c:v>5.3250850353673851</c:v>
                </c:pt>
                <c:pt idx="605" formatCode="General">
                  <c:v>5.2693618365908872</c:v>
                </c:pt>
                <c:pt idx="606" formatCode="General">
                  <c:v>5.2139231682152776</c:v>
                </c:pt>
                <c:pt idx="607" formatCode="General">
                  <c:v>5.1587690583584127</c:v>
                </c:pt>
                <c:pt idx="608" formatCode="General">
                  <c:v>5.1038983519446717</c:v>
                </c:pt>
                <c:pt idx="609" formatCode="General">
                  <c:v>5.0493107351578033</c:v>
                </c:pt>
                <c:pt idx="610" formatCode="General">
                  <c:v>4.9950060580704587</c:v>
                </c:pt>
                <c:pt idx="611" formatCode="General">
                  <c:v>4.9409826060779523</c:v>
                </c:pt>
                <c:pt idx="612" formatCode="General">
                  <c:v>4.8872403209404602</c:v>
                </c:pt>
                <c:pt idx="613" formatCode="General">
                  <c:v>4.8337787698015013</c:v>
                </c:pt>
                <c:pt idx="614" formatCode="General">
                  <c:v>4.7805970238233186</c:v>
                </c:pt>
                <c:pt idx="615" formatCode="General">
                  <c:v>4.7276946559238411</c:v>
                </c:pt>
                <c:pt idx="616" formatCode="General">
                  <c:v>4.675070828854512</c:v>
                </c:pt>
                <c:pt idx="617" formatCode="General">
                  <c:v>4.6227247359374601</c:v>
                </c:pt>
                <c:pt idx="618" formatCode="General">
                  <c:v>4.5706567837246972</c:v>
                </c:pt>
                <c:pt idx="619" formatCode="General">
                  <c:v>4.5188657674314605</c:v>
                </c:pt>
                <c:pt idx="620" formatCode="General">
                  <c:v>4.4673510832321135</c:v>
                </c:pt>
                <c:pt idx="621" formatCode="General">
                  <c:v>4.4161123991062539</c:v>
                </c:pt>
                <c:pt idx="622" formatCode="General">
                  <c:v>4.3651485057809083</c:v>
                </c:pt>
                <c:pt idx="623" formatCode="General">
                  <c:v>4.3144589247092071</c:v>
                </c:pt>
                <c:pt idx="624" formatCode="General">
                  <c:v>4.264043542786542</c:v>
                </c:pt>
                <c:pt idx="625" formatCode="General">
                  <c:v>4.2139019469845138</c:v>
                </c:pt>
                <c:pt idx="626" formatCode="General">
                  <c:v>4.1640325849919613</c:v>
                </c:pt>
                <c:pt idx="627" formatCode="General">
                  <c:v>4.1144354528476832</c:v>
                </c:pt>
                <c:pt idx="628" formatCode="General">
                  <c:v>4.0651098099354854</c:v>
                </c:pt>
                <c:pt idx="629" formatCode="General">
                  <c:v>4.0160551841404555</c:v>
                </c:pt>
                <c:pt idx="630" formatCode="General">
                  <c:v>3.9672706613698416</c:v>
                </c:pt>
                <c:pt idx="631" formatCode="General">
                  <c:v>3.9187554325368694</c:v>
                </c:pt>
                <c:pt idx="632" formatCode="General">
                  <c:v>3.8705099912283707</c:v>
                </c:pt>
                <c:pt idx="633" formatCode="General">
                  <c:v>3.8225330492505307</c:v>
                </c:pt>
                <c:pt idx="634" formatCode="General">
                  <c:v>3.7748240066046037</c:v>
                </c:pt>
                <c:pt idx="635" formatCode="General">
                  <c:v>3.7273823918490621</c:v>
                </c:pt>
                <c:pt idx="636" formatCode="General">
                  <c:v>3.6802076382620292</c:v>
                </c:pt>
                <c:pt idx="637" formatCode="General">
                  <c:v>3.6332990194615817</c:v>
                </c:pt>
                <c:pt idx="638" formatCode="General">
                  <c:v>3.5866558276530505</c:v>
                </c:pt>
                <c:pt idx="639" formatCode="General">
                  <c:v>3.5402778180073291</c:v>
                </c:pt>
                <c:pt idx="640" formatCode="General">
                  <c:v>3.4941643939621336</c:v>
                </c:pt>
                <c:pt idx="641" formatCode="General">
                  <c:v>3.4483148499893659</c:v>
                </c:pt>
                <c:pt idx="642" formatCode="General">
                  <c:v>3.4027285014083439</c:v>
                </c:pt>
                <c:pt idx="643" formatCode="General">
                  <c:v>3.3574048640792427</c:v>
                </c:pt>
                <c:pt idx="644" formatCode="General">
                  <c:v>3.3123441633886372</c:v>
                </c:pt>
                <c:pt idx="645" formatCode="General">
                  <c:v>3.2675442138492414</c:v>
                </c:pt>
                <c:pt idx="646" formatCode="General">
                  <c:v>3.2230052943476046</c:v>
                </c:pt>
                <c:pt idx="647" formatCode="General">
                  <c:v>3.1787267123044955</c:v>
                </c:pt>
                <c:pt idx="648" formatCode="General">
                  <c:v>3.1347080061938932</c:v>
                </c:pt>
                <c:pt idx="649" formatCode="General">
                  <c:v>3.0909485468820641</c:v>
                </c:pt>
                <c:pt idx="650" formatCode="General">
                  <c:v>3.047447756457121</c:v>
                </c:pt>
                <c:pt idx="651" formatCode="General">
                  <c:v>3.0042042278800416</c:v>
                </c:pt>
                <c:pt idx="652" formatCode="General">
                  <c:v>2.9612190996547092</c:v>
                </c:pt>
                <c:pt idx="653" formatCode="General">
                  <c:v>2.9184907641135318</c:v>
                </c:pt>
                <c:pt idx="654" formatCode="General">
                  <c:v>2.8760190181845147</c:v>
                </c:pt>
                <c:pt idx="655" formatCode="General">
                  <c:v>2.8338028386945275</c:v>
                </c:pt>
                <c:pt idx="656" formatCode="General">
                  <c:v>2.791847401379087</c:v>
                </c:pt>
                <c:pt idx="657" formatCode="General">
                  <c:v>2.7501415764289092</c:v>
                </c:pt>
                <c:pt idx="658" formatCode="General">
                  <c:v>2.7086974202808562</c:v>
                </c:pt>
                <c:pt idx="659" formatCode="General">
                  <c:v>2.667498855102334</c:v>
                </c:pt>
                <c:pt idx="660" formatCode="General">
                  <c:v>2.6265529860874466</c:v>
                </c:pt>
                <c:pt idx="661" formatCode="General">
                  <c:v>2.5858603854841995</c:v>
                </c:pt>
                <c:pt idx="662" formatCode="General">
                  <c:v>2.5454219808986132</c:v>
                </c:pt>
                <c:pt idx="663" formatCode="General">
                  <c:v>2.5052314948567584</c:v>
                </c:pt>
                <c:pt idx="664" formatCode="General">
                  <c:v>2.4652878434694827</c:v>
                </c:pt>
                <c:pt idx="665" formatCode="General">
                  <c:v>2.42559884826154</c:v>
                </c:pt>
                <c:pt idx="666" formatCode="General">
                  <c:v>2.3861499580793613</c:v>
                </c:pt>
                <c:pt idx="667" formatCode="General">
                  <c:v>2.3469596723805921</c:v>
                </c:pt>
                <c:pt idx="668" formatCode="General">
                  <c:v>2.3080313665245029</c:v>
                </c:pt>
                <c:pt idx="669" formatCode="General">
                  <c:v>2.269336939966248</c:v>
                </c:pt>
                <c:pt idx="670" formatCode="General">
                  <c:v>2.2308901291515042</c:v>
                </c:pt>
                <c:pt idx="671" formatCode="General">
                  <c:v>2.1926901944400861</c:v>
                </c:pt>
                <c:pt idx="672" formatCode="General">
                  <c:v>2.154723490222807</c:v>
                </c:pt>
                <c:pt idx="673" formatCode="General">
                  <c:v>2.1170155093618952</c:v>
                </c:pt>
                <c:pt idx="674" formatCode="General">
                  <c:v>2.079559121750485</c:v>
                </c:pt>
                <c:pt idx="675" formatCode="General">
                  <c:v>2.0423404136922052</c:v>
                </c:pt>
                <c:pt idx="676" formatCode="General">
                  <c:v>2.005365527246493</c:v>
                </c:pt>
                <c:pt idx="677" formatCode="General">
                  <c:v>1.9686362418470686</c:v>
                </c:pt>
                <c:pt idx="678" formatCode="General">
                  <c:v>1.9321409178809468</c:v>
                </c:pt>
                <c:pt idx="679" formatCode="General">
                  <c:v>1.8958944420789905</c:v>
                </c:pt>
                <c:pt idx="680" formatCode="General">
                  <c:v>1.8598902853018906</c:v>
                </c:pt>
                <c:pt idx="681" formatCode="General">
                  <c:v>1.8241260965502306</c:v>
                </c:pt>
                <c:pt idx="682" formatCode="General">
                  <c:v>1.7886021537256873</c:v>
                </c:pt>
                <c:pt idx="683" formatCode="General">
                  <c:v>1.7533146094542644</c:v>
                </c:pt>
                <c:pt idx="684" formatCode="General">
                  <c:v>1.7182714771524346</c:v>
                </c:pt>
                <c:pt idx="685" formatCode="General">
                  <c:v>1.6834649850815495</c:v>
                </c:pt>
                <c:pt idx="686" formatCode="General">
                  <c:v>1.6488945494951963</c:v>
                </c:pt>
                <c:pt idx="687" formatCode="General">
                  <c:v>1.6145633676953643</c:v>
                </c:pt>
                <c:pt idx="688" formatCode="General">
                  <c:v>1.5804689040510773</c:v>
                </c:pt>
                <c:pt idx="689" formatCode="General">
                  <c:v>1.5466105915543764</c:v>
                </c:pt>
                <c:pt idx="690" formatCode="General">
                  <c:v>1.5129876735349725</c:v>
                </c:pt>
                <c:pt idx="691" formatCode="General">
                  <c:v>1.4795996770231703</c:v>
                </c:pt>
                <c:pt idx="692" formatCode="General">
                  <c:v>1.4464459284326168</c:v>
                </c:pt>
                <c:pt idx="693" formatCode="General">
                  <c:v>1.4135258013014464</c:v>
                </c:pt>
                <c:pt idx="694" formatCode="General">
                  <c:v>1.380838623977823</c:v>
                </c:pt>
                <c:pt idx="695" formatCode="General">
                  <c:v>1.348383881949335</c:v>
                </c:pt>
                <c:pt idx="696" formatCode="General">
                  <c:v>1.3161612187321658</c:v>
                </c:pt>
                <c:pt idx="697" formatCode="General">
                  <c:v>1.2841692352517455</c:v>
                </c:pt>
                <c:pt idx="698" formatCode="General">
                  <c:v>1.2524076819097338</c:v>
                </c:pt>
                <c:pt idx="699" formatCode="General">
                  <c:v>1.2208759081605152</c:v>
                </c:pt>
                <c:pt idx="700" formatCode="General">
                  <c:v>1.1895736038568927</c:v>
                </c:pt>
                <c:pt idx="701" formatCode="General">
                  <c:v>1.1584994052335809</c:v>
                </c:pt>
                <c:pt idx="702" formatCode="General">
                  <c:v>1.1276530213676175</c:v>
                </c:pt>
                <c:pt idx="703" formatCode="General">
                  <c:v>1.0970333781837986</c:v>
                </c:pt>
                <c:pt idx="704" formatCode="General">
                  <c:v>1.0666405863722837</c:v>
                </c:pt>
                <c:pt idx="705" formatCode="General">
                  <c:v>1.0364735440377935</c:v>
                </c:pt>
                <c:pt idx="706" formatCode="General">
                  <c:v>1.0065316485524036</c:v>
                </c:pt>
                <c:pt idx="707" formatCode="General">
                  <c:v>0.97681382565955488</c:v>
                </c:pt>
                <c:pt idx="708" formatCode="General">
                  <c:v>0.94732004235235934</c:v>
                </c:pt>
                <c:pt idx="709" formatCode="General">
                  <c:v>0.91804885477073839</c:v>
                </c:pt>
                <c:pt idx="710" formatCode="General">
                  <c:v>0.88900135104461242</c:v>
                </c:pt>
                <c:pt idx="711" formatCode="General">
                  <c:v>0.86017451353014707</c:v>
                </c:pt>
                <c:pt idx="712" formatCode="General">
                  <c:v>0.83156857248010851</c:v>
                </c:pt>
                <c:pt idx="713" formatCode="General">
                  <c:v>0.80318280976617729</c:v>
                </c:pt>
                <c:pt idx="714" formatCode="General">
                  <c:v>0.77501650194381</c:v>
                </c:pt>
                <c:pt idx="715" formatCode="General">
                  <c:v>0.74706887909863084</c:v>
                </c:pt>
                <c:pt idx="716" formatCode="General">
                  <c:v>0.71933928989324869</c:v>
                </c:pt>
                <c:pt idx="717" formatCode="General">
                  <c:v>0.69182651613895629</c:v>
                </c:pt>
                <c:pt idx="718" formatCode="General">
                  <c:v>0.66453068860599274</c:v>
                </c:pt>
                <c:pt idx="719" formatCode="General">
                  <c:v>0.63745061864099384</c:v>
                </c:pt>
                <c:pt idx="720" formatCode="General">
                  <c:v>0.6105854151555512</c:v>
                </c:pt>
                <c:pt idx="721" formatCode="General">
                  <c:v>0.5839350303879165</c:v>
                </c:pt>
                <c:pt idx="722" formatCode="General">
                  <c:v>0.55749768232616148</c:v>
                </c:pt>
                <c:pt idx="723" formatCode="General">
                  <c:v>0.53127312427444195</c:v>
                </c:pt>
                <c:pt idx="724" formatCode="General">
                  <c:v>0.50526040906874314</c:v>
                </c:pt>
                <c:pt idx="725" formatCode="General">
                  <c:v>0.47945899716029672</c:v>
                </c:pt>
                <c:pt idx="726" formatCode="General">
                  <c:v>0.45386768652173259</c:v>
                </c:pt>
                <c:pt idx="727" formatCode="General">
                  <c:v>0.42848604976958882</c:v>
                </c:pt>
                <c:pt idx="728" formatCode="General">
                  <c:v>0.40331281298615451</c:v>
                </c:pt>
                <c:pt idx="729" formatCode="General">
                  <c:v>0.3783478584955553</c:v>
                </c:pt>
                <c:pt idx="730" formatCode="General">
                  <c:v>0.3535901061052833</c:v>
                </c:pt>
                <c:pt idx="731" formatCode="General">
                  <c:v>0.32903890667783031</c:v>
                </c:pt>
                <c:pt idx="732" formatCode="General">
                  <c:v>0.30469273691159771</c:v>
                </c:pt>
                <c:pt idx="733" formatCode="General">
                  <c:v>0.28055240763642786</c:v>
                </c:pt>
                <c:pt idx="734" formatCode="General">
                  <c:v>0.25661496954142393</c:v>
                </c:pt>
                <c:pt idx="735" formatCode="General">
                  <c:v>0.23288083497148193</c:v>
                </c:pt>
                <c:pt idx="736" formatCode="General">
                  <c:v>0.20934876191395091</c:v>
                </c:pt>
                <c:pt idx="737" formatCode="General">
                  <c:v>0.18601804595563465</c:v>
                </c:pt>
                <c:pt idx="738" formatCode="General">
                  <c:v>0.16288784948875445</c:v>
                </c:pt>
                <c:pt idx="739" formatCode="General">
                  <c:v>0.13995757676979537</c:v>
                </c:pt>
                <c:pt idx="740" formatCode="General">
                  <c:v>0.11722515730220096</c:v>
                </c:pt>
                <c:pt idx="741" formatCode="General">
                  <c:v>9.4691281262420546E-2</c:v>
                </c:pt>
                <c:pt idx="742" formatCode="General">
                  <c:v>7.2354124847500145E-2</c:v>
                </c:pt>
                <c:pt idx="743" formatCode="General">
                  <c:v>5.0214047669619788E-2</c:v>
                </c:pt>
                <c:pt idx="744" formatCode="General">
                  <c:v>2.8268885083626571E-2</c:v>
                </c:pt>
                <c:pt idx="745" formatCode="General">
                  <c:v>6.5181083384402427E-3</c:v>
                </c:pt>
                <c:pt idx="746" formatCode="General">
                  <c:v>-1.5039114418094357E-2</c:v>
                </c:pt>
                <c:pt idx="747" formatCode="General">
                  <c:v>-3.6403651660393166E-2</c:v>
                </c:pt>
                <c:pt idx="748" formatCode="General">
                  <c:v>-5.7576260125529188E-2</c:v>
                </c:pt>
                <c:pt idx="749" formatCode="General">
                  <c:v>-7.8558103224111164E-2</c:v>
                </c:pt>
                <c:pt idx="750" formatCode="General">
                  <c:v>-9.9350563710856932E-2</c:v>
                </c:pt>
                <c:pt idx="751" formatCode="General">
                  <c:v>-0.11995324799944029</c:v>
                </c:pt>
                <c:pt idx="752" formatCode="General">
                  <c:v>-0.14036782857306207</c:v>
                </c:pt>
                <c:pt idx="753" formatCode="General">
                  <c:v>-0.16059517959984504</c:v>
                </c:pt>
                <c:pt idx="754" formatCode="General">
                  <c:v>-0.18063611401487378</c:v>
                </c:pt>
                <c:pt idx="755" formatCode="General">
                  <c:v>-0.20049152459023389</c:v>
                </c:pt>
                <c:pt idx="756" formatCode="General">
                  <c:v>-0.22016260356819117</c:v>
                </c:pt>
                <c:pt idx="757" formatCode="General">
                  <c:v>-0.23965000406288794</c:v>
                </c:pt>
                <c:pt idx="758" formatCode="General">
                  <c:v>-0.25895463987407652</c:v>
                </c:pt>
                <c:pt idx="759" formatCode="General">
                  <c:v>-0.27807733882907115</c:v>
                </c:pt>
                <c:pt idx="760" formatCode="General">
                  <c:v>-0.29701940379656122</c:v>
                </c:pt>
                <c:pt idx="761" formatCode="General">
                  <c:v>-0.31578151995240233</c:v>
                </c:pt>
                <c:pt idx="762" formatCode="General">
                  <c:v>-0.33436465629839773</c:v>
                </c:pt>
                <c:pt idx="763" formatCode="General">
                  <c:v>-0.35276974325527277</c:v>
                </c:pt>
                <c:pt idx="764" formatCode="General">
                  <c:v>-0.37099772202151371</c:v>
                </c:pt>
                <c:pt idx="765" formatCode="General">
                  <c:v>-0.38904952646805668</c:v>
                </c:pt>
                <c:pt idx="766" formatCode="General">
                  <c:v>-0.40692611110527821</c:v>
                </c:pt>
                <c:pt idx="767" formatCode="General">
                  <c:v>-0.42462838278367343</c:v>
                </c:pt>
                <c:pt idx="768" formatCode="General">
                  <c:v>-0.4421572820036701</c:v>
                </c:pt>
                <c:pt idx="769" formatCode="General">
                  <c:v>-0.45951378429752054</c:v>
                </c:pt>
                <c:pt idx="770" formatCode="General">
                  <c:v>-0.47669792346270867</c:v>
                </c:pt>
                <c:pt idx="771" formatCode="General">
                  <c:v>-0.49371242833159812</c:v>
                </c:pt>
                <c:pt idx="772" formatCode="General">
                  <c:v>-0.51055734946134379</c:v>
                </c:pt>
                <c:pt idx="773" formatCode="General">
                  <c:v>-0.52723363086060715</c:v>
                </c:pt>
                <c:pt idx="774" formatCode="General">
                  <c:v>-0.54374234072271577</c:v>
                </c:pt>
                <c:pt idx="775" formatCode="General">
                  <c:v>-0.56007868057753285</c:v>
                </c:pt>
                <c:pt idx="776" formatCode="General">
                  <c:v>-0.57625476721555913</c:v>
                </c:pt>
                <c:pt idx="777" formatCode="General">
                  <c:v>-0.59225901673871562</c:v>
                </c:pt>
                <c:pt idx="778" formatCode="General">
                  <c:v>-0.60810656961282916</c:v>
                </c:pt>
                <c:pt idx="779" formatCode="General">
                  <c:v>-0.62378655922139359</c:v>
                </c:pt>
                <c:pt idx="780" formatCode="General">
                  <c:v>-0.63931399328333782</c:v>
                </c:pt>
                <c:pt idx="781" formatCode="General">
                  <c:v>-0.65467544590988069</c:v>
                </c:pt>
                <c:pt idx="782" formatCode="General">
                  <c:v>-0.66987395568644814</c:v>
                </c:pt>
                <c:pt idx="783" formatCode="General">
                  <c:v>-0.68491611018878729</c:v>
                </c:pt>
                <c:pt idx="784" formatCode="General">
                  <c:v>-0.6998042829849922</c:v>
                </c:pt>
                <c:pt idx="785" formatCode="General">
                  <c:v>-0.71453071489374764</c:v>
                </c:pt>
                <c:pt idx="786" formatCode="General">
                  <c:v>-0.72911064995534502</c:v>
                </c:pt>
                <c:pt idx="787" formatCode="General">
                  <c:v>-0.74352496990593409</c:v>
                </c:pt>
                <c:pt idx="788" formatCode="General">
                  <c:v>-0.75777170488404266</c:v>
                </c:pt>
                <c:pt idx="789" formatCode="General">
                  <c:v>-0.77187823063037087</c:v>
                </c:pt>
                <c:pt idx="790" formatCode="General">
                  <c:v>-0.78583210463999364</c:v>
                </c:pt>
                <c:pt idx="791" formatCode="General">
                  <c:v>-0.79964711949749301</c:v>
                </c:pt>
                <c:pt idx="792" formatCode="General">
                  <c:v>-0.81329800584708067</c:v>
                </c:pt>
                <c:pt idx="793" formatCode="General">
                  <c:v>-0.82679903957008349</c:v>
                </c:pt>
                <c:pt idx="794" formatCode="General">
                  <c:v>-0.84014475011423428</c:v>
                </c:pt>
                <c:pt idx="795" formatCode="General">
                  <c:v>-0.85334893152739966</c:v>
                </c:pt>
                <c:pt idx="796" formatCode="General">
                  <c:v>-0.86640601592443289</c:v>
                </c:pt>
                <c:pt idx="797" formatCode="General">
                  <c:v>-0.87932077527718633</c:v>
                </c:pt>
                <c:pt idx="798" formatCode="General">
                  <c:v>-0.89208629175149667</c:v>
                </c:pt>
                <c:pt idx="799" formatCode="General">
                  <c:v>-0.90470720928725967</c:v>
                </c:pt>
                <c:pt idx="800" formatCode="General">
                  <c:v>-0.91718376372521249</c:v>
                </c:pt>
                <c:pt idx="801" formatCode="General">
                  <c:v>-0.9295186890088516</c:v>
                </c:pt>
                <c:pt idx="802" formatCode="General">
                  <c:v>-0.94171157290210061</c:v>
                </c:pt>
                <c:pt idx="803" formatCode="General">
                  <c:v>-0.95376534231301235</c:v>
                </c:pt>
                <c:pt idx="804" formatCode="General">
                  <c:v>-0.96567752834319265</c:v>
                </c:pt>
                <c:pt idx="805" formatCode="General">
                  <c:v>-0.97745057361286314</c:v>
                </c:pt>
                <c:pt idx="806" formatCode="General">
                  <c:v>-0.98908725405787123</c:v>
                </c:pt>
                <c:pt idx="807" formatCode="General">
                  <c:v>-1.0005844744403234</c:v>
                </c:pt>
                <c:pt idx="808" formatCode="General">
                  <c:v>-1.0119459279184682</c:v>
                </c:pt>
                <c:pt idx="809" formatCode="General">
                  <c:v>-1.0231713925010411</c:v>
                </c:pt>
                <c:pt idx="810" formatCode="General">
                  <c:v>-1.0342621205897302</c:v>
                </c:pt>
                <c:pt idx="811" formatCode="General">
                  <c:v>-1.0452185644640863</c:v>
                </c:pt>
                <c:pt idx="812" formatCode="General">
                  <c:v>-1.0560423889248298</c:v>
                </c:pt>
                <c:pt idx="813" formatCode="General">
                  <c:v>-1.0667340711563469</c:v>
                </c:pt>
                <c:pt idx="814" formatCode="General">
                  <c:v>-1.0772945447661115</c:v>
                </c:pt>
                <c:pt idx="815" formatCode="General">
                  <c:v>-1.087724336196807</c:v>
                </c:pt>
                <c:pt idx="816" formatCode="General">
                  <c:v>-1.0980244551842944</c:v>
                </c:pt>
                <c:pt idx="817" formatCode="General">
                  <c:v>-1.1081956081038769</c:v>
                </c:pt>
                <c:pt idx="818" formatCode="General">
                  <c:v>-1.1182388602852313</c:v>
                </c:pt>
                <c:pt idx="819" formatCode="General">
                  <c:v>-1.128154833342947</c:v>
                </c:pt>
                <c:pt idx="820" formatCode="General">
                  <c:v>-1.1379445921424605</c:v>
                </c:pt>
                <c:pt idx="821" formatCode="General">
                  <c:v>-1.1476086562732561</c:v>
                </c:pt>
                <c:pt idx="822" formatCode="General">
                  <c:v>-1.1571478301408646</c:v>
                </c:pt>
                <c:pt idx="823" formatCode="General">
                  <c:v>-1.166563173401137</c:v>
                </c:pt>
                <c:pt idx="824" formatCode="General">
                  <c:v>-1.1758552579976822</c:v>
                </c:pt>
                <c:pt idx="825" formatCode="General">
                  <c:v>-1.1850245870598073</c:v>
                </c:pt>
                <c:pt idx="826" formatCode="General">
                  <c:v>-1.1940726339058187</c:v>
                </c:pt>
                <c:pt idx="827" formatCode="General">
                  <c:v>-1.2029998087361591</c:v>
                </c:pt>
                <c:pt idx="828" formatCode="General">
                  <c:v>-1.2118068918963374</c:v>
                </c:pt>
                <c:pt idx="829" formatCode="General">
                  <c:v>-1.2204946466761584</c:v>
                </c:pt>
                <c:pt idx="830" formatCode="General">
                  <c:v>-1.229063830884229</c:v>
                </c:pt>
                <c:pt idx="831" formatCode="General">
                  <c:v>-1.237515146991818</c:v>
                </c:pt>
                <c:pt idx="832" formatCode="General">
                  <c:v>-1.2458492996419821</c:v>
                </c:pt>
                <c:pt idx="833" formatCode="General">
                  <c:v>-1.2540672701065603</c:v>
                </c:pt>
                <c:pt idx="834" formatCode="General">
                  <c:v>-1.2621698499407046</c:v>
                </c:pt>
                <c:pt idx="835" formatCode="General">
                  <c:v>-1.2701568817205882</c:v>
                </c:pt>
                <c:pt idx="836" formatCode="General">
                  <c:v>-1.2780301851851803</c:v>
                </c:pt>
                <c:pt idx="837" formatCode="General">
                  <c:v>-1.2857901337513056</c:v>
                </c:pt>
                <c:pt idx="838" formatCode="General">
                  <c:v>-1.2934372705562467</c:v>
                </c:pt>
                <c:pt idx="839" formatCode="General">
                  <c:v>-1.3009725116971964</c:v>
                </c:pt>
                <c:pt idx="840" formatCode="General">
                  <c:v>-1.3083968872299607</c:v>
                </c:pt>
                <c:pt idx="841" formatCode="General">
                  <c:v>-1.3157101249610577</c:v>
                </c:pt>
                <c:pt idx="842" formatCode="General">
                  <c:v>-1.3229140340151702</c:v>
                </c:pt>
                <c:pt idx="843" formatCode="General">
                  <c:v>-1.3300082474634252</c:v>
                </c:pt>
                <c:pt idx="844" formatCode="General">
                  <c:v>-1.3369937590059848</c:v>
                </c:pt>
                <c:pt idx="845" formatCode="General">
                  <c:v>-1.3438716676863933</c:v>
                </c:pt>
                <c:pt idx="846" formatCode="General">
                  <c:v>-1.3506422768366946</c:v>
                </c:pt>
                <c:pt idx="847" formatCode="General">
                  <c:v>-1.3573061385203005</c:v>
                </c:pt>
                <c:pt idx="848" formatCode="General">
                  <c:v>-1.3638643433061617</c:v>
                </c:pt>
                <c:pt idx="849" formatCode="General">
                  <c:v>-1.3703173195856735</c:v>
                </c:pt>
                <c:pt idx="850" formatCode="General">
                  <c:v>-1.3766656350539606</c:v>
                </c:pt>
                <c:pt idx="851" formatCode="General">
                  <c:v>-1.3829101273231146</c:v>
                </c:pt>
                <c:pt idx="852" formatCode="General">
                  <c:v>-1.3890513394193391</c:v>
                </c:pt>
                <c:pt idx="853" formatCode="General">
                  <c:v>-1.3950900772712771</c:v>
                </c:pt>
                <c:pt idx="854" formatCode="General">
                  <c:v>-1.4010268778400459</c:v>
                </c:pt>
                <c:pt idx="855" formatCode="General">
                  <c:v>-1.4068620079424861</c:v>
                </c:pt>
                <c:pt idx="856" formatCode="General">
                  <c:v>-1.4125963588775505</c:v>
                </c:pt>
                <c:pt idx="857" formatCode="General">
                  <c:v>-1.4182305457374156</c:v>
                </c:pt>
                <c:pt idx="858" formatCode="General">
                  <c:v>-1.423764895059854</c:v>
                </c:pt>
                <c:pt idx="859" formatCode="General">
                  <c:v>-1.4292005752640904</c:v>
                </c:pt>
                <c:pt idx="860" formatCode="General">
                  <c:v>-1.4345372900162872</c:v>
                </c:pt>
                <c:pt idx="861" formatCode="General">
                  <c:v>-1.4397771574051035</c:v>
                </c:pt>
                <c:pt idx="862" formatCode="General">
                  <c:v>-1.4449195928350989</c:v>
                </c:pt>
                <c:pt idx="863" formatCode="General">
                  <c:v>-1.4499654792488741</c:v>
                </c:pt>
                <c:pt idx="864" formatCode="General">
                  <c:v>-1.454915366346988</c:v>
                </c:pt>
                <c:pt idx="865" formatCode="General">
                  <c:v>-1.4597698344103023</c:v>
                </c:pt>
                <c:pt idx="866" formatCode="General">
                  <c:v>-1.4645294977363079</c:v>
                </c:pt>
                <c:pt idx="867" formatCode="General">
                  <c:v>-1.4691953854149631</c:v>
                </c:pt>
                <c:pt idx="868" formatCode="General">
                  <c:v>-1.4737671499555844</c:v>
                </c:pt>
                <c:pt idx="869" formatCode="General">
                  <c:v>-1.4782459066108444</c:v>
                </c:pt>
                <c:pt idx="870" formatCode="General">
                  <c:v>-1.48263187248196</c:v>
                </c:pt>
                <c:pt idx="871" formatCode="General">
                  <c:v>-1.4869259553988314</c:v>
                </c:pt>
                <c:pt idx="872" formatCode="General">
                  <c:v>-1.4911286703948647</c:v>
                </c:pt>
                <c:pt idx="873" formatCode="General">
                  <c:v>-1.4952408380128404</c:v>
                </c:pt>
                <c:pt idx="874" formatCode="General">
                  <c:v>-1.4992622111767986</c:v>
                </c:pt>
                <c:pt idx="875" formatCode="General">
                  <c:v>-1.5031938803472684</c:v>
                </c:pt>
                <c:pt idx="876" formatCode="General">
                  <c:v>-1.5070363886481246</c:v>
                </c:pt>
                <c:pt idx="877" formatCode="General">
                  <c:v>-1.5107897340599123</c:v>
                </c:pt>
                <c:pt idx="878" formatCode="General">
                  <c:v>-1.5144553008224122</c:v>
                </c:pt>
                <c:pt idx="879" formatCode="General">
                  <c:v>-1.5180333323530064</c:v>
                </c:pt>
                <c:pt idx="880" formatCode="General">
                  <c:v>-1.5215242661625581</c:v>
                </c:pt>
                <c:pt idx="881" formatCode="General">
                  <c:v>-1.5249286689236285</c:v>
                </c:pt>
                <c:pt idx="882" formatCode="General">
                  <c:v>-1.5282470750401203</c:v>
                </c:pt>
                <c:pt idx="883" formatCode="General">
                  <c:v>-1.5314800181424104</c:v>
                </c:pt>
                <c:pt idx="884" formatCode="General">
                  <c:v>-1.5346280296073047</c:v>
                </c:pt>
                <c:pt idx="885" formatCode="General">
                  <c:v>-1.5376916618520369</c:v>
                </c:pt>
                <c:pt idx="886" formatCode="General">
                  <c:v>-1.54067140151367</c:v>
                </c:pt>
                <c:pt idx="887" formatCode="General">
                  <c:v>-1.5435677845712732</c:v>
                </c:pt>
                <c:pt idx="888" formatCode="General">
                  <c:v>-1.5463813691920123</c:v>
                </c:pt>
                <c:pt idx="889" formatCode="General">
                  <c:v>-1.5491126599752505</c:v>
                </c:pt>
                <c:pt idx="890" formatCode="General">
                  <c:v>-1.5517622017542863</c:v>
                </c:pt>
                <c:pt idx="891" formatCode="General">
                  <c:v>-1.5543305137228884</c:v>
                </c:pt>
                <c:pt idx="892" formatCode="General">
                  <c:v>-1.5568181235804914</c:v>
                </c:pt>
                <c:pt idx="893" formatCode="General">
                  <c:v>-1.5592256056658087</c:v>
                </c:pt>
                <c:pt idx="894" formatCode="General">
                  <c:v>-1.5615533952079517</c:v>
                </c:pt>
                <c:pt idx="895" formatCode="General">
                  <c:v>-1.5637967627954481</c:v>
                </c:pt>
                <c:pt idx="896" formatCode="General">
                  <c:v>-1.5659669992496532</c:v>
                </c:pt>
                <c:pt idx="897" formatCode="General">
                  <c:v>-1.5680512700526066</c:v>
                </c:pt>
                <c:pt idx="898" formatCode="General">
                  <c:v>-1.5700660974024174</c:v>
                </c:pt>
                <c:pt idx="899" formatCode="General">
                  <c:v>-1.5720038166140924</c:v>
                </c:pt>
                <c:pt idx="900" formatCode="General">
                  <c:v>-1.5738656297477434</c:v>
                </c:pt>
                <c:pt idx="901" formatCode="General">
                  <c:v>-1.575651064679235</c:v>
                </c:pt>
                <c:pt idx="902" formatCode="General">
                  <c:v>-1.5773575486891644</c:v>
                </c:pt>
                <c:pt idx="903" formatCode="General">
                  <c:v>-1.578992825843784</c:v>
                </c:pt>
                <c:pt idx="904" formatCode="General">
                  <c:v>-1.5805580869713438</c:v>
                </c:pt>
                <c:pt idx="905" formatCode="General">
                  <c:v>-1.582045205129667</c:v>
                </c:pt>
                <c:pt idx="906" formatCode="General">
                  <c:v>-1.5834687932774898</c:v>
                </c:pt>
                <c:pt idx="907" formatCode="General">
                  <c:v>-1.5848098207481911</c:v>
                </c:pt>
                <c:pt idx="908" formatCode="General">
                  <c:v>-1.5860656205284229</c:v>
                </c:pt>
                <c:pt idx="909" formatCode="General">
                  <c:v>-1.5872641688831379</c:v>
                </c:pt>
                <c:pt idx="910" formatCode="General">
                  <c:v>-1.5883909276055306</c:v>
                </c:pt>
                <c:pt idx="911" formatCode="General">
                  <c:v>-1.5894602786296232</c:v>
                </c:pt>
                <c:pt idx="912" formatCode="General">
                  <c:v>-1.5904464979602579</c:v>
                </c:pt>
                <c:pt idx="913" formatCode="General">
                  <c:v>-1.5913633195820225</c:v>
                </c:pt>
                <c:pt idx="914" formatCode="General">
                  <c:v>-1.5922115841250246</c:v>
                </c:pt>
                <c:pt idx="915" formatCode="General">
                  <c:v>-1.5929853192285393</c:v>
                </c:pt>
                <c:pt idx="916" formatCode="General">
                  <c:v>-1.5936983587954856</c:v>
                </c:pt>
                <c:pt idx="917" formatCode="General">
                  <c:v>-1.5943442795590386</c:v>
                </c:pt>
                <c:pt idx="918" formatCode="General">
                  <c:v>-1.5949274617172264</c:v>
                </c:pt>
                <c:pt idx="919" formatCode="General">
                  <c:v>-1.5954412561202176</c:v>
                </c:pt>
                <c:pt idx="920" formatCode="General">
                  <c:v>-1.5958901265197767</c:v>
                </c:pt>
                <c:pt idx="921" formatCode="General">
                  <c:v>-1.5962738432570234</c:v>
                </c:pt>
                <c:pt idx="922" formatCode="General">
                  <c:v>-1.5965944878681739</c:v>
                </c:pt>
                <c:pt idx="923" formatCode="General">
                  <c:v>-1.5968513376432512</c:v>
                </c:pt>
                <c:pt idx="924" formatCode="General">
                  <c:v>-1.5970471977204141</c:v>
                </c:pt>
                <c:pt idx="925" formatCode="General">
                  <c:v>-1.5971805645862815</c:v>
                </c:pt>
                <c:pt idx="926" formatCode="General">
                  <c:v>-1.5972520305392308</c:v>
                </c:pt>
                <c:pt idx="927" formatCode="General">
                  <c:v>-1.5972641104832448</c:v>
                </c:pt>
                <c:pt idx="928" formatCode="General">
                  <c:v>-1.5972148564154907</c:v>
                </c:pt>
                <c:pt idx="929" formatCode="General">
                  <c:v>-1.597106085327276</c:v>
                </c:pt>
                <c:pt idx="930" formatCode="General">
                  <c:v>-1.5969380018334718</c:v>
                </c:pt>
                <c:pt idx="931" formatCode="General">
                  <c:v>-1.5967133376353075</c:v>
                </c:pt>
                <c:pt idx="932" formatCode="General">
                  <c:v>-1.596430816447139</c:v>
                </c:pt>
                <c:pt idx="933" formatCode="General">
                  <c:v>-1.5960917518495918</c:v>
                </c:pt>
                <c:pt idx="934" formatCode="General">
                  <c:v>-1.5956964456390139</c:v>
                </c:pt>
                <c:pt idx="935" formatCode="General">
                  <c:v>-1.5952463496618492</c:v>
                </c:pt>
                <c:pt idx="936" formatCode="General">
                  <c:v>-1.594741973114381</c:v>
                </c:pt>
                <c:pt idx="937" formatCode="General">
                  <c:v>-1.5941841642135302</c:v>
                </c:pt>
                <c:pt idx="938" formatCode="General">
                  <c:v>-1.5935732762121688</c:v>
                </c:pt>
                <c:pt idx="939" formatCode="General">
                  <c:v>-1.5929102302834934</c:v>
                </c:pt>
                <c:pt idx="940" formatCode="General">
                  <c:v>-1.5921956975155211</c:v>
                </c:pt>
                <c:pt idx="941" formatCode="General">
                  <c:v>-1.5914307049382401</c:v>
                </c:pt>
                <c:pt idx="942" formatCode="General">
                  <c:v>-1.5906158441247271</c:v>
                </c:pt>
                <c:pt idx="943" formatCode="General">
                  <c:v>-1.5897521635399769</c:v>
                </c:pt>
                <c:pt idx="944" formatCode="General">
                  <c:v>-1.5888401896706128</c:v>
                </c:pt>
                <c:pt idx="945" formatCode="General">
                  <c:v>-1.5878807450588823</c:v>
                </c:pt>
                <c:pt idx="946" formatCode="General">
                  <c:v>-1.5868749375944802</c:v>
                </c:pt>
                <c:pt idx="947" formatCode="General">
                  <c:v>-1.5858234057599461</c:v>
                </c:pt>
                <c:pt idx="948" formatCode="General">
                  <c:v>-1.5847269445804173</c:v>
                </c:pt>
                <c:pt idx="949" formatCode="General">
                  <c:v>-1.5835865045754431</c:v>
                </c:pt>
                <c:pt idx="950" formatCode="General">
                  <c:v>-1.5824030292037534</c:v>
                </c:pt>
                <c:pt idx="951" formatCode="General">
                  <c:v>-1.5811773466211321</c:v>
                </c:pt>
                <c:pt idx="952" formatCode="General">
                  <c:v>-1.5799103791275684</c:v>
                </c:pt>
                <c:pt idx="953" formatCode="General">
                  <c:v>-1.5786029883121344</c:v>
                </c:pt>
                <c:pt idx="954" formatCode="General">
                  <c:v>-1.5772561392725777</c:v>
                </c:pt>
                <c:pt idx="955" formatCode="General">
                  <c:v>-1.5758707606272111</c:v>
                </c:pt>
                <c:pt idx="956" formatCode="General">
                  <c:v>-1.5744478076115769</c:v>
                </c:pt>
                <c:pt idx="957" formatCode="General">
                  <c:v>-1.5729881883945254</c:v>
                </c:pt>
                <c:pt idx="958" formatCode="General">
                  <c:v>-1.571492976724663</c:v>
                </c:pt>
                <c:pt idx="959" formatCode="General">
                  <c:v>-1.5699637272054332</c:v>
                </c:pt>
                <c:pt idx="960" formatCode="General">
                  <c:v>-1.5684006603526939</c:v>
                </c:pt>
                <c:pt idx="961" formatCode="General">
                  <c:v>-1.5668045208197512</c:v>
                </c:pt>
                <c:pt idx="962" formatCode="General">
                  <c:v>-1.5651767788015363</c:v>
                </c:pt>
                <c:pt idx="963" formatCode="General">
                  <c:v>-1.5635184701641904</c:v>
                </c:pt>
                <c:pt idx="964" formatCode="General">
                  <c:v>-1.5618307033589005</c:v>
                </c:pt>
                <c:pt idx="965" formatCode="General">
                  <c:v>-1.5601133960832883</c:v>
                </c:pt>
                <c:pt idx="966" formatCode="General">
                  <c:v>-1.5583698080571651</c:v>
                </c:pt>
                <c:pt idx="967" formatCode="General">
                  <c:v>-1.556599987397064</c:v>
                </c:pt>
                <c:pt idx="968" formatCode="General">
                  <c:v>-1.5548050129921975</c:v>
                </c:pt>
                <c:pt idx="969" formatCode="General">
                  <c:v>-1.5529860282418468</c:v>
                </c:pt>
                <c:pt idx="970" formatCode="General">
                  <c:v>-1.5511444448201601</c:v>
                </c:pt>
                <c:pt idx="971" formatCode="General">
                  <c:v>-1.5492808779873997</c:v>
                </c:pt>
                <c:pt idx="972" formatCode="General">
                  <c:v>-1.547396767397089</c:v>
                </c:pt>
                <c:pt idx="973" formatCode="General">
                  <c:v>-1.5454932977739375</c:v>
                </c:pt>
                <c:pt idx="974" formatCode="General">
                  <c:v>-1.5435716476501469</c:v>
                </c:pt>
                <c:pt idx="975" formatCode="General">
                  <c:v>-1.5416332414541571</c:v>
                </c:pt>
                <c:pt idx="976" formatCode="General">
                  <c:v>-1.53967850163815</c:v>
                </c:pt>
                <c:pt idx="977" formatCode="General">
                  <c:v>-1.5377097335249985</c:v>
                </c:pt>
                <c:pt idx="978" formatCode="General">
                  <c:v>-1.5357277498461599</c:v>
                </c:pt>
                <c:pt idx="979" formatCode="General">
                  <c:v>-1.533733823470719</c:v>
                </c:pt>
                <c:pt idx="980" formatCode="General">
                  <c:v>-1.5317297064390303</c:v>
                </c:pt>
                <c:pt idx="981" formatCode="General">
                  <c:v>-1.5297157750283077</c:v>
                </c:pt>
                <c:pt idx="982" formatCode="General">
                  <c:v>-1.5276938099168476</c:v>
                </c:pt>
                <c:pt idx="983" formatCode="General">
                  <c:v>-1.5256651438021436</c:v>
                </c:pt>
                <c:pt idx="984" formatCode="General">
                  <c:v>-1.5236311246326224</c:v>
                </c:pt>
                <c:pt idx="985" formatCode="General">
                  <c:v>-1.5215931149732995</c:v>
                </c:pt>
                <c:pt idx="986" formatCode="General">
                  <c:v>-1.5195520174847772</c:v>
                </c:pt>
                <c:pt idx="987" formatCode="General">
                  <c:v>-1.5175101732319973</c:v>
                </c:pt>
                <c:pt idx="988" formatCode="General">
                  <c:v>-1.5154685161781671</c:v>
                </c:pt>
                <c:pt idx="989" formatCode="General">
                  <c:v>-1.5134284550399286</c:v>
                </c:pt>
                <c:pt idx="990" formatCode="General">
                  <c:v>-1.5113917641181303</c:v>
                </c:pt>
                <c:pt idx="991" formatCode="General">
                  <c:v>-1.5093592613499922</c:v>
                </c:pt>
                <c:pt idx="992" formatCode="General">
                  <c:v>-1.5073327062373423</c:v>
                </c:pt>
                <c:pt idx="993" formatCode="General">
                  <c:v>-1.505313612204553</c:v>
                </c:pt>
                <c:pt idx="994" formatCode="General">
                  <c:v>-1.5033034724799421</c:v>
                </c:pt>
                <c:pt idx="995" formatCode="General">
                  <c:v>-1.501303772146656</c:v>
                </c:pt>
                <c:pt idx="996" formatCode="General">
                  <c:v>-1.4993157283639533</c:v>
                </c:pt>
                <c:pt idx="997" formatCode="General">
                  <c:v>-1.4973415160966894</c:v>
                </c:pt>
                <c:pt idx="998" formatCode="General">
                  <c:v>-1.495382414844272</c:v>
                </c:pt>
                <c:pt idx="999" formatCode="General">
                  <c:v>-1.4934399028926535</c:v>
                </c:pt>
                <c:pt idx="1000" formatCode="General">
                  <c:v>-1.4915156042068389</c:v>
                </c:pt>
                <c:pt idx="1001" formatCode="General">
                  <c:v>-1.4896111282266276</c:v>
                </c:pt>
                <c:pt idx="1002" formatCode="General">
                  <c:v>-1.4877280521616214</c:v>
                </c:pt>
                <c:pt idx="1003" formatCode="General">
                  <c:v>-1.4858680122604611</c:v>
                </c:pt>
                <c:pt idx="1004" formatCode="General">
                  <c:v>-1.4840325892077857</c:v>
                </c:pt>
                <c:pt idx="1005" formatCode="General">
                  <c:v>-1.4822235340985372</c:v>
                </c:pt>
                <c:pt idx="1006" formatCode="General">
                  <c:v>-1.4804424537194762</c:v>
                </c:pt>
                <c:pt idx="1007" formatCode="General">
                  <c:v>-1.4786910298702978</c:v>
                </c:pt>
                <c:pt idx="1008" formatCode="General">
                  <c:v>-1.4769709418789887</c:v>
                </c:pt>
                <c:pt idx="1009" formatCode="General">
                  <c:v>-1.4752838873281107</c:v>
                </c:pt>
                <c:pt idx="1010" formatCode="General">
                  <c:v>-1.4736315754785636</c:v>
                </c:pt>
                <c:pt idx="1011" formatCode="General">
                  <c:v>-1.4720157273804517</c:v>
                </c:pt>
                <c:pt idx="1012" formatCode="General">
                  <c:v>-1.4704380205584471</c:v>
                </c:pt>
                <c:pt idx="1013" formatCode="General">
                  <c:v>-1.4689003076524969</c:v>
                </c:pt>
                <c:pt idx="1014" formatCode="General">
                  <c:v>-1.4674043501444558</c:v>
                </c:pt>
                <c:pt idx="1015" formatCode="General">
                  <c:v>-1.465951694272519</c:v>
                </c:pt>
                <c:pt idx="1016" formatCode="General">
                  <c:v>-1.4645391581150804</c:v>
                </c:pt>
                <c:pt idx="1017" formatCode="General">
                  <c:v>-1.4631790149573263</c:v>
                </c:pt>
                <c:pt idx="1018" formatCode="General">
                  <c:v>-1.4618598976730937</c:v>
                </c:pt>
                <c:pt idx="1019" formatCode="General">
                  <c:v>-1.4605991856061351</c:v>
                </c:pt>
                <c:pt idx="1020" formatCode="General">
                  <c:v>-1.4593915757650819</c:v>
                </c:pt>
                <c:pt idx="1021" formatCode="General">
                  <c:v>-1.4582376394868959</c:v>
                </c:pt>
                <c:pt idx="1022" formatCode="General">
                  <c:v>-1.4571371889406279</c:v>
                </c:pt>
                <c:pt idx="1023" formatCode="General">
                  <c:v>-1.4560982571999403</c:v>
                </c:pt>
                <c:pt idx="1024" formatCode="General">
                  <c:v>-1.4551225094569133</c:v>
                </c:pt>
                <c:pt idx="1025" formatCode="General">
                  <c:v>-1.4542035502053352</c:v>
                </c:pt>
                <c:pt idx="1026" formatCode="General">
                  <c:v>-1.4533582998137931</c:v>
                </c:pt>
                <c:pt idx="1027" formatCode="General">
                  <c:v>-1.4525683284496864</c:v>
                </c:pt>
                <c:pt idx="1028" formatCode="General">
                  <c:v>-1.4518328313446602</c:v>
                </c:pt>
                <c:pt idx="1029" formatCode="General">
                  <c:v>-1.4511782949087859</c:v>
                </c:pt>
                <c:pt idx="1030" formatCode="General">
                  <c:v>-1.4505959440223251</c:v>
                </c:pt>
                <c:pt idx="1031" formatCode="General">
                  <c:v>-1.4500863143777778</c:v>
                </c:pt>
                <c:pt idx="1032" formatCode="General">
                  <c:v>-1.4496644355220454</c:v>
                </c:pt>
                <c:pt idx="1033" formatCode="General">
                  <c:v>-1.4493060394152266</c:v>
                </c:pt>
                <c:pt idx="1034" formatCode="General">
                  <c:v>-1.4490262424711773</c:v>
                </c:pt>
                <c:pt idx="1035" formatCode="General">
                  <c:v>-1.4488204651769152</c:v>
                </c:pt>
                <c:pt idx="1036" formatCode="General">
                  <c:v>-1.4487057351976844</c:v>
                </c:pt>
                <c:pt idx="1037" formatCode="General">
                  <c:v>-1.4486733384820809</c:v>
                </c:pt>
                <c:pt idx="1038" formatCode="General">
                  <c:v>-1.4487245692975961</c:v>
                </c:pt>
                <c:pt idx="1039" formatCode="General">
                  <c:v>-1.4488740835884144</c:v>
                </c:pt>
                <c:pt idx="1040" formatCode="General">
                  <c:v>-1.4491056039043499</c:v>
                </c:pt>
                <c:pt idx="1041" formatCode="General">
                  <c:v>-1.4494290122607651</c:v>
                </c:pt>
                <c:pt idx="1042" formatCode="General">
                  <c:v>-1.4498442092453487</c:v>
                </c:pt>
                <c:pt idx="1043" formatCode="General">
                  <c:v>-1.4503571326962401</c:v>
                </c:pt>
                <c:pt idx="1044" formatCode="General">
                  <c:v>-1.4509678380420254</c:v>
                </c:pt>
                <c:pt idx="1045" formatCode="General">
                  <c:v>-1.4516838877171097</c:v>
                </c:pt>
                <c:pt idx="1046" formatCode="General">
                  <c:v>-1.4524953125457927</c:v>
                </c:pt>
                <c:pt idx="1047" formatCode="General">
                  <c:v>-1.4534100331961071</c:v>
                </c:pt>
                <c:pt idx="1048" formatCode="General">
                  <c:v>-1.4544245982896626</c:v>
                </c:pt>
                <c:pt idx="1049" formatCode="General">
                  <c:v>-1.4555513186353721</c:v>
                </c:pt>
                <c:pt idx="1050" formatCode="General">
                  <c:v>-1.4567868211310682</c:v>
                </c:pt>
                <c:pt idx="1051" formatCode="General">
                  <c:v>-1.4581469466907819</c:v>
                </c:pt>
                <c:pt idx="1052" formatCode="General">
                  <c:v>-1.4596062167349118</c:v>
                </c:pt>
                <c:pt idx="1053" formatCode="General">
                  <c:v>-1.4611795975334658</c:v>
                </c:pt>
                <c:pt idx="1054" formatCode="General">
                  <c:v>-1.4628558582878313</c:v>
                </c:pt>
                <c:pt idx="1055" formatCode="General">
                  <c:v>-1.4646636111701241</c:v>
                </c:pt>
                <c:pt idx="1056" formatCode="General">
                  <c:v>-1.4666018501362501</c:v>
                </c:pt>
                <c:pt idx="1057" formatCode="General">
                  <c:v>-1.4686515365783848</c:v>
                </c:pt>
                <c:pt idx="1058" formatCode="General">
                  <c:v>-1.4708290933184927</c:v>
                </c:pt>
                <c:pt idx="1059" formatCode="General">
                  <c:v>-1.4731279228530454</c:v>
                </c:pt>
                <c:pt idx="1060" formatCode="General">
                  <c:v>-1.4755514715644296</c:v>
                </c:pt>
                <c:pt idx="1061" formatCode="General">
                  <c:v>-1.4781063738486537</c:v>
                </c:pt>
                <c:pt idx="1062" formatCode="General">
                  <c:v>-1.4807921737285952</c:v>
                </c:pt>
                <c:pt idx="1063" formatCode="General">
                  <c:v>-1.4836098326890266</c:v>
                </c:pt>
                <c:pt idx="1064" formatCode="General">
                  <c:v>-1.4865529154396597</c:v>
                </c:pt>
                <c:pt idx="1065" formatCode="General">
                  <c:v>-1.4896401692900554</c:v>
                </c:pt>
                <c:pt idx="1066" formatCode="General">
                  <c:v>-1.4928584135936376</c:v>
                </c:pt>
                <c:pt idx="1067" formatCode="General">
                  <c:v>-1.4962220668647745</c:v>
                </c:pt>
                <c:pt idx="1068" formatCode="General">
                  <c:v>-1.4997264251463562</c:v>
                </c:pt>
                <c:pt idx="1069" formatCode="General">
                  <c:v>-1.5033731404770876</c:v>
                </c:pt>
                <c:pt idx="1070" formatCode="General">
                  <c:v>-1.5071637778007982</c:v>
                </c:pt>
                <c:pt idx="1071" formatCode="General">
                  <c:v>-1.5110999990303569</c:v>
                </c:pt>
                <c:pt idx="1072" formatCode="General">
                  <c:v>-1.5151836282709183</c:v>
                </c:pt>
                <c:pt idx="1073" formatCode="General">
                  <c:v>-1.5194155443413209</c:v>
                </c:pt>
                <c:pt idx="1074" formatCode="General">
                  <c:v>-1.5237976808366795</c:v>
                </c:pt>
                <c:pt idx="1075" formatCode="General">
                  <c:v>-1.5283314731528748</c:v>
                </c:pt>
                <c:pt idx="1076" formatCode="General">
                  <c:v>-1.5330183907902466</c:v>
                </c:pt>
                <c:pt idx="1077" formatCode="General">
                  <c:v>-1.537859856630277</c:v>
                </c:pt>
                <c:pt idx="1078" formatCode="General">
                  <c:v>-1.5428570237420089</c:v>
                </c:pt>
                <c:pt idx="1079" formatCode="General">
                  <c:v>-1.5480118941833254</c:v>
                </c:pt>
                <c:pt idx="1080" formatCode="General">
                  <c:v>-1.5533254425669654</c:v>
                </c:pt>
                <c:pt idx="1081" formatCode="General">
                  <c:v>-1.55879913331772</c:v>
                </c:pt>
                <c:pt idx="1082" formatCode="General">
                  <c:v>-1.5644342387786097</c:v>
                </c:pt>
                <c:pt idx="1083" formatCode="General">
                  <c:v>-1.5702325254538607</c:v>
                </c:pt>
                <c:pt idx="1084" formatCode="General">
                  <c:v>-1.576194183943052</c:v>
                </c:pt>
                <c:pt idx="1085" formatCode="General">
                  <c:v>-1.5823211389265879</c:v>
                </c:pt>
                <c:pt idx="1086" formatCode="General">
                  <c:v>-1.588614342666375</c:v>
                </c:pt>
                <c:pt idx="1087" formatCode="General">
                  <c:v>-1.5950750060212684</c:v>
                </c:pt>
                <c:pt idx="1088" formatCode="General">
                  <c:v>-1.6017043342272359</c:v>
                </c:pt>
                <c:pt idx="1089" formatCode="General">
                  <c:v>-1.608502973485578</c:v>
                </c:pt>
                <c:pt idx="1090" formatCode="General">
                  <c:v>-1.6154728563193501</c:v>
                </c:pt>
                <c:pt idx="1091" formatCode="General">
                  <c:v>-1.6226145703170047</c:v>
                </c:pt>
                <c:pt idx="1092" formatCode="General">
                  <c:v>-1.6299290437395868</c:v>
                </c:pt>
                <c:pt idx="1093" formatCode="General">
                  <c:v>-1.6374177249377979</c:v>
                </c:pt>
                <c:pt idx="1094" formatCode="General">
                  <c:v>-1.6450808429218498</c:v>
                </c:pt>
                <c:pt idx="1095" formatCode="General">
                  <c:v>-1.652919514524207</c:v>
                </c:pt>
                <c:pt idx="1096" formatCode="General">
                  <c:v>-1.66093456828402</c:v>
                </c:pt>
                <c:pt idx="1097" formatCode="General">
                  <c:v>-1.6691270193345318</c:v>
                </c:pt>
                <c:pt idx="1098" formatCode="General">
                  <c:v>-1.6774977091849976</c:v>
                </c:pt>
                <c:pt idx="1099" formatCode="General">
                  <c:v>-1.6860467321164236</c:v>
                </c:pt>
                <c:pt idx="1100" formatCode="General">
                  <c:v>-1.6947754524176446</c:v>
                </c:pt>
                <c:pt idx="1101" formatCode="General">
                  <c:v>-1.7036845619643728</c:v>
                </c:pt>
                <c:pt idx="1102" formatCode="General">
                  <c:v>-1.7127745252310831</c:v>
                </c:pt>
                <c:pt idx="1103" formatCode="General">
                  <c:v>-1.7220459410192248</c:v>
                </c:pt>
                <c:pt idx="1104" formatCode="General">
                  <c:v>-1.7314993697126653</c:v>
                </c:pt>
                <c:pt idx="1105" formatCode="General">
                  <c:v>-1.7411353334401767</c:v>
                </c:pt>
                <c:pt idx="1106" formatCode="General">
                  <c:v>-1.7509543157094427</c:v>
                </c:pt>
                <c:pt idx="1107" formatCode="General">
                  <c:v>-1.7609571002976026</c:v>
                </c:pt>
                <c:pt idx="1108" formatCode="General">
                  <c:v>-1.7711434161127428</c:v>
                </c:pt>
                <c:pt idx="1109" formatCode="General">
                  <c:v>-1.7815139661368846</c:v>
                </c:pt>
                <c:pt idx="1110" formatCode="General">
                  <c:v>-1.7920687265549304</c:v>
                </c:pt>
                <c:pt idx="1111" formatCode="General">
                  <c:v>-1.8028086839444271</c:v>
                </c:pt>
                <c:pt idx="1112" formatCode="General">
                  <c:v>-1.8137337379013374</c:v>
                </c:pt>
                <c:pt idx="1113" formatCode="General">
                  <c:v>-1.8248441430103952</c:v>
                </c:pt>
                <c:pt idx="1114" formatCode="General">
                  <c:v>-1.8361399989930405</c:v>
                </c:pt>
                <c:pt idx="1115" formatCode="General">
                  <c:v>-1.8476222455320581</c:v>
                </c:pt>
                <c:pt idx="1116" formatCode="General">
                  <c:v>-1.8592896355816819</c:v>
                </c:pt>
                <c:pt idx="1117" formatCode="General">
                  <c:v>-1.871142515646298</c:v>
                </c:pt>
                <c:pt idx="1118" formatCode="General">
                  <c:v>-1.8831811715137476</c:v>
                </c:pt>
                <c:pt idx="1119" formatCode="General">
                  <c:v>-1.895405481653583</c:v>
                </c:pt>
                <c:pt idx="1120" formatCode="General">
                  <c:v>-1.9078145175357406</c:v>
                </c:pt>
                <c:pt idx="1121" formatCode="General">
                  <c:v>-1.9204100984634493</c:v>
                </c:pt>
                <c:pt idx="1122" formatCode="General">
                  <c:v>-1.9331910929240763</c:v>
                </c:pt>
                <c:pt idx="1123" formatCode="General">
                  <c:v>-1.9461573801958778</c:v>
                </c:pt>
                <c:pt idx="1124" formatCode="General">
                  <c:v>-1.959308618508409</c:v>
                </c:pt>
                <c:pt idx="1125" formatCode="General">
                  <c:v>-1.9726446106901392</c:v>
                </c:pt>
                <c:pt idx="1126" formatCode="General">
                  <c:v>-1.9861651895354129</c:v>
                </c:pt>
                <c:pt idx="1127" formatCode="General">
                  <c:v>-1.9998695421095576</c:v>
                </c:pt>
                <c:pt idx="1128" formatCode="General">
                  <c:v>-2.0137578774261939</c:v>
                </c:pt>
                <c:pt idx="1129" formatCode="General">
                  <c:v>-2.0278295645406814</c:v>
                </c:pt>
                <c:pt idx="1130" formatCode="General">
                  <c:v>-2.042083968679556</c:v>
                </c:pt>
                <c:pt idx="1131" formatCode="General">
                  <c:v>-2.0565210052397802</c:v>
                </c:pt>
                <c:pt idx="1132" formatCode="General">
                  <c:v>-2.0711400410688583</c:v>
                </c:pt>
                <c:pt idx="1133" formatCode="General">
                  <c:v>-2.0859402118021038</c:v>
                </c:pt>
                <c:pt idx="1134" formatCode="General">
                  <c:v>-2.1009203566144095</c:v>
                </c:pt>
                <c:pt idx="1135" formatCode="General">
                  <c:v>-2.1160827306340622</c:v>
                </c:pt>
                <c:pt idx="1136" formatCode="General">
                  <c:v>-2.1314209556195394</c:v>
                </c:pt>
                <c:pt idx="1137" formatCode="General">
                  <c:v>-2.1469434124907778</c:v>
                </c:pt>
                <c:pt idx="1138" formatCode="General">
                  <c:v>-2.1626411827675724</c:v>
                </c:pt>
                <c:pt idx="1139" formatCode="General">
                  <c:v>-2.1785165184261643</c:v>
                </c:pt>
                <c:pt idx="1140" formatCode="General">
                  <c:v>-2.1945685090342977</c:v>
                </c:pt>
                <c:pt idx="1141" formatCode="General">
                  <c:v>-2.2107912228327606</c:v>
                </c:pt>
                <c:pt idx="1142" formatCode="General">
                  <c:v>-2.2271995131966449</c:v>
                </c:pt>
                <c:pt idx="1143" formatCode="General">
                  <c:v>-2.2437780183214002</c:v>
                </c:pt>
                <c:pt idx="1144" formatCode="General">
                  <c:v>-2.2605284144802624</c:v>
                </c:pt>
                <c:pt idx="1145" formatCode="General">
                  <c:v>-2.2774493089860783</c:v>
                </c:pt>
                <c:pt idx="1146" formatCode="General">
                  <c:v>-2.2945474824798353</c:v>
                </c:pt>
                <c:pt idx="1147" formatCode="General">
                  <c:v>-2.311812224870657</c:v>
                </c:pt>
                <c:pt idx="1148" formatCode="General">
                  <c:v>-2.3292461854908879</c:v>
                </c:pt>
                <c:pt idx="1149" formatCode="General">
                  <c:v>-2.3468460493785273</c:v>
                </c:pt>
                <c:pt idx="1150" formatCode="General">
                  <c:v>-2.3646181151123571</c:v>
                </c:pt>
                <c:pt idx="1151" formatCode="General">
                  <c:v>-2.382552008550455</c:v>
                </c:pt>
                <c:pt idx="1152" formatCode="General">
                  <c:v>-2.4006612593850463</c:v>
                </c:pt>
                <c:pt idx="1153" formatCode="General">
                  <c:v>-2.4189260269806852</c:v>
                </c:pt>
                <c:pt idx="1154" formatCode="General">
                  <c:v>-2.4373579033869177</c:v>
                </c:pt>
                <c:pt idx="1155" formatCode="General">
                  <c:v>-2.4559425992114043</c:v>
                </c:pt>
                <c:pt idx="1156" formatCode="General">
                  <c:v>-2.4746951710942255</c:v>
                </c:pt>
                <c:pt idx="1157" formatCode="General">
                  <c:v>-2.4936079973419112</c:v>
                </c:pt>
                <c:pt idx="1158" formatCode="General">
                  <c:v>-2.5126928766495524</c:v>
                </c:pt>
                <c:pt idx="1159" formatCode="General">
                  <c:v>-2.5319214489140691</c:v>
                </c:pt>
                <c:pt idx="1160" formatCode="General">
                  <c:v>-2.551306179623964</c:v>
                </c:pt>
                <c:pt idx="1161" formatCode="General">
                  <c:v>-2.5708316471236756</c:v>
                </c:pt>
                <c:pt idx="1162" formatCode="General">
                  <c:v>-2.5905247560793754</c:v>
                </c:pt>
                <c:pt idx="1163" formatCode="General">
                  <c:v>-2.6103804713410241</c:v>
                </c:pt>
                <c:pt idx="1164" formatCode="General">
                  <c:v>-2.6303776910586336</c:v>
                </c:pt>
                <c:pt idx="1165" formatCode="General">
                  <c:v>-2.6505296733842343</c:v>
                </c:pt>
                <c:pt idx="1166" formatCode="General">
                  <c:v>-2.6708257796546349</c:v>
                </c:pt>
                <c:pt idx="1167" formatCode="General">
                  <c:v>-2.691269082858966</c:v>
                </c:pt>
                <c:pt idx="1168" formatCode="General">
                  <c:v>-2.7118564312889575</c:v>
                </c:pt>
                <c:pt idx="1169" formatCode="General">
                  <c:v>-2.7325920277633813</c:v>
                </c:pt>
                <c:pt idx="1170" formatCode="General">
                  <c:v>-2.7534708164513759</c:v>
                </c:pt>
                <c:pt idx="1171" formatCode="General">
                  <c:v>-2.7744831452596799</c:v>
                </c:pt>
                <c:pt idx="1172" formatCode="General">
                  <c:v>-2.7956498587580967</c:v>
                </c:pt>
                <c:pt idx="1173" formatCode="General">
                  <c:v>-2.8169408683210904</c:v>
                </c:pt>
                <c:pt idx="1174" formatCode="General">
                  <c:v>-2.8383809203626384</c:v>
                </c:pt>
                <c:pt idx="1175" formatCode="General">
                  <c:v>-2.8599579583988515</c:v>
                </c:pt>
                <c:pt idx="1176" formatCode="General">
                  <c:v>-2.8816707552325553</c:v>
                </c:pt>
                <c:pt idx="1177" formatCode="General">
                  <c:v>-2.9035183144973189</c:v>
                </c:pt>
                <c:pt idx="1178" formatCode="General">
                  <c:v>-2.925499686945038</c:v>
                </c:pt>
                <c:pt idx="1179" formatCode="General">
                  <c:v>-2.947613692792153</c:v>
                </c:pt>
                <c:pt idx="1180" formatCode="General">
                  <c:v>-2.9698595252209472</c:v>
                </c:pt>
                <c:pt idx="1181" formatCode="General">
                  <c:v>-2.9922317663985396</c:v>
                </c:pt>
                <c:pt idx="1182" formatCode="General">
                  <c:v>-3.0147366214294351</c:v>
                </c:pt>
                <c:pt idx="1183" formatCode="General">
                  <c:v>-3.0373631509308439</c:v>
                </c:pt>
                <c:pt idx="1184" formatCode="General">
                  <c:v>-3.0601199157543277</c:v>
                </c:pt>
                <c:pt idx="1185" formatCode="General">
                  <c:v>-3.0829978975973731</c:v>
                </c:pt>
                <c:pt idx="1186" formatCode="General">
                  <c:v>-3.1060008032265287</c:v>
                </c:pt>
                <c:pt idx="1187" formatCode="General">
                  <c:v>-3.1291258049827917</c:v>
                </c:pt>
                <c:pt idx="1188" formatCode="General">
                  <c:v>-3.1523712104063577</c:v>
                </c:pt>
                <c:pt idx="1189" formatCode="General">
                  <c:v>-3.1757366659803239</c:v>
                </c:pt>
                <c:pt idx="1190" formatCode="General">
                  <c:v>-3.1992207318682446</c:v>
                </c:pt>
                <c:pt idx="1191" formatCode="General">
                  <c:v>-3.2228221808270945</c:v>
                </c:pt>
                <c:pt idx="1192" formatCode="General">
                  <c:v>-3.2465401421905895</c:v>
                </c:pt>
                <c:pt idx="1193" formatCode="General">
                  <c:v>-3.2703726890039846</c:v>
                </c:pt>
                <c:pt idx="1194" formatCode="General">
                  <c:v>-3.2943190358257368</c:v>
                </c:pt>
                <c:pt idx="1195" formatCode="General">
                  <c:v>-3.3183780402990593</c:v>
                </c:pt>
                <c:pt idx="1196" formatCode="General">
                  <c:v>-3.3425489182874202</c:v>
                </c:pt>
                <c:pt idx="1197" formatCode="General">
                  <c:v>-3.3668301397632376</c:v>
                </c:pt>
                <c:pt idx="1198" formatCode="General">
                  <c:v>-3.3912202954909745</c:v>
                </c:pt>
                <c:pt idx="1199" formatCode="General">
                  <c:v>-3.4157192717956448</c:v>
                </c:pt>
                <c:pt idx="1200" formatCode="General">
                  <c:v>-3.4403255963523875</c:v>
                </c:pt>
                <c:pt idx="1201" formatCode="General">
                  <c:v>-3.4650381046875083</c:v>
                </c:pt>
                <c:pt idx="1202" formatCode="General">
                  <c:v>-3.4898559034374514</c:v>
                </c:pt>
                <c:pt idx="1203" formatCode="General">
                  <c:v>-3.514777801449064</c:v>
                </c:pt>
                <c:pt idx="1204" formatCode="General">
                  <c:v>-3.5398030004728014</c:v>
                </c:pt>
                <c:pt idx="1205" formatCode="General">
                  <c:v>-3.5649306075534213</c:v>
                </c:pt>
                <c:pt idx="1206" formatCode="General">
                  <c:v>-3.5901593090215655</c:v>
                </c:pt>
                <c:pt idx="1207" formatCode="General">
                  <c:v>-3.6154881842088642</c:v>
                </c:pt>
                <c:pt idx="1208" formatCode="General">
                  <c:v>-3.6409166604089975</c:v>
                </c:pt>
                <c:pt idx="1209" formatCode="General">
                  <c:v>-3.6664436584955595</c:v>
                </c:pt>
                <c:pt idx="1210" formatCode="General">
                  <c:v>-3.6920682914039276</c:v>
                </c:pt>
                <c:pt idx="1211" formatCode="General">
                  <c:v>-3.7177896900881464</c:v>
                </c:pt>
                <c:pt idx="1212" formatCode="General">
                  <c:v>-3.7436070036127518</c:v>
                </c:pt>
                <c:pt idx="1213" formatCode="General">
                  <c:v>-3.769519399061501</c:v>
                </c:pt>
                <c:pt idx="1214" formatCode="General">
                  <c:v>-3.7955263679275717</c:v>
                </c:pt>
                <c:pt idx="1215" formatCode="General">
                  <c:v>-3.8216265521339707</c:v>
                </c:pt>
                <c:pt idx="1216" formatCode="General">
                  <c:v>-3.8478192631879651</c:v>
                </c:pt>
                <c:pt idx="1217" formatCode="General">
                  <c:v>-3.8741036746618249</c:v>
                </c:pt>
                <c:pt idx="1218" formatCode="General">
                  <c:v>-3.9004796001932434</c:v>
                </c:pt>
                <c:pt idx="1219" formatCode="General">
                  <c:v>-3.9269460273981309</c:v>
                </c:pt>
                <c:pt idx="1220" formatCode="General">
                  <c:v>-3.953502341007102</c:v>
                </c:pt>
                <c:pt idx="1221" formatCode="General">
                  <c:v>-3.9801476176667023</c:v>
                </c:pt>
                <c:pt idx="1222" formatCode="General">
                  <c:v>-4.0068812314673252</c:v>
                </c:pt>
                <c:pt idx="1223" formatCode="General">
                  <c:v>-4.0337029749239832</c:v>
                </c:pt>
                <c:pt idx="1224" formatCode="General">
                  <c:v>-4.0606115667390199</c:v>
                </c:pt>
                <c:pt idx="1225" formatCode="General">
                  <c:v>-4.0876067015755169</c:v>
                </c:pt>
                <c:pt idx="1226" formatCode="General">
                  <c:v>-4.1146877469002447</c:v>
                </c:pt>
                <c:pt idx="1227" formatCode="General">
                  <c:v>-4.1418539919518622</c:v>
                </c:pt>
                <c:pt idx="1228" formatCode="General">
                  <c:v>-4.1691051875506204</c:v>
                </c:pt>
                <c:pt idx="1229" formatCode="General">
                  <c:v>-4.1964406407023844</c:v>
                </c:pt>
                <c:pt idx="1230" formatCode="General">
                  <c:v>-4.2238599068878102</c:v>
                </c:pt>
                <c:pt idx="1231" formatCode="General">
                  <c:v>-4.2513623053375227</c:v>
                </c:pt>
                <c:pt idx="1232" formatCode="General">
                  <c:v>-4.2789474752460919</c:v>
                </c:pt>
                <c:pt idx="1233" formatCode="General">
                  <c:v>-4.3066150533475707</c:v>
                </c:pt>
                <c:pt idx="1234" formatCode="General">
                  <c:v>-4.3343641309043761</c:v>
                </c:pt>
                <c:pt idx="1235" formatCode="General">
                  <c:v>-4.362194735023138</c:v>
                </c:pt>
                <c:pt idx="1236" formatCode="General">
                  <c:v>-4.3901063892127112</c:v>
                </c:pt>
                <c:pt idx="1237" formatCode="General">
                  <c:v>-4.4180985670733364</c:v>
                </c:pt>
                <c:pt idx="1238" formatCode="General">
                  <c:v>-4.4461708766871908</c:v>
                </c:pt>
                <c:pt idx="1239" formatCode="General">
                  <c:v>-4.4743231541864148</c:v>
                </c:pt>
                <c:pt idx="1240" formatCode="General">
                  <c:v>-4.5025548674188158</c:v>
                </c:pt>
                <c:pt idx="1241" formatCode="General">
                  <c:v>-4.5308658473742298</c:v>
                </c:pt>
                <c:pt idx="1242" formatCode="General">
                  <c:v>-4.5592556328615643</c:v>
                </c:pt>
                <c:pt idx="1243" formatCode="General">
                  <c:v>-4.5877238733271142</c:v>
                </c:pt>
                <c:pt idx="1244" formatCode="General">
                  <c:v>-4.616270489701698</c:v>
                </c:pt>
                <c:pt idx="1245" formatCode="General">
                  <c:v>-4.6448951210459626</c:v>
                </c:pt>
                <c:pt idx="1246" formatCode="General">
                  <c:v>-4.673597795043932</c:v>
                </c:pt>
                <c:pt idx="1247" formatCode="General">
                  <c:v>-4.7023777474825152</c:v>
                </c:pt>
                <c:pt idx="1248" formatCode="General">
                  <c:v>-4.7312350235136762</c:v>
                </c:pt>
                <c:pt idx="1249" formatCode="General">
                  <c:v>-4.7601689076752365</c:v>
                </c:pt>
                <c:pt idx="1250" formatCode="General">
                  <c:v>-4.7891802615897348</c:v>
                </c:pt>
                <c:pt idx="1251" formatCode="General">
                  <c:v>-4.8182684064426624</c:v>
                </c:pt>
                <c:pt idx="1252" formatCode="General">
                  <c:v>-4.8474337582355247</c:v>
                </c:pt>
                <c:pt idx="1253" formatCode="General">
                  <c:v>-4.8766746735220181</c:v>
                </c:pt>
                <c:pt idx="1254" formatCode="General">
                  <c:v>-4.9059924770651833</c:v>
                </c:pt>
                <c:pt idx="1255" formatCode="General">
                  <c:v>-4.9353863138837895</c:v>
                </c:pt>
                <c:pt idx="1256" formatCode="General">
                  <c:v>-4.9648565460663718</c:v>
                </c:pt>
                <c:pt idx="1257" formatCode="General">
                  <c:v>-4.9944030976701441</c:v>
                </c:pt>
                <c:pt idx="1258" formatCode="General">
                  <c:v>-5.0240254033977436</c:v>
                </c:pt>
                <c:pt idx="1259" formatCode="General">
                  <c:v>-5.053724054979142</c:v>
                </c:pt>
                <c:pt idx="1260" formatCode="General">
                  <c:v>-5.0834990198375039</c:v>
                </c:pt>
                <c:pt idx="1261" formatCode="General">
                  <c:v>-5.1133497981589571</c:v>
                </c:pt>
                <c:pt idx="1262" formatCode="General">
                  <c:v>-5.1432789093618467</c:v>
                </c:pt>
                <c:pt idx="1263" formatCode="General">
                  <c:v>-5.1732818647386836</c:v>
                </c:pt>
                <c:pt idx="1264" formatCode="General">
                  <c:v>-5.2033609838585306</c:v>
                </c:pt>
                <c:pt idx="1265" formatCode="General">
                  <c:v>-5.2335180887555808</c:v>
                </c:pt>
                <c:pt idx="1266" formatCode="General">
                  <c:v>-5.2637497670206983</c:v>
                </c:pt>
                <c:pt idx="1267" formatCode="General">
                  <c:v>-5.2940578168678059</c:v>
                </c:pt>
                <c:pt idx="1268" formatCode="General">
                  <c:v>-5.3244413056592421</c:v>
                </c:pt>
                <c:pt idx="1269" formatCode="General">
                  <c:v>-5.3549026289656254</c:v>
                </c:pt>
                <c:pt idx="1270" formatCode="General">
                  <c:v>-5.3854407345742175</c:v>
                </c:pt>
                <c:pt idx="1271" formatCode="General">
                  <c:v>-5.4160606600157877</c:v>
                </c:pt>
                <c:pt idx="1272" formatCode="General">
                  <c:v>-5.4467530789345844</c:v>
                </c:pt>
                <c:pt idx="1273" formatCode="General">
                  <c:v>-5.4775228343974973</c:v>
                </c:pt>
                <c:pt idx="1274" formatCode="General">
                  <c:v>-5.5083624621675469</c:v>
                </c:pt>
                <c:pt idx="1275" formatCode="General">
                  <c:v>-5.5392873681124826</c:v>
                </c:pt>
                <c:pt idx="1276" formatCode="General">
                  <c:v>-5.5702904014049892</c:v>
                </c:pt>
                <c:pt idx="1277" formatCode="General">
                  <c:v>-5.6013872382260956</c:v>
                </c:pt>
                <c:pt idx="1278" formatCode="General">
                  <c:v>-5.6325476733727555</c:v>
                </c:pt>
                <c:pt idx="1279" formatCode="General">
                  <c:v>-5.6637870595917477</c:v>
                </c:pt>
                <c:pt idx="1280" formatCode="General">
                  <c:v>-5.6951058806373069</c:v>
                </c:pt>
                <c:pt idx="1281" formatCode="General">
                  <c:v>-5.7264880040408279</c:v>
                </c:pt>
                <c:pt idx="1282" formatCode="General">
                  <c:v>-5.7579658167626846</c:v>
                </c:pt>
                <c:pt idx="1283" formatCode="General">
                  <c:v>-5.7895359254822374</c:v>
                </c:pt>
                <c:pt idx="1284" formatCode="General">
                  <c:v>-5.8211752382942166</c:v>
                </c:pt>
                <c:pt idx="1285" formatCode="General">
                  <c:v>-5.8529009756225037</c:v>
                </c:pt>
                <c:pt idx="1286" formatCode="General">
                  <c:v>-5.8847030690888253</c:v>
                </c:pt>
                <c:pt idx="1287" formatCode="General">
                  <c:v>-5.9165838350416742</c:v>
                </c:pt>
                <c:pt idx="1288" formatCode="General">
                  <c:v>-5.9485504340714144</c:v>
                </c:pt>
                <c:pt idx="1289" formatCode="General">
                  <c:v>-5.9806005882700148</c:v>
                </c:pt>
                <c:pt idx="1290" formatCode="General">
                  <c:v>-6.0127337383843269</c:v>
                </c:pt>
                <c:pt idx="1291" formatCode="General">
                  <c:v>-6.0449412149897377</c:v>
                </c:pt>
                <c:pt idx="1292" formatCode="General">
                  <c:v>-6.077242729094948</c:v>
                </c:pt>
                <c:pt idx="1293" formatCode="General">
                  <c:v>-6.1096228142333793</c:v>
                </c:pt>
                <c:pt idx="1294" formatCode="General">
                  <c:v>-6.1420948914314373</c:v>
                </c:pt>
                <c:pt idx="1295" formatCode="General">
                  <c:v>-6.1746535029734559</c:v>
                </c:pt>
                <c:pt idx="1296" formatCode="General">
                  <c:v>-6.2072989410045132</c:v>
                </c:pt>
                <c:pt idx="1297" formatCode="General">
                  <c:v>-6.2400319473667558</c:v>
                </c:pt>
                <c:pt idx="1298" formatCode="General">
                  <c:v>-6.272853177713877</c:v>
                </c:pt>
                <c:pt idx="1299" formatCode="General">
                  <c:v>-6.3057633071131818</c:v>
                </c:pt>
                <c:pt idx="1300" formatCode="General">
                  <c:v>-6.3387630287134016</c:v>
                </c:pt>
                <c:pt idx="1301" formatCode="General">
                  <c:v>-6.3718530545637257</c:v>
                </c:pt>
                <c:pt idx="1302" formatCode="General">
                  <c:v>-6.4050341193336031</c:v>
                </c:pt>
                <c:pt idx="1303" formatCode="General">
                  <c:v>-6.4383069650314972</c:v>
                </c:pt>
                <c:pt idx="1304" formatCode="General">
                  <c:v>-6.4716723634046325</c:v>
                </c:pt>
                <c:pt idx="1305" formatCode="General">
                  <c:v>-6.5051311009987742</c:v>
                </c:pt>
                <c:pt idx="1306" formatCode="General">
                  <c:v>-6.5386840246086493</c:v>
                </c:pt>
                <c:pt idx="1307" formatCode="General">
                  <c:v>-6.5723318723223798</c:v>
                </c:pt>
                <c:pt idx="1308" formatCode="General">
                  <c:v>-6.6060755319072086</c:v>
                </c:pt>
                <c:pt idx="1309" formatCode="General">
                  <c:v>-6.6399158608982169</c:v>
                </c:pt>
                <c:pt idx="1310" formatCode="General">
                  <c:v>-6.6738537372256985</c:v>
                </c:pt>
                <c:pt idx="1311" formatCode="General">
                  <c:v>-6.7078900569204798</c:v>
                </c:pt>
                <c:pt idx="1312" formatCode="General">
                  <c:v>-6.74202573352364</c:v>
                </c:pt>
                <c:pt idx="1313" formatCode="General">
                  <c:v>-6.7762616984364392</c:v>
                </c:pt>
                <c:pt idx="1314" formatCode="General">
                  <c:v>-6.8105993023098179</c:v>
                </c:pt>
                <c:pt idx="1315" formatCode="General">
                  <c:v>-6.8450387542918527</c:v>
                </c:pt>
                <c:pt idx="1316" formatCode="General">
                  <c:v>-6.8795813555912773</c:v>
                </c:pt>
                <c:pt idx="1317" formatCode="General">
                  <c:v>-6.9142281440570876</c:v>
                </c:pt>
                <c:pt idx="1318" formatCode="General">
                  <c:v>-6.9489801371170756</c:v>
                </c:pt>
                <c:pt idx="1319" formatCode="General">
                  <c:v>-6.983838370132009</c:v>
                </c:pt>
                <c:pt idx="1320" formatCode="General">
                  <c:v>-7.0188038894629052</c:v>
                </c:pt>
                <c:pt idx="1321" formatCode="General">
                  <c:v>-7.053877263613817</c:v>
                </c:pt>
                <c:pt idx="1322" formatCode="General">
                  <c:v>-7.0890605141083398</c:v>
                </c:pt>
                <c:pt idx="1323" formatCode="General">
                  <c:v>-7.1243542263233408</c:v>
                </c:pt>
                <c:pt idx="1324" formatCode="General">
                  <c:v>-7.1597597078715545</c:v>
                </c:pt>
                <c:pt idx="1325" formatCode="General">
                  <c:v>-7.1952779643348812</c:v>
                </c:pt>
                <c:pt idx="1326" formatCode="General">
                  <c:v>-7.2309101397862641</c:v>
                </c:pt>
                <c:pt idx="1327" formatCode="General">
                  <c:v>-7.2666575109368345</c:v>
                </c:pt>
                <c:pt idx="1328" formatCode="General">
                  <c:v>-7.3025210140256824</c:v>
                </c:pt>
                <c:pt idx="1329" formatCode="General">
                  <c:v>-7.3385019519786567</c:v>
                </c:pt>
                <c:pt idx="1330" formatCode="General">
                  <c:v>-7.3746015263589122</c:v>
                </c:pt>
                <c:pt idx="1331" formatCode="General">
                  <c:v>-7.4108209498898852</c:v>
                </c:pt>
                <c:pt idx="1332" formatCode="General">
                  <c:v>-7.447161449737969</c:v>
                </c:pt>
                <c:pt idx="1333" formatCode="General">
                  <c:v>-7.4836242656208647</c:v>
                </c:pt>
                <c:pt idx="1334" formatCode="General">
                  <c:v>-7.5202106497936612</c:v>
                </c:pt>
                <c:pt idx="1335" formatCode="General">
                  <c:v>-7.5569216882866534</c:v>
                </c:pt>
                <c:pt idx="1336" formatCode="General">
                  <c:v>-7.5937591912585063</c:v>
                </c:pt>
                <c:pt idx="1337" formatCode="General">
                  <c:v>-7.6307239156366862</c:v>
                </c:pt>
                <c:pt idx="1338" formatCode="General">
                  <c:v>-7.6678172720933269</c:v>
                </c:pt>
                <c:pt idx="1339" formatCode="General">
                  <c:v>-7.7050407005077766</c:v>
                </c:pt>
                <c:pt idx="1340" formatCode="General">
                  <c:v>-7.7423954579917655</c:v>
                </c:pt>
                <c:pt idx="1341" formatCode="General">
                  <c:v>-7.7798828247841421</c:v>
                </c:pt>
                <c:pt idx="1342" formatCode="General">
                  <c:v>-7.8175042444610341</c:v>
                </c:pt>
                <c:pt idx="1343" formatCode="General">
                  <c:v>-7.8552610178583357</c:v>
                </c:pt>
                <c:pt idx="1344" formatCode="General">
                  <c:v>-7.8931545488700507</c:v>
                </c:pt>
                <c:pt idx="1345" formatCode="General">
                  <c:v>-7.9311861217180066</c:v>
                </c:pt>
                <c:pt idx="1346" formatCode="General">
                  <c:v>-7.9693571575300552</c:v>
                </c:pt>
                <c:pt idx="1347" formatCode="General">
                  <c:v>-8.0076688950442048</c:v>
                </c:pt>
                <c:pt idx="1348" formatCode="General">
                  <c:v>-8.0461230233145287</c:v>
                </c:pt>
                <c:pt idx="1349" formatCode="General">
                  <c:v>-8.084720800120774</c:v>
                </c:pt>
                <c:pt idx="1350" formatCode="General">
                  <c:v>-8.1234638915843576</c:v>
                </c:pt>
                <c:pt idx="1351" formatCode="General">
                  <c:v>-8.1623532066005176</c:v>
                </c:pt>
                <c:pt idx="1352" formatCode="General">
                  <c:v>-8.2013904220543807</c:v>
                </c:pt>
                <c:pt idx="1353" formatCode="General">
                  <c:v>-8.2405764756405659</c:v>
                </c:pt>
                <c:pt idx="1354" formatCode="General">
                  <c:v>-8.2799137829945053</c:v>
                </c:pt>
                <c:pt idx="1355" formatCode="General">
                  <c:v>-8.3194033510530403</c:v>
                </c:pt>
                <c:pt idx="1356" formatCode="General">
                  <c:v>-8.3590470608695533</c:v>
                </c:pt>
                <c:pt idx="1357" formatCode="General">
                  <c:v>-8.3988449943837722</c:v>
                </c:pt>
                <c:pt idx="1358" formatCode="General">
                  <c:v>-8.4387998700869318</c:v>
                </c:pt>
                <c:pt idx="1359" formatCode="General">
                  <c:v>-8.4789126585587908</c:v>
                </c:pt>
                <c:pt idx="1360" formatCode="General">
                  <c:v>-8.5191850789760188</c:v>
                </c:pt>
                <c:pt idx="1361" formatCode="General">
                  <c:v>-8.5596185414367234</c:v>
                </c:pt>
                <c:pt idx="1362" formatCode="General">
                  <c:v>-8.6002142127726096</c:v>
                </c:pt>
                <c:pt idx="1363" formatCode="General">
                  <c:v>-8.640974191625844</c:v>
                </c:pt>
                <c:pt idx="1364" formatCode="General">
                  <c:v>-8.6818997259040493</c:v>
                </c:pt>
                <c:pt idx="1365" formatCode="General">
                  <c:v>-8.7229918239303892</c:v>
                </c:pt>
                <c:pt idx="1366" formatCode="General">
                  <c:v>-8.7642526476375622</c:v>
                </c:pt>
                <c:pt idx="1367" formatCode="General">
                  <c:v>-8.8056830964970167</c:v>
                </c:pt>
                <c:pt idx="1368" formatCode="General">
                  <c:v>-8.8472849381665277</c:v>
                </c:pt>
                <c:pt idx="1369" formatCode="General">
                  <c:v>-8.8890619923964245</c:v>
                </c:pt>
                <c:pt idx="1370" formatCode="General">
                  <c:v>-8.9310111572958064</c:v>
                </c:pt>
                <c:pt idx="1371" formatCode="General">
                  <c:v>-8.9731362434722826</c:v>
                </c:pt>
                <c:pt idx="1372" formatCode="General">
                  <c:v>-9.0154405938869431</c:v>
                </c:pt>
                <c:pt idx="1373" formatCode="General">
                  <c:v>-9.0579220989227736</c:v>
                </c:pt>
                <c:pt idx="1374" formatCode="General">
                  <c:v>-9.100583967517089</c:v>
                </c:pt>
                <c:pt idx="1375" formatCode="General">
                  <c:v>-9.1434265419803396</c:v>
                </c:pt>
                <c:pt idx="1376" formatCode="General">
                  <c:v>-9.1864538510095102</c:v>
                </c:pt>
                <c:pt idx="1377" formatCode="General">
                  <c:v>-9.2296658930408526</c:v>
                </c:pt>
                <c:pt idx="1378" formatCode="General">
                  <c:v>-9.2730698172451511</c:v>
                </c:pt>
                <c:pt idx="1379" formatCode="General">
                  <c:v>-9.3166565006706712</c:v>
                </c:pt>
                <c:pt idx="1380" formatCode="General">
                  <c:v>-9.3604327078465204</c:v>
                </c:pt>
                <c:pt idx="1381" formatCode="General">
                  <c:v>-9.404391394389652</c:v>
                </c:pt>
                <c:pt idx="1382" formatCode="General">
                  <c:v>-9.4485508908293632</c:v>
                </c:pt>
                <c:pt idx="1383" formatCode="General">
                  <c:v>-9.4929044011718275</c:v>
                </c:pt>
                <c:pt idx="1384" formatCode="General">
                  <c:v>-9.5374704565807278</c:v>
                </c:pt>
                <c:pt idx="1385" formatCode="General">
                  <c:v>-9.582217076520763</c:v>
                </c:pt>
                <c:pt idx="1386" formatCode="General">
                  <c:v>-9.6271621788366062</c:v>
                </c:pt>
                <c:pt idx="1387" formatCode="General">
                  <c:v>-9.6723073555007808</c:v>
                </c:pt>
                <c:pt idx="1388" formatCode="General">
                  <c:v>-9.717636528624034</c:v>
                </c:pt>
                <c:pt idx="1389" formatCode="General">
                  <c:v>-9.763185913849334</c:v>
                </c:pt>
                <c:pt idx="1390" formatCode="General">
                  <c:v>-9.8089531212981669</c:v>
                </c:pt>
                <c:pt idx="1391" formatCode="General">
                  <c:v>-9.8549133688526567</c:v>
                </c:pt>
                <c:pt idx="1392" formatCode="General">
                  <c:v>-9.9010872483482721</c:v>
                </c:pt>
                <c:pt idx="1393" formatCode="General">
                  <c:v>-9.9474645296964681</c:v>
                </c:pt>
                <c:pt idx="1394" formatCode="General">
                  <c:v>-9.9940486752988882</c:v>
                </c:pt>
                <c:pt idx="1395" formatCode="General">
                  <c:v>-10.040848591588933</c:v>
                </c:pt>
                <c:pt idx="1396" formatCode="General">
                  <c:v>-10.08786274857157</c:v>
                </c:pt>
                <c:pt idx="1397" formatCode="General">
                  <c:v>-10.135091375778231</c:v>
                </c:pt>
                <c:pt idx="1398" formatCode="General">
                  <c:v>-10.182536594268917</c:v>
                </c:pt>
                <c:pt idx="1399" formatCode="General">
                  <c:v>-10.230188928791682</c:v>
                </c:pt>
                <c:pt idx="1400" formatCode="General">
                  <c:v>-10.278071267506416</c:v>
                </c:pt>
                <c:pt idx="1401" formatCode="General">
                  <c:v>-10.326167643138868</c:v>
                </c:pt>
                <c:pt idx="1402" formatCode="General">
                  <c:v>-10.374493590920013</c:v>
                </c:pt>
                <c:pt idx="1403" formatCode="General">
                  <c:v>-10.423043519019204</c:v>
                </c:pt>
                <c:pt idx="1404" formatCode="General">
                  <c:v>-10.47181892730487</c:v>
                </c:pt>
                <c:pt idx="1405" formatCode="General">
                  <c:v>-10.52082127224687</c:v>
                </c:pt>
                <c:pt idx="1406" formatCode="General">
                  <c:v>-10.570052018915694</c:v>
                </c:pt>
                <c:pt idx="1407" formatCode="General">
                  <c:v>-10.619512629052485</c:v>
                </c:pt>
                <c:pt idx="1408" formatCode="General">
                  <c:v>-10.669204559974251</c:v>
                </c:pt>
                <c:pt idx="1409" formatCode="General">
                  <c:v>-10.719129264191196</c:v>
                </c:pt>
                <c:pt idx="1410" formatCode="General">
                  <c:v>-10.769288189858683</c:v>
                </c:pt>
                <c:pt idx="1411" formatCode="General">
                  <c:v>-10.819682780116585</c:v>
                </c:pt>
                <c:pt idx="1412" formatCode="General">
                  <c:v>-10.870314472787948</c:v>
                </c:pt>
                <c:pt idx="1413" formatCode="General">
                  <c:v>-10.921184700488872</c:v>
                </c:pt>
                <c:pt idx="1414" formatCode="General">
                  <c:v>-10.972294890262841</c:v>
                </c:pt>
                <c:pt idx="1415" formatCode="General">
                  <c:v>-11.023646463169463</c:v>
                </c:pt>
                <c:pt idx="1416" formatCode="General">
                  <c:v>-11.075240834111112</c:v>
                </c:pt>
                <c:pt idx="1417" formatCode="General">
                  <c:v>-11.127079411728596</c:v>
                </c:pt>
                <c:pt idx="1418" formatCode="General">
                  <c:v>-11.179163597610648</c:v>
                </c:pt>
                <c:pt idx="1419" formatCode="General">
                  <c:v>-11.231495177284449</c:v>
                </c:pt>
                <c:pt idx="1420" formatCode="General">
                  <c:v>-11.284074765699033</c:v>
                </c:pt>
                <c:pt idx="1421" formatCode="General">
                  <c:v>-11.336904125800841</c:v>
                </c:pt>
                <c:pt idx="1422" formatCode="General">
                  <c:v>-11.389984630144989</c:v>
                </c:pt>
                <c:pt idx="1423" formatCode="General">
                  <c:v>-11.443317643062286</c:v>
                </c:pt>
                <c:pt idx="1424" formatCode="General">
                  <c:v>-11.496904520484481</c:v>
                </c:pt>
                <c:pt idx="1425" formatCode="General">
                  <c:v>-11.550746609817441</c:v>
                </c:pt>
                <c:pt idx="1426" formatCode="General">
                  <c:v>-11.604844808882758</c:v>
                </c:pt>
                <c:pt idx="1427" formatCode="General">
                  <c:v>-11.659201319074173</c:v>
                </c:pt>
                <c:pt idx="1428" formatCode="General">
                  <c:v>-11.71381702738452</c:v>
                </c:pt>
                <c:pt idx="1429" formatCode="General">
                  <c:v>-11.768693242870738</c:v>
                </c:pt>
                <c:pt idx="1430" formatCode="General">
                  <c:v>-11.82383126339324</c:v>
                </c:pt>
                <c:pt idx="1431" formatCode="General">
                  <c:v>-11.879232409335822</c:v>
                </c:pt>
                <c:pt idx="1432" formatCode="General">
                  <c:v>-11.934897897694357</c:v>
                </c:pt>
                <c:pt idx="1433" formatCode="General">
                  <c:v>-11.990829023256039</c:v>
                </c:pt>
                <c:pt idx="1434" formatCode="General">
                  <c:v>-12.04702703983817</c:v>
                </c:pt>
                <c:pt idx="1435" formatCode="General">
                  <c:v>-12.103493189335449</c:v>
                </c:pt>
                <c:pt idx="1436" formatCode="General">
                  <c:v>-12.160228701138511</c:v>
                </c:pt>
                <c:pt idx="1437" formatCode="General">
                  <c:v>-12.217234791341673</c:v>
                </c:pt>
                <c:pt idx="1438" formatCode="General">
                  <c:v>-12.274512627076605</c:v>
                </c:pt>
                <c:pt idx="1439" formatCode="General">
                  <c:v>-12.33206346979364</c:v>
                </c:pt>
                <c:pt idx="1440" formatCode="General">
                  <c:v>-12.389888459793429</c:v>
                </c:pt>
                <c:pt idx="1441" formatCode="General">
                  <c:v>-12.44798875817758</c:v>
                </c:pt>
                <c:pt idx="1442" formatCode="General">
                  <c:v>-12.50636550931279</c:v>
                </c:pt>
                <c:pt idx="1443" formatCode="General">
                  <c:v>-12.565019849324568</c:v>
                </c:pt>
                <c:pt idx="1444" formatCode="General">
                  <c:v>-12.623952892775213</c:v>
                </c:pt>
                <c:pt idx="1445" formatCode="General">
                  <c:v>-12.683165738528308</c:v>
                </c:pt>
                <c:pt idx="1446" formatCode="General">
                  <c:v>-12.742659471472104</c:v>
                </c:pt>
                <c:pt idx="1447" formatCode="General">
                  <c:v>-12.802435160517607</c:v>
                </c:pt>
                <c:pt idx="1448" formatCode="General">
                  <c:v>-12.862493852884137</c:v>
                </c:pt>
                <c:pt idx="1449" formatCode="General">
                  <c:v>-12.922836583500398</c:v>
                </c:pt>
                <c:pt idx="1450" formatCode="General">
                  <c:v>-12.983464368251465</c:v>
                </c:pt>
                <c:pt idx="1451" formatCode="General">
                  <c:v>-13.044378204792222</c:v>
                </c:pt>
                <c:pt idx="1452" formatCode="General">
                  <c:v>-13.105579072291912</c:v>
                </c:pt>
                <c:pt idx="1453" formatCode="General">
                  <c:v>-13.167067931274291</c:v>
                </c:pt>
                <c:pt idx="1454" formatCode="General">
                  <c:v>-13.228845722256956</c:v>
                </c:pt>
                <c:pt idx="1455" formatCode="General">
                  <c:v>-13.290913367382995</c:v>
                </c:pt>
                <c:pt idx="1456" formatCode="General">
                  <c:v>-13.353271772616846</c:v>
                </c:pt>
                <c:pt idx="1457" formatCode="General">
                  <c:v>-13.415921818366677</c:v>
                </c:pt>
                <c:pt idx="1458" formatCode="General">
                  <c:v>-13.478864366676135</c:v>
                </c:pt>
                <c:pt idx="1459" formatCode="General">
                  <c:v>-13.542100259434607</c:v>
                </c:pt>
                <c:pt idx="1460" formatCode="General">
                  <c:v>-13.605630259362655</c:v>
                </c:pt>
                <c:pt idx="1461" formatCode="General">
                  <c:v>-13.669455280306744</c:v>
                </c:pt>
                <c:pt idx="1462" formatCode="General">
                  <c:v>-13.733576044065645</c:v>
                </c:pt>
                <c:pt idx="1463" formatCode="General">
                  <c:v>-13.797993258327722</c:v>
                </c:pt>
                <c:pt idx="1464" formatCode="General">
                  <c:v>-13.862707753465749</c:v>
                </c:pt>
                <c:pt idx="1465" formatCode="General">
                  <c:v>-13.927720192138036</c:v>
                </c:pt>
                <c:pt idx="1466" formatCode="General">
                  <c:v>-13.993031307441209</c:v>
                </c:pt>
                <c:pt idx="1467" formatCode="General">
                  <c:v>-14.058641684699051</c:v>
                </c:pt>
                <c:pt idx="1468" formatCode="General">
                  <c:v>-14.12455200321453</c:v>
                </c:pt>
                <c:pt idx="1469" formatCode="General">
                  <c:v>-14.190762755519781</c:v>
                </c:pt>
                <c:pt idx="1470" formatCode="General">
                  <c:v>-14.257274808245347</c:v>
                </c:pt>
                <c:pt idx="1471" formatCode="General">
                  <c:v>-14.324088599536388</c:v>
                </c:pt>
                <c:pt idx="1472" formatCode="General">
                  <c:v>-14.39120491975163</c:v>
                </c:pt>
                <c:pt idx="1473" formatCode="General">
                  <c:v>-14.458623862748635</c:v>
                </c:pt>
                <c:pt idx="1474" formatCode="General">
                  <c:v>-14.526348162119223</c:v>
                </c:pt>
                <c:pt idx="1475" formatCode="General">
                  <c:v>-14.594373778252711</c:v>
                </c:pt>
                <c:pt idx="1476" formatCode="General">
                  <c:v>-14.662704101084849</c:v>
                </c:pt>
                <c:pt idx="1477" formatCode="General">
                  <c:v>-14.731340891400492</c:v>
                </c:pt>
                <c:pt idx="1478" formatCode="General">
                  <c:v>-14.800281531075576</c:v>
                </c:pt>
                <c:pt idx="1479" formatCode="General">
                  <c:v>-14.869527116021526</c:v>
                </c:pt>
                <c:pt idx="1480" formatCode="General">
                  <c:v>-14.939078229125329</c:v>
                </c:pt>
                <c:pt idx="1481" formatCode="General">
                  <c:v>-15.008934690053049</c:v>
                </c:pt>
                <c:pt idx="1482" formatCode="General">
                  <c:v>-15.079098606446072</c:v>
                </c:pt>
                <c:pt idx="1483" formatCode="General">
                  <c:v>-15.149576882546395</c:v>
                </c:pt>
                <c:pt idx="1484" formatCode="General">
                  <c:v>-15.220352231946411</c:v>
                </c:pt>
                <c:pt idx="1485" formatCode="General">
                  <c:v>-15.291437371750677</c:v>
                </c:pt>
                <c:pt idx="1486" formatCode="General">
                  <c:v>-15.362830252954808</c:v>
                </c:pt>
                <c:pt idx="1487" formatCode="General">
                  <c:v>-15.434523195624433</c:v>
                </c:pt>
                <c:pt idx="1488" formatCode="General">
                  <c:v>-15.506531190649554</c:v>
                </c:pt>
                <c:pt idx="1489" formatCode="General">
                  <c:v>-15.578847339103056</c:v>
                </c:pt>
                <c:pt idx="1490" formatCode="General">
                  <c:v>-15.651486837929907</c:v>
                </c:pt>
                <c:pt idx="1491" formatCode="General">
                  <c:v>-15.724419433671603</c:v>
                </c:pt>
                <c:pt idx="1492" formatCode="General">
                  <c:v>-15.797660267374338</c:v>
                </c:pt>
                <c:pt idx="1493" formatCode="General">
                  <c:v>-15.871209442310223</c:v>
                </c:pt>
                <c:pt idx="1494" formatCode="General">
                  <c:v>-15.945050733233955</c:v>
                </c:pt>
                <c:pt idx="1495" formatCode="General">
                  <c:v>-16.019216018203835</c:v>
                </c:pt>
                <c:pt idx="1496" formatCode="General">
                  <c:v>-16.093701714506636</c:v>
                </c:pt>
                <c:pt idx="1497" formatCode="General">
                  <c:v>-16.168483797300148</c:v>
                </c:pt>
                <c:pt idx="1498" formatCode="General">
                  <c:v>-16.243579414321143</c:v>
                </c:pt>
                <c:pt idx="1499" formatCode="General">
                  <c:v>-16.318977779136343</c:v>
                </c:pt>
                <c:pt idx="1500" formatCode="General">
                  <c:v>-16.39468077566767</c:v>
                </c:pt>
                <c:pt idx="1501" formatCode="General">
                  <c:v>-16.470694779299993</c:v>
                </c:pt>
                <c:pt idx="1503">
                  <c:v>-16.470694779299315</c:v>
                </c:pt>
                <c:pt idx="1504">
                  <c:v>-16.194814418598487</c:v>
                </c:pt>
                <c:pt idx="1505">
                  <c:v>-15.921068278299634</c:v>
                </c:pt>
                <c:pt idx="1506">
                  <c:v>-15.649549734700919</c:v>
                </c:pt>
                <c:pt idx="1507">
                  <c:v>-15.380300551899088</c:v>
                </c:pt>
                <c:pt idx="1508">
                  <c:v>-15.113375613401653</c:v>
                </c:pt>
                <c:pt idx="1509">
                  <c:v>-14.848827734799627</c:v>
                </c:pt>
                <c:pt idx="1510">
                  <c:v>-14.586708794398994</c:v>
                </c:pt>
                <c:pt idx="1511">
                  <c:v>-14.327066717102584</c:v>
                </c:pt>
                <c:pt idx="1512">
                  <c:v>-14.069948300299497</c:v>
                </c:pt>
                <c:pt idx="1513">
                  <c:v>-13.815397948298537</c:v>
                </c:pt>
                <c:pt idx="1514">
                  <c:v>-13.563457812400854</c:v>
                </c:pt>
                <c:pt idx="1515">
                  <c:v>-13.314168348201282</c:v>
                </c:pt>
                <c:pt idx="1516">
                  <c:v>-13.067569088299004</c:v>
                </c:pt>
                <c:pt idx="1517">
                  <c:v>-12.823687911201153</c:v>
                </c:pt>
                <c:pt idx="1518">
                  <c:v>-12.582575740900817</c:v>
                </c:pt>
                <c:pt idx="1519">
                  <c:v>-12.344233596301912</c:v>
                </c:pt>
                <c:pt idx="1520">
                  <c:v>-12.108717892200097</c:v>
                </c:pt>
                <c:pt idx="1521">
                  <c:v>-11.876059437499611</c:v>
                </c:pt>
                <c:pt idx="1522">
                  <c:v>-11.646252931700987</c:v>
                </c:pt>
                <c:pt idx="1523">
                  <c:v>-11.419330587599765</c:v>
                </c:pt>
                <c:pt idx="1524">
                  <c:v>-11.19533016939924</c:v>
                </c:pt>
                <c:pt idx="1525">
                  <c:v>-10.974259793800242</c:v>
                </c:pt>
                <c:pt idx="1526">
                  <c:v>-10.756135901698562</c:v>
                </c:pt>
                <c:pt idx="1527">
                  <c:v>-10.540972459399953</c:v>
                </c:pt>
                <c:pt idx="1528">
                  <c:v>-10.328782313999843</c:v>
                </c:pt>
                <c:pt idx="1529">
                  <c:v>-10.119574515600561</c:v>
                </c:pt>
                <c:pt idx="1530">
                  <c:v>-9.9133591112788011</c:v>
                </c:pt>
                <c:pt idx="1531">
                  <c:v>-9.7101409460990045</c:v>
                </c:pt>
                <c:pt idx="1532">
                  <c:v>-9.5099243463805561</c:v>
                </c:pt>
                <c:pt idx="1533">
                  <c:v>-9.3127131759612549</c:v>
                </c:pt>
                <c:pt idx="1534">
                  <c:v>-9.1185076362691575</c:v>
                </c:pt>
                <c:pt idx="1535">
                  <c:v>-8.9273071318779991</c:v>
                </c:pt>
                <c:pt idx="1536">
                  <c:v>-8.7391075956798066</c:v>
                </c:pt>
                <c:pt idx="1537">
                  <c:v>-8.5539057714394708</c:v>
                </c:pt>
                <c:pt idx="1538">
                  <c:v>-8.3716922049900049</c:v>
                </c:pt>
                <c:pt idx="1539">
                  <c:v>-8.1924665280092572</c:v>
                </c:pt>
                <c:pt idx="1540">
                  <c:v>-8.016210703128662</c:v>
                </c:pt>
                <c:pt idx="1541">
                  <c:v>-7.8429225377211047</c:v>
                </c:pt>
                <c:pt idx="1542">
                  <c:v>-7.6725744443392747</c:v>
                </c:pt>
                <c:pt idx="1543">
                  <c:v>-7.5051793250025325</c:v>
                </c:pt>
                <c:pt idx="1544">
                  <c:v>-7.3406944456102101</c:v>
                </c:pt>
                <c:pt idx="1545">
                  <c:v>-7.179101453418185</c:v>
                </c:pt>
                <c:pt idx="1546">
                  <c:v>-7.0204194570280922</c:v>
                </c:pt>
                <c:pt idx="1547">
                  <c:v>-6.8645907043602374</c:v>
                </c:pt>
                <c:pt idx="1548">
                  <c:v>-6.7116097507619381</c:v>
                </c:pt>
                <c:pt idx="1549">
                  <c:v>-6.5614446754093629</c:v>
                </c:pt>
                <c:pt idx="1550">
                  <c:v>-6.414084443819223</c:v>
                </c:pt>
                <c:pt idx="1551">
                  <c:v>-6.2695111070985181</c:v>
                </c:pt>
                <c:pt idx="1552">
                  <c:v>-6.1276858538468941</c:v>
                </c:pt>
                <c:pt idx="1553">
                  <c:v>-5.9885871429293864</c:v>
                </c:pt>
                <c:pt idx="1554">
                  <c:v>-5.8522067492287508</c:v>
                </c:pt>
                <c:pt idx="1555">
                  <c:v>-5.7184688025890233</c:v>
                </c:pt>
                <c:pt idx="1556">
                  <c:v>-5.5873964917796153</c:v>
                </c:pt>
                <c:pt idx="1557">
                  <c:v>-5.4589356451683129</c:v>
                </c:pt>
                <c:pt idx="1558">
                  <c:v>-5.3330543284192142</c:v>
                </c:pt>
                <c:pt idx="1559">
                  <c:v>-5.2097341589912523</c:v>
                </c:pt>
                <c:pt idx="1560">
                  <c:v>-5.088933704930338</c:v>
                </c:pt>
                <c:pt idx="1561">
                  <c:v>-4.9706387815697264</c:v>
                </c:pt>
                <c:pt idx="1562">
                  <c:v>-4.8547972145206737</c:v>
                </c:pt>
                <c:pt idx="1563">
                  <c:v>-4.7413839406089542</c:v>
                </c:pt>
                <c:pt idx="1564">
                  <c:v>-4.6303644073614576</c:v>
                </c:pt>
                <c:pt idx="1565">
                  <c:v>-4.5217082733401623</c:v>
                </c:pt>
                <c:pt idx="1566">
                  <c:v>-4.4153803770601394</c:v>
                </c:pt>
                <c:pt idx="1567">
                  <c:v>-4.3113473568191383</c:v>
                </c:pt>
                <c:pt idx="1568">
                  <c:v>-4.2095745339998061</c:v>
                </c:pt>
                <c:pt idx="1569">
                  <c:v>-4.1100276339194668</c:v>
                </c:pt>
                <c:pt idx="1570">
                  <c:v>-4.0126726307399636</c:v>
                </c:pt>
                <c:pt idx="1571">
                  <c:v>-3.9174732314599736</c:v>
                </c:pt>
                <c:pt idx="1572">
                  <c:v>-3.8243964806215192</c:v>
                </c:pt>
                <c:pt idx="1573">
                  <c:v>-3.7334064638199158</c:v>
                </c:pt>
                <c:pt idx="1574">
                  <c:v>-3.6444687127188238</c:v>
                </c:pt>
                <c:pt idx="1575">
                  <c:v>-3.5575487455509656</c:v>
                </c:pt>
                <c:pt idx="1576">
                  <c:v>-3.4726132722705048</c:v>
                </c:pt>
                <c:pt idx="1577">
                  <c:v>-3.3896232986894232</c:v>
                </c:pt>
                <c:pt idx="1578">
                  <c:v>-3.3085454221795576</c:v>
                </c:pt>
                <c:pt idx="1579">
                  <c:v>-3.2293478655899048</c:v>
                </c:pt>
                <c:pt idx="1580">
                  <c:v>-3.1519950653917803</c:v>
                </c:pt>
                <c:pt idx="1581">
                  <c:v>-3.0764529182618889</c:v>
                </c:pt>
                <c:pt idx="1582">
                  <c:v>-3.002687560681367</c:v>
                </c:pt>
                <c:pt idx="1583">
                  <c:v>-2.9306635466098498</c:v>
                </c:pt>
                <c:pt idx="1584">
                  <c:v>-2.8603484245020518</c:v>
                </c:pt>
                <c:pt idx="1585">
                  <c:v>-2.7917101764318244</c:v>
                </c:pt>
                <c:pt idx="1586">
                  <c:v>-2.7247168325394053</c:v>
                </c:pt>
                <c:pt idx="1587">
                  <c:v>-2.6593312356507597</c:v>
                </c:pt>
                <c:pt idx="1588">
                  <c:v>-2.5955268254492738</c:v>
                </c:pt>
                <c:pt idx="1589">
                  <c:v>-2.5332659284793873</c:v>
                </c:pt>
                <c:pt idx="1590">
                  <c:v>-2.4725198823096211</c:v>
                </c:pt>
                <c:pt idx="1591">
                  <c:v>-2.4132586256711006</c:v>
                </c:pt>
                <c:pt idx="1592">
                  <c:v>-2.3554435058201415</c:v>
                </c:pt>
                <c:pt idx="1593">
                  <c:v>-2.2990542441500734</c:v>
                </c:pt>
                <c:pt idx="1594">
                  <c:v>-2.2440692529189108</c:v>
                </c:pt>
                <c:pt idx="1595">
                  <c:v>-2.1904238136907255</c:v>
                </c:pt>
                <c:pt idx="1596">
                  <c:v>-2.1381400667202151</c:v>
                </c:pt>
                <c:pt idx="1597">
                  <c:v>-2.0871270620019633</c:v>
                </c:pt>
                <c:pt idx="1598">
                  <c:v>-2.0374040058805614</c:v>
                </c:pt>
                <c:pt idx="1599">
                  <c:v>-1.9889257976008303</c:v>
                </c:pt>
                <c:pt idx="1600">
                  <c:v>-1.9416559110499028</c:v>
                </c:pt>
                <c:pt idx="1601">
                  <c:v>-1.8955832324891795</c:v>
                </c:pt>
                <c:pt idx="1602">
                  <c:v>-1.8506785462098316</c:v>
                </c:pt>
                <c:pt idx="1603">
                  <c:v>-1.806911154450739</c:v>
                </c:pt>
                <c:pt idx="1604">
                  <c:v>-1.7642568402606313</c:v>
                </c:pt>
                <c:pt idx="1605">
                  <c:v>-1.7226897713206406</c:v>
                </c:pt>
                <c:pt idx="1606">
                  <c:v>-1.6821836600885185</c:v>
                </c:pt>
                <c:pt idx="1607">
                  <c:v>-1.6427143924689249</c:v>
                </c:pt>
                <c:pt idx="1608">
                  <c:v>-1.60425749576921</c:v>
                </c:pt>
                <c:pt idx="1609">
                  <c:v>-1.5667908232580214</c:v>
                </c:pt>
                <c:pt idx="1610">
                  <c:v>-1.5302881559508064</c:v>
                </c:pt>
                <c:pt idx="1611">
                  <c:v>-1.4947281392701406</c:v>
                </c:pt>
                <c:pt idx="1612">
                  <c:v>-1.4600865941799783</c:v>
                </c:pt>
                <c:pt idx="1613">
                  <c:v>-1.4263443782996812</c:v>
                </c:pt>
                <c:pt idx="1614">
                  <c:v>-1.3934786296992814</c:v>
                </c:pt>
                <c:pt idx="1615">
                  <c:v>-1.3614676447696024</c:v>
                </c:pt>
                <c:pt idx="1616">
                  <c:v>-1.3302907027708684</c:v>
                </c:pt>
                <c:pt idx="1617">
                  <c:v>-1.2999274556091611</c:v>
                </c:pt>
                <c:pt idx="1618">
                  <c:v>-1.270357465719363</c:v>
                </c:pt>
                <c:pt idx="1619">
                  <c:v>-1.241561775109288</c:v>
                </c:pt>
                <c:pt idx="1620">
                  <c:v>-1.2135221482732375</c:v>
                </c:pt>
                <c:pt idx="1621">
                  <c:v>-1.1862197619287731</c:v>
                </c:pt>
                <c:pt idx="1622">
                  <c:v>-1.1596339343003053</c:v>
                </c:pt>
                <c:pt idx="1623">
                  <c:v>-1.1337470623293378</c:v>
                </c:pt>
                <c:pt idx="1624">
                  <c:v>-1.1085432743411066</c:v>
                </c:pt>
                <c:pt idx="1625">
                  <c:v>-1.0840050898308382</c:v>
                </c:pt>
                <c:pt idx="1626">
                  <c:v>-1.0601153260797824</c:v>
                </c:pt>
                <c:pt idx="1627">
                  <c:v>-1.0368577147419968</c:v>
                </c:pt>
                <c:pt idx="1628">
                  <c:v>-1.0142157002096857</c:v>
                </c:pt>
                <c:pt idx="1629">
                  <c:v>-0.99217293033062681</c:v>
                </c:pt>
                <c:pt idx="1630">
                  <c:v>-0.97071519986800348</c:v>
                </c:pt>
                <c:pt idx="1631">
                  <c:v>-0.94982723243934253</c:v>
                </c:pt>
                <c:pt idx="1632">
                  <c:v>-0.92949430959172963</c:v>
                </c:pt>
                <c:pt idx="1633">
                  <c:v>-0.90970176105123812</c:v>
                </c:pt>
                <c:pt idx="1634">
                  <c:v>-0.89043604313247149</c:v>
                </c:pt>
                <c:pt idx="1635">
                  <c:v>-0.87168392324219068</c:v>
                </c:pt>
                <c:pt idx="1636">
                  <c:v>-0.85343044638555388</c:v>
                </c:pt>
                <c:pt idx="1637">
                  <c:v>-0.8356636385982702</c:v>
                </c:pt>
                <c:pt idx="1638">
                  <c:v>-0.81837383717531287</c:v>
                </c:pt>
                <c:pt idx="1639">
                  <c:v>-0.80153914044454655</c:v>
                </c:pt>
                <c:pt idx="1640">
                  <c:v>-0.78515706298400445</c:v>
                </c:pt>
                <c:pt idx="1641">
                  <c:v>-0.76922316943564972</c:v>
                </c:pt>
                <c:pt idx="1642">
                  <c:v>-0.75369268017171887</c:v>
                </c:pt>
                <c:pt idx="1643">
                  <c:v>-0.73859140463944917</c:v>
                </c:pt>
                <c:pt idx="1644">
                  <c:v>-0.72389034750792913</c:v>
                </c:pt>
                <c:pt idx="1645">
                  <c:v>-0.70957772822702925</c:v>
                </c:pt>
                <c:pt idx="1646">
                  <c:v>-0.69565085315545572</c:v>
                </c:pt>
                <c:pt idx="1647">
                  <c:v>-0.68209592488408044</c:v>
                </c:pt>
                <c:pt idx="1648">
                  <c:v>-0.66890303690408603</c:v>
                </c:pt>
                <c:pt idx="1649">
                  <c:v>-0.65606107974532712</c:v>
                </c:pt>
                <c:pt idx="1650">
                  <c:v>-0.64356327447487804</c:v>
                </c:pt>
                <c:pt idx="1651">
                  <c:v>-0.63139911605925914</c:v>
                </c:pt>
                <c:pt idx="1652">
                  <c:v>-0.6195610899549121</c:v>
                </c:pt>
                <c:pt idx="1653">
                  <c:v>-0.608037042019965</c:v>
                </c:pt>
                <c:pt idx="1654">
                  <c:v>-0.59682045595949351</c:v>
                </c:pt>
                <c:pt idx="1655">
                  <c:v>-0.58590274921637409</c:v>
                </c:pt>
                <c:pt idx="1656">
                  <c:v>-0.57527597721568147</c:v>
                </c:pt>
                <c:pt idx="1657">
                  <c:v>-0.56493189270197763</c:v>
                </c:pt>
                <c:pt idx="1658">
                  <c:v>-0.55486303427055117</c:v>
                </c:pt>
                <c:pt idx="1659">
                  <c:v>-0.54506168485370232</c:v>
                </c:pt>
                <c:pt idx="1660">
                  <c:v>-0.53552078655344992</c:v>
                </c:pt>
                <c:pt idx="1661">
                  <c:v>-0.52623312849648896</c:v>
                </c:pt>
                <c:pt idx="1662">
                  <c:v>-0.51719154004688062</c:v>
                </c:pt>
                <c:pt idx="1663">
                  <c:v>-0.50838979956499442</c:v>
                </c:pt>
                <c:pt idx="1664">
                  <c:v>-0.4998206928148804</c:v>
                </c:pt>
                <c:pt idx="1665">
                  <c:v>-0.49147700222135376</c:v>
                </c:pt>
                <c:pt idx="1666">
                  <c:v>-0.48335461620311315</c:v>
                </c:pt>
                <c:pt idx="1667">
                  <c:v>-0.47544632740801868</c:v>
                </c:pt>
                <c:pt idx="1668">
                  <c:v>-0.467747273488681</c:v>
                </c:pt>
                <c:pt idx="1669">
                  <c:v>-0.46024979912022884</c:v>
                </c:pt>
                <c:pt idx="1670">
                  <c:v>-0.45294883754790199</c:v>
                </c:pt>
                <c:pt idx="1671">
                  <c:v>-0.44583935039308148</c:v>
                </c:pt>
                <c:pt idx="1672">
                  <c:v>-0.43891596284084916</c:v>
                </c:pt>
                <c:pt idx="1673">
                  <c:v>-0.4321735044628397</c:v>
                </c:pt>
                <c:pt idx="1674">
                  <c:v>-0.42560749963234762</c:v>
                </c:pt>
                <c:pt idx="1675">
                  <c:v>-0.41921176871012783</c:v>
                </c:pt>
                <c:pt idx="1676">
                  <c:v>-0.41298225884811618</c:v>
                </c:pt>
                <c:pt idx="1677">
                  <c:v>-0.40691362070190612</c:v>
                </c:pt>
                <c:pt idx="1678">
                  <c:v>-0.40100269075203637</c:v>
                </c:pt>
                <c:pt idx="1679">
                  <c:v>-0.3952441720872229</c:v>
                </c:pt>
                <c:pt idx="1680">
                  <c:v>-0.38963404290503034</c:v>
                </c:pt>
                <c:pt idx="1681">
                  <c:v>-0.38416968621420561</c:v>
                </c:pt>
                <c:pt idx="1682">
                  <c:v>-0.37884293611038555</c:v>
                </c:pt>
                <c:pt idx="1683">
                  <c:v>-0.37365484283877898</c:v>
                </c:pt>
                <c:pt idx="1684">
                  <c:v>-0.36859635867419444</c:v>
                </c:pt>
                <c:pt idx="1685">
                  <c:v>-0.36366711024869974</c:v>
                </c:pt>
                <c:pt idx="1686">
                  <c:v>-0.35886578991899454</c:v>
                </c:pt>
                <c:pt idx="1687">
                  <c:v>-0.35418102790296696</c:v>
                </c:pt>
                <c:pt idx="1688">
                  <c:v>-0.34961631503639312</c:v>
                </c:pt>
                <c:pt idx="1689">
                  <c:v>-0.34517174780537963</c:v>
                </c:pt>
                <c:pt idx="1690">
                  <c:v>-0.34083289744870648</c:v>
                </c:pt>
                <c:pt idx="1691">
                  <c:v>-0.33659681304653943</c:v>
                </c:pt>
                <c:pt idx="1692">
                  <c:v>-0.33247624755829652</c:v>
                </c:pt>
                <c:pt idx="1693">
                  <c:v>-0.32845333483666339</c:v>
                </c:pt>
                <c:pt idx="1694">
                  <c:v>-0.32452758105866664</c:v>
                </c:pt>
                <c:pt idx="1695">
                  <c:v>-0.32070151593070856</c:v>
                </c:pt>
                <c:pt idx="1696">
                  <c:v>-0.31697343325453631</c:v>
                </c:pt>
                <c:pt idx="1697">
                  <c:v>-0.31332406753317338</c:v>
                </c:pt>
                <c:pt idx="1698">
                  <c:v>-0.30976871886351898</c:v>
                </c:pt>
                <c:pt idx="1699">
                  <c:v>-0.30630549686511033</c:v>
                </c:pt>
                <c:pt idx="1700">
                  <c:v>-0.30291934263359543</c:v>
                </c:pt>
                <c:pt idx="1701">
                  <c:v>-0.29961230578938253</c:v>
                </c:pt>
                <c:pt idx="1702">
                  <c:v>-0.29638536276069938</c:v>
                </c:pt>
                <c:pt idx="1703">
                  <c:v>-0.29323794076514814</c:v>
                </c:pt>
                <c:pt idx="1704">
                  <c:v>-0.29016332627304819</c:v>
                </c:pt>
                <c:pt idx="1705">
                  <c:v>-0.28716080809121358</c:v>
                </c:pt>
                <c:pt idx="1706">
                  <c:v>-0.28422838135393991</c:v>
                </c:pt>
                <c:pt idx="1707">
                  <c:v>-0.28136377735618151</c:v>
                </c:pt>
                <c:pt idx="1708">
                  <c:v>-0.2785653464502042</c:v>
                </c:pt>
                <c:pt idx="1709">
                  <c:v>-0.2758310100644279</c:v>
                </c:pt>
                <c:pt idx="1710">
                  <c:v>-0.27315886574149428</c:v>
                </c:pt>
                <c:pt idx="1711">
                  <c:v>-0.27054739881024925</c:v>
                </c:pt>
                <c:pt idx="1712">
                  <c:v>-0.26799438686157245</c:v>
                </c:pt>
                <c:pt idx="1713">
                  <c:v>-0.26549860017534593</c:v>
                </c:pt>
                <c:pt idx="1714">
                  <c:v>-0.26305808098103073</c:v>
                </c:pt>
                <c:pt idx="1715">
                  <c:v>-0.2606684341754758</c:v>
                </c:pt>
                <c:pt idx="1716">
                  <c:v>-0.25833382305754843</c:v>
                </c:pt>
                <c:pt idx="1717">
                  <c:v>-0.25604986691028309</c:v>
                </c:pt>
                <c:pt idx="1718">
                  <c:v>-0.25381781363689093</c:v>
                </c:pt>
                <c:pt idx="1719">
                  <c:v>-0.25163078125967508</c:v>
                </c:pt>
                <c:pt idx="1720">
                  <c:v>-0.24949008920965637</c:v>
                </c:pt>
                <c:pt idx="1721">
                  <c:v>-0.24739399880127605</c:v>
                </c:pt>
                <c:pt idx="1722">
                  <c:v>-0.24534230741115448</c:v>
                </c:pt>
                <c:pt idx="1723">
                  <c:v>-0.24333263727975715</c:v>
                </c:pt>
                <c:pt idx="1724">
                  <c:v>-0.24136409867471448</c:v>
                </c:pt>
                <c:pt idx="1725">
                  <c:v>-0.23943547854806865</c:v>
                </c:pt>
                <c:pt idx="1726">
                  <c:v>-0.23754491329051197</c:v>
                </c:pt>
                <c:pt idx="1727">
                  <c:v>-0.23569327271606283</c:v>
                </c:pt>
                <c:pt idx="1728">
                  <c:v>-0.23387742497809683</c:v>
                </c:pt>
                <c:pt idx="1729">
                  <c:v>-0.23209694094754271</c:v>
                </c:pt>
                <c:pt idx="1730">
                  <c:v>-0.23034889294351921</c:v>
                </c:pt>
                <c:pt idx="1731">
                  <c:v>-0.22863576401384569</c:v>
                </c:pt>
                <c:pt idx="1732">
                  <c:v>-0.22695710804072855</c:v>
                </c:pt>
                <c:pt idx="1733">
                  <c:v>-0.22530864828984629</c:v>
                </c:pt>
                <c:pt idx="1734">
                  <c:v>-0.22369005082212143</c:v>
                </c:pt>
                <c:pt idx="1735">
                  <c:v>-0.22210020106725889</c:v>
                </c:pt>
                <c:pt idx="1736">
                  <c:v>-0.22053850482093287</c:v>
                </c:pt>
                <c:pt idx="1737">
                  <c:v>-0.21900583238109964</c:v>
                </c:pt>
                <c:pt idx="1738">
                  <c:v>-0.21750211732579294</c:v>
                </c:pt>
                <c:pt idx="1739">
                  <c:v>-0.21602250965761977</c:v>
                </c:pt>
                <c:pt idx="1740">
                  <c:v>-0.21456830480765771</c:v>
                </c:pt>
                <c:pt idx="1741">
                  <c:v>-0.21313704239346148</c:v>
                </c:pt>
                <c:pt idx="1742">
                  <c:v>-0.21173114034248824</c:v>
                </c:pt>
                <c:pt idx="1743">
                  <c:v>-0.21034832853779123</c:v>
                </c:pt>
                <c:pt idx="1744">
                  <c:v>-0.20898930170414998</c:v>
                </c:pt>
                <c:pt idx="1745">
                  <c:v>-0.20765057799208783</c:v>
                </c:pt>
                <c:pt idx="1746">
                  <c:v>-0.20633288706119657</c:v>
                </c:pt>
                <c:pt idx="1747">
                  <c:v>-0.20503461728197633</c:v>
                </c:pt>
                <c:pt idx="1748">
                  <c:v>-0.20375706424912551</c:v>
                </c:pt>
                <c:pt idx="1749">
                  <c:v>-0.20249627459724387</c:v>
                </c:pt>
                <c:pt idx="1750">
                  <c:v>-0.20125731724574727</c:v>
                </c:pt>
                <c:pt idx="1751">
                  <c:v>-0.20003765701834825</c:v>
                </c:pt>
                <c:pt idx="1752">
                  <c:v>-0.19883311815825847</c:v>
                </c:pt>
                <c:pt idx="1753">
                  <c:v>-0.19764565522874217</c:v>
                </c:pt>
                <c:pt idx="1754">
                  <c:v>-0.19647428350671495</c:v>
                </c:pt>
                <c:pt idx="1755">
                  <c:v>-0.19531881729029582</c:v>
                </c:pt>
                <c:pt idx="1756">
                  <c:v>-0.19417866594116823</c:v>
                </c:pt>
                <c:pt idx="1757">
                  <c:v>-0.1930533419888171</c:v>
                </c:pt>
                <c:pt idx="1758">
                  <c:v>-0.19194240858292405</c:v>
                </c:pt>
                <c:pt idx="1759">
                  <c:v>-0.19084527850905905</c:v>
                </c:pt>
                <c:pt idx="1760">
                  <c:v>-0.1897616065890895</c:v>
                </c:pt>
                <c:pt idx="1761">
                  <c:v>-0.18869095453305962</c:v>
                </c:pt>
                <c:pt idx="1762">
                  <c:v>-0.18763122629540543</c:v>
                </c:pt>
                <c:pt idx="1763">
                  <c:v>-0.1865853865716238</c:v>
                </c:pt>
                <c:pt idx="1764">
                  <c:v>-0.18555287842818122</c:v>
                </c:pt>
                <c:pt idx="1765">
                  <c:v>-0.18453024898220727</c:v>
                </c:pt>
                <c:pt idx="1766">
                  <c:v>-0.18351856391925567</c:v>
                </c:pt>
                <c:pt idx="1767">
                  <c:v>-0.1825167194766748</c:v>
                </c:pt>
                <c:pt idx="1768">
                  <c:v>-0.18152595377177683</c:v>
                </c:pt>
                <c:pt idx="1769">
                  <c:v>-0.18054512571196846</c:v>
                </c:pt>
                <c:pt idx="1770">
                  <c:v>-0.17957452742138516</c:v>
                </c:pt>
                <c:pt idx="1771">
                  <c:v>-0.17861234890301383</c:v>
                </c:pt>
                <c:pt idx="1772">
                  <c:v>-0.1776583947030547</c:v>
                </c:pt>
                <c:pt idx="1773">
                  <c:v>-0.17671408421286364</c:v>
                </c:pt>
                <c:pt idx="1774">
                  <c:v>-0.17577806500138723</c:v>
                </c:pt>
                <c:pt idx="1775">
                  <c:v>-0.17485117181022922</c:v>
                </c:pt>
                <c:pt idx="1776">
                  <c:v>-0.17393047080307769</c:v>
                </c:pt>
                <c:pt idx="1777">
                  <c:v>-0.17301742473662249</c:v>
                </c:pt>
                <c:pt idx="1778">
                  <c:v>-0.17211188390493326</c:v>
                </c:pt>
                <c:pt idx="1779">
                  <c:v>-0.1712133326952513</c:v>
                </c:pt>
                <c:pt idx="1780">
                  <c:v>-0.17032183768974773</c:v>
                </c:pt>
                <c:pt idx="1781">
                  <c:v>-0.16943651284242026</c:v>
                </c:pt>
                <c:pt idx="1782">
                  <c:v>-0.16855764134741041</c:v>
                </c:pt>
                <c:pt idx="1783">
                  <c:v>-0.1676845849635562</c:v>
                </c:pt>
                <c:pt idx="1784">
                  <c:v>-0.1668171312251181</c:v>
                </c:pt>
                <c:pt idx="1785">
                  <c:v>-0.16595395389368287</c:v>
                </c:pt>
                <c:pt idx="1786">
                  <c:v>-0.16509835241882564</c:v>
                </c:pt>
                <c:pt idx="1787">
                  <c:v>-0.16424684111293861</c:v>
                </c:pt>
                <c:pt idx="1788">
                  <c:v>-0.16340023065245762</c:v>
                </c:pt>
                <c:pt idx="1789">
                  <c:v>-0.16255832286563088</c:v>
                </c:pt>
                <c:pt idx="1790">
                  <c:v>-0.16172092628020801</c:v>
                </c:pt>
                <c:pt idx="1791">
                  <c:v>-0.16088785353987708</c:v>
                </c:pt>
                <c:pt idx="1792">
                  <c:v>-0.1600589228860109</c:v>
                </c:pt>
                <c:pt idx="1793">
                  <c:v>-0.15923395757823747</c:v>
                </c:pt>
                <c:pt idx="1794">
                  <c:v>-0.15841278580472126</c:v>
                </c:pt>
                <c:pt idx="1795">
                  <c:v>-0.15759528041895357</c:v>
                </c:pt>
                <c:pt idx="1796">
                  <c:v>-0.15678008509452138</c:v>
                </c:pt>
                <c:pt idx="1797">
                  <c:v>-0.15596864046127276</c:v>
                </c:pt>
                <c:pt idx="1798">
                  <c:v>-0.15516701805914174</c:v>
                </c:pt>
                <c:pt idx="1799">
                  <c:v>-0.1543585922348894</c:v>
                </c:pt>
                <c:pt idx="1800">
                  <c:v>-0.15355822012492296</c:v>
                </c:pt>
                <c:pt idx="1801">
                  <c:v>-0.15275947528046852</c:v>
                </c:pt>
                <c:pt idx="1802">
                  <c:v>-0.15196192261633712</c:v>
                </c:pt>
                <c:pt idx="1803">
                  <c:v>-0.15116791500899365</c:v>
                </c:pt>
                <c:pt idx="1804">
                  <c:v>-0.1503762248403209</c:v>
                </c:pt>
                <c:pt idx="1805">
                  <c:v>-0.14958672621371144</c:v>
                </c:pt>
                <c:pt idx="1806">
                  <c:v>-0.14879929583204857</c:v>
                </c:pt>
                <c:pt idx="1807">
                  <c:v>-0.14801237950715809</c:v>
                </c:pt>
                <c:pt idx="1808">
                  <c:v>-0.14722872969285822</c:v>
                </c:pt>
                <c:pt idx="1809">
                  <c:v>-0.14644680224031092</c:v>
                </c:pt>
                <c:pt idx="1810">
                  <c:v>-0.14566782460016131</c:v>
                </c:pt>
                <c:pt idx="1811">
                  <c:v>-0.14488902222779618</c:v>
                </c:pt>
                <c:pt idx="1812">
                  <c:v>-0.14411100954228465</c:v>
                </c:pt>
                <c:pt idx="1813">
                  <c:v>-0.14333491305608786</c:v>
                </c:pt>
                <c:pt idx="1814">
                  <c:v>-0.14256002328238881</c:v>
                </c:pt>
                <c:pt idx="1815">
                  <c:v>-0.14178681622313838</c:v>
                </c:pt>
                <c:pt idx="1816">
                  <c:v>-0.14101406110695966</c:v>
                </c:pt>
                <c:pt idx="1817">
                  <c:v>-0.14024121733997535</c:v>
                </c:pt>
                <c:pt idx="1818">
                  <c:v>-0.13947023493908364</c:v>
                </c:pt>
                <c:pt idx="1819">
                  <c:v>-0.13870001332733162</c:v>
                </c:pt>
                <c:pt idx="1820">
                  <c:v>-0.13793141650740059</c:v>
                </c:pt>
                <c:pt idx="1821">
                  <c:v>-0.13716226865821921</c:v>
                </c:pt>
                <c:pt idx="1822">
                  <c:v>-0.13639385857748648</c:v>
                </c:pt>
                <c:pt idx="1823">
                  <c:v>-0.13562543005563055</c:v>
                </c:pt>
                <c:pt idx="1824">
                  <c:v>-0.13485844464466462</c:v>
                </c:pt>
                <c:pt idx="1825">
                  <c:v>-0.13409115876882335</c:v>
                </c:pt>
                <c:pt idx="1826">
                  <c:v>-0.13332411064870434</c:v>
                </c:pt>
                <c:pt idx="1827">
                  <c:v>-0.1325572341959485</c:v>
                </c:pt>
                <c:pt idx="1828">
                  <c:v>-0.13179046535012462</c:v>
                </c:pt>
                <c:pt idx="1829">
                  <c:v>-0.13102374197938876</c:v>
                </c:pt>
                <c:pt idx="1830">
                  <c:v>-0.13025672097923754</c:v>
                </c:pt>
                <c:pt idx="1831">
                  <c:v>-0.12949017222618825</c:v>
                </c:pt>
                <c:pt idx="1832">
                  <c:v>-0.12872323133342023</c:v>
                </c:pt>
                <c:pt idx="1833">
                  <c:v>-0.12795610606273969</c:v>
                </c:pt>
                <c:pt idx="1834">
                  <c:v>-0.12718823607438026</c:v>
                </c:pt>
                <c:pt idx="1835">
                  <c:v>-0.1264210542004981</c:v>
                </c:pt>
                <c:pt idx="1836">
                  <c:v>-0.12565306414176877</c:v>
                </c:pt>
                <c:pt idx="1837">
                  <c:v>-0.12488468754350285</c:v>
                </c:pt>
                <c:pt idx="1838">
                  <c:v>-0.12411552432512635</c:v>
                </c:pt>
                <c:pt idx="1839">
                  <c:v>-0.12334624293167207</c:v>
                </c:pt>
                <c:pt idx="1840">
                  <c:v>-0.12257675907217565</c:v>
                </c:pt>
                <c:pt idx="1841">
                  <c:v>-0.12180615870739787</c:v>
                </c:pt>
                <c:pt idx="1842">
                  <c:v>-0.12103541384511929</c:v>
                </c:pt>
                <c:pt idx="1843">
                  <c:v>-0.12026279745395166</c:v>
                </c:pt>
                <c:pt idx="1844">
                  <c:v>-0.11949133901649264</c:v>
                </c:pt>
                <c:pt idx="1845">
                  <c:v>-0.11871840690016272</c:v>
                </c:pt>
                <c:pt idx="1846">
                  <c:v>-0.11794463407756325</c:v>
                </c:pt>
                <c:pt idx="1847">
                  <c:v>-0.11717003508415701</c:v>
                </c:pt>
                <c:pt idx="1848">
                  <c:v>-0.11639474361235125</c:v>
                </c:pt>
                <c:pt idx="1849">
                  <c:v>-0.11561847500848214</c:v>
                </c:pt>
                <c:pt idx="1850">
                  <c:v>-0.11484136003186195</c:v>
                </c:pt>
                <c:pt idx="1851">
                  <c:v>-0.11406338338733327</c:v>
                </c:pt>
                <c:pt idx="1852">
                  <c:v>-0.1132842567188877</c:v>
                </c:pt>
                <c:pt idx="1853">
                  <c:v>-0.11250274638446255</c:v>
                </c:pt>
                <c:pt idx="1854">
                  <c:v>-0.11172335577973305</c:v>
                </c:pt>
                <c:pt idx="1855">
                  <c:v>-0.11094144929905804</c:v>
                </c:pt>
                <c:pt idx="1856">
                  <c:v>-0.11015868507633314</c:v>
                </c:pt>
                <c:pt idx="1857">
                  <c:v>-0.10937432642076585</c:v>
                </c:pt>
                <c:pt idx="1858">
                  <c:v>-0.10858915518382006</c:v>
                </c:pt>
                <c:pt idx="1859">
                  <c:v>-0.1078032432214498</c:v>
                </c:pt>
                <c:pt idx="1860">
                  <c:v>-0.10701577818033936</c:v>
                </c:pt>
                <c:pt idx="1861">
                  <c:v>-0.10622722656076101</c:v>
                </c:pt>
                <c:pt idx="1862">
                  <c:v>-0.10543735391535228</c:v>
                </c:pt>
                <c:pt idx="1863">
                  <c:v>-0.10464523001676901</c:v>
                </c:pt>
                <c:pt idx="1864">
                  <c:v>-0.10385324374522524</c:v>
                </c:pt>
                <c:pt idx="1865">
                  <c:v>-0.10306110617571647</c:v>
                </c:pt>
                <c:pt idx="1866">
                  <c:v>-0.1022665631496265</c:v>
                </c:pt>
                <c:pt idx="1867">
                  <c:v>-0.10147026359967727</c:v>
                </c:pt>
                <c:pt idx="1868">
                  <c:v>-0.10067306517637428</c:v>
                </c:pt>
                <c:pt idx="1869">
                  <c:v>-9.9875293165734888E-2</c:v>
                </c:pt>
                <c:pt idx="1870">
                  <c:v>-9.9075617429823071E-2</c:v>
                </c:pt>
                <c:pt idx="1871">
                  <c:v>-9.8273908935665275E-2</c:v>
                </c:pt>
                <c:pt idx="1872">
                  <c:v>-9.7471540440699778E-2</c:v>
                </c:pt>
                <c:pt idx="1873">
                  <c:v>-9.666797669409502E-2</c:v>
                </c:pt>
                <c:pt idx="1874">
                  <c:v>-9.5863270202538611E-2</c:v>
                </c:pt>
                <c:pt idx="1875">
                  <c:v>-9.5056507915092681E-2</c:v>
                </c:pt>
                <c:pt idx="1876">
                  <c:v>-9.4249453153605417E-2</c:v>
                </c:pt>
                <c:pt idx="1877">
                  <c:v>-9.3440414852766801E-2</c:v>
                </c:pt>
                <c:pt idx="1878">
                  <c:v>-9.2630478422077278E-2</c:v>
                </c:pt>
                <c:pt idx="1879">
                  <c:v>-9.1818661053300679E-2</c:v>
                </c:pt>
                <c:pt idx="1880">
                  <c:v>-9.1005439297496216E-2</c:v>
                </c:pt>
                <c:pt idx="1881">
                  <c:v>-9.0190804212440759E-2</c:v>
                </c:pt>
                <c:pt idx="1882">
                  <c:v>-8.9374747098950602E-2</c:v>
                </c:pt>
                <c:pt idx="1883">
                  <c:v>-8.8557259515295972E-2</c:v>
                </c:pt>
                <c:pt idx="1884">
                  <c:v>-8.7738424611590968E-2</c:v>
                </c:pt>
                <c:pt idx="1885">
                  <c:v>-8.6917961697944593E-2</c:v>
                </c:pt>
                <c:pt idx="1886">
                  <c:v>-8.6095688025812592E-2</c:v>
                </c:pt>
                <c:pt idx="1887">
                  <c:v>-8.5272418263788216E-2</c:v>
                </c:pt>
                <c:pt idx="1888">
                  <c:v>-8.4448143708110837E-2</c:v>
                </c:pt>
                <c:pt idx="1889">
                  <c:v>-8.3621907365478615E-2</c:v>
                </c:pt>
                <c:pt idx="1890">
                  <c:v>-8.2794037203100884E-2</c:v>
                </c:pt>
                <c:pt idx="1891">
                  <c:v>-8.1964783185472859E-2</c:v>
                </c:pt>
                <c:pt idx="1892">
                  <c:v>-8.1134071628011867E-2</c:v>
                </c:pt>
                <c:pt idx="1893">
                  <c:v>-8.0302072185413284E-2</c:v>
                </c:pt>
                <c:pt idx="1894">
                  <c:v>-7.9468342489161181E-2</c:v>
                </c:pt>
                <c:pt idx="1895">
                  <c:v>-7.8632758480200876E-2</c:v>
                </c:pt>
                <c:pt idx="1896">
                  <c:v>-7.7796055964494529E-2</c:v>
                </c:pt>
                <c:pt idx="1897">
                  <c:v>-7.6957671235986833E-2</c:v>
                </c:pt>
                <c:pt idx="1898">
                  <c:v>-7.6118198225757758E-2</c:v>
                </c:pt>
                <c:pt idx="1899">
                  <c:v>-7.5276799137170017E-2</c:v>
                </c:pt>
                <c:pt idx="1900">
                  <c:v>-7.4433617731123919E-2</c:v>
                </c:pt>
                <c:pt idx="1901">
                  <c:v>-7.3589100861018594E-2</c:v>
                </c:pt>
                <c:pt idx="1902">
                  <c:v>-7.2743066758678018E-2</c:v>
                </c:pt>
                <c:pt idx="1903">
                  <c:v>-7.1895608829858237E-2</c:v>
                </c:pt>
                <c:pt idx="1904">
                  <c:v>-7.1046362579110955E-2</c:v>
                </c:pt>
                <c:pt idx="1905">
                  <c:v>-7.0195524942496326E-2</c:v>
                </c:pt>
                <c:pt idx="1906">
                  <c:v>-6.9343088417033752E-2</c:v>
                </c:pt>
                <c:pt idx="1907">
                  <c:v>-6.8489045410692298E-2</c:v>
                </c:pt>
                <c:pt idx="1908">
                  <c:v>-6.7633388232009525E-2</c:v>
                </c:pt>
                <c:pt idx="1909">
                  <c:v>-6.677610910158982E-2</c:v>
                </c:pt>
                <c:pt idx="1910">
                  <c:v>-6.5917200114578495E-2</c:v>
                </c:pt>
                <c:pt idx="1911">
                  <c:v>-6.505665329209967E-2</c:v>
                </c:pt>
                <c:pt idx="1912">
                  <c:v>-6.4194270608770115E-2</c:v>
                </c:pt>
                <c:pt idx="1913">
                  <c:v>-6.3330599397099854E-2</c:v>
                </c:pt>
                <c:pt idx="1914">
                  <c:v>-6.2465089952534129E-2</c:v>
                </c:pt>
                <c:pt idx="1915">
                  <c:v>-6.1597909630254022E-2</c:v>
                </c:pt>
                <c:pt idx="1916">
                  <c:v>-6.0728709760955596E-2</c:v>
                </c:pt>
                <c:pt idx="1917">
                  <c:v>-5.9858475722722897E-2</c:v>
                </c:pt>
                <c:pt idx="1918">
                  <c:v>-5.8986231065291189E-2</c:v>
                </c:pt>
                <c:pt idx="1919">
                  <c:v>-5.8112048543045504E-2</c:v>
                </c:pt>
                <c:pt idx="1920">
                  <c:v>-5.7236597376563614E-2</c:v>
                </c:pt>
                <c:pt idx="1921">
                  <c:v>-5.6359208992915473E-2</c:v>
                </c:pt>
                <c:pt idx="1922">
                  <c:v>-5.548004260422109E-2</c:v>
                </c:pt>
                <c:pt idx="1923">
                  <c:v>-5.4598613616954533E-2</c:v>
                </c:pt>
                <c:pt idx="1924">
                  <c:v>-5.3716559977732586E-2</c:v>
                </c:pt>
                <c:pt idx="1925">
                  <c:v>-5.2832185542792759E-2</c:v>
                </c:pt>
                <c:pt idx="1926">
                  <c:v>-5.1946041354493142E-2</c:v>
                </c:pt>
                <c:pt idx="1927">
                  <c:v>-5.1058121099735197E-2</c:v>
                </c:pt>
                <c:pt idx="1928">
                  <c:v>-5.0168409096283922E-2</c:v>
                </c:pt>
                <c:pt idx="1929">
                  <c:v>-4.9276898904878318E-2</c:v>
                </c:pt>
                <c:pt idx="1930">
                  <c:v>-4.8383577765094117E-2</c:v>
                </c:pt>
                <c:pt idx="1931">
                  <c:v>-4.7488442524785596E-2</c:v>
                </c:pt>
                <c:pt idx="1932">
                  <c:v>-4.6590359656832711E-2</c:v>
                </c:pt>
                <c:pt idx="1933">
                  <c:v>-4.5692581046533939E-2</c:v>
                </c:pt>
                <c:pt idx="1934">
                  <c:v>-4.479193602090431E-2</c:v>
                </c:pt>
                <c:pt idx="1935">
                  <c:v>-4.388943536629189E-2</c:v>
                </c:pt>
                <c:pt idx="1936">
                  <c:v>-4.2985069518441804E-2</c:v>
                </c:pt>
                <c:pt idx="1937">
                  <c:v>-4.2078828969769201E-2</c:v>
                </c:pt>
                <c:pt idx="1938">
                  <c:v>-4.1170704247271789E-2</c:v>
                </c:pt>
                <c:pt idx="1939">
                  <c:v>-4.0260685916038014E-2</c:v>
                </c:pt>
                <c:pt idx="1940">
                  <c:v>-3.9348000780039256E-2</c:v>
                </c:pt>
                <c:pt idx="1941">
                  <c:v>-3.8434164675399153E-2</c:v>
                </c:pt>
                <c:pt idx="1942">
                  <c:v>-3.7519101735863987E-2</c:v>
                </c:pt>
                <c:pt idx="1943">
                  <c:v>-3.6601415941643393E-2</c:v>
                </c:pt>
                <c:pt idx="1944">
                  <c:v>-3.5681465811215722E-2</c:v>
                </c:pt>
                <c:pt idx="1945">
                  <c:v>-3.475989322530481E-2</c:v>
                </c:pt>
                <c:pt idx="1946">
                  <c:v>-3.3836653308456643E-2</c:v>
                </c:pt>
                <c:pt idx="1947">
                  <c:v>-3.2911600774883962E-2</c:v>
                </c:pt>
                <c:pt idx="1948">
                  <c:v>-3.1983753016531516E-2</c:v>
                </c:pt>
                <c:pt idx="1949">
                  <c:v>-3.1053872203722951E-2</c:v>
                </c:pt>
                <c:pt idx="1950">
                  <c:v>-3.0125372821130932E-2</c:v>
                </c:pt>
                <c:pt idx="1951">
                  <c:v>-2.9190910886848966E-2</c:v>
                </c:pt>
                <c:pt idx="1952">
                  <c:v>-2.8255090340065521E-2</c:v>
                </c:pt>
                <c:pt idx="1953">
                  <c:v>-2.731670175554482E-2</c:v>
                </c:pt>
                <c:pt idx="1954">
                  <c:v>-2.6377520484834546E-2</c:v>
                </c:pt>
                <c:pt idx="1955">
                  <c:v>-2.5436002650074598E-2</c:v>
                </c:pt>
                <c:pt idx="1956">
                  <c:v>-2.449241763344271E-2</c:v>
                </c:pt>
                <c:pt idx="1957">
                  <c:v>-2.3546864382486422E-2</c:v>
                </c:pt>
                <c:pt idx="1958">
                  <c:v>-2.2599225253255674E-2</c:v>
                </c:pt>
                <c:pt idx="1959">
                  <c:v>-2.1649530927608306E-2</c:v>
                </c:pt>
                <c:pt idx="1960">
                  <c:v>-2.0697775468289697E-2</c:v>
                </c:pt>
                <c:pt idx="1961">
                  <c:v>-1.9743953204974282E-2</c:v>
                </c:pt>
                <c:pt idx="1962">
                  <c:v>-1.8788058750188862E-2</c:v>
                </c:pt>
                <c:pt idx="1963">
                  <c:v>-1.7830087035780689E-2</c:v>
                </c:pt>
                <c:pt idx="1964">
                  <c:v>-1.6870033253816252E-2</c:v>
                </c:pt>
                <c:pt idx="1965">
                  <c:v>-1.5907892956452559E-2</c:v>
                </c:pt>
                <c:pt idx="1966">
                  <c:v>-1.4943661992727113E-2</c:v>
                </c:pt>
                <c:pt idx="1967">
                  <c:v>-1.3977336554664446E-2</c:v>
                </c:pt>
                <c:pt idx="1968">
                  <c:v>-1.3008913186503957E-2</c:v>
                </c:pt>
                <c:pt idx="1969">
                  <c:v>-1.2038388773719596E-2</c:v>
                </c:pt>
                <c:pt idx="1970">
                  <c:v>-1.1065743358876577E-2</c:v>
                </c:pt>
                <c:pt idx="1971">
                  <c:v>-1.0091025982306658E-2</c:v>
                </c:pt>
                <c:pt idx="1972">
                  <c:v>-9.1141834444747761E-3</c:v>
                </c:pt>
                <c:pt idx="1973">
                  <c:v>-8.1352311293642933E-3</c:v>
                </c:pt>
                <c:pt idx="1974">
                  <c:v>-7.1541678369291539E-3</c:v>
                </c:pt>
                <c:pt idx="1975">
                  <c:v>-6.1709927763074794E-3</c:v>
                </c:pt>
                <c:pt idx="1976">
                  <c:v>-5.1857055618279397E-3</c:v>
                </c:pt>
                <c:pt idx="1977">
                  <c:v>-4.1983062464303819E-3</c:v>
                </c:pt>
                <c:pt idx="1978">
                  <c:v>-3.2087953115723356E-3</c:v>
                </c:pt>
                <c:pt idx="1979">
                  <c:v>-2.2171736948777472E-3</c:v>
                </c:pt>
                <c:pt idx="1980">
                  <c:v>-1.2234470579508283E-3</c:v>
                </c:pt>
                <c:pt idx="1981">
                  <c:v>-2.2760872103932508E-4</c:v>
                </c:pt>
                <c:pt idx="1982">
                  <c:v>7.7033912151340481E-3</c:v>
                </c:pt>
                <c:pt idx="1983">
                  <c:v>1.7703849382539843E-3</c:v>
                </c:pt>
                <c:pt idx="1984">
                  <c:v>2.7725606839298224E-3</c:v>
                </c:pt>
                <c:pt idx="1985">
                  <c:v>3.7767702172486857E-3</c:v>
                </c:pt>
                <c:pt idx="1986">
                  <c:v>4.7831012195050961E-3</c:v>
                </c:pt>
                <c:pt idx="1987">
                  <c:v>5.7915183472611242E-3</c:v>
                </c:pt>
                <c:pt idx="1988">
                  <c:v>6.8020162231115918E-3</c:v>
                </c:pt>
                <c:pt idx="1989">
                  <c:v>7.8145938938049362E-3</c:v>
                </c:pt>
                <c:pt idx="1990">
                  <c:v>8.8292302624174406E-3</c:v>
                </c:pt>
                <c:pt idx="1991">
                  <c:v>9.8459329932185646E-3</c:v>
                </c:pt>
                <c:pt idx="1992">
                  <c:v>1.0864689708119742E-2</c:v>
                </c:pt>
                <c:pt idx="1993">
                  <c:v>1.188549230734889E-2</c:v>
                </c:pt>
                <c:pt idx="1994">
                  <c:v>1.2908332126259062E-2</c:v>
                </c:pt>
                <c:pt idx="1995">
                  <c:v>1.3933220785976674E-2</c:v>
                </c:pt>
                <c:pt idx="1996">
                  <c:v>1.4960107074977181E-2</c:v>
                </c:pt>
                <c:pt idx="1997">
                  <c:v>1.5989022616513349E-2</c:v>
                </c:pt>
                <c:pt idx="1998">
                  <c:v>1.701989211303347E-2</c:v>
                </c:pt>
                <c:pt idx="1999">
                  <c:v>1.8052767995508007E-2</c:v>
                </c:pt>
                <c:pt idx="2000">
                  <c:v>1.9087616779495484E-2</c:v>
                </c:pt>
                <c:pt idx="2001">
                  <c:v>2.0124425630890296E-2</c:v>
                </c:pt>
                <c:pt idx="2002">
                  <c:v>2.1163181047941366E-2</c:v>
                </c:pt>
                <c:pt idx="2003">
                  <c:v>2.2203869076962982E-2</c:v>
                </c:pt>
                <c:pt idx="2004">
                  <c:v>2.3246474973713495E-2</c:v>
                </c:pt>
                <c:pt idx="2005">
                  <c:v>2.4290983434585234E-2</c:v>
                </c:pt>
                <c:pt idx="2006">
                  <c:v>2.5337461176032194E-2</c:v>
                </c:pt>
                <c:pt idx="2007">
                  <c:v>2.6385635524121581E-2</c:v>
                </c:pt>
                <c:pt idx="2008">
                  <c:v>2.7435753115363674E-2</c:v>
                </c:pt>
                <c:pt idx="2009">
                  <c:v>2.8487795073587972E-2</c:v>
                </c:pt>
                <c:pt idx="2010">
                  <c:v>2.9541618321768617E-2</c:v>
                </c:pt>
                <c:pt idx="2011">
                  <c:v>3.0597022274040906E-2</c:v>
                </c:pt>
                <c:pt idx="2012">
                  <c:v>3.1654426780508685E-2</c:v>
                </c:pt>
                <c:pt idx="2013">
                  <c:v>3.2713464504489191E-2</c:v>
                </c:pt>
                <c:pt idx="2014">
                  <c:v>3.3774304257265568E-2</c:v>
                </c:pt>
                <c:pt idx="2015">
                  <c:v>3.4836974459681279E-2</c:v>
                </c:pt>
                <c:pt idx="2016">
                  <c:v>3.5901097375616059E-2</c:v>
                </c:pt>
                <c:pt idx="2017">
                  <c:v>3.6967016418592159E-2</c:v>
                </c:pt>
                <c:pt idx="2018">
                  <c:v>3.8034582896209583E-2</c:v>
                </c:pt>
                <c:pt idx="2019">
                  <c:v>3.9104094602130123E-2</c:v>
                </c:pt>
                <c:pt idx="2020">
                  <c:v>4.0174534564487732E-2</c:v>
                </c:pt>
                <c:pt idx="2021">
                  <c:v>4.1246898401069029E-2</c:v>
                </c:pt>
                <c:pt idx="2022">
                  <c:v>4.2320811289040042E-2</c:v>
                </c:pt>
                <c:pt idx="2023">
                  <c:v>4.3396247314198846E-2</c:v>
                </c:pt>
                <c:pt idx="2024">
                  <c:v>4.4473180080646324E-2</c:v>
                </c:pt>
                <c:pt idx="2025">
                  <c:v>4.5551582697355104E-2</c:v>
                </c:pt>
                <c:pt idx="2026">
                  <c:v>4.6631427836718205E-2</c:v>
                </c:pt>
                <c:pt idx="2027">
                  <c:v>4.771268771623971E-2</c:v>
                </c:pt>
                <c:pt idx="2028">
                  <c:v>4.8795295137784592E-2</c:v>
                </c:pt>
                <c:pt idx="2029">
                  <c:v>4.9879338273984372E-2</c:v>
                </c:pt>
                <c:pt idx="2030">
                  <c:v>5.0965355501291068E-2</c:v>
                </c:pt>
                <c:pt idx="2031">
                  <c:v>5.2051212389871419E-2</c:v>
                </c:pt>
                <c:pt idx="2032">
                  <c:v>5.3139154137391106E-2</c:v>
                </c:pt>
                <c:pt idx="2033">
                  <c:v>5.4228297092464517E-2</c:v>
                </c:pt>
                <c:pt idx="2034">
                  <c:v>5.531864986849417E-2</c:v>
                </c:pt>
                <c:pt idx="2035">
                  <c:v>5.6410181980833696E-2</c:v>
                </c:pt>
                <c:pt idx="2036">
                  <c:v>5.7502862745916185E-2</c:v>
                </c:pt>
                <c:pt idx="2037">
                  <c:v>5.8596661258680516E-2</c:v>
                </c:pt>
                <c:pt idx="2038">
                  <c:v>5.969154647653592E-2</c:v>
                </c:pt>
                <c:pt idx="2039">
                  <c:v>6.0787487230927445E-2</c:v>
                </c:pt>
                <c:pt idx="2040">
                  <c:v>6.1884990898886168E-2</c:v>
                </c:pt>
                <c:pt idx="2041">
                  <c:v>6.2982949758164319E-2</c:v>
                </c:pt>
                <c:pt idx="2042">
                  <c:v>6.4081290991354498E-2</c:v>
                </c:pt>
                <c:pt idx="2043">
                  <c:v>6.5181069715390866E-2</c:v>
                </c:pt>
                <c:pt idx="2044">
                  <c:v>6.6282129244026419E-2</c:v>
                </c:pt>
                <c:pt idx="2045">
                  <c:v>6.7383745344799698E-2</c:v>
                </c:pt>
                <c:pt idx="2046">
                  <c:v>6.8485939879416077E-2</c:v>
                </c:pt>
                <c:pt idx="2047">
                  <c:v>6.9589196968990505E-2</c:v>
                </c:pt>
                <c:pt idx="2048">
                  <c:v>7.0693644598828459E-2</c:v>
                </c:pt>
                <c:pt idx="2049">
                  <c:v>7.1798419742396744E-2</c:v>
                </c:pt>
                <c:pt idx="2050">
                  <c:v>7.2903463116312239E-2</c:v>
                </c:pt>
                <c:pt idx="2051">
                  <c:v>7.4009634040383243E-2</c:v>
                </c:pt>
                <c:pt idx="2052">
                  <c:v>7.5116738173599915E-2</c:v>
                </c:pt>
                <c:pt idx="2053">
                  <c:v>7.6224186028524168E-2</c:v>
                </c:pt>
                <c:pt idx="2054">
                  <c:v>7.7332228082444165E-2</c:v>
                </c:pt>
                <c:pt idx="2055">
                  <c:v>7.8440535758988239E-2</c:v>
                </c:pt>
                <c:pt idx="2056">
                  <c:v>7.9549679686179806E-2</c:v>
                </c:pt>
                <c:pt idx="2057">
                  <c:v>8.0659332698614555E-2</c:v>
                </c:pt>
                <c:pt idx="2058">
                  <c:v>8.1769467363298265E-2</c:v>
                </c:pt>
                <c:pt idx="2059">
                  <c:v>8.2880004979859354E-2</c:v>
                </c:pt>
                <c:pt idx="2060">
                  <c:v>8.3991074630871673E-2</c:v>
                </c:pt>
                <c:pt idx="2061">
                  <c:v>8.510249500935943E-2</c:v>
                </c:pt>
                <c:pt idx="2062">
                  <c:v>8.6214292697515169E-2</c:v>
                </c:pt>
                <c:pt idx="2063">
                  <c:v>8.7326443178459098E-2</c:v>
                </c:pt>
                <c:pt idx="2064">
                  <c:v>8.8438922526780178E-2</c:v>
                </c:pt>
                <c:pt idx="2065">
                  <c:v>8.9551707483693843E-2</c:v>
                </c:pt>
                <c:pt idx="2066">
                  <c:v>9.0664775489735033E-2</c:v>
                </c:pt>
                <c:pt idx="2067">
                  <c:v>9.1778104689214837E-2</c:v>
                </c:pt>
                <c:pt idx="2068">
                  <c:v>9.2891673428716584E-2</c:v>
                </c:pt>
                <c:pt idx="2069">
                  <c:v>9.4005475709975236E-2</c:v>
                </c:pt>
                <c:pt idx="2070">
                  <c:v>9.5119560582377402E-2</c:v>
                </c:pt>
                <c:pt idx="2071">
                  <c:v>9.6233629463207723E-2</c:v>
                </c:pt>
                <c:pt idx="2072">
                  <c:v>9.7347962795814036E-2</c:v>
                </c:pt>
                <c:pt idx="2073">
                  <c:v>9.8462636174427506E-2</c:v>
                </c:pt>
                <c:pt idx="2074">
                  <c:v>9.9577065099133555E-2</c:v>
                </c:pt>
                <c:pt idx="2075">
                  <c:v>0.10069178750875236</c:v>
                </c:pt>
                <c:pt idx="2076">
                  <c:v>0.10180674040052448</c:v>
                </c:pt>
                <c:pt idx="2077">
                  <c:v>0.10292137700762631</c:v>
                </c:pt>
                <c:pt idx="2078">
                  <c:v>0.10403650191523225</c:v>
                </c:pt>
                <c:pt idx="2079">
                  <c:v>0.10515188281977522</c:v>
                </c:pt>
                <c:pt idx="2080">
                  <c:v>0.10626664991818821</c:v>
                </c:pt>
                <c:pt idx="2081">
                  <c:v>0.10738177001595663</c:v>
                </c:pt>
                <c:pt idx="2082">
                  <c:v>0.10849691650030947</c:v>
                </c:pt>
                <c:pt idx="2083">
                  <c:v>0.10961207963556692</c:v>
                </c:pt>
                <c:pt idx="2084">
                  <c:v>0.11072725175307555</c:v>
                </c:pt>
                <c:pt idx="2085">
                  <c:v>0.11184242464046044</c:v>
                </c:pt>
                <c:pt idx="2086">
                  <c:v>0.11295821000796842</c:v>
                </c:pt>
                <c:pt idx="2087">
                  <c:v>0.11407280162964452</c:v>
                </c:pt>
                <c:pt idx="2088">
                  <c:v>0.11518793754152859</c:v>
                </c:pt>
                <c:pt idx="2089">
                  <c:v>0.11630305025578254</c:v>
                </c:pt>
                <c:pt idx="2090">
                  <c:v>0.11741809662036488</c:v>
                </c:pt>
                <c:pt idx="2091">
                  <c:v>0.11853318923588843</c:v>
                </c:pt>
                <c:pt idx="2092">
                  <c:v>0.11964820910833639</c:v>
                </c:pt>
                <c:pt idx="2093">
                  <c:v>0.12076360412871273</c:v>
                </c:pt>
                <c:pt idx="2094">
                  <c:v>0.12187817896043958</c:v>
                </c:pt>
                <c:pt idx="2095">
                  <c:v>0.12299308375001476</c:v>
                </c:pt>
                <c:pt idx="2096">
                  <c:v>0.1241081191743217</c:v>
                </c:pt>
                <c:pt idx="2097">
                  <c:v>0.12522278863671271</c:v>
                </c:pt>
                <c:pt idx="2098">
                  <c:v>0.1263375701001031</c:v>
                </c:pt>
                <c:pt idx="2099">
                  <c:v>0.127452587423943</c:v>
                </c:pt>
                <c:pt idx="2100">
                  <c:v>0.12856704217850312</c:v>
                </c:pt>
                <c:pt idx="2101">
                  <c:v>0.12968170384102279</c:v>
                </c:pt>
                <c:pt idx="2102">
                  <c:v>0.13079650141756632</c:v>
                </c:pt>
                <c:pt idx="2103">
                  <c:v>0.13191093651382035</c:v>
                </c:pt>
                <c:pt idx="2104">
                  <c:v>0.13302549077348877</c:v>
                </c:pt>
                <c:pt idx="2105">
                  <c:v>0.13414001310068902</c:v>
                </c:pt>
                <c:pt idx="2106">
                  <c:v>0.13525450571271708</c:v>
                </c:pt>
                <c:pt idx="2107">
                  <c:v>0.1363689714172642</c:v>
                </c:pt>
                <c:pt idx="2108">
                  <c:v>0.13748341169028647</c:v>
                </c:pt>
                <c:pt idx="2109">
                  <c:v>0.1385978294282427</c:v>
                </c:pt>
                <c:pt idx="2110">
                  <c:v>0.13971222707912831</c:v>
                </c:pt>
                <c:pt idx="2111">
                  <c:v>0.14082660701052538</c:v>
                </c:pt>
                <c:pt idx="2112">
                  <c:v>0.14194097154644</c:v>
                </c:pt>
                <c:pt idx="2113">
                  <c:v>0.14305532286429967</c:v>
                </c:pt>
                <c:pt idx="2114">
                  <c:v>0.14416966298122719</c:v>
                </c:pt>
                <c:pt idx="2115">
                  <c:v>0.14528399372902215</c:v>
                </c:pt>
                <c:pt idx="2116">
                  <c:v>0.14639831667951669</c:v>
                </c:pt>
                <c:pt idx="2117">
                  <c:v>0.14751263313781754</c:v>
                </c:pt>
                <c:pt idx="2118">
                  <c:v>0.14862694407375687</c:v>
                </c:pt>
                <c:pt idx="2119">
                  <c:v>0.1497412501256922</c:v>
                </c:pt>
                <c:pt idx="2120">
                  <c:v>0.15085555151551588</c:v>
                </c:pt>
                <c:pt idx="2121">
                  <c:v>0.15196984802455565</c:v>
                </c:pt>
                <c:pt idx="2122">
                  <c:v>0.15308413896292575</c:v>
                </c:pt>
                <c:pt idx="2123">
                  <c:v>0.15419842314214449</c:v>
                </c:pt>
                <c:pt idx="2124">
                  <c:v>0.15531269877932455</c:v>
                </c:pt>
                <c:pt idx="2125">
                  <c:v>0.15642696353557148</c:v>
                </c:pt>
                <c:pt idx="2126">
                  <c:v>0.15754121440576793</c:v>
                </c:pt>
                <c:pt idx="2127">
                  <c:v>0.15865544773463738</c:v>
                </c:pt>
                <c:pt idx="2128">
                  <c:v>0.15976965914228872</c:v>
                </c:pt>
                <c:pt idx="2129">
                  <c:v>0.1608838434866447</c:v>
                </c:pt>
                <c:pt idx="2130">
                  <c:v>0.16199799484008431</c:v>
                </c:pt>
                <c:pt idx="2131">
                  <c:v>0.16311210643793544</c:v>
                </c:pt>
                <c:pt idx="2132">
                  <c:v>0.16422617062365774</c:v>
                </c:pt>
                <c:pt idx="2133">
                  <c:v>0.16534017885148047</c:v>
                </c:pt>
                <c:pt idx="2134">
                  <c:v>0.16645412157201206</c:v>
                </c:pt>
                <c:pt idx="2135">
                  <c:v>0.16756798826023137</c:v>
                </c:pt>
                <c:pt idx="2136">
                  <c:v>0.16868176733795909</c:v>
                </c:pt>
                <c:pt idx="2137">
                  <c:v>0.16979544611792438</c:v>
                </c:pt>
                <c:pt idx="2138">
                  <c:v>0.17090901081124243</c:v>
                </c:pt>
                <c:pt idx="2139">
                  <c:v>0.17202244640288331</c:v>
                </c:pt>
                <c:pt idx="2140">
                  <c:v>0.17313573668221904</c:v>
                </c:pt>
                <c:pt idx="2141">
                  <c:v>0.17424886415233309</c:v>
                </c:pt>
                <c:pt idx="2142">
                  <c:v>0.17536180998254697</c:v>
                </c:pt>
                <c:pt idx="2143">
                  <c:v>0.1764745539867292</c:v>
                </c:pt>
                <c:pt idx="2144">
                  <c:v>0.17758707455341538</c:v>
                </c:pt>
                <c:pt idx="2145">
                  <c:v>0.17869934858320433</c:v>
                </c:pt>
                <c:pt idx="2146">
                  <c:v>0.17981135147652599</c:v>
                </c:pt>
                <c:pt idx="2147">
                  <c:v>0.18092305703477804</c:v>
                </c:pt>
                <c:pt idx="2148">
                  <c:v>0.18203443746347414</c:v>
                </c:pt>
                <c:pt idx="2149">
                  <c:v>0.18314546325034922</c:v>
                </c:pt>
                <c:pt idx="2150">
                  <c:v>0.18425610315916885</c:v>
                </c:pt>
                <c:pt idx="2151">
                  <c:v>0.18536632416849155</c:v>
                </c:pt>
                <c:pt idx="2152">
                  <c:v>0.18647609140225369</c:v>
                </c:pt>
                <c:pt idx="2153">
                  <c:v>0.18758536807000442</c:v>
                </c:pt>
                <c:pt idx="2154">
                  <c:v>0.18869411544099657</c:v>
                </c:pt>
                <c:pt idx="2155">
                  <c:v>0.18980229272729784</c:v>
                </c:pt>
                <c:pt idx="2156">
                  <c:v>0.19090985709733016</c:v>
                </c:pt>
                <c:pt idx="2157">
                  <c:v>0.19201676355503175</c:v>
                </c:pt>
                <c:pt idx="2158">
                  <c:v>0.19312296492604802</c:v>
                </c:pt>
                <c:pt idx="2159">
                  <c:v>0.19422841177314296</c:v>
                </c:pt>
                <c:pt idx="2160">
                  <c:v>0.19533305234025392</c:v>
                </c:pt>
                <c:pt idx="2161">
                  <c:v>0.1964368325017945</c:v>
                </c:pt>
                <c:pt idx="2162">
                  <c:v>0.19753969571476462</c:v>
                </c:pt>
                <c:pt idx="2163">
                  <c:v>0.19864158292508399</c:v>
                </c:pt>
                <c:pt idx="2164">
                  <c:v>0.19974243256943275</c:v>
                </c:pt>
                <c:pt idx="2165">
                  <c:v>0.20084218045693455</c:v>
                </c:pt>
                <c:pt idx="2166">
                  <c:v>0.20194075978729467</c:v>
                </c:pt>
                <c:pt idx="2167">
                  <c:v>0.20303810102390507</c:v>
                </c:pt>
                <c:pt idx="2168">
                  <c:v>0.20413413190891139</c:v>
                </c:pt>
                <c:pt idx="2169">
                  <c:v>0.20522877737688666</c:v>
                </c:pt>
                <c:pt idx="2170">
                  <c:v>0.20632195955201685</c:v>
                </c:pt>
                <c:pt idx="2171">
                  <c:v>0.20741359766117246</c:v>
                </c:pt>
                <c:pt idx="2172">
                  <c:v>0.20850360802657386</c:v>
                </c:pt>
                <c:pt idx="2173">
                  <c:v>0.20959190403775138</c:v>
                </c:pt>
                <c:pt idx="2174">
                  <c:v>0.21067839613131065</c:v>
                </c:pt>
                <c:pt idx="2175">
                  <c:v>0.21176299171311394</c:v>
                </c:pt>
                <c:pt idx="2176">
                  <c:v>0.21284559521536037</c:v>
                </c:pt>
                <c:pt idx="2177">
                  <c:v>0.21392610805270196</c:v>
                </c:pt>
                <c:pt idx="2178">
                  <c:v>0.21500442860854302</c:v>
                </c:pt>
                <c:pt idx="2179">
                  <c:v>0.21608045226923847</c:v>
                </c:pt>
                <c:pt idx="2180">
                  <c:v>0.21715407137844758</c:v>
                </c:pt>
                <c:pt idx="2181">
                  <c:v>0.21822517532912594</c:v>
                </c:pt>
                <c:pt idx="2182">
                  <c:v>0.21929365053373159</c:v>
                </c:pt>
                <c:pt idx="2183">
                  <c:v>0.2203593804726737</c:v>
                </c:pt>
                <c:pt idx="2184">
                  <c:v>0.22142224575989283</c:v>
                </c:pt>
                <c:pt idx="2185">
                  <c:v>0.22248212418266577</c:v>
                </c:pt>
                <c:pt idx="2186">
                  <c:v>0.22353889075348748</c:v>
                </c:pt>
                <c:pt idx="2187">
                  <c:v>0.22459241782560735</c:v>
                </c:pt>
                <c:pt idx="2188">
                  <c:v>0.22564257512124833</c:v>
                </c:pt>
                <c:pt idx="2189">
                  <c:v>0.22668922990877122</c:v>
                </c:pt>
                <c:pt idx="2190">
                  <c:v>0.22773224705260256</c:v>
                </c:pt>
                <c:pt idx="2191">
                  <c:v>0.22877148917163681</c:v>
                </c:pt>
                <c:pt idx="2192">
                  <c:v>0.22980681676344292</c:v>
                </c:pt>
                <c:pt idx="2193">
                  <c:v>0.23083808838431027</c:v>
                </c:pt>
                <c:pt idx="2194">
                  <c:v>0.2318651607742932</c:v>
                </c:pt>
                <c:pt idx="2195">
                  <c:v>0.23288788908128641</c:v>
                </c:pt>
                <c:pt idx="2196">
                  <c:v>0.23390612705217487</c:v>
                </c:pt>
                <c:pt idx="2197">
                  <c:v>0.23491972723244911</c:v>
                </c:pt>
                <c:pt idx="2198">
                  <c:v>0.23592854119835416</c:v>
                </c:pt>
                <c:pt idx="2199">
                  <c:v>0.23693241982066368</c:v>
                </c:pt>
                <c:pt idx="2200">
                  <c:v>0.23793121351585023</c:v>
                </c:pt>
                <c:pt idx="2201">
                  <c:v>0.23892477252900809</c:v>
                </c:pt>
                <c:pt idx="2202">
                  <c:v>0.23991294723536277</c:v>
                </c:pt>
                <c:pt idx="2203">
                  <c:v>0.24089558842899439</c:v>
                </c:pt>
                <c:pt idx="2204">
                  <c:v>0.2418725477077085</c:v>
                </c:pt>
                <c:pt idx="2205">
                  <c:v>0.24284367775237342</c:v>
                </c:pt>
                <c:pt idx="2206">
                  <c:v>0.24380883274972159</c:v>
                </c:pt>
                <c:pt idx="2207">
                  <c:v>0.24476786874488091</c:v>
                </c:pt>
                <c:pt idx="2208">
                  <c:v>0.24572064402970473</c:v>
                </c:pt>
                <c:pt idx="2209">
                  <c:v>0.24666701960698237</c:v>
                </c:pt>
                <c:pt idx="2210">
                  <c:v>0.24760685954674619</c:v>
                </c:pt>
                <c:pt idx="2211">
                  <c:v>0.24854003149242887</c:v>
                </c:pt>
                <c:pt idx="2212">
                  <c:v>0.24946640710494131</c:v>
                </c:pt>
                <c:pt idx="2213">
                  <c:v>0.25038586251730027</c:v>
                </c:pt>
                <c:pt idx="2214">
                  <c:v>0.25129827885635975</c:v>
                </c:pt>
                <c:pt idx="2215">
                  <c:v>0.25220354270558965</c:v>
                </c:pt>
                <c:pt idx="2216">
                  <c:v>0.25310154666091622</c:v>
                </c:pt>
                <c:pt idx="2217">
                  <c:v>0.25399218982486643</c:v>
                </c:pt>
                <c:pt idx="2218">
                  <c:v>0.25487537837540009</c:v>
                </c:pt>
                <c:pt idx="2219">
                  <c:v>0.25575102606234562</c:v>
                </c:pt>
                <c:pt idx="2220">
                  <c:v>0.25661905480892905</c:v>
                </c:pt>
                <c:pt idx="2221">
                  <c:v>0.25747939525547869</c:v>
                </c:pt>
                <c:pt idx="2222">
                  <c:v>0.25833198729986095</c:v>
                </c:pt>
                <c:pt idx="2223">
                  <c:v>0.259176780717435</c:v>
                </c:pt>
                <c:pt idx="2224">
                  <c:v>0.26001373568919323</c:v>
                </c:pt>
                <c:pt idx="2225">
                  <c:v>0.26084282340157361</c:v>
                </c:pt>
                <c:pt idx="2226">
                  <c:v>0.26166402660841209</c:v>
                </c:pt>
                <c:pt idx="2227">
                  <c:v>0.2624773402048996</c:v>
                </c:pt>
                <c:pt idx="2228">
                  <c:v>0.26328277181280463</c:v>
                </c:pt>
                <c:pt idx="2229">
                  <c:v>0.26408034228639693</c:v>
                </c:pt>
                <c:pt idx="2230">
                  <c:v>0.26487008633641052</c:v>
                </c:pt>
                <c:pt idx="2231">
                  <c:v>0.26565205303863709</c:v>
                </c:pt>
                <c:pt idx="2232">
                  <c:v>0.26642630633446612</c:v>
                </c:pt>
                <c:pt idx="2233">
                  <c:v>0.26719292561068769</c:v>
                </c:pt>
                <c:pt idx="2234">
                  <c:v>0.26795200614736769</c:v>
                </c:pt>
                <c:pt idx="2235">
                  <c:v>0.26870365960743509</c:v>
                </c:pt>
                <c:pt idx="2236">
                  <c:v>0.26944801453699968</c:v>
                </c:pt>
                <c:pt idx="2237">
                  <c:v>0.27018521673590978</c:v>
                </c:pt>
                <c:pt idx="2238">
                  <c:v>0.27091542972036753</c:v>
                </c:pt>
                <c:pt idx="2239">
                  <c:v>0.2716388350710725</c:v>
                </c:pt>
                <c:pt idx="2240">
                  <c:v>0.27235563279449498</c:v>
                </c:pt>
                <c:pt idx="2241">
                  <c:v>0.27306604166514109</c:v>
                </c:pt>
                <c:pt idx="2242">
                  <c:v>0.2737702994547635</c:v>
                </c:pt>
                <c:pt idx="2243">
                  <c:v>0.2744686632008575</c:v>
                </c:pt>
                <c:pt idx="2244">
                  <c:v>0.27516140944899686</c:v>
                </c:pt>
                <c:pt idx="2245">
                  <c:v>0.2758488343405241</c:v>
                </c:pt>
                <c:pt idx="2246">
                  <c:v>0.27653125378532606</c:v>
                </c:pt>
                <c:pt idx="2247">
                  <c:v>0.2772090034999638</c:v>
                </c:pt>
                <c:pt idx="2248">
                  <c:v>0.27788243901964299</c:v>
                </c:pt>
                <c:pt idx="2249">
                  <c:v>0.27855193571203024</c:v>
                </c:pt>
                <c:pt idx="2250">
                  <c:v>0.27921788865160035</c:v>
                </c:pt>
                <c:pt idx="2251">
                  <c:v>0.27988071247055579</c:v>
                </c:pt>
                <c:pt idx="2252">
                  <c:v>0.28054084120429279</c:v>
                </c:pt>
                <c:pt idx="2253">
                  <c:v>0.28119872801093754</c:v>
                </c:pt>
                <c:pt idx="2254">
                  <c:v>0.28185484484640316</c:v>
                </c:pt>
                <c:pt idx="2255">
                  <c:v>0.28250968213243</c:v>
                </c:pt>
                <c:pt idx="2256">
                  <c:v>0.28316374826902824</c:v>
                </c:pt>
                <c:pt idx="2257">
                  <c:v>0.28381756920163781</c:v>
                </c:pt>
                <c:pt idx="2258">
                  <c:v>0.28447168780844373</c:v>
                </c:pt>
                <c:pt idx="2259">
                  <c:v>0.28512666330349873</c:v>
                </c:pt>
                <c:pt idx="2260">
                  <c:v>0.28578307055569757</c:v>
                </c:pt>
                <c:pt idx="2261">
                  <c:v>0.28644149936042235</c:v>
                </c:pt>
                <c:pt idx="2262">
                  <c:v>0.2871025535992584</c:v>
                </c:pt>
                <c:pt idx="2263">
                  <c:v>0.28776685041809591</c:v>
                </c:pt>
                <c:pt idx="2264">
                  <c:v>0.28843501926492932</c:v>
                </c:pt>
                <c:pt idx="2265">
                  <c:v>0.28910770095925264</c:v>
                </c:pt>
                <c:pt idx="2266">
                  <c:v>0.28978554661334954</c:v>
                </c:pt>
                <c:pt idx="2267">
                  <c:v>0.29046921654283836</c:v>
                </c:pt>
                <c:pt idx="2268">
                  <c:v>0.29115937917564144</c:v>
                </c:pt>
                <c:pt idx="2269">
                  <c:v>0.2918567098147512</c:v>
                </c:pt>
                <c:pt idx="2270">
                  <c:v>0.29256188944496947</c:v>
                </c:pt>
                <c:pt idx="2271">
                  <c:v>0.29327560340729547</c:v>
                </c:pt>
                <c:pt idx="2272">
                  <c:v>0.29399854014410787</c:v>
                </c:pt>
                <c:pt idx="2273">
                  <c:v>0.29473138983157876</c:v>
                </c:pt>
                <c:pt idx="2274">
                  <c:v>0.29547484296141791</c:v>
                </c:pt>
                <c:pt idx="2275">
                  <c:v>0.29622958901241686</c:v>
                </c:pt>
                <c:pt idx="2276">
                  <c:v>0.29699631495926304</c:v>
                </c:pt>
                <c:pt idx="2277">
                  <c:v>0.29777570385470242</c:v>
                </c:pt>
                <c:pt idx="2278">
                  <c:v>0.29856843339882261</c:v>
                </c:pt>
                <c:pt idx="2279">
                  <c:v>0.2993751744259302</c:v>
                </c:pt>
                <c:pt idx="2280">
                  <c:v>0.30019658947656963</c:v>
                </c:pt>
                <c:pt idx="2281">
                  <c:v>0.30103333132415083</c:v>
                </c:pt>
                <c:pt idx="2282">
                  <c:v>0.30188604154682358</c:v>
                </c:pt>
                <c:pt idx="2283">
                  <c:v>0.30275534902819773</c:v>
                </c:pt>
                <c:pt idx="2284">
                  <c:v>0.30364186861187148</c:v>
                </c:pt>
                <c:pt idx="2285">
                  <c:v>0.30454619964233531</c:v>
                </c:pt>
                <c:pt idx="2286">
                  <c:v>0.30546892464772896</c:v>
                </c:pt>
                <c:pt idx="2287">
                  <c:v>0.30641060796452235</c:v>
                </c:pt>
                <c:pt idx="2288">
                  <c:v>0.30737179449669477</c:v>
                </c:pt>
                <c:pt idx="2289">
                  <c:v>0.30835300841716229</c:v>
                </c:pt>
                <c:pt idx="2290">
                  <c:v>0.30935475200048779</c:v>
                </c:pt>
                <c:pt idx="2291">
                  <c:v>0.31037750448539858</c:v>
                </c:pt>
                <c:pt idx="2292">
                  <c:v>0.31142172096328957</c:v>
                </c:pt>
                <c:pt idx="2293">
                  <c:v>0.31248783138551967</c:v>
                </c:pt>
                <c:pt idx="2294">
                  <c:v>0.31357623957895114</c:v>
                </c:pt>
                <c:pt idx="2295">
                  <c:v>0.31468732239964137</c:v>
                </c:pt>
                <c:pt idx="2296">
                  <c:v>0.31582142884278075</c:v>
                </c:pt>
                <c:pt idx="2297">
                  <c:v>0.31697887941797287</c:v>
                </c:pt>
                <c:pt idx="2298">
                  <c:v>0.31815996539170871</c:v>
                </c:pt>
                <c:pt idx="2299">
                  <c:v>0.31936494823939521</c:v>
                </c:pt>
                <c:pt idx="2300">
                  <c:v>0.32059405919509104</c:v>
                </c:pt>
                <c:pt idx="2301">
                  <c:v>0.32184749873928592</c:v>
                </c:pt>
                <c:pt idx="2302">
                  <c:v>0.32312543638073665</c:v>
                </c:pt>
                <c:pt idx="2303">
                  <c:v>0.32442801032642965</c:v>
                </c:pt>
                <c:pt idx="2304">
                  <c:v>0.32575532735602197</c:v>
                </c:pt>
                <c:pt idx="2305">
                  <c:v>0.32710746277625163</c:v>
                </c:pt>
                <c:pt idx="2306">
                  <c:v>0.32848446038276641</c:v>
                </c:pt>
                <c:pt idx="2307">
                  <c:v>0.32988633257262789</c:v>
                </c:pt>
                <c:pt idx="2308">
                  <c:v>0.33131306053693854</c:v>
                </c:pt>
                <c:pt idx="2309">
                  <c:v>0.33276459449548879</c:v>
                </c:pt>
                <c:pt idx="2310">
                  <c:v>0.33424085406910609</c:v>
                </c:pt>
                <c:pt idx="2311">
                  <c:v>0.335741728630018</c:v>
                </c:pt>
                <c:pt idx="2312">
                  <c:v>0.33726707786352317</c:v>
                </c:pt>
                <c:pt idx="2313">
                  <c:v>0.33881673226894093</c:v>
                </c:pt>
                <c:pt idx="2314">
                  <c:v>0.34039049381419884</c:v>
                </c:pt>
                <c:pt idx="2315">
                  <c:v>0.34198813661881317</c:v>
                </c:pt>
                <c:pt idx="2316">
                  <c:v>0.34360940770184278</c:v>
                </c:pt>
                <c:pt idx="2317">
                  <c:v>0.34525402779077768</c:v>
                </c:pt>
                <c:pt idx="2318">
                  <c:v>0.34692169221041064</c:v>
                </c:pt>
                <c:pt idx="2319">
                  <c:v>0.34861207174083658</c:v>
                </c:pt>
                <c:pt idx="2320">
                  <c:v>0.35032481364942125</c:v>
                </c:pt>
                <c:pt idx="2321">
                  <c:v>0.35205954259848277</c:v>
                </c:pt>
                <c:pt idx="2322">
                  <c:v>0.35381586177560498</c:v>
                </c:pt>
                <c:pt idx="2323">
                  <c:v>0.35559335388936331</c:v>
                </c:pt>
                <c:pt idx="2324">
                  <c:v>0.35739155141560897</c:v>
                </c:pt>
                <c:pt idx="2325">
                  <c:v>0.35920881918066899</c:v>
                </c:pt>
                <c:pt idx="2326">
                  <c:v>0.3610482620392727</c:v>
                </c:pt>
                <c:pt idx="2327">
                  <c:v>0.36290595279843996</c:v>
                </c:pt>
                <c:pt idx="2328">
                  <c:v>0.36478229988938993</c:v>
                </c:pt>
                <c:pt idx="2329">
                  <c:v>0.36667714236120347</c:v>
                </c:pt>
                <c:pt idx="2330">
                  <c:v>0.36858960258048462</c:v>
                </c:pt>
                <c:pt idx="2331">
                  <c:v>0.37051958124334722</c:v>
                </c:pt>
                <c:pt idx="2332">
                  <c:v>0.37246584057835647</c:v>
                </c:pt>
                <c:pt idx="2333">
                  <c:v>0.37442841912607022</c:v>
                </c:pt>
                <c:pt idx="2334">
                  <c:v>0.37640655605434409</c:v>
                </c:pt>
                <c:pt idx="2335">
                  <c:v>0.37839967808528185</c:v>
                </c:pt>
                <c:pt idx="2336">
                  <c:v>0.38040720647610293</c:v>
                </c:pt>
                <c:pt idx="2337">
                  <c:v>0.38242858822120468</c:v>
                </c:pt>
                <c:pt idx="2338">
                  <c:v>0.38446317664617841</c:v>
                </c:pt>
                <c:pt idx="2339">
                  <c:v>0.38651041314359613</c:v>
                </c:pt>
                <c:pt idx="2340">
                  <c:v>0.38856970779227268</c:v>
                </c:pt>
                <c:pt idx="2341">
                  <c:v>0.39064047044404221</c:v>
                </c:pt>
                <c:pt idx="2342">
                  <c:v>0.39272234900445785</c:v>
                </c:pt>
                <c:pt idx="2343">
                  <c:v>0.39481406643131578</c:v>
                </c:pt>
                <c:pt idx="2344">
                  <c:v>0.3969158016052346</c:v>
                </c:pt>
                <c:pt idx="2345">
                  <c:v>0.39902647615926101</c:v>
                </c:pt>
                <c:pt idx="2346">
                  <c:v>0.40114593885159622</c:v>
                </c:pt>
                <c:pt idx="2347">
                  <c:v>0.40327308414554408</c:v>
                </c:pt>
                <c:pt idx="2348">
                  <c:v>0.40540786916332888</c:v>
                </c:pt>
                <c:pt idx="2349">
                  <c:v>0.40754932331137683</c:v>
                </c:pt>
                <c:pt idx="2350">
                  <c:v>0.40969715573563853</c:v>
                </c:pt>
                <c:pt idx="2351">
                  <c:v>0.41185073768710651</c:v>
                </c:pt>
                <c:pt idx="2352">
                  <c:v>0.41400953251207206</c:v>
                </c:pt>
                <c:pt idx="2353">
                  <c:v>0.41617301251135819</c:v>
                </c:pt>
                <c:pt idx="2354">
                  <c:v>0.41834065946050064</c:v>
                </c:pt>
                <c:pt idx="2355">
                  <c:v>0.42051196510588801</c:v>
                </c:pt>
                <c:pt idx="2356">
                  <c:v>0.42268643157749503</c:v>
                </c:pt>
                <c:pt idx="2357">
                  <c:v>0.42486357178864198</c:v>
                </c:pt>
                <c:pt idx="2358">
                  <c:v>0.42704290980343729</c:v>
                </c:pt>
                <c:pt idx="2359">
                  <c:v>0.42922398116766064</c:v>
                </c:pt>
                <c:pt idx="2360">
                  <c:v>0.43140633318322519</c:v>
                </c:pt>
                <c:pt idx="2361">
                  <c:v>0.43358952517835203</c:v>
                </c:pt>
                <c:pt idx="2362">
                  <c:v>0.43577312869896856</c:v>
                </c:pt>
                <c:pt idx="2363">
                  <c:v>0.43795672773219962</c:v>
                </c:pt>
                <c:pt idx="2364">
                  <c:v>0.44013991884605841</c:v>
                </c:pt>
                <c:pt idx="2365">
                  <c:v>0.44232231128642463</c:v>
                </c:pt>
                <c:pt idx="2366">
                  <c:v>0.44450352712337793</c:v>
                </c:pt>
                <c:pt idx="2367">
                  <c:v>0.44668320128324446</c:v>
                </c:pt>
                <c:pt idx="2368">
                  <c:v>0.44886098159291921</c:v>
                </c:pt>
                <c:pt idx="2369">
                  <c:v>0.4510365287906804</c:v>
                </c:pt>
                <c:pt idx="2370">
                  <c:v>0.45320951654759378</c:v>
                </c:pt>
                <c:pt idx="2371">
                  <c:v>0.45537963136942472</c:v>
                </c:pt>
                <c:pt idx="2372">
                  <c:v>0.45754657260364501</c:v>
                </c:pt>
                <c:pt idx="2373">
                  <c:v>0.45971005232323664</c:v>
                </c:pt>
                <c:pt idx="2374">
                  <c:v>0.46186979525438138</c:v>
                </c:pt>
                <c:pt idx="2375">
                  <c:v>0.46402553862106161</c:v>
                </c:pt>
                <c:pt idx="2376">
                  <c:v>0.46617703206401745</c:v>
                </c:pt>
                <c:pt idx="2377">
                  <c:v>0.46832403745349588</c:v>
                </c:pt>
                <c:pt idx="2378">
                  <c:v>0.47046632873125033</c:v>
                </c:pt>
                <c:pt idx="2379">
                  <c:v>0.47260369175414668</c:v>
                </c:pt>
                <c:pt idx="2380">
                  <c:v>0.47473592407317733</c:v>
                </c:pt>
                <c:pt idx="2381">
                  <c:v>0.47686283474058744</c:v>
                </c:pt>
                <c:pt idx="2382">
                  <c:v>0.47898424412004859</c:v>
                </c:pt>
                <c:pt idx="2383">
                  <c:v>0.48109998362474099</c:v>
                </c:pt>
                <c:pt idx="2384">
                  <c:v>0.48320989552182642</c:v>
                </c:pt>
                <c:pt idx="2385">
                  <c:v>0.48531383266333467</c:v>
                </c:pt>
                <c:pt idx="2386">
                  <c:v>0.48741165826329264</c:v>
                </c:pt>
                <c:pt idx="2387">
                  <c:v>0.48950324564219155</c:v>
                </c:pt>
                <c:pt idx="2388">
                  <c:v>0.49158847794575178</c:v>
                </c:pt>
                <c:pt idx="2389">
                  <c:v>0.49366724792185657</c:v>
                </c:pt>
                <c:pt idx="2390">
                  <c:v>0.49573945763179267</c:v>
                </c:pt>
                <c:pt idx="2391">
                  <c:v>0.4978048140074961</c:v>
                </c:pt>
                <c:pt idx="2392">
                  <c:v>0.49986385275105</c:v>
                </c:pt>
                <c:pt idx="2393">
                  <c:v>0.50191588868765979</c:v>
                </c:pt>
                <c:pt idx="2394">
                  <c:v>0.50396105495120924</c:v>
                </c:pt>
                <c:pt idx="2395">
                  <c:v>0.505999309464918</c:v>
                </c:pt>
                <c:pt idx="2396">
                  <c:v>0.5080305945967406</c:v>
                </c:pt>
                <c:pt idx="2397">
                  <c:v>0.51005410962211117</c:v>
                </c:pt>
                <c:pt idx="2398">
                  <c:v>0.51207210709194317</c:v>
                </c:pt>
                <c:pt idx="2399">
                  <c:v>0.51408227143724416</c:v>
                </c:pt>
                <c:pt idx="2400">
                  <c:v>0.51608541775353101</c:v>
                </c:pt>
                <c:pt idx="2401">
                  <c:v>0.51808132409053642</c:v>
                </c:pt>
                <c:pt idx="2402">
                  <c:v>0.52007019532126986</c:v>
                </c:pt>
                <c:pt idx="2403">
                  <c:v>0.52205208885396648</c:v>
                </c:pt>
                <c:pt idx="2404">
                  <c:v>0.5240266113285259</c:v>
                </c:pt>
                <c:pt idx="2405">
                  <c:v>0.52599417608951882</c:v>
                </c:pt>
                <c:pt idx="2406">
                  <c:v>0.52795466120684298</c:v>
                </c:pt>
                <c:pt idx="2407">
                  <c:v>0.52990808190000382</c:v>
                </c:pt>
                <c:pt idx="2408">
                  <c:v>0.53185447093208027</c:v>
                </c:pt>
                <c:pt idx="2409">
                  <c:v>0.53379385249941047</c:v>
                </c:pt>
                <c:pt idx="2410">
                  <c:v>0.5357262475532979</c:v>
                </c:pt>
                <c:pt idx="2411">
                  <c:v>0.53765171604624462</c:v>
                </c:pt>
                <c:pt idx="2412">
                  <c:v>0.53957028655587291</c:v>
                </c:pt>
                <c:pt idx="2413">
                  <c:v>0.54148200284143511</c:v>
                </c:pt>
                <c:pt idx="2414">
                  <c:v>0.54338691191674104</c:v>
                </c:pt>
                <c:pt idx="2415">
                  <c:v>0.54528506387937681</c:v>
                </c:pt>
                <c:pt idx="2416">
                  <c:v>0.54717651169436221</c:v>
                </c:pt>
                <c:pt idx="2417">
                  <c:v>0.54906187510733295</c:v>
                </c:pt>
                <c:pt idx="2418">
                  <c:v>0.55093949684996191</c:v>
                </c:pt>
                <c:pt idx="2419">
                  <c:v>0.55281117583971229</c:v>
                </c:pt>
                <c:pt idx="2420">
                  <c:v>0.55467638747410564</c:v>
                </c:pt>
                <c:pt idx="2421">
                  <c:v>0.55653519624720904</c:v>
                </c:pt>
                <c:pt idx="2422">
                  <c:v>0.55838766848146704</c:v>
                </c:pt>
                <c:pt idx="2423">
                  <c:v>0.56023387211272058</c:v>
                </c:pt>
                <c:pt idx="2424">
                  <c:v>0.56207432082178199</c:v>
                </c:pt>
                <c:pt idx="2425">
                  <c:v>0.56390773543548245</c:v>
                </c:pt>
                <c:pt idx="2426">
                  <c:v>0.56573555472728665</c:v>
                </c:pt>
                <c:pt idx="2427">
                  <c:v>0.5675575887059412</c:v>
                </c:pt>
                <c:pt idx="2428">
                  <c:v>0.56937330860968205</c:v>
                </c:pt>
                <c:pt idx="2429">
                  <c:v>0.57118339894254211</c:v>
                </c:pt>
                <c:pt idx="2430">
                  <c:v>0.57298807268306351</c:v>
                </c:pt>
                <c:pt idx="2431">
                  <c:v>0.57478636217877088</c:v>
                </c:pt>
                <c:pt idx="2432">
                  <c:v>0.57657939826434346</c:v>
                </c:pt>
                <c:pt idx="2433">
                  <c:v>0.57836713360935155</c:v>
                </c:pt>
                <c:pt idx="2434">
                  <c:v>0.58014894172564668</c:v>
                </c:pt>
                <c:pt idx="2435">
                  <c:v>0.58192561216531391</c:v>
                </c:pt>
                <c:pt idx="2436">
                  <c:v>0.58369698075601106</c:v>
                </c:pt>
                <c:pt idx="2437">
                  <c:v>0.58546312347926133</c:v>
                </c:pt>
                <c:pt idx="2438">
                  <c:v>0.58722411651954032</c:v>
                </c:pt>
                <c:pt idx="2439">
                  <c:v>0.58898003577679225</c:v>
                </c:pt>
                <c:pt idx="2440">
                  <c:v>0.59073095676561072</c:v>
                </c:pt>
                <c:pt idx="2441">
                  <c:v>0.59247695450438476</c:v>
                </c:pt>
                <c:pt idx="2442">
                  <c:v>0.59421810347566617</c:v>
                </c:pt>
                <c:pt idx="2443">
                  <c:v>0.59595447754290376</c:v>
                </c:pt>
                <c:pt idx="2444">
                  <c:v>0.59768614987409563</c:v>
                </c:pt>
                <c:pt idx="2445">
                  <c:v>0.59941319288237838</c:v>
                </c:pt>
                <c:pt idx="2446">
                  <c:v>0.60113567816677382</c:v>
                </c:pt>
                <c:pt idx="2447">
                  <c:v>0.60285367643478949</c:v>
                </c:pt>
                <c:pt idx="2448">
                  <c:v>0.60456725749748086</c:v>
                </c:pt>
                <c:pt idx="2449">
                  <c:v>0.60627649013344354</c:v>
                </c:pt>
                <c:pt idx="2450">
                  <c:v>0.60798144212786009</c:v>
                </c:pt>
                <c:pt idx="2451">
                  <c:v>0.60968218017952225</c:v>
                </c:pt>
                <c:pt idx="2452">
                  <c:v>0.61137876983950434</c:v>
                </c:pt>
                <c:pt idx="2453">
                  <c:v>0.6130712755294313</c:v>
                </c:pt>
                <c:pt idx="2454">
                  <c:v>0.61475976043875746</c:v>
                </c:pt>
                <c:pt idx="2455">
                  <c:v>0.61644428653627792</c:v>
                </c:pt>
                <c:pt idx="2456">
                  <c:v>0.61812491451366469</c:v>
                </c:pt>
                <c:pt idx="2457">
                  <c:v>0.61980170374442534</c:v>
                </c:pt>
                <c:pt idx="2458">
                  <c:v>0.6214747123057619</c:v>
                </c:pt>
                <c:pt idx="2459">
                  <c:v>0.62314399687780697</c:v>
                </c:pt>
                <c:pt idx="2460">
                  <c:v>0.62480961277198777</c:v>
                </c:pt>
                <c:pt idx="2461">
                  <c:v>0.62647161390566286</c:v>
                </c:pt>
                <c:pt idx="2462">
                  <c:v>0.6281300527613225</c:v>
                </c:pt>
                <c:pt idx="2463">
                  <c:v>0.62978498036583896</c:v>
                </c:pt>
                <c:pt idx="2464">
                  <c:v>0.63143644630726803</c:v>
                </c:pt>
                <c:pt idx="2465">
                  <c:v>0.63308449863993532</c:v>
                </c:pt>
                <c:pt idx="2466">
                  <c:v>0.63472918405165513</c:v>
                </c:pt>
                <c:pt idx="2467">
                  <c:v>0.63637054759481881</c:v>
                </c:pt>
                <c:pt idx="2468">
                  <c:v>0.63800863287174503</c:v>
                </c:pt>
                <c:pt idx="2469">
                  <c:v>0.63964348195783804</c:v>
                </c:pt>
                <c:pt idx="2470">
                  <c:v>0.64127513539009906</c:v>
                </c:pt>
                <c:pt idx="2471">
                  <c:v>0.64290363217063085</c:v>
                </c:pt>
                <c:pt idx="2472">
                  <c:v>0.64452900977360428</c:v>
                </c:pt>
                <c:pt idx="2473">
                  <c:v>0.64615130412319055</c:v>
                </c:pt>
                <c:pt idx="2474">
                  <c:v>0.6477705495845939</c:v>
                </c:pt>
                <c:pt idx="2475">
                  <c:v>0.64938677899228991</c:v>
                </c:pt>
                <c:pt idx="2476">
                  <c:v>0.65100002362089593</c:v>
                </c:pt>
                <c:pt idx="2477">
                  <c:v>0.65261031320402063</c:v>
                </c:pt>
                <c:pt idx="2478">
                  <c:v>0.65421767593683799</c:v>
                </c:pt>
                <c:pt idx="2479">
                  <c:v>0.65582213844481607</c:v>
                </c:pt>
                <c:pt idx="2480">
                  <c:v>0.65742372583480924</c:v>
                </c:pt>
                <c:pt idx="2481">
                  <c:v>0.65902246167598799</c:v>
                </c:pt>
                <c:pt idx="2482">
                  <c:v>0.66061836800124463</c:v>
                </c:pt>
                <c:pt idx="2483">
                  <c:v>0.66221146531846886</c:v>
                </c:pt>
                <c:pt idx="2484">
                  <c:v>0.66380177260751394</c:v>
                </c:pt>
                <c:pt idx="2485">
                  <c:v>0.6653893073416024</c:v>
                </c:pt>
                <c:pt idx="2486">
                  <c:v>0.66697408548734249</c:v>
                </c:pt>
                <c:pt idx="2487">
                  <c:v>0.66855612152430355</c:v>
                </c:pt>
                <c:pt idx="2488">
                  <c:v>0.67013542842372065</c:v>
                </c:pt>
                <c:pt idx="2489">
                  <c:v>0.67171201766269428</c:v>
                </c:pt>
                <c:pt idx="2490">
                  <c:v>0.67328589928000515</c:v>
                </c:pt>
                <c:pt idx="2491">
                  <c:v>0.67485708182540283</c:v>
                </c:pt>
                <c:pt idx="2492">
                  <c:v>0.67642557238161205</c:v>
                </c:pt>
                <c:pt idx="2493">
                  <c:v>0.67799137662826847</c:v>
                </c:pt>
                <c:pt idx="2494">
                  <c:v>0.67955449875024165</c:v>
                </c:pt>
                <c:pt idx="2495">
                  <c:v>0.6811149415289951</c:v>
                </c:pt>
                <c:pt idx="2496">
                  <c:v>0.68267270632935151</c:v>
                </c:pt>
                <c:pt idx="2497">
                  <c:v>0.68422779310060944</c:v>
                </c:pt>
                <c:pt idx="2498">
                  <c:v>0.68578020030613129</c:v>
                </c:pt>
                <c:pt idx="2499">
                  <c:v>0.68732992523846514</c:v>
                </c:pt>
                <c:pt idx="2500">
                  <c:v>0.68887696357300543</c:v>
                </c:pt>
                <c:pt idx="2501">
                  <c:v>0.69042130968740556</c:v>
                </c:pt>
                <c:pt idx="2502">
                  <c:v>0.69196295657692586</c:v>
                </c:pt>
                <c:pt idx="2503">
                  <c:v>0.69350189585239252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53209600"/>
        <c:axId val="259446272"/>
      </c:scatterChart>
      <c:valAx>
        <c:axId val="253209600"/>
        <c:scaling>
          <c:orientation val="minMax"/>
          <c:max val="180"/>
          <c:min val="0"/>
        </c:scaling>
        <c:delete val="0"/>
        <c:axPos val="b"/>
        <c:title>
          <c:tx>
            <c:rich>
              <a:bodyPr/>
              <a:lstStyle/>
              <a:p>
                <a:pPr>
                  <a:defRPr sz="800"/>
                </a:pPr>
                <a:r>
                  <a:rPr lang="en-US" sz="800"/>
                  <a:t>Distance from center of drift magnet [cm]</a:t>
                </a:r>
              </a:p>
            </c:rich>
          </c:tx>
          <c:layout/>
          <c:overlay val="0"/>
        </c:title>
        <c:numFmt formatCode="General" sourceLinked="1"/>
        <c:majorTickMark val="in"/>
        <c:minorTickMark val="none"/>
        <c:tickLblPos val="nextTo"/>
        <c:txPr>
          <a:bodyPr/>
          <a:lstStyle/>
          <a:p>
            <a:pPr>
              <a:defRPr sz="800"/>
            </a:pPr>
            <a:endParaRPr lang="en-US"/>
          </a:p>
        </c:txPr>
        <c:crossAx val="259446272"/>
        <c:crossesAt val="-20"/>
        <c:crossBetween val="midCat"/>
      </c:valAx>
      <c:valAx>
        <c:axId val="259446272"/>
        <c:scaling>
          <c:orientation val="minMax"/>
          <c:max val="20"/>
          <c:min val="-20"/>
        </c:scaling>
        <c:delete val="0"/>
        <c:axPos val="l"/>
        <c:majorGridlines/>
        <c:title>
          <c:tx>
            <c:rich>
              <a:bodyPr/>
              <a:lstStyle/>
              <a:p>
                <a:pPr>
                  <a:defRPr sz="800"/>
                </a:pPr>
                <a:r>
                  <a:rPr lang="en-US" sz="800"/>
                  <a:t>Transverse magnetic field [Gauss]</a:t>
                </a:r>
              </a:p>
            </c:rich>
          </c:tx>
          <c:layout/>
          <c:overlay val="0"/>
        </c:title>
        <c:numFmt formatCode="#,##0" sourceLinked="0"/>
        <c:majorTickMark val="none"/>
        <c:minorTickMark val="none"/>
        <c:tickLblPos val="nextTo"/>
        <c:crossAx val="253209600"/>
        <c:crossesAt val="0"/>
        <c:crossBetween val="midCat"/>
      </c:valAx>
      <c:spPr>
        <a:ln>
          <a:solidFill>
            <a:schemeClr val="tx1">
              <a:tint val="75000"/>
              <a:shade val="95000"/>
              <a:satMod val="105000"/>
            </a:schemeClr>
          </a:solidFill>
        </a:ln>
      </c:spPr>
    </c:plotArea>
    <c:legend>
      <c:legendPos val="r"/>
      <c:layout>
        <c:manualLayout>
          <c:xMode val="edge"/>
          <c:yMode val="edge"/>
          <c:x val="0.55458911315607129"/>
          <c:y val="0.12129967742436329"/>
          <c:w val="0.3300414096955856"/>
          <c:h val="0.14965683219731116"/>
        </c:manualLayout>
      </c:layout>
      <c:overlay val="0"/>
      <c:txPr>
        <a:bodyPr/>
        <a:lstStyle/>
        <a:p>
          <a:pPr>
            <a:defRPr sz="800"/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9.7343980905555433E-2"/>
          <c:y val="8.790396616918271E-2"/>
          <c:w val="0.86080379487447789"/>
          <c:h val="0.79171244815772079"/>
        </c:manualLayout>
      </c:layout>
      <c:scatterChart>
        <c:scatterStyle val="lineMarker"/>
        <c:varyColors val="0"/>
        <c:ser>
          <c:idx val="3"/>
          <c:order val="0"/>
          <c:tx>
            <c:v>Exp. Coil standard</c:v>
          </c:tx>
          <c:spPr>
            <a:ln>
              <a:solidFill>
                <a:srgbClr val="FF0000"/>
              </a:solidFill>
            </a:ln>
          </c:spPr>
          <c:marker>
            <c:symbol val="none"/>
          </c:marker>
          <c:xVal>
            <c:numRef>
              <c:f>Sheet1!$A$3:$A$1003</c:f>
              <c:numCache>
                <c:formatCode>General</c:formatCode>
                <c:ptCount val="1001"/>
                <c:pt idx="0">
                  <c:v>-50</c:v>
                </c:pt>
                <c:pt idx="1">
                  <c:v>-49.9</c:v>
                </c:pt>
                <c:pt idx="2">
                  <c:v>-49.8</c:v>
                </c:pt>
                <c:pt idx="3">
                  <c:v>-49.7</c:v>
                </c:pt>
                <c:pt idx="4">
                  <c:v>-49.6</c:v>
                </c:pt>
                <c:pt idx="5">
                  <c:v>-49.5</c:v>
                </c:pt>
                <c:pt idx="6">
                  <c:v>-49.4</c:v>
                </c:pt>
                <c:pt idx="7">
                  <c:v>-49.3</c:v>
                </c:pt>
                <c:pt idx="8">
                  <c:v>-49.2</c:v>
                </c:pt>
                <c:pt idx="9">
                  <c:v>-49.1</c:v>
                </c:pt>
                <c:pt idx="10">
                  <c:v>-49</c:v>
                </c:pt>
                <c:pt idx="11">
                  <c:v>-48.9</c:v>
                </c:pt>
                <c:pt idx="12">
                  <c:v>-48.8</c:v>
                </c:pt>
                <c:pt idx="13">
                  <c:v>-48.7</c:v>
                </c:pt>
                <c:pt idx="14">
                  <c:v>-48.6</c:v>
                </c:pt>
                <c:pt idx="15">
                  <c:v>-48.5</c:v>
                </c:pt>
                <c:pt idx="16">
                  <c:v>-48.4</c:v>
                </c:pt>
                <c:pt idx="17">
                  <c:v>-48.3</c:v>
                </c:pt>
                <c:pt idx="18">
                  <c:v>-48.2</c:v>
                </c:pt>
                <c:pt idx="19">
                  <c:v>-48.1</c:v>
                </c:pt>
                <c:pt idx="20">
                  <c:v>-48</c:v>
                </c:pt>
                <c:pt idx="21">
                  <c:v>-47.9</c:v>
                </c:pt>
                <c:pt idx="22">
                  <c:v>-47.8</c:v>
                </c:pt>
                <c:pt idx="23">
                  <c:v>-47.7</c:v>
                </c:pt>
                <c:pt idx="24">
                  <c:v>-47.6</c:v>
                </c:pt>
                <c:pt idx="25">
                  <c:v>-47.5</c:v>
                </c:pt>
                <c:pt idx="26">
                  <c:v>-47.4</c:v>
                </c:pt>
                <c:pt idx="27">
                  <c:v>-47.3</c:v>
                </c:pt>
                <c:pt idx="28">
                  <c:v>-47.2</c:v>
                </c:pt>
                <c:pt idx="29">
                  <c:v>-47.1</c:v>
                </c:pt>
                <c:pt idx="30">
                  <c:v>-47</c:v>
                </c:pt>
                <c:pt idx="31">
                  <c:v>-46.9</c:v>
                </c:pt>
                <c:pt idx="32">
                  <c:v>-46.8</c:v>
                </c:pt>
                <c:pt idx="33">
                  <c:v>-46.7</c:v>
                </c:pt>
                <c:pt idx="34">
                  <c:v>-46.6</c:v>
                </c:pt>
                <c:pt idx="35">
                  <c:v>-46.5</c:v>
                </c:pt>
                <c:pt idx="36">
                  <c:v>-46.4</c:v>
                </c:pt>
                <c:pt idx="37">
                  <c:v>-46.3</c:v>
                </c:pt>
                <c:pt idx="38">
                  <c:v>-46.2</c:v>
                </c:pt>
                <c:pt idx="39">
                  <c:v>-46.1</c:v>
                </c:pt>
                <c:pt idx="40">
                  <c:v>-46</c:v>
                </c:pt>
                <c:pt idx="41">
                  <c:v>-45.9</c:v>
                </c:pt>
                <c:pt idx="42">
                  <c:v>-45.8</c:v>
                </c:pt>
                <c:pt idx="43">
                  <c:v>-45.7</c:v>
                </c:pt>
                <c:pt idx="44">
                  <c:v>-45.6</c:v>
                </c:pt>
                <c:pt idx="45">
                  <c:v>-45.5</c:v>
                </c:pt>
                <c:pt idx="46">
                  <c:v>-45.4</c:v>
                </c:pt>
                <c:pt idx="47">
                  <c:v>-45.3</c:v>
                </c:pt>
                <c:pt idx="48">
                  <c:v>-45.2</c:v>
                </c:pt>
                <c:pt idx="49">
                  <c:v>-45.1</c:v>
                </c:pt>
                <c:pt idx="50">
                  <c:v>-45</c:v>
                </c:pt>
                <c:pt idx="51">
                  <c:v>-44.9</c:v>
                </c:pt>
                <c:pt idx="52">
                  <c:v>-44.8</c:v>
                </c:pt>
                <c:pt idx="53">
                  <c:v>-44.7</c:v>
                </c:pt>
                <c:pt idx="54">
                  <c:v>-44.6</c:v>
                </c:pt>
                <c:pt idx="55">
                  <c:v>-44.5</c:v>
                </c:pt>
                <c:pt idx="56">
                  <c:v>-44.4</c:v>
                </c:pt>
                <c:pt idx="57">
                  <c:v>-44.3</c:v>
                </c:pt>
                <c:pt idx="58">
                  <c:v>-44.2</c:v>
                </c:pt>
                <c:pt idx="59">
                  <c:v>-44.1</c:v>
                </c:pt>
                <c:pt idx="60">
                  <c:v>-44</c:v>
                </c:pt>
                <c:pt idx="61">
                  <c:v>-43.9</c:v>
                </c:pt>
                <c:pt idx="62">
                  <c:v>-43.8</c:v>
                </c:pt>
                <c:pt idx="63">
                  <c:v>-43.7</c:v>
                </c:pt>
                <c:pt idx="64">
                  <c:v>-43.6</c:v>
                </c:pt>
                <c:pt idx="65">
                  <c:v>-43.5</c:v>
                </c:pt>
                <c:pt idx="66">
                  <c:v>-43.4</c:v>
                </c:pt>
                <c:pt idx="67">
                  <c:v>-43.3</c:v>
                </c:pt>
                <c:pt idx="68">
                  <c:v>-43.2</c:v>
                </c:pt>
                <c:pt idx="69">
                  <c:v>-43.1</c:v>
                </c:pt>
                <c:pt idx="70">
                  <c:v>-43</c:v>
                </c:pt>
                <c:pt idx="71">
                  <c:v>-42.9</c:v>
                </c:pt>
                <c:pt idx="72">
                  <c:v>-42.8</c:v>
                </c:pt>
                <c:pt idx="73">
                  <c:v>-42.7</c:v>
                </c:pt>
                <c:pt idx="74">
                  <c:v>-42.6</c:v>
                </c:pt>
                <c:pt idx="75">
                  <c:v>-42.5</c:v>
                </c:pt>
                <c:pt idx="76">
                  <c:v>-42.4</c:v>
                </c:pt>
                <c:pt idx="77">
                  <c:v>-42.3</c:v>
                </c:pt>
                <c:pt idx="78">
                  <c:v>-42.2</c:v>
                </c:pt>
                <c:pt idx="79">
                  <c:v>-42.1</c:v>
                </c:pt>
                <c:pt idx="80">
                  <c:v>-42</c:v>
                </c:pt>
                <c:pt idx="81">
                  <c:v>-41.9</c:v>
                </c:pt>
                <c:pt idx="82">
                  <c:v>-41.8</c:v>
                </c:pt>
                <c:pt idx="83">
                  <c:v>-41.7</c:v>
                </c:pt>
                <c:pt idx="84">
                  <c:v>-41.6</c:v>
                </c:pt>
                <c:pt idx="85">
                  <c:v>-41.5</c:v>
                </c:pt>
                <c:pt idx="86">
                  <c:v>-41.4</c:v>
                </c:pt>
                <c:pt idx="87">
                  <c:v>-41.3</c:v>
                </c:pt>
                <c:pt idx="88">
                  <c:v>-41.2</c:v>
                </c:pt>
                <c:pt idx="89">
                  <c:v>-41.1</c:v>
                </c:pt>
                <c:pt idx="90">
                  <c:v>-41</c:v>
                </c:pt>
                <c:pt idx="91">
                  <c:v>-40.9</c:v>
                </c:pt>
                <c:pt idx="92">
                  <c:v>-40.799999999999997</c:v>
                </c:pt>
                <c:pt idx="93">
                  <c:v>-40.700000000000003</c:v>
                </c:pt>
                <c:pt idx="94">
                  <c:v>-40.6</c:v>
                </c:pt>
                <c:pt idx="95">
                  <c:v>-40.5</c:v>
                </c:pt>
                <c:pt idx="96">
                  <c:v>-40.4</c:v>
                </c:pt>
                <c:pt idx="97">
                  <c:v>-40.299999999999997</c:v>
                </c:pt>
                <c:pt idx="98">
                  <c:v>-40.200000000000003</c:v>
                </c:pt>
                <c:pt idx="99">
                  <c:v>-40.1</c:v>
                </c:pt>
                <c:pt idx="100">
                  <c:v>-40</c:v>
                </c:pt>
                <c:pt idx="101">
                  <c:v>-39.9</c:v>
                </c:pt>
                <c:pt idx="102">
                  <c:v>-39.799999999999997</c:v>
                </c:pt>
                <c:pt idx="103">
                  <c:v>-39.700000000000003</c:v>
                </c:pt>
                <c:pt idx="104">
                  <c:v>-39.6</c:v>
                </c:pt>
                <c:pt idx="105">
                  <c:v>-39.5</c:v>
                </c:pt>
                <c:pt idx="106">
                  <c:v>-39.4</c:v>
                </c:pt>
                <c:pt idx="107">
                  <c:v>-39.299999999999997</c:v>
                </c:pt>
                <c:pt idx="108">
                  <c:v>-39.200000000000003</c:v>
                </c:pt>
                <c:pt idx="109">
                  <c:v>-39.1</c:v>
                </c:pt>
                <c:pt idx="110">
                  <c:v>-39</c:v>
                </c:pt>
                <c:pt idx="111">
                  <c:v>-38.9</c:v>
                </c:pt>
                <c:pt idx="112">
                  <c:v>-38.799999999999997</c:v>
                </c:pt>
                <c:pt idx="113">
                  <c:v>-38.700000000000003</c:v>
                </c:pt>
                <c:pt idx="114">
                  <c:v>-38.6</c:v>
                </c:pt>
                <c:pt idx="115">
                  <c:v>-38.5</c:v>
                </c:pt>
                <c:pt idx="116">
                  <c:v>-38.4</c:v>
                </c:pt>
                <c:pt idx="117">
                  <c:v>-38.299999999999997</c:v>
                </c:pt>
                <c:pt idx="118">
                  <c:v>-38.200000000000003</c:v>
                </c:pt>
                <c:pt idx="119">
                  <c:v>-38.1</c:v>
                </c:pt>
                <c:pt idx="120">
                  <c:v>-38</c:v>
                </c:pt>
                <c:pt idx="121">
                  <c:v>-37.9</c:v>
                </c:pt>
                <c:pt idx="122">
                  <c:v>-37.799999999999997</c:v>
                </c:pt>
                <c:pt idx="123">
                  <c:v>-37.700000000000003</c:v>
                </c:pt>
                <c:pt idx="124">
                  <c:v>-37.6</c:v>
                </c:pt>
                <c:pt idx="125">
                  <c:v>-37.5</c:v>
                </c:pt>
                <c:pt idx="126">
                  <c:v>-37.4</c:v>
                </c:pt>
                <c:pt idx="127">
                  <c:v>-37.299999999999997</c:v>
                </c:pt>
                <c:pt idx="128">
                  <c:v>-37.200000000000003</c:v>
                </c:pt>
                <c:pt idx="129">
                  <c:v>-37.1</c:v>
                </c:pt>
                <c:pt idx="130">
                  <c:v>-37</c:v>
                </c:pt>
                <c:pt idx="131">
                  <c:v>-36.9</c:v>
                </c:pt>
                <c:pt idx="132">
                  <c:v>-36.799999999999997</c:v>
                </c:pt>
                <c:pt idx="133">
                  <c:v>-36.700000000000003</c:v>
                </c:pt>
                <c:pt idx="134">
                  <c:v>-36.6</c:v>
                </c:pt>
                <c:pt idx="135">
                  <c:v>-36.5</c:v>
                </c:pt>
                <c:pt idx="136">
                  <c:v>-36.4</c:v>
                </c:pt>
                <c:pt idx="137">
                  <c:v>-36.299999999999997</c:v>
                </c:pt>
                <c:pt idx="138">
                  <c:v>-36.200000000000003</c:v>
                </c:pt>
                <c:pt idx="139">
                  <c:v>-36.1</c:v>
                </c:pt>
                <c:pt idx="140">
                  <c:v>-36</c:v>
                </c:pt>
                <c:pt idx="141">
                  <c:v>-35.9</c:v>
                </c:pt>
                <c:pt idx="142">
                  <c:v>-35.799999999999997</c:v>
                </c:pt>
                <c:pt idx="143">
                  <c:v>-35.700000000000003</c:v>
                </c:pt>
                <c:pt idx="144">
                  <c:v>-35.6</c:v>
                </c:pt>
                <c:pt idx="145">
                  <c:v>-35.5</c:v>
                </c:pt>
                <c:pt idx="146">
                  <c:v>-35.4</c:v>
                </c:pt>
                <c:pt idx="147">
                  <c:v>-35.299999999999997</c:v>
                </c:pt>
                <c:pt idx="148">
                  <c:v>-35.200000000000003</c:v>
                </c:pt>
                <c:pt idx="149">
                  <c:v>-35.1</c:v>
                </c:pt>
                <c:pt idx="150">
                  <c:v>-35</c:v>
                </c:pt>
                <c:pt idx="151">
                  <c:v>-34.9</c:v>
                </c:pt>
                <c:pt idx="152">
                  <c:v>-34.799999999999997</c:v>
                </c:pt>
                <c:pt idx="153">
                  <c:v>-34.700000000000003</c:v>
                </c:pt>
                <c:pt idx="154">
                  <c:v>-34.6</c:v>
                </c:pt>
                <c:pt idx="155">
                  <c:v>-34.5</c:v>
                </c:pt>
                <c:pt idx="156">
                  <c:v>-34.4</c:v>
                </c:pt>
                <c:pt idx="157">
                  <c:v>-34.299999999999997</c:v>
                </c:pt>
                <c:pt idx="158">
                  <c:v>-34.200000000000003</c:v>
                </c:pt>
                <c:pt idx="159">
                  <c:v>-34.1</c:v>
                </c:pt>
                <c:pt idx="160">
                  <c:v>-34</c:v>
                </c:pt>
                <c:pt idx="161">
                  <c:v>-33.9</c:v>
                </c:pt>
                <c:pt idx="162">
                  <c:v>-33.799999999999997</c:v>
                </c:pt>
                <c:pt idx="163">
                  <c:v>-33.700000000000003</c:v>
                </c:pt>
                <c:pt idx="164">
                  <c:v>-33.6</c:v>
                </c:pt>
                <c:pt idx="165">
                  <c:v>-33.5</c:v>
                </c:pt>
                <c:pt idx="166">
                  <c:v>-33.4</c:v>
                </c:pt>
                <c:pt idx="167">
                  <c:v>-33.299999999999997</c:v>
                </c:pt>
                <c:pt idx="168">
                  <c:v>-33.200000000000003</c:v>
                </c:pt>
                <c:pt idx="169">
                  <c:v>-33.1</c:v>
                </c:pt>
                <c:pt idx="170">
                  <c:v>-33</c:v>
                </c:pt>
                <c:pt idx="171">
                  <c:v>-32.9</c:v>
                </c:pt>
                <c:pt idx="172">
                  <c:v>-32.799999999999997</c:v>
                </c:pt>
                <c:pt idx="173">
                  <c:v>-32.700000000000003</c:v>
                </c:pt>
                <c:pt idx="174">
                  <c:v>-32.6</c:v>
                </c:pt>
                <c:pt idx="175">
                  <c:v>-32.5</c:v>
                </c:pt>
                <c:pt idx="176">
                  <c:v>-32.4</c:v>
                </c:pt>
                <c:pt idx="177">
                  <c:v>-32.299999999999997</c:v>
                </c:pt>
                <c:pt idx="178">
                  <c:v>-32.200000000000003</c:v>
                </c:pt>
                <c:pt idx="179">
                  <c:v>-32.1</c:v>
                </c:pt>
                <c:pt idx="180">
                  <c:v>-32</c:v>
                </c:pt>
                <c:pt idx="181">
                  <c:v>-31.9</c:v>
                </c:pt>
                <c:pt idx="182">
                  <c:v>-31.8</c:v>
                </c:pt>
                <c:pt idx="183">
                  <c:v>-31.7</c:v>
                </c:pt>
                <c:pt idx="184">
                  <c:v>-31.6</c:v>
                </c:pt>
                <c:pt idx="185">
                  <c:v>-31.5</c:v>
                </c:pt>
                <c:pt idx="186">
                  <c:v>-31.4</c:v>
                </c:pt>
                <c:pt idx="187">
                  <c:v>-31.3</c:v>
                </c:pt>
                <c:pt idx="188">
                  <c:v>-31.2</c:v>
                </c:pt>
                <c:pt idx="189">
                  <c:v>-31.1</c:v>
                </c:pt>
                <c:pt idx="190">
                  <c:v>-31</c:v>
                </c:pt>
                <c:pt idx="191">
                  <c:v>-30.9</c:v>
                </c:pt>
                <c:pt idx="192">
                  <c:v>-30.8</c:v>
                </c:pt>
                <c:pt idx="193">
                  <c:v>-30.7</c:v>
                </c:pt>
                <c:pt idx="194">
                  <c:v>-30.6</c:v>
                </c:pt>
                <c:pt idx="195">
                  <c:v>-30.5</c:v>
                </c:pt>
                <c:pt idx="196">
                  <c:v>-30.4</c:v>
                </c:pt>
                <c:pt idx="197">
                  <c:v>-30.3</c:v>
                </c:pt>
                <c:pt idx="198">
                  <c:v>-30.2</c:v>
                </c:pt>
                <c:pt idx="199">
                  <c:v>-30.1</c:v>
                </c:pt>
                <c:pt idx="200">
                  <c:v>-30</c:v>
                </c:pt>
                <c:pt idx="201">
                  <c:v>-29.9</c:v>
                </c:pt>
                <c:pt idx="202">
                  <c:v>-29.8</c:v>
                </c:pt>
                <c:pt idx="203">
                  <c:v>-29.7</c:v>
                </c:pt>
                <c:pt idx="204">
                  <c:v>-29.6</c:v>
                </c:pt>
                <c:pt idx="205">
                  <c:v>-29.5</c:v>
                </c:pt>
                <c:pt idx="206">
                  <c:v>-29.4</c:v>
                </c:pt>
                <c:pt idx="207">
                  <c:v>-29.3</c:v>
                </c:pt>
                <c:pt idx="208">
                  <c:v>-29.2</c:v>
                </c:pt>
                <c:pt idx="209">
                  <c:v>-29.1</c:v>
                </c:pt>
                <c:pt idx="210">
                  <c:v>-29</c:v>
                </c:pt>
                <c:pt idx="211">
                  <c:v>-28.9</c:v>
                </c:pt>
                <c:pt idx="212">
                  <c:v>-28.8</c:v>
                </c:pt>
                <c:pt idx="213">
                  <c:v>-28.7</c:v>
                </c:pt>
                <c:pt idx="214">
                  <c:v>-28.6</c:v>
                </c:pt>
                <c:pt idx="215">
                  <c:v>-28.5</c:v>
                </c:pt>
                <c:pt idx="216">
                  <c:v>-28.4</c:v>
                </c:pt>
                <c:pt idx="217">
                  <c:v>-28.3</c:v>
                </c:pt>
                <c:pt idx="218">
                  <c:v>-28.2</c:v>
                </c:pt>
                <c:pt idx="219">
                  <c:v>-28.1</c:v>
                </c:pt>
                <c:pt idx="220">
                  <c:v>-28</c:v>
                </c:pt>
                <c:pt idx="221">
                  <c:v>-27.9</c:v>
                </c:pt>
                <c:pt idx="222">
                  <c:v>-27.8</c:v>
                </c:pt>
                <c:pt idx="223">
                  <c:v>-27.7</c:v>
                </c:pt>
                <c:pt idx="224">
                  <c:v>-27.6</c:v>
                </c:pt>
                <c:pt idx="225">
                  <c:v>-27.5</c:v>
                </c:pt>
                <c:pt idx="226">
                  <c:v>-27.4</c:v>
                </c:pt>
                <c:pt idx="227">
                  <c:v>-27.3</c:v>
                </c:pt>
                <c:pt idx="228">
                  <c:v>-27.2</c:v>
                </c:pt>
                <c:pt idx="229">
                  <c:v>-27.1</c:v>
                </c:pt>
                <c:pt idx="230">
                  <c:v>-27</c:v>
                </c:pt>
                <c:pt idx="231">
                  <c:v>-26.9</c:v>
                </c:pt>
                <c:pt idx="232">
                  <c:v>-26.8</c:v>
                </c:pt>
                <c:pt idx="233">
                  <c:v>-26.7</c:v>
                </c:pt>
                <c:pt idx="234">
                  <c:v>-26.6</c:v>
                </c:pt>
                <c:pt idx="235">
                  <c:v>-26.5</c:v>
                </c:pt>
                <c:pt idx="236">
                  <c:v>-26.4</c:v>
                </c:pt>
                <c:pt idx="237">
                  <c:v>-26.3</c:v>
                </c:pt>
                <c:pt idx="238">
                  <c:v>-26.2</c:v>
                </c:pt>
                <c:pt idx="239">
                  <c:v>-26.1</c:v>
                </c:pt>
                <c:pt idx="240">
                  <c:v>-26</c:v>
                </c:pt>
                <c:pt idx="241">
                  <c:v>-25.9</c:v>
                </c:pt>
                <c:pt idx="242">
                  <c:v>-25.8</c:v>
                </c:pt>
                <c:pt idx="243">
                  <c:v>-25.7</c:v>
                </c:pt>
                <c:pt idx="244">
                  <c:v>-25.6</c:v>
                </c:pt>
                <c:pt idx="245">
                  <c:v>-25.5</c:v>
                </c:pt>
                <c:pt idx="246">
                  <c:v>-25.4</c:v>
                </c:pt>
                <c:pt idx="247">
                  <c:v>-25.3</c:v>
                </c:pt>
                <c:pt idx="248">
                  <c:v>-25.2</c:v>
                </c:pt>
                <c:pt idx="249">
                  <c:v>-25.1</c:v>
                </c:pt>
                <c:pt idx="250">
                  <c:v>-25</c:v>
                </c:pt>
                <c:pt idx="251">
                  <c:v>-24.9</c:v>
                </c:pt>
                <c:pt idx="252">
                  <c:v>-24.8</c:v>
                </c:pt>
                <c:pt idx="253">
                  <c:v>-24.7</c:v>
                </c:pt>
                <c:pt idx="254">
                  <c:v>-24.6</c:v>
                </c:pt>
                <c:pt idx="255">
                  <c:v>-24.5</c:v>
                </c:pt>
                <c:pt idx="256">
                  <c:v>-24.4</c:v>
                </c:pt>
                <c:pt idx="257">
                  <c:v>-24.3</c:v>
                </c:pt>
                <c:pt idx="258">
                  <c:v>-24.2</c:v>
                </c:pt>
                <c:pt idx="259">
                  <c:v>-24.1</c:v>
                </c:pt>
                <c:pt idx="260">
                  <c:v>-24</c:v>
                </c:pt>
                <c:pt idx="261">
                  <c:v>-23.9</c:v>
                </c:pt>
                <c:pt idx="262">
                  <c:v>-23.8</c:v>
                </c:pt>
                <c:pt idx="263">
                  <c:v>-23.7</c:v>
                </c:pt>
                <c:pt idx="264">
                  <c:v>-23.6</c:v>
                </c:pt>
                <c:pt idx="265">
                  <c:v>-23.5</c:v>
                </c:pt>
                <c:pt idx="266">
                  <c:v>-23.4</c:v>
                </c:pt>
                <c:pt idx="267">
                  <c:v>-23.3</c:v>
                </c:pt>
                <c:pt idx="268">
                  <c:v>-23.2</c:v>
                </c:pt>
                <c:pt idx="269">
                  <c:v>-23.1</c:v>
                </c:pt>
                <c:pt idx="270">
                  <c:v>-23</c:v>
                </c:pt>
                <c:pt idx="271">
                  <c:v>-22.9</c:v>
                </c:pt>
                <c:pt idx="272">
                  <c:v>-22.8</c:v>
                </c:pt>
                <c:pt idx="273">
                  <c:v>-22.7</c:v>
                </c:pt>
                <c:pt idx="274">
                  <c:v>-22.6</c:v>
                </c:pt>
                <c:pt idx="275">
                  <c:v>-22.5</c:v>
                </c:pt>
                <c:pt idx="276">
                  <c:v>-22.4</c:v>
                </c:pt>
                <c:pt idx="277">
                  <c:v>-22.3</c:v>
                </c:pt>
                <c:pt idx="278">
                  <c:v>-22.2</c:v>
                </c:pt>
                <c:pt idx="279">
                  <c:v>-22.1</c:v>
                </c:pt>
                <c:pt idx="280">
                  <c:v>-22</c:v>
                </c:pt>
                <c:pt idx="281">
                  <c:v>-21.9</c:v>
                </c:pt>
                <c:pt idx="282">
                  <c:v>-21.8</c:v>
                </c:pt>
                <c:pt idx="283">
                  <c:v>-21.7</c:v>
                </c:pt>
                <c:pt idx="284">
                  <c:v>-21.6</c:v>
                </c:pt>
                <c:pt idx="285">
                  <c:v>-21.5</c:v>
                </c:pt>
                <c:pt idx="286">
                  <c:v>-21.4</c:v>
                </c:pt>
                <c:pt idx="287">
                  <c:v>-21.3</c:v>
                </c:pt>
                <c:pt idx="288">
                  <c:v>-21.2</c:v>
                </c:pt>
                <c:pt idx="289">
                  <c:v>-21.1</c:v>
                </c:pt>
                <c:pt idx="290">
                  <c:v>-21</c:v>
                </c:pt>
                <c:pt idx="291">
                  <c:v>-20.9</c:v>
                </c:pt>
                <c:pt idx="292">
                  <c:v>-20.8</c:v>
                </c:pt>
                <c:pt idx="293">
                  <c:v>-20.7</c:v>
                </c:pt>
                <c:pt idx="294">
                  <c:v>-20.6</c:v>
                </c:pt>
                <c:pt idx="295">
                  <c:v>-20.5</c:v>
                </c:pt>
                <c:pt idx="296">
                  <c:v>-20.399999999999999</c:v>
                </c:pt>
                <c:pt idx="297">
                  <c:v>-20.3</c:v>
                </c:pt>
                <c:pt idx="298">
                  <c:v>-20.2</c:v>
                </c:pt>
                <c:pt idx="299">
                  <c:v>-20.100000000000001</c:v>
                </c:pt>
                <c:pt idx="300">
                  <c:v>-20</c:v>
                </c:pt>
                <c:pt idx="301">
                  <c:v>-19.899999999999999</c:v>
                </c:pt>
                <c:pt idx="302">
                  <c:v>-19.8</c:v>
                </c:pt>
                <c:pt idx="303">
                  <c:v>-19.7</c:v>
                </c:pt>
                <c:pt idx="304">
                  <c:v>-19.600000000000001</c:v>
                </c:pt>
                <c:pt idx="305">
                  <c:v>-19.5</c:v>
                </c:pt>
                <c:pt idx="306">
                  <c:v>-19.399999999999999</c:v>
                </c:pt>
                <c:pt idx="307">
                  <c:v>-19.3</c:v>
                </c:pt>
                <c:pt idx="308">
                  <c:v>-19.2</c:v>
                </c:pt>
                <c:pt idx="309">
                  <c:v>-19.100000000000001</c:v>
                </c:pt>
                <c:pt idx="310">
                  <c:v>-19</c:v>
                </c:pt>
                <c:pt idx="311">
                  <c:v>-18.899999999999999</c:v>
                </c:pt>
                <c:pt idx="312">
                  <c:v>-18.8</c:v>
                </c:pt>
                <c:pt idx="313">
                  <c:v>-18.7</c:v>
                </c:pt>
                <c:pt idx="314">
                  <c:v>-18.600000000000001</c:v>
                </c:pt>
                <c:pt idx="315">
                  <c:v>-18.5</c:v>
                </c:pt>
                <c:pt idx="316">
                  <c:v>-18.399999999999999</c:v>
                </c:pt>
                <c:pt idx="317">
                  <c:v>-18.3</c:v>
                </c:pt>
                <c:pt idx="318">
                  <c:v>-18.2</c:v>
                </c:pt>
                <c:pt idx="319">
                  <c:v>-18.100000000000001</c:v>
                </c:pt>
                <c:pt idx="320">
                  <c:v>-18</c:v>
                </c:pt>
                <c:pt idx="321">
                  <c:v>-17.899999999999999</c:v>
                </c:pt>
                <c:pt idx="322">
                  <c:v>-17.8</c:v>
                </c:pt>
                <c:pt idx="323">
                  <c:v>-17.7</c:v>
                </c:pt>
                <c:pt idx="324">
                  <c:v>-17.600000000000001</c:v>
                </c:pt>
                <c:pt idx="325">
                  <c:v>-17.5</c:v>
                </c:pt>
                <c:pt idx="326">
                  <c:v>-17.399999999999999</c:v>
                </c:pt>
                <c:pt idx="327">
                  <c:v>-17.3</c:v>
                </c:pt>
                <c:pt idx="328">
                  <c:v>-17.2</c:v>
                </c:pt>
                <c:pt idx="329">
                  <c:v>-17.100000000000001</c:v>
                </c:pt>
                <c:pt idx="330">
                  <c:v>-17</c:v>
                </c:pt>
                <c:pt idx="331">
                  <c:v>-16.899999999999999</c:v>
                </c:pt>
                <c:pt idx="332">
                  <c:v>-16.8</c:v>
                </c:pt>
                <c:pt idx="333">
                  <c:v>-16.7</c:v>
                </c:pt>
                <c:pt idx="334">
                  <c:v>-16.600000000000001</c:v>
                </c:pt>
                <c:pt idx="335">
                  <c:v>-16.5</c:v>
                </c:pt>
                <c:pt idx="336">
                  <c:v>-16.399999999999999</c:v>
                </c:pt>
                <c:pt idx="337">
                  <c:v>-16.3</c:v>
                </c:pt>
                <c:pt idx="338">
                  <c:v>-16.2</c:v>
                </c:pt>
                <c:pt idx="339">
                  <c:v>-16.100000000000001</c:v>
                </c:pt>
                <c:pt idx="340">
                  <c:v>-16</c:v>
                </c:pt>
                <c:pt idx="341">
                  <c:v>-15.9</c:v>
                </c:pt>
                <c:pt idx="342">
                  <c:v>-15.8</c:v>
                </c:pt>
                <c:pt idx="343">
                  <c:v>-15.7</c:v>
                </c:pt>
                <c:pt idx="344">
                  <c:v>-15.6</c:v>
                </c:pt>
                <c:pt idx="345">
                  <c:v>-15.5</c:v>
                </c:pt>
                <c:pt idx="346">
                  <c:v>-15.4</c:v>
                </c:pt>
                <c:pt idx="347">
                  <c:v>-15.3</c:v>
                </c:pt>
                <c:pt idx="348">
                  <c:v>-15.2</c:v>
                </c:pt>
                <c:pt idx="349">
                  <c:v>-15.1</c:v>
                </c:pt>
                <c:pt idx="350">
                  <c:v>-15</c:v>
                </c:pt>
                <c:pt idx="351">
                  <c:v>-14.9</c:v>
                </c:pt>
                <c:pt idx="352">
                  <c:v>-14.8</c:v>
                </c:pt>
                <c:pt idx="353">
                  <c:v>-14.7</c:v>
                </c:pt>
                <c:pt idx="354">
                  <c:v>-14.6</c:v>
                </c:pt>
                <c:pt idx="355">
                  <c:v>-14.5</c:v>
                </c:pt>
                <c:pt idx="356">
                  <c:v>-14.4</c:v>
                </c:pt>
                <c:pt idx="357">
                  <c:v>-14.3</c:v>
                </c:pt>
                <c:pt idx="358">
                  <c:v>-14.2</c:v>
                </c:pt>
                <c:pt idx="359">
                  <c:v>-14.1</c:v>
                </c:pt>
                <c:pt idx="360">
                  <c:v>-14</c:v>
                </c:pt>
                <c:pt idx="361">
                  <c:v>-13.9</c:v>
                </c:pt>
                <c:pt idx="362">
                  <c:v>-13.8</c:v>
                </c:pt>
                <c:pt idx="363">
                  <c:v>-13.7</c:v>
                </c:pt>
                <c:pt idx="364">
                  <c:v>-13.6</c:v>
                </c:pt>
                <c:pt idx="365">
                  <c:v>-13.5</c:v>
                </c:pt>
                <c:pt idx="366">
                  <c:v>-13.4</c:v>
                </c:pt>
                <c:pt idx="367">
                  <c:v>-13.3</c:v>
                </c:pt>
                <c:pt idx="368">
                  <c:v>-13.2</c:v>
                </c:pt>
                <c:pt idx="369">
                  <c:v>-13.1</c:v>
                </c:pt>
                <c:pt idx="370">
                  <c:v>-13</c:v>
                </c:pt>
                <c:pt idx="371">
                  <c:v>-12.9</c:v>
                </c:pt>
                <c:pt idx="372">
                  <c:v>-12.8</c:v>
                </c:pt>
                <c:pt idx="373">
                  <c:v>-12.7</c:v>
                </c:pt>
                <c:pt idx="374">
                  <c:v>-12.6</c:v>
                </c:pt>
                <c:pt idx="375">
                  <c:v>-12.5</c:v>
                </c:pt>
                <c:pt idx="376">
                  <c:v>-12.4</c:v>
                </c:pt>
                <c:pt idx="377">
                  <c:v>-12.3</c:v>
                </c:pt>
                <c:pt idx="378">
                  <c:v>-12.2</c:v>
                </c:pt>
                <c:pt idx="379">
                  <c:v>-12.1</c:v>
                </c:pt>
                <c:pt idx="380">
                  <c:v>-12</c:v>
                </c:pt>
                <c:pt idx="381">
                  <c:v>-11.9</c:v>
                </c:pt>
                <c:pt idx="382">
                  <c:v>-11.8</c:v>
                </c:pt>
                <c:pt idx="383">
                  <c:v>-11.7</c:v>
                </c:pt>
                <c:pt idx="384">
                  <c:v>-11.6</c:v>
                </c:pt>
                <c:pt idx="385">
                  <c:v>-11.5</c:v>
                </c:pt>
                <c:pt idx="386">
                  <c:v>-11.4</c:v>
                </c:pt>
                <c:pt idx="387">
                  <c:v>-11.3</c:v>
                </c:pt>
                <c:pt idx="388">
                  <c:v>-11.2</c:v>
                </c:pt>
                <c:pt idx="389">
                  <c:v>-11.1</c:v>
                </c:pt>
                <c:pt idx="390">
                  <c:v>-11</c:v>
                </c:pt>
                <c:pt idx="391">
                  <c:v>-10.9</c:v>
                </c:pt>
                <c:pt idx="392">
                  <c:v>-10.8</c:v>
                </c:pt>
                <c:pt idx="393">
                  <c:v>-10.7</c:v>
                </c:pt>
                <c:pt idx="394">
                  <c:v>-10.6</c:v>
                </c:pt>
                <c:pt idx="395">
                  <c:v>-10.5</c:v>
                </c:pt>
                <c:pt idx="396">
                  <c:v>-10.4</c:v>
                </c:pt>
                <c:pt idx="397">
                  <c:v>-10.3</c:v>
                </c:pt>
                <c:pt idx="398">
                  <c:v>-10.199999999999999</c:v>
                </c:pt>
                <c:pt idx="399">
                  <c:v>-10.1</c:v>
                </c:pt>
                <c:pt idx="400">
                  <c:v>-10</c:v>
                </c:pt>
                <c:pt idx="401">
                  <c:v>-9.9</c:v>
                </c:pt>
                <c:pt idx="402">
                  <c:v>-9.8000000000000007</c:v>
                </c:pt>
                <c:pt idx="403">
                  <c:v>-9.6999999999999993</c:v>
                </c:pt>
                <c:pt idx="404">
                  <c:v>-9.6</c:v>
                </c:pt>
                <c:pt idx="405">
                  <c:v>-9.5</c:v>
                </c:pt>
                <c:pt idx="406">
                  <c:v>-9.4</c:v>
                </c:pt>
                <c:pt idx="407">
                  <c:v>-9.3000000000000007</c:v>
                </c:pt>
                <c:pt idx="408">
                  <c:v>-9.1999999999999993</c:v>
                </c:pt>
                <c:pt idx="409">
                  <c:v>-9.1</c:v>
                </c:pt>
                <c:pt idx="410">
                  <c:v>-9</c:v>
                </c:pt>
                <c:pt idx="411">
                  <c:v>-8.9</c:v>
                </c:pt>
                <c:pt idx="412">
                  <c:v>-8.8000000000000007</c:v>
                </c:pt>
                <c:pt idx="413">
                  <c:v>-8.6999999999999993</c:v>
                </c:pt>
                <c:pt idx="414">
                  <c:v>-8.6</c:v>
                </c:pt>
                <c:pt idx="415">
                  <c:v>-8.5</c:v>
                </c:pt>
                <c:pt idx="416">
                  <c:v>-8.4</c:v>
                </c:pt>
                <c:pt idx="417">
                  <c:v>-8.3000000000000007</c:v>
                </c:pt>
                <c:pt idx="418">
                  <c:v>-8.1999999999999993</c:v>
                </c:pt>
                <c:pt idx="419">
                  <c:v>-8.1</c:v>
                </c:pt>
                <c:pt idx="420">
                  <c:v>-8</c:v>
                </c:pt>
                <c:pt idx="421">
                  <c:v>-7.9</c:v>
                </c:pt>
                <c:pt idx="422">
                  <c:v>-7.8</c:v>
                </c:pt>
                <c:pt idx="423">
                  <c:v>-7.7</c:v>
                </c:pt>
                <c:pt idx="424">
                  <c:v>-7.6</c:v>
                </c:pt>
                <c:pt idx="425">
                  <c:v>-7.5</c:v>
                </c:pt>
                <c:pt idx="426">
                  <c:v>-7.4</c:v>
                </c:pt>
                <c:pt idx="427">
                  <c:v>-7.3</c:v>
                </c:pt>
                <c:pt idx="428">
                  <c:v>-7.2</c:v>
                </c:pt>
                <c:pt idx="429">
                  <c:v>-7.1</c:v>
                </c:pt>
                <c:pt idx="430">
                  <c:v>-7</c:v>
                </c:pt>
                <c:pt idx="431">
                  <c:v>-6.9</c:v>
                </c:pt>
                <c:pt idx="432">
                  <c:v>-6.8</c:v>
                </c:pt>
                <c:pt idx="433">
                  <c:v>-6.7</c:v>
                </c:pt>
                <c:pt idx="434">
                  <c:v>-6.6</c:v>
                </c:pt>
                <c:pt idx="435">
                  <c:v>-6.5</c:v>
                </c:pt>
                <c:pt idx="436">
                  <c:v>-6.4</c:v>
                </c:pt>
                <c:pt idx="437">
                  <c:v>-6.3</c:v>
                </c:pt>
                <c:pt idx="438">
                  <c:v>-6.2</c:v>
                </c:pt>
                <c:pt idx="439">
                  <c:v>-6.1</c:v>
                </c:pt>
                <c:pt idx="440">
                  <c:v>-6</c:v>
                </c:pt>
                <c:pt idx="441">
                  <c:v>-5.9</c:v>
                </c:pt>
                <c:pt idx="442">
                  <c:v>-5.8</c:v>
                </c:pt>
                <c:pt idx="443">
                  <c:v>-5.7</c:v>
                </c:pt>
                <c:pt idx="444">
                  <c:v>-5.6</c:v>
                </c:pt>
                <c:pt idx="445">
                  <c:v>-5.5</c:v>
                </c:pt>
                <c:pt idx="446">
                  <c:v>-5.4</c:v>
                </c:pt>
                <c:pt idx="447">
                  <c:v>-5.3</c:v>
                </c:pt>
                <c:pt idx="448">
                  <c:v>-5.2</c:v>
                </c:pt>
                <c:pt idx="449">
                  <c:v>-5.0999999999999996</c:v>
                </c:pt>
                <c:pt idx="450">
                  <c:v>-5</c:v>
                </c:pt>
                <c:pt idx="451">
                  <c:v>-4.9000000000000004</c:v>
                </c:pt>
                <c:pt idx="452">
                  <c:v>-4.8</c:v>
                </c:pt>
                <c:pt idx="453">
                  <c:v>-4.7</c:v>
                </c:pt>
                <c:pt idx="454">
                  <c:v>-4.5999999999999996</c:v>
                </c:pt>
                <c:pt idx="455">
                  <c:v>-4.5</c:v>
                </c:pt>
                <c:pt idx="456">
                  <c:v>-4.4000000000000004</c:v>
                </c:pt>
                <c:pt idx="457">
                  <c:v>-4.3</c:v>
                </c:pt>
                <c:pt idx="458">
                  <c:v>-4.2</c:v>
                </c:pt>
                <c:pt idx="459">
                  <c:v>-4.0999999999999996</c:v>
                </c:pt>
                <c:pt idx="460">
                  <c:v>-4</c:v>
                </c:pt>
                <c:pt idx="461">
                  <c:v>-3.9</c:v>
                </c:pt>
                <c:pt idx="462">
                  <c:v>-3.8</c:v>
                </c:pt>
                <c:pt idx="463">
                  <c:v>-3.7</c:v>
                </c:pt>
                <c:pt idx="464">
                  <c:v>-3.6</c:v>
                </c:pt>
                <c:pt idx="465">
                  <c:v>-3.5</c:v>
                </c:pt>
                <c:pt idx="466">
                  <c:v>-3.4</c:v>
                </c:pt>
                <c:pt idx="467">
                  <c:v>-3.3</c:v>
                </c:pt>
                <c:pt idx="468">
                  <c:v>-3.2</c:v>
                </c:pt>
                <c:pt idx="469">
                  <c:v>-3.1</c:v>
                </c:pt>
                <c:pt idx="470">
                  <c:v>-3</c:v>
                </c:pt>
                <c:pt idx="471">
                  <c:v>-2.9</c:v>
                </c:pt>
                <c:pt idx="472">
                  <c:v>-2.8</c:v>
                </c:pt>
                <c:pt idx="473">
                  <c:v>-2.7</c:v>
                </c:pt>
                <c:pt idx="474">
                  <c:v>-2.6</c:v>
                </c:pt>
                <c:pt idx="475">
                  <c:v>-2.5</c:v>
                </c:pt>
                <c:pt idx="476">
                  <c:v>-2.4</c:v>
                </c:pt>
                <c:pt idx="477">
                  <c:v>-2.2999999999999998</c:v>
                </c:pt>
                <c:pt idx="478">
                  <c:v>-2.2000000000000002</c:v>
                </c:pt>
                <c:pt idx="479">
                  <c:v>-2.1</c:v>
                </c:pt>
                <c:pt idx="480">
                  <c:v>-2</c:v>
                </c:pt>
                <c:pt idx="481">
                  <c:v>-1.9</c:v>
                </c:pt>
                <c:pt idx="482">
                  <c:v>-1.8</c:v>
                </c:pt>
                <c:pt idx="483">
                  <c:v>-1.7</c:v>
                </c:pt>
                <c:pt idx="484">
                  <c:v>-1.6</c:v>
                </c:pt>
                <c:pt idx="485">
                  <c:v>-1.5</c:v>
                </c:pt>
                <c:pt idx="486">
                  <c:v>-1.4</c:v>
                </c:pt>
                <c:pt idx="487">
                  <c:v>-1.3</c:v>
                </c:pt>
                <c:pt idx="488">
                  <c:v>-1.2</c:v>
                </c:pt>
                <c:pt idx="489">
                  <c:v>-1.1000000000000001</c:v>
                </c:pt>
                <c:pt idx="490">
                  <c:v>-1</c:v>
                </c:pt>
                <c:pt idx="491">
                  <c:v>-0.9</c:v>
                </c:pt>
                <c:pt idx="492">
                  <c:v>-0.8</c:v>
                </c:pt>
                <c:pt idx="493">
                  <c:v>-0.7</c:v>
                </c:pt>
                <c:pt idx="494">
                  <c:v>-0.6</c:v>
                </c:pt>
                <c:pt idx="495">
                  <c:v>-0.5</c:v>
                </c:pt>
                <c:pt idx="496">
                  <c:v>-0.4</c:v>
                </c:pt>
                <c:pt idx="497">
                  <c:v>-0.3</c:v>
                </c:pt>
                <c:pt idx="498">
                  <c:v>-0.2</c:v>
                </c:pt>
                <c:pt idx="499">
                  <c:v>-0.1</c:v>
                </c:pt>
                <c:pt idx="500">
                  <c:v>0</c:v>
                </c:pt>
                <c:pt idx="501">
                  <c:v>0.1</c:v>
                </c:pt>
                <c:pt idx="502">
                  <c:v>0.2</c:v>
                </c:pt>
                <c:pt idx="503">
                  <c:v>0.3</c:v>
                </c:pt>
                <c:pt idx="504">
                  <c:v>0.4</c:v>
                </c:pt>
                <c:pt idx="505">
                  <c:v>0.5</c:v>
                </c:pt>
                <c:pt idx="506">
                  <c:v>0.6</c:v>
                </c:pt>
                <c:pt idx="507">
                  <c:v>0.7</c:v>
                </c:pt>
                <c:pt idx="508">
                  <c:v>0.8</c:v>
                </c:pt>
                <c:pt idx="509">
                  <c:v>0.9</c:v>
                </c:pt>
                <c:pt idx="510">
                  <c:v>1</c:v>
                </c:pt>
                <c:pt idx="511">
                  <c:v>1.1000000000000001</c:v>
                </c:pt>
                <c:pt idx="512">
                  <c:v>1.2</c:v>
                </c:pt>
                <c:pt idx="513">
                  <c:v>1.3</c:v>
                </c:pt>
                <c:pt idx="514">
                  <c:v>1.4</c:v>
                </c:pt>
                <c:pt idx="515">
                  <c:v>1.5</c:v>
                </c:pt>
                <c:pt idx="516">
                  <c:v>1.6</c:v>
                </c:pt>
                <c:pt idx="517">
                  <c:v>1.7</c:v>
                </c:pt>
                <c:pt idx="518">
                  <c:v>1.8</c:v>
                </c:pt>
                <c:pt idx="519">
                  <c:v>1.9</c:v>
                </c:pt>
                <c:pt idx="520">
                  <c:v>2</c:v>
                </c:pt>
                <c:pt idx="521">
                  <c:v>2.1</c:v>
                </c:pt>
                <c:pt idx="522">
                  <c:v>2.2000000000000002</c:v>
                </c:pt>
                <c:pt idx="523">
                  <c:v>2.2999999999999998</c:v>
                </c:pt>
                <c:pt idx="524">
                  <c:v>2.4</c:v>
                </c:pt>
                <c:pt idx="525">
                  <c:v>2.5</c:v>
                </c:pt>
                <c:pt idx="526">
                  <c:v>2.6</c:v>
                </c:pt>
                <c:pt idx="527">
                  <c:v>2.7</c:v>
                </c:pt>
                <c:pt idx="528">
                  <c:v>2.8</c:v>
                </c:pt>
                <c:pt idx="529">
                  <c:v>2.9</c:v>
                </c:pt>
                <c:pt idx="530">
                  <c:v>3</c:v>
                </c:pt>
                <c:pt idx="531">
                  <c:v>3.1</c:v>
                </c:pt>
                <c:pt idx="532">
                  <c:v>3.2</c:v>
                </c:pt>
                <c:pt idx="533">
                  <c:v>3.3</c:v>
                </c:pt>
                <c:pt idx="534">
                  <c:v>3.4</c:v>
                </c:pt>
                <c:pt idx="535">
                  <c:v>3.5</c:v>
                </c:pt>
                <c:pt idx="536">
                  <c:v>3.6</c:v>
                </c:pt>
                <c:pt idx="537">
                  <c:v>3.7</c:v>
                </c:pt>
                <c:pt idx="538">
                  <c:v>3.8</c:v>
                </c:pt>
                <c:pt idx="539">
                  <c:v>3.9</c:v>
                </c:pt>
                <c:pt idx="540">
                  <c:v>4</c:v>
                </c:pt>
                <c:pt idx="541">
                  <c:v>4.0999999999999996</c:v>
                </c:pt>
                <c:pt idx="542">
                  <c:v>4.2</c:v>
                </c:pt>
                <c:pt idx="543">
                  <c:v>4.3</c:v>
                </c:pt>
                <c:pt idx="544">
                  <c:v>4.4000000000000004</c:v>
                </c:pt>
                <c:pt idx="545">
                  <c:v>4.5</c:v>
                </c:pt>
                <c:pt idx="546">
                  <c:v>4.5999999999999996</c:v>
                </c:pt>
                <c:pt idx="547">
                  <c:v>4.7</c:v>
                </c:pt>
                <c:pt idx="548">
                  <c:v>4.8</c:v>
                </c:pt>
                <c:pt idx="549">
                  <c:v>4.9000000000000004</c:v>
                </c:pt>
                <c:pt idx="550">
                  <c:v>5</c:v>
                </c:pt>
                <c:pt idx="551">
                  <c:v>5.0999999999999996</c:v>
                </c:pt>
                <c:pt idx="552">
                  <c:v>5.2</c:v>
                </c:pt>
                <c:pt idx="553">
                  <c:v>5.3</c:v>
                </c:pt>
                <c:pt idx="554">
                  <c:v>5.4</c:v>
                </c:pt>
                <c:pt idx="555">
                  <c:v>5.5</c:v>
                </c:pt>
                <c:pt idx="556">
                  <c:v>5.6</c:v>
                </c:pt>
                <c:pt idx="557">
                  <c:v>5.7</c:v>
                </c:pt>
                <c:pt idx="558">
                  <c:v>5.8</c:v>
                </c:pt>
                <c:pt idx="559">
                  <c:v>5.9</c:v>
                </c:pt>
                <c:pt idx="560">
                  <c:v>6</c:v>
                </c:pt>
                <c:pt idx="561">
                  <c:v>6.1</c:v>
                </c:pt>
                <c:pt idx="562">
                  <c:v>6.2</c:v>
                </c:pt>
                <c:pt idx="563">
                  <c:v>6.3</c:v>
                </c:pt>
                <c:pt idx="564">
                  <c:v>6.4</c:v>
                </c:pt>
                <c:pt idx="565">
                  <c:v>6.5</c:v>
                </c:pt>
                <c:pt idx="566">
                  <c:v>6.6</c:v>
                </c:pt>
                <c:pt idx="567">
                  <c:v>6.7</c:v>
                </c:pt>
                <c:pt idx="568">
                  <c:v>6.8</c:v>
                </c:pt>
                <c:pt idx="569">
                  <c:v>6.9</c:v>
                </c:pt>
                <c:pt idx="570">
                  <c:v>7</c:v>
                </c:pt>
                <c:pt idx="571">
                  <c:v>7.1</c:v>
                </c:pt>
                <c:pt idx="572">
                  <c:v>7.2</c:v>
                </c:pt>
                <c:pt idx="573">
                  <c:v>7.3</c:v>
                </c:pt>
                <c:pt idx="574">
                  <c:v>7.4</c:v>
                </c:pt>
                <c:pt idx="575">
                  <c:v>7.5</c:v>
                </c:pt>
                <c:pt idx="576">
                  <c:v>7.6</c:v>
                </c:pt>
                <c:pt idx="577">
                  <c:v>7.7</c:v>
                </c:pt>
                <c:pt idx="578">
                  <c:v>7.8</c:v>
                </c:pt>
                <c:pt idx="579">
                  <c:v>7.9</c:v>
                </c:pt>
                <c:pt idx="580">
                  <c:v>8</c:v>
                </c:pt>
                <c:pt idx="581">
                  <c:v>8.1</c:v>
                </c:pt>
                <c:pt idx="582">
                  <c:v>8.1999999999999993</c:v>
                </c:pt>
                <c:pt idx="583">
                  <c:v>8.3000000000000007</c:v>
                </c:pt>
                <c:pt idx="584">
                  <c:v>8.4</c:v>
                </c:pt>
                <c:pt idx="585">
                  <c:v>8.5</c:v>
                </c:pt>
                <c:pt idx="586">
                  <c:v>8.6</c:v>
                </c:pt>
                <c:pt idx="587">
                  <c:v>8.6999999999999993</c:v>
                </c:pt>
                <c:pt idx="588">
                  <c:v>8.8000000000000007</c:v>
                </c:pt>
                <c:pt idx="589">
                  <c:v>8.9</c:v>
                </c:pt>
                <c:pt idx="590">
                  <c:v>9</c:v>
                </c:pt>
                <c:pt idx="591">
                  <c:v>9.1</c:v>
                </c:pt>
                <c:pt idx="592">
                  <c:v>9.1999999999999993</c:v>
                </c:pt>
                <c:pt idx="593">
                  <c:v>9.3000000000000007</c:v>
                </c:pt>
                <c:pt idx="594">
                  <c:v>9.4</c:v>
                </c:pt>
                <c:pt idx="595">
                  <c:v>9.5</c:v>
                </c:pt>
                <c:pt idx="596">
                  <c:v>9.6</c:v>
                </c:pt>
                <c:pt idx="597">
                  <c:v>9.6999999999999993</c:v>
                </c:pt>
                <c:pt idx="598">
                  <c:v>9.8000000000000007</c:v>
                </c:pt>
                <c:pt idx="599">
                  <c:v>9.9</c:v>
                </c:pt>
                <c:pt idx="600">
                  <c:v>10</c:v>
                </c:pt>
                <c:pt idx="601">
                  <c:v>10.1</c:v>
                </c:pt>
                <c:pt idx="602">
                  <c:v>10.199999999999999</c:v>
                </c:pt>
                <c:pt idx="603">
                  <c:v>10.3</c:v>
                </c:pt>
                <c:pt idx="604">
                  <c:v>10.4</c:v>
                </c:pt>
                <c:pt idx="605">
                  <c:v>10.5</c:v>
                </c:pt>
                <c:pt idx="606">
                  <c:v>10.6</c:v>
                </c:pt>
                <c:pt idx="607">
                  <c:v>10.7</c:v>
                </c:pt>
                <c:pt idx="608">
                  <c:v>10.8</c:v>
                </c:pt>
                <c:pt idx="609">
                  <c:v>10.9</c:v>
                </c:pt>
                <c:pt idx="610">
                  <c:v>11</c:v>
                </c:pt>
                <c:pt idx="611">
                  <c:v>11.1</c:v>
                </c:pt>
                <c:pt idx="612">
                  <c:v>11.2</c:v>
                </c:pt>
                <c:pt idx="613">
                  <c:v>11.3</c:v>
                </c:pt>
                <c:pt idx="614">
                  <c:v>11.4</c:v>
                </c:pt>
                <c:pt idx="615">
                  <c:v>11.5</c:v>
                </c:pt>
                <c:pt idx="616">
                  <c:v>11.6</c:v>
                </c:pt>
                <c:pt idx="617">
                  <c:v>11.7</c:v>
                </c:pt>
                <c:pt idx="618">
                  <c:v>11.8</c:v>
                </c:pt>
                <c:pt idx="619">
                  <c:v>11.9</c:v>
                </c:pt>
                <c:pt idx="620">
                  <c:v>12</c:v>
                </c:pt>
                <c:pt idx="621">
                  <c:v>12.1</c:v>
                </c:pt>
                <c:pt idx="622">
                  <c:v>12.2</c:v>
                </c:pt>
                <c:pt idx="623">
                  <c:v>12.3</c:v>
                </c:pt>
                <c:pt idx="624">
                  <c:v>12.4</c:v>
                </c:pt>
                <c:pt idx="625">
                  <c:v>12.5</c:v>
                </c:pt>
                <c:pt idx="626">
                  <c:v>12.6</c:v>
                </c:pt>
                <c:pt idx="627">
                  <c:v>12.7</c:v>
                </c:pt>
                <c:pt idx="628">
                  <c:v>12.8</c:v>
                </c:pt>
                <c:pt idx="629">
                  <c:v>12.9</c:v>
                </c:pt>
                <c:pt idx="630">
                  <c:v>13</c:v>
                </c:pt>
                <c:pt idx="631">
                  <c:v>13.1</c:v>
                </c:pt>
                <c:pt idx="632">
                  <c:v>13.2</c:v>
                </c:pt>
                <c:pt idx="633">
                  <c:v>13.3</c:v>
                </c:pt>
                <c:pt idx="634">
                  <c:v>13.4</c:v>
                </c:pt>
                <c:pt idx="635">
                  <c:v>13.5</c:v>
                </c:pt>
                <c:pt idx="636">
                  <c:v>13.6</c:v>
                </c:pt>
                <c:pt idx="637">
                  <c:v>13.7</c:v>
                </c:pt>
                <c:pt idx="638">
                  <c:v>13.8</c:v>
                </c:pt>
                <c:pt idx="639">
                  <c:v>13.9</c:v>
                </c:pt>
                <c:pt idx="640">
                  <c:v>14</c:v>
                </c:pt>
                <c:pt idx="641">
                  <c:v>14.1</c:v>
                </c:pt>
                <c:pt idx="642">
                  <c:v>14.2</c:v>
                </c:pt>
                <c:pt idx="643">
                  <c:v>14.3</c:v>
                </c:pt>
                <c:pt idx="644">
                  <c:v>14.4</c:v>
                </c:pt>
                <c:pt idx="645">
                  <c:v>14.5</c:v>
                </c:pt>
                <c:pt idx="646">
                  <c:v>14.6</c:v>
                </c:pt>
                <c:pt idx="647">
                  <c:v>14.7</c:v>
                </c:pt>
                <c:pt idx="648">
                  <c:v>14.8</c:v>
                </c:pt>
                <c:pt idx="649">
                  <c:v>14.9</c:v>
                </c:pt>
                <c:pt idx="650">
                  <c:v>15</c:v>
                </c:pt>
                <c:pt idx="651">
                  <c:v>15.1</c:v>
                </c:pt>
                <c:pt idx="652">
                  <c:v>15.2</c:v>
                </c:pt>
                <c:pt idx="653">
                  <c:v>15.3</c:v>
                </c:pt>
                <c:pt idx="654">
                  <c:v>15.4</c:v>
                </c:pt>
                <c:pt idx="655">
                  <c:v>15.5</c:v>
                </c:pt>
                <c:pt idx="656">
                  <c:v>15.6</c:v>
                </c:pt>
                <c:pt idx="657">
                  <c:v>15.7</c:v>
                </c:pt>
                <c:pt idx="658">
                  <c:v>15.8</c:v>
                </c:pt>
                <c:pt idx="659">
                  <c:v>15.9</c:v>
                </c:pt>
                <c:pt idx="660">
                  <c:v>16</c:v>
                </c:pt>
                <c:pt idx="661">
                  <c:v>16.100000000000001</c:v>
                </c:pt>
                <c:pt idx="662">
                  <c:v>16.2</c:v>
                </c:pt>
                <c:pt idx="663">
                  <c:v>16.3</c:v>
                </c:pt>
                <c:pt idx="664">
                  <c:v>16.399999999999999</c:v>
                </c:pt>
                <c:pt idx="665">
                  <c:v>16.5</c:v>
                </c:pt>
                <c:pt idx="666">
                  <c:v>16.600000000000001</c:v>
                </c:pt>
                <c:pt idx="667">
                  <c:v>16.7</c:v>
                </c:pt>
                <c:pt idx="668">
                  <c:v>16.8</c:v>
                </c:pt>
                <c:pt idx="669">
                  <c:v>16.899999999999999</c:v>
                </c:pt>
                <c:pt idx="670">
                  <c:v>17</c:v>
                </c:pt>
                <c:pt idx="671">
                  <c:v>17.100000000000001</c:v>
                </c:pt>
                <c:pt idx="672">
                  <c:v>17.2</c:v>
                </c:pt>
                <c:pt idx="673">
                  <c:v>17.3</c:v>
                </c:pt>
                <c:pt idx="674">
                  <c:v>17.399999999999999</c:v>
                </c:pt>
                <c:pt idx="675">
                  <c:v>17.5</c:v>
                </c:pt>
                <c:pt idx="676">
                  <c:v>17.600000000000001</c:v>
                </c:pt>
                <c:pt idx="677">
                  <c:v>17.7</c:v>
                </c:pt>
                <c:pt idx="678">
                  <c:v>17.8</c:v>
                </c:pt>
                <c:pt idx="679">
                  <c:v>17.899999999999999</c:v>
                </c:pt>
                <c:pt idx="680">
                  <c:v>18</c:v>
                </c:pt>
                <c:pt idx="681">
                  <c:v>18.100000000000001</c:v>
                </c:pt>
                <c:pt idx="682">
                  <c:v>18.2</c:v>
                </c:pt>
                <c:pt idx="683">
                  <c:v>18.3</c:v>
                </c:pt>
                <c:pt idx="684">
                  <c:v>18.399999999999999</c:v>
                </c:pt>
                <c:pt idx="685">
                  <c:v>18.5</c:v>
                </c:pt>
                <c:pt idx="686">
                  <c:v>18.600000000000001</c:v>
                </c:pt>
                <c:pt idx="687">
                  <c:v>18.7</c:v>
                </c:pt>
                <c:pt idx="688">
                  <c:v>18.8</c:v>
                </c:pt>
                <c:pt idx="689">
                  <c:v>18.899999999999999</c:v>
                </c:pt>
                <c:pt idx="690">
                  <c:v>19</c:v>
                </c:pt>
                <c:pt idx="691">
                  <c:v>19.100000000000001</c:v>
                </c:pt>
                <c:pt idx="692">
                  <c:v>19.2</c:v>
                </c:pt>
                <c:pt idx="693">
                  <c:v>19.3</c:v>
                </c:pt>
                <c:pt idx="694">
                  <c:v>19.399999999999999</c:v>
                </c:pt>
                <c:pt idx="695">
                  <c:v>19.5</c:v>
                </c:pt>
                <c:pt idx="696">
                  <c:v>19.600000000000001</c:v>
                </c:pt>
                <c:pt idx="697">
                  <c:v>19.7</c:v>
                </c:pt>
                <c:pt idx="698">
                  <c:v>19.8</c:v>
                </c:pt>
                <c:pt idx="699">
                  <c:v>19.899999999999999</c:v>
                </c:pt>
                <c:pt idx="700">
                  <c:v>20</c:v>
                </c:pt>
                <c:pt idx="701">
                  <c:v>20.100000000000001</c:v>
                </c:pt>
                <c:pt idx="702">
                  <c:v>20.2</c:v>
                </c:pt>
                <c:pt idx="703">
                  <c:v>20.3</c:v>
                </c:pt>
                <c:pt idx="704">
                  <c:v>20.399999999999999</c:v>
                </c:pt>
                <c:pt idx="705">
                  <c:v>20.5</c:v>
                </c:pt>
                <c:pt idx="706">
                  <c:v>20.6</c:v>
                </c:pt>
                <c:pt idx="707">
                  <c:v>20.7</c:v>
                </c:pt>
                <c:pt idx="708">
                  <c:v>20.8</c:v>
                </c:pt>
                <c:pt idx="709">
                  <c:v>20.9</c:v>
                </c:pt>
                <c:pt idx="710">
                  <c:v>21</c:v>
                </c:pt>
                <c:pt idx="711">
                  <c:v>21.1</c:v>
                </c:pt>
                <c:pt idx="712">
                  <c:v>21.2</c:v>
                </c:pt>
                <c:pt idx="713">
                  <c:v>21.3</c:v>
                </c:pt>
                <c:pt idx="714">
                  <c:v>21.4</c:v>
                </c:pt>
                <c:pt idx="715">
                  <c:v>21.5</c:v>
                </c:pt>
                <c:pt idx="716">
                  <c:v>21.6</c:v>
                </c:pt>
                <c:pt idx="717">
                  <c:v>21.7</c:v>
                </c:pt>
                <c:pt idx="718">
                  <c:v>21.8</c:v>
                </c:pt>
                <c:pt idx="719">
                  <c:v>21.9</c:v>
                </c:pt>
                <c:pt idx="720">
                  <c:v>22</c:v>
                </c:pt>
                <c:pt idx="721">
                  <c:v>22.1</c:v>
                </c:pt>
                <c:pt idx="722">
                  <c:v>22.2</c:v>
                </c:pt>
                <c:pt idx="723">
                  <c:v>22.3</c:v>
                </c:pt>
                <c:pt idx="724">
                  <c:v>22.4</c:v>
                </c:pt>
                <c:pt idx="725">
                  <c:v>22.5</c:v>
                </c:pt>
                <c:pt idx="726">
                  <c:v>22.6</c:v>
                </c:pt>
                <c:pt idx="727">
                  <c:v>22.7</c:v>
                </c:pt>
                <c:pt idx="728">
                  <c:v>22.8</c:v>
                </c:pt>
                <c:pt idx="729">
                  <c:v>22.9</c:v>
                </c:pt>
                <c:pt idx="730">
                  <c:v>23</c:v>
                </c:pt>
                <c:pt idx="731">
                  <c:v>23.1</c:v>
                </c:pt>
                <c:pt idx="732">
                  <c:v>23.2</c:v>
                </c:pt>
                <c:pt idx="733">
                  <c:v>23.3</c:v>
                </c:pt>
                <c:pt idx="734">
                  <c:v>23.4</c:v>
                </c:pt>
                <c:pt idx="735">
                  <c:v>23.5</c:v>
                </c:pt>
                <c:pt idx="736">
                  <c:v>23.6</c:v>
                </c:pt>
                <c:pt idx="737">
                  <c:v>23.7</c:v>
                </c:pt>
                <c:pt idx="738">
                  <c:v>23.8</c:v>
                </c:pt>
                <c:pt idx="739">
                  <c:v>23.9</c:v>
                </c:pt>
                <c:pt idx="740">
                  <c:v>24</c:v>
                </c:pt>
                <c:pt idx="741">
                  <c:v>24.1</c:v>
                </c:pt>
                <c:pt idx="742">
                  <c:v>24.2</c:v>
                </c:pt>
                <c:pt idx="743">
                  <c:v>24.3</c:v>
                </c:pt>
                <c:pt idx="744">
                  <c:v>24.4</c:v>
                </c:pt>
                <c:pt idx="745">
                  <c:v>24.5</c:v>
                </c:pt>
                <c:pt idx="746">
                  <c:v>24.6</c:v>
                </c:pt>
                <c:pt idx="747">
                  <c:v>24.7</c:v>
                </c:pt>
                <c:pt idx="748">
                  <c:v>24.8</c:v>
                </c:pt>
                <c:pt idx="749">
                  <c:v>24.9</c:v>
                </c:pt>
                <c:pt idx="750">
                  <c:v>25</c:v>
                </c:pt>
                <c:pt idx="751">
                  <c:v>25.1</c:v>
                </c:pt>
                <c:pt idx="752">
                  <c:v>25.2</c:v>
                </c:pt>
                <c:pt idx="753">
                  <c:v>25.3</c:v>
                </c:pt>
                <c:pt idx="754">
                  <c:v>25.4</c:v>
                </c:pt>
                <c:pt idx="755">
                  <c:v>25.5</c:v>
                </c:pt>
                <c:pt idx="756">
                  <c:v>25.6</c:v>
                </c:pt>
                <c:pt idx="757">
                  <c:v>25.7</c:v>
                </c:pt>
                <c:pt idx="758">
                  <c:v>25.8</c:v>
                </c:pt>
                <c:pt idx="759">
                  <c:v>25.9</c:v>
                </c:pt>
                <c:pt idx="760">
                  <c:v>26</c:v>
                </c:pt>
                <c:pt idx="761">
                  <c:v>26.1</c:v>
                </c:pt>
                <c:pt idx="762">
                  <c:v>26.2</c:v>
                </c:pt>
                <c:pt idx="763">
                  <c:v>26.3</c:v>
                </c:pt>
                <c:pt idx="764">
                  <c:v>26.4</c:v>
                </c:pt>
                <c:pt idx="765">
                  <c:v>26.5</c:v>
                </c:pt>
                <c:pt idx="766">
                  <c:v>26.6</c:v>
                </c:pt>
                <c:pt idx="767">
                  <c:v>26.7</c:v>
                </c:pt>
                <c:pt idx="768">
                  <c:v>26.8</c:v>
                </c:pt>
                <c:pt idx="769">
                  <c:v>26.9</c:v>
                </c:pt>
                <c:pt idx="770">
                  <c:v>27</c:v>
                </c:pt>
                <c:pt idx="771">
                  <c:v>27.1</c:v>
                </c:pt>
                <c:pt idx="772">
                  <c:v>27.2</c:v>
                </c:pt>
                <c:pt idx="773">
                  <c:v>27.3</c:v>
                </c:pt>
                <c:pt idx="774">
                  <c:v>27.4</c:v>
                </c:pt>
                <c:pt idx="775">
                  <c:v>27.5</c:v>
                </c:pt>
                <c:pt idx="776">
                  <c:v>27.6</c:v>
                </c:pt>
                <c:pt idx="777">
                  <c:v>27.7</c:v>
                </c:pt>
                <c:pt idx="778">
                  <c:v>27.8</c:v>
                </c:pt>
                <c:pt idx="779">
                  <c:v>27.9</c:v>
                </c:pt>
                <c:pt idx="780">
                  <c:v>28</c:v>
                </c:pt>
                <c:pt idx="781">
                  <c:v>28.1</c:v>
                </c:pt>
                <c:pt idx="782">
                  <c:v>28.2</c:v>
                </c:pt>
                <c:pt idx="783">
                  <c:v>28.3</c:v>
                </c:pt>
                <c:pt idx="784">
                  <c:v>28.4</c:v>
                </c:pt>
                <c:pt idx="785">
                  <c:v>28.5</c:v>
                </c:pt>
                <c:pt idx="786">
                  <c:v>28.6</c:v>
                </c:pt>
                <c:pt idx="787">
                  <c:v>28.7</c:v>
                </c:pt>
                <c:pt idx="788">
                  <c:v>28.8</c:v>
                </c:pt>
                <c:pt idx="789">
                  <c:v>28.9</c:v>
                </c:pt>
                <c:pt idx="790">
                  <c:v>29</c:v>
                </c:pt>
                <c:pt idx="791">
                  <c:v>29.1</c:v>
                </c:pt>
                <c:pt idx="792">
                  <c:v>29.2</c:v>
                </c:pt>
                <c:pt idx="793">
                  <c:v>29.3</c:v>
                </c:pt>
                <c:pt idx="794">
                  <c:v>29.4</c:v>
                </c:pt>
                <c:pt idx="795">
                  <c:v>29.5</c:v>
                </c:pt>
                <c:pt idx="796">
                  <c:v>29.6</c:v>
                </c:pt>
                <c:pt idx="797">
                  <c:v>29.7</c:v>
                </c:pt>
                <c:pt idx="798">
                  <c:v>29.8</c:v>
                </c:pt>
                <c:pt idx="799">
                  <c:v>29.9</c:v>
                </c:pt>
                <c:pt idx="800">
                  <c:v>30</c:v>
                </c:pt>
                <c:pt idx="801">
                  <c:v>30.1</c:v>
                </c:pt>
                <c:pt idx="802">
                  <c:v>30.2</c:v>
                </c:pt>
                <c:pt idx="803">
                  <c:v>30.3</c:v>
                </c:pt>
                <c:pt idx="804">
                  <c:v>30.4</c:v>
                </c:pt>
                <c:pt idx="805">
                  <c:v>30.5</c:v>
                </c:pt>
                <c:pt idx="806">
                  <c:v>30.6</c:v>
                </c:pt>
                <c:pt idx="807">
                  <c:v>30.7</c:v>
                </c:pt>
                <c:pt idx="808">
                  <c:v>30.8</c:v>
                </c:pt>
                <c:pt idx="809">
                  <c:v>30.9</c:v>
                </c:pt>
                <c:pt idx="810">
                  <c:v>31</c:v>
                </c:pt>
                <c:pt idx="811">
                  <c:v>31.1</c:v>
                </c:pt>
                <c:pt idx="812">
                  <c:v>31.2</c:v>
                </c:pt>
                <c:pt idx="813">
                  <c:v>31.3</c:v>
                </c:pt>
                <c:pt idx="814">
                  <c:v>31.4</c:v>
                </c:pt>
                <c:pt idx="815">
                  <c:v>31.5</c:v>
                </c:pt>
                <c:pt idx="816">
                  <c:v>31.6</c:v>
                </c:pt>
                <c:pt idx="817">
                  <c:v>31.7</c:v>
                </c:pt>
                <c:pt idx="818">
                  <c:v>31.8</c:v>
                </c:pt>
                <c:pt idx="819">
                  <c:v>31.9</c:v>
                </c:pt>
                <c:pt idx="820">
                  <c:v>32</c:v>
                </c:pt>
                <c:pt idx="821">
                  <c:v>32.1</c:v>
                </c:pt>
                <c:pt idx="822">
                  <c:v>32.200000000000003</c:v>
                </c:pt>
                <c:pt idx="823">
                  <c:v>32.299999999999997</c:v>
                </c:pt>
                <c:pt idx="824">
                  <c:v>32.4</c:v>
                </c:pt>
                <c:pt idx="825">
                  <c:v>32.5</c:v>
                </c:pt>
                <c:pt idx="826">
                  <c:v>32.6</c:v>
                </c:pt>
                <c:pt idx="827">
                  <c:v>32.700000000000003</c:v>
                </c:pt>
                <c:pt idx="828">
                  <c:v>32.799999999999997</c:v>
                </c:pt>
                <c:pt idx="829">
                  <c:v>32.9</c:v>
                </c:pt>
                <c:pt idx="830">
                  <c:v>33</c:v>
                </c:pt>
                <c:pt idx="831">
                  <c:v>33.1</c:v>
                </c:pt>
                <c:pt idx="832">
                  <c:v>33.200000000000003</c:v>
                </c:pt>
                <c:pt idx="833">
                  <c:v>33.299999999999997</c:v>
                </c:pt>
                <c:pt idx="834">
                  <c:v>33.4</c:v>
                </c:pt>
                <c:pt idx="835">
                  <c:v>33.5</c:v>
                </c:pt>
                <c:pt idx="836">
                  <c:v>33.6</c:v>
                </c:pt>
                <c:pt idx="837">
                  <c:v>33.700000000000003</c:v>
                </c:pt>
                <c:pt idx="838">
                  <c:v>33.799999999999997</c:v>
                </c:pt>
                <c:pt idx="839">
                  <c:v>33.9</c:v>
                </c:pt>
                <c:pt idx="840">
                  <c:v>34</c:v>
                </c:pt>
                <c:pt idx="841">
                  <c:v>34.1</c:v>
                </c:pt>
                <c:pt idx="842">
                  <c:v>34.200000000000003</c:v>
                </c:pt>
                <c:pt idx="843">
                  <c:v>34.299999999999997</c:v>
                </c:pt>
                <c:pt idx="844">
                  <c:v>34.4</c:v>
                </c:pt>
                <c:pt idx="845">
                  <c:v>34.5</c:v>
                </c:pt>
                <c:pt idx="846">
                  <c:v>34.6</c:v>
                </c:pt>
                <c:pt idx="847">
                  <c:v>34.700000000000003</c:v>
                </c:pt>
                <c:pt idx="848">
                  <c:v>34.799999999999997</c:v>
                </c:pt>
                <c:pt idx="849">
                  <c:v>34.9</c:v>
                </c:pt>
                <c:pt idx="850">
                  <c:v>35</c:v>
                </c:pt>
                <c:pt idx="851">
                  <c:v>35.1</c:v>
                </c:pt>
                <c:pt idx="852">
                  <c:v>35.200000000000003</c:v>
                </c:pt>
                <c:pt idx="853">
                  <c:v>35.299999999999997</c:v>
                </c:pt>
                <c:pt idx="854">
                  <c:v>35.4</c:v>
                </c:pt>
                <c:pt idx="855">
                  <c:v>35.5</c:v>
                </c:pt>
                <c:pt idx="856">
                  <c:v>35.6</c:v>
                </c:pt>
                <c:pt idx="857">
                  <c:v>35.700000000000003</c:v>
                </c:pt>
                <c:pt idx="858">
                  <c:v>35.799999999999997</c:v>
                </c:pt>
                <c:pt idx="859">
                  <c:v>35.9</c:v>
                </c:pt>
                <c:pt idx="860">
                  <c:v>36</c:v>
                </c:pt>
                <c:pt idx="861">
                  <c:v>36.1</c:v>
                </c:pt>
                <c:pt idx="862">
                  <c:v>36.200000000000003</c:v>
                </c:pt>
                <c:pt idx="863">
                  <c:v>36.299999999999997</c:v>
                </c:pt>
                <c:pt idx="864">
                  <c:v>36.4</c:v>
                </c:pt>
                <c:pt idx="865">
                  <c:v>36.5</c:v>
                </c:pt>
                <c:pt idx="866">
                  <c:v>36.6</c:v>
                </c:pt>
                <c:pt idx="867">
                  <c:v>36.700000000000003</c:v>
                </c:pt>
                <c:pt idx="868">
                  <c:v>36.799999999999997</c:v>
                </c:pt>
                <c:pt idx="869">
                  <c:v>36.9</c:v>
                </c:pt>
                <c:pt idx="870">
                  <c:v>37</c:v>
                </c:pt>
                <c:pt idx="871">
                  <c:v>37.1</c:v>
                </c:pt>
                <c:pt idx="872">
                  <c:v>37.200000000000003</c:v>
                </c:pt>
                <c:pt idx="873">
                  <c:v>37.299999999999997</c:v>
                </c:pt>
                <c:pt idx="874">
                  <c:v>37.4</c:v>
                </c:pt>
                <c:pt idx="875">
                  <c:v>37.5</c:v>
                </c:pt>
                <c:pt idx="876">
                  <c:v>37.6</c:v>
                </c:pt>
                <c:pt idx="877">
                  <c:v>37.700000000000003</c:v>
                </c:pt>
                <c:pt idx="878">
                  <c:v>37.799999999999997</c:v>
                </c:pt>
                <c:pt idx="879">
                  <c:v>37.9</c:v>
                </c:pt>
                <c:pt idx="880">
                  <c:v>38</c:v>
                </c:pt>
                <c:pt idx="881">
                  <c:v>38.1</c:v>
                </c:pt>
                <c:pt idx="882">
                  <c:v>38.200000000000003</c:v>
                </c:pt>
                <c:pt idx="883">
                  <c:v>38.299999999999997</c:v>
                </c:pt>
                <c:pt idx="884">
                  <c:v>38.4</c:v>
                </c:pt>
                <c:pt idx="885">
                  <c:v>38.5</c:v>
                </c:pt>
                <c:pt idx="886">
                  <c:v>38.6</c:v>
                </c:pt>
                <c:pt idx="887">
                  <c:v>38.700000000000003</c:v>
                </c:pt>
                <c:pt idx="888">
                  <c:v>38.799999999999997</c:v>
                </c:pt>
                <c:pt idx="889">
                  <c:v>38.9</c:v>
                </c:pt>
                <c:pt idx="890">
                  <c:v>39</c:v>
                </c:pt>
                <c:pt idx="891">
                  <c:v>39.1</c:v>
                </c:pt>
                <c:pt idx="892">
                  <c:v>39.200000000000003</c:v>
                </c:pt>
                <c:pt idx="893">
                  <c:v>39.299999999999997</c:v>
                </c:pt>
                <c:pt idx="894">
                  <c:v>39.4</c:v>
                </c:pt>
                <c:pt idx="895">
                  <c:v>39.5</c:v>
                </c:pt>
                <c:pt idx="896">
                  <c:v>39.6</c:v>
                </c:pt>
                <c:pt idx="897">
                  <c:v>39.700000000000003</c:v>
                </c:pt>
                <c:pt idx="898">
                  <c:v>39.799999999999997</c:v>
                </c:pt>
                <c:pt idx="899">
                  <c:v>39.9</c:v>
                </c:pt>
                <c:pt idx="900">
                  <c:v>40</c:v>
                </c:pt>
                <c:pt idx="901">
                  <c:v>40.1</c:v>
                </c:pt>
                <c:pt idx="902">
                  <c:v>40.200000000000003</c:v>
                </c:pt>
                <c:pt idx="903">
                  <c:v>40.299999999999997</c:v>
                </c:pt>
                <c:pt idx="904">
                  <c:v>40.4</c:v>
                </c:pt>
                <c:pt idx="905">
                  <c:v>40.5</c:v>
                </c:pt>
                <c:pt idx="906">
                  <c:v>40.6</c:v>
                </c:pt>
                <c:pt idx="907">
                  <c:v>40.700000000000003</c:v>
                </c:pt>
                <c:pt idx="908">
                  <c:v>40.799999999999997</c:v>
                </c:pt>
                <c:pt idx="909">
                  <c:v>40.9</c:v>
                </c:pt>
                <c:pt idx="910">
                  <c:v>41</c:v>
                </c:pt>
                <c:pt idx="911">
                  <c:v>41.1</c:v>
                </c:pt>
                <c:pt idx="912">
                  <c:v>41.2</c:v>
                </c:pt>
                <c:pt idx="913">
                  <c:v>41.3</c:v>
                </c:pt>
                <c:pt idx="914">
                  <c:v>41.4</c:v>
                </c:pt>
                <c:pt idx="915">
                  <c:v>41.5</c:v>
                </c:pt>
                <c:pt idx="916">
                  <c:v>41.6</c:v>
                </c:pt>
                <c:pt idx="917">
                  <c:v>41.7</c:v>
                </c:pt>
                <c:pt idx="918">
                  <c:v>41.8</c:v>
                </c:pt>
                <c:pt idx="919">
                  <c:v>41.9</c:v>
                </c:pt>
                <c:pt idx="920">
                  <c:v>42</c:v>
                </c:pt>
                <c:pt idx="921">
                  <c:v>42.1</c:v>
                </c:pt>
                <c:pt idx="922">
                  <c:v>42.2</c:v>
                </c:pt>
                <c:pt idx="923">
                  <c:v>42.3</c:v>
                </c:pt>
                <c:pt idx="924">
                  <c:v>42.4</c:v>
                </c:pt>
                <c:pt idx="925">
                  <c:v>42.5</c:v>
                </c:pt>
                <c:pt idx="926">
                  <c:v>42.6</c:v>
                </c:pt>
                <c:pt idx="927">
                  <c:v>42.7</c:v>
                </c:pt>
                <c:pt idx="928">
                  <c:v>42.8</c:v>
                </c:pt>
                <c:pt idx="929">
                  <c:v>42.9</c:v>
                </c:pt>
                <c:pt idx="930">
                  <c:v>43</c:v>
                </c:pt>
                <c:pt idx="931">
                  <c:v>43.1</c:v>
                </c:pt>
                <c:pt idx="932">
                  <c:v>43.2</c:v>
                </c:pt>
                <c:pt idx="933">
                  <c:v>43.3</c:v>
                </c:pt>
                <c:pt idx="934">
                  <c:v>43.4</c:v>
                </c:pt>
                <c:pt idx="935">
                  <c:v>43.5</c:v>
                </c:pt>
                <c:pt idx="936">
                  <c:v>43.6</c:v>
                </c:pt>
                <c:pt idx="937">
                  <c:v>43.7</c:v>
                </c:pt>
                <c:pt idx="938">
                  <c:v>43.8</c:v>
                </c:pt>
                <c:pt idx="939">
                  <c:v>43.9</c:v>
                </c:pt>
                <c:pt idx="940">
                  <c:v>44</c:v>
                </c:pt>
                <c:pt idx="941">
                  <c:v>44.1</c:v>
                </c:pt>
                <c:pt idx="942">
                  <c:v>44.2</c:v>
                </c:pt>
                <c:pt idx="943">
                  <c:v>44.3</c:v>
                </c:pt>
                <c:pt idx="944">
                  <c:v>44.4</c:v>
                </c:pt>
                <c:pt idx="945">
                  <c:v>44.5</c:v>
                </c:pt>
                <c:pt idx="946">
                  <c:v>44.6</c:v>
                </c:pt>
                <c:pt idx="947">
                  <c:v>44.7</c:v>
                </c:pt>
                <c:pt idx="948">
                  <c:v>44.8</c:v>
                </c:pt>
                <c:pt idx="949">
                  <c:v>44.9</c:v>
                </c:pt>
                <c:pt idx="950">
                  <c:v>45</c:v>
                </c:pt>
                <c:pt idx="951">
                  <c:v>45.1</c:v>
                </c:pt>
                <c:pt idx="952">
                  <c:v>45.2</c:v>
                </c:pt>
                <c:pt idx="953">
                  <c:v>45.3</c:v>
                </c:pt>
                <c:pt idx="954">
                  <c:v>45.4</c:v>
                </c:pt>
                <c:pt idx="955">
                  <c:v>45.5</c:v>
                </c:pt>
                <c:pt idx="956">
                  <c:v>45.6</c:v>
                </c:pt>
                <c:pt idx="957">
                  <c:v>45.7</c:v>
                </c:pt>
                <c:pt idx="958">
                  <c:v>45.8</c:v>
                </c:pt>
                <c:pt idx="959">
                  <c:v>45.9</c:v>
                </c:pt>
                <c:pt idx="960">
                  <c:v>46</c:v>
                </c:pt>
                <c:pt idx="961">
                  <c:v>46.1</c:v>
                </c:pt>
                <c:pt idx="962">
                  <c:v>46.2</c:v>
                </c:pt>
                <c:pt idx="963">
                  <c:v>46.3</c:v>
                </c:pt>
                <c:pt idx="964">
                  <c:v>46.4</c:v>
                </c:pt>
                <c:pt idx="965">
                  <c:v>46.5</c:v>
                </c:pt>
                <c:pt idx="966">
                  <c:v>46.6</c:v>
                </c:pt>
                <c:pt idx="967">
                  <c:v>46.7</c:v>
                </c:pt>
                <c:pt idx="968">
                  <c:v>46.8</c:v>
                </c:pt>
                <c:pt idx="969">
                  <c:v>46.9</c:v>
                </c:pt>
                <c:pt idx="970">
                  <c:v>47</c:v>
                </c:pt>
                <c:pt idx="971">
                  <c:v>47.1</c:v>
                </c:pt>
                <c:pt idx="972">
                  <c:v>47.2</c:v>
                </c:pt>
                <c:pt idx="973">
                  <c:v>47.3</c:v>
                </c:pt>
                <c:pt idx="974">
                  <c:v>47.4</c:v>
                </c:pt>
                <c:pt idx="975">
                  <c:v>47.5</c:v>
                </c:pt>
                <c:pt idx="976">
                  <c:v>47.6</c:v>
                </c:pt>
                <c:pt idx="977">
                  <c:v>47.7</c:v>
                </c:pt>
                <c:pt idx="978">
                  <c:v>47.8</c:v>
                </c:pt>
                <c:pt idx="979">
                  <c:v>47.9</c:v>
                </c:pt>
                <c:pt idx="980">
                  <c:v>48</c:v>
                </c:pt>
                <c:pt idx="981">
                  <c:v>48.1</c:v>
                </c:pt>
                <c:pt idx="982">
                  <c:v>48.2</c:v>
                </c:pt>
                <c:pt idx="983">
                  <c:v>48.3</c:v>
                </c:pt>
                <c:pt idx="984">
                  <c:v>48.4</c:v>
                </c:pt>
                <c:pt idx="985">
                  <c:v>48.5</c:v>
                </c:pt>
                <c:pt idx="986">
                  <c:v>48.6</c:v>
                </c:pt>
                <c:pt idx="987">
                  <c:v>48.7</c:v>
                </c:pt>
                <c:pt idx="988">
                  <c:v>48.8</c:v>
                </c:pt>
                <c:pt idx="989">
                  <c:v>48.9</c:v>
                </c:pt>
                <c:pt idx="990">
                  <c:v>49</c:v>
                </c:pt>
                <c:pt idx="991">
                  <c:v>49.1</c:v>
                </c:pt>
                <c:pt idx="992">
                  <c:v>49.2</c:v>
                </c:pt>
                <c:pt idx="993">
                  <c:v>49.3</c:v>
                </c:pt>
                <c:pt idx="994">
                  <c:v>49.4</c:v>
                </c:pt>
                <c:pt idx="995">
                  <c:v>49.5</c:v>
                </c:pt>
                <c:pt idx="996">
                  <c:v>49.6</c:v>
                </c:pt>
                <c:pt idx="997">
                  <c:v>49.7</c:v>
                </c:pt>
                <c:pt idx="998">
                  <c:v>49.8</c:v>
                </c:pt>
                <c:pt idx="999">
                  <c:v>49.9</c:v>
                </c:pt>
                <c:pt idx="1000">
                  <c:v>50</c:v>
                </c:pt>
              </c:numCache>
            </c:numRef>
          </c:xVal>
          <c:yVal>
            <c:numRef>
              <c:f>Sheet1!$F$3:$F$1003</c:f>
              <c:numCache>
                <c:formatCode>General</c:formatCode>
                <c:ptCount val="1001"/>
                <c:pt idx="0">
                  <c:v>-12.3804291086</c:v>
                </c:pt>
                <c:pt idx="1">
                  <c:v>-12.205826804200001</c:v>
                </c:pt>
                <c:pt idx="2">
                  <c:v>-12.032675104699999</c:v>
                </c:pt>
                <c:pt idx="3">
                  <c:v>-11.8609897743</c:v>
                </c:pt>
                <c:pt idx="4">
                  <c:v>-11.690786917500001</c:v>
                </c:pt>
                <c:pt idx="5">
                  <c:v>-11.522081077699999</c:v>
                </c:pt>
                <c:pt idx="6">
                  <c:v>-11.3548866785</c:v>
                </c:pt>
                <c:pt idx="7">
                  <c:v>-11.1892169437</c:v>
                </c:pt>
                <c:pt idx="8">
                  <c:v>-11.025084981499999</c:v>
                </c:pt>
                <c:pt idx="9">
                  <c:v>-10.862502682400001</c:v>
                </c:pt>
                <c:pt idx="10">
                  <c:v>-10.7014816705</c:v>
                </c:pt>
                <c:pt idx="11">
                  <c:v>-10.5420324361</c:v>
                </c:pt>
                <c:pt idx="12">
                  <c:v>-10.3841650912</c:v>
                </c:pt>
                <c:pt idx="13">
                  <c:v>-10.2278889229</c:v>
                </c:pt>
                <c:pt idx="14">
                  <c:v>-10.0732125661</c:v>
                </c:pt>
                <c:pt idx="15">
                  <c:v>-9.9201438643900008</c:v>
                </c:pt>
                <c:pt idx="16">
                  <c:v>-9.7686900599400008</c:v>
                </c:pt>
                <c:pt idx="17">
                  <c:v>-9.6188576707800006</c:v>
                </c:pt>
                <c:pt idx="18">
                  <c:v>-9.4706525315899999</c:v>
                </c:pt>
                <c:pt idx="19">
                  <c:v>-9.3240797779100006</c:v>
                </c:pt>
                <c:pt idx="20">
                  <c:v>-9.1791438316799994</c:v>
                </c:pt>
                <c:pt idx="21">
                  <c:v>-9.0358486451399997</c:v>
                </c:pt>
                <c:pt idx="22">
                  <c:v>-8.89419720197</c:v>
                </c:pt>
                <c:pt idx="23">
                  <c:v>-8.7541919459600006</c:v>
                </c:pt>
                <c:pt idx="24">
                  <c:v>-8.6158344911799993</c:v>
                </c:pt>
                <c:pt idx="25">
                  <c:v>-8.4791266121500009</c:v>
                </c:pt>
                <c:pt idx="26">
                  <c:v>-8.3440682339500007</c:v>
                </c:pt>
                <c:pt idx="27">
                  <c:v>-8.2106594692300003</c:v>
                </c:pt>
                <c:pt idx="28">
                  <c:v>-8.0788997198000008</c:v>
                </c:pt>
                <c:pt idx="29">
                  <c:v>-7.9487876273399998</c:v>
                </c:pt>
                <c:pt idx="30">
                  <c:v>-7.8203210705300004</c:v>
                </c:pt>
                <c:pt idx="31">
                  <c:v>-7.6934979137699999</c:v>
                </c:pt>
                <c:pt idx="32">
                  <c:v>-7.5683139371500001</c:v>
                </c:pt>
                <c:pt idx="33">
                  <c:v>-7.4447695028599998</c:v>
                </c:pt>
                <c:pt idx="34">
                  <c:v>-7.3228562455799997</c:v>
                </c:pt>
                <c:pt idx="35">
                  <c:v>-7.2025679136500003</c:v>
                </c:pt>
                <c:pt idx="36">
                  <c:v>-7.0839075929300002</c:v>
                </c:pt>
                <c:pt idx="37">
                  <c:v>-6.9668522023000001</c:v>
                </c:pt>
                <c:pt idx="38">
                  <c:v>-6.8514162217200001</c:v>
                </c:pt>
                <c:pt idx="39">
                  <c:v>-6.73759819115</c:v>
                </c:pt>
                <c:pt idx="40">
                  <c:v>-6.62534366631</c:v>
                </c:pt>
                <c:pt idx="41">
                  <c:v>-6.5147015497099998</c:v>
                </c:pt>
                <c:pt idx="42">
                  <c:v>-6.4056372261499996</c:v>
                </c:pt>
                <c:pt idx="43">
                  <c:v>-6.2981366099400002</c:v>
                </c:pt>
                <c:pt idx="44">
                  <c:v>-6.1922135740900002</c:v>
                </c:pt>
                <c:pt idx="45">
                  <c:v>-6.0878257284800004</c:v>
                </c:pt>
                <c:pt idx="46">
                  <c:v>-5.9849729381800003</c:v>
                </c:pt>
                <c:pt idx="47">
                  <c:v>-5.8836614446500004</c:v>
                </c:pt>
                <c:pt idx="48">
                  <c:v>-5.7838785573099996</c:v>
                </c:pt>
                <c:pt idx="49">
                  <c:v>-5.6856083382699998</c:v>
                </c:pt>
                <c:pt idx="50">
                  <c:v>-5.5888384391999999</c:v>
                </c:pt>
                <c:pt idx="51">
                  <c:v>-5.4935572284500003</c:v>
                </c:pt>
                <c:pt idx="52">
                  <c:v>-5.3997538897600004</c:v>
                </c:pt>
                <c:pt idx="53">
                  <c:v>-5.3074162307900004</c:v>
                </c:pt>
                <c:pt idx="54">
                  <c:v>-5.2165317939899998</c:v>
                </c:pt>
                <c:pt idx="55">
                  <c:v>-5.1270875089799999</c:v>
                </c:pt>
                <c:pt idx="56">
                  <c:v>-5.0390719399500004</c:v>
                </c:pt>
                <c:pt idx="57">
                  <c:v>-4.9524699199500004</c:v>
                </c:pt>
                <c:pt idx="58">
                  <c:v>-4.8672681392000001</c:v>
                </c:pt>
                <c:pt idx="59">
                  <c:v>-4.7834550047600004</c:v>
                </c:pt>
                <c:pt idx="60">
                  <c:v>-4.7010158580399999</c:v>
                </c:pt>
                <c:pt idx="61">
                  <c:v>-4.6199368720200003</c:v>
                </c:pt>
                <c:pt idx="62">
                  <c:v>-4.5402037588099997</c:v>
                </c:pt>
                <c:pt idx="63">
                  <c:v>-4.4618048153699998</c:v>
                </c:pt>
                <c:pt idx="64">
                  <c:v>-4.38472070079</c:v>
                </c:pt>
                <c:pt idx="65">
                  <c:v>-4.3089403614000004</c:v>
                </c:pt>
                <c:pt idx="66">
                  <c:v>-4.2344469611599997</c:v>
                </c:pt>
                <c:pt idx="67">
                  <c:v>-4.1612287980299998</c:v>
                </c:pt>
                <c:pt idx="68">
                  <c:v>-4.0892697665900002</c:v>
                </c:pt>
                <c:pt idx="69">
                  <c:v>-4.0185549590500003</c:v>
                </c:pt>
                <c:pt idx="70">
                  <c:v>-3.94906977601</c:v>
                </c:pt>
                <c:pt idx="71">
                  <c:v>-3.8807986299200001</c:v>
                </c:pt>
                <c:pt idx="72">
                  <c:v>-3.8137268045099999</c:v>
                </c:pt>
                <c:pt idx="73">
                  <c:v>-3.74783787866</c:v>
                </c:pt>
                <c:pt idx="74">
                  <c:v>-3.6831205112299998</c:v>
                </c:pt>
                <c:pt idx="75">
                  <c:v>-3.61955655038</c:v>
                </c:pt>
                <c:pt idx="76">
                  <c:v>-3.5571313019900002</c:v>
                </c:pt>
                <c:pt idx="77">
                  <c:v>-3.4958293483</c:v>
                </c:pt>
                <c:pt idx="78">
                  <c:v>-3.43563582183</c:v>
                </c:pt>
                <c:pt idx="79">
                  <c:v>-3.3765363215100002</c:v>
                </c:pt>
                <c:pt idx="80">
                  <c:v>-3.31851554082</c:v>
                </c:pt>
                <c:pt idx="81">
                  <c:v>-3.2615609757000001</c:v>
                </c:pt>
                <c:pt idx="82">
                  <c:v>-3.2056515782099999</c:v>
                </c:pt>
                <c:pt idx="83">
                  <c:v>-3.1507728050199999</c:v>
                </c:pt>
                <c:pt idx="84">
                  <c:v>-3.09691555219</c:v>
                </c:pt>
                <c:pt idx="85">
                  <c:v>-3.0440626273600002</c:v>
                </c:pt>
                <c:pt idx="86">
                  <c:v>-2.99219791265</c:v>
                </c:pt>
                <c:pt idx="87">
                  <c:v>-2.9413067056500002</c:v>
                </c:pt>
                <c:pt idx="88">
                  <c:v>-2.8913757215599998</c:v>
                </c:pt>
                <c:pt idx="89">
                  <c:v>-2.8423901853800002</c:v>
                </c:pt>
                <c:pt idx="90">
                  <c:v>-2.7943411869100001</c:v>
                </c:pt>
                <c:pt idx="91">
                  <c:v>-2.7471949057699998</c:v>
                </c:pt>
                <c:pt idx="92">
                  <c:v>-2.7009705856399999</c:v>
                </c:pt>
                <c:pt idx="93">
                  <c:v>-2.65560753353</c:v>
                </c:pt>
                <c:pt idx="94">
                  <c:v>-2.6111450670599998</c:v>
                </c:pt>
                <c:pt idx="95">
                  <c:v>-2.56752173285</c:v>
                </c:pt>
                <c:pt idx="96">
                  <c:v>-2.52474389637</c:v>
                </c:pt>
                <c:pt idx="97">
                  <c:v>-2.4828062527100001</c:v>
                </c:pt>
                <c:pt idx="98">
                  <c:v>-2.4416879193100001</c:v>
                </c:pt>
                <c:pt idx="99">
                  <c:v>-2.4013710497199998</c:v>
                </c:pt>
                <c:pt idx="100">
                  <c:v>-2.3618462153499999</c:v>
                </c:pt>
                <c:pt idx="101">
                  <c:v>-2.3231032734100001</c:v>
                </c:pt>
                <c:pt idx="102">
                  <c:v>-2.2851148180899998</c:v>
                </c:pt>
                <c:pt idx="103">
                  <c:v>-2.24788560447</c:v>
                </c:pt>
                <c:pt idx="104">
                  <c:v>-2.2114059965399999</c:v>
                </c:pt>
                <c:pt idx="105">
                  <c:v>-2.17563235626</c:v>
                </c:pt>
                <c:pt idx="106">
                  <c:v>-2.14059173865</c:v>
                </c:pt>
                <c:pt idx="107">
                  <c:v>-2.1062443322900002</c:v>
                </c:pt>
                <c:pt idx="108">
                  <c:v>-2.0725819357000002</c:v>
                </c:pt>
                <c:pt idx="109">
                  <c:v>-2.0396038653200002</c:v>
                </c:pt>
                <c:pt idx="110">
                  <c:v>-2.0072917116400002</c:v>
                </c:pt>
                <c:pt idx="111">
                  <c:v>-1.9756232787900001</c:v>
                </c:pt>
                <c:pt idx="112">
                  <c:v>-1.9445972975100001</c:v>
                </c:pt>
                <c:pt idx="113">
                  <c:v>-1.9142083146</c:v>
                </c:pt>
                <c:pt idx="114">
                  <c:v>-1.8844360280900001</c:v>
                </c:pt>
                <c:pt idx="115">
                  <c:v>-1.8552711764000001</c:v>
                </c:pt>
                <c:pt idx="116">
                  <c:v>-1.82670287691</c:v>
                </c:pt>
                <c:pt idx="117">
                  <c:v>-1.7987187843200001</c:v>
                </c:pt>
                <c:pt idx="118">
                  <c:v>-1.7713102979699999</c:v>
                </c:pt>
                <c:pt idx="119">
                  <c:v>-1.7444662072199999</c:v>
                </c:pt>
                <c:pt idx="120">
                  <c:v>-1.71817668468</c:v>
                </c:pt>
                <c:pt idx="121">
                  <c:v>-1.6924284897699999</c:v>
                </c:pt>
                <c:pt idx="122">
                  <c:v>-1.6672129393699999</c:v>
                </c:pt>
                <c:pt idx="123">
                  <c:v>-1.6425208097699999</c:v>
                </c:pt>
                <c:pt idx="124">
                  <c:v>-1.6183403464399999</c:v>
                </c:pt>
                <c:pt idx="125">
                  <c:v>-1.5946645213199999</c:v>
                </c:pt>
                <c:pt idx="126">
                  <c:v>-1.5714839944400001</c:v>
                </c:pt>
                <c:pt idx="127">
                  <c:v>-1.5487854291700001</c:v>
                </c:pt>
                <c:pt idx="128">
                  <c:v>-1.5265615961800001</c:v>
                </c:pt>
                <c:pt idx="129">
                  <c:v>-1.50480106875</c:v>
                </c:pt>
                <c:pt idx="130">
                  <c:v>-1.4834991818400001</c:v>
                </c:pt>
                <c:pt idx="131">
                  <c:v>-1.46264482056</c:v>
                </c:pt>
                <c:pt idx="132">
                  <c:v>-1.4422292911500001</c:v>
                </c:pt>
                <c:pt idx="133">
                  <c:v>-1.42224404446</c:v>
                </c:pt>
                <c:pt idx="134">
                  <c:v>-1.4026804116</c:v>
                </c:pt>
                <c:pt idx="135">
                  <c:v>-1.3835300154900001</c:v>
                </c:pt>
                <c:pt idx="136">
                  <c:v>-1.36478506312</c:v>
                </c:pt>
                <c:pt idx="137">
                  <c:v>-1.34643753539</c:v>
                </c:pt>
                <c:pt idx="138">
                  <c:v>-1.3284789480100001</c:v>
                </c:pt>
                <c:pt idx="139">
                  <c:v>-1.31090203723</c:v>
                </c:pt>
                <c:pt idx="140">
                  <c:v>-1.29369863621</c:v>
                </c:pt>
                <c:pt idx="141">
                  <c:v>-1.2768612343100001</c:v>
                </c:pt>
                <c:pt idx="142">
                  <c:v>-1.2603828910899999</c:v>
                </c:pt>
                <c:pt idx="143">
                  <c:v>-1.2442575544600001</c:v>
                </c:pt>
                <c:pt idx="144">
                  <c:v>-1.2284767800800001</c:v>
                </c:pt>
                <c:pt idx="145">
                  <c:v>-1.2130331914500001</c:v>
                </c:pt>
                <c:pt idx="146">
                  <c:v>-1.1979151135899999</c:v>
                </c:pt>
                <c:pt idx="147">
                  <c:v>-1.1831247405200001</c:v>
                </c:pt>
                <c:pt idx="148">
                  <c:v>-1.1686504279400001</c:v>
                </c:pt>
                <c:pt idx="149">
                  <c:v>-1.15448769415</c:v>
                </c:pt>
                <c:pt idx="150">
                  <c:v>-1.1406369065099999</c:v>
                </c:pt>
                <c:pt idx="151">
                  <c:v>-1.12707116215</c:v>
                </c:pt>
                <c:pt idx="152">
                  <c:v>-1.1138022268100001</c:v>
                </c:pt>
                <c:pt idx="153">
                  <c:v>-1.1008142941900001</c:v>
                </c:pt>
                <c:pt idx="154">
                  <c:v>-1.0881102759100001</c:v>
                </c:pt>
                <c:pt idx="155">
                  <c:v>-1.0756790765699999</c:v>
                </c:pt>
                <c:pt idx="156">
                  <c:v>-1.06351624765</c:v>
                </c:pt>
                <c:pt idx="157">
                  <c:v>-1.0516169035</c:v>
                </c:pt>
                <c:pt idx="158">
                  <c:v>-1.03997316295</c:v>
                </c:pt>
                <c:pt idx="159">
                  <c:v>-1.02858168982</c:v>
                </c:pt>
                <c:pt idx="160">
                  <c:v>-1.0174345301600001</c:v>
                </c:pt>
                <c:pt idx="161">
                  <c:v>-1.00652901089</c:v>
                </c:pt>
                <c:pt idx="162">
                  <c:v>-0.99585871440499996</c:v>
                </c:pt>
                <c:pt idx="163">
                  <c:v>-0.98541975065999998</c:v>
                </c:pt>
                <c:pt idx="164">
                  <c:v>-0.97520730677</c:v>
                </c:pt>
                <c:pt idx="165">
                  <c:v>-0.96521505891399995</c:v>
                </c:pt>
                <c:pt idx="166">
                  <c:v>-0.95543898859999998</c:v>
                </c:pt>
                <c:pt idx="167">
                  <c:v>-0.94587448214400005</c:v>
                </c:pt>
                <c:pt idx="168">
                  <c:v>-0.93651624130599997</c:v>
                </c:pt>
                <c:pt idx="169">
                  <c:v>-0.92736121737300004</c:v>
                </c:pt>
                <c:pt idx="170">
                  <c:v>-0.91840423404600002</c:v>
                </c:pt>
                <c:pt idx="171">
                  <c:v>-0.90964034883400002</c:v>
                </c:pt>
                <c:pt idx="172">
                  <c:v>-0.90106680800200001</c:v>
                </c:pt>
                <c:pt idx="173">
                  <c:v>-0.89267888557200004</c:v>
                </c:pt>
                <c:pt idx="174">
                  <c:v>-0.88447358661599995</c:v>
                </c:pt>
                <c:pt idx="175">
                  <c:v>-0.87644452551399998</c:v>
                </c:pt>
                <c:pt idx="176">
                  <c:v>-0.86859062017099997</c:v>
                </c:pt>
                <c:pt idx="177">
                  <c:v>-0.86090505406499995</c:v>
                </c:pt>
                <c:pt idx="178">
                  <c:v>-0.853384173834</c:v>
                </c:pt>
                <c:pt idx="179">
                  <c:v>-0.84602708093699996</c:v>
                </c:pt>
                <c:pt idx="180">
                  <c:v>-0.83882878019999996</c:v>
                </c:pt>
                <c:pt idx="181">
                  <c:v>-0.831785994325</c:v>
                </c:pt>
                <c:pt idx="182">
                  <c:v>-0.82489499295400004</c:v>
                </c:pt>
                <c:pt idx="183">
                  <c:v>-0.81815223610400001</c:v>
                </c:pt>
                <c:pt idx="184">
                  <c:v>-0.81155488855500002</c:v>
                </c:pt>
                <c:pt idx="185">
                  <c:v>-0.80509935696199997</c:v>
                </c:pt>
                <c:pt idx="186">
                  <c:v>-0.79878287433700002</c:v>
                </c:pt>
                <c:pt idx="187">
                  <c:v>-0.79260198942299998</c:v>
                </c:pt>
                <c:pt idx="188">
                  <c:v>-0.786553807341</c:v>
                </c:pt>
                <c:pt idx="189">
                  <c:v>-0.78063538309400005</c:v>
                </c:pt>
                <c:pt idx="190">
                  <c:v>-0.77484292557400003</c:v>
                </c:pt>
                <c:pt idx="191">
                  <c:v>-0.76917512246899999</c:v>
                </c:pt>
                <c:pt idx="192">
                  <c:v>-0.76362951535300005</c:v>
                </c:pt>
                <c:pt idx="193">
                  <c:v>-0.75820131163500004</c:v>
                </c:pt>
                <c:pt idx="194">
                  <c:v>-0.752889511181</c:v>
                </c:pt>
                <c:pt idx="195">
                  <c:v>-0.74768907369899995</c:v>
                </c:pt>
                <c:pt idx="196">
                  <c:v>-0.742600114383</c:v>
                </c:pt>
                <c:pt idx="197">
                  <c:v>-0.73761930763700001</c:v>
                </c:pt>
                <c:pt idx="198">
                  <c:v>-0.73274402327300003</c:v>
                </c:pt>
                <c:pt idx="199">
                  <c:v>-0.72797161056299997</c:v>
                </c:pt>
                <c:pt idx="200">
                  <c:v>-0.72329984189700003</c:v>
                </c:pt>
                <c:pt idx="201">
                  <c:v>-0.71872678459899997</c:v>
                </c:pt>
                <c:pt idx="202">
                  <c:v>-0.71424966495999997</c:v>
                </c:pt>
                <c:pt idx="203">
                  <c:v>-0.70986725598400002</c:v>
                </c:pt>
                <c:pt idx="204">
                  <c:v>-0.70557645607700004</c:v>
                </c:pt>
                <c:pt idx="205">
                  <c:v>-0.70137528216800005</c:v>
                </c:pt>
                <c:pt idx="206">
                  <c:v>-0.69726130264200004</c:v>
                </c:pt>
                <c:pt idx="207">
                  <c:v>-0.69323329178000004</c:v>
                </c:pt>
                <c:pt idx="208">
                  <c:v>-0.68928820287500003</c:v>
                </c:pt>
                <c:pt idx="209">
                  <c:v>-0.68542477712600003</c:v>
                </c:pt>
                <c:pt idx="210">
                  <c:v>-0.68164245440100002</c:v>
                </c:pt>
                <c:pt idx="211">
                  <c:v>-0.67793727228599998</c:v>
                </c:pt>
                <c:pt idx="212">
                  <c:v>-0.67430850498600003</c:v>
                </c:pt>
                <c:pt idx="213">
                  <c:v>-0.67075299513099995</c:v>
                </c:pt>
                <c:pt idx="214">
                  <c:v>-0.66727052727000002</c:v>
                </c:pt>
                <c:pt idx="215">
                  <c:v>-0.66385825351299999</c:v>
                </c:pt>
                <c:pt idx="216">
                  <c:v>-0.66051529575000001</c:v>
                </c:pt>
                <c:pt idx="217">
                  <c:v>-0.65724174970399996</c:v>
                </c:pt>
                <c:pt idx="218">
                  <c:v>-0.65403229850400002</c:v>
                </c:pt>
                <c:pt idx="219">
                  <c:v>-0.65088710859599996</c:v>
                </c:pt>
                <c:pt idx="220">
                  <c:v>-0.64780510921400003</c:v>
                </c:pt>
                <c:pt idx="221">
                  <c:v>-0.64478489403399997</c:v>
                </c:pt>
                <c:pt idx="222">
                  <c:v>-0.64182224249399999</c:v>
                </c:pt>
                <c:pt idx="223">
                  <c:v>-0.63891974975700006</c:v>
                </c:pt>
                <c:pt idx="224">
                  <c:v>-0.63607424173899996</c:v>
                </c:pt>
                <c:pt idx="225">
                  <c:v>-0.63328591782099997</c:v>
                </c:pt>
                <c:pt idx="226">
                  <c:v>-0.63055028946400005</c:v>
                </c:pt>
                <c:pt idx="227">
                  <c:v>-0.62786677835000004</c:v>
                </c:pt>
                <c:pt idx="228">
                  <c:v>-0.625236624884</c:v>
                </c:pt>
                <c:pt idx="229">
                  <c:v>-0.62265676546000004</c:v>
                </c:pt>
                <c:pt idx="230">
                  <c:v>-0.62012468780600005</c:v>
                </c:pt>
                <c:pt idx="231">
                  <c:v>-0.61764251285899996</c:v>
                </c:pt>
                <c:pt idx="232">
                  <c:v>-0.61521238190000005</c:v>
                </c:pt>
                <c:pt idx="233">
                  <c:v>-0.61281482311199997</c:v>
                </c:pt>
                <c:pt idx="234">
                  <c:v>-0.61047640483400001</c:v>
                </c:pt>
                <c:pt idx="235">
                  <c:v>-0.60817160891699995</c:v>
                </c:pt>
                <c:pt idx="236">
                  <c:v>-0.60591603439599995</c:v>
                </c:pt>
                <c:pt idx="237">
                  <c:v>-0.60368915926699995</c:v>
                </c:pt>
                <c:pt idx="238">
                  <c:v>-0.60151311173400002</c:v>
                </c:pt>
                <c:pt idx="239">
                  <c:v>-0.59936747473300001</c:v>
                </c:pt>
                <c:pt idx="240">
                  <c:v>-0.59726310751400002</c:v>
                </c:pt>
                <c:pt idx="241">
                  <c:v>-0.59519989793799999</c:v>
                </c:pt>
                <c:pt idx="242">
                  <c:v>-0.59317355037999997</c:v>
                </c:pt>
                <c:pt idx="243">
                  <c:v>-0.59118073937100002</c:v>
                </c:pt>
                <c:pt idx="244">
                  <c:v>-0.58922021643300004</c:v>
                </c:pt>
                <c:pt idx="245">
                  <c:v>-0.58729546661900001</c:v>
                </c:pt>
                <c:pt idx="246">
                  <c:v>-0.585403464416</c:v>
                </c:pt>
                <c:pt idx="247">
                  <c:v>-0.58354075811200001</c:v>
                </c:pt>
                <c:pt idx="248">
                  <c:v>-0.58171254648899995</c:v>
                </c:pt>
                <c:pt idx="249">
                  <c:v>-0.57991220270900001</c:v>
                </c:pt>
                <c:pt idx="250">
                  <c:v>-0.578144633666</c:v>
                </c:pt>
                <c:pt idx="251">
                  <c:v>-0.57640400565200001</c:v>
                </c:pt>
                <c:pt idx="252">
                  <c:v>-0.57469324836900004</c:v>
                </c:pt>
                <c:pt idx="253">
                  <c:v>-0.57300661196699998</c:v>
                </c:pt>
                <c:pt idx="254">
                  <c:v>-0.57134841307499995</c:v>
                </c:pt>
                <c:pt idx="255">
                  <c:v>-0.56971516238499997</c:v>
                </c:pt>
                <c:pt idx="256">
                  <c:v>-0.56810706364999997</c:v>
                </c:pt>
                <c:pt idx="257">
                  <c:v>-0.56652183569900005</c:v>
                </c:pt>
                <c:pt idx="258">
                  <c:v>-0.56496188486700005</c:v>
                </c:pt>
                <c:pt idx="259">
                  <c:v>-0.56342483599799997</c:v>
                </c:pt>
                <c:pt idx="260">
                  <c:v>-0.56191258749100004</c:v>
                </c:pt>
                <c:pt idx="261">
                  <c:v>-0.56042004834299997</c:v>
                </c:pt>
                <c:pt idx="262">
                  <c:v>-0.55894861395399997</c:v>
                </c:pt>
                <c:pt idx="263">
                  <c:v>-0.55749796303200005</c:v>
                </c:pt>
                <c:pt idx="264">
                  <c:v>-0.55606690785900004</c:v>
                </c:pt>
                <c:pt idx="265">
                  <c:v>-0.55465551661500001</c:v>
                </c:pt>
                <c:pt idx="266">
                  <c:v>-0.55326339077200004</c:v>
                </c:pt>
                <c:pt idx="267">
                  <c:v>-0.55188833792699998</c:v>
                </c:pt>
                <c:pt idx="268">
                  <c:v>-0.55053229263400005</c:v>
                </c:pt>
                <c:pt idx="269">
                  <c:v>-0.549193819822</c:v>
                </c:pt>
                <c:pt idx="270">
                  <c:v>-0.54787351680499996</c:v>
                </c:pt>
                <c:pt idx="271">
                  <c:v>-0.546568019164</c:v>
                </c:pt>
                <c:pt idx="272">
                  <c:v>-0.54527847626699999</c:v>
                </c:pt>
                <c:pt idx="273">
                  <c:v>-0.54400460686600005</c:v>
                </c:pt>
                <c:pt idx="274">
                  <c:v>-0.54274556128700002</c:v>
                </c:pt>
                <c:pt idx="275">
                  <c:v>-0.54150201277800003</c:v>
                </c:pt>
                <c:pt idx="276">
                  <c:v>-0.54027155445800001</c:v>
                </c:pt>
                <c:pt idx="277">
                  <c:v>-0.53905468227800002</c:v>
                </c:pt>
                <c:pt idx="278">
                  <c:v>-0.53785093644100002</c:v>
                </c:pt>
                <c:pt idx="279">
                  <c:v>-0.53665978818299997</c:v>
                </c:pt>
                <c:pt idx="280">
                  <c:v>-0.53548132820399996</c:v>
                </c:pt>
                <c:pt idx="281">
                  <c:v>-0.53431484460599998</c:v>
                </c:pt>
                <c:pt idx="282">
                  <c:v>-0.53316002458400003</c:v>
                </c:pt>
                <c:pt idx="283">
                  <c:v>-0.53201370025200001</c:v>
                </c:pt>
                <c:pt idx="284">
                  <c:v>-0.53088105914600003</c:v>
                </c:pt>
                <c:pt idx="285">
                  <c:v>-0.52975873466400003</c:v>
                </c:pt>
                <c:pt idx="286">
                  <c:v>-0.52864888211600003</c:v>
                </c:pt>
                <c:pt idx="287">
                  <c:v>-0.52754758086999998</c:v>
                </c:pt>
                <c:pt idx="288">
                  <c:v>-0.526454677845</c:v>
                </c:pt>
                <c:pt idx="289">
                  <c:v>-0.525370952635</c:v>
                </c:pt>
                <c:pt idx="290">
                  <c:v>-0.52429576687400004</c:v>
                </c:pt>
                <c:pt idx="291">
                  <c:v>-0.52322910309100001</c:v>
                </c:pt>
                <c:pt idx="292">
                  <c:v>-0.52217047118299997</c:v>
                </c:pt>
                <c:pt idx="293">
                  <c:v>-0.52112007498799995</c:v>
                </c:pt>
                <c:pt idx="294">
                  <c:v>-0.52007727098300005</c:v>
                </c:pt>
                <c:pt idx="295">
                  <c:v>-0.51904247509900003</c:v>
                </c:pt>
                <c:pt idx="296">
                  <c:v>-0.51801434415100001</c:v>
                </c:pt>
                <c:pt idx="297">
                  <c:v>-0.51699262269299995</c:v>
                </c:pt>
                <c:pt idx="298">
                  <c:v>-0.51597722881499997</c:v>
                </c:pt>
                <c:pt idx="299">
                  <c:v>-0.51496624715399997</c:v>
                </c:pt>
                <c:pt idx="300">
                  <c:v>-0.51396325295400003</c:v>
                </c:pt>
                <c:pt idx="301">
                  <c:v>-0.51296589364699996</c:v>
                </c:pt>
                <c:pt idx="302">
                  <c:v>-0.51197584790299999</c:v>
                </c:pt>
                <c:pt idx="303">
                  <c:v>-0.51098902314799999</c:v>
                </c:pt>
                <c:pt idx="304">
                  <c:v>-0.51000721915799996</c:v>
                </c:pt>
                <c:pt idx="305">
                  <c:v>-0.50903037945200003</c:v>
                </c:pt>
                <c:pt idx="306">
                  <c:v>-0.50805686498699998</c:v>
                </c:pt>
                <c:pt idx="307">
                  <c:v>-0.50708939793499996</c:v>
                </c:pt>
                <c:pt idx="308">
                  <c:v>-0.50612509286899998</c:v>
                </c:pt>
                <c:pt idx="309">
                  <c:v>-0.50516550598300003</c:v>
                </c:pt>
                <c:pt idx="310">
                  <c:v>-0.50420945422499996</c:v>
                </c:pt>
                <c:pt idx="311">
                  <c:v>-0.50325671429999996</c:v>
                </c:pt>
                <c:pt idx="312">
                  <c:v>-0.50230549017399995</c:v>
                </c:pt>
                <c:pt idx="313">
                  <c:v>-0.50135914509500001</c:v>
                </c:pt>
                <c:pt idx="314">
                  <c:v>-0.50041560360699999</c:v>
                </c:pt>
                <c:pt idx="315">
                  <c:v>-0.49947505915099999</c:v>
                </c:pt>
                <c:pt idx="316">
                  <c:v>-0.49853798293500001</c:v>
                </c:pt>
                <c:pt idx="317">
                  <c:v>-0.49760183782400003</c:v>
                </c:pt>
                <c:pt idx="318">
                  <c:v>-0.49666797070800001</c:v>
                </c:pt>
                <c:pt idx="319">
                  <c:v>-0.49573591135099998</c:v>
                </c:pt>
                <c:pt idx="320">
                  <c:v>-0.49480609815400001</c:v>
                </c:pt>
                <c:pt idx="321">
                  <c:v>-0.49387810310000002</c:v>
                </c:pt>
                <c:pt idx="322">
                  <c:v>-0.492951727221</c:v>
                </c:pt>
                <c:pt idx="323">
                  <c:v>-0.49202644495100001</c:v>
                </c:pt>
                <c:pt idx="324">
                  <c:v>-0.49110279986099997</c:v>
                </c:pt>
                <c:pt idx="325">
                  <c:v>-0.49018122705700001</c:v>
                </c:pt>
                <c:pt idx="326">
                  <c:v>-0.489259641917</c:v>
                </c:pt>
                <c:pt idx="327">
                  <c:v>-0.48833853033500002</c:v>
                </c:pt>
                <c:pt idx="328">
                  <c:v>-0.48741942095200003</c:v>
                </c:pt>
                <c:pt idx="329">
                  <c:v>-0.486498989805</c:v>
                </c:pt>
                <c:pt idx="330">
                  <c:v>-0.48558050193699998</c:v>
                </c:pt>
                <c:pt idx="331">
                  <c:v>-0.48466173472399998</c:v>
                </c:pt>
                <c:pt idx="332">
                  <c:v>-0.48374432765800002</c:v>
                </c:pt>
                <c:pt idx="333">
                  <c:v>-0.48282503870999999</c:v>
                </c:pt>
                <c:pt idx="334">
                  <c:v>-0.48190669184599999</c:v>
                </c:pt>
                <c:pt idx="335">
                  <c:v>-0.48098830930999997</c:v>
                </c:pt>
                <c:pt idx="336">
                  <c:v>-0.48007486546200001</c:v>
                </c:pt>
                <c:pt idx="337">
                  <c:v>-0.47914801251299999</c:v>
                </c:pt>
                <c:pt idx="338">
                  <c:v>-0.47823215505099997</c:v>
                </c:pt>
                <c:pt idx="339">
                  <c:v>-0.47731399718900003</c:v>
                </c:pt>
                <c:pt idx="340">
                  <c:v>-0.47639230335600002</c:v>
                </c:pt>
                <c:pt idx="341">
                  <c:v>-0.47546859993099999</c:v>
                </c:pt>
                <c:pt idx="342">
                  <c:v>-0.47454597502899998</c:v>
                </c:pt>
                <c:pt idx="343">
                  <c:v>-0.47362236838900001</c:v>
                </c:pt>
                <c:pt idx="344">
                  <c:v>-0.47269796724000002</c:v>
                </c:pt>
                <c:pt idx="345">
                  <c:v>-0.47177164828200002</c:v>
                </c:pt>
                <c:pt idx="346">
                  <c:v>-0.47084470509999998</c:v>
                </c:pt>
                <c:pt idx="347">
                  <c:v>-0.469916251334</c:v>
                </c:pt>
                <c:pt idx="348">
                  <c:v>-0.46898652508200001</c:v>
                </c:pt>
                <c:pt idx="349">
                  <c:v>-0.46805495914400003</c:v>
                </c:pt>
                <c:pt idx="350">
                  <c:v>-0.46712196539599998</c:v>
                </c:pt>
                <c:pt idx="351">
                  <c:v>-0.46618579673600002</c:v>
                </c:pt>
                <c:pt idx="352">
                  <c:v>-0.46524936979300002</c:v>
                </c:pt>
                <c:pt idx="353">
                  <c:v>-0.46431111328899999</c:v>
                </c:pt>
                <c:pt idx="354">
                  <c:v>-0.46337235872900001</c:v>
                </c:pt>
                <c:pt idx="355">
                  <c:v>-0.46243022536599998</c:v>
                </c:pt>
                <c:pt idx="356">
                  <c:v>-0.46148604392300002</c:v>
                </c:pt>
                <c:pt idx="357">
                  <c:v>-0.46053960417399997</c:v>
                </c:pt>
                <c:pt idx="358">
                  <c:v>-0.459589151892</c:v>
                </c:pt>
                <c:pt idx="359">
                  <c:v>-0.45863785905299997</c:v>
                </c:pt>
                <c:pt idx="360">
                  <c:v>-0.45768540162799998</c:v>
                </c:pt>
                <c:pt idx="361">
                  <c:v>-0.456732072657</c:v>
                </c:pt>
                <c:pt idx="362">
                  <c:v>-0.45577414544200001</c:v>
                </c:pt>
                <c:pt idx="363">
                  <c:v>-0.45481269629799997</c:v>
                </c:pt>
                <c:pt idx="364">
                  <c:v>-0.45384979861000002</c:v>
                </c:pt>
                <c:pt idx="365">
                  <c:v>-0.45288417304299999</c:v>
                </c:pt>
                <c:pt idx="366">
                  <c:v>-0.45191698491299997</c:v>
                </c:pt>
                <c:pt idx="367">
                  <c:v>-0.45094600929</c:v>
                </c:pt>
                <c:pt idx="368">
                  <c:v>-0.449972246337</c:v>
                </c:pt>
                <c:pt idx="369">
                  <c:v>-0.448994951714</c:v>
                </c:pt>
                <c:pt idx="370">
                  <c:v>-0.44801545431700002</c:v>
                </c:pt>
                <c:pt idx="371">
                  <c:v>-0.44703301397700002</c:v>
                </c:pt>
                <c:pt idx="372">
                  <c:v>-0.44604822686399997</c:v>
                </c:pt>
                <c:pt idx="373">
                  <c:v>-0.44505975462800001</c:v>
                </c:pt>
                <c:pt idx="374">
                  <c:v>-0.444068193911</c:v>
                </c:pt>
                <c:pt idx="375">
                  <c:v>-0.44307349831199999</c:v>
                </c:pt>
                <c:pt idx="376">
                  <c:v>-0.44207562245499998</c:v>
                </c:pt>
                <c:pt idx="377">
                  <c:v>-0.44107427096500001</c:v>
                </c:pt>
                <c:pt idx="378">
                  <c:v>-0.44006838890299999</c:v>
                </c:pt>
                <c:pt idx="379">
                  <c:v>-0.43906096131700001</c:v>
                </c:pt>
                <c:pt idx="380">
                  <c:v>-0.43804992802300002</c:v>
                </c:pt>
                <c:pt idx="381">
                  <c:v>-0.43703542178299998</c:v>
                </c:pt>
                <c:pt idx="382">
                  <c:v>-0.436018641619</c:v>
                </c:pt>
                <c:pt idx="383">
                  <c:v>-0.434997392619</c:v>
                </c:pt>
                <c:pt idx="384">
                  <c:v>-0.43397287712799998</c:v>
                </c:pt>
                <c:pt idx="385">
                  <c:v>-0.43294463057600002</c:v>
                </c:pt>
                <c:pt idx="386">
                  <c:v>-0.43191201600700002</c:v>
                </c:pt>
                <c:pt idx="387">
                  <c:v>-0.43087642885900002</c:v>
                </c:pt>
                <c:pt idx="388">
                  <c:v>-0.42983676543499999</c:v>
                </c:pt>
                <c:pt idx="389">
                  <c:v>-0.42879408513400002</c:v>
                </c:pt>
                <c:pt idx="390">
                  <c:v>-0.42774759558999997</c:v>
                </c:pt>
                <c:pt idx="391">
                  <c:v>-0.42669787285600003</c:v>
                </c:pt>
                <c:pt idx="392">
                  <c:v>-0.42564368237599998</c:v>
                </c:pt>
                <c:pt idx="393">
                  <c:v>-0.42458478762000001</c:v>
                </c:pt>
                <c:pt idx="394">
                  <c:v>-0.42352177292999998</c:v>
                </c:pt>
                <c:pt idx="395">
                  <c:v>-0.42245687091</c:v>
                </c:pt>
                <c:pt idx="396">
                  <c:v>-0.42138726938900001</c:v>
                </c:pt>
                <c:pt idx="397">
                  <c:v>-0.42031359238499999</c:v>
                </c:pt>
                <c:pt idx="398">
                  <c:v>-0.419236140772</c:v>
                </c:pt>
                <c:pt idx="399">
                  <c:v>-0.41815575513300002</c:v>
                </c:pt>
                <c:pt idx="400">
                  <c:v>-0.417070073948</c:v>
                </c:pt>
                <c:pt idx="401">
                  <c:v>-0.41598055193700001</c:v>
                </c:pt>
                <c:pt idx="402">
                  <c:v>-0.414886140796</c:v>
                </c:pt>
                <c:pt idx="403">
                  <c:v>-0.41378825953999998</c:v>
                </c:pt>
                <c:pt idx="404">
                  <c:v>-0.41268635516199997</c:v>
                </c:pt>
                <c:pt idx="405">
                  <c:v>-0.41157872990099997</c:v>
                </c:pt>
                <c:pt idx="406">
                  <c:v>-0.41046845832700002</c:v>
                </c:pt>
                <c:pt idx="407">
                  <c:v>-0.40935483425000002</c:v>
                </c:pt>
                <c:pt idx="408">
                  <c:v>-0.40823774120400003</c:v>
                </c:pt>
                <c:pt idx="409">
                  <c:v>-0.407114933929</c:v>
                </c:pt>
                <c:pt idx="410">
                  <c:v>-0.40598779050099998</c:v>
                </c:pt>
                <c:pt idx="411">
                  <c:v>-0.40485636181399998</c:v>
                </c:pt>
                <c:pt idx="412">
                  <c:v>-0.40372062583599999</c:v>
                </c:pt>
                <c:pt idx="413">
                  <c:v>-0.40258056196000003</c:v>
                </c:pt>
                <c:pt idx="414">
                  <c:v>-0.40143614963899998</c:v>
                </c:pt>
                <c:pt idx="415">
                  <c:v>-0.40028736872499998</c:v>
                </c:pt>
                <c:pt idx="416">
                  <c:v>-0.399134199455</c:v>
                </c:pt>
                <c:pt idx="417">
                  <c:v>-0.39797660333899998</c:v>
                </c:pt>
                <c:pt idx="418">
                  <c:v>-0.39681360254499998</c:v>
                </c:pt>
                <c:pt idx="419">
                  <c:v>-0.39564700675100001</c:v>
                </c:pt>
                <c:pt idx="420">
                  <c:v>-0.39447607306999999</c:v>
                </c:pt>
                <c:pt idx="421">
                  <c:v>-0.393301773455</c:v>
                </c:pt>
                <c:pt idx="422">
                  <c:v>-0.39212187921000002</c:v>
                </c:pt>
                <c:pt idx="423">
                  <c:v>-0.39093697373399999</c:v>
                </c:pt>
                <c:pt idx="424">
                  <c:v>-0.38974802776900003</c:v>
                </c:pt>
                <c:pt idx="425">
                  <c:v>-0.38855453149500002</c:v>
                </c:pt>
                <c:pt idx="426">
                  <c:v>-0.38735692808599997</c:v>
                </c:pt>
                <c:pt idx="427">
                  <c:v>-0.38615428492100001</c:v>
                </c:pt>
                <c:pt idx="428">
                  <c:v>-0.38494629749800002</c:v>
                </c:pt>
                <c:pt idx="429">
                  <c:v>-0.38373437044399999</c:v>
                </c:pt>
                <c:pt idx="430">
                  <c:v>-0.38251810157299998</c:v>
                </c:pt>
                <c:pt idx="431">
                  <c:v>-0.38129751659099997</c:v>
                </c:pt>
                <c:pt idx="432">
                  <c:v>-0.38007165137100002</c:v>
                </c:pt>
                <c:pt idx="433">
                  <c:v>-0.37884067978899999</c:v>
                </c:pt>
                <c:pt idx="434">
                  <c:v>-0.37760556261200001</c:v>
                </c:pt>
                <c:pt idx="435">
                  <c:v>-0.376365709725</c:v>
                </c:pt>
                <c:pt idx="436">
                  <c:v>-0.37512126216500002</c:v>
                </c:pt>
                <c:pt idx="437">
                  <c:v>-0.37387233615600002</c:v>
                </c:pt>
                <c:pt idx="438">
                  <c:v>-0.37261829943699998</c:v>
                </c:pt>
                <c:pt idx="439">
                  <c:v>-0.371359508068</c:v>
                </c:pt>
                <c:pt idx="440">
                  <c:v>-0.37009594936899998</c:v>
                </c:pt>
                <c:pt idx="441">
                  <c:v>-0.36882761065300002</c:v>
                </c:pt>
                <c:pt idx="442">
                  <c:v>-0.36755447966400001</c:v>
                </c:pt>
                <c:pt idx="443">
                  <c:v>-0.36627659938500001</c:v>
                </c:pt>
                <c:pt idx="444">
                  <c:v>-0.36499379348200001</c:v>
                </c:pt>
                <c:pt idx="445">
                  <c:v>-0.36370621374899997</c:v>
                </c:pt>
                <c:pt idx="446">
                  <c:v>-0.36241379444400001</c:v>
                </c:pt>
                <c:pt idx="447">
                  <c:v>-0.36111650991799998</c:v>
                </c:pt>
                <c:pt idx="448">
                  <c:v>-0.35981437753700002</c:v>
                </c:pt>
                <c:pt idx="449">
                  <c:v>-0.358507385949</c:v>
                </c:pt>
                <c:pt idx="450">
                  <c:v>-0.35719559503699999</c:v>
                </c:pt>
                <c:pt idx="451">
                  <c:v>-0.35587871442399999</c:v>
                </c:pt>
                <c:pt idx="452">
                  <c:v>-0.35455702559800001</c:v>
                </c:pt>
                <c:pt idx="453">
                  <c:v>-0.35323077943999998</c:v>
                </c:pt>
                <c:pt idx="454">
                  <c:v>-0.35189925319799997</c:v>
                </c:pt>
                <c:pt idx="455">
                  <c:v>-0.35056278706900001</c:v>
                </c:pt>
                <c:pt idx="456">
                  <c:v>-0.34922098036999999</c:v>
                </c:pt>
                <c:pt idx="457">
                  <c:v>-0.34787468341900002</c:v>
                </c:pt>
                <c:pt idx="458">
                  <c:v>-0.34652385328099999</c:v>
                </c:pt>
                <c:pt idx="459">
                  <c:v>-0.34516754743099998</c:v>
                </c:pt>
                <c:pt idx="460">
                  <c:v>-0.34380620898399999</c:v>
                </c:pt>
                <c:pt idx="461">
                  <c:v>-0.34243935868399999</c:v>
                </c:pt>
                <c:pt idx="462">
                  <c:v>-0.34106807680000001</c:v>
                </c:pt>
                <c:pt idx="463">
                  <c:v>-0.33969213016299998</c:v>
                </c:pt>
                <c:pt idx="464">
                  <c:v>-0.33831081717599998</c:v>
                </c:pt>
                <c:pt idx="465">
                  <c:v>-0.33692410724400002</c:v>
                </c:pt>
                <c:pt idx="466">
                  <c:v>-0.33553273074700002</c:v>
                </c:pt>
                <c:pt idx="467">
                  <c:v>-0.33413712175100002</c:v>
                </c:pt>
                <c:pt idx="468">
                  <c:v>-0.33273564424199997</c:v>
                </c:pt>
                <c:pt idx="469">
                  <c:v>-0.33132821584400002</c:v>
                </c:pt>
                <c:pt idx="470">
                  <c:v>-0.32991660904300002</c:v>
                </c:pt>
                <c:pt idx="471">
                  <c:v>-0.32849992421200003</c:v>
                </c:pt>
                <c:pt idx="472">
                  <c:v>-0.32707815338000001</c:v>
                </c:pt>
                <c:pt idx="473">
                  <c:v>-0.32565128865100001</c:v>
                </c:pt>
                <c:pt idx="474">
                  <c:v>-0.32421932224</c:v>
                </c:pt>
                <c:pt idx="475">
                  <c:v>-0.32278224643699999</c:v>
                </c:pt>
                <c:pt idx="476">
                  <c:v>-0.32134005360899998</c:v>
                </c:pt>
                <c:pt idx="477">
                  <c:v>-0.31989273621199998</c:v>
                </c:pt>
                <c:pt idx="478">
                  <c:v>-0.31844148134900002</c:v>
                </c:pt>
                <c:pt idx="479">
                  <c:v>-0.31698388905800001</c:v>
                </c:pt>
                <c:pt idx="480">
                  <c:v>-0.3155198629</c:v>
                </c:pt>
                <c:pt idx="481">
                  <c:v>-0.31405197360600001</c:v>
                </c:pt>
                <c:pt idx="482">
                  <c:v>-0.31257892314300001</c:v>
                </c:pt>
                <c:pt idx="483">
                  <c:v>-0.311100695087</c:v>
                </c:pt>
                <c:pt idx="484">
                  <c:v>-0.30961733017900001</c:v>
                </c:pt>
                <c:pt idx="485">
                  <c:v>-0.30812875401399997</c:v>
                </c:pt>
                <c:pt idx="486">
                  <c:v>-0.30663496808500001</c:v>
                </c:pt>
                <c:pt idx="487">
                  <c:v>-0.30513600640100003</c:v>
                </c:pt>
                <c:pt idx="488">
                  <c:v>-0.30363184182300001</c:v>
                </c:pt>
                <c:pt idx="489">
                  <c:v>-0.302123124513</c:v>
                </c:pt>
                <c:pt idx="490">
                  <c:v>-0.300608524218</c:v>
                </c:pt>
                <c:pt idx="491">
                  <c:v>-0.29908801361999998</c:v>
                </c:pt>
                <c:pt idx="492">
                  <c:v>-0.29756297064800002</c:v>
                </c:pt>
                <c:pt idx="493">
                  <c:v>-0.29603269155299999</c:v>
                </c:pt>
                <c:pt idx="494">
                  <c:v>-0.29449748918399998</c:v>
                </c:pt>
                <c:pt idx="495">
                  <c:v>-0.29295558204799999</c:v>
                </c:pt>
                <c:pt idx="496">
                  <c:v>-0.29141074798299998</c:v>
                </c:pt>
                <c:pt idx="497">
                  <c:v>-0.28985574305900003</c:v>
                </c:pt>
                <c:pt idx="498">
                  <c:v>-0.28830344113599998</c:v>
                </c:pt>
                <c:pt idx="499">
                  <c:v>-0.28674131836099997</c:v>
                </c:pt>
                <c:pt idx="500">
                  <c:v>-0.28517431536799998</c:v>
                </c:pt>
                <c:pt idx="501">
                  <c:v>-0.28360202542200003</c:v>
                </c:pt>
                <c:pt idx="502">
                  <c:v>-0.28202404180200003</c:v>
                </c:pt>
                <c:pt idx="503">
                  <c:v>-0.28044530525900002</c:v>
                </c:pt>
                <c:pt idx="504">
                  <c:v>-0.27885329209999998</c:v>
                </c:pt>
                <c:pt idx="505">
                  <c:v>-0.27726087642899999</c:v>
                </c:pt>
                <c:pt idx="506">
                  <c:v>-0.27566081461199998</c:v>
                </c:pt>
                <c:pt idx="507">
                  <c:v>-0.27405688487500002</c:v>
                </c:pt>
                <c:pt idx="508">
                  <c:v>-0.27244730615500001</c:v>
                </c:pt>
                <c:pt idx="509">
                  <c:v>-0.27083239181899998</c:v>
                </c:pt>
                <c:pt idx="510">
                  <c:v>-0.26921143868699998</c:v>
                </c:pt>
                <c:pt idx="511">
                  <c:v>-0.267585825331</c:v>
                </c:pt>
                <c:pt idx="512">
                  <c:v>-0.26595552515400001</c:v>
                </c:pt>
                <c:pt idx="513">
                  <c:v>-0.26431920867100001</c:v>
                </c:pt>
                <c:pt idx="514">
                  <c:v>-0.262677526898</c:v>
                </c:pt>
                <c:pt idx="515">
                  <c:v>-0.26103045359799998</c:v>
                </c:pt>
                <c:pt idx="516">
                  <c:v>-0.259378023771</c:v>
                </c:pt>
                <c:pt idx="517">
                  <c:v>-0.25772023993999998</c:v>
                </c:pt>
                <c:pt idx="518">
                  <c:v>-0.25605702882999998</c:v>
                </c:pt>
                <c:pt idx="519">
                  <c:v>-0.25438843233899999</c:v>
                </c:pt>
                <c:pt idx="520">
                  <c:v>-0.252714435297</c:v>
                </c:pt>
                <c:pt idx="521">
                  <c:v>-0.25103374097199999</c:v>
                </c:pt>
                <c:pt idx="522">
                  <c:v>-0.24934892147000001</c:v>
                </c:pt>
                <c:pt idx="523">
                  <c:v>-0.24765988178500001</c:v>
                </c:pt>
                <c:pt idx="524">
                  <c:v>-0.24596422345800001</c:v>
                </c:pt>
                <c:pt idx="525">
                  <c:v>-0.24426313515199999</c:v>
                </c:pt>
                <c:pt idx="526">
                  <c:v>-0.24255661094799999</c:v>
                </c:pt>
                <c:pt idx="527">
                  <c:v>-0.240844644902</c:v>
                </c:pt>
                <c:pt idx="528">
                  <c:v>-0.23912723105700001</c:v>
                </c:pt>
                <c:pt idx="529">
                  <c:v>-0.237404363428</c:v>
                </c:pt>
                <c:pt idx="530">
                  <c:v>-0.23567603600199999</c:v>
                </c:pt>
                <c:pt idx="531">
                  <c:v>-0.23394224272700001</c:v>
                </c:pt>
                <c:pt idx="532">
                  <c:v>-0.23220208597200001</c:v>
                </c:pt>
                <c:pt idx="533">
                  <c:v>-0.23045734026699999</c:v>
                </c:pt>
                <c:pt idx="534">
                  <c:v>-0.228707925344</c:v>
                </c:pt>
                <c:pt idx="535">
                  <c:v>-0.226952207342</c:v>
                </c:pt>
                <c:pt idx="536">
                  <c:v>-0.22519062254700001</c:v>
                </c:pt>
                <c:pt idx="537">
                  <c:v>-0.22342390360799999</c:v>
                </c:pt>
                <c:pt idx="538">
                  <c:v>-0.221652022255</c:v>
                </c:pt>
                <c:pt idx="539">
                  <c:v>-0.21987427926200001</c:v>
                </c:pt>
                <c:pt idx="540">
                  <c:v>-0.218090443888</c:v>
                </c:pt>
                <c:pt idx="541">
                  <c:v>-0.216301598875</c:v>
                </c:pt>
                <c:pt idx="542">
                  <c:v>-0.214507267497</c:v>
                </c:pt>
                <c:pt idx="543">
                  <c:v>-0.21270789543099999</c:v>
                </c:pt>
                <c:pt idx="544">
                  <c:v>-0.21090254277699999</c:v>
                </c:pt>
                <c:pt idx="545">
                  <c:v>-0.209091169262</c:v>
                </c:pt>
                <c:pt idx="546">
                  <c:v>-0.20727462790599999</c:v>
                </c:pt>
                <c:pt idx="547">
                  <c:v>-0.205452520768</c:v>
                </c:pt>
                <c:pt idx="548">
                  <c:v>-0.20362519083399999</c:v>
                </c:pt>
                <c:pt idx="549">
                  <c:v>-0.20179191818299999</c:v>
                </c:pt>
                <c:pt idx="550">
                  <c:v>-0.199952956545</c:v>
                </c:pt>
                <c:pt idx="551">
                  <c:v>-0.19810859031299999</c:v>
                </c:pt>
                <c:pt idx="552">
                  <c:v>-0.19625853203599999</c:v>
                </c:pt>
                <c:pt idx="553">
                  <c:v>-0.194402844558</c:v>
                </c:pt>
                <c:pt idx="554">
                  <c:v>-0.19254151951599999</c:v>
                </c:pt>
                <c:pt idx="555">
                  <c:v>-0.190674577294</c:v>
                </c:pt>
                <c:pt idx="556">
                  <c:v>-0.18880199528700001</c:v>
                </c:pt>
                <c:pt idx="557">
                  <c:v>-0.186923710829</c:v>
                </c:pt>
                <c:pt idx="558">
                  <c:v>-0.18503987879299999</c:v>
                </c:pt>
                <c:pt idx="559">
                  <c:v>-0.18315032596200001</c:v>
                </c:pt>
                <c:pt idx="560">
                  <c:v>-0.18125509844000001</c:v>
                </c:pt>
                <c:pt idx="561">
                  <c:v>-0.17935418712599999</c:v>
                </c:pt>
                <c:pt idx="562">
                  <c:v>-0.17744758248699999</c:v>
                </c:pt>
                <c:pt idx="563">
                  <c:v>-0.17553527501300001</c:v>
                </c:pt>
                <c:pt idx="564">
                  <c:v>-0.173617623941</c:v>
                </c:pt>
                <c:pt idx="565">
                  <c:v>-0.171694000209</c:v>
                </c:pt>
                <c:pt idx="566">
                  <c:v>-0.169764523227</c:v>
                </c:pt>
                <c:pt idx="567">
                  <c:v>-0.16782933723400001</c:v>
                </c:pt>
                <c:pt idx="568">
                  <c:v>-0.16588785530899999</c:v>
                </c:pt>
                <c:pt idx="569">
                  <c:v>-0.16394104142800001</c:v>
                </c:pt>
                <c:pt idx="570">
                  <c:v>-0.161989072658</c:v>
                </c:pt>
                <c:pt idx="571">
                  <c:v>-0.16003098806499999</c:v>
                </c:pt>
                <c:pt idx="572">
                  <c:v>-0.15806681653999999</c:v>
                </c:pt>
                <c:pt idx="573">
                  <c:v>-0.156096159077</c:v>
                </c:pt>
                <c:pt idx="574">
                  <c:v>-0.154120423472</c:v>
                </c:pt>
                <c:pt idx="575">
                  <c:v>-0.152139308375</c:v>
                </c:pt>
                <c:pt idx="576">
                  <c:v>-0.15015188430199999</c:v>
                </c:pt>
                <c:pt idx="577">
                  <c:v>-0.148158597556</c:v>
                </c:pt>
                <c:pt idx="578">
                  <c:v>-0.14615894142300001</c:v>
                </c:pt>
                <c:pt idx="579">
                  <c:v>-0.14415388972500001</c:v>
                </c:pt>
                <c:pt idx="580">
                  <c:v>-0.14214402892799999</c:v>
                </c:pt>
                <c:pt idx="581">
                  <c:v>-0.14012713338400001</c:v>
                </c:pt>
                <c:pt idx="582">
                  <c:v>-0.138104178051</c:v>
                </c:pt>
                <c:pt idx="583">
                  <c:v>-0.136074423035</c:v>
                </c:pt>
                <c:pt idx="584">
                  <c:v>-0.13403968097899999</c:v>
                </c:pt>
                <c:pt idx="585">
                  <c:v>-0.13199897697599999</c:v>
                </c:pt>
                <c:pt idx="586">
                  <c:v>-0.12995227544400001</c:v>
                </c:pt>
                <c:pt idx="587">
                  <c:v>-0.127899559478</c:v>
                </c:pt>
                <c:pt idx="588">
                  <c:v>-0.125840811765</c:v>
                </c:pt>
                <c:pt idx="589">
                  <c:v>-0.12377601455999999</c:v>
                </c:pt>
                <c:pt idx="590">
                  <c:v>-0.121705150018</c:v>
                </c:pt>
                <c:pt idx="591">
                  <c:v>-0.119628198829</c:v>
                </c:pt>
                <c:pt idx="592">
                  <c:v>-0.117545214574</c:v>
                </c:pt>
                <c:pt idx="593">
                  <c:v>-0.115457577977</c:v>
                </c:pt>
                <c:pt idx="594">
                  <c:v>-0.113363046382</c:v>
                </c:pt>
                <c:pt idx="595">
                  <c:v>-0.111261505887</c:v>
                </c:pt>
                <c:pt idx="596">
                  <c:v>-0.109152252831</c:v>
                </c:pt>
                <c:pt idx="597">
                  <c:v>-0.107038364257</c:v>
                </c:pt>
                <c:pt idx="598">
                  <c:v>-0.104918144844</c:v>
                </c:pt>
                <c:pt idx="599">
                  <c:v>-0.102791043985</c:v>
                </c:pt>
                <c:pt idx="600">
                  <c:v>-0.100658483036</c:v>
                </c:pt>
                <c:pt idx="601" formatCode="0.00E+00">
                  <c:v>-9.8519416003400001E-2</c:v>
                </c:pt>
                <c:pt idx="602" formatCode="0.00E+00">
                  <c:v>-9.6375299864899996E-2</c:v>
                </c:pt>
                <c:pt idx="603" formatCode="0.00E+00">
                  <c:v>-9.4223775315099997E-2</c:v>
                </c:pt>
                <c:pt idx="604" formatCode="0.00E+00">
                  <c:v>-9.2065685110100007E-2</c:v>
                </c:pt>
                <c:pt idx="605" formatCode="0.00E+00">
                  <c:v>-8.9901332240599999E-2</c:v>
                </c:pt>
                <c:pt idx="606" formatCode="0.00E+00">
                  <c:v>-8.7731342807100002E-2</c:v>
                </c:pt>
                <c:pt idx="607" formatCode="0.00E+00">
                  <c:v>-8.5552906676199997E-2</c:v>
                </c:pt>
                <c:pt idx="608" formatCode="0.00E+00">
                  <c:v>-8.3368258434900006E-2</c:v>
                </c:pt>
                <c:pt idx="609" formatCode="0.00E+00">
                  <c:v>-8.1177984375100001E-2</c:v>
                </c:pt>
                <c:pt idx="610" formatCode="0.00E+00">
                  <c:v>-7.8981849856399999E-2</c:v>
                </c:pt>
                <c:pt idx="611" formatCode="0.00E+00">
                  <c:v>-7.6778622181600004E-2</c:v>
                </c:pt>
                <c:pt idx="612" formatCode="0.00E+00">
                  <c:v>-7.4568879209000002E-2</c:v>
                </c:pt>
                <c:pt idx="613" formatCode="0.00E+00">
                  <c:v>-7.2351830348099999E-2</c:v>
                </c:pt>
                <c:pt idx="614" formatCode="0.00E+00">
                  <c:v>-7.0128536705899996E-2</c:v>
                </c:pt>
                <c:pt idx="615" formatCode="0.00E+00">
                  <c:v>-6.7897896274999994E-2</c:v>
                </c:pt>
                <c:pt idx="616" formatCode="0.00E+00">
                  <c:v>-6.5661306131899994E-2</c:v>
                </c:pt>
                <c:pt idx="617" formatCode="0.00E+00">
                  <c:v>-6.3418130904199996E-2</c:v>
                </c:pt>
                <c:pt idx="618" formatCode="0.00E+00">
                  <c:v>-6.1167907592999997E-2</c:v>
                </c:pt>
                <c:pt idx="619" formatCode="0.00E+00">
                  <c:v>-5.8911840048100003E-2</c:v>
                </c:pt>
                <c:pt idx="620" formatCode="0.00E+00">
                  <c:v>-5.6647734832600001E-2</c:v>
                </c:pt>
                <c:pt idx="621" formatCode="0.00E+00">
                  <c:v>-5.4376792410300002E-2</c:v>
                </c:pt>
                <c:pt idx="622" formatCode="0.00E+00">
                  <c:v>-5.2099146936799998E-2</c:v>
                </c:pt>
                <c:pt idx="623" formatCode="0.00E+00">
                  <c:v>-4.9812739593199998E-2</c:v>
                </c:pt>
                <c:pt idx="624" formatCode="0.00E+00">
                  <c:v>-4.7520556757200003E-2</c:v>
                </c:pt>
                <c:pt idx="625" formatCode="0.00E+00">
                  <c:v>-4.5221544774599998E-2</c:v>
                </c:pt>
                <c:pt idx="626" formatCode="0.00E+00">
                  <c:v>-4.2915409531899998E-2</c:v>
                </c:pt>
                <c:pt idx="627" formatCode="0.00E+00">
                  <c:v>-4.0602106872900001E-2</c:v>
                </c:pt>
                <c:pt idx="628" formatCode="0.00E+00">
                  <c:v>-3.8281591593500003E-2</c:v>
                </c:pt>
                <c:pt idx="629" formatCode="0.00E+00">
                  <c:v>-3.5954461498099999E-2</c:v>
                </c:pt>
                <c:pt idx="630" formatCode="0.00E+00">
                  <c:v>-3.3619379365799999E-2</c:v>
                </c:pt>
                <c:pt idx="631" formatCode="0.00E+00">
                  <c:v>-3.1276942472600003E-2</c:v>
                </c:pt>
                <c:pt idx="632" formatCode="0.00E+00">
                  <c:v>-2.8926411721600001E-2</c:v>
                </c:pt>
                <c:pt idx="633" formatCode="0.00E+00">
                  <c:v>-2.65691170633E-2</c:v>
                </c:pt>
                <c:pt idx="634" formatCode="0.00E+00">
                  <c:v>-2.4204315182099999E-2</c:v>
                </c:pt>
                <c:pt idx="635" formatCode="0.00E+00">
                  <c:v>-2.18330072379E-2</c:v>
                </c:pt>
                <c:pt idx="636" formatCode="0.00E+00">
                  <c:v>-1.9452969288099999E-2</c:v>
                </c:pt>
                <c:pt idx="637" formatCode="0.00E+00">
                  <c:v>-1.70653675939E-2</c:v>
                </c:pt>
                <c:pt idx="638" formatCode="0.00E+00">
                  <c:v>-1.4668923770499999E-2</c:v>
                </c:pt>
                <c:pt idx="639" formatCode="0.00E+00">
                  <c:v>-1.2265712114699999E-2</c:v>
                </c:pt>
                <c:pt idx="640" formatCode="0.00E+00">
                  <c:v>-9.8568098437400008E-3</c:v>
                </c:pt>
                <c:pt idx="641" formatCode="0.00E+00">
                  <c:v>-7.4384911460200001E-3</c:v>
                </c:pt>
                <c:pt idx="642" formatCode="0.00E+00">
                  <c:v>-5.0110499273800001E-3</c:v>
                </c:pt>
                <c:pt idx="643" formatCode="0.00E+00">
                  <c:v>-2.5741630182299999E-3</c:v>
                </c:pt>
                <c:pt idx="644" formatCode="0.00E+00">
                  <c:v>-1.3100324751500001E-4</c:v>
                </c:pt>
                <c:pt idx="645" formatCode="0.00E+00">
                  <c:v>2.3201827892200002E-3</c:v>
                </c:pt>
                <c:pt idx="646" formatCode="0.00E+00">
                  <c:v>4.7796044879899998E-3</c:v>
                </c:pt>
                <c:pt idx="647" formatCode="0.00E+00">
                  <c:v>7.24593030553E-3</c:v>
                </c:pt>
                <c:pt idx="648" formatCode="0.00E+00">
                  <c:v>9.7220401789800005E-3</c:v>
                </c:pt>
                <c:pt idx="649" formatCode="0.00E+00">
                  <c:v>1.2206601797800001E-2</c:v>
                </c:pt>
                <c:pt idx="650" formatCode="0.00E+00">
                  <c:v>1.47011856406E-2</c:v>
                </c:pt>
                <c:pt idx="651" formatCode="0.00E+00">
                  <c:v>1.72028742735E-2</c:v>
                </c:pt>
                <c:pt idx="652" formatCode="0.00E+00">
                  <c:v>1.9713414003300001E-2</c:v>
                </c:pt>
                <c:pt idx="653" formatCode="0.00E+00">
                  <c:v>2.2232392144499999E-2</c:v>
                </c:pt>
                <c:pt idx="654" formatCode="0.00E+00">
                  <c:v>2.47603750993E-2</c:v>
                </c:pt>
                <c:pt idx="655" formatCode="0.00E+00">
                  <c:v>2.7297123955800001E-2</c:v>
                </c:pt>
                <c:pt idx="656" formatCode="0.00E+00">
                  <c:v>2.9843524263399999E-2</c:v>
                </c:pt>
                <c:pt idx="657" formatCode="0.00E+00">
                  <c:v>3.2398281613100002E-2</c:v>
                </c:pt>
                <c:pt idx="658" formatCode="0.00E+00">
                  <c:v>3.4962518467700002E-2</c:v>
                </c:pt>
                <c:pt idx="659" formatCode="0.00E+00">
                  <c:v>3.7536046772800001E-2</c:v>
                </c:pt>
                <c:pt idx="660" formatCode="0.00E+00">
                  <c:v>4.0120925915299997E-2</c:v>
                </c:pt>
                <c:pt idx="661" formatCode="0.00E+00">
                  <c:v>4.2714066924699999E-2</c:v>
                </c:pt>
                <c:pt idx="662" formatCode="0.00E+00">
                  <c:v>4.5313942524100002E-2</c:v>
                </c:pt>
                <c:pt idx="663" formatCode="0.00E+00">
                  <c:v>4.7921787386899999E-2</c:v>
                </c:pt>
                <c:pt idx="664" formatCode="0.00E+00">
                  <c:v>5.0550896481499998E-2</c:v>
                </c:pt>
                <c:pt idx="665" formatCode="0.00E+00">
                  <c:v>5.3176864259500002E-2</c:v>
                </c:pt>
                <c:pt idx="666" formatCode="0.00E+00">
                  <c:v>5.5818037555700001E-2</c:v>
                </c:pt>
                <c:pt idx="667" formatCode="0.00E+00">
                  <c:v>5.8469441004100002E-2</c:v>
                </c:pt>
                <c:pt idx="668" formatCode="0.00E+00">
                  <c:v>6.1132051343800002E-2</c:v>
                </c:pt>
                <c:pt idx="669" formatCode="0.00E+00">
                  <c:v>6.3803043550300004E-2</c:v>
                </c:pt>
                <c:pt idx="670" formatCode="0.00E+00">
                  <c:v>6.6485658574199996E-2</c:v>
                </c:pt>
                <c:pt idx="671" formatCode="0.00E+00">
                  <c:v>6.9178255803399993E-2</c:v>
                </c:pt>
                <c:pt idx="672" formatCode="0.00E+00">
                  <c:v>7.1883056706399995E-2</c:v>
                </c:pt>
                <c:pt idx="673" formatCode="0.00E+00">
                  <c:v>7.4596795048299996E-2</c:v>
                </c:pt>
                <c:pt idx="674" formatCode="0.00E+00">
                  <c:v>7.7322793555400005E-2</c:v>
                </c:pt>
                <c:pt idx="675" formatCode="0.00E+00">
                  <c:v>8.0059522319000001E-2</c:v>
                </c:pt>
                <c:pt idx="676" formatCode="0.00E+00">
                  <c:v>8.2806494120499993E-2</c:v>
                </c:pt>
                <c:pt idx="677" formatCode="0.00E+00">
                  <c:v>8.5565792220099995E-2</c:v>
                </c:pt>
                <c:pt idx="678" formatCode="0.00E+00">
                  <c:v>8.8336980091600001E-2</c:v>
                </c:pt>
                <c:pt idx="679" formatCode="0.00E+00">
                  <c:v>9.1119512699300007E-2</c:v>
                </c:pt>
                <c:pt idx="680" formatCode="0.00E+00">
                  <c:v>9.3913914093500001E-2</c:v>
                </c:pt>
                <c:pt idx="681" formatCode="0.00E+00">
                  <c:v>9.6720381654599993E-2</c:v>
                </c:pt>
                <c:pt idx="682" formatCode="0.00E+00">
                  <c:v>9.9539341781999996E-2</c:v>
                </c:pt>
                <c:pt idx="683">
                  <c:v>0.102370354367</c:v>
                </c:pt>
                <c:pt idx="684">
                  <c:v>0.105213887891</c:v>
                </c:pt>
                <c:pt idx="685">
                  <c:v>0.10806859365</c:v>
                </c:pt>
                <c:pt idx="686">
                  <c:v>0.11093700688200001</c:v>
                </c:pt>
                <c:pt idx="687">
                  <c:v>0.113818654427</c:v>
                </c:pt>
                <c:pt idx="688">
                  <c:v>0.116713340804</c:v>
                </c:pt>
                <c:pt idx="689">
                  <c:v>0.11962313937500001</c:v>
                </c:pt>
                <c:pt idx="690">
                  <c:v>0.122544684712</c:v>
                </c:pt>
                <c:pt idx="691">
                  <c:v>0.125479770588</c:v>
                </c:pt>
                <c:pt idx="692">
                  <c:v>0.12842861795800001</c:v>
                </c:pt>
                <c:pt idx="693">
                  <c:v>0.13139240745799999</c:v>
                </c:pt>
                <c:pt idx="694">
                  <c:v>0.13436958038499999</c:v>
                </c:pt>
                <c:pt idx="695">
                  <c:v>0.137363019576</c:v>
                </c:pt>
                <c:pt idx="696">
                  <c:v>0.140370000179</c:v>
                </c:pt>
                <c:pt idx="697">
                  <c:v>0.14339215846100001</c:v>
                </c:pt>
                <c:pt idx="698">
                  <c:v>0.146429548046</c:v>
                </c:pt>
                <c:pt idx="699">
                  <c:v>0.14948036619399999</c:v>
                </c:pt>
                <c:pt idx="700">
                  <c:v>0.152548702427</c:v>
                </c:pt>
                <c:pt idx="701">
                  <c:v>0.15563287491700001</c:v>
                </c:pt>
                <c:pt idx="702">
                  <c:v>0.158735232984</c:v>
                </c:pt>
                <c:pt idx="703">
                  <c:v>0.16185219802699999</c:v>
                </c:pt>
                <c:pt idx="704">
                  <c:v>0.16498568194800001</c:v>
                </c:pt>
                <c:pt idx="705">
                  <c:v>0.168135763095</c:v>
                </c:pt>
                <c:pt idx="706">
                  <c:v>0.171302693241</c:v>
                </c:pt>
                <c:pt idx="707">
                  <c:v>0.174487811795</c:v>
                </c:pt>
                <c:pt idx="708">
                  <c:v>0.177690698934</c:v>
                </c:pt>
                <c:pt idx="709">
                  <c:v>0.180911994179</c:v>
                </c:pt>
                <c:pt idx="710">
                  <c:v>0.18415148958200001</c:v>
                </c:pt>
                <c:pt idx="711">
                  <c:v>0.18740967101100001</c:v>
                </c:pt>
                <c:pt idx="712">
                  <c:v>0.190686551589</c:v>
                </c:pt>
                <c:pt idx="713">
                  <c:v>0.193982765232</c:v>
                </c:pt>
                <c:pt idx="714">
                  <c:v>0.197297527753</c:v>
                </c:pt>
                <c:pt idx="715">
                  <c:v>0.20063098753700001</c:v>
                </c:pt>
                <c:pt idx="716">
                  <c:v>0.20398706039100001</c:v>
                </c:pt>
                <c:pt idx="717">
                  <c:v>0.207363586057</c:v>
                </c:pt>
                <c:pt idx="718">
                  <c:v>0.210763926066</c:v>
                </c:pt>
                <c:pt idx="719">
                  <c:v>0.214182887691</c:v>
                </c:pt>
                <c:pt idx="720">
                  <c:v>0.21762363347999999</c:v>
                </c:pt>
                <c:pt idx="721">
                  <c:v>0.22108647079999999</c:v>
                </c:pt>
                <c:pt idx="722">
                  <c:v>0.224572105956</c:v>
                </c:pt>
                <c:pt idx="723">
                  <c:v>0.228080442538</c:v>
                </c:pt>
                <c:pt idx="724">
                  <c:v>0.23161200346300001</c:v>
                </c:pt>
                <c:pt idx="725">
                  <c:v>0.235167242542</c:v>
                </c:pt>
                <c:pt idx="726">
                  <c:v>0.238745657709</c:v>
                </c:pt>
                <c:pt idx="727">
                  <c:v>0.24234964958499999</c:v>
                </c:pt>
                <c:pt idx="728">
                  <c:v>0.245978538532</c:v>
                </c:pt>
                <c:pt idx="729">
                  <c:v>0.249633167681</c:v>
                </c:pt>
                <c:pt idx="730">
                  <c:v>0.25331381160900002</c:v>
                </c:pt>
                <c:pt idx="731">
                  <c:v>0.25701931411599999</c:v>
                </c:pt>
                <c:pt idx="732">
                  <c:v>0.26075303265799998</c:v>
                </c:pt>
                <c:pt idx="733">
                  <c:v>0.26451436279899998</c:v>
                </c:pt>
                <c:pt idx="734">
                  <c:v>0.26830473234199997</c:v>
                </c:pt>
                <c:pt idx="735">
                  <c:v>0.272122199304</c:v>
                </c:pt>
                <c:pt idx="736">
                  <c:v>0.27596894852499998</c:v>
                </c:pt>
                <c:pt idx="737">
                  <c:v>0.27984537078900001</c:v>
                </c:pt>
                <c:pt idx="738">
                  <c:v>0.28375139003099997</c:v>
                </c:pt>
                <c:pt idx="739">
                  <c:v>0.28768818590900003</c:v>
                </c:pt>
                <c:pt idx="740">
                  <c:v>0.29165607150599998</c:v>
                </c:pt>
                <c:pt idx="741">
                  <c:v>0.29565364302699998</c:v>
                </c:pt>
                <c:pt idx="742">
                  <c:v>0.29968598292400001</c:v>
                </c:pt>
                <c:pt idx="743">
                  <c:v>0.30375118407099999</c:v>
                </c:pt>
                <c:pt idx="744">
                  <c:v>0.30785161272400002</c:v>
                </c:pt>
                <c:pt idx="745">
                  <c:v>0.31198485346900001</c:v>
                </c:pt>
                <c:pt idx="746">
                  <c:v>0.31615317821700001</c:v>
                </c:pt>
                <c:pt idx="747">
                  <c:v>0.32035637377100001</c:v>
                </c:pt>
                <c:pt idx="748">
                  <c:v>0.32459791979899999</c:v>
                </c:pt>
                <c:pt idx="749">
                  <c:v>0.32887348985699999</c:v>
                </c:pt>
                <c:pt idx="750">
                  <c:v>0.33318882377800002</c:v>
                </c:pt>
                <c:pt idx="751">
                  <c:v>0.33754098164599999</c:v>
                </c:pt>
                <c:pt idx="752">
                  <c:v>0.34193578675000003</c:v>
                </c:pt>
                <c:pt idx="753">
                  <c:v>0.34636832158300002</c:v>
                </c:pt>
                <c:pt idx="754">
                  <c:v>0.35084520215300002</c:v>
                </c:pt>
                <c:pt idx="755">
                  <c:v>0.35536121863999998</c:v>
                </c:pt>
                <c:pt idx="756">
                  <c:v>0.35991981150000002</c:v>
                </c:pt>
                <c:pt idx="757">
                  <c:v>0.36452399477300002</c:v>
                </c:pt>
                <c:pt idx="758">
                  <c:v>0.36917027171099998</c:v>
                </c:pt>
                <c:pt idx="759">
                  <c:v>0.37385987886599997</c:v>
                </c:pt>
                <c:pt idx="760">
                  <c:v>0.37859612954799998</c:v>
                </c:pt>
                <c:pt idx="761">
                  <c:v>0.38338330699500001</c:v>
                </c:pt>
                <c:pt idx="762">
                  <c:v>0.38822151072099997</c:v>
                </c:pt>
                <c:pt idx="763">
                  <c:v>0.393099868598</c:v>
                </c:pt>
                <c:pt idx="764">
                  <c:v>0.39803878456500003</c:v>
                </c:pt>
                <c:pt idx="765">
                  <c:v>0.40301611705099999</c:v>
                </c:pt>
                <c:pt idx="766">
                  <c:v>0.40805237443999998</c:v>
                </c:pt>
                <c:pt idx="767">
                  <c:v>0.41313194380099999</c:v>
                </c:pt>
                <c:pt idx="768">
                  <c:v>0.41828032913300001</c:v>
                </c:pt>
                <c:pt idx="769">
                  <c:v>0.42347094768299998</c:v>
                </c:pt>
                <c:pt idx="770">
                  <c:v>0.42872325657299998</c:v>
                </c:pt>
                <c:pt idx="771">
                  <c:v>0.434035099561</c:v>
                </c:pt>
                <c:pt idx="772">
                  <c:v>0.43940434045900001</c:v>
                </c:pt>
                <c:pt idx="773">
                  <c:v>0.444833476013</c:v>
                </c:pt>
                <c:pt idx="774">
                  <c:v>0.45032555400800001</c:v>
                </c:pt>
                <c:pt idx="775">
                  <c:v>0.45587931792500003</c:v>
                </c:pt>
                <c:pt idx="776">
                  <c:v>0.46149532967899998</c:v>
                </c:pt>
                <c:pt idx="777">
                  <c:v>0.467178061107</c:v>
                </c:pt>
                <c:pt idx="778">
                  <c:v>0.47292729581199999</c:v>
                </c:pt>
                <c:pt idx="779">
                  <c:v>0.47874619055899997</c:v>
                </c:pt>
                <c:pt idx="780">
                  <c:v>0.484632132567</c:v>
                </c:pt>
                <c:pt idx="781">
                  <c:v>0.49058932444199999</c:v>
                </c:pt>
                <c:pt idx="782">
                  <c:v>0.49661915425499997</c:v>
                </c:pt>
                <c:pt idx="783">
                  <c:v>0.50272267418700001</c:v>
                </c:pt>
                <c:pt idx="784">
                  <c:v>0.50889969888700004</c:v>
                </c:pt>
                <c:pt idx="785">
                  <c:v>0.51515552599100001</c:v>
                </c:pt>
                <c:pt idx="786">
                  <c:v>0.52149004021099998</c:v>
                </c:pt>
                <c:pt idx="787">
                  <c:v>0.52790409975100006</c:v>
                </c:pt>
                <c:pt idx="788">
                  <c:v>0.53440053226700002</c:v>
                </c:pt>
                <c:pt idx="789">
                  <c:v>0.54097953263599996</c:v>
                </c:pt>
                <c:pt idx="790">
                  <c:v>0.54764423730599998</c:v>
                </c:pt>
                <c:pt idx="791">
                  <c:v>0.554395350811</c:v>
                </c:pt>
                <c:pt idx="792">
                  <c:v>0.561236813951</c:v>
                </c:pt>
                <c:pt idx="793">
                  <c:v>0.568169164901</c:v>
                </c:pt>
                <c:pt idx="794">
                  <c:v>0.57519364014800001</c:v>
                </c:pt>
                <c:pt idx="795">
                  <c:v>0.58231326374299996</c:v>
                </c:pt>
                <c:pt idx="796">
                  <c:v>0.58952923838399995</c:v>
                </c:pt>
                <c:pt idx="797">
                  <c:v>0.59684397230800001</c:v>
                </c:pt>
                <c:pt idx="798">
                  <c:v>0.60425942485600004</c:v>
                </c:pt>
                <c:pt idx="799">
                  <c:v>0.61177867354000004</c:v>
                </c:pt>
                <c:pt idx="800">
                  <c:v>0.61940292090399995</c:v>
                </c:pt>
                <c:pt idx="801">
                  <c:v>0.62713491584799996</c:v>
                </c:pt>
                <c:pt idx="802">
                  <c:v>0.63497656588999996</c:v>
                </c:pt>
                <c:pt idx="803">
                  <c:v>0.64293007309799999</c:v>
                </c:pt>
                <c:pt idx="804">
                  <c:v>0.65099806232699997</c:v>
                </c:pt>
                <c:pt idx="805">
                  <c:v>0.65918313751900004</c:v>
                </c:pt>
                <c:pt idx="806">
                  <c:v>0.66748859765299995</c:v>
                </c:pt>
                <c:pt idx="807">
                  <c:v>0.67591430059099999</c:v>
                </c:pt>
                <c:pt idx="808">
                  <c:v>0.68446525928900004</c:v>
                </c:pt>
                <c:pt idx="809">
                  <c:v>0.69314244621599996</c:v>
                </c:pt>
                <c:pt idx="810">
                  <c:v>0.70195062593500002</c:v>
                </c:pt>
                <c:pt idx="811">
                  <c:v>0.71089222848900002</c:v>
                </c:pt>
                <c:pt idx="812">
                  <c:v>0.71996853746099998</c:v>
                </c:pt>
                <c:pt idx="813">
                  <c:v>0.72918331488900001</c:v>
                </c:pt>
                <c:pt idx="814">
                  <c:v>0.73853947634600003</c:v>
                </c:pt>
                <c:pt idx="815">
                  <c:v>0.74803988694800005</c:v>
                </c:pt>
                <c:pt idx="816">
                  <c:v>0.75768796787199999</c:v>
                </c:pt>
                <c:pt idx="817">
                  <c:v>0.76748645566100004</c:v>
                </c:pt>
                <c:pt idx="818">
                  <c:v>0.77743891290199996</c:v>
                </c:pt>
                <c:pt idx="819">
                  <c:v>0.78754814374100002</c:v>
                </c:pt>
                <c:pt idx="820">
                  <c:v>0.79781765675000005</c:v>
                </c:pt>
                <c:pt idx="821">
                  <c:v>0.80825115057200003</c:v>
                </c:pt>
                <c:pt idx="822">
                  <c:v>0.81885187048100005</c:v>
                </c:pt>
                <c:pt idx="823">
                  <c:v>0.82962477931300005</c:v>
                </c:pt>
                <c:pt idx="824">
                  <c:v>0.84057074299099999</c:v>
                </c:pt>
                <c:pt idx="825">
                  <c:v>0.85169338195099997</c:v>
                </c:pt>
                <c:pt idx="826">
                  <c:v>0.86299947950900002</c:v>
                </c:pt>
                <c:pt idx="827">
                  <c:v>0.87449008428300001</c:v>
                </c:pt>
                <c:pt idx="828">
                  <c:v>0.88617154813700005</c:v>
                </c:pt>
                <c:pt idx="829">
                  <c:v>0.89804683198699997</c:v>
                </c:pt>
                <c:pt idx="830">
                  <c:v>0.91012062753800005</c:v>
                </c:pt>
                <c:pt idx="831">
                  <c:v>0.92239565400699997</c:v>
                </c:pt>
                <c:pt idx="832">
                  <c:v>0.93487681912800003</c:v>
                </c:pt>
                <c:pt idx="833">
                  <c:v>0.94756926420700005</c:v>
                </c:pt>
                <c:pt idx="834">
                  <c:v>0.96047600275800005</c:v>
                </c:pt>
                <c:pt idx="835">
                  <c:v>0.97360229759000005</c:v>
                </c:pt>
                <c:pt idx="836">
                  <c:v>0.98695272675699997</c:v>
                </c:pt>
                <c:pt idx="837">
                  <c:v>1.00053127293</c:v>
                </c:pt>
                <c:pt idx="838">
                  <c:v>1.01434422393</c:v>
                </c:pt>
                <c:pt idx="839">
                  <c:v>1.02839635644</c:v>
                </c:pt>
                <c:pt idx="840">
                  <c:v>1.0426915241800001</c:v>
                </c:pt>
                <c:pt idx="841">
                  <c:v>1.0572361082299999</c:v>
                </c:pt>
                <c:pt idx="842">
                  <c:v>1.072032745</c:v>
                </c:pt>
                <c:pt idx="843">
                  <c:v>1.08708935169</c:v>
                </c:pt>
                <c:pt idx="844">
                  <c:v>1.1024092274999999</c:v>
                </c:pt>
                <c:pt idx="845">
                  <c:v>1.11800021661</c:v>
                </c:pt>
                <c:pt idx="846">
                  <c:v>1.13386716749</c:v>
                </c:pt>
                <c:pt idx="847">
                  <c:v>1.1500144914299999</c:v>
                </c:pt>
                <c:pt idx="848">
                  <c:v>1.1664532464699999</c:v>
                </c:pt>
                <c:pt idx="849">
                  <c:v>1.1831804835599999</c:v>
                </c:pt>
                <c:pt idx="850">
                  <c:v>1.2002119715199999</c:v>
                </c:pt>
                <c:pt idx="851">
                  <c:v>1.21753590703</c:v>
                </c:pt>
                <c:pt idx="852">
                  <c:v>1.23517915534</c:v>
                </c:pt>
                <c:pt idx="853">
                  <c:v>1.2531413114400001</c:v>
                </c:pt>
                <c:pt idx="854">
                  <c:v>1.27142681928</c:v>
                </c:pt>
                <c:pt idx="855">
                  <c:v>1.29004728543</c:v>
                </c:pt>
                <c:pt idx="856">
                  <c:v>1.30900047807</c:v>
                </c:pt>
                <c:pt idx="857">
                  <c:v>1.3282980343599999</c:v>
                </c:pt>
                <c:pt idx="858">
                  <c:v>1.347947293</c:v>
                </c:pt>
                <c:pt idx="859">
                  <c:v>1.36795666044</c:v>
                </c:pt>
                <c:pt idx="860">
                  <c:v>1.38833215092</c:v>
                </c:pt>
                <c:pt idx="861">
                  <c:v>1.40908066702</c:v>
                </c:pt>
                <c:pt idx="862">
                  <c:v>1.43020968145</c:v>
                </c:pt>
                <c:pt idx="863">
                  <c:v>1.4517273231600001</c:v>
                </c:pt>
                <c:pt idx="864">
                  <c:v>1.47364081798</c:v>
                </c:pt>
                <c:pt idx="865">
                  <c:v>1.4959586122599999</c:v>
                </c:pt>
                <c:pt idx="866">
                  <c:v>1.5186886871700001</c:v>
                </c:pt>
                <c:pt idx="867">
                  <c:v>1.5418387977200001</c:v>
                </c:pt>
                <c:pt idx="868">
                  <c:v>1.5654172829899999</c:v>
                </c:pt>
                <c:pt idx="869">
                  <c:v>1.5894327738</c:v>
                </c:pt>
                <c:pt idx="870">
                  <c:v>1.61389378122</c:v>
                </c:pt>
                <c:pt idx="871">
                  <c:v>1.6388089608700001</c:v>
                </c:pt>
                <c:pt idx="872">
                  <c:v>1.6641893893699999</c:v>
                </c:pt>
                <c:pt idx="873">
                  <c:v>1.6900396934999999</c:v>
                </c:pt>
                <c:pt idx="874">
                  <c:v>1.71637126153</c:v>
                </c:pt>
                <c:pt idx="875">
                  <c:v>1.7431912842499999</c:v>
                </c:pt>
                <c:pt idx="876">
                  <c:v>1.7705130596400001</c:v>
                </c:pt>
                <c:pt idx="877">
                  <c:v>1.7983458887999999</c:v>
                </c:pt>
                <c:pt idx="878">
                  <c:v>1.82669676078</c:v>
                </c:pt>
                <c:pt idx="879">
                  <c:v>1.85557739085</c:v>
                </c:pt>
                <c:pt idx="880">
                  <c:v>1.8849969632500001</c:v>
                </c:pt>
                <c:pt idx="881">
                  <c:v>1.9149641213099999</c:v>
                </c:pt>
                <c:pt idx="882">
                  <c:v>1.9454920655500001</c:v>
                </c:pt>
                <c:pt idx="883">
                  <c:v>1.9765905829299999</c:v>
                </c:pt>
                <c:pt idx="884">
                  <c:v>2.0082708432900001</c:v>
                </c:pt>
                <c:pt idx="885">
                  <c:v>2.04054140604</c:v>
                </c:pt>
                <c:pt idx="886">
                  <c:v>2.0734145747800001</c:v>
                </c:pt>
                <c:pt idx="887">
                  <c:v>2.1069011898999999</c:v>
                </c:pt>
                <c:pt idx="888">
                  <c:v>2.1410104701799999</c:v>
                </c:pt>
                <c:pt idx="889">
                  <c:v>2.17576267416</c:v>
                </c:pt>
                <c:pt idx="890">
                  <c:v>2.2111632109400001</c:v>
                </c:pt>
                <c:pt idx="891">
                  <c:v>2.2472133049399998</c:v>
                </c:pt>
                <c:pt idx="892">
                  <c:v>2.28393510641</c:v>
                </c:pt>
                <c:pt idx="893">
                  <c:v>2.3213469782999998</c:v>
                </c:pt>
                <c:pt idx="894">
                  <c:v>2.35944955678</c:v>
                </c:pt>
                <c:pt idx="895">
                  <c:v>2.3982509948600002</c:v>
                </c:pt>
                <c:pt idx="896">
                  <c:v>2.4377910544399999</c:v>
                </c:pt>
                <c:pt idx="897">
                  <c:v>2.47804262982</c:v>
                </c:pt>
                <c:pt idx="898">
                  <c:v>2.51904930712</c:v>
                </c:pt>
                <c:pt idx="899">
                  <c:v>2.5608206691299999</c:v>
                </c:pt>
                <c:pt idx="900">
                  <c:v>2.6033519060999999</c:v>
                </c:pt>
                <c:pt idx="901">
                  <c:v>2.6466703677400001</c:v>
                </c:pt>
                <c:pt idx="902">
                  <c:v>2.6907861390900001</c:v>
                </c:pt>
                <c:pt idx="903">
                  <c:v>2.7357085893500002</c:v>
                </c:pt>
                <c:pt idx="904">
                  <c:v>2.7814555037800002</c:v>
                </c:pt>
                <c:pt idx="905">
                  <c:v>2.8280477018900001</c:v>
                </c:pt>
                <c:pt idx="906">
                  <c:v>2.8754904235500001</c:v>
                </c:pt>
                <c:pt idx="907">
                  <c:v>2.9237772361299998</c:v>
                </c:pt>
                <c:pt idx="908">
                  <c:v>2.9729695237099998</c:v>
                </c:pt>
                <c:pt idx="909">
                  <c:v>3.02302789703</c:v>
                </c:pt>
                <c:pt idx="910">
                  <c:v>3.07401297505</c:v>
                </c:pt>
                <c:pt idx="911">
                  <c:v>3.1259054374900002</c:v>
                </c:pt>
                <c:pt idx="912">
                  <c:v>3.1787390255100001</c:v>
                </c:pt>
                <c:pt idx="913">
                  <c:v>3.2325225673400002</c:v>
                </c:pt>
                <c:pt idx="914">
                  <c:v>3.2872707531000001</c:v>
                </c:pt>
                <c:pt idx="915">
                  <c:v>3.34299677973</c:v>
                </c:pt>
                <c:pt idx="916">
                  <c:v>3.3997152586300001</c:v>
                </c:pt>
                <c:pt idx="917">
                  <c:v>3.4574422134599998</c:v>
                </c:pt>
                <c:pt idx="918">
                  <c:v>3.5161947389599999</c:v>
                </c:pt>
                <c:pt idx="919">
                  <c:v>3.5759818380000001</c:v>
                </c:pt>
                <c:pt idx="920">
                  <c:v>3.6368179492100001</c:v>
                </c:pt>
                <c:pt idx="921">
                  <c:v>3.6987240121</c:v>
                </c:pt>
                <c:pt idx="922">
                  <c:v>3.7617124184500002</c:v>
                </c:pt>
                <c:pt idx="923">
                  <c:v>3.8257983585400002</c:v>
                </c:pt>
                <c:pt idx="924">
                  <c:v>3.8909961130699999</c:v>
                </c:pt>
                <c:pt idx="925">
                  <c:v>3.9573204249999998</c:v>
                </c:pt>
                <c:pt idx="926">
                  <c:v>4.02478658321</c:v>
                </c:pt>
                <c:pt idx="927">
                  <c:v>4.0934091485100002</c:v>
                </c:pt>
                <c:pt idx="928">
                  <c:v>4.1632061349100002</c:v>
                </c:pt>
                <c:pt idx="929">
                  <c:v>4.2341887410299996</c:v>
                </c:pt>
                <c:pt idx="930">
                  <c:v>4.3063732407400002</c:v>
                </c:pt>
                <c:pt idx="931">
                  <c:v>4.3797741982099998</c:v>
                </c:pt>
                <c:pt idx="932">
                  <c:v>4.4544070439299999</c:v>
                </c:pt>
                <c:pt idx="933">
                  <c:v>4.5302862152000003</c:v>
                </c:pt>
                <c:pt idx="934">
                  <c:v>4.6074264525900004</c:v>
                </c:pt>
                <c:pt idx="935">
                  <c:v>4.6858436890900004</c:v>
                </c:pt>
                <c:pt idx="936">
                  <c:v>4.7655494490299999</c:v>
                </c:pt>
                <c:pt idx="937">
                  <c:v>4.8465603853900001</c:v>
                </c:pt>
                <c:pt idx="938">
                  <c:v>4.9288873633700003</c:v>
                </c:pt>
                <c:pt idx="939">
                  <c:v>5.0125495299600002</c:v>
                </c:pt>
                <c:pt idx="940">
                  <c:v>5.0975583887599996</c:v>
                </c:pt>
                <c:pt idx="941">
                  <c:v>5.18392802264</c:v>
                </c:pt>
                <c:pt idx="942">
                  <c:v>5.2716720480500001</c:v>
                </c:pt>
                <c:pt idx="943">
                  <c:v>5.3608049073900004</c:v>
                </c:pt>
                <c:pt idx="944">
                  <c:v>5.4513379718200001</c:v>
                </c:pt>
                <c:pt idx="945">
                  <c:v>5.54328432364</c:v>
                </c:pt>
                <c:pt idx="946">
                  <c:v>5.6366588967900002</c:v>
                </c:pt>
                <c:pt idx="947">
                  <c:v>5.7314728883699999</c:v>
                </c:pt>
                <c:pt idx="948">
                  <c:v>5.8277391245599999</c:v>
                </c:pt>
                <c:pt idx="949">
                  <c:v>5.9254698130800003</c:v>
                </c:pt>
                <c:pt idx="950">
                  <c:v>6.0246768909700004</c:v>
                </c:pt>
                <c:pt idx="951">
                  <c:v>6.1253709137400003</c:v>
                </c:pt>
                <c:pt idx="952">
                  <c:v>6.22756324691</c:v>
                </c:pt>
                <c:pt idx="953">
                  <c:v>6.3312659673500002</c:v>
                </c:pt>
                <c:pt idx="954">
                  <c:v>6.4364947362800002</c:v>
                </c:pt>
                <c:pt idx="955">
                  <c:v>6.5432619625099999</c:v>
                </c:pt>
                <c:pt idx="956">
                  <c:v>6.65156111777</c:v>
                </c:pt>
                <c:pt idx="957">
                  <c:v>6.7613920453</c:v>
                </c:pt>
                <c:pt idx="958">
                  <c:v>6.8727968388000003</c:v>
                </c:pt>
                <c:pt idx="959">
                  <c:v>6.9857613242000003</c:v>
                </c:pt>
                <c:pt idx="960">
                  <c:v>7.1002992816699999</c:v>
                </c:pt>
                <c:pt idx="961">
                  <c:v>7.2164450166299998</c:v>
                </c:pt>
                <c:pt idx="962">
                  <c:v>7.3341493126600001</c:v>
                </c:pt>
                <c:pt idx="963">
                  <c:v>7.4534662962100002</c:v>
                </c:pt>
                <c:pt idx="964">
                  <c:v>7.5743971057700001</c:v>
                </c:pt>
                <c:pt idx="965">
                  <c:v>7.6969269363099997</c:v>
                </c:pt>
                <c:pt idx="966">
                  <c:v>7.8210785406000003</c:v>
                </c:pt>
                <c:pt idx="967">
                  <c:v>7.9468485013399999</c:v>
                </c:pt>
                <c:pt idx="968">
                  <c:v>8.0742427359400004</c:v>
                </c:pt>
                <c:pt idx="969">
                  <c:v>8.2032692728600001</c:v>
                </c:pt>
                <c:pt idx="970">
                  <c:v>8.3339274107900003</c:v>
                </c:pt>
                <c:pt idx="971">
                  <c:v>8.4662210283700006</c:v>
                </c:pt>
                <c:pt idx="972">
                  <c:v>8.6001519182199999</c:v>
                </c:pt>
                <c:pt idx="973">
                  <c:v>8.7357218571199997</c:v>
                </c:pt>
                <c:pt idx="974">
                  <c:v>8.8729318576300003</c:v>
                </c:pt>
                <c:pt idx="975">
                  <c:v>9.0117821712800001</c:v>
                </c:pt>
                <c:pt idx="976">
                  <c:v>9.1522723380799995</c:v>
                </c:pt>
                <c:pt idx="977">
                  <c:v>9.2944020852999998</c:v>
                </c:pt>
                <c:pt idx="978">
                  <c:v>9.4381692907300003</c:v>
                </c:pt>
                <c:pt idx="979">
                  <c:v>9.5835719928900005</c:v>
                </c:pt>
                <c:pt idx="980">
                  <c:v>9.7306074011800003</c:v>
                </c:pt>
                <c:pt idx="981">
                  <c:v>9.8792721860100006</c:v>
                </c:pt>
                <c:pt idx="982">
                  <c:v>10.029562050399999</c:v>
                </c:pt>
                <c:pt idx="983">
                  <c:v>10.181472229400001</c:v>
                </c:pt>
                <c:pt idx="984">
                  <c:v>10.334997246</c:v>
                </c:pt>
                <c:pt idx="985">
                  <c:v>10.490130926499999</c:v>
                </c:pt>
                <c:pt idx="986">
                  <c:v>10.6468664161</c:v>
                </c:pt>
                <c:pt idx="987">
                  <c:v>10.805196139</c:v>
                </c:pt>
                <c:pt idx="988">
                  <c:v>10.9651119208</c:v>
                </c:pt>
                <c:pt idx="989">
                  <c:v>11.126604799200001</c:v>
                </c:pt>
                <c:pt idx="990">
                  <c:v>11.2896651636</c:v>
                </c:pt>
                <c:pt idx="991">
                  <c:v>11.454282582399999</c:v>
                </c:pt>
                <c:pt idx="992">
                  <c:v>11.620446250100001</c:v>
                </c:pt>
                <c:pt idx="993">
                  <c:v>11.7881442316</c:v>
                </c:pt>
                <c:pt idx="994">
                  <c:v>11.957364331100001</c:v>
                </c:pt>
                <c:pt idx="995">
                  <c:v>12.128093139400001</c:v>
                </c:pt>
                <c:pt idx="996">
                  <c:v>12.3003171376</c:v>
                </c:pt>
                <c:pt idx="997">
                  <c:v>12.4740216126</c:v>
                </c:pt>
                <c:pt idx="998">
                  <c:v>12.649191737100001</c:v>
                </c:pt>
                <c:pt idx="999">
                  <c:v>12.8258111294</c:v>
                </c:pt>
                <c:pt idx="1000">
                  <c:v>13.003863753999999</c:v>
                </c:pt>
              </c:numCache>
            </c:numRef>
          </c:yVal>
          <c:smooth val="0"/>
        </c:ser>
        <c:ser>
          <c:idx val="0"/>
          <c:order val="1"/>
          <c:tx>
            <c:v>Exp. Coil +50 cm</c:v>
          </c:tx>
          <c:spPr>
            <a:ln>
              <a:solidFill>
                <a:srgbClr val="000099"/>
              </a:solidFill>
            </a:ln>
          </c:spPr>
          <c:marker>
            <c:symbol val="none"/>
          </c:marker>
          <c:xVal>
            <c:numRef>
              <c:f>Sheet1!$J$3:$J$1003</c:f>
              <c:numCache>
                <c:formatCode>General</c:formatCode>
                <c:ptCount val="1001"/>
                <c:pt idx="0">
                  <c:v>-50</c:v>
                </c:pt>
                <c:pt idx="1">
                  <c:v>-49.9</c:v>
                </c:pt>
                <c:pt idx="2">
                  <c:v>-49.8</c:v>
                </c:pt>
                <c:pt idx="3">
                  <c:v>-49.7</c:v>
                </c:pt>
                <c:pt idx="4">
                  <c:v>-49.6</c:v>
                </c:pt>
                <c:pt idx="5">
                  <c:v>-49.5</c:v>
                </c:pt>
                <c:pt idx="6">
                  <c:v>-49.4</c:v>
                </c:pt>
                <c:pt idx="7">
                  <c:v>-49.3</c:v>
                </c:pt>
                <c:pt idx="8">
                  <c:v>-49.2</c:v>
                </c:pt>
                <c:pt idx="9">
                  <c:v>-49.1</c:v>
                </c:pt>
                <c:pt idx="10">
                  <c:v>-49</c:v>
                </c:pt>
                <c:pt idx="11">
                  <c:v>-48.9</c:v>
                </c:pt>
                <c:pt idx="12">
                  <c:v>-48.8</c:v>
                </c:pt>
                <c:pt idx="13">
                  <c:v>-48.7</c:v>
                </c:pt>
                <c:pt idx="14">
                  <c:v>-48.6</c:v>
                </c:pt>
                <c:pt idx="15">
                  <c:v>-48.5</c:v>
                </c:pt>
                <c:pt idx="16">
                  <c:v>-48.4</c:v>
                </c:pt>
                <c:pt idx="17">
                  <c:v>-48.3</c:v>
                </c:pt>
                <c:pt idx="18">
                  <c:v>-48.2</c:v>
                </c:pt>
                <c:pt idx="19">
                  <c:v>-48.1</c:v>
                </c:pt>
                <c:pt idx="20">
                  <c:v>-48</c:v>
                </c:pt>
                <c:pt idx="21">
                  <c:v>-47.9</c:v>
                </c:pt>
                <c:pt idx="22">
                  <c:v>-47.8</c:v>
                </c:pt>
                <c:pt idx="23">
                  <c:v>-47.7</c:v>
                </c:pt>
                <c:pt idx="24">
                  <c:v>-47.6</c:v>
                </c:pt>
                <c:pt idx="25">
                  <c:v>-47.5</c:v>
                </c:pt>
                <c:pt idx="26">
                  <c:v>-47.4</c:v>
                </c:pt>
                <c:pt idx="27">
                  <c:v>-47.3</c:v>
                </c:pt>
                <c:pt idx="28">
                  <c:v>-47.2</c:v>
                </c:pt>
                <c:pt idx="29">
                  <c:v>-47.1</c:v>
                </c:pt>
                <c:pt idx="30">
                  <c:v>-47</c:v>
                </c:pt>
                <c:pt idx="31">
                  <c:v>-46.9</c:v>
                </c:pt>
                <c:pt idx="32">
                  <c:v>-46.8</c:v>
                </c:pt>
                <c:pt idx="33">
                  <c:v>-46.7</c:v>
                </c:pt>
                <c:pt idx="34">
                  <c:v>-46.6</c:v>
                </c:pt>
                <c:pt idx="35">
                  <c:v>-46.5</c:v>
                </c:pt>
                <c:pt idx="36">
                  <c:v>-46.4</c:v>
                </c:pt>
                <c:pt idx="37">
                  <c:v>-46.3</c:v>
                </c:pt>
                <c:pt idx="38">
                  <c:v>-46.2</c:v>
                </c:pt>
                <c:pt idx="39">
                  <c:v>-46.1</c:v>
                </c:pt>
                <c:pt idx="40">
                  <c:v>-46</c:v>
                </c:pt>
                <c:pt idx="41">
                  <c:v>-45.9</c:v>
                </c:pt>
                <c:pt idx="42">
                  <c:v>-45.8</c:v>
                </c:pt>
                <c:pt idx="43">
                  <c:v>-45.7</c:v>
                </c:pt>
                <c:pt idx="44">
                  <c:v>-45.6</c:v>
                </c:pt>
                <c:pt idx="45">
                  <c:v>-45.5</c:v>
                </c:pt>
                <c:pt idx="46">
                  <c:v>-45.4</c:v>
                </c:pt>
                <c:pt idx="47">
                  <c:v>-45.3</c:v>
                </c:pt>
                <c:pt idx="48">
                  <c:v>-45.2</c:v>
                </c:pt>
                <c:pt idx="49">
                  <c:v>-45.1</c:v>
                </c:pt>
                <c:pt idx="50">
                  <c:v>-45</c:v>
                </c:pt>
                <c:pt idx="51">
                  <c:v>-44.9</c:v>
                </c:pt>
                <c:pt idx="52">
                  <c:v>-44.8</c:v>
                </c:pt>
                <c:pt idx="53">
                  <c:v>-44.7</c:v>
                </c:pt>
                <c:pt idx="54">
                  <c:v>-44.6</c:v>
                </c:pt>
                <c:pt idx="55">
                  <c:v>-44.5</c:v>
                </c:pt>
                <c:pt idx="56">
                  <c:v>-44.4</c:v>
                </c:pt>
                <c:pt idx="57">
                  <c:v>-44.3</c:v>
                </c:pt>
                <c:pt idx="58">
                  <c:v>-44.2</c:v>
                </c:pt>
                <c:pt idx="59">
                  <c:v>-44.1</c:v>
                </c:pt>
                <c:pt idx="60">
                  <c:v>-44</c:v>
                </c:pt>
                <c:pt idx="61">
                  <c:v>-43.9</c:v>
                </c:pt>
                <c:pt idx="62">
                  <c:v>-43.8</c:v>
                </c:pt>
                <c:pt idx="63">
                  <c:v>-43.7</c:v>
                </c:pt>
                <c:pt idx="64">
                  <c:v>-43.6</c:v>
                </c:pt>
                <c:pt idx="65">
                  <c:v>-43.5</c:v>
                </c:pt>
                <c:pt idx="66">
                  <c:v>-43.4</c:v>
                </c:pt>
                <c:pt idx="67">
                  <c:v>-43.3</c:v>
                </c:pt>
                <c:pt idx="68">
                  <c:v>-43.2</c:v>
                </c:pt>
                <c:pt idx="69">
                  <c:v>-43.1</c:v>
                </c:pt>
                <c:pt idx="70">
                  <c:v>-43</c:v>
                </c:pt>
                <c:pt idx="71">
                  <c:v>-42.9</c:v>
                </c:pt>
                <c:pt idx="72">
                  <c:v>-42.8</c:v>
                </c:pt>
                <c:pt idx="73">
                  <c:v>-42.7</c:v>
                </c:pt>
                <c:pt idx="74">
                  <c:v>-42.6</c:v>
                </c:pt>
                <c:pt idx="75">
                  <c:v>-42.5</c:v>
                </c:pt>
                <c:pt idx="76">
                  <c:v>-42.4</c:v>
                </c:pt>
                <c:pt idx="77">
                  <c:v>-42.3</c:v>
                </c:pt>
                <c:pt idx="78">
                  <c:v>-42.2</c:v>
                </c:pt>
                <c:pt idx="79">
                  <c:v>-42.1</c:v>
                </c:pt>
                <c:pt idx="80">
                  <c:v>-42</c:v>
                </c:pt>
                <c:pt idx="81">
                  <c:v>-41.9</c:v>
                </c:pt>
                <c:pt idx="82">
                  <c:v>-41.8</c:v>
                </c:pt>
                <c:pt idx="83">
                  <c:v>-41.7</c:v>
                </c:pt>
                <c:pt idx="84">
                  <c:v>-41.6</c:v>
                </c:pt>
                <c:pt idx="85">
                  <c:v>-41.5</c:v>
                </c:pt>
                <c:pt idx="86">
                  <c:v>-41.4</c:v>
                </c:pt>
                <c:pt idx="87">
                  <c:v>-41.3</c:v>
                </c:pt>
                <c:pt idx="88">
                  <c:v>-41.2</c:v>
                </c:pt>
                <c:pt idx="89">
                  <c:v>-41.1</c:v>
                </c:pt>
                <c:pt idx="90">
                  <c:v>-41</c:v>
                </c:pt>
                <c:pt idx="91">
                  <c:v>-40.9</c:v>
                </c:pt>
                <c:pt idx="92">
                  <c:v>-40.799999999999997</c:v>
                </c:pt>
                <c:pt idx="93">
                  <c:v>-40.700000000000003</c:v>
                </c:pt>
                <c:pt idx="94">
                  <c:v>-40.6</c:v>
                </c:pt>
                <c:pt idx="95">
                  <c:v>-40.5</c:v>
                </c:pt>
                <c:pt idx="96">
                  <c:v>-40.4</c:v>
                </c:pt>
                <c:pt idx="97">
                  <c:v>-40.299999999999997</c:v>
                </c:pt>
                <c:pt idx="98">
                  <c:v>-40.200000000000003</c:v>
                </c:pt>
                <c:pt idx="99">
                  <c:v>-40.1</c:v>
                </c:pt>
                <c:pt idx="100">
                  <c:v>-40</c:v>
                </c:pt>
                <c:pt idx="101">
                  <c:v>-39.9</c:v>
                </c:pt>
                <c:pt idx="102">
                  <c:v>-39.799999999999997</c:v>
                </c:pt>
                <c:pt idx="103">
                  <c:v>-39.700000000000003</c:v>
                </c:pt>
                <c:pt idx="104">
                  <c:v>-39.6</c:v>
                </c:pt>
                <c:pt idx="105">
                  <c:v>-39.5</c:v>
                </c:pt>
                <c:pt idx="106">
                  <c:v>-39.4</c:v>
                </c:pt>
                <c:pt idx="107">
                  <c:v>-39.299999999999997</c:v>
                </c:pt>
                <c:pt idx="108">
                  <c:v>-39.200000000000003</c:v>
                </c:pt>
                <c:pt idx="109">
                  <c:v>-39.1</c:v>
                </c:pt>
                <c:pt idx="110">
                  <c:v>-39</c:v>
                </c:pt>
                <c:pt idx="111">
                  <c:v>-38.9</c:v>
                </c:pt>
                <c:pt idx="112">
                  <c:v>-38.799999999999997</c:v>
                </c:pt>
                <c:pt idx="113">
                  <c:v>-38.700000000000003</c:v>
                </c:pt>
                <c:pt idx="114">
                  <c:v>-38.6</c:v>
                </c:pt>
                <c:pt idx="115">
                  <c:v>-38.5</c:v>
                </c:pt>
                <c:pt idx="116">
                  <c:v>-38.4</c:v>
                </c:pt>
                <c:pt idx="117">
                  <c:v>-38.299999999999997</c:v>
                </c:pt>
                <c:pt idx="118">
                  <c:v>-38.200000000000003</c:v>
                </c:pt>
                <c:pt idx="119">
                  <c:v>-38.1</c:v>
                </c:pt>
                <c:pt idx="120">
                  <c:v>-38</c:v>
                </c:pt>
                <c:pt idx="121">
                  <c:v>-37.9</c:v>
                </c:pt>
                <c:pt idx="122">
                  <c:v>-37.799999999999997</c:v>
                </c:pt>
                <c:pt idx="123">
                  <c:v>-37.700000000000003</c:v>
                </c:pt>
                <c:pt idx="124">
                  <c:v>-37.6</c:v>
                </c:pt>
                <c:pt idx="125">
                  <c:v>-37.5</c:v>
                </c:pt>
                <c:pt idx="126">
                  <c:v>-37.4</c:v>
                </c:pt>
                <c:pt idx="127">
                  <c:v>-37.299999999999997</c:v>
                </c:pt>
                <c:pt idx="128">
                  <c:v>-37.200000000000003</c:v>
                </c:pt>
                <c:pt idx="129">
                  <c:v>-37.1</c:v>
                </c:pt>
                <c:pt idx="130">
                  <c:v>-37</c:v>
                </c:pt>
                <c:pt idx="131">
                  <c:v>-36.9</c:v>
                </c:pt>
                <c:pt idx="132">
                  <c:v>-36.799999999999997</c:v>
                </c:pt>
                <c:pt idx="133">
                  <c:v>-36.700000000000003</c:v>
                </c:pt>
                <c:pt idx="134">
                  <c:v>-36.6</c:v>
                </c:pt>
                <c:pt idx="135">
                  <c:v>-36.5</c:v>
                </c:pt>
                <c:pt idx="136">
                  <c:v>-36.4</c:v>
                </c:pt>
                <c:pt idx="137">
                  <c:v>-36.299999999999997</c:v>
                </c:pt>
                <c:pt idx="138">
                  <c:v>-36.200000000000003</c:v>
                </c:pt>
                <c:pt idx="139">
                  <c:v>-36.1</c:v>
                </c:pt>
                <c:pt idx="140">
                  <c:v>-36</c:v>
                </c:pt>
                <c:pt idx="141">
                  <c:v>-35.9</c:v>
                </c:pt>
                <c:pt idx="142">
                  <c:v>-35.799999999999997</c:v>
                </c:pt>
                <c:pt idx="143">
                  <c:v>-35.700000000000003</c:v>
                </c:pt>
                <c:pt idx="144">
                  <c:v>-35.6</c:v>
                </c:pt>
                <c:pt idx="145">
                  <c:v>-35.5</c:v>
                </c:pt>
                <c:pt idx="146">
                  <c:v>-35.4</c:v>
                </c:pt>
                <c:pt idx="147">
                  <c:v>-35.299999999999997</c:v>
                </c:pt>
                <c:pt idx="148">
                  <c:v>-35.200000000000003</c:v>
                </c:pt>
                <c:pt idx="149">
                  <c:v>-35.1</c:v>
                </c:pt>
                <c:pt idx="150">
                  <c:v>-35</c:v>
                </c:pt>
                <c:pt idx="151">
                  <c:v>-34.9</c:v>
                </c:pt>
                <c:pt idx="152">
                  <c:v>-34.799999999999997</c:v>
                </c:pt>
                <c:pt idx="153">
                  <c:v>-34.700000000000003</c:v>
                </c:pt>
                <c:pt idx="154">
                  <c:v>-34.6</c:v>
                </c:pt>
                <c:pt idx="155">
                  <c:v>-34.5</c:v>
                </c:pt>
                <c:pt idx="156">
                  <c:v>-34.4</c:v>
                </c:pt>
                <c:pt idx="157">
                  <c:v>-34.299999999999997</c:v>
                </c:pt>
                <c:pt idx="158">
                  <c:v>-34.200000000000003</c:v>
                </c:pt>
                <c:pt idx="159">
                  <c:v>-34.1</c:v>
                </c:pt>
                <c:pt idx="160">
                  <c:v>-34</c:v>
                </c:pt>
                <c:pt idx="161">
                  <c:v>-33.9</c:v>
                </c:pt>
                <c:pt idx="162">
                  <c:v>-33.799999999999997</c:v>
                </c:pt>
                <c:pt idx="163">
                  <c:v>-33.700000000000003</c:v>
                </c:pt>
                <c:pt idx="164">
                  <c:v>-33.6</c:v>
                </c:pt>
                <c:pt idx="165">
                  <c:v>-33.5</c:v>
                </c:pt>
                <c:pt idx="166">
                  <c:v>-33.4</c:v>
                </c:pt>
                <c:pt idx="167">
                  <c:v>-33.299999999999997</c:v>
                </c:pt>
                <c:pt idx="168">
                  <c:v>-33.200000000000003</c:v>
                </c:pt>
                <c:pt idx="169">
                  <c:v>-33.1</c:v>
                </c:pt>
                <c:pt idx="170">
                  <c:v>-33</c:v>
                </c:pt>
                <c:pt idx="171">
                  <c:v>-32.9</c:v>
                </c:pt>
                <c:pt idx="172">
                  <c:v>-32.799999999999997</c:v>
                </c:pt>
                <c:pt idx="173">
                  <c:v>-32.700000000000003</c:v>
                </c:pt>
                <c:pt idx="174">
                  <c:v>-32.6</c:v>
                </c:pt>
                <c:pt idx="175">
                  <c:v>-32.5</c:v>
                </c:pt>
                <c:pt idx="176">
                  <c:v>-32.4</c:v>
                </c:pt>
                <c:pt idx="177">
                  <c:v>-32.299999999999997</c:v>
                </c:pt>
                <c:pt idx="178">
                  <c:v>-32.200000000000003</c:v>
                </c:pt>
                <c:pt idx="179">
                  <c:v>-32.1</c:v>
                </c:pt>
                <c:pt idx="180">
                  <c:v>-32</c:v>
                </c:pt>
                <c:pt idx="181">
                  <c:v>-31.9</c:v>
                </c:pt>
                <c:pt idx="182">
                  <c:v>-31.8</c:v>
                </c:pt>
                <c:pt idx="183">
                  <c:v>-31.7</c:v>
                </c:pt>
                <c:pt idx="184">
                  <c:v>-31.6</c:v>
                </c:pt>
                <c:pt idx="185">
                  <c:v>-31.5</c:v>
                </c:pt>
                <c:pt idx="186">
                  <c:v>-31.4</c:v>
                </c:pt>
                <c:pt idx="187">
                  <c:v>-31.3</c:v>
                </c:pt>
                <c:pt idx="188">
                  <c:v>-31.2</c:v>
                </c:pt>
                <c:pt idx="189">
                  <c:v>-31.1</c:v>
                </c:pt>
                <c:pt idx="190">
                  <c:v>-31</c:v>
                </c:pt>
                <c:pt idx="191">
                  <c:v>-30.9</c:v>
                </c:pt>
                <c:pt idx="192">
                  <c:v>-30.8</c:v>
                </c:pt>
                <c:pt idx="193">
                  <c:v>-30.7</c:v>
                </c:pt>
                <c:pt idx="194">
                  <c:v>-30.6</c:v>
                </c:pt>
                <c:pt idx="195">
                  <c:v>-30.5</c:v>
                </c:pt>
                <c:pt idx="196">
                  <c:v>-30.4</c:v>
                </c:pt>
                <c:pt idx="197">
                  <c:v>-30.3</c:v>
                </c:pt>
                <c:pt idx="198">
                  <c:v>-30.2</c:v>
                </c:pt>
                <c:pt idx="199">
                  <c:v>-30.1</c:v>
                </c:pt>
                <c:pt idx="200">
                  <c:v>-30</c:v>
                </c:pt>
                <c:pt idx="201">
                  <c:v>-29.9</c:v>
                </c:pt>
                <c:pt idx="202">
                  <c:v>-29.8</c:v>
                </c:pt>
                <c:pt idx="203">
                  <c:v>-29.7</c:v>
                </c:pt>
                <c:pt idx="204">
                  <c:v>-29.6</c:v>
                </c:pt>
                <c:pt idx="205">
                  <c:v>-29.5</c:v>
                </c:pt>
                <c:pt idx="206">
                  <c:v>-29.4</c:v>
                </c:pt>
                <c:pt idx="207">
                  <c:v>-29.3</c:v>
                </c:pt>
                <c:pt idx="208">
                  <c:v>-29.2</c:v>
                </c:pt>
                <c:pt idx="209">
                  <c:v>-29.1</c:v>
                </c:pt>
                <c:pt idx="210">
                  <c:v>-29</c:v>
                </c:pt>
                <c:pt idx="211">
                  <c:v>-28.9</c:v>
                </c:pt>
                <c:pt idx="212">
                  <c:v>-28.8</c:v>
                </c:pt>
                <c:pt idx="213">
                  <c:v>-28.7</c:v>
                </c:pt>
                <c:pt idx="214">
                  <c:v>-28.6</c:v>
                </c:pt>
                <c:pt idx="215">
                  <c:v>-28.5</c:v>
                </c:pt>
                <c:pt idx="216">
                  <c:v>-28.4</c:v>
                </c:pt>
                <c:pt idx="217">
                  <c:v>-28.3</c:v>
                </c:pt>
                <c:pt idx="218">
                  <c:v>-28.2</c:v>
                </c:pt>
                <c:pt idx="219">
                  <c:v>-28.1</c:v>
                </c:pt>
                <c:pt idx="220">
                  <c:v>-28</c:v>
                </c:pt>
                <c:pt idx="221">
                  <c:v>-27.9</c:v>
                </c:pt>
                <c:pt idx="222">
                  <c:v>-27.8</c:v>
                </c:pt>
                <c:pt idx="223">
                  <c:v>-27.7</c:v>
                </c:pt>
                <c:pt idx="224">
                  <c:v>-27.6</c:v>
                </c:pt>
                <c:pt idx="225">
                  <c:v>-27.5</c:v>
                </c:pt>
                <c:pt idx="226">
                  <c:v>-27.4</c:v>
                </c:pt>
                <c:pt idx="227">
                  <c:v>-27.3</c:v>
                </c:pt>
                <c:pt idx="228">
                  <c:v>-27.2</c:v>
                </c:pt>
                <c:pt idx="229">
                  <c:v>-27.1</c:v>
                </c:pt>
                <c:pt idx="230">
                  <c:v>-27</c:v>
                </c:pt>
                <c:pt idx="231">
                  <c:v>-26.9</c:v>
                </c:pt>
                <c:pt idx="232">
                  <c:v>-26.8</c:v>
                </c:pt>
                <c:pt idx="233">
                  <c:v>-26.7</c:v>
                </c:pt>
                <c:pt idx="234">
                  <c:v>-26.6</c:v>
                </c:pt>
                <c:pt idx="235">
                  <c:v>-26.5</c:v>
                </c:pt>
                <c:pt idx="236">
                  <c:v>-26.4</c:v>
                </c:pt>
                <c:pt idx="237">
                  <c:v>-26.3</c:v>
                </c:pt>
                <c:pt idx="238">
                  <c:v>-26.2</c:v>
                </c:pt>
                <c:pt idx="239">
                  <c:v>-26.1</c:v>
                </c:pt>
                <c:pt idx="240">
                  <c:v>-26</c:v>
                </c:pt>
                <c:pt idx="241">
                  <c:v>-25.9</c:v>
                </c:pt>
                <c:pt idx="242">
                  <c:v>-25.8</c:v>
                </c:pt>
                <c:pt idx="243">
                  <c:v>-25.7</c:v>
                </c:pt>
                <c:pt idx="244">
                  <c:v>-25.6</c:v>
                </c:pt>
                <c:pt idx="245">
                  <c:v>-25.5</c:v>
                </c:pt>
                <c:pt idx="246">
                  <c:v>-25.4</c:v>
                </c:pt>
                <c:pt idx="247">
                  <c:v>-25.3</c:v>
                </c:pt>
                <c:pt idx="248">
                  <c:v>-25.2</c:v>
                </c:pt>
                <c:pt idx="249">
                  <c:v>-25.1</c:v>
                </c:pt>
                <c:pt idx="250">
                  <c:v>-25</c:v>
                </c:pt>
                <c:pt idx="251">
                  <c:v>-24.9</c:v>
                </c:pt>
                <c:pt idx="252">
                  <c:v>-24.8</c:v>
                </c:pt>
                <c:pt idx="253">
                  <c:v>-24.7</c:v>
                </c:pt>
                <c:pt idx="254">
                  <c:v>-24.6</c:v>
                </c:pt>
                <c:pt idx="255">
                  <c:v>-24.5</c:v>
                </c:pt>
                <c:pt idx="256">
                  <c:v>-24.4</c:v>
                </c:pt>
                <c:pt idx="257">
                  <c:v>-24.3</c:v>
                </c:pt>
                <c:pt idx="258">
                  <c:v>-24.2</c:v>
                </c:pt>
                <c:pt idx="259">
                  <c:v>-24.1</c:v>
                </c:pt>
                <c:pt idx="260">
                  <c:v>-24</c:v>
                </c:pt>
                <c:pt idx="261">
                  <c:v>-23.9</c:v>
                </c:pt>
                <c:pt idx="262">
                  <c:v>-23.8</c:v>
                </c:pt>
                <c:pt idx="263">
                  <c:v>-23.7</c:v>
                </c:pt>
                <c:pt idx="264">
                  <c:v>-23.6</c:v>
                </c:pt>
                <c:pt idx="265">
                  <c:v>-23.5</c:v>
                </c:pt>
                <c:pt idx="266">
                  <c:v>-23.4</c:v>
                </c:pt>
                <c:pt idx="267">
                  <c:v>-23.3</c:v>
                </c:pt>
                <c:pt idx="268">
                  <c:v>-23.2</c:v>
                </c:pt>
                <c:pt idx="269">
                  <c:v>-23.1</c:v>
                </c:pt>
                <c:pt idx="270">
                  <c:v>-23</c:v>
                </c:pt>
                <c:pt idx="271">
                  <c:v>-22.9</c:v>
                </c:pt>
                <c:pt idx="272">
                  <c:v>-22.8</c:v>
                </c:pt>
                <c:pt idx="273">
                  <c:v>-22.7</c:v>
                </c:pt>
                <c:pt idx="274">
                  <c:v>-22.6</c:v>
                </c:pt>
                <c:pt idx="275">
                  <c:v>-22.5</c:v>
                </c:pt>
                <c:pt idx="276">
                  <c:v>-22.4</c:v>
                </c:pt>
                <c:pt idx="277">
                  <c:v>-22.3</c:v>
                </c:pt>
                <c:pt idx="278">
                  <c:v>-22.2</c:v>
                </c:pt>
                <c:pt idx="279">
                  <c:v>-22.1</c:v>
                </c:pt>
                <c:pt idx="280">
                  <c:v>-22</c:v>
                </c:pt>
                <c:pt idx="281">
                  <c:v>-21.9</c:v>
                </c:pt>
                <c:pt idx="282">
                  <c:v>-21.8</c:v>
                </c:pt>
                <c:pt idx="283">
                  <c:v>-21.7</c:v>
                </c:pt>
                <c:pt idx="284">
                  <c:v>-21.6</c:v>
                </c:pt>
                <c:pt idx="285">
                  <c:v>-21.5</c:v>
                </c:pt>
                <c:pt idx="286">
                  <c:v>-21.4</c:v>
                </c:pt>
                <c:pt idx="287">
                  <c:v>-21.3</c:v>
                </c:pt>
                <c:pt idx="288">
                  <c:v>-21.2</c:v>
                </c:pt>
                <c:pt idx="289">
                  <c:v>-21.1</c:v>
                </c:pt>
                <c:pt idx="290">
                  <c:v>-21</c:v>
                </c:pt>
                <c:pt idx="291">
                  <c:v>-20.9</c:v>
                </c:pt>
                <c:pt idx="292">
                  <c:v>-20.8</c:v>
                </c:pt>
                <c:pt idx="293">
                  <c:v>-20.7</c:v>
                </c:pt>
                <c:pt idx="294">
                  <c:v>-20.6</c:v>
                </c:pt>
                <c:pt idx="295">
                  <c:v>-20.5</c:v>
                </c:pt>
                <c:pt idx="296">
                  <c:v>-20.399999999999999</c:v>
                </c:pt>
                <c:pt idx="297">
                  <c:v>-20.3</c:v>
                </c:pt>
                <c:pt idx="298">
                  <c:v>-20.2</c:v>
                </c:pt>
                <c:pt idx="299">
                  <c:v>-20.100000000000001</c:v>
                </c:pt>
                <c:pt idx="300">
                  <c:v>-20</c:v>
                </c:pt>
                <c:pt idx="301">
                  <c:v>-19.899999999999999</c:v>
                </c:pt>
                <c:pt idx="302">
                  <c:v>-19.8</c:v>
                </c:pt>
                <c:pt idx="303">
                  <c:v>-19.7</c:v>
                </c:pt>
                <c:pt idx="304">
                  <c:v>-19.600000000000001</c:v>
                </c:pt>
                <c:pt idx="305">
                  <c:v>-19.5</c:v>
                </c:pt>
                <c:pt idx="306">
                  <c:v>-19.399999999999999</c:v>
                </c:pt>
                <c:pt idx="307">
                  <c:v>-19.3</c:v>
                </c:pt>
                <c:pt idx="308">
                  <c:v>-19.2</c:v>
                </c:pt>
                <c:pt idx="309">
                  <c:v>-19.100000000000001</c:v>
                </c:pt>
                <c:pt idx="310">
                  <c:v>-19</c:v>
                </c:pt>
                <c:pt idx="311">
                  <c:v>-18.899999999999999</c:v>
                </c:pt>
                <c:pt idx="312">
                  <c:v>-18.8</c:v>
                </c:pt>
                <c:pt idx="313">
                  <c:v>-18.7</c:v>
                </c:pt>
                <c:pt idx="314">
                  <c:v>-18.600000000000001</c:v>
                </c:pt>
                <c:pt idx="315">
                  <c:v>-18.5</c:v>
                </c:pt>
                <c:pt idx="316">
                  <c:v>-18.399999999999999</c:v>
                </c:pt>
                <c:pt idx="317">
                  <c:v>-18.3</c:v>
                </c:pt>
                <c:pt idx="318">
                  <c:v>-18.2</c:v>
                </c:pt>
                <c:pt idx="319">
                  <c:v>-18.100000000000001</c:v>
                </c:pt>
                <c:pt idx="320">
                  <c:v>-18</c:v>
                </c:pt>
                <c:pt idx="321">
                  <c:v>-17.899999999999999</c:v>
                </c:pt>
                <c:pt idx="322">
                  <c:v>-17.8</c:v>
                </c:pt>
                <c:pt idx="323">
                  <c:v>-17.7</c:v>
                </c:pt>
                <c:pt idx="324">
                  <c:v>-17.600000000000001</c:v>
                </c:pt>
                <c:pt idx="325">
                  <c:v>-17.5</c:v>
                </c:pt>
                <c:pt idx="326">
                  <c:v>-17.399999999999999</c:v>
                </c:pt>
                <c:pt idx="327">
                  <c:v>-17.3</c:v>
                </c:pt>
                <c:pt idx="328">
                  <c:v>-17.2</c:v>
                </c:pt>
                <c:pt idx="329">
                  <c:v>-17.100000000000001</c:v>
                </c:pt>
                <c:pt idx="330">
                  <c:v>-17</c:v>
                </c:pt>
                <c:pt idx="331">
                  <c:v>-16.899999999999999</c:v>
                </c:pt>
                <c:pt idx="332">
                  <c:v>-16.8</c:v>
                </c:pt>
                <c:pt idx="333">
                  <c:v>-16.7</c:v>
                </c:pt>
                <c:pt idx="334">
                  <c:v>-16.600000000000001</c:v>
                </c:pt>
                <c:pt idx="335">
                  <c:v>-16.5</c:v>
                </c:pt>
                <c:pt idx="336">
                  <c:v>-16.399999999999999</c:v>
                </c:pt>
                <c:pt idx="337">
                  <c:v>-16.3</c:v>
                </c:pt>
                <c:pt idx="338">
                  <c:v>-16.2</c:v>
                </c:pt>
                <c:pt idx="339">
                  <c:v>-16.100000000000001</c:v>
                </c:pt>
                <c:pt idx="340">
                  <c:v>-16</c:v>
                </c:pt>
                <c:pt idx="341">
                  <c:v>-15.9</c:v>
                </c:pt>
                <c:pt idx="342">
                  <c:v>-15.8</c:v>
                </c:pt>
                <c:pt idx="343">
                  <c:v>-15.7</c:v>
                </c:pt>
                <c:pt idx="344">
                  <c:v>-15.6</c:v>
                </c:pt>
                <c:pt idx="345">
                  <c:v>-15.5</c:v>
                </c:pt>
                <c:pt idx="346">
                  <c:v>-15.4</c:v>
                </c:pt>
                <c:pt idx="347">
                  <c:v>-15.3</c:v>
                </c:pt>
                <c:pt idx="348">
                  <c:v>-15.2</c:v>
                </c:pt>
                <c:pt idx="349">
                  <c:v>-15.1</c:v>
                </c:pt>
                <c:pt idx="350">
                  <c:v>-15</c:v>
                </c:pt>
                <c:pt idx="351">
                  <c:v>-14.9</c:v>
                </c:pt>
                <c:pt idx="352">
                  <c:v>-14.8</c:v>
                </c:pt>
                <c:pt idx="353">
                  <c:v>-14.7</c:v>
                </c:pt>
                <c:pt idx="354">
                  <c:v>-14.6</c:v>
                </c:pt>
                <c:pt idx="355">
                  <c:v>-14.5</c:v>
                </c:pt>
                <c:pt idx="356">
                  <c:v>-14.4</c:v>
                </c:pt>
                <c:pt idx="357">
                  <c:v>-14.3</c:v>
                </c:pt>
                <c:pt idx="358">
                  <c:v>-14.2</c:v>
                </c:pt>
                <c:pt idx="359">
                  <c:v>-14.1</c:v>
                </c:pt>
                <c:pt idx="360">
                  <c:v>-14</c:v>
                </c:pt>
                <c:pt idx="361">
                  <c:v>-13.9</c:v>
                </c:pt>
                <c:pt idx="362">
                  <c:v>-13.8</c:v>
                </c:pt>
                <c:pt idx="363">
                  <c:v>-13.7</c:v>
                </c:pt>
                <c:pt idx="364">
                  <c:v>-13.6</c:v>
                </c:pt>
                <c:pt idx="365">
                  <c:v>-13.5</c:v>
                </c:pt>
                <c:pt idx="366">
                  <c:v>-13.4</c:v>
                </c:pt>
                <c:pt idx="367">
                  <c:v>-13.3</c:v>
                </c:pt>
                <c:pt idx="368">
                  <c:v>-13.2</c:v>
                </c:pt>
                <c:pt idx="369">
                  <c:v>-13.1</c:v>
                </c:pt>
                <c:pt idx="370">
                  <c:v>-13</c:v>
                </c:pt>
                <c:pt idx="371">
                  <c:v>-12.9</c:v>
                </c:pt>
                <c:pt idx="372">
                  <c:v>-12.8</c:v>
                </c:pt>
                <c:pt idx="373">
                  <c:v>-12.7</c:v>
                </c:pt>
                <c:pt idx="374">
                  <c:v>-12.6</c:v>
                </c:pt>
                <c:pt idx="375">
                  <c:v>-12.5</c:v>
                </c:pt>
                <c:pt idx="376">
                  <c:v>-12.4</c:v>
                </c:pt>
                <c:pt idx="377">
                  <c:v>-12.3</c:v>
                </c:pt>
                <c:pt idx="378">
                  <c:v>-12.2</c:v>
                </c:pt>
                <c:pt idx="379">
                  <c:v>-12.1</c:v>
                </c:pt>
                <c:pt idx="380">
                  <c:v>-12</c:v>
                </c:pt>
                <c:pt idx="381">
                  <c:v>-11.9</c:v>
                </c:pt>
                <c:pt idx="382">
                  <c:v>-11.8</c:v>
                </c:pt>
                <c:pt idx="383">
                  <c:v>-11.7</c:v>
                </c:pt>
                <c:pt idx="384">
                  <c:v>-11.6</c:v>
                </c:pt>
                <c:pt idx="385">
                  <c:v>-11.5</c:v>
                </c:pt>
                <c:pt idx="386">
                  <c:v>-11.4</c:v>
                </c:pt>
                <c:pt idx="387">
                  <c:v>-11.3</c:v>
                </c:pt>
                <c:pt idx="388">
                  <c:v>-11.2</c:v>
                </c:pt>
                <c:pt idx="389">
                  <c:v>-11.1</c:v>
                </c:pt>
                <c:pt idx="390">
                  <c:v>-11</c:v>
                </c:pt>
                <c:pt idx="391">
                  <c:v>-10.9</c:v>
                </c:pt>
                <c:pt idx="392">
                  <c:v>-10.8</c:v>
                </c:pt>
                <c:pt idx="393">
                  <c:v>-10.7</c:v>
                </c:pt>
                <c:pt idx="394">
                  <c:v>-10.6</c:v>
                </c:pt>
                <c:pt idx="395">
                  <c:v>-10.5</c:v>
                </c:pt>
                <c:pt idx="396">
                  <c:v>-10.4</c:v>
                </c:pt>
                <c:pt idx="397">
                  <c:v>-10.3</c:v>
                </c:pt>
                <c:pt idx="398">
                  <c:v>-10.199999999999999</c:v>
                </c:pt>
                <c:pt idx="399">
                  <c:v>-10.1</c:v>
                </c:pt>
                <c:pt idx="400">
                  <c:v>-10</c:v>
                </c:pt>
                <c:pt idx="401">
                  <c:v>-9.9</c:v>
                </c:pt>
                <c:pt idx="402">
                  <c:v>-9.8000000000000007</c:v>
                </c:pt>
                <c:pt idx="403">
                  <c:v>-9.6999999999999993</c:v>
                </c:pt>
                <c:pt idx="404">
                  <c:v>-9.6</c:v>
                </c:pt>
                <c:pt idx="405">
                  <c:v>-9.5</c:v>
                </c:pt>
                <c:pt idx="406">
                  <c:v>-9.4</c:v>
                </c:pt>
                <c:pt idx="407">
                  <c:v>-9.3000000000000007</c:v>
                </c:pt>
                <c:pt idx="408">
                  <c:v>-9.1999999999999993</c:v>
                </c:pt>
                <c:pt idx="409">
                  <c:v>-9.1</c:v>
                </c:pt>
                <c:pt idx="410">
                  <c:v>-9</c:v>
                </c:pt>
                <c:pt idx="411">
                  <c:v>-8.9</c:v>
                </c:pt>
                <c:pt idx="412">
                  <c:v>-8.8000000000000007</c:v>
                </c:pt>
                <c:pt idx="413">
                  <c:v>-8.6999999999999993</c:v>
                </c:pt>
                <c:pt idx="414">
                  <c:v>-8.6</c:v>
                </c:pt>
                <c:pt idx="415">
                  <c:v>-8.5</c:v>
                </c:pt>
                <c:pt idx="416">
                  <c:v>-8.4</c:v>
                </c:pt>
                <c:pt idx="417">
                  <c:v>-8.3000000000000007</c:v>
                </c:pt>
                <c:pt idx="418">
                  <c:v>-8.1999999999999993</c:v>
                </c:pt>
                <c:pt idx="419">
                  <c:v>-8.1</c:v>
                </c:pt>
                <c:pt idx="420">
                  <c:v>-8</c:v>
                </c:pt>
                <c:pt idx="421">
                  <c:v>-7.9</c:v>
                </c:pt>
                <c:pt idx="422">
                  <c:v>-7.8</c:v>
                </c:pt>
                <c:pt idx="423">
                  <c:v>-7.7</c:v>
                </c:pt>
                <c:pt idx="424">
                  <c:v>-7.6</c:v>
                </c:pt>
                <c:pt idx="425">
                  <c:v>-7.5</c:v>
                </c:pt>
                <c:pt idx="426">
                  <c:v>-7.4</c:v>
                </c:pt>
                <c:pt idx="427">
                  <c:v>-7.3</c:v>
                </c:pt>
                <c:pt idx="428">
                  <c:v>-7.2</c:v>
                </c:pt>
                <c:pt idx="429">
                  <c:v>-7.1</c:v>
                </c:pt>
                <c:pt idx="430">
                  <c:v>-7</c:v>
                </c:pt>
                <c:pt idx="431">
                  <c:v>-6.9</c:v>
                </c:pt>
                <c:pt idx="432">
                  <c:v>-6.8</c:v>
                </c:pt>
                <c:pt idx="433">
                  <c:v>-6.7</c:v>
                </c:pt>
                <c:pt idx="434">
                  <c:v>-6.6</c:v>
                </c:pt>
                <c:pt idx="435">
                  <c:v>-6.5</c:v>
                </c:pt>
                <c:pt idx="436">
                  <c:v>-6.4</c:v>
                </c:pt>
                <c:pt idx="437">
                  <c:v>-6.3</c:v>
                </c:pt>
                <c:pt idx="438">
                  <c:v>-6.2</c:v>
                </c:pt>
                <c:pt idx="439">
                  <c:v>-6.1</c:v>
                </c:pt>
                <c:pt idx="440">
                  <c:v>-6</c:v>
                </c:pt>
                <c:pt idx="441">
                  <c:v>-5.9</c:v>
                </c:pt>
                <c:pt idx="442">
                  <c:v>-5.8</c:v>
                </c:pt>
                <c:pt idx="443">
                  <c:v>-5.7</c:v>
                </c:pt>
                <c:pt idx="444">
                  <c:v>-5.6</c:v>
                </c:pt>
                <c:pt idx="445">
                  <c:v>-5.5</c:v>
                </c:pt>
                <c:pt idx="446">
                  <c:v>-5.4</c:v>
                </c:pt>
                <c:pt idx="447">
                  <c:v>-5.3</c:v>
                </c:pt>
                <c:pt idx="448">
                  <c:v>-5.2</c:v>
                </c:pt>
                <c:pt idx="449">
                  <c:v>-5.0999999999999996</c:v>
                </c:pt>
                <c:pt idx="450">
                  <c:v>-5</c:v>
                </c:pt>
                <c:pt idx="451">
                  <c:v>-4.9000000000000004</c:v>
                </c:pt>
                <c:pt idx="452">
                  <c:v>-4.8</c:v>
                </c:pt>
                <c:pt idx="453">
                  <c:v>-4.7</c:v>
                </c:pt>
                <c:pt idx="454">
                  <c:v>-4.5999999999999996</c:v>
                </c:pt>
                <c:pt idx="455">
                  <c:v>-4.5</c:v>
                </c:pt>
                <c:pt idx="456">
                  <c:v>-4.4000000000000004</c:v>
                </c:pt>
                <c:pt idx="457">
                  <c:v>-4.3</c:v>
                </c:pt>
                <c:pt idx="458">
                  <c:v>-4.2</c:v>
                </c:pt>
                <c:pt idx="459">
                  <c:v>-4.0999999999999996</c:v>
                </c:pt>
                <c:pt idx="460">
                  <c:v>-4</c:v>
                </c:pt>
                <c:pt idx="461">
                  <c:v>-3.9</c:v>
                </c:pt>
                <c:pt idx="462">
                  <c:v>-3.8</c:v>
                </c:pt>
                <c:pt idx="463">
                  <c:v>-3.7</c:v>
                </c:pt>
                <c:pt idx="464">
                  <c:v>-3.6</c:v>
                </c:pt>
                <c:pt idx="465">
                  <c:v>-3.5</c:v>
                </c:pt>
                <c:pt idx="466">
                  <c:v>-3.4</c:v>
                </c:pt>
                <c:pt idx="467">
                  <c:v>-3.3</c:v>
                </c:pt>
                <c:pt idx="468">
                  <c:v>-3.2</c:v>
                </c:pt>
                <c:pt idx="469">
                  <c:v>-3.1</c:v>
                </c:pt>
                <c:pt idx="470">
                  <c:v>-3</c:v>
                </c:pt>
                <c:pt idx="471">
                  <c:v>-2.9</c:v>
                </c:pt>
                <c:pt idx="472">
                  <c:v>-2.8</c:v>
                </c:pt>
                <c:pt idx="473">
                  <c:v>-2.7</c:v>
                </c:pt>
                <c:pt idx="474">
                  <c:v>-2.6</c:v>
                </c:pt>
                <c:pt idx="475">
                  <c:v>-2.5</c:v>
                </c:pt>
                <c:pt idx="476">
                  <c:v>-2.4</c:v>
                </c:pt>
                <c:pt idx="477">
                  <c:v>-2.2999999999999998</c:v>
                </c:pt>
                <c:pt idx="478">
                  <c:v>-2.2000000000000002</c:v>
                </c:pt>
                <c:pt idx="479">
                  <c:v>-2.1</c:v>
                </c:pt>
                <c:pt idx="480">
                  <c:v>-2</c:v>
                </c:pt>
                <c:pt idx="481">
                  <c:v>-1.9</c:v>
                </c:pt>
                <c:pt idx="482">
                  <c:v>-1.8</c:v>
                </c:pt>
                <c:pt idx="483">
                  <c:v>-1.7</c:v>
                </c:pt>
                <c:pt idx="484">
                  <c:v>-1.6</c:v>
                </c:pt>
                <c:pt idx="485">
                  <c:v>-1.5</c:v>
                </c:pt>
                <c:pt idx="486">
                  <c:v>-1.4</c:v>
                </c:pt>
                <c:pt idx="487">
                  <c:v>-1.3</c:v>
                </c:pt>
                <c:pt idx="488">
                  <c:v>-1.2</c:v>
                </c:pt>
                <c:pt idx="489">
                  <c:v>-1.1000000000000001</c:v>
                </c:pt>
                <c:pt idx="490">
                  <c:v>-1</c:v>
                </c:pt>
                <c:pt idx="491">
                  <c:v>-0.9</c:v>
                </c:pt>
                <c:pt idx="492">
                  <c:v>-0.8</c:v>
                </c:pt>
                <c:pt idx="493">
                  <c:v>-0.7</c:v>
                </c:pt>
                <c:pt idx="494">
                  <c:v>-0.6</c:v>
                </c:pt>
                <c:pt idx="495">
                  <c:v>-0.5</c:v>
                </c:pt>
                <c:pt idx="496">
                  <c:v>-0.4</c:v>
                </c:pt>
                <c:pt idx="497">
                  <c:v>-0.3</c:v>
                </c:pt>
                <c:pt idx="498">
                  <c:v>-0.2</c:v>
                </c:pt>
                <c:pt idx="499">
                  <c:v>-0.1</c:v>
                </c:pt>
                <c:pt idx="500">
                  <c:v>0</c:v>
                </c:pt>
                <c:pt idx="501">
                  <c:v>0.1</c:v>
                </c:pt>
                <c:pt idx="502">
                  <c:v>0.2</c:v>
                </c:pt>
                <c:pt idx="503">
                  <c:v>0.3</c:v>
                </c:pt>
                <c:pt idx="504">
                  <c:v>0.4</c:v>
                </c:pt>
                <c:pt idx="505">
                  <c:v>0.5</c:v>
                </c:pt>
                <c:pt idx="506">
                  <c:v>0.6</c:v>
                </c:pt>
                <c:pt idx="507">
                  <c:v>0.7</c:v>
                </c:pt>
                <c:pt idx="508">
                  <c:v>0.8</c:v>
                </c:pt>
                <c:pt idx="509">
                  <c:v>0.9</c:v>
                </c:pt>
                <c:pt idx="510">
                  <c:v>1</c:v>
                </c:pt>
                <c:pt idx="511">
                  <c:v>1.1000000000000001</c:v>
                </c:pt>
                <c:pt idx="512">
                  <c:v>1.2</c:v>
                </c:pt>
                <c:pt idx="513">
                  <c:v>1.3</c:v>
                </c:pt>
                <c:pt idx="514">
                  <c:v>1.4</c:v>
                </c:pt>
                <c:pt idx="515">
                  <c:v>1.5</c:v>
                </c:pt>
                <c:pt idx="516">
                  <c:v>1.6</c:v>
                </c:pt>
                <c:pt idx="517">
                  <c:v>1.7</c:v>
                </c:pt>
                <c:pt idx="518">
                  <c:v>1.8</c:v>
                </c:pt>
                <c:pt idx="519">
                  <c:v>1.9</c:v>
                </c:pt>
                <c:pt idx="520">
                  <c:v>2</c:v>
                </c:pt>
                <c:pt idx="521">
                  <c:v>2.1</c:v>
                </c:pt>
                <c:pt idx="522">
                  <c:v>2.2000000000000002</c:v>
                </c:pt>
                <c:pt idx="523">
                  <c:v>2.2999999999999998</c:v>
                </c:pt>
                <c:pt idx="524">
                  <c:v>2.4</c:v>
                </c:pt>
                <c:pt idx="525">
                  <c:v>2.5</c:v>
                </c:pt>
                <c:pt idx="526">
                  <c:v>2.6</c:v>
                </c:pt>
                <c:pt idx="527">
                  <c:v>2.7</c:v>
                </c:pt>
                <c:pt idx="528">
                  <c:v>2.8</c:v>
                </c:pt>
                <c:pt idx="529">
                  <c:v>2.9</c:v>
                </c:pt>
                <c:pt idx="530">
                  <c:v>3</c:v>
                </c:pt>
                <c:pt idx="531">
                  <c:v>3.1</c:v>
                </c:pt>
                <c:pt idx="532">
                  <c:v>3.2</c:v>
                </c:pt>
                <c:pt idx="533">
                  <c:v>3.3</c:v>
                </c:pt>
                <c:pt idx="534">
                  <c:v>3.4</c:v>
                </c:pt>
                <c:pt idx="535">
                  <c:v>3.5</c:v>
                </c:pt>
                <c:pt idx="536">
                  <c:v>3.6</c:v>
                </c:pt>
                <c:pt idx="537">
                  <c:v>3.7</c:v>
                </c:pt>
                <c:pt idx="538">
                  <c:v>3.8</c:v>
                </c:pt>
                <c:pt idx="539">
                  <c:v>3.9</c:v>
                </c:pt>
                <c:pt idx="540">
                  <c:v>4</c:v>
                </c:pt>
                <c:pt idx="541">
                  <c:v>4.0999999999999996</c:v>
                </c:pt>
                <c:pt idx="542">
                  <c:v>4.2</c:v>
                </c:pt>
                <c:pt idx="543">
                  <c:v>4.3</c:v>
                </c:pt>
                <c:pt idx="544">
                  <c:v>4.4000000000000004</c:v>
                </c:pt>
                <c:pt idx="545">
                  <c:v>4.5</c:v>
                </c:pt>
                <c:pt idx="546">
                  <c:v>4.5999999999999996</c:v>
                </c:pt>
                <c:pt idx="547">
                  <c:v>4.7</c:v>
                </c:pt>
                <c:pt idx="548">
                  <c:v>4.8</c:v>
                </c:pt>
                <c:pt idx="549">
                  <c:v>4.9000000000000004</c:v>
                </c:pt>
                <c:pt idx="550">
                  <c:v>5</c:v>
                </c:pt>
                <c:pt idx="551">
                  <c:v>5.0999999999999996</c:v>
                </c:pt>
                <c:pt idx="552">
                  <c:v>5.2</c:v>
                </c:pt>
                <c:pt idx="553">
                  <c:v>5.3</c:v>
                </c:pt>
                <c:pt idx="554">
                  <c:v>5.4</c:v>
                </c:pt>
                <c:pt idx="555">
                  <c:v>5.5</c:v>
                </c:pt>
                <c:pt idx="556">
                  <c:v>5.6</c:v>
                </c:pt>
                <c:pt idx="557">
                  <c:v>5.7</c:v>
                </c:pt>
                <c:pt idx="558">
                  <c:v>5.8</c:v>
                </c:pt>
                <c:pt idx="559">
                  <c:v>5.9</c:v>
                </c:pt>
                <c:pt idx="560">
                  <c:v>6</c:v>
                </c:pt>
                <c:pt idx="561">
                  <c:v>6.1</c:v>
                </c:pt>
                <c:pt idx="562">
                  <c:v>6.2</c:v>
                </c:pt>
                <c:pt idx="563">
                  <c:v>6.3</c:v>
                </c:pt>
                <c:pt idx="564">
                  <c:v>6.4</c:v>
                </c:pt>
                <c:pt idx="565">
                  <c:v>6.5</c:v>
                </c:pt>
                <c:pt idx="566">
                  <c:v>6.6</c:v>
                </c:pt>
                <c:pt idx="567">
                  <c:v>6.7</c:v>
                </c:pt>
                <c:pt idx="568">
                  <c:v>6.8</c:v>
                </c:pt>
                <c:pt idx="569">
                  <c:v>6.9</c:v>
                </c:pt>
                <c:pt idx="570">
                  <c:v>7</c:v>
                </c:pt>
                <c:pt idx="571">
                  <c:v>7.1</c:v>
                </c:pt>
                <c:pt idx="572">
                  <c:v>7.2</c:v>
                </c:pt>
                <c:pt idx="573">
                  <c:v>7.3</c:v>
                </c:pt>
                <c:pt idx="574">
                  <c:v>7.4</c:v>
                </c:pt>
                <c:pt idx="575">
                  <c:v>7.5</c:v>
                </c:pt>
                <c:pt idx="576">
                  <c:v>7.6</c:v>
                </c:pt>
                <c:pt idx="577">
                  <c:v>7.7</c:v>
                </c:pt>
                <c:pt idx="578">
                  <c:v>7.8</c:v>
                </c:pt>
                <c:pt idx="579">
                  <c:v>7.9</c:v>
                </c:pt>
                <c:pt idx="580">
                  <c:v>8</c:v>
                </c:pt>
                <c:pt idx="581">
                  <c:v>8.1</c:v>
                </c:pt>
                <c:pt idx="582">
                  <c:v>8.1999999999999993</c:v>
                </c:pt>
                <c:pt idx="583">
                  <c:v>8.3000000000000007</c:v>
                </c:pt>
                <c:pt idx="584">
                  <c:v>8.4</c:v>
                </c:pt>
                <c:pt idx="585">
                  <c:v>8.5</c:v>
                </c:pt>
                <c:pt idx="586">
                  <c:v>8.6</c:v>
                </c:pt>
                <c:pt idx="587">
                  <c:v>8.6999999999999993</c:v>
                </c:pt>
                <c:pt idx="588">
                  <c:v>8.8000000000000007</c:v>
                </c:pt>
                <c:pt idx="589">
                  <c:v>8.9</c:v>
                </c:pt>
                <c:pt idx="590">
                  <c:v>9</c:v>
                </c:pt>
                <c:pt idx="591">
                  <c:v>9.1</c:v>
                </c:pt>
                <c:pt idx="592">
                  <c:v>9.1999999999999993</c:v>
                </c:pt>
                <c:pt idx="593">
                  <c:v>9.3000000000000007</c:v>
                </c:pt>
                <c:pt idx="594">
                  <c:v>9.4</c:v>
                </c:pt>
                <c:pt idx="595">
                  <c:v>9.5</c:v>
                </c:pt>
                <c:pt idx="596">
                  <c:v>9.6</c:v>
                </c:pt>
                <c:pt idx="597">
                  <c:v>9.6999999999999993</c:v>
                </c:pt>
                <c:pt idx="598">
                  <c:v>9.8000000000000007</c:v>
                </c:pt>
                <c:pt idx="599">
                  <c:v>9.9</c:v>
                </c:pt>
                <c:pt idx="600">
                  <c:v>10</c:v>
                </c:pt>
                <c:pt idx="601">
                  <c:v>10.1</c:v>
                </c:pt>
                <c:pt idx="602">
                  <c:v>10.199999999999999</c:v>
                </c:pt>
                <c:pt idx="603">
                  <c:v>10.3</c:v>
                </c:pt>
                <c:pt idx="604">
                  <c:v>10.4</c:v>
                </c:pt>
                <c:pt idx="605">
                  <c:v>10.5</c:v>
                </c:pt>
                <c:pt idx="606">
                  <c:v>10.6</c:v>
                </c:pt>
                <c:pt idx="607">
                  <c:v>10.7</c:v>
                </c:pt>
                <c:pt idx="608">
                  <c:v>10.8</c:v>
                </c:pt>
                <c:pt idx="609">
                  <c:v>10.9</c:v>
                </c:pt>
                <c:pt idx="610">
                  <c:v>11</c:v>
                </c:pt>
                <c:pt idx="611">
                  <c:v>11.1</c:v>
                </c:pt>
                <c:pt idx="612">
                  <c:v>11.2</c:v>
                </c:pt>
                <c:pt idx="613">
                  <c:v>11.3</c:v>
                </c:pt>
                <c:pt idx="614">
                  <c:v>11.4</c:v>
                </c:pt>
                <c:pt idx="615">
                  <c:v>11.5</c:v>
                </c:pt>
                <c:pt idx="616">
                  <c:v>11.6</c:v>
                </c:pt>
                <c:pt idx="617">
                  <c:v>11.7</c:v>
                </c:pt>
                <c:pt idx="618">
                  <c:v>11.8</c:v>
                </c:pt>
                <c:pt idx="619">
                  <c:v>11.9</c:v>
                </c:pt>
                <c:pt idx="620">
                  <c:v>12</c:v>
                </c:pt>
                <c:pt idx="621">
                  <c:v>12.1</c:v>
                </c:pt>
                <c:pt idx="622">
                  <c:v>12.2</c:v>
                </c:pt>
                <c:pt idx="623">
                  <c:v>12.3</c:v>
                </c:pt>
                <c:pt idx="624">
                  <c:v>12.4</c:v>
                </c:pt>
                <c:pt idx="625">
                  <c:v>12.5</c:v>
                </c:pt>
                <c:pt idx="626">
                  <c:v>12.6</c:v>
                </c:pt>
                <c:pt idx="627">
                  <c:v>12.7</c:v>
                </c:pt>
                <c:pt idx="628">
                  <c:v>12.8</c:v>
                </c:pt>
                <c:pt idx="629">
                  <c:v>12.9</c:v>
                </c:pt>
                <c:pt idx="630">
                  <c:v>13</c:v>
                </c:pt>
                <c:pt idx="631">
                  <c:v>13.1</c:v>
                </c:pt>
                <c:pt idx="632">
                  <c:v>13.2</c:v>
                </c:pt>
                <c:pt idx="633">
                  <c:v>13.3</c:v>
                </c:pt>
                <c:pt idx="634">
                  <c:v>13.4</c:v>
                </c:pt>
                <c:pt idx="635">
                  <c:v>13.5</c:v>
                </c:pt>
                <c:pt idx="636">
                  <c:v>13.6</c:v>
                </c:pt>
                <c:pt idx="637">
                  <c:v>13.7</c:v>
                </c:pt>
                <c:pt idx="638">
                  <c:v>13.8</c:v>
                </c:pt>
                <c:pt idx="639">
                  <c:v>13.9</c:v>
                </c:pt>
                <c:pt idx="640">
                  <c:v>14</c:v>
                </c:pt>
                <c:pt idx="641">
                  <c:v>14.1</c:v>
                </c:pt>
                <c:pt idx="642">
                  <c:v>14.2</c:v>
                </c:pt>
                <c:pt idx="643">
                  <c:v>14.3</c:v>
                </c:pt>
                <c:pt idx="644">
                  <c:v>14.4</c:v>
                </c:pt>
                <c:pt idx="645">
                  <c:v>14.5</c:v>
                </c:pt>
                <c:pt idx="646">
                  <c:v>14.6</c:v>
                </c:pt>
                <c:pt idx="647">
                  <c:v>14.7</c:v>
                </c:pt>
                <c:pt idx="648">
                  <c:v>14.8</c:v>
                </c:pt>
                <c:pt idx="649">
                  <c:v>14.9</c:v>
                </c:pt>
                <c:pt idx="650">
                  <c:v>15</c:v>
                </c:pt>
                <c:pt idx="651">
                  <c:v>15.1</c:v>
                </c:pt>
                <c:pt idx="652">
                  <c:v>15.2</c:v>
                </c:pt>
                <c:pt idx="653">
                  <c:v>15.3</c:v>
                </c:pt>
                <c:pt idx="654">
                  <c:v>15.4</c:v>
                </c:pt>
                <c:pt idx="655">
                  <c:v>15.5</c:v>
                </c:pt>
                <c:pt idx="656">
                  <c:v>15.6</c:v>
                </c:pt>
                <c:pt idx="657">
                  <c:v>15.7</c:v>
                </c:pt>
                <c:pt idx="658">
                  <c:v>15.8</c:v>
                </c:pt>
                <c:pt idx="659">
                  <c:v>15.9</c:v>
                </c:pt>
                <c:pt idx="660">
                  <c:v>16</c:v>
                </c:pt>
                <c:pt idx="661">
                  <c:v>16.100000000000001</c:v>
                </c:pt>
                <c:pt idx="662">
                  <c:v>16.2</c:v>
                </c:pt>
                <c:pt idx="663">
                  <c:v>16.3</c:v>
                </c:pt>
                <c:pt idx="664">
                  <c:v>16.399999999999999</c:v>
                </c:pt>
                <c:pt idx="665">
                  <c:v>16.5</c:v>
                </c:pt>
                <c:pt idx="666">
                  <c:v>16.600000000000001</c:v>
                </c:pt>
                <c:pt idx="667">
                  <c:v>16.7</c:v>
                </c:pt>
                <c:pt idx="668">
                  <c:v>16.8</c:v>
                </c:pt>
                <c:pt idx="669">
                  <c:v>16.899999999999999</c:v>
                </c:pt>
                <c:pt idx="670">
                  <c:v>17</c:v>
                </c:pt>
                <c:pt idx="671">
                  <c:v>17.100000000000001</c:v>
                </c:pt>
                <c:pt idx="672">
                  <c:v>17.2</c:v>
                </c:pt>
                <c:pt idx="673">
                  <c:v>17.3</c:v>
                </c:pt>
                <c:pt idx="674">
                  <c:v>17.399999999999999</c:v>
                </c:pt>
                <c:pt idx="675">
                  <c:v>17.5</c:v>
                </c:pt>
                <c:pt idx="676">
                  <c:v>17.600000000000001</c:v>
                </c:pt>
                <c:pt idx="677">
                  <c:v>17.7</c:v>
                </c:pt>
                <c:pt idx="678">
                  <c:v>17.8</c:v>
                </c:pt>
                <c:pt idx="679">
                  <c:v>17.899999999999999</c:v>
                </c:pt>
                <c:pt idx="680">
                  <c:v>18</c:v>
                </c:pt>
                <c:pt idx="681">
                  <c:v>18.100000000000001</c:v>
                </c:pt>
                <c:pt idx="682">
                  <c:v>18.2</c:v>
                </c:pt>
                <c:pt idx="683">
                  <c:v>18.3</c:v>
                </c:pt>
                <c:pt idx="684">
                  <c:v>18.399999999999999</c:v>
                </c:pt>
                <c:pt idx="685">
                  <c:v>18.5</c:v>
                </c:pt>
                <c:pt idx="686">
                  <c:v>18.600000000000001</c:v>
                </c:pt>
                <c:pt idx="687">
                  <c:v>18.7</c:v>
                </c:pt>
                <c:pt idx="688">
                  <c:v>18.8</c:v>
                </c:pt>
                <c:pt idx="689">
                  <c:v>18.899999999999999</c:v>
                </c:pt>
                <c:pt idx="690">
                  <c:v>19</c:v>
                </c:pt>
                <c:pt idx="691">
                  <c:v>19.100000000000001</c:v>
                </c:pt>
                <c:pt idx="692">
                  <c:v>19.2</c:v>
                </c:pt>
                <c:pt idx="693">
                  <c:v>19.3</c:v>
                </c:pt>
                <c:pt idx="694">
                  <c:v>19.399999999999999</c:v>
                </c:pt>
                <c:pt idx="695">
                  <c:v>19.5</c:v>
                </c:pt>
                <c:pt idx="696">
                  <c:v>19.600000000000001</c:v>
                </c:pt>
                <c:pt idx="697">
                  <c:v>19.7</c:v>
                </c:pt>
                <c:pt idx="698">
                  <c:v>19.8</c:v>
                </c:pt>
                <c:pt idx="699">
                  <c:v>19.899999999999999</c:v>
                </c:pt>
                <c:pt idx="700">
                  <c:v>20</c:v>
                </c:pt>
                <c:pt idx="701">
                  <c:v>20.100000000000001</c:v>
                </c:pt>
                <c:pt idx="702">
                  <c:v>20.2</c:v>
                </c:pt>
                <c:pt idx="703">
                  <c:v>20.3</c:v>
                </c:pt>
                <c:pt idx="704">
                  <c:v>20.399999999999999</c:v>
                </c:pt>
                <c:pt idx="705">
                  <c:v>20.5</c:v>
                </c:pt>
                <c:pt idx="706">
                  <c:v>20.6</c:v>
                </c:pt>
                <c:pt idx="707">
                  <c:v>20.7</c:v>
                </c:pt>
                <c:pt idx="708">
                  <c:v>20.8</c:v>
                </c:pt>
                <c:pt idx="709">
                  <c:v>20.9</c:v>
                </c:pt>
                <c:pt idx="710">
                  <c:v>21</c:v>
                </c:pt>
                <c:pt idx="711">
                  <c:v>21.1</c:v>
                </c:pt>
                <c:pt idx="712">
                  <c:v>21.2</c:v>
                </c:pt>
                <c:pt idx="713">
                  <c:v>21.3</c:v>
                </c:pt>
                <c:pt idx="714">
                  <c:v>21.4</c:v>
                </c:pt>
                <c:pt idx="715">
                  <c:v>21.5</c:v>
                </c:pt>
                <c:pt idx="716">
                  <c:v>21.6</c:v>
                </c:pt>
                <c:pt idx="717">
                  <c:v>21.7</c:v>
                </c:pt>
                <c:pt idx="718">
                  <c:v>21.8</c:v>
                </c:pt>
                <c:pt idx="719">
                  <c:v>21.9</c:v>
                </c:pt>
                <c:pt idx="720">
                  <c:v>22</c:v>
                </c:pt>
                <c:pt idx="721">
                  <c:v>22.1</c:v>
                </c:pt>
                <c:pt idx="722">
                  <c:v>22.2</c:v>
                </c:pt>
                <c:pt idx="723">
                  <c:v>22.3</c:v>
                </c:pt>
                <c:pt idx="724">
                  <c:v>22.4</c:v>
                </c:pt>
                <c:pt idx="725">
                  <c:v>22.5</c:v>
                </c:pt>
                <c:pt idx="726">
                  <c:v>22.6</c:v>
                </c:pt>
                <c:pt idx="727">
                  <c:v>22.7</c:v>
                </c:pt>
                <c:pt idx="728">
                  <c:v>22.8</c:v>
                </c:pt>
                <c:pt idx="729">
                  <c:v>22.9</c:v>
                </c:pt>
                <c:pt idx="730">
                  <c:v>23</c:v>
                </c:pt>
                <c:pt idx="731">
                  <c:v>23.1</c:v>
                </c:pt>
                <c:pt idx="732">
                  <c:v>23.2</c:v>
                </c:pt>
                <c:pt idx="733">
                  <c:v>23.3</c:v>
                </c:pt>
                <c:pt idx="734">
                  <c:v>23.4</c:v>
                </c:pt>
                <c:pt idx="735">
                  <c:v>23.5</c:v>
                </c:pt>
                <c:pt idx="736">
                  <c:v>23.6</c:v>
                </c:pt>
                <c:pt idx="737">
                  <c:v>23.7</c:v>
                </c:pt>
                <c:pt idx="738">
                  <c:v>23.8</c:v>
                </c:pt>
                <c:pt idx="739">
                  <c:v>23.9</c:v>
                </c:pt>
                <c:pt idx="740">
                  <c:v>24</c:v>
                </c:pt>
                <c:pt idx="741">
                  <c:v>24.1</c:v>
                </c:pt>
                <c:pt idx="742">
                  <c:v>24.2</c:v>
                </c:pt>
                <c:pt idx="743">
                  <c:v>24.3</c:v>
                </c:pt>
                <c:pt idx="744">
                  <c:v>24.4</c:v>
                </c:pt>
                <c:pt idx="745">
                  <c:v>24.5</c:v>
                </c:pt>
                <c:pt idx="746">
                  <c:v>24.6</c:v>
                </c:pt>
                <c:pt idx="747">
                  <c:v>24.7</c:v>
                </c:pt>
                <c:pt idx="748">
                  <c:v>24.8</c:v>
                </c:pt>
                <c:pt idx="749">
                  <c:v>24.9</c:v>
                </c:pt>
                <c:pt idx="750">
                  <c:v>25</c:v>
                </c:pt>
                <c:pt idx="751">
                  <c:v>25.1</c:v>
                </c:pt>
                <c:pt idx="752">
                  <c:v>25.2</c:v>
                </c:pt>
                <c:pt idx="753">
                  <c:v>25.3</c:v>
                </c:pt>
                <c:pt idx="754">
                  <c:v>25.4</c:v>
                </c:pt>
                <c:pt idx="755">
                  <c:v>25.5</c:v>
                </c:pt>
                <c:pt idx="756">
                  <c:v>25.6</c:v>
                </c:pt>
                <c:pt idx="757">
                  <c:v>25.7</c:v>
                </c:pt>
                <c:pt idx="758">
                  <c:v>25.8</c:v>
                </c:pt>
                <c:pt idx="759">
                  <c:v>25.9</c:v>
                </c:pt>
                <c:pt idx="760">
                  <c:v>26</c:v>
                </c:pt>
                <c:pt idx="761">
                  <c:v>26.1</c:v>
                </c:pt>
                <c:pt idx="762">
                  <c:v>26.2</c:v>
                </c:pt>
                <c:pt idx="763">
                  <c:v>26.3</c:v>
                </c:pt>
                <c:pt idx="764">
                  <c:v>26.4</c:v>
                </c:pt>
                <c:pt idx="765">
                  <c:v>26.5</c:v>
                </c:pt>
                <c:pt idx="766">
                  <c:v>26.6</c:v>
                </c:pt>
                <c:pt idx="767">
                  <c:v>26.7</c:v>
                </c:pt>
                <c:pt idx="768">
                  <c:v>26.8</c:v>
                </c:pt>
                <c:pt idx="769">
                  <c:v>26.9</c:v>
                </c:pt>
                <c:pt idx="770">
                  <c:v>27</c:v>
                </c:pt>
                <c:pt idx="771">
                  <c:v>27.1</c:v>
                </c:pt>
                <c:pt idx="772">
                  <c:v>27.2</c:v>
                </c:pt>
                <c:pt idx="773">
                  <c:v>27.3</c:v>
                </c:pt>
                <c:pt idx="774">
                  <c:v>27.4</c:v>
                </c:pt>
                <c:pt idx="775">
                  <c:v>27.5</c:v>
                </c:pt>
                <c:pt idx="776">
                  <c:v>27.6</c:v>
                </c:pt>
                <c:pt idx="777">
                  <c:v>27.7</c:v>
                </c:pt>
                <c:pt idx="778">
                  <c:v>27.8</c:v>
                </c:pt>
                <c:pt idx="779">
                  <c:v>27.9</c:v>
                </c:pt>
                <c:pt idx="780">
                  <c:v>28</c:v>
                </c:pt>
                <c:pt idx="781">
                  <c:v>28.1</c:v>
                </c:pt>
                <c:pt idx="782">
                  <c:v>28.2</c:v>
                </c:pt>
                <c:pt idx="783">
                  <c:v>28.3</c:v>
                </c:pt>
                <c:pt idx="784">
                  <c:v>28.4</c:v>
                </c:pt>
                <c:pt idx="785">
                  <c:v>28.5</c:v>
                </c:pt>
                <c:pt idx="786">
                  <c:v>28.6</c:v>
                </c:pt>
                <c:pt idx="787">
                  <c:v>28.7</c:v>
                </c:pt>
                <c:pt idx="788">
                  <c:v>28.8</c:v>
                </c:pt>
                <c:pt idx="789">
                  <c:v>28.9</c:v>
                </c:pt>
                <c:pt idx="790">
                  <c:v>29</c:v>
                </c:pt>
                <c:pt idx="791">
                  <c:v>29.1</c:v>
                </c:pt>
                <c:pt idx="792">
                  <c:v>29.2</c:v>
                </c:pt>
                <c:pt idx="793">
                  <c:v>29.3</c:v>
                </c:pt>
                <c:pt idx="794">
                  <c:v>29.4</c:v>
                </c:pt>
                <c:pt idx="795">
                  <c:v>29.5</c:v>
                </c:pt>
                <c:pt idx="796">
                  <c:v>29.6</c:v>
                </c:pt>
                <c:pt idx="797">
                  <c:v>29.7</c:v>
                </c:pt>
                <c:pt idx="798">
                  <c:v>29.8</c:v>
                </c:pt>
                <c:pt idx="799">
                  <c:v>29.9</c:v>
                </c:pt>
                <c:pt idx="800">
                  <c:v>30</c:v>
                </c:pt>
                <c:pt idx="801">
                  <c:v>30.1</c:v>
                </c:pt>
                <c:pt idx="802">
                  <c:v>30.2</c:v>
                </c:pt>
                <c:pt idx="803">
                  <c:v>30.3</c:v>
                </c:pt>
                <c:pt idx="804">
                  <c:v>30.4</c:v>
                </c:pt>
                <c:pt idx="805">
                  <c:v>30.5</c:v>
                </c:pt>
                <c:pt idx="806">
                  <c:v>30.6</c:v>
                </c:pt>
                <c:pt idx="807">
                  <c:v>30.7</c:v>
                </c:pt>
                <c:pt idx="808">
                  <c:v>30.8</c:v>
                </c:pt>
                <c:pt idx="809">
                  <c:v>30.9</c:v>
                </c:pt>
                <c:pt idx="810">
                  <c:v>31</c:v>
                </c:pt>
                <c:pt idx="811">
                  <c:v>31.1</c:v>
                </c:pt>
                <c:pt idx="812">
                  <c:v>31.2</c:v>
                </c:pt>
                <c:pt idx="813">
                  <c:v>31.3</c:v>
                </c:pt>
                <c:pt idx="814">
                  <c:v>31.4</c:v>
                </c:pt>
                <c:pt idx="815">
                  <c:v>31.5</c:v>
                </c:pt>
                <c:pt idx="816">
                  <c:v>31.6</c:v>
                </c:pt>
                <c:pt idx="817">
                  <c:v>31.7</c:v>
                </c:pt>
                <c:pt idx="818">
                  <c:v>31.8</c:v>
                </c:pt>
                <c:pt idx="819">
                  <c:v>31.9</c:v>
                </c:pt>
                <c:pt idx="820">
                  <c:v>32</c:v>
                </c:pt>
                <c:pt idx="821">
                  <c:v>32.1</c:v>
                </c:pt>
                <c:pt idx="822">
                  <c:v>32.200000000000003</c:v>
                </c:pt>
                <c:pt idx="823">
                  <c:v>32.299999999999997</c:v>
                </c:pt>
                <c:pt idx="824">
                  <c:v>32.4</c:v>
                </c:pt>
                <c:pt idx="825">
                  <c:v>32.5</c:v>
                </c:pt>
                <c:pt idx="826">
                  <c:v>32.6</c:v>
                </c:pt>
                <c:pt idx="827">
                  <c:v>32.700000000000003</c:v>
                </c:pt>
                <c:pt idx="828">
                  <c:v>32.799999999999997</c:v>
                </c:pt>
                <c:pt idx="829">
                  <c:v>32.9</c:v>
                </c:pt>
                <c:pt idx="830">
                  <c:v>33</c:v>
                </c:pt>
                <c:pt idx="831">
                  <c:v>33.1</c:v>
                </c:pt>
                <c:pt idx="832">
                  <c:v>33.200000000000003</c:v>
                </c:pt>
                <c:pt idx="833">
                  <c:v>33.299999999999997</c:v>
                </c:pt>
                <c:pt idx="834">
                  <c:v>33.4</c:v>
                </c:pt>
                <c:pt idx="835">
                  <c:v>33.5</c:v>
                </c:pt>
                <c:pt idx="836">
                  <c:v>33.6</c:v>
                </c:pt>
                <c:pt idx="837">
                  <c:v>33.700000000000003</c:v>
                </c:pt>
                <c:pt idx="838">
                  <c:v>33.799999999999997</c:v>
                </c:pt>
                <c:pt idx="839">
                  <c:v>33.9</c:v>
                </c:pt>
                <c:pt idx="840">
                  <c:v>34</c:v>
                </c:pt>
                <c:pt idx="841">
                  <c:v>34.1</c:v>
                </c:pt>
                <c:pt idx="842">
                  <c:v>34.200000000000003</c:v>
                </c:pt>
                <c:pt idx="843">
                  <c:v>34.299999999999997</c:v>
                </c:pt>
                <c:pt idx="844">
                  <c:v>34.4</c:v>
                </c:pt>
                <c:pt idx="845">
                  <c:v>34.5</c:v>
                </c:pt>
                <c:pt idx="846">
                  <c:v>34.6</c:v>
                </c:pt>
                <c:pt idx="847">
                  <c:v>34.700000000000003</c:v>
                </c:pt>
                <c:pt idx="848">
                  <c:v>34.799999999999997</c:v>
                </c:pt>
                <c:pt idx="849">
                  <c:v>34.9</c:v>
                </c:pt>
                <c:pt idx="850">
                  <c:v>35</c:v>
                </c:pt>
                <c:pt idx="851">
                  <c:v>35.1</c:v>
                </c:pt>
                <c:pt idx="852">
                  <c:v>35.200000000000003</c:v>
                </c:pt>
                <c:pt idx="853">
                  <c:v>35.299999999999997</c:v>
                </c:pt>
                <c:pt idx="854">
                  <c:v>35.4</c:v>
                </c:pt>
                <c:pt idx="855">
                  <c:v>35.5</c:v>
                </c:pt>
                <c:pt idx="856">
                  <c:v>35.6</c:v>
                </c:pt>
                <c:pt idx="857">
                  <c:v>35.700000000000003</c:v>
                </c:pt>
                <c:pt idx="858">
                  <c:v>35.799999999999997</c:v>
                </c:pt>
                <c:pt idx="859">
                  <c:v>35.9</c:v>
                </c:pt>
                <c:pt idx="860">
                  <c:v>36</c:v>
                </c:pt>
                <c:pt idx="861">
                  <c:v>36.1</c:v>
                </c:pt>
                <c:pt idx="862">
                  <c:v>36.200000000000003</c:v>
                </c:pt>
                <c:pt idx="863">
                  <c:v>36.299999999999997</c:v>
                </c:pt>
                <c:pt idx="864">
                  <c:v>36.4</c:v>
                </c:pt>
                <c:pt idx="865">
                  <c:v>36.5</c:v>
                </c:pt>
                <c:pt idx="866">
                  <c:v>36.6</c:v>
                </c:pt>
                <c:pt idx="867">
                  <c:v>36.700000000000003</c:v>
                </c:pt>
                <c:pt idx="868">
                  <c:v>36.799999999999997</c:v>
                </c:pt>
                <c:pt idx="869">
                  <c:v>36.9</c:v>
                </c:pt>
                <c:pt idx="870">
                  <c:v>37</c:v>
                </c:pt>
                <c:pt idx="871">
                  <c:v>37.1</c:v>
                </c:pt>
                <c:pt idx="872">
                  <c:v>37.200000000000003</c:v>
                </c:pt>
                <c:pt idx="873">
                  <c:v>37.299999999999997</c:v>
                </c:pt>
                <c:pt idx="874">
                  <c:v>37.4</c:v>
                </c:pt>
                <c:pt idx="875">
                  <c:v>37.5</c:v>
                </c:pt>
                <c:pt idx="876">
                  <c:v>37.6</c:v>
                </c:pt>
                <c:pt idx="877">
                  <c:v>37.700000000000003</c:v>
                </c:pt>
                <c:pt idx="878">
                  <c:v>37.799999999999997</c:v>
                </c:pt>
                <c:pt idx="879">
                  <c:v>37.9</c:v>
                </c:pt>
                <c:pt idx="880">
                  <c:v>38</c:v>
                </c:pt>
                <c:pt idx="881">
                  <c:v>38.1</c:v>
                </c:pt>
                <c:pt idx="882">
                  <c:v>38.200000000000003</c:v>
                </c:pt>
                <c:pt idx="883">
                  <c:v>38.299999999999997</c:v>
                </c:pt>
                <c:pt idx="884">
                  <c:v>38.4</c:v>
                </c:pt>
                <c:pt idx="885">
                  <c:v>38.5</c:v>
                </c:pt>
                <c:pt idx="886">
                  <c:v>38.6</c:v>
                </c:pt>
                <c:pt idx="887">
                  <c:v>38.700000000000003</c:v>
                </c:pt>
                <c:pt idx="888">
                  <c:v>38.799999999999997</c:v>
                </c:pt>
                <c:pt idx="889">
                  <c:v>38.9</c:v>
                </c:pt>
                <c:pt idx="890">
                  <c:v>39</c:v>
                </c:pt>
                <c:pt idx="891">
                  <c:v>39.1</c:v>
                </c:pt>
                <c:pt idx="892">
                  <c:v>39.200000000000003</c:v>
                </c:pt>
                <c:pt idx="893">
                  <c:v>39.299999999999997</c:v>
                </c:pt>
                <c:pt idx="894">
                  <c:v>39.4</c:v>
                </c:pt>
                <c:pt idx="895">
                  <c:v>39.5</c:v>
                </c:pt>
                <c:pt idx="896">
                  <c:v>39.6</c:v>
                </c:pt>
                <c:pt idx="897">
                  <c:v>39.700000000000003</c:v>
                </c:pt>
                <c:pt idx="898">
                  <c:v>39.799999999999997</c:v>
                </c:pt>
                <c:pt idx="899">
                  <c:v>39.9</c:v>
                </c:pt>
                <c:pt idx="900">
                  <c:v>40</c:v>
                </c:pt>
                <c:pt idx="901">
                  <c:v>40.1</c:v>
                </c:pt>
                <c:pt idx="902">
                  <c:v>40.200000000000003</c:v>
                </c:pt>
                <c:pt idx="903">
                  <c:v>40.299999999999997</c:v>
                </c:pt>
                <c:pt idx="904">
                  <c:v>40.4</c:v>
                </c:pt>
                <c:pt idx="905">
                  <c:v>40.5</c:v>
                </c:pt>
                <c:pt idx="906">
                  <c:v>40.6</c:v>
                </c:pt>
                <c:pt idx="907">
                  <c:v>40.700000000000003</c:v>
                </c:pt>
                <c:pt idx="908">
                  <c:v>40.799999999999997</c:v>
                </c:pt>
                <c:pt idx="909">
                  <c:v>40.9</c:v>
                </c:pt>
                <c:pt idx="910">
                  <c:v>41</c:v>
                </c:pt>
                <c:pt idx="911">
                  <c:v>41.1</c:v>
                </c:pt>
                <c:pt idx="912">
                  <c:v>41.2</c:v>
                </c:pt>
                <c:pt idx="913">
                  <c:v>41.3</c:v>
                </c:pt>
                <c:pt idx="914">
                  <c:v>41.4</c:v>
                </c:pt>
                <c:pt idx="915">
                  <c:v>41.5</c:v>
                </c:pt>
                <c:pt idx="916">
                  <c:v>41.6</c:v>
                </c:pt>
                <c:pt idx="917">
                  <c:v>41.7</c:v>
                </c:pt>
                <c:pt idx="918">
                  <c:v>41.8</c:v>
                </c:pt>
                <c:pt idx="919">
                  <c:v>41.9</c:v>
                </c:pt>
                <c:pt idx="920">
                  <c:v>42</c:v>
                </c:pt>
                <c:pt idx="921">
                  <c:v>42.1</c:v>
                </c:pt>
                <c:pt idx="922">
                  <c:v>42.2</c:v>
                </c:pt>
                <c:pt idx="923">
                  <c:v>42.3</c:v>
                </c:pt>
                <c:pt idx="924">
                  <c:v>42.4</c:v>
                </c:pt>
                <c:pt idx="925">
                  <c:v>42.5</c:v>
                </c:pt>
                <c:pt idx="926">
                  <c:v>42.6</c:v>
                </c:pt>
                <c:pt idx="927">
                  <c:v>42.7</c:v>
                </c:pt>
                <c:pt idx="928">
                  <c:v>42.8</c:v>
                </c:pt>
                <c:pt idx="929">
                  <c:v>42.9</c:v>
                </c:pt>
                <c:pt idx="930">
                  <c:v>43</c:v>
                </c:pt>
                <c:pt idx="931">
                  <c:v>43.1</c:v>
                </c:pt>
                <c:pt idx="932">
                  <c:v>43.2</c:v>
                </c:pt>
                <c:pt idx="933">
                  <c:v>43.3</c:v>
                </c:pt>
                <c:pt idx="934">
                  <c:v>43.4</c:v>
                </c:pt>
                <c:pt idx="935">
                  <c:v>43.5</c:v>
                </c:pt>
                <c:pt idx="936">
                  <c:v>43.6</c:v>
                </c:pt>
                <c:pt idx="937">
                  <c:v>43.7</c:v>
                </c:pt>
                <c:pt idx="938">
                  <c:v>43.8</c:v>
                </c:pt>
                <c:pt idx="939">
                  <c:v>43.9</c:v>
                </c:pt>
                <c:pt idx="940">
                  <c:v>44</c:v>
                </c:pt>
                <c:pt idx="941">
                  <c:v>44.1</c:v>
                </c:pt>
                <c:pt idx="942">
                  <c:v>44.2</c:v>
                </c:pt>
                <c:pt idx="943">
                  <c:v>44.3</c:v>
                </c:pt>
                <c:pt idx="944">
                  <c:v>44.4</c:v>
                </c:pt>
                <c:pt idx="945">
                  <c:v>44.5</c:v>
                </c:pt>
                <c:pt idx="946">
                  <c:v>44.6</c:v>
                </c:pt>
                <c:pt idx="947">
                  <c:v>44.7</c:v>
                </c:pt>
                <c:pt idx="948">
                  <c:v>44.8</c:v>
                </c:pt>
                <c:pt idx="949">
                  <c:v>44.9</c:v>
                </c:pt>
                <c:pt idx="950">
                  <c:v>45</c:v>
                </c:pt>
                <c:pt idx="951">
                  <c:v>45.1</c:v>
                </c:pt>
                <c:pt idx="952">
                  <c:v>45.2</c:v>
                </c:pt>
                <c:pt idx="953">
                  <c:v>45.3</c:v>
                </c:pt>
                <c:pt idx="954">
                  <c:v>45.4</c:v>
                </c:pt>
                <c:pt idx="955">
                  <c:v>45.5</c:v>
                </c:pt>
                <c:pt idx="956">
                  <c:v>45.6</c:v>
                </c:pt>
                <c:pt idx="957">
                  <c:v>45.7</c:v>
                </c:pt>
                <c:pt idx="958">
                  <c:v>45.8</c:v>
                </c:pt>
                <c:pt idx="959">
                  <c:v>45.9</c:v>
                </c:pt>
                <c:pt idx="960">
                  <c:v>46</c:v>
                </c:pt>
                <c:pt idx="961">
                  <c:v>46.1</c:v>
                </c:pt>
                <c:pt idx="962">
                  <c:v>46.2</c:v>
                </c:pt>
                <c:pt idx="963">
                  <c:v>46.3</c:v>
                </c:pt>
                <c:pt idx="964">
                  <c:v>46.4</c:v>
                </c:pt>
                <c:pt idx="965">
                  <c:v>46.5</c:v>
                </c:pt>
                <c:pt idx="966">
                  <c:v>46.6</c:v>
                </c:pt>
                <c:pt idx="967">
                  <c:v>46.7</c:v>
                </c:pt>
                <c:pt idx="968">
                  <c:v>46.8</c:v>
                </c:pt>
                <c:pt idx="969">
                  <c:v>46.9</c:v>
                </c:pt>
                <c:pt idx="970">
                  <c:v>47</c:v>
                </c:pt>
                <c:pt idx="971">
                  <c:v>47.1</c:v>
                </c:pt>
                <c:pt idx="972">
                  <c:v>47.2</c:v>
                </c:pt>
                <c:pt idx="973">
                  <c:v>47.3</c:v>
                </c:pt>
                <c:pt idx="974">
                  <c:v>47.4</c:v>
                </c:pt>
                <c:pt idx="975">
                  <c:v>47.5</c:v>
                </c:pt>
                <c:pt idx="976">
                  <c:v>47.6</c:v>
                </c:pt>
                <c:pt idx="977">
                  <c:v>47.7</c:v>
                </c:pt>
                <c:pt idx="978">
                  <c:v>47.8</c:v>
                </c:pt>
                <c:pt idx="979">
                  <c:v>47.9</c:v>
                </c:pt>
                <c:pt idx="980">
                  <c:v>48</c:v>
                </c:pt>
                <c:pt idx="981">
                  <c:v>48.1</c:v>
                </c:pt>
                <c:pt idx="982">
                  <c:v>48.2</c:v>
                </c:pt>
                <c:pt idx="983">
                  <c:v>48.3</c:v>
                </c:pt>
                <c:pt idx="984">
                  <c:v>48.4</c:v>
                </c:pt>
                <c:pt idx="985">
                  <c:v>48.5</c:v>
                </c:pt>
                <c:pt idx="986">
                  <c:v>48.6</c:v>
                </c:pt>
                <c:pt idx="987">
                  <c:v>48.7</c:v>
                </c:pt>
                <c:pt idx="988">
                  <c:v>48.8</c:v>
                </c:pt>
                <c:pt idx="989">
                  <c:v>48.9</c:v>
                </c:pt>
                <c:pt idx="990">
                  <c:v>49</c:v>
                </c:pt>
                <c:pt idx="991">
                  <c:v>49.1</c:v>
                </c:pt>
                <c:pt idx="992">
                  <c:v>49.2</c:v>
                </c:pt>
                <c:pt idx="993">
                  <c:v>49.3</c:v>
                </c:pt>
                <c:pt idx="994">
                  <c:v>49.4</c:v>
                </c:pt>
                <c:pt idx="995">
                  <c:v>49.5</c:v>
                </c:pt>
                <c:pt idx="996">
                  <c:v>49.6</c:v>
                </c:pt>
                <c:pt idx="997">
                  <c:v>49.7</c:v>
                </c:pt>
                <c:pt idx="998">
                  <c:v>49.8</c:v>
                </c:pt>
                <c:pt idx="999">
                  <c:v>49.9</c:v>
                </c:pt>
                <c:pt idx="1000">
                  <c:v>50</c:v>
                </c:pt>
              </c:numCache>
            </c:numRef>
          </c:xVal>
          <c:yVal>
            <c:numRef>
              <c:f>Sheet1!$O$3:$O$1003</c:f>
              <c:numCache>
                <c:formatCode>General</c:formatCode>
                <c:ptCount val="1001"/>
                <c:pt idx="0">
                  <c:v>-11.843445451499999</c:v>
                </c:pt>
                <c:pt idx="1">
                  <c:v>-11.6679432449</c:v>
                </c:pt>
                <c:pt idx="2">
                  <c:v>-11.493888650200001</c:v>
                </c:pt>
                <c:pt idx="3">
                  <c:v>-11.3212976082</c:v>
                </c:pt>
                <c:pt idx="4">
                  <c:v>-11.150186403099999</c:v>
                </c:pt>
                <c:pt idx="5">
                  <c:v>-10.9805697621</c:v>
                </c:pt>
                <c:pt idx="6">
                  <c:v>-10.8124622953</c:v>
                </c:pt>
                <c:pt idx="7">
                  <c:v>-10.645877416099999</c:v>
                </c:pt>
                <c:pt idx="8">
                  <c:v>-10.4808284251</c:v>
                </c:pt>
                <c:pt idx="9">
                  <c:v>-10.317327407500001</c:v>
                </c:pt>
                <c:pt idx="10">
                  <c:v>-10.155386184699999</c:v>
                </c:pt>
                <c:pt idx="11">
                  <c:v>-9.9950154463400001</c:v>
                </c:pt>
                <c:pt idx="12">
                  <c:v>-9.8362255053700007</c:v>
                </c:pt>
                <c:pt idx="13">
                  <c:v>-9.6790258514000005</c:v>
                </c:pt>
                <c:pt idx="14">
                  <c:v>-9.5234253235100006</c:v>
                </c:pt>
                <c:pt idx="15">
                  <c:v>-9.36943197033</c:v>
                </c:pt>
                <c:pt idx="16">
                  <c:v>-9.2170532398400002</c:v>
                </c:pt>
                <c:pt idx="17">
                  <c:v>-9.0662958565899991</c:v>
                </c:pt>
                <c:pt idx="18">
                  <c:v>-8.9171658620900001</c:v>
                </c:pt>
                <c:pt idx="19">
                  <c:v>-8.76966859875</c:v>
                </c:pt>
                <c:pt idx="20">
                  <c:v>-8.6238086952300002</c:v>
                </c:pt>
                <c:pt idx="21">
                  <c:v>-8.4795903100699999</c:v>
                </c:pt>
                <c:pt idx="22">
                  <c:v>-8.3370166325199992</c:v>
                </c:pt>
                <c:pt idx="23">
                  <c:v>-8.1960903110600007</c:v>
                </c:pt>
                <c:pt idx="24">
                  <c:v>-8.0568131632300002</c:v>
                </c:pt>
                <c:pt idx="25">
                  <c:v>-7.9191871656100004</c:v>
                </c:pt>
                <c:pt idx="26">
                  <c:v>-7.7832124436700001</c:v>
                </c:pt>
                <c:pt idx="27">
                  <c:v>-7.6488893085600003</c:v>
                </c:pt>
                <c:pt idx="28">
                  <c:v>-7.5162173584299996</c:v>
                </c:pt>
                <c:pt idx="29">
                  <c:v>-7.3851954289500004</c:v>
                </c:pt>
                <c:pt idx="30">
                  <c:v>-7.2558215902300001</c:v>
                </c:pt>
                <c:pt idx="31">
                  <c:v>-7.1280938952500001</c:v>
                </c:pt>
                <c:pt idx="32">
                  <c:v>-7.0020083097299999</c:v>
                </c:pt>
                <c:pt idx="33">
                  <c:v>-6.8775653782299999</c:v>
                </c:pt>
                <c:pt idx="34">
                  <c:v>-6.7547569144299997</c:v>
                </c:pt>
                <c:pt idx="35">
                  <c:v>-6.6335768420600001</c:v>
                </c:pt>
                <c:pt idx="36">
                  <c:v>-6.5140284186199997</c:v>
                </c:pt>
                <c:pt idx="37">
                  <c:v>-6.3960887306999998</c:v>
                </c:pt>
                <c:pt idx="38">
                  <c:v>-6.2797724218299997</c:v>
                </c:pt>
                <c:pt idx="39">
                  <c:v>-6.1650781913300001</c:v>
                </c:pt>
                <c:pt idx="40">
                  <c:v>-6.0519517498699997</c:v>
                </c:pt>
                <c:pt idx="41">
                  <c:v>-5.9404421504</c:v>
                </c:pt>
                <c:pt idx="42">
                  <c:v>-5.83051492348</c:v>
                </c:pt>
                <c:pt idx="43">
                  <c:v>-5.7221561244399997</c:v>
                </c:pt>
                <c:pt idx="44">
                  <c:v>-5.6153797624499999</c:v>
                </c:pt>
                <c:pt idx="45">
                  <c:v>-5.5101435785700001</c:v>
                </c:pt>
                <c:pt idx="46">
                  <c:v>-5.4064475639899996</c:v>
                </c:pt>
                <c:pt idx="47">
                  <c:v>-5.3042980812199998</c:v>
                </c:pt>
                <c:pt idx="48">
                  <c:v>-5.2036825554800004</c:v>
                </c:pt>
                <c:pt idx="49">
                  <c:v>-5.10458515951</c:v>
                </c:pt>
                <c:pt idx="50">
                  <c:v>-5.0069936502900001</c:v>
                </c:pt>
                <c:pt idx="51">
                  <c:v>-4.9108964961400003</c:v>
                </c:pt>
                <c:pt idx="52">
                  <c:v>-4.8162829754800001</c:v>
                </c:pt>
                <c:pt idx="53">
                  <c:v>-4.7231409852499997</c:v>
                </c:pt>
                <c:pt idx="54">
                  <c:v>-4.6314581518500004</c:v>
                </c:pt>
                <c:pt idx="55">
                  <c:v>-4.5412214834600002</c:v>
                </c:pt>
                <c:pt idx="56">
                  <c:v>-4.4524196175000004</c:v>
                </c:pt>
                <c:pt idx="57">
                  <c:v>-4.3650374549100004</c:v>
                </c:pt>
                <c:pt idx="58">
                  <c:v>-4.2790617485200002</c:v>
                </c:pt>
                <c:pt idx="59">
                  <c:v>-4.1944809627300002</c:v>
                </c:pt>
                <c:pt idx="60">
                  <c:v>-4.1112804910599996</c:v>
                </c:pt>
                <c:pt idx="61">
                  <c:v>-4.0294465534399997</c:v>
                </c:pt>
                <c:pt idx="62">
                  <c:v>-3.9489649038599999</c:v>
                </c:pt>
                <c:pt idx="63">
                  <c:v>-3.8698238760999999</c:v>
                </c:pt>
                <c:pt idx="64">
                  <c:v>-3.7920041610899999</c:v>
                </c:pt>
                <c:pt idx="65">
                  <c:v>-3.7154947321599998</c:v>
                </c:pt>
                <c:pt idx="66">
                  <c:v>-3.6402787754400001</c:v>
                </c:pt>
                <c:pt idx="67">
                  <c:v>-3.5663446063899999</c:v>
                </c:pt>
                <c:pt idx="68">
                  <c:v>-3.4936761324600001</c:v>
                </c:pt>
                <c:pt idx="69">
                  <c:v>-3.4222584542300001</c:v>
                </c:pt>
                <c:pt idx="70">
                  <c:v>-3.3520769762799998</c:v>
                </c:pt>
                <c:pt idx="71">
                  <c:v>-3.28311611077</c:v>
                </c:pt>
                <c:pt idx="72">
                  <c:v>-3.2153611369099999</c:v>
                </c:pt>
                <c:pt idx="73">
                  <c:v>-3.14879562508</c:v>
                </c:pt>
                <c:pt idx="74">
                  <c:v>-3.0834082216600001</c:v>
                </c:pt>
                <c:pt idx="75">
                  <c:v>-3.0191807585500001</c:v>
                </c:pt>
                <c:pt idx="76">
                  <c:v>-2.95609852166</c:v>
                </c:pt>
                <c:pt idx="77">
                  <c:v>-2.8941460697500001</c:v>
                </c:pt>
                <c:pt idx="78">
                  <c:v>-2.83330850839</c:v>
                </c:pt>
                <c:pt idx="79">
                  <c:v>-2.7735714062999999</c:v>
                </c:pt>
                <c:pt idx="80">
                  <c:v>-2.7149194236</c:v>
                </c:pt>
                <c:pt idx="81">
                  <c:v>-2.6573400198199999</c:v>
                </c:pt>
                <c:pt idx="82">
                  <c:v>-2.6008121077299999</c:v>
                </c:pt>
                <c:pt idx="83">
                  <c:v>-2.5453211019899999</c:v>
                </c:pt>
                <c:pt idx="84">
                  <c:v>-2.4908578539800001</c:v>
                </c:pt>
                <c:pt idx="85">
                  <c:v>-2.4374051242100001</c:v>
                </c:pt>
                <c:pt idx="86">
                  <c:v>-2.3849467453000002</c:v>
                </c:pt>
                <c:pt idx="87">
                  <c:v>-2.3334679631499999</c:v>
                </c:pt>
                <c:pt idx="88">
                  <c:v>-2.2829554391700002</c:v>
                </c:pt>
                <c:pt idx="89">
                  <c:v>-2.2333943426</c:v>
                </c:pt>
                <c:pt idx="90">
                  <c:v>-2.1847757056799999</c:v>
                </c:pt>
                <c:pt idx="91">
                  <c:v>-2.1370656487600002</c:v>
                </c:pt>
                <c:pt idx="92">
                  <c:v>-2.0902833546899999</c:v>
                </c:pt>
                <c:pt idx="93">
                  <c:v>-2.0443680681999998</c:v>
                </c:pt>
                <c:pt idx="94">
                  <c:v>-1.9993590432999999</c:v>
                </c:pt>
                <c:pt idx="95">
                  <c:v>-1.9551947618000001</c:v>
                </c:pt>
                <c:pt idx="96">
                  <c:v>-1.9118815232899999</c:v>
                </c:pt>
                <c:pt idx="97">
                  <c:v>-1.86941395598</c:v>
                </c:pt>
                <c:pt idx="98">
                  <c:v>-1.82777110959</c:v>
                </c:pt>
                <c:pt idx="99">
                  <c:v>-1.7869350691899999</c:v>
                </c:pt>
                <c:pt idx="100">
                  <c:v>-1.7468963370699999</c:v>
                </c:pt>
                <c:pt idx="101">
                  <c:v>-1.70764470079</c:v>
                </c:pt>
                <c:pt idx="102">
                  <c:v>-1.66915268442</c:v>
                </c:pt>
                <c:pt idx="103">
                  <c:v>-1.6314249726300001</c:v>
                </c:pt>
                <c:pt idx="104">
                  <c:v>-1.5944518587000001</c:v>
                </c:pt>
                <c:pt idx="105">
                  <c:v>-1.5581896337500001</c:v>
                </c:pt>
                <c:pt idx="106">
                  <c:v>-1.5226652818999999</c:v>
                </c:pt>
                <c:pt idx="107">
                  <c:v>-1.48783892084</c:v>
                </c:pt>
                <c:pt idx="108">
                  <c:v>-1.45370227829</c:v>
                </c:pt>
                <c:pt idx="109">
                  <c:v>-1.42025460007</c:v>
                </c:pt>
                <c:pt idx="110">
                  <c:v>-1.3874774063299999</c:v>
                </c:pt>
                <c:pt idx="111">
                  <c:v>-1.3553484311599999</c:v>
                </c:pt>
                <c:pt idx="112">
                  <c:v>-1.32386633564</c:v>
                </c:pt>
                <c:pt idx="113">
                  <c:v>-1.29302559742</c:v>
                </c:pt>
                <c:pt idx="114">
                  <c:v>-1.26280584584</c:v>
                </c:pt>
                <c:pt idx="115">
                  <c:v>-1.2331977512800001</c:v>
                </c:pt>
                <c:pt idx="116">
                  <c:v>-1.20419036369</c:v>
                </c:pt>
                <c:pt idx="117">
                  <c:v>-1.1757712709899999</c:v>
                </c:pt>
                <c:pt idx="118">
                  <c:v>-1.1479318065499999</c:v>
                </c:pt>
                <c:pt idx="119">
                  <c:v>-1.1206606945099999</c:v>
                </c:pt>
                <c:pt idx="120">
                  <c:v>-1.0939480431099999</c:v>
                </c:pt>
                <c:pt idx="121">
                  <c:v>-1.06778054826</c:v>
                </c:pt>
                <c:pt idx="122">
                  <c:v>-1.04214946427</c:v>
                </c:pt>
                <c:pt idx="123">
                  <c:v>-1.0170455057800001</c:v>
                </c:pt>
                <c:pt idx="124">
                  <c:v>-0.99245685762000002</c:v>
                </c:pt>
                <c:pt idx="125">
                  <c:v>-0.96837643208400004</c:v>
                </c:pt>
                <c:pt idx="126">
                  <c:v>-0.94479483062900005</c:v>
                </c:pt>
                <c:pt idx="127">
                  <c:v>-0.92169865907699999</c:v>
                </c:pt>
                <c:pt idx="128">
                  <c:v>-0.89908063166899999</c:v>
                </c:pt>
                <c:pt idx="129">
                  <c:v>-0.87692926638000002</c:v>
                </c:pt>
                <c:pt idx="130">
                  <c:v>-0.85523984395899999</c:v>
                </c:pt>
                <c:pt idx="131">
                  <c:v>-0.83400119649299997</c:v>
                </c:pt>
                <c:pt idx="132">
                  <c:v>-0.81320457833699999</c:v>
                </c:pt>
                <c:pt idx="133">
                  <c:v>-0.79284138962799999</c:v>
                </c:pt>
                <c:pt idx="134">
                  <c:v>-0.77290291197000005</c:v>
                </c:pt>
                <c:pt idx="135">
                  <c:v>-0.75338071994599998</c:v>
                </c:pt>
                <c:pt idx="136">
                  <c:v>-0.73426697343799996</c:v>
                </c:pt>
                <c:pt idx="137">
                  <c:v>-0.71555360741200003</c:v>
                </c:pt>
                <c:pt idx="138">
                  <c:v>-0.69723209287099996</c:v>
                </c:pt>
                <c:pt idx="139">
                  <c:v>-0.67929512256699998</c:v>
                </c:pt>
                <c:pt idx="140">
                  <c:v>-0.661734487358</c:v>
                </c:pt>
                <c:pt idx="141">
                  <c:v>-0.64454263554299995</c:v>
                </c:pt>
                <c:pt idx="142">
                  <c:v>-0.62771258680999997</c:v>
                </c:pt>
                <c:pt idx="143">
                  <c:v>-0.61123825038000001</c:v>
                </c:pt>
                <c:pt idx="144">
                  <c:v>-0.59511114445699997</c:v>
                </c:pt>
                <c:pt idx="145">
                  <c:v>-0.57932385626299998</c:v>
                </c:pt>
                <c:pt idx="146">
                  <c:v>-0.56386467570400001</c:v>
                </c:pt>
                <c:pt idx="147">
                  <c:v>-0.54873576290299997</c:v>
                </c:pt>
                <c:pt idx="148">
                  <c:v>-0.53392544079500004</c:v>
                </c:pt>
                <c:pt idx="149">
                  <c:v>-0.51942919609299998</c:v>
                </c:pt>
                <c:pt idx="150">
                  <c:v>-0.50524736569600004</c:v>
                </c:pt>
                <c:pt idx="151">
                  <c:v>-0.49135301742199999</c:v>
                </c:pt>
                <c:pt idx="152">
                  <c:v>-0.477757888819</c:v>
                </c:pt>
                <c:pt idx="153">
                  <c:v>-0.46444614648499999</c:v>
                </c:pt>
                <c:pt idx="154">
                  <c:v>-0.45142067605199998</c:v>
                </c:pt>
                <c:pt idx="155">
                  <c:v>-0.43867035720000003</c:v>
                </c:pt>
                <c:pt idx="156">
                  <c:v>-0.426190717562</c:v>
                </c:pt>
                <c:pt idx="157">
                  <c:v>-0.41397684868700002</c:v>
                </c:pt>
                <c:pt idx="158">
                  <c:v>-0.40202084761599999</c:v>
                </c:pt>
                <c:pt idx="159">
                  <c:v>-0.39031935743399998</c:v>
                </c:pt>
                <c:pt idx="160">
                  <c:v>-0.37886440441000002</c:v>
                </c:pt>
                <c:pt idx="161">
                  <c:v>-0.367653296711</c:v>
                </c:pt>
                <c:pt idx="162">
                  <c:v>-0.35667959891500001</c:v>
                </c:pt>
                <c:pt idx="163">
                  <c:v>-0.34593940411399998</c:v>
                </c:pt>
                <c:pt idx="164">
                  <c:v>-0.33542788349399999</c:v>
                </c:pt>
                <c:pt idx="165">
                  <c:v>-0.32513869821300001</c:v>
                </c:pt>
                <c:pt idx="166">
                  <c:v>-0.31506781565600001</c:v>
                </c:pt>
                <c:pt idx="167">
                  <c:v>-0.30521060889099999</c:v>
                </c:pt>
                <c:pt idx="168">
                  <c:v>-0.29556176728799999</c:v>
                </c:pt>
                <c:pt idx="169">
                  <c:v>-0.28611823058399999</c:v>
                </c:pt>
                <c:pt idx="170">
                  <c:v>-0.27687481175299999</c:v>
                </c:pt>
                <c:pt idx="171">
                  <c:v>-0.26782655837899999</c:v>
                </c:pt>
                <c:pt idx="172">
                  <c:v>-0.25897070759200003</c:v>
                </c:pt>
                <c:pt idx="173">
                  <c:v>-0.25030252504099998</c:v>
                </c:pt>
                <c:pt idx="174">
                  <c:v>-0.241819008182</c:v>
                </c:pt>
                <c:pt idx="175">
                  <c:v>-0.23351376450700001</c:v>
                </c:pt>
                <c:pt idx="176">
                  <c:v>-0.22538570574799999</c:v>
                </c:pt>
                <c:pt idx="177">
                  <c:v>-0.21742800990799999</c:v>
                </c:pt>
                <c:pt idx="178">
                  <c:v>-0.20963701882999999</c:v>
                </c:pt>
                <c:pt idx="179">
                  <c:v>-0.202011829841</c:v>
                </c:pt>
                <c:pt idx="180">
                  <c:v>-0.194547444278</c:v>
                </c:pt>
                <c:pt idx="181">
                  <c:v>-0.18724058198599999</c:v>
                </c:pt>
                <c:pt idx="182">
                  <c:v>-0.180087510359</c:v>
                </c:pt>
                <c:pt idx="183">
                  <c:v>-0.173084687766</c:v>
                </c:pt>
                <c:pt idx="184">
                  <c:v>-0.16622927791299999</c:v>
                </c:pt>
                <c:pt idx="185">
                  <c:v>-0.15951768694999999</c:v>
                </c:pt>
                <c:pt idx="186">
                  <c:v>-0.15294714792700001</c:v>
                </c:pt>
                <c:pt idx="187">
                  <c:v>-0.146514210161</c:v>
                </c:pt>
                <c:pt idx="188">
                  <c:v>-0.14021597986199999</c:v>
                </c:pt>
                <c:pt idx="189">
                  <c:v>-0.13404951362500001</c:v>
                </c:pt>
                <c:pt idx="190">
                  <c:v>-0.12801102242000001</c:v>
                </c:pt>
                <c:pt idx="191">
                  <c:v>-0.12209919648799999</c:v>
                </c:pt>
                <c:pt idx="192">
                  <c:v>-0.116311580412</c:v>
                </c:pt>
                <c:pt idx="193">
                  <c:v>-0.110643385057</c:v>
                </c:pt>
                <c:pt idx="194">
                  <c:v>-0.105093614177</c:v>
                </c:pt>
                <c:pt idx="195" formatCode="0.00E+00">
                  <c:v>-9.9657231779000002E-2</c:v>
                </c:pt>
                <c:pt idx="196" formatCode="0.00E+00">
                  <c:v>-9.4334357767500002E-2</c:v>
                </c:pt>
                <c:pt idx="197" formatCode="0.00E+00">
                  <c:v>-8.9121671644700001E-2</c:v>
                </c:pt>
                <c:pt idx="198" formatCode="0.00E+00">
                  <c:v>-8.4016548701599997E-2</c:v>
                </c:pt>
                <c:pt idx="199" formatCode="0.00E+00">
                  <c:v>-7.9016344052099993E-2</c:v>
                </c:pt>
                <c:pt idx="200" formatCode="0.00E+00">
                  <c:v>-7.4118836285299999E-2</c:v>
                </c:pt>
                <c:pt idx="201" formatCode="0.00E+00">
                  <c:v>-6.9322099264199993E-2</c:v>
                </c:pt>
                <c:pt idx="202" formatCode="0.00E+00">
                  <c:v>-6.4623366151800005E-2</c:v>
                </c:pt>
                <c:pt idx="203" formatCode="0.00E+00">
                  <c:v>-6.0021417140500001E-2</c:v>
                </c:pt>
                <c:pt idx="204" formatCode="0.00E+00">
                  <c:v>-5.5513158134700001E-2</c:v>
                </c:pt>
                <c:pt idx="205" formatCode="0.00E+00">
                  <c:v>-5.1096613857100001E-2</c:v>
                </c:pt>
                <c:pt idx="206" formatCode="0.00E+00">
                  <c:v>-4.6769360773900003E-2</c:v>
                </c:pt>
                <c:pt idx="207" formatCode="0.00E+00">
                  <c:v>-4.2530181522500002E-2</c:v>
                </c:pt>
                <c:pt idx="208" formatCode="0.00E+00">
                  <c:v>-3.8376038017500003E-2</c:v>
                </c:pt>
                <c:pt idx="209" formatCode="0.00E+00">
                  <c:v>-3.43056803365E-2</c:v>
                </c:pt>
                <c:pt idx="210" formatCode="0.00E+00">
                  <c:v>-3.0318557468399999E-2</c:v>
                </c:pt>
                <c:pt idx="211" formatCode="0.00E+00">
                  <c:v>-2.6410716360499999E-2</c:v>
                </c:pt>
                <c:pt idx="212" formatCode="0.00E+00">
                  <c:v>-2.2581440804199999E-2</c:v>
                </c:pt>
                <c:pt idx="213" formatCode="0.00E+00">
                  <c:v>-1.8827583232100001E-2</c:v>
                </c:pt>
                <c:pt idx="214" formatCode="0.00E+00">
                  <c:v>-1.5148938207099999E-2</c:v>
                </c:pt>
                <c:pt idx="215" formatCode="0.00E+00">
                  <c:v>-1.15426680497E-2</c:v>
                </c:pt>
                <c:pt idx="216" formatCode="0.00E+00">
                  <c:v>-8.0079050567600004E-3</c:v>
                </c:pt>
                <c:pt idx="217" formatCode="0.00E+00">
                  <c:v>-4.5447555364099999E-3</c:v>
                </c:pt>
                <c:pt idx="218" formatCode="0.00E+00">
                  <c:v>-1.14791338079E-3</c:v>
                </c:pt>
                <c:pt idx="219" formatCode="0.00E+00">
                  <c:v>2.1824440350800001E-3</c:v>
                </c:pt>
                <c:pt idx="220" formatCode="0.00E+00">
                  <c:v>5.44737638919E-3</c:v>
                </c:pt>
                <c:pt idx="221" formatCode="0.00E+00">
                  <c:v>8.6482787642599996E-3</c:v>
                </c:pt>
                <c:pt idx="222" formatCode="0.00E+00">
                  <c:v>1.1789360339799999E-2</c:v>
                </c:pt>
                <c:pt idx="223" formatCode="0.00E+00">
                  <c:v>1.4868014430700001E-2</c:v>
                </c:pt>
                <c:pt idx="224" formatCode="0.00E+00">
                  <c:v>1.7887403469800001E-2</c:v>
                </c:pt>
                <c:pt idx="225" formatCode="0.00E+00">
                  <c:v>2.0847316302199999E-2</c:v>
                </c:pt>
                <c:pt idx="226" formatCode="0.00E+00">
                  <c:v>2.3752229575400002E-2</c:v>
                </c:pt>
                <c:pt idx="227" formatCode="0.00E+00">
                  <c:v>2.6602709608899999E-2</c:v>
                </c:pt>
                <c:pt idx="228" formatCode="0.00E+00">
                  <c:v>2.9397503893800001E-2</c:v>
                </c:pt>
                <c:pt idx="229" formatCode="0.00E+00">
                  <c:v>3.2139663834599999E-2</c:v>
                </c:pt>
                <c:pt idx="230" formatCode="0.00E+00">
                  <c:v>3.4831689413499997E-2</c:v>
                </c:pt>
                <c:pt idx="231" formatCode="0.00E+00">
                  <c:v>3.7471447318399999E-2</c:v>
                </c:pt>
                <c:pt idx="232" formatCode="0.00E+00">
                  <c:v>4.0056783811400001E-2</c:v>
                </c:pt>
                <c:pt idx="233" formatCode="0.00E+00">
                  <c:v>4.2607158181500002E-2</c:v>
                </c:pt>
                <c:pt idx="234" formatCode="0.00E+00">
                  <c:v>4.5095989495200002E-2</c:v>
                </c:pt>
                <c:pt idx="235" formatCode="0.00E+00">
                  <c:v>4.7548783240899999E-2</c:v>
                </c:pt>
                <c:pt idx="236" formatCode="0.00E+00">
                  <c:v>4.9949927670399998E-2</c:v>
                </c:pt>
                <c:pt idx="237" formatCode="0.00E+00">
                  <c:v>5.2319932019299999E-2</c:v>
                </c:pt>
                <c:pt idx="238" formatCode="0.00E+00">
                  <c:v>5.4636655268600003E-2</c:v>
                </c:pt>
                <c:pt idx="239" formatCode="0.00E+00">
                  <c:v>5.6920501627799998E-2</c:v>
                </c:pt>
                <c:pt idx="240" formatCode="0.00E+00">
                  <c:v>5.9160598953E-2</c:v>
                </c:pt>
                <c:pt idx="241" formatCode="0.00E+00">
                  <c:v>6.1357046457300002E-2</c:v>
                </c:pt>
                <c:pt idx="242" formatCode="0.00E+00">
                  <c:v>6.3514126812600005E-2</c:v>
                </c:pt>
                <c:pt idx="243" formatCode="0.00E+00">
                  <c:v>6.5635152512500003E-2</c:v>
                </c:pt>
                <c:pt idx="244" formatCode="0.00E+00">
                  <c:v>6.7721359037200002E-2</c:v>
                </c:pt>
                <c:pt idx="245" formatCode="0.00E+00">
                  <c:v>6.9769248323700003E-2</c:v>
                </c:pt>
                <c:pt idx="246" formatCode="0.00E+00">
                  <c:v>7.1781832865700002E-2</c:v>
                </c:pt>
                <c:pt idx="247" formatCode="0.00E+00">
                  <c:v>7.3762551345799995E-2</c:v>
                </c:pt>
                <c:pt idx="248" formatCode="0.00E+00">
                  <c:v>7.5706191952799998E-2</c:v>
                </c:pt>
                <c:pt idx="249" formatCode="0.00E+00">
                  <c:v>7.7619368495400007E-2</c:v>
                </c:pt>
                <c:pt idx="250" formatCode="0.00E+00">
                  <c:v>7.9497161056700003E-2</c:v>
                </c:pt>
                <c:pt idx="251" formatCode="0.00E+00">
                  <c:v>8.1345390330699999E-2</c:v>
                </c:pt>
                <c:pt idx="252" formatCode="0.00E+00">
                  <c:v>8.31611136128E-2</c:v>
                </c:pt>
                <c:pt idx="253" formatCode="0.00E+00">
                  <c:v>8.4950067767399995E-2</c:v>
                </c:pt>
                <c:pt idx="254" formatCode="0.00E+00">
                  <c:v>8.6707923199699999E-2</c:v>
                </c:pt>
                <c:pt idx="255" formatCode="0.00E+00">
                  <c:v>8.8438156272899998E-2</c:v>
                </c:pt>
                <c:pt idx="256" formatCode="0.00E+00">
                  <c:v>9.0140550318500004E-2</c:v>
                </c:pt>
                <c:pt idx="257" formatCode="0.00E+00">
                  <c:v>9.1817373619100001E-2</c:v>
                </c:pt>
                <c:pt idx="258" formatCode="0.00E+00">
                  <c:v>9.3466206986200007E-2</c:v>
                </c:pt>
                <c:pt idx="259" formatCode="0.00E+00">
                  <c:v>9.5089412757000003E-2</c:v>
                </c:pt>
                <c:pt idx="260" formatCode="0.00E+00">
                  <c:v>9.6685079753000003E-2</c:v>
                </c:pt>
                <c:pt idx="261" formatCode="0.00E+00">
                  <c:v>9.8258286240800005E-2</c:v>
                </c:pt>
                <c:pt idx="262" formatCode="0.00E+00">
                  <c:v>9.9807624126200006E-2</c:v>
                </c:pt>
                <c:pt idx="263">
                  <c:v>0.101333402059</c:v>
                </c:pt>
                <c:pt idx="264">
                  <c:v>0.102836795161</c:v>
                </c:pt>
                <c:pt idx="265">
                  <c:v>0.10431772271500001</c:v>
                </c:pt>
                <c:pt idx="266">
                  <c:v>0.105776570764</c:v>
                </c:pt>
                <c:pt idx="267">
                  <c:v>0.10721551928799999</c:v>
                </c:pt>
                <c:pt idx="268">
                  <c:v>0.108632621367</c:v>
                </c:pt>
                <c:pt idx="269">
                  <c:v>0.110029299776</c:v>
                </c:pt>
                <c:pt idx="270">
                  <c:v>0.11140494496800001</c:v>
                </c:pt>
                <c:pt idx="271">
                  <c:v>0.1127629092</c:v>
                </c:pt>
                <c:pt idx="272">
                  <c:v>0.11410203100999999</c:v>
                </c:pt>
                <c:pt idx="273">
                  <c:v>0.115422579633</c:v>
                </c:pt>
                <c:pt idx="274">
                  <c:v>0.116725392798</c:v>
                </c:pt>
                <c:pt idx="275">
                  <c:v>0.11800978539699999</c:v>
                </c:pt>
                <c:pt idx="276">
                  <c:v>0.11927815252899999</c:v>
                </c:pt>
                <c:pt idx="277">
                  <c:v>0.12052998654200001</c:v>
                </c:pt>
                <c:pt idx="278">
                  <c:v>0.121765735621</c:v>
                </c:pt>
                <c:pt idx="279">
                  <c:v>0.12298591700100001</c:v>
                </c:pt>
                <c:pt idx="280">
                  <c:v>0.124190428543</c:v>
                </c:pt>
                <c:pt idx="281">
                  <c:v>0.12537997079800001</c:v>
                </c:pt>
                <c:pt idx="282">
                  <c:v>0.126554845315</c:v>
                </c:pt>
                <c:pt idx="283">
                  <c:v>0.12771820881599999</c:v>
                </c:pt>
                <c:pt idx="284">
                  <c:v>0.12886486270200001</c:v>
                </c:pt>
                <c:pt idx="285">
                  <c:v>0.12999816260300001</c:v>
                </c:pt>
                <c:pt idx="286">
                  <c:v>0.131115942342</c:v>
                </c:pt>
                <c:pt idx="287">
                  <c:v>0.13222211178000001</c:v>
                </c:pt>
                <c:pt idx="288">
                  <c:v>0.13331681332799999</c:v>
                </c:pt>
                <c:pt idx="289">
                  <c:v>0.13439925682699999</c:v>
                </c:pt>
                <c:pt idx="290">
                  <c:v>0.13547007018099999</c:v>
                </c:pt>
                <c:pt idx="291">
                  <c:v>0.13652926050600001</c:v>
                </c:pt>
                <c:pt idx="292">
                  <c:v>0.13757730765100001</c:v>
                </c:pt>
                <c:pt idx="293">
                  <c:v>0.13861399763500001</c:v>
                </c:pt>
                <c:pt idx="294">
                  <c:v>0.139639963944</c:v>
                </c:pt>
                <c:pt idx="295">
                  <c:v>0.140654780718</c:v>
                </c:pt>
                <c:pt idx="296">
                  <c:v>0.141659781323</c:v>
                </c:pt>
                <c:pt idx="297">
                  <c:v>0.14265521149400001</c:v>
                </c:pt>
                <c:pt idx="298">
                  <c:v>0.143641143542</c:v>
                </c:pt>
                <c:pt idx="299">
                  <c:v>0.14461948333899999</c:v>
                </c:pt>
                <c:pt idx="300">
                  <c:v>0.14558664626100001</c:v>
                </c:pt>
                <c:pt idx="301">
                  <c:v>0.146544975607</c:v>
                </c:pt>
                <c:pt idx="302">
                  <c:v>0.14749278354600001</c:v>
                </c:pt>
                <c:pt idx="303">
                  <c:v>0.148434153608</c:v>
                </c:pt>
                <c:pt idx="304">
                  <c:v>0.14936727707799999</c:v>
                </c:pt>
                <c:pt idx="305">
                  <c:v>0.15029220160699999</c:v>
                </c:pt>
                <c:pt idx="306">
                  <c:v>0.15121055752199999</c:v>
                </c:pt>
                <c:pt idx="307">
                  <c:v>0.15211961404400001</c:v>
                </c:pt>
                <c:pt idx="308">
                  <c:v>0.153022248098</c:v>
                </c:pt>
                <c:pt idx="309">
                  <c:v>0.15391689510000001</c:v>
                </c:pt>
                <c:pt idx="310">
                  <c:v>0.15480472981900001</c:v>
                </c:pt>
                <c:pt idx="311">
                  <c:v>0.15568596737500001</c:v>
                </c:pt>
                <c:pt idx="312">
                  <c:v>0.15656239572799999</c:v>
                </c:pt>
                <c:pt idx="313">
                  <c:v>0.157430643669</c:v>
                </c:pt>
                <c:pt idx="314">
                  <c:v>0.15829277879</c:v>
                </c:pt>
                <c:pt idx="315">
                  <c:v>0.15914859989499999</c:v>
                </c:pt>
                <c:pt idx="316">
                  <c:v>0.15999762812000001</c:v>
                </c:pt>
                <c:pt idx="317">
                  <c:v>0.160842393044</c:v>
                </c:pt>
                <c:pt idx="318">
                  <c:v>0.16168154032400001</c:v>
                </c:pt>
                <c:pt idx="319">
                  <c:v>0.162515532839</c:v>
                </c:pt>
                <c:pt idx="320">
                  <c:v>0.16334392492800001</c:v>
                </c:pt>
                <c:pt idx="321">
                  <c:v>0.16416713744600001</c:v>
                </c:pt>
                <c:pt idx="322">
                  <c:v>0.164985362291</c:v>
                </c:pt>
                <c:pt idx="323">
                  <c:v>0.16579911805200001</c:v>
                </c:pt>
                <c:pt idx="324">
                  <c:v>0.16660785427399999</c:v>
                </c:pt>
                <c:pt idx="325">
                  <c:v>0.16741112905399999</c:v>
                </c:pt>
                <c:pt idx="326">
                  <c:v>0.16821102030599999</c:v>
                </c:pt>
                <c:pt idx="327">
                  <c:v>0.169007035518</c:v>
                </c:pt>
                <c:pt idx="328">
                  <c:v>0.16979763950900001</c:v>
                </c:pt>
                <c:pt idx="329">
                  <c:v>0.17058614979200001</c:v>
                </c:pt>
                <c:pt idx="330">
                  <c:v>0.17136929495</c:v>
                </c:pt>
                <c:pt idx="331">
                  <c:v>0.17214929131699999</c:v>
                </c:pt>
                <c:pt idx="332">
                  <c:v>0.172924493185</c:v>
                </c:pt>
                <c:pt idx="333">
                  <c:v>0.173698136447</c:v>
                </c:pt>
                <c:pt idx="334">
                  <c:v>0.17446739107299999</c:v>
                </c:pt>
                <c:pt idx="335">
                  <c:v>0.175233228829</c:v>
                </c:pt>
                <c:pt idx="336">
                  <c:v>0.175990669435</c:v>
                </c:pt>
                <c:pt idx="337">
                  <c:v>0.17675805483000001</c:v>
                </c:pt>
                <c:pt idx="338">
                  <c:v>0.177510974642</c:v>
                </c:pt>
                <c:pt idx="339">
                  <c:v>0.178262719041</c:v>
                </c:pt>
                <c:pt idx="340">
                  <c:v>0.17901451794500001</c:v>
                </c:pt>
                <c:pt idx="341">
                  <c:v>0.179764839383</c:v>
                </c:pt>
                <c:pt idx="342">
                  <c:v>0.18051058970799999</c:v>
                </c:pt>
                <c:pt idx="343">
                  <c:v>0.181253823708</c:v>
                </c:pt>
                <c:pt idx="344">
                  <c:v>0.18199434874000001</c:v>
                </c:pt>
                <c:pt idx="345">
                  <c:v>0.182733282739</c:v>
                </c:pt>
                <c:pt idx="346">
                  <c:v>0.18346932681600001</c:v>
                </c:pt>
                <c:pt idx="347">
                  <c:v>0.18420336206999999</c:v>
                </c:pt>
                <c:pt idx="348">
                  <c:v>0.18493514520000001</c:v>
                </c:pt>
                <c:pt idx="349">
                  <c:v>0.185665238244</c:v>
                </c:pt>
                <c:pt idx="350">
                  <c:v>0.18639322421400001</c:v>
                </c:pt>
                <c:pt idx="351">
                  <c:v>0.18712084514399999</c:v>
                </c:pt>
                <c:pt idx="352">
                  <c:v>0.18784517938</c:v>
                </c:pt>
                <c:pt idx="353">
                  <c:v>0.188567793214</c:v>
                </c:pt>
                <c:pt idx="354">
                  <c:v>0.18928735019699999</c:v>
                </c:pt>
                <c:pt idx="355">
                  <c:v>0.190006726169</c:v>
                </c:pt>
                <c:pt idx="356">
                  <c:v>0.19072458553499999</c:v>
                </c:pt>
                <c:pt idx="357">
                  <c:v>0.19144113368499999</c:v>
                </c:pt>
                <c:pt idx="358">
                  <c:v>0.192158120041</c:v>
                </c:pt>
                <c:pt idx="359">
                  <c:v>0.192872367855</c:v>
                </c:pt>
                <c:pt idx="360">
                  <c:v>0.19358419641300001</c:v>
                </c:pt>
                <c:pt idx="361">
                  <c:v>0.19429330795899999</c:v>
                </c:pt>
                <c:pt idx="362">
                  <c:v>0.19500342450300001</c:v>
                </c:pt>
                <c:pt idx="363">
                  <c:v>0.195713465064</c:v>
                </c:pt>
                <c:pt idx="364">
                  <c:v>0.19642135161900001</c:v>
                </c:pt>
                <c:pt idx="365">
                  <c:v>0.197128358881</c:v>
                </c:pt>
                <c:pt idx="366">
                  <c:v>0.19783331693799999</c:v>
                </c:pt>
                <c:pt idx="367">
                  <c:v>0.198538446137</c:v>
                </c:pt>
                <c:pt idx="368">
                  <c:v>0.199242741753</c:v>
                </c:pt>
                <c:pt idx="369">
                  <c:v>0.199946943579</c:v>
                </c:pt>
                <c:pt idx="370">
                  <c:v>0.200649718186</c:v>
                </c:pt>
                <c:pt idx="371">
                  <c:v>0.201351801222</c:v>
                </c:pt>
                <c:pt idx="372">
                  <c:v>0.202052592009</c:v>
                </c:pt>
                <c:pt idx="373">
                  <c:v>0.20275342439899999</c:v>
                </c:pt>
                <c:pt idx="374">
                  <c:v>0.203453697259</c:v>
                </c:pt>
                <c:pt idx="375">
                  <c:v>0.20415345250799999</c:v>
                </c:pt>
                <c:pt idx="376">
                  <c:v>0.204852731043</c:v>
                </c:pt>
                <c:pt idx="377">
                  <c:v>0.20555182377199999</c:v>
                </c:pt>
                <c:pt idx="378">
                  <c:v>0.206251781163</c:v>
                </c:pt>
                <c:pt idx="379">
                  <c:v>0.206949613704</c:v>
                </c:pt>
                <c:pt idx="380">
                  <c:v>0.20764737711199999</c:v>
                </c:pt>
                <c:pt idx="381">
                  <c:v>0.20834493416399999</c:v>
                </c:pt>
                <c:pt idx="382">
                  <c:v>0.209041081371</c:v>
                </c:pt>
                <c:pt idx="383">
                  <c:v>0.20973800917800001</c:v>
                </c:pt>
                <c:pt idx="384">
                  <c:v>0.21043451077100001</c:v>
                </c:pt>
                <c:pt idx="385">
                  <c:v>0.211131046243</c:v>
                </c:pt>
                <c:pt idx="386">
                  <c:v>0.21182824807299999</c:v>
                </c:pt>
                <c:pt idx="387">
                  <c:v>0.21252471633600001</c:v>
                </c:pt>
                <c:pt idx="388">
                  <c:v>0.21322155023799999</c:v>
                </c:pt>
                <c:pt idx="389">
                  <c:v>0.213917685882</c:v>
                </c:pt>
                <c:pt idx="390">
                  <c:v>0.214613911124</c:v>
                </c:pt>
                <c:pt idx="391">
                  <c:v>0.215309645395</c:v>
                </c:pt>
                <c:pt idx="392">
                  <c:v>0.216006118724</c:v>
                </c:pt>
                <c:pt idx="393">
                  <c:v>0.216703563106</c:v>
                </c:pt>
                <c:pt idx="394">
                  <c:v>0.21740138965200001</c:v>
                </c:pt>
                <c:pt idx="395">
                  <c:v>0.21809736119799999</c:v>
                </c:pt>
                <c:pt idx="396">
                  <c:v>0.21879428534500001</c:v>
                </c:pt>
                <c:pt idx="397">
                  <c:v>0.21949153349299999</c:v>
                </c:pt>
                <c:pt idx="398">
                  <c:v>0.22018880017199999</c:v>
                </c:pt>
                <c:pt idx="399">
                  <c:v>0.22088524019399999</c:v>
                </c:pt>
                <c:pt idx="400">
                  <c:v>0.22158321045500001</c:v>
                </c:pt>
                <c:pt idx="401">
                  <c:v>0.222281251604</c:v>
                </c:pt>
                <c:pt idx="402">
                  <c:v>0.22298040729499999</c:v>
                </c:pt>
                <c:pt idx="403">
                  <c:v>0.223679253853</c:v>
                </c:pt>
                <c:pt idx="404">
                  <c:v>0.22437833961199999</c:v>
                </c:pt>
                <c:pt idx="405">
                  <c:v>0.22507935764199999</c:v>
                </c:pt>
                <c:pt idx="406">
                  <c:v>0.225779228676</c:v>
                </c:pt>
                <c:pt idx="407">
                  <c:v>0.22647865418599999</c:v>
                </c:pt>
                <c:pt idx="408">
                  <c:v>0.22717774591000001</c:v>
                </c:pt>
                <c:pt idx="409">
                  <c:v>0.22787874436899999</c:v>
                </c:pt>
                <c:pt idx="410">
                  <c:v>0.22858026673000001</c:v>
                </c:pt>
                <c:pt idx="411">
                  <c:v>0.22928225733400001</c:v>
                </c:pt>
                <c:pt idx="412">
                  <c:v>0.22998473343600001</c:v>
                </c:pt>
                <c:pt idx="413">
                  <c:v>0.23068771084799999</c:v>
                </c:pt>
                <c:pt idx="414">
                  <c:v>0.231391205317</c:v>
                </c:pt>
                <c:pt idx="415">
                  <c:v>0.232095232175</c:v>
                </c:pt>
                <c:pt idx="416">
                  <c:v>0.23279980636299999</c:v>
                </c:pt>
                <c:pt idx="417">
                  <c:v>0.23350496153200001</c:v>
                </c:pt>
                <c:pt idx="418">
                  <c:v>0.23421167067199999</c:v>
                </c:pt>
                <c:pt idx="419">
                  <c:v>0.234918119249</c:v>
                </c:pt>
                <c:pt idx="420">
                  <c:v>0.23562504528600001</c:v>
                </c:pt>
                <c:pt idx="421">
                  <c:v>0.236331471958</c:v>
                </c:pt>
                <c:pt idx="422">
                  <c:v>0.23703962308099999</c:v>
                </c:pt>
                <c:pt idx="423">
                  <c:v>0.237748910369</c:v>
                </c:pt>
                <c:pt idx="424">
                  <c:v>0.238458358185</c:v>
                </c:pt>
                <c:pt idx="425">
                  <c:v>0.23916847144799999</c:v>
                </c:pt>
                <c:pt idx="426">
                  <c:v>0.239878802079</c:v>
                </c:pt>
                <c:pt idx="427">
                  <c:v>0.24059027778600001</c:v>
                </c:pt>
                <c:pt idx="428">
                  <c:v>0.24130319815699999</c:v>
                </c:pt>
                <c:pt idx="429">
                  <c:v>0.24201615364199999</c:v>
                </c:pt>
                <c:pt idx="430">
                  <c:v>0.24272954150500001</c:v>
                </c:pt>
                <c:pt idx="431">
                  <c:v>0.24344333111399999</c:v>
                </c:pt>
                <c:pt idx="432">
                  <c:v>0.24415848166500001</c:v>
                </c:pt>
                <c:pt idx="433">
                  <c:v>0.24487481435299999</c:v>
                </c:pt>
                <c:pt idx="434">
                  <c:v>0.24559136347800001</c:v>
                </c:pt>
                <c:pt idx="435">
                  <c:v>0.24630871422</c:v>
                </c:pt>
                <c:pt idx="436">
                  <c:v>0.24702672061299999</c:v>
                </c:pt>
                <c:pt idx="437">
                  <c:v>0.24774526149500001</c:v>
                </c:pt>
                <c:pt idx="438">
                  <c:v>0.248464964195</c:v>
                </c:pt>
                <c:pt idx="439">
                  <c:v>0.24918546772299999</c:v>
                </c:pt>
                <c:pt idx="440">
                  <c:v>0.24990677982599999</c:v>
                </c:pt>
                <c:pt idx="441">
                  <c:v>0.25062890826500001</c:v>
                </c:pt>
                <c:pt idx="442">
                  <c:v>0.25135186036700002</c:v>
                </c:pt>
                <c:pt idx="443">
                  <c:v>0.25207558822699999</c:v>
                </c:pt>
                <c:pt idx="444">
                  <c:v>0.25280026325600002</c:v>
                </c:pt>
                <c:pt idx="445">
                  <c:v>0.253525728743</c:v>
                </c:pt>
                <c:pt idx="446">
                  <c:v>0.25425204551500002</c:v>
                </c:pt>
                <c:pt idx="447">
                  <c:v>0.25497923431199998</c:v>
                </c:pt>
                <c:pt idx="448">
                  <c:v>0.25570727286099998</c:v>
                </c:pt>
                <c:pt idx="449">
                  <c:v>0.256436167612</c:v>
                </c:pt>
                <c:pt idx="450">
                  <c:v>0.25716585378399998</c:v>
                </c:pt>
                <c:pt idx="451">
                  <c:v>0.25789661686400001</c:v>
                </c:pt>
                <c:pt idx="452">
                  <c:v>0.258628170474</c:v>
                </c:pt>
                <c:pt idx="453">
                  <c:v>0.25936025885399999</c:v>
                </c:pt>
                <c:pt idx="454">
                  <c:v>0.26009359987699998</c:v>
                </c:pt>
                <c:pt idx="455">
                  <c:v>0.26082784847700002</c:v>
                </c:pt>
                <c:pt idx="456">
                  <c:v>0.26156340047400001</c:v>
                </c:pt>
                <c:pt idx="457">
                  <c:v>0.262299400691</c:v>
                </c:pt>
                <c:pt idx="458">
                  <c:v>0.26303588721100002</c:v>
                </c:pt>
                <c:pt idx="459">
                  <c:v>0.26377379771600001</c:v>
                </c:pt>
                <c:pt idx="460">
                  <c:v>0.264512684251</c:v>
                </c:pt>
                <c:pt idx="461">
                  <c:v>0.26525302124299999</c:v>
                </c:pt>
                <c:pt idx="462">
                  <c:v>0.26599372359700002</c:v>
                </c:pt>
                <c:pt idx="463">
                  <c:v>0.26673501967000002</c:v>
                </c:pt>
                <c:pt idx="464">
                  <c:v>0.26747760625</c:v>
                </c:pt>
                <c:pt idx="465">
                  <c:v>0.26822150912999998</c:v>
                </c:pt>
                <c:pt idx="466">
                  <c:v>0.26896599314300002</c:v>
                </c:pt>
                <c:pt idx="467">
                  <c:v>0.26971061943800001</c:v>
                </c:pt>
                <c:pt idx="468">
                  <c:v>0.27045701925600002</c:v>
                </c:pt>
                <c:pt idx="469">
                  <c:v>0.27120527021099999</c:v>
                </c:pt>
                <c:pt idx="470">
                  <c:v>0.27195359506200001</c:v>
                </c:pt>
                <c:pt idx="471">
                  <c:v>0.27270288869300002</c:v>
                </c:pt>
                <c:pt idx="472">
                  <c:v>0.27345315434299999</c:v>
                </c:pt>
                <c:pt idx="473">
                  <c:v>0.27420439518599998</c:v>
                </c:pt>
                <c:pt idx="474">
                  <c:v>0.27495661429599999</c:v>
                </c:pt>
                <c:pt idx="475">
                  <c:v>0.27570981468900002</c:v>
                </c:pt>
                <c:pt idx="476">
                  <c:v>0.27646399930999999</c:v>
                </c:pt>
                <c:pt idx="477">
                  <c:v>0.27721917103400001</c:v>
                </c:pt>
                <c:pt idx="478">
                  <c:v>0.27797413809900001</c:v>
                </c:pt>
                <c:pt idx="479">
                  <c:v>0.278731295825</c:v>
                </c:pt>
                <c:pt idx="480">
                  <c:v>0.27949073602399999</c:v>
                </c:pt>
                <c:pt idx="481">
                  <c:v>0.28024988335399997</c:v>
                </c:pt>
                <c:pt idx="482">
                  <c:v>0.281010031253</c:v>
                </c:pt>
                <c:pt idx="483">
                  <c:v>0.28177119156800001</c:v>
                </c:pt>
                <c:pt idx="484">
                  <c:v>0.282533319</c:v>
                </c:pt>
                <c:pt idx="485">
                  <c:v>0.28329648341500002</c:v>
                </c:pt>
                <c:pt idx="486">
                  <c:v>0.28406067880199998</c:v>
                </c:pt>
                <c:pt idx="487">
                  <c:v>0.28482586665199999</c:v>
                </c:pt>
                <c:pt idx="488">
                  <c:v>0.28559206963</c:v>
                </c:pt>
                <c:pt idx="489">
                  <c:v>0.28635863312100002</c:v>
                </c:pt>
                <c:pt idx="490">
                  <c:v>0.28712688294799998</c:v>
                </c:pt>
                <c:pt idx="491">
                  <c:v>0.28789684202499999</c:v>
                </c:pt>
                <c:pt idx="492">
                  <c:v>0.28866712804599998</c:v>
                </c:pt>
                <c:pt idx="493">
                  <c:v>0.28943844040900002</c:v>
                </c:pt>
                <c:pt idx="494">
                  <c:v>0.29021046194299999</c:v>
                </c:pt>
                <c:pt idx="495">
                  <c:v>0.29098496984599997</c:v>
                </c:pt>
                <c:pt idx="496">
                  <c:v>0.29175818201800002</c:v>
                </c:pt>
                <c:pt idx="497">
                  <c:v>0.292537338157</c:v>
                </c:pt>
                <c:pt idx="498">
                  <c:v>0.29330956020499999</c:v>
                </c:pt>
                <c:pt idx="499">
                  <c:v>0.29408736784900003</c:v>
                </c:pt>
                <c:pt idx="500">
                  <c:v>0.29486581632600001</c:v>
                </c:pt>
                <c:pt idx="501">
                  <c:v>0.29564530827500002</c:v>
                </c:pt>
                <c:pt idx="502">
                  <c:v>0.29642624636100001</c:v>
                </c:pt>
                <c:pt idx="503">
                  <c:v>0.29720368581399997</c:v>
                </c:pt>
                <c:pt idx="504">
                  <c:v>0.29799014634900001</c:v>
                </c:pt>
                <c:pt idx="505">
                  <c:v>0.29877274992199998</c:v>
                </c:pt>
                <c:pt idx="506">
                  <c:v>0.29955873626899998</c:v>
                </c:pt>
                <c:pt idx="507">
                  <c:v>0.30034432331200001</c:v>
                </c:pt>
                <c:pt idx="508">
                  <c:v>0.30113128830399999</c:v>
                </c:pt>
                <c:pt idx="509">
                  <c:v>0.30191931410900003</c:v>
                </c:pt>
                <c:pt idx="510">
                  <c:v>0.30270910019199998</c:v>
                </c:pt>
                <c:pt idx="511">
                  <c:v>0.30349926430399998</c:v>
                </c:pt>
                <c:pt idx="512">
                  <c:v>0.30428982942100002</c:v>
                </c:pt>
                <c:pt idx="513">
                  <c:v>0.30508212145000002</c:v>
                </c:pt>
                <c:pt idx="514">
                  <c:v>0.30587548584899998</c:v>
                </c:pt>
                <c:pt idx="515">
                  <c:v>0.306669945379</c:v>
                </c:pt>
                <c:pt idx="516">
                  <c:v>0.307465461617</c:v>
                </c:pt>
                <c:pt idx="517">
                  <c:v>0.30826202866699998</c:v>
                </c:pt>
                <c:pt idx="518">
                  <c:v>0.30905971648500002</c:v>
                </c:pt>
                <c:pt idx="519">
                  <c:v>0.309858479907</c:v>
                </c:pt>
                <c:pt idx="520">
                  <c:v>0.31065833089200001</c:v>
                </c:pt>
                <c:pt idx="521">
                  <c:v>0.31146056301500002</c:v>
                </c:pt>
                <c:pt idx="522">
                  <c:v>0.31226260106699999</c:v>
                </c:pt>
                <c:pt idx="523">
                  <c:v>0.31306453701100001</c:v>
                </c:pt>
                <c:pt idx="524">
                  <c:v>0.31386876631400001</c:v>
                </c:pt>
                <c:pt idx="525">
                  <c:v>0.314674097381</c:v>
                </c:pt>
                <c:pt idx="526">
                  <c:v>0.31548053325499997</c:v>
                </c:pt>
                <c:pt idx="527">
                  <c:v>0.31628807705899997</c:v>
                </c:pt>
                <c:pt idx="528">
                  <c:v>0.31709673198799998</c:v>
                </c:pt>
                <c:pt idx="529">
                  <c:v>0.31790650132300002</c:v>
                </c:pt>
                <c:pt idx="530">
                  <c:v>0.31871738842800001</c:v>
                </c:pt>
                <c:pt idx="531">
                  <c:v>0.319529396764</c:v>
                </c:pt>
                <c:pt idx="532">
                  <c:v>0.32034342142900002</c:v>
                </c:pt>
                <c:pt idx="533">
                  <c:v>0.32115768541700002</c:v>
                </c:pt>
                <c:pt idx="534">
                  <c:v>0.321972266575</c:v>
                </c:pt>
                <c:pt idx="535">
                  <c:v>0.32278879640000002</c:v>
                </c:pt>
                <c:pt idx="536">
                  <c:v>0.32360683629999998</c:v>
                </c:pt>
                <c:pt idx="537">
                  <c:v>0.324425651373</c:v>
                </c:pt>
                <c:pt idx="538">
                  <c:v>0.32524526769200002</c:v>
                </c:pt>
                <c:pt idx="539">
                  <c:v>0.32606638234000002</c:v>
                </c:pt>
                <c:pt idx="540">
                  <c:v>0.32688922397300002</c:v>
                </c:pt>
                <c:pt idx="541">
                  <c:v>0.32771270781</c:v>
                </c:pt>
                <c:pt idx="542">
                  <c:v>0.32853730859699998</c:v>
                </c:pt>
                <c:pt idx="543">
                  <c:v>0.32936257872500002</c:v>
                </c:pt>
                <c:pt idx="544">
                  <c:v>0.33018945621700002</c:v>
                </c:pt>
                <c:pt idx="545">
                  <c:v>0.33101797951400003</c:v>
                </c:pt>
                <c:pt idx="546">
                  <c:v>0.33184729381599998</c:v>
                </c:pt>
                <c:pt idx="547">
                  <c:v>0.33267779533300001</c:v>
                </c:pt>
                <c:pt idx="548">
                  <c:v>0.33350913939299998</c:v>
                </c:pt>
                <c:pt idx="549">
                  <c:v>0.33434204427899999</c:v>
                </c:pt>
                <c:pt idx="550">
                  <c:v>0.33517625466599998</c:v>
                </c:pt>
                <c:pt idx="551">
                  <c:v>0.33601148461300001</c:v>
                </c:pt>
                <c:pt idx="552">
                  <c:v>0.33684802006199999</c:v>
                </c:pt>
                <c:pt idx="553">
                  <c:v>0.33768579670400001</c:v>
                </c:pt>
                <c:pt idx="554">
                  <c:v>0.33852482147700003</c:v>
                </c:pt>
                <c:pt idx="555">
                  <c:v>0.33936507260900001</c:v>
                </c:pt>
                <c:pt idx="556">
                  <c:v>0.340206571357</c:v>
                </c:pt>
                <c:pt idx="557">
                  <c:v>0.341049379077</c:v>
                </c:pt>
                <c:pt idx="558">
                  <c:v>0.34189333961700002</c:v>
                </c:pt>
                <c:pt idx="559">
                  <c:v>0.34273862495200003</c:v>
                </c:pt>
                <c:pt idx="560">
                  <c:v>0.343585187766</c:v>
                </c:pt>
                <c:pt idx="561">
                  <c:v>0.34443303598199998</c:v>
                </c:pt>
                <c:pt idx="562">
                  <c:v>0.34528217798299998</c:v>
                </c:pt>
                <c:pt idx="563">
                  <c:v>0.34613262215899998</c:v>
                </c:pt>
                <c:pt idx="564">
                  <c:v>0.34698400817899999</c:v>
                </c:pt>
                <c:pt idx="565">
                  <c:v>0.34783696403800002</c:v>
                </c:pt>
                <c:pt idx="566">
                  <c:v>0.34869136928</c:v>
                </c:pt>
                <c:pt idx="567">
                  <c:v>0.34954707865000001</c:v>
                </c:pt>
                <c:pt idx="568">
                  <c:v>0.350404678069</c:v>
                </c:pt>
                <c:pt idx="569">
                  <c:v>0.35126320258600002</c:v>
                </c:pt>
                <c:pt idx="570">
                  <c:v>0.35212247417499998</c:v>
                </c:pt>
                <c:pt idx="571">
                  <c:v>0.35298345283100002</c:v>
                </c:pt>
                <c:pt idx="572">
                  <c:v>0.35384610874200001</c:v>
                </c:pt>
                <c:pt idx="573">
                  <c:v>0.35471084000699998</c:v>
                </c:pt>
                <c:pt idx="574">
                  <c:v>0.35557623793900001</c:v>
                </c:pt>
                <c:pt idx="575">
                  <c:v>0.356442603011</c:v>
                </c:pt>
                <c:pt idx="576">
                  <c:v>0.35731086384100003</c:v>
                </c:pt>
                <c:pt idx="577">
                  <c:v>0.35818057327199998</c:v>
                </c:pt>
                <c:pt idx="578">
                  <c:v>0.35905223717599999</c:v>
                </c:pt>
                <c:pt idx="579">
                  <c:v>0.35992488089699998</c:v>
                </c:pt>
                <c:pt idx="580">
                  <c:v>0.36079791714499998</c:v>
                </c:pt>
                <c:pt idx="581">
                  <c:v>0.36167357074899997</c:v>
                </c:pt>
                <c:pt idx="582">
                  <c:v>0.36255086594000002</c:v>
                </c:pt>
                <c:pt idx="583">
                  <c:v>0.36343054180700002</c:v>
                </c:pt>
                <c:pt idx="584">
                  <c:v>0.36431078491000002</c:v>
                </c:pt>
                <c:pt idx="585">
                  <c:v>0.36519256935599997</c:v>
                </c:pt>
                <c:pt idx="586">
                  <c:v>0.36607592993999999</c:v>
                </c:pt>
                <c:pt idx="587">
                  <c:v>0.36696088277299999</c:v>
                </c:pt>
                <c:pt idx="588">
                  <c:v>0.36784744438299999</c:v>
                </c:pt>
                <c:pt idx="589">
                  <c:v>0.36873563173000001</c:v>
                </c:pt>
                <c:pt idx="590">
                  <c:v>0.36962546187299999</c:v>
                </c:pt>
                <c:pt idx="591">
                  <c:v>0.37051695334000001</c:v>
                </c:pt>
                <c:pt idx="592">
                  <c:v>0.37141005176300002</c:v>
                </c:pt>
                <c:pt idx="593">
                  <c:v>0.37230337563400001</c:v>
                </c:pt>
                <c:pt idx="594">
                  <c:v>0.37319916682199999</c:v>
                </c:pt>
                <c:pt idx="595">
                  <c:v>0.374097538442</c:v>
                </c:pt>
                <c:pt idx="596">
                  <c:v>0.37499919336400001</c:v>
                </c:pt>
                <c:pt idx="597">
                  <c:v>0.37590105375299998</c:v>
                </c:pt>
                <c:pt idx="598">
                  <c:v>0.376804814135</c:v>
                </c:pt>
                <c:pt idx="599">
                  <c:v>0.37771102431800002</c:v>
                </c:pt>
                <c:pt idx="600">
                  <c:v>0.37861826214299998</c:v>
                </c:pt>
                <c:pt idx="601">
                  <c:v>0.37952757280100002</c:v>
                </c:pt>
                <c:pt idx="602">
                  <c:v>0.380437498501</c:v>
                </c:pt>
                <c:pt idx="603">
                  <c:v>0.38135039773700002</c:v>
                </c:pt>
                <c:pt idx="604">
                  <c:v>0.382265426932</c:v>
                </c:pt>
                <c:pt idx="605">
                  <c:v>0.38318228227399997</c:v>
                </c:pt>
                <c:pt idx="606">
                  <c:v>0.38410033683200001</c:v>
                </c:pt>
                <c:pt idx="607">
                  <c:v>0.38502239990600001</c:v>
                </c:pt>
                <c:pt idx="608">
                  <c:v>0.38594623607099998</c:v>
                </c:pt>
                <c:pt idx="609">
                  <c:v>0.38687125818899998</c:v>
                </c:pt>
                <c:pt idx="610">
                  <c:v>0.38779770004899999</c:v>
                </c:pt>
                <c:pt idx="611">
                  <c:v>0.38872679349299999</c:v>
                </c:pt>
                <c:pt idx="612">
                  <c:v>0.38965795979899998</c:v>
                </c:pt>
                <c:pt idx="613">
                  <c:v>0.39059198868700001</c:v>
                </c:pt>
                <c:pt idx="614">
                  <c:v>0.39152781817600002</c:v>
                </c:pt>
                <c:pt idx="615">
                  <c:v>0.392466549389</c:v>
                </c:pt>
                <c:pt idx="616">
                  <c:v>0.39340678436100002</c:v>
                </c:pt>
                <c:pt idx="617">
                  <c:v>0.39434915756599997</c:v>
                </c:pt>
                <c:pt idx="618">
                  <c:v>0.39529413110099998</c:v>
                </c:pt>
                <c:pt idx="619">
                  <c:v>0.396240500203</c:v>
                </c:pt>
                <c:pt idx="620">
                  <c:v>0.39719045738999997</c:v>
                </c:pt>
                <c:pt idx="621">
                  <c:v>0.39814280127200002</c:v>
                </c:pt>
                <c:pt idx="622">
                  <c:v>0.39909739675799999</c:v>
                </c:pt>
                <c:pt idx="623">
                  <c:v>0.40005630172200002</c:v>
                </c:pt>
                <c:pt idx="624">
                  <c:v>0.40101652883599997</c:v>
                </c:pt>
                <c:pt idx="625">
                  <c:v>0.40197913079300002</c:v>
                </c:pt>
                <c:pt idx="626">
                  <c:v>0.402944400737</c:v>
                </c:pt>
                <c:pt idx="627">
                  <c:v>0.403912381845</c:v>
                </c:pt>
                <c:pt idx="628">
                  <c:v>0.40488311833200002</c:v>
                </c:pt>
                <c:pt idx="629">
                  <c:v>0.40585601139499999</c:v>
                </c:pt>
                <c:pt idx="630">
                  <c:v>0.40683239724800002</c:v>
                </c:pt>
                <c:pt idx="631">
                  <c:v>0.40781167759600001</c:v>
                </c:pt>
                <c:pt idx="632">
                  <c:v>0.40879459050700001</c:v>
                </c:pt>
                <c:pt idx="633">
                  <c:v>0.40977980498799998</c:v>
                </c:pt>
                <c:pt idx="634">
                  <c:v>0.41076806330499999</c:v>
                </c:pt>
                <c:pt idx="635">
                  <c:v>0.411758363234</c:v>
                </c:pt>
                <c:pt idx="636">
                  <c:v>0.41275292764299998</c:v>
                </c:pt>
                <c:pt idx="637">
                  <c:v>0.41375058918300001</c:v>
                </c:pt>
                <c:pt idx="638">
                  <c:v>0.41475262513799999</c:v>
                </c:pt>
                <c:pt idx="639">
                  <c:v>0.41575696010000002</c:v>
                </c:pt>
                <c:pt idx="640">
                  <c:v>0.41676251572299999</c:v>
                </c:pt>
                <c:pt idx="641">
                  <c:v>0.41777301668</c:v>
                </c:pt>
                <c:pt idx="642">
                  <c:v>0.41878816791000001</c:v>
                </c:pt>
                <c:pt idx="643">
                  <c:v>0.419808291414</c:v>
                </c:pt>
                <c:pt idx="644">
                  <c:v>0.42083021317899999</c:v>
                </c:pt>
                <c:pt idx="645">
                  <c:v>0.42185568541200003</c:v>
                </c:pt>
                <c:pt idx="646">
                  <c:v>0.42288491629300001</c:v>
                </c:pt>
                <c:pt idx="647">
                  <c:v>0.42391657305000002</c:v>
                </c:pt>
                <c:pt idx="648">
                  <c:v>0.42495353437200001</c:v>
                </c:pt>
                <c:pt idx="649">
                  <c:v>0.425994466686</c:v>
                </c:pt>
                <c:pt idx="650">
                  <c:v>0.427040939191</c:v>
                </c:pt>
                <c:pt idx="651">
                  <c:v>0.42809003315499999</c:v>
                </c:pt>
                <c:pt idx="652">
                  <c:v>0.42914349357100001</c:v>
                </c:pt>
                <c:pt idx="653">
                  <c:v>0.430200906419</c:v>
                </c:pt>
                <c:pt idx="654">
                  <c:v>0.43126283675100002</c:v>
                </c:pt>
                <c:pt idx="655">
                  <c:v>0.432329044286</c:v>
                </c:pt>
                <c:pt idx="656">
                  <c:v>0.433400413185</c:v>
                </c:pt>
                <c:pt idx="657">
                  <c:v>0.43447564763300001</c:v>
                </c:pt>
                <c:pt idx="658">
                  <c:v>0.43555586866500001</c:v>
                </c:pt>
                <c:pt idx="659">
                  <c:v>0.43664088678399998</c:v>
                </c:pt>
                <c:pt idx="660">
                  <c:v>0.43773275991100002</c:v>
                </c:pt>
                <c:pt idx="661">
                  <c:v>0.43882839759100001</c:v>
                </c:pt>
                <c:pt idx="662">
                  <c:v>0.43992627104600002</c:v>
                </c:pt>
                <c:pt idx="663">
                  <c:v>0.44102761342500002</c:v>
                </c:pt>
                <c:pt idx="664">
                  <c:v>0.44214571815499998</c:v>
                </c:pt>
                <c:pt idx="665">
                  <c:v>0.44325617812599999</c:v>
                </c:pt>
                <c:pt idx="666">
                  <c:v>0.44437733859099998</c:v>
                </c:pt>
                <c:pt idx="667">
                  <c:v>0.44550422258299999</c:v>
                </c:pt>
                <c:pt idx="668">
                  <c:v>0.44663780522399998</c:v>
                </c:pt>
                <c:pt idx="669">
                  <c:v>0.44777525984799998</c:v>
                </c:pt>
                <c:pt idx="670">
                  <c:v>0.44891982575099998</c:v>
                </c:pt>
                <c:pt idx="671">
                  <c:v>0.45006986064499999</c:v>
                </c:pt>
                <c:pt idx="672">
                  <c:v>0.45122758430499998</c:v>
                </c:pt>
                <c:pt idx="673">
                  <c:v>0.452389728785</c:v>
                </c:pt>
                <c:pt idx="674">
                  <c:v>0.453559615084</c:v>
                </c:pt>
                <c:pt idx="675">
                  <c:v>0.45473571154699999</c:v>
                </c:pt>
                <c:pt idx="676">
                  <c:v>0.45591752919400003</c:v>
                </c:pt>
                <c:pt idx="677">
                  <c:v>0.45710714951100001</c:v>
                </c:pt>
                <c:pt idx="678">
                  <c:v>0.458304134177</c:v>
                </c:pt>
                <c:pt idx="679">
                  <c:v>0.45950793635199999</c:v>
                </c:pt>
                <c:pt idx="680">
                  <c:v>0.460719078266</c:v>
                </c:pt>
                <c:pt idx="681">
                  <c:v>0.461937755467</c:v>
                </c:pt>
                <c:pt idx="682">
                  <c:v>0.46316439250899999</c:v>
                </c:pt>
                <c:pt idx="683">
                  <c:v>0.46439854742800002</c:v>
                </c:pt>
                <c:pt idx="684">
                  <c:v>0.465640686837</c:v>
                </c:pt>
                <c:pt idx="685">
                  <c:v>0.46688946015799998</c:v>
                </c:pt>
                <c:pt idx="686">
                  <c:v>0.46814740074400002</c:v>
                </c:pt>
                <c:pt idx="687">
                  <c:v>0.46941403354200001</c:v>
                </c:pt>
                <c:pt idx="688">
                  <c:v>0.470689161174</c:v>
                </c:pt>
                <c:pt idx="689">
                  <c:v>0.47197485509699999</c:v>
                </c:pt>
                <c:pt idx="690">
                  <c:v>0.47326774797499999</c:v>
                </c:pt>
                <c:pt idx="691">
                  <c:v>0.47456963166999999</c:v>
                </c:pt>
                <c:pt idx="692">
                  <c:v>0.47588072522300001</c:v>
                </c:pt>
                <c:pt idx="693">
                  <c:v>0.47720220735500002</c:v>
                </c:pt>
                <c:pt idx="694">
                  <c:v>0.47853251745100001</c:v>
                </c:pt>
                <c:pt idx="695">
                  <c:v>0.47987453643599998</c:v>
                </c:pt>
                <c:pt idx="696">
                  <c:v>0.48122553754699998</c:v>
                </c:pt>
                <c:pt idx="697">
                  <c:v>0.48258715514799999</c:v>
                </c:pt>
                <c:pt idx="698">
                  <c:v>0.48395944096400001</c:v>
                </c:pt>
                <c:pt idx="699">
                  <c:v>0.48534059036100002</c:v>
                </c:pt>
                <c:pt idx="700">
                  <c:v>0.48673469098</c:v>
                </c:pt>
                <c:pt idx="701">
                  <c:v>0.48814005911800001</c:v>
                </c:pt>
                <c:pt idx="702">
                  <c:v>0.48955904223300001</c:v>
                </c:pt>
                <c:pt idx="703">
                  <c:v>0.49098805987400002</c:v>
                </c:pt>
                <c:pt idx="704">
                  <c:v>0.49242902210599998</c:v>
                </c:pt>
                <c:pt idx="705">
                  <c:v>0.49388200545900002</c:v>
                </c:pt>
                <c:pt idx="706">
                  <c:v>0.49534725990200001</c:v>
                </c:pt>
                <c:pt idx="707">
                  <c:v>0.49682612306000001</c:v>
                </c:pt>
                <c:pt idx="708">
                  <c:v>0.498318173345</c:v>
                </c:pt>
                <c:pt idx="709">
                  <c:v>0.499824048538</c:v>
                </c:pt>
                <c:pt idx="710">
                  <c:v>0.50134353896999995</c:v>
                </c:pt>
                <c:pt idx="711">
                  <c:v>0.502877128816</c:v>
                </c:pt>
                <c:pt idx="712">
                  <c:v>0.50442482953300005</c:v>
                </c:pt>
                <c:pt idx="713">
                  <c:v>0.50598727339500005</c:v>
                </c:pt>
                <c:pt idx="714">
                  <c:v>0.507563674608</c:v>
                </c:pt>
                <c:pt idx="715">
                  <c:v>0.50915417997900003</c:v>
                </c:pt>
                <c:pt idx="716">
                  <c:v>0.51076270376900001</c:v>
                </c:pt>
                <c:pt idx="717">
                  <c:v>0.51238708421300005</c:v>
                </c:pt>
                <c:pt idx="718">
                  <c:v>0.51403068136899999</c:v>
                </c:pt>
                <c:pt idx="719">
                  <c:v>0.51568830107499997</c:v>
                </c:pt>
                <c:pt idx="720">
                  <c:v>0.51736310448699996</c:v>
                </c:pt>
                <c:pt idx="721">
                  <c:v>0.51905539761899999</c:v>
                </c:pt>
                <c:pt idx="722">
                  <c:v>0.52076588547199998</c:v>
                </c:pt>
                <c:pt idx="723">
                  <c:v>0.52249447037399999</c:v>
                </c:pt>
                <c:pt idx="724">
                  <c:v>0.52424167402800004</c:v>
                </c:pt>
                <c:pt idx="725">
                  <c:v>0.52600794908500004</c:v>
                </c:pt>
                <c:pt idx="726">
                  <c:v>0.52779279236900001</c:v>
                </c:pt>
                <c:pt idx="727">
                  <c:v>0.529598603444</c:v>
                </c:pt>
                <c:pt idx="728">
                  <c:v>0.53142470167599998</c:v>
                </c:pt>
                <c:pt idx="729">
                  <c:v>0.53327192925400002</c:v>
                </c:pt>
                <c:pt idx="730">
                  <c:v>0.53514055987700004</c:v>
                </c:pt>
                <c:pt idx="731">
                  <c:v>0.53702943653000002</c:v>
                </c:pt>
                <c:pt idx="732">
                  <c:v>0.53894191591999996</c:v>
                </c:pt>
                <c:pt idx="733">
                  <c:v>0.54087739293000003</c:v>
                </c:pt>
                <c:pt idx="734">
                  <c:v>0.542837294754</c:v>
                </c:pt>
                <c:pt idx="735">
                  <c:v>0.54481967887299998</c:v>
                </c:pt>
                <c:pt idx="736">
                  <c:v>0.54682672966799994</c:v>
                </c:pt>
                <c:pt idx="737">
                  <c:v>0.54885883754099996</c:v>
                </c:pt>
                <c:pt idx="738">
                  <c:v>0.55091592613100004</c:v>
                </c:pt>
                <c:pt idx="739">
                  <c:v>0.55299917488100003</c:v>
                </c:pt>
                <c:pt idx="740">
                  <c:v>0.55510889675099995</c:v>
                </c:pt>
                <c:pt idx="741">
                  <c:v>0.55724368790699996</c:v>
                </c:pt>
                <c:pt idx="742">
                  <c:v>0.55940863086500003</c:v>
                </c:pt>
                <c:pt idx="743">
                  <c:v>0.56160181865500003</c:v>
                </c:pt>
                <c:pt idx="744">
                  <c:v>0.56382561778999996</c:v>
                </c:pt>
                <c:pt idx="745">
                  <c:v>0.56607761322000005</c:v>
                </c:pt>
                <c:pt idx="746">
                  <c:v>0.56836007732399996</c:v>
                </c:pt>
                <c:pt idx="747">
                  <c:v>0.57067279748599997</c:v>
                </c:pt>
                <c:pt idx="748">
                  <c:v>0.57301925407099996</c:v>
                </c:pt>
                <c:pt idx="749">
                  <c:v>0.57539512145000005</c:v>
                </c:pt>
                <c:pt idx="750">
                  <c:v>0.57780614039300005</c:v>
                </c:pt>
                <c:pt idx="751">
                  <c:v>0.58024937204600002</c:v>
                </c:pt>
                <c:pt idx="752">
                  <c:v>0.58273064089500004</c:v>
                </c:pt>
                <c:pt idx="753">
                  <c:v>0.58524503075800005</c:v>
                </c:pt>
                <c:pt idx="754">
                  <c:v>0.587799159111</c:v>
                </c:pt>
                <c:pt idx="755">
                  <c:v>0.59038781774600002</c:v>
                </c:pt>
                <c:pt idx="756">
                  <c:v>0.59301444887300003</c:v>
                </c:pt>
                <c:pt idx="757">
                  <c:v>0.59568206844100002</c:v>
                </c:pt>
                <c:pt idx="758">
                  <c:v>0.59838718176700001</c:v>
                </c:pt>
                <c:pt idx="759">
                  <c:v>0.60113102762699999</c:v>
                </c:pt>
                <c:pt idx="760">
                  <c:v>0.60391692172</c:v>
                </c:pt>
                <c:pt idx="761">
                  <c:v>0.60674914984299999</c:v>
                </c:pt>
                <c:pt idx="762">
                  <c:v>0.60962781424300005</c:v>
                </c:pt>
                <c:pt idx="763">
                  <c:v>0.61254204570500004</c:v>
                </c:pt>
                <c:pt idx="764">
                  <c:v>0.61551225126300002</c:v>
                </c:pt>
                <c:pt idx="765">
                  <c:v>0.61851629263100005</c:v>
                </c:pt>
                <c:pt idx="766">
                  <c:v>0.62157468166899998</c:v>
                </c:pt>
                <c:pt idx="767">
                  <c:v>0.624671809124</c:v>
                </c:pt>
                <c:pt idx="768">
                  <c:v>0.62783318287400003</c:v>
                </c:pt>
                <c:pt idx="769">
                  <c:v>0.63103222425299998</c:v>
                </c:pt>
                <c:pt idx="770">
                  <c:v>0.63428839468300002</c:v>
                </c:pt>
                <c:pt idx="771">
                  <c:v>0.63759954244299999</c:v>
                </c:pt>
                <c:pt idx="772">
                  <c:v>0.64096353608500001</c:v>
                </c:pt>
                <c:pt idx="773">
                  <c:v>0.64438287732900001</c:v>
                </c:pt>
                <c:pt idx="774">
                  <c:v>0.64786061916299997</c:v>
                </c:pt>
                <c:pt idx="775">
                  <c:v>0.65139551051199995</c:v>
                </c:pt>
                <c:pt idx="776">
                  <c:v>0.65498811897599996</c:v>
                </c:pt>
                <c:pt idx="777">
                  <c:v>0.65864292232999999</c:v>
                </c:pt>
                <c:pt idx="778">
                  <c:v>0.66235971036899999</c:v>
                </c:pt>
                <c:pt idx="779">
                  <c:v>0.66614164630399997</c:v>
                </c:pt>
                <c:pt idx="780">
                  <c:v>0.66998612407000002</c:v>
                </c:pt>
                <c:pt idx="781">
                  <c:v>0.67389735325699995</c:v>
                </c:pt>
                <c:pt idx="782">
                  <c:v>0.67787672919200004</c:v>
                </c:pt>
                <c:pt idx="783">
                  <c:v>0.68192531159699998</c:v>
                </c:pt>
                <c:pt idx="784">
                  <c:v>0.68604292294199998</c:v>
                </c:pt>
                <c:pt idx="785">
                  <c:v>0.69023486897599995</c:v>
                </c:pt>
                <c:pt idx="786">
                  <c:v>0.69450104282199998</c:v>
                </c:pt>
                <c:pt idx="787">
                  <c:v>0.69884231138800001</c:v>
                </c:pt>
                <c:pt idx="788">
                  <c:v>0.70326151134699999</c:v>
                </c:pt>
                <c:pt idx="789">
                  <c:v>0.70775884689699997</c:v>
                </c:pt>
                <c:pt idx="790">
                  <c:v>0.71233746412700005</c:v>
                </c:pt>
                <c:pt idx="791">
                  <c:v>0.71699807752800004</c:v>
                </c:pt>
                <c:pt idx="792">
                  <c:v>0.72174463818599999</c:v>
                </c:pt>
                <c:pt idx="793">
                  <c:v>0.72657769488799995</c:v>
                </c:pt>
                <c:pt idx="794">
                  <c:v>0.73149849506999998</c:v>
                </c:pt>
                <c:pt idx="795">
                  <c:v>0.73651007407000002</c:v>
                </c:pt>
                <c:pt idx="796">
                  <c:v>0.74161364622000003</c:v>
                </c:pt>
                <c:pt idx="797">
                  <c:v>0.74681163173700005</c:v>
                </c:pt>
                <c:pt idx="798">
                  <c:v>0.752106002296</c:v>
                </c:pt>
                <c:pt idx="799">
                  <c:v>0.75749984810299997</c:v>
                </c:pt>
                <c:pt idx="800">
                  <c:v>0.76299438475799997</c:v>
                </c:pt>
                <c:pt idx="801">
                  <c:v>0.768592374583</c:v>
                </c:pt>
                <c:pt idx="802">
                  <c:v>0.77429573889100001</c:v>
                </c:pt>
                <c:pt idx="803">
                  <c:v>0.78010669392300003</c:v>
                </c:pt>
                <c:pt idx="804">
                  <c:v>0.786027879082</c:v>
                </c:pt>
                <c:pt idx="805">
                  <c:v>0.79206191324899999</c:v>
                </c:pt>
                <c:pt idx="806">
                  <c:v>0.79821211072800002</c:v>
                </c:pt>
                <c:pt idx="807">
                  <c:v>0.80447834509899996</c:v>
                </c:pt>
                <c:pt idx="808">
                  <c:v>0.81086564543399997</c:v>
                </c:pt>
                <c:pt idx="809">
                  <c:v>0.81737500071900004</c:v>
                </c:pt>
                <c:pt idx="810">
                  <c:v>0.82401119243999998</c:v>
                </c:pt>
                <c:pt idx="811">
                  <c:v>0.83077666797399996</c:v>
                </c:pt>
                <c:pt idx="812">
                  <c:v>0.83767272864599995</c:v>
                </c:pt>
                <c:pt idx="813">
                  <c:v>0.84470315465699997</c:v>
                </c:pt>
                <c:pt idx="814">
                  <c:v>0.85187088016400003</c:v>
                </c:pt>
                <c:pt idx="815">
                  <c:v>0.85917878928900004</c:v>
                </c:pt>
                <c:pt idx="816">
                  <c:v>0.86663032264100004</c:v>
                </c:pt>
                <c:pt idx="817">
                  <c:v>0.87422823663299998</c:v>
                </c:pt>
                <c:pt idx="818">
                  <c:v>0.88197611414900001</c:v>
                </c:pt>
                <c:pt idx="819">
                  <c:v>0.88987678007399995</c:v>
                </c:pt>
                <c:pt idx="820">
                  <c:v>0.89793376416100001</c:v>
                </c:pt>
                <c:pt idx="821">
                  <c:v>0.90615078667500004</c:v>
                </c:pt>
                <c:pt idx="822">
                  <c:v>0.91453111496200001</c:v>
                </c:pt>
                <c:pt idx="823">
                  <c:v>0.92307973437799995</c:v>
                </c:pt>
                <c:pt idx="824">
                  <c:v>0.93179753382300001</c:v>
                </c:pt>
                <c:pt idx="825">
                  <c:v>0.94068815716099996</c:v>
                </c:pt>
                <c:pt idx="826">
                  <c:v>0.94975841159899999</c:v>
                </c:pt>
                <c:pt idx="827">
                  <c:v>0.95900937010599996</c:v>
                </c:pt>
                <c:pt idx="828">
                  <c:v>0.96844740935999996</c:v>
                </c:pt>
                <c:pt idx="829">
                  <c:v>0.97807551555700001</c:v>
                </c:pt>
                <c:pt idx="830">
                  <c:v>0.98789840615400004</c:v>
                </c:pt>
                <c:pt idx="831">
                  <c:v>0.99791882658599995</c:v>
                </c:pt>
                <c:pt idx="832">
                  <c:v>1.00814171128</c:v>
                </c:pt>
                <c:pt idx="833">
                  <c:v>1.0185722287200001</c:v>
                </c:pt>
                <c:pt idx="834">
                  <c:v>1.02921342005</c:v>
                </c:pt>
                <c:pt idx="835">
                  <c:v>1.04007057622</c:v>
                </c:pt>
                <c:pt idx="836">
                  <c:v>1.05114830387</c:v>
                </c:pt>
                <c:pt idx="837">
                  <c:v>1.0624506147799999</c:v>
                </c:pt>
                <c:pt idx="838">
                  <c:v>1.0739838263399999</c:v>
                </c:pt>
                <c:pt idx="839">
                  <c:v>1.08575274528</c:v>
                </c:pt>
                <c:pt idx="840">
                  <c:v>1.0977612558600001</c:v>
                </c:pt>
                <c:pt idx="841">
                  <c:v>1.11001577022</c:v>
                </c:pt>
                <c:pt idx="842">
                  <c:v>1.12251895627</c:v>
                </c:pt>
                <c:pt idx="843">
                  <c:v>1.1352787632100001</c:v>
                </c:pt>
                <c:pt idx="844">
                  <c:v>1.14829852279</c:v>
                </c:pt>
                <c:pt idx="845">
                  <c:v>1.16158611214</c:v>
                </c:pt>
                <c:pt idx="846">
                  <c:v>1.17514641326</c:v>
                </c:pt>
                <c:pt idx="847">
                  <c:v>1.1889838713900001</c:v>
                </c:pt>
                <c:pt idx="848">
                  <c:v>1.2031095790699999</c:v>
                </c:pt>
                <c:pt idx="849">
                  <c:v>1.2175206222299999</c:v>
                </c:pt>
                <c:pt idx="850">
                  <c:v>1.23223280515</c:v>
                </c:pt>
                <c:pt idx="851">
                  <c:v>1.24723436049</c:v>
                </c:pt>
                <c:pt idx="852">
                  <c:v>1.2625521899500001</c:v>
                </c:pt>
                <c:pt idx="853">
                  <c:v>1.2781859254800001</c:v>
                </c:pt>
                <c:pt idx="854">
                  <c:v>1.2941400485200001</c:v>
                </c:pt>
                <c:pt idx="855">
                  <c:v>1.3104262035700001</c:v>
                </c:pt>
                <c:pt idx="856">
                  <c:v>1.3270421972699999</c:v>
                </c:pt>
                <c:pt idx="857">
                  <c:v>1.3439997057499999</c:v>
                </c:pt>
                <c:pt idx="858">
                  <c:v>1.3613061071300001</c:v>
                </c:pt>
                <c:pt idx="859">
                  <c:v>1.3789698478400001</c:v>
                </c:pt>
                <c:pt idx="860">
                  <c:v>1.3969969825599999</c:v>
                </c:pt>
                <c:pt idx="861">
                  <c:v>1.4153944547899999</c:v>
                </c:pt>
                <c:pt idx="862">
                  <c:v>1.4341697787200001</c:v>
                </c:pt>
                <c:pt idx="863">
                  <c:v>1.4533311252100001</c:v>
                </c:pt>
                <c:pt idx="864">
                  <c:v>1.47288576254</c:v>
                </c:pt>
                <c:pt idx="865">
                  <c:v>1.49284217999</c:v>
                </c:pt>
                <c:pt idx="866">
                  <c:v>1.5132084021400001</c:v>
                </c:pt>
                <c:pt idx="867">
                  <c:v>1.53399222795</c:v>
                </c:pt>
                <c:pt idx="868">
                  <c:v>1.55520204089</c:v>
                </c:pt>
                <c:pt idx="869">
                  <c:v>1.5768465167200001</c:v>
                </c:pt>
                <c:pt idx="870">
                  <c:v>1.5989342119100001</c:v>
                </c:pt>
                <c:pt idx="871">
                  <c:v>1.6214738279700001</c:v>
                </c:pt>
                <c:pt idx="872">
                  <c:v>1.64447648794</c:v>
                </c:pt>
                <c:pt idx="873">
                  <c:v>1.66794686544</c:v>
                </c:pt>
                <c:pt idx="874">
                  <c:v>1.69189639616</c:v>
                </c:pt>
                <c:pt idx="875">
                  <c:v>1.7163323187499999</c:v>
                </c:pt>
                <c:pt idx="876">
                  <c:v>1.7412679795499999</c:v>
                </c:pt>
                <c:pt idx="877">
                  <c:v>1.7667127284999999</c:v>
                </c:pt>
                <c:pt idx="878">
                  <c:v>1.792673604</c:v>
                </c:pt>
                <c:pt idx="879">
                  <c:v>1.81916237116</c:v>
                </c:pt>
                <c:pt idx="880">
                  <c:v>1.8461882645100001</c:v>
                </c:pt>
                <c:pt idx="881">
                  <c:v>1.8737599782100001</c:v>
                </c:pt>
                <c:pt idx="882">
                  <c:v>1.90189076407</c:v>
                </c:pt>
                <c:pt idx="883">
                  <c:v>1.93059046081</c:v>
                </c:pt>
                <c:pt idx="884">
                  <c:v>1.9598702905500001</c:v>
                </c:pt>
                <c:pt idx="885">
                  <c:v>1.9897388654399999</c:v>
                </c:pt>
                <c:pt idx="886">
                  <c:v>2.0202085423199998</c:v>
                </c:pt>
                <c:pt idx="887">
                  <c:v>2.0512902152999999</c:v>
                </c:pt>
                <c:pt idx="888">
                  <c:v>2.0829931573399998</c:v>
                </c:pt>
                <c:pt idx="889">
                  <c:v>2.1153376816799998</c:v>
                </c:pt>
                <c:pt idx="890">
                  <c:v>2.14832925256</c:v>
                </c:pt>
                <c:pt idx="891">
                  <c:v>2.18196915007</c:v>
                </c:pt>
                <c:pt idx="892">
                  <c:v>2.2162795805500002</c:v>
                </c:pt>
                <c:pt idx="893">
                  <c:v>2.2512789635699999</c:v>
                </c:pt>
                <c:pt idx="894">
                  <c:v>2.2869679923700001</c:v>
                </c:pt>
                <c:pt idx="895">
                  <c:v>2.3233548775099999</c:v>
                </c:pt>
                <c:pt idx="896">
                  <c:v>2.3604794389200001</c:v>
                </c:pt>
                <c:pt idx="897">
                  <c:v>2.3983146294100002</c:v>
                </c:pt>
                <c:pt idx="898">
                  <c:v>2.43690409407</c:v>
                </c:pt>
                <c:pt idx="899">
                  <c:v>2.4762574751300002</c:v>
                </c:pt>
                <c:pt idx="900">
                  <c:v>2.5163700227799999</c:v>
                </c:pt>
                <c:pt idx="901">
                  <c:v>2.5572691471</c:v>
                </c:pt>
                <c:pt idx="902">
                  <c:v>2.5989649939900001</c:v>
                </c:pt>
                <c:pt idx="903">
                  <c:v>2.64146699398</c:v>
                </c:pt>
                <c:pt idx="904">
                  <c:v>2.6847929941199999</c:v>
                </c:pt>
                <c:pt idx="905">
                  <c:v>2.7289638761599999</c:v>
                </c:pt>
                <c:pt idx="906">
                  <c:v>2.7739849426799998</c:v>
                </c:pt>
                <c:pt idx="907">
                  <c:v>2.8198498242499999</c:v>
                </c:pt>
                <c:pt idx="908">
                  <c:v>2.8666199685599998</c:v>
                </c:pt>
                <c:pt idx="909">
                  <c:v>2.9142560504400001</c:v>
                </c:pt>
                <c:pt idx="910">
                  <c:v>2.9628187533800001</c:v>
                </c:pt>
                <c:pt idx="911">
                  <c:v>3.0122888220999999</c:v>
                </c:pt>
                <c:pt idx="912">
                  <c:v>3.0627000631999999</c:v>
                </c:pt>
                <c:pt idx="913">
                  <c:v>3.11406137077</c:v>
                </c:pt>
                <c:pt idx="914">
                  <c:v>3.16638750129</c:v>
                </c:pt>
                <c:pt idx="915">
                  <c:v>3.21969171843</c:v>
                </c:pt>
                <c:pt idx="916">
                  <c:v>3.2739887007899999</c:v>
                </c:pt>
                <c:pt idx="917">
                  <c:v>3.3292945396800002</c:v>
                </c:pt>
                <c:pt idx="918">
                  <c:v>3.3856263978899999</c:v>
                </c:pt>
                <c:pt idx="919">
                  <c:v>3.4429933467699998</c:v>
                </c:pt>
                <c:pt idx="920">
                  <c:v>3.50140989384</c:v>
                </c:pt>
                <c:pt idx="921">
                  <c:v>3.5608970479200002</c:v>
                </c:pt>
                <c:pt idx="922">
                  <c:v>3.6214672705300002</c:v>
                </c:pt>
                <c:pt idx="923">
                  <c:v>3.6831358220700001</c:v>
                </c:pt>
                <c:pt idx="924">
                  <c:v>3.74591705378</c:v>
                </c:pt>
                <c:pt idx="925">
                  <c:v>3.8098257795300001</c:v>
                </c:pt>
                <c:pt idx="926">
                  <c:v>3.8748773595000001</c:v>
                </c:pt>
                <c:pt idx="927">
                  <c:v>3.94108642621</c:v>
                </c:pt>
                <c:pt idx="928">
                  <c:v>4.0084710657300002</c:v>
                </c:pt>
                <c:pt idx="929">
                  <c:v>4.0770425491099997</c:v>
                </c:pt>
                <c:pt idx="930">
                  <c:v>4.1468172230000002</c:v>
                </c:pt>
                <c:pt idx="931">
                  <c:v>4.2178097247400004</c:v>
                </c:pt>
                <c:pt idx="932">
                  <c:v>4.2900355582999996</c:v>
                </c:pt>
                <c:pt idx="933">
                  <c:v>4.3635092348100004</c:v>
                </c:pt>
                <c:pt idx="934">
                  <c:v>4.4382455690000002</c:v>
                </c:pt>
                <c:pt idx="935">
                  <c:v>4.5142605683300001</c:v>
                </c:pt>
                <c:pt idx="936">
                  <c:v>4.5915658319399997</c:v>
                </c:pt>
                <c:pt idx="937">
                  <c:v>4.6701780878800001</c:v>
                </c:pt>
                <c:pt idx="938">
                  <c:v>4.7501082767399998</c:v>
                </c:pt>
                <c:pt idx="939">
                  <c:v>4.8313756211700003</c:v>
                </c:pt>
                <c:pt idx="940">
                  <c:v>4.9139917006999996</c:v>
                </c:pt>
                <c:pt idx="941">
                  <c:v>4.9979706744000003</c:v>
                </c:pt>
                <c:pt idx="942">
                  <c:v>5.0833262351700004</c:v>
                </c:pt>
                <c:pt idx="943">
                  <c:v>5.1700729020900003</c:v>
                </c:pt>
                <c:pt idx="944">
                  <c:v>5.2582221232300004</c:v>
                </c:pt>
                <c:pt idx="945">
                  <c:v>5.3477870580199998</c:v>
                </c:pt>
                <c:pt idx="946">
                  <c:v>5.4387827176999997</c:v>
                </c:pt>
                <c:pt idx="947">
                  <c:v>5.5312203769200003</c:v>
                </c:pt>
                <c:pt idx="948">
                  <c:v>5.6251129395400001</c:v>
                </c:pt>
                <c:pt idx="949">
                  <c:v>5.7204726911400003</c:v>
                </c:pt>
                <c:pt idx="950">
                  <c:v>5.8173116467800003</c:v>
                </c:pt>
                <c:pt idx="951">
                  <c:v>5.9156404401099998</c:v>
                </c:pt>
                <c:pt idx="952">
                  <c:v>6.0154705149099996</c:v>
                </c:pt>
                <c:pt idx="953">
                  <c:v>6.1168140264800002</c:v>
                </c:pt>
                <c:pt idx="954">
                  <c:v>6.2196867144899999</c:v>
                </c:pt>
                <c:pt idx="955">
                  <c:v>6.3241010663299999</c:v>
                </c:pt>
                <c:pt idx="956">
                  <c:v>6.4300506323500004</c:v>
                </c:pt>
                <c:pt idx="957">
                  <c:v>6.5375353345200002</c:v>
                </c:pt>
                <c:pt idx="958">
                  <c:v>6.64659734524</c:v>
                </c:pt>
                <c:pt idx="959">
                  <c:v>6.7572225691999996</c:v>
                </c:pt>
                <c:pt idx="960">
                  <c:v>6.8694248653700001</c:v>
                </c:pt>
                <c:pt idx="961">
                  <c:v>6.9832386179199997</c:v>
                </c:pt>
                <c:pt idx="962">
                  <c:v>7.0986146891999997</c:v>
                </c:pt>
                <c:pt idx="963">
                  <c:v>7.2156072843699999</c:v>
                </c:pt>
                <c:pt idx="964">
                  <c:v>7.3342176205999996</c:v>
                </c:pt>
                <c:pt idx="965">
                  <c:v>7.4544309714999999</c:v>
                </c:pt>
                <c:pt idx="966">
                  <c:v>7.5762701683599998</c:v>
                </c:pt>
                <c:pt idx="967">
                  <c:v>7.6997318723500001</c:v>
                </c:pt>
                <c:pt idx="968">
                  <c:v>7.8248220792399996</c:v>
                </c:pt>
                <c:pt idx="969">
                  <c:v>7.9515488957400002</c:v>
                </c:pt>
                <c:pt idx="970">
                  <c:v>8.0799116986200001</c:v>
                </c:pt>
                <c:pt idx="971">
                  <c:v>8.2099144445299999</c:v>
                </c:pt>
                <c:pt idx="972">
                  <c:v>8.3415590038800005</c:v>
                </c:pt>
                <c:pt idx="973">
                  <c:v>8.4748472310899992</c:v>
                </c:pt>
                <c:pt idx="974">
                  <c:v>8.6097802161899999</c:v>
                </c:pt>
                <c:pt idx="975">
                  <c:v>8.7463582879700006</c:v>
                </c:pt>
                <c:pt idx="976">
                  <c:v>8.8845810635099998</c:v>
                </c:pt>
                <c:pt idx="977">
                  <c:v>9.0244483468900007</c:v>
                </c:pt>
                <c:pt idx="978">
                  <c:v>9.1659580925200004</c:v>
                </c:pt>
                <c:pt idx="979">
                  <c:v>9.3091084152800008</c:v>
                </c:pt>
                <c:pt idx="980">
                  <c:v>9.4538966006600003</c:v>
                </c:pt>
                <c:pt idx="981">
                  <c:v>9.6003193949199996</c:v>
                </c:pt>
                <c:pt idx="982">
                  <c:v>9.7483725766599996</c:v>
                </c:pt>
                <c:pt idx="983">
                  <c:v>9.8980514560599993</c:v>
                </c:pt>
                <c:pt idx="984">
                  <c:v>10.049350631299999</c:v>
                </c:pt>
                <c:pt idx="985">
                  <c:v>10.2022640031</c:v>
                </c:pt>
                <c:pt idx="986">
                  <c:v>10.356784791300001</c:v>
                </c:pt>
                <c:pt idx="987">
                  <c:v>10.5129054938</c:v>
                </c:pt>
                <c:pt idx="988">
                  <c:v>10.67061801</c:v>
                </c:pt>
                <c:pt idx="989">
                  <c:v>10.829913450999999</c:v>
                </c:pt>
                <c:pt idx="990">
                  <c:v>10.990782278899999</c:v>
                </c:pt>
                <c:pt idx="991">
                  <c:v>11.153214135000001</c:v>
                </c:pt>
                <c:pt idx="992">
                  <c:v>11.3171982859</c:v>
                </c:pt>
                <c:pt idx="993">
                  <c:v>11.4827228684</c:v>
                </c:pt>
                <c:pt idx="994">
                  <c:v>11.649775758000001</c:v>
                </c:pt>
                <c:pt idx="995">
                  <c:v>11.8183436167</c:v>
                </c:pt>
                <c:pt idx="996">
                  <c:v>11.988412996299999</c:v>
                </c:pt>
                <c:pt idx="997">
                  <c:v>12.1599692537</c:v>
                </c:pt>
                <c:pt idx="998">
                  <c:v>12.3329976316</c:v>
                </c:pt>
                <c:pt idx="999">
                  <c:v>12.5074818177</c:v>
                </c:pt>
                <c:pt idx="1000">
                  <c:v>12.683405845399999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84720256"/>
        <c:axId val="384739584"/>
      </c:scatterChart>
      <c:valAx>
        <c:axId val="384720256"/>
        <c:scaling>
          <c:orientation val="minMax"/>
          <c:max val="50"/>
          <c:min val="-50"/>
        </c:scaling>
        <c:delete val="0"/>
        <c:axPos val="b"/>
        <c:title>
          <c:tx>
            <c:rich>
              <a:bodyPr/>
              <a:lstStyle/>
              <a:p>
                <a:pPr>
                  <a:defRPr sz="800"/>
                </a:pPr>
                <a:r>
                  <a:rPr lang="en-US" sz="800"/>
                  <a:t>Distance from center of drift magnet [cm]</a:t>
                </a:r>
              </a:p>
            </c:rich>
          </c:tx>
          <c:layout/>
          <c:overlay val="0"/>
        </c:title>
        <c:numFmt formatCode="#,##0" sourceLinked="0"/>
        <c:majorTickMark val="in"/>
        <c:minorTickMark val="none"/>
        <c:tickLblPos val="nextTo"/>
        <c:txPr>
          <a:bodyPr/>
          <a:lstStyle/>
          <a:p>
            <a:pPr>
              <a:defRPr sz="800" b="0"/>
            </a:pPr>
            <a:endParaRPr lang="en-US"/>
          </a:p>
        </c:txPr>
        <c:crossAx val="384739584"/>
        <c:crossesAt val="-15"/>
        <c:crossBetween val="midCat"/>
      </c:valAx>
      <c:valAx>
        <c:axId val="384739584"/>
        <c:scaling>
          <c:orientation val="minMax"/>
        </c:scaling>
        <c:delete val="0"/>
        <c:axPos val="l"/>
        <c:majorGridlines/>
        <c:title>
          <c:tx>
            <c:rich>
              <a:bodyPr/>
              <a:lstStyle/>
              <a:p>
                <a:pPr>
                  <a:defRPr sz="800"/>
                </a:pPr>
                <a:r>
                  <a:rPr lang="en-US" sz="800"/>
                  <a:t>Transverse magnetic field [Gauss]</a:t>
                </a:r>
              </a:p>
            </c:rich>
          </c:tx>
          <c:layout/>
          <c:overlay val="0"/>
        </c:title>
        <c:numFmt formatCode="#,##0" sourceLinked="0"/>
        <c:majorTickMark val="none"/>
        <c:minorTickMark val="none"/>
        <c:tickLblPos val="nextTo"/>
        <c:txPr>
          <a:bodyPr/>
          <a:lstStyle/>
          <a:p>
            <a:pPr>
              <a:defRPr sz="800" b="0"/>
            </a:pPr>
            <a:endParaRPr lang="en-US"/>
          </a:p>
        </c:txPr>
        <c:crossAx val="384720256"/>
        <c:crossesAt val="-50"/>
        <c:crossBetween val="midCat"/>
      </c:valAx>
      <c:spPr>
        <a:ln w="22225" cmpd="sng">
          <a:solidFill>
            <a:schemeClr val="tx1">
              <a:tint val="75000"/>
              <a:shade val="95000"/>
              <a:satMod val="105000"/>
            </a:schemeClr>
          </a:solidFill>
          <a:prstDash val="solid"/>
        </a:ln>
      </c:spPr>
    </c:plotArea>
    <c:legend>
      <c:legendPos val="r"/>
      <c:layout>
        <c:manualLayout>
          <c:xMode val="edge"/>
          <c:yMode val="edge"/>
          <c:x val="0.11438119524578415"/>
          <c:y val="0.10182835183168287"/>
          <c:w val="0.36328538437995606"/>
          <c:h val="0.22017994117098547"/>
        </c:manualLayout>
      </c:layout>
      <c:overlay val="0"/>
      <c:spPr>
        <a:solidFill>
          <a:schemeClr val="bg1"/>
        </a:solidFill>
      </c:spPr>
      <c:txPr>
        <a:bodyPr/>
        <a:lstStyle/>
        <a:p>
          <a:pPr>
            <a:defRPr sz="800"/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 b="1"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1729571986985197"/>
          <c:y val="5.4165522859900644E-2"/>
          <c:w val="0.84751475832962742"/>
          <c:h val="0.7849270367921567"/>
        </c:manualLayout>
      </c:layout>
      <c:scatterChart>
        <c:scatterStyle val="lineMarker"/>
        <c:varyColors val="0"/>
        <c:ser>
          <c:idx val="3"/>
          <c:order val="0"/>
          <c:tx>
            <c:v>Exp. Coil standard</c:v>
          </c:tx>
          <c:spPr>
            <a:ln>
              <a:solidFill>
                <a:srgbClr val="FF0000"/>
              </a:solidFill>
            </a:ln>
          </c:spPr>
          <c:marker>
            <c:symbol val="none"/>
          </c:marker>
          <c:xVal>
            <c:numRef>
              <c:f>Sheet1!$A$3:$A$1003</c:f>
              <c:numCache>
                <c:formatCode>General</c:formatCode>
                <c:ptCount val="1001"/>
                <c:pt idx="0">
                  <c:v>-50</c:v>
                </c:pt>
                <c:pt idx="1">
                  <c:v>-49.9</c:v>
                </c:pt>
                <c:pt idx="2">
                  <c:v>-49.8</c:v>
                </c:pt>
                <c:pt idx="3">
                  <c:v>-49.7</c:v>
                </c:pt>
                <c:pt idx="4">
                  <c:v>-49.6</c:v>
                </c:pt>
                <c:pt idx="5">
                  <c:v>-49.5</c:v>
                </c:pt>
                <c:pt idx="6">
                  <c:v>-49.4</c:v>
                </c:pt>
                <c:pt idx="7">
                  <c:v>-49.3</c:v>
                </c:pt>
                <c:pt idx="8">
                  <c:v>-49.2</c:v>
                </c:pt>
                <c:pt idx="9">
                  <c:v>-49.1</c:v>
                </c:pt>
                <c:pt idx="10">
                  <c:v>-49</c:v>
                </c:pt>
                <c:pt idx="11">
                  <c:v>-48.9</c:v>
                </c:pt>
                <c:pt idx="12">
                  <c:v>-48.8</c:v>
                </c:pt>
                <c:pt idx="13">
                  <c:v>-48.7</c:v>
                </c:pt>
                <c:pt idx="14">
                  <c:v>-48.6</c:v>
                </c:pt>
                <c:pt idx="15">
                  <c:v>-48.5</c:v>
                </c:pt>
                <c:pt idx="16">
                  <c:v>-48.4</c:v>
                </c:pt>
                <c:pt idx="17">
                  <c:v>-48.3</c:v>
                </c:pt>
                <c:pt idx="18">
                  <c:v>-48.2</c:v>
                </c:pt>
                <c:pt idx="19">
                  <c:v>-48.1</c:v>
                </c:pt>
                <c:pt idx="20">
                  <c:v>-48</c:v>
                </c:pt>
                <c:pt idx="21">
                  <c:v>-47.9</c:v>
                </c:pt>
                <c:pt idx="22">
                  <c:v>-47.8</c:v>
                </c:pt>
                <c:pt idx="23">
                  <c:v>-47.7</c:v>
                </c:pt>
                <c:pt idx="24">
                  <c:v>-47.6</c:v>
                </c:pt>
                <c:pt idx="25">
                  <c:v>-47.5</c:v>
                </c:pt>
                <c:pt idx="26">
                  <c:v>-47.4</c:v>
                </c:pt>
                <c:pt idx="27">
                  <c:v>-47.3</c:v>
                </c:pt>
                <c:pt idx="28">
                  <c:v>-47.2</c:v>
                </c:pt>
                <c:pt idx="29">
                  <c:v>-47.1</c:v>
                </c:pt>
                <c:pt idx="30">
                  <c:v>-47</c:v>
                </c:pt>
                <c:pt idx="31">
                  <c:v>-46.9</c:v>
                </c:pt>
                <c:pt idx="32">
                  <c:v>-46.8</c:v>
                </c:pt>
                <c:pt idx="33">
                  <c:v>-46.7</c:v>
                </c:pt>
                <c:pt idx="34">
                  <c:v>-46.6</c:v>
                </c:pt>
                <c:pt idx="35">
                  <c:v>-46.5</c:v>
                </c:pt>
                <c:pt idx="36">
                  <c:v>-46.4</c:v>
                </c:pt>
                <c:pt idx="37">
                  <c:v>-46.3</c:v>
                </c:pt>
                <c:pt idx="38">
                  <c:v>-46.2</c:v>
                </c:pt>
                <c:pt idx="39">
                  <c:v>-46.1</c:v>
                </c:pt>
                <c:pt idx="40">
                  <c:v>-46</c:v>
                </c:pt>
                <c:pt idx="41">
                  <c:v>-45.9</c:v>
                </c:pt>
                <c:pt idx="42">
                  <c:v>-45.8</c:v>
                </c:pt>
                <c:pt idx="43">
                  <c:v>-45.7</c:v>
                </c:pt>
                <c:pt idx="44">
                  <c:v>-45.6</c:v>
                </c:pt>
                <c:pt idx="45">
                  <c:v>-45.5</c:v>
                </c:pt>
                <c:pt idx="46">
                  <c:v>-45.4</c:v>
                </c:pt>
                <c:pt idx="47">
                  <c:v>-45.3</c:v>
                </c:pt>
                <c:pt idx="48">
                  <c:v>-45.2</c:v>
                </c:pt>
                <c:pt idx="49">
                  <c:v>-45.1</c:v>
                </c:pt>
                <c:pt idx="50">
                  <c:v>-45</c:v>
                </c:pt>
                <c:pt idx="51">
                  <c:v>-44.9</c:v>
                </c:pt>
                <c:pt idx="52">
                  <c:v>-44.8</c:v>
                </c:pt>
                <c:pt idx="53">
                  <c:v>-44.7</c:v>
                </c:pt>
                <c:pt idx="54">
                  <c:v>-44.6</c:v>
                </c:pt>
                <c:pt idx="55">
                  <c:v>-44.5</c:v>
                </c:pt>
                <c:pt idx="56">
                  <c:v>-44.4</c:v>
                </c:pt>
                <c:pt idx="57">
                  <c:v>-44.3</c:v>
                </c:pt>
                <c:pt idx="58">
                  <c:v>-44.2</c:v>
                </c:pt>
                <c:pt idx="59">
                  <c:v>-44.1</c:v>
                </c:pt>
                <c:pt idx="60">
                  <c:v>-44</c:v>
                </c:pt>
                <c:pt idx="61">
                  <c:v>-43.9</c:v>
                </c:pt>
                <c:pt idx="62">
                  <c:v>-43.8</c:v>
                </c:pt>
                <c:pt idx="63">
                  <c:v>-43.7</c:v>
                </c:pt>
                <c:pt idx="64">
                  <c:v>-43.6</c:v>
                </c:pt>
                <c:pt idx="65">
                  <c:v>-43.5</c:v>
                </c:pt>
                <c:pt idx="66">
                  <c:v>-43.4</c:v>
                </c:pt>
                <c:pt idx="67">
                  <c:v>-43.3</c:v>
                </c:pt>
                <c:pt idx="68">
                  <c:v>-43.2</c:v>
                </c:pt>
                <c:pt idx="69">
                  <c:v>-43.1</c:v>
                </c:pt>
                <c:pt idx="70">
                  <c:v>-43</c:v>
                </c:pt>
                <c:pt idx="71">
                  <c:v>-42.9</c:v>
                </c:pt>
                <c:pt idx="72">
                  <c:v>-42.8</c:v>
                </c:pt>
                <c:pt idx="73">
                  <c:v>-42.7</c:v>
                </c:pt>
                <c:pt idx="74">
                  <c:v>-42.6</c:v>
                </c:pt>
                <c:pt idx="75">
                  <c:v>-42.5</c:v>
                </c:pt>
                <c:pt idx="76">
                  <c:v>-42.4</c:v>
                </c:pt>
                <c:pt idx="77">
                  <c:v>-42.3</c:v>
                </c:pt>
                <c:pt idx="78">
                  <c:v>-42.2</c:v>
                </c:pt>
                <c:pt idx="79">
                  <c:v>-42.1</c:v>
                </c:pt>
                <c:pt idx="80">
                  <c:v>-42</c:v>
                </c:pt>
                <c:pt idx="81">
                  <c:v>-41.9</c:v>
                </c:pt>
                <c:pt idx="82">
                  <c:v>-41.8</c:v>
                </c:pt>
                <c:pt idx="83">
                  <c:v>-41.7</c:v>
                </c:pt>
                <c:pt idx="84">
                  <c:v>-41.6</c:v>
                </c:pt>
                <c:pt idx="85">
                  <c:v>-41.5</c:v>
                </c:pt>
                <c:pt idx="86">
                  <c:v>-41.4</c:v>
                </c:pt>
                <c:pt idx="87">
                  <c:v>-41.3</c:v>
                </c:pt>
                <c:pt idx="88">
                  <c:v>-41.2</c:v>
                </c:pt>
                <c:pt idx="89">
                  <c:v>-41.1</c:v>
                </c:pt>
                <c:pt idx="90">
                  <c:v>-41</c:v>
                </c:pt>
                <c:pt idx="91">
                  <c:v>-40.9</c:v>
                </c:pt>
                <c:pt idx="92">
                  <c:v>-40.799999999999997</c:v>
                </c:pt>
                <c:pt idx="93">
                  <c:v>-40.700000000000003</c:v>
                </c:pt>
                <c:pt idx="94">
                  <c:v>-40.6</c:v>
                </c:pt>
                <c:pt idx="95">
                  <c:v>-40.5</c:v>
                </c:pt>
                <c:pt idx="96">
                  <c:v>-40.4</c:v>
                </c:pt>
                <c:pt idx="97">
                  <c:v>-40.299999999999997</c:v>
                </c:pt>
                <c:pt idx="98">
                  <c:v>-40.200000000000003</c:v>
                </c:pt>
                <c:pt idx="99">
                  <c:v>-40.1</c:v>
                </c:pt>
                <c:pt idx="100">
                  <c:v>-40</c:v>
                </c:pt>
                <c:pt idx="101">
                  <c:v>-39.9</c:v>
                </c:pt>
                <c:pt idx="102">
                  <c:v>-39.799999999999997</c:v>
                </c:pt>
                <c:pt idx="103">
                  <c:v>-39.700000000000003</c:v>
                </c:pt>
                <c:pt idx="104">
                  <c:v>-39.6</c:v>
                </c:pt>
                <c:pt idx="105">
                  <c:v>-39.5</c:v>
                </c:pt>
                <c:pt idx="106">
                  <c:v>-39.4</c:v>
                </c:pt>
                <c:pt idx="107">
                  <c:v>-39.299999999999997</c:v>
                </c:pt>
                <c:pt idx="108">
                  <c:v>-39.200000000000003</c:v>
                </c:pt>
                <c:pt idx="109">
                  <c:v>-39.1</c:v>
                </c:pt>
                <c:pt idx="110">
                  <c:v>-39</c:v>
                </c:pt>
                <c:pt idx="111">
                  <c:v>-38.9</c:v>
                </c:pt>
                <c:pt idx="112">
                  <c:v>-38.799999999999997</c:v>
                </c:pt>
                <c:pt idx="113">
                  <c:v>-38.700000000000003</c:v>
                </c:pt>
                <c:pt idx="114">
                  <c:v>-38.6</c:v>
                </c:pt>
                <c:pt idx="115">
                  <c:v>-38.5</c:v>
                </c:pt>
                <c:pt idx="116">
                  <c:v>-38.4</c:v>
                </c:pt>
                <c:pt idx="117">
                  <c:v>-38.299999999999997</c:v>
                </c:pt>
                <c:pt idx="118">
                  <c:v>-38.200000000000003</c:v>
                </c:pt>
                <c:pt idx="119">
                  <c:v>-38.1</c:v>
                </c:pt>
                <c:pt idx="120">
                  <c:v>-38</c:v>
                </c:pt>
                <c:pt idx="121">
                  <c:v>-37.9</c:v>
                </c:pt>
                <c:pt idx="122">
                  <c:v>-37.799999999999997</c:v>
                </c:pt>
                <c:pt idx="123">
                  <c:v>-37.700000000000003</c:v>
                </c:pt>
                <c:pt idx="124">
                  <c:v>-37.6</c:v>
                </c:pt>
                <c:pt idx="125">
                  <c:v>-37.5</c:v>
                </c:pt>
                <c:pt idx="126">
                  <c:v>-37.4</c:v>
                </c:pt>
                <c:pt idx="127">
                  <c:v>-37.299999999999997</c:v>
                </c:pt>
                <c:pt idx="128">
                  <c:v>-37.200000000000003</c:v>
                </c:pt>
                <c:pt idx="129">
                  <c:v>-37.1</c:v>
                </c:pt>
                <c:pt idx="130">
                  <c:v>-37</c:v>
                </c:pt>
                <c:pt idx="131">
                  <c:v>-36.9</c:v>
                </c:pt>
                <c:pt idx="132">
                  <c:v>-36.799999999999997</c:v>
                </c:pt>
                <c:pt idx="133">
                  <c:v>-36.700000000000003</c:v>
                </c:pt>
                <c:pt idx="134">
                  <c:v>-36.6</c:v>
                </c:pt>
                <c:pt idx="135">
                  <c:v>-36.5</c:v>
                </c:pt>
                <c:pt idx="136">
                  <c:v>-36.4</c:v>
                </c:pt>
                <c:pt idx="137">
                  <c:v>-36.299999999999997</c:v>
                </c:pt>
                <c:pt idx="138">
                  <c:v>-36.200000000000003</c:v>
                </c:pt>
                <c:pt idx="139">
                  <c:v>-36.1</c:v>
                </c:pt>
                <c:pt idx="140">
                  <c:v>-36</c:v>
                </c:pt>
                <c:pt idx="141">
                  <c:v>-35.9</c:v>
                </c:pt>
                <c:pt idx="142">
                  <c:v>-35.799999999999997</c:v>
                </c:pt>
                <c:pt idx="143">
                  <c:v>-35.700000000000003</c:v>
                </c:pt>
                <c:pt idx="144">
                  <c:v>-35.6</c:v>
                </c:pt>
                <c:pt idx="145">
                  <c:v>-35.5</c:v>
                </c:pt>
                <c:pt idx="146">
                  <c:v>-35.4</c:v>
                </c:pt>
                <c:pt idx="147">
                  <c:v>-35.299999999999997</c:v>
                </c:pt>
                <c:pt idx="148">
                  <c:v>-35.200000000000003</c:v>
                </c:pt>
                <c:pt idx="149">
                  <c:v>-35.1</c:v>
                </c:pt>
                <c:pt idx="150">
                  <c:v>-35</c:v>
                </c:pt>
                <c:pt idx="151">
                  <c:v>-34.9</c:v>
                </c:pt>
                <c:pt idx="152">
                  <c:v>-34.799999999999997</c:v>
                </c:pt>
                <c:pt idx="153">
                  <c:v>-34.700000000000003</c:v>
                </c:pt>
                <c:pt idx="154">
                  <c:v>-34.6</c:v>
                </c:pt>
                <c:pt idx="155">
                  <c:v>-34.5</c:v>
                </c:pt>
                <c:pt idx="156">
                  <c:v>-34.4</c:v>
                </c:pt>
                <c:pt idx="157">
                  <c:v>-34.299999999999997</c:v>
                </c:pt>
                <c:pt idx="158">
                  <c:v>-34.200000000000003</c:v>
                </c:pt>
                <c:pt idx="159">
                  <c:v>-34.1</c:v>
                </c:pt>
                <c:pt idx="160">
                  <c:v>-34</c:v>
                </c:pt>
                <c:pt idx="161">
                  <c:v>-33.9</c:v>
                </c:pt>
                <c:pt idx="162">
                  <c:v>-33.799999999999997</c:v>
                </c:pt>
                <c:pt idx="163">
                  <c:v>-33.700000000000003</c:v>
                </c:pt>
                <c:pt idx="164">
                  <c:v>-33.6</c:v>
                </c:pt>
                <c:pt idx="165">
                  <c:v>-33.5</c:v>
                </c:pt>
                <c:pt idx="166">
                  <c:v>-33.4</c:v>
                </c:pt>
                <c:pt idx="167">
                  <c:v>-33.299999999999997</c:v>
                </c:pt>
                <c:pt idx="168">
                  <c:v>-33.200000000000003</c:v>
                </c:pt>
                <c:pt idx="169">
                  <c:v>-33.1</c:v>
                </c:pt>
                <c:pt idx="170">
                  <c:v>-33</c:v>
                </c:pt>
                <c:pt idx="171">
                  <c:v>-32.9</c:v>
                </c:pt>
                <c:pt idx="172">
                  <c:v>-32.799999999999997</c:v>
                </c:pt>
                <c:pt idx="173">
                  <c:v>-32.700000000000003</c:v>
                </c:pt>
                <c:pt idx="174">
                  <c:v>-32.6</c:v>
                </c:pt>
                <c:pt idx="175">
                  <c:v>-32.5</c:v>
                </c:pt>
                <c:pt idx="176">
                  <c:v>-32.4</c:v>
                </c:pt>
                <c:pt idx="177">
                  <c:v>-32.299999999999997</c:v>
                </c:pt>
                <c:pt idx="178">
                  <c:v>-32.200000000000003</c:v>
                </c:pt>
                <c:pt idx="179">
                  <c:v>-32.1</c:v>
                </c:pt>
                <c:pt idx="180">
                  <c:v>-32</c:v>
                </c:pt>
                <c:pt idx="181">
                  <c:v>-31.9</c:v>
                </c:pt>
                <c:pt idx="182">
                  <c:v>-31.8</c:v>
                </c:pt>
                <c:pt idx="183">
                  <c:v>-31.7</c:v>
                </c:pt>
                <c:pt idx="184">
                  <c:v>-31.6</c:v>
                </c:pt>
                <c:pt idx="185">
                  <c:v>-31.5</c:v>
                </c:pt>
                <c:pt idx="186">
                  <c:v>-31.4</c:v>
                </c:pt>
                <c:pt idx="187">
                  <c:v>-31.3</c:v>
                </c:pt>
                <c:pt idx="188">
                  <c:v>-31.2</c:v>
                </c:pt>
                <c:pt idx="189">
                  <c:v>-31.1</c:v>
                </c:pt>
                <c:pt idx="190">
                  <c:v>-31</c:v>
                </c:pt>
                <c:pt idx="191">
                  <c:v>-30.9</c:v>
                </c:pt>
                <c:pt idx="192">
                  <c:v>-30.8</c:v>
                </c:pt>
                <c:pt idx="193">
                  <c:v>-30.7</c:v>
                </c:pt>
                <c:pt idx="194">
                  <c:v>-30.6</c:v>
                </c:pt>
                <c:pt idx="195">
                  <c:v>-30.5</c:v>
                </c:pt>
                <c:pt idx="196">
                  <c:v>-30.4</c:v>
                </c:pt>
                <c:pt idx="197">
                  <c:v>-30.3</c:v>
                </c:pt>
                <c:pt idx="198">
                  <c:v>-30.2</c:v>
                </c:pt>
                <c:pt idx="199">
                  <c:v>-30.1</c:v>
                </c:pt>
                <c:pt idx="200">
                  <c:v>-30</c:v>
                </c:pt>
                <c:pt idx="201">
                  <c:v>-29.9</c:v>
                </c:pt>
                <c:pt idx="202">
                  <c:v>-29.8</c:v>
                </c:pt>
                <c:pt idx="203">
                  <c:v>-29.7</c:v>
                </c:pt>
                <c:pt idx="204">
                  <c:v>-29.6</c:v>
                </c:pt>
                <c:pt idx="205">
                  <c:v>-29.5</c:v>
                </c:pt>
                <c:pt idx="206">
                  <c:v>-29.4</c:v>
                </c:pt>
                <c:pt idx="207">
                  <c:v>-29.3</c:v>
                </c:pt>
                <c:pt idx="208">
                  <c:v>-29.2</c:v>
                </c:pt>
                <c:pt idx="209">
                  <c:v>-29.1</c:v>
                </c:pt>
                <c:pt idx="210">
                  <c:v>-29</c:v>
                </c:pt>
                <c:pt idx="211">
                  <c:v>-28.9</c:v>
                </c:pt>
                <c:pt idx="212">
                  <c:v>-28.8</c:v>
                </c:pt>
                <c:pt idx="213">
                  <c:v>-28.7</c:v>
                </c:pt>
                <c:pt idx="214">
                  <c:v>-28.6</c:v>
                </c:pt>
                <c:pt idx="215">
                  <c:v>-28.5</c:v>
                </c:pt>
                <c:pt idx="216">
                  <c:v>-28.4</c:v>
                </c:pt>
                <c:pt idx="217">
                  <c:v>-28.3</c:v>
                </c:pt>
                <c:pt idx="218">
                  <c:v>-28.2</c:v>
                </c:pt>
                <c:pt idx="219">
                  <c:v>-28.1</c:v>
                </c:pt>
                <c:pt idx="220">
                  <c:v>-28</c:v>
                </c:pt>
                <c:pt idx="221">
                  <c:v>-27.9</c:v>
                </c:pt>
                <c:pt idx="222">
                  <c:v>-27.8</c:v>
                </c:pt>
                <c:pt idx="223">
                  <c:v>-27.7</c:v>
                </c:pt>
                <c:pt idx="224">
                  <c:v>-27.6</c:v>
                </c:pt>
                <c:pt idx="225">
                  <c:v>-27.5</c:v>
                </c:pt>
                <c:pt idx="226">
                  <c:v>-27.4</c:v>
                </c:pt>
                <c:pt idx="227">
                  <c:v>-27.3</c:v>
                </c:pt>
                <c:pt idx="228">
                  <c:v>-27.2</c:v>
                </c:pt>
                <c:pt idx="229">
                  <c:v>-27.1</c:v>
                </c:pt>
                <c:pt idx="230">
                  <c:v>-27</c:v>
                </c:pt>
                <c:pt idx="231">
                  <c:v>-26.9</c:v>
                </c:pt>
                <c:pt idx="232">
                  <c:v>-26.8</c:v>
                </c:pt>
                <c:pt idx="233">
                  <c:v>-26.7</c:v>
                </c:pt>
                <c:pt idx="234">
                  <c:v>-26.6</c:v>
                </c:pt>
                <c:pt idx="235">
                  <c:v>-26.5</c:v>
                </c:pt>
                <c:pt idx="236">
                  <c:v>-26.4</c:v>
                </c:pt>
                <c:pt idx="237">
                  <c:v>-26.3</c:v>
                </c:pt>
                <c:pt idx="238">
                  <c:v>-26.2</c:v>
                </c:pt>
                <c:pt idx="239">
                  <c:v>-26.1</c:v>
                </c:pt>
                <c:pt idx="240">
                  <c:v>-26</c:v>
                </c:pt>
                <c:pt idx="241">
                  <c:v>-25.9</c:v>
                </c:pt>
                <c:pt idx="242">
                  <c:v>-25.8</c:v>
                </c:pt>
                <c:pt idx="243">
                  <c:v>-25.7</c:v>
                </c:pt>
                <c:pt idx="244">
                  <c:v>-25.6</c:v>
                </c:pt>
                <c:pt idx="245">
                  <c:v>-25.5</c:v>
                </c:pt>
                <c:pt idx="246">
                  <c:v>-25.4</c:v>
                </c:pt>
                <c:pt idx="247">
                  <c:v>-25.3</c:v>
                </c:pt>
                <c:pt idx="248">
                  <c:v>-25.2</c:v>
                </c:pt>
                <c:pt idx="249">
                  <c:v>-25.1</c:v>
                </c:pt>
                <c:pt idx="250">
                  <c:v>-25</c:v>
                </c:pt>
                <c:pt idx="251">
                  <c:v>-24.9</c:v>
                </c:pt>
                <c:pt idx="252">
                  <c:v>-24.8</c:v>
                </c:pt>
                <c:pt idx="253">
                  <c:v>-24.7</c:v>
                </c:pt>
                <c:pt idx="254">
                  <c:v>-24.6</c:v>
                </c:pt>
                <c:pt idx="255">
                  <c:v>-24.5</c:v>
                </c:pt>
                <c:pt idx="256">
                  <c:v>-24.4</c:v>
                </c:pt>
                <c:pt idx="257">
                  <c:v>-24.3</c:v>
                </c:pt>
                <c:pt idx="258">
                  <c:v>-24.2</c:v>
                </c:pt>
                <c:pt idx="259">
                  <c:v>-24.1</c:v>
                </c:pt>
                <c:pt idx="260">
                  <c:v>-24</c:v>
                </c:pt>
                <c:pt idx="261">
                  <c:v>-23.9</c:v>
                </c:pt>
                <c:pt idx="262">
                  <c:v>-23.8</c:v>
                </c:pt>
                <c:pt idx="263">
                  <c:v>-23.7</c:v>
                </c:pt>
                <c:pt idx="264">
                  <c:v>-23.6</c:v>
                </c:pt>
                <c:pt idx="265">
                  <c:v>-23.5</c:v>
                </c:pt>
                <c:pt idx="266">
                  <c:v>-23.4</c:v>
                </c:pt>
                <c:pt idx="267">
                  <c:v>-23.3</c:v>
                </c:pt>
                <c:pt idx="268">
                  <c:v>-23.2</c:v>
                </c:pt>
                <c:pt idx="269">
                  <c:v>-23.1</c:v>
                </c:pt>
                <c:pt idx="270">
                  <c:v>-23</c:v>
                </c:pt>
                <c:pt idx="271">
                  <c:v>-22.9</c:v>
                </c:pt>
                <c:pt idx="272">
                  <c:v>-22.8</c:v>
                </c:pt>
                <c:pt idx="273">
                  <c:v>-22.7</c:v>
                </c:pt>
                <c:pt idx="274">
                  <c:v>-22.6</c:v>
                </c:pt>
                <c:pt idx="275">
                  <c:v>-22.5</c:v>
                </c:pt>
                <c:pt idx="276">
                  <c:v>-22.4</c:v>
                </c:pt>
                <c:pt idx="277">
                  <c:v>-22.3</c:v>
                </c:pt>
                <c:pt idx="278">
                  <c:v>-22.2</c:v>
                </c:pt>
                <c:pt idx="279">
                  <c:v>-22.1</c:v>
                </c:pt>
                <c:pt idx="280">
                  <c:v>-22</c:v>
                </c:pt>
                <c:pt idx="281">
                  <c:v>-21.9</c:v>
                </c:pt>
                <c:pt idx="282">
                  <c:v>-21.8</c:v>
                </c:pt>
                <c:pt idx="283">
                  <c:v>-21.7</c:v>
                </c:pt>
                <c:pt idx="284">
                  <c:v>-21.6</c:v>
                </c:pt>
                <c:pt idx="285">
                  <c:v>-21.5</c:v>
                </c:pt>
                <c:pt idx="286">
                  <c:v>-21.4</c:v>
                </c:pt>
                <c:pt idx="287">
                  <c:v>-21.3</c:v>
                </c:pt>
                <c:pt idx="288">
                  <c:v>-21.2</c:v>
                </c:pt>
                <c:pt idx="289">
                  <c:v>-21.1</c:v>
                </c:pt>
                <c:pt idx="290">
                  <c:v>-21</c:v>
                </c:pt>
                <c:pt idx="291">
                  <c:v>-20.9</c:v>
                </c:pt>
                <c:pt idx="292">
                  <c:v>-20.8</c:v>
                </c:pt>
                <c:pt idx="293">
                  <c:v>-20.7</c:v>
                </c:pt>
                <c:pt idx="294">
                  <c:v>-20.6</c:v>
                </c:pt>
                <c:pt idx="295">
                  <c:v>-20.5</c:v>
                </c:pt>
                <c:pt idx="296">
                  <c:v>-20.399999999999999</c:v>
                </c:pt>
                <c:pt idx="297">
                  <c:v>-20.3</c:v>
                </c:pt>
                <c:pt idx="298">
                  <c:v>-20.2</c:v>
                </c:pt>
                <c:pt idx="299">
                  <c:v>-20.100000000000001</c:v>
                </c:pt>
                <c:pt idx="300">
                  <c:v>-20</c:v>
                </c:pt>
                <c:pt idx="301">
                  <c:v>-19.899999999999999</c:v>
                </c:pt>
                <c:pt idx="302">
                  <c:v>-19.8</c:v>
                </c:pt>
                <c:pt idx="303">
                  <c:v>-19.7</c:v>
                </c:pt>
                <c:pt idx="304">
                  <c:v>-19.600000000000001</c:v>
                </c:pt>
                <c:pt idx="305">
                  <c:v>-19.5</c:v>
                </c:pt>
                <c:pt idx="306">
                  <c:v>-19.399999999999999</c:v>
                </c:pt>
                <c:pt idx="307">
                  <c:v>-19.3</c:v>
                </c:pt>
                <c:pt idx="308">
                  <c:v>-19.2</c:v>
                </c:pt>
                <c:pt idx="309">
                  <c:v>-19.100000000000001</c:v>
                </c:pt>
                <c:pt idx="310">
                  <c:v>-19</c:v>
                </c:pt>
                <c:pt idx="311">
                  <c:v>-18.899999999999999</c:v>
                </c:pt>
                <c:pt idx="312">
                  <c:v>-18.8</c:v>
                </c:pt>
                <c:pt idx="313">
                  <c:v>-18.7</c:v>
                </c:pt>
                <c:pt idx="314">
                  <c:v>-18.600000000000001</c:v>
                </c:pt>
                <c:pt idx="315">
                  <c:v>-18.5</c:v>
                </c:pt>
                <c:pt idx="316">
                  <c:v>-18.399999999999999</c:v>
                </c:pt>
                <c:pt idx="317">
                  <c:v>-18.3</c:v>
                </c:pt>
                <c:pt idx="318">
                  <c:v>-18.2</c:v>
                </c:pt>
                <c:pt idx="319">
                  <c:v>-18.100000000000001</c:v>
                </c:pt>
                <c:pt idx="320">
                  <c:v>-18</c:v>
                </c:pt>
                <c:pt idx="321">
                  <c:v>-17.899999999999999</c:v>
                </c:pt>
                <c:pt idx="322">
                  <c:v>-17.8</c:v>
                </c:pt>
                <c:pt idx="323">
                  <c:v>-17.7</c:v>
                </c:pt>
                <c:pt idx="324">
                  <c:v>-17.600000000000001</c:v>
                </c:pt>
                <c:pt idx="325">
                  <c:v>-17.5</c:v>
                </c:pt>
                <c:pt idx="326">
                  <c:v>-17.399999999999999</c:v>
                </c:pt>
                <c:pt idx="327">
                  <c:v>-17.3</c:v>
                </c:pt>
                <c:pt idx="328">
                  <c:v>-17.2</c:v>
                </c:pt>
                <c:pt idx="329">
                  <c:v>-17.100000000000001</c:v>
                </c:pt>
                <c:pt idx="330">
                  <c:v>-17</c:v>
                </c:pt>
                <c:pt idx="331">
                  <c:v>-16.899999999999999</c:v>
                </c:pt>
                <c:pt idx="332">
                  <c:v>-16.8</c:v>
                </c:pt>
                <c:pt idx="333">
                  <c:v>-16.7</c:v>
                </c:pt>
                <c:pt idx="334">
                  <c:v>-16.600000000000001</c:v>
                </c:pt>
                <c:pt idx="335">
                  <c:v>-16.5</c:v>
                </c:pt>
                <c:pt idx="336">
                  <c:v>-16.399999999999999</c:v>
                </c:pt>
                <c:pt idx="337">
                  <c:v>-16.3</c:v>
                </c:pt>
                <c:pt idx="338">
                  <c:v>-16.2</c:v>
                </c:pt>
                <c:pt idx="339">
                  <c:v>-16.100000000000001</c:v>
                </c:pt>
                <c:pt idx="340">
                  <c:v>-16</c:v>
                </c:pt>
                <c:pt idx="341">
                  <c:v>-15.9</c:v>
                </c:pt>
                <c:pt idx="342">
                  <c:v>-15.8</c:v>
                </c:pt>
                <c:pt idx="343">
                  <c:v>-15.7</c:v>
                </c:pt>
                <c:pt idx="344">
                  <c:v>-15.6</c:v>
                </c:pt>
                <c:pt idx="345">
                  <c:v>-15.5</c:v>
                </c:pt>
                <c:pt idx="346">
                  <c:v>-15.4</c:v>
                </c:pt>
                <c:pt idx="347">
                  <c:v>-15.3</c:v>
                </c:pt>
                <c:pt idx="348">
                  <c:v>-15.2</c:v>
                </c:pt>
                <c:pt idx="349">
                  <c:v>-15.1</c:v>
                </c:pt>
                <c:pt idx="350">
                  <c:v>-15</c:v>
                </c:pt>
                <c:pt idx="351">
                  <c:v>-14.9</c:v>
                </c:pt>
                <c:pt idx="352">
                  <c:v>-14.8</c:v>
                </c:pt>
                <c:pt idx="353">
                  <c:v>-14.7</c:v>
                </c:pt>
                <c:pt idx="354">
                  <c:v>-14.6</c:v>
                </c:pt>
                <c:pt idx="355">
                  <c:v>-14.5</c:v>
                </c:pt>
                <c:pt idx="356">
                  <c:v>-14.4</c:v>
                </c:pt>
                <c:pt idx="357">
                  <c:v>-14.3</c:v>
                </c:pt>
                <c:pt idx="358">
                  <c:v>-14.2</c:v>
                </c:pt>
                <c:pt idx="359">
                  <c:v>-14.1</c:v>
                </c:pt>
                <c:pt idx="360">
                  <c:v>-14</c:v>
                </c:pt>
                <c:pt idx="361">
                  <c:v>-13.9</c:v>
                </c:pt>
                <c:pt idx="362">
                  <c:v>-13.8</c:v>
                </c:pt>
                <c:pt idx="363">
                  <c:v>-13.7</c:v>
                </c:pt>
                <c:pt idx="364">
                  <c:v>-13.6</c:v>
                </c:pt>
                <c:pt idx="365">
                  <c:v>-13.5</c:v>
                </c:pt>
                <c:pt idx="366">
                  <c:v>-13.4</c:v>
                </c:pt>
                <c:pt idx="367">
                  <c:v>-13.3</c:v>
                </c:pt>
                <c:pt idx="368">
                  <c:v>-13.2</c:v>
                </c:pt>
                <c:pt idx="369">
                  <c:v>-13.1</c:v>
                </c:pt>
                <c:pt idx="370">
                  <c:v>-13</c:v>
                </c:pt>
                <c:pt idx="371">
                  <c:v>-12.9</c:v>
                </c:pt>
                <c:pt idx="372">
                  <c:v>-12.8</c:v>
                </c:pt>
                <c:pt idx="373">
                  <c:v>-12.7</c:v>
                </c:pt>
                <c:pt idx="374">
                  <c:v>-12.6</c:v>
                </c:pt>
                <c:pt idx="375">
                  <c:v>-12.5</c:v>
                </c:pt>
                <c:pt idx="376">
                  <c:v>-12.4</c:v>
                </c:pt>
                <c:pt idx="377">
                  <c:v>-12.3</c:v>
                </c:pt>
                <c:pt idx="378">
                  <c:v>-12.2</c:v>
                </c:pt>
                <c:pt idx="379">
                  <c:v>-12.1</c:v>
                </c:pt>
                <c:pt idx="380">
                  <c:v>-12</c:v>
                </c:pt>
                <c:pt idx="381">
                  <c:v>-11.9</c:v>
                </c:pt>
                <c:pt idx="382">
                  <c:v>-11.8</c:v>
                </c:pt>
                <c:pt idx="383">
                  <c:v>-11.7</c:v>
                </c:pt>
                <c:pt idx="384">
                  <c:v>-11.6</c:v>
                </c:pt>
                <c:pt idx="385">
                  <c:v>-11.5</c:v>
                </c:pt>
                <c:pt idx="386">
                  <c:v>-11.4</c:v>
                </c:pt>
                <c:pt idx="387">
                  <c:v>-11.3</c:v>
                </c:pt>
                <c:pt idx="388">
                  <c:v>-11.2</c:v>
                </c:pt>
                <c:pt idx="389">
                  <c:v>-11.1</c:v>
                </c:pt>
                <c:pt idx="390">
                  <c:v>-11</c:v>
                </c:pt>
                <c:pt idx="391">
                  <c:v>-10.9</c:v>
                </c:pt>
                <c:pt idx="392">
                  <c:v>-10.8</c:v>
                </c:pt>
                <c:pt idx="393">
                  <c:v>-10.7</c:v>
                </c:pt>
                <c:pt idx="394">
                  <c:v>-10.6</c:v>
                </c:pt>
                <c:pt idx="395">
                  <c:v>-10.5</c:v>
                </c:pt>
                <c:pt idx="396">
                  <c:v>-10.4</c:v>
                </c:pt>
                <c:pt idx="397">
                  <c:v>-10.3</c:v>
                </c:pt>
                <c:pt idx="398">
                  <c:v>-10.199999999999999</c:v>
                </c:pt>
                <c:pt idx="399">
                  <c:v>-10.1</c:v>
                </c:pt>
                <c:pt idx="400">
                  <c:v>-10</c:v>
                </c:pt>
                <c:pt idx="401">
                  <c:v>-9.9</c:v>
                </c:pt>
                <c:pt idx="402">
                  <c:v>-9.8000000000000007</c:v>
                </c:pt>
                <c:pt idx="403">
                  <c:v>-9.6999999999999993</c:v>
                </c:pt>
                <c:pt idx="404">
                  <c:v>-9.6</c:v>
                </c:pt>
                <c:pt idx="405">
                  <c:v>-9.5</c:v>
                </c:pt>
                <c:pt idx="406">
                  <c:v>-9.4</c:v>
                </c:pt>
                <c:pt idx="407">
                  <c:v>-9.3000000000000007</c:v>
                </c:pt>
                <c:pt idx="408">
                  <c:v>-9.1999999999999993</c:v>
                </c:pt>
                <c:pt idx="409">
                  <c:v>-9.1</c:v>
                </c:pt>
                <c:pt idx="410">
                  <c:v>-9</c:v>
                </c:pt>
                <c:pt idx="411">
                  <c:v>-8.9</c:v>
                </c:pt>
                <c:pt idx="412">
                  <c:v>-8.8000000000000007</c:v>
                </c:pt>
                <c:pt idx="413">
                  <c:v>-8.6999999999999993</c:v>
                </c:pt>
                <c:pt idx="414">
                  <c:v>-8.6</c:v>
                </c:pt>
                <c:pt idx="415">
                  <c:v>-8.5</c:v>
                </c:pt>
                <c:pt idx="416">
                  <c:v>-8.4</c:v>
                </c:pt>
                <c:pt idx="417">
                  <c:v>-8.3000000000000007</c:v>
                </c:pt>
                <c:pt idx="418">
                  <c:v>-8.1999999999999993</c:v>
                </c:pt>
                <c:pt idx="419">
                  <c:v>-8.1</c:v>
                </c:pt>
                <c:pt idx="420">
                  <c:v>-8</c:v>
                </c:pt>
                <c:pt idx="421">
                  <c:v>-7.9</c:v>
                </c:pt>
                <c:pt idx="422">
                  <c:v>-7.8</c:v>
                </c:pt>
                <c:pt idx="423">
                  <c:v>-7.7</c:v>
                </c:pt>
                <c:pt idx="424">
                  <c:v>-7.6</c:v>
                </c:pt>
                <c:pt idx="425">
                  <c:v>-7.5</c:v>
                </c:pt>
                <c:pt idx="426">
                  <c:v>-7.4</c:v>
                </c:pt>
                <c:pt idx="427">
                  <c:v>-7.3</c:v>
                </c:pt>
                <c:pt idx="428">
                  <c:v>-7.2</c:v>
                </c:pt>
                <c:pt idx="429">
                  <c:v>-7.1</c:v>
                </c:pt>
                <c:pt idx="430">
                  <c:v>-7</c:v>
                </c:pt>
                <c:pt idx="431">
                  <c:v>-6.9</c:v>
                </c:pt>
                <c:pt idx="432">
                  <c:v>-6.8</c:v>
                </c:pt>
                <c:pt idx="433">
                  <c:v>-6.7</c:v>
                </c:pt>
                <c:pt idx="434">
                  <c:v>-6.6</c:v>
                </c:pt>
                <c:pt idx="435">
                  <c:v>-6.5</c:v>
                </c:pt>
                <c:pt idx="436">
                  <c:v>-6.4</c:v>
                </c:pt>
                <c:pt idx="437">
                  <c:v>-6.3</c:v>
                </c:pt>
                <c:pt idx="438">
                  <c:v>-6.2</c:v>
                </c:pt>
                <c:pt idx="439">
                  <c:v>-6.1</c:v>
                </c:pt>
                <c:pt idx="440">
                  <c:v>-6</c:v>
                </c:pt>
                <c:pt idx="441">
                  <c:v>-5.9</c:v>
                </c:pt>
                <c:pt idx="442">
                  <c:v>-5.8</c:v>
                </c:pt>
                <c:pt idx="443">
                  <c:v>-5.7</c:v>
                </c:pt>
                <c:pt idx="444">
                  <c:v>-5.6</c:v>
                </c:pt>
                <c:pt idx="445">
                  <c:v>-5.5</c:v>
                </c:pt>
                <c:pt idx="446">
                  <c:v>-5.4</c:v>
                </c:pt>
                <c:pt idx="447">
                  <c:v>-5.3</c:v>
                </c:pt>
                <c:pt idx="448">
                  <c:v>-5.2</c:v>
                </c:pt>
                <c:pt idx="449">
                  <c:v>-5.0999999999999996</c:v>
                </c:pt>
                <c:pt idx="450">
                  <c:v>-5</c:v>
                </c:pt>
                <c:pt idx="451">
                  <c:v>-4.9000000000000004</c:v>
                </c:pt>
                <c:pt idx="452">
                  <c:v>-4.8</c:v>
                </c:pt>
                <c:pt idx="453">
                  <c:v>-4.7</c:v>
                </c:pt>
                <c:pt idx="454">
                  <c:v>-4.5999999999999996</c:v>
                </c:pt>
                <c:pt idx="455">
                  <c:v>-4.5</c:v>
                </c:pt>
                <c:pt idx="456">
                  <c:v>-4.4000000000000004</c:v>
                </c:pt>
                <c:pt idx="457">
                  <c:v>-4.3</c:v>
                </c:pt>
                <c:pt idx="458">
                  <c:v>-4.2</c:v>
                </c:pt>
                <c:pt idx="459">
                  <c:v>-4.0999999999999996</c:v>
                </c:pt>
                <c:pt idx="460">
                  <c:v>-4</c:v>
                </c:pt>
                <c:pt idx="461">
                  <c:v>-3.9</c:v>
                </c:pt>
                <c:pt idx="462">
                  <c:v>-3.8</c:v>
                </c:pt>
                <c:pt idx="463">
                  <c:v>-3.7</c:v>
                </c:pt>
                <c:pt idx="464">
                  <c:v>-3.6</c:v>
                </c:pt>
                <c:pt idx="465">
                  <c:v>-3.5</c:v>
                </c:pt>
                <c:pt idx="466">
                  <c:v>-3.4</c:v>
                </c:pt>
                <c:pt idx="467">
                  <c:v>-3.3</c:v>
                </c:pt>
                <c:pt idx="468">
                  <c:v>-3.2</c:v>
                </c:pt>
                <c:pt idx="469">
                  <c:v>-3.1</c:v>
                </c:pt>
                <c:pt idx="470">
                  <c:v>-3</c:v>
                </c:pt>
                <c:pt idx="471">
                  <c:v>-2.9</c:v>
                </c:pt>
                <c:pt idx="472">
                  <c:v>-2.8</c:v>
                </c:pt>
                <c:pt idx="473">
                  <c:v>-2.7</c:v>
                </c:pt>
                <c:pt idx="474">
                  <c:v>-2.6</c:v>
                </c:pt>
                <c:pt idx="475">
                  <c:v>-2.5</c:v>
                </c:pt>
                <c:pt idx="476">
                  <c:v>-2.4</c:v>
                </c:pt>
                <c:pt idx="477">
                  <c:v>-2.2999999999999998</c:v>
                </c:pt>
                <c:pt idx="478">
                  <c:v>-2.2000000000000002</c:v>
                </c:pt>
                <c:pt idx="479">
                  <c:v>-2.1</c:v>
                </c:pt>
                <c:pt idx="480">
                  <c:v>-2</c:v>
                </c:pt>
                <c:pt idx="481">
                  <c:v>-1.9</c:v>
                </c:pt>
                <c:pt idx="482">
                  <c:v>-1.8</c:v>
                </c:pt>
                <c:pt idx="483">
                  <c:v>-1.7</c:v>
                </c:pt>
                <c:pt idx="484">
                  <c:v>-1.6</c:v>
                </c:pt>
                <c:pt idx="485">
                  <c:v>-1.5</c:v>
                </c:pt>
                <c:pt idx="486">
                  <c:v>-1.4</c:v>
                </c:pt>
                <c:pt idx="487">
                  <c:v>-1.3</c:v>
                </c:pt>
                <c:pt idx="488">
                  <c:v>-1.2</c:v>
                </c:pt>
                <c:pt idx="489">
                  <c:v>-1.1000000000000001</c:v>
                </c:pt>
                <c:pt idx="490">
                  <c:v>-1</c:v>
                </c:pt>
                <c:pt idx="491">
                  <c:v>-0.9</c:v>
                </c:pt>
                <c:pt idx="492">
                  <c:v>-0.8</c:v>
                </c:pt>
                <c:pt idx="493">
                  <c:v>-0.7</c:v>
                </c:pt>
                <c:pt idx="494">
                  <c:v>-0.6</c:v>
                </c:pt>
                <c:pt idx="495">
                  <c:v>-0.5</c:v>
                </c:pt>
                <c:pt idx="496">
                  <c:v>-0.4</c:v>
                </c:pt>
                <c:pt idx="497">
                  <c:v>-0.3</c:v>
                </c:pt>
                <c:pt idx="498">
                  <c:v>-0.2</c:v>
                </c:pt>
                <c:pt idx="499">
                  <c:v>-0.1</c:v>
                </c:pt>
                <c:pt idx="500">
                  <c:v>0</c:v>
                </c:pt>
                <c:pt idx="501">
                  <c:v>0.1</c:v>
                </c:pt>
                <c:pt idx="502">
                  <c:v>0.2</c:v>
                </c:pt>
                <c:pt idx="503">
                  <c:v>0.3</c:v>
                </c:pt>
                <c:pt idx="504">
                  <c:v>0.4</c:v>
                </c:pt>
                <c:pt idx="505">
                  <c:v>0.5</c:v>
                </c:pt>
                <c:pt idx="506">
                  <c:v>0.6</c:v>
                </c:pt>
                <c:pt idx="507">
                  <c:v>0.7</c:v>
                </c:pt>
                <c:pt idx="508">
                  <c:v>0.8</c:v>
                </c:pt>
                <c:pt idx="509">
                  <c:v>0.9</c:v>
                </c:pt>
                <c:pt idx="510">
                  <c:v>1</c:v>
                </c:pt>
                <c:pt idx="511">
                  <c:v>1.1000000000000001</c:v>
                </c:pt>
                <c:pt idx="512">
                  <c:v>1.2</c:v>
                </c:pt>
                <c:pt idx="513">
                  <c:v>1.3</c:v>
                </c:pt>
                <c:pt idx="514">
                  <c:v>1.4</c:v>
                </c:pt>
                <c:pt idx="515">
                  <c:v>1.5</c:v>
                </c:pt>
                <c:pt idx="516">
                  <c:v>1.6</c:v>
                </c:pt>
                <c:pt idx="517">
                  <c:v>1.7</c:v>
                </c:pt>
                <c:pt idx="518">
                  <c:v>1.8</c:v>
                </c:pt>
                <c:pt idx="519">
                  <c:v>1.9</c:v>
                </c:pt>
                <c:pt idx="520">
                  <c:v>2</c:v>
                </c:pt>
                <c:pt idx="521">
                  <c:v>2.1</c:v>
                </c:pt>
                <c:pt idx="522">
                  <c:v>2.2000000000000002</c:v>
                </c:pt>
                <c:pt idx="523">
                  <c:v>2.2999999999999998</c:v>
                </c:pt>
                <c:pt idx="524">
                  <c:v>2.4</c:v>
                </c:pt>
                <c:pt idx="525">
                  <c:v>2.5</c:v>
                </c:pt>
                <c:pt idx="526">
                  <c:v>2.6</c:v>
                </c:pt>
                <c:pt idx="527">
                  <c:v>2.7</c:v>
                </c:pt>
                <c:pt idx="528">
                  <c:v>2.8</c:v>
                </c:pt>
                <c:pt idx="529">
                  <c:v>2.9</c:v>
                </c:pt>
                <c:pt idx="530">
                  <c:v>3</c:v>
                </c:pt>
                <c:pt idx="531">
                  <c:v>3.1</c:v>
                </c:pt>
                <c:pt idx="532">
                  <c:v>3.2</c:v>
                </c:pt>
                <c:pt idx="533">
                  <c:v>3.3</c:v>
                </c:pt>
                <c:pt idx="534">
                  <c:v>3.4</c:v>
                </c:pt>
                <c:pt idx="535">
                  <c:v>3.5</c:v>
                </c:pt>
                <c:pt idx="536">
                  <c:v>3.6</c:v>
                </c:pt>
                <c:pt idx="537">
                  <c:v>3.7</c:v>
                </c:pt>
                <c:pt idx="538">
                  <c:v>3.8</c:v>
                </c:pt>
                <c:pt idx="539">
                  <c:v>3.9</c:v>
                </c:pt>
                <c:pt idx="540">
                  <c:v>4</c:v>
                </c:pt>
                <c:pt idx="541">
                  <c:v>4.0999999999999996</c:v>
                </c:pt>
                <c:pt idx="542">
                  <c:v>4.2</c:v>
                </c:pt>
                <c:pt idx="543">
                  <c:v>4.3</c:v>
                </c:pt>
                <c:pt idx="544">
                  <c:v>4.4000000000000004</c:v>
                </c:pt>
                <c:pt idx="545">
                  <c:v>4.5</c:v>
                </c:pt>
                <c:pt idx="546">
                  <c:v>4.5999999999999996</c:v>
                </c:pt>
                <c:pt idx="547">
                  <c:v>4.7</c:v>
                </c:pt>
                <c:pt idx="548">
                  <c:v>4.8</c:v>
                </c:pt>
                <c:pt idx="549">
                  <c:v>4.9000000000000004</c:v>
                </c:pt>
                <c:pt idx="550">
                  <c:v>5</c:v>
                </c:pt>
                <c:pt idx="551">
                  <c:v>5.0999999999999996</c:v>
                </c:pt>
                <c:pt idx="552">
                  <c:v>5.2</c:v>
                </c:pt>
                <c:pt idx="553">
                  <c:v>5.3</c:v>
                </c:pt>
                <c:pt idx="554">
                  <c:v>5.4</c:v>
                </c:pt>
                <c:pt idx="555">
                  <c:v>5.5</c:v>
                </c:pt>
                <c:pt idx="556">
                  <c:v>5.6</c:v>
                </c:pt>
                <c:pt idx="557">
                  <c:v>5.7</c:v>
                </c:pt>
                <c:pt idx="558">
                  <c:v>5.8</c:v>
                </c:pt>
                <c:pt idx="559">
                  <c:v>5.9</c:v>
                </c:pt>
                <c:pt idx="560">
                  <c:v>6</c:v>
                </c:pt>
                <c:pt idx="561">
                  <c:v>6.1</c:v>
                </c:pt>
                <c:pt idx="562">
                  <c:v>6.2</c:v>
                </c:pt>
                <c:pt idx="563">
                  <c:v>6.3</c:v>
                </c:pt>
                <c:pt idx="564">
                  <c:v>6.4</c:v>
                </c:pt>
                <c:pt idx="565">
                  <c:v>6.5</c:v>
                </c:pt>
                <c:pt idx="566">
                  <c:v>6.6</c:v>
                </c:pt>
                <c:pt idx="567">
                  <c:v>6.7</c:v>
                </c:pt>
                <c:pt idx="568">
                  <c:v>6.8</c:v>
                </c:pt>
                <c:pt idx="569">
                  <c:v>6.9</c:v>
                </c:pt>
                <c:pt idx="570">
                  <c:v>7</c:v>
                </c:pt>
                <c:pt idx="571">
                  <c:v>7.1</c:v>
                </c:pt>
                <c:pt idx="572">
                  <c:v>7.2</c:v>
                </c:pt>
                <c:pt idx="573">
                  <c:v>7.3</c:v>
                </c:pt>
                <c:pt idx="574">
                  <c:v>7.4</c:v>
                </c:pt>
                <c:pt idx="575">
                  <c:v>7.5</c:v>
                </c:pt>
                <c:pt idx="576">
                  <c:v>7.6</c:v>
                </c:pt>
                <c:pt idx="577">
                  <c:v>7.7</c:v>
                </c:pt>
                <c:pt idx="578">
                  <c:v>7.8</c:v>
                </c:pt>
                <c:pt idx="579">
                  <c:v>7.9</c:v>
                </c:pt>
                <c:pt idx="580">
                  <c:v>8</c:v>
                </c:pt>
                <c:pt idx="581">
                  <c:v>8.1</c:v>
                </c:pt>
                <c:pt idx="582">
                  <c:v>8.1999999999999993</c:v>
                </c:pt>
                <c:pt idx="583">
                  <c:v>8.3000000000000007</c:v>
                </c:pt>
                <c:pt idx="584">
                  <c:v>8.4</c:v>
                </c:pt>
                <c:pt idx="585">
                  <c:v>8.5</c:v>
                </c:pt>
                <c:pt idx="586">
                  <c:v>8.6</c:v>
                </c:pt>
                <c:pt idx="587">
                  <c:v>8.6999999999999993</c:v>
                </c:pt>
                <c:pt idx="588">
                  <c:v>8.8000000000000007</c:v>
                </c:pt>
                <c:pt idx="589">
                  <c:v>8.9</c:v>
                </c:pt>
                <c:pt idx="590">
                  <c:v>9</c:v>
                </c:pt>
                <c:pt idx="591">
                  <c:v>9.1</c:v>
                </c:pt>
                <c:pt idx="592">
                  <c:v>9.1999999999999993</c:v>
                </c:pt>
                <c:pt idx="593">
                  <c:v>9.3000000000000007</c:v>
                </c:pt>
                <c:pt idx="594">
                  <c:v>9.4</c:v>
                </c:pt>
                <c:pt idx="595">
                  <c:v>9.5</c:v>
                </c:pt>
                <c:pt idx="596">
                  <c:v>9.6</c:v>
                </c:pt>
                <c:pt idx="597">
                  <c:v>9.6999999999999993</c:v>
                </c:pt>
                <c:pt idx="598">
                  <c:v>9.8000000000000007</c:v>
                </c:pt>
                <c:pt idx="599">
                  <c:v>9.9</c:v>
                </c:pt>
                <c:pt idx="600">
                  <c:v>10</c:v>
                </c:pt>
                <c:pt idx="601">
                  <c:v>10.1</c:v>
                </c:pt>
                <c:pt idx="602">
                  <c:v>10.199999999999999</c:v>
                </c:pt>
                <c:pt idx="603">
                  <c:v>10.3</c:v>
                </c:pt>
                <c:pt idx="604">
                  <c:v>10.4</c:v>
                </c:pt>
                <c:pt idx="605">
                  <c:v>10.5</c:v>
                </c:pt>
                <c:pt idx="606">
                  <c:v>10.6</c:v>
                </c:pt>
                <c:pt idx="607">
                  <c:v>10.7</c:v>
                </c:pt>
                <c:pt idx="608">
                  <c:v>10.8</c:v>
                </c:pt>
                <c:pt idx="609">
                  <c:v>10.9</c:v>
                </c:pt>
                <c:pt idx="610">
                  <c:v>11</c:v>
                </c:pt>
                <c:pt idx="611">
                  <c:v>11.1</c:v>
                </c:pt>
                <c:pt idx="612">
                  <c:v>11.2</c:v>
                </c:pt>
                <c:pt idx="613">
                  <c:v>11.3</c:v>
                </c:pt>
                <c:pt idx="614">
                  <c:v>11.4</c:v>
                </c:pt>
                <c:pt idx="615">
                  <c:v>11.5</c:v>
                </c:pt>
                <c:pt idx="616">
                  <c:v>11.6</c:v>
                </c:pt>
                <c:pt idx="617">
                  <c:v>11.7</c:v>
                </c:pt>
                <c:pt idx="618">
                  <c:v>11.8</c:v>
                </c:pt>
                <c:pt idx="619">
                  <c:v>11.9</c:v>
                </c:pt>
                <c:pt idx="620">
                  <c:v>12</c:v>
                </c:pt>
                <c:pt idx="621">
                  <c:v>12.1</c:v>
                </c:pt>
                <c:pt idx="622">
                  <c:v>12.2</c:v>
                </c:pt>
                <c:pt idx="623">
                  <c:v>12.3</c:v>
                </c:pt>
                <c:pt idx="624">
                  <c:v>12.4</c:v>
                </c:pt>
                <c:pt idx="625">
                  <c:v>12.5</c:v>
                </c:pt>
                <c:pt idx="626">
                  <c:v>12.6</c:v>
                </c:pt>
                <c:pt idx="627">
                  <c:v>12.7</c:v>
                </c:pt>
                <c:pt idx="628">
                  <c:v>12.8</c:v>
                </c:pt>
                <c:pt idx="629">
                  <c:v>12.9</c:v>
                </c:pt>
                <c:pt idx="630">
                  <c:v>13</c:v>
                </c:pt>
                <c:pt idx="631">
                  <c:v>13.1</c:v>
                </c:pt>
                <c:pt idx="632">
                  <c:v>13.2</c:v>
                </c:pt>
                <c:pt idx="633">
                  <c:v>13.3</c:v>
                </c:pt>
                <c:pt idx="634">
                  <c:v>13.4</c:v>
                </c:pt>
                <c:pt idx="635">
                  <c:v>13.5</c:v>
                </c:pt>
                <c:pt idx="636">
                  <c:v>13.6</c:v>
                </c:pt>
                <c:pt idx="637">
                  <c:v>13.7</c:v>
                </c:pt>
                <c:pt idx="638">
                  <c:v>13.8</c:v>
                </c:pt>
                <c:pt idx="639">
                  <c:v>13.9</c:v>
                </c:pt>
                <c:pt idx="640">
                  <c:v>14</c:v>
                </c:pt>
                <c:pt idx="641">
                  <c:v>14.1</c:v>
                </c:pt>
                <c:pt idx="642">
                  <c:v>14.2</c:v>
                </c:pt>
                <c:pt idx="643">
                  <c:v>14.3</c:v>
                </c:pt>
                <c:pt idx="644">
                  <c:v>14.4</c:v>
                </c:pt>
                <c:pt idx="645">
                  <c:v>14.5</c:v>
                </c:pt>
                <c:pt idx="646">
                  <c:v>14.6</c:v>
                </c:pt>
                <c:pt idx="647">
                  <c:v>14.7</c:v>
                </c:pt>
                <c:pt idx="648">
                  <c:v>14.8</c:v>
                </c:pt>
                <c:pt idx="649">
                  <c:v>14.9</c:v>
                </c:pt>
                <c:pt idx="650">
                  <c:v>15</c:v>
                </c:pt>
                <c:pt idx="651">
                  <c:v>15.1</c:v>
                </c:pt>
                <c:pt idx="652">
                  <c:v>15.2</c:v>
                </c:pt>
                <c:pt idx="653">
                  <c:v>15.3</c:v>
                </c:pt>
                <c:pt idx="654">
                  <c:v>15.4</c:v>
                </c:pt>
                <c:pt idx="655">
                  <c:v>15.5</c:v>
                </c:pt>
                <c:pt idx="656">
                  <c:v>15.6</c:v>
                </c:pt>
                <c:pt idx="657">
                  <c:v>15.7</c:v>
                </c:pt>
                <c:pt idx="658">
                  <c:v>15.8</c:v>
                </c:pt>
                <c:pt idx="659">
                  <c:v>15.9</c:v>
                </c:pt>
                <c:pt idx="660">
                  <c:v>16</c:v>
                </c:pt>
                <c:pt idx="661">
                  <c:v>16.100000000000001</c:v>
                </c:pt>
                <c:pt idx="662">
                  <c:v>16.2</c:v>
                </c:pt>
                <c:pt idx="663">
                  <c:v>16.3</c:v>
                </c:pt>
                <c:pt idx="664">
                  <c:v>16.399999999999999</c:v>
                </c:pt>
                <c:pt idx="665">
                  <c:v>16.5</c:v>
                </c:pt>
                <c:pt idx="666">
                  <c:v>16.600000000000001</c:v>
                </c:pt>
                <c:pt idx="667">
                  <c:v>16.7</c:v>
                </c:pt>
                <c:pt idx="668">
                  <c:v>16.8</c:v>
                </c:pt>
                <c:pt idx="669">
                  <c:v>16.899999999999999</c:v>
                </c:pt>
                <c:pt idx="670">
                  <c:v>17</c:v>
                </c:pt>
                <c:pt idx="671">
                  <c:v>17.100000000000001</c:v>
                </c:pt>
                <c:pt idx="672">
                  <c:v>17.2</c:v>
                </c:pt>
                <c:pt idx="673">
                  <c:v>17.3</c:v>
                </c:pt>
                <c:pt idx="674">
                  <c:v>17.399999999999999</c:v>
                </c:pt>
                <c:pt idx="675">
                  <c:v>17.5</c:v>
                </c:pt>
                <c:pt idx="676">
                  <c:v>17.600000000000001</c:v>
                </c:pt>
                <c:pt idx="677">
                  <c:v>17.7</c:v>
                </c:pt>
                <c:pt idx="678">
                  <c:v>17.8</c:v>
                </c:pt>
                <c:pt idx="679">
                  <c:v>17.899999999999999</c:v>
                </c:pt>
                <c:pt idx="680">
                  <c:v>18</c:v>
                </c:pt>
                <c:pt idx="681">
                  <c:v>18.100000000000001</c:v>
                </c:pt>
                <c:pt idx="682">
                  <c:v>18.2</c:v>
                </c:pt>
                <c:pt idx="683">
                  <c:v>18.3</c:v>
                </c:pt>
                <c:pt idx="684">
                  <c:v>18.399999999999999</c:v>
                </c:pt>
                <c:pt idx="685">
                  <c:v>18.5</c:v>
                </c:pt>
                <c:pt idx="686">
                  <c:v>18.600000000000001</c:v>
                </c:pt>
                <c:pt idx="687">
                  <c:v>18.7</c:v>
                </c:pt>
                <c:pt idx="688">
                  <c:v>18.8</c:v>
                </c:pt>
                <c:pt idx="689">
                  <c:v>18.899999999999999</c:v>
                </c:pt>
                <c:pt idx="690">
                  <c:v>19</c:v>
                </c:pt>
                <c:pt idx="691">
                  <c:v>19.100000000000001</c:v>
                </c:pt>
                <c:pt idx="692">
                  <c:v>19.2</c:v>
                </c:pt>
                <c:pt idx="693">
                  <c:v>19.3</c:v>
                </c:pt>
                <c:pt idx="694">
                  <c:v>19.399999999999999</c:v>
                </c:pt>
                <c:pt idx="695">
                  <c:v>19.5</c:v>
                </c:pt>
                <c:pt idx="696">
                  <c:v>19.600000000000001</c:v>
                </c:pt>
                <c:pt idx="697">
                  <c:v>19.7</c:v>
                </c:pt>
                <c:pt idx="698">
                  <c:v>19.8</c:v>
                </c:pt>
                <c:pt idx="699">
                  <c:v>19.899999999999999</c:v>
                </c:pt>
                <c:pt idx="700">
                  <c:v>20</c:v>
                </c:pt>
                <c:pt idx="701">
                  <c:v>20.100000000000001</c:v>
                </c:pt>
                <c:pt idx="702">
                  <c:v>20.2</c:v>
                </c:pt>
                <c:pt idx="703">
                  <c:v>20.3</c:v>
                </c:pt>
                <c:pt idx="704">
                  <c:v>20.399999999999999</c:v>
                </c:pt>
                <c:pt idx="705">
                  <c:v>20.5</c:v>
                </c:pt>
                <c:pt idx="706">
                  <c:v>20.6</c:v>
                </c:pt>
                <c:pt idx="707">
                  <c:v>20.7</c:v>
                </c:pt>
                <c:pt idx="708">
                  <c:v>20.8</c:v>
                </c:pt>
                <c:pt idx="709">
                  <c:v>20.9</c:v>
                </c:pt>
                <c:pt idx="710">
                  <c:v>21</c:v>
                </c:pt>
                <c:pt idx="711">
                  <c:v>21.1</c:v>
                </c:pt>
                <c:pt idx="712">
                  <c:v>21.2</c:v>
                </c:pt>
                <c:pt idx="713">
                  <c:v>21.3</c:v>
                </c:pt>
                <c:pt idx="714">
                  <c:v>21.4</c:v>
                </c:pt>
                <c:pt idx="715">
                  <c:v>21.5</c:v>
                </c:pt>
                <c:pt idx="716">
                  <c:v>21.6</c:v>
                </c:pt>
                <c:pt idx="717">
                  <c:v>21.7</c:v>
                </c:pt>
                <c:pt idx="718">
                  <c:v>21.8</c:v>
                </c:pt>
                <c:pt idx="719">
                  <c:v>21.9</c:v>
                </c:pt>
                <c:pt idx="720">
                  <c:v>22</c:v>
                </c:pt>
                <c:pt idx="721">
                  <c:v>22.1</c:v>
                </c:pt>
                <c:pt idx="722">
                  <c:v>22.2</c:v>
                </c:pt>
                <c:pt idx="723">
                  <c:v>22.3</c:v>
                </c:pt>
                <c:pt idx="724">
                  <c:v>22.4</c:v>
                </c:pt>
                <c:pt idx="725">
                  <c:v>22.5</c:v>
                </c:pt>
                <c:pt idx="726">
                  <c:v>22.6</c:v>
                </c:pt>
                <c:pt idx="727">
                  <c:v>22.7</c:v>
                </c:pt>
                <c:pt idx="728">
                  <c:v>22.8</c:v>
                </c:pt>
                <c:pt idx="729">
                  <c:v>22.9</c:v>
                </c:pt>
                <c:pt idx="730">
                  <c:v>23</c:v>
                </c:pt>
                <c:pt idx="731">
                  <c:v>23.1</c:v>
                </c:pt>
                <c:pt idx="732">
                  <c:v>23.2</c:v>
                </c:pt>
                <c:pt idx="733">
                  <c:v>23.3</c:v>
                </c:pt>
                <c:pt idx="734">
                  <c:v>23.4</c:v>
                </c:pt>
                <c:pt idx="735">
                  <c:v>23.5</c:v>
                </c:pt>
                <c:pt idx="736">
                  <c:v>23.6</c:v>
                </c:pt>
                <c:pt idx="737">
                  <c:v>23.7</c:v>
                </c:pt>
                <c:pt idx="738">
                  <c:v>23.8</c:v>
                </c:pt>
                <c:pt idx="739">
                  <c:v>23.9</c:v>
                </c:pt>
                <c:pt idx="740">
                  <c:v>24</c:v>
                </c:pt>
                <c:pt idx="741">
                  <c:v>24.1</c:v>
                </c:pt>
                <c:pt idx="742">
                  <c:v>24.2</c:v>
                </c:pt>
                <c:pt idx="743">
                  <c:v>24.3</c:v>
                </c:pt>
                <c:pt idx="744">
                  <c:v>24.4</c:v>
                </c:pt>
                <c:pt idx="745">
                  <c:v>24.5</c:v>
                </c:pt>
                <c:pt idx="746">
                  <c:v>24.6</c:v>
                </c:pt>
                <c:pt idx="747">
                  <c:v>24.7</c:v>
                </c:pt>
                <c:pt idx="748">
                  <c:v>24.8</c:v>
                </c:pt>
                <c:pt idx="749">
                  <c:v>24.9</c:v>
                </c:pt>
                <c:pt idx="750">
                  <c:v>25</c:v>
                </c:pt>
                <c:pt idx="751">
                  <c:v>25.1</c:v>
                </c:pt>
                <c:pt idx="752">
                  <c:v>25.2</c:v>
                </c:pt>
                <c:pt idx="753">
                  <c:v>25.3</c:v>
                </c:pt>
                <c:pt idx="754">
                  <c:v>25.4</c:v>
                </c:pt>
                <c:pt idx="755">
                  <c:v>25.5</c:v>
                </c:pt>
                <c:pt idx="756">
                  <c:v>25.6</c:v>
                </c:pt>
                <c:pt idx="757">
                  <c:v>25.7</c:v>
                </c:pt>
                <c:pt idx="758">
                  <c:v>25.8</c:v>
                </c:pt>
                <c:pt idx="759">
                  <c:v>25.9</c:v>
                </c:pt>
                <c:pt idx="760">
                  <c:v>26</c:v>
                </c:pt>
                <c:pt idx="761">
                  <c:v>26.1</c:v>
                </c:pt>
                <c:pt idx="762">
                  <c:v>26.2</c:v>
                </c:pt>
                <c:pt idx="763">
                  <c:v>26.3</c:v>
                </c:pt>
                <c:pt idx="764">
                  <c:v>26.4</c:v>
                </c:pt>
                <c:pt idx="765">
                  <c:v>26.5</c:v>
                </c:pt>
                <c:pt idx="766">
                  <c:v>26.6</c:v>
                </c:pt>
                <c:pt idx="767">
                  <c:v>26.7</c:v>
                </c:pt>
                <c:pt idx="768">
                  <c:v>26.8</c:v>
                </c:pt>
                <c:pt idx="769">
                  <c:v>26.9</c:v>
                </c:pt>
                <c:pt idx="770">
                  <c:v>27</c:v>
                </c:pt>
                <c:pt idx="771">
                  <c:v>27.1</c:v>
                </c:pt>
                <c:pt idx="772">
                  <c:v>27.2</c:v>
                </c:pt>
                <c:pt idx="773">
                  <c:v>27.3</c:v>
                </c:pt>
                <c:pt idx="774">
                  <c:v>27.4</c:v>
                </c:pt>
                <c:pt idx="775">
                  <c:v>27.5</c:v>
                </c:pt>
                <c:pt idx="776">
                  <c:v>27.6</c:v>
                </c:pt>
                <c:pt idx="777">
                  <c:v>27.7</c:v>
                </c:pt>
                <c:pt idx="778">
                  <c:v>27.8</c:v>
                </c:pt>
                <c:pt idx="779">
                  <c:v>27.9</c:v>
                </c:pt>
                <c:pt idx="780">
                  <c:v>28</c:v>
                </c:pt>
                <c:pt idx="781">
                  <c:v>28.1</c:v>
                </c:pt>
                <c:pt idx="782">
                  <c:v>28.2</c:v>
                </c:pt>
                <c:pt idx="783">
                  <c:v>28.3</c:v>
                </c:pt>
                <c:pt idx="784">
                  <c:v>28.4</c:v>
                </c:pt>
                <c:pt idx="785">
                  <c:v>28.5</c:v>
                </c:pt>
                <c:pt idx="786">
                  <c:v>28.6</c:v>
                </c:pt>
                <c:pt idx="787">
                  <c:v>28.7</c:v>
                </c:pt>
                <c:pt idx="788">
                  <c:v>28.8</c:v>
                </c:pt>
                <c:pt idx="789">
                  <c:v>28.9</c:v>
                </c:pt>
                <c:pt idx="790">
                  <c:v>29</c:v>
                </c:pt>
                <c:pt idx="791">
                  <c:v>29.1</c:v>
                </c:pt>
                <c:pt idx="792">
                  <c:v>29.2</c:v>
                </c:pt>
                <c:pt idx="793">
                  <c:v>29.3</c:v>
                </c:pt>
                <c:pt idx="794">
                  <c:v>29.4</c:v>
                </c:pt>
                <c:pt idx="795">
                  <c:v>29.5</c:v>
                </c:pt>
                <c:pt idx="796">
                  <c:v>29.6</c:v>
                </c:pt>
                <c:pt idx="797">
                  <c:v>29.7</c:v>
                </c:pt>
                <c:pt idx="798">
                  <c:v>29.8</c:v>
                </c:pt>
                <c:pt idx="799">
                  <c:v>29.9</c:v>
                </c:pt>
                <c:pt idx="800">
                  <c:v>30</c:v>
                </c:pt>
                <c:pt idx="801">
                  <c:v>30.1</c:v>
                </c:pt>
                <c:pt idx="802">
                  <c:v>30.2</c:v>
                </c:pt>
                <c:pt idx="803">
                  <c:v>30.3</c:v>
                </c:pt>
                <c:pt idx="804">
                  <c:v>30.4</c:v>
                </c:pt>
                <c:pt idx="805">
                  <c:v>30.5</c:v>
                </c:pt>
                <c:pt idx="806">
                  <c:v>30.6</c:v>
                </c:pt>
                <c:pt idx="807">
                  <c:v>30.7</c:v>
                </c:pt>
                <c:pt idx="808">
                  <c:v>30.8</c:v>
                </c:pt>
                <c:pt idx="809">
                  <c:v>30.9</c:v>
                </c:pt>
                <c:pt idx="810">
                  <c:v>31</c:v>
                </c:pt>
                <c:pt idx="811">
                  <c:v>31.1</c:v>
                </c:pt>
                <c:pt idx="812">
                  <c:v>31.2</c:v>
                </c:pt>
                <c:pt idx="813">
                  <c:v>31.3</c:v>
                </c:pt>
                <c:pt idx="814">
                  <c:v>31.4</c:v>
                </c:pt>
                <c:pt idx="815">
                  <c:v>31.5</c:v>
                </c:pt>
                <c:pt idx="816">
                  <c:v>31.6</c:v>
                </c:pt>
                <c:pt idx="817">
                  <c:v>31.7</c:v>
                </c:pt>
                <c:pt idx="818">
                  <c:v>31.8</c:v>
                </c:pt>
                <c:pt idx="819">
                  <c:v>31.9</c:v>
                </c:pt>
                <c:pt idx="820">
                  <c:v>32</c:v>
                </c:pt>
                <c:pt idx="821">
                  <c:v>32.1</c:v>
                </c:pt>
                <c:pt idx="822">
                  <c:v>32.200000000000003</c:v>
                </c:pt>
                <c:pt idx="823">
                  <c:v>32.299999999999997</c:v>
                </c:pt>
                <c:pt idx="824">
                  <c:v>32.4</c:v>
                </c:pt>
                <c:pt idx="825">
                  <c:v>32.5</c:v>
                </c:pt>
                <c:pt idx="826">
                  <c:v>32.6</c:v>
                </c:pt>
                <c:pt idx="827">
                  <c:v>32.700000000000003</c:v>
                </c:pt>
                <c:pt idx="828">
                  <c:v>32.799999999999997</c:v>
                </c:pt>
                <c:pt idx="829">
                  <c:v>32.9</c:v>
                </c:pt>
                <c:pt idx="830">
                  <c:v>33</c:v>
                </c:pt>
                <c:pt idx="831">
                  <c:v>33.1</c:v>
                </c:pt>
                <c:pt idx="832">
                  <c:v>33.200000000000003</c:v>
                </c:pt>
                <c:pt idx="833">
                  <c:v>33.299999999999997</c:v>
                </c:pt>
                <c:pt idx="834">
                  <c:v>33.4</c:v>
                </c:pt>
                <c:pt idx="835">
                  <c:v>33.5</c:v>
                </c:pt>
                <c:pt idx="836">
                  <c:v>33.6</c:v>
                </c:pt>
                <c:pt idx="837">
                  <c:v>33.700000000000003</c:v>
                </c:pt>
                <c:pt idx="838">
                  <c:v>33.799999999999997</c:v>
                </c:pt>
                <c:pt idx="839">
                  <c:v>33.9</c:v>
                </c:pt>
                <c:pt idx="840">
                  <c:v>34</c:v>
                </c:pt>
                <c:pt idx="841">
                  <c:v>34.1</c:v>
                </c:pt>
                <c:pt idx="842">
                  <c:v>34.200000000000003</c:v>
                </c:pt>
                <c:pt idx="843">
                  <c:v>34.299999999999997</c:v>
                </c:pt>
                <c:pt idx="844">
                  <c:v>34.4</c:v>
                </c:pt>
                <c:pt idx="845">
                  <c:v>34.5</c:v>
                </c:pt>
                <c:pt idx="846">
                  <c:v>34.6</c:v>
                </c:pt>
                <c:pt idx="847">
                  <c:v>34.700000000000003</c:v>
                </c:pt>
                <c:pt idx="848">
                  <c:v>34.799999999999997</c:v>
                </c:pt>
                <c:pt idx="849">
                  <c:v>34.9</c:v>
                </c:pt>
                <c:pt idx="850">
                  <c:v>35</c:v>
                </c:pt>
                <c:pt idx="851">
                  <c:v>35.1</c:v>
                </c:pt>
                <c:pt idx="852">
                  <c:v>35.200000000000003</c:v>
                </c:pt>
                <c:pt idx="853">
                  <c:v>35.299999999999997</c:v>
                </c:pt>
                <c:pt idx="854">
                  <c:v>35.4</c:v>
                </c:pt>
                <c:pt idx="855">
                  <c:v>35.5</c:v>
                </c:pt>
                <c:pt idx="856">
                  <c:v>35.6</c:v>
                </c:pt>
                <c:pt idx="857">
                  <c:v>35.700000000000003</c:v>
                </c:pt>
                <c:pt idx="858">
                  <c:v>35.799999999999997</c:v>
                </c:pt>
                <c:pt idx="859">
                  <c:v>35.9</c:v>
                </c:pt>
                <c:pt idx="860">
                  <c:v>36</c:v>
                </c:pt>
                <c:pt idx="861">
                  <c:v>36.1</c:v>
                </c:pt>
                <c:pt idx="862">
                  <c:v>36.200000000000003</c:v>
                </c:pt>
                <c:pt idx="863">
                  <c:v>36.299999999999997</c:v>
                </c:pt>
                <c:pt idx="864">
                  <c:v>36.4</c:v>
                </c:pt>
                <c:pt idx="865">
                  <c:v>36.5</c:v>
                </c:pt>
                <c:pt idx="866">
                  <c:v>36.6</c:v>
                </c:pt>
                <c:pt idx="867">
                  <c:v>36.700000000000003</c:v>
                </c:pt>
                <c:pt idx="868">
                  <c:v>36.799999999999997</c:v>
                </c:pt>
                <c:pt idx="869">
                  <c:v>36.9</c:v>
                </c:pt>
                <c:pt idx="870">
                  <c:v>37</c:v>
                </c:pt>
                <c:pt idx="871">
                  <c:v>37.1</c:v>
                </c:pt>
                <c:pt idx="872">
                  <c:v>37.200000000000003</c:v>
                </c:pt>
                <c:pt idx="873">
                  <c:v>37.299999999999997</c:v>
                </c:pt>
                <c:pt idx="874">
                  <c:v>37.4</c:v>
                </c:pt>
                <c:pt idx="875">
                  <c:v>37.5</c:v>
                </c:pt>
                <c:pt idx="876">
                  <c:v>37.6</c:v>
                </c:pt>
                <c:pt idx="877">
                  <c:v>37.700000000000003</c:v>
                </c:pt>
                <c:pt idx="878">
                  <c:v>37.799999999999997</c:v>
                </c:pt>
                <c:pt idx="879">
                  <c:v>37.9</c:v>
                </c:pt>
                <c:pt idx="880">
                  <c:v>38</c:v>
                </c:pt>
                <c:pt idx="881">
                  <c:v>38.1</c:v>
                </c:pt>
                <c:pt idx="882">
                  <c:v>38.200000000000003</c:v>
                </c:pt>
                <c:pt idx="883">
                  <c:v>38.299999999999997</c:v>
                </c:pt>
                <c:pt idx="884">
                  <c:v>38.4</c:v>
                </c:pt>
                <c:pt idx="885">
                  <c:v>38.5</c:v>
                </c:pt>
                <c:pt idx="886">
                  <c:v>38.6</c:v>
                </c:pt>
                <c:pt idx="887">
                  <c:v>38.700000000000003</c:v>
                </c:pt>
                <c:pt idx="888">
                  <c:v>38.799999999999997</c:v>
                </c:pt>
                <c:pt idx="889">
                  <c:v>38.9</c:v>
                </c:pt>
                <c:pt idx="890">
                  <c:v>39</c:v>
                </c:pt>
                <c:pt idx="891">
                  <c:v>39.1</c:v>
                </c:pt>
                <c:pt idx="892">
                  <c:v>39.200000000000003</c:v>
                </c:pt>
                <c:pt idx="893">
                  <c:v>39.299999999999997</c:v>
                </c:pt>
                <c:pt idx="894">
                  <c:v>39.4</c:v>
                </c:pt>
                <c:pt idx="895">
                  <c:v>39.5</c:v>
                </c:pt>
                <c:pt idx="896">
                  <c:v>39.6</c:v>
                </c:pt>
                <c:pt idx="897">
                  <c:v>39.700000000000003</c:v>
                </c:pt>
                <c:pt idx="898">
                  <c:v>39.799999999999997</c:v>
                </c:pt>
                <c:pt idx="899">
                  <c:v>39.9</c:v>
                </c:pt>
                <c:pt idx="900">
                  <c:v>40</c:v>
                </c:pt>
                <c:pt idx="901">
                  <c:v>40.1</c:v>
                </c:pt>
                <c:pt idx="902">
                  <c:v>40.200000000000003</c:v>
                </c:pt>
                <c:pt idx="903">
                  <c:v>40.299999999999997</c:v>
                </c:pt>
                <c:pt idx="904">
                  <c:v>40.4</c:v>
                </c:pt>
                <c:pt idx="905">
                  <c:v>40.5</c:v>
                </c:pt>
                <c:pt idx="906">
                  <c:v>40.6</c:v>
                </c:pt>
                <c:pt idx="907">
                  <c:v>40.700000000000003</c:v>
                </c:pt>
                <c:pt idx="908">
                  <c:v>40.799999999999997</c:v>
                </c:pt>
                <c:pt idx="909">
                  <c:v>40.9</c:v>
                </c:pt>
                <c:pt idx="910">
                  <c:v>41</c:v>
                </c:pt>
                <c:pt idx="911">
                  <c:v>41.1</c:v>
                </c:pt>
                <c:pt idx="912">
                  <c:v>41.2</c:v>
                </c:pt>
                <c:pt idx="913">
                  <c:v>41.3</c:v>
                </c:pt>
                <c:pt idx="914">
                  <c:v>41.4</c:v>
                </c:pt>
                <c:pt idx="915">
                  <c:v>41.5</c:v>
                </c:pt>
                <c:pt idx="916">
                  <c:v>41.6</c:v>
                </c:pt>
                <c:pt idx="917">
                  <c:v>41.7</c:v>
                </c:pt>
                <c:pt idx="918">
                  <c:v>41.8</c:v>
                </c:pt>
                <c:pt idx="919">
                  <c:v>41.9</c:v>
                </c:pt>
                <c:pt idx="920">
                  <c:v>42</c:v>
                </c:pt>
                <c:pt idx="921">
                  <c:v>42.1</c:v>
                </c:pt>
                <c:pt idx="922">
                  <c:v>42.2</c:v>
                </c:pt>
                <c:pt idx="923">
                  <c:v>42.3</c:v>
                </c:pt>
                <c:pt idx="924">
                  <c:v>42.4</c:v>
                </c:pt>
                <c:pt idx="925">
                  <c:v>42.5</c:v>
                </c:pt>
                <c:pt idx="926">
                  <c:v>42.6</c:v>
                </c:pt>
                <c:pt idx="927">
                  <c:v>42.7</c:v>
                </c:pt>
                <c:pt idx="928">
                  <c:v>42.8</c:v>
                </c:pt>
                <c:pt idx="929">
                  <c:v>42.9</c:v>
                </c:pt>
                <c:pt idx="930">
                  <c:v>43</c:v>
                </c:pt>
                <c:pt idx="931">
                  <c:v>43.1</c:v>
                </c:pt>
                <c:pt idx="932">
                  <c:v>43.2</c:v>
                </c:pt>
                <c:pt idx="933">
                  <c:v>43.3</c:v>
                </c:pt>
                <c:pt idx="934">
                  <c:v>43.4</c:v>
                </c:pt>
                <c:pt idx="935">
                  <c:v>43.5</c:v>
                </c:pt>
                <c:pt idx="936">
                  <c:v>43.6</c:v>
                </c:pt>
                <c:pt idx="937">
                  <c:v>43.7</c:v>
                </c:pt>
                <c:pt idx="938">
                  <c:v>43.8</c:v>
                </c:pt>
                <c:pt idx="939">
                  <c:v>43.9</c:v>
                </c:pt>
                <c:pt idx="940">
                  <c:v>44</c:v>
                </c:pt>
                <c:pt idx="941">
                  <c:v>44.1</c:v>
                </c:pt>
                <c:pt idx="942">
                  <c:v>44.2</c:v>
                </c:pt>
                <c:pt idx="943">
                  <c:v>44.3</c:v>
                </c:pt>
                <c:pt idx="944">
                  <c:v>44.4</c:v>
                </c:pt>
                <c:pt idx="945">
                  <c:v>44.5</c:v>
                </c:pt>
                <c:pt idx="946">
                  <c:v>44.6</c:v>
                </c:pt>
                <c:pt idx="947">
                  <c:v>44.7</c:v>
                </c:pt>
                <c:pt idx="948">
                  <c:v>44.8</c:v>
                </c:pt>
                <c:pt idx="949">
                  <c:v>44.9</c:v>
                </c:pt>
                <c:pt idx="950">
                  <c:v>45</c:v>
                </c:pt>
                <c:pt idx="951">
                  <c:v>45.1</c:v>
                </c:pt>
                <c:pt idx="952">
                  <c:v>45.2</c:v>
                </c:pt>
                <c:pt idx="953">
                  <c:v>45.3</c:v>
                </c:pt>
                <c:pt idx="954">
                  <c:v>45.4</c:v>
                </c:pt>
                <c:pt idx="955">
                  <c:v>45.5</c:v>
                </c:pt>
                <c:pt idx="956">
                  <c:v>45.6</c:v>
                </c:pt>
                <c:pt idx="957">
                  <c:v>45.7</c:v>
                </c:pt>
                <c:pt idx="958">
                  <c:v>45.8</c:v>
                </c:pt>
                <c:pt idx="959">
                  <c:v>45.9</c:v>
                </c:pt>
                <c:pt idx="960">
                  <c:v>46</c:v>
                </c:pt>
                <c:pt idx="961">
                  <c:v>46.1</c:v>
                </c:pt>
                <c:pt idx="962">
                  <c:v>46.2</c:v>
                </c:pt>
                <c:pt idx="963">
                  <c:v>46.3</c:v>
                </c:pt>
                <c:pt idx="964">
                  <c:v>46.4</c:v>
                </c:pt>
                <c:pt idx="965">
                  <c:v>46.5</c:v>
                </c:pt>
                <c:pt idx="966">
                  <c:v>46.6</c:v>
                </c:pt>
                <c:pt idx="967">
                  <c:v>46.7</c:v>
                </c:pt>
                <c:pt idx="968">
                  <c:v>46.8</c:v>
                </c:pt>
                <c:pt idx="969">
                  <c:v>46.9</c:v>
                </c:pt>
                <c:pt idx="970">
                  <c:v>47</c:v>
                </c:pt>
                <c:pt idx="971">
                  <c:v>47.1</c:v>
                </c:pt>
                <c:pt idx="972">
                  <c:v>47.2</c:v>
                </c:pt>
                <c:pt idx="973">
                  <c:v>47.3</c:v>
                </c:pt>
                <c:pt idx="974">
                  <c:v>47.4</c:v>
                </c:pt>
                <c:pt idx="975">
                  <c:v>47.5</c:v>
                </c:pt>
                <c:pt idx="976">
                  <c:v>47.6</c:v>
                </c:pt>
                <c:pt idx="977">
                  <c:v>47.7</c:v>
                </c:pt>
                <c:pt idx="978">
                  <c:v>47.8</c:v>
                </c:pt>
                <c:pt idx="979">
                  <c:v>47.9</c:v>
                </c:pt>
                <c:pt idx="980">
                  <c:v>48</c:v>
                </c:pt>
                <c:pt idx="981">
                  <c:v>48.1</c:v>
                </c:pt>
                <c:pt idx="982">
                  <c:v>48.2</c:v>
                </c:pt>
                <c:pt idx="983">
                  <c:v>48.3</c:v>
                </c:pt>
                <c:pt idx="984">
                  <c:v>48.4</c:v>
                </c:pt>
                <c:pt idx="985">
                  <c:v>48.5</c:v>
                </c:pt>
                <c:pt idx="986">
                  <c:v>48.6</c:v>
                </c:pt>
                <c:pt idx="987">
                  <c:v>48.7</c:v>
                </c:pt>
                <c:pt idx="988">
                  <c:v>48.8</c:v>
                </c:pt>
                <c:pt idx="989">
                  <c:v>48.9</c:v>
                </c:pt>
                <c:pt idx="990">
                  <c:v>49</c:v>
                </c:pt>
                <c:pt idx="991">
                  <c:v>49.1</c:v>
                </c:pt>
                <c:pt idx="992">
                  <c:v>49.2</c:v>
                </c:pt>
                <c:pt idx="993">
                  <c:v>49.3</c:v>
                </c:pt>
                <c:pt idx="994">
                  <c:v>49.4</c:v>
                </c:pt>
                <c:pt idx="995">
                  <c:v>49.5</c:v>
                </c:pt>
                <c:pt idx="996">
                  <c:v>49.6</c:v>
                </c:pt>
                <c:pt idx="997">
                  <c:v>49.7</c:v>
                </c:pt>
                <c:pt idx="998">
                  <c:v>49.8</c:v>
                </c:pt>
                <c:pt idx="999">
                  <c:v>49.9</c:v>
                </c:pt>
                <c:pt idx="1000">
                  <c:v>50</c:v>
                </c:pt>
              </c:numCache>
            </c:numRef>
          </c:xVal>
          <c:yVal>
            <c:numRef>
              <c:f>Sheet1!$F$3:$F$1003</c:f>
              <c:numCache>
                <c:formatCode>General</c:formatCode>
                <c:ptCount val="1001"/>
                <c:pt idx="0">
                  <c:v>-12.3804291086</c:v>
                </c:pt>
                <c:pt idx="1">
                  <c:v>-12.205826804200001</c:v>
                </c:pt>
                <c:pt idx="2">
                  <c:v>-12.032675104699999</c:v>
                </c:pt>
                <c:pt idx="3">
                  <c:v>-11.8609897743</c:v>
                </c:pt>
                <c:pt idx="4">
                  <c:v>-11.690786917500001</c:v>
                </c:pt>
                <c:pt idx="5">
                  <c:v>-11.522081077699999</c:v>
                </c:pt>
                <c:pt idx="6">
                  <c:v>-11.3548866785</c:v>
                </c:pt>
                <c:pt idx="7">
                  <c:v>-11.1892169437</c:v>
                </c:pt>
                <c:pt idx="8">
                  <c:v>-11.025084981499999</c:v>
                </c:pt>
                <c:pt idx="9">
                  <c:v>-10.862502682400001</c:v>
                </c:pt>
                <c:pt idx="10">
                  <c:v>-10.7014816705</c:v>
                </c:pt>
                <c:pt idx="11">
                  <c:v>-10.5420324361</c:v>
                </c:pt>
                <c:pt idx="12">
                  <c:v>-10.3841650912</c:v>
                </c:pt>
                <c:pt idx="13">
                  <c:v>-10.2278889229</c:v>
                </c:pt>
                <c:pt idx="14">
                  <c:v>-10.0732125661</c:v>
                </c:pt>
                <c:pt idx="15">
                  <c:v>-9.9201438643900008</c:v>
                </c:pt>
                <c:pt idx="16">
                  <c:v>-9.7686900599400008</c:v>
                </c:pt>
                <c:pt idx="17">
                  <c:v>-9.6188576707800006</c:v>
                </c:pt>
                <c:pt idx="18">
                  <c:v>-9.4706525315899999</c:v>
                </c:pt>
                <c:pt idx="19">
                  <c:v>-9.3240797779100006</c:v>
                </c:pt>
                <c:pt idx="20">
                  <c:v>-9.1791438316799994</c:v>
                </c:pt>
                <c:pt idx="21">
                  <c:v>-9.0358486451399997</c:v>
                </c:pt>
                <c:pt idx="22">
                  <c:v>-8.89419720197</c:v>
                </c:pt>
                <c:pt idx="23">
                  <c:v>-8.7541919459600006</c:v>
                </c:pt>
                <c:pt idx="24">
                  <c:v>-8.6158344911799993</c:v>
                </c:pt>
                <c:pt idx="25">
                  <c:v>-8.4791266121500009</c:v>
                </c:pt>
                <c:pt idx="26">
                  <c:v>-8.3440682339500007</c:v>
                </c:pt>
                <c:pt idx="27">
                  <c:v>-8.2106594692300003</c:v>
                </c:pt>
                <c:pt idx="28">
                  <c:v>-8.0788997198000008</c:v>
                </c:pt>
                <c:pt idx="29">
                  <c:v>-7.9487876273399998</c:v>
                </c:pt>
                <c:pt idx="30">
                  <c:v>-7.8203210705300004</c:v>
                </c:pt>
                <c:pt idx="31">
                  <c:v>-7.6934979137699999</c:v>
                </c:pt>
                <c:pt idx="32">
                  <c:v>-7.5683139371500001</c:v>
                </c:pt>
                <c:pt idx="33">
                  <c:v>-7.4447695028599998</c:v>
                </c:pt>
                <c:pt idx="34">
                  <c:v>-7.3228562455799997</c:v>
                </c:pt>
                <c:pt idx="35">
                  <c:v>-7.2025679136500003</c:v>
                </c:pt>
                <c:pt idx="36">
                  <c:v>-7.0839075929300002</c:v>
                </c:pt>
                <c:pt idx="37">
                  <c:v>-6.9668522023000001</c:v>
                </c:pt>
                <c:pt idx="38">
                  <c:v>-6.8514162217200001</c:v>
                </c:pt>
                <c:pt idx="39">
                  <c:v>-6.73759819115</c:v>
                </c:pt>
                <c:pt idx="40">
                  <c:v>-6.62534366631</c:v>
                </c:pt>
                <c:pt idx="41">
                  <c:v>-6.5147015497099998</c:v>
                </c:pt>
                <c:pt idx="42">
                  <c:v>-6.4056372261499996</c:v>
                </c:pt>
                <c:pt idx="43">
                  <c:v>-6.2981366099400002</c:v>
                </c:pt>
                <c:pt idx="44">
                  <c:v>-6.1922135740900002</c:v>
                </c:pt>
                <c:pt idx="45">
                  <c:v>-6.0878257284800004</c:v>
                </c:pt>
                <c:pt idx="46">
                  <c:v>-5.9849729381800003</c:v>
                </c:pt>
                <c:pt idx="47">
                  <c:v>-5.8836614446500004</c:v>
                </c:pt>
                <c:pt idx="48">
                  <c:v>-5.7838785573099996</c:v>
                </c:pt>
                <c:pt idx="49">
                  <c:v>-5.6856083382699998</c:v>
                </c:pt>
                <c:pt idx="50">
                  <c:v>-5.5888384391999999</c:v>
                </c:pt>
                <c:pt idx="51">
                  <c:v>-5.4935572284500003</c:v>
                </c:pt>
                <c:pt idx="52">
                  <c:v>-5.3997538897600004</c:v>
                </c:pt>
                <c:pt idx="53">
                  <c:v>-5.3074162307900004</c:v>
                </c:pt>
                <c:pt idx="54">
                  <c:v>-5.2165317939899998</c:v>
                </c:pt>
                <c:pt idx="55">
                  <c:v>-5.1270875089799999</c:v>
                </c:pt>
                <c:pt idx="56">
                  <c:v>-5.0390719399500004</c:v>
                </c:pt>
                <c:pt idx="57">
                  <c:v>-4.9524699199500004</c:v>
                </c:pt>
                <c:pt idx="58">
                  <c:v>-4.8672681392000001</c:v>
                </c:pt>
                <c:pt idx="59">
                  <c:v>-4.7834550047600004</c:v>
                </c:pt>
                <c:pt idx="60">
                  <c:v>-4.7010158580399999</c:v>
                </c:pt>
                <c:pt idx="61">
                  <c:v>-4.6199368720200003</c:v>
                </c:pt>
                <c:pt idx="62">
                  <c:v>-4.5402037588099997</c:v>
                </c:pt>
                <c:pt idx="63">
                  <c:v>-4.4618048153699998</c:v>
                </c:pt>
                <c:pt idx="64">
                  <c:v>-4.38472070079</c:v>
                </c:pt>
                <c:pt idx="65">
                  <c:v>-4.3089403614000004</c:v>
                </c:pt>
                <c:pt idx="66">
                  <c:v>-4.2344469611599997</c:v>
                </c:pt>
                <c:pt idx="67">
                  <c:v>-4.1612287980299998</c:v>
                </c:pt>
                <c:pt idx="68">
                  <c:v>-4.0892697665900002</c:v>
                </c:pt>
                <c:pt idx="69">
                  <c:v>-4.0185549590500003</c:v>
                </c:pt>
                <c:pt idx="70">
                  <c:v>-3.94906977601</c:v>
                </c:pt>
                <c:pt idx="71">
                  <c:v>-3.8807986299200001</c:v>
                </c:pt>
                <c:pt idx="72">
                  <c:v>-3.8137268045099999</c:v>
                </c:pt>
                <c:pt idx="73">
                  <c:v>-3.74783787866</c:v>
                </c:pt>
                <c:pt idx="74">
                  <c:v>-3.6831205112299998</c:v>
                </c:pt>
                <c:pt idx="75">
                  <c:v>-3.61955655038</c:v>
                </c:pt>
                <c:pt idx="76">
                  <c:v>-3.5571313019900002</c:v>
                </c:pt>
                <c:pt idx="77">
                  <c:v>-3.4958293483</c:v>
                </c:pt>
                <c:pt idx="78">
                  <c:v>-3.43563582183</c:v>
                </c:pt>
                <c:pt idx="79">
                  <c:v>-3.3765363215100002</c:v>
                </c:pt>
                <c:pt idx="80">
                  <c:v>-3.31851554082</c:v>
                </c:pt>
                <c:pt idx="81">
                  <c:v>-3.2615609757000001</c:v>
                </c:pt>
                <c:pt idx="82">
                  <c:v>-3.2056515782099999</c:v>
                </c:pt>
                <c:pt idx="83">
                  <c:v>-3.1507728050199999</c:v>
                </c:pt>
                <c:pt idx="84">
                  <c:v>-3.09691555219</c:v>
                </c:pt>
                <c:pt idx="85">
                  <c:v>-3.0440626273600002</c:v>
                </c:pt>
                <c:pt idx="86">
                  <c:v>-2.99219791265</c:v>
                </c:pt>
                <c:pt idx="87">
                  <c:v>-2.9413067056500002</c:v>
                </c:pt>
                <c:pt idx="88">
                  <c:v>-2.8913757215599998</c:v>
                </c:pt>
                <c:pt idx="89">
                  <c:v>-2.8423901853800002</c:v>
                </c:pt>
                <c:pt idx="90">
                  <c:v>-2.7943411869100001</c:v>
                </c:pt>
                <c:pt idx="91">
                  <c:v>-2.7471949057699998</c:v>
                </c:pt>
                <c:pt idx="92">
                  <c:v>-2.7009705856399999</c:v>
                </c:pt>
                <c:pt idx="93">
                  <c:v>-2.65560753353</c:v>
                </c:pt>
                <c:pt idx="94">
                  <c:v>-2.6111450670599998</c:v>
                </c:pt>
                <c:pt idx="95">
                  <c:v>-2.56752173285</c:v>
                </c:pt>
                <c:pt idx="96">
                  <c:v>-2.52474389637</c:v>
                </c:pt>
                <c:pt idx="97">
                  <c:v>-2.4828062527100001</c:v>
                </c:pt>
                <c:pt idx="98">
                  <c:v>-2.4416879193100001</c:v>
                </c:pt>
                <c:pt idx="99">
                  <c:v>-2.4013710497199998</c:v>
                </c:pt>
                <c:pt idx="100">
                  <c:v>-2.3618462153499999</c:v>
                </c:pt>
                <c:pt idx="101">
                  <c:v>-2.3231032734100001</c:v>
                </c:pt>
                <c:pt idx="102">
                  <c:v>-2.2851148180899998</c:v>
                </c:pt>
                <c:pt idx="103">
                  <c:v>-2.24788560447</c:v>
                </c:pt>
                <c:pt idx="104">
                  <c:v>-2.2114059965399999</c:v>
                </c:pt>
                <c:pt idx="105">
                  <c:v>-2.17563235626</c:v>
                </c:pt>
                <c:pt idx="106">
                  <c:v>-2.14059173865</c:v>
                </c:pt>
                <c:pt idx="107">
                  <c:v>-2.1062443322900002</c:v>
                </c:pt>
                <c:pt idx="108">
                  <c:v>-2.0725819357000002</c:v>
                </c:pt>
                <c:pt idx="109">
                  <c:v>-2.0396038653200002</c:v>
                </c:pt>
                <c:pt idx="110">
                  <c:v>-2.0072917116400002</c:v>
                </c:pt>
                <c:pt idx="111">
                  <c:v>-1.9756232787900001</c:v>
                </c:pt>
                <c:pt idx="112">
                  <c:v>-1.9445972975100001</c:v>
                </c:pt>
                <c:pt idx="113">
                  <c:v>-1.9142083146</c:v>
                </c:pt>
                <c:pt idx="114">
                  <c:v>-1.8844360280900001</c:v>
                </c:pt>
                <c:pt idx="115">
                  <c:v>-1.8552711764000001</c:v>
                </c:pt>
                <c:pt idx="116">
                  <c:v>-1.82670287691</c:v>
                </c:pt>
                <c:pt idx="117">
                  <c:v>-1.7987187843200001</c:v>
                </c:pt>
                <c:pt idx="118">
                  <c:v>-1.7713102979699999</c:v>
                </c:pt>
                <c:pt idx="119">
                  <c:v>-1.7444662072199999</c:v>
                </c:pt>
                <c:pt idx="120">
                  <c:v>-1.71817668468</c:v>
                </c:pt>
                <c:pt idx="121">
                  <c:v>-1.6924284897699999</c:v>
                </c:pt>
                <c:pt idx="122">
                  <c:v>-1.6672129393699999</c:v>
                </c:pt>
                <c:pt idx="123">
                  <c:v>-1.6425208097699999</c:v>
                </c:pt>
                <c:pt idx="124">
                  <c:v>-1.6183403464399999</c:v>
                </c:pt>
                <c:pt idx="125">
                  <c:v>-1.5946645213199999</c:v>
                </c:pt>
                <c:pt idx="126">
                  <c:v>-1.5714839944400001</c:v>
                </c:pt>
                <c:pt idx="127">
                  <c:v>-1.5487854291700001</c:v>
                </c:pt>
                <c:pt idx="128">
                  <c:v>-1.5265615961800001</c:v>
                </c:pt>
                <c:pt idx="129">
                  <c:v>-1.50480106875</c:v>
                </c:pt>
                <c:pt idx="130">
                  <c:v>-1.4834991818400001</c:v>
                </c:pt>
                <c:pt idx="131">
                  <c:v>-1.46264482056</c:v>
                </c:pt>
                <c:pt idx="132">
                  <c:v>-1.4422292911500001</c:v>
                </c:pt>
                <c:pt idx="133">
                  <c:v>-1.42224404446</c:v>
                </c:pt>
                <c:pt idx="134">
                  <c:v>-1.4026804116</c:v>
                </c:pt>
                <c:pt idx="135">
                  <c:v>-1.3835300154900001</c:v>
                </c:pt>
                <c:pt idx="136">
                  <c:v>-1.36478506312</c:v>
                </c:pt>
                <c:pt idx="137">
                  <c:v>-1.34643753539</c:v>
                </c:pt>
                <c:pt idx="138">
                  <c:v>-1.3284789480100001</c:v>
                </c:pt>
                <c:pt idx="139">
                  <c:v>-1.31090203723</c:v>
                </c:pt>
                <c:pt idx="140">
                  <c:v>-1.29369863621</c:v>
                </c:pt>
                <c:pt idx="141">
                  <c:v>-1.2768612343100001</c:v>
                </c:pt>
                <c:pt idx="142">
                  <c:v>-1.2603828910899999</c:v>
                </c:pt>
                <c:pt idx="143">
                  <c:v>-1.2442575544600001</c:v>
                </c:pt>
                <c:pt idx="144">
                  <c:v>-1.2284767800800001</c:v>
                </c:pt>
                <c:pt idx="145">
                  <c:v>-1.2130331914500001</c:v>
                </c:pt>
                <c:pt idx="146">
                  <c:v>-1.1979151135899999</c:v>
                </c:pt>
                <c:pt idx="147">
                  <c:v>-1.1831247405200001</c:v>
                </c:pt>
                <c:pt idx="148">
                  <c:v>-1.1686504279400001</c:v>
                </c:pt>
                <c:pt idx="149">
                  <c:v>-1.15448769415</c:v>
                </c:pt>
                <c:pt idx="150">
                  <c:v>-1.1406369065099999</c:v>
                </c:pt>
                <c:pt idx="151">
                  <c:v>-1.12707116215</c:v>
                </c:pt>
                <c:pt idx="152">
                  <c:v>-1.1138022268100001</c:v>
                </c:pt>
                <c:pt idx="153">
                  <c:v>-1.1008142941900001</c:v>
                </c:pt>
                <c:pt idx="154">
                  <c:v>-1.0881102759100001</c:v>
                </c:pt>
                <c:pt idx="155">
                  <c:v>-1.0756790765699999</c:v>
                </c:pt>
                <c:pt idx="156">
                  <c:v>-1.06351624765</c:v>
                </c:pt>
                <c:pt idx="157">
                  <c:v>-1.0516169035</c:v>
                </c:pt>
                <c:pt idx="158">
                  <c:v>-1.03997316295</c:v>
                </c:pt>
                <c:pt idx="159">
                  <c:v>-1.02858168982</c:v>
                </c:pt>
                <c:pt idx="160">
                  <c:v>-1.0174345301600001</c:v>
                </c:pt>
                <c:pt idx="161">
                  <c:v>-1.00652901089</c:v>
                </c:pt>
                <c:pt idx="162">
                  <c:v>-0.99585871440499996</c:v>
                </c:pt>
                <c:pt idx="163">
                  <c:v>-0.98541975065999998</c:v>
                </c:pt>
                <c:pt idx="164">
                  <c:v>-0.97520730677</c:v>
                </c:pt>
                <c:pt idx="165">
                  <c:v>-0.96521505891399995</c:v>
                </c:pt>
                <c:pt idx="166">
                  <c:v>-0.95543898859999998</c:v>
                </c:pt>
                <c:pt idx="167">
                  <c:v>-0.94587448214400005</c:v>
                </c:pt>
                <c:pt idx="168">
                  <c:v>-0.93651624130599997</c:v>
                </c:pt>
                <c:pt idx="169">
                  <c:v>-0.92736121737300004</c:v>
                </c:pt>
                <c:pt idx="170">
                  <c:v>-0.91840423404600002</c:v>
                </c:pt>
                <c:pt idx="171">
                  <c:v>-0.90964034883400002</c:v>
                </c:pt>
                <c:pt idx="172">
                  <c:v>-0.90106680800200001</c:v>
                </c:pt>
                <c:pt idx="173">
                  <c:v>-0.89267888557200004</c:v>
                </c:pt>
                <c:pt idx="174">
                  <c:v>-0.88447358661599995</c:v>
                </c:pt>
                <c:pt idx="175">
                  <c:v>-0.87644452551399998</c:v>
                </c:pt>
                <c:pt idx="176">
                  <c:v>-0.86859062017099997</c:v>
                </c:pt>
                <c:pt idx="177">
                  <c:v>-0.86090505406499995</c:v>
                </c:pt>
                <c:pt idx="178">
                  <c:v>-0.853384173834</c:v>
                </c:pt>
                <c:pt idx="179">
                  <c:v>-0.84602708093699996</c:v>
                </c:pt>
                <c:pt idx="180">
                  <c:v>-0.83882878019999996</c:v>
                </c:pt>
                <c:pt idx="181">
                  <c:v>-0.831785994325</c:v>
                </c:pt>
                <c:pt idx="182">
                  <c:v>-0.82489499295400004</c:v>
                </c:pt>
                <c:pt idx="183">
                  <c:v>-0.81815223610400001</c:v>
                </c:pt>
                <c:pt idx="184">
                  <c:v>-0.81155488855500002</c:v>
                </c:pt>
                <c:pt idx="185">
                  <c:v>-0.80509935696199997</c:v>
                </c:pt>
                <c:pt idx="186">
                  <c:v>-0.79878287433700002</c:v>
                </c:pt>
                <c:pt idx="187">
                  <c:v>-0.79260198942299998</c:v>
                </c:pt>
                <c:pt idx="188">
                  <c:v>-0.786553807341</c:v>
                </c:pt>
                <c:pt idx="189">
                  <c:v>-0.78063538309400005</c:v>
                </c:pt>
                <c:pt idx="190">
                  <c:v>-0.77484292557400003</c:v>
                </c:pt>
                <c:pt idx="191">
                  <c:v>-0.76917512246899999</c:v>
                </c:pt>
                <c:pt idx="192">
                  <c:v>-0.76362951535300005</c:v>
                </c:pt>
                <c:pt idx="193">
                  <c:v>-0.75820131163500004</c:v>
                </c:pt>
                <c:pt idx="194">
                  <c:v>-0.752889511181</c:v>
                </c:pt>
                <c:pt idx="195">
                  <c:v>-0.74768907369899995</c:v>
                </c:pt>
                <c:pt idx="196">
                  <c:v>-0.742600114383</c:v>
                </c:pt>
                <c:pt idx="197">
                  <c:v>-0.73761930763700001</c:v>
                </c:pt>
                <c:pt idx="198">
                  <c:v>-0.73274402327300003</c:v>
                </c:pt>
                <c:pt idx="199">
                  <c:v>-0.72797161056299997</c:v>
                </c:pt>
                <c:pt idx="200">
                  <c:v>-0.72329984189700003</c:v>
                </c:pt>
                <c:pt idx="201">
                  <c:v>-0.71872678459899997</c:v>
                </c:pt>
                <c:pt idx="202">
                  <c:v>-0.71424966495999997</c:v>
                </c:pt>
                <c:pt idx="203">
                  <c:v>-0.70986725598400002</c:v>
                </c:pt>
                <c:pt idx="204">
                  <c:v>-0.70557645607700004</c:v>
                </c:pt>
                <c:pt idx="205">
                  <c:v>-0.70137528216800005</c:v>
                </c:pt>
                <c:pt idx="206">
                  <c:v>-0.69726130264200004</c:v>
                </c:pt>
                <c:pt idx="207">
                  <c:v>-0.69323329178000004</c:v>
                </c:pt>
                <c:pt idx="208">
                  <c:v>-0.68928820287500003</c:v>
                </c:pt>
                <c:pt idx="209">
                  <c:v>-0.68542477712600003</c:v>
                </c:pt>
                <c:pt idx="210">
                  <c:v>-0.68164245440100002</c:v>
                </c:pt>
                <c:pt idx="211">
                  <c:v>-0.67793727228599998</c:v>
                </c:pt>
                <c:pt idx="212">
                  <c:v>-0.67430850498600003</c:v>
                </c:pt>
                <c:pt idx="213">
                  <c:v>-0.67075299513099995</c:v>
                </c:pt>
                <c:pt idx="214">
                  <c:v>-0.66727052727000002</c:v>
                </c:pt>
                <c:pt idx="215">
                  <c:v>-0.66385825351299999</c:v>
                </c:pt>
                <c:pt idx="216">
                  <c:v>-0.66051529575000001</c:v>
                </c:pt>
                <c:pt idx="217">
                  <c:v>-0.65724174970399996</c:v>
                </c:pt>
                <c:pt idx="218">
                  <c:v>-0.65403229850400002</c:v>
                </c:pt>
                <c:pt idx="219">
                  <c:v>-0.65088710859599996</c:v>
                </c:pt>
                <c:pt idx="220">
                  <c:v>-0.64780510921400003</c:v>
                </c:pt>
                <c:pt idx="221">
                  <c:v>-0.64478489403399997</c:v>
                </c:pt>
                <c:pt idx="222">
                  <c:v>-0.64182224249399999</c:v>
                </c:pt>
                <c:pt idx="223">
                  <c:v>-0.63891974975700006</c:v>
                </c:pt>
                <c:pt idx="224">
                  <c:v>-0.63607424173899996</c:v>
                </c:pt>
                <c:pt idx="225">
                  <c:v>-0.63328591782099997</c:v>
                </c:pt>
                <c:pt idx="226">
                  <c:v>-0.63055028946400005</c:v>
                </c:pt>
                <c:pt idx="227">
                  <c:v>-0.62786677835000004</c:v>
                </c:pt>
                <c:pt idx="228">
                  <c:v>-0.625236624884</c:v>
                </c:pt>
                <c:pt idx="229">
                  <c:v>-0.62265676546000004</c:v>
                </c:pt>
                <c:pt idx="230">
                  <c:v>-0.62012468780600005</c:v>
                </c:pt>
                <c:pt idx="231">
                  <c:v>-0.61764251285899996</c:v>
                </c:pt>
                <c:pt idx="232">
                  <c:v>-0.61521238190000005</c:v>
                </c:pt>
                <c:pt idx="233">
                  <c:v>-0.61281482311199997</c:v>
                </c:pt>
                <c:pt idx="234">
                  <c:v>-0.61047640483400001</c:v>
                </c:pt>
                <c:pt idx="235">
                  <c:v>-0.60817160891699995</c:v>
                </c:pt>
                <c:pt idx="236">
                  <c:v>-0.60591603439599995</c:v>
                </c:pt>
                <c:pt idx="237">
                  <c:v>-0.60368915926699995</c:v>
                </c:pt>
                <c:pt idx="238">
                  <c:v>-0.60151311173400002</c:v>
                </c:pt>
                <c:pt idx="239">
                  <c:v>-0.59936747473300001</c:v>
                </c:pt>
                <c:pt idx="240">
                  <c:v>-0.59726310751400002</c:v>
                </c:pt>
                <c:pt idx="241">
                  <c:v>-0.59519989793799999</c:v>
                </c:pt>
                <c:pt idx="242">
                  <c:v>-0.59317355037999997</c:v>
                </c:pt>
                <c:pt idx="243">
                  <c:v>-0.59118073937100002</c:v>
                </c:pt>
                <c:pt idx="244">
                  <c:v>-0.58922021643300004</c:v>
                </c:pt>
                <c:pt idx="245">
                  <c:v>-0.58729546661900001</c:v>
                </c:pt>
                <c:pt idx="246">
                  <c:v>-0.585403464416</c:v>
                </c:pt>
                <c:pt idx="247">
                  <c:v>-0.58354075811200001</c:v>
                </c:pt>
                <c:pt idx="248">
                  <c:v>-0.58171254648899995</c:v>
                </c:pt>
                <c:pt idx="249">
                  <c:v>-0.57991220270900001</c:v>
                </c:pt>
                <c:pt idx="250">
                  <c:v>-0.578144633666</c:v>
                </c:pt>
                <c:pt idx="251">
                  <c:v>-0.57640400565200001</c:v>
                </c:pt>
                <c:pt idx="252">
                  <c:v>-0.57469324836900004</c:v>
                </c:pt>
                <c:pt idx="253">
                  <c:v>-0.57300661196699998</c:v>
                </c:pt>
                <c:pt idx="254">
                  <c:v>-0.57134841307499995</c:v>
                </c:pt>
                <c:pt idx="255">
                  <c:v>-0.56971516238499997</c:v>
                </c:pt>
                <c:pt idx="256">
                  <c:v>-0.56810706364999997</c:v>
                </c:pt>
                <c:pt idx="257">
                  <c:v>-0.56652183569900005</c:v>
                </c:pt>
                <c:pt idx="258">
                  <c:v>-0.56496188486700005</c:v>
                </c:pt>
                <c:pt idx="259">
                  <c:v>-0.56342483599799997</c:v>
                </c:pt>
                <c:pt idx="260">
                  <c:v>-0.56191258749100004</c:v>
                </c:pt>
                <c:pt idx="261">
                  <c:v>-0.56042004834299997</c:v>
                </c:pt>
                <c:pt idx="262">
                  <c:v>-0.55894861395399997</c:v>
                </c:pt>
                <c:pt idx="263">
                  <c:v>-0.55749796303200005</c:v>
                </c:pt>
                <c:pt idx="264">
                  <c:v>-0.55606690785900004</c:v>
                </c:pt>
                <c:pt idx="265">
                  <c:v>-0.55465551661500001</c:v>
                </c:pt>
                <c:pt idx="266">
                  <c:v>-0.55326339077200004</c:v>
                </c:pt>
                <c:pt idx="267">
                  <c:v>-0.55188833792699998</c:v>
                </c:pt>
                <c:pt idx="268">
                  <c:v>-0.55053229263400005</c:v>
                </c:pt>
                <c:pt idx="269">
                  <c:v>-0.549193819822</c:v>
                </c:pt>
                <c:pt idx="270">
                  <c:v>-0.54787351680499996</c:v>
                </c:pt>
                <c:pt idx="271">
                  <c:v>-0.546568019164</c:v>
                </c:pt>
                <c:pt idx="272">
                  <c:v>-0.54527847626699999</c:v>
                </c:pt>
                <c:pt idx="273">
                  <c:v>-0.54400460686600005</c:v>
                </c:pt>
                <c:pt idx="274">
                  <c:v>-0.54274556128700002</c:v>
                </c:pt>
                <c:pt idx="275">
                  <c:v>-0.54150201277800003</c:v>
                </c:pt>
                <c:pt idx="276">
                  <c:v>-0.54027155445800001</c:v>
                </c:pt>
                <c:pt idx="277">
                  <c:v>-0.53905468227800002</c:v>
                </c:pt>
                <c:pt idx="278">
                  <c:v>-0.53785093644100002</c:v>
                </c:pt>
                <c:pt idx="279">
                  <c:v>-0.53665978818299997</c:v>
                </c:pt>
                <c:pt idx="280">
                  <c:v>-0.53548132820399996</c:v>
                </c:pt>
                <c:pt idx="281">
                  <c:v>-0.53431484460599998</c:v>
                </c:pt>
                <c:pt idx="282">
                  <c:v>-0.53316002458400003</c:v>
                </c:pt>
                <c:pt idx="283">
                  <c:v>-0.53201370025200001</c:v>
                </c:pt>
                <c:pt idx="284">
                  <c:v>-0.53088105914600003</c:v>
                </c:pt>
                <c:pt idx="285">
                  <c:v>-0.52975873466400003</c:v>
                </c:pt>
                <c:pt idx="286">
                  <c:v>-0.52864888211600003</c:v>
                </c:pt>
                <c:pt idx="287">
                  <c:v>-0.52754758086999998</c:v>
                </c:pt>
                <c:pt idx="288">
                  <c:v>-0.526454677845</c:v>
                </c:pt>
                <c:pt idx="289">
                  <c:v>-0.525370952635</c:v>
                </c:pt>
                <c:pt idx="290">
                  <c:v>-0.52429576687400004</c:v>
                </c:pt>
                <c:pt idx="291">
                  <c:v>-0.52322910309100001</c:v>
                </c:pt>
                <c:pt idx="292">
                  <c:v>-0.52217047118299997</c:v>
                </c:pt>
                <c:pt idx="293">
                  <c:v>-0.52112007498799995</c:v>
                </c:pt>
                <c:pt idx="294">
                  <c:v>-0.52007727098300005</c:v>
                </c:pt>
                <c:pt idx="295">
                  <c:v>-0.51904247509900003</c:v>
                </c:pt>
                <c:pt idx="296">
                  <c:v>-0.51801434415100001</c:v>
                </c:pt>
                <c:pt idx="297">
                  <c:v>-0.51699262269299995</c:v>
                </c:pt>
                <c:pt idx="298">
                  <c:v>-0.51597722881499997</c:v>
                </c:pt>
                <c:pt idx="299">
                  <c:v>-0.51496624715399997</c:v>
                </c:pt>
                <c:pt idx="300">
                  <c:v>-0.51396325295400003</c:v>
                </c:pt>
                <c:pt idx="301">
                  <c:v>-0.51296589364699996</c:v>
                </c:pt>
                <c:pt idx="302">
                  <c:v>-0.51197584790299999</c:v>
                </c:pt>
                <c:pt idx="303">
                  <c:v>-0.51098902314799999</c:v>
                </c:pt>
                <c:pt idx="304">
                  <c:v>-0.51000721915799996</c:v>
                </c:pt>
                <c:pt idx="305">
                  <c:v>-0.50903037945200003</c:v>
                </c:pt>
                <c:pt idx="306">
                  <c:v>-0.50805686498699998</c:v>
                </c:pt>
                <c:pt idx="307">
                  <c:v>-0.50708939793499996</c:v>
                </c:pt>
                <c:pt idx="308">
                  <c:v>-0.50612509286899998</c:v>
                </c:pt>
                <c:pt idx="309">
                  <c:v>-0.50516550598300003</c:v>
                </c:pt>
                <c:pt idx="310">
                  <c:v>-0.50420945422499996</c:v>
                </c:pt>
                <c:pt idx="311">
                  <c:v>-0.50325671429999996</c:v>
                </c:pt>
                <c:pt idx="312">
                  <c:v>-0.50230549017399995</c:v>
                </c:pt>
                <c:pt idx="313">
                  <c:v>-0.50135914509500001</c:v>
                </c:pt>
                <c:pt idx="314">
                  <c:v>-0.50041560360699999</c:v>
                </c:pt>
                <c:pt idx="315">
                  <c:v>-0.49947505915099999</c:v>
                </c:pt>
                <c:pt idx="316">
                  <c:v>-0.49853798293500001</c:v>
                </c:pt>
                <c:pt idx="317">
                  <c:v>-0.49760183782400003</c:v>
                </c:pt>
                <c:pt idx="318">
                  <c:v>-0.49666797070800001</c:v>
                </c:pt>
                <c:pt idx="319">
                  <c:v>-0.49573591135099998</c:v>
                </c:pt>
                <c:pt idx="320">
                  <c:v>-0.49480609815400001</c:v>
                </c:pt>
                <c:pt idx="321">
                  <c:v>-0.49387810310000002</c:v>
                </c:pt>
                <c:pt idx="322">
                  <c:v>-0.492951727221</c:v>
                </c:pt>
                <c:pt idx="323">
                  <c:v>-0.49202644495100001</c:v>
                </c:pt>
                <c:pt idx="324">
                  <c:v>-0.49110279986099997</c:v>
                </c:pt>
                <c:pt idx="325">
                  <c:v>-0.49018122705700001</c:v>
                </c:pt>
                <c:pt idx="326">
                  <c:v>-0.489259641917</c:v>
                </c:pt>
                <c:pt idx="327">
                  <c:v>-0.48833853033500002</c:v>
                </c:pt>
                <c:pt idx="328">
                  <c:v>-0.48741942095200003</c:v>
                </c:pt>
                <c:pt idx="329">
                  <c:v>-0.486498989805</c:v>
                </c:pt>
                <c:pt idx="330">
                  <c:v>-0.48558050193699998</c:v>
                </c:pt>
                <c:pt idx="331">
                  <c:v>-0.48466173472399998</c:v>
                </c:pt>
                <c:pt idx="332">
                  <c:v>-0.48374432765800002</c:v>
                </c:pt>
                <c:pt idx="333">
                  <c:v>-0.48282503870999999</c:v>
                </c:pt>
                <c:pt idx="334">
                  <c:v>-0.48190669184599999</c:v>
                </c:pt>
                <c:pt idx="335">
                  <c:v>-0.48098830930999997</c:v>
                </c:pt>
                <c:pt idx="336">
                  <c:v>-0.48007486546200001</c:v>
                </c:pt>
                <c:pt idx="337">
                  <c:v>-0.47914801251299999</c:v>
                </c:pt>
                <c:pt idx="338">
                  <c:v>-0.47823215505099997</c:v>
                </c:pt>
                <c:pt idx="339">
                  <c:v>-0.47731399718900003</c:v>
                </c:pt>
                <c:pt idx="340">
                  <c:v>-0.47639230335600002</c:v>
                </c:pt>
                <c:pt idx="341">
                  <c:v>-0.47546859993099999</c:v>
                </c:pt>
                <c:pt idx="342">
                  <c:v>-0.47454597502899998</c:v>
                </c:pt>
                <c:pt idx="343">
                  <c:v>-0.47362236838900001</c:v>
                </c:pt>
                <c:pt idx="344">
                  <c:v>-0.47269796724000002</c:v>
                </c:pt>
                <c:pt idx="345">
                  <c:v>-0.47177164828200002</c:v>
                </c:pt>
                <c:pt idx="346">
                  <c:v>-0.47084470509999998</c:v>
                </c:pt>
                <c:pt idx="347">
                  <c:v>-0.469916251334</c:v>
                </c:pt>
                <c:pt idx="348">
                  <c:v>-0.46898652508200001</c:v>
                </c:pt>
                <c:pt idx="349">
                  <c:v>-0.46805495914400003</c:v>
                </c:pt>
                <c:pt idx="350">
                  <c:v>-0.46712196539599998</c:v>
                </c:pt>
                <c:pt idx="351">
                  <c:v>-0.46618579673600002</c:v>
                </c:pt>
                <c:pt idx="352">
                  <c:v>-0.46524936979300002</c:v>
                </c:pt>
                <c:pt idx="353">
                  <c:v>-0.46431111328899999</c:v>
                </c:pt>
                <c:pt idx="354">
                  <c:v>-0.46337235872900001</c:v>
                </c:pt>
                <c:pt idx="355">
                  <c:v>-0.46243022536599998</c:v>
                </c:pt>
                <c:pt idx="356">
                  <c:v>-0.46148604392300002</c:v>
                </c:pt>
                <c:pt idx="357">
                  <c:v>-0.46053960417399997</c:v>
                </c:pt>
                <c:pt idx="358">
                  <c:v>-0.459589151892</c:v>
                </c:pt>
                <c:pt idx="359">
                  <c:v>-0.45863785905299997</c:v>
                </c:pt>
                <c:pt idx="360">
                  <c:v>-0.45768540162799998</c:v>
                </c:pt>
                <c:pt idx="361">
                  <c:v>-0.456732072657</c:v>
                </c:pt>
                <c:pt idx="362">
                  <c:v>-0.45577414544200001</c:v>
                </c:pt>
                <c:pt idx="363">
                  <c:v>-0.45481269629799997</c:v>
                </c:pt>
                <c:pt idx="364">
                  <c:v>-0.45384979861000002</c:v>
                </c:pt>
                <c:pt idx="365">
                  <c:v>-0.45288417304299999</c:v>
                </c:pt>
                <c:pt idx="366">
                  <c:v>-0.45191698491299997</c:v>
                </c:pt>
                <c:pt idx="367">
                  <c:v>-0.45094600929</c:v>
                </c:pt>
                <c:pt idx="368">
                  <c:v>-0.449972246337</c:v>
                </c:pt>
                <c:pt idx="369">
                  <c:v>-0.448994951714</c:v>
                </c:pt>
                <c:pt idx="370">
                  <c:v>-0.44801545431700002</c:v>
                </c:pt>
                <c:pt idx="371">
                  <c:v>-0.44703301397700002</c:v>
                </c:pt>
                <c:pt idx="372">
                  <c:v>-0.44604822686399997</c:v>
                </c:pt>
                <c:pt idx="373">
                  <c:v>-0.44505975462800001</c:v>
                </c:pt>
                <c:pt idx="374">
                  <c:v>-0.444068193911</c:v>
                </c:pt>
                <c:pt idx="375">
                  <c:v>-0.44307349831199999</c:v>
                </c:pt>
                <c:pt idx="376">
                  <c:v>-0.44207562245499998</c:v>
                </c:pt>
                <c:pt idx="377">
                  <c:v>-0.44107427096500001</c:v>
                </c:pt>
                <c:pt idx="378">
                  <c:v>-0.44006838890299999</c:v>
                </c:pt>
                <c:pt idx="379">
                  <c:v>-0.43906096131700001</c:v>
                </c:pt>
                <c:pt idx="380">
                  <c:v>-0.43804992802300002</c:v>
                </c:pt>
                <c:pt idx="381">
                  <c:v>-0.43703542178299998</c:v>
                </c:pt>
                <c:pt idx="382">
                  <c:v>-0.436018641619</c:v>
                </c:pt>
                <c:pt idx="383">
                  <c:v>-0.434997392619</c:v>
                </c:pt>
                <c:pt idx="384">
                  <c:v>-0.43397287712799998</c:v>
                </c:pt>
                <c:pt idx="385">
                  <c:v>-0.43294463057600002</c:v>
                </c:pt>
                <c:pt idx="386">
                  <c:v>-0.43191201600700002</c:v>
                </c:pt>
                <c:pt idx="387">
                  <c:v>-0.43087642885900002</c:v>
                </c:pt>
                <c:pt idx="388">
                  <c:v>-0.42983676543499999</c:v>
                </c:pt>
                <c:pt idx="389">
                  <c:v>-0.42879408513400002</c:v>
                </c:pt>
                <c:pt idx="390">
                  <c:v>-0.42774759558999997</c:v>
                </c:pt>
                <c:pt idx="391">
                  <c:v>-0.42669787285600003</c:v>
                </c:pt>
                <c:pt idx="392">
                  <c:v>-0.42564368237599998</c:v>
                </c:pt>
                <c:pt idx="393">
                  <c:v>-0.42458478762000001</c:v>
                </c:pt>
                <c:pt idx="394">
                  <c:v>-0.42352177292999998</c:v>
                </c:pt>
                <c:pt idx="395">
                  <c:v>-0.42245687091</c:v>
                </c:pt>
                <c:pt idx="396">
                  <c:v>-0.42138726938900001</c:v>
                </c:pt>
                <c:pt idx="397">
                  <c:v>-0.42031359238499999</c:v>
                </c:pt>
                <c:pt idx="398">
                  <c:v>-0.419236140772</c:v>
                </c:pt>
                <c:pt idx="399">
                  <c:v>-0.41815575513300002</c:v>
                </c:pt>
                <c:pt idx="400">
                  <c:v>-0.417070073948</c:v>
                </c:pt>
                <c:pt idx="401">
                  <c:v>-0.41598055193700001</c:v>
                </c:pt>
                <c:pt idx="402">
                  <c:v>-0.414886140796</c:v>
                </c:pt>
                <c:pt idx="403">
                  <c:v>-0.41378825953999998</c:v>
                </c:pt>
                <c:pt idx="404">
                  <c:v>-0.41268635516199997</c:v>
                </c:pt>
                <c:pt idx="405">
                  <c:v>-0.41157872990099997</c:v>
                </c:pt>
                <c:pt idx="406">
                  <c:v>-0.41046845832700002</c:v>
                </c:pt>
                <c:pt idx="407">
                  <c:v>-0.40935483425000002</c:v>
                </c:pt>
                <c:pt idx="408">
                  <c:v>-0.40823774120400003</c:v>
                </c:pt>
                <c:pt idx="409">
                  <c:v>-0.407114933929</c:v>
                </c:pt>
                <c:pt idx="410">
                  <c:v>-0.40598779050099998</c:v>
                </c:pt>
                <c:pt idx="411">
                  <c:v>-0.40485636181399998</c:v>
                </c:pt>
                <c:pt idx="412">
                  <c:v>-0.40372062583599999</c:v>
                </c:pt>
                <c:pt idx="413">
                  <c:v>-0.40258056196000003</c:v>
                </c:pt>
                <c:pt idx="414">
                  <c:v>-0.40143614963899998</c:v>
                </c:pt>
                <c:pt idx="415">
                  <c:v>-0.40028736872499998</c:v>
                </c:pt>
                <c:pt idx="416">
                  <c:v>-0.399134199455</c:v>
                </c:pt>
                <c:pt idx="417">
                  <c:v>-0.39797660333899998</c:v>
                </c:pt>
                <c:pt idx="418">
                  <c:v>-0.39681360254499998</c:v>
                </c:pt>
                <c:pt idx="419">
                  <c:v>-0.39564700675100001</c:v>
                </c:pt>
                <c:pt idx="420">
                  <c:v>-0.39447607306999999</c:v>
                </c:pt>
                <c:pt idx="421">
                  <c:v>-0.393301773455</c:v>
                </c:pt>
                <c:pt idx="422">
                  <c:v>-0.39212187921000002</c:v>
                </c:pt>
                <c:pt idx="423">
                  <c:v>-0.39093697373399999</c:v>
                </c:pt>
                <c:pt idx="424">
                  <c:v>-0.38974802776900003</c:v>
                </c:pt>
                <c:pt idx="425">
                  <c:v>-0.38855453149500002</c:v>
                </c:pt>
                <c:pt idx="426">
                  <c:v>-0.38735692808599997</c:v>
                </c:pt>
                <c:pt idx="427">
                  <c:v>-0.38615428492100001</c:v>
                </c:pt>
                <c:pt idx="428">
                  <c:v>-0.38494629749800002</c:v>
                </c:pt>
                <c:pt idx="429">
                  <c:v>-0.38373437044399999</c:v>
                </c:pt>
                <c:pt idx="430">
                  <c:v>-0.38251810157299998</c:v>
                </c:pt>
                <c:pt idx="431">
                  <c:v>-0.38129751659099997</c:v>
                </c:pt>
                <c:pt idx="432">
                  <c:v>-0.38007165137100002</c:v>
                </c:pt>
                <c:pt idx="433">
                  <c:v>-0.37884067978899999</c:v>
                </c:pt>
                <c:pt idx="434">
                  <c:v>-0.37760556261200001</c:v>
                </c:pt>
                <c:pt idx="435">
                  <c:v>-0.376365709725</c:v>
                </c:pt>
                <c:pt idx="436">
                  <c:v>-0.37512126216500002</c:v>
                </c:pt>
                <c:pt idx="437">
                  <c:v>-0.37387233615600002</c:v>
                </c:pt>
                <c:pt idx="438">
                  <c:v>-0.37261829943699998</c:v>
                </c:pt>
                <c:pt idx="439">
                  <c:v>-0.371359508068</c:v>
                </c:pt>
                <c:pt idx="440">
                  <c:v>-0.37009594936899998</c:v>
                </c:pt>
                <c:pt idx="441">
                  <c:v>-0.36882761065300002</c:v>
                </c:pt>
                <c:pt idx="442">
                  <c:v>-0.36755447966400001</c:v>
                </c:pt>
                <c:pt idx="443">
                  <c:v>-0.36627659938500001</c:v>
                </c:pt>
                <c:pt idx="444">
                  <c:v>-0.36499379348200001</c:v>
                </c:pt>
                <c:pt idx="445">
                  <c:v>-0.36370621374899997</c:v>
                </c:pt>
                <c:pt idx="446">
                  <c:v>-0.36241379444400001</c:v>
                </c:pt>
                <c:pt idx="447">
                  <c:v>-0.36111650991799998</c:v>
                </c:pt>
                <c:pt idx="448">
                  <c:v>-0.35981437753700002</c:v>
                </c:pt>
                <c:pt idx="449">
                  <c:v>-0.358507385949</c:v>
                </c:pt>
                <c:pt idx="450">
                  <c:v>-0.35719559503699999</c:v>
                </c:pt>
                <c:pt idx="451">
                  <c:v>-0.35587871442399999</c:v>
                </c:pt>
                <c:pt idx="452">
                  <c:v>-0.35455702559800001</c:v>
                </c:pt>
                <c:pt idx="453">
                  <c:v>-0.35323077943999998</c:v>
                </c:pt>
                <c:pt idx="454">
                  <c:v>-0.35189925319799997</c:v>
                </c:pt>
                <c:pt idx="455">
                  <c:v>-0.35056278706900001</c:v>
                </c:pt>
                <c:pt idx="456">
                  <c:v>-0.34922098036999999</c:v>
                </c:pt>
                <c:pt idx="457">
                  <c:v>-0.34787468341900002</c:v>
                </c:pt>
                <c:pt idx="458">
                  <c:v>-0.34652385328099999</c:v>
                </c:pt>
                <c:pt idx="459">
                  <c:v>-0.34516754743099998</c:v>
                </c:pt>
                <c:pt idx="460">
                  <c:v>-0.34380620898399999</c:v>
                </c:pt>
                <c:pt idx="461">
                  <c:v>-0.34243935868399999</c:v>
                </c:pt>
                <c:pt idx="462">
                  <c:v>-0.34106807680000001</c:v>
                </c:pt>
                <c:pt idx="463">
                  <c:v>-0.33969213016299998</c:v>
                </c:pt>
                <c:pt idx="464">
                  <c:v>-0.33831081717599998</c:v>
                </c:pt>
                <c:pt idx="465">
                  <c:v>-0.33692410724400002</c:v>
                </c:pt>
                <c:pt idx="466">
                  <c:v>-0.33553273074700002</c:v>
                </c:pt>
                <c:pt idx="467">
                  <c:v>-0.33413712175100002</c:v>
                </c:pt>
                <c:pt idx="468">
                  <c:v>-0.33273564424199997</c:v>
                </c:pt>
                <c:pt idx="469">
                  <c:v>-0.33132821584400002</c:v>
                </c:pt>
                <c:pt idx="470">
                  <c:v>-0.32991660904300002</c:v>
                </c:pt>
                <c:pt idx="471">
                  <c:v>-0.32849992421200003</c:v>
                </c:pt>
                <c:pt idx="472">
                  <c:v>-0.32707815338000001</c:v>
                </c:pt>
                <c:pt idx="473">
                  <c:v>-0.32565128865100001</c:v>
                </c:pt>
                <c:pt idx="474">
                  <c:v>-0.32421932224</c:v>
                </c:pt>
                <c:pt idx="475">
                  <c:v>-0.32278224643699999</c:v>
                </c:pt>
                <c:pt idx="476">
                  <c:v>-0.32134005360899998</c:v>
                </c:pt>
                <c:pt idx="477">
                  <c:v>-0.31989273621199998</c:v>
                </c:pt>
                <c:pt idx="478">
                  <c:v>-0.31844148134900002</c:v>
                </c:pt>
                <c:pt idx="479">
                  <c:v>-0.31698388905800001</c:v>
                </c:pt>
                <c:pt idx="480">
                  <c:v>-0.3155198629</c:v>
                </c:pt>
                <c:pt idx="481">
                  <c:v>-0.31405197360600001</c:v>
                </c:pt>
                <c:pt idx="482">
                  <c:v>-0.31257892314300001</c:v>
                </c:pt>
                <c:pt idx="483">
                  <c:v>-0.311100695087</c:v>
                </c:pt>
                <c:pt idx="484">
                  <c:v>-0.30961733017900001</c:v>
                </c:pt>
                <c:pt idx="485">
                  <c:v>-0.30812875401399997</c:v>
                </c:pt>
                <c:pt idx="486">
                  <c:v>-0.30663496808500001</c:v>
                </c:pt>
                <c:pt idx="487">
                  <c:v>-0.30513600640100003</c:v>
                </c:pt>
                <c:pt idx="488">
                  <c:v>-0.30363184182300001</c:v>
                </c:pt>
                <c:pt idx="489">
                  <c:v>-0.302123124513</c:v>
                </c:pt>
                <c:pt idx="490">
                  <c:v>-0.300608524218</c:v>
                </c:pt>
                <c:pt idx="491">
                  <c:v>-0.29908801361999998</c:v>
                </c:pt>
                <c:pt idx="492">
                  <c:v>-0.29756297064800002</c:v>
                </c:pt>
                <c:pt idx="493">
                  <c:v>-0.29603269155299999</c:v>
                </c:pt>
                <c:pt idx="494">
                  <c:v>-0.29449748918399998</c:v>
                </c:pt>
                <c:pt idx="495">
                  <c:v>-0.29295558204799999</c:v>
                </c:pt>
                <c:pt idx="496">
                  <c:v>-0.29141074798299998</c:v>
                </c:pt>
                <c:pt idx="497">
                  <c:v>-0.28985574305900003</c:v>
                </c:pt>
                <c:pt idx="498">
                  <c:v>-0.28830344113599998</c:v>
                </c:pt>
                <c:pt idx="499">
                  <c:v>-0.28674131836099997</c:v>
                </c:pt>
                <c:pt idx="500">
                  <c:v>-0.28517431536799998</c:v>
                </c:pt>
                <c:pt idx="501">
                  <c:v>-0.28360202542200003</c:v>
                </c:pt>
                <c:pt idx="502">
                  <c:v>-0.28202404180200003</c:v>
                </c:pt>
                <c:pt idx="503">
                  <c:v>-0.28044530525900002</c:v>
                </c:pt>
                <c:pt idx="504">
                  <c:v>-0.27885329209999998</c:v>
                </c:pt>
                <c:pt idx="505">
                  <c:v>-0.27726087642899999</c:v>
                </c:pt>
                <c:pt idx="506">
                  <c:v>-0.27566081461199998</c:v>
                </c:pt>
                <c:pt idx="507">
                  <c:v>-0.27405688487500002</c:v>
                </c:pt>
                <c:pt idx="508">
                  <c:v>-0.27244730615500001</c:v>
                </c:pt>
                <c:pt idx="509">
                  <c:v>-0.27083239181899998</c:v>
                </c:pt>
                <c:pt idx="510">
                  <c:v>-0.26921143868699998</c:v>
                </c:pt>
                <c:pt idx="511">
                  <c:v>-0.267585825331</c:v>
                </c:pt>
                <c:pt idx="512">
                  <c:v>-0.26595552515400001</c:v>
                </c:pt>
                <c:pt idx="513">
                  <c:v>-0.26431920867100001</c:v>
                </c:pt>
                <c:pt idx="514">
                  <c:v>-0.262677526898</c:v>
                </c:pt>
                <c:pt idx="515">
                  <c:v>-0.26103045359799998</c:v>
                </c:pt>
                <c:pt idx="516">
                  <c:v>-0.259378023771</c:v>
                </c:pt>
                <c:pt idx="517">
                  <c:v>-0.25772023993999998</c:v>
                </c:pt>
                <c:pt idx="518">
                  <c:v>-0.25605702882999998</c:v>
                </c:pt>
                <c:pt idx="519">
                  <c:v>-0.25438843233899999</c:v>
                </c:pt>
                <c:pt idx="520">
                  <c:v>-0.252714435297</c:v>
                </c:pt>
                <c:pt idx="521">
                  <c:v>-0.25103374097199999</c:v>
                </c:pt>
                <c:pt idx="522">
                  <c:v>-0.24934892147000001</c:v>
                </c:pt>
                <c:pt idx="523">
                  <c:v>-0.24765988178500001</c:v>
                </c:pt>
                <c:pt idx="524">
                  <c:v>-0.24596422345800001</c:v>
                </c:pt>
                <c:pt idx="525">
                  <c:v>-0.24426313515199999</c:v>
                </c:pt>
                <c:pt idx="526">
                  <c:v>-0.24255661094799999</c:v>
                </c:pt>
                <c:pt idx="527">
                  <c:v>-0.240844644902</c:v>
                </c:pt>
                <c:pt idx="528">
                  <c:v>-0.23912723105700001</c:v>
                </c:pt>
                <c:pt idx="529">
                  <c:v>-0.237404363428</c:v>
                </c:pt>
                <c:pt idx="530">
                  <c:v>-0.23567603600199999</c:v>
                </c:pt>
                <c:pt idx="531">
                  <c:v>-0.23394224272700001</c:v>
                </c:pt>
                <c:pt idx="532">
                  <c:v>-0.23220208597200001</c:v>
                </c:pt>
                <c:pt idx="533">
                  <c:v>-0.23045734026699999</c:v>
                </c:pt>
                <c:pt idx="534">
                  <c:v>-0.228707925344</c:v>
                </c:pt>
                <c:pt idx="535">
                  <c:v>-0.226952207342</c:v>
                </c:pt>
                <c:pt idx="536">
                  <c:v>-0.22519062254700001</c:v>
                </c:pt>
                <c:pt idx="537">
                  <c:v>-0.22342390360799999</c:v>
                </c:pt>
                <c:pt idx="538">
                  <c:v>-0.221652022255</c:v>
                </c:pt>
                <c:pt idx="539">
                  <c:v>-0.21987427926200001</c:v>
                </c:pt>
                <c:pt idx="540">
                  <c:v>-0.218090443888</c:v>
                </c:pt>
                <c:pt idx="541">
                  <c:v>-0.216301598875</c:v>
                </c:pt>
                <c:pt idx="542">
                  <c:v>-0.214507267497</c:v>
                </c:pt>
                <c:pt idx="543">
                  <c:v>-0.21270789543099999</c:v>
                </c:pt>
                <c:pt idx="544">
                  <c:v>-0.21090254277699999</c:v>
                </c:pt>
                <c:pt idx="545">
                  <c:v>-0.209091169262</c:v>
                </c:pt>
                <c:pt idx="546">
                  <c:v>-0.20727462790599999</c:v>
                </c:pt>
                <c:pt idx="547">
                  <c:v>-0.205452520768</c:v>
                </c:pt>
                <c:pt idx="548">
                  <c:v>-0.20362519083399999</c:v>
                </c:pt>
                <c:pt idx="549">
                  <c:v>-0.20179191818299999</c:v>
                </c:pt>
                <c:pt idx="550">
                  <c:v>-0.199952956545</c:v>
                </c:pt>
                <c:pt idx="551">
                  <c:v>-0.19810859031299999</c:v>
                </c:pt>
                <c:pt idx="552">
                  <c:v>-0.19625853203599999</c:v>
                </c:pt>
                <c:pt idx="553">
                  <c:v>-0.194402844558</c:v>
                </c:pt>
                <c:pt idx="554">
                  <c:v>-0.19254151951599999</c:v>
                </c:pt>
                <c:pt idx="555">
                  <c:v>-0.190674577294</c:v>
                </c:pt>
                <c:pt idx="556">
                  <c:v>-0.18880199528700001</c:v>
                </c:pt>
                <c:pt idx="557">
                  <c:v>-0.186923710829</c:v>
                </c:pt>
                <c:pt idx="558">
                  <c:v>-0.18503987879299999</c:v>
                </c:pt>
                <c:pt idx="559">
                  <c:v>-0.18315032596200001</c:v>
                </c:pt>
                <c:pt idx="560">
                  <c:v>-0.18125509844000001</c:v>
                </c:pt>
                <c:pt idx="561">
                  <c:v>-0.17935418712599999</c:v>
                </c:pt>
                <c:pt idx="562">
                  <c:v>-0.17744758248699999</c:v>
                </c:pt>
                <c:pt idx="563">
                  <c:v>-0.17553527501300001</c:v>
                </c:pt>
                <c:pt idx="564">
                  <c:v>-0.173617623941</c:v>
                </c:pt>
                <c:pt idx="565">
                  <c:v>-0.171694000209</c:v>
                </c:pt>
                <c:pt idx="566">
                  <c:v>-0.169764523227</c:v>
                </c:pt>
                <c:pt idx="567">
                  <c:v>-0.16782933723400001</c:v>
                </c:pt>
                <c:pt idx="568">
                  <c:v>-0.16588785530899999</c:v>
                </c:pt>
                <c:pt idx="569">
                  <c:v>-0.16394104142800001</c:v>
                </c:pt>
                <c:pt idx="570">
                  <c:v>-0.161989072658</c:v>
                </c:pt>
                <c:pt idx="571">
                  <c:v>-0.16003098806499999</c:v>
                </c:pt>
                <c:pt idx="572">
                  <c:v>-0.15806681653999999</c:v>
                </c:pt>
                <c:pt idx="573">
                  <c:v>-0.156096159077</c:v>
                </c:pt>
                <c:pt idx="574">
                  <c:v>-0.154120423472</c:v>
                </c:pt>
                <c:pt idx="575">
                  <c:v>-0.152139308375</c:v>
                </c:pt>
                <c:pt idx="576">
                  <c:v>-0.15015188430199999</c:v>
                </c:pt>
                <c:pt idx="577">
                  <c:v>-0.148158597556</c:v>
                </c:pt>
                <c:pt idx="578">
                  <c:v>-0.14615894142300001</c:v>
                </c:pt>
                <c:pt idx="579">
                  <c:v>-0.14415388972500001</c:v>
                </c:pt>
                <c:pt idx="580">
                  <c:v>-0.14214402892799999</c:v>
                </c:pt>
                <c:pt idx="581">
                  <c:v>-0.14012713338400001</c:v>
                </c:pt>
                <c:pt idx="582">
                  <c:v>-0.138104178051</c:v>
                </c:pt>
                <c:pt idx="583">
                  <c:v>-0.136074423035</c:v>
                </c:pt>
                <c:pt idx="584">
                  <c:v>-0.13403968097899999</c:v>
                </c:pt>
                <c:pt idx="585">
                  <c:v>-0.13199897697599999</c:v>
                </c:pt>
                <c:pt idx="586">
                  <c:v>-0.12995227544400001</c:v>
                </c:pt>
                <c:pt idx="587">
                  <c:v>-0.127899559478</c:v>
                </c:pt>
                <c:pt idx="588">
                  <c:v>-0.125840811765</c:v>
                </c:pt>
                <c:pt idx="589">
                  <c:v>-0.12377601455999999</c:v>
                </c:pt>
                <c:pt idx="590">
                  <c:v>-0.121705150018</c:v>
                </c:pt>
                <c:pt idx="591">
                  <c:v>-0.119628198829</c:v>
                </c:pt>
                <c:pt idx="592">
                  <c:v>-0.117545214574</c:v>
                </c:pt>
                <c:pt idx="593">
                  <c:v>-0.115457577977</c:v>
                </c:pt>
                <c:pt idx="594">
                  <c:v>-0.113363046382</c:v>
                </c:pt>
                <c:pt idx="595">
                  <c:v>-0.111261505887</c:v>
                </c:pt>
                <c:pt idx="596">
                  <c:v>-0.109152252831</c:v>
                </c:pt>
                <c:pt idx="597">
                  <c:v>-0.107038364257</c:v>
                </c:pt>
                <c:pt idx="598">
                  <c:v>-0.104918144844</c:v>
                </c:pt>
                <c:pt idx="599">
                  <c:v>-0.102791043985</c:v>
                </c:pt>
                <c:pt idx="600">
                  <c:v>-0.100658483036</c:v>
                </c:pt>
                <c:pt idx="601" formatCode="0.00E+00">
                  <c:v>-9.8519416003400001E-2</c:v>
                </c:pt>
                <c:pt idx="602" formatCode="0.00E+00">
                  <c:v>-9.6375299864899996E-2</c:v>
                </c:pt>
                <c:pt idx="603" formatCode="0.00E+00">
                  <c:v>-9.4223775315099997E-2</c:v>
                </c:pt>
                <c:pt idx="604" formatCode="0.00E+00">
                  <c:v>-9.2065685110100007E-2</c:v>
                </c:pt>
                <c:pt idx="605" formatCode="0.00E+00">
                  <c:v>-8.9901332240599999E-2</c:v>
                </c:pt>
                <c:pt idx="606" formatCode="0.00E+00">
                  <c:v>-8.7731342807100002E-2</c:v>
                </c:pt>
                <c:pt idx="607" formatCode="0.00E+00">
                  <c:v>-8.5552906676199997E-2</c:v>
                </c:pt>
                <c:pt idx="608" formatCode="0.00E+00">
                  <c:v>-8.3368258434900006E-2</c:v>
                </c:pt>
                <c:pt idx="609" formatCode="0.00E+00">
                  <c:v>-8.1177984375100001E-2</c:v>
                </c:pt>
                <c:pt idx="610" formatCode="0.00E+00">
                  <c:v>-7.8981849856399999E-2</c:v>
                </c:pt>
                <c:pt idx="611" formatCode="0.00E+00">
                  <c:v>-7.6778622181600004E-2</c:v>
                </c:pt>
                <c:pt idx="612" formatCode="0.00E+00">
                  <c:v>-7.4568879209000002E-2</c:v>
                </c:pt>
                <c:pt idx="613" formatCode="0.00E+00">
                  <c:v>-7.2351830348099999E-2</c:v>
                </c:pt>
                <c:pt idx="614" formatCode="0.00E+00">
                  <c:v>-7.0128536705899996E-2</c:v>
                </c:pt>
                <c:pt idx="615" formatCode="0.00E+00">
                  <c:v>-6.7897896274999994E-2</c:v>
                </c:pt>
                <c:pt idx="616" formatCode="0.00E+00">
                  <c:v>-6.5661306131899994E-2</c:v>
                </c:pt>
                <c:pt idx="617" formatCode="0.00E+00">
                  <c:v>-6.3418130904199996E-2</c:v>
                </c:pt>
                <c:pt idx="618" formatCode="0.00E+00">
                  <c:v>-6.1167907592999997E-2</c:v>
                </c:pt>
                <c:pt idx="619" formatCode="0.00E+00">
                  <c:v>-5.8911840048100003E-2</c:v>
                </c:pt>
                <c:pt idx="620" formatCode="0.00E+00">
                  <c:v>-5.6647734832600001E-2</c:v>
                </c:pt>
                <c:pt idx="621" formatCode="0.00E+00">
                  <c:v>-5.4376792410300002E-2</c:v>
                </c:pt>
                <c:pt idx="622" formatCode="0.00E+00">
                  <c:v>-5.2099146936799998E-2</c:v>
                </c:pt>
                <c:pt idx="623" formatCode="0.00E+00">
                  <c:v>-4.9812739593199998E-2</c:v>
                </c:pt>
                <c:pt idx="624" formatCode="0.00E+00">
                  <c:v>-4.7520556757200003E-2</c:v>
                </c:pt>
                <c:pt idx="625" formatCode="0.00E+00">
                  <c:v>-4.5221544774599998E-2</c:v>
                </c:pt>
                <c:pt idx="626" formatCode="0.00E+00">
                  <c:v>-4.2915409531899998E-2</c:v>
                </c:pt>
                <c:pt idx="627" formatCode="0.00E+00">
                  <c:v>-4.0602106872900001E-2</c:v>
                </c:pt>
                <c:pt idx="628" formatCode="0.00E+00">
                  <c:v>-3.8281591593500003E-2</c:v>
                </c:pt>
                <c:pt idx="629" formatCode="0.00E+00">
                  <c:v>-3.5954461498099999E-2</c:v>
                </c:pt>
                <c:pt idx="630" formatCode="0.00E+00">
                  <c:v>-3.3619379365799999E-2</c:v>
                </c:pt>
                <c:pt idx="631" formatCode="0.00E+00">
                  <c:v>-3.1276942472600003E-2</c:v>
                </c:pt>
                <c:pt idx="632" formatCode="0.00E+00">
                  <c:v>-2.8926411721600001E-2</c:v>
                </c:pt>
                <c:pt idx="633" formatCode="0.00E+00">
                  <c:v>-2.65691170633E-2</c:v>
                </c:pt>
                <c:pt idx="634" formatCode="0.00E+00">
                  <c:v>-2.4204315182099999E-2</c:v>
                </c:pt>
                <c:pt idx="635" formatCode="0.00E+00">
                  <c:v>-2.18330072379E-2</c:v>
                </c:pt>
                <c:pt idx="636" formatCode="0.00E+00">
                  <c:v>-1.9452969288099999E-2</c:v>
                </c:pt>
                <c:pt idx="637" formatCode="0.00E+00">
                  <c:v>-1.70653675939E-2</c:v>
                </c:pt>
                <c:pt idx="638" formatCode="0.00E+00">
                  <c:v>-1.4668923770499999E-2</c:v>
                </c:pt>
                <c:pt idx="639" formatCode="0.00E+00">
                  <c:v>-1.2265712114699999E-2</c:v>
                </c:pt>
                <c:pt idx="640" formatCode="0.00E+00">
                  <c:v>-9.8568098437400008E-3</c:v>
                </c:pt>
                <c:pt idx="641" formatCode="0.00E+00">
                  <c:v>-7.4384911460200001E-3</c:v>
                </c:pt>
                <c:pt idx="642" formatCode="0.00E+00">
                  <c:v>-5.0110499273800001E-3</c:v>
                </c:pt>
                <c:pt idx="643" formatCode="0.00E+00">
                  <c:v>-2.5741630182299999E-3</c:v>
                </c:pt>
                <c:pt idx="644" formatCode="0.00E+00">
                  <c:v>-1.3100324751500001E-4</c:v>
                </c:pt>
                <c:pt idx="645" formatCode="0.00E+00">
                  <c:v>2.3201827892200002E-3</c:v>
                </c:pt>
                <c:pt idx="646" formatCode="0.00E+00">
                  <c:v>4.7796044879899998E-3</c:v>
                </c:pt>
                <c:pt idx="647" formatCode="0.00E+00">
                  <c:v>7.24593030553E-3</c:v>
                </c:pt>
                <c:pt idx="648" formatCode="0.00E+00">
                  <c:v>9.7220401789800005E-3</c:v>
                </c:pt>
                <c:pt idx="649" formatCode="0.00E+00">
                  <c:v>1.2206601797800001E-2</c:v>
                </c:pt>
                <c:pt idx="650" formatCode="0.00E+00">
                  <c:v>1.47011856406E-2</c:v>
                </c:pt>
                <c:pt idx="651" formatCode="0.00E+00">
                  <c:v>1.72028742735E-2</c:v>
                </c:pt>
                <c:pt idx="652" formatCode="0.00E+00">
                  <c:v>1.9713414003300001E-2</c:v>
                </c:pt>
                <c:pt idx="653" formatCode="0.00E+00">
                  <c:v>2.2232392144499999E-2</c:v>
                </c:pt>
                <c:pt idx="654" formatCode="0.00E+00">
                  <c:v>2.47603750993E-2</c:v>
                </c:pt>
                <c:pt idx="655" formatCode="0.00E+00">
                  <c:v>2.7297123955800001E-2</c:v>
                </c:pt>
                <c:pt idx="656" formatCode="0.00E+00">
                  <c:v>2.9843524263399999E-2</c:v>
                </c:pt>
                <c:pt idx="657" formatCode="0.00E+00">
                  <c:v>3.2398281613100002E-2</c:v>
                </c:pt>
                <c:pt idx="658" formatCode="0.00E+00">
                  <c:v>3.4962518467700002E-2</c:v>
                </c:pt>
                <c:pt idx="659" formatCode="0.00E+00">
                  <c:v>3.7536046772800001E-2</c:v>
                </c:pt>
                <c:pt idx="660" formatCode="0.00E+00">
                  <c:v>4.0120925915299997E-2</c:v>
                </c:pt>
                <c:pt idx="661" formatCode="0.00E+00">
                  <c:v>4.2714066924699999E-2</c:v>
                </c:pt>
                <c:pt idx="662" formatCode="0.00E+00">
                  <c:v>4.5313942524100002E-2</c:v>
                </c:pt>
                <c:pt idx="663" formatCode="0.00E+00">
                  <c:v>4.7921787386899999E-2</c:v>
                </c:pt>
                <c:pt idx="664" formatCode="0.00E+00">
                  <c:v>5.0550896481499998E-2</c:v>
                </c:pt>
                <c:pt idx="665" formatCode="0.00E+00">
                  <c:v>5.3176864259500002E-2</c:v>
                </c:pt>
                <c:pt idx="666" formatCode="0.00E+00">
                  <c:v>5.5818037555700001E-2</c:v>
                </c:pt>
                <c:pt idx="667" formatCode="0.00E+00">
                  <c:v>5.8469441004100002E-2</c:v>
                </c:pt>
                <c:pt idx="668" formatCode="0.00E+00">
                  <c:v>6.1132051343800002E-2</c:v>
                </c:pt>
                <c:pt idx="669" formatCode="0.00E+00">
                  <c:v>6.3803043550300004E-2</c:v>
                </c:pt>
                <c:pt idx="670" formatCode="0.00E+00">
                  <c:v>6.6485658574199996E-2</c:v>
                </c:pt>
                <c:pt idx="671" formatCode="0.00E+00">
                  <c:v>6.9178255803399993E-2</c:v>
                </c:pt>
                <c:pt idx="672" formatCode="0.00E+00">
                  <c:v>7.1883056706399995E-2</c:v>
                </c:pt>
                <c:pt idx="673" formatCode="0.00E+00">
                  <c:v>7.4596795048299996E-2</c:v>
                </c:pt>
                <c:pt idx="674" formatCode="0.00E+00">
                  <c:v>7.7322793555400005E-2</c:v>
                </c:pt>
                <c:pt idx="675" formatCode="0.00E+00">
                  <c:v>8.0059522319000001E-2</c:v>
                </c:pt>
                <c:pt idx="676" formatCode="0.00E+00">
                  <c:v>8.2806494120499993E-2</c:v>
                </c:pt>
                <c:pt idx="677" formatCode="0.00E+00">
                  <c:v>8.5565792220099995E-2</c:v>
                </c:pt>
                <c:pt idx="678" formatCode="0.00E+00">
                  <c:v>8.8336980091600001E-2</c:v>
                </c:pt>
                <c:pt idx="679" formatCode="0.00E+00">
                  <c:v>9.1119512699300007E-2</c:v>
                </c:pt>
                <c:pt idx="680" formatCode="0.00E+00">
                  <c:v>9.3913914093500001E-2</c:v>
                </c:pt>
                <c:pt idx="681" formatCode="0.00E+00">
                  <c:v>9.6720381654599993E-2</c:v>
                </c:pt>
                <c:pt idx="682" formatCode="0.00E+00">
                  <c:v>9.9539341781999996E-2</c:v>
                </c:pt>
                <c:pt idx="683">
                  <c:v>0.102370354367</c:v>
                </c:pt>
                <c:pt idx="684">
                  <c:v>0.105213887891</c:v>
                </c:pt>
                <c:pt idx="685">
                  <c:v>0.10806859365</c:v>
                </c:pt>
                <c:pt idx="686">
                  <c:v>0.11093700688200001</c:v>
                </c:pt>
                <c:pt idx="687">
                  <c:v>0.113818654427</c:v>
                </c:pt>
                <c:pt idx="688">
                  <c:v>0.116713340804</c:v>
                </c:pt>
                <c:pt idx="689">
                  <c:v>0.11962313937500001</c:v>
                </c:pt>
                <c:pt idx="690">
                  <c:v>0.122544684712</c:v>
                </c:pt>
                <c:pt idx="691">
                  <c:v>0.125479770588</c:v>
                </c:pt>
                <c:pt idx="692">
                  <c:v>0.12842861795800001</c:v>
                </c:pt>
                <c:pt idx="693">
                  <c:v>0.13139240745799999</c:v>
                </c:pt>
                <c:pt idx="694">
                  <c:v>0.13436958038499999</c:v>
                </c:pt>
                <c:pt idx="695">
                  <c:v>0.137363019576</c:v>
                </c:pt>
                <c:pt idx="696">
                  <c:v>0.140370000179</c:v>
                </c:pt>
                <c:pt idx="697">
                  <c:v>0.14339215846100001</c:v>
                </c:pt>
                <c:pt idx="698">
                  <c:v>0.146429548046</c:v>
                </c:pt>
                <c:pt idx="699">
                  <c:v>0.14948036619399999</c:v>
                </c:pt>
                <c:pt idx="700">
                  <c:v>0.152548702427</c:v>
                </c:pt>
                <c:pt idx="701">
                  <c:v>0.15563287491700001</c:v>
                </c:pt>
                <c:pt idx="702">
                  <c:v>0.158735232984</c:v>
                </c:pt>
                <c:pt idx="703">
                  <c:v>0.16185219802699999</c:v>
                </c:pt>
                <c:pt idx="704">
                  <c:v>0.16498568194800001</c:v>
                </c:pt>
                <c:pt idx="705">
                  <c:v>0.168135763095</c:v>
                </c:pt>
                <c:pt idx="706">
                  <c:v>0.171302693241</c:v>
                </c:pt>
                <c:pt idx="707">
                  <c:v>0.174487811795</c:v>
                </c:pt>
                <c:pt idx="708">
                  <c:v>0.177690698934</c:v>
                </c:pt>
                <c:pt idx="709">
                  <c:v>0.180911994179</c:v>
                </c:pt>
                <c:pt idx="710">
                  <c:v>0.18415148958200001</c:v>
                </c:pt>
                <c:pt idx="711">
                  <c:v>0.18740967101100001</c:v>
                </c:pt>
                <c:pt idx="712">
                  <c:v>0.190686551589</c:v>
                </c:pt>
                <c:pt idx="713">
                  <c:v>0.193982765232</c:v>
                </c:pt>
                <c:pt idx="714">
                  <c:v>0.197297527753</c:v>
                </c:pt>
                <c:pt idx="715">
                  <c:v>0.20063098753700001</c:v>
                </c:pt>
                <c:pt idx="716">
                  <c:v>0.20398706039100001</c:v>
                </c:pt>
                <c:pt idx="717">
                  <c:v>0.207363586057</c:v>
                </c:pt>
                <c:pt idx="718">
                  <c:v>0.210763926066</c:v>
                </c:pt>
                <c:pt idx="719">
                  <c:v>0.214182887691</c:v>
                </c:pt>
                <c:pt idx="720">
                  <c:v>0.21762363347999999</c:v>
                </c:pt>
                <c:pt idx="721">
                  <c:v>0.22108647079999999</c:v>
                </c:pt>
                <c:pt idx="722">
                  <c:v>0.224572105956</c:v>
                </c:pt>
                <c:pt idx="723">
                  <c:v>0.228080442538</c:v>
                </c:pt>
                <c:pt idx="724">
                  <c:v>0.23161200346300001</c:v>
                </c:pt>
                <c:pt idx="725">
                  <c:v>0.235167242542</c:v>
                </c:pt>
                <c:pt idx="726">
                  <c:v>0.238745657709</c:v>
                </c:pt>
                <c:pt idx="727">
                  <c:v>0.24234964958499999</c:v>
                </c:pt>
                <c:pt idx="728">
                  <c:v>0.245978538532</c:v>
                </c:pt>
                <c:pt idx="729">
                  <c:v>0.249633167681</c:v>
                </c:pt>
                <c:pt idx="730">
                  <c:v>0.25331381160900002</c:v>
                </c:pt>
                <c:pt idx="731">
                  <c:v>0.25701931411599999</c:v>
                </c:pt>
                <c:pt idx="732">
                  <c:v>0.26075303265799998</c:v>
                </c:pt>
                <c:pt idx="733">
                  <c:v>0.26451436279899998</c:v>
                </c:pt>
                <c:pt idx="734">
                  <c:v>0.26830473234199997</c:v>
                </c:pt>
                <c:pt idx="735">
                  <c:v>0.272122199304</c:v>
                </c:pt>
                <c:pt idx="736">
                  <c:v>0.27596894852499998</c:v>
                </c:pt>
                <c:pt idx="737">
                  <c:v>0.27984537078900001</c:v>
                </c:pt>
                <c:pt idx="738">
                  <c:v>0.28375139003099997</c:v>
                </c:pt>
                <c:pt idx="739">
                  <c:v>0.28768818590900003</c:v>
                </c:pt>
                <c:pt idx="740">
                  <c:v>0.29165607150599998</c:v>
                </c:pt>
                <c:pt idx="741">
                  <c:v>0.29565364302699998</c:v>
                </c:pt>
                <c:pt idx="742">
                  <c:v>0.29968598292400001</c:v>
                </c:pt>
                <c:pt idx="743">
                  <c:v>0.30375118407099999</c:v>
                </c:pt>
                <c:pt idx="744">
                  <c:v>0.30785161272400002</c:v>
                </c:pt>
                <c:pt idx="745">
                  <c:v>0.31198485346900001</c:v>
                </c:pt>
                <c:pt idx="746">
                  <c:v>0.31615317821700001</c:v>
                </c:pt>
                <c:pt idx="747">
                  <c:v>0.32035637377100001</c:v>
                </c:pt>
                <c:pt idx="748">
                  <c:v>0.32459791979899999</c:v>
                </c:pt>
                <c:pt idx="749">
                  <c:v>0.32887348985699999</c:v>
                </c:pt>
                <c:pt idx="750">
                  <c:v>0.33318882377800002</c:v>
                </c:pt>
                <c:pt idx="751">
                  <c:v>0.33754098164599999</c:v>
                </c:pt>
                <c:pt idx="752">
                  <c:v>0.34193578675000003</c:v>
                </c:pt>
                <c:pt idx="753">
                  <c:v>0.34636832158300002</c:v>
                </c:pt>
                <c:pt idx="754">
                  <c:v>0.35084520215300002</c:v>
                </c:pt>
                <c:pt idx="755">
                  <c:v>0.35536121863999998</c:v>
                </c:pt>
                <c:pt idx="756">
                  <c:v>0.35991981150000002</c:v>
                </c:pt>
                <c:pt idx="757">
                  <c:v>0.36452399477300002</c:v>
                </c:pt>
                <c:pt idx="758">
                  <c:v>0.36917027171099998</c:v>
                </c:pt>
                <c:pt idx="759">
                  <c:v>0.37385987886599997</c:v>
                </c:pt>
                <c:pt idx="760">
                  <c:v>0.37859612954799998</c:v>
                </c:pt>
                <c:pt idx="761">
                  <c:v>0.38338330699500001</c:v>
                </c:pt>
                <c:pt idx="762">
                  <c:v>0.38822151072099997</c:v>
                </c:pt>
                <c:pt idx="763">
                  <c:v>0.393099868598</c:v>
                </c:pt>
                <c:pt idx="764">
                  <c:v>0.39803878456500003</c:v>
                </c:pt>
                <c:pt idx="765">
                  <c:v>0.40301611705099999</c:v>
                </c:pt>
                <c:pt idx="766">
                  <c:v>0.40805237443999998</c:v>
                </c:pt>
                <c:pt idx="767">
                  <c:v>0.41313194380099999</c:v>
                </c:pt>
                <c:pt idx="768">
                  <c:v>0.41828032913300001</c:v>
                </c:pt>
                <c:pt idx="769">
                  <c:v>0.42347094768299998</c:v>
                </c:pt>
                <c:pt idx="770">
                  <c:v>0.42872325657299998</c:v>
                </c:pt>
                <c:pt idx="771">
                  <c:v>0.434035099561</c:v>
                </c:pt>
                <c:pt idx="772">
                  <c:v>0.43940434045900001</c:v>
                </c:pt>
                <c:pt idx="773">
                  <c:v>0.444833476013</c:v>
                </c:pt>
                <c:pt idx="774">
                  <c:v>0.45032555400800001</c:v>
                </c:pt>
                <c:pt idx="775">
                  <c:v>0.45587931792500003</c:v>
                </c:pt>
                <c:pt idx="776">
                  <c:v>0.46149532967899998</c:v>
                </c:pt>
                <c:pt idx="777">
                  <c:v>0.467178061107</c:v>
                </c:pt>
                <c:pt idx="778">
                  <c:v>0.47292729581199999</c:v>
                </c:pt>
                <c:pt idx="779">
                  <c:v>0.47874619055899997</c:v>
                </c:pt>
                <c:pt idx="780">
                  <c:v>0.484632132567</c:v>
                </c:pt>
                <c:pt idx="781">
                  <c:v>0.49058932444199999</c:v>
                </c:pt>
                <c:pt idx="782">
                  <c:v>0.49661915425499997</c:v>
                </c:pt>
                <c:pt idx="783">
                  <c:v>0.50272267418700001</c:v>
                </c:pt>
                <c:pt idx="784">
                  <c:v>0.50889969888700004</c:v>
                </c:pt>
                <c:pt idx="785">
                  <c:v>0.51515552599100001</c:v>
                </c:pt>
                <c:pt idx="786">
                  <c:v>0.52149004021099998</c:v>
                </c:pt>
                <c:pt idx="787">
                  <c:v>0.52790409975100006</c:v>
                </c:pt>
                <c:pt idx="788">
                  <c:v>0.53440053226700002</c:v>
                </c:pt>
                <c:pt idx="789">
                  <c:v>0.54097953263599996</c:v>
                </c:pt>
                <c:pt idx="790">
                  <c:v>0.54764423730599998</c:v>
                </c:pt>
                <c:pt idx="791">
                  <c:v>0.554395350811</c:v>
                </c:pt>
                <c:pt idx="792">
                  <c:v>0.561236813951</c:v>
                </c:pt>
                <c:pt idx="793">
                  <c:v>0.568169164901</c:v>
                </c:pt>
                <c:pt idx="794">
                  <c:v>0.57519364014800001</c:v>
                </c:pt>
                <c:pt idx="795">
                  <c:v>0.58231326374299996</c:v>
                </c:pt>
                <c:pt idx="796">
                  <c:v>0.58952923838399995</c:v>
                </c:pt>
                <c:pt idx="797">
                  <c:v>0.59684397230800001</c:v>
                </c:pt>
                <c:pt idx="798">
                  <c:v>0.60425942485600004</c:v>
                </c:pt>
                <c:pt idx="799">
                  <c:v>0.61177867354000004</c:v>
                </c:pt>
                <c:pt idx="800">
                  <c:v>0.61940292090399995</c:v>
                </c:pt>
                <c:pt idx="801">
                  <c:v>0.62713491584799996</c:v>
                </c:pt>
                <c:pt idx="802">
                  <c:v>0.63497656588999996</c:v>
                </c:pt>
                <c:pt idx="803">
                  <c:v>0.64293007309799999</c:v>
                </c:pt>
                <c:pt idx="804">
                  <c:v>0.65099806232699997</c:v>
                </c:pt>
                <c:pt idx="805">
                  <c:v>0.65918313751900004</c:v>
                </c:pt>
                <c:pt idx="806">
                  <c:v>0.66748859765299995</c:v>
                </c:pt>
                <c:pt idx="807">
                  <c:v>0.67591430059099999</c:v>
                </c:pt>
                <c:pt idx="808">
                  <c:v>0.68446525928900004</c:v>
                </c:pt>
                <c:pt idx="809">
                  <c:v>0.69314244621599996</c:v>
                </c:pt>
                <c:pt idx="810">
                  <c:v>0.70195062593500002</c:v>
                </c:pt>
                <c:pt idx="811">
                  <c:v>0.71089222848900002</c:v>
                </c:pt>
                <c:pt idx="812">
                  <c:v>0.71996853746099998</c:v>
                </c:pt>
                <c:pt idx="813">
                  <c:v>0.72918331488900001</c:v>
                </c:pt>
                <c:pt idx="814">
                  <c:v>0.73853947634600003</c:v>
                </c:pt>
                <c:pt idx="815">
                  <c:v>0.74803988694800005</c:v>
                </c:pt>
                <c:pt idx="816">
                  <c:v>0.75768796787199999</c:v>
                </c:pt>
                <c:pt idx="817">
                  <c:v>0.76748645566100004</c:v>
                </c:pt>
                <c:pt idx="818">
                  <c:v>0.77743891290199996</c:v>
                </c:pt>
                <c:pt idx="819">
                  <c:v>0.78754814374100002</c:v>
                </c:pt>
                <c:pt idx="820">
                  <c:v>0.79781765675000005</c:v>
                </c:pt>
                <c:pt idx="821">
                  <c:v>0.80825115057200003</c:v>
                </c:pt>
                <c:pt idx="822">
                  <c:v>0.81885187048100005</c:v>
                </c:pt>
                <c:pt idx="823">
                  <c:v>0.82962477931300005</c:v>
                </c:pt>
                <c:pt idx="824">
                  <c:v>0.84057074299099999</c:v>
                </c:pt>
                <c:pt idx="825">
                  <c:v>0.85169338195099997</c:v>
                </c:pt>
                <c:pt idx="826">
                  <c:v>0.86299947950900002</c:v>
                </c:pt>
                <c:pt idx="827">
                  <c:v>0.87449008428300001</c:v>
                </c:pt>
                <c:pt idx="828">
                  <c:v>0.88617154813700005</c:v>
                </c:pt>
                <c:pt idx="829">
                  <c:v>0.89804683198699997</c:v>
                </c:pt>
                <c:pt idx="830">
                  <c:v>0.91012062753800005</c:v>
                </c:pt>
                <c:pt idx="831">
                  <c:v>0.92239565400699997</c:v>
                </c:pt>
                <c:pt idx="832">
                  <c:v>0.93487681912800003</c:v>
                </c:pt>
                <c:pt idx="833">
                  <c:v>0.94756926420700005</c:v>
                </c:pt>
                <c:pt idx="834">
                  <c:v>0.96047600275800005</c:v>
                </c:pt>
                <c:pt idx="835">
                  <c:v>0.97360229759000005</c:v>
                </c:pt>
                <c:pt idx="836">
                  <c:v>0.98695272675699997</c:v>
                </c:pt>
                <c:pt idx="837">
                  <c:v>1.00053127293</c:v>
                </c:pt>
                <c:pt idx="838">
                  <c:v>1.01434422393</c:v>
                </c:pt>
                <c:pt idx="839">
                  <c:v>1.02839635644</c:v>
                </c:pt>
                <c:pt idx="840">
                  <c:v>1.0426915241800001</c:v>
                </c:pt>
                <c:pt idx="841">
                  <c:v>1.0572361082299999</c:v>
                </c:pt>
                <c:pt idx="842">
                  <c:v>1.072032745</c:v>
                </c:pt>
                <c:pt idx="843">
                  <c:v>1.08708935169</c:v>
                </c:pt>
                <c:pt idx="844">
                  <c:v>1.1024092274999999</c:v>
                </c:pt>
                <c:pt idx="845">
                  <c:v>1.11800021661</c:v>
                </c:pt>
                <c:pt idx="846">
                  <c:v>1.13386716749</c:v>
                </c:pt>
                <c:pt idx="847">
                  <c:v>1.1500144914299999</c:v>
                </c:pt>
                <c:pt idx="848">
                  <c:v>1.1664532464699999</c:v>
                </c:pt>
                <c:pt idx="849">
                  <c:v>1.1831804835599999</c:v>
                </c:pt>
                <c:pt idx="850">
                  <c:v>1.2002119715199999</c:v>
                </c:pt>
                <c:pt idx="851">
                  <c:v>1.21753590703</c:v>
                </c:pt>
                <c:pt idx="852">
                  <c:v>1.23517915534</c:v>
                </c:pt>
                <c:pt idx="853">
                  <c:v>1.2531413114400001</c:v>
                </c:pt>
                <c:pt idx="854">
                  <c:v>1.27142681928</c:v>
                </c:pt>
                <c:pt idx="855">
                  <c:v>1.29004728543</c:v>
                </c:pt>
                <c:pt idx="856">
                  <c:v>1.30900047807</c:v>
                </c:pt>
                <c:pt idx="857">
                  <c:v>1.3282980343599999</c:v>
                </c:pt>
                <c:pt idx="858">
                  <c:v>1.347947293</c:v>
                </c:pt>
                <c:pt idx="859">
                  <c:v>1.36795666044</c:v>
                </c:pt>
                <c:pt idx="860">
                  <c:v>1.38833215092</c:v>
                </c:pt>
                <c:pt idx="861">
                  <c:v>1.40908066702</c:v>
                </c:pt>
                <c:pt idx="862">
                  <c:v>1.43020968145</c:v>
                </c:pt>
                <c:pt idx="863">
                  <c:v>1.4517273231600001</c:v>
                </c:pt>
                <c:pt idx="864">
                  <c:v>1.47364081798</c:v>
                </c:pt>
                <c:pt idx="865">
                  <c:v>1.4959586122599999</c:v>
                </c:pt>
                <c:pt idx="866">
                  <c:v>1.5186886871700001</c:v>
                </c:pt>
                <c:pt idx="867">
                  <c:v>1.5418387977200001</c:v>
                </c:pt>
                <c:pt idx="868">
                  <c:v>1.5654172829899999</c:v>
                </c:pt>
                <c:pt idx="869">
                  <c:v>1.5894327738</c:v>
                </c:pt>
                <c:pt idx="870">
                  <c:v>1.61389378122</c:v>
                </c:pt>
                <c:pt idx="871">
                  <c:v>1.6388089608700001</c:v>
                </c:pt>
                <c:pt idx="872">
                  <c:v>1.6641893893699999</c:v>
                </c:pt>
                <c:pt idx="873">
                  <c:v>1.6900396934999999</c:v>
                </c:pt>
                <c:pt idx="874">
                  <c:v>1.71637126153</c:v>
                </c:pt>
                <c:pt idx="875">
                  <c:v>1.7431912842499999</c:v>
                </c:pt>
                <c:pt idx="876">
                  <c:v>1.7705130596400001</c:v>
                </c:pt>
                <c:pt idx="877">
                  <c:v>1.7983458887999999</c:v>
                </c:pt>
                <c:pt idx="878">
                  <c:v>1.82669676078</c:v>
                </c:pt>
                <c:pt idx="879">
                  <c:v>1.85557739085</c:v>
                </c:pt>
                <c:pt idx="880">
                  <c:v>1.8849969632500001</c:v>
                </c:pt>
                <c:pt idx="881">
                  <c:v>1.9149641213099999</c:v>
                </c:pt>
                <c:pt idx="882">
                  <c:v>1.9454920655500001</c:v>
                </c:pt>
                <c:pt idx="883">
                  <c:v>1.9765905829299999</c:v>
                </c:pt>
                <c:pt idx="884">
                  <c:v>2.0082708432900001</c:v>
                </c:pt>
                <c:pt idx="885">
                  <c:v>2.04054140604</c:v>
                </c:pt>
                <c:pt idx="886">
                  <c:v>2.0734145747800001</c:v>
                </c:pt>
                <c:pt idx="887">
                  <c:v>2.1069011898999999</c:v>
                </c:pt>
                <c:pt idx="888">
                  <c:v>2.1410104701799999</c:v>
                </c:pt>
                <c:pt idx="889">
                  <c:v>2.17576267416</c:v>
                </c:pt>
                <c:pt idx="890">
                  <c:v>2.2111632109400001</c:v>
                </c:pt>
                <c:pt idx="891">
                  <c:v>2.2472133049399998</c:v>
                </c:pt>
                <c:pt idx="892">
                  <c:v>2.28393510641</c:v>
                </c:pt>
                <c:pt idx="893">
                  <c:v>2.3213469782999998</c:v>
                </c:pt>
                <c:pt idx="894">
                  <c:v>2.35944955678</c:v>
                </c:pt>
                <c:pt idx="895">
                  <c:v>2.3982509948600002</c:v>
                </c:pt>
                <c:pt idx="896">
                  <c:v>2.4377910544399999</c:v>
                </c:pt>
                <c:pt idx="897">
                  <c:v>2.47804262982</c:v>
                </c:pt>
                <c:pt idx="898">
                  <c:v>2.51904930712</c:v>
                </c:pt>
                <c:pt idx="899">
                  <c:v>2.5608206691299999</c:v>
                </c:pt>
                <c:pt idx="900">
                  <c:v>2.6033519060999999</c:v>
                </c:pt>
                <c:pt idx="901">
                  <c:v>2.6466703677400001</c:v>
                </c:pt>
                <c:pt idx="902">
                  <c:v>2.6907861390900001</c:v>
                </c:pt>
                <c:pt idx="903">
                  <c:v>2.7357085893500002</c:v>
                </c:pt>
                <c:pt idx="904">
                  <c:v>2.7814555037800002</c:v>
                </c:pt>
                <c:pt idx="905">
                  <c:v>2.8280477018900001</c:v>
                </c:pt>
                <c:pt idx="906">
                  <c:v>2.8754904235500001</c:v>
                </c:pt>
                <c:pt idx="907">
                  <c:v>2.9237772361299998</c:v>
                </c:pt>
                <c:pt idx="908">
                  <c:v>2.9729695237099998</c:v>
                </c:pt>
                <c:pt idx="909">
                  <c:v>3.02302789703</c:v>
                </c:pt>
                <c:pt idx="910">
                  <c:v>3.07401297505</c:v>
                </c:pt>
                <c:pt idx="911">
                  <c:v>3.1259054374900002</c:v>
                </c:pt>
                <c:pt idx="912">
                  <c:v>3.1787390255100001</c:v>
                </c:pt>
                <c:pt idx="913">
                  <c:v>3.2325225673400002</c:v>
                </c:pt>
                <c:pt idx="914">
                  <c:v>3.2872707531000001</c:v>
                </c:pt>
                <c:pt idx="915">
                  <c:v>3.34299677973</c:v>
                </c:pt>
                <c:pt idx="916">
                  <c:v>3.3997152586300001</c:v>
                </c:pt>
                <c:pt idx="917">
                  <c:v>3.4574422134599998</c:v>
                </c:pt>
                <c:pt idx="918">
                  <c:v>3.5161947389599999</c:v>
                </c:pt>
                <c:pt idx="919">
                  <c:v>3.5759818380000001</c:v>
                </c:pt>
                <c:pt idx="920">
                  <c:v>3.6368179492100001</c:v>
                </c:pt>
                <c:pt idx="921">
                  <c:v>3.6987240121</c:v>
                </c:pt>
                <c:pt idx="922">
                  <c:v>3.7617124184500002</c:v>
                </c:pt>
                <c:pt idx="923">
                  <c:v>3.8257983585400002</c:v>
                </c:pt>
                <c:pt idx="924">
                  <c:v>3.8909961130699999</c:v>
                </c:pt>
                <c:pt idx="925">
                  <c:v>3.9573204249999998</c:v>
                </c:pt>
                <c:pt idx="926">
                  <c:v>4.02478658321</c:v>
                </c:pt>
                <c:pt idx="927">
                  <c:v>4.0934091485100002</c:v>
                </c:pt>
                <c:pt idx="928">
                  <c:v>4.1632061349100002</c:v>
                </c:pt>
                <c:pt idx="929">
                  <c:v>4.2341887410299996</c:v>
                </c:pt>
                <c:pt idx="930">
                  <c:v>4.3063732407400002</c:v>
                </c:pt>
                <c:pt idx="931">
                  <c:v>4.3797741982099998</c:v>
                </c:pt>
                <c:pt idx="932">
                  <c:v>4.4544070439299999</c:v>
                </c:pt>
                <c:pt idx="933">
                  <c:v>4.5302862152000003</c:v>
                </c:pt>
                <c:pt idx="934">
                  <c:v>4.6074264525900004</c:v>
                </c:pt>
                <c:pt idx="935">
                  <c:v>4.6858436890900004</c:v>
                </c:pt>
                <c:pt idx="936">
                  <c:v>4.7655494490299999</c:v>
                </c:pt>
                <c:pt idx="937">
                  <c:v>4.8465603853900001</c:v>
                </c:pt>
                <c:pt idx="938">
                  <c:v>4.9288873633700003</c:v>
                </c:pt>
                <c:pt idx="939">
                  <c:v>5.0125495299600002</c:v>
                </c:pt>
                <c:pt idx="940">
                  <c:v>5.0975583887599996</c:v>
                </c:pt>
                <c:pt idx="941">
                  <c:v>5.18392802264</c:v>
                </c:pt>
                <c:pt idx="942">
                  <c:v>5.2716720480500001</c:v>
                </c:pt>
                <c:pt idx="943">
                  <c:v>5.3608049073900004</c:v>
                </c:pt>
                <c:pt idx="944">
                  <c:v>5.4513379718200001</c:v>
                </c:pt>
                <c:pt idx="945">
                  <c:v>5.54328432364</c:v>
                </c:pt>
                <c:pt idx="946">
                  <c:v>5.6366588967900002</c:v>
                </c:pt>
                <c:pt idx="947">
                  <c:v>5.7314728883699999</c:v>
                </c:pt>
                <c:pt idx="948">
                  <c:v>5.8277391245599999</c:v>
                </c:pt>
                <c:pt idx="949">
                  <c:v>5.9254698130800003</c:v>
                </c:pt>
                <c:pt idx="950">
                  <c:v>6.0246768909700004</c:v>
                </c:pt>
                <c:pt idx="951">
                  <c:v>6.1253709137400003</c:v>
                </c:pt>
                <c:pt idx="952">
                  <c:v>6.22756324691</c:v>
                </c:pt>
                <c:pt idx="953">
                  <c:v>6.3312659673500002</c:v>
                </c:pt>
                <c:pt idx="954">
                  <c:v>6.4364947362800002</c:v>
                </c:pt>
                <c:pt idx="955">
                  <c:v>6.5432619625099999</c:v>
                </c:pt>
                <c:pt idx="956">
                  <c:v>6.65156111777</c:v>
                </c:pt>
                <c:pt idx="957">
                  <c:v>6.7613920453</c:v>
                </c:pt>
                <c:pt idx="958">
                  <c:v>6.8727968388000003</c:v>
                </c:pt>
                <c:pt idx="959">
                  <c:v>6.9857613242000003</c:v>
                </c:pt>
                <c:pt idx="960">
                  <c:v>7.1002992816699999</c:v>
                </c:pt>
                <c:pt idx="961">
                  <c:v>7.2164450166299998</c:v>
                </c:pt>
                <c:pt idx="962">
                  <c:v>7.3341493126600001</c:v>
                </c:pt>
                <c:pt idx="963">
                  <c:v>7.4534662962100002</c:v>
                </c:pt>
                <c:pt idx="964">
                  <c:v>7.5743971057700001</c:v>
                </c:pt>
                <c:pt idx="965">
                  <c:v>7.6969269363099997</c:v>
                </c:pt>
                <c:pt idx="966">
                  <c:v>7.8210785406000003</c:v>
                </c:pt>
                <c:pt idx="967">
                  <c:v>7.9468485013399999</c:v>
                </c:pt>
                <c:pt idx="968">
                  <c:v>8.0742427359400004</c:v>
                </c:pt>
                <c:pt idx="969">
                  <c:v>8.2032692728600001</c:v>
                </c:pt>
                <c:pt idx="970">
                  <c:v>8.3339274107900003</c:v>
                </c:pt>
                <c:pt idx="971">
                  <c:v>8.4662210283700006</c:v>
                </c:pt>
                <c:pt idx="972">
                  <c:v>8.6001519182199999</c:v>
                </c:pt>
                <c:pt idx="973">
                  <c:v>8.7357218571199997</c:v>
                </c:pt>
                <c:pt idx="974">
                  <c:v>8.8729318576300003</c:v>
                </c:pt>
                <c:pt idx="975">
                  <c:v>9.0117821712800001</c:v>
                </c:pt>
                <c:pt idx="976">
                  <c:v>9.1522723380799995</c:v>
                </c:pt>
                <c:pt idx="977">
                  <c:v>9.2944020852999998</c:v>
                </c:pt>
                <c:pt idx="978">
                  <c:v>9.4381692907300003</c:v>
                </c:pt>
                <c:pt idx="979">
                  <c:v>9.5835719928900005</c:v>
                </c:pt>
                <c:pt idx="980">
                  <c:v>9.7306074011800003</c:v>
                </c:pt>
                <c:pt idx="981">
                  <c:v>9.8792721860100006</c:v>
                </c:pt>
                <c:pt idx="982">
                  <c:v>10.029562050399999</c:v>
                </c:pt>
                <c:pt idx="983">
                  <c:v>10.181472229400001</c:v>
                </c:pt>
                <c:pt idx="984">
                  <c:v>10.334997246</c:v>
                </c:pt>
                <c:pt idx="985">
                  <c:v>10.490130926499999</c:v>
                </c:pt>
                <c:pt idx="986">
                  <c:v>10.6468664161</c:v>
                </c:pt>
                <c:pt idx="987">
                  <c:v>10.805196139</c:v>
                </c:pt>
                <c:pt idx="988">
                  <c:v>10.9651119208</c:v>
                </c:pt>
                <c:pt idx="989">
                  <c:v>11.126604799200001</c:v>
                </c:pt>
                <c:pt idx="990">
                  <c:v>11.2896651636</c:v>
                </c:pt>
                <c:pt idx="991">
                  <c:v>11.454282582399999</c:v>
                </c:pt>
                <c:pt idx="992">
                  <c:v>11.620446250100001</c:v>
                </c:pt>
                <c:pt idx="993">
                  <c:v>11.7881442316</c:v>
                </c:pt>
                <c:pt idx="994">
                  <c:v>11.957364331100001</c:v>
                </c:pt>
                <c:pt idx="995">
                  <c:v>12.128093139400001</c:v>
                </c:pt>
                <c:pt idx="996">
                  <c:v>12.3003171376</c:v>
                </c:pt>
                <c:pt idx="997">
                  <c:v>12.4740216126</c:v>
                </c:pt>
                <c:pt idx="998">
                  <c:v>12.649191737100001</c:v>
                </c:pt>
                <c:pt idx="999">
                  <c:v>12.8258111294</c:v>
                </c:pt>
                <c:pt idx="1000">
                  <c:v>13.003863753999999</c:v>
                </c:pt>
              </c:numCache>
            </c:numRef>
          </c:yVal>
          <c:smooth val="0"/>
        </c:ser>
        <c:ser>
          <c:idx val="0"/>
          <c:order val="1"/>
          <c:tx>
            <c:v>Exp. Coil +50 cm</c:v>
          </c:tx>
          <c:spPr>
            <a:ln>
              <a:solidFill>
                <a:srgbClr val="000099"/>
              </a:solidFill>
            </a:ln>
          </c:spPr>
          <c:marker>
            <c:symbol val="none"/>
          </c:marker>
          <c:xVal>
            <c:numRef>
              <c:f>Sheet1!$J$3:$J$1003</c:f>
              <c:numCache>
                <c:formatCode>General</c:formatCode>
                <c:ptCount val="1001"/>
                <c:pt idx="0">
                  <c:v>-50</c:v>
                </c:pt>
                <c:pt idx="1">
                  <c:v>-49.9</c:v>
                </c:pt>
                <c:pt idx="2">
                  <c:v>-49.8</c:v>
                </c:pt>
                <c:pt idx="3">
                  <c:v>-49.7</c:v>
                </c:pt>
                <c:pt idx="4">
                  <c:v>-49.6</c:v>
                </c:pt>
                <c:pt idx="5">
                  <c:v>-49.5</c:v>
                </c:pt>
                <c:pt idx="6">
                  <c:v>-49.4</c:v>
                </c:pt>
                <c:pt idx="7">
                  <c:v>-49.3</c:v>
                </c:pt>
                <c:pt idx="8">
                  <c:v>-49.2</c:v>
                </c:pt>
                <c:pt idx="9">
                  <c:v>-49.1</c:v>
                </c:pt>
                <c:pt idx="10">
                  <c:v>-49</c:v>
                </c:pt>
                <c:pt idx="11">
                  <c:v>-48.9</c:v>
                </c:pt>
                <c:pt idx="12">
                  <c:v>-48.8</c:v>
                </c:pt>
                <c:pt idx="13">
                  <c:v>-48.7</c:v>
                </c:pt>
                <c:pt idx="14">
                  <c:v>-48.6</c:v>
                </c:pt>
                <c:pt idx="15">
                  <c:v>-48.5</c:v>
                </c:pt>
                <c:pt idx="16">
                  <c:v>-48.4</c:v>
                </c:pt>
                <c:pt idx="17">
                  <c:v>-48.3</c:v>
                </c:pt>
                <c:pt idx="18">
                  <c:v>-48.2</c:v>
                </c:pt>
                <c:pt idx="19">
                  <c:v>-48.1</c:v>
                </c:pt>
                <c:pt idx="20">
                  <c:v>-48</c:v>
                </c:pt>
                <c:pt idx="21">
                  <c:v>-47.9</c:v>
                </c:pt>
                <c:pt idx="22">
                  <c:v>-47.8</c:v>
                </c:pt>
                <c:pt idx="23">
                  <c:v>-47.7</c:v>
                </c:pt>
                <c:pt idx="24">
                  <c:v>-47.6</c:v>
                </c:pt>
                <c:pt idx="25">
                  <c:v>-47.5</c:v>
                </c:pt>
                <c:pt idx="26">
                  <c:v>-47.4</c:v>
                </c:pt>
                <c:pt idx="27">
                  <c:v>-47.3</c:v>
                </c:pt>
                <c:pt idx="28">
                  <c:v>-47.2</c:v>
                </c:pt>
                <c:pt idx="29">
                  <c:v>-47.1</c:v>
                </c:pt>
                <c:pt idx="30">
                  <c:v>-47</c:v>
                </c:pt>
                <c:pt idx="31">
                  <c:v>-46.9</c:v>
                </c:pt>
                <c:pt idx="32">
                  <c:v>-46.8</c:v>
                </c:pt>
                <c:pt idx="33">
                  <c:v>-46.7</c:v>
                </c:pt>
                <c:pt idx="34">
                  <c:v>-46.6</c:v>
                </c:pt>
                <c:pt idx="35">
                  <c:v>-46.5</c:v>
                </c:pt>
                <c:pt idx="36">
                  <c:v>-46.4</c:v>
                </c:pt>
                <c:pt idx="37">
                  <c:v>-46.3</c:v>
                </c:pt>
                <c:pt idx="38">
                  <c:v>-46.2</c:v>
                </c:pt>
                <c:pt idx="39">
                  <c:v>-46.1</c:v>
                </c:pt>
                <c:pt idx="40">
                  <c:v>-46</c:v>
                </c:pt>
                <c:pt idx="41">
                  <c:v>-45.9</c:v>
                </c:pt>
                <c:pt idx="42">
                  <c:v>-45.8</c:v>
                </c:pt>
                <c:pt idx="43">
                  <c:v>-45.7</c:v>
                </c:pt>
                <c:pt idx="44">
                  <c:v>-45.6</c:v>
                </c:pt>
                <c:pt idx="45">
                  <c:v>-45.5</c:v>
                </c:pt>
                <c:pt idx="46">
                  <c:v>-45.4</c:v>
                </c:pt>
                <c:pt idx="47">
                  <c:v>-45.3</c:v>
                </c:pt>
                <c:pt idx="48">
                  <c:v>-45.2</c:v>
                </c:pt>
                <c:pt idx="49">
                  <c:v>-45.1</c:v>
                </c:pt>
                <c:pt idx="50">
                  <c:v>-45</c:v>
                </c:pt>
                <c:pt idx="51">
                  <c:v>-44.9</c:v>
                </c:pt>
                <c:pt idx="52">
                  <c:v>-44.8</c:v>
                </c:pt>
                <c:pt idx="53">
                  <c:v>-44.7</c:v>
                </c:pt>
                <c:pt idx="54">
                  <c:v>-44.6</c:v>
                </c:pt>
                <c:pt idx="55">
                  <c:v>-44.5</c:v>
                </c:pt>
                <c:pt idx="56">
                  <c:v>-44.4</c:v>
                </c:pt>
                <c:pt idx="57">
                  <c:v>-44.3</c:v>
                </c:pt>
                <c:pt idx="58">
                  <c:v>-44.2</c:v>
                </c:pt>
                <c:pt idx="59">
                  <c:v>-44.1</c:v>
                </c:pt>
                <c:pt idx="60">
                  <c:v>-44</c:v>
                </c:pt>
                <c:pt idx="61">
                  <c:v>-43.9</c:v>
                </c:pt>
                <c:pt idx="62">
                  <c:v>-43.8</c:v>
                </c:pt>
                <c:pt idx="63">
                  <c:v>-43.7</c:v>
                </c:pt>
                <c:pt idx="64">
                  <c:v>-43.6</c:v>
                </c:pt>
                <c:pt idx="65">
                  <c:v>-43.5</c:v>
                </c:pt>
                <c:pt idx="66">
                  <c:v>-43.4</c:v>
                </c:pt>
                <c:pt idx="67">
                  <c:v>-43.3</c:v>
                </c:pt>
                <c:pt idx="68">
                  <c:v>-43.2</c:v>
                </c:pt>
                <c:pt idx="69">
                  <c:v>-43.1</c:v>
                </c:pt>
                <c:pt idx="70">
                  <c:v>-43</c:v>
                </c:pt>
                <c:pt idx="71">
                  <c:v>-42.9</c:v>
                </c:pt>
                <c:pt idx="72">
                  <c:v>-42.8</c:v>
                </c:pt>
                <c:pt idx="73">
                  <c:v>-42.7</c:v>
                </c:pt>
                <c:pt idx="74">
                  <c:v>-42.6</c:v>
                </c:pt>
                <c:pt idx="75">
                  <c:v>-42.5</c:v>
                </c:pt>
                <c:pt idx="76">
                  <c:v>-42.4</c:v>
                </c:pt>
                <c:pt idx="77">
                  <c:v>-42.3</c:v>
                </c:pt>
                <c:pt idx="78">
                  <c:v>-42.2</c:v>
                </c:pt>
                <c:pt idx="79">
                  <c:v>-42.1</c:v>
                </c:pt>
                <c:pt idx="80">
                  <c:v>-42</c:v>
                </c:pt>
                <c:pt idx="81">
                  <c:v>-41.9</c:v>
                </c:pt>
                <c:pt idx="82">
                  <c:v>-41.8</c:v>
                </c:pt>
                <c:pt idx="83">
                  <c:v>-41.7</c:v>
                </c:pt>
                <c:pt idx="84">
                  <c:v>-41.6</c:v>
                </c:pt>
                <c:pt idx="85">
                  <c:v>-41.5</c:v>
                </c:pt>
                <c:pt idx="86">
                  <c:v>-41.4</c:v>
                </c:pt>
                <c:pt idx="87">
                  <c:v>-41.3</c:v>
                </c:pt>
                <c:pt idx="88">
                  <c:v>-41.2</c:v>
                </c:pt>
                <c:pt idx="89">
                  <c:v>-41.1</c:v>
                </c:pt>
                <c:pt idx="90">
                  <c:v>-41</c:v>
                </c:pt>
                <c:pt idx="91">
                  <c:v>-40.9</c:v>
                </c:pt>
                <c:pt idx="92">
                  <c:v>-40.799999999999997</c:v>
                </c:pt>
                <c:pt idx="93">
                  <c:v>-40.700000000000003</c:v>
                </c:pt>
                <c:pt idx="94">
                  <c:v>-40.6</c:v>
                </c:pt>
                <c:pt idx="95">
                  <c:v>-40.5</c:v>
                </c:pt>
                <c:pt idx="96">
                  <c:v>-40.4</c:v>
                </c:pt>
                <c:pt idx="97">
                  <c:v>-40.299999999999997</c:v>
                </c:pt>
                <c:pt idx="98">
                  <c:v>-40.200000000000003</c:v>
                </c:pt>
                <c:pt idx="99">
                  <c:v>-40.1</c:v>
                </c:pt>
                <c:pt idx="100">
                  <c:v>-40</c:v>
                </c:pt>
                <c:pt idx="101">
                  <c:v>-39.9</c:v>
                </c:pt>
                <c:pt idx="102">
                  <c:v>-39.799999999999997</c:v>
                </c:pt>
                <c:pt idx="103">
                  <c:v>-39.700000000000003</c:v>
                </c:pt>
                <c:pt idx="104">
                  <c:v>-39.6</c:v>
                </c:pt>
                <c:pt idx="105">
                  <c:v>-39.5</c:v>
                </c:pt>
                <c:pt idx="106">
                  <c:v>-39.4</c:v>
                </c:pt>
                <c:pt idx="107">
                  <c:v>-39.299999999999997</c:v>
                </c:pt>
                <c:pt idx="108">
                  <c:v>-39.200000000000003</c:v>
                </c:pt>
                <c:pt idx="109">
                  <c:v>-39.1</c:v>
                </c:pt>
                <c:pt idx="110">
                  <c:v>-39</c:v>
                </c:pt>
                <c:pt idx="111">
                  <c:v>-38.9</c:v>
                </c:pt>
                <c:pt idx="112">
                  <c:v>-38.799999999999997</c:v>
                </c:pt>
                <c:pt idx="113">
                  <c:v>-38.700000000000003</c:v>
                </c:pt>
                <c:pt idx="114">
                  <c:v>-38.6</c:v>
                </c:pt>
                <c:pt idx="115">
                  <c:v>-38.5</c:v>
                </c:pt>
                <c:pt idx="116">
                  <c:v>-38.4</c:v>
                </c:pt>
                <c:pt idx="117">
                  <c:v>-38.299999999999997</c:v>
                </c:pt>
                <c:pt idx="118">
                  <c:v>-38.200000000000003</c:v>
                </c:pt>
                <c:pt idx="119">
                  <c:v>-38.1</c:v>
                </c:pt>
                <c:pt idx="120">
                  <c:v>-38</c:v>
                </c:pt>
                <c:pt idx="121">
                  <c:v>-37.9</c:v>
                </c:pt>
                <c:pt idx="122">
                  <c:v>-37.799999999999997</c:v>
                </c:pt>
                <c:pt idx="123">
                  <c:v>-37.700000000000003</c:v>
                </c:pt>
                <c:pt idx="124">
                  <c:v>-37.6</c:v>
                </c:pt>
                <c:pt idx="125">
                  <c:v>-37.5</c:v>
                </c:pt>
                <c:pt idx="126">
                  <c:v>-37.4</c:v>
                </c:pt>
                <c:pt idx="127">
                  <c:v>-37.299999999999997</c:v>
                </c:pt>
                <c:pt idx="128">
                  <c:v>-37.200000000000003</c:v>
                </c:pt>
                <c:pt idx="129">
                  <c:v>-37.1</c:v>
                </c:pt>
                <c:pt idx="130">
                  <c:v>-37</c:v>
                </c:pt>
                <c:pt idx="131">
                  <c:v>-36.9</c:v>
                </c:pt>
                <c:pt idx="132">
                  <c:v>-36.799999999999997</c:v>
                </c:pt>
                <c:pt idx="133">
                  <c:v>-36.700000000000003</c:v>
                </c:pt>
                <c:pt idx="134">
                  <c:v>-36.6</c:v>
                </c:pt>
                <c:pt idx="135">
                  <c:v>-36.5</c:v>
                </c:pt>
                <c:pt idx="136">
                  <c:v>-36.4</c:v>
                </c:pt>
                <c:pt idx="137">
                  <c:v>-36.299999999999997</c:v>
                </c:pt>
                <c:pt idx="138">
                  <c:v>-36.200000000000003</c:v>
                </c:pt>
                <c:pt idx="139">
                  <c:v>-36.1</c:v>
                </c:pt>
                <c:pt idx="140">
                  <c:v>-36</c:v>
                </c:pt>
                <c:pt idx="141">
                  <c:v>-35.9</c:v>
                </c:pt>
                <c:pt idx="142">
                  <c:v>-35.799999999999997</c:v>
                </c:pt>
                <c:pt idx="143">
                  <c:v>-35.700000000000003</c:v>
                </c:pt>
                <c:pt idx="144">
                  <c:v>-35.6</c:v>
                </c:pt>
                <c:pt idx="145">
                  <c:v>-35.5</c:v>
                </c:pt>
                <c:pt idx="146">
                  <c:v>-35.4</c:v>
                </c:pt>
                <c:pt idx="147">
                  <c:v>-35.299999999999997</c:v>
                </c:pt>
                <c:pt idx="148">
                  <c:v>-35.200000000000003</c:v>
                </c:pt>
                <c:pt idx="149">
                  <c:v>-35.1</c:v>
                </c:pt>
                <c:pt idx="150">
                  <c:v>-35</c:v>
                </c:pt>
                <c:pt idx="151">
                  <c:v>-34.9</c:v>
                </c:pt>
                <c:pt idx="152">
                  <c:v>-34.799999999999997</c:v>
                </c:pt>
                <c:pt idx="153">
                  <c:v>-34.700000000000003</c:v>
                </c:pt>
                <c:pt idx="154">
                  <c:v>-34.6</c:v>
                </c:pt>
                <c:pt idx="155">
                  <c:v>-34.5</c:v>
                </c:pt>
                <c:pt idx="156">
                  <c:v>-34.4</c:v>
                </c:pt>
                <c:pt idx="157">
                  <c:v>-34.299999999999997</c:v>
                </c:pt>
                <c:pt idx="158">
                  <c:v>-34.200000000000003</c:v>
                </c:pt>
                <c:pt idx="159">
                  <c:v>-34.1</c:v>
                </c:pt>
                <c:pt idx="160">
                  <c:v>-34</c:v>
                </c:pt>
                <c:pt idx="161">
                  <c:v>-33.9</c:v>
                </c:pt>
                <c:pt idx="162">
                  <c:v>-33.799999999999997</c:v>
                </c:pt>
                <c:pt idx="163">
                  <c:v>-33.700000000000003</c:v>
                </c:pt>
                <c:pt idx="164">
                  <c:v>-33.6</c:v>
                </c:pt>
                <c:pt idx="165">
                  <c:v>-33.5</c:v>
                </c:pt>
                <c:pt idx="166">
                  <c:v>-33.4</c:v>
                </c:pt>
                <c:pt idx="167">
                  <c:v>-33.299999999999997</c:v>
                </c:pt>
                <c:pt idx="168">
                  <c:v>-33.200000000000003</c:v>
                </c:pt>
                <c:pt idx="169">
                  <c:v>-33.1</c:v>
                </c:pt>
                <c:pt idx="170">
                  <c:v>-33</c:v>
                </c:pt>
                <c:pt idx="171">
                  <c:v>-32.9</c:v>
                </c:pt>
                <c:pt idx="172">
                  <c:v>-32.799999999999997</c:v>
                </c:pt>
                <c:pt idx="173">
                  <c:v>-32.700000000000003</c:v>
                </c:pt>
                <c:pt idx="174">
                  <c:v>-32.6</c:v>
                </c:pt>
                <c:pt idx="175">
                  <c:v>-32.5</c:v>
                </c:pt>
                <c:pt idx="176">
                  <c:v>-32.4</c:v>
                </c:pt>
                <c:pt idx="177">
                  <c:v>-32.299999999999997</c:v>
                </c:pt>
                <c:pt idx="178">
                  <c:v>-32.200000000000003</c:v>
                </c:pt>
                <c:pt idx="179">
                  <c:v>-32.1</c:v>
                </c:pt>
                <c:pt idx="180">
                  <c:v>-32</c:v>
                </c:pt>
                <c:pt idx="181">
                  <c:v>-31.9</c:v>
                </c:pt>
                <c:pt idx="182">
                  <c:v>-31.8</c:v>
                </c:pt>
                <c:pt idx="183">
                  <c:v>-31.7</c:v>
                </c:pt>
                <c:pt idx="184">
                  <c:v>-31.6</c:v>
                </c:pt>
                <c:pt idx="185">
                  <c:v>-31.5</c:v>
                </c:pt>
                <c:pt idx="186">
                  <c:v>-31.4</c:v>
                </c:pt>
                <c:pt idx="187">
                  <c:v>-31.3</c:v>
                </c:pt>
                <c:pt idx="188">
                  <c:v>-31.2</c:v>
                </c:pt>
                <c:pt idx="189">
                  <c:v>-31.1</c:v>
                </c:pt>
                <c:pt idx="190">
                  <c:v>-31</c:v>
                </c:pt>
                <c:pt idx="191">
                  <c:v>-30.9</c:v>
                </c:pt>
                <c:pt idx="192">
                  <c:v>-30.8</c:v>
                </c:pt>
                <c:pt idx="193">
                  <c:v>-30.7</c:v>
                </c:pt>
                <c:pt idx="194">
                  <c:v>-30.6</c:v>
                </c:pt>
                <c:pt idx="195">
                  <c:v>-30.5</c:v>
                </c:pt>
                <c:pt idx="196">
                  <c:v>-30.4</c:v>
                </c:pt>
                <c:pt idx="197">
                  <c:v>-30.3</c:v>
                </c:pt>
                <c:pt idx="198">
                  <c:v>-30.2</c:v>
                </c:pt>
                <c:pt idx="199">
                  <c:v>-30.1</c:v>
                </c:pt>
                <c:pt idx="200">
                  <c:v>-30</c:v>
                </c:pt>
                <c:pt idx="201">
                  <c:v>-29.9</c:v>
                </c:pt>
                <c:pt idx="202">
                  <c:v>-29.8</c:v>
                </c:pt>
                <c:pt idx="203">
                  <c:v>-29.7</c:v>
                </c:pt>
                <c:pt idx="204">
                  <c:v>-29.6</c:v>
                </c:pt>
                <c:pt idx="205">
                  <c:v>-29.5</c:v>
                </c:pt>
                <c:pt idx="206">
                  <c:v>-29.4</c:v>
                </c:pt>
                <c:pt idx="207">
                  <c:v>-29.3</c:v>
                </c:pt>
                <c:pt idx="208">
                  <c:v>-29.2</c:v>
                </c:pt>
                <c:pt idx="209">
                  <c:v>-29.1</c:v>
                </c:pt>
                <c:pt idx="210">
                  <c:v>-29</c:v>
                </c:pt>
                <c:pt idx="211">
                  <c:v>-28.9</c:v>
                </c:pt>
                <c:pt idx="212">
                  <c:v>-28.8</c:v>
                </c:pt>
                <c:pt idx="213">
                  <c:v>-28.7</c:v>
                </c:pt>
                <c:pt idx="214">
                  <c:v>-28.6</c:v>
                </c:pt>
                <c:pt idx="215">
                  <c:v>-28.5</c:v>
                </c:pt>
                <c:pt idx="216">
                  <c:v>-28.4</c:v>
                </c:pt>
                <c:pt idx="217">
                  <c:v>-28.3</c:v>
                </c:pt>
                <c:pt idx="218">
                  <c:v>-28.2</c:v>
                </c:pt>
                <c:pt idx="219">
                  <c:v>-28.1</c:v>
                </c:pt>
                <c:pt idx="220">
                  <c:v>-28</c:v>
                </c:pt>
                <c:pt idx="221">
                  <c:v>-27.9</c:v>
                </c:pt>
                <c:pt idx="222">
                  <c:v>-27.8</c:v>
                </c:pt>
                <c:pt idx="223">
                  <c:v>-27.7</c:v>
                </c:pt>
                <c:pt idx="224">
                  <c:v>-27.6</c:v>
                </c:pt>
                <c:pt idx="225">
                  <c:v>-27.5</c:v>
                </c:pt>
                <c:pt idx="226">
                  <c:v>-27.4</c:v>
                </c:pt>
                <c:pt idx="227">
                  <c:v>-27.3</c:v>
                </c:pt>
                <c:pt idx="228">
                  <c:v>-27.2</c:v>
                </c:pt>
                <c:pt idx="229">
                  <c:v>-27.1</c:v>
                </c:pt>
                <c:pt idx="230">
                  <c:v>-27</c:v>
                </c:pt>
                <c:pt idx="231">
                  <c:v>-26.9</c:v>
                </c:pt>
                <c:pt idx="232">
                  <c:v>-26.8</c:v>
                </c:pt>
                <c:pt idx="233">
                  <c:v>-26.7</c:v>
                </c:pt>
                <c:pt idx="234">
                  <c:v>-26.6</c:v>
                </c:pt>
                <c:pt idx="235">
                  <c:v>-26.5</c:v>
                </c:pt>
                <c:pt idx="236">
                  <c:v>-26.4</c:v>
                </c:pt>
                <c:pt idx="237">
                  <c:v>-26.3</c:v>
                </c:pt>
                <c:pt idx="238">
                  <c:v>-26.2</c:v>
                </c:pt>
                <c:pt idx="239">
                  <c:v>-26.1</c:v>
                </c:pt>
                <c:pt idx="240">
                  <c:v>-26</c:v>
                </c:pt>
                <c:pt idx="241">
                  <c:v>-25.9</c:v>
                </c:pt>
                <c:pt idx="242">
                  <c:v>-25.8</c:v>
                </c:pt>
                <c:pt idx="243">
                  <c:v>-25.7</c:v>
                </c:pt>
                <c:pt idx="244">
                  <c:v>-25.6</c:v>
                </c:pt>
                <c:pt idx="245">
                  <c:v>-25.5</c:v>
                </c:pt>
                <c:pt idx="246">
                  <c:v>-25.4</c:v>
                </c:pt>
                <c:pt idx="247">
                  <c:v>-25.3</c:v>
                </c:pt>
                <c:pt idx="248">
                  <c:v>-25.2</c:v>
                </c:pt>
                <c:pt idx="249">
                  <c:v>-25.1</c:v>
                </c:pt>
                <c:pt idx="250">
                  <c:v>-25</c:v>
                </c:pt>
                <c:pt idx="251">
                  <c:v>-24.9</c:v>
                </c:pt>
                <c:pt idx="252">
                  <c:v>-24.8</c:v>
                </c:pt>
                <c:pt idx="253">
                  <c:v>-24.7</c:v>
                </c:pt>
                <c:pt idx="254">
                  <c:v>-24.6</c:v>
                </c:pt>
                <c:pt idx="255">
                  <c:v>-24.5</c:v>
                </c:pt>
                <c:pt idx="256">
                  <c:v>-24.4</c:v>
                </c:pt>
                <c:pt idx="257">
                  <c:v>-24.3</c:v>
                </c:pt>
                <c:pt idx="258">
                  <c:v>-24.2</c:v>
                </c:pt>
                <c:pt idx="259">
                  <c:v>-24.1</c:v>
                </c:pt>
                <c:pt idx="260">
                  <c:v>-24</c:v>
                </c:pt>
                <c:pt idx="261">
                  <c:v>-23.9</c:v>
                </c:pt>
                <c:pt idx="262">
                  <c:v>-23.8</c:v>
                </c:pt>
                <c:pt idx="263">
                  <c:v>-23.7</c:v>
                </c:pt>
                <c:pt idx="264">
                  <c:v>-23.6</c:v>
                </c:pt>
                <c:pt idx="265">
                  <c:v>-23.5</c:v>
                </c:pt>
                <c:pt idx="266">
                  <c:v>-23.4</c:v>
                </c:pt>
                <c:pt idx="267">
                  <c:v>-23.3</c:v>
                </c:pt>
                <c:pt idx="268">
                  <c:v>-23.2</c:v>
                </c:pt>
                <c:pt idx="269">
                  <c:v>-23.1</c:v>
                </c:pt>
                <c:pt idx="270">
                  <c:v>-23</c:v>
                </c:pt>
                <c:pt idx="271">
                  <c:v>-22.9</c:v>
                </c:pt>
                <c:pt idx="272">
                  <c:v>-22.8</c:v>
                </c:pt>
                <c:pt idx="273">
                  <c:v>-22.7</c:v>
                </c:pt>
                <c:pt idx="274">
                  <c:v>-22.6</c:v>
                </c:pt>
                <c:pt idx="275">
                  <c:v>-22.5</c:v>
                </c:pt>
                <c:pt idx="276">
                  <c:v>-22.4</c:v>
                </c:pt>
                <c:pt idx="277">
                  <c:v>-22.3</c:v>
                </c:pt>
                <c:pt idx="278">
                  <c:v>-22.2</c:v>
                </c:pt>
                <c:pt idx="279">
                  <c:v>-22.1</c:v>
                </c:pt>
                <c:pt idx="280">
                  <c:v>-22</c:v>
                </c:pt>
                <c:pt idx="281">
                  <c:v>-21.9</c:v>
                </c:pt>
                <c:pt idx="282">
                  <c:v>-21.8</c:v>
                </c:pt>
                <c:pt idx="283">
                  <c:v>-21.7</c:v>
                </c:pt>
                <c:pt idx="284">
                  <c:v>-21.6</c:v>
                </c:pt>
                <c:pt idx="285">
                  <c:v>-21.5</c:v>
                </c:pt>
                <c:pt idx="286">
                  <c:v>-21.4</c:v>
                </c:pt>
                <c:pt idx="287">
                  <c:v>-21.3</c:v>
                </c:pt>
                <c:pt idx="288">
                  <c:v>-21.2</c:v>
                </c:pt>
                <c:pt idx="289">
                  <c:v>-21.1</c:v>
                </c:pt>
                <c:pt idx="290">
                  <c:v>-21</c:v>
                </c:pt>
                <c:pt idx="291">
                  <c:v>-20.9</c:v>
                </c:pt>
                <c:pt idx="292">
                  <c:v>-20.8</c:v>
                </c:pt>
                <c:pt idx="293">
                  <c:v>-20.7</c:v>
                </c:pt>
                <c:pt idx="294">
                  <c:v>-20.6</c:v>
                </c:pt>
                <c:pt idx="295">
                  <c:v>-20.5</c:v>
                </c:pt>
                <c:pt idx="296">
                  <c:v>-20.399999999999999</c:v>
                </c:pt>
                <c:pt idx="297">
                  <c:v>-20.3</c:v>
                </c:pt>
                <c:pt idx="298">
                  <c:v>-20.2</c:v>
                </c:pt>
                <c:pt idx="299">
                  <c:v>-20.100000000000001</c:v>
                </c:pt>
                <c:pt idx="300">
                  <c:v>-20</c:v>
                </c:pt>
                <c:pt idx="301">
                  <c:v>-19.899999999999999</c:v>
                </c:pt>
                <c:pt idx="302">
                  <c:v>-19.8</c:v>
                </c:pt>
                <c:pt idx="303">
                  <c:v>-19.7</c:v>
                </c:pt>
                <c:pt idx="304">
                  <c:v>-19.600000000000001</c:v>
                </c:pt>
                <c:pt idx="305">
                  <c:v>-19.5</c:v>
                </c:pt>
                <c:pt idx="306">
                  <c:v>-19.399999999999999</c:v>
                </c:pt>
                <c:pt idx="307">
                  <c:v>-19.3</c:v>
                </c:pt>
                <c:pt idx="308">
                  <c:v>-19.2</c:v>
                </c:pt>
                <c:pt idx="309">
                  <c:v>-19.100000000000001</c:v>
                </c:pt>
                <c:pt idx="310">
                  <c:v>-19</c:v>
                </c:pt>
                <c:pt idx="311">
                  <c:v>-18.899999999999999</c:v>
                </c:pt>
                <c:pt idx="312">
                  <c:v>-18.8</c:v>
                </c:pt>
                <c:pt idx="313">
                  <c:v>-18.7</c:v>
                </c:pt>
                <c:pt idx="314">
                  <c:v>-18.600000000000001</c:v>
                </c:pt>
                <c:pt idx="315">
                  <c:v>-18.5</c:v>
                </c:pt>
                <c:pt idx="316">
                  <c:v>-18.399999999999999</c:v>
                </c:pt>
                <c:pt idx="317">
                  <c:v>-18.3</c:v>
                </c:pt>
                <c:pt idx="318">
                  <c:v>-18.2</c:v>
                </c:pt>
                <c:pt idx="319">
                  <c:v>-18.100000000000001</c:v>
                </c:pt>
                <c:pt idx="320">
                  <c:v>-18</c:v>
                </c:pt>
                <c:pt idx="321">
                  <c:v>-17.899999999999999</c:v>
                </c:pt>
                <c:pt idx="322">
                  <c:v>-17.8</c:v>
                </c:pt>
                <c:pt idx="323">
                  <c:v>-17.7</c:v>
                </c:pt>
                <c:pt idx="324">
                  <c:v>-17.600000000000001</c:v>
                </c:pt>
                <c:pt idx="325">
                  <c:v>-17.5</c:v>
                </c:pt>
                <c:pt idx="326">
                  <c:v>-17.399999999999999</c:v>
                </c:pt>
                <c:pt idx="327">
                  <c:v>-17.3</c:v>
                </c:pt>
                <c:pt idx="328">
                  <c:v>-17.2</c:v>
                </c:pt>
                <c:pt idx="329">
                  <c:v>-17.100000000000001</c:v>
                </c:pt>
                <c:pt idx="330">
                  <c:v>-17</c:v>
                </c:pt>
                <c:pt idx="331">
                  <c:v>-16.899999999999999</c:v>
                </c:pt>
                <c:pt idx="332">
                  <c:v>-16.8</c:v>
                </c:pt>
                <c:pt idx="333">
                  <c:v>-16.7</c:v>
                </c:pt>
                <c:pt idx="334">
                  <c:v>-16.600000000000001</c:v>
                </c:pt>
                <c:pt idx="335">
                  <c:v>-16.5</c:v>
                </c:pt>
                <c:pt idx="336">
                  <c:v>-16.399999999999999</c:v>
                </c:pt>
                <c:pt idx="337">
                  <c:v>-16.3</c:v>
                </c:pt>
                <c:pt idx="338">
                  <c:v>-16.2</c:v>
                </c:pt>
                <c:pt idx="339">
                  <c:v>-16.100000000000001</c:v>
                </c:pt>
                <c:pt idx="340">
                  <c:v>-16</c:v>
                </c:pt>
                <c:pt idx="341">
                  <c:v>-15.9</c:v>
                </c:pt>
                <c:pt idx="342">
                  <c:v>-15.8</c:v>
                </c:pt>
                <c:pt idx="343">
                  <c:v>-15.7</c:v>
                </c:pt>
                <c:pt idx="344">
                  <c:v>-15.6</c:v>
                </c:pt>
                <c:pt idx="345">
                  <c:v>-15.5</c:v>
                </c:pt>
                <c:pt idx="346">
                  <c:v>-15.4</c:v>
                </c:pt>
                <c:pt idx="347">
                  <c:v>-15.3</c:v>
                </c:pt>
                <c:pt idx="348">
                  <c:v>-15.2</c:v>
                </c:pt>
                <c:pt idx="349">
                  <c:v>-15.1</c:v>
                </c:pt>
                <c:pt idx="350">
                  <c:v>-15</c:v>
                </c:pt>
                <c:pt idx="351">
                  <c:v>-14.9</c:v>
                </c:pt>
                <c:pt idx="352">
                  <c:v>-14.8</c:v>
                </c:pt>
                <c:pt idx="353">
                  <c:v>-14.7</c:v>
                </c:pt>
                <c:pt idx="354">
                  <c:v>-14.6</c:v>
                </c:pt>
                <c:pt idx="355">
                  <c:v>-14.5</c:v>
                </c:pt>
                <c:pt idx="356">
                  <c:v>-14.4</c:v>
                </c:pt>
                <c:pt idx="357">
                  <c:v>-14.3</c:v>
                </c:pt>
                <c:pt idx="358">
                  <c:v>-14.2</c:v>
                </c:pt>
                <c:pt idx="359">
                  <c:v>-14.1</c:v>
                </c:pt>
                <c:pt idx="360">
                  <c:v>-14</c:v>
                </c:pt>
                <c:pt idx="361">
                  <c:v>-13.9</c:v>
                </c:pt>
                <c:pt idx="362">
                  <c:v>-13.8</c:v>
                </c:pt>
                <c:pt idx="363">
                  <c:v>-13.7</c:v>
                </c:pt>
                <c:pt idx="364">
                  <c:v>-13.6</c:v>
                </c:pt>
                <c:pt idx="365">
                  <c:v>-13.5</c:v>
                </c:pt>
                <c:pt idx="366">
                  <c:v>-13.4</c:v>
                </c:pt>
                <c:pt idx="367">
                  <c:v>-13.3</c:v>
                </c:pt>
                <c:pt idx="368">
                  <c:v>-13.2</c:v>
                </c:pt>
                <c:pt idx="369">
                  <c:v>-13.1</c:v>
                </c:pt>
                <c:pt idx="370">
                  <c:v>-13</c:v>
                </c:pt>
                <c:pt idx="371">
                  <c:v>-12.9</c:v>
                </c:pt>
                <c:pt idx="372">
                  <c:v>-12.8</c:v>
                </c:pt>
                <c:pt idx="373">
                  <c:v>-12.7</c:v>
                </c:pt>
                <c:pt idx="374">
                  <c:v>-12.6</c:v>
                </c:pt>
                <c:pt idx="375">
                  <c:v>-12.5</c:v>
                </c:pt>
                <c:pt idx="376">
                  <c:v>-12.4</c:v>
                </c:pt>
                <c:pt idx="377">
                  <c:v>-12.3</c:v>
                </c:pt>
                <c:pt idx="378">
                  <c:v>-12.2</c:v>
                </c:pt>
                <c:pt idx="379">
                  <c:v>-12.1</c:v>
                </c:pt>
                <c:pt idx="380">
                  <c:v>-12</c:v>
                </c:pt>
                <c:pt idx="381">
                  <c:v>-11.9</c:v>
                </c:pt>
                <c:pt idx="382">
                  <c:v>-11.8</c:v>
                </c:pt>
                <c:pt idx="383">
                  <c:v>-11.7</c:v>
                </c:pt>
                <c:pt idx="384">
                  <c:v>-11.6</c:v>
                </c:pt>
                <c:pt idx="385">
                  <c:v>-11.5</c:v>
                </c:pt>
                <c:pt idx="386">
                  <c:v>-11.4</c:v>
                </c:pt>
                <c:pt idx="387">
                  <c:v>-11.3</c:v>
                </c:pt>
                <c:pt idx="388">
                  <c:v>-11.2</c:v>
                </c:pt>
                <c:pt idx="389">
                  <c:v>-11.1</c:v>
                </c:pt>
                <c:pt idx="390">
                  <c:v>-11</c:v>
                </c:pt>
                <c:pt idx="391">
                  <c:v>-10.9</c:v>
                </c:pt>
                <c:pt idx="392">
                  <c:v>-10.8</c:v>
                </c:pt>
                <c:pt idx="393">
                  <c:v>-10.7</c:v>
                </c:pt>
                <c:pt idx="394">
                  <c:v>-10.6</c:v>
                </c:pt>
                <c:pt idx="395">
                  <c:v>-10.5</c:v>
                </c:pt>
                <c:pt idx="396">
                  <c:v>-10.4</c:v>
                </c:pt>
                <c:pt idx="397">
                  <c:v>-10.3</c:v>
                </c:pt>
                <c:pt idx="398">
                  <c:v>-10.199999999999999</c:v>
                </c:pt>
                <c:pt idx="399">
                  <c:v>-10.1</c:v>
                </c:pt>
                <c:pt idx="400">
                  <c:v>-10</c:v>
                </c:pt>
                <c:pt idx="401">
                  <c:v>-9.9</c:v>
                </c:pt>
                <c:pt idx="402">
                  <c:v>-9.8000000000000007</c:v>
                </c:pt>
                <c:pt idx="403">
                  <c:v>-9.6999999999999993</c:v>
                </c:pt>
                <c:pt idx="404">
                  <c:v>-9.6</c:v>
                </c:pt>
                <c:pt idx="405">
                  <c:v>-9.5</c:v>
                </c:pt>
                <c:pt idx="406">
                  <c:v>-9.4</c:v>
                </c:pt>
                <c:pt idx="407">
                  <c:v>-9.3000000000000007</c:v>
                </c:pt>
                <c:pt idx="408">
                  <c:v>-9.1999999999999993</c:v>
                </c:pt>
                <c:pt idx="409">
                  <c:v>-9.1</c:v>
                </c:pt>
                <c:pt idx="410">
                  <c:v>-9</c:v>
                </c:pt>
                <c:pt idx="411">
                  <c:v>-8.9</c:v>
                </c:pt>
                <c:pt idx="412">
                  <c:v>-8.8000000000000007</c:v>
                </c:pt>
                <c:pt idx="413">
                  <c:v>-8.6999999999999993</c:v>
                </c:pt>
                <c:pt idx="414">
                  <c:v>-8.6</c:v>
                </c:pt>
                <c:pt idx="415">
                  <c:v>-8.5</c:v>
                </c:pt>
                <c:pt idx="416">
                  <c:v>-8.4</c:v>
                </c:pt>
                <c:pt idx="417">
                  <c:v>-8.3000000000000007</c:v>
                </c:pt>
                <c:pt idx="418">
                  <c:v>-8.1999999999999993</c:v>
                </c:pt>
                <c:pt idx="419">
                  <c:v>-8.1</c:v>
                </c:pt>
                <c:pt idx="420">
                  <c:v>-8</c:v>
                </c:pt>
                <c:pt idx="421">
                  <c:v>-7.9</c:v>
                </c:pt>
                <c:pt idx="422">
                  <c:v>-7.8</c:v>
                </c:pt>
                <c:pt idx="423">
                  <c:v>-7.7</c:v>
                </c:pt>
                <c:pt idx="424">
                  <c:v>-7.6</c:v>
                </c:pt>
                <c:pt idx="425">
                  <c:v>-7.5</c:v>
                </c:pt>
                <c:pt idx="426">
                  <c:v>-7.4</c:v>
                </c:pt>
                <c:pt idx="427">
                  <c:v>-7.3</c:v>
                </c:pt>
                <c:pt idx="428">
                  <c:v>-7.2</c:v>
                </c:pt>
                <c:pt idx="429">
                  <c:v>-7.1</c:v>
                </c:pt>
                <c:pt idx="430">
                  <c:v>-7</c:v>
                </c:pt>
                <c:pt idx="431">
                  <c:v>-6.9</c:v>
                </c:pt>
                <c:pt idx="432">
                  <c:v>-6.8</c:v>
                </c:pt>
                <c:pt idx="433">
                  <c:v>-6.7</c:v>
                </c:pt>
                <c:pt idx="434">
                  <c:v>-6.6</c:v>
                </c:pt>
                <c:pt idx="435">
                  <c:v>-6.5</c:v>
                </c:pt>
                <c:pt idx="436">
                  <c:v>-6.4</c:v>
                </c:pt>
                <c:pt idx="437">
                  <c:v>-6.3</c:v>
                </c:pt>
                <c:pt idx="438">
                  <c:v>-6.2</c:v>
                </c:pt>
                <c:pt idx="439">
                  <c:v>-6.1</c:v>
                </c:pt>
                <c:pt idx="440">
                  <c:v>-6</c:v>
                </c:pt>
                <c:pt idx="441">
                  <c:v>-5.9</c:v>
                </c:pt>
                <c:pt idx="442">
                  <c:v>-5.8</c:v>
                </c:pt>
                <c:pt idx="443">
                  <c:v>-5.7</c:v>
                </c:pt>
                <c:pt idx="444">
                  <c:v>-5.6</c:v>
                </c:pt>
                <c:pt idx="445">
                  <c:v>-5.5</c:v>
                </c:pt>
                <c:pt idx="446">
                  <c:v>-5.4</c:v>
                </c:pt>
                <c:pt idx="447">
                  <c:v>-5.3</c:v>
                </c:pt>
                <c:pt idx="448">
                  <c:v>-5.2</c:v>
                </c:pt>
                <c:pt idx="449">
                  <c:v>-5.0999999999999996</c:v>
                </c:pt>
                <c:pt idx="450">
                  <c:v>-5</c:v>
                </c:pt>
                <c:pt idx="451">
                  <c:v>-4.9000000000000004</c:v>
                </c:pt>
                <c:pt idx="452">
                  <c:v>-4.8</c:v>
                </c:pt>
                <c:pt idx="453">
                  <c:v>-4.7</c:v>
                </c:pt>
                <c:pt idx="454">
                  <c:v>-4.5999999999999996</c:v>
                </c:pt>
                <c:pt idx="455">
                  <c:v>-4.5</c:v>
                </c:pt>
                <c:pt idx="456">
                  <c:v>-4.4000000000000004</c:v>
                </c:pt>
                <c:pt idx="457">
                  <c:v>-4.3</c:v>
                </c:pt>
                <c:pt idx="458">
                  <c:v>-4.2</c:v>
                </c:pt>
                <c:pt idx="459">
                  <c:v>-4.0999999999999996</c:v>
                </c:pt>
                <c:pt idx="460">
                  <c:v>-4</c:v>
                </c:pt>
                <c:pt idx="461">
                  <c:v>-3.9</c:v>
                </c:pt>
                <c:pt idx="462">
                  <c:v>-3.8</c:v>
                </c:pt>
                <c:pt idx="463">
                  <c:v>-3.7</c:v>
                </c:pt>
                <c:pt idx="464">
                  <c:v>-3.6</c:v>
                </c:pt>
                <c:pt idx="465">
                  <c:v>-3.5</c:v>
                </c:pt>
                <c:pt idx="466">
                  <c:v>-3.4</c:v>
                </c:pt>
                <c:pt idx="467">
                  <c:v>-3.3</c:v>
                </c:pt>
                <c:pt idx="468">
                  <c:v>-3.2</c:v>
                </c:pt>
                <c:pt idx="469">
                  <c:v>-3.1</c:v>
                </c:pt>
                <c:pt idx="470">
                  <c:v>-3</c:v>
                </c:pt>
                <c:pt idx="471">
                  <c:v>-2.9</c:v>
                </c:pt>
                <c:pt idx="472">
                  <c:v>-2.8</c:v>
                </c:pt>
                <c:pt idx="473">
                  <c:v>-2.7</c:v>
                </c:pt>
                <c:pt idx="474">
                  <c:v>-2.6</c:v>
                </c:pt>
                <c:pt idx="475">
                  <c:v>-2.5</c:v>
                </c:pt>
                <c:pt idx="476">
                  <c:v>-2.4</c:v>
                </c:pt>
                <c:pt idx="477">
                  <c:v>-2.2999999999999998</c:v>
                </c:pt>
                <c:pt idx="478">
                  <c:v>-2.2000000000000002</c:v>
                </c:pt>
                <c:pt idx="479">
                  <c:v>-2.1</c:v>
                </c:pt>
                <c:pt idx="480">
                  <c:v>-2</c:v>
                </c:pt>
                <c:pt idx="481">
                  <c:v>-1.9</c:v>
                </c:pt>
                <c:pt idx="482">
                  <c:v>-1.8</c:v>
                </c:pt>
                <c:pt idx="483">
                  <c:v>-1.7</c:v>
                </c:pt>
                <c:pt idx="484">
                  <c:v>-1.6</c:v>
                </c:pt>
                <c:pt idx="485">
                  <c:v>-1.5</c:v>
                </c:pt>
                <c:pt idx="486">
                  <c:v>-1.4</c:v>
                </c:pt>
                <c:pt idx="487">
                  <c:v>-1.3</c:v>
                </c:pt>
                <c:pt idx="488">
                  <c:v>-1.2</c:v>
                </c:pt>
                <c:pt idx="489">
                  <c:v>-1.1000000000000001</c:v>
                </c:pt>
                <c:pt idx="490">
                  <c:v>-1</c:v>
                </c:pt>
                <c:pt idx="491">
                  <c:v>-0.9</c:v>
                </c:pt>
                <c:pt idx="492">
                  <c:v>-0.8</c:v>
                </c:pt>
                <c:pt idx="493">
                  <c:v>-0.7</c:v>
                </c:pt>
                <c:pt idx="494">
                  <c:v>-0.6</c:v>
                </c:pt>
                <c:pt idx="495">
                  <c:v>-0.5</c:v>
                </c:pt>
                <c:pt idx="496">
                  <c:v>-0.4</c:v>
                </c:pt>
                <c:pt idx="497">
                  <c:v>-0.3</c:v>
                </c:pt>
                <c:pt idx="498">
                  <c:v>-0.2</c:v>
                </c:pt>
                <c:pt idx="499">
                  <c:v>-0.1</c:v>
                </c:pt>
                <c:pt idx="500">
                  <c:v>0</c:v>
                </c:pt>
                <c:pt idx="501">
                  <c:v>0.1</c:v>
                </c:pt>
                <c:pt idx="502">
                  <c:v>0.2</c:v>
                </c:pt>
                <c:pt idx="503">
                  <c:v>0.3</c:v>
                </c:pt>
                <c:pt idx="504">
                  <c:v>0.4</c:v>
                </c:pt>
                <c:pt idx="505">
                  <c:v>0.5</c:v>
                </c:pt>
                <c:pt idx="506">
                  <c:v>0.6</c:v>
                </c:pt>
                <c:pt idx="507">
                  <c:v>0.7</c:v>
                </c:pt>
                <c:pt idx="508">
                  <c:v>0.8</c:v>
                </c:pt>
                <c:pt idx="509">
                  <c:v>0.9</c:v>
                </c:pt>
                <c:pt idx="510">
                  <c:v>1</c:v>
                </c:pt>
                <c:pt idx="511">
                  <c:v>1.1000000000000001</c:v>
                </c:pt>
                <c:pt idx="512">
                  <c:v>1.2</c:v>
                </c:pt>
                <c:pt idx="513">
                  <c:v>1.3</c:v>
                </c:pt>
                <c:pt idx="514">
                  <c:v>1.4</c:v>
                </c:pt>
                <c:pt idx="515">
                  <c:v>1.5</c:v>
                </c:pt>
                <c:pt idx="516">
                  <c:v>1.6</c:v>
                </c:pt>
                <c:pt idx="517">
                  <c:v>1.7</c:v>
                </c:pt>
                <c:pt idx="518">
                  <c:v>1.8</c:v>
                </c:pt>
                <c:pt idx="519">
                  <c:v>1.9</c:v>
                </c:pt>
                <c:pt idx="520">
                  <c:v>2</c:v>
                </c:pt>
                <c:pt idx="521">
                  <c:v>2.1</c:v>
                </c:pt>
                <c:pt idx="522">
                  <c:v>2.2000000000000002</c:v>
                </c:pt>
                <c:pt idx="523">
                  <c:v>2.2999999999999998</c:v>
                </c:pt>
                <c:pt idx="524">
                  <c:v>2.4</c:v>
                </c:pt>
                <c:pt idx="525">
                  <c:v>2.5</c:v>
                </c:pt>
                <c:pt idx="526">
                  <c:v>2.6</c:v>
                </c:pt>
                <c:pt idx="527">
                  <c:v>2.7</c:v>
                </c:pt>
                <c:pt idx="528">
                  <c:v>2.8</c:v>
                </c:pt>
                <c:pt idx="529">
                  <c:v>2.9</c:v>
                </c:pt>
                <c:pt idx="530">
                  <c:v>3</c:v>
                </c:pt>
                <c:pt idx="531">
                  <c:v>3.1</c:v>
                </c:pt>
                <c:pt idx="532">
                  <c:v>3.2</c:v>
                </c:pt>
                <c:pt idx="533">
                  <c:v>3.3</c:v>
                </c:pt>
                <c:pt idx="534">
                  <c:v>3.4</c:v>
                </c:pt>
                <c:pt idx="535">
                  <c:v>3.5</c:v>
                </c:pt>
                <c:pt idx="536">
                  <c:v>3.6</c:v>
                </c:pt>
                <c:pt idx="537">
                  <c:v>3.7</c:v>
                </c:pt>
                <c:pt idx="538">
                  <c:v>3.8</c:v>
                </c:pt>
                <c:pt idx="539">
                  <c:v>3.9</c:v>
                </c:pt>
                <c:pt idx="540">
                  <c:v>4</c:v>
                </c:pt>
                <c:pt idx="541">
                  <c:v>4.0999999999999996</c:v>
                </c:pt>
                <c:pt idx="542">
                  <c:v>4.2</c:v>
                </c:pt>
                <c:pt idx="543">
                  <c:v>4.3</c:v>
                </c:pt>
                <c:pt idx="544">
                  <c:v>4.4000000000000004</c:v>
                </c:pt>
                <c:pt idx="545">
                  <c:v>4.5</c:v>
                </c:pt>
                <c:pt idx="546">
                  <c:v>4.5999999999999996</c:v>
                </c:pt>
                <c:pt idx="547">
                  <c:v>4.7</c:v>
                </c:pt>
                <c:pt idx="548">
                  <c:v>4.8</c:v>
                </c:pt>
                <c:pt idx="549">
                  <c:v>4.9000000000000004</c:v>
                </c:pt>
                <c:pt idx="550">
                  <c:v>5</c:v>
                </c:pt>
                <c:pt idx="551">
                  <c:v>5.0999999999999996</c:v>
                </c:pt>
                <c:pt idx="552">
                  <c:v>5.2</c:v>
                </c:pt>
                <c:pt idx="553">
                  <c:v>5.3</c:v>
                </c:pt>
                <c:pt idx="554">
                  <c:v>5.4</c:v>
                </c:pt>
                <c:pt idx="555">
                  <c:v>5.5</c:v>
                </c:pt>
                <c:pt idx="556">
                  <c:v>5.6</c:v>
                </c:pt>
                <c:pt idx="557">
                  <c:v>5.7</c:v>
                </c:pt>
                <c:pt idx="558">
                  <c:v>5.8</c:v>
                </c:pt>
                <c:pt idx="559">
                  <c:v>5.9</c:v>
                </c:pt>
                <c:pt idx="560">
                  <c:v>6</c:v>
                </c:pt>
                <c:pt idx="561">
                  <c:v>6.1</c:v>
                </c:pt>
                <c:pt idx="562">
                  <c:v>6.2</c:v>
                </c:pt>
                <c:pt idx="563">
                  <c:v>6.3</c:v>
                </c:pt>
                <c:pt idx="564">
                  <c:v>6.4</c:v>
                </c:pt>
                <c:pt idx="565">
                  <c:v>6.5</c:v>
                </c:pt>
                <c:pt idx="566">
                  <c:v>6.6</c:v>
                </c:pt>
                <c:pt idx="567">
                  <c:v>6.7</c:v>
                </c:pt>
                <c:pt idx="568">
                  <c:v>6.8</c:v>
                </c:pt>
                <c:pt idx="569">
                  <c:v>6.9</c:v>
                </c:pt>
                <c:pt idx="570">
                  <c:v>7</c:v>
                </c:pt>
                <c:pt idx="571">
                  <c:v>7.1</c:v>
                </c:pt>
                <c:pt idx="572">
                  <c:v>7.2</c:v>
                </c:pt>
                <c:pt idx="573">
                  <c:v>7.3</c:v>
                </c:pt>
                <c:pt idx="574">
                  <c:v>7.4</c:v>
                </c:pt>
                <c:pt idx="575">
                  <c:v>7.5</c:v>
                </c:pt>
                <c:pt idx="576">
                  <c:v>7.6</c:v>
                </c:pt>
                <c:pt idx="577">
                  <c:v>7.7</c:v>
                </c:pt>
                <c:pt idx="578">
                  <c:v>7.8</c:v>
                </c:pt>
                <c:pt idx="579">
                  <c:v>7.9</c:v>
                </c:pt>
                <c:pt idx="580">
                  <c:v>8</c:v>
                </c:pt>
                <c:pt idx="581">
                  <c:v>8.1</c:v>
                </c:pt>
                <c:pt idx="582">
                  <c:v>8.1999999999999993</c:v>
                </c:pt>
                <c:pt idx="583">
                  <c:v>8.3000000000000007</c:v>
                </c:pt>
                <c:pt idx="584">
                  <c:v>8.4</c:v>
                </c:pt>
                <c:pt idx="585">
                  <c:v>8.5</c:v>
                </c:pt>
                <c:pt idx="586">
                  <c:v>8.6</c:v>
                </c:pt>
                <c:pt idx="587">
                  <c:v>8.6999999999999993</c:v>
                </c:pt>
                <c:pt idx="588">
                  <c:v>8.8000000000000007</c:v>
                </c:pt>
                <c:pt idx="589">
                  <c:v>8.9</c:v>
                </c:pt>
                <c:pt idx="590">
                  <c:v>9</c:v>
                </c:pt>
                <c:pt idx="591">
                  <c:v>9.1</c:v>
                </c:pt>
                <c:pt idx="592">
                  <c:v>9.1999999999999993</c:v>
                </c:pt>
                <c:pt idx="593">
                  <c:v>9.3000000000000007</c:v>
                </c:pt>
                <c:pt idx="594">
                  <c:v>9.4</c:v>
                </c:pt>
                <c:pt idx="595">
                  <c:v>9.5</c:v>
                </c:pt>
                <c:pt idx="596">
                  <c:v>9.6</c:v>
                </c:pt>
                <c:pt idx="597">
                  <c:v>9.6999999999999993</c:v>
                </c:pt>
                <c:pt idx="598">
                  <c:v>9.8000000000000007</c:v>
                </c:pt>
                <c:pt idx="599">
                  <c:v>9.9</c:v>
                </c:pt>
                <c:pt idx="600">
                  <c:v>10</c:v>
                </c:pt>
                <c:pt idx="601">
                  <c:v>10.1</c:v>
                </c:pt>
                <c:pt idx="602">
                  <c:v>10.199999999999999</c:v>
                </c:pt>
                <c:pt idx="603">
                  <c:v>10.3</c:v>
                </c:pt>
                <c:pt idx="604">
                  <c:v>10.4</c:v>
                </c:pt>
                <c:pt idx="605">
                  <c:v>10.5</c:v>
                </c:pt>
                <c:pt idx="606">
                  <c:v>10.6</c:v>
                </c:pt>
                <c:pt idx="607">
                  <c:v>10.7</c:v>
                </c:pt>
                <c:pt idx="608">
                  <c:v>10.8</c:v>
                </c:pt>
                <c:pt idx="609">
                  <c:v>10.9</c:v>
                </c:pt>
                <c:pt idx="610">
                  <c:v>11</c:v>
                </c:pt>
                <c:pt idx="611">
                  <c:v>11.1</c:v>
                </c:pt>
                <c:pt idx="612">
                  <c:v>11.2</c:v>
                </c:pt>
                <c:pt idx="613">
                  <c:v>11.3</c:v>
                </c:pt>
                <c:pt idx="614">
                  <c:v>11.4</c:v>
                </c:pt>
                <c:pt idx="615">
                  <c:v>11.5</c:v>
                </c:pt>
                <c:pt idx="616">
                  <c:v>11.6</c:v>
                </c:pt>
                <c:pt idx="617">
                  <c:v>11.7</c:v>
                </c:pt>
                <c:pt idx="618">
                  <c:v>11.8</c:v>
                </c:pt>
                <c:pt idx="619">
                  <c:v>11.9</c:v>
                </c:pt>
                <c:pt idx="620">
                  <c:v>12</c:v>
                </c:pt>
                <c:pt idx="621">
                  <c:v>12.1</c:v>
                </c:pt>
                <c:pt idx="622">
                  <c:v>12.2</c:v>
                </c:pt>
                <c:pt idx="623">
                  <c:v>12.3</c:v>
                </c:pt>
                <c:pt idx="624">
                  <c:v>12.4</c:v>
                </c:pt>
                <c:pt idx="625">
                  <c:v>12.5</c:v>
                </c:pt>
                <c:pt idx="626">
                  <c:v>12.6</c:v>
                </c:pt>
                <c:pt idx="627">
                  <c:v>12.7</c:v>
                </c:pt>
                <c:pt idx="628">
                  <c:v>12.8</c:v>
                </c:pt>
                <c:pt idx="629">
                  <c:v>12.9</c:v>
                </c:pt>
                <c:pt idx="630">
                  <c:v>13</c:v>
                </c:pt>
                <c:pt idx="631">
                  <c:v>13.1</c:v>
                </c:pt>
                <c:pt idx="632">
                  <c:v>13.2</c:v>
                </c:pt>
                <c:pt idx="633">
                  <c:v>13.3</c:v>
                </c:pt>
                <c:pt idx="634">
                  <c:v>13.4</c:v>
                </c:pt>
                <c:pt idx="635">
                  <c:v>13.5</c:v>
                </c:pt>
                <c:pt idx="636">
                  <c:v>13.6</c:v>
                </c:pt>
                <c:pt idx="637">
                  <c:v>13.7</c:v>
                </c:pt>
                <c:pt idx="638">
                  <c:v>13.8</c:v>
                </c:pt>
                <c:pt idx="639">
                  <c:v>13.9</c:v>
                </c:pt>
                <c:pt idx="640">
                  <c:v>14</c:v>
                </c:pt>
                <c:pt idx="641">
                  <c:v>14.1</c:v>
                </c:pt>
                <c:pt idx="642">
                  <c:v>14.2</c:v>
                </c:pt>
                <c:pt idx="643">
                  <c:v>14.3</c:v>
                </c:pt>
                <c:pt idx="644">
                  <c:v>14.4</c:v>
                </c:pt>
                <c:pt idx="645">
                  <c:v>14.5</c:v>
                </c:pt>
                <c:pt idx="646">
                  <c:v>14.6</c:v>
                </c:pt>
                <c:pt idx="647">
                  <c:v>14.7</c:v>
                </c:pt>
                <c:pt idx="648">
                  <c:v>14.8</c:v>
                </c:pt>
                <c:pt idx="649">
                  <c:v>14.9</c:v>
                </c:pt>
                <c:pt idx="650">
                  <c:v>15</c:v>
                </c:pt>
                <c:pt idx="651">
                  <c:v>15.1</c:v>
                </c:pt>
                <c:pt idx="652">
                  <c:v>15.2</c:v>
                </c:pt>
                <c:pt idx="653">
                  <c:v>15.3</c:v>
                </c:pt>
                <c:pt idx="654">
                  <c:v>15.4</c:v>
                </c:pt>
                <c:pt idx="655">
                  <c:v>15.5</c:v>
                </c:pt>
                <c:pt idx="656">
                  <c:v>15.6</c:v>
                </c:pt>
                <c:pt idx="657">
                  <c:v>15.7</c:v>
                </c:pt>
                <c:pt idx="658">
                  <c:v>15.8</c:v>
                </c:pt>
                <c:pt idx="659">
                  <c:v>15.9</c:v>
                </c:pt>
                <c:pt idx="660">
                  <c:v>16</c:v>
                </c:pt>
                <c:pt idx="661">
                  <c:v>16.100000000000001</c:v>
                </c:pt>
                <c:pt idx="662">
                  <c:v>16.2</c:v>
                </c:pt>
                <c:pt idx="663">
                  <c:v>16.3</c:v>
                </c:pt>
                <c:pt idx="664">
                  <c:v>16.399999999999999</c:v>
                </c:pt>
                <c:pt idx="665">
                  <c:v>16.5</c:v>
                </c:pt>
                <c:pt idx="666">
                  <c:v>16.600000000000001</c:v>
                </c:pt>
                <c:pt idx="667">
                  <c:v>16.7</c:v>
                </c:pt>
                <c:pt idx="668">
                  <c:v>16.8</c:v>
                </c:pt>
                <c:pt idx="669">
                  <c:v>16.899999999999999</c:v>
                </c:pt>
                <c:pt idx="670">
                  <c:v>17</c:v>
                </c:pt>
                <c:pt idx="671">
                  <c:v>17.100000000000001</c:v>
                </c:pt>
                <c:pt idx="672">
                  <c:v>17.2</c:v>
                </c:pt>
                <c:pt idx="673">
                  <c:v>17.3</c:v>
                </c:pt>
                <c:pt idx="674">
                  <c:v>17.399999999999999</c:v>
                </c:pt>
                <c:pt idx="675">
                  <c:v>17.5</c:v>
                </c:pt>
                <c:pt idx="676">
                  <c:v>17.600000000000001</c:v>
                </c:pt>
                <c:pt idx="677">
                  <c:v>17.7</c:v>
                </c:pt>
                <c:pt idx="678">
                  <c:v>17.8</c:v>
                </c:pt>
                <c:pt idx="679">
                  <c:v>17.899999999999999</c:v>
                </c:pt>
                <c:pt idx="680">
                  <c:v>18</c:v>
                </c:pt>
                <c:pt idx="681">
                  <c:v>18.100000000000001</c:v>
                </c:pt>
                <c:pt idx="682">
                  <c:v>18.2</c:v>
                </c:pt>
                <c:pt idx="683">
                  <c:v>18.3</c:v>
                </c:pt>
                <c:pt idx="684">
                  <c:v>18.399999999999999</c:v>
                </c:pt>
                <c:pt idx="685">
                  <c:v>18.5</c:v>
                </c:pt>
                <c:pt idx="686">
                  <c:v>18.600000000000001</c:v>
                </c:pt>
                <c:pt idx="687">
                  <c:v>18.7</c:v>
                </c:pt>
                <c:pt idx="688">
                  <c:v>18.8</c:v>
                </c:pt>
                <c:pt idx="689">
                  <c:v>18.899999999999999</c:v>
                </c:pt>
                <c:pt idx="690">
                  <c:v>19</c:v>
                </c:pt>
                <c:pt idx="691">
                  <c:v>19.100000000000001</c:v>
                </c:pt>
                <c:pt idx="692">
                  <c:v>19.2</c:v>
                </c:pt>
                <c:pt idx="693">
                  <c:v>19.3</c:v>
                </c:pt>
                <c:pt idx="694">
                  <c:v>19.399999999999999</c:v>
                </c:pt>
                <c:pt idx="695">
                  <c:v>19.5</c:v>
                </c:pt>
                <c:pt idx="696">
                  <c:v>19.600000000000001</c:v>
                </c:pt>
                <c:pt idx="697">
                  <c:v>19.7</c:v>
                </c:pt>
                <c:pt idx="698">
                  <c:v>19.8</c:v>
                </c:pt>
                <c:pt idx="699">
                  <c:v>19.899999999999999</c:v>
                </c:pt>
                <c:pt idx="700">
                  <c:v>20</c:v>
                </c:pt>
                <c:pt idx="701">
                  <c:v>20.100000000000001</c:v>
                </c:pt>
                <c:pt idx="702">
                  <c:v>20.2</c:v>
                </c:pt>
                <c:pt idx="703">
                  <c:v>20.3</c:v>
                </c:pt>
                <c:pt idx="704">
                  <c:v>20.399999999999999</c:v>
                </c:pt>
                <c:pt idx="705">
                  <c:v>20.5</c:v>
                </c:pt>
                <c:pt idx="706">
                  <c:v>20.6</c:v>
                </c:pt>
                <c:pt idx="707">
                  <c:v>20.7</c:v>
                </c:pt>
                <c:pt idx="708">
                  <c:v>20.8</c:v>
                </c:pt>
                <c:pt idx="709">
                  <c:v>20.9</c:v>
                </c:pt>
                <c:pt idx="710">
                  <c:v>21</c:v>
                </c:pt>
                <c:pt idx="711">
                  <c:v>21.1</c:v>
                </c:pt>
                <c:pt idx="712">
                  <c:v>21.2</c:v>
                </c:pt>
                <c:pt idx="713">
                  <c:v>21.3</c:v>
                </c:pt>
                <c:pt idx="714">
                  <c:v>21.4</c:v>
                </c:pt>
                <c:pt idx="715">
                  <c:v>21.5</c:v>
                </c:pt>
                <c:pt idx="716">
                  <c:v>21.6</c:v>
                </c:pt>
                <c:pt idx="717">
                  <c:v>21.7</c:v>
                </c:pt>
                <c:pt idx="718">
                  <c:v>21.8</c:v>
                </c:pt>
                <c:pt idx="719">
                  <c:v>21.9</c:v>
                </c:pt>
                <c:pt idx="720">
                  <c:v>22</c:v>
                </c:pt>
                <c:pt idx="721">
                  <c:v>22.1</c:v>
                </c:pt>
                <c:pt idx="722">
                  <c:v>22.2</c:v>
                </c:pt>
                <c:pt idx="723">
                  <c:v>22.3</c:v>
                </c:pt>
                <c:pt idx="724">
                  <c:v>22.4</c:v>
                </c:pt>
                <c:pt idx="725">
                  <c:v>22.5</c:v>
                </c:pt>
                <c:pt idx="726">
                  <c:v>22.6</c:v>
                </c:pt>
                <c:pt idx="727">
                  <c:v>22.7</c:v>
                </c:pt>
                <c:pt idx="728">
                  <c:v>22.8</c:v>
                </c:pt>
                <c:pt idx="729">
                  <c:v>22.9</c:v>
                </c:pt>
                <c:pt idx="730">
                  <c:v>23</c:v>
                </c:pt>
                <c:pt idx="731">
                  <c:v>23.1</c:v>
                </c:pt>
                <c:pt idx="732">
                  <c:v>23.2</c:v>
                </c:pt>
                <c:pt idx="733">
                  <c:v>23.3</c:v>
                </c:pt>
                <c:pt idx="734">
                  <c:v>23.4</c:v>
                </c:pt>
                <c:pt idx="735">
                  <c:v>23.5</c:v>
                </c:pt>
                <c:pt idx="736">
                  <c:v>23.6</c:v>
                </c:pt>
                <c:pt idx="737">
                  <c:v>23.7</c:v>
                </c:pt>
                <c:pt idx="738">
                  <c:v>23.8</c:v>
                </c:pt>
                <c:pt idx="739">
                  <c:v>23.9</c:v>
                </c:pt>
                <c:pt idx="740">
                  <c:v>24</c:v>
                </c:pt>
                <c:pt idx="741">
                  <c:v>24.1</c:v>
                </c:pt>
                <c:pt idx="742">
                  <c:v>24.2</c:v>
                </c:pt>
                <c:pt idx="743">
                  <c:v>24.3</c:v>
                </c:pt>
                <c:pt idx="744">
                  <c:v>24.4</c:v>
                </c:pt>
                <c:pt idx="745">
                  <c:v>24.5</c:v>
                </c:pt>
                <c:pt idx="746">
                  <c:v>24.6</c:v>
                </c:pt>
                <c:pt idx="747">
                  <c:v>24.7</c:v>
                </c:pt>
                <c:pt idx="748">
                  <c:v>24.8</c:v>
                </c:pt>
                <c:pt idx="749">
                  <c:v>24.9</c:v>
                </c:pt>
                <c:pt idx="750">
                  <c:v>25</c:v>
                </c:pt>
                <c:pt idx="751">
                  <c:v>25.1</c:v>
                </c:pt>
                <c:pt idx="752">
                  <c:v>25.2</c:v>
                </c:pt>
                <c:pt idx="753">
                  <c:v>25.3</c:v>
                </c:pt>
                <c:pt idx="754">
                  <c:v>25.4</c:v>
                </c:pt>
                <c:pt idx="755">
                  <c:v>25.5</c:v>
                </c:pt>
                <c:pt idx="756">
                  <c:v>25.6</c:v>
                </c:pt>
                <c:pt idx="757">
                  <c:v>25.7</c:v>
                </c:pt>
                <c:pt idx="758">
                  <c:v>25.8</c:v>
                </c:pt>
                <c:pt idx="759">
                  <c:v>25.9</c:v>
                </c:pt>
                <c:pt idx="760">
                  <c:v>26</c:v>
                </c:pt>
                <c:pt idx="761">
                  <c:v>26.1</c:v>
                </c:pt>
                <c:pt idx="762">
                  <c:v>26.2</c:v>
                </c:pt>
                <c:pt idx="763">
                  <c:v>26.3</c:v>
                </c:pt>
                <c:pt idx="764">
                  <c:v>26.4</c:v>
                </c:pt>
                <c:pt idx="765">
                  <c:v>26.5</c:v>
                </c:pt>
                <c:pt idx="766">
                  <c:v>26.6</c:v>
                </c:pt>
                <c:pt idx="767">
                  <c:v>26.7</c:v>
                </c:pt>
                <c:pt idx="768">
                  <c:v>26.8</c:v>
                </c:pt>
                <c:pt idx="769">
                  <c:v>26.9</c:v>
                </c:pt>
                <c:pt idx="770">
                  <c:v>27</c:v>
                </c:pt>
                <c:pt idx="771">
                  <c:v>27.1</c:v>
                </c:pt>
                <c:pt idx="772">
                  <c:v>27.2</c:v>
                </c:pt>
                <c:pt idx="773">
                  <c:v>27.3</c:v>
                </c:pt>
                <c:pt idx="774">
                  <c:v>27.4</c:v>
                </c:pt>
                <c:pt idx="775">
                  <c:v>27.5</c:v>
                </c:pt>
                <c:pt idx="776">
                  <c:v>27.6</c:v>
                </c:pt>
                <c:pt idx="777">
                  <c:v>27.7</c:v>
                </c:pt>
                <c:pt idx="778">
                  <c:v>27.8</c:v>
                </c:pt>
                <c:pt idx="779">
                  <c:v>27.9</c:v>
                </c:pt>
                <c:pt idx="780">
                  <c:v>28</c:v>
                </c:pt>
                <c:pt idx="781">
                  <c:v>28.1</c:v>
                </c:pt>
                <c:pt idx="782">
                  <c:v>28.2</c:v>
                </c:pt>
                <c:pt idx="783">
                  <c:v>28.3</c:v>
                </c:pt>
                <c:pt idx="784">
                  <c:v>28.4</c:v>
                </c:pt>
                <c:pt idx="785">
                  <c:v>28.5</c:v>
                </c:pt>
                <c:pt idx="786">
                  <c:v>28.6</c:v>
                </c:pt>
                <c:pt idx="787">
                  <c:v>28.7</c:v>
                </c:pt>
                <c:pt idx="788">
                  <c:v>28.8</c:v>
                </c:pt>
                <c:pt idx="789">
                  <c:v>28.9</c:v>
                </c:pt>
                <c:pt idx="790">
                  <c:v>29</c:v>
                </c:pt>
                <c:pt idx="791">
                  <c:v>29.1</c:v>
                </c:pt>
                <c:pt idx="792">
                  <c:v>29.2</c:v>
                </c:pt>
                <c:pt idx="793">
                  <c:v>29.3</c:v>
                </c:pt>
                <c:pt idx="794">
                  <c:v>29.4</c:v>
                </c:pt>
                <c:pt idx="795">
                  <c:v>29.5</c:v>
                </c:pt>
                <c:pt idx="796">
                  <c:v>29.6</c:v>
                </c:pt>
                <c:pt idx="797">
                  <c:v>29.7</c:v>
                </c:pt>
                <c:pt idx="798">
                  <c:v>29.8</c:v>
                </c:pt>
                <c:pt idx="799">
                  <c:v>29.9</c:v>
                </c:pt>
                <c:pt idx="800">
                  <c:v>30</c:v>
                </c:pt>
                <c:pt idx="801">
                  <c:v>30.1</c:v>
                </c:pt>
                <c:pt idx="802">
                  <c:v>30.2</c:v>
                </c:pt>
                <c:pt idx="803">
                  <c:v>30.3</c:v>
                </c:pt>
                <c:pt idx="804">
                  <c:v>30.4</c:v>
                </c:pt>
                <c:pt idx="805">
                  <c:v>30.5</c:v>
                </c:pt>
                <c:pt idx="806">
                  <c:v>30.6</c:v>
                </c:pt>
                <c:pt idx="807">
                  <c:v>30.7</c:v>
                </c:pt>
                <c:pt idx="808">
                  <c:v>30.8</c:v>
                </c:pt>
                <c:pt idx="809">
                  <c:v>30.9</c:v>
                </c:pt>
                <c:pt idx="810">
                  <c:v>31</c:v>
                </c:pt>
                <c:pt idx="811">
                  <c:v>31.1</c:v>
                </c:pt>
                <c:pt idx="812">
                  <c:v>31.2</c:v>
                </c:pt>
                <c:pt idx="813">
                  <c:v>31.3</c:v>
                </c:pt>
                <c:pt idx="814">
                  <c:v>31.4</c:v>
                </c:pt>
                <c:pt idx="815">
                  <c:v>31.5</c:v>
                </c:pt>
                <c:pt idx="816">
                  <c:v>31.6</c:v>
                </c:pt>
                <c:pt idx="817">
                  <c:v>31.7</c:v>
                </c:pt>
                <c:pt idx="818">
                  <c:v>31.8</c:v>
                </c:pt>
                <c:pt idx="819">
                  <c:v>31.9</c:v>
                </c:pt>
                <c:pt idx="820">
                  <c:v>32</c:v>
                </c:pt>
                <c:pt idx="821">
                  <c:v>32.1</c:v>
                </c:pt>
                <c:pt idx="822">
                  <c:v>32.200000000000003</c:v>
                </c:pt>
                <c:pt idx="823">
                  <c:v>32.299999999999997</c:v>
                </c:pt>
                <c:pt idx="824">
                  <c:v>32.4</c:v>
                </c:pt>
                <c:pt idx="825">
                  <c:v>32.5</c:v>
                </c:pt>
                <c:pt idx="826">
                  <c:v>32.6</c:v>
                </c:pt>
                <c:pt idx="827">
                  <c:v>32.700000000000003</c:v>
                </c:pt>
                <c:pt idx="828">
                  <c:v>32.799999999999997</c:v>
                </c:pt>
                <c:pt idx="829">
                  <c:v>32.9</c:v>
                </c:pt>
                <c:pt idx="830">
                  <c:v>33</c:v>
                </c:pt>
                <c:pt idx="831">
                  <c:v>33.1</c:v>
                </c:pt>
                <c:pt idx="832">
                  <c:v>33.200000000000003</c:v>
                </c:pt>
                <c:pt idx="833">
                  <c:v>33.299999999999997</c:v>
                </c:pt>
                <c:pt idx="834">
                  <c:v>33.4</c:v>
                </c:pt>
                <c:pt idx="835">
                  <c:v>33.5</c:v>
                </c:pt>
                <c:pt idx="836">
                  <c:v>33.6</c:v>
                </c:pt>
                <c:pt idx="837">
                  <c:v>33.700000000000003</c:v>
                </c:pt>
                <c:pt idx="838">
                  <c:v>33.799999999999997</c:v>
                </c:pt>
                <c:pt idx="839">
                  <c:v>33.9</c:v>
                </c:pt>
                <c:pt idx="840">
                  <c:v>34</c:v>
                </c:pt>
                <c:pt idx="841">
                  <c:v>34.1</c:v>
                </c:pt>
                <c:pt idx="842">
                  <c:v>34.200000000000003</c:v>
                </c:pt>
                <c:pt idx="843">
                  <c:v>34.299999999999997</c:v>
                </c:pt>
                <c:pt idx="844">
                  <c:v>34.4</c:v>
                </c:pt>
                <c:pt idx="845">
                  <c:v>34.5</c:v>
                </c:pt>
                <c:pt idx="846">
                  <c:v>34.6</c:v>
                </c:pt>
                <c:pt idx="847">
                  <c:v>34.700000000000003</c:v>
                </c:pt>
                <c:pt idx="848">
                  <c:v>34.799999999999997</c:v>
                </c:pt>
                <c:pt idx="849">
                  <c:v>34.9</c:v>
                </c:pt>
                <c:pt idx="850">
                  <c:v>35</c:v>
                </c:pt>
                <c:pt idx="851">
                  <c:v>35.1</c:v>
                </c:pt>
                <c:pt idx="852">
                  <c:v>35.200000000000003</c:v>
                </c:pt>
                <c:pt idx="853">
                  <c:v>35.299999999999997</c:v>
                </c:pt>
                <c:pt idx="854">
                  <c:v>35.4</c:v>
                </c:pt>
                <c:pt idx="855">
                  <c:v>35.5</c:v>
                </c:pt>
                <c:pt idx="856">
                  <c:v>35.6</c:v>
                </c:pt>
                <c:pt idx="857">
                  <c:v>35.700000000000003</c:v>
                </c:pt>
                <c:pt idx="858">
                  <c:v>35.799999999999997</c:v>
                </c:pt>
                <c:pt idx="859">
                  <c:v>35.9</c:v>
                </c:pt>
                <c:pt idx="860">
                  <c:v>36</c:v>
                </c:pt>
                <c:pt idx="861">
                  <c:v>36.1</c:v>
                </c:pt>
                <c:pt idx="862">
                  <c:v>36.200000000000003</c:v>
                </c:pt>
                <c:pt idx="863">
                  <c:v>36.299999999999997</c:v>
                </c:pt>
                <c:pt idx="864">
                  <c:v>36.4</c:v>
                </c:pt>
                <c:pt idx="865">
                  <c:v>36.5</c:v>
                </c:pt>
                <c:pt idx="866">
                  <c:v>36.6</c:v>
                </c:pt>
                <c:pt idx="867">
                  <c:v>36.700000000000003</c:v>
                </c:pt>
                <c:pt idx="868">
                  <c:v>36.799999999999997</c:v>
                </c:pt>
                <c:pt idx="869">
                  <c:v>36.9</c:v>
                </c:pt>
                <c:pt idx="870">
                  <c:v>37</c:v>
                </c:pt>
                <c:pt idx="871">
                  <c:v>37.1</c:v>
                </c:pt>
                <c:pt idx="872">
                  <c:v>37.200000000000003</c:v>
                </c:pt>
                <c:pt idx="873">
                  <c:v>37.299999999999997</c:v>
                </c:pt>
                <c:pt idx="874">
                  <c:v>37.4</c:v>
                </c:pt>
                <c:pt idx="875">
                  <c:v>37.5</c:v>
                </c:pt>
                <c:pt idx="876">
                  <c:v>37.6</c:v>
                </c:pt>
                <c:pt idx="877">
                  <c:v>37.700000000000003</c:v>
                </c:pt>
                <c:pt idx="878">
                  <c:v>37.799999999999997</c:v>
                </c:pt>
                <c:pt idx="879">
                  <c:v>37.9</c:v>
                </c:pt>
                <c:pt idx="880">
                  <c:v>38</c:v>
                </c:pt>
                <c:pt idx="881">
                  <c:v>38.1</c:v>
                </c:pt>
                <c:pt idx="882">
                  <c:v>38.200000000000003</c:v>
                </c:pt>
                <c:pt idx="883">
                  <c:v>38.299999999999997</c:v>
                </c:pt>
                <c:pt idx="884">
                  <c:v>38.4</c:v>
                </c:pt>
                <c:pt idx="885">
                  <c:v>38.5</c:v>
                </c:pt>
                <c:pt idx="886">
                  <c:v>38.6</c:v>
                </c:pt>
                <c:pt idx="887">
                  <c:v>38.700000000000003</c:v>
                </c:pt>
                <c:pt idx="888">
                  <c:v>38.799999999999997</c:v>
                </c:pt>
                <c:pt idx="889">
                  <c:v>38.9</c:v>
                </c:pt>
                <c:pt idx="890">
                  <c:v>39</c:v>
                </c:pt>
                <c:pt idx="891">
                  <c:v>39.1</c:v>
                </c:pt>
                <c:pt idx="892">
                  <c:v>39.200000000000003</c:v>
                </c:pt>
                <c:pt idx="893">
                  <c:v>39.299999999999997</c:v>
                </c:pt>
                <c:pt idx="894">
                  <c:v>39.4</c:v>
                </c:pt>
                <c:pt idx="895">
                  <c:v>39.5</c:v>
                </c:pt>
                <c:pt idx="896">
                  <c:v>39.6</c:v>
                </c:pt>
                <c:pt idx="897">
                  <c:v>39.700000000000003</c:v>
                </c:pt>
                <c:pt idx="898">
                  <c:v>39.799999999999997</c:v>
                </c:pt>
                <c:pt idx="899">
                  <c:v>39.9</c:v>
                </c:pt>
                <c:pt idx="900">
                  <c:v>40</c:v>
                </c:pt>
                <c:pt idx="901">
                  <c:v>40.1</c:v>
                </c:pt>
                <c:pt idx="902">
                  <c:v>40.200000000000003</c:v>
                </c:pt>
                <c:pt idx="903">
                  <c:v>40.299999999999997</c:v>
                </c:pt>
                <c:pt idx="904">
                  <c:v>40.4</c:v>
                </c:pt>
                <c:pt idx="905">
                  <c:v>40.5</c:v>
                </c:pt>
                <c:pt idx="906">
                  <c:v>40.6</c:v>
                </c:pt>
                <c:pt idx="907">
                  <c:v>40.700000000000003</c:v>
                </c:pt>
                <c:pt idx="908">
                  <c:v>40.799999999999997</c:v>
                </c:pt>
                <c:pt idx="909">
                  <c:v>40.9</c:v>
                </c:pt>
                <c:pt idx="910">
                  <c:v>41</c:v>
                </c:pt>
                <c:pt idx="911">
                  <c:v>41.1</c:v>
                </c:pt>
                <c:pt idx="912">
                  <c:v>41.2</c:v>
                </c:pt>
                <c:pt idx="913">
                  <c:v>41.3</c:v>
                </c:pt>
                <c:pt idx="914">
                  <c:v>41.4</c:v>
                </c:pt>
                <c:pt idx="915">
                  <c:v>41.5</c:v>
                </c:pt>
                <c:pt idx="916">
                  <c:v>41.6</c:v>
                </c:pt>
                <c:pt idx="917">
                  <c:v>41.7</c:v>
                </c:pt>
                <c:pt idx="918">
                  <c:v>41.8</c:v>
                </c:pt>
                <c:pt idx="919">
                  <c:v>41.9</c:v>
                </c:pt>
                <c:pt idx="920">
                  <c:v>42</c:v>
                </c:pt>
                <c:pt idx="921">
                  <c:v>42.1</c:v>
                </c:pt>
                <c:pt idx="922">
                  <c:v>42.2</c:v>
                </c:pt>
                <c:pt idx="923">
                  <c:v>42.3</c:v>
                </c:pt>
                <c:pt idx="924">
                  <c:v>42.4</c:v>
                </c:pt>
                <c:pt idx="925">
                  <c:v>42.5</c:v>
                </c:pt>
                <c:pt idx="926">
                  <c:v>42.6</c:v>
                </c:pt>
                <c:pt idx="927">
                  <c:v>42.7</c:v>
                </c:pt>
                <c:pt idx="928">
                  <c:v>42.8</c:v>
                </c:pt>
                <c:pt idx="929">
                  <c:v>42.9</c:v>
                </c:pt>
                <c:pt idx="930">
                  <c:v>43</c:v>
                </c:pt>
                <c:pt idx="931">
                  <c:v>43.1</c:v>
                </c:pt>
                <c:pt idx="932">
                  <c:v>43.2</c:v>
                </c:pt>
                <c:pt idx="933">
                  <c:v>43.3</c:v>
                </c:pt>
                <c:pt idx="934">
                  <c:v>43.4</c:v>
                </c:pt>
                <c:pt idx="935">
                  <c:v>43.5</c:v>
                </c:pt>
                <c:pt idx="936">
                  <c:v>43.6</c:v>
                </c:pt>
                <c:pt idx="937">
                  <c:v>43.7</c:v>
                </c:pt>
                <c:pt idx="938">
                  <c:v>43.8</c:v>
                </c:pt>
                <c:pt idx="939">
                  <c:v>43.9</c:v>
                </c:pt>
                <c:pt idx="940">
                  <c:v>44</c:v>
                </c:pt>
                <c:pt idx="941">
                  <c:v>44.1</c:v>
                </c:pt>
                <c:pt idx="942">
                  <c:v>44.2</c:v>
                </c:pt>
                <c:pt idx="943">
                  <c:v>44.3</c:v>
                </c:pt>
                <c:pt idx="944">
                  <c:v>44.4</c:v>
                </c:pt>
                <c:pt idx="945">
                  <c:v>44.5</c:v>
                </c:pt>
                <c:pt idx="946">
                  <c:v>44.6</c:v>
                </c:pt>
                <c:pt idx="947">
                  <c:v>44.7</c:v>
                </c:pt>
                <c:pt idx="948">
                  <c:v>44.8</c:v>
                </c:pt>
                <c:pt idx="949">
                  <c:v>44.9</c:v>
                </c:pt>
                <c:pt idx="950">
                  <c:v>45</c:v>
                </c:pt>
                <c:pt idx="951">
                  <c:v>45.1</c:v>
                </c:pt>
                <c:pt idx="952">
                  <c:v>45.2</c:v>
                </c:pt>
                <c:pt idx="953">
                  <c:v>45.3</c:v>
                </c:pt>
                <c:pt idx="954">
                  <c:v>45.4</c:v>
                </c:pt>
                <c:pt idx="955">
                  <c:v>45.5</c:v>
                </c:pt>
                <c:pt idx="956">
                  <c:v>45.6</c:v>
                </c:pt>
                <c:pt idx="957">
                  <c:v>45.7</c:v>
                </c:pt>
                <c:pt idx="958">
                  <c:v>45.8</c:v>
                </c:pt>
                <c:pt idx="959">
                  <c:v>45.9</c:v>
                </c:pt>
                <c:pt idx="960">
                  <c:v>46</c:v>
                </c:pt>
                <c:pt idx="961">
                  <c:v>46.1</c:v>
                </c:pt>
                <c:pt idx="962">
                  <c:v>46.2</c:v>
                </c:pt>
                <c:pt idx="963">
                  <c:v>46.3</c:v>
                </c:pt>
                <c:pt idx="964">
                  <c:v>46.4</c:v>
                </c:pt>
                <c:pt idx="965">
                  <c:v>46.5</c:v>
                </c:pt>
                <c:pt idx="966">
                  <c:v>46.6</c:v>
                </c:pt>
                <c:pt idx="967">
                  <c:v>46.7</c:v>
                </c:pt>
                <c:pt idx="968">
                  <c:v>46.8</c:v>
                </c:pt>
                <c:pt idx="969">
                  <c:v>46.9</c:v>
                </c:pt>
                <c:pt idx="970">
                  <c:v>47</c:v>
                </c:pt>
                <c:pt idx="971">
                  <c:v>47.1</c:v>
                </c:pt>
                <c:pt idx="972">
                  <c:v>47.2</c:v>
                </c:pt>
                <c:pt idx="973">
                  <c:v>47.3</c:v>
                </c:pt>
                <c:pt idx="974">
                  <c:v>47.4</c:v>
                </c:pt>
                <c:pt idx="975">
                  <c:v>47.5</c:v>
                </c:pt>
                <c:pt idx="976">
                  <c:v>47.6</c:v>
                </c:pt>
                <c:pt idx="977">
                  <c:v>47.7</c:v>
                </c:pt>
                <c:pt idx="978">
                  <c:v>47.8</c:v>
                </c:pt>
                <c:pt idx="979">
                  <c:v>47.9</c:v>
                </c:pt>
                <c:pt idx="980">
                  <c:v>48</c:v>
                </c:pt>
                <c:pt idx="981">
                  <c:v>48.1</c:v>
                </c:pt>
                <c:pt idx="982">
                  <c:v>48.2</c:v>
                </c:pt>
                <c:pt idx="983">
                  <c:v>48.3</c:v>
                </c:pt>
                <c:pt idx="984">
                  <c:v>48.4</c:v>
                </c:pt>
                <c:pt idx="985">
                  <c:v>48.5</c:v>
                </c:pt>
                <c:pt idx="986">
                  <c:v>48.6</c:v>
                </c:pt>
                <c:pt idx="987">
                  <c:v>48.7</c:v>
                </c:pt>
                <c:pt idx="988">
                  <c:v>48.8</c:v>
                </c:pt>
                <c:pt idx="989">
                  <c:v>48.9</c:v>
                </c:pt>
                <c:pt idx="990">
                  <c:v>49</c:v>
                </c:pt>
                <c:pt idx="991">
                  <c:v>49.1</c:v>
                </c:pt>
                <c:pt idx="992">
                  <c:v>49.2</c:v>
                </c:pt>
                <c:pt idx="993">
                  <c:v>49.3</c:v>
                </c:pt>
                <c:pt idx="994">
                  <c:v>49.4</c:v>
                </c:pt>
                <c:pt idx="995">
                  <c:v>49.5</c:v>
                </c:pt>
                <c:pt idx="996">
                  <c:v>49.6</c:v>
                </c:pt>
                <c:pt idx="997">
                  <c:v>49.7</c:v>
                </c:pt>
                <c:pt idx="998">
                  <c:v>49.8</c:v>
                </c:pt>
                <c:pt idx="999">
                  <c:v>49.9</c:v>
                </c:pt>
                <c:pt idx="1000">
                  <c:v>50</c:v>
                </c:pt>
              </c:numCache>
            </c:numRef>
          </c:xVal>
          <c:yVal>
            <c:numRef>
              <c:f>Sheet1!$O$3:$O$1003</c:f>
              <c:numCache>
                <c:formatCode>General</c:formatCode>
                <c:ptCount val="1001"/>
                <c:pt idx="0">
                  <c:v>-11.843445451499999</c:v>
                </c:pt>
                <c:pt idx="1">
                  <c:v>-11.6679432449</c:v>
                </c:pt>
                <c:pt idx="2">
                  <c:v>-11.493888650200001</c:v>
                </c:pt>
                <c:pt idx="3">
                  <c:v>-11.3212976082</c:v>
                </c:pt>
                <c:pt idx="4">
                  <c:v>-11.150186403099999</c:v>
                </c:pt>
                <c:pt idx="5">
                  <c:v>-10.9805697621</c:v>
                </c:pt>
                <c:pt idx="6">
                  <c:v>-10.8124622953</c:v>
                </c:pt>
                <c:pt idx="7">
                  <c:v>-10.645877416099999</c:v>
                </c:pt>
                <c:pt idx="8">
                  <c:v>-10.4808284251</c:v>
                </c:pt>
                <c:pt idx="9">
                  <c:v>-10.317327407500001</c:v>
                </c:pt>
                <c:pt idx="10">
                  <c:v>-10.155386184699999</c:v>
                </c:pt>
                <c:pt idx="11">
                  <c:v>-9.9950154463400001</c:v>
                </c:pt>
                <c:pt idx="12">
                  <c:v>-9.8362255053700007</c:v>
                </c:pt>
                <c:pt idx="13">
                  <c:v>-9.6790258514000005</c:v>
                </c:pt>
                <c:pt idx="14">
                  <c:v>-9.5234253235100006</c:v>
                </c:pt>
                <c:pt idx="15">
                  <c:v>-9.36943197033</c:v>
                </c:pt>
                <c:pt idx="16">
                  <c:v>-9.2170532398400002</c:v>
                </c:pt>
                <c:pt idx="17">
                  <c:v>-9.0662958565899991</c:v>
                </c:pt>
                <c:pt idx="18">
                  <c:v>-8.9171658620900001</c:v>
                </c:pt>
                <c:pt idx="19">
                  <c:v>-8.76966859875</c:v>
                </c:pt>
                <c:pt idx="20">
                  <c:v>-8.6238086952300002</c:v>
                </c:pt>
                <c:pt idx="21">
                  <c:v>-8.4795903100699999</c:v>
                </c:pt>
                <c:pt idx="22">
                  <c:v>-8.3370166325199992</c:v>
                </c:pt>
                <c:pt idx="23">
                  <c:v>-8.1960903110600007</c:v>
                </c:pt>
                <c:pt idx="24">
                  <c:v>-8.0568131632300002</c:v>
                </c:pt>
                <c:pt idx="25">
                  <c:v>-7.9191871656100004</c:v>
                </c:pt>
                <c:pt idx="26">
                  <c:v>-7.7832124436700001</c:v>
                </c:pt>
                <c:pt idx="27">
                  <c:v>-7.6488893085600003</c:v>
                </c:pt>
                <c:pt idx="28">
                  <c:v>-7.5162173584299996</c:v>
                </c:pt>
                <c:pt idx="29">
                  <c:v>-7.3851954289500004</c:v>
                </c:pt>
                <c:pt idx="30">
                  <c:v>-7.2558215902300001</c:v>
                </c:pt>
                <c:pt idx="31">
                  <c:v>-7.1280938952500001</c:v>
                </c:pt>
                <c:pt idx="32">
                  <c:v>-7.0020083097299999</c:v>
                </c:pt>
                <c:pt idx="33">
                  <c:v>-6.8775653782299999</c:v>
                </c:pt>
                <c:pt idx="34">
                  <c:v>-6.7547569144299997</c:v>
                </c:pt>
                <c:pt idx="35">
                  <c:v>-6.6335768420600001</c:v>
                </c:pt>
                <c:pt idx="36">
                  <c:v>-6.5140284186199997</c:v>
                </c:pt>
                <c:pt idx="37">
                  <c:v>-6.3960887306999998</c:v>
                </c:pt>
                <c:pt idx="38">
                  <c:v>-6.2797724218299997</c:v>
                </c:pt>
                <c:pt idx="39">
                  <c:v>-6.1650781913300001</c:v>
                </c:pt>
                <c:pt idx="40">
                  <c:v>-6.0519517498699997</c:v>
                </c:pt>
                <c:pt idx="41">
                  <c:v>-5.9404421504</c:v>
                </c:pt>
                <c:pt idx="42">
                  <c:v>-5.83051492348</c:v>
                </c:pt>
                <c:pt idx="43">
                  <c:v>-5.7221561244399997</c:v>
                </c:pt>
                <c:pt idx="44">
                  <c:v>-5.6153797624499999</c:v>
                </c:pt>
                <c:pt idx="45">
                  <c:v>-5.5101435785700001</c:v>
                </c:pt>
                <c:pt idx="46">
                  <c:v>-5.4064475639899996</c:v>
                </c:pt>
                <c:pt idx="47">
                  <c:v>-5.3042980812199998</c:v>
                </c:pt>
                <c:pt idx="48">
                  <c:v>-5.2036825554800004</c:v>
                </c:pt>
                <c:pt idx="49">
                  <c:v>-5.10458515951</c:v>
                </c:pt>
                <c:pt idx="50">
                  <c:v>-5.0069936502900001</c:v>
                </c:pt>
                <c:pt idx="51">
                  <c:v>-4.9108964961400003</c:v>
                </c:pt>
                <c:pt idx="52">
                  <c:v>-4.8162829754800001</c:v>
                </c:pt>
                <c:pt idx="53">
                  <c:v>-4.7231409852499997</c:v>
                </c:pt>
                <c:pt idx="54">
                  <c:v>-4.6314581518500004</c:v>
                </c:pt>
                <c:pt idx="55">
                  <c:v>-4.5412214834600002</c:v>
                </c:pt>
                <c:pt idx="56">
                  <c:v>-4.4524196175000004</c:v>
                </c:pt>
                <c:pt idx="57">
                  <c:v>-4.3650374549100004</c:v>
                </c:pt>
                <c:pt idx="58">
                  <c:v>-4.2790617485200002</c:v>
                </c:pt>
                <c:pt idx="59">
                  <c:v>-4.1944809627300002</c:v>
                </c:pt>
                <c:pt idx="60">
                  <c:v>-4.1112804910599996</c:v>
                </c:pt>
                <c:pt idx="61">
                  <c:v>-4.0294465534399997</c:v>
                </c:pt>
                <c:pt idx="62">
                  <c:v>-3.9489649038599999</c:v>
                </c:pt>
                <c:pt idx="63">
                  <c:v>-3.8698238760999999</c:v>
                </c:pt>
                <c:pt idx="64">
                  <c:v>-3.7920041610899999</c:v>
                </c:pt>
                <c:pt idx="65">
                  <c:v>-3.7154947321599998</c:v>
                </c:pt>
                <c:pt idx="66">
                  <c:v>-3.6402787754400001</c:v>
                </c:pt>
                <c:pt idx="67">
                  <c:v>-3.5663446063899999</c:v>
                </c:pt>
                <c:pt idx="68">
                  <c:v>-3.4936761324600001</c:v>
                </c:pt>
                <c:pt idx="69">
                  <c:v>-3.4222584542300001</c:v>
                </c:pt>
                <c:pt idx="70">
                  <c:v>-3.3520769762799998</c:v>
                </c:pt>
                <c:pt idx="71">
                  <c:v>-3.28311611077</c:v>
                </c:pt>
                <c:pt idx="72">
                  <c:v>-3.2153611369099999</c:v>
                </c:pt>
                <c:pt idx="73">
                  <c:v>-3.14879562508</c:v>
                </c:pt>
                <c:pt idx="74">
                  <c:v>-3.0834082216600001</c:v>
                </c:pt>
                <c:pt idx="75">
                  <c:v>-3.0191807585500001</c:v>
                </c:pt>
                <c:pt idx="76">
                  <c:v>-2.95609852166</c:v>
                </c:pt>
                <c:pt idx="77">
                  <c:v>-2.8941460697500001</c:v>
                </c:pt>
                <c:pt idx="78">
                  <c:v>-2.83330850839</c:v>
                </c:pt>
                <c:pt idx="79">
                  <c:v>-2.7735714062999999</c:v>
                </c:pt>
                <c:pt idx="80">
                  <c:v>-2.7149194236</c:v>
                </c:pt>
                <c:pt idx="81">
                  <c:v>-2.6573400198199999</c:v>
                </c:pt>
                <c:pt idx="82">
                  <c:v>-2.6008121077299999</c:v>
                </c:pt>
                <c:pt idx="83">
                  <c:v>-2.5453211019899999</c:v>
                </c:pt>
                <c:pt idx="84">
                  <c:v>-2.4908578539800001</c:v>
                </c:pt>
                <c:pt idx="85">
                  <c:v>-2.4374051242100001</c:v>
                </c:pt>
                <c:pt idx="86">
                  <c:v>-2.3849467453000002</c:v>
                </c:pt>
                <c:pt idx="87">
                  <c:v>-2.3334679631499999</c:v>
                </c:pt>
                <c:pt idx="88">
                  <c:v>-2.2829554391700002</c:v>
                </c:pt>
                <c:pt idx="89">
                  <c:v>-2.2333943426</c:v>
                </c:pt>
                <c:pt idx="90">
                  <c:v>-2.1847757056799999</c:v>
                </c:pt>
                <c:pt idx="91">
                  <c:v>-2.1370656487600002</c:v>
                </c:pt>
                <c:pt idx="92">
                  <c:v>-2.0902833546899999</c:v>
                </c:pt>
                <c:pt idx="93">
                  <c:v>-2.0443680681999998</c:v>
                </c:pt>
                <c:pt idx="94">
                  <c:v>-1.9993590432999999</c:v>
                </c:pt>
                <c:pt idx="95">
                  <c:v>-1.9551947618000001</c:v>
                </c:pt>
                <c:pt idx="96">
                  <c:v>-1.9118815232899999</c:v>
                </c:pt>
                <c:pt idx="97">
                  <c:v>-1.86941395598</c:v>
                </c:pt>
                <c:pt idx="98">
                  <c:v>-1.82777110959</c:v>
                </c:pt>
                <c:pt idx="99">
                  <c:v>-1.7869350691899999</c:v>
                </c:pt>
                <c:pt idx="100">
                  <c:v>-1.7468963370699999</c:v>
                </c:pt>
                <c:pt idx="101">
                  <c:v>-1.70764470079</c:v>
                </c:pt>
                <c:pt idx="102">
                  <c:v>-1.66915268442</c:v>
                </c:pt>
                <c:pt idx="103">
                  <c:v>-1.6314249726300001</c:v>
                </c:pt>
                <c:pt idx="104">
                  <c:v>-1.5944518587000001</c:v>
                </c:pt>
                <c:pt idx="105">
                  <c:v>-1.5581896337500001</c:v>
                </c:pt>
                <c:pt idx="106">
                  <c:v>-1.5226652818999999</c:v>
                </c:pt>
                <c:pt idx="107">
                  <c:v>-1.48783892084</c:v>
                </c:pt>
                <c:pt idx="108">
                  <c:v>-1.45370227829</c:v>
                </c:pt>
                <c:pt idx="109">
                  <c:v>-1.42025460007</c:v>
                </c:pt>
                <c:pt idx="110">
                  <c:v>-1.3874774063299999</c:v>
                </c:pt>
                <c:pt idx="111">
                  <c:v>-1.3553484311599999</c:v>
                </c:pt>
                <c:pt idx="112">
                  <c:v>-1.32386633564</c:v>
                </c:pt>
                <c:pt idx="113">
                  <c:v>-1.29302559742</c:v>
                </c:pt>
                <c:pt idx="114">
                  <c:v>-1.26280584584</c:v>
                </c:pt>
                <c:pt idx="115">
                  <c:v>-1.2331977512800001</c:v>
                </c:pt>
                <c:pt idx="116">
                  <c:v>-1.20419036369</c:v>
                </c:pt>
                <c:pt idx="117">
                  <c:v>-1.1757712709899999</c:v>
                </c:pt>
                <c:pt idx="118">
                  <c:v>-1.1479318065499999</c:v>
                </c:pt>
                <c:pt idx="119">
                  <c:v>-1.1206606945099999</c:v>
                </c:pt>
                <c:pt idx="120">
                  <c:v>-1.0939480431099999</c:v>
                </c:pt>
                <c:pt idx="121">
                  <c:v>-1.06778054826</c:v>
                </c:pt>
                <c:pt idx="122">
                  <c:v>-1.04214946427</c:v>
                </c:pt>
                <c:pt idx="123">
                  <c:v>-1.0170455057800001</c:v>
                </c:pt>
                <c:pt idx="124">
                  <c:v>-0.99245685762000002</c:v>
                </c:pt>
                <c:pt idx="125">
                  <c:v>-0.96837643208400004</c:v>
                </c:pt>
                <c:pt idx="126">
                  <c:v>-0.94479483062900005</c:v>
                </c:pt>
                <c:pt idx="127">
                  <c:v>-0.92169865907699999</c:v>
                </c:pt>
                <c:pt idx="128">
                  <c:v>-0.89908063166899999</c:v>
                </c:pt>
                <c:pt idx="129">
                  <c:v>-0.87692926638000002</c:v>
                </c:pt>
                <c:pt idx="130">
                  <c:v>-0.85523984395899999</c:v>
                </c:pt>
                <c:pt idx="131">
                  <c:v>-0.83400119649299997</c:v>
                </c:pt>
                <c:pt idx="132">
                  <c:v>-0.81320457833699999</c:v>
                </c:pt>
                <c:pt idx="133">
                  <c:v>-0.79284138962799999</c:v>
                </c:pt>
                <c:pt idx="134">
                  <c:v>-0.77290291197000005</c:v>
                </c:pt>
                <c:pt idx="135">
                  <c:v>-0.75338071994599998</c:v>
                </c:pt>
                <c:pt idx="136">
                  <c:v>-0.73426697343799996</c:v>
                </c:pt>
                <c:pt idx="137">
                  <c:v>-0.71555360741200003</c:v>
                </c:pt>
                <c:pt idx="138">
                  <c:v>-0.69723209287099996</c:v>
                </c:pt>
                <c:pt idx="139">
                  <c:v>-0.67929512256699998</c:v>
                </c:pt>
                <c:pt idx="140">
                  <c:v>-0.661734487358</c:v>
                </c:pt>
                <c:pt idx="141">
                  <c:v>-0.64454263554299995</c:v>
                </c:pt>
                <c:pt idx="142">
                  <c:v>-0.62771258680999997</c:v>
                </c:pt>
                <c:pt idx="143">
                  <c:v>-0.61123825038000001</c:v>
                </c:pt>
                <c:pt idx="144">
                  <c:v>-0.59511114445699997</c:v>
                </c:pt>
                <c:pt idx="145">
                  <c:v>-0.57932385626299998</c:v>
                </c:pt>
                <c:pt idx="146">
                  <c:v>-0.56386467570400001</c:v>
                </c:pt>
                <c:pt idx="147">
                  <c:v>-0.54873576290299997</c:v>
                </c:pt>
                <c:pt idx="148">
                  <c:v>-0.53392544079500004</c:v>
                </c:pt>
                <c:pt idx="149">
                  <c:v>-0.51942919609299998</c:v>
                </c:pt>
                <c:pt idx="150">
                  <c:v>-0.50524736569600004</c:v>
                </c:pt>
                <c:pt idx="151">
                  <c:v>-0.49135301742199999</c:v>
                </c:pt>
                <c:pt idx="152">
                  <c:v>-0.477757888819</c:v>
                </c:pt>
                <c:pt idx="153">
                  <c:v>-0.46444614648499999</c:v>
                </c:pt>
                <c:pt idx="154">
                  <c:v>-0.45142067605199998</c:v>
                </c:pt>
                <c:pt idx="155">
                  <c:v>-0.43867035720000003</c:v>
                </c:pt>
                <c:pt idx="156">
                  <c:v>-0.426190717562</c:v>
                </c:pt>
                <c:pt idx="157">
                  <c:v>-0.41397684868700002</c:v>
                </c:pt>
                <c:pt idx="158">
                  <c:v>-0.40202084761599999</c:v>
                </c:pt>
                <c:pt idx="159">
                  <c:v>-0.39031935743399998</c:v>
                </c:pt>
                <c:pt idx="160">
                  <c:v>-0.37886440441000002</c:v>
                </c:pt>
                <c:pt idx="161">
                  <c:v>-0.367653296711</c:v>
                </c:pt>
                <c:pt idx="162">
                  <c:v>-0.35667959891500001</c:v>
                </c:pt>
                <c:pt idx="163">
                  <c:v>-0.34593940411399998</c:v>
                </c:pt>
                <c:pt idx="164">
                  <c:v>-0.33542788349399999</c:v>
                </c:pt>
                <c:pt idx="165">
                  <c:v>-0.32513869821300001</c:v>
                </c:pt>
                <c:pt idx="166">
                  <c:v>-0.31506781565600001</c:v>
                </c:pt>
                <c:pt idx="167">
                  <c:v>-0.30521060889099999</c:v>
                </c:pt>
                <c:pt idx="168">
                  <c:v>-0.29556176728799999</c:v>
                </c:pt>
                <c:pt idx="169">
                  <c:v>-0.28611823058399999</c:v>
                </c:pt>
                <c:pt idx="170">
                  <c:v>-0.27687481175299999</c:v>
                </c:pt>
                <c:pt idx="171">
                  <c:v>-0.26782655837899999</c:v>
                </c:pt>
                <c:pt idx="172">
                  <c:v>-0.25897070759200003</c:v>
                </c:pt>
                <c:pt idx="173">
                  <c:v>-0.25030252504099998</c:v>
                </c:pt>
                <c:pt idx="174">
                  <c:v>-0.241819008182</c:v>
                </c:pt>
                <c:pt idx="175">
                  <c:v>-0.23351376450700001</c:v>
                </c:pt>
                <c:pt idx="176">
                  <c:v>-0.22538570574799999</c:v>
                </c:pt>
                <c:pt idx="177">
                  <c:v>-0.21742800990799999</c:v>
                </c:pt>
                <c:pt idx="178">
                  <c:v>-0.20963701882999999</c:v>
                </c:pt>
                <c:pt idx="179">
                  <c:v>-0.202011829841</c:v>
                </c:pt>
                <c:pt idx="180">
                  <c:v>-0.194547444278</c:v>
                </c:pt>
                <c:pt idx="181">
                  <c:v>-0.18724058198599999</c:v>
                </c:pt>
                <c:pt idx="182">
                  <c:v>-0.180087510359</c:v>
                </c:pt>
                <c:pt idx="183">
                  <c:v>-0.173084687766</c:v>
                </c:pt>
                <c:pt idx="184">
                  <c:v>-0.16622927791299999</c:v>
                </c:pt>
                <c:pt idx="185">
                  <c:v>-0.15951768694999999</c:v>
                </c:pt>
                <c:pt idx="186">
                  <c:v>-0.15294714792700001</c:v>
                </c:pt>
                <c:pt idx="187">
                  <c:v>-0.146514210161</c:v>
                </c:pt>
                <c:pt idx="188">
                  <c:v>-0.14021597986199999</c:v>
                </c:pt>
                <c:pt idx="189">
                  <c:v>-0.13404951362500001</c:v>
                </c:pt>
                <c:pt idx="190">
                  <c:v>-0.12801102242000001</c:v>
                </c:pt>
                <c:pt idx="191">
                  <c:v>-0.12209919648799999</c:v>
                </c:pt>
                <c:pt idx="192">
                  <c:v>-0.116311580412</c:v>
                </c:pt>
                <c:pt idx="193">
                  <c:v>-0.110643385057</c:v>
                </c:pt>
                <c:pt idx="194">
                  <c:v>-0.105093614177</c:v>
                </c:pt>
                <c:pt idx="195" formatCode="0.00E+00">
                  <c:v>-9.9657231779000002E-2</c:v>
                </c:pt>
                <c:pt idx="196" formatCode="0.00E+00">
                  <c:v>-9.4334357767500002E-2</c:v>
                </c:pt>
                <c:pt idx="197" formatCode="0.00E+00">
                  <c:v>-8.9121671644700001E-2</c:v>
                </c:pt>
                <c:pt idx="198" formatCode="0.00E+00">
                  <c:v>-8.4016548701599997E-2</c:v>
                </c:pt>
                <c:pt idx="199" formatCode="0.00E+00">
                  <c:v>-7.9016344052099993E-2</c:v>
                </c:pt>
                <c:pt idx="200" formatCode="0.00E+00">
                  <c:v>-7.4118836285299999E-2</c:v>
                </c:pt>
                <c:pt idx="201" formatCode="0.00E+00">
                  <c:v>-6.9322099264199993E-2</c:v>
                </c:pt>
                <c:pt idx="202" formatCode="0.00E+00">
                  <c:v>-6.4623366151800005E-2</c:v>
                </c:pt>
                <c:pt idx="203" formatCode="0.00E+00">
                  <c:v>-6.0021417140500001E-2</c:v>
                </c:pt>
                <c:pt idx="204" formatCode="0.00E+00">
                  <c:v>-5.5513158134700001E-2</c:v>
                </c:pt>
                <c:pt idx="205" formatCode="0.00E+00">
                  <c:v>-5.1096613857100001E-2</c:v>
                </c:pt>
                <c:pt idx="206" formatCode="0.00E+00">
                  <c:v>-4.6769360773900003E-2</c:v>
                </c:pt>
                <c:pt idx="207" formatCode="0.00E+00">
                  <c:v>-4.2530181522500002E-2</c:v>
                </c:pt>
                <c:pt idx="208" formatCode="0.00E+00">
                  <c:v>-3.8376038017500003E-2</c:v>
                </c:pt>
                <c:pt idx="209" formatCode="0.00E+00">
                  <c:v>-3.43056803365E-2</c:v>
                </c:pt>
                <c:pt idx="210" formatCode="0.00E+00">
                  <c:v>-3.0318557468399999E-2</c:v>
                </c:pt>
                <c:pt idx="211" formatCode="0.00E+00">
                  <c:v>-2.6410716360499999E-2</c:v>
                </c:pt>
                <c:pt idx="212" formatCode="0.00E+00">
                  <c:v>-2.2581440804199999E-2</c:v>
                </c:pt>
                <c:pt idx="213" formatCode="0.00E+00">
                  <c:v>-1.8827583232100001E-2</c:v>
                </c:pt>
                <c:pt idx="214" formatCode="0.00E+00">
                  <c:v>-1.5148938207099999E-2</c:v>
                </c:pt>
                <c:pt idx="215" formatCode="0.00E+00">
                  <c:v>-1.15426680497E-2</c:v>
                </c:pt>
                <c:pt idx="216" formatCode="0.00E+00">
                  <c:v>-8.0079050567600004E-3</c:v>
                </c:pt>
                <c:pt idx="217" formatCode="0.00E+00">
                  <c:v>-4.5447555364099999E-3</c:v>
                </c:pt>
                <c:pt idx="218" formatCode="0.00E+00">
                  <c:v>-1.14791338079E-3</c:v>
                </c:pt>
                <c:pt idx="219" formatCode="0.00E+00">
                  <c:v>2.1824440350800001E-3</c:v>
                </c:pt>
                <c:pt idx="220" formatCode="0.00E+00">
                  <c:v>5.44737638919E-3</c:v>
                </c:pt>
                <c:pt idx="221" formatCode="0.00E+00">
                  <c:v>8.6482787642599996E-3</c:v>
                </c:pt>
                <c:pt idx="222" formatCode="0.00E+00">
                  <c:v>1.1789360339799999E-2</c:v>
                </c:pt>
                <c:pt idx="223" formatCode="0.00E+00">
                  <c:v>1.4868014430700001E-2</c:v>
                </c:pt>
                <c:pt idx="224" formatCode="0.00E+00">
                  <c:v>1.7887403469800001E-2</c:v>
                </c:pt>
                <c:pt idx="225" formatCode="0.00E+00">
                  <c:v>2.0847316302199999E-2</c:v>
                </c:pt>
                <c:pt idx="226" formatCode="0.00E+00">
                  <c:v>2.3752229575400002E-2</c:v>
                </c:pt>
                <c:pt idx="227" formatCode="0.00E+00">
                  <c:v>2.6602709608899999E-2</c:v>
                </c:pt>
                <c:pt idx="228" formatCode="0.00E+00">
                  <c:v>2.9397503893800001E-2</c:v>
                </c:pt>
                <c:pt idx="229" formatCode="0.00E+00">
                  <c:v>3.2139663834599999E-2</c:v>
                </c:pt>
                <c:pt idx="230" formatCode="0.00E+00">
                  <c:v>3.4831689413499997E-2</c:v>
                </c:pt>
                <c:pt idx="231" formatCode="0.00E+00">
                  <c:v>3.7471447318399999E-2</c:v>
                </c:pt>
                <c:pt idx="232" formatCode="0.00E+00">
                  <c:v>4.0056783811400001E-2</c:v>
                </c:pt>
                <c:pt idx="233" formatCode="0.00E+00">
                  <c:v>4.2607158181500002E-2</c:v>
                </c:pt>
                <c:pt idx="234" formatCode="0.00E+00">
                  <c:v>4.5095989495200002E-2</c:v>
                </c:pt>
                <c:pt idx="235" formatCode="0.00E+00">
                  <c:v>4.7548783240899999E-2</c:v>
                </c:pt>
                <c:pt idx="236" formatCode="0.00E+00">
                  <c:v>4.9949927670399998E-2</c:v>
                </c:pt>
                <c:pt idx="237" formatCode="0.00E+00">
                  <c:v>5.2319932019299999E-2</c:v>
                </c:pt>
                <c:pt idx="238" formatCode="0.00E+00">
                  <c:v>5.4636655268600003E-2</c:v>
                </c:pt>
                <c:pt idx="239" formatCode="0.00E+00">
                  <c:v>5.6920501627799998E-2</c:v>
                </c:pt>
                <c:pt idx="240" formatCode="0.00E+00">
                  <c:v>5.9160598953E-2</c:v>
                </c:pt>
                <c:pt idx="241" formatCode="0.00E+00">
                  <c:v>6.1357046457300002E-2</c:v>
                </c:pt>
                <c:pt idx="242" formatCode="0.00E+00">
                  <c:v>6.3514126812600005E-2</c:v>
                </c:pt>
                <c:pt idx="243" formatCode="0.00E+00">
                  <c:v>6.5635152512500003E-2</c:v>
                </c:pt>
                <c:pt idx="244" formatCode="0.00E+00">
                  <c:v>6.7721359037200002E-2</c:v>
                </c:pt>
                <c:pt idx="245" formatCode="0.00E+00">
                  <c:v>6.9769248323700003E-2</c:v>
                </c:pt>
                <c:pt idx="246" formatCode="0.00E+00">
                  <c:v>7.1781832865700002E-2</c:v>
                </c:pt>
                <c:pt idx="247" formatCode="0.00E+00">
                  <c:v>7.3762551345799995E-2</c:v>
                </c:pt>
                <c:pt idx="248" formatCode="0.00E+00">
                  <c:v>7.5706191952799998E-2</c:v>
                </c:pt>
                <c:pt idx="249" formatCode="0.00E+00">
                  <c:v>7.7619368495400007E-2</c:v>
                </c:pt>
                <c:pt idx="250" formatCode="0.00E+00">
                  <c:v>7.9497161056700003E-2</c:v>
                </c:pt>
                <c:pt idx="251" formatCode="0.00E+00">
                  <c:v>8.1345390330699999E-2</c:v>
                </c:pt>
                <c:pt idx="252" formatCode="0.00E+00">
                  <c:v>8.31611136128E-2</c:v>
                </c:pt>
                <c:pt idx="253" formatCode="0.00E+00">
                  <c:v>8.4950067767399995E-2</c:v>
                </c:pt>
                <c:pt idx="254" formatCode="0.00E+00">
                  <c:v>8.6707923199699999E-2</c:v>
                </c:pt>
                <c:pt idx="255" formatCode="0.00E+00">
                  <c:v>8.8438156272899998E-2</c:v>
                </c:pt>
                <c:pt idx="256" formatCode="0.00E+00">
                  <c:v>9.0140550318500004E-2</c:v>
                </c:pt>
                <c:pt idx="257" formatCode="0.00E+00">
                  <c:v>9.1817373619100001E-2</c:v>
                </c:pt>
                <c:pt idx="258" formatCode="0.00E+00">
                  <c:v>9.3466206986200007E-2</c:v>
                </c:pt>
                <c:pt idx="259" formatCode="0.00E+00">
                  <c:v>9.5089412757000003E-2</c:v>
                </c:pt>
                <c:pt idx="260" formatCode="0.00E+00">
                  <c:v>9.6685079753000003E-2</c:v>
                </c:pt>
                <c:pt idx="261" formatCode="0.00E+00">
                  <c:v>9.8258286240800005E-2</c:v>
                </c:pt>
                <c:pt idx="262" formatCode="0.00E+00">
                  <c:v>9.9807624126200006E-2</c:v>
                </c:pt>
                <c:pt idx="263">
                  <c:v>0.101333402059</c:v>
                </c:pt>
                <c:pt idx="264">
                  <c:v>0.102836795161</c:v>
                </c:pt>
                <c:pt idx="265">
                  <c:v>0.10431772271500001</c:v>
                </c:pt>
                <c:pt idx="266">
                  <c:v>0.105776570764</c:v>
                </c:pt>
                <c:pt idx="267">
                  <c:v>0.10721551928799999</c:v>
                </c:pt>
                <c:pt idx="268">
                  <c:v>0.108632621367</c:v>
                </c:pt>
                <c:pt idx="269">
                  <c:v>0.110029299776</c:v>
                </c:pt>
                <c:pt idx="270">
                  <c:v>0.11140494496800001</c:v>
                </c:pt>
                <c:pt idx="271">
                  <c:v>0.1127629092</c:v>
                </c:pt>
                <c:pt idx="272">
                  <c:v>0.11410203100999999</c:v>
                </c:pt>
                <c:pt idx="273">
                  <c:v>0.115422579633</c:v>
                </c:pt>
                <c:pt idx="274">
                  <c:v>0.116725392798</c:v>
                </c:pt>
                <c:pt idx="275">
                  <c:v>0.11800978539699999</c:v>
                </c:pt>
                <c:pt idx="276">
                  <c:v>0.11927815252899999</c:v>
                </c:pt>
                <c:pt idx="277">
                  <c:v>0.12052998654200001</c:v>
                </c:pt>
                <c:pt idx="278">
                  <c:v>0.121765735621</c:v>
                </c:pt>
                <c:pt idx="279">
                  <c:v>0.12298591700100001</c:v>
                </c:pt>
                <c:pt idx="280">
                  <c:v>0.124190428543</c:v>
                </c:pt>
                <c:pt idx="281">
                  <c:v>0.12537997079800001</c:v>
                </c:pt>
                <c:pt idx="282">
                  <c:v>0.126554845315</c:v>
                </c:pt>
                <c:pt idx="283">
                  <c:v>0.12771820881599999</c:v>
                </c:pt>
                <c:pt idx="284">
                  <c:v>0.12886486270200001</c:v>
                </c:pt>
                <c:pt idx="285">
                  <c:v>0.12999816260300001</c:v>
                </c:pt>
                <c:pt idx="286">
                  <c:v>0.131115942342</c:v>
                </c:pt>
                <c:pt idx="287">
                  <c:v>0.13222211178000001</c:v>
                </c:pt>
                <c:pt idx="288">
                  <c:v>0.13331681332799999</c:v>
                </c:pt>
                <c:pt idx="289">
                  <c:v>0.13439925682699999</c:v>
                </c:pt>
                <c:pt idx="290">
                  <c:v>0.13547007018099999</c:v>
                </c:pt>
                <c:pt idx="291">
                  <c:v>0.13652926050600001</c:v>
                </c:pt>
                <c:pt idx="292">
                  <c:v>0.13757730765100001</c:v>
                </c:pt>
                <c:pt idx="293">
                  <c:v>0.13861399763500001</c:v>
                </c:pt>
                <c:pt idx="294">
                  <c:v>0.139639963944</c:v>
                </c:pt>
                <c:pt idx="295">
                  <c:v>0.140654780718</c:v>
                </c:pt>
                <c:pt idx="296">
                  <c:v>0.141659781323</c:v>
                </c:pt>
                <c:pt idx="297">
                  <c:v>0.14265521149400001</c:v>
                </c:pt>
                <c:pt idx="298">
                  <c:v>0.143641143542</c:v>
                </c:pt>
                <c:pt idx="299">
                  <c:v>0.14461948333899999</c:v>
                </c:pt>
                <c:pt idx="300">
                  <c:v>0.14558664626100001</c:v>
                </c:pt>
                <c:pt idx="301">
                  <c:v>0.146544975607</c:v>
                </c:pt>
                <c:pt idx="302">
                  <c:v>0.14749278354600001</c:v>
                </c:pt>
                <c:pt idx="303">
                  <c:v>0.148434153608</c:v>
                </c:pt>
                <c:pt idx="304">
                  <c:v>0.14936727707799999</c:v>
                </c:pt>
                <c:pt idx="305">
                  <c:v>0.15029220160699999</c:v>
                </c:pt>
                <c:pt idx="306">
                  <c:v>0.15121055752199999</c:v>
                </c:pt>
                <c:pt idx="307">
                  <c:v>0.15211961404400001</c:v>
                </c:pt>
                <c:pt idx="308">
                  <c:v>0.153022248098</c:v>
                </c:pt>
                <c:pt idx="309">
                  <c:v>0.15391689510000001</c:v>
                </c:pt>
                <c:pt idx="310">
                  <c:v>0.15480472981900001</c:v>
                </c:pt>
                <c:pt idx="311">
                  <c:v>0.15568596737500001</c:v>
                </c:pt>
                <c:pt idx="312">
                  <c:v>0.15656239572799999</c:v>
                </c:pt>
                <c:pt idx="313">
                  <c:v>0.157430643669</c:v>
                </c:pt>
                <c:pt idx="314">
                  <c:v>0.15829277879</c:v>
                </c:pt>
                <c:pt idx="315">
                  <c:v>0.15914859989499999</c:v>
                </c:pt>
                <c:pt idx="316">
                  <c:v>0.15999762812000001</c:v>
                </c:pt>
                <c:pt idx="317">
                  <c:v>0.160842393044</c:v>
                </c:pt>
                <c:pt idx="318">
                  <c:v>0.16168154032400001</c:v>
                </c:pt>
                <c:pt idx="319">
                  <c:v>0.162515532839</c:v>
                </c:pt>
                <c:pt idx="320">
                  <c:v>0.16334392492800001</c:v>
                </c:pt>
                <c:pt idx="321">
                  <c:v>0.16416713744600001</c:v>
                </c:pt>
                <c:pt idx="322">
                  <c:v>0.164985362291</c:v>
                </c:pt>
                <c:pt idx="323">
                  <c:v>0.16579911805200001</c:v>
                </c:pt>
                <c:pt idx="324">
                  <c:v>0.16660785427399999</c:v>
                </c:pt>
                <c:pt idx="325">
                  <c:v>0.16741112905399999</c:v>
                </c:pt>
                <c:pt idx="326">
                  <c:v>0.16821102030599999</c:v>
                </c:pt>
                <c:pt idx="327">
                  <c:v>0.169007035518</c:v>
                </c:pt>
                <c:pt idx="328">
                  <c:v>0.16979763950900001</c:v>
                </c:pt>
                <c:pt idx="329">
                  <c:v>0.17058614979200001</c:v>
                </c:pt>
                <c:pt idx="330">
                  <c:v>0.17136929495</c:v>
                </c:pt>
                <c:pt idx="331">
                  <c:v>0.17214929131699999</c:v>
                </c:pt>
                <c:pt idx="332">
                  <c:v>0.172924493185</c:v>
                </c:pt>
                <c:pt idx="333">
                  <c:v>0.173698136447</c:v>
                </c:pt>
                <c:pt idx="334">
                  <c:v>0.17446739107299999</c:v>
                </c:pt>
                <c:pt idx="335">
                  <c:v>0.175233228829</c:v>
                </c:pt>
                <c:pt idx="336">
                  <c:v>0.175990669435</c:v>
                </c:pt>
                <c:pt idx="337">
                  <c:v>0.17675805483000001</c:v>
                </c:pt>
                <c:pt idx="338">
                  <c:v>0.177510974642</c:v>
                </c:pt>
                <c:pt idx="339">
                  <c:v>0.178262719041</c:v>
                </c:pt>
                <c:pt idx="340">
                  <c:v>0.17901451794500001</c:v>
                </c:pt>
                <c:pt idx="341">
                  <c:v>0.179764839383</c:v>
                </c:pt>
                <c:pt idx="342">
                  <c:v>0.18051058970799999</c:v>
                </c:pt>
                <c:pt idx="343">
                  <c:v>0.181253823708</c:v>
                </c:pt>
                <c:pt idx="344">
                  <c:v>0.18199434874000001</c:v>
                </c:pt>
                <c:pt idx="345">
                  <c:v>0.182733282739</c:v>
                </c:pt>
                <c:pt idx="346">
                  <c:v>0.18346932681600001</c:v>
                </c:pt>
                <c:pt idx="347">
                  <c:v>0.18420336206999999</c:v>
                </c:pt>
                <c:pt idx="348">
                  <c:v>0.18493514520000001</c:v>
                </c:pt>
                <c:pt idx="349">
                  <c:v>0.185665238244</c:v>
                </c:pt>
                <c:pt idx="350">
                  <c:v>0.18639322421400001</c:v>
                </c:pt>
                <c:pt idx="351">
                  <c:v>0.18712084514399999</c:v>
                </c:pt>
                <c:pt idx="352">
                  <c:v>0.18784517938</c:v>
                </c:pt>
                <c:pt idx="353">
                  <c:v>0.188567793214</c:v>
                </c:pt>
                <c:pt idx="354">
                  <c:v>0.18928735019699999</c:v>
                </c:pt>
                <c:pt idx="355">
                  <c:v>0.190006726169</c:v>
                </c:pt>
                <c:pt idx="356">
                  <c:v>0.19072458553499999</c:v>
                </c:pt>
                <c:pt idx="357">
                  <c:v>0.19144113368499999</c:v>
                </c:pt>
                <c:pt idx="358">
                  <c:v>0.192158120041</c:v>
                </c:pt>
                <c:pt idx="359">
                  <c:v>0.192872367855</c:v>
                </c:pt>
                <c:pt idx="360">
                  <c:v>0.19358419641300001</c:v>
                </c:pt>
                <c:pt idx="361">
                  <c:v>0.19429330795899999</c:v>
                </c:pt>
                <c:pt idx="362">
                  <c:v>0.19500342450300001</c:v>
                </c:pt>
                <c:pt idx="363">
                  <c:v>0.195713465064</c:v>
                </c:pt>
                <c:pt idx="364">
                  <c:v>0.19642135161900001</c:v>
                </c:pt>
                <c:pt idx="365">
                  <c:v>0.197128358881</c:v>
                </c:pt>
                <c:pt idx="366">
                  <c:v>0.19783331693799999</c:v>
                </c:pt>
                <c:pt idx="367">
                  <c:v>0.198538446137</c:v>
                </c:pt>
                <c:pt idx="368">
                  <c:v>0.199242741753</c:v>
                </c:pt>
                <c:pt idx="369">
                  <c:v>0.199946943579</c:v>
                </c:pt>
                <c:pt idx="370">
                  <c:v>0.200649718186</c:v>
                </c:pt>
                <c:pt idx="371">
                  <c:v>0.201351801222</c:v>
                </c:pt>
                <c:pt idx="372">
                  <c:v>0.202052592009</c:v>
                </c:pt>
                <c:pt idx="373">
                  <c:v>0.20275342439899999</c:v>
                </c:pt>
                <c:pt idx="374">
                  <c:v>0.203453697259</c:v>
                </c:pt>
                <c:pt idx="375">
                  <c:v>0.20415345250799999</c:v>
                </c:pt>
                <c:pt idx="376">
                  <c:v>0.204852731043</c:v>
                </c:pt>
                <c:pt idx="377">
                  <c:v>0.20555182377199999</c:v>
                </c:pt>
                <c:pt idx="378">
                  <c:v>0.206251781163</c:v>
                </c:pt>
                <c:pt idx="379">
                  <c:v>0.206949613704</c:v>
                </c:pt>
                <c:pt idx="380">
                  <c:v>0.20764737711199999</c:v>
                </c:pt>
                <c:pt idx="381">
                  <c:v>0.20834493416399999</c:v>
                </c:pt>
                <c:pt idx="382">
                  <c:v>0.209041081371</c:v>
                </c:pt>
                <c:pt idx="383">
                  <c:v>0.20973800917800001</c:v>
                </c:pt>
                <c:pt idx="384">
                  <c:v>0.21043451077100001</c:v>
                </c:pt>
                <c:pt idx="385">
                  <c:v>0.211131046243</c:v>
                </c:pt>
                <c:pt idx="386">
                  <c:v>0.21182824807299999</c:v>
                </c:pt>
                <c:pt idx="387">
                  <c:v>0.21252471633600001</c:v>
                </c:pt>
                <c:pt idx="388">
                  <c:v>0.21322155023799999</c:v>
                </c:pt>
                <c:pt idx="389">
                  <c:v>0.213917685882</c:v>
                </c:pt>
                <c:pt idx="390">
                  <c:v>0.214613911124</c:v>
                </c:pt>
                <c:pt idx="391">
                  <c:v>0.215309645395</c:v>
                </c:pt>
                <c:pt idx="392">
                  <c:v>0.216006118724</c:v>
                </c:pt>
                <c:pt idx="393">
                  <c:v>0.216703563106</c:v>
                </c:pt>
                <c:pt idx="394">
                  <c:v>0.21740138965200001</c:v>
                </c:pt>
                <c:pt idx="395">
                  <c:v>0.21809736119799999</c:v>
                </c:pt>
                <c:pt idx="396">
                  <c:v>0.21879428534500001</c:v>
                </c:pt>
                <c:pt idx="397">
                  <c:v>0.21949153349299999</c:v>
                </c:pt>
                <c:pt idx="398">
                  <c:v>0.22018880017199999</c:v>
                </c:pt>
                <c:pt idx="399">
                  <c:v>0.22088524019399999</c:v>
                </c:pt>
                <c:pt idx="400">
                  <c:v>0.22158321045500001</c:v>
                </c:pt>
                <c:pt idx="401">
                  <c:v>0.222281251604</c:v>
                </c:pt>
                <c:pt idx="402">
                  <c:v>0.22298040729499999</c:v>
                </c:pt>
                <c:pt idx="403">
                  <c:v>0.223679253853</c:v>
                </c:pt>
                <c:pt idx="404">
                  <c:v>0.22437833961199999</c:v>
                </c:pt>
                <c:pt idx="405">
                  <c:v>0.22507935764199999</c:v>
                </c:pt>
                <c:pt idx="406">
                  <c:v>0.225779228676</c:v>
                </c:pt>
                <c:pt idx="407">
                  <c:v>0.22647865418599999</c:v>
                </c:pt>
                <c:pt idx="408">
                  <c:v>0.22717774591000001</c:v>
                </c:pt>
                <c:pt idx="409">
                  <c:v>0.22787874436899999</c:v>
                </c:pt>
                <c:pt idx="410">
                  <c:v>0.22858026673000001</c:v>
                </c:pt>
                <c:pt idx="411">
                  <c:v>0.22928225733400001</c:v>
                </c:pt>
                <c:pt idx="412">
                  <c:v>0.22998473343600001</c:v>
                </c:pt>
                <c:pt idx="413">
                  <c:v>0.23068771084799999</c:v>
                </c:pt>
                <c:pt idx="414">
                  <c:v>0.231391205317</c:v>
                </c:pt>
                <c:pt idx="415">
                  <c:v>0.232095232175</c:v>
                </c:pt>
                <c:pt idx="416">
                  <c:v>0.23279980636299999</c:v>
                </c:pt>
                <c:pt idx="417">
                  <c:v>0.23350496153200001</c:v>
                </c:pt>
                <c:pt idx="418">
                  <c:v>0.23421167067199999</c:v>
                </c:pt>
                <c:pt idx="419">
                  <c:v>0.234918119249</c:v>
                </c:pt>
                <c:pt idx="420">
                  <c:v>0.23562504528600001</c:v>
                </c:pt>
                <c:pt idx="421">
                  <c:v>0.236331471958</c:v>
                </c:pt>
                <c:pt idx="422">
                  <c:v>0.23703962308099999</c:v>
                </c:pt>
                <c:pt idx="423">
                  <c:v>0.237748910369</c:v>
                </c:pt>
                <c:pt idx="424">
                  <c:v>0.238458358185</c:v>
                </c:pt>
                <c:pt idx="425">
                  <c:v>0.23916847144799999</c:v>
                </c:pt>
                <c:pt idx="426">
                  <c:v>0.239878802079</c:v>
                </c:pt>
                <c:pt idx="427">
                  <c:v>0.24059027778600001</c:v>
                </c:pt>
                <c:pt idx="428">
                  <c:v>0.24130319815699999</c:v>
                </c:pt>
                <c:pt idx="429">
                  <c:v>0.24201615364199999</c:v>
                </c:pt>
                <c:pt idx="430">
                  <c:v>0.24272954150500001</c:v>
                </c:pt>
                <c:pt idx="431">
                  <c:v>0.24344333111399999</c:v>
                </c:pt>
                <c:pt idx="432">
                  <c:v>0.24415848166500001</c:v>
                </c:pt>
                <c:pt idx="433">
                  <c:v>0.24487481435299999</c:v>
                </c:pt>
                <c:pt idx="434">
                  <c:v>0.24559136347800001</c:v>
                </c:pt>
                <c:pt idx="435">
                  <c:v>0.24630871422</c:v>
                </c:pt>
                <c:pt idx="436">
                  <c:v>0.24702672061299999</c:v>
                </c:pt>
                <c:pt idx="437">
                  <c:v>0.24774526149500001</c:v>
                </c:pt>
                <c:pt idx="438">
                  <c:v>0.248464964195</c:v>
                </c:pt>
                <c:pt idx="439">
                  <c:v>0.24918546772299999</c:v>
                </c:pt>
                <c:pt idx="440">
                  <c:v>0.24990677982599999</c:v>
                </c:pt>
                <c:pt idx="441">
                  <c:v>0.25062890826500001</c:v>
                </c:pt>
                <c:pt idx="442">
                  <c:v>0.25135186036700002</c:v>
                </c:pt>
                <c:pt idx="443">
                  <c:v>0.25207558822699999</c:v>
                </c:pt>
                <c:pt idx="444">
                  <c:v>0.25280026325600002</c:v>
                </c:pt>
                <c:pt idx="445">
                  <c:v>0.253525728743</c:v>
                </c:pt>
                <c:pt idx="446">
                  <c:v>0.25425204551500002</c:v>
                </c:pt>
                <c:pt idx="447">
                  <c:v>0.25497923431199998</c:v>
                </c:pt>
                <c:pt idx="448">
                  <c:v>0.25570727286099998</c:v>
                </c:pt>
                <c:pt idx="449">
                  <c:v>0.256436167612</c:v>
                </c:pt>
                <c:pt idx="450">
                  <c:v>0.25716585378399998</c:v>
                </c:pt>
                <c:pt idx="451">
                  <c:v>0.25789661686400001</c:v>
                </c:pt>
                <c:pt idx="452">
                  <c:v>0.258628170474</c:v>
                </c:pt>
                <c:pt idx="453">
                  <c:v>0.25936025885399999</c:v>
                </c:pt>
                <c:pt idx="454">
                  <c:v>0.26009359987699998</c:v>
                </c:pt>
                <c:pt idx="455">
                  <c:v>0.26082784847700002</c:v>
                </c:pt>
                <c:pt idx="456">
                  <c:v>0.26156340047400001</c:v>
                </c:pt>
                <c:pt idx="457">
                  <c:v>0.262299400691</c:v>
                </c:pt>
                <c:pt idx="458">
                  <c:v>0.26303588721100002</c:v>
                </c:pt>
                <c:pt idx="459">
                  <c:v>0.26377379771600001</c:v>
                </c:pt>
                <c:pt idx="460">
                  <c:v>0.264512684251</c:v>
                </c:pt>
                <c:pt idx="461">
                  <c:v>0.26525302124299999</c:v>
                </c:pt>
                <c:pt idx="462">
                  <c:v>0.26599372359700002</c:v>
                </c:pt>
                <c:pt idx="463">
                  <c:v>0.26673501967000002</c:v>
                </c:pt>
                <c:pt idx="464">
                  <c:v>0.26747760625</c:v>
                </c:pt>
                <c:pt idx="465">
                  <c:v>0.26822150912999998</c:v>
                </c:pt>
                <c:pt idx="466">
                  <c:v>0.26896599314300002</c:v>
                </c:pt>
                <c:pt idx="467">
                  <c:v>0.26971061943800001</c:v>
                </c:pt>
                <c:pt idx="468">
                  <c:v>0.27045701925600002</c:v>
                </c:pt>
                <c:pt idx="469">
                  <c:v>0.27120527021099999</c:v>
                </c:pt>
                <c:pt idx="470">
                  <c:v>0.27195359506200001</c:v>
                </c:pt>
                <c:pt idx="471">
                  <c:v>0.27270288869300002</c:v>
                </c:pt>
                <c:pt idx="472">
                  <c:v>0.27345315434299999</c:v>
                </c:pt>
                <c:pt idx="473">
                  <c:v>0.27420439518599998</c:v>
                </c:pt>
                <c:pt idx="474">
                  <c:v>0.27495661429599999</c:v>
                </c:pt>
                <c:pt idx="475">
                  <c:v>0.27570981468900002</c:v>
                </c:pt>
                <c:pt idx="476">
                  <c:v>0.27646399930999999</c:v>
                </c:pt>
                <c:pt idx="477">
                  <c:v>0.27721917103400001</c:v>
                </c:pt>
                <c:pt idx="478">
                  <c:v>0.27797413809900001</c:v>
                </c:pt>
                <c:pt idx="479">
                  <c:v>0.278731295825</c:v>
                </c:pt>
                <c:pt idx="480">
                  <c:v>0.27949073602399999</c:v>
                </c:pt>
                <c:pt idx="481">
                  <c:v>0.28024988335399997</c:v>
                </c:pt>
                <c:pt idx="482">
                  <c:v>0.281010031253</c:v>
                </c:pt>
                <c:pt idx="483">
                  <c:v>0.28177119156800001</c:v>
                </c:pt>
                <c:pt idx="484">
                  <c:v>0.282533319</c:v>
                </c:pt>
                <c:pt idx="485">
                  <c:v>0.28329648341500002</c:v>
                </c:pt>
                <c:pt idx="486">
                  <c:v>0.28406067880199998</c:v>
                </c:pt>
                <c:pt idx="487">
                  <c:v>0.28482586665199999</c:v>
                </c:pt>
                <c:pt idx="488">
                  <c:v>0.28559206963</c:v>
                </c:pt>
                <c:pt idx="489">
                  <c:v>0.28635863312100002</c:v>
                </c:pt>
                <c:pt idx="490">
                  <c:v>0.28712688294799998</c:v>
                </c:pt>
                <c:pt idx="491">
                  <c:v>0.28789684202499999</c:v>
                </c:pt>
                <c:pt idx="492">
                  <c:v>0.28866712804599998</c:v>
                </c:pt>
                <c:pt idx="493">
                  <c:v>0.28943844040900002</c:v>
                </c:pt>
                <c:pt idx="494">
                  <c:v>0.29021046194299999</c:v>
                </c:pt>
                <c:pt idx="495">
                  <c:v>0.29098496984599997</c:v>
                </c:pt>
                <c:pt idx="496">
                  <c:v>0.29175818201800002</c:v>
                </c:pt>
                <c:pt idx="497">
                  <c:v>0.292537338157</c:v>
                </c:pt>
                <c:pt idx="498">
                  <c:v>0.29330956020499999</c:v>
                </c:pt>
                <c:pt idx="499">
                  <c:v>0.29408736784900003</c:v>
                </c:pt>
                <c:pt idx="500">
                  <c:v>0.29486581632600001</c:v>
                </c:pt>
                <c:pt idx="501">
                  <c:v>0.29564530827500002</c:v>
                </c:pt>
                <c:pt idx="502">
                  <c:v>0.29642624636100001</c:v>
                </c:pt>
                <c:pt idx="503">
                  <c:v>0.29720368581399997</c:v>
                </c:pt>
                <c:pt idx="504">
                  <c:v>0.29799014634900001</c:v>
                </c:pt>
                <c:pt idx="505">
                  <c:v>0.29877274992199998</c:v>
                </c:pt>
                <c:pt idx="506">
                  <c:v>0.29955873626899998</c:v>
                </c:pt>
                <c:pt idx="507">
                  <c:v>0.30034432331200001</c:v>
                </c:pt>
                <c:pt idx="508">
                  <c:v>0.30113128830399999</c:v>
                </c:pt>
                <c:pt idx="509">
                  <c:v>0.30191931410900003</c:v>
                </c:pt>
                <c:pt idx="510">
                  <c:v>0.30270910019199998</c:v>
                </c:pt>
                <c:pt idx="511">
                  <c:v>0.30349926430399998</c:v>
                </c:pt>
                <c:pt idx="512">
                  <c:v>0.30428982942100002</c:v>
                </c:pt>
                <c:pt idx="513">
                  <c:v>0.30508212145000002</c:v>
                </c:pt>
                <c:pt idx="514">
                  <c:v>0.30587548584899998</c:v>
                </c:pt>
                <c:pt idx="515">
                  <c:v>0.306669945379</c:v>
                </c:pt>
                <c:pt idx="516">
                  <c:v>0.307465461617</c:v>
                </c:pt>
                <c:pt idx="517">
                  <c:v>0.30826202866699998</c:v>
                </c:pt>
                <c:pt idx="518">
                  <c:v>0.30905971648500002</c:v>
                </c:pt>
                <c:pt idx="519">
                  <c:v>0.309858479907</c:v>
                </c:pt>
                <c:pt idx="520">
                  <c:v>0.31065833089200001</c:v>
                </c:pt>
                <c:pt idx="521">
                  <c:v>0.31146056301500002</c:v>
                </c:pt>
                <c:pt idx="522">
                  <c:v>0.31226260106699999</c:v>
                </c:pt>
                <c:pt idx="523">
                  <c:v>0.31306453701100001</c:v>
                </c:pt>
                <c:pt idx="524">
                  <c:v>0.31386876631400001</c:v>
                </c:pt>
                <c:pt idx="525">
                  <c:v>0.314674097381</c:v>
                </c:pt>
                <c:pt idx="526">
                  <c:v>0.31548053325499997</c:v>
                </c:pt>
                <c:pt idx="527">
                  <c:v>0.31628807705899997</c:v>
                </c:pt>
                <c:pt idx="528">
                  <c:v>0.31709673198799998</c:v>
                </c:pt>
                <c:pt idx="529">
                  <c:v>0.31790650132300002</c:v>
                </c:pt>
                <c:pt idx="530">
                  <c:v>0.31871738842800001</c:v>
                </c:pt>
                <c:pt idx="531">
                  <c:v>0.319529396764</c:v>
                </c:pt>
                <c:pt idx="532">
                  <c:v>0.32034342142900002</c:v>
                </c:pt>
                <c:pt idx="533">
                  <c:v>0.32115768541700002</c:v>
                </c:pt>
                <c:pt idx="534">
                  <c:v>0.321972266575</c:v>
                </c:pt>
                <c:pt idx="535">
                  <c:v>0.32278879640000002</c:v>
                </c:pt>
                <c:pt idx="536">
                  <c:v>0.32360683629999998</c:v>
                </c:pt>
                <c:pt idx="537">
                  <c:v>0.324425651373</c:v>
                </c:pt>
                <c:pt idx="538">
                  <c:v>0.32524526769200002</c:v>
                </c:pt>
                <c:pt idx="539">
                  <c:v>0.32606638234000002</c:v>
                </c:pt>
                <c:pt idx="540">
                  <c:v>0.32688922397300002</c:v>
                </c:pt>
                <c:pt idx="541">
                  <c:v>0.32771270781</c:v>
                </c:pt>
                <c:pt idx="542">
                  <c:v>0.32853730859699998</c:v>
                </c:pt>
                <c:pt idx="543">
                  <c:v>0.32936257872500002</c:v>
                </c:pt>
                <c:pt idx="544">
                  <c:v>0.33018945621700002</c:v>
                </c:pt>
                <c:pt idx="545">
                  <c:v>0.33101797951400003</c:v>
                </c:pt>
                <c:pt idx="546">
                  <c:v>0.33184729381599998</c:v>
                </c:pt>
                <c:pt idx="547">
                  <c:v>0.33267779533300001</c:v>
                </c:pt>
                <c:pt idx="548">
                  <c:v>0.33350913939299998</c:v>
                </c:pt>
                <c:pt idx="549">
                  <c:v>0.33434204427899999</c:v>
                </c:pt>
                <c:pt idx="550">
                  <c:v>0.33517625466599998</c:v>
                </c:pt>
                <c:pt idx="551">
                  <c:v>0.33601148461300001</c:v>
                </c:pt>
                <c:pt idx="552">
                  <c:v>0.33684802006199999</c:v>
                </c:pt>
                <c:pt idx="553">
                  <c:v>0.33768579670400001</c:v>
                </c:pt>
                <c:pt idx="554">
                  <c:v>0.33852482147700003</c:v>
                </c:pt>
                <c:pt idx="555">
                  <c:v>0.33936507260900001</c:v>
                </c:pt>
                <c:pt idx="556">
                  <c:v>0.340206571357</c:v>
                </c:pt>
                <c:pt idx="557">
                  <c:v>0.341049379077</c:v>
                </c:pt>
                <c:pt idx="558">
                  <c:v>0.34189333961700002</c:v>
                </c:pt>
                <c:pt idx="559">
                  <c:v>0.34273862495200003</c:v>
                </c:pt>
                <c:pt idx="560">
                  <c:v>0.343585187766</c:v>
                </c:pt>
                <c:pt idx="561">
                  <c:v>0.34443303598199998</c:v>
                </c:pt>
                <c:pt idx="562">
                  <c:v>0.34528217798299998</c:v>
                </c:pt>
                <c:pt idx="563">
                  <c:v>0.34613262215899998</c:v>
                </c:pt>
                <c:pt idx="564">
                  <c:v>0.34698400817899999</c:v>
                </c:pt>
                <c:pt idx="565">
                  <c:v>0.34783696403800002</c:v>
                </c:pt>
                <c:pt idx="566">
                  <c:v>0.34869136928</c:v>
                </c:pt>
                <c:pt idx="567">
                  <c:v>0.34954707865000001</c:v>
                </c:pt>
                <c:pt idx="568">
                  <c:v>0.350404678069</c:v>
                </c:pt>
                <c:pt idx="569">
                  <c:v>0.35126320258600002</c:v>
                </c:pt>
                <c:pt idx="570">
                  <c:v>0.35212247417499998</c:v>
                </c:pt>
                <c:pt idx="571">
                  <c:v>0.35298345283100002</c:v>
                </c:pt>
                <c:pt idx="572">
                  <c:v>0.35384610874200001</c:v>
                </c:pt>
                <c:pt idx="573">
                  <c:v>0.35471084000699998</c:v>
                </c:pt>
                <c:pt idx="574">
                  <c:v>0.35557623793900001</c:v>
                </c:pt>
                <c:pt idx="575">
                  <c:v>0.356442603011</c:v>
                </c:pt>
                <c:pt idx="576">
                  <c:v>0.35731086384100003</c:v>
                </c:pt>
                <c:pt idx="577">
                  <c:v>0.35818057327199998</c:v>
                </c:pt>
                <c:pt idx="578">
                  <c:v>0.35905223717599999</c:v>
                </c:pt>
                <c:pt idx="579">
                  <c:v>0.35992488089699998</c:v>
                </c:pt>
                <c:pt idx="580">
                  <c:v>0.36079791714499998</c:v>
                </c:pt>
                <c:pt idx="581">
                  <c:v>0.36167357074899997</c:v>
                </c:pt>
                <c:pt idx="582">
                  <c:v>0.36255086594000002</c:v>
                </c:pt>
                <c:pt idx="583">
                  <c:v>0.36343054180700002</c:v>
                </c:pt>
                <c:pt idx="584">
                  <c:v>0.36431078491000002</c:v>
                </c:pt>
                <c:pt idx="585">
                  <c:v>0.36519256935599997</c:v>
                </c:pt>
                <c:pt idx="586">
                  <c:v>0.36607592993999999</c:v>
                </c:pt>
                <c:pt idx="587">
                  <c:v>0.36696088277299999</c:v>
                </c:pt>
                <c:pt idx="588">
                  <c:v>0.36784744438299999</c:v>
                </c:pt>
                <c:pt idx="589">
                  <c:v>0.36873563173000001</c:v>
                </c:pt>
                <c:pt idx="590">
                  <c:v>0.36962546187299999</c:v>
                </c:pt>
                <c:pt idx="591">
                  <c:v>0.37051695334000001</c:v>
                </c:pt>
                <c:pt idx="592">
                  <c:v>0.37141005176300002</c:v>
                </c:pt>
                <c:pt idx="593">
                  <c:v>0.37230337563400001</c:v>
                </c:pt>
                <c:pt idx="594">
                  <c:v>0.37319916682199999</c:v>
                </c:pt>
                <c:pt idx="595">
                  <c:v>0.374097538442</c:v>
                </c:pt>
                <c:pt idx="596">
                  <c:v>0.37499919336400001</c:v>
                </c:pt>
                <c:pt idx="597">
                  <c:v>0.37590105375299998</c:v>
                </c:pt>
                <c:pt idx="598">
                  <c:v>0.376804814135</c:v>
                </c:pt>
                <c:pt idx="599">
                  <c:v>0.37771102431800002</c:v>
                </c:pt>
                <c:pt idx="600">
                  <c:v>0.37861826214299998</c:v>
                </c:pt>
                <c:pt idx="601">
                  <c:v>0.37952757280100002</c:v>
                </c:pt>
                <c:pt idx="602">
                  <c:v>0.380437498501</c:v>
                </c:pt>
                <c:pt idx="603">
                  <c:v>0.38135039773700002</c:v>
                </c:pt>
                <c:pt idx="604">
                  <c:v>0.382265426932</c:v>
                </c:pt>
                <c:pt idx="605">
                  <c:v>0.38318228227399997</c:v>
                </c:pt>
                <c:pt idx="606">
                  <c:v>0.38410033683200001</c:v>
                </c:pt>
                <c:pt idx="607">
                  <c:v>0.38502239990600001</c:v>
                </c:pt>
                <c:pt idx="608">
                  <c:v>0.38594623607099998</c:v>
                </c:pt>
                <c:pt idx="609">
                  <c:v>0.38687125818899998</c:v>
                </c:pt>
                <c:pt idx="610">
                  <c:v>0.38779770004899999</c:v>
                </c:pt>
                <c:pt idx="611">
                  <c:v>0.38872679349299999</c:v>
                </c:pt>
                <c:pt idx="612">
                  <c:v>0.38965795979899998</c:v>
                </c:pt>
                <c:pt idx="613">
                  <c:v>0.39059198868700001</c:v>
                </c:pt>
                <c:pt idx="614">
                  <c:v>0.39152781817600002</c:v>
                </c:pt>
                <c:pt idx="615">
                  <c:v>0.392466549389</c:v>
                </c:pt>
                <c:pt idx="616">
                  <c:v>0.39340678436100002</c:v>
                </c:pt>
                <c:pt idx="617">
                  <c:v>0.39434915756599997</c:v>
                </c:pt>
                <c:pt idx="618">
                  <c:v>0.39529413110099998</c:v>
                </c:pt>
                <c:pt idx="619">
                  <c:v>0.396240500203</c:v>
                </c:pt>
                <c:pt idx="620">
                  <c:v>0.39719045738999997</c:v>
                </c:pt>
                <c:pt idx="621">
                  <c:v>0.39814280127200002</c:v>
                </c:pt>
                <c:pt idx="622">
                  <c:v>0.39909739675799999</c:v>
                </c:pt>
                <c:pt idx="623">
                  <c:v>0.40005630172200002</c:v>
                </c:pt>
                <c:pt idx="624">
                  <c:v>0.40101652883599997</c:v>
                </c:pt>
                <c:pt idx="625">
                  <c:v>0.40197913079300002</c:v>
                </c:pt>
                <c:pt idx="626">
                  <c:v>0.402944400737</c:v>
                </c:pt>
                <c:pt idx="627">
                  <c:v>0.403912381845</c:v>
                </c:pt>
                <c:pt idx="628">
                  <c:v>0.40488311833200002</c:v>
                </c:pt>
                <c:pt idx="629">
                  <c:v>0.40585601139499999</c:v>
                </c:pt>
                <c:pt idx="630">
                  <c:v>0.40683239724800002</c:v>
                </c:pt>
                <c:pt idx="631">
                  <c:v>0.40781167759600001</c:v>
                </c:pt>
                <c:pt idx="632">
                  <c:v>0.40879459050700001</c:v>
                </c:pt>
                <c:pt idx="633">
                  <c:v>0.40977980498799998</c:v>
                </c:pt>
                <c:pt idx="634">
                  <c:v>0.41076806330499999</c:v>
                </c:pt>
                <c:pt idx="635">
                  <c:v>0.411758363234</c:v>
                </c:pt>
                <c:pt idx="636">
                  <c:v>0.41275292764299998</c:v>
                </c:pt>
                <c:pt idx="637">
                  <c:v>0.41375058918300001</c:v>
                </c:pt>
                <c:pt idx="638">
                  <c:v>0.41475262513799999</c:v>
                </c:pt>
                <c:pt idx="639">
                  <c:v>0.41575696010000002</c:v>
                </c:pt>
                <c:pt idx="640">
                  <c:v>0.41676251572299999</c:v>
                </c:pt>
                <c:pt idx="641">
                  <c:v>0.41777301668</c:v>
                </c:pt>
                <c:pt idx="642">
                  <c:v>0.41878816791000001</c:v>
                </c:pt>
                <c:pt idx="643">
                  <c:v>0.419808291414</c:v>
                </c:pt>
                <c:pt idx="644">
                  <c:v>0.42083021317899999</c:v>
                </c:pt>
                <c:pt idx="645">
                  <c:v>0.42185568541200003</c:v>
                </c:pt>
                <c:pt idx="646">
                  <c:v>0.42288491629300001</c:v>
                </c:pt>
                <c:pt idx="647">
                  <c:v>0.42391657305000002</c:v>
                </c:pt>
                <c:pt idx="648">
                  <c:v>0.42495353437200001</c:v>
                </c:pt>
                <c:pt idx="649">
                  <c:v>0.425994466686</c:v>
                </c:pt>
                <c:pt idx="650">
                  <c:v>0.427040939191</c:v>
                </c:pt>
                <c:pt idx="651">
                  <c:v>0.42809003315499999</c:v>
                </c:pt>
                <c:pt idx="652">
                  <c:v>0.42914349357100001</c:v>
                </c:pt>
                <c:pt idx="653">
                  <c:v>0.430200906419</c:v>
                </c:pt>
                <c:pt idx="654">
                  <c:v>0.43126283675100002</c:v>
                </c:pt>
                <c:pt idx="655">
                  <c:v>0.432329044286</c:v>
                </c:pt>
                <c:pt idx="656">
                  <c:v>0.433400413185</c:v>
                </c:pt>
                <c:pt idx="657">
                  <c:v>0.43447564763300001</c:v>
                </c:pt>
                <c:pt idx="658">
                  <c:v>0.43555586866500001</c:v>
                </c:pt>
                <c:pt idx="659">
                  <c:v>0.43664088678399998</c:v>
                </c:pt>
                <c:pt idx="660">
                  <c:v>0.43773275991100002</c:v>
                </c:pt>
                <c:pt idx="661">
                  <c:v>0.43882839759100001</c:v>
                </c:pt>
                <c:pt idx="662">
                  <c:v>0.43992627104600002</c:v>
                </c:pt>
                <c:pt idx="663">
                  <c:v>0.44102761342500002</c:v>
                </c:pt>
                <c:pt idx="664">
                  <c:v>0.44214571815499998</c:v>
                </c:pt>
                <c:pt idx="665">
                  <c:v>0.44325617812599999</c:v>
                </c:pt>
                <c:pt idx="666">
                  <c:v>0.44437733859099998</c:v>
                </c:pt>
                <c:pt idx="667">
                  <c:v>0.44550422258299999</c:v>
                </c:pt>
                <c:pt idx="668">
                  <c:v>0.44663780522399998</c:v>
                </c:pt>
                <c:pt idx="669">
                  <c:v>0.44777525984799998</c:v>
                </c:pt>
                <c:pt idx="670">
                  <c:v>0.44891982575099998</c:v>
                </c:pt>
                <c:pt idx="671">
                  <c:v>0.45006986064499999</c:v>
                </c:pt>
                <c:pt idx="672">
                  <c:v>0.45122758430499998</c:v>
                </c:pt>
                <c:pt idx="673">
                  <c:v>0.452389728785</c:v>
                </c:pt>
                <c:pt idx="674">
                  <c:v>0.453559615084</c:v>
                </c:pt>
                <c:pt idx="675">
                  <c:v>0.45473571154699999</c:v>
                </c:pt>
                <c:pt idx="676">
                  <c:v>0.45591752919400003</c:v>
                </c:pt>
                <c:pt idx="677">
                  <c:v>0.45710714951100001</c:v>
                </c:pt>
                <c:pt idx="678">
                  <c:v>0.458304134177</c:v>
                </c:pt>
                <c:pt idx="679">
                  <c:v>0.45950793635199999</c:v>
                </c:pt>
                <c:pt idx="680">
                  <c:v>0.460719078266</c:v>
                </c:pt>
                <c:pt idx="681">
                  <c:v>0.461937755467</c:v>
                </c:pt>
                <c:pt idx="682">
                  <c:v>0.46316439250899999</c:v>
                </c:pt>
                <c:pt idx="683">
                  <c:v>0.46439854742800002</c:v>
                </c:pt>
                <c:pt idx="684">
                  <c:v>0.465640686837</c:v>
                </c:pt>
                <c:pt idx="685">
                  <c:v>0.46688946015799998</c:v>
                </c:pt>
                <c:pt idx="686">
                  <c:v>0.46814740074400002</c:v>
                </c:pt>
                <c:pt idx="687">
                  <c:v>0.46941403354200001</c:v>
                </c:pt>
                <c:pt idx="688">
                  <c:v>0.470689161174</c:v>
                </c:pt>
                <c:pt idx="689">
                  <c:v>0.47197485509699999</c:v>
                </c:pt>
                <c:pt idx="690">
                  <c:v>0.47326774797499999</c:v>
                </c:pt>
                <c:pt idx="691">
                  <c:v>0.47456963166999999</c:v>
                </c:pt>
                <c:pt idx="692">
                  <c:v>0.47588072522300001</c:v>
                </c:pt>
                <c:pt idx="693">
                  <c:v>0.47720220735500002</c:v>
                </c:pt>
                <c:pt idx="694">
                  <c:v>0.47853251745100001</c:v>
                </c:pt>
                <c:pt idx="695">
                  <c:v>0.47987453643599998</c:v>
                </c:pt>
                <c:pt idx="696">
                  <c:v>0.48122553754699998</c:v>
                </c:pt>
                <c:pt idx="697">
                  <c:v>0.48258715514799999</c:v>
                </c:pt>
                <c:pt idx="698">
                  <c:v>0.48395944096400001</c:v>
                </c:pt>
                <c:pt idx="699">
                  <c:v>0.48534059036100002</c:v>
                </c:pt>
                <c:pt idx="700">
                  <c:v>0.48673469098</c:v>
                </c:pt>
                <c:pt idx="701">
                  <c:v>0.48814005911800001</c:v>
                </c:pt>
                <c:pt idx="702">
                  <c:v>0.48955904223300001</c:v>
                </c:pt>
                <c:pt idx="703">
                  <c:v>0.49098805987400002</c:v>
                </c:pt>
                <c:pt idx="704">
                  <c:v>0.49242902210599998</c:v>
                </c:pt>
                <c:pt idx="705">
                  <c:v>0.49388200545900002</c:v>
                </c:pt>
                <c:pt idx="706">
                  <c:v>0.49534725990200001</c:v>
                </c:pt>
                <c:pt idx="707">
                  <c:v>0.49682612306000001</c:v>
                </c:pt>
                <c:pt idx="708">
                  <c:v>0.498318173345</c:v>
                </c:pt>
                <c:pt idx="709">
                  <c:v>0.499824048538</c:v>
                </c:pt>
                <c:pt idx="710">
                  <c:v>0.50134353896999995</c:v>
                </c:pt>
                <c:pt idx="711">
                  <c:v>0.502877128816</c:v>
                </c:pt>
                <c:pt idx="712">
                  <c:v>0.50442482953300005</c:v>
                </c:pt>
                <c:pt idx="713">
                  <c:v>0.50598727339500005</c:v>
                </c:pt>
                <c:pt idx="714">
                  <c:v>0.507563674608</c:v>
                </c:pt>
                <c:pt idx="715">
                  <c:v>0.50915417997900003</c:v>
                </c:pt>
                <c:pt idx="716">
                  <c:v>0.51076270376900001</c:v>
                </c:pt>
                <c:pt idx="717">
                  <c:v>0.51238708421300005</c:v>
                </c:pt>
                <c:pt idx="718">
                  <c:v>0.51403068136899999</c:v>
                </c:pt>
                <c:pt idx="719">
                  <c:v>0.51568830107499997</c:v>
                </c:pt>
                <c:pt idx="720">
                  <c:v>0.51736310448699996</c:v>
                </c:pt>
                <c:pt idx="721">
                  <c:v>0.51905539761899999</c:v>
                </c:pt>
                <c:pt idx="722">
                  <c:v>0.52076588547199998</c:v>
                </c:pt>
                <c:pt idx="723">
                  <c:v>0.52249447037399999</c:v>
                </c:pt>
                <c:pt idx="724">
                  <c:v>0.52424167402800004</c:v>
                </c:pt>
                <c:pt idx="725">
                  <c:v>0.52600794908500004</c:v>
                </c:pt>
                <c:pt idx="726">
                  <c:v>0.52779279236900001</c:v>
                </c:pt>
                <c:pt idx="727">
                  <c:v>0.529598603444</c:v>
                </c:pt>
                <c:pt idx="728">
                  <c:v>0.53142470167599998</c:v>
                </c:pt>
                <c:pt idx="729">
                  <c:v>0.53327192925400002</c:v>
                </c:pt>
                <c:pt idx="730">
                  <c:v>0.53514055987700004</c:v>
                </c:pt>
                <c:pt idx="731">
                  <c:v>0.53702943653000002</c:v>
                </c:pt>
                <c:pt idx="732">
                  <c:v>0.53894191591999996</c:v>
                </c:pt>
                <c:pt idx="733">
                  <c:v>0.54087739293000003</c:v>
                </c:pt>
                <c:pt idx="734">
                  <c:v>0.542837294754</c:v>
                </c:pt>
                <c:pt idx="735">
                  <c:v>0.54481967887299998</c:v>
                </c:pt>
                <c:pt idx="736">
                  <c:v>0.54682672966799994</c:v>
                </c:pt>
                <c:pt idx="737">
                  <c:v>0.54885883754099996</c:v>
                </c:pt>
                <c:pt idx="738">
                  <c:v>0.55091592613100004</c:v>
                </c:pt>
                <c:pt idx="739">
                  <c:v>0.55299917488100003</c:v>
                </c:pt>
                <c:pt idx="740">
                  <c:v>0.55510889675099995</c:v>
                </c:pt>
                <c:pt idx="741">
                  <c:v>0.55724368790699996</c:v>
                </c:pt>
                <c:pt idx="742">
                  <c:v>0.55940863086500003</c:v>
                </c:pt>
                <c:pt idx="743">
                  <c:v>0.56160181865500003</c:v>
                </c:pt>
                <c:pt idx="744">
                  <c:v>0.56382561778999996</c:v>
                </c:pt>
                <c:pt idx="745">
                  <c:v>0.56607761322000005</c:v>
                </c:pt>
                <c:pt idx="746">
                  <c:v>0.56836007732399996</c:v>
                </c:pt>
                <c:pt idx="747">
                  <c:v>0.57067279748599997</c:v>
                </c:pt>
                <c:pt idx="748">
                  <c:v>0.57301925407099996</c:v>
                </c:pt>
                <c:pt idx="749">
                  <c:v>0.57539512145000005</c:v>
                </c:pt>
                <c:pt idx="750">
                  <c:v>0.57780614039300005</c:v>
                </c:pt>
                <c:pt idx="751">
                  <c:v>0.58024937204600002</c:v>
                </c:pt>
                <c:pt idx="752">
                  <c:v>0.58273064089500004</c:v>
                </c:pt>
                <c:pt idx="753">
                  <c:v>0.58524503075800005</c:v>
                </c:pt>
                <c:pt idx="754">
                  <c:v>0.587799159111</c:v>
                </c:pt>
                <c:pt idx="755">
                  <c:v>0.59038781774600002</c:v>
                </c:pt>
                <c:pt idx="756">
                  <c:v>0.59301444887300003</c:v>
                </c:pt>
                <c:pt idx="757">
                  <c:v>0.59568206844100002</c:v>
                </c:pt>
                <c:pt idx="758">
                  <c:v>0.59838718176700001</c:v>
                </c:pt>
                <c:pt idx="759">
                  <c:v>0.60113102762699999</c:v>
                </c:pt>
                <c:pt idx="760">
                  <c:v>0.60391692172</c:v>
                </c:pt>
                <c:pt idx="761">
                  <c:v>0.60674914984299999</c:v>
                </c:pt>
                <c:pt idx="762">
                  <c:v>0.60962781424300005</c:v>
                </c:pt>
                <c:pt idx="763">
                  <c:v>0.61254204570500004</c:v>
                </c:pt>
                <c:pt idx="764">
                  <c:v>0.61551225126300002</c:v>
                </c:pt>
                <c:pt idx="765">
                  <c:v>0.61851629263100005</c:v>
                </c:pt>
                <c:pt idx="766">
                  <c:v>0.62157468166899998</c:v>
                </c:pt>
                <c:pt idx="767">
                  <c:v>0.624671809124</c:v>
                </c:pt>
                <c:pt idx="768">
                  <c:v>0.62783318287400003</c:v>
                </c:pt>
                <c:pt idx="769">
                  <c:v>0.63103222425299998</c:v>
                </c:pt>
                <c:pt idx="770">
                  <c:v>0.63428839468300002</c:v>
                </c:pt>
                <c:pt idx="771">
                  <c:v>0.63759954244299999</c:v>
                </c:pt>
                <c:pt idx="772">
                  <c:v>0.64096353608500001</c:v>
                </c:pt>
                <c:pt idx="773">
                  <c:v>0.64438287732900001</c:v>
                </c:pt>
                <c:pt idx="774">
                  <c:v>0.64786061916299997</c:v>
                </c:pt>
                <c:pt idx="775">
                  <c:v>0.65139551051199995</c:v>
                </c:pt>
                <c:pt idx="776">
                  <c:v>0.65498811897599996</c:v>
                </c:pt>
                <c:pt idx="777">
                  <c:v>0.65864292232999999</c:v>
                </c:pt>
                <c:pt idx="778">
                  <c:v>0.66235971036899999</c:v>
                </c:pt>
                <c:pt idx="779">
                  <c:v>0.66614164630399997</c:v>
                </c:pt>
                <c:pt idx="780">
                  <c:v>0.66998612407000002</c:v>
                </c:pt>
                <c:pt idx="781">
                  <c:v>0.67389735325699995</c:v>
                </c:pt>
                <c:pt idx="782">
                  <c:v>0.67787672919200004</c:v>
                </c:pt>
                <c:pt idx="783">
                  <c:v>0.68192531159699998</c:v>
                </c:pt>
                <c:pt idx="784">
                  <c:v>0.68604292294199998</c:v>
                </c:pt>
                <c:pt idx="785">
                  <c:v>0.69023486897599995</c:v>
                </c:pt>
                <c:pt idx="786">
                  <c:v>0.69450104282199998</c:v>
                </c:pt>
                <c:pt idx="787">
                  <c:v>0.69884231138800001</c:v>
                </c:pt>
                <c:pt idx="788">
                  <c:v>0.70326151134699999</c:v>
                </c:pt>
                <c:pt idx="789">
                  <c:v>0.70775884689699997</c:v>
                </c:pt>
                <c:pt idx="790">
                  <c:v>0.71233746412700005</c:v>
                </c:pt>
                <c:pt idx="791">
                  <c:v>0.71699807752800004</c:v>
                </c:pt>
                <c:pt idx="792">
                  <c:v>0.72174463818599999</c:v>
                </c:pt>
                <c:pt idx="793">
                  <c:v>0.72657769488799995</c:v>
                </c:pt>
                <c:pt idx="794">
                  <c:v>0.73149849506999998</c:v>
                </c:pt>
                <c:pt idx="795">
                  <c:v>0.73651007407000002</c:v>
                </c:pt>
                <c:pt idx="796">
                  <c:v>0.74161364622000003</c:v>
                </c:pt>
                <c:pt idx="797">
                  <c:v>0.74681163173700005</c:v>
                </c:pt>
                <c:pt idx="798">
                  <c:v>0.752106002296</c:v>
                </c:pt>
                <c:pt idx="799">
                  <c:v>0.75749984810299997</c:v>
                </c:pt>
                <c:pt idx="800">
                  <c:v>0.76299438475799997</c:v>
                </c:pt>
                <c:pt idx="801">
                  <c:v>0.768592374583</c:v>
                </c:pt>
                <c:pt idx="802">
                  <c:v>0.77429573889100001</c:v>
                </c:pt>
                <c:pt idx="803">
                  <c:v>0.78010669392300003</c:v>
                </c:pt>
                <c:pt idx="804">
                  <c:v>0.786027879082</c:v>
                </c:pt>
                <c:pt idx="805">
                  <c:v>0.79206191324899999</c:v>
                </c:pt>
                <c:pt idx="806">
                  <c:v>0.79821211072800002</c:v>
                </c:pt>
                <c:pt idx="807">
                  <c:v>0.80447834509899996</c:v>
                </c:pt>
                <c:pt idx="808">
                  <c:v>0.81086564543399997</c:v>
                </c:pt>
                <c:pt idx="809">
                  <c:v>0.81737500071900004</c:v>
                </c:pt>
                <c:pt idx="810">
                  <c:v>0.82401119243999998</c:v>
                </c:pt>
                <c:pt idx="811">
                  <c:v>0.83077666797399996</c:v>
                </c:pt>
                <c:pt idx="812">
                  <c:v>0.83767272864599995</c:v>
                </c:pt>
                <c:pt idx="813">
                  <c:v>0.84470315465699997</c:v>
                </c:pt>
                <c:pt idx="814">
                  <c:v>0.85187088016400003</c:v>
                </c:pt>
                <c:pt idx="815">
                  <c:v>0.85917878928900004</c:v>
                </c:pt>
                <c:pt idx="816">
                  <c:v>0.86663032264100004</c:v>
                </c:pt>
                <c:pt idx="817">
                  <c:v>0.87422823663299998</c:v>
                </c:pt>
                <c:pt idx="818">
                  <c:v>0.88197611414900001</c:v>
                </c:pt>
                <c:pt idx="819">
                  <c:v>0.88987678007399995</c:v>
                </c:pt>
                <c:pt idx="820">
                  <c:v>0.89793376416100001</c:v>
                </c:pt>
                <c:pt idx="821">
                  <c:v>0.90615078667500004</c:v>
                </c:pt>
                <c:pt idx="822">
                  <c:v>0.91453111496200001</c:v>
                </c:pt>
                <c:pt idx="823">
                  <c:v>0.92307973437799995</c:v>
                </c:pt>
                <c:pt idx="824">
                  <c:v>0.93179753382300001</c:v>
                </c:pt>
                <c:pt idx="825">
                  <c:v>0.94068815716099996</c:v>
                </c:pt>
                <c:pt idx="826">
                  <c:v>0.94975841159899999</c:v>
                </c:pt>
                <c:pt idx="827">
                  <c:v>0.95900937010599996</c:v>
                </c:pt>
                <c:pt idx="828">
                  <c:v>0.96844740935999996</c:v>
                </c:pt>
                <c:pt idx="829">
                  <c:v>0.97807551555700001</c:v>
                </c:pt>
                <c:pt idx="830">
                  <c:v>0.98789840615400004</c:v>
                </c:pt>
                <c:pt idx="831">
                  <c:v>0.99791882658599995</c:v>
                </c:pt>
                <c:pt idx="832">
                  <c:v>1.00814171128</c:v>
                </c:pt>
                <c:pt idx="833">
                  <c:v>1.0185722287200001</c:v>
                </c:pt>
                <c:pt idx="834">
                  <c:v>1.02921342005</c:v>
                </c:pt>
                <c:pt idx="835">
                  <c:v>1.04007057622</c:v>
                </c:pt>
                <c:pt idx="836">
                  <c:v>1.05114830387</c:v>
                </c:pt>
                <c:pt idx="837">
                  <c:v>1.0624506147799999</c:v>
                </c:pt>
                <c:pt idx="838">
                  <c:v>1.0739838263399999</c:v>
                </c:pt>
                <c:pt idx="839">
                  <c:v>1.08575274528</c:v>
                </c:pt>
                <c:pt idx="840">
                  <c:v>1.0977612558600001</c:v>
                </c:pt>
                <c:pt idx="841">
                  <c:v>1.11001577022</c:v>
                </c:pt>
                <c:pt idx="842">
                  <c:v>1.12251895627</c:v>
                </c:pt>
                <c:pt idx="843">
                  <c:v>1.1352787632100001</c:v>
                </c:pt>
                <c:pt idx="844">
                  <c:v>1.14829852279</c:v>
                </c:pt>
                <c:pt idx="845">
                  <c:v>1.16158611214</c:v>
                </c:pt>
                <c:pt idx="846">
                  <c:v>1.17514641326</c:v>
                </c:pt>
                <c:pt idx="847">
                  <c:v>1.1889838713900001</c:v>
                </c:pt>
                <c:pt idx="848">
                  <c:v>1.2031095790699999</c:v>
                </c:pt>
                <c:pt idx="849">
                  <c:v>1.2175206222299999</c:v>
                </c:pt>
                <c:pt idx="850">
                  <c:v>1.23223280515</c:v>
                </c:pt>
                <c:pt idx="851">
                  <c:v>1.24723436049</c:v>
                </c:pt>
                <c:pt idx="852">
                  <c:v>1.2625521899500001</c:v>
                </c:pt>
                <c:pt idx="853">
                  <c:v>1.2781859254800001</c:v>
                </c:pt>
                <c:pt idx="854">
                  <c:v>1.2941400485200001</c:v>
                </c:pt>
                <c:pt idx="855">
                  <c:v>1.3104262035700001</c:v>
                </c:pt>
                <c:pt idx="856">
                  <c:v>1.3270421972699999</c:v>
                </c:pt>
                <c:pt idx="857">
                  <c:v>1.3439997057499999</c:v>
                </c:pt>
                <c:pt idx="858">
                  <c:v>1.3613061071300001</c:v>
                </c:pt>
                <c:pt idx="859">
                  <c:v>1.3789698478400001</c:v>
                </c:pt>
                <c:pt idx="860">
                  <c:v>1.3969969825599999</c:v>
                </c:pt>
                <c:pt idx="861">
                  <c:v>1.4153944547899999</c:v>
                </c:pt>
                <c:pt idx="862">
                  <c:v>1.4341697787200001</c:v>
                </c:pt>
                <c:pt idx="863">
                  <c:v>1.4533311252100001</c:v>
                </c:pt>
                <c:pt idx="864">
                  <c:v>1.47288576254</c:v>
                </c:pt>
                <c:pt idx="865">
                  <c:v>1.49284217999</c:v>
                </c:pt>
                <c:pt idx="866">
                  <c:v>1.5132084021400001</c:v>
                </c:pt>
                <c:pt idx="867">
                  <c:v>1.53399222795</c:v>
                </c:pt>
                <c:pt idx="868">
                  <c:v>1.55520204089</c:v>
                </c:pt>
                <c:pt idx="869">
                  <c:v>1.5768465167200001</c:v>
                </c:pt>
                <c:pt idx="870">
                  <c:v>1.5989342119100001</c:v>
                </c:pt>
                <c:pt idx="871">
                  <c:v>1.6214738279700001</c:v>
                </c:pt>
                <c:pt idx="872">
                  <c:v>1.64447648794</c:v>
                </c:pt>
                <c:pt idx="873">
                  <c:v>1.66794686544</c:v>
                </c:pt>
                <c:pt idx="874">
                  <c:v>1.69189639616</c:v>
                </c:pt>
                <c:pt idx="875">
                  <c:v>1.7163323187499999</c:v>
                </c:pt>
                <c:pt idx="876">
                  <c:v>1.7412679795499999</c:v>
                </c:pt>
                <c:pt idx="877">
                  <c:v>1.7667127284999999</c:v>
                </c:pt>
                <c:pt idx="878">
                  <c:v>1.792673604</c:v>
                </c:pt>
                <c:pt idx="879">
                  <c:v>1.81916237116</c:v>
                </c:pt>
                <c:pt idx="880">
                  <c:v>1.8461882645100001</c:v>
                </c:pt>
                <c:pt idx="881">
                  <c:v>1.8737599782100001</c:v>
                </c:pt>
                <c:pt idx="882">
                  <c:v>1.90189076407</c:v>
                </c:pt>
                <c:pt idx="883">
                  <c:v>1.93059046081</c:v>
                </c:pt>
                <c:pt idx="884">
                  <c:v>1.9598702905500001</c:v>
                </c:pt>
                <c:pt idx="885">
                  <c:v>1.9897388654399999</c:v>
                </c:pt>
                <c:pt idx="886">
                  <c:v>2.0202085423199998</c:v>
                </c:pt>
                <c:pt idx="887">
                  <c:v>2.0512902152999999</c:v>
                </c:pt>
                <c:pt idx="888">
                  <c:v>2.0829931573399998</c:v>
                </c:pt>
                <c:pt idx="889">
                  <c:v>2.1153376816799998</c:v>
                </c:pt>
                <c:pt idx="890">
                  <c:v>2.14832925256</c:v>
                </c:pt>
                <c:pt idx="891">
                  <c:v>2.18196915007</c:v>
                </c:pt>
                <c:pt idx="892">
                  <c:v>2.2162795805500002</c:v>
                </c:pt>
                <c:pt idx="893">
                  <c:v>2.2512789635699999</c:v>
                </c:pt>
                <c:pt idx="894">
                  <c:v>2.2869679923700001</c:v>
                </c:pt>
                <c:pt idx="895">
                  <c:v>2.3233548775099999</c:v>
                </c:pt>
                <c:pt idx="896">
                  <c:v>2.3604794389200001</c:v>
                </c:pt>
                <c:pt idx="897">
                  <c:v>2.3983146294100002</c:v>
                </c:pt>
                <c:pt idx="898">
                  <c:v>2.43690409407</c:v>
                </c:pt>
                <c:pt idx="899">
                  <c:v>2.4762574751300002</c:v>
                </c:pt>
                <c:pt idx="900">
                  <c:v>2.5163700227799999</c:v>
                </c:pt>
                <c:pt idx="901">
                  <c:v>2.5572691471</c:v>
                </c:pt>
                <c:pt idx="902">
                  <c:v>2.5989649939900001</c:v>
                </c:pt>
                <c:pt idx="903">
                  <c:v>2.64146699398</c:v>
                </c:pt>
                <c:pt idx="904">
                  <c:v>2.6847929941199999</c:v>
                </c:pt>
                <c:pt idx="905">
                  <c:v>2.7289638761599999</c:v>
                </c:pt>
                <c:pt idx="906">
                  <c:v>2.7739849426799998</c:v>
                </c:pt>
                <c:pt idx="907">
                  <c:v>2.8198498242499999</c:v>
                </c:pt>
                <c:pt idx="908">
                  <c:v>2.8666199685599998</c:v>
                </c:pt>
                <c:pt idx="909">
                  <c:v>2.9142560504400001</c:v>
                </c:pt>
                <c:pt idx="910">
                  <c:v>2.9628187533800001</c:v>
                </c:pt>
                <c:pt idx="911">
                  <c:v>3.0122888220999999</c:v>
                </c:pt>
                <c:pt idx="912">
                  <c:v>3.0627000631999999</c:v>
                </c:pt>
                <c:pt idx="913">
                  <c:v>3.11406137077</c:v>
                </c:pt>
                <c:pt idx="914">
                  <c:v>3.16638750129</c:v>
                </c:pt>
                <c:pt idx="915">
                  <c:v>3.21969171843</c:v>
                </c:pt>
                <c:pt idx="916">
                  <c:v>3.2739887007899999</c:v>
                </c:pt>
                <c:pt idx="917">
                  <c:v>3.3292945396800002</c:v>
                </c:pt>
                <c:pt idx="918">
                  <c:v>3.3856263978899999</c:v>
                </c:pt>
                <c:pt idx="919">
                  <c:v>3.4429933467699998</c:v>
                </c:pt>
                <c:pt idx="920">
                  <c:v>3.50140989384</c:v>
                </c:pt>
                <c:pt idx="921">
                  <c:v>3.5608970479200002</c:v>
                </c:pt>
                <c:pt idx="922">
                  <c:v>3.6214672705300002</c:v>
                </c:pt>
                <c:pt idx="923">
                  <c:v>3.6831358220700001</c:v>
                </c:pt>
                <c:pt idx="924">
                  <c:v>3.74591705378</c:v>
                </c:pt>
                <c:pt idx="925">
                  <c:v>3.8098257795300001</c:v>
                </c:pt>
                <c:pt idx="926">
                  <c:v>3.8748773595000001</c:v>
                </c:pt>
                <c:pt idx="927">
                  <c:v>3.94108642621</c:v>
                </c:pt>
                <c:pt idx="928">
                  <c:v>4.0084710657300002</c:v>
                </c:pt>
                <c:pt idx="929">
                  <c:v>4.0770425491099997</c:v>
                </c:pt>
                <c:pt idx="930">
                  <c:v>4.1468172230000002</c:v>
                </c:pt>
                <c:pt idx="931">
                  <c:v>4.2178097247400004</c:v>
                </c:pt>
                <c:pt idx="932">
                  <c:v>4.2900355582999996</c:v>
                </c:pt>
                <c:pt idx="933">
                  <c:v>4.3635092348100004</c:v>
                </c:pt>
                <c:pt idx="934">
                  <c:v>4.4382455690000002</c:v>
                </c:pt>
                <c:pt idx="935">
                  <c:v>4.5142605683300001</c:v>
                </c:pt>
                <c:pt idx="936">
                  <c:v>4.5915658319399997</c:v>
                </c:pt>
                <c:pt idx="937">
                  <c:v>4.6701780878800001</c:v>
                </c:pt>
                <c:pt idx="938">
                  <c:v>4.7501082767399998</c:v>
                </c:pt>
                <c:pt idx="939">
                  <c:v>4.8313756211700003</c:v>
                </c:pt>
                <c:pt idx="940">
                  <c:v>4.9139917006999996</c:v>
                </c:pt>
                <c:pt idx="941">
                  <c:v>4.9979706744000003</c:v>
                </c:pt>
                <c:pt idx="942">
                  <c:v>5.0833262351700004</c:v>
                </c:pt>
                <c:pt idx="943">
                  <c:v>5.1700729020900003</c:v>
                </c:pt>
                <c:pt idx="944">
                  <c:v>5.2582221232300004</c:v>
                </c:pt>
                <c:pt idx="945">
                  <c:v>5.3477870580199998</c:v>
                </c:pt>
                <c:pt idx="946">
                  <c:v>5.4387827176999997</c:v>
                </c:pt>
                <c:pt idx="947">
                  <c:v>5.5312203769200003</c:v>
                </c:pt>
                <c:pt idx="948">
                  <c:v>5.6251129395400001</c:v>
                </c:pt>
                <c:pt idx="949">
                  <c:v>5.7204726911400003</c:v>
                </c:pt>
                <c:pt idx="950">
                  <c:v>5.8173116467800003</c:v>
                </c:pt>
                <c:pt idx="951">
                  <c:v>5.9156404401099998</c:v>
                </c:pt>
                <c:pt idx="952">
                  <c:v>6.0154705149099996</c:v>
                </c:pt>
                <c:pt idx="953">
                  <c:v>6.1168140264800002</c:v>
                </c:pt>
                <c:pt idx="954">
                  <c:v>6.2196867144899999</c:v>
                </c:pt>
                <c:pt idx="955">
                  <c:v>6.3241010663299999</c:v>
                </c:pt>
                <c:pt idx="956">
                  <c:v>6.4300506323500004</c:v>
                </c:pt>
                <c:pt idx="957">
                  <c:v>6.5375353345200002</c:v>
                </c:pt>
                <c:pt idx="958">
                  <c:v>6.64659734524</c:v>
                </c:pt>
                <c:pt idx="959">
                  <c:v>6.7572225691999996</c:v>
                </c:pt>
                <c:pt idx="960">
                  <c:v>6.8694248653700001</c:v>
                </c:pt>
                <c:pt idx="961">
                  <c:v>6.9832386179199997</c:v>
                </c:pt>
                <c:pt idx="962">
                  <c:v>7.0986146891999997</c:v>
                </c:pt>
                <c:pt idx="963">
                  <c:v>7.2156072843699999</c:v>
                </c:pt>
                <c:pt idx="964">
                  <c:v>7.3342176205999996</c:v>
                </c:pt>
                <c:pt idx="965">
                  <c:v>7.4544309714999999</c:v>
                </c:pt>
                <c:pt idx="966">
                  <c:v>7.5762701683599998</c:v>
                </c:pt>
                <c:pt idx="967">
                  <c:v>7.6997318723500001</c:v>
                </c:pt>
                <c:pt idx="968">
                  <c:v>7.8248220792399996</c:v>
                </c:pt>
                <c:pt idx="969">
                  <c:v>7.9515488957400002</c:v>
                </c:pt>
                <c:pt idx="970">
                  <c:v>8.0799116986200001</c:v>
                </c:pt>
                <c:pt idx="971">
                  <c:v>8.2099144445299999</c:v>
                </c:pt>
                <c:pt idx="972">
                  <c:v>8.3415590038800005</c:v>
                </c:pt>
                <c:pt idx="973">
                  <c:v>8.4748472310899992</c:v>
                </c:pt>
                <c:pt idx="974">
                  <c:v>8.6097802161899999</c:v>
                </c:pt>
                <c:pt idx="975">
                  <c:v>8.7463582879700006</c:v>
                </c:pt>
                <c:pt idx="976">
                  <c:v>8.8845810635099998</c:v>
                </c:pt>
                <c:pt idx="977">
                  <c:v>9.0244483468900007</c:v>
                </c:pt>
                <c:pt idx="978">
                  <c:v>9.1659580925200004</c:v>
                </c:pt>
                <c:pt idx="979">
                  <c:v>9.3091084152800008</c:v>
                </c:pt>
                <c:pt idx="980">
                  <c:v>9.4538966006600003</c:v>
                </c:pt>
                <c:pt idx="981">
                  <c:v>9.6003193949199996</c:v>
                </c:pt>
                <c:pt idx="982">
                  <c:v>9.7483725766599996</c:v>
                </c:pt>
                <c:pt idx="983">
                  <c:v>9.8980514560599993</c:v>
                </c:pt>
                <c:pt idx="984">
                  <c:v>10.049350631299999</c:v>
                </c:pt>
                <c:pt idx="985">
                  <c:v>10.2022640031</c:v>
                </c:pt>
                <c:pt idx="986">
                  <c:v>10.356784791300001</c:v>
                </c:pt>
                <c:pt idx="987">
                  <c:v>10.5129054938</c:v>
                </c:pt>
                <c:pt idx="988">
                  <c:v>10.67061801</c:v>
                </c:pt>
                <c:pt idx="989">
                  <c:v>10.829913450999999</c:v>
                </c:pt>
                <c:pt idx="990">
                  <c:v>10.990782278899999</c:v>
                </c:pt>
                <c:pt idx="991">
                  <c:v>11.153214135000001</c:v>
                </c:pt>
                <c:pt idx="992">
                  <c:v>11.3171982859</c:v>
                </c:pt>
                <c:pt idx="993">
                  <c:v>11.4827228684</c:v>
                </c:pt>
                <c:pt idx="994">
                  <c:v>11.649775758000001</c:v>
                </c:pt>
                <c:pt idx="995">
                  <c:v>11.8183436167</c:v>
                </c:pt>
                <c:pt idx="996">
                  <c:v>11.988412996299999</c:v>
                </c:pt>
                <c:pt idx="997">
                  <c:v>12.1599692537</c:v>
                </c:pt>
                <c:pt idx="998">
                  <c:v>12.3329976316</c:v>
                </c:pt>
                <c:pt idx="999">
                  <c:v>12.5074818177</c:v>
                </c:pt>
                <c:pt idx="1000">
                  <c:v>12.683405845399999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97298304"/>
        <c:axId val="437514240"/>
      </c:scatterChart>
      <c:valAx>
        <c:axId val="397298304"/>
        <c:scaling>
          <c:orientation val="minMax"/>
          <c:max val="35"/>
          <c:min val="-35"/>
        </c:scaling>
        <c:delete val="0"/>
        <c:axPos val="b"/>
        <c:title>
          <c:tx>
            <c:rich>
              <a:bodyPr/>
              <a:lstStyle/>
              <a:p>
                <a:pPr>
                  <a:defRPr sz="800"/>
                </a:pPr>
                <a:r>
                  <a:rPr lang="en-US" sz="800"/>
                  <a:t>Distance from center of drift magnet [cm]</a:t>
                </a:r>
              </a:p>
            </c:rich>
          </c:tx>
          <c:layout/>
          <c:overlay val="0"/>
        </c:title>
        <c:numFmt formatCode="#,##0" sourceLinked="0"/>
        <c:majorTickMark val="in"/>
        <c:minorTickMark val="none"/>
        <c:tickLblPos val="nextTo"/>
        <c:txPr>
          <a:bodyPr/>
          <a:lstStyle/>
          <a:p>
            <a:pPr>
              <a:defRPr sz="800" b="0"/>
            </a:pPr>
            <a:endParaRPr lang="en-US"/>
          </a:p>
        </c:txPr>
        <c:crossAx val="437514240"/>
        <c:crossesAt val="-15"/>
        <c:crossBetween val="midCat"/>
        <c:majorUnit val="5"/>
      </c:valAx>
      <c:valAx>
        <c:axId val="437514240"/>
        <c:scaling>
          <c:orientation val="minMax"/>
          <c:max val="1"/>
          <c:min val="-1"/>
        </c:scaling>
        <c:delete val="0"/>
        <c:axPos val="l"/>
        <c:majorGridlines/>
        <c:title>
          <c:tx>
            <c:rich>
              <a:bodyPr/>
              <a:lstStyle/>
              <a:p>
                <a:pPr>
                  <a:defRPr sz="800"/>
                </a:pPr>
                <a:r>
                  <a:rPr lang="en-US" sz="800"/>
                  <a:t>Transverse magnetic field [Gauss]</a:t>
                </a:r>
              </a:p>
            </c:rich>
          </c:tx>
          <c:layout/>
          <c:overlay val="0"/>
        </c:title>
        <c:numFmt formatCode="#,##0.0" sourceLinked="0"/>
        <c:majorTickMark val="none"/>
        <c:minorTickMark val="none"/>
        <c:tickLblPos val="nextTo"/>
        <c:txPr>
          <a:bodyPr/>
          <a:lstStyle/>
          <a:p>
            <a:pPr>
              <a:defRPr sz="800" b="0"/>
            </a:pPr>
            <a:endParaRPr lang="en-US"/>
          </a:p>
        </c:txPr>
        <c:crossAx val="397298304"/>
        <c:crossesAt val="-50"/>
        <c:crossBetween val="midCat"/>
      </c:valAx>
      <c:spPr>
        <a:ln w="22225" cmpd="sng">
          <a:solidFill>
            <a:schemeClr val="tx1">
              <a:tint val="75000"/>
              <a:shade val="95000"/>
              <a:satMod val="105000"/>
            </a:schemeClr>
          </a:solidFill>
          <a:prstDash val="solid"/>
        </a:ln>
      </c:spPr>
    </c:plotArea>
    <c:legend>
      <c:legendPos val="r"/>
      <c:layout>
        <c:manualLayout>
          <c:xMode val="edge"/>
          <c:yMode val="edge"/>
          <c:x val="0.11438110933807692"/>
          <c:y val="9.4978596398962584E-2"/>
          <c:w val="0.38009620890777601"/>
          <c:h val="0.21050811586245985"/>
        </c:manualLayout>
      </c:layout>
      <c:overlay val="0"/>
      <c:txPr>
        <a:bodyPr/>
        <a:lstStyle/>
        <a:p>
          <a:pPr>
            <a:defRPr sz="800"/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 b="1"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0063044479039643"/>
          <c:y val="6.9729520793985852E-2"/>
          <c:w val="0.81019162263941447"/>
          <c:h val="0.84313242495986906"/>
        </c:manualLayout>
      </c:layout>
      <c:scatterChart>
        <c:scatterStyle val="smoothMarker"/>
        <c:varyColors val="0"/>
        <c:ser>
          <c:idx val="0"/>
          <c:order val="0"/>
          <c:tx>
            <c:v>standard</c:v>
          </c:tx>
          <c:spPr>
            <a:ln>
              <a:solidFill>
                <a:srgbClr val="000099"/>
              </a:solidFill>
            </a:ln>
          </c:spPr>
          <c:marker>
            <c:symbol val="none"/>
          </c:marker>
          <c:xVal>
            <c:numRef>
              <c:f>Full_long_standard_orbit_fs_dri!$A$2:$A$10002</c:f>
              <c:numCache>
                <c:formatCode>General</c:formatCode>
                <c:ptCount val="10001"/>
                <c:pt idx="0">
                  <c:v>-140</c:v>
                </c:pt>
                <c:pt idx="1">
                  <c:v>-139.97200000000001</c:v>
                </c:pt>
                <c:pt idx="2">
                  <c:v>-139.94399999999999</c:v>
                </c:pt>
                <c:pt idx="3">
                  <c:v>-139.916</c:v>
                </c:pt>
                <c:pt idx="4">
                  <c:v>-139.88800000000001</c:v>
                </c:pt>
                <c:pt idx="5">
                  <c:v>-139.86000000000001</c:v>
                </c:pt>
                <c:pt idx="6">
                  <c:v>-139.83199999999999</c:v>
                </c:pt>
                <c:pt idx="7">
                  <c:v>-139.804</c:v>
                </c:pt>
                <c:pt idx="8">
                  <c:v>-139.77600000000001</c:v>
                </c:pt>
                <c:pt idx="9">
                  <c:v>-139.74799999999999</c:v>
                </c:pt>
                <c:pt idx="10">
                  <c:v>-139.72</c:v>
                </c:pt>
                <c:pt idx="11">
                  <c:v>-139.69200000000001</c:v>
                </c:pt>
                <c:pt idx="12">
                  <c:v>-139.66399999999999</c:v>
                </c:pt>
                <c:pt idx="13">
                  <c:v>-139.636</c:v>
                </c:pt>
                <c:pt idx="14">
                  <c:v>-139.608</c:v>
                </c:pt>
                <c:pt idx="15">
                  <c:v>-139.58000000000001</c:v>
                </c:pt>
                <c:pt idx="16">
                  <c:v>-139.55199999999999</c:v>
                </c:pt>
                <c:pt idx="17">
                  <c:v>-139.524</c:v>
                </c:pt>
                <c:pt idx="18">
                  <c:v>-139.49600000000001</c:v>
                </c:pt>
                <c:pt idx="19">
                  <c:v>-139.46799999999999</c:v>
                </c:pt>
                <c:pt idx="20">
                  <c:v>-139.44</c:v>
                </c:pt>
                <c:pt idx="21">
                  <c:v>-139.41200000000001</c:v>
                </c:pt>
                <c:pt idx="22">
                  <c:v>-139.38399999999999</c:v>
                </c:pt>
                <c:pt idx="23">
                  <c:v>-139.35599999999999</c:v>
                </c:pt>
                <c:pt idx="24">
                  <c:v>-139.328</c:v>
                </c:pt>
                <c:pt idx="25">
                  <c:v>-139.30000000000001</c:v>
                </c:pt>
                <c:pt idx="26">
                  <c:v>-139.27199999999999</c:v>
                </c:pt>
                <c:pt idx="27">
                  <c:v>-139.244</c:v>
                </c:pt>
                <c:pt idx="28">
                  <c:v>-139.21600000000001</c:v>
                </c:pt>
                <c:pt idx="29">
                  <c:v>-139.18799999999999</c:v>
                </c:pt>
                <c:pt idx="30">
                  <c:v>-139.16</c:v>
                </c:pt>
                <c:pt idx="31">
                  <c:v>-139.13200000000001</c:v>
                </c:pt>
                <c:pt idx="32">
                  <c:v>-139.10400000000001</c:v>
                </c:pt>
                <c:pt idx="33">
                  <c:v>-139.07599999999999</c:v>
                </c:pt>
                <c:pt idx="34">
                  <c:v>-139.048</c:v>
                </c:pt>
                <c:pt idx="35">
                  <c:v>-139.02000000000001</c:v>
                </c:pt>
                <c:pt idx="36">
                  <c:v>-138.99199999999999</c:v>
                </c:pt>
                <c:pt idx="37">
                  <c:v>-138.964</c:v>
                </c:pt>
                <c:pt idx="38">
                  <c:v>-138.93600000000001</c:v>
                </c:pt>
                <c:pt idx="39">
                  <c:v>-138.90799999999999</c:v>
                </c:pt>
                <c:pt idx="40">
                  <c:v>-138.88</c:v>
                </c:pt>
                <c:pt idx="41">
                  <c:v>-138.852</c:v>
                </c:pt>
                <c:pt idx="42">
                  <c:v>-138.82400000000001</c:v>
                </c:pt>
                <c:pt idx="43">
                  <c:v>-138.79599999999999</c:v>
                </c:pt>
                <c:pt idx="44">
                  <c:v>-138.768</c:v>
                </c:pt>
                <c:pt idx="45">
                  <c:v>-138.74</c:v>
                </c:pt>
                <c:pt idx="46">
                  <c:v>-138.71199999999999</c:v>
                </c:pt>
                <c:pt idx="47">
                  <c:v>-138.684</c:v>
                </c:pt>
                <c:pt idx="48">
                  <c:v>-138.65600000000001</c:v>
                </c:pt>
                <c:pt idx="49">
                  <c:v>-138.62799999999999</c:v>
                </c:pt>
                <c:pt idx="50">
                  <c:v>-138.6</c:v>
                </c:pt>
                <c:pt idx="51">
                  <c:v>-138.572</c:v>
                </c:pt>
                <c:pt idx="52">
                  <c:v>-138.54400000000001</c:v>
                </c:pt>
                <c:pt idx="53">
                  <c:v>-138.51599999999999</c:v>
                </c:pt>
                <c:pt idx="54">
                  <c:v>-138.488</c:v>
                </c:pt>
                <c:pt idx="55">
                  <c:v>-138.46</c:v>
                </c:pt>
                <c:pt idx="56">
                  <c:v>-138.43199999999999</c:v>
                </c:pt>
                <c:pt idx="57">
                  <c:v>-138.404</c:v>
                </c:pt>
                <c:pt idx="58">
                  <c:v>-138.376</c:v>
                </c:pt>
                <c:pt idx="59">
                  <c:v>-138.34800000000001</c:v>
                </c:pt>
                <c:pt idx="60">
                  <c:v>-138.32</c:v>
                </c:pt>
                <c:pt idx="61">
                  <c:v>-138.292</c:v>
                </c:pt>
                <c:pt idx="62">
                  <c:v>-138.26400000000001</c:v>
                </c:pt>
                <c:pt idx="63">
                  <c:v>-138.23599999999999</c:v>
                </c:pt>
                <c:pt idx="64">
                  <c:v>-138.208</c:v>
                </c:pt>
                <c:pt idx="65">
                  <c:v>-138.18</c:v>
                </c:pt>
                <c:pt idx="66">
                  <c:v>-138.15199999999999</c:v>
                </c:pt>
                <c:pt idx="67">
                  <c:v>-138.124</c:v>
                </c:pt>
                <c:pt idx="68">
                  <c:v>-138.096</c:v>
                </c:pt>
                <c:pt idx="69">
                  <c:v>-138.06800000000001</c:v>
                </c:pt>
                <c:pt idx="70">
                  <c:v>-138.04</c:v>
                </c:pt>
                <c:pt idx="71">
                  <c:v>-138.012</c:v>
                </c:pt>
                <c:pt idx="72">
                  <c:v>-137.98400000000001</c:v>
                </c:pt>
                <c:pt idx="73">
                  <c:v>-137.95599999999999</c:v>
                </c:pt>
                <c:pt idx="74">
                  <c:v>-137.928</c:v>
                </c:pt>
                <c:pt idx="75">
                  <c:v>-137.9</c:v>
                </c:pt>
                <c:pt idx="76">
                  <c:v>-137.87200000000001</c:v>
                </c:pt>
                <c:pt idx="77">
                  <c:v>-137.84399999999999</c:v>
                </c:pt>
                <c:pt idx="78">
                  <c:v>-137.816</c:v>
                </c:pt>
                <c:pt idx="79">
                  <c:v>-137.78800000000001</c:v>
                </c:pt>
                <c:pt idx="80">
                  <c:v>-137.76</c:v>
                </c:pt>
                <c:pt idx="81">
                  <c:v>-137.732</c:v>
                </c:pt>
                <c:pt idx="82">
                  <c:v>-137.70400000000001</c:v>
                </c:pt>
                <c:pt idx="83">
                  <c:v>-137.67599999999999</c:v>
                </c:pt>
                <c:pt idx="84">
                  <c:v>-137.648</c:v>
                </c:pt>
                <c:pt idx="85">
                  <c:v>-137.62</c:v>
                </c:pt>
                <c:pt idx="86">
                  <c:v>-137.59200000000001</c:v>
                </c:pt>
                <c:pt idx="87">
                  <c:v>-137.56399999999999</c:v>
                </c:pt>
                <c:pt idx="88">
                  <c:v>-137.536</c:v>
                </c:pt>
                <c:pt idx="89">
                  <c:v>-137.50800000000001</c:v>
                </c:pt>
                <c:pt idx="90">
                  <c:v>-137.47999999999999</c:v>
                </c:pt>
                <c:pt idx="91">
                  <c:v>-137.452</c:v>
                </c:pt>
                <c:pt idx="92">
                  <c:v>-137.42400000000001</c:v>
                </c:pt>
                <c:pt idx="93">
                  <c:v>-137.39599999999999</c:v>
                </c:pt>
                <c:pt idx="94">
                  <c:v>-137.36799999999999</c:v>
                </c:pt>
                <c:pt idx="95">
                  <c:v>-137.34</c:v>
                </c:pt>
                <c:pt idx="96">
                  <c:v>-137.31200000000001</c:v>
                </c:pt>
                <c:pt idx="97">
                  <c:v>-137.28399999999999</c:v>
                </c:pt>
                <c:pt idx="98">
                  <c:v>-137.256</c:v>
                </c:pt>
                <c:pt idx="99">
                  <c:v>-137.22800000000001</c:v>
                </c:pt>
                <c:pt idx="100">
                  <c:v>-137.19999999999999</c:v>
                </c:pt>
                <c:pt idx="101">
                  <c:v>-137.172</c:v>
                </c:pt>
                <c:pt idx="102">
                  <c:v>-137.14400000000001</c:v>
                </c:pt>
                <c:pt idx="103">
                  <c:v>-137.11600000000001</c:v>
                </c:pt>
                <c:pt idx="104">
                  <c:v>-137.08799999999999</c:v>
                </c:pt>
                <c:pt idx="105">
                  <c:v>-137.06</c:v>
                </c:pt>
                <c:pt idx="106">
                  <c:v>-137.03200000000001</c:v>
                </c:pt>
                <c:pt idx="107">
                  <c:v>-137.00399999999999</c:v>
                </c:pt>
                <c:pt idx="108">
                  <c:v>-136.976</c:v>
                </c:pt>
                <c:pt idx="109">
                  <c:v>-136.94800000000001</c:v>
                </c:pt>
                <c:pt idx="110">
                  <c:v>-136.91999999999999</c:v>
                </c:pt>
                <c:pt idx="111">
                  <c:v>-136.892</c:v>
                </c:pt>
                <c:pt idx="112">
                  <c:v>-136.864</c:v>
                </c:pt>
                <c:pt idx="113">
                  <c:v>-136.83600000000001</c:v>
                </c:pt>
                <c:pt idx="114">
                  <c:v>-136.80799999999999</c:v>
                </c:pt>
                <c:pt idx="115">
                  <c:v>-136.78</c:v>
                </c:pt>
                <c:pt idx="116">
                  <c:v>-136.75200000000001</c:v>
                </c:pt>
                <c:pt idx="117">
                  <c:v>-136.72399999999999</c:v>
                </c:pt>
                <c:pt idx="118">
                  <c:v>-136.696</c:v>
                </c:pt>
                <c:pt idx="119">
                  <c:v>-136.66800000000001</c:v>
                </c:pt>
                <c:pt idx="120">
                  <c:v>-136.63999999999999</c:v>
                </c:pt>
                <c:pt idx="121">
                  <c:v>-136.61199999999999</c:v>
                </c:pt>
                <c:pt idx="122">
                  <c:v>-136.584</c:v>
                </c:pt>
                <c:pt idx="123">
                  <c:v>-136.55600000000001</c:v>
                </c:pt>
                <c:pt idx="124">
                  <c:v>-136.52799999999999</c:v>
                </c:pt>
                <c:pt idx="125">
                  <c:v>-136.5</c:v>
                </c:pt>
                <c:pt idx="126">
                  <c:v>-136.47200000000001</c:v>
                </c:pt>
                <c:pt idx="127">
                  <c:v>-136.44399999999999</c:v>
                </c:pt>
                <c:pt idx="128">
                  <c:v>-136.416</c:v>
                </c:pt>
                <c:pt idx="129">
                  <c:v>-136.38800000000001</c:v>
                </c:pt>
                <c:pt idx="130">
                  <c:v>-136.36000000000001</c:v>
                </c:pt>
                <c:pt idx="131">
                  <c:v>-136.33199999999999</c:v>
                </c:pt>
                <c:pt idx="132">
                  <c:v>-136.304</c:v>
                </c:pt>
                <c:pt idx="133">
                  <c:v>-136.27600000000001</c:v>
                </c:pt>
                <c:pt idx="134">
                  <c:v>-136.24799999999999</c:v>
                </c:pt>
                <c:pt idx="135">
                  <c:v>-136.22</c:v>
                </c:pt>
                <c:pt idx="136">
                  <c:v>-136.19200000000001</c:v>
                </c:pt>
                <c:pt idx="137">
                  <c:v>-136.16399999999999</c:v>
                </c:pt>
                <c:pt idx="138">
                  <c:v>-136.136</c:v>
                </c:pt>
                <c:pt idx="139">
                  <c:v>-136.108</c:v>
                </c:pt>
                <c:pt idx="140">
                  <c:v>-136.08000000000001</c:v>
                </c:pt>
                <c:pt idx="141">
                  <c:v>-136.05199999999999</c:v>
                </c:pt>
                <c:pt idx="142">
                  <c:v>-136.024</c:v>
                </c:pt>
                <c:pt idx="143">
                  <c:v>-135.99600000000001</c:v>
                </c:pt>
                <c:pt idx="144">
                  <c:v>-135.96799999999999</c:v>
                </c:pt>
                <c:pt idx="145">
                  <c:v>-135.94</c:v>
                </c:pt>
                <c:pt idx="146">
                  <c:v>-135.91200000000001</c:v>
                </c:pt>
                <c:pt idx="147">
                  <c:v>-135.88399999999999</c:v>
                </c:pt>
                <c:pt idx="148">
                  <c:v>-135.85599999999999</c:v>
                </c:pt>
                <c:pt idx="149">
                  <c:v>-135.828</c:v>
                </c:pt>
                <c:pt idx="150">
                  <c:v>-135.80000000000001</c:v>
                </c:pt>
                <c:pt idx="151">
                  <c:v>-135.77199999999999</c:v>
                </c:pt>
                <c:pt idx="152">
                  <c:v>-135.744</c:v>
                </c:pt>
                <c:pt idx="153">
                  <c:v>-135.71600000000001</c:v>
                </c:pt>
                <c:pt idx="154">
                  <c:v>-135.68799999999999</c:v>
                </c:pt>
                <c:pt idx="155">
                  <c:v>-135.66</c:v>
                </c:pt>
                <c:pt idx="156">
                  <c:v>-135.63200000000001</c:v>
                </c:pt>
                <c:pt idx="157">
                  <c:v>-135.60400000000001</c:v>
                </c:pt>
                <c:pt idx="158">
                  <c:v>-135.57599999999999</c:v>
                </c:pt>
                <c:pt idx="159">
                  <c:v>-135.548</c:v>
                </c:pt>
                <c:pt idx="160">
                  <c:v>-135.52000000000001</c:v>
                </c:pt>
                <c:pt idx="161">
                  <c:v>-135.49199999999999</c:v>
                </c:pt>
                <c:pt idx="162">
                  <c:v>-135.464</c:v>
                </c:pt>
                <c:pt idx="163">
                  <c:v>-135.43600000000001</c:v>
                </c:pt>
                <c:pt idx="164">
                  <c:v>-135.40799999999999</c:v>
                </c:pt>
                <c:pt idx="165">
                  <c:v>-135.38</c:v>
                </c:pt>
                <c:pt idx="166">
                  <c:v>-135.352</c:v>
                </c:pt>
                <c:pt idx="167">
                  <c:v>-135.32400000000001</c:v>
                </c:pt>
                <c:pt idx="168">
                  <c:v>-135.29599999999999</c:v>
                </c:pt>
                <c:pt idx="169">
                  <c:v>-135.268</c:v>
                </c:pt>
                <c:pt idx="170">
                  <c:v>-135.24</c:v>
                </c:pt>
                <c:pt idx="171">
                  <c:v>-135.21199999999999</c:v>
                </c:pt>
                <c:pt idx="172">
                  <c:v>-135.184</c:v>
                </c:pt>
                <c:pt idx="173">
                  <c:v>-135.15600000000001</c:v>
                </c:pt>
                <c:pt idx="174">
                  <c:v>-135.12799999999999</c:v>
                </c:pt>
                <c:pt idx="175">
                  <c:v>-135.1</c:v>
                </c:pt>
                <c:pt idx="176">
                  <c:v>-135.072</c:v>
                </c:pt>
                <c:pt idx="177">
                  <c:v>-135.04400000000001</c:v>
                </c:pt>
                <c:pt idx="178">
                  <c:v>-135.01599999999999</c:v>
                </c:pt>
                <c:pt idx="179">
                  <c:v>-134.988</c:v>
                </c:pt>
                <c:pt idx="180">
                  <c:v>-134.96</c:v>
                </c:pt>
                <c:pt idx="181">
                  <c:v>-134.93199999999999</c:v>
                </c:pt>
                <c:pt idx="182">
                  <c:v>-134.904</c:v>
                </c:pt>
                <c:pt idx="183">
                  <c:v>-134.876</c:v>
                </c:pt>
                <c:pt idx="184">
                  <c:v>-134.84800000000001</c:v>
                </c:pt>
                <c:pt idx="185">
                  <c:v>-134.82</c:v>
                </c:pt>
                <c:pt idx="186">
                  <c:v>-134.792</c:v>
                </c:pt>
                <c:pt idx="187">
                  <c:v>-134.76400000000001</c:v>
                </c:pt>
                <c:pt idx="188">
                  <c:v>-134.73599999999999</c:v>
                </c:pt>
                <c:pt idx="189">
                  <c:v>-134.708</c:v>
                </c:pt>
                <c:pt idx="190">
                  <c:v>-134.68</c:v>
                </c:pt>
                <c:pt idx="191">
                  <c:v>-134.65199999999999</c:v>
                </c:pt>
                <c:pt idx="192">
                  <c:v>-134.624</c:v>
                </c:pt>
                <c:pt idx="193">
                  <c:v>-134.596</c:v>
                </c:pt>
                <c:pt idx="194">
                  <c:v>-134.56800000000001</c:v>
                </c:pt>
                <c:pt idx="195">
                  <c:v>-134.54</c:v>
                </c:pt>
                <c:pt idx="196">
                  <c:v>-134.512</c:v>
                </c:pt>
                <c:pt idx="197">
                  <c:v>-134.48400000000001</c:v>
                </c:pt>
                <c:pt idx="198">
                  <c:v>-134.45599999999999</c:v>
                </c:pt>
                <c:pt idx="199">
                  <c:v>-134.428</c:v>
                </c:pt>
                <c:pt idx="200">
                  <c:v>-134.4</c:v>
                </c:pt>
                <c:pt idx="201">
                  <c:v>-134.37200000000001</c:v>
                </c:pt>
                <c:pt idx="202">
                  <c:v>-134.34399999999999</c:v>
                </c:pt>
                <c:pt idx="203">
                  <c:v>-134.316</c:v>
                </c:pt>
                <c:pt idx="204">
                  <c:v>-134.28800000000001</c:v>
                </c:pt>
                <c:pt idx="205">
                  <c:v>-134.26</c:v>
                </c:pt>
                <c:pt idx="206">
                  <c:v>-134.232</c:v>
                </c:pt>
                <c:pt idx="207">
                  <c:v>-134.20400000000001</c:v>
                </c:pt>
                <c:pt idx="208">
                  <c:v>-134.17599999999999</c:v>
                </c:pt>
                <c:pt idx="209">
                  <c:v>-134.148</c:v>
                </c:pt>
                <c:pt idx="210">
                  <c:v>-134.12</c:v>
                </c:pt>
                <c:pt idx="211">
                  <c:v>-134.09200000000001</c:v>
                </c:pt>
                <c:pt idx="212">
                  <c:v>-134.06399999999999</c:v>
                </c:pt>
                <c:pt idx="213">
                  <c:v>-134.036</c:v>
                </c:pt>
                <c:pt idx="214">
                  <c:v>-134.00800000000001</c:v>
                </c:pt>
                <c:pt idx="215">
                  <c:v>-133.97999999999999</c:v>
                </c:pt>
                <c:pt idx="216">
                  <c:v>-133.952</c:v>
                </c:pt>
                <c:pt idx="217">
                  <c:v>-133.92400000000001</c:v>
                </c:pt>
                <c:pt idx="218">
                  <c:v>-133.89599999999999</c:v>
                </c:pt>
                <c:pt idx="219">
                  <c:v>-133.86799999999999</c:v>
                </c:pt>
                <c:pt idx="220">
                  <c:v>-133.84</c:v>
                </c:pt>
                <c:pt idx="221">
                  <c:v>-133.81200000000001</c:v>
                </c:pt>
                <c:pt idx="222">
                  <c:v>-133.78399999999999</c:v>
                </c:pt>
                <c:pt idx="223">
                  <c:v>-133.756</c:v>
                </c:pt>
                <c:pt idx="224">
                  <c:v>-133.72800000000001</c:v>
                </c:pt>
                <c:pt idx="225">
                  <c:v>-133.69999999999999</c:v>
                </c:pt>
                <c:pt idx="226">
                  <c:v>-133.672</c:v>
                </c:pt>
                <c:pt idx="227">
                  <c:v>-133.64400000000001</c:v>
                </c:pt>
                <c:pt idx="228">
                  <c:v>-133.61600000000001</c:v>
                </c:pt>
                <c:pt idx="229">
                  <c:v>-133.58799999999999</c:v>
                </c:pt>
                <c:pt idx="230">
                  <c:v>-133.56</c:v>
                </c:pt>
                <c:pt idx="231">
                  <c:v>-133.53200000000001</c:v>
                </c:pt>
                <c:pt idx="232">
                  <c:v>-133.50399999999999</c:v>
                </c:pt>
                <c:pt idx="233">
                  <c:v>-133.476</c:v>
                </c:pt>
                <c:pt idx="234">
                  <c:v>-133.44800000000001</c:v>
                </c:pt>
                <c:pt idx="235">
                  <c:v>-133.41999999999999</c:v>
                </c:pt>
                <c:pt idx="236">
                  <c:v>-133.392</c:v>
                </c:pt>
                <c:pt idx="237">
                  <c:v>-133.364</c:v>
                </c:pt>
                <c:pt idx="238">
                  <c:v>-133.33600000000001</c:v>
                </c:pt>
                <c:pt idx="239">
                  <c:v>-133.30799999999999</c:v>
                </c:pt>
                <c:pt idx="240">
                  <c:v>-133.28</c:v>
                </c:pt>
                <c:pt idx="241">
                  <c:v>-133.25200000000001</c:v>
                </c:pt>
                <c:pt idx="242">
                  <c:v>-133.22399999999999</c:v>
                </c:pt>
                <c:pt idx="243">
                  <c:v>-133.196</c:v>
                </c:pt>
                <c:pt idx="244">
                  <c:v>-133.16800000000001</c:v>
                </c:pt>
                <c:pt idx="245">
                  <c:v>-133.13999999999999</c:v>
                </c:pt>
                <c:pt idx="246">
                  <c:v>-133.11199999999999</c:v>
                </c:pt>
                <c:pt idx="247">
                  <c:v>-133.084</c:v>
                </c:pt>
                <c:pt idx="248">
                  <c:v>-133.05600000000001</c:v>
                </c:pt>
                <c:pt idx="249">
                  <c:v>-133.02799999999999</c:v>
                </c:pt>
                <c:pt idx="250">
                  <c:v>-133</c:v>
                </c:pt>
                <c:pt idx="251">
                  <c:v>-132.97200000000001</c:v>
                </c:pt>
                <c:pt idx="252">
                  <c:v>-132.94399999999999</c:v>
                </c:pt>
                <c:pt idx="253">
                  <c:v>-132.916</c:v>
                </c:pt>
                <c:pt idx="254">
                  <c:v>-132.88800000000001</c:v>
                </c:pt>
                <c:pt idx="255">
                  <c:v>-132.86000000000001</c:v>
                </c:pt>
                <c:pt idx="256">
                  <c:v>-132.83199999999999</c:v>
                </c:pt>
                <c:pt idx="257">
                  <c:v>-132.804</c:v>
                </c:pt>
                <c:pt idx="258">
                  <c:v>-132.77600000000001</c:v>
                </c:pt>
                <c:pt idx="259">
                  <c:v>-132.74799999999999</c:v>
                </c:pt>
                <c:pt idx="260">
                  <c:v>-132.72</c:v>
                </c:pt>
                <c:pt idx="261">
                  <c:v>-132.69200000000001</c:v>
                </c:pt>
                <c:pt idx="262">
                  <c:v>-132.66399999999999</c:v>
                </c:pt>
                <c:pt idx="263">
                  <c:v>-132.636</c:v>
                </c:pt>
                <c:pt idx="264">
                  <c:v>-132.608</c:v>
                </c:pt>
                <c:pt idx="265">
                  <c:v>-132.58000000000001</c:v>
                </c:pt>
                <c:pt idx="266">
                  <c:v>-132.55199999999999</c:v>
                </c:pt>
                <c:pt idx="267">
                  <c:v>-132.524</c:v>
                </c:pt>
                <c:pt idx="268">
                  <c:v>-132.49600000000001</c:v>
                </c:pt>
                <c:pt idx="269">
                  <c:v>-132.46799999999999</c:v>
                </c:pt>
                <c:pt idx="270">
                  <c:v>-132.44</c:v>
                </c:pt>
                <c:pt idx="271">
                  <c:v>-132.41200000000001</c:v>
                </c:pt>
                <c:pt idx="272">
                  <c:v>-132.38399999999999</c:v>
                </c:pt>
                <c:pt idx="273">
                  <c:v>-132.35599999999999</c:v>
                </c:pt>
                <c:pt idx="274">
                  <c:v>-132.328</c:v>
                </c:pt>
                <c:pt idx="275">
                  <c:v>-132.30000000000001</c:v>
                </c:pt>
                <c:pt idx="276">
                  <c:v>-132.27199999999999</c:v>
                </c:pt>
                <c:pt idx="277">
                  <c:v>-132.244</c:v>
                </c:pt>
                <c:pt idx="278">
                  <c:v>-132.21600000000001</c:v>
                </c:pt>
                <c:pt idx="279">
                  <c:v>-132.18799999999999</c:v>
                </c:pt>
                <c:pt idx="280">
                  <c:v>-132.16</c:v>
                </c:pt>
                <c:pt idx="281">
                  <c:v>-132.13200000000001</c:v>
                </c:pt>
                <c:pt idx="282">
                  <c:v>-132.10400000000001</c:v>
                </c:pt>
                <c:pt idx="283">
                  <c:v>-132.07599999999999</c:v>
                </c:pt>
                <c:pt idx="284">
                  <c:v>-132.048</c:v>
                </c:pt>
                <c:pt idx="285">
                  <c:v>-132.02000000000001</c:v>
                </c:pt>
                <c:pt idx="286">
                  <c:v>-131.99199999999999</c:v>
                </c:pt>
                <c:pt idx="287">
                  <c:v>-131.964</c:v>
                </c:pt>
                <c:pt idx="288">
                  <c:v>-131.93600000000001</c:v>
                </c:pt>
                <c:pt idx="289">
                  <c:v>-131.90799999999999</c:v>
                </c:pt>
                <c:pt idx="290">
                  <c:v>-131.88</c:v>
                </c:pt>
                <c:pt idx="291">
                  <c:v>-131.852</c:v>
                </c:pt>
                <c:pt idx="292">
                  <c:v>-131.82400000000001</c:v>
                </c:pt>
                <c:pt idx="293">
                  <c:v>-131.79599999999999</c:v>
                </c:pt>
                <c:pt idx="294">
                  <c:v>-131.768</c:v>
                </c:pt>
                <c:pt idx="295">
                  <c:v>-131.74</c:v>
                </c:pt>
                <c:pt idx="296">
                  <c:v>-131.71199999999999</c:v>
                </c:pt>
                <c:pt idx="297">
                  <c:v>-131.684</c:v>
                </c:pt>
                <c:pt idx="298">
                  <c:v>-131.65600000000001</c:v>
                </c:pt>
                <c:pt idx="299">
                  <c:v>-131.62799999999999</c:v>
                </c:pt>
                <c:pt idx="300">
                  <c:v>-131.6</c:v>
                </c:pt>
                <c:pt idx="301">
                  <c:v>-131.572</c:v>
                </c:pt>
                <c:pt idx="302">
                  <c:v>-131.54400000000001</c:v>
                </c:pt>
                <c:pt idx="303">
                  <c:v>-131.51599999999999</c:v>
                </c:pt>
                <c:pt idx="304">
                  <c:v>-131.488</c:v>
                </c:pt>
                <c:pt idx="305">
                  <c:v>-131.46</c:v>
                </c:pt>
                <c:pt idx="306">
                  <c:v>-131.43199999999999</c:v>
                </c:pt>
                <c:pt idx="307">
                  <c:v>-131.404</c:v>
                </c:pt>
                <c:pt idx="308">
                  <c:v>-131.376</c:v>
                </c:pt>
                <c:pt idx="309">
                  <c:v>-131.34800000000001</c:v>
                </c:pt>
                <c:pt idx="310">
                  <c:v>-131.32</c:v>
                </c:pt>
                <c:pt idx="311">
                  <c:v>-131.292</c:v>
                </c:pt>
                <c:pt idx="312">
                  <c:v>-131.26400000000001</c:v>
                </c:pt>
                <c:pt idx="313">
                  <c:v>-131.23599999999999</c:v>
                </c:pt>
                <c:pt idx="314">
                  <c:v>-131.208</c:v>
                </c:pt>
                <c:pt idx="315">
                  <c:v>-131.18</c:v>
                </c:pt>
                <c:pt idx="316">
                  <c:v>-131.15199999999999</c:v>
                </c:pt>
                <c:pt idx="317">
                  <c:v>-131.124</c:v>
                </c:pt>
                <c:pt idx="318">
                  <c:v>-131.096</c:v>
                </c:pt>
                <c:pt idx="319">
                  <c:v>-131.06800000000001</c:v>
                </c:pt>
                <c:pt idx="320">
                  <c:v>-131.04</c:v>
                </c:pt>
                <c:pt idx="321">
                  <c:v>-131.012</c:v>
                </c:pt>
                <c:pt idx="322">
                  <c:v>-130.98400000000001</c:v>
                </c:pt>
                <c:pt idx="323">
                  <c:v>-130.95599999999999</c:v>
                </c:pt>
                <c:pt idx="324">
                  <c:v>-130.928</c:v>
                </c:pt>
                <c:pt idx="325">
                  <c:v>-130.9</c:v>
                </c:pt>
                <c:pt idx="326">
                  <c:v>-130.87200000000001</c:v>
                </c:pt>
                <c:pt idx="327">
                  <c:v>-130.84399999999999</c:v>
                </c:pt>
                <c:pt idx="328">
                  <c:v>-130.816</c:v>
                </c:pt>
                <c:pt idx="329">
                  <c:v>-130.78800000000001</c:v>
                </c:pt>
                <c:pt idx="330">
                  <c:v>-130.76</c:v>
                </c:pt>
                <c:pt idx="331">
                  <c:v>-130.732</c:v>
                </c:pt>
                <c:pt idx="332">
                  <c:v>-130.70400000000001</c:v>
                </c:pt>
                <c:pt idx="333">
                  <c:v>-130.67599999999999</c:v>
                </c:pt>
                <c:pt idx="334">
                  <c:v>-130.648</c:v>
                </c:pt>
                <c:pt idx="335">
                  <c:v>-130.62</c:v>
                </c:pt>
                <c:pt idx="336">
                  <c:v>-130.59200000000001</c:v>
                </c:pt>
                <c:pt idx="337">
                  <c:v>-130.56399999999999</c:v>
                </c:pt>
                <c:pt idx="338">
                  <c:v>-130.536</c:v>
                </c:pt>
                <c:pt idx="339">
                  <c:v>-130.50800000000001</c:v>
                </c:pt>
                <c:pt idx="340">
                  <c:v>-130.47999999999999</c:v>
                </c:pt>
                <c:pt idx="341">
                  <c:v>-130.452</c:v>
                </c:pt>
                <c:pt idx="342">
                  <c:v>-130.42400000000001</c:v>
                </c:pt>
                <c:pt idx="343">
                  <c:v>-130.39599999999999</c:v>
                </c:pt>
                <c:pt idx="344">
                  <c:v>-130.36799999999999</c:v>
                </c:pt>
                <c:pt idx="345">
                  <c:v>-130.34</c:v>
                </c:pt>
                <c:pt idx="346">
                  <c:v>-130.31200000000001</c:v>
                </c:pt>
                <c:pt idx="347">
                  <c:v>-130.28399999999999</c:v>
                </c:pt>
                <c:pt idx="348">
                  <c:v>-130.256</c:v>
                </c:pt>
                <c:pt idx="349">
                  <c:v>-130.22800000000001</c:v>
                </c:pt>
                <c:pt idx="350">
                  <c:v>-130.19999999999999</c:v>
                </c:pt>
                <c:pt idx="351">
                  <c:v>-130.172</c:v>
                </c:pt>
                <c:pt idx="352">
                  <c:v>-130.14400000000001</c:v>
                </c:pt>
                <c:pt idx="353">
                  <c:v>-130.11600000000001</c:v>
                </c:pt>
                <c:pt idx="354">
                  <c:v>-130.08799999999999</c:v>
                </c:pt>
                <c:pt idx="355">
                  <c:v>-130.06</c:v>
                </c:pt>
                <c:pt idx="356">
                  <c:v>-130.03200000000001</c:v>
                </c:pt>
                <c:pt idx="357">
                  <c:v>-130.00399999999999</c:v>
                </c:pt>
                <c:pt idx="358">
                  <c:v>-129.976</c:v>
                </c:pt>
                <c:pt idx="359">
                  <c:v>-129.94800000000001</c:v>
                </c:pt>
                <c:pt idx="360">
                  <c:v>-129.91999999999999</c:v>
                </c:pt>
                <c:pt idx="361">
                  <c:v>-129.892</c:v>
                </c:pt>
                <c:pt idx="362">
                  <c:v>-129.864</c:v>
                </c:pt>
                <c:pt idx="363">
                  <c:v>-129.83600000000001</c:v>
                </c:pt>
                <c:pt idx="364">
                  <c:v>-129.80799999999999</c:v>
                </c:pt>
                <c:pt idx="365">
                  <c:v>-129.78</c:v>
                </c:pt>
                <c:pt idx="366">
                  <c:v>-129.75200000000001</c:v>
                </c:pt>
                <c:pt idx="367">
                  <c:v>-129.72399999999999</c:v>
                </c:pt>
                <c:pt idx="368">
                  <c:v>-129.696</c:v>
                </c:pt>
                <c:pt idx="369">
                  <c:v>-129.66800000000001</c:v>
                </c:pt>
                <c:pt idx="370">
                  <c:v>-129.63999999999999</c:v>
                </c:pt>
                <c:pt idx="371">
                  <c:v>-129.61199999999999</c:v>
                </c:pt>
                <c:pt idx="372">
                  <c:v>-129.584</c:v>
                </c:pt>
                <c:pt idx="373">
                  <c:v>-129.55600000000001</c:v>
                </c:pt>
                <c:pt idx="374">
                  <c:v>-129.52799999999999</c:v>
                </c:pt>
                <c:pt idx="375">
                  <c:v>-129.5</c:v>
                </c:pt>
                <c:pt idx="376">
                  <c:v>-129.47200000000001</c:v>
                </c:pt>
                <c:pt idx="377">
                  <c:v>-129.44399999999999</c:v>
                </c:pt>
                <c:pt idx="378">
                  <c:v>-129.416</c:v>
                </c:pt>
                <c:pt idx="379">
                  <c:v>-129.38800000000001</c:v>
                </c:pt>
                <c:pt idx="380">
                  <c:v>-129.36000000000001</c:v>
                </c:pt>
                <c:pt idx="381">
                  <c:v>-129.33199999999999</c:v>
                </c:pt>
                <c:pt idx="382">
                  <c:v>-129.304</c:v>
                </c:pt>
                <c:pt idx="383">
                  <c:v>-129.27600000000001</c:v>
                </c:pt>
                <c:pt idx="384">
                  <c:v>-129.24799999999999</c:v>
                </c:pt>
                <c:pt idx="385">
                  <c:v>-129.22</c:v>
                </c:pt>
                <c:pt idx="386">
                  <c:v>-129.19200000000001</c:v>
                </c:pt>
                <c:pt idx="387">
                  <c:v>-129.16399999999999</c:v>
                </c:pt>
                <c:pt idx="388">
                  <c:v>-129.136</c:v>
                </c:pt>
                <c:pt idx="389">
                  <c:v>-129.108</c:v>
                </c:pt>
                <c:pt idx="390">
                  <c:v>-129.08000000000001</c:v>
                </c:pt>
                <c:pt idx="391">
                  <c:v>-129.05199999999999</c:v>
                </c:pt>
                <c:pt idx="392">
                  <c:v>-129.024</c:v>
                </c:pt>
                <c:pt idx="393">
                  <c:v>-128.99600000000001</c:v>
                </c:pt>
                <c:pt idx="394">
                  <c:v>-128.96799999999999</c:v>
                </c:pt>
                <c:pt idx="395">
                  <c:v>-128.94</c:v>
                </c:pt>
                <c:pt idx="396">
                  <c:v>-128.91200000000001</c:v>
                </c:pt>
                <c:pt idx="397">
                  <c:v>-128.88399999999999</c:v>
                </c:pt>
                <c:pt idx="398">
                  <c:v>-128.85599999999999</c:v>
                </c:pt>
                <c:pt idx="399">
                  <c:v>-128.828</c:v>
                </c:pt>
                <c:pt idx="400">
                  <c:v>-128.80000000000001</c:v>
                </c:pt>
                <c:pt idx="401">
                  <c:v>-128.77199999999999</c:v>
                </c:pt>
                <c:pt idx="402">
                  <c:v>-128.744</c:v>
                </c:pt>
                <c:pt idx="403">
                  <c:v>-128.71600000000001</c:v>
                </c:pt>
                <c:pt idx="404">
                  <c:v>-128.68799999999999</c:v>
                </c:pt>
                <c:pt idx="405">
                  <c:v>-128.66</c:v>
                </c:pt>
                <c:pt idx="406">
                  <c:v>-128.63200000000001</c:v>
                </c:pt>
                <c:pt idx="407">
                  <c:v>-128.60400000000001</c:v>
                </c:pt>
                <c:pt idx="408">
                  <c:v>-128.57599999999999</c:v>
                </c:pt>
                <c:pt idx="409">
                  <c:v>-128.548</c:v>
                </c:pt>
                <c:pt idx="410">
                  <c:v>-128.52000000000001</c:v>
                </c:pt>
                <c:pt idx="411">
                  <c:v>-128.49199999999999</c:v>
                </c:pt>
                <c:pt idx="412">
                  <c:v>-128.464</c:v>
                </c:pt>
                <c:pt idx="413">
                  <c:v>-128.43600000000001</c:v>
                </c:pt>
                <c:pt idx="414">
                  <c:v>-128.40799999999999</c:v>
                </c:pt>
                <c:pt idx="415">
                  <c:v>-128.38</c:v>
                </c:pt>
                <c:pt idx="416">
                  <c:v>-128.352</c:v>
                </c:pt>
                <c:pt idx="417">
                  <c:v>-128.32400000000001</c:v>
                </c:pt>
                <c:pt idx="418">
                  <c:v>-128.29599999999999</c:v>
                </c:pt>
                <c:pt idx="419">
                  <c:v>-128.268</c:v>
                </c:pt>
                <c:pt idx="420">
                  <c:v>-128.24</c:v>
                </c:pt>
                <c:pt idx="421">
                  <c:v>-128.21199999999999</c:v>
                </c:pt>
                <c:pt idx="422">
                  <c:v>-128.184</c:v>
                </c:pt>
                <c:pt idx="423">
                  <c:v>-128.15600000000001</c:v>
                </c:pt>
                <c:pt idx="424">
                  <c:v>-128.12799999999999</c:v>
                </c:pt>
                <c:pt idx="425">
                  <c:v>-128.1</c:v>
                </c:pt>
                <c:pt idx="426">
                  <c:v>-128.072</c:v>
                </c:pt>
                <c:pt idx="427">
                  <c:v>-128.04400000000001</c:v>
                </c:pt>
                <c:pt idx="428">
                  <c:v>-128.01599999999999</c:v>
                </c:pt>
                <c:pt idx="429">
                  <c:v>-127.988</c:v>
                </c:pt>
                <c:pt idx="430">
                  <c:v>-127.96</c:v>
                </c:pt>
                <c:pt idx="431">
                  <c:v>-127.932</c:v>
                </c:pt>
                <c:pt idx="432">
                  <c:v>-127.904</c:v>
                </c:pt>
                <c:pt idx="433">
                  <c:v>-127.876</c:v>
                </c:pt>
                <c:pt idx="434">
                  <c:v>-127.848</c:v>
                </c:pt>
                <c:pt idx="435">
                  <c:v>-127.82</c:v>
                </c:pt>
                <c:pt idx="436">
                  <c:v>-127.792</c:v>
                </c:pt>
                <c:pt idx="437">
                  <c:v>-127.764</c:v>
                </c:pt>
                <c:pt idx="438">
                  <c:v>-127.736</c:v>
                </c:pt>
                <c:pt idx="439">
                  <c:v>-127.708</c:v>
                </c:pt>
                <c:pt idx="440">
                  <c:v>-127.68</c:v>
                </c:pt>
                <c:pt idx="441">
                  <c:v>-127.652</c:v>
                </c:pt>
                <c:pt idx="442">
                  <c:v>-127.624</c:v>
                </c:pt>
                <c:pt idx="443">
                  <c:v>-127.596</c:v>
                </c:pt>
                <c:pt idx="444">
                  <c:v>-127.568</c:v>
                </c:pt>
                <c:pt idx="445">
                  <c:v>-127.54</c:v>
                </c:pt>
                <c:pt idx="446">
                  <c:v>-127.512</c:v>
                </c:pt>
                <c:pt idx="447">
                  <c:v>-127.48399999999999</c:v>
                </c:pt>
                <c:pt idx="448">
                  <c:v>-127.456</c:v>
                </c:pt>
                <c:pt idx="449">
                  <c:v>-127.428</c:v>
                </c:pt>
                <c:pt idx="450">
                  <c:v>-127.4</c:v>
                </c:pt>
                <c:pt idx="451">
                  <c:v>-127.372</c:v>
                </c:pt>
                <c:pt idx="452">
                  <c:v>-127.34399999999999</c:v>
                </c:pt>
                <c:pt idx="453">
                  <c:v>-127.316</c:v>
                </c:pt>
                <c:pt idx="454">
                  <c:v>-127.288</c:v>
                </c:pt>
                <c:pt idx="455">
                  <c:v>-127.26</c:v>
                </c:pt>
                <c:pt idx="456">
                  <c:v>-127.232</c:v>
                </c:pt>
                <c:pt idx="457">
                  <c:v>-127.20399999999999</c:v>
                </c:pt>
                <c:pt idx="458">
                  <c:v>-127.176</c:v>
                </c:pt>
                <c:pt idx="459">
                  <c:v>-127.148</c:v>
                </c:pt>
                <c:pt idx="460">
                  <c:v>-127.12</c:v>
                </c:pt>
                <c:pt idx="461">
                  <c:v>-127.092</c:v>
                </c:pt>
                <c:pt idx="462">
                  <c:v>-127.06399999999999</c:v>
                </c:pt>
                <c:pt idx="463">
                  <c:v>-127.036</c:v>
                </c:pt>
                <c:pt idx="464">
                  <c:v>-127.008</c:v>
                </c:pt>
                <c:pt idx="465">
                  <c:v>-126.98</c:v>
                </c:pt>
                <c:pt idx="466">
                  <c:v>-126.952</c:v>
                </c:pt>
                <c:pt idx="467">
                  <c:v>-126.92400000000001</c:v>
                </c:pt>
                <c:pt idx="468">
                  <c:v>-126.896</c:v>
                </c:pt>
                <c:pt idx="469">
                  <c:v>-126.86799999999999</c:v>
                </c:pt>
                <c:pt idx="470">
                  <c:v>-126.84</c:v>
                </c:pt>
                <c:pt idx="471">
                  <c:v>-126.812</c:v>
                </c:pt>
                <c:pt idx="472">
                  <c:v>-126.78400000000001</c:v>
                </c:pt>
                <c:pt idx="473">
                  <c:v>-126.756</c:v>
                </c:pt>
                <c:pt idx="474">
                  <c:v>-126.72799999999999</c:v>
                </c:pt>
                <c:pt idx="475">
                  <c:v>-126.7</c:v>
                </c:pt>
                <c:pt idx="476">
                  <c:v>-126.672</c:v>
                </c:pt>
                <c:pt idx="477">
                  <c:v>-126.64400000000001</c:v>
                </c:pt>
                <c:pt idx="478">
                  <c:v>-126.616</c:v>
                </c:pt>
                <c:pt idx="479">
                  <c:v>-126.58799999999999</c:v>
                </c:pt>
                <c:pt idx="480">
                  <c:v>-126.56</c:v>
                </c:pt>
                <c:pt idx="481">
                  <c:v>-126.532</c:v>
                </c:pt>
                <c:pt idx="482">
                  <c:v>-126.504</c:v>
                </c:pt>
                <c:pt idx="483">
                  <c:v>-126.476</c:v>
                </c:pt>
                <c:pt idx="484">
                  <c:v>-126.44799999999999</c:v>
                </c:pt>
                <c:pt idx="485">
                  <c:v>-126.42</c:v>
                </c:pt>
                <c:pt idx="486">
                  <c:v>-126.392</c:v>
                </c:pt>
                <c:pt idx="487">
                  <c:v>-126.364</c:v>
                </c:pt>
                <c:pt idx="488">
                  <c:v>-126.336</c:v>
                </c:pt>
                <c:pt idx="489">
                  <c:v>-126.30800000000001</c:v>
                </c:pt>
                <c:pt idx="490">
                  <c:v>-126.28</c:v>
                </c:pt>
                <c:pt idx="491">
                  <c:v>-126.252</c:v>
                </c:pt>
                <c:pt idx="492">
                  <c:v>-126.224</c:v>
                </c:pt>
                <c:pt idx="493">
                  <c:v>-126.196</c:v>
                </c:pt>
                <c:pt idx="494">
                  <c:v>-126.16800000000001</c:v>
                </c:pt>
                <c:pt idx="495">
                  <c:v>-126.14</c:v>
                </c:pt>
                <c:pt idx="496">
                  <c:v>-126.11199999999999</c:v>
                </c:pt>
                <c:pt idx="497">
                  <c:v>-126.084</c:v>
                </c:pt>
                <c:pt idx="498">
                  <c:v>-126.056</c:v>
                </c:pt>
                <c:pt idx="499">
                  <c:v>-126.02800000000001</c:v>
                </c:pt>
                <c:pt idx="500">
                  <c:v>-126</c:v>
                </c:pt>
                <c:pt idx="501">
                  <c:v>-125.97199999999999</c:v>
                </c:pt>
                <c:pt idx="502">
                  <c:v>-125.944</c:v>
                </c:pt>
                <c:pt idx="503">
                  <c:v>-125.916</c:v>
                </c:pt>
                <c:pt idx="504">
                  <c:v>-125.88800000000001</c:v>
                </c:pt>
                <c:pt idx="505">
                  <c:v>-125.86</c:v>
                </c:pt>
                <c:pt idx="506">
                  <c:v>-125.83199999999999</c:v>
                </c:pt>
                <c:pt idx="507">
                  <c:v>-125.804</c:v>
                </c:pt>
                <c:pt idx="508">
                  <c:v>-125.776</c:v>
                </c:pt>
                <c:pt idx="509">
                  <c:v>-125.748</c:v>
                </c:pt>
                <c:pt idx="510">
                  <c:v>-125.72</c:v>
                </c:pt>
                <c:pt idx="511">
                  <c:v>-125.69199999999999</c:v>
                </c:pt>
                <c:pt idx="512">
                  <c:v>-125.664</c:v>
                </c:pt>
                <c:pt idx="513">
                  <c:v>-125.636</c:v>
                </c:pt>
                <c:pt idx="514">
                  <c:v>-125.608</c:v>
                </c:pt>
                <c:pt idx="515">
                  <c:v>-125.58</c:v>
                </c:pt>
                <c:pt idx="516">
                  <c:v>-125.55200000000001</c:v>
                </c:pt>
                <c:pt idx="517">
                  <c:v>-125.524</c:v>
                </c:pt>
                <c:pt idx="518">
                  <c:v>-125.496</c:v>
                </c:pt>
                <c:pt idx="519">
                  <c:v>-125.468</c:v>
                </c:pt>
                <c:pt idx="520">
                  <c:v>-125.44</c:v>
                </c:pt>
                <c:pt idx="521">
                  <c:v>-125.41200000000001</c:v>
                </c:pt>
                <c:pt idx="522">
                  <c:v>-125.384</c:v>
                </c:pt>
                <c:pt idx="523">
                  <c:v>-125.35599999999999</c:v>
                </c:pt>
                <c:pt idx="524">
                  <c:v>-125.328</c:v>
                </c:pt>
                <c:pt idx="525">
                  <c:v>-125.3</c:v>
                </c:pt>
                <c:pt idx="526">
                  <c:v>-125.27200000000001</c:v>
                </c:pt>
                <c:pt idx="527">
                  <c:v>-125.244</c:v>
                </c:pt>
                <c:pt idx="528">
                  <c:v>-125.21599999999999</c:v>
                </c:pt>
                <c:pt idx="529">
                  <c:v>-125.188</c:v>
                </c:pt>
                <c:pt idx="530">
                  <c:v>-125.16</c:v>
                </c:pt>
                <c:pt idx="531">
                  <c:v>-125.13200000000001</c:v>
                </c:pt>
                <c:pt idx="532">
                  <c:v>-125.104</c:v>
                </c:pt>
                <c:pt idx="533">
                  <c:v>-125.07599999999999</c:v>
                </c:pt>
                <c:pt idx="534">
                  <c:v>-125.048</c:v>
                </c:pt>
                <c:pt idx="535">
                  <c:v>-125.02</c:v>
                </c:pt>
                <c:pt idx="536">
                  <c:v>-124.992</c:v>
                </c:pt>
                <c:pt idx="537">
                  <c:v>-124.964</c:v>
                </c:pt>
                <c:pt idx="538">
                  <c:v>-124.93600000000001</c:v>
                </c:pt>
                <c:pt idx="539">
                  <c:v>-124.908</c:v>
                </c:pt>
                <c:pt idx="540">
                  <c:v>-124.88</c:v>
                </c:pt>
                <c:pt idx="541">
                  <c:v>-124.852</c:v>
                </c:pt>
                <c:pt idx="542">
                  <c:v>-124.824</c:v>
                </c:pt>
                <c:pt idx="543">
                  <c:v>-124.79600000000001</c:v>
                </c:pt>
                <c:pt idx="544">
                  <c:v>-124.768</c:v>
                </c:pt>
                <c:pt idx="545">
                  <c:v>-124.74</c:v>
                </c:pt>
                <c:pt idx="546">
                  <c:v>-124.712</c:v>
                </c:pt>
                <c:pt idx="547">
                  <c:v>-124.684</c:v>
                </c:pt>
                <c:pt idx="548">
                  <c:v>-124.65600000000001</c:v>
                </c:pt>
                <c:pt idx="549">
                  <c:v>-124.628</c:v>
                </c:pt>
                <c:pt idx="550">
                  <c:v>-124.6</c:v>
                </c:pt>
                <c:pt idx="551">
                  <c:v>-124.572</c:v>
                </c:pt>
                <c:pt idx="552">
                  <c:v>-124.544</c:v>
                </c:pt>
                <c:pt idx="553">
                  <c:v>-124.51600000000001</c:v>
                </c:pt>
                <c:pt idx="554">
                  <c:v>-124.488</c:v>
                </c:pt>
                <c:pt idx="555">
                  <c:v>-124.46</c:v>
                </c:pt>
                <c:pt idx="556">
                  <c:v>-124.432</c:v>
                </c:pt>
                <c:pt idx="557">
                  <c:v>-124.404</c:v>
                </c:pt>
                <c:pt idx="558">
                  <c:v>-124.376</c:v>
                </c:pt>
                <c:pt idx="559">
                  <c:v>-124.348</c:v>
                </c:pt>
                <c:pt idx="560">
                  <c:v>-124.32</c:v>
                </c:pt>
                <c:pt idx="561">
                  <c:v>-124.292</c:v>
                </c:pt>
                <c:pt idx="562">
                  <c:v>-124.264</c:v>
                </c:pt>
                <c:pt idx="563">
                  <c:v>-124.236</c:v>
                </c:pt>
                <c:pt idx="564">
                  <c:v>-124.208</c:v>
                </c:pt>
                <c:pt idx="565">
                  <c:v>-124.18</c:v>
                </c:pt>
                <c:pt idx="566">
                  <c:v>-124.152</c:v>
                </c:pt>
                <c:pt idx="567">
                  <c:v>-124.124</c:v>
                </c:pt>
                <c:pt idx="568">
                  <c:v>-124.096</c:v>
                </c:pt>
                <c:pt idx="569">
                  <c:v>-124.068</c:v>
                </c:pt>
                <c:pt idx="570">
                  <c:v>-124.04</c:v>
                </c:pt>
                <c:pt idx="571">
                  <c:v>-124.012</c:v>
                </c:pt>
                <c:pt idx="572">
                  <c:v>-123.98399999999999</c:v>
                </c:pt>
                <c:pt idx="573">
                  <c:v>-123.956</c:v>
                </c:pt>
                <c:pt idx="574">
                  <c:v>-123.928</c:v>
                </c:pt>
                <c:pt idx="575">
                  <c:v>-123.9</c:v>
                </c:pt>
                <c:pt idx="576">
                  <c:v>-123.872</c:v>
                </c:pt>
                <c:pt idx="577">
                  <c:v>-123.84399999999999</c:v>
                </c:pt>
                <c:pt idx="578">
                  <c:v>-123.816</c:v>
                </c:pt>
                <c:pt idx="579">
                  <c:v>-123.788</c:v>
                </c:pt>
                <c:pt idx="580">
                  <c:v>-123.76</c:v>
                </c:pt>
                <c:pt idx="581">
                  <c:v>-123.732</c:v>
                </c:pt>
                <c:pt idx="582">
                  <c:v>-123.70399999999999</c:v>
                </c:pt>
                <c:pt idx="583">
                  <c:v>-123.676</c:v>
                </c:pt>
                <c:pt idx="584">
                  <c:v>-123.648</c:v>
                </c:pt>
                <c:pt idx="585">
                  <c:v>-123.62</c:v>
                </c:pt>
                <c:pt idx="586">
                  <c:v>-123.592</c:v>
                </c:pt>
                <c:pt idx="587">
                  <c:v>-123.56399999999999</c:v>
                </c:pt>
                <c:pt idx="588">
                  <c:v>-123.536</c:v>
                </c:pt>
                <c:pt idx="589">
                  <c:v>-123.508</c:v>
                </c:pt>
                <c:pt idx="590">
                  <c:v>-123.48</c:v>
                </c:pt>
                <c:pt idx="591">
                  <c:v>-123.452</c:v>
                </c:pt>
                <c:pt idx="592">
                  <c:v>-123.42400000000001</c:v>
                </c:pt>
                <c:pt idx="593">
                  <c:v>-123.396</c:v>
                </c:pt>
                <c:pt idx="594">
                  <c:v>-123.36799999999999</c:v>
                </c:pt>
                <c:pt idx="595">
                  <c:v>-123.34</c:v>
                </c:pt>
                <c:pt idx="596">
                  <c:v>-123.312</c:v>
                </c:pt>
                <c:pt idx="597">
                  <c:v>-123.28400000000001</c:v>
                </c:pt>
                <c:pt idx="598">
                  <c:v>-123.256</c:v>
                </c:pt>
                <c:pt idx="599">
                  <c:v>-123.22799999999999</c:v>
                </c:pt>
                <c:pt idx="600">
                  <c:v>-123.2</c:v>
                </c:pt>
                <c:pt idx="601">
                  <c:v>-123.172</c:v>
                </c:pt>
                <c:pt idx="602">
                  <c:v>-123.14400000000001</c:v>
                </c:pt>
                <c:pt idx="603">
                  <c:v>-123.116</c:v>
                </c:pt>
                <c:pt idx="604">
                  <c:v>-123.08799999999999</c:v>
                </c:pt>
                <c:pt idx="605">
                  <c:v>-123.06</c:v>
                </c:pt>
                <c:pt idx="606">
                  <c:v>-123.032</c:v>
                </c:pt>
                <c:pt idx="607">
                  <c:v>-123.004</c:v>
                </c:pt>
                <c:pt idx="608">
                  <c:v>-122.976</c:v>
                </c:pt>
                <c:pt idx="609">
                  <c:v>-122.94799999999999</c:v>
                </c:pt>
                <c:pt idx="610">
                  <c:v>-122.92</c:v>
                </c:pt>
                <c:pt idx="611">
                  <c:v>-122.892</c:v>
                </c:pt>
                <c:pt idx="612">
                  <c:v>-122.864</c:v>
                </c:pt>
                <c:pt idx="613">
                  <c:v>-122.836</c:v>
                </c:pt>
                <c:pt idx="614">
                  <c:v>-122.80800000000001</c:v>
                </c:pt>
                <c:pt idx="615">
                  <c:v>-122.78</c:v>
                </c:pt>
                <c:pt idx="616">
                  <c:v>-122.752</c:v>
                </c:pt>
                <c:pt idx="617">
                  <c:v>-122.724</c:v>
                </c:pt>
                <c:pt idx="618">
                  <c:v>-122.696</c:v>
                </c:pt>
                <c:pt idx="619">
                  <c:v>-122.66800000000001</c:v>
                </c:pt>
                <c:pt idx="620">
                  <c:v>-122.64</c:v>
                </c:pt>
                <c:pt idx="621">
                  <c:v>-122.61199999999999</c:v>
                </c:pt>
                <c:pt idx="622">
                  <c:v>-122.584</c:v>
                </c:pt>
                <c:pt idx="623">
                  <c:v>-122.556</c:v>
                </c:pt>
                <c:pt idx="624">
                  <c:v>-122.52800000000001</c:v>
                </c:pt>
                <c:pt idx="625">
                  <c:v>-122.5</c:v>
                </c:pt>
                <c:pt idx="626">
                  <c:v>-122.47199999999999</c:v>
                </c:pt>
                <c:pt idx="627">
                  <c:v>-122.444</c:v>
                </c:pt>
                <c:pt idx="628">
                  <c:v>-122.416</c:v>
                </c:pt>
                <c:pt idx="629">
                  <c:v>-122.38800000000001</c:v>
                </c:pt>
                <c:pt idx="630">
                  <c:v>-122.36</c:v>
                </c:pt>
                <c:pt idx="631">
                  <c:v>-122.33199999999999</c:v>
                </c:pt>
                <c:pt idx="632">
                  <c:v>-122.304</c:v>
                </c:pt>
                <c:pt idx="633">
                  <c:v>-122.276</c:v>
                </c:pt>
                <c:pt idx="634">
                  <c:v>-122.248</c:v>
                </c:pt>
                <c:pt idx="635">
                  <c:v>-122.22</c:v>
                </c:pt>
                <c:pt idx="636">
                  <c:v>-122.19199999999999</c:v>
                </c:pt>
                <c:pt idx="637">
                  <c:v>-122.164</c:v>
                </c:pt>
                <c:pt idx="638">
                  <c:v>-122.136</c:v>
                </c:pt>
                <c:pt idx="639">
                  <c:v>-122.108</c:v>
                </c:pt>
                <c:pt idx="640">
                  <c:v>-122.08</c:v>
                </c:pt>
                <c:pt idx="641">
                  <c:v>-122.05200000000001</c:v>
                </c:pt>
                <c:pt idx="642">
                  <c:v>-122.024</c:v>
                </c:pt>
                <c:pt idx="643">
                  <c:v>-121.996</c:v>
                </c:pt>
                <c:pt idx="644">
                  <c:v>-121.968</c:v>
                </c:pt>
                <c:pt idx="645">
                  <c:v>-121.94</c:v>
                </c:pt>
                <c:pt idx="646">
                  <c:v>-121.91200000000001</c:v>
                </c:pt>
                <c:pt idx="647">
                  <c:v>-121.884</c:v>
                </c:pt>
                <c:pt idx="648">
                  <c:v>-121.85599999999999</c:v>
                </c:pt>
                <c:pt idx="649">
                  <c:v>-121.828</c:v>
                </c:pt>
                <c:pt idx="650">
                  <c:v>-121.8</c:v>
                </c:pt>
                <c:pt idx="651">
                  <c:v>-121.77200000000001</c:v>
                </c:pt>
                <c:pt idx="652">
                  <c:v>-121.744</c:v>
                </c:pt>
                <c:pt idx="653">
                  <c:v>-121.71599999999999</c:v>
                </c:pt>
                <c:pt idx="654">
                  <c:v>-121.688</c:v>
                </c:pt>
                <c:pt idx="655">
                  <c:v>-121.66</c:v>
                </c:pt>
                <c:pt idx="656">
                  <c:v>-121.63200000000001</c:v>
                </c:pt>
                <c:pt idx="657">
                  <c:v>-121.604</c:v>
                </c:pt>
                <c:pt idx="658">
                  <c:v>-121.57599999999999</c:v>
                </c:pt>
                <c:pt idx="659">
                  <c:v>-121.548</c:v>
                </c:pt>
                <c:pt idx="660">
                  <c:v>-121.52</c:v>
                </c:pt>
                <c:pt idx="661">
                  <c:v>-121.492</c:v>
                </c:pt>
                <c:pt idx="662">
                  <c:v>-121.464</c:v>
                </c:pt>
                <c:pt idx="663">
                  <c:v>-121.43600000000001</c:v>
                </c:pt>
                <c:pt idx="664">
                  <c:v>-121.408</c:v>
                </c:pt>
                <c:pt idx="665">
                  <c:v>-121.38</c:v>
                </c:pt>
                <c:pt idx="666">
                  <c:v>-121.352</c:v>
                </c:pt>
                <c:pt idx="667">
                  <c:v>-121.324</c:v>
                </c:pt>
                <c:pt idx="668">
                  <c:v>-121.29600000000001</c:v>
                </c:pt>
                <c:pt idx="669">
                  <c:v>-121.268</c:v>
                </c:pt>
                <c:pt idx="670">
                  <c:v>-121.24</c:v>
                </c:pt>
                <c:pt idx="671">
                  <c:v>-121.212</c:v>
                </c:pt>
                <c:pt idx="672">
                  <c:v>-121.184</c:v>
                </c:pt>
                <c:pt idx="673">
                  <c:v>-121.15600000000001</c:v>
                </c:pt>
                <c:pt idx="674">
                  <c:v>-121.128</c:v>
                </c:pt>
                <c:pt idx="675">
                  <c:v>-121.1</c:v>
                </c:pt>
                <c:pt idx="676">
                  <c:v>-121.072</c:v>
                </c:pt>
                <c:pt idx="677">
                  <c:v>-121.044</c:v>
                </c:pt>
                <c:pt idx="678">
                  <c:v>-121.01600000000001</c:v>
                </c:pt>
                <c:pt idx="679">
                  <c:v>-120.988</c:v>
                </c:pt>
                <c:pt idx="680">
                  <c:v>-120.96</c:v>
                </c:pt>
                <c:pt idx="681">
                  <c:v>-120.932</c:v>
                </c:pt>
                <c:pt idx="682">
                  <c:v>-120.904</c:v>
                </c:pt>
                <c:pt idx="683">
                  <c:v>-120.876</c:v>
                </c:pt>
                <c:pt idx="684">
                  <c:v>-120.848</c:v>
                </c:pt>
                <c:pt idx="685">
                  <c:v>-120.82</c:v>
                </c:pt>
                <c:pt idx="686">
                  <c:v>-120.792</c:v>
                </c:pt>
                <c:pt idx="687">
                  <c:v>-120.764</c:v>
                </c:pt>
                <c:pt idx="688">
                  <c:v>-120.736</c:v>
                </c:pt>
                <c:pt idx="689">
                  <c:v>-120.708</c:v>
                </c:pt>
                <c:pt idx="690">
                  <c:v>-120.68</c:v>
                </c:pt>
                <c:pt idx="691">
                  <c:v>-120.652</c:v>
                </c:pt>
                <c:pt idx="692">
                  <c:v>-120.624</c:v>
                </c:pt>
                <c:pt idx="693">
                  <c:v>-120.596</c:v>
                </c:pt>
                <c:pt idx="694">
                  <c:v>-120.568</c:v>
                </c:pt>
                <c:pt idx="695">
                  <c:v>-120.54</c:v>
                </c:pt>
                <c:pt idx="696">
                  <c:v>-120.512</c:v>
                </c:pt>
                <c:pt idx="697">
                  <c:v>-120.48399999999999</c:v>
                </c:pt>
                <c:pt idx="698">
                  <c:v>-120.456</c:v>
                </c:pt>
                <c:pt idx="699">
                  <c:v>-120.428</c:v>
                </c:pt>
                <c:pt idx="700">
                  <c:v>-120.4</c:v>
                </c:pt>
                <c:pt idx="701">
                  <c:v>-120.372</c:v>
                </c:pt>
                <c:pt idx="702">
                  <c:v>-120.34399999999999</c:v>
                </c:pt>
                <c:pt idx="703">
                  <c:v>-120.316</c:v>
                </c:pt>
                <c:pt idx="704">
                  <c:v>-120.288</c:v>
                </c:pt>
                <c:pt idx="705">
                  <c:v>-120.26</c:v>
                </c:pt>
                <c:pt idx="706">
                  <c:v>-120.232</c:v>
                </c:pt>
                <c:pt idx="707">
                  <c:v>-120.20399999999999</c:v>
                </c:pt>
                <c:pt idx="708">
                  <c:v>-120.176</c:v>
                </c:pt>
                <c:pt idx="709">
                  <c:v>-120.148</c:v>
                </c:pt>
                <c:pt idx="710">
                  <c:v>-120.12</c:v>
                </c:pt>
                <c:pt idx="711">
                  <c:v>-120.092</c:v>
                </c:pt>
                <c:pt idx="712">
                  <c:v>-120.06399999999999</c:v>
                </c:pt>
                <c:pt idx="713">
                  <c:v>-120.036</c:v>
                </c:pt>
                <c:pt idx="714">
                  <c:v>-120.008</c:v>
                </c:pt>
                <c:pt idx="715">
                  <c:v>-119.98</c:v>
                </c:pt>
                <c:pt idx="716">
                  <c:v>-119.952</c:v>
                </c:pt>
                <c:pt idx="717">
                  <c:v>-119.92400000000001</c:v>
                </c:pt>
                <c:pt idx="718">
                  <c:v>-119.896</c:v>
                </c:pt>
                <c:pt idx="719">
                  <c:v>-119.86799999999999</c:v>
                </c:pt>
                <c:pt idx="720">
                  <c:v>-119.84</c:v>
                </c:pt>
                <c:pt idx="721">
                  <c:v>-119.812</c:v>
                </c:pt>
                <c:pt idx="722">
                  <c:v>-119.78400000000001</c:v>
                </c:pt>
                <c:pt idx="723">
                  <c:v>-119.756</c:v>
                </c:pt>
                <c:pt idx="724">
                  <c:v>-119.72799999999999</c:v>
                </c:pt>
                <c:pt idx="725">
                  <c:v>-119.7</c:v>
                </c:pt>
                <c:pt idx="726">
                  <c:v>-119.672</c:v>
                </c:pt>
                <c:pt idx="727">
                  <c:v>-119.64400000000001</c:v>
                </c:pt>
                <c:pt idx="728">
                  <c:v>-119.616</c:v>
                </c:pt>
                <c:pt idx="729">
                  <c:v>-119.58799999999999</c:v>
                </c:pt>
                <c:pt idx="730">
                  <c:v>-119.56</c:v>
                </c:pt>
                <c:pt idx="731">
                  <c:v>-119.532</c:v>
                </c:pt>
                <c:pt idx="732">
                  <c:v>-119.504</c:v>
                </c:pt>
                <c:pt idx="733">
                  <c:v>-119.476</c:v>
                </c:pt>
                <c:pt idx="734">
                  <c:v>-119.44799999999999</c:v>
                </c:pt>
                <c:pt idx="735">
                  <c:v>-119.42</c:v>
                </c:pt>
                <c:pt idx="736">
                  <c:v>-119.392</c:v>
                </c:pt>
                <c:pt idx="737">
                  <c:v>-119.364</c:v>
                </c:pt>
                <c:pt idx="738">
                  <c:v>-119.336</c:v>
                </c:pt>
                <c:pt idx="739">
                  <c:v>-119.30800000000001</c:v>
                </c:pt>
                <c:pt idx="740">
                  <c:v>-119.28</c:v>
                </c:pt>
                <c:pt idx="741">
                  <c:v>-119.252</c:v>
                </c:pt>
                <c:pt idx="742">
                  <c:v>-119.224</c:v>
                </c:pt>
                <c:pt idx="743">
                  <c:v>-119.196</c:v>
                </c:pt>
                <c:pt idx="744">
                  <c:v>-119.16800000000001</c:v>
                </c:pt>
                <c:pt idx="745">
                  <c:v>-119.14</c:v>
                </c:pt>
                <c:pt idx="746">
                  <c:v>-119.11199999999999</c:v>
                </c:pt>
                <c:pt idx="747">
                  <c:v>-119.084</c:v>
                </c:pt>
                <c:pt idx="748">
                  <c:v>-119.056</c:v>
                </c:pt>
                <c:pt idx="749">
                  <c:v>-119.02800000000001</c:v>
                </c:pt>
                <c:pt idx="750">
                  <c:v>-119</c:v>
                </c:pt>
                <c:pt idx="751">
                  <c:v>-118.97199999999999</c:v>
                </c:pt>
                <c:pt idx="752">
                  <c:v>-118.944</c:v>
                </c:pt>
                <c:pt idx="753">
                  <c:v>-118.916</c:v>
                </c:pt>
                <c:pt idx="754">
                  <c:v>-118.88800000000001</c:v>
                </c:pt>
                <c:pt idx="755">
                  <c:v>-118.86</c:v>
                </c:pt>
                <c:pt idx="756">
                  <c:v>-118.83199999999999</c:v>
                </c:pt>
                <c:pt idx="757">
                  <c:v>-118.804</c:v>
                </c:pt>
                <c:pt idx="758">
                  <c:v>-118.776</c:v>
                </c:pt>
                <c:pt idx="759">
                  <c:v>-118.748</c:v>
                </c:pt>
                <c:pt idx="760">
                  <c:v>-118.72</c:v>
                </c:pt>
                <c:pt idx="761">
                  <c:v>-118.69199999999999</c:v>
                </c:pt>
                <c:pt idx="762">
                  <c:v>-118.664</c:v>
                </c:pt>
                <c:pt idx="763">
                  <c:v>-118.636</c:v>
                </c:pt>
                <c:pt idx="764">
                  <c:v>-118.608</c:v>
                </c:pt>
                <c:pt idx="765">
                  <c:v>-118.58</c:v>
                </c:pt>
                <c:pt idx="766">
                  <c:v>-118.55200000000001</c:v>
                </c:pt>
                <c:pt idx="767">
                  <c:v>-118.524</c:v>
                </c:pt>
                <c:pt idx="768">
                  <c:v>-118.496</c:v>
                </c:pt>
                <c:pt idx="769">
                  <c:v>-118.468</c:v>
                </c:pt>
                <c:pt idx="770">
                  <c:v>-118.44</c:v>
                </c:pt>
                <c:pt idx="771">
                  <c:v>-118.41200000000001</c:v>
                </c:pt>
                <c:pt idx="772">
                  <c:v>-118.384</c:v>
                </c:pt>
                <c:pt idx="773">
                  <c:v>-118.35599999999999</c:v>
                </c:pt>
                <c:pt idx="774">
                  <c:v>-118.328</c:v>
                </c:pt>
                <c:pt idx="775">
                  <c:v>-118.3</c:v>
                </c:pt>
                <c:pt idx="776">
                  <c:v>-118.27200000000001</c:v>
                </c:pt>
                <c:pt idx="777">
                  <c:v>-118.244</c:v>
                </c:pt>
                <c:pt idx="778">
                  <c:v>-118.21599999999999</c:v>
                </c:pt>
                <c:pt idx="779">
                  <c:v>-118.188</c:v>
                </c:pt>
                <c:pt idx="780">
                  <c:v>-118.16</c:v>
                </c:pt>
                <c:pt idx="781">
                  <c:v>-118.13200000000001</c:v>
                </c:pt>
                <c:pt idx="782">
                  <c:v>-118.104</c:v>
                </c:pt>
                <c:pt idx="783">
                  <c:v>-118.07599999999999</c:v>
                </c:pt>
                <c:pt idx="784">
                  <c:v>-118.048</c:v>
                </c:pt>
                <c:pt idx="785">
                  <c:v>-118.02</c:v>
                </c:pt>
                <c:pt idx="786">
                  <c:v>-117.992</c:v>
                </c:pt>
                <c:pt idx="787">
                  <c:v>-117.964</c:v>
                </c:pt>
                <c:pt idx="788">
                  <c:v>-117.93600000000001</c:v>
                </c:pt>
                <c:pt idx="789">
                  <c:v>-117.908</c:v>
                </c:pt>
                <c:pt idx="790">
                  <c:v>-117.88</c:v>
                </c:pt>
                <c:pt idx="791">
                  <c:v>-117.852</c:v>
                </c:pt>
                <c:pt idx="792">
                  <c:v>-117.824</c:v>
                </c:pt>
                <c:pt idx="793">
                  <c:v>-117.79600000000001</c:v>
                </c:pt>
                <c:pt idx="794">
                  <c:v>-117.768</c:v>
                </c:pt>
                <c:pt idx="795">
                  <c:v>-117.74</c:v>
                </c:pt>
                <c:pt idx="796">
                  <c:v>-117.712</c:v>
                </c:pt>
                <c:pt idx="797">
                  <c:v>-117.684</c:v>
                </c:pt>
                <c:pt idx="798">
                  <c:v>-117.65600000000001</c:v>
                </c:pt>
                <c:pt idx="799">
                  <c:v>-117.628</c:v>
                </c:pt>
                <c:pt idx="800">
                  <c:v>-117.6</c:v>
                </c:pt>
                <c:pt idx="801">
                  <c:v>-117.572</c:v>
                </c:pt>
                <c:pt idx="802">
                  <c:v>-117.544</c:v>
                </c:pt>
                <c:pt idx="803">
                  <c:v>-117.51600000000001</c:v>
                </c:pt>
                <c:pt idx="804">
                  <c:v>-117.488</c:v>
                </c:pt>
                <c:pt idx="805">
                  <c:v>-117.46</c:v>
                </c:pt>
                <c:pt idx="806">
                  <c:v>-117.432</c:v>
                </c:pt>
                <c:pt idx="807">
                  <c:v>-117.404</c:v>
                </c:pt>
                <c:pt idx="808">
                  <c:v>-117.376</c:v>
                </c:pt>
                <c:pt idx="809">
                  <c:v>-117.348</c:v>
                </c:pt>
                <c:pt idx="810">
                  <c:v>-117.32</c:v>
                </c:pt>
                <c:pt idx="811">
                  <c:v>-117.292</c:v>
                </c:pt>
                <c:pt idx="812">
                  <c:v>-117.264</c:v>
                </c:pt>
                <c:pt idx="813">
                  <c:v>-117.236</c:v>
                </c:pt>
                <c:pt idx="814">
                  <c:v>-117.208</c:v>
                </c:pt>
                <c:pt idx="815">
                  <c:v>-117.18</c:v>
                </c:pt>
                <c:pt idx="816">
                  <c:v>-117.152</c:v>
                </c:pt>
                <c:pt idx="817">
                  <c:v>-117.124</c:v>
                </c:pt>
                <c:pt idx="818">
                  <c:v>-117.096</c:v>
                </c:pt>
                <c:pt idx="819">
                  <c:v>-117.068</c:v>
                </c:pt>
                <c:pt idx="820">
                  <c:v>-117.04</c:v>
                </c:pt>
                <c:pt idx="821">
                  <c:v>-117.012</c:v>
                </c:pt>
                <c:pt idx="822">
                  <c:v>-116.98399999999999</c:v>
                </c:pt>
                <c:pt idx="823">
                  <c:v>-116.956</c:v>
                </c:pt>
                <c:pt idx="824">
                  <c:v>-116.928</c:v>
                </c:pt>
                <c:pt idx="825">
                  <c:v>-116.9</c:v>
                </c:pt>
                <c:pt idx="826">
                  <c:v>-116.872</c:v>
                </c:pt>
                <c:pt idx="827">
                  <c:v>-116.84399999999999</c:v>
                </c:pt>
                <c:pt idx="828">
                  <c:v>-116.816</c:v>
                </c:pt>
                <c:pt idx="829">
                  <c:v>-116.788</c:v>
                </c:pt>
                <c:pt idx="830">
                  <c:v>-116.76</c:v>
                </c:pt>
                <c:pt idx="831">
                  <c:v>-116.732</c:v>
                </c:pt>
                <c:pt idx="832">
                  <c:v>-116.70399999999999</c:v>
                </c:pt>
                <c:pt idx="833">
                  <c:v>-116.676</c:v>
                </c:pt>
                <c:pt idx="834">
                  <c:v>-116.648</c:v>
                </c:pt>
                <c:pt idx="835">
                  <c:v>-116.62</c:v>
                </c:pt>
                <c:pt idx="836">
                  <c:v>-116.592</c:v>
                </c:pt>
                <c:pt idx="837">
                  <c:v>-116.56399999999999</c:v>
                </c:pt>
                <c:pt idx="838">
                  <c:v>-116.536</c:v>
                </c:pt>
                <c:pt idx="839">
                  <c:v>-116.508</c:v>
                </c:pt>
                <c:pt idx="840">
                  <c:v>-116.48</c:v>
                </c:pt>
                <c:pt idx="841">
                  <c:v>-116.452</c:v>
                </c:pt>
                <c:pt idx="842">
                  <c:v>-116.42400000000001</c:v>
                </c:pt>
                <c:pt idx="843">
                  <c:v>-116.396</c:v>
                </c:pt>
                <c:pt idx="844">
                  <c:v>-116.36799999999999</c:v>
                </c:pt>
                <c:pt idx="845">
                  <c:v>-116.34</c:v>
                </c:pt>
                <c:pt idx="846">
                  <c:v>-116.312</c:v>
                </c:pt>
                <c:pt idx="847">
                  <c:v>-116.28400000000001</c:v>
                </c:pt>
                <c:pt idx="848">
                  <c:v>-116.256</c:v>
                </c:pt>
                <c:pt idx="849">
                  <c:v>-116.22799999999999</c:v>
                </c:pt>
                <c:pt idx="850">
                  <c:v>-116.2</c:v>
                </c:pt>
                <c:pt idx="851">
                  <c:v>-116.172</c:v>
                </c:pt>
                <c:pt idx="852">
                  <c:v>-116.14400000000001</c:v>
                </c:pt>
                <c:pt idx="853">
                  <c:v>-116.116</c:v>
                </c:pt>
                <c:pt idx="854">
                  <c:v>-116.08799999999999</c:v>
                </c:pt>
                <c:pt idx="855">
                  <c:v>-116.06</c:v>
                </c:pt>
                <c:pt idx="856">
                  <c:v>-116.032</c:v>
                </c:pt>
                <c:pt idx="857">
                  <c:v>-116.004</c:v>
                </c:pt>
                <c:pt idx="858">
                  <c:v>-115.976</c:v>
                </c:pt>
                <c:pt idx="859">
                  <c:v>-115.94799999999999</c:v>
                </c:pt>
                <c:pt idx="860">
                  <c:v>-115.92</c:v>
                </c:pt>
                <c:pt idx="861">
                  <c:v>-115.892</c:v>
                </c:pt>
                <c:pt idx="862">
                  <c:v>-115.864</c:v>
                </c:pt>
                <c:pt idx="863">
                  <c:v>-115.836</c:v>
                </c:pt>
                <c:pt idx="864">
                  <c:v>-115.80800000000001</c:v>
                </c:pt>
                <c:pt idx="865">
                  <c:v>-115.78</c:v>
                </c:pt>
                <c:pt idx="866">
                  <c:v>-115.752</c:v>
                </c:pt>
                <c:pt idx="867">
                  <c:v>-115.724</c:v>
                </c:pt>
                <c:pt idx="868">
                  <c:v>-115.696</c:v>
                </c:pt>
                <c:pt idx="869">
                  <c:v>-115.66800000000001</c:v>
                </c:pt>
                <c:pt idx="870">
                  <c:v>-115.64</c:v>
                </c:pt>
                <c:pt idx="871">
                  <c:v>-115.61199999999999</c:v>
                </c:pt>
                <c:pt idx="872">
                  <c:v>-115.584</c:v>
                </c:pt>
                <c:pt idx="873">
                  <c:v>-115.556</c:v>
                </c:pt>
                <c:pt idx="874">
                  <c:v>-115.52800000000001</c:v>
                </c:pt>
                <c:pt idx="875">
                  <c:v>-115.5</c:v>
                </c:pt>
                <c:pt idx="876">
                  <c:v>-115.47199999999999</c:v>
                </c:pt>
                <c:pt idx="877">
                  <c:v>-115.444</c:v>
                </c:pt>
                <c:pt idx="878">
                  <c:v>-115.416</c:v>
                </c:pt>
                <c:pt idx="879">
                  <c:v>-115.38800000000001</c:v>
                </c:pt>
                <c:pt idx="880">
                  <c:v>-115.36</c:v>
                </c:pt>
                <c:pt idx="881">
                  <c:v>-115.33199999999999</c:v>
                </c:pt>
                <c:pt idx="882">
                  <c:v>-115.304</c:v>
                </c:pt>
                <c:pt idx="883">
                  <c:v>-115.276</c:v>
                </c:pt>
                <c:pt idx="884">
                  <c:v>-115.248</c:v>
                </c:pt>
                <c:pt idx="885">
                  <c:v>-115.22</c:v>
                </c:pt>
                <c:pt idx="886">
                  <c:v>-115.19199999999999</c:v>
                </c:pt>
                <c:pt idx="887">
                  <c:v>-115.164</c:v>
                </c:pt>
                <c:pt idx="888">
                  <c:v>-115.136</c:v>
                </c:pt>
                <c:pt idx="889">
                  <c:v>-115.108</c:v>
                </c:pt>
                <c:pt idx="890">
                  <c:v>-115.08</c:v>
                </c:pt>
                <c:pt idx="891">
                  <c:v>-115.05200000000001</c:v>
                </c:pt>
                <c:pt idx="892">
                  <c:v>-115.024</c:v>
                </c:pt>
                <c:pt idx="893">
                  <c:v>-114.996</c:v>
                </c:pt>
                <c:pt idx="894">
                  <c:v>-114.968</c:v>
                </c:pt>
                <c:pt idx="895">
                  <c:v>-114.94</c:v>
                </c:pt>
                <c:pt idx="896">
                  <c:v>-114.91200000000001</c:v>
                </c:pt>
                <c:pt idx="897">
                  <c:v>-114.884</c:v>
                </c:pt>
                <c:pt idx="898">
                  <c:v>-114.85599999999999</c:v>
                </c:pt>
                <c:pt idx="899">
                  <c:v>-114.828</c:v>
                </c:pt>
                <c:pt idx="900">
                  <c:v>-114.8</c:v>
                </c:pt>
                <c:pt idx="901">
                  <c:v>-114.77200000000001</c:v>
                </c:pt>
                <c:pt idx="902">
                  <c:v>-114.744</c:v>
                </c:pt>
                <c:pt idx="903">
                  <c:v>-114.71599999999999</c:v>
                </c:pt>
                <c:pt idx="904">
                  <c:v>-114.688</c:v>
                </c:pt>
                <c:pt idx="905">
                  <c:v>-114.66</c:v>
                </c:pt>
                <c:pt idx="906">
                  <c:v>-114.63200000000001</c:v>
                </c:pt>
                <c:pt idx="907">
                  <c:v>-114.604</c:v>
                </c:pt>
                <c:pt idx="908">
                  <c:v>-114.57599999999999</c:v>
                </c:pt>
                <c:pt idx="909">
                  <c:v>-114.548</c:v>
                </c:pt>
                <c:pt idx="910">
                  <c:v>-114.52</c:v>
                </c:pt>
                <c:pt idx="911">
                  <c:v>-114.492</c:v>
                </c:pt>
                <c:pt idx="912">
                  <c:v>-114.464</c:v>
                </c:pt>
                <c:pt idx="913">
                  <c:v>-114.43600000000001</c:v>
                </c:pt>
                <c:pt idx="914">
                  <c:v>-114.408</c:v>
                </c:pt>
                <c:pt idx="915">
                  <c:v>-114.38</c:v>
                </c:pt>
                <c:pt idx="916">
                  <c:v>-114.352</c:v>
                </c:pt>
                <c:pt idx="917">
                  <c:v>-114.324</c:v>
                </c:pt>
                <c:pt idx="918">
                  <c:v>-114.29600000000001</c:v>
                </c:pt>
                <c:pt idx="919">
                  <c:v>-114.268</c:v>
                </c:pt>
                <c:pt idx="920">
                  <c:v>-114.24</c:v>
                </c:pt>
                <c:pt idx="921">
                  <c:v>-114.212</c:v>
                </c:pt>
                <c:pt idx="922">
                  <c:v>-114.184</c:v>
                </c:pt>
                <c:pt idx="923">
                  <c:v>-114.15600000000001</c:v>
                </c:pt>
                <c:pt idx="924">
                  <c:v>-114.128</c:v>
                </c:pt>
                <c:pt idx="925">
                  <c:v>-114.1</c:v>
                </c:pt>
                <c:pt idx="926">
                  <c:v>-114.072</c:v>
                </c:pt>
                <c:pt idx="927">
                  <c:v>-114.044</c:v>
                </c:pt>
                <c:pt idx="928">
                  <c:v>-114.01600000000001</c:v>
                </c:pt>
                <c:pt idx="929">
                  <c:v>-113.988</c:v>
                </c:pt>
                <c:pt idx="930">
                  <c:v>-113.96</c:v>
                </c:pt>
                <c:pt idx="931">
                  <c:v>-113.932</c:v>
                </c:pt>
                <c:pt idx="932">
                  <c:v>-113.904</c:v>
                </c:pt>
                <c:pt idx="933">
                  <c:v>-113.876</c:v>
                </c:pt>
                <c:pt idx="934">
                  <c:v>-113.848</c:v>
                </c:pt>
                <c:pt idx="935">
                  <c:v>-113.82</c:v>
                </c:pt>
                <c:pt idx="936">
                  <c:v>-113.792</c:v>
                </c:pt>
                <c:pt idx="937">
                  <c:v>-113.764</c:v>
                </c:pt>
                <c:pt idx="938">
                  <c:v>-113.736</c:v>
                </c:pt>
                <c:pt idx="939">
                  <c:v>-113.708</c:v>
                </c:pt>
                <c:pt idx="940">
                  <c:v>-113.68</c:v>
                </c:pt>
                <c:pt idx="941">
                  <c:v>-113.652</c:v>
                </c:pt>
                <c:pt idx="942">
                  <c:v>-113.624</c:v>
                </c:pt>
                <c:pt idx="943">
                  <c:v>-113.596</c:v>
                </c:pt>
                <c:pt idx="944">
                  <c:v>-113.568</c:v>
                </c:pt>
                <c:pt idx="945">
                  <c:v>-113.54</c:v>
                </c:pt>
                <c:pt idx="946">
                  <c:v>-113.512</c:v>
                </c:pt>
                <c:pt idx="947">
                  <c:v>-113.48399999999999</c:v>
                </c:pt>
                <c:pt idx="948">
                  <c:v>-113.456</c:v>
                </c:pt>
                <c:pt idx="949">
                  <c:v>-113.428</c:v>
                </c:pt>
                <c:pt idx="950">
                  <c:v>-113.4</c:v>
                </c:pt>
                <c:pt idx="951">
                  <c:v>-113.372</c:v>
                </c:pt>
                <c:pt idx="952">
                  <c:v>-113.34399999999999</c:v>
                </c:pt>
                <c:pt idx="953">
                  <c:v>-113.316</c:v>
                </c:pt>
                <c:pt idx="954">
                  <c:v>-113.288</c:v>
                </c:pt>
                <c:pt idx="955">
                  <c:v>-113.26</c:v>
                </c:pt>
                <c:pt idx="956">
                  <c:v>-113.232</c:v>
                </c:pt>
                <c:pt idx="957">
                  <c:v>-113.20399999999999</c:v>
                </c:pt>
                <c:pt idx="958">
                  <c:v>-113.176</c:v>
                </c:pt>
                <c:pt idx="959">
                  <c:v>-113.148</c:v>
                </c:pt>
                <c:pt idx="960">
                  <c:v>-113.12</c:v>
                </c:pt>
                <c:pt idx="961">
                  <c:v>-113.092</c:v>
                </c:pt>
                <c:pt idx="962">
                  <c:v>-113.06399999999999</c:v>
                </c:pt>
                <c:pt idx="963">
                  <c:v>-113.036</c:v>
                </c:pt>
                <c:pt idx="964">
                  <c:v>-113.008</c:v>
                </c:pt>
                <c:pt idx="965">
                  <c:v>-112.98</c:v>
                </c:pt>
                <c:pt idx="966">
                  <c:v>-112.952</c:v>
                </c:pt>
                <c:pt idx="967">
                  <c:v>-112.92400000000001</c:v>
                </c:pt>
                <c:pt idx="968">
                  <c:v>-112.896</c:v>
                </c:pt>
                <c:pt idx="969">
                  <c:v>-112.86799999999999</c:v>
                </c:pt>
                <c:pt idx="970">
                  <c:v>-112.84</c:v>
                </c:pt>
                <c:pt idx="971">
                  <c:v>-112.812</c:v>
                </c:pt>
                <c:pt idx="972">
                  <c:v>-112.78400000000001</c:v>
                </c:pt>
                <c:pt idx="973">
                  <c:v>-112.756</c:v>
                </c:pt>
                <c:pt idx="974">
                  <c:v>-112.72799999999999</c:v>
                </c:pt>
                <c:pt idx="975">
                  <c:v>-112.7</c:v>
                </c:pt>
                <c:pt idx="976">
                  <c:v>-112.672</c:v>
                </c:pt>
                <c:pt idx="977">
                  <c:v>-112.64400000000001</c:v>
                </c:pt>
                <c:pt idx="978">
                  <c:v>-112.616</c:v>
                </c:pt>
                <c:pt idx="979">
                  <c:v>-112.58799999999999</c:v>
                </c:pt>
                <c:pt idx="980">
                  <c:v>-112.56</c:v>
                </c:pt>
                <c:pt idx="981">
                  <c:v>-112.532</c:v>
                </c:pt>
                <c:pt idx="982">
                  <c:v>-112.504</c:v>
                </c:pt>
                <c:pt idx="983">
                  <c:v>-112.476</c:v>
                </c:pt>
                <c:pt idx="984">
                  <c:v>-112.44799999999999</c:v>
                </c:pt>
                <c:pt idx="985">
                  <c:v>-112.42</c:v>
                </c:pt>
                <c:pt idx="986">
                  <c:v>-112.392</c:v>
                </c:pt>
                <c:pt idx="987">
                  <c:v>-112.364</c:v>
                </c:pt>
                <c:pt idx="988">
                  <c:v>-112.336</c:v>
                </c:pt>
                <c:pt idx="989">
                  <c:v>-112.30800000000001</c:v>
                </c:pt>
                <c:pt idx="990">
                  <c:v>-112.28</c:v>
                </c:pt>
                <c:pt idx="991">
                  <c:v>-112.252</c:v>
                </c:pt>
                <c:pt idx="992">
                  <c:v>-112.224</c:v>
                </c:pt>
                <c:pt idx="993">
                  <c:v>-112.196</c:v>
                </c:pt>
                <c:pt idx="994">
                  <c:v>-112.16800000000001</c:v>
                </c:pt>
                <c:pt idx="995">
                  <c:v>-112.14</c:v>
                </c:pt>
                <c:pt idx="996">
                  <c:v>-112.11199999999999</c:v>
                </c:pt>
                <c:pt idx="997">
                  <c:v>-112.084</c:v>
                </c:pt>
                <c:pt idx="998">
                  <c:v>-112.056</c:v>
                </c:pt>
                <c:pt idx="999">
                  <c:v>-112.02800000000001</c:v>
                </c:pt>
                <c:pt idx="1000">
                  <c:v>-112</c:v>
                </c:pt>
                <c:pt idx="1001">
                  <c:v>-111.97199999999999</c:v>
                </c:pt>
                <c:pt idx="1002">
                  <c:v>-111.944</c:v>
                </c:pt>
                <c:pt idx="1003">
                  <c:v>-111.916</c:v>
                </c:pt>
                <c:pt idx="1004">
                  <c:v>-111.88800000000001</c:v>
                </c:pt>
                <c:pt idx="1005">
                  <c:v>-111.86</c:v>
                </c:pt>
                <c:pt idx="1006">
                  <c:v>-111.83199999999999</c:v>
                </c:pt>
                <c:pt idx="1007">
                  <c:v>-111.804</c:v>
                </c:pt>
                <c:pt idx="1008">
                  <c:v>-111.776</c:v>
                </c:pt>
                <c:pt idx="1009">
                  <c:v>-111.748</c:v>
                </c:pt>
                <c:pt idx="1010">
                  <c:v>-111.72</c:v>
                </c:pt>
                <c:pt idx="1011">
                  <c:v>-111.69199999999999</c:v>
                </c:pt>
                <c:pt idx="1012">
                  <c:v>-111.664</c:v>
                </c:pt>
                <c:pt idx="1013">
                  <c:v>-111.636</c:v>
                </c:pt>
                <c:pt idx="1014">
                  <c:v>-111.608</c:v>
                </c:pt>
                <c:pt idx="1015">
                  <c:v>-111.58</c:v>
                </c:pt>
                <c:pt idx="1016">
                  <c:v>-111.55200000000001</c:v>
                </c:pt>
                <c:pt idx="1017">
                  <c:v>-111.524</c:v>
                </c:pt>
                <c:pt idx="1018">
                  <c:v>-111.496</c:v>
                </c:pt>
                <c:pt idx="1019">
                  <c:v>-111.468</c:v>
                </c:pt>
                <c:pt idx="1020">
                  <c:v>-111.44</c:v>
                </c:pt>
                <c:pt idx="1021">
                  <c:v>-111.41200000000001</c:v>
                </c:pt>
                <c:pt idx="1022">
                  <c:v>-111.384</c:v>
                </c:pt>
                <c:pt idx="1023">
                  <c:v>-111.35599999999999</c:v>
                </c:pt>
                <c:pt idx="1024">
                  <c:v>-111.328</c:v>
                </c:pt>
                <c:pt idx="1025">
                  <c:v>-111.3</c:v>
                </c:pt>
                <c:pt idx="1026">
                  <c:v>-111.27200000000001</c:v>
                </c:pt>
                <c:pt idx="1027">
                  <c:v>-111.244</c:v>
                </c:pt>
                <c:pt idx="1028">
                  <c:v>-111.21599999999999</c:v>
                </c:pt>
                <c:pt idx="1029">
                  <c:v>-111.188</c:v>
                </c:pt>
                <c:pt idx="1030">
                  <c:v>-111.16</c:v>
                </c:pt>
                <c:pt idx="1031">
                  <c:v>-111.13200000000001</c:v>
                </c:pt>
                <c:pt idx="1032">
                  <c:v>-111.104</c:v>
                </c:pt>
                <c:pt idx="1033">
                  <c:v>-111.07599999999999</c:v>
                </c:pt>
                <c:pt idx="1034">
                  <c:v>-111.048</c:v>
                </c:pt>
                <c:pt idx="1035">
                  <c:v>-111.02</c:v>
                </c:pt>
                <c:pt idx="1036">
                  <c:v>-110.992</c:v>
                </c:pt>
                <c:pt idx="1037">
                  <c:v>-110.964</c:v>
                </c:pt>
                <c:pt idx="1038">
                  <c:v>-110.93600000000001</c:v>
                </c:pt>
                <c:pt idx="1039">
                  <c:v>-110.908</c:v>
                </c:pt>
                <c:pt idx="1040">
                  <c:v>-110.88</c:v>
                </c:pt>
                <c:pt idx="1041">
                  <c:v>-110.852</c:v>
                </c:pt>
                <c:pt idx="1042">
                  <c:v>-110.824</c:v>
                </c:pt>
                <c:pt idx="1043">
                  <c:v>-110.79600000000001</c:v>
                </c:pt>
                <c:pt idx="1044">
                  <c:v>-110.768</c:v>
                </c:pt>
                <c:pt idx="1045">
                  <c:v>-110.74</c:v>
                </c:pt>
                <c:pt idx="1046">
                  <c:v>-110.712</c:v>
                </c:pt>
                <c:pt idx="1047">
                  <c:v>-110.684</c:v>
                </c:pt>
                <c:pt idx="1048">
                  <c:v>-110.65600000000001</c:v>
                </c:pt>
                <c:pt idx="1049">
                  <c:v>-110.628</c:v>
                </c:pt>
                <c:pt idx="1050">
                  <c:v>-110.6</c:v>
                </c:pt>
                <c:pt idx="1051">
                  <c:v>-110.572</c:v>
                </c:pt>
                <c:pt idx="1052">
                  <c:v>-110.544</c:v>
                </c:pt>
                <c:pt idx="1053">
                  <c:v>-110.51600000000001</c:v>
                </c:pt>
                <c:pt idx="1054">
                  <c:v>-110.488</c:v>
                </c:pt>
                <c:pt idx="1055">
                  <c:v>-110.46</c:v>
                </c:pt>
                <c:pt idx="1056">
                  <c:v>-110.432</c:v>
                </c:pt>
                <c:pt idx="1057">
                  <c:v>-110.404</c:v>
                </c:pt>
                <c:pt idx="1058">
                  <c:v>-110.376</c:v>
                </c:pt>
                <c:pt idx="1059">
                  <c:v>-110.348</c:v>
                </c:pt>
                <c:pt idx="1060">
                  <c:v>-110.32</c:v>
                </c:pt>
                <c:pt idx="1061">
                  <c:v>-110.292</c:v>
                </c:pt>
                <c:pt idx="1062">
                  <c:v>-110.264</c:v>
                </c:pt>
                <c:pt idx="1063">
                  <c:v>-110.236</c:v>
                </c:pt>
                <c:pt idx="1064">
                  <c:v>-110.208</c:v>
                </c:pt>
                <c:pt idx="1065">
                  <c:v>-110.18</c:v>
                </c:pt>
                <c:pt idx="1066">
                  <c:v>-110.152</c:v>
                </c:pt>
                <c:pt idx="1067">
                  <c:v>-110.124</c:v>
                </c:pt>
                <c:pt idx="1068">
                  <c:v>-110.096</c:v>
                </c:pt>
                <c:pt idx="1069">
                  <c:v>-110.068</c:v>
                </c:pt>
                <c:pt idx="1070">
                  <c:v>-110.04</c:v>
                </c:pt>
                <c:pt idx="1071">
                  <c:v>-110.012</c:v>
                </c:pt>
                <c:pt idx="1072">
                  <c:v>-109.98399999999999</c:v>
                </c:pt>
                <c:pt idx="1073">
                  <c:v>-109.956</c:v>
                </c:pt>
                <c:pt idx="1074">
                  <c:v>-109.928</c:v>
                </c:pt>
                <c:pt idx="1075">
                  <c:v>-109.9</c:v>
                </c:pt>
                <c:pt idx="1076">
                  <c:v>-109.872</c:v>
                </c:pt>
                <c:pt idx="1077">
                  <c:v>-109.84399999999999</c:v>
                </c:pt>
                <c:pt idx="1078">
                  <c:v>-109.816</c:v>
                </c:pt>
                <c:pt idx="1079">
                  <c:v>-109.788</c:v>
                </c:pt>
                <c:pt idx="1080">
                  <c:v>-109.76</c:v>
                </c:pt>
                <c:pt idx="1081">
                  <c:v>-109.732</c:v>
                </c:pt>
                <c:pt idx="1082">
                  <c:v>-109.70399999999999</c:v>
                </c:pt>
                <c:pt idx="1083">
                  <c:v>-109.676</c:v>
                </c:pt>
                <c:pt idx="1084">
                  <c:v>-109.648</c:v>
                </c:pt>
                <c:pt idx="1085">
                  <c:v>-109.62</c:v>
                </c:pt>
                <c:pt idx="1086">
                  <c:v>-109.592</c:v>
                </c:pt>
                <c:pt idx="1087">
                  <c:v>-109.56399999999999</c:v>
                </c:pt>
                <c:pt idx="1088">
                  <c:v>-109.536</c:v>
                </c:pt>
                <c:pt idx="1089">
                  <c:v>-109.508</c:v>
                </c:pt>
                <c:pt idx="1090">
                  <c:v>-109.48</c:v>
                </c:pt>
                <c:pt idx="1091">
                  <c:v>-109.452</c:v>
                </c:pt>
                <c:pt idx="1092">
                  <c:v>-109.42400000000001</c:v>
                </c:pt>
                <c:pt idx="1093">
                  <c:v>-109.396</c:v>
                </c:pt>
                <c:pt idx="1094">
                  <c:v>-109.36799999999999</c:v>
                </c:pt>
                <c:pt idx="1095">
                  <c:v>-109.34</c:v>
                </c:pt>
                <c:pt idx="1096">
                  <c:v>-109.312</c:v>
                </c:pt>
                <c:pt idx="1097">
                  <c:v>-109.28400000000001</c:v>
                </c:pt>
                <c:pt idx="1098">
                  <c:v>-109.256</c:v>
                </c:pt>
                <c:pt idx="1099">
                  <c:v>-109.22799999999999</c:v>
                </c:pt>
                <c:pt idx="1100">
                  <c:v>-109.2</c:v>
                </c:pt>
                <c:pt idx="1101">
                  <c:v>-109.172</c:v>
                </c:pt>
                <c:pt idx="1102">
                  <c:v>-109.14400000000001</c:v>
                </c:pt>
                <c:pt idx="1103">
                  <c:v>-109.116</c:v>
                </c:pt>
                <c:pt idx="1104">
                  <c:v>-109.08799999999999</c:v>
                </c:pt>
                <c:pt idx="1105">
                  <c:v>-109.06</c:v>
                </c:pt>
                <c:pt idx="1106">
                  <c:v>-109.032</c:v>
                </c:pt>
                <c:pt idx="1107">
                  <c:v>-109.004</c:v>
                </c:pt>
                <c:pt idx="1108">
                  <c:v>-108.976</c:v>
                </c:pt>
                <c:pt idx="1109">
                  <c:v>-108.94799999999999</c:v>
                </c:pt>
                <c:pt idx="1110">
                  <c:v>-108.92</c:v>
                </c:pt>
                <c:pt idx="1111">
                  <c:v>-108.892</c:v>
                </c:pt>
                <c:pt idx="1112">
                  <c:v>-108.864</c:v>
                </c:pt>
                <c:pt idx="1113">
                  <c:v>-108.836</c:v>
                </c:pt>
                <c:pt idx="1114">
                  <c:v>-108.80800000000001</c:v>
                </c:pt>
                <c:pt idx="1115">
                  <c:v>-108.78</c:v>
                </c:pt>
                <c:pt idx="1116">
                  <c:v>-108.752</c:v>
                </c:pt>
                <c:pt idx="1117">
                  <c:v>-108.724</c:v>
                </c:pt>
                <c:pt idx="1118">
                  <c:v>-108.696</c:v>
                </c:pt>
                <c:pt idx="1119">
                  <c:v>-108.66800000000001</c:v>
                </c:pt>
                <c:pt idx="1120">
                  <c:v>-108.64</c:v>
                </c:pt>
                <c:pt idx="1121">
                  <c:v>-108.61199999999999</c:v>
                </c:pt>
                <c:pt idx="1122">
                  <c:v>-108.584</c:v>
                </c:pt>
                <c:pt idx="1123">
                  <c:v>-108.556</c:v>
                </c:pt>
                <c:pt idx="1124">
                  <c:v>-108.52800000000001</c:v>
                </c:pt>
                <c:pt idx="1125">
                  <c:v>-108.5</c:v>
                </c:pt>
                <c:pt idx="1126">
                  <c:v>-108.47199999999999</c:v>
                </c:pt>
                <c:pt idx="1127">
                  <c:v>-108.444</c:v>
                </c:pt>
                <c:pt idx="1128">
                  <c:v>-108.416</c:v>
                </c:pt>
                <c:pt idx="1129">
                  <c:v>-108.38800000000001</c:v>
                </c:pt>
                <c:pt idx="1130">
                  <c:v>-108.36</c:v>
                </c:pt>
                <c:pt idx="1131">
                  <c:v>-108.33199999999999</c:v>
                </c:pt>
                <c:pt idx="1132">
                  <c:v>-108.304</c:v>
                </c:pt>
                <c:pt idx="1133">
                  <c:v>-108.276</c:v>
                </c:pt>
                <c:pt idx="1134">
                  <c:v>-108.248</c:v>
                </c:pt>
                <c:pt idx="1135">
                  <c:v>-108.22</c:v>
                </c:pt>
                <c:pt idx="1136">
                  <c:v>-108.19199999999999</c:v>
                </c:pt>
                <c:pt idx="1137">
                  <c:v>-108.164</c:v>
                </c:pt>
                <c:pt idx="1138">
                  <c:v>-108.136</c:v>
                </c:pt>
                <c:pt idx="1139">
                  <c:v>-108.108</c:v>
                </c:pt>
                <c:pt idx="1140">
                  <c:v>-108.08</c:v>
                </c:pt>
                <c:pt idx="1141">
                  <c:v>-108.05200000000001</c:v>
                </c:pt>
                <c:pt idx="1142">
                  <c:v>-108.024</c:v>
                </c:pt>
                <c:pt idx="1143">
                  <c:v>-107.996</c:v>
                </c:pt>
                <c:pt idx="1144">
                  <c:v>-107.968</c:v>
                </c:pt>
                <c:pt idx="1145">
                  <c:v>-107.94</c:v>
                </c:pt>
                <c:pt idx="1146">
                  <c:v>-107.91200000000001</c:v>
                </c:pt>
                <c:pt idx="1147">
                  <c:v>-107.884</c:v>
                </c:pt>
                <c:pt idx="1148">
                  <c:v>-107.85599999999999</c:v>
                </c:pt>
                <c:pt idx="1149">
                  <c:v>-107.828</c:v>
                </c:pt>
                <c:pt idx="1150">
                  <c:v>-107.8</c:v>
                </c:pt>
                <c:pt idx="1151">
                  <c:v>-107.77200000000001</c:v>
                </c:pt>
                <c:pt idx="1152">
                  <c:v>-107.744</c:v>
                </c:pt>
                <c:pt idx="1153">
                  <c:v>-107.71599999999999</c:v>
                </c:pt>
                <c:pt idx="1154">
                  <c:v>-107.688</c:v>
                </c:pt>
                <c:pt idx="1155">
                  <c:v>-107.66</c:v>
                </c:pt>
                <c:pt idx="1156">
                  <c:v>-107.63200000000001</c:v>
                </c:pt>
                <c:pt idx="1157">
                  <c:v>-107.604</c:v>
                </c:pt>
                <c:pt idx="1158">
                  <c:v>-107.57599999999999</c:v>
                </c:pt>
                <c:pt idx="1159">
                  <c:v>-107.548</c:v>
                </c:pt>
                <c:pt idx="1160">
                  <c:v>-107.52</c:v>
                </c:pt>
                <c:pt idx="1161">
                  <c:v>-107.492</c:v>
                </c:pt>
                <c:pt idx="1162">
                  <c:v>-107.464</c:v>
                </c:pt>
                <c:pt idx="1163">
                  <c:v>-107.43600000000001</c:v>
                </c:pt>
                <c:pt idx="1164">
                  <c:v>-107.408</c:v>
                </c:pt>
                <c:pt idx="1165">
                  <c:v>-107.38</c:v>
                </c:pt>
                <c:pt idx="1166">
                  <c:v>-107.352</c:v>
                </c:pt>
                <c:pt idx="1167">
                  <c:v>-107.324</c:v>
                </c:pt>
                <c:pt idx="1168">
                  <c:v>-107.29600000000001</c:v>
                </c:pt>
                <c:pt idx="1169">
                  <c:v>-107.268</c:v>
                </c:pt>
                <c:pt idx="1170">
                  <c:v>-107.24</c:v>
                </c:pt>
                <c:pt idx="1171">
                  <c:v>-107.212</c:v>
                </c:pt>
                <c:pt idx="1172">
                  <c:v>-107.184</c:v>
                </c:pt>
                <c:pt idx="1173">
                  <c:v>-107.15600000000001</c:v>
                </c:pt>
                <c:pt idx="1174">
                  <c:v>-107.128</c:v>
                </c:pt>
                <c:pt idx="1175">
                  <c:v>-107.1</c:v>
                </c:pt>
                <c:pt idx="1176">
                  <c:v>-107.072</c:v>
                </c:pt>
                <c:pt idx="1177">
                  <c:v>-107.044</c:v>
                </c:pt>
                <c:pt idx="1178">
                  <c:v>-107.01600000000001</c:v>
                </c:pt>
                <c:pt idx="1179">
                  <c:v>-106.988</c:v>
                </c:pt>
                <c:pt idx="1180">
                  <c:v>-106.96</c:v>
                </c:pt>
                <c:pt idx="1181">
                  <c:v>-106.932</c:v>
                </c:pt>
                <c:pt idx="1182">
                  <c:v>-106.904</c:v>
                </c:pt>
                <c:pt idx="1183">
                  <c:v>-106.876</c:v>
                </c:pt>
                <c:pt idx="1184">
                  <c:v>-106.848</c:v>
                </c:pt>
                <c:pt idx="1185">
                  <c:v>-106.82</c:v>
                </c:pt>
                <c:pt idx="1186">
                  <c:v>-106.792</c:v>
                </c:pt>
                <c:pt idx="1187">
                  <c:v>-106.764</c:v>
                </c:pt>
                <c:pt idx="1188">
                  <c:v>-106.736</c:v>
                </c:pt>
                <c:pt idx="1189">
                  <c:v>-106.708</c:v>
                </c:pt>
                <c:pt idx="1190">
                  <c:v>-106.68</c:v>
                </c:pt>
                <c:pt idx="1191">
                  <c:v>-106.652</c:v>
                </c:pt>
                <c:pt idx="1192">
                  <c:v>-106.624</c:v>
                </c:pt>
                <c:pt idx="1193">
                  <c:v>-106.596</c:v>
                </c:pt>
                <c:pt idx="1194">
                  <c:v>-106.568</c:v>
                </c:pt>
                <c:pt idx="1195">
                  <c:v>-106.54</c:v>
                </c:pt>
                <c:pt idx="1196">
                  <c:v>-106.512</c:v>
                </c:pt>
                <c:pt idx="1197">
                  <c:v>-106.48399999999999</c:v>
                </c:pt>
                <c:pt idx="1198">
                  <c:v>-106.456</c:v>
                </c:pt>
                <c:pt idx="1199">
                  <c:v>-106.428</c:v>
                </c:pt>
                <c:pt idx="1200">
                  <c:v>-106.4</c:v>
                </c:pt>
                <c:pt idx="1201">
                  <c:v>-106.372</c:v>
                </c:pt>
                <c:pt idx="1202">
                  <c:v>-106.34399999999999</c:v>
                </c:pt>
                <c:pt idx="1203">
                  <c:v>-106.316</c:v>
                </c:pt>
                <c:pt idx="1204">
                  <c:v>-106.288</c:v>
                </c:pt>
                <c:pt idx="1205">
                  <c:v>-106.26</c:v>
                </c:pt>
                <c:pt idx="1206">
                  <c:v>-106.232</c:v>
                </c:pt>
                <c:pt idx="1207">
                  <c:v>-106.20399999999999</c:v>
                </c:pt>
                <c:pt idx="1208">
                  <c:v>-106.176</c:v>
                </c:pt>
                <c:pt idx="1209">
                  <c:v>-106.148</c:v>
                </c:pt>
                <c:pt idx="1210">
                  <c:v>-106.12</c:v>
                </c:pt>
                <c:pt idx="1211">
                  <c:v>-106.092</c:v>
                </c:pt>
                <c:pt idx="1212">
                  <c:v>-106.06399999999999</c:v>
                </c:pt>
                <c:pt idx="1213">
                  <c:v>-106.036</c:v>
                </c:pt>
                <c:pt idx="1214">
                  <c:v>-106.008</c:v>
                </c:pt>
                <c:pt idx="1215">
                  <c:v>-105.98</c:v>
                </c:pt>
                <c:pt idx="1216">
                  <c:v>-105.952</c:v>
                </c:pt>
                <c:pt idx="1217">
                  <c:v>-105.92400000000001</c:v>
                </c:pt>
                <c:pt idx="1218">
                  <c:v>-105.896</c:v>
                </c:pt>
                <c:pt idx="1219">
                  <c:v>-105.86799999999999</c:v>
                </c:pt>
                <c:pt idx="1220">
                  <c:v>-105.84</c:v>
                </c:pt>
                <c:pt idx="1221">
                  <c:v>-105.812</c:v>
                </c:pt>
                <c:pt idx="1222">
                  <c:v>-105.78400000000001</c:v>
                </c:pt>
                <c:pt idx="1223">
                  <c:v>-105.756</c:v>
                </c:pt>
                <c:pt idx="1224">
                  <c:v>-105.72799999999999</c:v>
                </c:pt>
                <c:pt idx="1225">
                  <c:v>-105.7</c:v>
                </c:pt>
                <c:pt idx="1226">
                  <c:v>-105.672</c:v>
                </c:pt>
                <c:pt idx="1227">
                  <c:v>-105.64400000000001</c:v>
                </c:pt>
                <c:pt idx="1228">
                  <c:v>-105.616</c:v>
                </c:pt>
                <c:pt idx="1229">
                  <c:v>-105.58799999999999</c:v>
                </c:pt>
                <c:pt idx="1230">
                  <c:v>-105.56</c:v>
                </c:pt>
                <c:pt idx="1231">
                  <c:v>-105.532</c:v>
                </c:pt>
                <c:pt idx="1232">
                  <c:v>-105.504</c:v>
                </c:pt>
                <c:pt idx="1233">
                  <c:v>-105.476</c:v>
                </c:pt>
                <c:pt idx="1234">
                  <c:v>-105.44799999999999</c:v>
                </c:pt>
                <c:pt idx="1235">
                  <c:v>-105.42</c:v>
                </c:pt>
                <c:pt idx="1236">
                  <c:v>-105.392</c:v>
                </c:pt>
                <c:pt idx="1237">
                  <c:v>-105.364</c:v>
                </c:pt>
                <c:pt idx="1238">
                  <c:v>-105.336</c:v>
                </c:pt>
                <c:pt idx="1239">
                  <c:v>-105.30800000000001</c:v>
                </c:pt>
                <c:pt idx="1240">
                  <c:v>-105.28</c:v>
                </c:pt>
                <c:pt idx="1241">
                  <c:v>-105.252</c:v>
                </c:pt>
                <c:pt idx="1242">
                  <c:v>-105.224</c:v>
                </c:pt>
                <c:pt idx="1243">
                  <c:v>-105.196</c:v>
                </c:pt>
                <c:pt idx="1244">
                  <c:v>-105.16800000000001</c:v>
                </c:pt>
                <c:pt idx="1245">
                  <c:v>-105.14</c:v>
                </c:pt>
                <c:pt idx="1246">
                  <c:v>-105.11199999999999</c:v>
                </c:pt>
                <c:pt idx="1247">
                  <c:v>-105.084</c:v>
                </c:pt>
                <c:pt idx="1248">
                  <c:v>-105.056</c:v>
                </c:pt>
                <c:pt idx="1249">
                  <c:v>-105.02800000000001</c:v>
                </c:pt>
                <c:pt idx="1250">
                  <c:v>-105</c:v>
                </c:pt>
                <c:pt idx="1251">
                  <c:v>-104.97199999999999</c:v>
                </c:pt>
                <c:pt idx="1252">
                  <c:v>-104.944</c:v>
                </c:pt>
                <c:pt idx="1253">
                  <c:v>-104.916</c:v>
                </c:pt>
                <c:pt idx="1254">
                  <c:v>-104.88800000000001</c:v>
                </c:pt>
                <c:pt idx="1255">
                  <c:v>-104.86</c:v>
                </c:pt>
                <c:pt idx="1256">
                  <c:v>-104.83199999999999</c:v>
                </c:pt>
                <c:pt idx="1257">
                  <c:v>-104.804</c:v>
                </c:pt>
                <c:pt idx="1258">
                  <c:v>-104.776</c:v>
                </c:pt>
                <c:pt idx="1259">
                  <c:v>-104.748</c:v>
                </c:pt>
                <c:pt idx="1260">
                  <c:v>-104.72</c:v>
                </c:pt>
                <c:pt idx="1261">
                  <c:v>-104.69199999999999</c:v>
                </c:pt>
                <c:pt idx="1262">
                  <c:v>-104.664</c:v>
                </c:pt>
                <c:pt idx="1263">
                  <c:v>-104.636</c:v>
                </c:pt>
                <c:pt idx="1264">
                  <c:v>-104.608</c:v>
                </c:pt>
                <c:pt idx="1265">
                  <c:v>-104.58</c:v>
                </c:pt>
                <c:pt idx="1266">
                  <c:v>-104.55200000000001</c:v>
                </c:pt>
                <c:pt idx="1267">
                  <c:v>-104.524</c:v>
                </c:pt>
                <c:pt idx="1268">
                  <c:v>-104.496</c:v>
                </c:pt>
                <c:pt idx="1269">
                  <c:v>-104.468</c:v>
                </c:pt>
                <c:pt idx="1270">
                  <c:v>-104.44</c:v>
                </c:pt>
                <c:pt idx="1271">
                  <c:v>-104.41200000000001</c:v>
                </c:pt>
                <c:pt idx="1272">
                  <c:v>-104.384</c:v>
                </c:pt>
                <c:pt idx="1273">
                  <c:v>-104.35599999999999</c:v>
                </c:pt>
                <c:pt idx="1274">
                  <c:v>-104.328</c:v>
                </c:pt>
                <c:pt idx="1275">
                  <c:v>-104.3</c:v>
                </c:pt>
                <c:pt idx="1276">
                  <c:v>-104.27200000000001</c:v>
                </c:pt>
                <c:pt idx="1277">
                  <c:v>-104.244</c:v>
                </c:pt>
                <c:pt idx="1278">
                  <c:v>-104.21599999999999</c:v>
                </c:pt>
                <c:pt idx="1279">
                  <c:v>-104.188</c:v>
                </c:pt>
                <c:pt idx="1280">
                  <c:v>-104.16</c:v>
                </c:pt>
                <c:pt idx="1281">
                  <c:v>-104.13200000000001</c:v>
                </c:pt>
                <c:pt idx="1282">
                  <c:v>-104.104</c:v>
                </c:pt>
                <c:pt idx="1283">
                  <c:v>-104.07599999999999</c:v>
                </c:pt>
                <c:pt idx="1284">
                  <c:v>-104.048</c:v>
                </c:pt>
                <c:pt idx="1285">
                  <c:v>-104.02</c:v>
                </c:pt>
                <c:pt idx="1286">
                  <c:v>-103.992</c:v>
                </c:pt>
                <c:pt idx="1287">
                  <c:v>-103.964</c:v>
                </c:pt>
                <c:pt idx="1288">
                  <c:v>-103.93600000000001</c:v>
                </c:pt>
                <c:pt idx="1289">
                  <c:v>-103.908</c:v>
                </c:pt>
                <c:pt idx="1290">
                  <c:v>-103.88</c:v>
                </c:pt>
                <c:pt idx="1291">
                  <c:v>-103.852</c:v>
                </c:pt>
                <c:pt idx="1292">
                  <c:v>-103.824</c:v>
                </c:pt>
                <c:pt idx="1293">
                  <c:v>-103.79600000000001</c:v>
                </c:pt>
                <c:pt idx="1294">
                  <c:v>-103.768</c:v>
                </c:pt>
                <c:pt idx="1295">
                  <c:v>-103.74</c:v>
                </c:pt>
                <c:pt idx="1296">
                  <c:v>-103.712</c:v>
                </c:pt>
                <c:pt idx="1297">
                  <c:v>-103.684</c:v>
                </c:pt>
                <c:pt idx="1298">
                  <c:v>-103.65600000000001</c:v>
                </c:pt>
                <c:pt idx="1299">
                  <c:v>-103.628</c:v>
                </c:pt>
                <c:pt idx="1300">
                  <c:v>-103.6</c:v>
                </c:pt>
                <c:pt idx="1301">
                  <c:v>-103.572</c:v>
                </c:pt>
                <c:pt idx="1302">
                  <c:v>-103.544</c:v>
                </c:pt>
                <c:pt idx="1303">
                  <c:v>-103.51600000000001</c:v>
                </c:pt>
                <c:pt idx="1304">
                  <c:v>-103.488</c:v>
                </c:pt>
                <c:pt idx="1305">
                  <c:v>-103.46</c:v>
                </c:pt>
                <c:pt idx="1306">
                  <c:v>-103.432</c:v>
                </c:pt>
                <c:pt idx="1307">
                  <c:v>-103.404</c:v>
                </c:pt>
                <c:pt idx="1308">
                  <c:v>-103.376</c:v>
                </c:pt>
                <c:pt idx="1309">
                  <c:v>-103.348</c:v>
                </c:pt>
                <c:pt idx="1310">
                  <c:v>-103.32</c:v>
                </c:pt>
                <c:pt idx="1311">
                  <c:v>-103.292</c:v>
                </c:pt>
                <c:pt idx="1312">
                  <c:v>-103.264</c:v>
                </c:pt>
                <c:pt idx="1313">
                  <c:v>-103.236</c:v>
                </c:pt>
                <c:pt idx="1314">
                  <c:v>-103.208</c:v>
                </c:pt>
                <c:pt idx="1315">
                  <c:v>-103.18</c:v>
                </c:pt>
                <c:pt idx="1316">
                  <c:v>-103.152</c:v>
                </c:pt>
                <c:pt idx="1317">
                  <c:v>-103.124</c:v>
                </c:pt>
                <c:pt idx="1318">
                  <c:v>-103.096</c:v>
                </c:pt>
                <c:pt idx="1319">
                  <c:v>-103.068</c:v>
                </c:pt>
                <c:pt idx="1320">
                  <c:v>-103.04</c:v>
                </c:pt>
                <c:pt idx="1321">
                  <c:v>-103.012</c:v>
                </c:pt>
                <c:pt idx="1322">
                  <c:v>-102.98399999999999</c:v>
                </c:pt>
                <c:pt idx="1323">
                  <c:v>-102.956</c:v>
                </c:pt>
                <c:pt idx="1324">
                  <c:v>-102.928</c:v>
                </c:pt>
                <c:pt idx="1325">
                  <c:v>-102.9</c:v>
                </c:pt>
                <c:pt idx="1326">
                  <c:v>-102.872</c:v>
                </c:pt>
                <c:pt idx="1327">
                  <c:v>-102.84399999999999</c:v>
                </c:pt>
                <c:pt idx="1328">
                  <c:v>-102.816</c:v>
                </c:pt>
                <c:pt idx="1329">
                  <c:v>-102.788</c:v>
                </c:pt>
                <c:pt idx="1330">
                  <c:v>-102.76</c:v>
                </c:pt>
                <c:pt idx="1331">
                  <c:v>-102.732</c:v>
                </c:pt>
                <c:pt idx="1332">
                  <c:v>-102.70399999999999</c:v>
                </c:pt>
                <c:pt idx="1333">
                  <c:v>-102.676</c:v>
                </c:pt>
                <c:pt idx="1334">
                  <c:v>-102.648</c:v>
                </c:pt>
                <c:pt idx="1335">
                  <c:v>-102.62</c:v>
                </c:pt>
                <c:pt idx="1336">
                  <c:v>-102.592</c:v>
                </c:pt>
                <c:pt idx="1337">
                  <c:v>-102.56399999999999</c:v>
                </c:pt>
                <c:pt idx="1338">
                  <c:v>-102.536</c:v>
                </c:pt>
                <c:pt idx="1339">
                  <c:v>-102.508</c:v>
                </c:pt>
                <c:pt idx="1340">
                  <c:v>-102.48</c:v>
                </c:pt>
                <c:pt idx="1341">
                  <c:v>-102.452</c:v>
                </c:pt>
                <c:pt idx="1342">
                  <c:v>-102.42400000000001</c:v>
                </c:pt>
                <c:pt idx="1343">
                  <c:v>-102.396</c:v>
                </c:pt>
                <c:pt idx="1344">
                  <c:v>-102.36799999999999</c:v>
                </c:pt>
                <c:pt idx="1345">
                  <c:v>-102.34</c:v>
                </c:pt>
                <c:pt idx="1346">
                  <c:v>-102.312</c:v>
                </c:pt>
                <c:pt idx="1347">
                  <c:v>-102.28400000000001</c:v>
                </c:pt>
                <c:pt idx="1348">
                  <c:v>-102.256</c:v>
                </c:pt>
                <c:pt idx="1349">
                  <c:v>-102.22799999999999</c:v>
                </c:pt>
                <c:pt idx="1350">
                  <c:v>-102.2</c:v>
                </c:pt>
                <c:pt idx="1351">
                  <c:v>-102.172</c:v>
                </c:pt>
                <c:pt idx="1352">
                  <c:v>-102.14400000000001</c:v>
                </c:pt>
                <c:pt idx="1353">
                  <c:v>-102.116</c:v>
                </c:pt>
                <c:pt idx="1354">
                  <c:v>-102.08799999999999</c:v>
                </c:pt>
                <c:pt idx="1355">
                  <c:v>-102.06</c:v>
                </c:pt>
                <c:pt idx="1356">
                  <c:v>-102.032</c:v>
                </c:pt>
                <c:pt idx="1357">
                  <c:v>-102.004</c:v>
                </c:pt>
                <c:pt idx="1358">
                  <c:v>-101.976</c:v>
                </c:pt>
                <c:pt idx="1359">
                  <c:v>-101.94799999999999</c:v>
                </c:pt>
                <c:pt idx="1360">
                  <c:v>-101.92</c:v>
                </c:pt>
                <c:pt idx="1361">
                  <c:v>-101.892</c:v>
                </c:pt>
                <c:pt idx="1362">
                  <c:v>-101.864</c:v>
                </c:pt>
                <c:pt idx="1363">
                  <c:v>-101.836</c:v>
                </c:pt>
                <c:pt idx="1364">
                  <c:v>-101.80800000000001</c:v>
                </c:pt>
                <c:pt idx="1365">
                  <c:v>-101.78</c:v>
                </c:pt>
                <c:pt idx="1366">
                  <c:v>-101.752</c:v>
                </c:pt>
                <c:pt idx="1367">
                  <c:v>-101.724</c:v>
                </c:pt>
                <c:pt idx="1368">
                  <c:v>-101.696</c:v>
                </c:pt>
                <c:pt idx="1369">
                  <c:v>-101.66800000000001</c:v>
                </c:pt>
                <c:pt idx="1370">
                  <c:v>-101.64</c:v>
                </c:pt>
                <c:pt idx="1371">
                  <c:v>-101.61199999999999</c:v>
                </c:pt>
                <c:pt idx="1372">
                  <c:v>-101.584</c:v>
                </c:pt>
                <c:pt idx="1373">
                  <c:v>-101.556</c:v>
                </c:pt>
                <c:pt idx="1374">
                  <c:v>-101.52800000000001</c:v>
                </c:pt>
                <c:pt idx="1375">
                  <c:v>-101.5</c:v>
                </c:pt>
                <c:pt idx="1376">
                  <c:v>-101.47199999999999</c:v>
                </c:pt>
                <c:pt idx="1377">
                  <c:v>-101.444</c:v>
                </c:pt>
                <c:pt idx="1378">
                  <c:v>-101.416</c:v>
                </c:pt>
                <c:pt idx="1379">
                  <c:v>-101.38800000000001</c:v>
                </c:pt>
                <c:pt idx="1380">
                  <c:v>-101.36</c:v>
                </c:pt>
                <c:pt idx="1381">
                  <c:v>-101.33199999999999</c:v>
                </c:pt>
                <c:pt idx="1382">
                  <c:v>-101.304</c:v>
                </c:pt>
                <c:pt idx="1383">
                  <c:v>-101.276</c:v>
                </c:pt>
                <c:pt idx="1384">
                  <c:v>-101.248</c:v>
                </c:pt>
                <c:pt idx="1385">
                  <c:v>-101.22</c:v>
                </c:pt>
                <c:pt idx="1386">
                  <c:v>-101.19199999999999</c:v>
                </c:pt>
                <c:pt idx="1387">
                  <c:v>-101.164</c:v>
                </c:pt>
                <c:pt idx="1388">
                  <c:v>-101.136</c:v>
                </c:pt>
                <c:pt idx="1389">
                  <c:v>-101.108</c:v>
                </c:pt>
                <c:pt idx="1390">
                  <c:v>-101.08</c:v>
                </c:pt>
                <c:pt idx="1391">
                  <c:v>-101.05200000000001</c:v>
                </c:pt>
                <c:pt idx="1392">
                  <c:v>-101.024</c:v>
                </c:pt>
                <c:pt idx="1393">
                  <c:v>-100.996</c:v>
                </c:pt>
                <c:pt idx="1394">
                  <c:v>-100.968</c:v>
                </c:pt>
                <c:pt idx="1395">
                  <c:v>-100.94</c:v>
                </c:pt>
                <c:pt idx="1396">
                  <c:v>-100.91200000000001</c:v>
                </c:pt>
                <c:pt idx="1397">
                  <c:v>-100.884</c:v>
                </c:pt>
                <c:pt idx="1398">
                  <c:v>-100.85599999999999</c:v>
                </c:pt>
                <c:pt idx="1399">
                  <c:v>-100.828</c:v>
                </c:pt>
                <c:pt idx="1400">
                  <c:v>-100.8</c:v>
                </c:pt>
                <c:pt idx="1401">
                  <c:v>-100.77200000000001</c:v>
                </c:pt>
                <c:pt idx="1402">
                  <c:v>-100.744</c:v>
                </c:pt>
                <c:pt idx="1403">
                  <c:v>-100.71599999999999</c:v>
                </c:pt>
                <c:pt idx="1404">
                  <c:v>-100.688</c:v>
                </c:pt>
                <c:pt idx="1405">
                  <c:v>-100.66</c:v>
                </c:pt>
                <c:pt idx="1406">
                  <c:v>-100.63200000000001</c:v>
                </c:pt>
                <c:pt idx="1407">
                  <c:v>-100.604</c:v>
                </c:pt>
                <c:pt idx="1408">
                  <c:v>-100.57599999999999</c:v>
                </c:pt>
                <c:pt idx="1409">
                  <c:v>-100.548</c:v>
                </c:pt>
                <c:pt idx="1410">
                  <c:v>-100.52</c:v>
                </c:pt>
                <c:pt idx="1411">
                  <c:v>-100.492</c:v>
                </c:pt>
                <c:pt idx="1412">
                  <c:v>-100.464</c:v>
                </c:pt>
                <c:pt idx="1413">
                  <c:v>-100.43600000000001</c:v>
                </c:pt>
                <c:pt idx="1414">
                  <c:v>-100.408</c:v>
                </c:pt>
                <c:pt idx="1415">
                  <c:v>-100.38</c:v>
                </c:pt>
                <c:pt idx="1416">
                  <c:v>-100.352</c:v>
                </c:pt>
                <c:pt idx="1417">
                  <c:v>-100.324</c:v>
                </c:pt>
                <c:pt idx="1418">
                  <c:v>-100.29600000000001</c:v>
                </c:pt>
                <c:pt idx="1419">
                  <c:v>-100.268</c:v>
                </c:pt>
                <c:pt idx="1420">
                  <c:v>-100.24</c:v>
                </c:pt>
                <c:pt idx="1421">
                  <c:v>-100.212</c:v>
                </c:pt>
                <c:pt idx="1422">
                  <c:v>-100.184</c:v>
                </c:pt>
                <c:pt idx="1423">
                  <c:v>-100.15600000000001</c:v>
                </c:pt>
                <c:pt idx="1424">
                  <c:v>-100.128</c:v>
                </c:pt>
                <c:pt idx="1425">
                  <c:v>-100.1</c:v>
                </c:pt>
                <c:pt idx="1426">
                  <c:v>-100.072</c:v>
                </c:pt>
                <c:pt idx="1427">
                  <c:v>-100.044</c:v>
                </c:pt>
                <c:pt idx="1428">
                  <c:v>-100.01600000000001</c:v>
                </c:pt>
                <c:pt idx="1429">
                  <c:v>-99.988</c:v>
                </c:pt>
                <c:pt idx="1430">
                  <c:v>-99.96</c:v>
                </c:pt>
                <c:pt idx="1431">
                  <c:v>-99.932000000000002</c:v>
                </c:pt>
                <c:pt idx="1432">
                  <c:v>-99.903999999999996</c:v>
                </c:pt>
                <c:pt idx="1433">
                  <c:v>-99.876000000000005</c:v>
                </c:pt>
                <c:pt idx="1434">
                  <c:v>-99.847999999999999</c:v>
                </c:pt>
                <c:pt idx="1435">
                  <c:v>-99.82</c:v>
                </c:pt>
                <c:pt idx="1436">
                  <c:v>-99.792000000000002</c:v>
                </c:pt>
                <c:pt idx="1437">
                  <c:v>-99.763999999999996</c:v>
                </c:pt>
                <c:pt idx="1438">
                  <c:v>-99.736000000000004</c:v>
                </c:pt>
                <c:pt idx="1439">
                  <c:v>-99.707999999999998</c:v>
                </c:pt>
                <c:pt idx="1440">
                  <c:v>-99.68</c:v>
                </c:pt>
                <c:pt idx="1441">
                  <c:v>-99.652000000000001</c:v>
                </c:pt>
                <c:pt idx="1442">
                  <c:v>-99.623999999999995</c:v>
                </c:pt>
                <c:pt idx="1443">
                  <c:v>-99.596000000000004</c:v>
                </c:pt>
                <c:pt idx="1444">
                  <c:v>-99.567999999999998</c:v>
                </c:pt>
                <c:pt idx="1445">
                  <c:v>-99.54</c:v>
                </c:pt>
                <c:pt idx="1446">
                  <c:v>-99.512</c:v>
                </c:pt>
                <c:pt idx="1447">
                  <c:v>-99.483999999999995</c:v>
                </c:pt>
                <c:pt idx="1448">
                  <c:v>-99.456000000000003</c:v>
                </c:pt>
                <c:pt idx="1449">
                  <c:v>-99.427999999999997</c:v>
                </c:pt>
                <c:pt idx="1450">
                  <c:v>-99.4</c:v>
                </c:pt>
                <c:pt idx="1451">
                  <c:v>-99.372</c:v>
                </c:pt>
                <c:pt idx="1452">
                  <c:v>-99.343999999999994</c:v>
                </c:pt>
                <c:pt idx="1453">
                  <c:v>-99.316000000000003</c:v>
                </c:pt>
                <c:pt idx="1454">
                  <c:v>-99.287999999999997</c:v>
                </c:pt>
                <c:pt idx="1455">
                  <c:v>-99.26</c:v>
                </c:pt>
                <c:pt idx="1456">
                  <c:v>-99.231999999999999</c:v>
                </c:pt>
                <c:pt idx="1457">
                  <c:v>-99.203999999999994</c:v>
                </c:pt>
                <c:pt idx="1458">
                  <c:v>-99.176000000000002</c:v>
                </c:pt>
                <c:pt idx="1459">
                  <c:v>-99.147999999999996</c:v>
                </c:pt>
                <c:pt idx="1460">
                  <c:v>-99.12</c:v>
                </c:pt>
                <c:pt idx="1461">
                  <c:v>-99.091999999999999</c:v>
                </c:pt>
                <c:pt idx="1462">
                  <c:v>-99.063999999999993</c:v>
                </c:pt>
                <c:pt idx="1463">
                  <c:v>-99.036000000000001</c:v>
                </c:pt>
                <c:pt idx="1464">
                  <c:v>-99.007999999999996</c:v>
                </c:pt>
                <c:pt idx="1465">
                  <c:v>-98.98</c:v>
                </c:pt>
                <c:pt idx="1466">
                  <c:v>-98.951999999999998</c:v>
                </c:pt>
                <c:pt idx="1467">
                  <c:v>-98.924000000000007</c:v>
                </c:pt>
                <c:pt idx="1468">
                  <c:v>-98.896000000000001</c:v>
                </c:pt>
                <c:pt idx="1469">
                  <c:v>-98.867999999999995</c:v>
                </c:pt>
                <c:pt idx="1470">
                  <c:v>-98.84</c:v>
                </c:pt>
                <c:pt idx="1471">
                  <c:v>-98.811999999999998</c:v>
                </c:pt>
                <c:pt idx="1472">
                  <c:v>-98.784000000000006</c:v>
                </c:pt>
                <c:pt idx="1473">
                  <c:v>-98.756</c:v>
                </c:pt>
                <c:pt idx="1474">
                  <c:v>-98.727999999999994</c:v>
                </c:pt>
                <c:pt idx="1475">
                  <c:v>-98.7</c:v>
                </c:pt>
                <c:pt idx="1476">
                  <c:v>-98.671999999999997</c:v>
                </c:pt>
                <c:pt idx="1477">
                  <c:v>-98.644000000000005</c:v>
                </c:pt>
                <c:pt idx="1478">
                  <c:v>-98.616</c:v>
                </c:pt>
                <c:pt idx="1479">
                  <c:v>-98.587999999999994</c:v>
                </c:pt>
                <c:pt idx="1480">
                  <c:v>-98.56</c:v>
                </c:pt>
                <c:pt idx="1481">
                  <c:v>-98.531999999999996</c:v>
                </c:pt>
                <c:pt idx="1482">
                  <c:v>-98.504000000000005</c:v>
                </c:pt>
                <c:pt idx="1483">
                  <c:v>-98.475999999999999</c:v>
                </c:pt>
                <c:pt idx="1484">
                  <c:v>-98.447999999999993</c:v>
                </c:pt>
                <c:pt idx="1485">
                  <c:v>-98.42</c:v>
                </c:pt>
                <c:pt idx="1486">
                  <c:v>-98.391999999999996</c:v>
                </c:pt>
                <c:pt idx="1487">
                  <c:v>-98.364000000000004</c:v>
                </c:pt>
                <c:pt idx="1488">
                  <c:v>-98.335999999999999</c:v>
                </c:pt>
                <c:pt idx="1489">
                  <c:v>-98.308000000000007</c:v>
                </c:pt>
                <c:pt idx="1490">
                  <c:v>-98.28</c:v>
                </c:pt>
                <c:pt idx="1491">
                  <c:v>-98.251999999999995</c:v>
                </c:pt>
                <c:pt idx="1492">
                  <c:v>-98.224000000000004</c:v>
                </c:pt>
                <c:pt idx="1493">
                  <c:v>-98.195999999999998</c:v>
                </c:pt>
                <c:pt idx="1494">
                  <c:v>-98.168000000000006</c:v>
                </c:pt>
                <c:pt idx="1495">
                  <c:v>-98.14</c:v>
                </c:pt>
                <c:pt idx="1496">
                  <c:v>-98.111999999999995</c:v>
                </c:pt>
                <c:pt idx="1497">
                  <c:v>-98.084000000000003</c:v>
                </c:pt>
                <c:pt idx="1498">
                  <c:v>-98.055999999999997</c:v>
                </c:pt>
                <c:pt idx="1499">
                  <c:v>-98.028000000000006</c:v>
                </c:pt>
                <c:pt idx="1500">
                  <c:v>-98</c:v>
                </c:pt>
                <c:pt idx="1501">
                  <c:v>-97.971999999999994</c:v>
                </c:pt>
                <c:pt idx="1502">
                  <c:v>-97.944000000000003</c:v>
                </c:pt>
                <c:pt idx="1503">
                  <c:v>-97.915999999999997</c:v>
                </c:pt>
                <c:pt idx="1504">
                  <c:v>-97.888000000000005</c:v>
                </c:pt>
                <c:pt idx="1505">
                  <c:v>-97.86</c:v>
                </c:pt>
                <c:pt idx="1506">
                  <c:v>-97.831999999999994</c:v>
                </c:pt>
                <c:pt idx="1507">
                  <c:v>-97.804000000000002</c:v>
                </c:pt>
                <c:pt idx="1508">
                  <c:v>-97.775999999999996</c:v>
                </c:pt>
                <c:pt idx="1509">
                  <c:v>-97.748000000000005</c:v>
                </c:pt>
                <c:pt idx="1510">
                  <c:v>-97.72</c:v>
                </c:pt>
                <c:pt idx="1511">
                  <c:v>-97.691999999999993</c:v>
                </c:pt>
                <c:pt idx="1512">
                  <c:v>-97.664000000000001</c:v>
                </c:pt>
                <c:pt idx="1513">
                  <c:v>-97.635999999999996</c:v>
                </c:pt>
                <c:pt idx="1514">
                  <c:v>-97.608000000000004</c:v>
                </c:pt>
                <c:pt idx="1515">
                  <c:v>-97.58</c:v>
                </c:pt>
                <c:pt idx="1516">
                  <c:v>-97.552000000000007</c:v>
                </c:pt>
                <c:pt idx="1517">
                  <c:v>-97.524000000000001</c:v>
                </c:pt>
                <c:pt idx="1518">
                  <c:v>-97.495999999999995</c:v>
                </c:pt>
                <c:pt idx="1519">
                  <c:v>-97.468000000000004</c:v>
                </c:pt>
                <c:pt idx="1520">
                  <c:v>-97.44</c:v>
                </c:pt>
                <c:pt idx="1521">
                  <c:v>-97.412000000000006</c:v>
                </c:pt>
                <c:pt idx="1522">
                  <c:v>-97.384</c:v>
                </c:pt>
                <c:pt idx="1523">
                  <c:v>-97.355999999999995</c:v>
                </c:pt>
                <c:pt idx="1524">
                  <c:v>-97.328000000000003</c:v>
                </c:pt>
                <c:pt idx="1525">
                  <c:v>-97.3</c:v>
                </c:pt>
                <c:pt idx="1526">
                  <c:v>-97.272000000000006</c:v>
                </c:pt>
                <c:pt idx="1527">
                  <c:v>-97.244</c:v>
                </c:pt>
                <c:pt idx="1528">
                  <c:v>-97.215999999999994</c:v>
                </c:pt>
                <c:pt idx="1529">
                  <c:v>-97.188000000000002</c:v>
                </c:pt>
                <c:pt idx="1530">
                  <c:v>-97.16</c:v>
                </c:pt>
                <c:pt idx="1531">
                  <c:v>-97.132000000000005</c:v>
                </c:pt>
                <c:pt idx="1532">
                  <c:v>-97.103999999999999</c:v>
                </c:pt>
                <c:pt idx="1533">
                  <c:v>-97.075999999999993</c:v>
                </c:pt>
                <c:pt idx="1534">
                  <c:v>-97.048000000000002</c:v>
                </c:pt>
                <c:pt idx="1535">
                  <c:v>-97.02</c:v>
                </c:pt>
                <c:pt idx="1536">
                  <c:v>-96.992000000000004</c:v>
                </c:pt>
                <c:pt idx="1537">
                  <c:v>-96.963999999999999</c:v>
                </c:pt>
                <c:pt idx="1538">
                  <c:v>-96.936000000000007</c:v>
                </c:pt>
                <c:pt idx="1539">
                  <c:v>-96.908000000000001</c:v>
                </c:pt>
                <c:pt idx="1540">
                  <c:v>-96.88</c:v>
                </c:pt>
                <c:pt idx="1541">
                  <c:v>-96.852000000000004</c:v>
                </c:pt>
                <c:pt idx="1542">
                  <c:v>-96.823999999999998</c:v>
                </c:pt>
                <c:pt idx="1543">
                  <c:v>-96.796000000000006</c:v>
                </c:pt>
                <c:pt idx="1544">
                  <c:v>-96.768000000000001</c:v>
                </c:pt>
                <c:pt idx="1545">
                  <c:v>-96.74</c:v>
                </c:pt>
                <c:pt idx="1546">
                  <c:v>-96.712000000000003</c:v>
                </c:pt>
                <c:pt idx="1547">
                  <c:v>-96.683999999999997</c:v>
                </c:pt>
                <c:pt idx="1548">
                  <c:v>-96.656000000000006</c:v>
                </c:pt>
                <c:pt idx="1549">
                  <c:v>-96.628</c:v>
                </c:pt>
                <c:pt idx="1550">
                  <c:v>-96.6</c:v>
                </c:pt>
                <c:pt idx="1551">
                  <c:v>-96.572000000000003</c:v>
                </c:pt>
                <c:pt idx="1552">
                  <c:v>-96.543999999999997</c:v>
                </c:pt>
                <c:pt idx="1553">
                  <c:v>-96.516000000000005</c:v>
                </c:pt>
                <c:pt idx="1554">
                  <c:v>-96.488</c:v>
                </c:pt>
                <c:pt idx="1555">
                  <c:v>-96.46</c:v>
                </c:pt>
                <c:pt idx="1556">
                  <c:v>-96.432000000000002</c:v>
                </c:pt>
                <c:pt idx="1557">
                  <c:v>-96.403999999999996</c:v>
                </c:pt>
                <c:pt idx="1558">
                  <c:v>-96.376000000000005</c:v>
                </c:pt>
                <c:pt idx="1559">
                  <c:v>-96.347999999999999</c:v>
                </c:pt>
                <c:pt idx="1560">
                  <c:v>-96.32</c:v>
                </c:pt>
                <c:pt idx="1561">
                  <c:v>-96.292000000000002</c:v>
                </c:pt>
                <c:pt idx="1562">
                  <c:v>-96.263999999999996</c:v>
                </c:pt>
                <c:pt idx="1563">
                  <c:v>-96.236000000000004</c:v>
                </c:pt>
                <c:pt idx="1564">
                  <c:v>-96.207999999999998</c:v>
                </c:pt>
                <c:pt idx="1565">
                  <c:v>-96.18</c:v>
                </c:pt>
                <c:pt idx="1566">
                  <c:v>-96.152000000000001</c:v>
                </c:pt>
                <c:pt idx="1567">
                  <c:v>-96.123999999999995</c:v>
                </c:pt>
                <c:pt idx="1568">
                  <c:v>-96.096000000000004</c:v>
                </c:pt>
                <c:pt idx="1569">
                  <c:v>-96.067999999999998</c:v>
                </c:pt>
                <c:pt idx="1570">
                  <c:v>-96.04</c:v>
                </c:pt>
                <c:pt idx="1571">
                  <c:v>-96.012</c:v>
                </c:pt>
                <c:pt idx="1572">
                  <c:v>-95.983999999999995</c:v>
                </c:pt>
                <c:pt idx="1573">
                  <c:v>-95.956000000000003</c:v>
                </c:pt>
                <c:pt idx="1574">
                  <c:v>-95.927999999999997</c:v>
                </c:pt>
                <c:pt idx="1575">
                  <c:v>-95.9</c:v>
                </c:pt>
                <c:pt idx="1576">
                  <c:v>-95.872</c:v>
                </c:pt>
                <c:pt idx="1577">
                  <c:v>-95.843999999999994</c:v>
                </c:pt>
                <c:pt idx="1578">
                  <c:v>-95.816000000000003</c:v>
                </c:pt>
                <c:pt idx="1579">
                  <c:v>-95.787999999999997</c:v>
                </c:pt>
                <c:pt idx="1580">
                  <c:v>-95.76</c:v>
                </c:pt>
                <c:pt idx="1581">
                  <c:v>-95.731999999999999</c:v>
                </c:pt>
                <c:pt idx="1582">
                  <c:v>-95.703999999999994</c:v>
                </c:pt>
                <c:pt idx="1583">
                  <c:v>-95.676000000000002</c:v>
                </c:pt>
                <c:pt idx="1584">
                  <c:v>-95.647999999999996</c:v>
                </c:pt>
                <c:pt idx="1585">
                  <c:v>-95.62</c:v>
                </c:pt>
                <c:pt idx="1586">
                  <c:v>-95.591999999999999</c:v>
                </c:pt>
                <c:pt idx="1587">
                  <c:v>-95.563999999999993</c:v>
                </c:pt>
                <c:pt idx="1588">
                  <c:v>-95.536000000000001</c:v>
                </c:pt>
                <c:pt idx="1589">
                  <c:v>-95.507999999999996</c:v>
                </c:pt>
                <c:pt idx="1590">
                  <c:v>-95.48</c:v>
                </c:pt>
                <c:pt idx="1591">
                  <c:v>-95.451999999999998</c:v>
                </c:pt>
                <c:pt idx="1592">
                  <c:v>-95.424000000000007</c:v>
                </c:pt>
                <c:pt idx="1593">
                  <c:v>-95.396000000000001</c:v>
                </c:pt>
                <c:pt idx="1594">
                  <c:v>-95.367999999999995</c:v>
                </c:pt>
                <c:pt idx="1595">
                  <c:v>-95.34</c:v>
                </c:pt>
                <c:pt idx="1596">
                  <c:v>-95.311999999999998</c:v>
                </c:pt>
                <c:pt idx="1597">
                  <c:v>-95.284000000000006</c:v>
                </c:pt>
                <c:pt idx="1598">
                  <c:v>-95.256</c:v>
                </c:pt>
                <c:pt idx="1599">
                  <c:v>-95.227999999999994</c:v>
                </c:pt>
                <c:pt idx="1600">
                  <c:v>-95.2</c:v>
                </c:pt>
                <c:pt idx="1601">
                  <c:v>-95.171999999999997</c:v>
                </c:pt>
                <c:pt idx="1602">
                  <c:v>-95.144000000000005</c:v>
                </c:pt>
                <c:pt idx="1603">
                  <c:v>-95.116</c:v>
                </c:pt>
                <c:pt idx="1604">
                  <c:v>-95.087999999999994</c:v>
                </c:pt>
                <c:pt idx="1605">
                  <c:v>-95.06</c:v>
                </c:pt>
                <c:pt idx="1606">
                  <c:v>-95.031999999999996</c:v>
                </c:pt>
                <c:pt idx="1607">
                  <c:v>-95.004000000000005</c:v>
                </c:pt>
                <c:pt idx="1608">
                  <c:v>-94.975999999999999</c:v>
                </c:pt>
                <c:pt idx="1609">
                  <c:v>-94.947999999999993</c:v>
                </c:pt>
                <c:pt idx="1610">
                  <c:v>-94.92</c:v>
                </c:pt>
                <c:pt idx="1611">
                  <c:v>-94.891999999999996</c:v>
                </c:pt>
                <c:pt idx="1612">
                  <c:v>-94.864000000000004</c:v>
                </c:pt>
                <c:pt idx="1613">
                  <c:v>-94.835999999999999</c:v>
                </c:pt>
                <c:pt idx="1614">
                  <c:v>-94.808000000000007</c:v>
                </c:pt>
                <c:pt idx="1615">
                  <c:v>-94.78</c:v>
                </c:pt>
                <c:pt idx="1616">
                  <c:v>-94.751999999999995</c:v>
                </c:pt>
                <c:pt idx="1617">
                  <c:v>-94.724000000000004</c:v>
                </c:pt>
                <c:pt idx="1618">
                  <c:v>-94.695999999999998</c:v>
                </c:pt>
                <c:pt idx="1619">
                  <c:v>-94.668000000000006</c:v>
                </c:pt>
                <c:pt idx="1620">
                  <c:v>-94.64</c:v>
                </c:pt>
                <c:pt idx="1621">
                  <c:v>-94.611999999999995</c:v>
                </c:pt>
                <c:pt idx="1622">
                  <c:v>-94.584000000000003</c:v>
                </c:pt>
                <c:pt idx="1623">
                  <c:v>-94.555999999999997</c:v>
                </c:pt>
                <c:pt idx="1624">
                  <c:v>-94.528000000000006</c:v>
                </c:pt>
                <c:pt idx="1625">
                  <c:v>-94.5</c:v>
                </c:pt>
                <c:pt idx="1626">
                  <c:v>-94.471999999999994</c:v>
                </c:pt>
                <c:pt idx="1627">
                  <c:v>-94.444000000000003</c:v>
                </c:pt>
                <c:pt idx="1628">
                  <c:v>-94.415999999999997</c:v>
                </c:pt>
                <c:pt idx="1629">
                  <c:v>-94.388000000000005</c:v>
                </c:pt>
                <c:pt idx="1630">
                  <c:v>-94.36</c:v>
                </c:pt>
                <c:pt idx="1631">
                  <c:v>-94.331999999999994</c:v>
                </c:pt>
                <c:pt idx="1632">
                  <c:v>-94.304000000000002</c:v>
                </c:pt>
                <c:pt idx="1633">
                  <c:v>-94.275999999999996</c:v>
                </c:pt>
                <c:pt idx="1634">
                  <c:v>-94.248000000000005</c:v>
                </c:pt>
                <c:pt idx="1635">
                  <c:v>-94.22</c:v>
                </c:pt>
                <c:pt idx="1636">
                  <c:v>-94.191999999999993</c:v>
                </c:pt>
                <c:pt idx="1637">
                  <c:v>-94.164000000000001</c:v>
                </c:pt>
                <c:pt idx="1638">
                  <c:v>-94.135999999999996</c:v>
                </c:pt>
                <c:pt idx="1639">
                  <c:v>-94.108000000000004</c:v>
                </c:pt>
                <c:pt idx="1640">
                  <c:v>-94.08</c:v>
                </c:pt>
                <c:pt idx="1641">
                  <c:v>-94.052000000000007</c:v>
                </c:pt>
                <c:pt idx="1642">
                  <c:v>-94.024000000000001</c:v>
                </c:pt>
                <c:pt idx="1643">
                  <c:v>-93.995999999999995</c:v>
                </c:pt>
                <c:pt idx="1644">
                  <c:v>-93.968000000000004</c:v>
                </c:pt>
                <c:pt idx="1645">
                  <c:v>-93.94</c:v>
                </c:pt>
                <c:pt idx="1646">
                  <c:v>-93.912000000000006</c:v>
                </c:pt>
                <c:pt idx="1647">
                  <c:v>-93.884</c:v>
                </c:pt>
                <c:pt idx="1648">
                  <c:v>-93.855999999999995</c:v>
                </c:pt>
                <c:pt idx="1649">
                  <c:v>-93.828000000000003</c:v>
                </c:pt>
                <c:pt idx="1650">
                  <c:v>-93.8</c:v>
                </c:pt>
                <c:pt idx="1651">
                  <c:v>-93.772000000000006</c:v>
                </c:pt>
                <c:pt idx="1652">
                  <c:v>-93.744</c:v>
                </c:pt>
                <c:pt idx="1653">
                  <c:v>-93.715999999999994</c:v>
                </c:pt>
                <c:pt idx="1654">
                  <c:v>-93.688000000000002</c:v>
                </c:pt>
                <c:pt idx="1655">
                  <c:v>-93.66</c:v>
                </c:pt>
                <c:pt idx="1656">
                  <c:v>-93.632000000000005</c:v>
                </c:pt>
                <c:pt idx="1657">
                  <c:v>-93.603999999999999</c:v>
                </c:pt>
                <c:pt idx="1658">
                  <c:v>-93.575999999999993</c:v>
                </c:pt>
                <c:pt idx="1659">
                  <c:v>-93.548000000000002</c:v>
                </c:pt>
                <c:pt idx="1660">
                  <c:v>-93.52</c:v>
                </c:pt>
                <c:pt idx="1661">
                  <c:v>-93.492000000000004</c:v>
                </c:pt>
                <c:pt idx="1662">
                  <c:v>-93.463999999999999</c:v>
                </c:pt>
                <c:pt idx="1663">
                  <c:v>-93.436000000000007</c:v>
                </c:pt>
                <c:pt idx="1664">
                  <c:v>-93.408000000000001</c:v>
                </c:pt>
                <c:pt idx="1665">
                  <c:v>-93.38</c:v>
                </c:pt>
                <c:pt idx="1666">
                  <c:v>-93.352000000000004</c:v>
                </c:pt>
                <c:pt idx="1667">
                  <c:v>-93.323999999999998</c:v>
                </c:pt>
                <c:pt idx="1668">
                  <c:v>-93.296000000000006</c:v>
                </c:pt>
                <c:pt idx="1669">
                  <c:v>-93.268000000000001</c:v>
                </c:pt>
                <c:pt idx="1670">
                  <c:v>-93.24</c:v>
                </c:pt>
                <c:pt idx="1671">
                  <c:v>-93.212000000000003</c:v>
                </c:pt>
                <c:pt idx="1672">
                  <c:v>-93.183999999999997</c:v>
                </c:pt>
                <c:pt idx="1673">
                  <c:v>-93.156000000000006</c:v>
                </c:pt>
                <c:pt idx="1674">
                  <c:v>-93.128</c:v>
                </c:pt>
                <c:pt idx="1675">
                  <c:v>-93.1</c:v>
                </c:pt>
                <c:pt idx="1676">
                  <c:v>-93.072000000000003</c:v>
                </c:pt>
                <c:pt idx="1677">
                  <c:v>-93.043999999999997</c:v>
                </c:pt>
                <c:pt idx="1678">
                  <c:v>-93.016000000000005</c:v>
                </c:pt>
                <c:pt idx="1679">
                  <c:v>-92.988</c:v>
                </c:pt>
                <c:pt idx="1680">
                  <c:v>-92.96</c:v>
                </c:pt>
                <c:pt idx="1681">
                  <c:v>-92.932000000000002</c:v>
                </c:pt>
                <c:pt idx="1682">
                  <c:v>-92.903999999999996</c:v>
                </c:pt>
                <c:pt idx="1683">
                  <c:v>-92.876000000000005</c:v>
                </c:pt>
                <c:pt idx="1684">
                  <c:v>-92.847999999999999</c:v>
                </c:pt>
                <c:pt idx="1685">
                  <c:v>-92.82</c:v>
                </c:pt>
                <c:pt idx="1686">
                  <c:v>-92.792000000000002</c:v>
                </c:pt>
                <c:pt idx="1687">
                  <c:v>-92.763999999999996</c:v>
                </c:pt>
                <c:pt idx="1688">
                  <c:v>-92.736000000000004</c:v>
                </c:pt>
                <c:pt idx="1689">
                  <c:v>-92.707999999999998</c:v>
                </c:pt>
                <c:pt idx="1690">
                  <c:v>-92.68</c:v>
                </c:pt>
                <c:pt idx="1691">
                  <c:v>-92.652000000000001</c:v>
                </c:pt>
                <c:pt idx="1692">
                  <c:v>-92.623999999999995</c:v>
                </c:pt>
                <c:pt idx="1693">
                  <c:v>-92.596000000000004</c:v>
                </c:pt>
                <c:pt idx="1694">
                  <c:v>-92.567999999999998</c:v>
                </c:pt>
                <c:pt idx="1695">
                  <c:v>-92.54</c:v>
                </c:pt>
                <c:pt idx="1696">
                  <c:v>-92.512</c:v>
                </c:pt>
                <c:pt idx="1697">
                  <c:v>-92.483999999999995</c:v>
                </c:pt>
                <c:pt idx="1698">
                  <c:v>-92.456000000000003</c:v>
                </c:pt>
                <c:pt idx="1699">
                  <c:v>-92.427999999999997</c:v>
                </c:pt>
                <c:pt idx="1700">
                  <c:v>-92.4</c:v>
                </c:pt>
                <c:pt idx="1701">
                  <c:v>-92.372</c:v>
                </c:pt>
                <c:pt idx="1702">
                  <c:v>-92.343999999999994</c:v>
                </c:pt>
                <c:pt idx="1703">
                  <c:v>-92.316000000000003</c:v>
                </c:pt>
                <c:pt idx="1704">
                  <c:v>-92.287999999999997</c:v>
                </c:pt>
                <c:pt idx="1705">
                  <c:v>-92.26</c:v>
                </c:pt>
                <c:pt idx="1706">
                  <c:v>-92.231999999999999</c:v>
                </c:pt>
                <c:pt idx="1707">
                  <c:v>-92.203999999999994</c:v>
                </c:pt>
                <c:pt idx="1708">
                  <c:v>-92.176000000000002</c:v>
                </c:pt>
                <c:pt idx="1709">
                  <c:v>-92.147999999999996</c:v>
                </c:pt>
                <c:pt idx="1710">
                  <c:v>-92.12</c:v>
                </c:pt>
                <c:pt idx="1711">
                  <c:v>-92.091999999999999</c:v>
                </c:pt>
                <c:pt idx="1712">
                  <c:v>-92.063999999999993</c:v>
                </c:pt>
                <c:pt idx="1713">
                  <c:v>-92.036000000000001</c:v>
                </c:pt>
                <c:pt idx="1714">
                  <c:v>-92.007999999999996</c:v>
                </c:pt>
                <c:pt idx="1715">
                  <c:v>-91.98</c:v>
                </c:pt>
                <c:pt idx="1716">
                  <c:v>-91.951999999999998</c:v>
                </c:pt>
                <c:pt idx="1717">
                  <c:v>-91.924000000000007</c:v>
                </c:pt>
                <c:pt idx="1718">
                  <c:v>-91.896000000000001</c:v>
                </c:pt>
                <c:pt idx="1719">
                  <c:v>-91.867999999999995</c:v>
                </c:pt>
                <c:pt idx="1720">
                  <c:v>-91.84</c:v>
                </c:pt>
                <c:pt idx="1721">
                  <c:v>-91.811999999999998</c:v>
                </c:pt>
                <c:pt idx="1722">
                  <c:v>-91.784000000000006</c:v>
                </c:pt>
                <c:pt idx="1723">
                  <c:v>-91.756</c:v>
                </c:pt>
                <c:pt idx="1724">
                  <c:v>-91.727999999999994</c:v>
                </c:pt>
                <c:pt idx="1725">
                  <c:v>-91.7</c:v>
                </c:pt>
                <c:pt idx="1726">
                  <c:v>-91.671999999999997</c:v>
                </c:pt>
                <c:pt idx="1727">
                  <c:v>-91.644000000000005</c:v>
                </c:pt>
                <c:pt idx="1728">
                  <c:v>-91.616</c:v>
                </c:pt>
                <c:pt idx="1729">
                  <c:v>-91.587999999999994</c:v>
                </c:pt>
                <c:pt idx="1730">
                  <c:v>-91.56</c:v>
                </c:pt>
                <c:pt idx="1731">
                  <c:v>-91.531999999999996</c:v>
                </c:pt>
                <c:pt idx="1732">
                  <c:v>-91.504000000000005</c:v>
                </c:pt>
                <c:pt idx="1733">
                  <c:v>-91.475999999999999</c:v>
                </c:pt>
                <c:pt idx="1734">
                  <c:v>-91.447999999999993</c:v>
                </c:pt>
                <c:pt idx="1735">
                  <c:v>-91.42</c:v>
                </c:pt>
                <c:pt idx="1736">
                  <c:v>-91.391999999999996</c:v>
                </c:pt>
                <c:pt idx="1737">
                  <c:v>-91.364000000000004</c:v>
                </c:pt>
                <c:pt idx="1738">
                  <c:v>-91.335999999999999</c:v>
                </c:pt>
                <c:pt idx="1739">
                  <c:v>-91.308000000000007</c:v>
                </c:pt>
                <c:pt idx="1740">
                  <c:v>-91.28</c:v>
                </c:pt>
                <c:pt idx="1741">
                  <c:v>-91.251999999999995</c:v>
                </c:pt>
                <c:pt idx="1742">
                  <c:v>-91.224000000000004</c:v>
                </c:pt>
                <c:pt idx="1743">
                  <c:v>-91.195999999999998</c:v>
                </c:pt>
                <c:pt idx="1744">
                  <c:v>-91.168000000000006</c:v>
                </c:pt>
                <c:pt idx="1745">
                  <c:v>-91.14</c:v>
                </c:pt>
                <c:pt idx="1746">
                  <c:v>-91.111999999999995</c:v>
                </c:pt>
                <c:pt idx="1747">
                  <c:v>-91.084000000000003</c:v>
                </c:pt>
                <c:pt idx="1748">
                  <c:v>-91.055999999999997</c:v>
                </c:pt>
                <c:pt idx="1749">
                  <c:v>-91.028000000000006</c:v>
                </c:pt>
                <c:pt idx="1750">
                  <c:v>-91</c:v>
                </c:pt>
                <c:pt idx="1751">
                  <c:v>-90.971999999999994</c:v>
                </c:pt>
                <c:pt idx="1752">
                  <c:v>-90.944000000000003</c:v>
                </c:pt>
                <c:pt idx="1753">
                  <c:v>-90.915999999999997</c:v>
                </c:pt>
                <c:pt idx="1754">
                  <c:v>-90.888000000000005</c:v>
                </c:pt>
                <c:pt idx="1755">
                  <c:v>-90.86</c:v>
                </c:pt>
                <c:pt idx="1756">
                  <c:v>-90.831999999999994</c:v>
                </c:pt>
                <c:pt idx="1757">
                  <c:v>-90.804000000000002</c:v>
                </c:pt>
                <c:pt idx="1758">
                  <c:v>-90.775999999999996</c:v>
                </c:pt>
                <c:pt idx="1759">
                  <c:v>-90.748000000000005</c:v>
                </c:pt>
                <c:pt idx="1760">
                  <c:v>-90.72</c:v>
                </c:pt>
                <c:pt idx="1761">
                  <c:v>-90.691999999999993</c:v>
                </c:pt>
                <c:pt idx="1762">
                  <c:v>-90.664000000000001</c:v>
                </c:pt>
                <c:pt idx="1763">
                  <c:v>-90.635999999999996</c:v>
                </c:pt>
                <c:pt idx="1764">
                  <c:v>-90.608000000000004</c:v>
                </c:pt>
                <c:pt idx="1765">
                  <c:v>-90.58</c:v>
                </c:pt>
                <c:pt idx="1766">
                  <c:v>-90.552000000000007</c:v>
                </c:pt>
                <c:pt idx="1767">
                  <c:v>-90.524000000000001</c:v>
                </c:pt>
                <c:pt idx="1768">
                  <c:v>-90.495999999999995</c:v>
                </c:pt>
                <c:pt idx="1769">
                  <c:v>-90.468000000000004</c:v>
                </c:pt>
                <c:pt idx="1770">
                  <c:v>-90.44</c:v>
                </c:pt>
                <c:pt idx="1771">
                  <c:v>-90.412000000000006</c:v>
                </c:pt>
                <c:pt idx="1772">
                  <c:v>-90.384</c:v>
                </c:pt>
                <c:pt idx="1773">
                  <c:v>-90.355999999999995</c:v>
                </c:pt>
                <c:pt idx="1774">
                  <c:v>-90.328000000000003</c:v>
                </c:pt>
                <c:pt idx="1775">
                  <c:v>-90.3</c:v>
                </c:pt>
                <c:pt idx="1776">
                  <c:v>-90.272000000000006</c:v>
                </c:pt>
                <c:pt idx="1777">
                  <c:v>-90.244</c:v>
                </c:pt>
                <c:pt idx="1778">
                  <c:v>-90.215999999999994</c:v>
                </c:pt>
                <c:pt idx="1779">
                  <c:v>-90.188000000000002</c:v>
                </c:pt>
                <c:pt idx="1780">
                  <c:v>-90.16</c:v>
                </c:pt>
                <c:pt idx="1781">
                  <c:v>-90.132000000000005</c:v>
                </c:pt>
                <c:pt idx="1782">
                  <c:v>-90.103999999999999</c:v>
                </c:pt>
                <c:pt idx="1783">
                  <c:v>-90.075999999999993</c:v>
                </c:pt>
                <c:pt idx="1784">
                  <c:v>-90.048000000000002</c:v>
                </c:pt>
                <c:pt idx="1785">
                  <c:v>-90.02</c:v>
                </c:pt>
                <c:pt idx="1786">
                  <c:v>-89.992000000000004</c:v>
                </c:pt>
                <c:pt idx="1787">
                  <c:v>-89.963999999999999</c:v>
                </c:pt>
                <c:pt idx="1788">
                  <c:v>-89.936000000000007</c:v>
                </c:pt>
                <c:pt idx="1789">
                  <c:v>-89.908000000000001</c:v>
                </c:pt>
                <c:pt idx="1790">
                  <c:v>-89.88</c:v>
                </c:pt>
                <c:pt idx="1791">
                  <c:v>-89.852000000000004</c:v>
                </c:pt>
                <c:pt idx="1792">
                  <c:v>-89.823999999999998</c:v>
                </c:pt>
                <c:pt idx="1793">
                  <c:v>-89.796000000000006</c:v>
                </c:pt>
                <c:pt idx="1794">
                  <c:v>-89.768000000000001</c:v>
                </c:pt>
                <c:pt idx="1795">
                  <c:v>-89.74</c:v>
                </c:pt>
                <c:pt idx="1796">
                  <c:v>-89.712000000000003</c:v>
                </c:pt>
                <c:pt idx="1797">
                  <c:v>-89.683999999999997</c:v>
                </c:pt>
                <c:pt idx="1798">
                  <c:v>-89.656000000000006</c:v>
                </c:pt>
                <c:pt idx="1799">
                  <c:v>-89.628</c:v>
                </c:pt>
                <c:pt idx="1800">
                  <c:v>-89.6</c:v>
                </c:pt>
                <c:pt idx="1801">
                  <c:v>-89.572000000000003</c:v>
                </c:pt>
                <c:pt idx="1802">
                  <c:v>-89.543999999999997</c:v>
                </c:pt>
                <c:pt idx="1803">
                  <c:v>-89.516000000000005</c:v>
                </c:pt>
                <c:pt idx="1804">
                  <c:v>-89.488</c:v>
                </c:pt>
                <c:pt idx="1805">
                  <c:v>-89.46</c:v>
                </c:pt>
                <c:pt idx="1806">
                  <c:v>-89.432000000000002</c:v>
                </c:pt>
                <c:pt idx="1807">
                  <c:v>-89.403999999999996</c:v>
                </c:pt>
                <c:pt idx="1808">
                  <c:v>-89.376000000000005</c:v>
                </c:pt>
                <c:pt idx="1809">
                  <c:v>-89.347999999999999</c:v>
                </c:pt>
                <c:pt idx="1810">
                  <c:v>-89.32</c:v>
                </c:pt>
                <c:pt idx="1811">
                  <c:v>-89.292000000000002</c:v>
                </c:pt>
                <c:pt idx="1812">
                  <c:v>-89.263999999999996</c:v>
                </c:pt>
                <c:pt idx="1813">
                  <c:v>-89.236000000000004</c:v>
                </c:pt>
                <c:pt idx="1814">
                  <c:v>-89.207999999999998</c:v>
                </c:pt>
                <c:pt idx="1815">
                  <c:v>-89.18</c:v>
                </c:pt>
                <c:pt idx="1816">
                  <c:v>-89.152000000000001</c:v>
                </c:pt>
                <c:pt idx="1817">
                  <c:v>-89.123999999999995</c:v>
                </c:pt>
                <c:pt idx="1818">
                  <c:v>-89.096000000000004</c:v>
                </c:pt>
                <c:pt idx="1819">
                  <c:v>-89.067999999999998</c:v>
                </c:pt>
                <c:pt idx="1820">
                  <c:v>-89.04</c:v>
                </c:pt>
                <c:pt idx="1821">
                  <c:v>-89.012</c:v>
                </c:pt>
                <c:pt idx="1822">
                  <c:v>-88.983999999999995</c:v>
                </c:pt>
                <c:pt idx="1823">
                  <c:v>-88.956000000000003</c:v>
                </c:pt>
                <c:pt idx="1824">
                  <c:v>-88.927999999999997</c:v>
                </c:pt>
                <c:pt idx="1825">
                  <c:v>-88.9</c:v>
                </c:pt>
                <c:pt idx="1826">
                  <c:v>-88.872</c:v>
                </c:pt>
                <c:pt idx="1827">
                  <c:v>-88.843999999999994</c:v>
                </c:pt>
                <c:pt idx="1828">
                  <c:v>-88.816000000000003</c:v>
                </c:pt>
                <c:pt idx="1829">
                  <c:v>-88.787999999999997</c:v>
                </c:pt>
                <c:pt idx="1830">
                  <c:v>-88.76</c:v>
                </c:pt>
                <c:pt idx="1831">
                  <c:v>-88.731999999999999</c:v>
                </c:pt>
                <c:pt idx="1832">
                  <c:v>-88.703999999999994</c:v>
                </c:pt>
                <c:pt idx="1833">
                  <c:v>-88.676000000000002</c:v>
                </c:pt>
                <c:pt idx="1834">
                  <c:v>-88.647999999999996</c:v>
                </c:pt>
                <c:pt idx="1835">
                  <c:v>-88.62</c:v>
                </c:pt>
                <c:pt idx="1836">
                  <c:v>-88.591999999999999</c:v>
                </c:pt>
                <c:pt idx="1837">
                  <c:v>-88.563999999999993</c:v>
                </c:pt>
                <c:pt idx="1838">
                  <c:v>-88.536000000000001</c:v>
                </c:pt>
                <c:pt idx="1839">
                  <c:v>-88.507999999999996</c:v>
                </c:pt>
                <c:pt idx="1840">
                  <c:v>-88.48</c:v>
                </c:pt>
                <c:pt idx="1841">
                  <c:v>-88.451999999999998</c:v>
                </c:pt>
                <c:pt idx="1842">
                  <c:v>-88.424000000000007</c:v>
                </c:pt>
                <c:pt idx="1843">
                  <c:v>-88.396000000000001</c:v>
                </c:pt>
                <c:pt idx="1844">
                  <c:v>-88.367999999999995</c:v>
                </c:pt>
                <c:pt idx="1845">
                  <c:v>-88.34</c:v>
                </c:pt>
                <c:pt idx="1846">
                  <c:v>-88.311999999999998</c:v>
                </c:pt>
                <c:pt idx="1847">
                  <c:v>-88.284000000000006</c:v>
                </c:pt>
                <c:pt idx="1848">
                  <c:v>-88.256</c:v>
                </c:pt>
                <c:pt idx="1849">
                  <c:v>-88.227999999999994</c:v>
                </c:pt>
                <c:pt idx="1850">
                  <c:v>-88.2</c:v>
                </c:pt>
                <c:pt idx="1851">
                  <c:v>-88.171999999999997</c:v>
                </c:pt>
                <c:pt idx="1852">
                  <c:v>-88.144000000000005</c:v>
                </c:pt>
                <c:pt idx="1853">
                  <c:v>-88.116</c:v>
                </c:pt>
                <c:pt idx="1854">
                  <c:v>-88.087999999999994</c:v>
                </c:pt>
                <c:pt idx="1855">
                  <c:v>-88.06</c:v>
                </c:pt>
                <c:pt idx="1856">
                  <c:v>-88.031999999999996</c:v>
                </c:pt>
                <c:pt idx="1857">
                  <c:v>-88.004000000000005</c:v>
                </c:pt>
                <c:pt idx="1858">
                  <c:v>-87.975999999999999</c:v>
                </c:pt>
                <c:pt idx="1859">
                  <c:v>-87.947999999999993</c:v>
                </c:pt>
                <c:pt idx="1860">
                  <c:v>-87.92</c:v>
                </c:pt>
                <c:pt idx="1861">
                  <c:v>-87.891999999999996</c:v>
                </c:pt>
                <c:pt idx="1862">
                  <c:v>-87.864000000000004</c:v>
                </c:pt>
                <c:pt idx="1863">
                  <c:v>-87.835999999999999</c:v>
                </c:pt>
                <c:pt idx="1864">
                  <c:v>-87.808000000000007</c:v>
                </c:pt>
                <c:pt idx="1865">
                  <c:v>-87.78</c:v>
                </c:pt>
                <c:pt idx="1866">
                  <c:v>-87.751999999999995</c:v>
                </c:pt>
                <c:pt idx="1867">
                  <c:v>-87.724000000000004</c:v>
                </c:pt>
                <c:pt idx="1868">
                  <c:v>-87.695999999999998</c:v>
                </c:pt>
                <c:pt idx="1869">
                  <c:v>-87.668000000000006</c:v>
                </c:pt>
                <c:pt idx="1870">
                  <c:v>-87.64</c:v>
                </c:pt>
                <c:pt idx="1871">
                  <c:v>-87.611999999999995</c:v>
                </c:pt>
                <c:pt idx="1872">
                  <c:v>-87.584000000000003</c:v>
                </c:pt>
                <c:pt idx="1873">
                  <c:v>-87.555999999999997</c:v>
                </c:pt>
                <c:pt idx="1874">
                  <c:v>-87.528000000000006</c:v>
                </c:pt>
                <c:pt idx="1875">
                  <c:v>-87.5</c:v>
                </c:pt>
                <c:pt idx="1876">
                  <c:v>-87.471999999999994</c:v>
                </c:pt>
                <c:pt idx="1877">
                  <c:v>-87.444000000000003</c:v>
                </c:pt>
                <c:pt idx="1878">
                  <c:v>-87.415999999999997</c:v>
                </c:pt>
                <c:pt idx="1879">
                  <c:v>-87.388000000000005</c:v>
                </c:pt>
                <c:pt idx="1880">
                  <c:v>-87.36</c:v>
                </c:pt>
                <c:pt idx="1881">
                  <c:v>-87.331999999999994</c:v>
                </c:pt>
                <c:pt idx="1882">
                  <c:v>-87.304000000000002</c:v>
                </c:pt>
                <c:pt idx="1883">
                  <c:v>-87.275999999999996</c:v>
                </c:pt>
                <c:pt idx="1884">
                  <c:v>-87.248000000000005</c:v>
                </c:pt>
                <c:pt idx="1885">
                  <c:v>-87.22</c:v>
                </c:pt>
                <c:pt idx="1886">
                  <c:v>-87.191999999999993</c:v>
                </c:pt>
                <c:pt idx="1887">
                  <c:v>-87.164000000000001</c:v>
                </c:pt>
                <c:pt idx="1888">
                  <c:v>-87.135999999999996</c:v>
                </c:pt>
                <c:pt idx="1889">
                  <c:v>-87.108000000000004</c:v>
                </c:pt>
                <c:pt idx="1890">
                  <c:v>-87.08</c:v>
                </c:pt>
                <c:pt idx="1891">
                  <c:v>-87.052000000000007</c:v>
                </c:pt>
                <c:pt idx="1892">
                  <c:v>-87.024000000000001</c:v>
                </c:pt>
                <c:pt idx="1893">
                  <c:v>-86.995999999999995</c:v>
                </c:pt>
                <c:pt idx="1894">
                  <c:v>-86.968000000000004</c:v>
                </c:pt>
                <c:pt idx="1895">
                  <c:v>-86.94</c:v>
                </c:pt>
                <c:pt idx="1896">
                  <c:v>-86.912000000000006</c:v>
                </c:pt>
                <c:pt idx="1897">
                  <c:v>-86.884</c:v>
                </c:pt>
                <c:pt idx="1898">
                  <c:v>-86.855999999999995</c:v>
                </c:pt>
                <c:pt idx="1899">
                  <c:v>-86.828000000000003</c:v>
                </c:pt>
                <c:pt idx="1900">
                  <c:v>-86.8</c:v>
                </c:pt>
                <c:pt idx="1901">
                  <c:v>-86.772000000000006</c:v>
                </c:pt>
                <c:pt idx="1902">
                  <c:v>-86.744</c:v>
                </c:pt>
                <c:pt idx="1903">
                  <c:v>-86.715999999999994</c:v>
                </c:pt>
                <c:pt idx="1904">
                  <c:v>-86.688000000000002</c:v>
                </c:pt>
                <c:pt idx="1905">
                  <c:v>-86.66</c:v>
                </c:pt>
                <c:pt idx="1906">
                  <c:v>-86.632000000000005</c:v>
                </c:pt>
                <c:pt idx="1907">
                  <c:v>-86.603999999999999</c:v>
                </c:pt>
                <c:pt idx="1908">
                  <c:v>-86.575999999999993</c:v>
                </c:pt>
                <c:pt idx="1909">
                  <c:v>-86.548000000000002</c:v>
                </c:pt>
                <c:pt idx="1910">
                  <c:v>-86.52</c:v>
                </c:pt>
                <c:pt idx="1911">
                  <c:v>-86.492000000000004</c:v>
                </c:pt>
                <c:pt idx="1912">
                  <c:v>-86.463999999999999</c:v>
                </c:pt>
                <c:pt idx="1913">
                  <c:v>-86.436000000000007</c:v>
                </c:pt>
                <c:pt idx="1914">
                  <c:v>-86.408000000000001</c:v>
                </c:pt>
                <c:pt idx="1915">
                  <c:v>-86.38</c:v>
                </c:pt>
                <c:pt idx="1916">
                  <c:v>-86.352000000000004</c:v>
                </c:pt>
                <c:pt idx="1917">
                  <c:v>-86.323999999999998</c:v>
                </c:pt>
                <c:pt idx="1918">
                  <c:v>-86.296000000000006</c:v>
                </c:pt>
                <c:pt idx="1919">
                  <c:v>-86.268000000000001</c:v>
                </c:pt>
                <c:pt idx="1920">
                  <c:v>-86.24</c:v>
                </c:pt>
                <c:pt idx="1921">
                  <c:v>-86.212000000000003</c:v>
                </c:pt>
                <c:pt idx="1922">
                  <c:v>-86.183999999999997</c:v>
                </c:pt>
                <c:pt idx="1923">
                  <c:v>-86.156000000000006</c:v>
                </c:pt>
                <c:pt idx="1924">
                  <c:v>-86.128</c:v>
                </c:pt>
                <c:pt idx="1925">
                  <c:v>-86.1</c:v>
                </c:pt>
                <c:pt idx="1926">
                  <c:v>-86.072000000000003</c:v>
                </c:pt>
                <c:pt idx="1927">
                  <c:v>-86.043999999999997</c:v>
                </c:pt>
                <c:pt idx="1928">
                  <c:v>-86.016000000000005</c:v>
                </c:pt>
                <c:pt idx="1929">
                  <c:v>-85.988</c:v>
                </c:pt>
                <c:pt idx="1930">
                  <c:v>-85.96</c:v>
                </c:pt>
                <c:pt idx="1931">
                  <c:v>-85.932000000000002</c:v>
                </c:pt>
                <c:pt idx="1932">
                  <c:v>-85.903999999999996</c:v>
                </c:pt>
                <c:pt idx="1933">
                  <c:v>-85.876000000000005</c:v>
                </c:pt>
                <c:pt idx="1934">
                  <c:v>-85.847999999999999</c:v>
                </c:pt>
                <c:pt idx="1935">
                  <c:v>-85.82</c:v>
                </c:pt>
                <c:pt idx="1936">
                  <c:v>-85.792000000000002</c:v>
                </c:pt>
                <c:pt idx="1937">
                  <c:v>-85.763999999999996</c:v>
                </c:pt>
                <c:pt idx="1938">
                  <c:v>-85.736000000000004</c:v>
                </c:pt>
                <c:pt idx="1939">
                  <c:v>-85.707999999999998</c:v>
                </c:pt>
                <c:pt idx="1940">
                  <c:v>-85.68</c:v>
                </c:pt>
                <c:pt idx="1941">
                  <c:v>-85.652000000000001</c:v>
                </c:pt>
                <c:pt idx="1942">
                  <c:v>-85.623999999999995</c:v>
                </c:pt>
                <c:pt idx="1943">
                  <c:v>-85.596000000000004</c:v>
                </c:pt>
                <c:pt idx="1944">
                  <c:v>-85.567999999999998</c:v>
                </c:pt>
                <c:pt idx="1945">
                  <c:v>-85.54</c:v>
                </c:pt>
                <c:pt idx="1946">
                  <c:v>-85.512</c:v>
                </c:pt>
                <c:pt idx="1947">
                  <c:v>-85.483999999999995</c:v>
                </c:pt>
                <c:pt idx="1948">
                  <c:v>-85.456000000000003</c:v>
                </c:pt>
                <c:pt idx="1949">
                  <c:v>-85.427999999999997</c:v>
                </c:pt>
                <c:pt idx="1950">
                  <c:v>-85.4</c:v>
                </c:pt>
                <c:pt idx="1951">
                  <c:v>-85.372</c:v>
                </c:pt>
                <c:pt idx="1952">
                  <c:v>-85.343999999999994</c:v>
                </c:pt>
                <c:pt idx="1953">
                  <c:v>-85.316000000000003</c:v>
                </c:pt>
                <c:pt idx="1954">
                  <c:v>-85.287999999999997</c:v>
                </c:pt>
                <c:pt idx="1955">
                  <c:v>-85.26</c:v>
                </c:pt>
                <c:pt idx="1956">
                  <c:v>-85.231999999999999</c:v>
                </c:pt>
                <c:pt idx="1957">
                  <c:v>-85.203999999999994</c:v>
                </c:pt>
                <c:pt idx="1958">
                  <c:v>-85.176000000000002</c:v>
                </c:pt>
                <c:pt idx="1959">
                  <c:v>-85.147999999999996</c:v>
                </c:pt>
                <c:pt idx="1960">
                  <c:v>-85.12</c:v>
                </c:pt>
                <c:pt idx="1961">
                  <c:v>-85.091999999999999</c:v>
                </c:pt>
                <c:pt idx="1962">
                  <c:v>-85.063999999999993</c:v>
                </c:pt>
                <c:pt idx="1963">
                  <c:v>-85.036000000000001</c:v>
                </c:pt>
                <c:pt idx="1964">
                  <c:v>-85.007999999999996</c:v>
                </c:pt>
                <c:pt idx="1965">
                  <c:v>-84.98</c:v>
                </c:pt>
                <c:pt idx="1966">
                  <c:v>-84.951999999999998</c:v>
                </c:pt>
                <c:pt idx="1967">
                  <c:v>-84.924000000000007</c:v>
                </c:pt>
                <c:pt idx="1968">
                  <c:v>-84.896000000000001</c:v>
                </c:pt>
                <c:pt idx="1969">
                  <c:v>-84.867999999999995</c:v>
                </c:pt>
                <c:pt idx="1970">
                  <c:v>-84.84</c:v>
                </c:pt>
                <c:pt idx="1971">
                  <c:v>-84.811999999999998</c:v>
                </c:pt>
                <c:pt idx="1972">
                  <c:v>-84.784000000000006</c:v>
                </c:pt>
                <c:pt idx="1973">
                  <c:v>-84.756</c:v>
                </c:pt>
                <c:pt idx="1974">
                  <c:v>-84.727999999999994</c:v>
                </c:pt>
                <c:pt idx="1975">
                  <c:v>-84.7</c:v>
                </c:pt>
                <c:pt idx="1976">
                  <c:v>-84.671999999999997</c:v>
                </c:pt>
                <c:pt idx="1977">
                  <c:v>-84.644000000000005</c:v>
                </c:pt>
                <c:pt idx="1978">
                  <c:v>-84.616</c:v>
                </c:pt>
                <c:pt idx="1979">
                  <c:v>-84.587999999999994</c:v>
                </c:pt>
                <c:pt idx="1980">
                  <c:v>-84.56</c:v>
                </c:pt>
                <c:pt idx="1981">
                  <c:v>-84.531999999999996</c:v>
                </c:pt>
                <c:pt idx="1982">
                  <c:v>-84.504000000000005</c:v>
                </c:pt>
                <c:pt idx="1983">
                  <c:v>-84.475999999999999</c:v>
                </c:pt>
                <c:pt idx="1984">
                  <c:v>-84.447999999999993</c:v>
                </c:pt>
                <c:pt idx="1985">
                  <c:v>-84.42</c:v>
                </c:pt>
                <c:pt idx="1986">
                  <c:v>-84.391999999999996</c:v>
                </c:pt>
                <c:pt idx="1987">
                  <c:v>-84.364000000000004</c:v>
                </c:pt>
                <c:pt idx="1988">
                  <c:v>-84.335999999999999</c:v>
                </c:pt>
                <c:pt idx="1989">
                  <c:v>-84.308000000000007</c:v>
                </c:pt>
                <c:pt idx="1990">
                  <c:v>-84.28</c:v>
                </c:pt>
                <c:pt idx="1991">
                  <c:v>-84.251999999999995</c:v>
                </c:pt>
                <c:pt idx="1992">
                  <c:v>-84.224000000000004</c:v>
                </c:pt>
                <c:pt idx="1993">
                  <c:v>-84.195999999999998</c:v>
                </c:pt>
                <c:pt idx="1994">
                  <c:v>-84.168000000000006</c:v>
                </c:pt>
                <c:pt idx="1995">
                  <c:v>-84.14</c:v>
                </c:pt>
                <c:pt idx="1996">
                  <c:v>-84.111999999999995</c:v>
                </c:pt>
                <c:pt idx="1997">
                  <c:v>-84.084000000000003</c:v>
                </c:pt>
                <c:pt idx="1998">
                  <c:v>-84.055999999999997</c:v>
                </c:pt>
                <c:pt idx="1999">
                  <c:v>-84.028000000000006</c:v>
                </c:pt>
                <c:pt idx="2000">
                  <c:v>-84</c:v>
                </c:pt>
                <c:pt idx="2001">
                  <c:v>-83.971999999999994</c:v>
                </c:pt>
                <c:pt idx="2002">
                  <c:v>-83.944000000000003</c:v>
                </c:pt>
                <c:pt idx="2003">
                  <c:v>-83.915999999999997</c:v>
                </c:pt>
                <c:pt idx="2004">
                  <c:v>-83.888000000000005</c:v>
                </c:pt>
                <c:pt idx="2005">
                  <c:v>-83.86</c:v>
                </c:pt>
                <c:pt idx="2006">
                  <c:v>-83.831999999999994</c:v>
                </c:pt>
                <c:pt idx="2007">
                  <c:v>-83.804000000000002</c:v>
                </c:pt>
                <c:pt idx="2008">
                  <c:v>-83.775999999999996</c:v>
                </c:pt>
                <c:pt idx="2009">
                  <c:v>-83.748000000000005</c:v>
                </c:pt>
                <c:pt idx="2010">
                  <c:v>-83.72</c:v>
                </c:pt>
                <c:pt idx="2011">
                  <c:v>-83.691999999999993</c:v>
                </c:pt>
                <c:pt idx="2012">
                  <c:v>-83.664000000000001</c:v>
                </c:pt>
                <c:pt idx="2013">
                  <c:v>-83.635999999999996</c:v>
                </c:pt>
                <c:pt idx="2014">
                  <c:v>-83.608000000000004</c:v>
                </c:pt>
                <c:pt idx="2015">
                  <c:v>-83.58</c:v>
                </c:pt>
                <c:pt idx="2016">
                  <c:v>-83.552000000000007</c:v>
                </c:pt>
                <c:pt idx="2017">
                  <c:v>-83.524000000000001</c:v>
                </c:pt>
                <c:pt idx="2018">
                  <c:v>-83.495999999999995</c:v>
                </c:pt>
                <c:pt idx="2019">
                  <c:v>-83.468000000000004</c:v>
                </c:pt>
                <c:pt idx="2020">
                  <c:v>-83.44</c:v>
                </c:pt>
                <c:pt idx="2021">
                  <c:v>-83.412000000000006</c:v>
                </c:pt>
                <c:pt idx="2022">
                  <c:v>-83.384</c:v>
                </c:pt>
                <c:pt idx="2023">
                  <c:v>-83.355999999999995</c:v>
                </c:pt>
                <c:pt idx="2024">
                  <c:v>-83.328000000000003</c:v>
                </c:pt>
                <c:pt idx="2025">
                  <c:v>-83.3</c:v>
                </c:pt>
                <c:pt idx="2026">
                  <c:v>-83.272000000000006</c:v>
                </c:pt>
                <c:pt idx="2027">
                  <c:v>-83.244</c:v>
                </c:pt>
                <c:pt idx="2028">
                  <c:v>-83.215999999999994</c:v>
                </c:pt>
                <c:pt idx="2029">
                  <c:v>-83.188000000000002</c:v>
                </c:pt>
                <c:pt idx="2030">
                  <c:v>-83.16</c:v>
                </c:pt>
                <c:pt idx="2031">
                  <c:v>-83.132000000000005</c:v>
                </c:pt>
                <c:pt idx="2032">
                  <c:v>-83.103999999999999</c:v>
                </c:pt>
                <c:pt idx="2033">
                  <c:v>-83.075999999999993</c:v>
                </c:pt>
                <c:pt idx="2034">
                  <c:v>-83.048000000000002</c:v>
                </c:pt>
                <c:pt idx="2035">
                  <c:v>-83.02</c:v>
                </c:pt>
                <c:pt idx="2036">
                  <c:v>-82.992000000000004</c:v>
                </c:pt>
                <c:pt idx="2037">
                  <c:v>-82.963999999999999</c:v>
                </c:pt>
                <c:pt idx="2038">
                  <c:v>-82.936000000000007</c:v>
                </c:pt>
                <c:pt idx="2039">
                  <c:v>-82.908000000000001</c:v>
                </c:pt>
                <c:pt idx="2040">
                  <c:v>-82.88</c:v>
                </c:pt>
                <c:pt idx="2041">
                  <c:v>-82.852000000000004</c:v>
                </c:pt>
                <c:pt idx="2042">
                  <c:v>-82.823999999999998</c:v>
                </c:pt>
                <c:pt idx="2043">
                  <c:v>-82.796000000000006</c:v>
                </c:pt>
                <c:pt idx="2044">
                  <c:v>-82.768000000000001</c:v>
                </c:pt>
                <c:pt idx="2045">
                  <c:v>-82.74</c:v>
                </c:pt>
                <c:pt idx="2046">
                  <c:v>-82.712000000000003</c:v>
                </c:pt>
                <c:pt idx="2047">
                  <c:v>-82.683999999999997</c:v>
                </c:pt>
                <c:pt idx="2048">
                  <c:v>-82.656000000000006</c:v>
                </c:pt>
                <c:pt idx="2049">
                  <c:v>-82.628</c:v>
                </c:pt>
                <c:pt idx="2050">
                  <c:v>-82.6</c:v>
                </c:pt>
                <c:pt idx="2051">
                  <c:v>-82.572000000000003</c:v>
                </c:pt>
                <c:pt idx="2052">
                  <c:v>-82.543999999999997</c:v>
                </c:pt>
                <c:pt idx="2053">
                  <c:v>-82.516000000000005</c:v>
                </c:pt>
                <c:pt idx="2054">
                  <c:v>-82.488</c:v>
                </c:pt>
                <c:pt idx="2055">
                  <c:v>-82.46</c:v>
                </c:pt>
                <c:pt idx="2056">
                  <c:v>-82.432000000000002</c:v>
                </c:pt>
                <c:pt idx="2057">
                  <c:v>-82.403999999999996</c:v>
                </c:pt>
                <c:pt idx="2058">
                  <c:v>-82.376000000000005</c:v>
                </c:pt>
                <c:pt idx="2059">
                  <c:v>-82.347999999999999</c:v>
                </c:pt>
                <c:pt idx="2060">
                  <c:v>-82.32</c:v>
                </c:pt>
                <c:pt idx="2061">
                  <c:v>-82.292000000000002</c:v>
                </c:pt>
                <c:pt idx="2062">
                  <c:v>-82.263999999999996</c:v>
                </c:pt>
                <c:pt idx="2063">
                  <c:v>-82.236000000000004</c:v>
                </c:pt>
                <c:pt idx="2064">
                  <c:v>-82.207999999999998</c:v>
                </c:pt>
                <c:pt idx="2065">
                  <c:v>-82.18</c:v>
                </c:pt>
                <c:pt idx="2066">
                  <c:v>-82.152000000000001</c:v>
                </c:pt>
                <c:pt idx="2067">
                  <c:v>-82.123999999999995</c:v>
                </c:pt>
                <c:pt idx="2068">
                  <c:v>-82.096000000000004</c:v>
                </c:pt>
                <c:pt idx="2069">
                  <c:v>-82.067999999999998</c:v>
                </c:pt>
                <c:pt idx="2070">
                  <c:v>-82.04</c:v>
                </c:pt>
                <c:pt idx="2071">
                  <c:v>-82.012</c:v>
                </c:pt>
                <c:pt idx="2072">
                  <c:v>-81.983999999999995</c:v>
                </c:pt>
                <c:pt idx="2073">
                  <c:v>-81.956000000000003</c:v>
                </c:pt>
                <c:pt idx="2074">
                  <c:v>-81.927999999999997</c:v>
                </c:pt>
                <c:pt idx="2075">
                  <c:v>-81.900000000000006</c:v>
                </c:pt>
                <c:pt idx="2076">
                  <c:v>-81.872</c:v>
                </c:pt>
                <c:pt idx="2077">
                  <c:v>-81.843999999999994</c:v>
                </c:pt>
                <c:pt idx="2078">
                  <c:v>-81.816000000000003</c:v>
                </c:pt>
                <c:pt idx="2079">
                  <c:v>-81.787999999999997</c:v>
                </c:pt>
                <c:pt idx="2080">
                  <c:v>-81.760000000000005</c:v>
                </c:pt>
                <c:pt idx="2081">
                  <c:v>-81.731999999999999</c:v>
                </c:pt>
                <c:pt idx="2082">
                  <c:v>-81.703999999999994</c:v>
                </c:pt>
                <c:pt idx="2083">
                  <c:v>-81.676000000000002</c:v>
                </c:pt>
                <c:pt idx="2084">
                  <c:v>-81.647999999999996</c:v>
                </c:pt>
                <c:pt idx="2085">
                  <c:v>-81.62</c:v>
                </c:pt>
                <c:pt idx="2086">
                  <c:v>-81.591999999999999</c:v>
                </c:pt>
                <c:pt idx="2087">
                  <c:v>-81.563999999999993</c:v>
                </c:pt>
                <c:pt idx="2088">
                  <c:v>-81.536000000000001</c:v>
                </c:pt>
                <c:pt idx="2089">
                  <c:v>-81.507999999999996</c:v>
                </c:pt>
                <c:pt idx="2090">
                  <c:v>-81.48</c:v>
                </c:pt>
                <c:pt idx="2091">
                  <c:v>-81.451999999999998</c:v>
                </c:pt>
                <c:pt idx="2092">
                  <c:v>-81.424000000000007</c:v>
                </c:pt>
                <c:pt idx="2093">
                  <c:v>-81.396000000000001</c:v>
                </c:pt>
                <c:pt idx="2094">
                  <c:v>-81.367999999999995</c:v>
                </c:pt>
                <c:pt idx="2095">
                  <c:v>-81.34</c:v>
                </c:pt>
                <c:pt idx="2096">
                  <c:v>-81.311999999999998</c:v>
                </c:pt>
                <c:pt idx="2097">
                  <c:v>-81.284000000000006</c:v>
                </c:pt>
                <c:pt idx="2098">
                  <c:v>-81.256</c:v>
                </c:pt>
                <c:pt idx="2099">
                  <c:v>-81.227999999999994</c:v>
                </c:pt>
                <c:pt idx="2100">
                  <c:v>-81.2</c:v>
                </c:pt>
                <c:pt idx="2101">
                  <c:v>-81.171999999999997</c:v>
                </c:pt>
                <c:pt idx="2102">
                  <c:v>-81.144000000000005</c:v>
                </c:pt>
                <c:pt idx="2103">
                  <c:v>-81.116</c:v>
                </c:pt>
                <c:pt idx="2104">
                  <c:v>-81.087999999999994</c:v>
                </c:pt>
                <c:pt idx="2105">
                  <c:v>-81.06</c:v>
                </c:pt>
                <c:pt idx="2106">
                  <c:v>-81.031999999999996</c:v>
                </c:pt>
                <c:pt idx="2107">
                  <c:v>-81.004000000000005</c:v>
                </c:pt>
                <c:pt idx="2108">
                  <c:v>-80.975999999999999</c:v>
                </c:pt>
                <c:pt idx="2109">
                  <c:v>-80.947999999999993</c:v>
                </c:pt>
                <c:pt idx="2110">
                  <c:v>-80.92</c:v>
                </c:pt>
                <c:pt idx="2111">
                  <c:v>-80.891999999999996</c:v>
                </c:pt>
                <c:pt idx="2112">
                  <c:v>-80.864000000000004</c:v>
                </c:pt>
                <c:pt idx="2113">
                  <c:v>-80.835999999999999</c:v>
                </c:pt>
                <c:pt idx="2114">
                  <c:v>-80.808000000000007</c:v>
                </c:pt>
                <c:pt idx="2115">
                  <c:v>-80.78</c:v>
                </c:pt>
                <c:pt idx="2116">
                  <c:v>-80.751999999999995</c:v>
                </c:pt>
                <c:pt idx="2117">
                  <c:v>-80.724000000000004</c:v>
                </c:pt>
                <c:pt idx="2118">
                  <c:v>-80.695999999999998</c:v>
                </c:pt>
                <c:pt idx="2119">
                  <c:v>-80.668000000000006</c:v>
                </c:pt>
                <c:pt idx="2120">
                  <c:v>-80.64</c:v>
                </c:pt>
                <c:pt idx="2121">
                  <c:v>-80.611999999999995</c:v>
                </c:pt>
                <c:pt idx="2122">
                  <c:v>-80.584000000000003</c:v>
                </c:pt>
                <c:pt idx="2123">
                  <c:v>-80.555999999999997</c:v>
                </c:pt>
                <c:pt idx="2124">
                  <c:v>-80.528000000000006</c:v>
                </c:pt>
                <c:pt idx="2125">
                  <c:v>-80.5</c:v>
                </c:pt>
                <c:pt idx="2126">
                  <c:v>-80.471999999999994</c:v>
                </c:pt>
                <c:pt idx="2127">
                  <c:v>-80.444000000000003</c:v>
                </c:pt>
                <c:pt idx="2128">
                  <c:v>-80.415999999999997</c:v>
                </c:pt>
                <c:pt idx="2129">
                  <c:v>-80.388000000000005</c:v>
                </c:pt>
                <c:pt idx="2130">
                  <c:v>-80.36</c:v>
                </c:pt>
                <c:pt idx="2131">
                  <c:v>-80.331999999999994</c:v>
                </c:pt>
                <c:pt idx="2132">
                  <c:v>-80.304000000000002</c:v>
                </c:pt>
                <c:pt idx="2133">
                  <c:v>-80.275999999999996</c:v>
                </c:pt>
                <c:pt idx="2134">
                  <c:v>-80.248000000000005</c:v>
                </c:pt>
                <c:pt idx="2135">
                  <c:v>-80.22</c:v>
                </c:pt>
                <c:pt idx="2136">
                  <c:v>-80.191999999999993</c:v>
                </c:pt>
                <c:pt idx="2137">
                  <c:v>-80.164000000000001</c:v>
                </c:pt>
                <c:pt idx="2138">
                  <c:v>-80.135999999999996</c:v>
                </c:pt>
                <c:pt idx="2139">
                  <c:v>-80.108000000000004</c:v>
                </c:pt>
                <c:pt idx="2140">
                  <c:v>-80.08</c:v>
                </c:pt>
                <c:pt idx="2141">
                  <c:v>-80.052000000000007</c:v>
                </c:pt>
                <c:pt idx="2142">
                  <c:v>-80.024000000000001</c:v>
                </c:pt>
                <c:pt idx="2143">
                  <c:v>-79.995999999999995</c:v>
                </c:pt>
                <c:pt idx="2144">
                  <c:v>-79.968000000000004</c:v>
                </c:pt>
                <c:pt idx="2145">
                  <c:v>-79.94</c:v>
                </c:pt>
                <c:pt idx="2146">
                  <c:v>-79.912000000000006</c:v>
                </c:pt>
                <c:pt idx="2147">
                  <c:v>-79.884</c:v>
                </c:pt>
                <c:pt idx="2148">
                  <c:v>-79.855999999999995</c:v>
                </c:pt>
                <c:pt idx="2149">
                  <c:v>-79.828000000000003</c:v>
                </c:pt>
                <c:pt idx="2150">
                  <c:v>-79.8</c:v>
                </c:pt>
                <c:pt idx="2151">
                  <c:v>-79.772000000000006</c:v>
                </c:pt>
                <c:pt idx="2152">
                  <c:v>-79.744</c:v>
                </c:pt>
                <c:pt idx="2153">
                  <c:v>-79.715999999999994</c:v>
                </c:pt>
                <c:pt idx="2154">
                  <c:v>-79.688000000000002</c:v>
                </c:pt>
                <c:pt idx="2155">
                  <c:v>-79.66</c:v>
                </c:pt>
                <c:pt idx="2156">
                  <c:v>-79.632000000000005</c:v>
                </c:pt>
                <c:pt idx="2157">
                  <c:v>-79.603999999999999</c:v>
                </c:pt>
                <c:pt idx="2158">
                  <c:v>-79.575999999999993</c:v>
                </c:pt>
                <c:pt idx="2159">
                  <c:v>-79.548000000000002</c:v>
                </c:pt>
                <c:pt idx="2160">
                  <c:v>-79.52</c:v>
                </c:pt>
                <c:pt idx="2161">
                  <c:v>-79.492000000000004</c:v>
                </c:pt>
                <c:pt idx="2162">
                  <c:v>-79.463999999999999</c:v>
                </c:pt>
                <c:pt idx="2163">
                  <c:v>-79.436000000000007</c:v>
                </c:pt>
                <c:pt idx="2164">
                  <c:v>-79.408000000000001</c:v>
                </c:pt>
                <c:pt idx="2165">
                  <c:v>-79.38</c:v>
                </c:pt>
                <c:pt idx="2166">
                  <c:v>-79.352000000000004</c:v>
                </c:pt>
                <c:pt idx="2167">
                  <c:v>-79.323999999999998</c:v>
                </c:pt>
                <c:pt idx="2168">
                  <c:v>-79.296000000000006</c:v>
                </c:pt>
                <c:pt idx="2169">
                  <c:v>-79.268000000000001</c:v>
                </c:pt>
                <c:pt idx="2170">
                  <c:v>-79.239999999999995</c:v>
                </c:pt>
                <c:pt idx="2171">
                  <c:v>-79.212000000000003</c:v>
                </c:pt>
                <c:pt idx="2172">
                  <c:v>-79.183999999999997</c:v>
                </c:pt>
                <c:pt idx="2173">
                  <c:v>-79.156000000000006</c:v>
                </c:pt>
                <c:pt idx="2174">
                  <c:v>-79.128</c:v>
                </c:pt>
                <c:pt idx="2175">
                  <c:v>-79.099999999999994</c:v>
                </c:pt>
                <c:pt idx="2176">
                  <c:v>-79.072000000000003</c:v>
                </c:pt>
                <c:pt idx="2177">
                  <c:v>-79.043999999999997</c:v>
                </c:pt>
                <c:pt idx="2178">
                  <c:v>-79.016000000000005</c:v>
                </c:pt>
                <c:pt idx="2179">
                  <c:v>-78.988</c:v>
                </c:pt>
                <c:pt idx="2180">
                  <c:v>-78.959999999999994</c:v>
                </c:pt>
                <c:pt idx="2181">
                  <c:v>-78.932000000000002</c:v>
                </c:pt>
                <c:pt idx="2182">
                  <c:v>-78.903999999999996</c:v>
                </c:pt>
                <c:pt idx="2183">
                  <c:v>-78.876000000000005</c:v>
                </c:pt>
                <c:pt idx="2184">
                  <c:v>-78.847999999999999</c:v>
                </c:pt>
                <c:pt idx="2185">
                  <c:v>-78.819999999999993</c:v>
                </c:pt>
                <c:pt idx="2186">
                  <c:v>-78.792000000000002</c:v>
                </c:pt>
                <c:pt idx="2187">
                  <c:v>-78.763999999999996</c:v>
                </c:pt>
                <c:pt idx="2188">
                  <c:v>-78.736000000000004</c:v>
                </c:pt>
                <c:pt idx="2189">
                  <c:v>-78.707999999999998</c:v>
                </c:pt>
                <c:pt idx="2190">
                  <c:v>-78.680000000000007</c:v>
                </c:pt>
                <c:pt idx="2191">
                  <c:v>-78.652000000000001</c:v>
                </c:pt>
                <c:pt idx="2192">
                  <c:v>-78.623999999999995</c:v>
                </c:pt>
                <c:pt idx="2193">
                  <c:v>-78.596000000000004</c:v>
                </c:pt>
                <c:pt idx="2194">
                  <c:v>-78.567999999999998</c:v>
                </c:pt>
                <c:pt idx="2195">
                  <c:v>-78.540000000000006</c:v>
                </c:pt>
                <c:pt idx="2196">
                  <c:v>-78.512</c:v>
                </c:pt>
                <c:pt idx="2197">
                  <c:v>-78.483999999999995</c:v>
                </c:pt>
                <c:pt idx="2198">
                  <c:v>-78.456000000000003</c:v>
                </c:pt>
                <c:pt idx="2199">
                  <c:v>-78.427999999999997</c:v>
                </c:pt>
                <c:pt idx="2200">
                  <c:v>-78.400000000000006</c:v>
                </c:pt>
                <c:pt idx="2201">
                  <c:v>-78.372</c:v>
                </c:pt>
                <c:pt idx="2202">
                  <c:v>-78.343999999999994</c:v>
                </c:pt>
                <c:pt idx="2203">
                  <c:v>-78.316000000000003</c:v>
                </c:pt>
                <c:pt idx="2204">
                  <c:v>-78.287999999999997</c:v>
                </c:pt>
                <c:pt idx="2205">
                  <c:v>-78.260000000000005</c:v>
                </c:pt>
                <c:pt idx="2206">
                  <c:v>-78.231999999999999</c:v>
                </c:pt>
                <c:pt idx="2207">
                  <c:v>-78.203999999999994</c:v>
                </c:pt>
                <c:pt idx="2208">
                  <c:v>-78.176000000000002</c:v>
                </c:pt>
                <c:pt idx="2209">
                  <c:v>-78.147999999999996</c:v>
                </c:pt>
                <c:pt idx="2210">
                  <c:v>-78.12</c:v>
                </c:pt>
                <c:pt idx="2211">
                  <c:v>-78.091999999999999</c:v>
                </c:pt>
                <c:pt idx="2212">
                  <c:v>-78.063999999999993</c:v>
                </c:pt>
                <c:pt idx="2213">
                  <c:v>-78.036000000000001</c:v>
                </c:pt>
                <c:pt idx="2214">
                  <c:v>-78.007999999999996</c:v>
                </c:pt>
                <c:pt idx="2215">
                  <c:v>-77.98</c:v>
                </c:pt>
                <c:pt idx="2216">
                  <c:v>-77.951999999999998</c:v>
                </c:pt>
                <c:pt idx="2217">
                  <c:v>-77.924000000000007</c:v>
                </c:pt>
                <c:pt idx="2218">
                  <c:v>-77.896000000000001</c:v>
                </c:pt>
                <c:pt idx="2219">
                  <c:v>-77.867999999999995</c:v>
                </c:pt>
                <c:pt idx="2220">
                  <c:v>-77.84</c:v>
                </c:pt>
                <c:pt idx="2221">
                  <c:v>-77.811999999999998</c:v>
                </c:pt>
                <c:pt idx="2222">
                  <c:v>-77.784000000000006</c:v>
                </c:pt>
                <c:pt idx="2223">
                  <c:v>-77.756</c:v>
                </c:pt>
                <c:pt idx="2224">
                  <c:v>-77.727999999999994</c:v>
                </c:pt>
                <c:pt idx="2225">
                  <c:v>-77.7</c:v>
                </c:pt>
                <c:pt idx="2226">
                  <c:v>-77.671999999999997</c:v>
                </c:pt>
                <c:pt idx="2227">
                  <c:v>-77.644000000000005</c:v>
                </c:pt>
                <c:pt idx="2228">
                  <c:v>-77.616</c:v>
                </c:pt>
                <c:pt idx="2229">
                  <c:v>-77.587999999999994</c:v>
                </c:pt>
                <c:pt idx="2230">
                  <c:v>-77.56</c:v>
                </c:pt>
                <c:pt idx="2231">
                  <c:v>-77.531999999999996</c:v>
                </c:pt>
                <c:pt idx="2232">
                  <c:v>-77.504000000000005</c:v>
                </c:pt>
                <c:pt idx="2233">
                  <c:v>-77.475999999999999</c:v>
                </c:pt>
                <c:pt idx="2234">
                  <c:v>-77.447999999999993</c:v>
                </c:pt>
                <c:pt idx="2235">
                  <c:v>-77.42</c:v>
                </c:pt>
                <c:pt idx="2236">
                  <c:v>-77.391999999999996</c:v>
                </c:pt>
                <c:pt idx="2237">
                  <c:v>-77.364000000000004</c:v>
                </c:pt>
                <c:pt idx="2238">
                  <c:v>-77.335999999999999</c:v>
                </c:pt>
                <c:pt idx="2239">
                  <c:v>-77.308000000000007</c:v>
                </c:pt>
                <c:pt idx="2240">
                  <c:v>-77.28</c:v>
                </c:pt>
                <c:pt idx="2241">
                  <c:v>-77.251999999999995</c:v>
                </c:pt>
                <c:pt idx="2242">
                  <c:v>-77.224000000000004</c:v>
                </c:pt>
                <c:pt idx="2243">
                  <c:v>-77.195999999999998</c:v>
                </c:pt>
                <c:pt idx="2244">
                  <c:v>-77.168000000000006</c:v>
                </c:pt>
                <c:pt idx="2245">
                  <c:v>-77.14</c:v>
                </c:pt>
                <c:pt idx="2246">
                  <c:v>-77.111999999999995</c:v>
                </c:pt>
                <c:pt idx="2247">
                  <c:v>-77.084000000000003</c:v>
                </c:pt>
                <c:pt idx="2248">
                  <c:v>-77.055999999999997</c:v>
                </c:pt>
                <c:pt idx="2249">
                  <c:v>-77.028000000000006</c:v>
                </c:pt>
                <c:pt idx="2250">
                  <c:v>-77</c:v>
                </c:pt>
                <c:pt idx="2251">
                  <c:v>-76.971999999999994</c:v>
                </c:pt>
                <c:pt idx="2252">
                  <c:v>-76.944000000000003</c:v>
                </c:pt>
                <c:pt idx="2253">
                  <c:v>-76.915999999999997</c:v>
                </c:pt>
                <c:pt idx="2254">
                  <c:v>-76.888000000000005</c:v>
                </c:pt>
                <c:pt idx="2255">
                  <c:v>-76.86</c:v>
                </c:pt>
                <c:pt idx="2256">
                  <c:v>-76.831999999999994</c:v>
                </c:pt>
                <c:pt idx="2257">
                  <c:v>-76.804000000000002</c:v>
                </c:pt>
                <c:pt idx="2258">
                  <c:v>-76.775999999999996</c:v>
                </c:pt>
                <c:pt idx="2259">
                  <c:v>-76.748000000000005</c:v>
                </c:pt>
                <c:pt idx="2260">
                  <c:v>-76.72</c:v>
                </c:pt>
                <c:pt idx="2261">
                  <c:v>-76.691999999999993</c:v>
                </c:pt>
                <c:pt idx="2262">
                  <c:v>-76.664000000000001</c:v>
                </c:pt>
                <c:pt idx="2263">
                  <c:v>-76.635999999999996</c:v>
                </c:pt>
                <c:pt idx="2264">
                  <c:v>-76.608000000000004</c:v>
                </c:pt>
                <c:pt idx="2265">
                  <c:v>-76.58</c:v>
                </c:pt>
                <c:pt idx="2266">
                  <c:v>-76.552000000000007</c:v>
                </c:pt>
                <c:pt idx="2267">
                  <c:v>-76.524000000000001</c:v>
                </c:pt>
                <c:pt idx="2268">
                  <c:v>-76.495999999999995</c:v>
                </c:pt>
                <c:pt idx="2269">
                  <c:v>-76.468000000000004</c:v>
                </c:pt>
                <c:pt idx="2270">
                  <c:v>-76.44</c:v>
                </c:pt>
                <c:pt idx="2271">
                  <c:v>-76.412000000000006</c:v>
                </c:pt>
                <c:pt idx="2272">
                  <c:v>-76.384</c:v>
                </c:pt>
                <c:pt idx="2273">
                  <c:v>-76.355999999999995</c:v>
                </c:pt>
                <c:pt idx="2274">
                  <c:v>-76.328000000000003</c:v>
                </c:pt>
                <c:pt idx="2275">
                  <c:v>-76.3</c:v>
                </c:pt>
                <c:pt idx="2276">
                  <c:v>-76.272000000000006</c:v>
                </c:pt>
                <c:pt idx="2277">
                  <c:v>-76.244</c:v>
                </c:pt>
                <c:pt idx="2278">
                  <c:v>-76.215999999999994</c:v>
                </c:pt>
                <c:pt idx="2279">
                  <c:v>-76.188000000000002</c:v>
                </c:pt>
                <c:pt idx="2280">
                  <c:v>-76.16</c:v>
                </c:pt>
                <c:pt idx="2281">
                  <c:v>-76.132000000000005</c:v>
                </c:pt>
                <c:pt idx="2282">
                  <c:v>-76.103999999999999</c:v>
                </c:pt>
                <c:pt idx="2283">
                  <c:v>-76.075999999999993</c:v>
                </c:pt>
                <c:pt idx="2284">
                  <c:v>-76.048000000000002</c:v>
                </c:pt>
                <c:pt idx="2285">
                  <c:v>-76.02</c:v>
                </c:pt>
                <c:pt idx="2286">
                  <c:v>-75.992000000000004</c:v>
                </c:pt>
                <c:pt idx="2287">
                  <c:v>-75.963999999999999</c:v>
                </c:pt>
                <c:pt idx="2288">
                  <c:v>-75.936000000000007</c:v>
                </c:pt>
                <c:pt idx="2289">
                  <c:v>-75.908000000000001</c:v>
                </c:pt>
                <c:pt idx="2290">
                  <c:v>-75.88</c:v>
                </c:pt>
                <c:pt idx="2291">
                  <c:v>-75.852000000000004</c:v>
                </c:pt>
                <c:pt idx="2292">
                  <c:v>-75.823999999999998</c:v>
                </c:pt>
                <c:pt idx="2293">
                  <c:v>-75.796000000000006</c:v>
                </c:pt>
                <c:pt idx="2294">
                  <c:v>-75.768000000000001</c:v>
                </c:pt>
                <c:pt idx="2295">
                  <c:v>-75.739999999999995</c:v>
                </c:pt>
                <c:pt idx="2296">
                  <c:v>-75.712000000000003</c:v>
                </c:pt>
                <c:pt idx="2297">
                  <c:v>-75.683999999999997</c:v>
                </c:pt>
                <c:pt idx="2298">
                  <c:v>-75.656000000000006</c:v>
                </c:pt>
                <c:pt idx="2299">
                  <c:v>-75.628</c:v>
                </c:pt>
                <c:pt idx="2300">
                  <c:v>-75.599999999999994</c:v>
                </c:pt>
                <c:pt idx="2301">
                  <c:v>-75.572000000000003</c:v>
                </c:pt>
                <c:pt idx="2302">
                  <c:v>-75.543999999999997</c:v>
                </c:pt>
                <c:pt idx="2303">
                  <c:v>-75.516000000000005</c:v>
                </c:pt>
                <c:pt idx="2304">
                  <c:v>-75.488</c:v>
                </c:pt>
                <c:pt idx="2305">
                  <c:v>-75.459999999999994</c:v>
                </c:pt>
                <c:pt idx="2306">
                  <c:v>-75.432000000000002</c:v>
                </c:pt>
                <c:pt idx="2307">
                  <c:v>-75.403999999999996</c:v>
                </c:pt>
                <c:pt idx="2308">
                  <c:v>-75.376000000000005</c:v>
                </c:pt>
                <c:pt idx="2309">
                  <c:v>-75.347999999999999</c:v>
                </c:pt>
                <c:pt idx="2310">
                  <c:v>-75.319999999999993</c:v>
                </c:pt>
                <c:pt idx="2311">
                  <c:v>-75.292000000000002</c:v>
                </c:pt>
                <c:pt idx="2312">
                  <c:v>-75.263999999999996</c:v>
                </c:pt>
                <c:pt idx="2313">
                  <c:v>-75.236000000000004</c:v>
                </c:pt>
                <c:pt idx="2314">
                  <c:v>-75.207999999999998</c:v>
                </c:pt>
                <c:pt idx="2315">
                  <c:v>-75.180000000000007</c:v>
                </c:pt>
                <c:pt idx="2316">
                  <c:v>-75.152000000000001</c:v>
                </c:pt>
                <c:pt idx="2317">
                  <c:v>-75.123999999999995</c:v>
                </c:pt>
                <c:pt idx="2318">
                  <c:v>-75.096000000000004</c:v>
                </c:pt>
                <c:pt idx="2319">
                  <c:v>-75.067999999999998</c:v>
                </c:pt>
                <c:pt idx="2320">
                  <c:v>-75.040000000000006</c:v>
                </c:pt>
                <c:pt idx="2321">
                  <c:v>-75.012</c:v>
                </c:pt>
                <c:pt idx="2322">
                  <c:v>-74.983999999999995</c:v>
                </c:pt>
                <c:pt idx="2323">
                  <c:v>-74.956000000000003</c:v>
                </c:pt>
                <c:pt idx="2324">
                  <c:v>-74.927999999999997</c:v>
                </c:pt>
                <c:pt idx="2325">
                  <c:v>-74.900000000000006</c:v>
                </c:pt>
                <c:pt idx="2326">
                  <c:v>-74.872</c:v>
                </c:pt>
                <c:pt idx="2327">
                  <c:v>-74.843999999999994</c:v>
                </c:pt>
                <c:pt idx="2328">
                  <c:v>-74.816000000000003</c:v>
                </c:pt>
                <c:pt idx="2329">
                  <c:v>-74.787999999999997</c:v>
                </c:pt>
                <c:pt idx="2330">
                  <c:v>-74.760000000000005</c:v>
                </c:pt>
                <c:pt idx="2331">
                  <c:v>-74.731999999999999</c:v>
                </c:pt>
                <c:pt idx="2332">
                  <c:v>-74.703999999999994</c:v>
                </c:pt>
                <c:pt idx="2333">
                  <c:v>-74.676000000000002</c:v>
                </c:pt>
                <c:pt idx="2334">
                  <c:v>-74.647999999999996</c:v>
                </c:pt>
                <c:pt idx="2335">
                  <c:v>-74.62</c:v>
                </c:pt>
                <c:pt idx="2336">
                  <c:v>-74.591999999999999</c:v>
                </c:pt>
                <c:pt idx="2337">
                  <c:v>-74.563999999999993</c:v>
                </c:pt>
                <c:pt idx="2338">
                  <c:v>-74.536000000000001</c:v>
                </c:pt>
                <c:pt idx="2339">
                  <c:v>-74.507999999999996</c:v>
                </c:pt>
                <c:pt idx="2340">
                  <c:v>-74.48</c:v>
                </c:pt>
                <c:pt idx="2341">
                  <c:v>-74.451999999999998</c:v>
                </c:pt>
                <c:pt idx="2342">
                  <c:v>-74.424000000000007</c:v>
                </c:pt>
                <c:pt idx="2343">
                  <c:v>-74.396000000000001</c:v>
                </c:pt>
                <c:pt idx="2344">
                  <c:v>-74.367999999999995</c:v>
                </c:pt>
                <c:pt idx="2345">
                  <c:v>-74.34</c:v>
                </c:pt>
                <c:pt idx="2346">
                  <c:v>-74.311999999999998</c:v>
                </c:pt>
                <c:pt idx="2347">
                  <c:v>-74.284000000000006</c:v>
                </c:pt>
                <c:pt idx="2348">
                  <c:v>-74.256</c:v>
                </c:pt>
                <c:pt idx="2349">
                  <c:v>-74.227999999999994</c:v>
                </c:pt>
                <c:pt idx="2350">
                  <c:v>-74.2</c:v>
                </c:pt>
                <c:pt idx="2351">
                  <c:v>-74.171999999999997</c:v>
                </c:pt>
                <c:pt idx="2352">
                  <c:v>-74.144000000000005</c:v>
                </c:pt>
                <c:pt idx="2353">
                  <c:v>-74.116</c:v>
                </c:pt>
                <c:pt idx="2354">
                  <c:v>-74.087999999999994</c:v>
                </c:pt>
                <c:pt idx="2355">
                  <c:v>-74.06</c:v>
                </c:pt>
                <c:pt idx="2356">
                  <c:v>-74.031999999999996</c:v>
                </c:pt>
                <c:pt idx="2357">
                  <c:v>-74.004000000000005</c:v>
                </c:pt>
                <c:pt idx="2358">
                  <c:v>-73.975999999999999</c:v>
                </c:pt>
                <c:pt idx="2359">
                  <c:v>-73.947999999999993</c:v>
                </c:pt>
                <c:pt idx="2360">
                  <c:v>-73.92</c:v>
                </c:pt>
                <c:pt idx="2361">
                  <c:v>-73.891999999999996</c:v>
                </c:pt>
                <c:pt idx="2362">
                  <c:v>-73.864000000000004</c:v>
                </c:pt>
                <c:pt idx="2363">
                  <c:v>-73.835999999999999</c:v>
                </c:pt>
                <c:pt idx="2364">
                  <c:v>-73.808000000000007</c:v>
                </c:pt>
                <c:pt idx="2365">
                  <c:v>-73.78</c:v>
                </c:pt>
                <c:pt idx="2366">
                  <c:v>-73.751999999999995</c:v>
                </c:pt>
                <c:pt idx="2367">
                  <c:v>-73.724000000000004</c:v>
                </c:pt>
                <c:pt idx="2368">
                  <c:v>-73.695999999999998</c:v>
                </c:pt>
                <c:pt idx="2369">
                  <c:v>-73.668000000000006</c:v>
                </c:pt>
                <c:pt idx="2370">
                  <c:v>-73.64</c:v>
                </c:pt>
                <c:pt idx="2371">
                  <c:v>-73.611999999999995</c:v>
                </c:pt>
                <c:pt idx="2372">
                  <c:v>-73.584000000000003</c:v>
                </c:pt>
                <c:pt idx="2373">
                  <c:v>-73.555999999999997</c:v>
                </c:pt>
                <c:pt idx="2374">
                  <c:v>-73.528000000000006</c:v>
                </c:pt>
                <c:pt idx="2375">
                  <c:v>-73.5</c:v>
                </c:pt>
                <c:pt idx="2376">
                  <c:v>-73.471999999999994</c:v>
                </c:pt>
                <c:pt idx="2377">
                  <c:v>-73.444000000000003</c:v>
                </c:pt>
                <c:pt idx="2378">
                  <c:v>-73.415999999999997</c:v>
                </c:pt>
                <c:pt idx="2379">
                  <c:v>-73.388000000000005</c:v>
                </c:pt>
                <c:pt idx="2380">
                  <c:v>-73.36</c:v>
                </c:pt>
                <c:pt idx="2381">
                  <c:v>-73.331999999999994</c:v>
                </c:pt>
                <c:pt idx="2382">
                  <c:v>-73.304000000000002</c:v>
                </c:pt>
                <c:pt idx="2383">
                  <c:v>-73.275999999999996</c:v>
                </c:pt>
                <c:pt idx="2384">
                  <c:v>-73.248000000000005</c:v>
                </c:pt>
                <c:pt idx="2385">
                  <c:v>-73.22</c:v>
                </c:pt>
                <c:pt idx="2386">
                  <c:v>-73.191999999999993</c:v>
                </c:pt>
                <c:pt idx="2387">
                  <c:v>-73.164000000000001</c:v>
                </c:pt>
                <c:pt idx="2388">
                  <c:v>-73.135999999999996</c:v>
                </c:pt>
                <c:pt idx="2389">
                  <c:v>-73.108000000000004</c:v>
                </c:pt>
                <c:pt idx="2390">
                  <c:v>-73.08</c:v>
                </c:pt>
                <c:pt idx="2391">
                  <c:v>-73.052000000000007</c:v>
                </c:pt>
                <c:pt idx="2392">
                  <c:v>-73.024000000000001</c:v>
                </c:pt>
                <c:pt idx="2393">
                  <c:v>-72.995999999999995</c:v>
                </c:pt>
                <c:pt idx="2394">
                  <c:v>-72.968000000000004</c:v>
                </c:pt>
                <c:pt idx="2395">
                  <c:v>-72.94</c:v>
                </c:pt>
                <c:pt idx="2396">
                  <c:v>-72.912000000000006</c:v>
                </c:pt>
                <c:pt idx="2397">
                  <c:v>-72.884</c:v>
                </c:pt>
                <c:pt idx="2398">
                  <c:v>-72.855999999999995</c:v>
                </c:pt>
                <c:pt idx="2399">
                  <c:v>-72.828000000000003</c:v>
                </c:pt>
                <c:pt idx="2400">
                  <c:v>-72.8</c:v>
                </c:pt>
                <c:pt idx="2401">
                  <c:v>-72.772000000000006</c:v>
                </c:pt>
                <c:pt idx="2402">
                  <c:v>-72.744</c:v>
                </c:pt>
                <c:pt idx="2403">
                  <c:v>-72.715999999999994</c:v>
                </c:pt>
                <c:pt idx="2404">
                  <c:v>-72.688000000000002</c:v>
                </c:pt>
                <c:pt idx="2405">
                  <c:v>-72.66</c:v>
                </c:pt>
                <c:pt idx="2406">
                  <c:v>-72.632000000000005</c:v>
                </c:pt>
                <c:pt idx="2407">
                  <c:v>-72.603999999999999</c:v>
                </c:pt>
                <c:pt idx="2408">
                  <c:v>-72.575999999999993</c:v>
                </c:pt>
                <c:pt idx="2409">
                  <c:v>-72.548000000000002</c:v>
                </c:pt>
                <c:pt idx="2410">
                  <c:v>-72.52</c:v>
                </c:pt>
                <c:pt idx="2411">
                  <c:v>-72.492000000000004</c:v>
                </c:pt>
                <c:pt idx="2412">
                  <c:v>-72.463999999999999</c:v>
                </c:pt>
                <c:pt idx="2413">
                  <c:v>-72.436000000000007</c:v>
                </c:pt>
                <c:pt idx="2414">
                  <c:v>-72.408000000000001</c:v>
                </c:pt>
                <c:pt idx="2415">
                  <c:v>-72.38</c:v>
                </c:pt>
                <c:pt idx="2416">
                  <c:v>-72.352000000000004</c:v>
                </c:pt>
                <c:pt idx="2417">
                  <c:v>-72.323999999999998</c:v>
                </c:pt>
                <c:pt idx="2418">
                  <c:v>-72.296000000000006</c:v>
                </c:pt>
                <c:pt idx="2419">
                  <c:v>-72.268000000000001</c:v>
                </c:pt>
                <c:pt idx="2420">
                  <c:v>-72.239999999999995</c:v>
                </c:pt>
                <c:pt idx="2421">
                  <c:v>-72.212000000000003</c:v>
                </c:pt>
                <c:pt idx="2422">
                  <c:v>-72.183999999999997</c:v>
                </c:pt>
                <c:pt idx="2423">
                  <c:v>-72.156000000000006</c:v>
                </c:pt>
                <c:pt idx="2424">
                  <c:v>-72.128</c:v>
                </c:pt>
                <c:pt idx="2425">
                  <c:v>-72.099999999999994</c:v>
                </c:pt>
                <c:pt idx="2426">
                  <c:v>-72.072000000000003</c:v>
                </c:pt>
                <c:pt idx="2427">
                  <c:v>-72.043999999999997</c:v>
                </c:pt>
                <c:pt idx="2428">
                  <c:v>-72.016000000000005</c:v>
                </c:pt>
                <c:pt idx="2429">
                  <c:v>-71.988</c:v>
                </c:pt>
                <c:pt idx="2430">
                  <c:v>-71.959999999999994</c:v>
                </c:pt>
                <c:pt idx="2431">
                  <c:v>-71.932000000000002</c:v>
                </c:pt>
                <c:pt idx="2432">
                  <c:v>-71.903999999999996</c:v>
                </c:pt>
                <c:pt idx="2433">
                  <c:v>-71.876000000000005</c:v>
                </c:pt>
                <c:pt idx="2434">
                  <c:v>-71.847999999999999</c:v>
                </c:pt>
                <c:pt idx="2435">
                  <c:v>-71.819999999999993</c:v>
                </c:pt>
                <c:pt idx="2436">
                  <c:v>-71.792000000000002</c:v>
                </c:pt>
                <c:pt idx="2437">
                  <c:v>-71.763999999999996</c:v>
                </c:pt>
                <c:pt idx="2438">
                  <c:v>-71.736000000000004</c:v>
                </c:pt>
                <c:pt idx="2439">
                  <c:v>-71.707999999999998</c:v>
                </c:pt>
                <c:pt idx="2440">
                  <c:v>-71.680000000000007</c:v>
                </c:pt>
                <c:pt idx="2441">
                  <c:v>-71.652000000000001</c:v>
                </c:pt>
                <c:pt idx="2442">
                  <c:v>-71.623999999999995</c:v>
                </c:pt>
                <c:pt idx="2443">
                  <c:v>-71.596000000000004</c:v>
                </c:pt>
                <c:pt idx="2444">
                  <c:v>-71.567999999999998</c:v>
                </c:pt>
                <c:pt idx="2445">
                  <c:v>-71.540000000000006</c:v>
                </c:pt>
                <c:pt idx="2446">
                  <c:v>-71.512</c:v>
                </c:pt>
                <c:pt idx="2447">
                  <c:v>-71.483999999999995</c:v>
                </c:pt>
                <c:pt idx="2448">
                  <c:v>-71.456000000000003</c:v>
                </c:pt>
                <c:pt idx="2449">
                  <c:v>-71.427999999999997</c:v>
                </c:pt>
                <c:pt idx="2450">
                  <c:v>-71.400000000000006</c:v>
                </c:pt>
                <c:pt idx="2451">
                  <c:v>-71.372</c:v>
                </c:pt>
                <c:pt idx="2452">
                  <c:v>-71.343999999999994</c:v>
                </c:pt>
                <c:pt idx="2453">
                  <c:v>-71.316000000000003</c:v>
                </c:pt>
                <c:pt idx="2454">
                  <c:v>-71.287999999999997</c:v>
                </c:pt>
                <c:pt idx="2455">
                  <c:v>-71.260000000000005</c:v>
                </c:pt>
                <c:pt idx="2456">
                  <c:v>-71.231999999999999</c:v>
                </c:pt>
                <c:pt idx="2457">
                  <c:v>-71.203999999999994</c:v>
                </c:pt>
                <c:pt idx="2458">
                  <c:v>-71.176000000000002</c:v>
                </c:pt>
                <c:pt idx="2459">
                  <c:v>-71.147999999999996</c:v>
                </c:pt>
                <c:pt idx="2460">
                  <c:v>-71.12</c:v>
                </c:pt>
                <c:pt idx="2461">
                  <c:v>-71.091999999999999</c:v>
                </c:pt>
                <c:pt idx="2462">
                  <c:v>-71.063999999999993</c:v>
                </c:pt>
                <c:pt idx="2463">
                  <c:v>-71.036000000000001</c:v>
                </c:pt>
                <c:pt idx="2464">
                  <c:v>-71.007999999999996</c:v>
                </c:pt>
                <c:pt idx="2465">
                  <c:v>-70.98</c:v>
                </c:pt>
                <c:pt idx="2466">
                  <c:v>-70.951999999999998</c:v>
                </c:pt>
                <c:pt idx="2467">
                  <c:v>-70.924000000000007</c:v>
                </c:pt>
                <c:pt idx="2468">
                  <c:v>-70.896000000000001</c:v>
                </c:pt>
                <c:pt idx="2469">
                  <c:v>-70.867999999999995</c:v>
                </c:pt>
                <c:pt idx="2470">
                  <c:v>-70.84</c:v>
                </c:pt>
                <c:pt idx="2471">
                  <c:v>-70.811999999999998</c:v>
                </c:pt>
                <c:pt idx="2472">
                  <c:v>-70.784000000000006</c:v>
                </c:pt>
                <c:pt idx="2473">
                  <c:v>-70.756</c:v>
                </c:pt>
                <c:pt idx="2474">
                  <c:v>-70.727999999999994</c:v>
                </c:pt>
                <c:pt idx="2475">
                  <c:v>-70.7</c:v>
                </c:pt>
                <c:pt idx="2476">
                  <c:v>-70.671999999999997</c:v>
                </c:pt>
                <c:pt idx="2477">
                  <c:v>-70.644000000000005</c:v>
                </c:pt>
                <c:pt idx="2478">
                  <c:v>-70.616</c:v>
                </c:pt>
                <c:pt idx="2479">
                  <c:v>-70.587999999999994</c:v>
                </c:pt>
                <c:pt idx="2480">
                  <c:v>-70.56</c:v>
                </c:pt>
                <c:pt idx="2481">
                  <c:v>-70.531999999999996</c:v>
                </c:pt>
                <c:pt idx="2482">
                  <c:v>-70.504000000000005</c:v>
                </c:pt>
                <c:pt idx="2483">
                  <c:v>-70.475999999999999</c:v>
                </c:pt>
                <c:pt idx="2484">
                  <c:v>-70.447999999999993</c:v>
                </c:pt>
                <c:pt idx="2485">
                  <c:v>-70.42</c:v>
                </c:pt>
                <c:pt idx="2486">
                  <c:v>-70.391999999999996</c:v>
                </c:pt>
                <c:pt idx="2487">
                  <c:v>-70.364000000000004</c:v>
                </c:pt>
                <c:pt idx="2488">
                  <c:v>-70.335999999999999</c:v>
                </c:pt>
                <c:pt idx="2489">
                  <c:v>-70.308000000000007</c:v>
                </c:pt>
                <c:pt idx="2490">
                  <c:v>-70.28</c:v>
                </c:pt>
                <c:pt idx="2491">
                  <c:v>-70.251999999999995</c:v>
                </c:pt>
                <c:pt idx="2492">
                  <c:v>-70.224000000000004</c:v>
                </c:pt>
                <c:pt idx="2493">
                  <c:v>-70.195999999999998</c:v>
                </c:pt>
                <c:pt idx="2494">
                  <c:v>-70.168000000000006</c:v>
                </c:pt>
                <c:pt idx="2495">
                  <c:v>-70.14</c:v>
                </c:pt>
                <c:pt idx="2496">
                  <c:v>-70.111999999999995</c:v>
                </c:pt>
                <c:pt idx="2497">
                  <c:v>-70.084000000000003</c:v>
                </c:pt>
                <c:pt idx="2498">
                  <c:v>-70.055999999999997</c:v>
                </c:pt>
                <c:pt idx="2499">
                  <c:v>-70.028000000000006</c:v>
                </c:pt>
                <c:pt idx="2500">
                  <c:v>-70</c:v>
                </c:pt>
                <c:pt idx="2501">
                  <c:v>-69.971999999999994</c:v>
                </c:pt>
                <c:pt idx="2502">
                  <c:v>-69.944000000000003</c:v>
                </c:pt>
                <c:pt idx="2503">
                  <c:v>-69.915999999999997</c:v>
                </c:pt>
                <c:pt idx="2504">
                  <c:v>-69.888000000000005</c:v>
                </c:pt>
                <c:pt idx="2505">
                  <c:v>-69.86</c:v>
                </c:pt>
                <c:pt idx="2506">
                  <c:v>-69.831999999999994</c:v>
                </c:pt>
                <c:pt idx="2507">
                  <c:v>-69.804000000000002</c:v>
                </c:pt>
                <c:pt idx="2508">
                  <c:v>-69.775999999999996</c:v>
                </c:pt>
                <c:pt idx="2509">
                  <c:v>-69.748000000000005</c:v>
                </c:pt>
                <c:pt idx="2510">
                  <c:v>-69.72</c:v>
                </c:pt>
                <c:pt idx="2511">
                  <c:v>-69.691999999999993</c:v>
                </c:pt>
                <c:pt idx="2512">
                  <c:v>-69.664000000000001</c:v>
                </c:pt>
                <c:pt idx="2513">
                  <c:v>-69.635999999999996</c:v>
                </c:pt>
                <c:pt idx="2514">
                  <c:v>-69.608000000000004</c:v>
                </c:pt>
                <c:pt idx="2515">
                  <c:v>-69.58</c:v>
                </c:pt>
                <c:pt idx="2516">
                  <c:v>-69.552000000000007</c:v>
                </c:pt>
                <c:pt idx="2517">
                  <c:v>-69.524000000000001</c:v>
                </c:pt>
                <c:pt idx="2518">
                  <c:v>-69.495999999999995</c:v>
                </c:pt>
                <c:pt idx="2519">
                  <c:v>-69.468000000000004</c:v>
                </c:pt>
                <c:pt idx="2520">
                  <c:v>-69.44</c:v>
                </c:pt>
                <c:pt idx="2521">
                  <c:v>-69.412000000000006</c:v>
                </c:pt>
                <c:pt idx="2522">
                  <c:v>-69.384</c:v>
                </c:pt>
                <c:pt idx="2523">
                  <c:v>-69.355999999999995</c:v>
                </c:pt>
                <c:pt idx="2524">
                  <c:v>-69.328000000000003</c:v>
                </c:pt>
                <c:pt idx="2525">
                  <c:v>-69.3</c:v>
                </c:pt>
                <c:pt idx="2526">
                  <c:v>-69.272000000000006</c:v>
                </c:pt>
                <c:pt idx="2527">
                  <c:v>-69.244</c:v>
                </c:pt>
                <c:pt idx="2528">
                  <c:v>-69.215999999999994</c:v>
                </c:pt>
                <c:pt idx="2529">
                  <c:v>-69.188000000000002</c:v>
                </c:pt>
                <c:pt idx="2530">
                  <c:v>-69.16</c:v>
                </c:pt>
                <c:pt idx="2531">
                  <c:v>-69.132000000000005</c:v>
                </c:pt>
                <c:pt idx="2532">
                  <c:v>-69.103999999999999</c:v>
                </c:pt>
                <c:pt idx="2533">
                  <c:v>-69.075999999999993</c:v>
                </c:pt>
                <c:pt idx="2534">
                  <c:v>-69.048000000000002</c:v>
                </c:pt>
                <c:pt idx="2535">
                  <c:v>-69.02</c:v>
                </c:pt>
                <c:pt idx="2536">
                  <c:v>-68.992000000000004</c:v>
                </c:pt>
                <c:pt idx="2537">
                  <c:v>-68.963999999999999</c:v>
                </c:pt>
                <c:pt idx="2538">
                  <c:v>-68.936000000000007</c:v>
                </c:pt>
                <c:pt idx="2539">
                  <c:v>-68.908000000000001</c:v>
                </c:pt>
                <c:pt idx="2540">
                  <c:v>-68.88</c:v>
                </c:pt>
                <c:pt idx="2541">
                  <c:v>-68.852000000000004</c:v>
                </c:pt>
                <c:pt idx="2542">
                  <c:v>-68.823999999999998</c:v>
                </c:pt>
                <c:pt idx="2543">
                  <c:v>-68.796000000000006</c:v>
                </c:pt>
                <c:pt idx="2544">
                  <c:v>-68.768000000000001</c:v>
                </c:pt>
                <c:pt idx="2545">
                  <c:v>-68.739999999999995</c:v>
                </c:pt>
                <c:pt idx="2546">
                  <c:v>-68.712000000000003</c:v>
                </c:pt>
                <c:pt idx="2547">
                  <c:v>-68.683999999999997</c:v>
                </c:pt>
                <c:pt idx="2548">
                  <c:v>-68.656000000000006</c:v>
                </c:pt>
                <c:pt idx="2549">
                  <c:v>-68.628</c:v>
                </c:pt>
                <c:pt idx="2550">
                  <c:v>-68.599999999999994</c:v>
                </c:pt>
                <c:pt idx="2551">
                  <c:v>-68.572000000000003</c:v>
                </c:pt>
                <c:pt idx="2552">
                  <c:v>-68.543999999999997</c:v>
                </c:pt>
                <c:pt idx="2553">
                  <c:v>-68.516000000000005</c:v>
                </c:pt>
                <c:pt idx="2554">
                  <c:v>-68.488</c:v>
                </c:pt>
                <c:pt idx="2555">
                  <c:v>-68.459999999999994</c:v>
                </c:pt>
                <c:pt idx="2556">
                  <c:v>-68.432000000000002</c:v>
                </c:pt>
                <c:pt idx="2557">
                  <c:v>-68.403999999999996</c:v>
                </c:pt>
                <c:pt idx="2558">
                  <c:v>-68.376000000000005</c:v>
                </c:pt>
                <c:pt idx="2559">
                  <c:v>-68.347999999999999</c:v>
                </c:pt>
                <c:pt idx="2560">
                  <c:v>-68.319999999999993</c:v>
                </c:pt>
                <c:pt idx="2561">
                  <c:v>-68.292000000000002</c:v>
                </c:pt>
                <c:pt idx="2562">
                  <c:v>-68.263999999999996</c:v>
                </c:pt>
                <c:pt idx="2563">
                  <c:v>-68.236000000000004</c:v>
                </c:pt>
                <c:pt idx="2564">
                  <c:v>-68.207999999999998</c:v>
                </c:pt>
                <c:pt idx="2565">
                  <c:v>-68.180000000000007</c:v>
                </c:pt>
                <c:pt idx="2566">
                  <c:v>-68.152000000000001</c:v>
                </c:pt>
                <c:pt idx="2567">
                  <c:v>-68.123999999999995</c:v>
                </c:pt>
                <c:pt idx="2568">
                  <c:v>-68.096000000000004</c:v>
                </c:pt>
                <c:pt idx="2569">
                  <c:v>-68.067999999999998</c:v>
                </c:pt>
                <c:pt idx="2570">
                  <c:v>-68.040000000000006</c:v>
                </c:pt>
                <c:pt idx="2571">
                  <c:v>-68.012</c:v>
                </c:pt>
                <c:pt idx="2572">
                  <c:v>-67.983999999999995</c:v>
                </c:pt>
                <c:pt idx="2573">
                  <c:v>-67.956000000000003</c:v>
                </c:pt>
                <c:pt idx="2574">
                  <c:v>-67.927999999999997</c:v>
                </c:pt>
                <c:pt idx="2575">
                  <c:v>-67.900000000000006</c:v>
                </c:pt>
                <c:pt idx="2576">
                  <c:v>-67.872</c:v>
                </c:pt>
                <c:pt idx="2577">
                  <c:v>-67.843999999999994</c:v>
                </c:pt>
                <c:pt idx="2578">
                  <c:v>-67.816000000000003</c:v>
                </c:pt>
                <c:pt idx="2579">
                  <c:v>-67.787999999999997</c:v>
                </c:pt>
                <c:pt idx="2580">
                  <c:v>-67.760000000000005</c:v>
                </c:pt>
                <c:pt idx="2581">
                  <c:v>-67.731999999999999</c:v>
                </c:pt>
                <c:pt idx="2582">
                  <c:v>-67.703999999999994</c:v>
                </c:pt>
                <c:pt idx="2583">
                  <c:v>-67.676000000000002</c:v>
                </c:pt>
                <c:pt idx="2584">
                  <c:v>-67.647999999999996</c:v>
                </c:pt>
                <c:pt idx="2585">
                  <c:v>-67.62</c:v>
                </c:pt>
                <c:pt idx="2586">
                  <c:v>-67.591999999999999</c:v>
                </c:pt>
                <c:pt idx="2587">
                  <c:v>-67.563999999999993</c:v>
                </c:pt>
                <c:pt idx="2588">
                  <c:v>-67.536000000000001</c:v>
                </c:pt>
                <c:pt idx="2589">
                  <c:v>-67.507999999999996</c:v>
                </c:pt>
                <c:pt idx="2590">
                  <c:v>-67.48</c:v>
                </c:pt>
                <c:pt idx="2591">
                  <c:v>-67.451999999999998</c:v>
                </c:pt>
                <c:pt idx="2592">
                  <c:v>-67.424000000000007</c:v>
                </c:pt>
                <c:pt idx="2593">
                  <c:v>-67.396000000000001</c:v>
                </c:pt>
                <c:pt idx="2594">
                  <c:v>-67.367999999999995</c:v>
                </c:pt>
                <c:pt idx="2595">
                  <c:v>-67.34</c:v>
                </c:pt>
                <c:pt idx="2596">
                  <c:v>-67.311999999999998</c:v>
                </c:pt>
                <c:pt idx="2597">
                  <c:v>-67.284000000000006</c:v>
                </c:pt>
                <c:pt idx="2598">
                  <c:v>-67.256</c:v>
                </c:pt>
                <c:pt idx="2599">
                  <c:v>-67.227999999999994</c:v>
                </c:pt>
                <c:pt idx="2600">
                  <c:v>-67.2</c:v>
                </c:pt>
                <c:pt idx="2601">
                  <c:v>-67.171999999999997</c:v>
                </c:pt>
                <c:pt idx="2602">
                  <c:v>-67.144000000000005</c:v>
                </c:pt>
                <c:pt idx="2603">
                  <c:v>-67.116</c:v>
                </c:pt>
                <c:pt idx="2604">
                  <c:v>-67.087999999999994</c:v>
                </c:pt>
                <c:pt idx="2605">
                  <c:v>-67.06</c:v>
                </c:pt>
                <c:pt idx="2606">
                  <c:v>-67.031999999999996</c:v>
                </c:pt>
                <c:pt idx="2607">
                  <c:v>-67.004000000000005</c:v>
                </c:pt>
                <c:pt idx="2608">
                  <c:v>-66.975999999999999</c:v>
                </c:pt>
                <c:pt idx="2609">
                  <c:v>-66.947999999999993</c:v>
                </c:pt>
                <c:pt idx="2610">
                  <c:v>-66.92</c:v>
                </c:pt>
                <c:pt idx="2611">
                  <c:v>-66.891999999999996</c:v>
                </c:pt>
                <c:pt idx="2612">
                  <c:v>-66.864000000000004</c:v>
                </c:pt>
                <c:pt idx="2613">
                  <c:v>-66.835999999999999</c:v>
                </c:pt>
                <c:pt idx="2614">
                  <c:v>-66.808000000000007</c:v>
                </c:pt>
                <c:pt idx="2615">
                  <c:v>-66.78</c:v>
                </c:pt>
                <c:pt idx="2616">
                  <c:v>-66.751999999999995</c:v>
                </c:pt>
                <c:pt idx="2617">
                  <c:v>-66.724000000000004</c:v>
                </c:pt>
                <c:pt idx="2618">
                  <c:v>-66.695999999999998</c:v>
                </c:pt>
                <c:pt idx="2619">
                  <c:v>-66.668000000000006</c:v>
                </c:pt>
                <c:pt idx="2620">
                  <c:v>-66.64</c:v>
                </c:pt>
                <c:pt idx="2621">
                  <c:v>-66.611999999999995</c:v>
                </c:pt>
                <c:pt idx="2622">
                  <c:v>-66.584000000000003</c:v>
                </c:pt>
                <c:pt idx="2623">
                  <c:v>-66.555999999999997</c:v>
                </c:pt>
                <c:pt idx="2624">
                  <c:v>-66.528000000000006</c:v>
                </c:pt>
                <c:pt idx="2625">
                  <c:v>-66.5</c:v>
                </c:pt>
                <c:pt idx="2626">
                  <c:v>-66.471999999999994</c:v>
                </c:pt>
                <c:pt idx="2627">
                  <c:v>-66.444000000000003</c:v>
                </c:pt>
                <c:pt idx="2628">
                  <c:v>-66.415999999999997</c:v>
                </c:pt>
                <c:pt idx="2629">
                  <c:v>-66.388000000000005</c:v>
                </c:pt>
                <c:pt idx="2630">
                  <c:v>-66.36</c:v>
                </c:pt>
                <c:pt idx="2631">
                  <c:v>-66.331999999999994</c:v>
                </c:pt>
                <c:pt idx="2632">
                  <c:v>-66.304000000000002</c:v>
                </c:pt>
                <c:pt idx="2633">
                  <c:v>-66.275999999999996</c:v>
                </c:pt>
                <c:pt idx="2634">
                  <c:v>-66.248000000000005</c:v>
                </c:pt>
                <c:pt idx="2635">
                  <c:v>-66.22</c:v>
                </c:pt>
                <c:pt idx="2636">
                  <c:v>-66.191999999999993</c:v>
                </c:pt>
                <c:pt idx="2637">
                  <c:v>-66.164000000000001</c:v>
                </c:pt>
                <c:pt idx="2638">
                  <c:v>-66.135999999999996</c:v>
                </c:pt>
                <c:pt idx="2639">
                  <c:v>-66.108000000000004</c:v>
                </c:pt>
                <c:pt idx="2640">
                  <c:v>-66.08</c:v>
                </c:pt>
                <c:pt idx="2641">
                  <c:v>-66.052000000000007</c:v>
                </c:pt>
                <c:pt idx="2642">
                  <c:v>-66.024000000000001</c:v>
                </c:pt>
                <c:pt idx="2643">
                  <c:v>-65.995999999999995</c:v>
                </c:pt>
                <c:pt idx="2644">
                  <c:v>-65.968000000000004</c:v>
                </c:pt>
                <c:pt idx="2645">
                  <c:v>-65.94</c:v>
                </c:pt>
                <c:pt idx="2646">
                  <c:v>-65.912000000000006</c:v>
                </c:pt>
                <c:pt idx="2647">
                  <c:v>-65.884</c:v>
                </c:pt>
                <c:pt idx="2648">
                  <c:v>-65.855999999999995</c:v>
                </c:pt>
                <c:pt idx="2649">
                  <c:v>-65.828000000000003</c:v>
                </c:pt>
                <c:pt idx="2650">
                  <c:v>-65.8</c:v>
                </c:pt>
                <c:pt idx="2651">
                  <c:v>-65.772000000000006</c:v>
                </c:pt>
                <c:pt idx="2652">
                  <c:v>-65.744</c:v>
                </c:pt>
                <c:pt idx="2653">
                  <c:v>-65.715999999999994</c:v>
                </c:pt>
                <c:pt idx="2654">
                  <c:v>-65.688000000000002</c:v>
                </c:pt>
                <c:pt idx="2655">
                  <c:v>-65.66</c:v>
                </c:pt>
                <c:pt idx="2656">
                  <c:v>-65.632000000000005</c:v>
                </c:pt>
                <c:pt idx="2657">
                  <c:v>-65.603999999999999</c:v>
                </c:pt>
                <c:pt idx="2658">
                  <c:v>-65.575999999999993</c:v>
                </c:pt>
                <c:pt idx="2659">
                  <c:v>-65.548000000000002</c:v>
                </c:pt>
                <c:pt idx="2660">
                  <c:v>-65.52</c:v>
                </c:pt>
                <c:pt idx="2661">
                  <c:v>-65.492000000000004</c:v>
                </c:pt>
                <c:pt idx="2662">
                  <c:v>-65.463999999999999</c:v>
                </c:pt>
                <c:pt idx="2663">
                  <c:v>-65.436000000000007</c:v>
                </c:pt>
                <c:pt idx="2664">
                  <c:v>-65.408000000000001</c:v>
                </c:pt>
                <c:pt idx="2665">
                  <c:v>-65.38</c:v>
                </c:pt>
                <c:pt idx="2666">
                  <c:v>-65.352000000000004</c:v>
                </c:pt>
                <c:pt idx="2667">
                  <c:v>-65.323999999999998</c:v>
                </c:pt>
                <c:pt idx="2668">
                  <c:v>-65.296000000000006</c:v>
                </c:pt>
                <c:pt idx="2669">
                  <c:v>-65.268000000000001</c:v>
                </c:pt>
                <c:pt idx="2670">
                  <c:v>-65.239999999999995</c:v>
                </c:pt>
                <c:pt idx="2671">
                  <c:v>-65.212000000000003</c:v>
                </c:pt>
                <c:pt idx="2672">
                  <c:v>-65.183999999999997</c:v>
                </c:pt>
                <c:pt idx="2673">
                  <c:v>-65.156000000000006</c:v>
                </c:pt>
                <c:pt idx="2674">
                  <c:v>-65.128</c:v>
                </c:pt>
                <c:pt idx="2675">
                  <c:v>-65.099999999999994</c:v>
                </c:pt>
                <c:pt idx="2676">
                  <c:v>-65.072000000000003</c:v>
                </c:pt>
                <c:pt idx="2677">
                  <c:v>-65.043999999999997</c:v>
                </c:pt>
                <c:pt idx="2678">
                  <c:v>-65.016000000000005</c:v>
                </c:pt>
                <c:pt idx="2679">
                  <c:v>-64.988</c:v>
                </c:pt>
                <c:pt idx="2680">
                  <c:v>-64.959999999999994</c:v>
                </c:pt>
                <c:pt idx="2681">
                  <c:v>-64.932000000000002</c:v>
                </c:pt>
                <c:pt idx="2682">
                  <c:v>-64.903999999999996</c:v>
                </c:pt>
                <c:pt idx="2683">
                  <c:v>-64.876000000000005</c:v>
                </c:pt>
                <c:pt idx="2684">
                  <c:v>-64.847999999999999</c:v>
                </c:pt>
                <c:pt idx="2685">
                  <c:v>-64.819999999999993</c:v>
                </c:pt>
                <c:pt idx="2686">
                  <c:v>-64.792000000000002</c:v>
                </c:pt>
                <c:pt idx="2687">
                  <c:v>-64.763999999999996</c:v>
                </c:pt>
                <c:pt idx="2688">
                  <c:v>-64.736000000000004</c:v>
                </c:pt>
                <c:pt idx="2689">
                  <c:v>-64.707999999999998</c:v>
                </c:pt>
                <c:pt idx="2690">
                  <c:v>-64.680000000000007</c:v>
                </c:pt>
                <c:pt idx="2691">
                  <c:v>-64.652000000000001</c:v>
                </c:pt>
                <c:pt idx="2692">
                  <c:v>-64.623999999999995</c:v>
                </c:pt>
                <c:pt idx="2693">
                  <c:v>-64.596000000000004</c:v>
                </c:pt>
                <c:pt idx="2694">
                  <c:v>-64.567999999999998</c:v>
                </c:pt>
                <c:pt idx="2695">
                  <c:v>-64.540000000000006</c:v>
                </c:pt>
                <c:pt idx="2696">
                  <c:v>-64.512</c:v>
                </c:pt>
                <c:pt idx="2697">
                  <c:v>-64.483999999999995</c:v>
                </c:pt>
                <c:pt idx="2698">
                  <c:v>-64.456000000000003</c:v>
                </c:pt>
                <c:pt idx="2699">
                  <c:v>-64.427999999999997</c:v>
                </c:pt>
                <c:pt idx="2700">
                  <c:v>-64.400000000000006</c:v>
                </c:pt>
                <c:pt idx="2701">
                  <c:v>-64.372</c:v>
                </c:pt>
                <c:pt idx="2702">
                  <c:v>-64.343999999999994</c:v>
                </c:pt>
                <c:pt idx="2703">
                  <c:v>-64.316000000000003</c:v>
                </c:pt>
                <c:pt idx="2704">
                  <c:v>-64.287999999999997</c:v>
                </c:pt>
                <c:pt idx="2705">
                  <c:v>-64.260000000000005</c:v>
                </c:pt>
                <c:pt idx="2706">
                  <c:v>-64.231999999999999</c:v>
                </c:pt>
                <c:pt idx="2707">
                  <c:v>-64.203999999999994</c:v>
                </c:pt>
                <c:pt idx="2708">
                  <c:v>-64.176000000000002</c:v>
                </c:pt>
                <c:pt idx="2709">
                  <c:v>-64.147999999999996</c:v>
                </c:pt>
                <c:pt idx="2710">
                  <c:v>-64.12</c:v>
                </c:pt>
                <c:pt idx="2711">
                  <c:v>-64.091999999999999</c:v>
                </c:pt>
                <c:pt idx="2712">
                  <c:v>-64.063999999999993</c:v>
                </c:pt>
                <c:pt idx="2713">
                  <c:v>-64.036000000000001</c:v>
                </c:pt>
                <c:pt idx="2714">
                  <c:v>-64.007999999999996</c:v>
                </c:pt>
                <c:pt idx="2715">
                  <c:v>-63.98</c:v>
                </c:pt>
                <c:pt idx="2716">
                  <c:v>-63.951999999999998</c:v>
                </c:pt>
                <c:pt idx="2717">
                  <c:v>-63.923999999999999</c:v>
                </c:pt>
                <c:pt idx="2718">
                  <c:v>-63.896000000000001</c:v>
                </c:pt>
                <c:pt idx="2719">
                  <c:v>-63.868000000000002</c:v>
                </c:pt>
                <c:pt idx="2720">
                  <c:v>-63.84</c:v>
                </c:pt>
                <c:pt idx="2721">
                  <c:v>-63.811999999999998</c:v>
                </c:pt>
                <c:pt idx="2722">
                  <c:v>-63.783999999999999</c:v>
                </c:pt>
                <c:pt idx="2723">
                  <c:v>-63.756</c:v>
                </c:pt>
                <c:pt idx="2724">
                  <c:v>-63.728000000000002</c:v>
                </c:pt>
                <c:pt idx="2725">
                  <c:v>-63.7</c:v>
                </c:pt>
                <c:pt idx="2726">
                  <c:v>-63.671999999999997</c:v>
                </c:pt>
                <c:pt idx="2727">
                  <c:v>-63.643999999999998</c:v>
                </c:pt>
                <c:pt idx="2728">
                  <c:v>-63.616</c:v>
                </c:pt>
                <c:pt idx="2729">
                  <c:v>-63.588000000000001</c:v>
                </c:pt>
                <c:pt idx="2730">
                  <c:v>-63.56</c:v>
                </c:pt>
                <c:pt idx="2731">
                  <c:v>-63.531999999999996</c:v>
                </c:pt>
                <c:pt idx="2732">
                  <c:v>-63.503999999999998</c:v>
                </c:pt>
                <c:pt idx="2733">
                  <c:v>-63.475999999999999</c:v>
                </c:pt>
                <c:pt idx="2734">
                  <c:v>-63.448</c:v>
                </c:pt>
                <c:pt idx="2735">
                  <c:v>-63.42</c:v>
                </c:pt>
                <c:pt idx="2736">
                  <c:v>-63.392000000000003</c:v>
                </c:pt>
                <c:pt idx="2737">
                  <c:v>-63.363999999999997</c:v>
                </c:pt>
                <c:pt idx="2738">
                  <c:v>-63.335999999999999</c:v>
                </c:pt>
                <c:pt idx="2739">
                  <c:v>-63.308</c:v>
                </c:pt>
                <c:pt idx="2740">
                  <c:v>-63.28</c:v>
                </c:pt>
                <c:pt idx="2741">
                  <c:v>-63.252000000000002</c:v>
                </c:pt>
                <c:pt idx="2742">
                  <c:v>-63.223999999999997</c:v>
                </c:pt>
                <c:pt idx="2743">
                  <c:v>-63.195999999999998</c:v>
                </c:pt>
                <c:pt idx="2744">
                  <c:v>-63.167999999999999</c:v>
                </c:pt>
                <c:pt idx="2745">
                  <c:v>-63.14</c:v>
                </c:pt>
                <c:pt idx="2746">
                  <c:v>-63.112000000000002</c:v>
                </c:pt>
                <c:pt idx="2747">
                  <c:v>-63.084000000000003</c:v>
                </c:pt>
                <c:pt idx="2748">
                  <c:v>-63.055999999999997</c:v>
                </c:pt>
                <c:pt idx="2749">
                  <c:v>-63.027999999999999</c:v>
                </c:pt>
                <c:pt idx="2750">
                  <c:v>-63</c:v>
                </c:pt>
                <c:pt idx="2751">
                  <c:v>-62.972000000000001</c:v>
                </c:pt>
                <c:pt idx="2752">
                  <c:v>-62.944000000000003</c:v>
                </c:pt>
                <c:pt idx="2753">
                  <c:v>-62.915999999999997</c:v>
                </c:pt>
                <c:pt idx="2754">
                  <c:v>-62.887999999999998</c:v>
                </c:pt>
                <c:pt idx="2755">
                  <c:v>-62.86</c:v>
                </c:pt>
                <c:pt idx="2756">
                  <c:v>-62.832000000000001</c:v>
                </c:pt>
                <c:pt idx="2757">
                  <c:v>-62.804000000000002</c:v>
                </c:pt>
                <c:pt idx="2758">
                  <c:v>-62.776000000000003</c:v>
                </c:pt>
                <c:pt idx="2759">
                  <c:v>-62.747999999999998</c:v>
                </c:pt>
                <c:pt idx="2760">
                  <c:v>-62.72</c:v>
                </c:pt>
                <c:pt idx="2761">
                  <c:v>-62.692</c:v>
                </c:pt>
                <c:pt idx="2762">
                  <c:v>-62.664000000000001</c:v>
                </c:pt>
                <c:pt idx="2763">
                  <c:v>-62.636000000000003</c:v>
                </c:pt>
                <c:pt idx="2764">
                  <c:v>-62.607999999999997</c:v>
                </c:pt>
                <c:pt idx="2765">
                  <c:v>-62.58</c:v>
                </c:pt>
                <c:pt idx="2766">
                  <c:v>-62.552</c:v>
                </c:pt>
                <c:pt idx="2767">
                  <c:v>-62.524000000000001</c:v>
                </c:pt>
                <c:pt idx="2768">
                  <c:v>-62.496000000000002</c:v>
                </c:pt>
                <c:pt idx="2769">
                  <c:v>-62.468000000000004</c:v>
                </c:pt>
                <c:pt idx="2770">
                  <c:v>-62.44</c:v>
                </c:pt>
                <c:pt idx="2771">
                  <c:v>-62.411999999999999</c:v>
                </c:pt>
                <c:pt idx="2772">
                  <c:v>-62.384</c:v>
                </c:pt>
                <c:pt idx="2773">
                  <c:v>-62.356000000000002</c:v>
                </c:pt>
                <c:pt idx="2774">
                  <c:v>-62.328000000000003</c:v>
                </c:pt>
                <c:pt idx="2775">
                  <c:v>-62.3</c:v>
                </c:pt>
                <c:pt idx="2776">
                  <c:v>-62.271999999999998</c:v>
                </c:pt>
                <c:pt idx="2777">
                  <c:v>-62.244</c:v>
                </c:pt>
                <c:pt idx="2778">
                  <c:v>-62.216000000000001</c:v>
                </c:pt>
                <c:pt idx="2779">
                  <c:v>-62.188000000000002</c:v>
                </c:pt>
                <c:pt idx="2780">
                  <c:v>-62.16</c:v>
                </c:pt>
                <c:pt idx="2781">
                  <c:v>-62.131999999999998</c:v>
                </c:pt>
                <c:pt idx="2782">
                  <c:v>-62.103999999999999</c:v>
                </c:pt>
                <c:pt idx="2783">
                  <c:v>-62.076000000000001</c:v>
                </c:pt>
                <c:pt idx="2784">
                  <c:v>-62.048000000000002</c:v>
                </c:pt>
                <c:pt idx="2785">
                  <c:v>-62.02</c:v>
                </c:pt>
                <c:pt idx="2786">
                  <c:v>-61.991999999999997</c:v>
                </c:pt>
                <c:pt idx="2787">
                  <c:v>-61.963999999999999</c:v>
                </c:pt>
                <c:pt idx="2788">
                  <c:v>-61.936</c:v>
                </c:pt>
                <c:pt idx="2789">
                  <c:v>-61.908000000000001</c:v>
                </c:pt>
                <c:pt idx="2790">
                  <c:v>-61.88</c:v>
                </c:pt>
                <c:pt idx="2791">
                  <c:v>-61.851999999999997</c:v>
                </c:pt>
                <c:pt idx="2792">
                  <c:v>-61.823999999999998</c:v>
                </c:pt>
                <c:pt idx="2793">
                  <c:v>-61.795999999999999</c:v>
                </c:pt>
                <c:pt idx="2794">
                  <c:v>-61.768000000000001</c:v>
                </c:pt>
                <c:pt idx="2795">
                  <c:v>-61.74</c:v>
                </c:pt>
                <c:pt idx="2796">
                  <c:v>-61.712000000000003</c:v>
                </c:pt>
                <c:pt idx="2797">
                  <c:v>-61.683999999999997</c:v>
                </c:pt>
                <c:pt idx="2798">
                  <c:v>-61.655999999999999</c:v>
                </c:pt>
                <c:pt idx="2799">
                  <c:v>-61.628</c:v>
                </c:pt>
                <c:pt idx="2800">
                  <c:v>-61.6</c:v>
                </c:pt>
                <c:pt idx="2801">
                  <c:v>-61.572000000000003</c:v>
                </c:pt>
                <c:pt idx="2802">
                  <c:v>-61.543999999999997</c:v>
                </c:pt>
                <c:pt idx="2803">
                  <c:v>-61.515999999999998</c:v>
                </c:pt>
                <c:pt idx="2804">
                  <c:v>-61.488</c:v>
                </c:pt>
                <c:pt idx="2805">
                  <c:v>-61.46</c:v>
                </c:pt>
                <c:pt idx="2806">
                  <c:v>-61.432000000000002</c:v>
                </c:pt>
                <c:pt idx="2807">
                  <c:v>-61.404000000000003</c:v>
                </c:pt>
                <c:pt idx="2808">
                  <c:v>-61.375999999999998</c:v>
                </c:pt>
                <c:pt idx="2809">
                  <c:v>-61.347999999999999</c:v>
                </c:pt>
                <c:pt idx="2810">
                  <c:v>-61.32</c:v>
                </c:pt>
                <c:pt idx="2811">
                  <c:v>-61.292000000000002</c:v>
                </c:pt>
                <c:pt idx="2812">
                  <c:v>-61.264000000000003</c:v>
                </c:pt>
                <c:pt idx="2813">
                  <c:v>-61.235999999999997</c:v>
                </c:pt>
                <c:pt idx="2814">
                  <c:v>-61.207999999999998</c:v>
                </c:pt>
                <c:pt idx="2815">
                  <c:v>-61.18</c:v>
                </c:pt>
                <c:pt idx="2816">
                  <c:v>-61.152000000000001</c:v>
                </c:pt>
                <c:pt idx="2817">
                  <c:v>-61.124000000000002</c:v>
                </c:pt>
                <c:pt idx="2818">
                  <c:v>-61.095999999999997</c:v>
                </c:pt>
                <c:pt idx="2819">
                  <c:v>-61.067999999999998</c:v>
                </c:pt>
                <c:pt idx="2820">
                  <c:v>-61.04</c:v>
                </c:pt>
                <c:pt idx="2821">
                  <c:v>-61.012</c:v>
                </c:pt>
                <c:pt idx="2822">
                  <c:v>-60.984000000000002</c:v>
                </c:pt>
                <c:pt idx="2823">
                  <c:v>-60.956000000000003</c:v>
                </c:pt>
                <c:pt idx="2824">
                  <c:v>-60.927999999999997</c:v>
                </c:pt>
                <c:pt idx="2825">
                  <c:v>-60.9</c:v>
                </c:pt>
                <c:pt idx="2826">
                  <c:v>-60.872</c:v>
                </c:pt>
                <c:pt idx="2827">
                  <c:v>-60.844000000000001</c:v>
                </c:pt>
                <c:pt idx="2828">
                  <c:v>-60.816000000000003</c:v>
                </c:pt>
                <c:pt idx="2829">
                  <c:v>-60.787999999999997</c:v>
                </c:pt>
                <c:pt idx="2830">
                  <c:v>-60.76</c:v>
                </c:pt>
                <c:pt idx="2831">
                  <c:v>-60.731999999999999</c:v>
                </c:pt>
                <c:pt idx="2832">
                  <c:v>-60.704000000000001</c:v>
                </c:pt>
                <c:pt idx="2833">
                  <c:v>-60.676000000000002</c:v>
                </c:pt>
                <c:pt idx="2834">
                  <c:v>-60.648000000000003</c:v>
                </c:pt>
                <c:pt idx="2835">
                  <c:v>-60.62</c:v>
                </c:pt>
                <c:pt idx="2836">
                  <c:v>-60.591999999999999</c:v>
                </c:pt>
                <c:pt idx="2837">
                  <c:v>-60.564</c:v>
                </c:pt>
                <c:pt idx="2838">
                  <c:v>-60.536000000000001</c:v>
                </c:pt>
                <c:pt idx="2839">
                  <c:v>-60.508000000000003</c:v>
                </c:pt>
                <c:pt idx="2840">
                  <c:v>-60.48</c:v>
                </c:pt>
                <c:pt idx="2841">
                  <c:v>-60.451999999999998</c:v>
                </c:pt>
                <c:pt idx="2842">
                  <c:v>-60.423999999999999</c:v>
                </c:pt>
                <c:pt idx="2843">
                  <c:v>-60.396000000000001</c:v>
                </c:pt>
                <c:pt idx="2844">
                  <c:v>-60.368000000000002</c:v>
                </c:pt>
                <c:pt idx="2845">
                  <c:v>-60.34</c:v>
                </c:pt>
                <c:pt idx="2846">
                  <c:v>-60.311999999999998</c:v>
                </c:pt>
                <c:pt idx="2847">
                  <c:v>-60.283999999999999</c:v>
                </c:pt>
                <c:pt idx="2848">
                  <c:v>-60.256</c:v>
                </c:pt>
                <c:pt idx="2849">
                  <c:v>-60.228000000000002</c:v>
                </c:pt>
                <c:pt idx="2850">
                  <c:v>-60.2</c:v>
                </c:pt>
                <c:pt idx="2851">
                  <c:v>-60.171999999999997</c:v>
                </c:pt>
                <c:pt idx="2852">
                  <c:v>-60.143999999999998</c:v>
                </c:pt>
                <c:pt idx="2853">
                  <c:v>-60.116</c:v>
                </c:pt>
                <c:pt idx="2854">
                  <c:v>-60.088000000000001</c:v>
                </c:pt>
                <c:pt idx="2855">
                  <c:v>-60.06</c:v>
                </c:pt>
                <c:pt idx="2856">
                  <c:v>-60.031999999999996</c:v>
                </c:pt>
                <c:pt idx="2857">
                  <c:v>-60.003999999999998</c:v>
                </c:pt>
                <c:pt idx="2858">
                  <c:v>-59.975999999999999</c:v>
                </c:pt>
                <c:pt idx="2859">
                  <c:v>-59.948</c:v>
                </c:pt>
                <c:pt idx="2860">
                  <c:v>-59.92</c:v>
                </c:pt>
                <c:pt idx="2861">
                  <c:v>-59.892000000000003</c:v>
                </c:pt>
                <c:pt idx="2862">
                  <c:v>-59.863999999999997</c:v>
                </c:pt>
                <c:pt idx="2863">
                  <c:v>-59.835999999999999</c:v>
                </c:pt>
                <c:pt idx="2864">
                  <c:v>-59.808</c:v>
                </c:pt>
                <c:pt idx="2865">
                  <c:v>-59.78</c:v>
                </c:pt>
                <c:pt idx="2866">
                  <c:v>-59.752000000000002</c:v>
                </c:pt>
                <c:pt idx="2867">
                  <c:v>-59.723999999999997</c:v>
                </c:pt>
                <c:pt idx="2868">
                  <c:v>-59.695999999999998</c:v>
                </c:pt>
                <c:pt idx="2869">
                  <c:v>-59.667999999999999</c:v>
                </c:pt>
                <c:pt idx="2870">
                  <c:v>-59.64</c:v>
                </c:pt>
                <c:pt idx="2871">
                  <c:v>-59.612000000000002</c:v>
                </c:pt>
                <c:pt idx="2872">
                  <c:v>-59.584000000000003</c:v>
                </c:pt>
                <c:pt idx="2873">
                  <c:v>-59.555999999999997</c:v>
                </c:pt>
                <c:pt idx="2874">
                  <c:v>-59.527999999999999</c:v>
                </c:pt>
                <c:pt idx="2875">
                  <c:v>-59.5</c:v>
                </c:pt>
                <c:pt idx="2876">
                  <c:v>-59.472000000000001</c:v>
                </c:pt>
                <c:pt idx="2877">
                  <c:v>-59.444000000000003</c:v>
                </c:pt>
                <c:pt idx="2878">
                  <c:v>-59.415999999999997</c:v>
                </c:pt>
                <c:pt idx="2879">
                  <c:v>-59.387999999999998</c:v>
                </c:pt>
                <c:pt idx="2880">
                  <c:v>-59.36</c:v>
                </c:pt>
                <c:pt idx="2881">
                  <c:v>-59.332000000000001</c:v>
                </c:pt>
                <c:pt idx="2882">
                  <c:v>-59.304000000000002</c:v>
                </c:pt>
                <c:pt idx="2883">
                  <c:v>-59.276000000000003</c:v>
                </c:pt>
                <c:pt idx="2884">
                  <c:v>-59.247999999999998</c:v>
                </c:pt>
                <c:pt idx="2885">
                  <c:v>-59.22</c:v>
                </c:pt>
                <c:pt idx="2886">
                  <c:v>-59.192</c:v>
                </c:pt>
                <c:pt idx="2887">
                  <c:v>-59.164000000000001</c:v>
                </c:pt>
                <c:pt idx="2888">
                  <c:v>-59.136000000000003</c:v>
                </c:pt>
                <c:pt idx="2889">
                  <c:v>-59.107999999999997</c:v>
                </c:pt>
                <c:pt idx="2890">
                  <c:v>-59.08</c:v>
                </c:pt>
                <c:pt idx="2891">
                  <c:v>-59.052</c:v>
                </c:pt>
                <c:pt idx="2892">
                  <c:v>-59.024000000000001</c:v>
                </c:pt>
                <c:pt idx="2893">
                  <c:v>-58.996000000000002</c:v>
                </c:pt>
                <c:pt idx="2894">
                  <c:v>-58.968000000000004</c:v>
                </c:pt>
                <c:pt idx="2895">
                  <c:v>-58.94</c:v>
                </c:pt>
                <c:pt idx="2896">
                  <c:v>-58.911999999999999</c:v>
                </c:pt>
                <c:pt idx="2897">
                  <c:v>-58.884</c:v>
                </c:pt>
                <c:pt idx="2898">
                  <c:v>-58.856000000000002</c:v>
                </c:pt>
                <c:pt idx="2899">
                  <c:v>-58.828000000000003</c:v>
                </c:pt>
                <c:pt idx="2900">
                  <c:v>-58.8</c:v>
                </c:pt>
                <c:pt idx="2901">
                  <c:v>-58.771999999999998</c:v>
                </c:pt>
                <c:pt idx="2902">
                  <c:v>-58.744</c:v>
                </c:pt>
                <c:pt idx="2903">
                  <c:v>-58.716000000000001</c:v>
                </c:pt>
                <c:pt idx="2904">
                  <c:v>-58.688000000000002</c:v>
                </c:pt>
                <c:pt idx="2905">
                  <c:v>-58.66</c:v>
                </c:pt>
                <c:pt idx="2906">
                  <c:v>-58.631999999999998</c:v>
                </c:pt>
                <c:pt idx="2907">
                  <c:v>-58.603999999999999</c:v>
                </c:pt>
                <c:pt idx="2908">
                  <c:v>-58.576000000000001</c:v>
                </c:pt>
                <c:pt idx="2909">
                  <c:v>-58.548000000000002</c:v>
                </c:pt>
                <c:pt idx="2910">
                  <c:v>-58.52</c:v>
                </c:pt>
                <c:pt idx="2911">
                  <c:v>-58.491999999999997</c:v>
                </c:pt>
                <c:pt idx="2912">
                  <c:v>-58.463999999999999</c:v>
                </c:pt>
                <c:pt idx="2913">
                  <c:v>-58.436</c:v>
                </c:pt>
                <c:pt idx="2914">
                  <c:v>-58.408000000000001</c:v>
                </c:pt>
                <c:pt idx="2915">
                  <c:v>-58.38</c:v>
                </c:pt>
                <c:pt idx="2916">
                  <c:v>-58.351999999999997</c:v>
                </c:pt>
                <c:pt idx="2917">
                  <c:v>-58.323999999999998</c:v>
                </c:pt>
                <c:pt idx="2918">
                  <c:v>-58.295999999999999</c:v>
                </c:pt>
                <c:pt idx="2919">
                  <c:v>-58.268000000000001</c:v>
                </c:pt>
                <c:pt idx="2920">
                  <c:v>-58.24</c:v>
                </c:pt>
                <c:pt idx="2921">
                  <c:v>-58.212000000000003</c:v>
                </c:pt>
                <c:pt idx="2922">
                  <c:v>-58.183999999999997</c:v>
                </c:pt>
                <c:pt idx="2923">
                  <c:v>-58.155999999999999</c:v>
                </c:pt>
                <c:pt idx="2924">
                  <c:v>-58.128</c:v>
                </c:pt>
                <c:pt idx="2925">
                  <c:v>-58.1</c:v>
                </c:pt>
                <c:pt idx="2926">
                  <c:v>-58.072000000000003</c:v>
                </c:pt>
                <c:pt idx="2927">
                  <c:v>-58.043999999999997</c:v>
                </c:pt>
                <c:pt idx="2928">
                  <c:v>-58.015999999999998</c:v>
                </c:pt>
                <c:pt idx="2929">
                  <c:v>-57.988</c:v>
                </c:pt>
                <c:pt idx="2930">
                  <c:v>-57.96</c:v>
                </c:pt>
                <c:pt idx="2931">
                  <c:v>-57.932000000000002</c:v>
                </c:pt>
                <c:pt idx="2932">
                  <c:v>-57.904000000000003</c:v>
                </c:pt>
                <c:pt idx="2933">
                  <c:v>-57.875999999999998</c:v>
                </c:pt>
                <c:pt idx="2934">
                  <c:v>-57.847999999999999</c:v>
                </c:pt>
                <c:pt idx="2935">
                  <c:v>-57.82</c:v>
                </c:pt>
                <c:pt idx="2936">
                  <c:v>-57.792000000000002</c:v>
                </c:pt>
                <c:pt idx="2937">
                  <c:v>-57.764000000000003</c:v>
                </c:pt>
                <c:pt idx="2938">
                  <c:v>-57.735999999999997</c:v>
                </c:pt>
                <c:pt idx="2939">
                  <c:v>-57.707999999999998</c:v>
                </c:pt>
                <c:pt idx="2940">
                  <c:v>-57.68</c:v>
                </c:pt>
                <c:pt idx="2941">
                  <c:v>-57.652000000000001</c:v>
                </c:pt>
                <c:pt idx="2942">
                  <c:v>-57.624000000000002</c:v>
                </c:pt>
                <c:pt idx="2943">
                  <c:v>-57.595999999999997</c:v>
                </c:pt>
                <c:pt idx="2944">
                  <c:v>-57.567999999999998</c:v>
                </c:pt>
                <c:pt idx="2945">
                  <c:v>-57.54</c:v>
                </c:pt>
                <c:pt idx="2946">
                  <c:v>-57.512</c:v>
                </c:pt>
                <c:pt idx="2947">
                  <c:v>-57.484000000000002</c:v>
                </c:pt>
                <c:pt idx="2948">
                  <c:v>-57.456000000000003</c:v>
                </c:pt>
                <c:pt idx="2949">
                  <c:v>-57.427999999999997</c:v>
                </c:pt>
                <c:pt idx="2950">
                  <c:v>-57.4</c:v>
                </c:pt>
                <c:pt idx="2951">
                  <c:v>-57.372</c:v>
                </c:pt>
                <c:pt idx="2952">
                  <c:v>-57.344000000000001</c:v>
                </c:pt>
                <c:pt idx="2953">
                  <c:v>-57.316000000000003</c:v>
                </c:pt>
                <c:pt idx="2954">
                  <c:v>-57.287999999999997</c:v>
                </c:pt>
                <c:pt idx="2955">
                  <c:v>-57.26</c:v>
                </c:pt>
                <c:pt idx="2956">
                  <c:v>-57.231999999999999</c:v>
                </c:pt>
                <c:pt idx="2957">
                  <c:v>-57.204000000000001</c:v>
                </c:pt>
                <c:pt idx="2958">
                  <c:v>-57.176000000000002</c:v>
                </c:pt>
                <c:pt idx="2959">
                  <c:v>-57.148000000000003</c:v>
                </c:pt>
                <c:pt idx="2960">
                  <c:v>-57.12</c:v>
                </c:pt>
                <c:pt idx="2961">
                  <c:v>-57.091999999999999</c:v>
                </c:pt>
                <c:pt idx="2962">
                  <c:v>-57.064</c:v>
                </c:pt>
                <c:pt idx="2963">
                  <c:v>-57.036000000000001</c:v>
                </c:pt>
                <c:pt idx="2964">
                  <c:v>-57.008000000000003</c:v>
                </c:pt>
                <c:pt idx="2965">
                  <c:v>-56.98</c:v>
                </c:pt>
                <c:pt idx="2966">
                  <c:v>-56.951999999999998</c:v>
                </c:pt>
                <c:pt idx="2967">
                  <c:v>-56.923999999999999</c:v>
                </c:pt>
                <c:pt idx="2968">
                  <c:v>-56.896000000000001</c:v>
                </c:pt>
                <c:pt idx="2969">
                  <c:v>-56.868000000000002</c:v>
                </c:pt>
                <c:pt idx="2970">
                  <c:v>-56.84</c:v>
                </c:pt>
                <c:pt idx="2971">
                  <c:v>-56.811999999999998</c:v>
                </c:pt>
                <c:pt idx="2972">
                  <c:v>-56.783999999999999</c:v>
                </c:pt>
                <c:pt idx="2973">
                  <c:v>-56.756</c:v>
                </c:pt>
                <c:pt idx="2974">
                  <c:v>-56.728000000000002</c:v>
                </c:pt>
                <c:pt idx="2975">
                  <c:v>-56.7</c:v>
                </c:pt>
                <c:pt idx="2976">
                  <c:v>-56.671999999999997</c:v>
                </c:pt>
                <c:pt idx="2977">
                  <c:v>-56.643999999999998</c:v>
                </c:pt>
                <c:pt idx="2978">
                  <c:v>-56.616</c:v>
                </c:pt>
                <c:pt idx="2979">
                  <c:v>-56.588000000000001</c:v>
                </c:pt>
                <c:pt idx="2980">
                  <c:v>-56.56</c:v>
                </c:pt>
                <c:pt idx="2981">
                  <c:v>-56.531999999999996</c:v>
                </c:pt>
                <c:pt idx="2982">
                  <c:v>-56.503999999999998</c:v>
                </c:pt>
                <c:pt idx="2983">
                  <c:v>-56.475999999999999</c:v>
                </c:pt>
                <c:pt idx="2984">
                  <c:v>-56.448</c:v>
                </c:pt>
                <c:pt idx="2985">
                  <c:v>-56.42</c:v>
                </c:pt>
                <c:pt idx="2986">
                  <c:v>-56.392000000000003</c:v>
                </c:pt>
                <c:pt idx="2987">
                  <c:v>-56.363999999999997</c:v>
                </c:pt>
                <c:pt idx="2988">
                  <c:v>-56.335999999999999</c:v>
                </c:pt>
                <c:pt idx="2989">
                  <c:v>-56.308</c:v>
                </c:pt>
                <c:pt idx="2990">
                  <c:v>-56.28</c:v>
                </c:pt>
                <c:pt idx="2991">
                  <c:v>-56.252000000000002</c:v>
                </c:pt>
                <c:pt idx="2992">
                  <c:v>-56.223999999999997</c:v>
                </c:pt>
                <c:pt idx="2993">
                  <c:v>-56.195999999999998</c:v>
                </c:pt>
                <c:pt idx="2994">
                  <c:v>-56.167999999999999</c:v>
                </c:pt>
                <c:pt idx="2995">
                  <c:v>-56.14</c:v>
                </c:pt>
                <c:pt idx="2996">
                  <c:v>-56.112000000000002</c:v>
                </c:pt>
                <c:pt idx="2997">
                  <c:v>-56.084000000000003</c:v>
                </c:pt>
                <c:pt idx="2998">
                  <c:v>-56.055999999999997</c:v>
                </c:pt>
                <c:pt idx="2999">
                  <c:v>-56.027999999999999</c:v>
                </c:pt>
                <c:pt idx="3000">
                  <c:v>-56</c:v>
                </c:pt>
                <c:pt idx="3001">
                  <c:v>-55.972000000000001</c:v>
                </c:pt>
                <c:pt idx="3002">
                  <c:v>-55.944000000000003</c:v>
                </c:pt>
                <c:pt idx="3003">
                  <c:v>-55.915999999999997</c:v>
                </c:pt>
                <c:pt idx="3004">
                  <c:v>-55.887999999999998</c:v>
                </c:pt>
                <c:pt idx="3005">
                  <c:v>-55.86</c:v>
                </c:pt>
                <c:pt idx="3006">
                  <c:v>-55.832000000000001</c:v>
                </c:pt>
                <c:pt idx="3007">
                  <c:v>-55.804000000000002</c:v>
                </c:pt>
                <c:pt idx="3008">
                  <c:v>-55.776000000000003</c:v>
                </c:pt>
                <c:pt idx="3009">
                  <c:v>-55.747999999999998</c:v>
                </c:pt>
                <c:pt idx="3010">
                  <c:v>-55.72</c:v>
                </c:pt>
                <c:pt idx="3011">
                  <c:v>-55.692</c:v>
                </c:pt>
                <c:pt idx="3012">
                  <c:v>-55.664000000000001</c:v>
                </c:pt>
                <c:pt idx="3013">
                  <c:v>-55.636000000000003</c:v>
                </c:pt>
                <c:pt idx="3014">
                  <c:v>-55.607999999999997</c:v>
                </c:pt>
                <c:pt idx="3015">
                  <c:v>-55.58</c:v>
                </c:pt>
                <c:pt idx="3016">
                  <c:v>-55.552</c:v>
                </c:pt>
                <c:pt idx="3017">
                  <c:v>-55.524000000000001</c:v>
                </c:pt>
                <c:pt idx="3018">
                  <c:v>-55.496000000000002</c:v>
                </c:pt>
                <c:pt idx="3019">
                  <c:v>-55.468000000000004</c:v>
                </c:pt>
                <c:pt idx="3020">
                  <c:v>-55.44</c:v>
                </c:pt>
                <c:pt idx="3021">
                  <c:v>-55.411999999999999</c:v>
                </c:pt>
                <c:pt idx="3022">
                  <c:v>-55.384</c:v>
                </c:pt>
                <c:pt idx="3023">
                  <c:v>-55.356000000000002</c:v>
                </c:pt>
                <c:pt idx="3024">
                  <c:v>-55.328000000000003</c:v>
                </c:pt>
                <c:pt idx="3025">
                  <c:v>-55.3</c:v>
                </c:pt>
                <c:pt idx="3026">
                  <c:v>-55.271999999999998</c:v>
                </c:pt>
                <c:pt idx="3027">
                  <c:v>-55.244</c:v>
                </c:pt>
                <c:pt idx="3028">
                  <c:v>-55.216000000000001</c:v>
                </c:pt>
                <c:pt idx="3029">
                  <c:v>-55.188000000000002</c:v>
                </c:pt>
                <c:pt idx="3030">
                  <c:v>-55.16</c:v>
                </c:pt>
                <c:pt idx="3031">
                  <c:v>-55.131999999999998</c:v>
                </c:pt>
                <c:pt idx="3032">
                  <c:v>-55.103999999999999</c:v>
                </c:pt>
                <c:pt idx="3033">
                  <c:v>-55.076000000000001</c:v>
                </c:pt>
                <c:pt idx="3034">
                  <c:v>-55.048000000000002</c:v>
                </c:pt>
                <c:pt idx="3035">
                  <c:v>-55.02</c:v>
                </c:pt>
                <c:pt idx="3036">
                  <c:v>-54.991999999999997</c:v>
                </c:pt>
                <c:pt idx="3037">
                  <c:v>-54.963999999999999</c:v>
                </c:pt>
                <c:pt idx="3038">
                  <c:v>-54.936</c:v>
                </c:pt>
                <c:pt idx="3039">
                  <c:v>-54.908000000000001</c:v>
                </c:pt>
                <c:pt idx="3040">
                  <c:v>-54.88</c:v>
                </c:pt>
                <c:pt idx="3041">
                  <c:v>-54.851999999999997</c:v>
                </c:pt>
                <c:pt idx="3042">
                  <c:v>-54.823999999999998</c:v>
                </c:pt>
                <c:pt idx="3043">
                  <c:v>-54.795999999999999</c:v>
                </c:pt>
                <c:pt idx="3044">
                  <c:v>-54.768000000000001</c:v>
                </c:pt>
                <c:pt idx="3045">
                  <c:v>-54.74</c:v>
                </c:pt>
                <c:pt idx="3046">
                  <c:v>-54.712000000000003</c:v>
                </c:pt>
                <c:pt idx="3047">
                  <c:v>-54.683999999999997</c:v>
                </c:pt>
                <c:pt idx="3048">
                  <c:v>-54.655999999999999</c:v>
                </c:pt>
                <c:pt idx="3049">
                  <c:v>-54.628</c:v>
                </c:pt>
                <c:pt idx="3050">
                  <c:v>-54.6</c:v>
                </c:pt>
                <c:pt idx="3051">
                  <c:v>-54.572000000000003</c:v>
                </c:pt>
                <c:pt idx="3052">
                  <c:v>-54.543999999999997</c:v>
                </c:pt>
                <c:pt idx="3053">
                  <c:v>-54.515999999999998</c:v>
                </c:pt>
                <c:pt idx="3054">
                  <c:v>-54.488</c:v>
                </c:pt>
                <c:pt idx="3055">
                  <c:v>-54.46</c:v>
                </c:pt>
                <c:pt idx="3056">
                  <c:v>-54.432000000000002</c:v>
                </c:pt>
                <c:pt idx="3057">
                  <c:v>-54.404000000000003</c:v>
                </c:pt>
                <c:pt idx="3058">
                  <c:v>-54.375999999999998</c:v>
                </c:pt>
                <c:pt idx="3059">
                  <c:v>-54.347999999999999</c:v>
                </c:pt>
                <c:pt idx="3060">
                  <c:v>-54.32</c:v>
                </c:pt>
                <c:pt idx="3061">
                  <c:v>-54.292000000000002</c:v>
                </c:pt>
                <c:pt idx="3062">
                  <c:v>-54.264000000000003</c:v>
                </c:pt>
                <c:pt idx="3063">
                  <c:v>-54.235999999999997</c:v>
                </c:pt>
                <c:pt idx="3064">
                  <c:v>-54.207999999999998</c:v>
                </c:pt>
                <c:pt idx="3065">
                  <c:v>-54.18</c:v>
                </c:pt>
                <c:pt idx="3066">
                  <c:v>-54.152000000000001</c:v>
                </c:pt>
                <c:pt idx="3067">
                  <c:v>-54.124000000000002</c:v>
                </c:pt>
                <c:pt idx="3068">
                  <c:v>-54.095999999999997</c:v>
                </c:pt>
                <c:pt idx="3069">
                  <c:v>-54.067999999999998</c:v>
                </c:pt>
                <c:pt idx="3070">
                  <c:v>-54.04</c:v>
                </c:pt>
                <c:pt idx="3071">
                  <c:v>-54.012</c:v>
                </c:pt>
                <c:pt idx="3072">
                  <c:v>-53.984000000000002</c:v>
                </c:pt>
                <c:pt idx="3073">
                  <c:v>-53.956000000000003</c:v>
                </c:pt>
                <c:pt idx="3074">
                  <c:v>-53.927999999999997</c:v>
                </c:pt>
                <c:pt idx="3075">
                  <c:v>-53.9</c:v>
                </c:pt>
                <c:pt idx="3076">
                  <c:v>-53.872</c:v>
                </c:pt>
                <c:pt idx="3077">
                  <c:v>-53.844000000000001</c:v>
                </c:pt>
                <c:pt idx="3078">
                  <c:v>-53.816000000000003</c:v>
                </c:pt>
                <c:pt idx="3079">
                  <c:v>-53.787999999999997</c:v>
                </c:pt>
                <c:pt idx="3080">
                  <c:v>-53.76</c:v>
                </c:pt>
                <c:pt idx="3081">
                  <c:v>-53.731999999999999</c:v>
                </c:pt>
                <c:pt idx="3082">
                  <c:v>-53.704000000000001</c:v>
                </c:pt>
                <c:pt idx="3083">
                  <c:v>-53.676000000000002</c:v>
                </c:pt>
                <c:pt idx="3084">
                  <c:v>-53.648000000000003</c:v>
                </c:pt>
                <c:pt idx="3085">
                  <c:v>-53.62</c:v>
                </c:pt>
                <c:pt idx="3086">
                  <c:v>-53.591999999999999</c:v>
                </c:pt>
                <c:pt idx="3087">
                  <c:v>-53.564</c:v>
                </c:pt>
                <c:pt idx="3088">
                  <c:v>-53.536000000000001</c:v>
                </c:pt>
                <c:pt idx="3089">
                  <c:v>-53.508000000000003</c:v>
                </c:pt>
                <c:pt idx="3090">
                  <c:v>-53.48</c:v>
                </c:pt>
                <c:pt idx="3091">
                  <c:v>-53.451999999999998</c:v>
                </c:pt>
                <c:pt idx="3092">
                  <c:v>-53.423999999999999</c:v>
                </c:pt>
                <c:pt idx="3093">
                  <c:v>-53.396000000000001</c:v>
                </c:pt>
                <c:pt idx="3094">
                  <c:v>-53.368000000000002</c:v>
                </c:pt>
                <c:pt idx="3095">
                  <c:v>-53.34</c:v>
                </c:pt>
                <c:pt idx="3096">
                  <c:v>-53.311999999999998</c:v>
                </c:pt>
                <c:pt idx="3097">
                  <c:v>-53.283999999999999</c:v>
                </c:pt>
                <c:pt idx="3098">
                  <c:v>-53.256</c:v>
                </c:pt>
                <c:pt idx="3099">
                  <c:v>-53.228000000000002</c:v>
                </c:pt>
                <c:pt idx="3100">
                  <c:v>-53.2</c:v>
                </c:pt>
                <c:pt idx="3101">
                  <c:v>-53.171999999999997</c:v>
                </c:pt>
                <c:pt idx="3102">
                  <c:v>-53.143999999999998</c:v>
                </c:pt>
                <c:pt idx="3103">
                  <c:v>-53.116</c:v>
                </c:pt>
                <c:pt idx="3104">
                  <c:v>-53.088000000000001</c:v>
                </c:pt>
                <c:pt idx="3105">
                  <c:v>-53.06</c:v>
                </c:pt>
                <c:pt idx="3106">
                  <c:v>-53.031999999999996</c:v>
                </c:pt>
                <c:pt idx="3107">
                  <c:v>-53.003999999999998</c:v>
                </c:pt>
                <c:pt idx="3108">
                  <c:v>-52.975999999999999</c:v>
                </c:pt>
                <c:pt idx="3109">
                  <c:v>-52.948</c:v>
                </c:pt>
                <c:pt idx="3110">
                  <c:v>-52.92</c:v>
                </c:pt>
                <c:pt idx="3111">
                  <c:v>-52.892000000000003</c:v>
                </c:pt>
                <c:pt idx="3112">
                  <c:v>-52.863999999999997</c:v>
                </c:pt>
                <c:pt idx="3113">
                  <c:v>-52.835999999999999</c:v>
                </c:pt>
                <c:pt idx="3114">
                  <c:v>-52.808</c:v>
                </c:pt>
                <c:pt idx="3115">
                  <c:v>-52.78</c:v>
                </c:pt>
                <c:pt idx="3116">
                  <c:v>-52.752000000000002</c:v>
                </c:pt>
                <c:pt idx="3117">
                  <c:v>-52.723999999999997</c:v>
                </c:pt>
                <c:pt idx="3118">
                  <c:v>-52.695999999999998</c:v>
                </c:pt>
                <c:pt idx="3119">
                  <c:v>-52.667999999999999</c:v>
                </c:pt>
                <c:pt idx="3120">
                  <c:v>-52.64</c:v>
                </c:pt>
                <c:pt idx="3121">
                  <c:v>-52.612000000000002</c:v>
                </c:pt>
                <c:pt idx="3122">
                  <c:v>-52.584000000000003</c:v>
                </c:pt>
                <c:pt idx="3123">
                  <c:v>-52.555999999999997</c:v>
                </c:pt>
                <c:pt idx="3124">
                  <c:v>-52.527999999999999</c:v>
                </c:pt>
                <c:pt idx="3125">
                  <c:v>-52.5</c:v>
                </c:pt>
                <c:pt idx="3126">
                  <c:v>-52.472000000000001</c:v>
                </c:pt>
                <c:pt idx="3127">
                  <c:v>-52.444000000000003</c:v>
                </c:pt>
                <c:pt idx="3128">
                  <c:v>-52.415999999999997</c:v>
                </c:pt>
                <c:pt idx="3129">
                  <c:v>-52.387999999999998</c:v>
                </c:pt>
                <c:pt idx="3130">
                  <c:v>-52.36</c:v>
                </c:pt>
                <c:pt idx="3131">
                  <c:v>-52.332000000000001</c:v>
                </c:pt>
                <c:pt idx="3132">
                  <c:v>-52.304000000000002</c:v>
                </c:pt>
                <c:pt idx="3133">
                  <c:v>-52.276000000000003</c:v>
                </c:pt>
                <c:pt idx="3134">
                  <c:v>-52.247999999999998</c:v>
                </c:pt>
                <c:pt idx="3135">
                  <c:v>-52.22</c:v>
                </c:pt>
                <c:pt idx="3136">
                  <c:v>-52.192</c:v>
                </c:pt>
                <c:pt idx="3137">
                  <c:v>-52.164000000000001</c:v>
                </c:pt>
                <c:pt idx="3138">
                  <c:v>-52.136000000000003</c:v>
                </c:pt>
                <c:pt idx="3139">
                  <c:v>-52.107999999999997</c:v>
                </c:pt>
                <c:pt idx="3140">
                  <c:v>-52.08</c:v>
                </c:pt>
                <c:pt idx="3141">
                  <c:v>-52.052</c:v>
                </c:pt>
                <c:pt idx="3142">
                  <c:v>-52.024000000000001</c:v>
                </c:pt>
                <c:pt idx="3143">
                  <c:v>-51.996000000000002</c:v>
                </c:pt>
                <c:pt idx="3144">
                  <c:v>-51.968000000000004</c:v>
                </c:pt>
                <c:pt idx="3145">
                  <c:v>-51.94</c:v>
                </c:pt>
                <c:pt idx="3146">
                  <c:v>-51.911999999999999</c:v>
                </c:pt>
                <c:pt idx="3147">
                  <c:v>-51.884</c:v>
                </c:pt>
                <c:pt idx="3148">
                  <c:v>-51.856000000000002</c:v>
                </c:pt>
                <c:pt idx="3149">
                  <c:v>-51.828000000000003</c:v>
                </c:pt>
                <c:pt idx="3150">
                  <c:v>-51.8</c:v>
                </c:pt>
                <c:pt idx="3151">
                  <c:v>-51.771999999999998</c:v>
                </c:pt>
                <c:pt idx="3152">
                  <c:v>-51.744</c:v>
                </c:pt>
                <c:pt idx="3153">
                  <c:v>-51.716000000000001</c:v>
                </c:pt>
                <c:pt idx="3154">
                  <c:v>-51.688000000000002</c:v>
                </c:pt>
                <c:pt idx="3155">
                  <c:v>-51.66</c:v>
                </c:pt>
                <c:pt idx="3156">
                  <c:v>-51.631999999999998</c:v>
                </c:pt>
                <c:pt idx="3157">
                  <c:v>-51.603999999999999</c:v>
                </c:pt>
                <c:pt idx="3158">
                  <c:v>-51.576000000000001</c:v>
                </c:pt>
                <c:pt idx="3159">
                  <c:v>-51.548000000000002</c:v>
                </c:pt>
                <c:pt idx="3160">
                  <c:v>-51.52</c:v>
                </c:pt>
                <c:pt idx="3161">
                  <c:v>-51.491999999999997</c:v>
                </c:pt>
                <c:pt idx="3162">
                  <c:v>-51.463999999999999</c:v>
                </c:pt>
                <c:pt idx="3163">
                  <c:v>-51.436</c:v>
                </c:pt>
                <c:pt idx="3164">
                  <c:v>-51.408000000000001</c:v>
                </c:pt>
                <c:pt idx="3165">
                  <c:v>-51.38</c:v>
                </c:pt>
                <c:pt idx="3166">
                  <c:v>-51.351999999999997</c:v>
                </c:pt>
                <c:pt idx="3167">
                  <c:v>-51.323999999999998</c:v>
                </c:pt>
                <c:pt idx="3168">
                  <c:v>-51.295999999999999</c:v>
                </c:pt>
                <c:pt idx="3169">
                  <c:v>-51.268000000000001</c:v>
                </c:pt>
                <c:pt idx="3170">
                  <c:v>-51.24</c:v>
                </c:pt>
                <c:pt idx="3171">
                  <c:v>-51.212000000000003</c:v>
                </c:pt>
                <c:pt idx="3172">
                  <c:v>-51.183999999999997</c:v>
                </c:pt>
                <c:pt idx="3173">
                  <c:v>-51.155999999999999</c:v>
                </c:pt>
                <c:pt idx="3174">
                  <c:v>-51.128</c:v>
                </c:pt>
                <c:pt idx="3175">
                  <c:v>-51.1</c:v>
                </c:pt>
                <c:pt idx="3176">
                  <c:v>-51.072000000000003</c:v>
                </c:pt>
                <c:pt idx="3177">
                  <c:v>-51.043999999999997</c:v>
                </c:pt>
                <c:pt idx="3178">
                  <c:v>-51.015999999999998</c:v>
                </c:pt>
                <c:pt idx="3179">
                  <c:v>-50.988</c:v>
                </c:pt>
                <c:pt idx="3180">
                  <c:v>-50.96</c:v>
                </c:pt>
                <c:pt idx="3181">
                  <c:v>-50.932000000000002</c:v>
                </c:pt>
                <c:pt idx="3182">
                  <c:v>-50.904000000000003</c:v>
                </c:pt>
                <c:pt idx="3183">
                  <c:v>-50.875999999999998</c:v>
                </c:pt>
                <c:pt idx="3184">
                  <c:v>-50.847999999999999</c:v>
                </c:pt>
                <c:pt idx="3185">
                  <c:v>-50.82</c:v>
                </c:pt>
                <c:pt idx="3186">
                  <c:v>-50.792000000000002</c:v>
                </c:pt>
                <c:pt idx="3187">
                  <c:v>-50.764000000000003</c:v>
                </c:pt>
                <c:pt idx="3188">
                  <c:v>-50.735999999999997</c:v>
                </c:pt>
                <c:pt idx="3189">
                  <c:v>-50.707999999999998</c:v>
                </c:pt>
                <c:pt idx="3190">
                  <c:v>-50.68</c:v>
                </c:pt>
                <c:pt idx="3191">
                  <c:v>-50.652000000000001</c:v>
                </c:pt>
                <c:pt idx="3192">
                  <c:v>-50.624000000000002</c:v>
                </c:pt>
                <c:pt idx="3193">
                  <c:v>-50.595999999999997</c:v>
                </c:pt>
                <c:pt idx="3194">
                  <c:v>-50.567999999999998</c:v>
                </c:pt>
                <c:pt idx="3195">
                  <c:v>-50.54</c:v>
                </c:pt>
                <c:pt idx="3196">
                  <c:v>-50.512</c:v>
                </c:pt>
                <c:pt idx="3197">
                  <c:v>-50.484000000000002</c:v>
                </c:pt>
                <c:pt idx="3198">
                  <c:v>-50.456000000000003</c:v>
                </c:pt>
                <c:pt idx="3199">
                  <c:v>-50.427999999999997</c:v>
                </c:pt>
                <c:pt idx="3200">
                  <c:v>-50.4</c:v>
                </c:pt>
                <c:pt idx="3201">
                  <c:v>-50.372</c:v>
                </c:pt>
                <c:pt idx="3202">
                  <c:v>-50.344000000000001</c:v>
                </c:pt>
                <c:pt idx="3203">
                  <c:v>-50.316000000000003</c:v>
                </c:pt>
                <c:pt idx="3204">
                  <c:v>-50.287999999999997</c:v>
                </c:pt>
                <c:pt idx="3205">
                  <c:v>-50.26</c:v>
                </c:pt>
                <c:pt idx="3206">
                  <c:v>-50.231999999999999</c:v>
                </c:pt>
                <c:pt idx="3207">
                  <c:v>-50.204000000000001</c:v>
                </c:pt>
                <c:pt idx="3208">
                  <c:v>-50.176000000000002</c:v>
                </c:pt>
                <c:pt idx="3209">
                  <c:v>-50.148000000000003</c:v>
                </c:pt>
                <c:pt idx="3210">
                  <c:v>-50.12</c:v>
                </c:pt>
                <c:pt idx="3211">
                  <c:v>-50.091999999999999</c:v>
                </c:pt>
                <c:pt idx="3212">
                  <c:v>-50.064</c:v>
                </c:pt>
                <c:pt idx="3213">
                  <c:v>-50.036000000000001</c:v>
                </c:pt>
                <c:pt idx="3214">
                  <c:v>-50.008000000000003</c:v>
                </c:pt>
                <c:pt idx="3215">
                  <c:v>-49.98</c:v>
                </c:pt>
                <c:pt idx="3216">
                  <c:v>-49.951999999999998</c:v>
                </c:pt>
                <c:pt idx="3217">
                  <c:v>-49.923999999999999</c:v>
                </c:pt>
                <c:pt idx="3218">
                  <c:v>-49.896000000000001</c:v>
                </c:pt>
                <c:pt idx="3219">
                  <c:v>-49.868000000000002</c:v>
                </c:pt>
                <c:pt idx="3220">
                  <c:v>-49.84</c:v>
                </c:pt>
                <c:pt idx="3221">
                  <c:v>-49.811999999999998</c:v>
                </c:pt>
                <c:pt idx="3222">
                  <c:v>-49.783999999999999</c:v>
                </c:pt>
                <c:pt idx="3223">
                  <c:v>-49.756</c:v>
                </c:pt>
                <c:pt idx="3224">
                  <c:v>-49.728000000000002</c:v>
                </c:pt>
                <c:pt idx="3225">
                  <c:v>-49.7</c:v>
                </c:pt>
                <c:pt idx="3226">
                  <c:v>-49.671999999999997</c:v>
                </c:pt>
                <c:pt idx="3227">
                  <c:v>-49.643999999999998</c:v>
                </c:pt>
                <c:pt idx="3228">
                  <c:v>-49.616</c:v>
                </c:pt>
                <c:pt idx="3229">
                  <c:v>-49.588000000000001</c:v>
                </c:pt>
                <c:pt idx="3230">
                  <c:v>-49.56</c:v>
                </c:pt>
                <c:pt idx="3231">
                  <c:v>-49.531999999999996</c:v>
                </c:pt>
                <c:pt idx="3232">
                  <c:v>-49.503999999999998</c:v>
                </c:pt>
                <c:pt idx="3233">
                  <c:v>-49.475999999999999</c:v>
                </c:pt>
                <c:pt idx="3234">
                  <c:v>-49.448</c:v>
                </c:pt>
                <c:pt idx="3235">
                  <c:v>-49.42</c:v>
                </c:pt>
                <c:pt idx="3236">
                  <c:v>-49.392000000000003</c:v>
                </c:pt>
                <c:pt idx="3237">
                  <c:v>-49.363999999999997</c:v>
                </c:pt>
                <c:pt idx="3238">
                  <c:v>-49.335999999999999</c:v>
                </c:pt>
                <c:pt idx="3239">
                  <c:v>-49.308</c:v>
                </c:pt>
                <c:pt idx="3240">
                  <c:v>-49.28</c:v>
                </c:pt>
                <c:pt idx="3241">
                  <c:v>-49.252000000000002</c:v>
                </c:pt>
                <c:pt idx="3242">
                  <c:v>-49.223999999999997</c:v>
                </c:pt>
                <c:pt idx="3243">
                  <c:v>-49.195999999999998</c:v>
                </c:pt>
                <c:pt idx="3244">
                  <c:v>-49.167999999999999</c:v>
                </c:pt>
                <c:pt idx="3245">
                  <c:v>-49.14</c:v>
                </c:pt>
                <c:pt idx="3246">
                  <c:v>-49.112000000000002</c:v>
                </c:pt>
                <c:pt idx="3247">
                  <c:v>-49.084000000000003</c:v>
                </c:pt>
                <c:pt idx="3248">
                  <c:v>-49.055999999999997</c:v>
                </c:pt>
                <c:pt idx="3249">
                  <c:v>-49.027999999999999</c:v>
                </c:pt>
                <c:pt idx="3250">
                  <c:v>-49</c:v>
                </c:pt>
                <c:pt idx="3251">
                  <c:v>-48.972000000000001</c:v>
                </c:pt>
                <c:pt idx="3252">
                  <c:v>-48.944000000000003</c:v>
                </c:pt>
                <c:pt idx="3253">
                  <c:v>-48.915999999999997</c:v>
                </c:pt>
                <c:pt idx="3254">
                  <c:v>-48.887999999999998</c:v>
                </c:pt>
                <c:pt idx="3255">
                  <c:v>-48.86</c:v>
                </c:pt>
                <c:pt idx="3256">
                  <c:v>-48.832000000000001</c:v>
                </c:pt>
                <c:pt idx="3257">
                  <c:v>-48.804000000000002</c:v>
                </c:pt>
                <c:pt idx="3258">
                  <c:v>-48.776000000000003</c:v>
                </c:pt>
                <c:pt idx="3259">
                  <c:v>-48.747999999999998</c:v>
                </c:pt>
                <c:pt idx="3260">
                  <c:v>-48.72</c:v>
                </c:pt>
                <c:pt idx="3261">
                  <c:v>-48.692</c:v>
                </c:pt>
                <c:pt idx="3262">
                  <c:v>-48.664000000000001</c:v>
                </c:pt>
                <c:pt idx="3263">
                  <c:v>-48.636000000000003</c:v>
                </c:pt>
                <c:pt idx="3264">
                  <c:v>-48.607999999999997</c:v>
                </c:pt>
                <c:pt idx="3265">
                  <c:v>-48.58</c:v>
                </c:pt>
                <c:pt idx="3266">
                  <c:v>-48.552</c:v>
                </c:pt>
                <c:pt idx="3267">
                  <c:v>-48.524000000000001</c:v>
                </c:pt>
                <c:pt idx="3268">
                  <c:v>-48.496000000000002</c:v>
                </c:pt>
                <c:pt idx="3269">
                  <c:v>-48.468000000000004</c:v>
                </c:pt>
                <c:pt idx="3270">
                  <c:v>-48.44</c:v>
                </c:pt>
                <c:pt idx="3271">
                  <c:v>-48.411999999999999</c:v>
                </c:pt>
                <c:pt idx="3272">
                  <c:v>-48.384</c:v>
                </c:pt>
                <c:pt idx="3273">
                  <c:v>-48.356000000000002</c:v>
                </c:pt>
                <c:pt idx="3274">
                  <c:v>-48.328000000000003</c:v>
                </c:pt>
                <c:pt idx="3275">
                  <c:v>-48.3</c:v>
                </c:pt>
                <c:pt idx="3276">
                  <c:v>-48.271999999999998</c:v>
                </c:pt>
                <c:pt idx="3277">
                  <c:v>-48.244</c:v>
                </c:pt>
                <c:pt idx="3278">
                  <c:v>-48.216000000000001</c:v>
                </c:pt>
                <c:pt idx="3279">
                  <c:v>-48.188000000000002</c:v>
                </c:pt>
                <c:pt idx="3280">
                  <c:v>-48.16</c:v>
                </c:pt>
                <c:pt idx="3281">
                  <c:v>-48.131999999999998</c:v>
                </c:pt>
                <c:pt idx="3282">
                  <c:v>-48.103999999999999</c:v>
                </c:pt>
                <c:pt idx="3283">
                  <c:v>-48.076000000000001</c:v>
                </c:pt>
                <c:pt idx="3284">
                  <c:v>-48.048000000000002</c:v>
                </c:pt>
                <c:pt idx="3285">
                  <c:v>-48.02</c:v>
                </c:pt>
                <c:pt idx="3286">
                  <c:v>-47.991999999999997</c:v>
                </c:pt>
                <c:pt idx="3287">
                  <c:v>-47.963999999999999</c:v>
                </c:pt>
                <c:pt idx="3288">
                  <c:v>-47.936</c:v>
                </c:pt>
                <c:pt idx="3289">
                  <c:v>-47.908000000000001</c:v>
                </c:pt>
                <c:pt idx="3290">
                  <c:v>-47.88</c:v>
                </c:pt>
                <c:pt idx="3291">
                  <c:v>-47.851999999999997</c:v>
                </c:pt>
                <c:pt idx="3292">
                  <c:v>-47.823999999999998</c:v>
                </c:pt>
                <c:pt idx="3293">
                  <c:v>-47.795999999999999</c:v>
                </c:pt>
                <c:pt idx="3294">
                  <c:v>-47.768000000000001</c:v>
                </c:pt>
                <c:pt idx="3295">
                  <c:v>-47.74</c:v>
                </c:pt>
                <c:pt idx="3296">
                  <c:v>-47.712000000000003</c:v>
                </c:pt>
                <c:pt idx="3297">
                  <c:v>-47.683999999999997</c:v>
                </c:pt>
                <c:pt idx="3298">
                  <c:v>-47.655999999999999</c:v>
                </c:pt>
                <c:pt idx="3299">
                  <c:v>-47.628</c:v>
                </c:pt>
                <c:pt idx="3300">
                  <c:v>-47.6</c:v>
                </c:pt>
                <c:pt idx="3301">
                  <c:v>-47.572000000000003</c:v>
                </c:pt>
                <c:pt idx="3302">
                  <c:v>-47.543999999999997</c:v>
                </c:pt>
                <c:pt idx="3303">
                  <c:v>-47.515999999999998</c:v>
                </c:pt>
                <c:pt idx="3304">
                  <c:v>-47.488</c:v>
                </c:pt>
                <c:pt idx="3305">
                  <c:v>-47.46</c:v>
                </c:pt>
                <c:pt idx="3306">
                  <c:v>-47.432000000000002</c:v>
                </c:pt>
                <c:pt idx="3307">
                  <c:v>-47.404000000000003</c:v>
                </c:pt>
                <c:pt idx="3308">
                  <c:v>-47.375999999999998</c:v>
                </c:pt>
                <c:pt idx="3309">
                  <c:v>-47.347999999999999</c:v>
                </c:pt>
                <c:pt idx="3310">
                  <c:v>-47.32</c:v>
                </c:pt>
                <c:pt idx="3311">
                  <c:v>-47.292000000000002</c:v>
                </c:pt>
                <c:pt idx="3312">
                  <c:v>-47.264000000000003</c:v>
                </c:pt>
                <c:pt idx="3313">
                  <c:v>-47.235999999999997</c:v>
                </c:pt>
                <c:pt idx="3314">
                  <c:v>-47.207999999999998</c:v>
                </c:pt>
                <c:pt idx="3315">
                  <c:v>-47.18</c:v>
                </c:pt>
                <c:pt idx="3316">
                  <c:v>-47.152000000000001</c:v>
                </c:pt>
                <c:pt idx="3317">
                  <c:v>-47.124000000000002</c:v>
                </c:pt>
                <c:pt idx="3318">
                  <c:v>-47.095999999999997</c:v>
                </c:pt>
                <c:pt idx="3319">
                  <c:v>-47.067999999999998</c:v>
                </c:pt>
                <c:pt idx="3320">
                  <c:v>-47.04</c:v>
                </c:pt>
                <c:pt idx="3321">
                  <c:v>-47.012</c:v>
                </c:pt>
                <c:pt idx="3322">
                  <c:v>-46.984000000000002</c:v>
                </c:pt>
                <c:pt idx="3323">
                  <c:v>-46.956000000000003</c:v>
                </c:pt>
                <c:pt idx="3324">
                  <c:v>-46.927999999999997</c:v>
                </c:pt>
                <c:pt idx="3325">
                  <c:v>-46.9</c:v>
                </c:pt>
                <c:pt idx="3326">
                  <c:v>-46.872</c:v>
                </c:pt>
                <c:pt idx="3327">
                  <c:v>-46.844000000000001</c:v>
                </c:pt>
                <c:pt idx="3328">
                  <c:v>-46.816000000000003</c:v>
                </c:pt>
                <c:pt idx="3329">
                  <c:v>-46.787999999999997</c:v>
                </c:pt>
                <c:pt idx="3330">
                  <c:v>-46.76</c:v>
                </c:pt>
                <c:pt idx="3331">
                  <c:v>-46.731999999999999</c:v>
                </c:pt>
                <c:pt idx="3332">
                  <c:v>-46.704000000000001</c:v>
                </c:pt>
                <c:pt idx="3333">
                  <c:v>-46.676000000000002</c:v>
                </c:pt>
                <c:pt idx="3334">
                  <c:v>-46.648000000000003</c:v>
                </c:pt>
                <c:pt idx="3335">
                  <c:v>-46.62</c:v>
                </c:pt>
                <c:pt idx="3336">
                  <c:v>-46.591999999999999</c:v>
                </c:pt>
                <c:pt idx="3337">
                  <c:v>-46.564</c:v>
                </c:pt>
                <c:pt idx="3338">
                  <c:v>-46.536000000000001</c:v>
                </c:pt>
                <c:pt idx="3339">
                  <c:v>-46.508000000000003</c:v>
                </c:pt>
                <c:pt idx="3340">
                  <c:v>-46.48</c:v>
                </c:pt>
                <c:pt idx="3341">
                  <c:v>-46.451999999999998</c:v>
                </c:pt>
                <c:pt idx="3342">
                  <c:v>-46.423999999999999</c:v>
                </c:pt>
                <c:pt idx="3343">
                  <c:v>-46.396000000000001</c:v>
                </c:pt>
                <c:pt idx="3344">
                  <c:v>-46.368000000000002</c:v>
                </c:pt>
                <c:pt idx="3345">
                  <c:v>-46.34</c:v>
                </c:pt>
                <c:pt idx="3346">
                  <c:v>-46.311999999999998</c:v>
                </c:pt>
                <c:pt idx="3347">
                  <c:v>-46.283999999999999</c:v>
                </c:pt>
                <c:pt idx="3348">
                  <c:v>-46.256</c:v>
                </c:pt>
                <c:pt idx="3349">
                  <c:v>-46.228000000000002</c:v>
                </c:pt>
                <c:pt idx="3350">
                  <c:v>-46.2</c:v>
                </c:pt>
                <c:pt idx="3351">
                  <c:v>-46.171999999999997</c:v>
                </c:pt>
                <c:pt idx="3352">
                  <c:v>-46.143999999999998</c:v>
                </c:pt>
                <c:pt idx="3353">
                  <c:v>-46.116</c:v>
                </c:pt>
                <c:pt idx="3354">
                  <c:v>-46.088000000000001</c:v>
                </c:pt>
                <c:pt idx="3355">
                  <c:v>-46.06</c:v>
                </c:pt>
                <c:pt idx="3356">
                  <c:v>-46.031999999999996</c:v>
                </c:pt>
                <c:pt idx="3357">
                  <c:v>-46.003999999999998</c:v>
                </c:pt>
                <c:pt idx="3358">
                  <c:v>-45.975999999999999</c:v>
                </c:pt>
                <c:pt idx="3359">
                  <c:v>-45.948</c:v>
                </c:pt>
                <c:pt idx="3360">
                  <c:v>-45.92</c:v>
                </c:pt>
                <c:pt idx="3361">
                  <c:v>-45.892000000000003</c:v>
                </c:pt>
                <c:pt idx="3362">
                  <c:v>-45.863999999999997</c:v>
                </c:pt>
                <c:pt idx="3363">
                  <c:v>-45.835999999999999</c:v>
                </c:pt>
                <c:pt idx="3364">
                  <c:v>-45.808</c:v>
                </c:pt>
                <c:pt idx="3365">
                  <c:v>-45.78</c:v>
                </c:pt>
                <c:pt idx="3366">
                  <c:v>-45.752000000000002</c:v>
                </c:pt>
                <c:pt idx="3367">
                  <c:v>-45.723999999999997</c:v>
                </c:pt>
                <c:pt idx="3368">
                  <c:v>-45.695999999999998</c:v>
                </c:pt>
                <c:pt idx="3369">
                  <c:v>-45.667999999999999</c:v>
                </c:pt>
                <c:pt idx="3370">
                  <c:v>-45.64</c:v>
                </c:pt>
                <c:pt idx="3371">
                  <c:v>-45.612000000000002</c:v>
                </c:pt>
                <c:pt idx="3372">
                  <c:v>-45.584000000000003</c:v>
                </c:pt>
                <c:pt idx="3373">
                  <c:v>-45.555999999999997</c:v>
                </c:pt>
                <c:pt idx="3374">
                  <c:v>-45.527999999999999</c:v>
                </c:pt>
                <c:pt idx="3375">
                  <c:v>-45.5</c:v>
                </c:pt>
                <c:pt idx="3376">
                  <c:v>-45.472000000000001</c:v>
                </c:pt>
                <c:pt idx="3377">
                  <c:v>-45.444000000000003</c:v>
                </c:pt>
                <c:pt idx="3378">
                  <c:v>-45.415999999999997</c:v>
                </c:pt>
                <c:pt idx="3379">
                  <c:v>-45.387999999999998</c:v>
                </c:pt>
                <c:pt idx="3380">
                  <c:v>-45.36</c:v>
                </c:pt>
                <c:pt idx="3381">
                  <c:v>-45.332000000000001</c:v>
                </c:pt>
                <c:pt idx="3382">
                  <c:v>-45.304000000000002</c:v>
                </c:pt>
                <c:pt idx="3383">
                  <c:v>-45.276000000000003</c:v>
                </c:pt>
                <c:pt idx="3384">
                  <c:v>-45.247999999999998</c:v>
                </c:pt>
                <c:pt idx="3385">
                  <c:v>-45.22</c:v>
                </c:pt>
                <c:pt idx="3386">
                  <c:v>-45.192</c:v>
                </c:pt>
                <c:pt idx="3387">
                  <c:v>-45.164000000000001</c:v>
                </c:pt>
                <c:pt idx="3388">
                  <c:v>-45.136000000000003</c:v>
                </c:pt>
                <c:pt idx="3389">
                  <c:v>-45.107999999999997</c:v>
                </c:pt>
                <c:pt idx="3390">
                  <c:v>-45.08</c:v>
                </c:pt>
                <c:pt idx="3391">
                  <c:v>-45.052</c:v>
                </c:pt>
                <c:pt idx="3392">
                  <c:v>-45.024000000000001</c:v>
                </c:pt>
                <c:pt idx="3393">
                  <c:v>-44.996000000000002</c:v>
                </c:pt>
                <c:pt idx="3394">
                  <c:v>-44.968000000000004</c:v>
                </c:pt>
                <c:pt idx="3395">
                  <c:v>-44.94</c:v>
                </c:pt>
                <c:pt idx="3396">
                  <c:v>-44.911999999999999</c:v>
                </c:pt>
                <c:pt idx="3397">
                  <c:v>-44.884</c:v>
                </c:pt>
                <c:pt idx="3398">
                  <c:v>-44.856000000000002</c:v>
                </c:pt>
                <c:pt idx="3399">
                  <c:v>-44.828000000000003</c:v>
                </c:pt>
                <c:pt idx="3400">
                  <c:v>-44.8</c:v>
                </c:pt>
                <c:pt idx="3401">
                  <c:v>-44.771999999999998</c:v>
                </c:pt>
                <c:pt idx="3402">
                  <c:v>-44.744</c:v>
                </c:pt>
                <c:pt idx="3403">
                  <c:v>-44.716000000000001</c:v>
                </c:pt>
                <c:pt idx="3404">
                  <c:v>-44.688000000000002</c:v>
                </c:pt>
                <c:pt idx="3405">
                  <c:v>-44.66</c:v>
                </c:pt>
                <c:pt idx="3406">
                  <c:v>-44.631999999999998</c:v>
                </c:pt>
                <c:pt idx="3407">
                  <c:v>-44.603999999999999</c:v>
                </c:pt>
                <c:pt idx="3408">
                  <c:v>-44.576000000000001</c:v>
                </c:pt>
                <c:pt idx="3409">
                  <c:v>-44.548000000000002</c:v>
                </c:pt>
                <c:pt idx="3410">
                  <c:v>-44.52</c:v>
                </c:pt>
                <c:pt idx="3411">
                  <c:v>-44.491999999999997</c:v>
                </c:pt>
                <c:pt idx="3412">
                  <c:v>-44.463999999999999</c:v>
                </c:pt>
                <c:pt idx="3413">
                  <c:v>-44.436</c:v>
                </c:pt>
                <c:pt idx="3414">
                  <c:v>-44.408000000000001</c:v>
                </c:pt>
                <c:pt idx="3415">
                  <c:v>-44.38</c:v>
                </c:pt>
                <c:pt idx="3416">
                  <c:v>-44.351999999999997</c:v>
                </c:pt>
                <c:pt idx="3417">
                  <c:v>-44.323999999999998</c:v>
                </c:pt>
                <c:pt idx="3418">
                  <c:v>-44.295999999999999</c:v>
                </c:pt>
                <c:pt idx="3419">
                  <c:v>-44.268000000000001</c:v>
                </c:pt>
                <c:pt idx="3420">
                  <c:v>-44.24</c:v>
                </c:pt>
                <c:pt idx="3421">
                  <c:v>-44.212000000000003</c:v>
                </c:pt>
                <c:pt idx="3422">
                  <c:v>-44.183999999999997</c:v>
                </c:pt>
                <c:pt idx="3423">
                  <c:v>-44.155999999999999</c:v>
                </c:pt>
                <c:pt idx="3424">
                  <c:v>-44.128</c:v>
                </c:pt>
                <c:pt idx="3425">
                  <c:v>-44.1</c:v>
                </c:pt>
                <c:pt idx="3426">
                  <c:v>-44.072000000000003</c:v>
                </c:pt>
                <c:pt idx="3427">
                  <c:v>-44.043999999999997</c:v>
                </c:pt>
                <c:pt idx="3428">
                  <c:v>-44.015999999999998</c:v>
                </c:pt>
                <c:pt idx="3429">
                  <c:v>-43.988</c:v>
                </c:pt>
                <c:pt idx="3430">
                  <c:v>-43.96</c:v>
                </c:pt>
                <c:pt idx="3431">
                  <c:v>-43.932000000000002</c:v>
                </c:pt>
                <c:pt idx="3432">
                  <c:v>-43.904000000000003</c:v>
                </c:pt>
                <c:pt idx="3433">
                  <c:v>-43.875999999999998</c:v>
                </c:pt>
                <c:pt idx="3434">
                  <c:v>-43.847999999999999</c:v>
                </c:pt>
                <c:pt idx="3435">
                  <c:v>-43.82</c:v>
                </c:pt>
                <c:pt idx="3436">
                  <c:v>-43.792000000000002</c:v>
                </c:pt>
                <c:pt idx="3437">
                  <c:v>-43.764000000000003</c:v>
                </c:pt>
                <c:pt idx="3438">
                  <c:v>-43.735999999999997</c:v>
                </c:pt>
                <c:pt idx="3439">
                  <c:v>-43.707999999999998</c:v>
                </c:pt>
                <c:pt idx="3440">
                  <c:v>-43.68</c:v>
                </c:pt>
                <c:pt idx="3441">
                  <c:v>-43.652000000000001</c:v>
                </c:pt>
                <c:pt idx="3442">
                  <c:v>-43.624000000000002</c:v>
                </c:pt>
                <c:pt idx="3443">
                  <c:v>-43.595999999999997</c:v>
                </c:pt>
                <c:pt idx="3444">
                  <c:v>-43.567999999999998</c:v>
                </c:pt>
                <c:pt idx="3445">
                  <c:v>-43.54</c:v>
                </c:pt>
                <c:pt idx="3446">
                  <c:v>-43.512</c:v>
                </c:pt>
                <c:pt idx="3447">
                  <c:v>-43.484000000000002</c:v>
                </c:pt>
                <c:pt idx="3448">
                  <c:v>-43.456000000000003</c:v>
                </c:pt>
                <c:pt idx="3449">
                  <c:v>-43.427999999999997</c:v>
                </c:pt>
                <c:pt idx="3450">
                  <c:v>-43.4</c:v>
                </c:pt>
                <c:pt idx="3451">
                  <c:v>-43.372</c:v>
                </c:pt>
                <c:pt idx="3452">
                  <c:v>-43.344000000000001</c:v>
                </c:pt>
                <c:pt idx="3453">
                  <c:v>-43.316000000000003</c:v>
                </c:pt>
                <c:pt idx="3454">
                  <c:v>-43.287999999999997</c:v>
                </c:pt>
                <c:pt idx="3455">
                  <c:v>-43.26</c:v>
                </c:pt>
                <c:pt idx="3456">
                  <c:v>-43.231999999999999</c:v>
                </c:pt>
                <c:pt idx="3457">
                  <c:v>-43.204000000000001</c:v>
                </c:pt>
                <c:pt idx="3458">
                  <c:v>-43.176000000000002</c:v>
                </c:pt>
                <c:pt idx="3459">
                  <c:v>-43.148000000000003</c:v>
                </c:pt>
                <c:pt idx="3460">
                  <c:v>-43.12</c:v>
                </c:pt>
                <c:pt idx="3461">
                  <c:v>-43.091999999999999</c:v>
                </c:pt>
                <c:pt idx="3462">
                  <c:v>-43.064</c:v>
                </c:pt>
                <c:pt idx="3463">
                  <c:v>-43.036000000000001</c:v>
                </c:pt>
                <c:pt idx="3464">
                  <c:v>-43.008000000000003</c:v>
                </c:pt>
                <c:pt idx="3465">
                  <c:v>-42.98</c:v>
                </c:pt>
                <c:pt idx="3466">
                  <c:v>-42.951999999999998</c:v>
                </c:pt>
                <c:pt idx="3467">
                  <c:v>-42.923999999999999</c:v>
                </c:pt>
                <c:pt idx="3468">
                  <c:v>-42.896000000000001</c:v>
                </c:pt>
                <c:pt idx="3469">
                  <c:v>-42.868000000000002</c:v>
                </c:pt>
                <c:pt idx="3470">
                  <c:v>-42.84</c:v>
                </c:pt>
                <c:pt idx="3471">
                  <c:v>-42.811999999999998</c:v>
                </c:pt>
                <c:pt idx="3472">
                  <c:v>-42.783999999999999</c:v>
                </c:pt>
                <c:pt idx="3473">
                  <c:v>-42.756</c:v>
                </c:pt>
                <c:pt idx="3474">
                  <c:v>-42.728000000000002</c:v>
                </c:pt>
                <c:pt idx="3475">
                  <c:v>-42.7</c:v>
                </c:pt>
                <c:pt idx="3476">
                  <c:v>-42.671999999999997</c:v>
                </c:pt>
                <c:pt idx="3477">
                  <c:v>-42.643999999999998</c:v>
                </c:pt>
                <c:pt idx="3478">
                  <c:v>-42.616</c:v>
                </c:pt>
                <c:pt idx="3479">
                  <c:v>-42.588000000000001</c:v>
                </c:pt>
                <c:pt idx="3480">
                  <c:v>-42.56</c:v>
                </c:pt>
                <c:pt idx="3481">
                  <c:v>-42.531999999999996</c:v>
                </c:pt>
                <c:pt idx="3482">
                  <c:v>-42.503999999999998</c:v>
                </c:pt>
                <c:pt idx="3483">
                  <c:v>-42.475999999999999</c:v>
                </c:pt>
                <c:pt idx="3484">
                  <c:v>-42.448</c:v>
                </c:pt>
                <c:pt idx="3485">
                  <c:v>-42.42</c:v>
                </c:pt>
                <c:pt idx="3486">
                  <c:v>-42.392000000000003</c:v>
                </c:pt>
                <c:pt idx="3487">
                  <c:v>-42.363999999999997</c:v>
                </c:pt>
                <c:pt idx="3488">
                  <c:v>-42.335999999999999</c:v>
                </c:pt>
                <c:pt idx="3489">
                  <c:v>-42.308</c:v>
                </c:pt>
                <c:pt idx="3490">
                  <c:v>-42.28</c:v>
                </c:pt>
                <c:pt idx="3491">
                  <c:v>-42.252000000000002</c:v>
                </c:pt>
                <c:pt idx="3492">
                  <c:v>-42.223999999999997</c:v>
                </c:pt>
                <c:pt idx="3493">
                  <c:v>-42.195999999999998</c:v>
                </c:pt>
                <c:pt idx="3494">
                  <c:v>-42.167999999999999</c:v>
                </c:pt>
                <c:pt idx="3495">
                  <c:v>-42.14</c:v>
                </c:pt>
                <c:pt idx="3496">
                  <c:v>-42.112000000000002</c:v>
                </c:pt>
                <c:pt idx="3497">
                  <c:v>-42.084000000000003</c:v>
                </c:pt>
                <c:pt idx="3498">
                  <c:v>-42.055999999999997</c:v>
                </c:pt>
                <c:pt idx="3499">
                  <c:v>-42.027999999999999</c:v>
                </c:pt>
                <c:pt idx="3500">
                  <c:v>-42</c:v>
                </c:pt>
                <c:pt idx="3501">
                  <c:v>-41.972000000000001</c:v>
                </c:pt>
                <c:pt idx="3502">
                  <c:v>-41.944000000000003</c:v>
                </c:pt>
                <c:pt idx="3503">
                  <c:v>-41.915999999999997</c:v>
                </c:pt>
                <c:pt idx="3504">
                  <c:v>-41.887999999999998</c:v>
                </c:pt>
                <c:pt idx="3505">
                  <c:v>-41.86</c:v>
                </c:pt>
                <c:pt idx="3506">
                  <c:v>-41.832000000000001</c:v>
                </c:pt>
                <c:pt idx="3507">
                  <c:v>-41.804000000000002</c:v>
                </c:pt>
                <c:pt idx="3508">
                  <c:v>-41.776000000000003</c:v>
                </c:pt>
                <c:pt idx="3509">
                  <c:v>-41.747999999999998</c:v>
                </c:pt>
                <c:pt idx="3510">
                  <c:v>-41.72</c:v>
                </c:pt>
                <c:pt idx="3511">
                  <c:v>-41.692</c:v>
                </c:pt>
                <c:pt idx="3512">
                  <c:v>-41.664000000000001</c:v>
                </c:pt>
                <c:pt idx="3513">
                  <c:v>-41.636000000000003</c:v>
                </c:pt>
                <c:pt idx="3514">
                  <c:v>-41.607999999999997</c:v>
                </c:pt>
                <c:pt idx="3515">
                  <c:v>-41.58</c:v>
                </c:pt>
                <c:pt idx="3516">
                  <c:v>-41.552</c:v>
                </c:pt>
                <c:pt idx="3517">
                  <c:v>-41.524000000000001</c:v>
                </c:pt>
                <c:pt idx="3518">
                  <c:v>-41.496000000000002</c:v>
                </c:pt>
                <c:pt idx="3519">
                  <c:v>-41.468000000000004</c:v>
                </c:pt>
                <c:pt idx="3520">
                  <c:v>-41.44</c:v>
                </c:pt>
                <c:pt idx="3521">
                  <c:v>-41.411999999999999</c:v>
                </c:pt>
                <c:pt idx="3522">
                  <c:v>-41.384</c:v>
                </c:pt>
                <c:pt idx="3523">
                  <c:v>-41.356000000000002</c:v>
                </c:pt>
                <c:pt idx="3524">
                  <c:v>-41.328000000000003</c:v>
                </c:pt>
                <c:pt idx="3525">
                  <c:v>-41.3</c:v>
                </c:pt>
                <c:pt idx="3526">
                  <c:v>-41.271999999999998</c:v>
                </c:pt>
                <c:pt idx="3527">
                  <c:v>-41.244</c:v>
                </c:pt>
                <c:pt idx="3528">
                  <c:v>-41.216000000000001</c:v>
                </c:pt>
                <c:pt idx="3529">
                  <c:v>-41.188000000000002</c:v>
                </c:pt>
                <c:pt idx="3530">
                  <c:v>-41.16</c:v>
                </c:pt>
                <c:pt idx="3531">
                  <c:v>-41.131999999999998</c:v>
                </c:pt>
                <c:pt idx="3532">
                  <c:v>-41.103999999999999</c:v>
                </c:pt>
                <c:pt idx="3533">
                  <c:v>-41.076000000000001</c:v>
                </c:pt>
                <c:pt idx="3534">
                  <c:v>-41.048000000000002</c:v>
                </c:pt>
                <c:pt idx="3535">
                  <c:v>-41.02</c:v>
                </c:pt>
                <c:pt idx="3536">
                  <c:v>-40.991999999999997</c:v>
                </c:pt>
                <c:pt idx="3537">
                  <c:v>-40.963999999999999</c:v>
                </c:pt>
                <c:pt idx="3538">
                  <c:v>-40.936</c:v>
                </c:pt>
                <c:pt idx="3539">
                  <c:v>-40.908000000000001</c:v>
                </c:pt>
                <c:pt idx="3540">
                  <c:v>-40.880000000000003</c:v>
                </c:pt>
                <c:pt idx="3541">
                  <c:v>-40.851999999999997</c:v>
                </c:pt>
                <c:pt idx="3542">
                  <c:v>-40.823999999999998</c:v>
                </c:pt>
                <c:pt idx="3543">
                  <c:v>-40.795999999999999</c:v>
                </c:pt>
                <c:pt idx="3544">
                  <c:v>-40.768000000000001</c:v>
                </c:pt>
                <c:pt idx="3545">
                  <c:v>-40.74</c:v>
                </c:pt>
                <c:pt idx="3546">
                  <c:v>-40.712000000000003</c:v>
                </c:pt>
                <c:pt idx="3547">
                  <c:v>-40.683999999999997</c:v>
                </c:pt>
                <c:pt idx="3548">
                  <c:v>-40.655999999999999</c:v>
                </c:pt>
                <c:pt idx="3549">
                  <c:v>-40.628</c:v>
                </c:pt>
                <c:pt idx="3550">
                  <c:v>-40.6</c:v>
                </c:pt>
                <c:pt idx="3551">
                  <c:v>-40.572000000000003</c:v>
                </c:pt>
                <c:pt idx="3552">
                  <c:v>-40.543999999999997</c:v>
                </c:pt>
                <c:pt idx="3553">
                  <c:v>-40.515999999999998</c:v>
                </c:pt>
                <c:pt idx="3554">
                  <c:v>-40.488</c:v>
                </c:pt>
                <c:pt idx="3555">
                  <c:v>-40.46</c:v>
                </c:pt>
                <c:pt idx="3556">
                  <c:v>-40.432000000000002</c:v>
                </c:pt>
                <c:pt idx="3557">
                  <c:v>-40.404000000000003</c:v>
                </c:pt>
                <c:pt idx="3558">
                  <c:v>-40.375999999999998</c:v>
                </c:pt>
                <c:pt idx="3559">
                  <c:v>-40.347999999999999</c:v>
                </c:pt>
                <c:pt idx="3560">
                  <c:v>-40.32</c:v>
                </c:pt>
                <c:pt idx="3561">
                  <c:v>-40.292000000000002</c:v>
                </c:pt>
                <c:pt idx="3562">
                  <c:v>-40.264000000000003</c:v>
                </c:pt>
                <c:pt idx="3563">
                  <c:v>-40.235999999999997</c:v>
                </c:pt>
                <c:pt idx="3564">
                  <c:v>-40.207999999999998</c:v>
                </c:pt>
                <c:pt idx="3565">
                  <c:v>-40.18</c:v>
                </c:pt>
                <c:pt idx="3566">
                  <c:v>-40.152000000000001</c:v>
                </c:pt>
                <c:pt idx="3567">
                  <c:v>-40.124000000000002</c:v>
                </c:pt>
                <c:pt idx="3568">
                  <c:v>-40.095999999999997</c:v>
                </c:pt>
                <c:pt idx="3569">
                  <c:v>-40.067999999999998</c:v>
                </c:pt>
                <c:pt idx="3570">
                  <c:v>-40.04</c:v>
                </c:pt>
                <c:pt idx="3571">
                  <c:v>-40.012</c:v>
                </c:pt>
                <c:pt idx="3572">
                  <c:v>-39.984000000000002</c:v>
                </c:pt>
                <c:pt idx="3573">
                  <c:v>-39.956000000000003</c:v>
                </c:pt>
                <c:pt idx="3574">
                  <c:v>-39.927999999999997</c:v>
                </c:pt>
                <c:pt idx="3575">
                  <c:v>-39.9</c:v>
                </c:pt>
                <c:pt idx="3576">
                  <c:v>-39.872</c:v>
                </c:pt>
                <c:pt idx="3577">
                  <c:v>-39.844000000000001</c:v>
                </c:pt>
                <c:pt idx="3578">
                  <c:v>-39.816000000000003</c:v>
                </c:pt>
                <c:pt idx="3579">
                  <c:v>-39.787999999999997</c:v>
                </c:pt>
                <c:pt idx="3580">
                  <c:v>-39.76</c:v>
                </c:pt>
                <c:pt idx="3581">
                  <c:v>-39.731999999999999</c:v>
                </c:pt>
                <c:pt idx="3582">
                  <c:v>-39.704000000000001</c:v>
                </c:pt>
                <c:pt idx="3583">
                  <c:v>-39.676000000000002</c:v>
                </c:pt>
                <c:pt idx="3584">
                  <c:v>-39.648000000000003</c:v>
                </c:pt>
                <c:pt idx="3585">
                  <c:v>-39.619999999999997</c:v>
                </c:pt>
                <c:pt idx="3586">
                  <c:v>-39.591999999999999</c:v>
                </c:pt>
                <c:pt idx="3587">
                  <c:v>-39.564</c:v>
                </c:pt>
                <c:pt idx="3588">
                  <c:v>-39.536000000000001</c:v>
                </c:pt>
                <c:pt idx="3589">
                  <c:v>-39.508000000000003</c:v>
                </c:pt>
                <c:pt idx="3590">
                  <c:v>-39.479999999999997</c:v>
                </c:pt>
                <c:pt idx="3591">
                  <c:v>-39.451999999999998</c:v>
                </c:pt>
                <c:pt idx="3592">
                  <c:v>-39.423999999999999</c:v>
                </c:pt>
                <c:pt idx="3593">
                  <c:v>-39.396000000000001</c:v>
                </c:pt>
                <c:pt idx="3594">
                  <c:v>-39.368000000000002</c:v>
                </c:pt>
                <c:pt idx="3595">
                  <c:v>-39.340000000000003</c:v>
                </c:pt>
                <c:pt idx="3596">
                  <c:v>-39.311999999999998</c:v>
                </c:pt>
                <c:pt idx="3597">
                  <c:v>-39.283999999999999</c:v>
                </c:pt>
                <c:pt idx="3598">
                  <c:v>-39.256</c:v>
                </c:pt>
                <c:pt idx="3599">
                  <c:v>-39.228000000000002</c:v>
                </c:pt>
                <c:pt idx="3600">
                  <c:v>-39.200000000000003</c:v>
                </c:pt>
                <c:pt idx="3601">
                  <c:v>-39.171999999999997</c:v>
                </c:pt>
                <c:pt idx="3602">
                  <c:v>-39.143999999999998</c:v>
                </c:pt>
                <c:pt idx="3603">
                  <c:v>-39.116</c:v>
                </c:pt>
                <c:pt idx="3604">
                  <c:v>-39.088000000000001</c:v>
                </c:pt>
                <c:pt idx="3605">
                  <c:v>-39.06</c:v>
                </c:pt>
                <c:pt idx="3606">
                  <c:v>-39.031999999999996</c:v>
                </c:pt>
                <c:pt idx="3607">
                  <c:v>-39.003999999999998</c:v>
                </c:pt>
                <c:pt idx="3608">
                  <c:v>-38.975999999999999</c:v>
                </c:pt>
                <c:pt idx="3609">
                  <c:v>-38.948</c:v>
                </c:pt>
                <c:pt idx="3610">
                  <c:v>-38.92</c:v>
                </c:pt>
                <c:pt idx="3611">
                  <c:v>-38.892000000000003</c:v>
                </c:pt>
                <c:pt idx="3612">
                  <c:v>-38.863999999999997</c:v>
                </c:pt>
                <c:pt idx="3613">
                  <c:v>-38.835999999999999</c:v>
                </c:pt>
                <c:pt idx="3614">
                  <c:v>-38.808</c:v>
                </c:pt>
                <c:pt idx="3615">
                  <c:v>-38.78</c:v>
                </c:pt>
                <c:pt idx="3616">
                  <c:v>-38.752000000000002</c:v>
                </c:pt>
                <c:pt idx="3617">
                  <c:v>-38.723999999999997</c:v>
                </c:pt>
                <c:pt idx="3618">
                  <c:v>-38.695999999999998</c:v>
                </c:pt>
                <c:pt idx="3619">
                  <c:v>-38.667999999999999</c:v>
                </c:pt>
                <c:pt idx="3620">
                  <c:v>-38.64</c:v>
                </c:pt>
                <c:pt idx="3621">
                  <c:v>-38.612000000000002</c:v>
                </c:pt>
                <c:pt idx="3622">
                  <c:v>-38.584000000000003</c:v>
                </c:pt>
                <c:pt idx="3623">
                  <c:v>-38.555999999999997</c:v>
                </c:pt>
                <c:pt idx="3624">
                  <c:v>-38.527999999999999</c:v>
                </c:pt>
                <c:pt idx="3625">
                  <c:v>-38.5</c:v>
                </c:pt>
                <c:pt idx="3626">
                  <c:v>-38.472000000000001</c:v>
                </c:pt>
                <c:pt idx="3627">
                  <c:v>-38.444000000000003</c:v>
                </c:pt>
                <c:pt idx="3628">
                  <c:v>-38.415999999999997</c:v>
                </c:pt>
                <c:pt idx="3629">
                  <c:v>-38.387999999999998</c:v>
                </c:pt>
                <c:pt idx="3630">
                  <c:v>-38.36</c:v>
                </c:pt>
                <c:pt idx="3631">
                  <c:v>-38.332000000000001</c:v>
                </c:pt>
                <c:pt idx="3632">
                  <c:v>-38.304000000000002</c:v>
                </c:pt>
                <c:pt idx="3633">
                  <c:v>-38.276000000000003</c:v>
                </c:pt>
                <c:pt idx="3634">
                  <c:v>-38.247999999999998</c:v>
                </c:pt>
                <c:pt idx="3635">
                  <c:v>-38.22</c:v>
                </c:pt>
                <c:pt idx="3636">
                  <c:v>-38.192</c:v>
                </c:pt>
                <c:pt idx="3637">
                  <c:v>-38.164000000000001</c:v>
                </c:pt>
                <c:pt idx="3638">
                  <c:v>-38.136000000000003</c:v>
                </c:pt>
                <c:pt idx="3639">
                  <c:v>-38.107999999999997</c:v>
                </c:pt>
                <c:pt idx="3640">
                  <c:v>-38.08</c:v>
                </c:pt>
                <c:pt idx="3641">
                  <c:v>-38.052</c:v>
                </c:pt>
                <c:pt idx="3642">
                  <c:v>-38.024000000000001</c:v>
                </c:pt>
                <c:pt idx="3643">
                  <c:v>-37.996000000000002</c:v>
                </c:pt>
                <c:pt idx="3644">
                  <c:v>-37.968000000000004</c:v>
                </c:pt>
                <c:pt idx="3645">
                  <c:v>-37.94</c:v>
                </c:pt>
                <c:pt idx="3646">
                  <c:v>-37.911999999999999</c:v>
                </c:pt>
                <c:pt idx="3647">
                  <c:v>-37.884</c:v>
                </c:pt>
                <c:pt idx="3648">
                  <c:v>-37.856000000000002</c:v>
                </c:pt>
                <c:pt idx="3649">
                  <c:v>-37.828000000000003</c:v>
                </c:pt>
                <c:pt idx="3650">
                  <c:v>-37.799999999999997</c:v>
                </c:pt>
                <c:pt idx="3651">
                  <c:v>-37.771999999999998</c:v>
                </c:pt>
                <c:pt idx="3652">
                  <c:v>-37.744</c:v>
                </c:pt>
                <c:pt idx="3653">
                  <c:v>-37.716000000000001</c:v>
                </c:pt>
                <c:pt idx="3654">
                  <c:v>-37.688000000000002</c:v>
                </c:pt>
                <c:pt idx="3655">
                  <c:v>-37.659999999999997</c:v>
                </c:pt>
                <c:pt idx="3656">
                  <c:v>-37.631999999999998</c:v>
                </c:pt>
                <c:pt idx="3657">
                  <c:v>-37.603999999999999</c:v>
                </c:pt>
                <c:pt idx="3658">
                  <c:v>-37.576000000000001</c:v>
                </c:pt>
                <c:pt idx="3659">
                  <c:v>-37.548000000000002</c:v>
                </c:pt>
                <c:pt idx="3660">
                  <c:v>-37.520000000000003</c:v>
                </c:pt>
                <c:pt idx="3661">
                  <c:v>-37.491999999999997</c:v>
                </c:pt>
                <c:pt idx="3662">
                  <c:v>-37.463999999999999</c:v>
                </c:pt>
                <c:pt idx="3663">
                  <c:v>-37.436</c:v>
                </c:pt>
                <c:pt idx="3664">
                  <c:v>-37.408000000000001</c:v>
                </c:pt>
                <c:pt idx="3665">
                  <c:v>-37.380000000000003</c:v>
                </c:pt>
                <c:pt idx="3666">
                  <c:v>-37.351999999999997</c:v>
                </c:pt>
                <c:pt idx="3667">
                  <c:v>-37.323999999999998</c:v>
                </c:pt>
                <c:pt idx="3668">
                  <c:v>-37.295999999999999</c:v>
                </c:pt>
                <c:pt idx="3669">
                  <c:v>-37.268000000000001</c:v>
                </c:pt>
                <c:pt idx="3670">
                  <c:v>-37.24</c:v>
                </c:pt>
                <c:pt idx="3671">
                  <c:v>-37.212000000000003</c:v>
                </c:pt>
                <c:pt idx="3672">
                  <c:v>-37.183999999999997</c:v>
                </c:pt>
                <c:pt idx="3673">
                  <c:v>-37.155999999999999</c:v>
                </c:pt>
                <c:pt idx="3674">
                  <c:v>-37.128</c:v>
                </c:pt>
                <c:pt idx="3675">
                  <c:v>-37.1</c:v>
                </c:pt>
                <c:pt idx="3676">
                  <c:v>-37.072000000000003</c:v>
                </c:pt>
                <c:pt idx="3677">
                  <c:v>-37.043999999999997</c:v>
                </c:pt>
                <c:pt idx="3678">
                  <c:v>-37.015999999999998</c:v>
                </c:pt>
                <c:pt idx="3679">
                  <c:v>-36.988</c:v>
                </c:pt>
                <c:pt idx="3680">
                  <c:v>-36.96</c:v>
                </c:pt>
                <c:pt idx="3681">
                  <c:v>-36.932000000000002</c:v>
                </c:pt>
                <c:pt idx="3682">
                  <c:v>-36.904000000000003</c:v>
                </c:pt>
                <c:pt idx="3683">
                  <c:v>-36.875999999999998</c:v>
                </c:pt>
                <c:pt idx="3684">
                  <c:v>-36.847999999999999</c:v>
                </c:pt>
                <c:pt idx="3685">
                  <c:v>-36.82</c:v>
                </c:pt>
                <c:pt idx="3686">
                  <c:v>-36.792000000000002</c:v>
                </c:pt>
                <c:pt idx="3687">
                  <c:v>-36.764000000000003</c:v>
                </c:pt>
                <c:pt idx="3688">
                  <c:v>-36.735999999999997</c:v>
                </c:pt>
                <c:pt idx="3689">
                  <c:v>-36.707999999999998</c:v>
                </c:pt>
                <c:pt idx="3690">
                  <c:v>-36.68</c:v>
                </c:pt>
                <c:pt idx="3691">
                  <c:v>-36.652000000000001</c:v>
                </c:pt>
                <c:pt idx="3692">
                  <c:v>-36.624000000000002</c:v>
                </c:pt>
                <c:pt idx="3693">
                  <c:v>-36.595999999999997</c:v>
                </c:pt>
                <c:pt idx="3694">
                  <c:v>-36.567999999999998</c:v>
                </c:pt>
                <c:pt idx="3695">
                  <c:v>-36.54</c:v>
                </c:pt>
                <c:pt idx="3696">
                  <c:v>-36.512</c:v>
                </c:pt>
                <c:pt idx="3697">
                  <c:v>-36.484000000000002</c:v>
                </c:pt>
                <c:pt idx="3698">
                  <c:v>-36.456000000000003</c:v>
                </c:pt>
                <c:pt idx="3699">
                  <c:v>-36.427999999999997</c:v>
                </c:pt>
                <c:pt idx="3700">
                  <c:v>-36.4</c:v>
                </c:pt>
                <c:pt idx="3701">
                  <c:v>-36.372</c:v>
                </c:pt>
                <c:pt idx="3702">
                  <c:v>-36.344000000000001</c:v>
                </c:pt>
                <c:pt idx="3703">
                  <c:v>-36.316000000000003</c:v>
                </c:pt>
                <c:pt idx="3704">
                  <c:v>-36.287999999999997</c:v>
                </c:pt>
                <c:pt idx="3705">
                  <c:v>-36.26</c:v>
                </c:pt>
                <c:pt idx="3706">
                  <c:v>-36.231999999999999</c:v>
                </c:pt>
                <c:pt idx="3707">
                  <c:v>-36.204000000000001</c:v>
                </c:pt>
                <c:pt idx="3708">
                  <c:v>-36.176000000000002</c:v>
                </c:pt>
                <c:pt idx="3709">
                  <c:v>-36.148000000000003</c:v>
                </c:pt>
                <c:pt idx="3710">
                  <c:v>-36.119999999999997</c:v>
                </c:pt>
                <c:pt idx="3711">
                  <c:v>-36.091999999999999</c:v>
                </c:pt>
                <c:pt idx="3712">
                  <c:v>-36.064</c:v>
                </c:pt>
                <c:pt idx="3713">
                  <c:v>-36.036000000000001</c:v>
                </c:pt>
                <c:pt idx="3714">
                  <c:v>-36.008000000000003</c:v>
                </c:pt>
                <c:pt idx="3715">
                  <c:v>-35.979999999999997</c:v>
                </c:pt>
                <c:pt idx="3716">
                  <c:v>-35.951999999999998</c:v>
                </c:pt>
                <c:pt idx="3717">
                  <c:v>-35.923999999999999</c:v>
                </c:pt>
                <c:pt idx="3718">
                  <c:v>-35.896000000000001</c:v>
                </c:pt>
                <c:pt idx="3719">
                  <c:v>-35.868000000000002</c:v>
                </c:pt>
                <c:pt idx="3720">
                  <c:v>-35.840000000000003</c:v>
                </c:pt>
                <c:pt idx="3721">
                  <c:v>-35.811999999999998</c:v>
                </c:pt>
                <c:pt idx="3722">
                  <c:v>-35.783999999999999</c:v>
                </c:pt>
                <c:pt idx="3723">
                  <c:v>-35.756</c:v>
                </c:pt>
                <c:pt idx="3724">
                  <c:v>-35.728000000000002</c:v>
                </c:pt>
                <c:pt idx="3725">
                  <c:v>-35.700000000000003</c:v>
                </c:pt>
                <c:pt idx="3726">
                  <c:v>-35.671999999999997</c:v>
                </c:pt>
                <c:pt idx="3727">
                  <c:v>-35.643999999999998</c:v>
                </c:pt>
                <c:pt idx="3728">
                  <c:v>-35.616</c:v>
                </c:pt>
                <c:pt idx="3729">
                  <c:v>-35.588000000000001</c:v>
                </c:pt>
                <c:pt idx="3730">
                  <c:v>-35.56</c:v>
                </c:pt>
                <c:pt idx="3731">
                  <c:v>-35.531999999999996</c:v>
                </c:pt>
                <c:pt idx="3732">
                  <c:v>-35.503999999999998</c:v>
                </c:pt>
                <c:pt idx="3733">
                  <c:v>-35.475999999999999</c:v>
                </c:pt>
                <c:pt idx="3734">
                  <c:v>-35.448</c:v>
                </c:pt>
                <c:pt idx="3735">
                  <c:v>-35.42</c:v>
                </c:pt>
                <c:pt idx="3736">
                  <c:v>-35.392000000000003</c:v>
                </c:pt>
                <c:pt idx="3737">
                  <c:v>-35.363999999999997</c:v>
                </c:pt>
                <c:pt idx="3738">
                  <c:v>-35.335999999999999</c:v>
                </c:pt>
                <c:pt idx="3739">
                  <c:v>-35.308</c:v>
                </c:pt>
                <c:pt idx="3740">
                  <c:v>-35.28</c:v>
                </c:pt>
                <c:pt idx="3741">
                  <c:v>-35.252000000000002</c:v>
                </c:pt>
                <c:pt idx="3742">
                  <c:v>-35.223999999999997</c:v>
                </c:pt>
                <c:pt idx="3743">
                  <c:v>-35.195999999999998</c:v>
                </c:pt>
                <c:pt idx="3744">
                  <c:v>-35.167999999999999</c:v>
                </c:pt>
                <c:pt idx="3745">
                  <c:v>-35.14</c:v>
                </c:pt>
                <c:pt idx="3746">
                  <c:v>-35.112000000000002</c:v>
                </c:pt>
                <c:pt idx="3747">
                  <c:v>-35.084000000000003</c:v>
                </c:pt>
                <c:pt idx="3748">
                  <c:v>-35.055999999999997</c:v>
                </c:pt>
                <c:pt idx="3749">
                  <c:v>-35.027999999999999</c:v>
                </c:pt>
                <c:pt idx="3750">
                  <c:v>-35</c:v>
                </c:pt>
                <c:pt idx="3751">
                  <c:v>-34.972000000000001</c:v>
                </c:pt>
                <c:pt idx="3752">
                  <c:v>-34.944000000000003</c:v>
                </c:pt>
                <c:pt idx="3753">
                  <c:v>-34.915999999999997</c:v>
                </c:pt>
                <c:pt idx="3754">
                  <c:v>-34.887999999999998</c:v>
                </c:pt>
                <c:pt idx="3755">
                  <c:v>-34.86</c:v>
                </c:pt>
                <c:pt idx="3756">
                  <c:v>-34.832000000000001</c:v>
                </c:pt>
                <c:pt idx="3757">
                  <c:v>-34.804000000000002</c:v>
                </c:pt>
                <c:pt idx="3758">
                  <c:v>-34.776000000000003</c:v>
                </c:pt>
                <c:pt idx="3759">
                  <c:v>-34.747999999999998</c:v>
                </c:pt>
                <c:pt idx="3760">
                  <c:v>-34.72</c:v>
                </c:pt>
                <c:pt idx="3761">
                  <c:v>-34.692</c:v>
                </c:pt>
                <c:pt idx="3762">
                  <c:v>-34.664000000000001</c:v>
                </c:pt>
                <c:pt idx="3763">
                  <c:v>-34.636000000000003</c:v>
                </c:pt>
                <c:pt idx="3764">
                  <c:v>-34.607999999999997</c:v>
                </c:pt>
                <c:pt idx="3765">
                  <c:v>-34.58</c:v>
                </c:pt>
                <c:pt idx="3766">
                  <c:v>-34.552</c:v>
                </c:pt>
                <c:pt idx="3767">
                  <c:v>-34.524000000000001</c:v>
                </c:pt>
                <c:pt idx="3768">
                  <c:v>-34.496000000000002</c:v>
                </c:pt>
                <c:pt idx="3769">
                  <c:v>-34.468000000000004</c:v>
                </c:pt>
                <c:pt idx="3770">
                  <c:v>-34.44</c:v>
                </c:pt>
                <c:pt idx="3771">
                  <c:v>-34.411999999999999</c:v>
                </c:pt>
                <c:pt idx="3772">
                  <c:v>-34.384</c:v>
                </c:pt>
                <c:pt idx="3773">
                  <c:v>-34.356000000000002</c:v>
                </c:pt>
                <c:pt idx="3774">
                  <c:v>-34.328000000000003</c:v>
                </c:pt>
                <c:pt idx="3775">
                  <c:v>-34.299999999999997</c:v>
                </c:pt>
                <c:pt idx="3776">
                  <c:v>-34.271999999999998</c:v>
                </c:pt>
                <c:pt idx="3777">
                  <c:v>-34.244</c:v>
                </c:pt>
                <c:pt idx="3778">
                  <c:v>-34.216000000000001</c:v>
                </c:pt>
                <c:pt idx="3779">
                  <c:v>-34.188000000000002</c:v>
                </c:pt>
                <c:pt idx="3780">
                  <c:v>-34.159999999999997</c:v>
                </c:pt>
                <c:pt idx="3781">
                  <c:v>-34.131999999999998</c:v>
                </c:pt>
                <c:pt idx="3782">
                  <c:v>-34.103999999999999</c:v>
                </c:pt>
                <c:pt idx="3783">
                  <c:v>-34.076000000000001</c:v>
                </c:pt>
                <c:pt idx="3784">
                  <c:v>-34.048000000000002</c:v>
                </c:pt>
                <c:pt idx="3785">
                  <c:v>-34.020000000000003</c:v>
                </c:pt>
                <c:pt idx="3786">
                  <c:v>-33.991999999999997</c:v>
                </c:pt>
                <c:pt idx="3787">
                  <c:v>-33.963999999999999</c:v>
                </c:pt>
                <c:pt idx="3788">
                  <c:v>-33.936</c:v>
                </c:pt>
                <c:pt idx="3789">
                  <c:v>-33.908000000000001</c:v>
                </c:pt>
                <c:pt idx="3790">
                  <c:v>-33.880000000000003</c:v>
                </c:pt>
                <c:pt idx="3791">
                  <c:v>-33.851999999999997</c:v>
                </c:pt>
                <c:pt idx="3792">
                  <c:v>-33.823999999999998</c:v>
                </c:pt>
                <c:pt idx="3793">
                  <c:v>-33.795999999999999</c:v>
                </c:pt>
                <c:pt idx="3794">
                  <c:v>-33.768000000000001</c:v>
                </c:pt>
                <c:pt idx="3795">
                  <c:v>-33.74</c:v>
                </c:pt>
                <c:pt idx="3796">
                  <c:v>-33.712000000000003</c:v>
                </c:pt>
                <c:pt idx="3797">
                  <c:v>-33.683999999999997</c:v>
                </c:pt>
                <c:pt idx="3798">
                  <c:v>-33.655999999999999</c:v>
                </c:pt>
                <c:pt idx="3799">
                  <c:v>-33.628</c:v>
                </c:pt>
                <c:pt idx="3800">
                  <c:v>-33.6</c:v>
                </c:pt>
                <c:pt idx="3801">
                  <c:v>-33.572000000000003</c:v>
                </c:pt>
                <c:pt idx="3802">
                  <c:v>-33.543999999999997</c:v>
                </c:pt>
                <c:pt idx="3803">
                  <c:v>-33.515999999999998</c:v>
                </c:pt>
                <c:pt idx="3804">
                  <c:v>-33.488</c:v>
                </c:pt>
                <c:pt idx="3805">
                  <c:v>-33.46</c:v>
                </c:pt>
                <c:pt idx="3806">
                  <c:v>-33.432000000000002</c:v>
                </c:pt>
                <c:pt idx="3807">
                  <c:v>-33.404000000000003</c:v>
                </c:pt>
                <c:pt idx="3808">
                  <c:v>-33.375999999999998</c:v>
                </c:pt>
                <c:pt idx="3809">
                  <c:v>-33.347999999999999</c:v>
                </c:pt>
                <c:pt idx="3810">
                  <c:v>-33.32</c:v>
                </c:pt>
                <c:pt idx="3811">
                  <c:v>-33.292000000000002</c:v>
                </c:pt>
                <c:pt idx="3812">
                  <c:v>-33.264000000000003</c:v>
                </c:pt>
                <c:pt idx="3813">
                  <c:v>-33.235999999999997</c:v>
                </c:pt>
                <c:pt idx="3814">
                  <c:v>-33.207999999999998</c:v>
                </c:pt>
                <c:pt idx="3815">
                  <c:v>-33.18</c:v>
                </c:pt>
                <c:pt idx="3816">
                  <c:v>-33.152000000000001</c:v>
                </c:pt>
                <c:pt idx="3817">
                  <c:v>-33.124000000000002</c:v>
                </c:pt>
                <c:pt idx="3818">
                  <c:v>-33.095999999999997</c:v>
                </c:pt>
                <c:pt idx="3819">
                  <c:v>-33.067999999999998</c:v>
                </c:pt>
                <c:pt idx="3820">
                  <c:v>-33.04</c:v>
                </c:pt>
                <c:pt idx="3821">
                  <c:v>-33.012</c:v>
                </c:pt>
                <c:pt idx="3822">
                  <c:v>-32.984000000000002</c:v>
                </c:pt>
                <c:pt idx="3823">
                  <c:v>-32.956000000000003</c:v>
                </c:pt>
                <c:pt idx="3824">
                  <c:v>-32.927999999999997</c:v>
                </c:pt>
                <c:pt idx="3825">
                  <c:v>-32.9</c:v>
                </c:pt>
                <c:pt idx="3826">
                  <c:v>-32.872</c:v>
                </c:pt>
                <c:pt idx="3827">
                  <c:v>-32.844000000000001</c:v>
                </c:pt>
                <c:pt idx="3828">
                  <c:v>-32.816000000000003</c:v>
                </c:pt>
                <c:pt idx="3829">
                  <c:v>-32.787999999999997</c:v>
                </c:pt>
                <c:pt idx="3830">
                  <c:v>-32.76</c:v>
                </c:pt>
                <c:pt idx="3831">
                  <c:v>-32.731999999999999</c:v>
                </c:pt>
                <c:pt idx="3832">
                  <c:v>-32.704000000000001</c:v>
                </c:pt>
                <c:pt idx="3833">
                  <c:v>-32.676000000000002</c:v>
                </c:pt>
                <c:pt idx="3834">
                  <c:v>-32.648000000000003</c:v>
                </c:pt>
                <c:pt idx="3835">
                  <c:v>-32.619999999999997</c:v>
                </c:pt>
                <c:pt idx="3836">
                  <c:v>-32.591999999999999</c:v>
                </c:pt>
                <c:pt idx="3837">
                  <c:v>-32.564</c:v>
                </c:pt>
                <c:pt idx="3838">
                  <c:v>-32.536000000000001</c:v>
                </c:pt>
                <c:pt idx="3839">
                  <c:v>-32.508000000000003</c:v>
                </c:pt>
                <c:pt idx="3840">
                  <c:v>-32.479999999999997</c:v>
                </c:pt>
                <c:pt idx="3841">
                  <c:v>-32.451999999999998</c:v>
                </c:pt>
                <c:pt idx="3842">
                  <c:v>-32.423999999999999</c:v>
                </c:pt>
                <c:pt idx="3843">
                  <c:v>-32.396000000000001</c:v>
                </c:pt>
                <c:pt idx="3844">
                  <c:v>-32.368000000000002</c:v>
                </c:pt>
                <c:pt idx="3845">
                  <c:v>-32.340000000000003</c:v>
                </c:pt>
                <c:pt idx="3846">
                  <c:v>-32.311999999999998</c:v>
                </c:pt>
                <c:pt idx="3847">
                  <c:v>-32.283999999999999</c:v>
                </c:pt>
                <c:pt idx="3848">
                  <c:v>-32.256</c:v>
                </c:pt>
                <c:pt idx="3849">
                  <c:v>-32.228000000000002</c:v>
                </c:pt>
                <c:pt idx="3850">
                  <c:v>-32.200000000000003</c:v>
                </c:pt>
                <c:pt idx="3851">
                  <c:v>-32.171999999999997</c:v>
                </c:pt>
                <c:pt idx="3852">
                  <c:v>-32.143999999999998</c:v>
                </c:pt>
                <c:pt idx="3853">
                  <c:v>-32.116</c:v>
                </c:pt>
                <c:pt idx="3854">
                  <c:v>-32.088000000000001</c:v>
                </c:pt>
                <c:pt idx="3855">
                  <c:v>-32.06</c:v>
                </c:pt>
                <c:pt idx="3856">
                  <c:v>-32.031999999999996</c:v>
                </c:pt>
                <c:pt idx="3857">
                  <c:v>-32.003999999999998</c:v>
                </c:pt>
                <c:pt idx="3858">
                  <c:v>-31.975999999999999</c:v>
                </c:pt>
                <c:pt idx="3859">
                  <c:v>-31.948</c:v>
                </c:pt>
                <c:pt idx="3860">
                  <c:v>-31.92</c:v>
                </c:pt>
                <c:pt idx="3861">
                  <c:v>-31.891999999999999</c:v>
                </c:pt>
                <c:pt idx="3862">
                  <c:v>-31.864000000000001</c:v>
                </c:pt>
                <c:pt idx="3863">
                  <c:v>-31.835999999999999</c:v>
                </c:pt>
                <c:pt idx="3864">
                  <c:v>-31.808</c:v>
                </c:pt>
                <c:pt idx="3865">
                  <c:v>-31.78</c:v>
                </c:pt>
                <c:pt idx="3866">
                  <c:v>-31.751999999999999</c:v>
                </c:pt>
                <c:pt idx="3867">
                  <c:v>-31.724</c:v>
                </c:pt>
                <c:pt idx="3868">
                  <c:v>-31.696000000000002</c:v>
                </c:pt>
                <c:pt idx="3869">
                  <c:v>-31.667999999999999</c:v>
                </c:pt>
                <c:pt idx="3870">
                  <c:v>-31.64</c:v>
                </c:pt>
                <c:pt idx="3871">
                  <c:v>-31.611999999999998</c:v>
                </c:pt>
                <c:pt idx="3872">
                  <c:v>-31.584</c:v>
                </c:pt>
                <c:pt idx="3873">
                  <c:v>-31.556000000000001</c:v>
                </c:pt>
                <c:pt idx="3874">
                  <c:v>-31.527999999999999</c:v>
                </c:pt>
                <c:pt idx="3875">
                  <c:v>-31.5</c:v>
                </c:pt>
                <c:pt idx="3876">
                  <c:v>-31.472000000000001</c:v>
                </c:pt>
                <c:pt idx="3877">
                  <c:v>-31.443999999999999</c:v>
                </c:pt>
                <c:pt idx="3878">
                  <c:v>-31.416</c:v>
                </c:pt>
                <c:pt idx="3879">
                  <c:v>-31.388000000000002</c:v>
                </c:pt>
                <c:pt idx="3880">
                  <c:v>-31.36</c:v>
                </c:pt>
                <c:pt idx="3881">
                  <c:v>-31.332000000000001</c:v>
                </c:pt>
                <c:pt idx="3882">
                  <c:v>-31.303999999999998</c:v>
                </c:pt>
                <c:pt idx="3883">
                  <c:v>-31.276</c:v>
                </c:pt>
                <c:pt idx="3884">
                  <c:v>-31.248000000000001</c:v>
                </c:pt>
                <c:pt idx="3885">
                  <c:v>-31.22</c:v>
                </c:pt>
                <c:pt idx="3886">
                  <c:v>-31.192</c:v>
                </c:pt>
                <c:pt idx="3887">
                  <c:v>-31.164000000000001</c:v>
                </c:pt>
                <c:pt idx="3888">
                  <c:v>-31.135999999999999</c:v>
                </c:pt>
                <c:pt idx="3889">
                  <c:v>-31.108000000000001</c:v>
                </c:pt>
                <c:pt idx="3890">
                  <c:v>-31.08</c:v>
                </c:pt>
                <c:pt idx="3891">
                  <c:v>-31.052</c:v>
                </c:pt>
                <c:pt idx="3892">
                  <c:v>-31.024000000000001</c:v>
                </c:pt>
                <c:pt idx="3893">
                  <c:v>-30.995999999999999</c:v>
                </c:pt>
                <c:pt idx="3894">
                  <c:v>-30.968</c:v>
                </c:pt>
                <c:pt idx="3895">
                  <c:v>-30.94</c:v>
                </c:pt>
                <c:pt idx="3896">
                  <c:v>-30.911999999999999</c:v>
                </c:pt>
                <c:pt idx="3897">
                  <c:v>-30.884</c:v>
                </c:pt>
                <c:pt idx="3898">
                  <c:v>-30.856000000000002</c:v>
                </c:pt>
                <c:pt idx="3899">
                  <c:v>-30.827999999999999</c:v>
                </c:pt>
                <c:pt idx="3900">
                  <c:v>-30.8</c:v>
                </c:pt>
                <c:pt idx="3901">
                  <c:v>-30.771999999999998</c:v>
                </c:pt>
                <c:pt idx="3902">
                  <c:v>-30.744</c:v>
                </c:pt>
                <c:pt idx="3903">
                  <c:v>-30.716000000000001</c:v>
                </c:pt>
                <c:pt idx="3904">
                  <c:v>-30.687999999999999</c:v>
                </c:pt>
                <c:pt idx="3905">
                  <c:v>-30.66</c:v>
                </c:pt>
                <c:pt idx="3906">
                  <c:v>-30.632000000000001</c:v>
                </c:pt>
                <c:pt idx="3907">
                  <c:v>-30.603999999999999</c:v>
                </c:pt>
                <c:pt idx="3908">
                  <c:v>-30.576000000000001</c:v>
                </c:pt>
                <c:pt idx="3909">
                  <c:v>-30.547999999999998</c:v>
                </c:pt>
                <c:pt idx="3910">
                  <c:v>-30.52</c:v>
                </c:pt>
                <c:pt idx="3911">
                  <c:v>-30.492000000000001</c:v>
                </c:pt>
                <c:pt idx="3912">
                  <c:v>-30.463999999999999</c:v>
                </c:pt>
                <c:pt idx="3913">
                  <c:v>-30.436</c:v>
                </c:pt>
                <c:pt idx="3914">
                  <c:v>-30.408000000000001</c:v>
                </c:pt>
                <c:pt idx="3915">
                  <c:v>-30.38</c:v>
                </c:pt>
                <c:pt idx="3916">
                  <c:v>-30.352</c:v>
                </c:pt>
                <c:pt idx="3917">
                  <c:v>-30.324000000000002</c:v>
                </c:pt>
                <c:pt idx="3918">
                  <c:v>-30.295999999999999</c:v>
                </c:pt>
                <c:pt idx="3919">
                  <c:v>-30.268000000000001</c:v>
                </c:pt>
                <c:pt idx="3920">
                  <c:v>-30.24</c:v>
                </c:pt>
                <c:pt idx="3921">
                  <c:v>-30.212</c:v>
                </c:pt>
                <c:pt idx="3922">
                  <c:v>-30.184000000000001</c:v>
                </c:pt>
                <c:pt idx="3923">
                  <c:v>-30.155999999999999</c:v>
                </c:pt>
                <c:pt idx="3924">
                  <c:v>-30.128</c:v>
                </c:pt>
                <c:pt idx="3925">
                  <c:v>-30.1</c:v>
                </c:pt>
                <c:pt idx="3926">
                  <c:v>-30.071999999999999</c:v>
                </c:pt>
                <c:pt idx="3927">
                  <c:v>-30.044</c:v>
                </c:pt>
                <c:pt idx="3928">
                  <c:v>-30.015999999999998</c:v>
                </c:pt>
                <c:pt idx="3929">
                  <c:v>-29.988</c:v>
                </c:pt>
                <c:pt idx="3930">
                  <c:v>-29.96</c:v>
                </c:pt>
                <c:pt idx="3931">
                  <c:v>-29.931999999999999</c:v>
                </c:pt>
                <c:pt idx="3932">
                  <c:v>-29.904</c:v>
                </c:pt>
                <c:pt idx="3933">
                  <c:v>-29.876000000000001</c:v>
                </c:pt>
                <c:pt idx="3934">
                  <c:v>-29.847999999999999</c:v>
                </c:pt>
                <c:pt idx="3935">
                  <c:v>-29.82</c:v>
                </c:pt>
                <c:pt idx="3936">
                  <c:v>-29.792000000000002</c:v>
                </c:pt>
                <c:pt idx="3937">
                  <c:v>-29.763999999999999</c:v>
                </c:pt>
                <c:pt idx="3938">
                  <c:v>-29.736000000000001</c:v>
                </c:pt>
                <c:pt idx="3939">
                  <c:v>-29.707999999999998</c:v>
                </c:pt>
                <c:pt idx="3940">
                  <c:v>-29.68</c:v>
                </c:pt>
                <c:pt idx="3941">
                  <c:v>-29.652000000000001</c:v>
                </c:pt>
                <c:pt idx="3942">
                  <c:v>-29.623999999999999</c:v>
                </c:pt>
                <c:pt idx="3943">
                  <c:v>-29.596</c:v>
                </c:pt>
                <c:pt idx="3944">
                  <c:v>-29.568000000000001</c:v>
                </c:pt>
                <c:pt idx="3945">
                  <c:v>-29.54</c:v>
                </c:pt>
                <c:pt idx="3946">
                  <c:v>-29.512</c:v>
                </c:pt>
                <c:pt idx="3947">
                  <c:v>-29.484000000000002</c:v>
                </c:pt>
                <c:pt idx="3948">
                  <c:v>-29.456</c:v>
                </c:pt>
                <c:pt idx="3949">
                  <c:v>-29.428000000000001</c:v>
                </c:pt>
                <c:pt idx="3950">
                  <c:v>-29.4</c:v>
                </c:pt>
                <c:pt idx="3951">
                  <c:v>-29.372</c:v>
                </c:pt>
                <c:pt idx="3952">
                  <c:v>-29.344000000000001</c:v>
                </c:pt>
                <c:pt idx="3953">
                  <c:v>-29.315999999999999</c:v>
                </c:pt>
                <c:pt idx="3954">
                  <c:v>-29.288</c:v>
                </c:pt>
                <c:pt idx="3955">
                  <c:v>-29.26</c:v>
                </c:pt>
                <c:pt idx="3956">
                  <c:v>-29.231999999999999</c:v>
                </c:pt>
                <c:pt idx="3957">
                  <c:v>-29.204000000000001</c:v>
                </c:pt>
                <c:pt idx="3958">
                  <c:v>-29.175999999999998</c:v>
                </c:pt>
                <c:pt idx="3959">
                  <c:v>-29.148</c:v>
                </c:pt>
                <c:pt idx="3960">
                  <c:v>-29.12</c:v>
                </c:pt>
                <c:pt idx="3961">
                  <c:v>-29.091999999999999</c:v>
                </c:pt>
                <c:pt idx="3962">
                  <c:v>-29.064</c:v>
                </c:pt>
                <c:pt idx="3963">
                  <c:v>-29.036000000000001</c:v>
                </c:pt>
                <c:pt idx="3964">
                  <c:v>-29.007999999999999</c:v>
                </c:pt>
                <c:pt idx="3965">
                  <c:v>-28.98</c:v>
                </c:pt>
                <c:pt idx="3966">
                  <c:v>-28.952000000000002</c:v>
                </c:pt>
                <c:pt idx="3967">
                  <c:v>-28.923999999999999</c:v>
                </c:pt>
                <c:pt idx="3968">
                  <c:v>-28.896000000000001</c:v>
                </c:pt>
                <c:pt idx="3969">
                  <c:v>-28.867999999999999</c:v>
                </c:pt>
                <c:pt idx="3970">
                  <c:v>-28.84</c:v>
                </c:pt>
                <c:pt idx="3971">
                  <c:v>-28.812000000000001</c:v>
                </c:pt>
                <c:pt idx="3972">
                  <c:v>-28.783999999999999</c:v>
                </c:pt>
                <c:pt idx="3973">
                  <c:v>-28.756</c:v>
                </c:pt>
                <c:pt idx="3974">
                  <c:v>-28.728000000000002</c:v>
                </c:pt>
                <c:pt idx="3975">
                  <c:v>-28.7</c:v>
                </c:pt>
                <c:pt idx="3976">
                  <c:v>-28.672000000000001</c:v>
                </c:pt>
                <c:pt idx="3977">
                  <c:v>-28.643999999999998</c:v>
                </c:pt>
                <c:pt idx="3978">
                  <c:v>-28.616</c:v>
                </c:pt>
                <c:pt idx="3979">
                  <c:v>-28.588000000000001</c:v>
                </c:pt>
                <c:pt idx="3980">
                  <c:v>-28.56</c:v>
                </c:pt>
                <c:pt idx="3981">
                  <c:v>-28.532</c:v>
                </c:pt>
                <c:pt idx="3982">
                  <c:v>-28.504000000000001</c:v>
                </c:pt>
                <c:pt idx="3983">
                  <c:v>-28.475999999999999</c:v>
                </c:pt>
                <c:pt idx="3984">
                  <c:v>-28.448</c:v>
                </c:pt>
                <c:pt idx="3985">
                  <c:v>-28.42</c:v>
                </c:pt>
                <c:pt idx="3986">
                  <c:v>-28.391999999999999</c:v>
                </c:pt>
                <c:pt idx="3987">
                  <c:v>-28.364000000000001</c:v>
                </c:pt>
                <c:pt idx="3988">
                  <c:v>-28.335999999999999</c:v>
                </c:pt>
                <c:pt idx="3989">
                  <c:v>-28.308</c:v>
                </c:pt>
                <c:pt idx="3990">
                  <c:v>-28.28</c:v>
                </c:pt>
                <c:pt idx="3991">
                  <c:v>-28.251999999999999</c:v>
                </c:pt>
                <c:pt idx="3992">
                  <c:v>-28.224</c:v>
                </c:pt>
                <c:pt idx="3993">
                  <c:v>-28.196000000000002</c:v>
                </c:pt>
                <c:pt idx="3994">
                  <c:v>-28.167999999999999</c:v>
                </c:pt>
                <c:pt idx="3995">
                  <c:v>-28.14</c:v>
                </c:pt>
                <c:pt idx="3996">
                  <c:v>-28.111999999999998</c:v>
                </c:pt>
                <c:pt idx="3997">
                  <c:v>-28.084</c:v>
                </c:pt>
                <c:pt idx="3998">
                  <c:v>-28.056000000000001</c:v>
                </c:pt>
                <c:pt idx="3999">
                  <c:v>-28.027999999999999</c:v>
                </c:pt>
                <c:pt idx="4000">
                  <c:v>-28</c:v>
                </c:pt>
                <c:pt idx="4001">
                  <c:v>-27.972000000000001</c:v>
                </c:pt>
                <c:pt idx="4002">
                  <c:v>-27.943999999999999</c:v>
                </c:pt>
                <c:pt idx="4003">
                  <c:v>-27.916</c:v>
                </c:pt>
                <c:pt idx="4004">
                  <c:v>-27.888000000000002</c:v>
                </c:pt>
                <c:pt idx="4005">
                  <c:v>-27.86</c:v>
                </c:pt>
                <c:pt idx="4006">
                  <c:v>-27.832000000000001</c:v>
                </c:pt>
                <c:pt idx="4007">
                  <c:v>-27.803999999999998</c:v>
                </c:pt>
                <c:pt idx="4008">
                  <c:v>-27.776</c:v>
                </c:pt>
                <c:pt idx="4009">
                  <c:v>-27.748000000000001</c:v>
                </c:pt>
                <c:pt idx="4010">
                  <c:v>-27.72</c:v>
                </c:pt>
                <c:pt idx="4011">
                  <c:v>-27.692</c:v>
                </c:pt>
                <c:pt idx="4012">
                  <c:v>-27.664000000000001</c:v>
                </c:pt>
                <c:pt idx="4013">
                  <c:v>-27.635999999999999</c:v>
                </c:pt>
                <c:pt idx="4014">
                  <c:v>-27.608000000000001</c:v>
                </c:pt>
                <c:pt idx="4015">
                  <c:v>-27.58</c:v>
                </c:pt>
                <c:pt idx="4016">
                  <c:v>-27.552</c:v>
                </c:pt>
                <c:pt idx="4017">
                  <c:v>-27.524000000000001</c:v>
                </c:pt>
                <c:pt idx="4018">
                  <c:v>-27.495999999999999</c:v>
                </c:pt>
                <c:pt idx="4019">
                  <c:v>-27.468</c:v>
                </c:pt>
                <c:pt idx="4020">
                  <c:v>-27.44</c:v>
                </c:pt>
                <c:pt idx="4021">
                  <c:v>-27.411999999999999</c:v>
                </c:pt>
                <c:pt idx="4022">
                  <c:v>-27.384</c:v>
                </c:pt>
                <c:pt idx="4023">
                  <c:v>-27.356000000000002</c:v>
                </c:pt>
                <c:pt idx="4024">
                  <c:v>-27.327999999999999</c:v>
                </c:pt>
                <c:pt idx="4025">
                  <c:v>-27.3</c:v>
                </c:pt>
                <c:pt idx="4026">
                  <c:v>-27.271999999999998</c:v>
                </c:pt>
                <c:pt idx="4027">
                  <c:v>-27.244</c:v>
                </c:pt>
                <c:pt idx="4028">
                  <c:v>-27.216000000000001</c:v>
                </c:pt>
                <c:pt idx="4029">
                  <c:v>-27.187999999999999</c:v>
                </c:pt>
                <c:pt idx="4030">
                  <c:v>-27.16</c:v>
                </c:pt>
                <c:pt idx="4031">
                  <c:v>-27.132000000000001</c:v>
                </c:pt>
                <c:pt idx="4032">
                  <c:v>-27.103999999999999</c:v>
                </c:pt>
                <c:pt idx="4033">
                  <c:v>-27.076000000000001</c:v>
                </c:pt>
                <c:pt idx="4034">
                  <c:v>-27.047999999999998</c:v>
                </c:pt>
                <c:pt idx="4035">
                  <c:v>-27.02</c:v>
                </c:pt>
                <c:pt idx="4036">
                  <c:v>-26.992000000000001</c:v>
                </c:pt>
                <c:pt idx="4037">
                  <c:v>-26.963999999999999</c:v>
                </c:pt>
                <c:pt idx="4038">
                  <c:v>-26.936</c:v>
                </c:pt>
                <c:pt idx="4039">
                  <c:v>-26.908000000000001</c:v>
                </c:pt>
                <c:pt idx="4040">
                  <c:v>-26.88</c:v>
                </c:pt>
                <c:pt idx="4041">
                  <c:v>-26.852</c:v>
                </c:pt>
                <c:pt idx="4042">
                  <c:v>-26.824000000000002</c:v>
                </c:pt>
                <c:pt idx="4043">
                  <c:v>-26.795999999999999</c:v>
                </c:pt>
                <c:pt idx="4044">
                  <c:v>-26.768000000000001</c:v>
                </c:pt>
                <c:pt idx="4045">
                  <c:v>-26.74</c:v>
                </c:pt>
                <c:pt idx="4046">
                  <c:v>-26.712</c:v>
                </c:pt>
                <c:pt idx="4047">
                  <c:v>-26.684000000000001</c:v>
                </c:pt>
                <c:pt idx="4048">
                  <c:v>-26.655999999999999</c:v>
                </c:pt>
                <c:pt idx="4049">
                  <c:v>-26.628</c:v>
                </c:pt>
                <c:pt idx="4050">
                  <c:v>-26.6</c:v>
                </c:pt>
                <c:pt idx="4051">
                  <c:v>-26.571999999999999</c:v>
                </c:pt>
                <c:pt idx="4052">
                  <c:v>-26.544</c:v>
                </c:pt>
                <c:pt idx="4053">
                  <c:v>-26.515999999999998</c:v>
                </c:pt>
                <c:pt idx="4054">
                  <c:v>-26.488</c:v>
                </c:pt>
                <c:pt idx="4055">
                  <c:v>-26.46</c:v>
                </c:pt>
                <c:pt idx="4056">
                  <c:v>-26.431999999999999</c:v>
                </c:pt>
                <c:pt idx="4057">
                  <c:v>-26.404</c:v>
                </c:pt>
                <c:pt idx="4058">
                  <c:v>-26.376000000000001</c:v>
                </c:pt>
                <c:pt idx="4059">
                  <c:v>-26.347999999999999</c:v>
                </c:pt>
                <c:pt idx="4060">
                  <c:v>-26.32</c:v>
                </c:pt>
                <c:pt idx="4061">
                  <c:v>-26.292000000000002</c:v>
                </c:pt>
                <c:pt idx="4062">
                  <c:v>-26.263999999999999</c:v>
                </c:pt>
                <c:pt idx="4063">
                  <c:v>-26.236000000000001</c:v>
                </c:pt>
                <c:pt idx="4064">
                  <c:v>-26.207999999999998</c:v>
                </c:pt>
                <c:pt idx="4065">
                  <c:v>-26.18</c:v>
                </c:pt>
                <c:pt idx="4066">
                  <c:v>-26.152000000000001</c:v>
                </c:pt>
                <c:pt idx="4067">
                  <c:v>-26.123999999999999</c:v>
                </c:pt>
                <c:pt idx="4068">
                  <c:v>-26.096</c:v>
                </c:pt>
                <c:pt idx="4069">
                  <c:v>-26.068000000000001</c:v>
                </c:pt>
                <c:pt idx="4070">
                  <c:v>-26.04</c:v>
                </c:pt>
                <c:pt idx="4071">
                  <c:v>-26.012</c:v>
                </c:pt>
                <c:pt idx="4072">
                  <c:v>-25.984000000000002</c:v>
                </c:pt>
                <c:pt idx="4073">
                  <c:v>-25.956</c:v>
                </c:pt>
                <c:pt idx="4074">
                  <c:v>-25.928000000000001</c:v>
                </c:pt>
                <c:pt idx="4075">
                  <c:v>-25.9</c:v>
                </c:pt>
                <c:pt idx="4076">
                  <c:v>-25.872</c:v>
                </c:pt>
                <c:pt idx="4077">
                  <c:v>-25.844000000000001</c:v>
                </c:pt>
                <c:pt idx="4078">
                  <c:v>-25.815999999999999</c:v>
                </c:pt>
                <c:pt idx="4079">
                  <c:v>-25.788</c:v>
                </c:pt>
                <c:pt idx="4080">
                  <c:v>-25.76</c:v>
                </c:pt>
                <c:pt idx="4081">
                  <c:v>-25.731999999999999</c:v>
                </c:pt>
                <c:pt idx="4082">
                  <c:v>-25.704000000000001</c:v>
                </c:pt>
                <c:pt idx="4083">
                  <c:v>-25.675999999999998</c:v>
                </c:pt>
                <c:pt idx="4084">
                  <c:v>-25.648</c:v>
                </c:pt>
                <c:pt idx="4085">
                  <c:v>-25.62</c:v>
                </c:pt>
                <c:pt idx="4086">
                  <c:v>-25.591999999999999</c:v>
                </c:pt>
                <c:pt idx="4087">
                  <c:v>-25.564</c:v>
                </c:pt>
                <c:pt idx="4088">
                  <c:v>-25.536000000000001</c:v>
                </c:pt>
                <c:pt idx="4089">
                  <c:v>-25.507999999999999</c:v>
                </c:pt>
                <c:pt idx="4090">
                  <c:v>-25.48</c:v>
                </c:pt>
                <c:pt idx="4091">
                  <c:v>-25.452000000000002</c:v>
                </c:pt>
                <c:pt idx="4092">
                  <c:v>-25.423999999999999</c:v>
                </c:pt>
                <c:pt idx="4093">
                  <c:v>-25.396000000000001</c:v>
                </c:pt>
                <c:pt idx="4094">
                  <c:v>-25.367999999999999</c:v>
                </c:pt>
                <c:pt idx="4095">
                  <c:v>-25.34</c:v>
                </c:pt>
                <c:pt idx="4096">
                  <c:v>-25.312000000000001</c:v>
                </c:pt>
                <c:pt idx="4097">
                  <c:v>-25.283999999999999</c:v>
                </c:pt>
                <c:pt idx="4098">
                  <c:v>-25.256</c:v>
                </c:pt>
                <c:pt idx="4099">
                  <c:v>-25.228000000000002</c:v>
                </c:pt>
                <c:pt idx="4100">
                  <c:v>-25.2</c:v>
                </c:pt>
                <c:pt idx="4101">
                  <c:v>-25.172000000000001</c:v>
                </c:pt>
                <c:pt idx="4102">
                  <c:v>-25.143999999999998</c:v>
                </c:pt>
                <c:pt idx="4103">
                  <c:v>-25.116</c:v>
                </c:pt>
                <c:pt idx="4104">
                  <c:v>-25.088000000000001</c:v>
                </c:pt>
                <c:pt idx="4105">
                  <c:v>-25.06</c:v>
                </c:pt>
                <c:pt idx="4106">
                  <c:v>-25.032</c:v>
                </c:pt>
                <c:pt idx="4107">
                  <c:v>-25.004000000000001</c:v>
                </c:pt>
                <c:pt idx="4108">
                  <c:v>-24.975999999999999</c:v>
                </c:pt>
                <c:pt idx="4109">
                  <c:v>-24.948</c:v>
                </c:pt>
                <c:pt idx="4110">
                  <c:v>-24.92</c:v>
                </c:pt>
                <c:pt idx="4111">
                  <c:v>-24.891999999999999</c:v>
                </c:pt>
                <c:pt idx="4112">
                  <c:v>-24.864000000000001</c:v>
                </c:pt>
                <c:pt idx="4113">
                  <c:v>-24.835999999999999</c:v>
                </c:pt>
                <c:pt idx="4114">
                  <c:v>-24.808</c:v>
                </c:pt>
                <c:pt idx="4115">
                  <c:v>-24.78</c:v>
                </c:pt>
                <c:pt idx="4116">
                  <c:v>-24.751999999999999</c:v>
                </c:pt>
                <c:pt idx="4117">
                  <c:v>-24.724</c:v>
                </c:pt>
                <c:pt idx="4118">
                  <c:v>-24.696000000000002</c:v>
                </c:pt>
                <c:pt idx="4119">
                  <c:v>-24.667999999999999</c:v>
                </c:pt>
                <c:pt idx="4120">
                  <c:v>-24.64</c:v>
                </c:pt>
                <c:pt idx="4121">
                  <c:v>-24.611999999999998</c:v>
                </c:pt>
                <c:pt idx="4122">
                  <c:v>-24.584</c:v>
                </c:pt>
                <c:pt idx="4123">
                  <c:v>-24.556000000000001</c:v>
                </c:pt>
                <c:pt idx="4124">
                  <c:v>-24.527999999999999</c:v>
                </c:pt>
                <c:pt idx="4125">
                  <c:v>-24.5</c:v>
                </c:pt>
                <c:pt idx="4126">
                  <c:v>-24.472000000000001</c:v>
                </c:pt>
                <c:pt idx="4127">
                  <c:v>-24.443999999999999</c:v>
                </c:pt>
                <c:pt idx="4128">
                  <c:v>-24.416</c:v>
                </c:pt>
                <c:pt idx="4129">
                  <c:v>-24.388000000000002</c:v>
                </c:pt>
                <c:pt idx="4130">
                  <c:v>-24.36</c:v>
                </c:pt>
                <c:pt idx="4131">
                  <c:v>-24.332000000000001</c:v>
                </c:pt>
                <c:pt idx="4132">
                  <c:v>-24.303999999999998</c:v>
                </c:pt>
                <c:pt idx="4133">
                  <c:v>-24.276</c:v>
                </c:pt>
                <c:pt idx="4134">
                  <c:v>-24.248000000000001</c:v>
                </c:pt>
                <c:pt idx="4135">
                  <c:v>-24.22</c:v>
                </c:pt>
                <c:pt idx="4136">
                  <c:v>-24.192</c:v>
                </c:pt>
                <c:pt idx="4137">
                  <c:v>-24.164000000000001</c:v>
                </c:pt>
                <c:pt idx="4138">
                  <c:v>-24.135999999999999</c:v>
                </c:pt>
                <c:pt idx="4139">
                  <c:v>-24.108000000000001</c:v>
                </c:pt>
                <c:pt idx="4140">
                  <c:v>-24.08</c:v>
                </c:pt>
                <c:pt idx="4141">
                  <c:v>-24.052</c:v>
                </c:pt>
                <c:pt idx="4142">
                  <c:v>-24.024000000000001</c:v>
                </c:pt>
                <c:pt idx="4143">
                  <c:v>-23.995999999999999</c:v>
                </c:pt>
                <c:pt idx="4144">
                  <c:v>-23.968</c:v>
                </c:pt>
                <c:pt idx="4145">
                  <c:v>-23.94</c:v>
                </c:pt>
                <c:pt idx="4146">
                  <c:v>-23.911999999999999</c:v>
                </c:pt>
                <c:pt idx="4147">
                  <c:v>-23.884</c:v>
                </c:pt>
                <c:pt idx="4148">
                  <c:v>-23.856000000000002</c:v>
                </c:pt>
                <c:pt idx="4149">
                  <c:v>-23.827999999999999</c:v>
                </c:pt>
                <c:pt idx="4150">
                  <c:v>-23.8</c:v>
                </c:pt>
                <c:pt idx="4151">
                  <c:v>-23.771999999999998</c:v>
                </c:pt>
                <c:pt idx="4152">
                  <c:v>-23.744</c:v>
                </c:pt>
                <c:pt idx="4153">
                  <c:v>-23.716000000000001</c:v>
                </c:pt>
                <c:pt idx="4154">
                  <c:v>-23.687999999999999</c:v>
                </c:pt>
                <c:pt idx="4155">
                  <c:v>-23.66</c:v>
                </c:pt>
                <c:pt idx="4156">
                  <c:v>-23.632000000000001</c:v>
                </c:pt>
                <c:pt idx="4157">
                  <c:v>-23.603999999999999</c:v>
                </c:pt>
                <c:pt idx="4158">
                  <c:v>-23.576000000000001</c:v>
                </c:pt>
                <c:pt idx="4159">
                  <c:v>-23.547999999999998</c:v>
                </c:pt>
                <c:pt idx="4160">
                  <c:v>-23.52</c:v>
                </c:pt>
                <c:pt idx="4161">
                  <c:v>-23.492000000000001</c:v>
                </c:pt>
                <c:pt idx="4162">
                  <c:v>-23.463999999999999</c:v>
                </c:pt>
                <c:pt idx="4163">
                  <c:v>-23.436</c:v>
                </c:pt>
                <c:pt idx="4164">
                  <c:v>-23.408000000000001</c:v>
                </c:pt>
                <c:pt idx="4165">
                  <c:v>-23.38</c:v>
                </c:pt>
                <c:pt idx="4166">
                  <c:v>-23.352</c:v>
                </c:pt>
                <c:pt idx="4167">
                  <c:v>-23.324000000000002</c:v>
                </c:pt>
                <c:pt idx="4168">
                  <c:v>-23.295999999999999</c:v>
                </c:pt>
                <c:pt idx="4169">
                  <c:v>-23.268000000000001</c:v>
                </c:pt>
                <c:pt idx="4170">
                  <c:v>-23.24</c:v>
                </c:pt>
                <c:pt idx="4171">
                  <c:v>-23.212</c:v>
                </c:pt>
                <c:pt idx="4172">
                  <c:v>-23.184000000000001</c:v>
                </c:pt>
                <c:pt idx="4173">
                  <c:v>-23.155999999999999</c:v>
                </c:pt>
                <c:pt idx="4174">
                  <c:v>-23.128</c:v>
                </c:pt>
                <c:pt idx="4175">
                  <c:v>-23.1</c:v>
                </c:pt>
                <c:pt idx="4176">
                  <c:v>-23.071999999999999</c:v>
                </c:pt>
                <c:pt idx="4177">
                  <c:v>-23.044</c:v>
                </c:pt>
                <c:pt idx="4178">
                  <c:v>-23.015999999999998</c:v>
                </c:pt>
                <c:pt idx="4179">
                  <c:v>-22.988</c:v>
                </c:pt>
                <c:pt idx="4180">
                  <c:v>-22.96</c:v>
                </c:pt>
                <c:pt idx="4181">
                  <c:v>-22.931999999999999</c:v>
                </c:pt>
                <c:pt idx="4182">
                  <c:v>-22.904</c:v>
                </c:pt>
                <c:pt idx="4183">
                  <c:v>-22.876000000000001</c:v>
                </c:pt>
                <c:pt idx="4184">
                  <c:v>-22.847999999999999</c:v>
                </c:pt>
                <c:pt idx="4185">
                  <c:v>-22.82</c:v>
                </c:pt>
                <c:pt idx="4186">
                  <c:v>-22.792000000000002</c:v>
                </c:pt>
                <c:pt idx="4187">
                  <c:v>-22.763999999999999</c:v>
                </c:pt>
                <c:pt idx="4188">
                  <c:v>-22.736000000000001</c:v>
                </c:pt>
                <c:pt idx="4189">
                  <c:v>-22.707999999999998</c:v>
                </c:pt>
                <c:pt idx="4190">
                  <c:v>-22.68</c:v>
                </c:pt>
                <c:pt idx="4191">
                  <c:v>-22.652000000000001</c:v>
                </c:pt>
                <c:pt idx="4192">
                  <c:v>-22.623999999999999</c:v>
                </c:pt>
                <c:pt idx="4193">
                  <c:v>-22.596</c:v>
                </c:pt>
                <c:pt idx="4194">
                  <c:v>-22.568000000000001</c:v>
                </c:pt>
                <c:pt idx="4195">
                  <c:v>-22.54</c:v>
                </c:pt>
                <c:pt idx="4196">
                  <c:v>-22.512</c:v>
                </c:pt>
                <c:pt idx="4197">
                  <c:v>-22.484000000000002</c:v>
                </c:pt>
                <c:pt idx="4198">
                  <c:v>-22.456</c:v>
                </c:pt>
                <c:pt idx="4199">
                  <c:v>-22.428000000000001</c:v>
                </c:pt>
                <c:pt idx="4200">
                  <c:v>-22.4</c:v>
                </c:pt>
                <c:pt idx="4201">
                  <c:v>-22.372</c:v>
                </c:pt>
                <c:pt idx="4202">
                  <c:v>-22.344000000000001</c:v>
                </c:pt>
                <c:pt idx="4203">
                  <c:v>-22.315999999999999</c:v>
                </c:pt>
                <c:pt idx="4204">
                  <c:v>-22.288</c:v>
                </c:pt>
                <c:pt idx="4205">
                  <c:v>-22.26</c:v>
                </c:pt>
                <c:pt idx="4206">
                  <c:v>-22.231999999999999</c:v>
                </c:pt>
                <c:pt idx="4207">
                  <c:v>-22.204000000000001</c:v>
                </c:pt>
                <c:pt idx="4208">
                  <c:v>-22.175999999999998</c:v>
                </c:pt>
                <c:pt idx="4209">
                  <c:v>-22.148</c:v>
                </c:pt>
                <c:pt idx="4210">
                  <c:v>-22.12</c:v>
                </c:pt>
                <c:pt idx="4211">
                  <c:v>-22.091999999999999</c:v>
                </c:pt>
                <c:pt idx="4212">
                  <c:v>-22.064</c:v>
                </c:pt>
                <c:pt idx="4213">
                  <c:v>-22.036000000000001</c:v>
                </c:pt>
                <c:pt idx="4214">
                  <c:v>-22.007999999999999</c:v>
                </c:pt>
                <c:pt idx="4215">
                  <c:v>-21.98</c:v>
                </c:pt>
                <c:pt idx="4216">
                  <c:v>-21.952000000000002</c:v>
                </c:pt>
                <c:pt idx="4217">
                  <c:v>-21.923999999999999</c:v>
                </c:pt>
                <c:pt idx="4218">
                  <c:v>-21.896000000000001</c:v>
                </c:pt>
                <c:pt idx="4219">
                  <c:v>-21.867999999999999</c:v>
                </c:pt>
                <c:pt idx="4220">
                  <c:v>-21.84</c:v>
                </c:pt>
                <c:pt idx="4221">
                  <c:v>-21.812000000000001</c:v>
                </c:pt>
                <c:pt idx="4222">
                  <c:v>-21.783999999999999</c:v>
                </c:pt>
                <c:pt idx="4223">
                  <c:v>-21.756</c:v>
                </c:pt>
                <c:pt idx="4224">
                  <c:v>-21.728000000000002</c:v>
                </c:pt>
                <c:pt idx="4225">
                  <c:v>-21.7</c:v>
                </c:pt>
                <c:pt idx="4226">
                  <c:v>-21.672000000000001</c:v>
                </c:pt>
                <c:pt idx="4227">
                  <c:v>-21.643999999999998</c:v>
                </c:pt>
                <c:pt idx="4228">
                  <c:v>-21.616</c:v>
                </c:pt>
                <c:pt idx="4229">
                  <c:v>-21.588000000000001</c:v>
                </c:pt>
                <c:pt idx="4230">
                  <c:v>-21.56</c:v>
                </c:pt>
                <c:pt idx="4231">
                  <c:v>-21.532</c:v>
                </c:pt>
                <c:pt idx="4232">
                  <c:v>-21.504000000000001</c:v>
                </c:pt>
                <c:pt idx="4233">
                  <c:v>-21.475999999999999</c:v>
                </c:pt>
                <c:pt idx="4234">
                  <c:v>-21.448</c:v>
                </c:pt>
                <c:pt idx="4235">
                  <c:v>-21.42</c:v>
                </c:pt>
                <c:pt idx="4236">
                  <c:v>-21.391999999999999</c:v>
                </c:pt>
                <c:pt idx="4237">
                  <c:v>-21.364000000000001</c:v>
                </c:pt>
                <c:pt idx="4238">
                  <c:v>-21.335999999999999</c:v>
                </c:pt>
                <c:pt idx="4239">
                  <c:v>-21.308</c:v>
                </c:pt>
                <c:pt idx="4240">
                  <c:v>-21.28</c:v>
                </c:pt>
                <c:pt idx="4241">
                  <c:v>-21.251999999999999</c:v>
                </c:pt>
                <c:pt idx="4242">
                  <c:v>-21.224</c:v>
                </c:pt>
                <c:pt idx="4243">
                  <c:v>-21.196000000000002</c:v>
                </c:pt>
                <c:pt idx="4244">
                  <c:v>-21.167999999999999</c:v>
                </c:pt>
                <c:pt idx="4245">
                  <c:v>-21.14</c:v>
                </c:pt>
                <c:pt idx="4246">
                  <c:v>-21.111999999999998</c:v>
                </c:pt>
                <c:pt idx="4247">
                  <c:v>-21.084</c:v>
                </c:pt>
                <c:pt idx="4248">
                  <c:v>-21.056000000000001</c:v>
                </c:pt>
                <c:pt idx="4249">
                  <c:v>-21.027999999999999</c:v>
                </c:pt>
                <c:pt idx="4250">
                  <c:v>-21</c:v>
                </c:pt>
                <c:pt idx="4251">
                  <c:v>-20.972000000000001</c:v>
                </c:pt>
                <c:pt idx="4252">
                  <c:v>-20.943999999999999</c:v>
                </c:pt>
                <c:pt idx="4253">
                  <c:v>-20.916</c:v>
                </c:pt>
                <c:pt idx="4254">
                  <c:v>-20.888000000000002</c:v>
                </c:pt>
                <c:pt idx="4255">
                  <c:v>-20.86</c:v>
                </c:pt>
                <c:pt idx="4256">
                  <c:v>-20.832000000000001</c:v>
                </c:pt>
                <c:pt idx="4257">
                  <c:v>-20.803999999999998</c:v>
                </c:pt>
                <c:pt idx="4258">
                  <c:v>-20.776</c:v>
                </c:pt>
                <c:pt idx="4259">
                  <c:v>-20.748000000000001</c:v>
                </c:pt>
                <c:pt idx="4260">
                  <c:v>-20.72</c:v>
                </c:pt>
                <c:pt idx="4261">
                  <c:v>-20.692</c:v>
                </c:pt>
                <c:pt idx="4262">
                  <c:v>-20.664000000000001</c:v>
                </c:pt>
                <c:pt idx="4263">
                  <c:v>-20.635999999999999</c:v>
                </c:pt>
                <c:pt idx="4264">
                  <c:v>-20.608000000000001</c:v>
                </c:pt>
                <c:pt idx="4265">
                  <c:v>-20.58</c:v>
                </c:pt>
                <c:pt idx="4266">
                  <c:v>-20.552</c:v>
                </c:pt>
                <c:pt idx="4267">
                  <c:v>-20.524000000000001</c:v>
                </c:pt>
                <c:pt idx="4268">
                  <c:v>-20.495999999999999</c:v>
                </c:pt>
                <c:pt idx="4269">
                  <c:v>-20.468</c:v>
                </c:pt>
                <c:pt idx="4270">
                  <c:v>-20.440000000000001</c:v>
                </c:pt>
                <c:pt idx="4271">
                  <c:v>-20.411999999999999</c:v>
                </c:pt>
                <c:pt idx="4272">
                  <c:v>-20.384</c:v>
                </c:pt>
                <c:pt idx="4273">
                  <c:v>-20.356000000000002</c:v>
                </c:pt>
                <c:pt idx="4274">
                  <c:v>-20.327999999999999</c:v>
                </c:pt>
                <c:pt idx="4275">
                  <c:v>-20.3</c:v>
                </c:pt>
                <c:pt idx="4276">
                  <c:v>-20.271999999999998</c:v>
                </c:pt>
                <c:pt idx="4277">
                  <c:v>-20.244</c:v>
                </c:pt>
                <c:pt idx="4278">
                  <c:v>-20.216000000000001</c:v>
                </c:pt>
                <c:pt idx="4279">
                  <c:v>-20.187999999999999</c:v>
                </c:pt>
                <c:pt idx="4280">
                  <c:v>-20.16</c:v>
                </c:pt>
                <c:pt idx="4281">
                  <c:v>-20.132000000000001</c:v>
                </c:pt>
                <c:pt idx="4282">
                  <c:v>-20.103999999999999</c:v>
                </c:pt>
                <c:pt idx="4283">
                  <c:v>-20.076000000000001</c:v>
                </c:pt>
                <c:pt idx="4284">
                  <c:v>-20.047999999999998</c:v>
                </c:pt>
                <c:pt idx="4285">
                  <c:v>-20.02</c:v>
                </c:pt>
                <c:pt idx="4286">
                  <c:v>-19.992000000000001</c:v>
                </c:pt>
                <c:pt idx="4287">
                  <c:v>-19.963999999999999</c:v>
                </c:pt>
                <c:pt idx="4288">
                  <c:v>-19.936</c:v>
                </c:pt>
                <c:pt idx="4289">
                  <c:v>-19.908000000000001</c:v>
                </c:pt>
                <c:pt idx="4290">
                  <c:v>-19.88</c:v>
                </c:pt>
                <c:pt idx="4291">
                  <c:v>-19.852</c:v>
                </c:pt>
                <c:pt idx="4292">
                  <c:v>-19.824000000000002</c:v>
                </c:pt>
                <c:pt idx="4293">
                  <c:v>-19.795999999999999</c:v>
                </c:pt>
                <c:pt idx="4294">
                  <c:v>-19.768000000000001</c:v>
                </c:pt>
                <c:pt idx="4295">
                  <c:v>-19.739999999999998</c:v>
                </c:pt>
                <c:pt idx="4296">
                  <c:v>-19.712</c:v>
                </c:pt>
                <c:pt idx="4297">
                  <c:v>-19.684000000000001</c:v>
                </c:pt>
                <c:pt idx="4298">
                  <c:v>-19.655999999999999</c:v>
                </c:pt>
                <c:pt idx="4299">
                  <c:v>-19.628</c:v>
                </c:pt>
                <c:pt idx="4300">
                  <c:v>-19.600000000000001</c:v>
                </c:pt>
                <c:pt idx="4301">
                  <c:v>-19.571999999999999</c:v>
                </c:pt>
                <c:pt idx="4302">
                  <c:v>-19.544</c:v>
                </c:pt>
                <c:pt idx="4303">
                  <c:v>-19.515999999999998</c:v>
                </c:pt>
                <c:pt idx="4304">
                  <c:v>-19.488</c:v>
                </c:pt>
                <c:pt idx="4305">
                  <c:v>-19.46</c:v>
                </c:pt>
                <c:pt idx="4306">
                  <c:v>-19.431999999999999</c:v>
                </c:pt>
                <c:pt idx="4307">
                  <c:v>-19.404</c:v>
                </c:pt>
                <c:pt idx="4308">
                  <c:v>-19.376000000000001</c:v>
                </c:pt>
                <c:pt idx="4309">
                  <c:v>-19.347999999999999</c:v>
                </c:pt>
                <c:pt idx="4310">
                  <c:v>-19.32</c:v>
                </c:pt>
                <c:pt idx="4311">
                  <c:v>-19.292000000000002</c:v>
                </c:pt>
                <c:pt idx="4312">
                  <c:v>-19.263999999999999</c:v>
                </c:pt>
                <c:pt idx="4313">
                  <c:v>-19.236000000000001</c:v>
                </c:pt>
                <c:pt idx="4314">
                  <c:v>-19.207999999999998</c:v>
                </c:pt>
                <c:pt idx="4315">
                  <c:v>-19.18</c:v>
                </c:pt>
                <c:pt idx="4316">
                  <c:v>-19.152000000000001</c:v>
                </c:pt>
                <c:pt idx="4317">
                  <c:v>-19.123999999999999</c:v>
                </c:pt>
                <c:pt idx="4318">
                  <c:v>-19.096</c:v>
                </c:pt>
                <c:pt idx="4319">
                  <c:v>-19.068000000000001</c:v>
                </c:pt>
                <c:pt idx="4320">
                  <c:v>-19.04</c:v>
                </c:pt>
                <c:pt idx="4321">
                  <c:v>-19.012</c:v>
                </c:pt>
                <c:pt idx="4322">
                  <c:v>-18.984000000000002</c:v>
                </c:pt>
                <c:pt idx="4323">
                  <c:v>-18.956</c:v>
                </c:pt>
                <c:pt idx="4324">
                  <c:v>-18.928000000000001</c:v>
                </c:pt>
                <c:pt idx="4325">
                  <c:v>-18.899999999999999</c:v>
                </c:pt>
                <c:pt idx="4326">
                  <c:v>-18.872</c:v>
                </c:pt>
                <c:pt idx="4327">
                  <c:v>-18.844000000000001</c:v>
                </c:pt>
                <c:pt idx="4328">
                  <c:v>-18.815999999999999</c:v>
                </c:pt>
                <c:pt idx="4329">
                  <c:v>-18.788</c:v>
                </c:pt>
                <c:pt idx="4330">
                  <c:v>-18.760000000000002</c:v>
                </c:pt>
                <c:pt idx="4331">
                  <c:v>-18.731999999999999</c:v>
                </c:pt>
                <c:pt idx="4332">
                  <c:v>-18.704000000000001</c:v>
                </c:pt>
                <c:pt idx="4333">
                  <c:v>-18.675999999999998</c:v>
                </c:pt>
                <c:pt idx="4334">
                  <c:v>-18.648</c:v>
                </c:pt>
                <c:pt idx="4335">
                  <c:v>-18.62</c:v>
                </c:pt>
                <c:pt idx="4336">
                  <c:v>-18.591999999999999</c:v>
                </c:pt>
                <c:pt idx="4337">
                  <c:v>-18.564</c:v>
                </c:pt>
                <c:pt idx="4338">
                  <c:v>-18.536000000000001</c:v>
                </c:pt>
                <c:pt idx="4339">
                  <c:v>-18.507999999999999</c:v>
                </c:pt>
                <c:pt idx="4340">
                  <c:v>-18.48</c:v>
                </c:pt>
                <c:pt idx="4341">
                  <c:v>-18.452000000000002</c:v>
                </c:pt>
                <c:pt idx="4342">
                  <c:v>-18.423999999999999</c:v>
                </c:pt>
                <c:pt idx="4343">
                  <c:v>-18.396000000000001</c:v>
                </c:pt>
                <c:pt idx="4344">
                  <c:v>-18.367999999999999</c:v>
                </c:pt>
                <c:pt idx="4345">
                  <c:v>-18.34</c:v>
                </c:pt>
                <c:pt idx="4346">
                  <c:v>-18.312000000000001</c:v>
                </c:pt>
                <c:pt idx="4347">
                  <c:v>-18.283999999999999</c:v>
                </c:pt>
                <c:pt idx="4348">
                  <c:v>-18.256</c:v>
                </c:pt>
                <c:pt idx="4349">
                  <c:v>-18.228000000000002</c:v>
                </c:pt>
                <c:pt idx="4350">
                  <c:v>-18.2</c:v>
                </c:pt>
                <c:pt idx="4351">
                  <c:v>-18.172000000000001</c:v>
                </c:pt>
                <c:pt idx="4352">
                  <c:v>-18.143999999999998</c:v>
                </c:pt>
                <c:pt idx="4353">
                  <c:v>-18.116</c:v>
                </c:pt>
                <c:pt idx="4354">
                  <c:v>-18.088000000000001</c:v>
                </c:pt>
                <c:pt idx="4355">
                  <c:v>-18.059999999999999</c:v>
                </c:pt>
                <c:pt idx="4356">
                  <c:v>-18.032</c:v>
                </c:pt>
                <c:pt idx="4357">
                  <c:v>-18.004000000000001</c:v>
                </c:pt>
                <c:pt idx="4358">
                  <c:v>-17.975999999999999</c:v>
                </c:pt>
                <c:pt idx="4359">
                  <c:v>-17.948</c:v>
                </c:pt>
                <c:pt idx="4360">
                  <c:v>-17.920000000000002</c:v>
                </c:pt>
                <c:pt idx="4361">
                  <c:v>-17.891999999999999</c:v>
                </c:pt>
                <c:pt idx="4362">
                  <c:v>-17.864000000000001</c:v>
                </c:pt>
                <c:pt idx="4363">
                  <c:v>-17.835999999999999</c:v>
                </c:pt>
                <c:pt idx="4364">
                  <c:v>-17.808</c:v>
                </c:pt>
                <c:pt idx="4365">
                  <c:v>-17.78</c:v>
                </c:pt>
                <c:pt idx="4366">
                  <c:v>-17.751999999999999</c:v>
                </c:pt>
                <c:pt idx="4367">
                  <c:v>-17.724</c:v>
                </c:pt>
                <c:pt idx="4368">
                  <c:v>-17.696000000000002</c:v>
                </c:pt>
                <c:pt idx="4369">
                  <c:v>-17.667999999999999</c:v>
                </c:pt>
                <c:pt idx="4370">
                  <c:v>-17.64</c:v>
                </c:pt>
                <c:pt idx="4371">
                  <c:v>-17.611999999999998</c:v>
                </c:pt>
                <c:pt idx="4372">
                  <c:v>-17.584</c:v>
                </c:pt>
                <c:pt idx="4373">
                  <c:v>-17.556000000000001</c:v>
                </c:pt>
                <c:pt idx="4374">
                  <c:v>-17.527999999999999</c:v>
                </c:pt>
                <c:pt idx="4375">
                  <c:v>-17.5</c:v>
                </c:pt>
                <c:pt idx="4376">
                  <c:v>-17.472000000000001</c:v>
                </c:pt>
                <c:pt idx="4377">
                  <c:v>-17.443999999999999</c:v>
                </c:pt>
                <c:pt idx="4378">
                  <c:v>-17.416</c:v>
                </c:pt>
                <c:pt idx="4379">
                  <c:v>-17.388000000000002</c:v>
                </c:pt>
                <c:pt idx="4380">
                  <c:v>-17.36</c:v>
                </c:pt>
                <c:pt idx="4381">
                  <c:v>-17.332000000000001</c:v>
                </c:pt>
                <c:pt idx="4382">
                  <c:v>-17.303999999999998</c:v>
                </c:pt>
                <c:pt idx="4383">
                  <c:v>-17.276</c:v>
                </c:pt>
                <c:pt idx="4384">
                  <c:v>-17.248000000000001</c:v>
                </c:pt>
                <c:pt idx="4385">
                  <c:v>-17.22</c:v>
                </c:pt>
                <c:pt idx="4386">
                  <c:v>-17.192</c:v>
                </c:pt>
                <c:pt idx="4387">
                  <c:v>-17.164000000000001</c:v>
                </c:pt>
                <c:pt idx="4388">
                  <c:v>-17.135999999999999</c:v>
                </c:pt>
                <c:pt idx="4389">
                  <c:v>-17.108000000000001</c:v>
                </c:pt>
                <c:pt idx="4390">
                  <c:v>-17.079999999999998</c:v>
                </c:pt>
                <c:pt idx="4391">
                  <c:v>-17.052</c:v>
                </c:pt>
                <c:pt idx="4392">
                  <c:v>-17.024000000000001</c:v>
                </c:pt>
                <c:pt idx="4393">
                  <c:v>-16.995999999999999</c:v>
                </c:pt>
                <c:pt idx="4394">
                  <c:v>-16.968</c:v>
                </c:pt>
                <c:pt idx="4395">
                  <c:v>-16.940000000000001</c:v>
                </c:pt>
                <c:pt idx="4396">
                  <c:v>-16.911999999999999</c:v>
                </c:pt>
                <c:pt idx="4397">
                  <c:v>-16.884</c:v>
                </c:pt>
                <c:pt idx="4398">
                  <c:v>-16.856000000000002</c:v>
                </c:pt>
                <c:pt idx="4399">
                  <c:v>-16.827999999999999</c:v>
                </c:pt>
                <c:pt idx="4400">
                  <c:v>-16.8</c:v>
                </c:pt>
                <c:pt idx="4401">
                  <c:v>-16.771999999999998</c:v>
                </c:pt>
                <c:pt idx="4402">
                  <c:v>-16.744</c:v>
                </c:pt>
                <c:pt idx="4403">
                  <c:v>-16.716000000000001</c:v>
                </c:pt>
                <c:pt idx="4404">
                  <c:v>-16.687999999999999</c:v>
                </c:pt>
                <c:pt idx="4405">
                  <c:v>-16.66</c:v>
                </c:pt>
                <c:pt idx="4406">
                  <c:v>-16.632000000000001</c:v>
                </c:pt>
                <c:pt idx="4407">
                  <c:v>-16.603999999999999</c:v>
                </c:pt>
                <c:pt idx="4408">
                  <c:v>-16.576000000000001</c:v>
                </c:pt>
                <c:pt idx="4409">
                  <c:v>-16.547999999999998</c:v>
                </c:pt>
                <c:pt idx="4410">
                  <c:v>-16.52</c:v>
                </c:pt>
                <c:pt idx="4411">
                  <c:v>-16.492000000000001</c:v>
                </c:pt>
                <c:pt idx="4412">
                  <c:v>-16.463999999999999</c:v>
                </c:pt>
                <c:pt idx="4413">
                  <c:v>-16.436</c:v>
                </c:pt>
                <c:pt idx="4414">
                  <c:v>-16.408000000000001</c:v>
                </c:pt>
                <c:pt idx="4415">
                  <c:v>-16.38</c:v>
                </c:pt>
                <c:pt idx="4416">
                  <c:v>-16.352</c:v>
                </c:pt>
                <c:pt idx="4417">
                  <c:v>-16.324000000000002</c:v>
                </c:pt>
                <c:pt idx="4418">
                  <c:v>-16.295999999999999</c:v>
                </c:pt>
                <c:pt idx="4419">
                  <c:v>-16.268000000000001</c:v>
                </c:pt>
                <c:pt idx="4420">
                  <c:v>-16.239999999999998</c:v>
                </c:pt>
                <c:pt idx="4421">
                  <c:v>-16.212</c:v>
                </c:pt>
                <c:pt idx="4422">
                  <c:v>-16.184000000000001</c:v>
                </c:pt>
                <c:pt idx="4423">
                  <c:v>-16.155999999999999</c:v>
                </c:pt>
                <c:pt idx="4424">
                  <c:v>-16.128</c:v>
                </c:pt>
                <c:pt idx="4425">
                  <c:v>-16.100000000000001</c:v>
                </c:pt>
                <c:pt idx="4426">
                  <c:v>-16.071999999999999</c:v>
                </c:pt>
                <c:pt idx="4427">
                  <c:v>-16.044</c:v>
                </c:pt>
                <c:pt idx="4428">
                  <c:v>-16.015999999999998</c:v>
                </c:pt>
                <c:pt idx="4429">
                  <c:v>-15.988</c:v>
                </c:pt>
                <c:pt idx="4430">
                  <c:v>-15.96</c:v>
                </c:pt>
                <c:pt idx="4431">
                  <c:v>-15.932</c:v>
                </c:pt>
                <c:pt idx="4432">
                  <c:v>-15.904</c:v>
                </c:pt>
                <c:pt idx="4433">
                  <c:v>-15.875999999999999</c:v>
                </c:pt>
                <c:pt idx="4434">
                  <c:v>-15.848000000000001</c:v>
                </c:pt>
                <c:pt idx="4435">
                  <c:v>-15.82</c:v>
                </c:pt>
                <c:pt idx="4436">
                  <c:v>-15.792</c:v>
                </c:pt>
                <c:pt idx="4437">
                  <c:v>-15.763999999999999</c:v>
                </c:pt>
                <c:pt idx="4438">
                  <c:v>-15.736000000000001</c:v>
                </c:pt>
                <c:pt idx="4439">
                  <c:v>-15.708</c:v>
                </c:pt>
                <c:pt idx="4440">
                  <c:v>-15.68</c:v>
                </c:pt>
                <c:pt idx="4441">
                  <c:v>-15.651999999999999</c:v>
                </c:pt>
                <c:pt idx="4442">
                  <c:v>-15.624000000000001</c:v>
                </c:pt>
                <c:pt idx="4443">
                  <c:v>-15.596</c:v>
                </c:pt>
                <c:pt idx="4444">
                  <c:v>-15.568</c:v>
                </c:pt>
                <c:pt idx="4445">
                  <c:v>-15.54</c:v>
                </c:pt>
                <c:pt idx="4446">
                  <c:v>-15.512</c:v>
                </c:pt>
                <c:pt idx="4447">
                  <c:v>-15.484</c:v>
                </c:pt>
                <c:pt idx="4448">
                  <c:v>-15.456</c:v>
                </c:pt>
                <c:pt idx="4449">
                  <c:v>-15.428000000000001</c:v>
                </c:pt>
                <c:pt idx="4450">
                  <c:v>-15.4</c:v>
                </c:pt>
                <c:pt idx="4451">
                  <c:v>-15.372</c:v>
                </c:pt>
                <c:pt idx="4452">
                  <c:v>-15.343999999999999</c:v>
                </c:pt>
                <c:pt idx="4453">
                  <c:v>-15.316000000000001</c:v>
                </c:pt>
                <c:pt idx="4454">
                  <c:v>-15.288</c:v>
                </c:pt>
                <c:pt idx="4455">
                  <c:v>-15.26</c:v>
                </c:pt>
                <c:pt idx="4456">
                  <c:v>-15.231999999999999</c:v>
                </c:pt>
                <c:pt idx="4457">
                  <c:v>-15.204000000000001</c:v>
                </c:pt>
                <c:pt idx="4458">
                  <c:v>-15.176</c:v>
                </c:pt>
                <c:pt idx="4459">
                  <c:v>-15.148</c:v>
                </c:pt>
                <c:pt idx="4460">
                  <c:v>-15.12</c:v>
                </c:pt>
                <c:pt idx="4461">
                  <c:v>-15.092000000000001</c:v>
                </c:pt>
                <c:pt idx="4462">
                  <c:v>-15.064</c:v>
                </c:pt>
                <c:pt idx="4463">
                  <c:v>-15.036</c:v>
                </c:pt>
                <c:pt idx="4464">
                  <c:v>-15.007999999999999</c:v>
                </c:pt>
                <c:pt idx="4465">
                  <c:v>-14.98</c:v>
                </c:pt>
                <c:pt idx="4466">
                  <c:v>-14.952</c:v>
                </c:pt>
                <c:pt idx="4467">
                  <c:v>-14.923999999999999</c:v>
                </c:pt>
                <c:pt idx="4468">
                  <c:v>-14.896000000000001</c:v>
                </c:pt>
                <c:pt idx="4469">
                  <c:v>-14.868</c:v>
                </c:pt>
                <c:pt idx="4470">
                  <c:v>-14.84</c:v>
                </c:pt>
                <c:pt idx="4471">
                  <c:v>-14.811999999999999</c:v>
                </c:pt>
                <c:pt idx="4472">
                  <c:v>-14.784000000000001</c:v>
                </c:pt>
                <c:pt idx="4473">
                  <c:v>-14.756</c:v>
                </c:pt>
                <c:pt idx="4474">
                  <c:v>-14.728</c:v>
                </c:pt>
                <c:pt idx="4475">
                  <c:v>-14.7</c:v>
                </c:pt>
                <c:pt idx="4476">
                  <c:v>-14.672000000000001</c:v>
                </c:pt>
                <c:pt idx="4477">
                  <c:v>-14.644</c:v>
                </c:pt>
                <c:pt idx="4478">
                  <c:v>-14.616</c:v>
                </c:pt>
                <c:pt idx="4479">
                  <c:v>-14.587999999999999</c:v>
                </c:pt>
                <c:pt idx="4480">
                  <c:v>-14.56</c:v>
                </c:pt>
                <c:pt idx="4481">
                  <c:v>-14.532</c:v>
                </c:pt>
                <c:pt idx="4482">
                  <c:v>-14.504</c:v>
                </c:pt>
                <c:pt idx="4483">
                  <c:v>-14.476000000000001</c:v>
                </c:pt>
                <c:pt idx="4484">
                  <c:v>-14.448</c:v>
                </c:pt>
                <c:pt idx="4485">
                  <c:v>-14.42</c:v>
                </c:pt>
                <c:pt idx="4486">
                  <c:v>-14.391999999999999</c:v>
                </c:pt>
                <c:pt idx="4487">
                  <c:v>-14.364000000000001</c:v>
                </c:pt>
                <c:pt idx="4488">
                  <c:v>-14.336</c:v>
                </c:pt>
                <c:pt idx="4489">
                  <c:v>-14.308</c:v>
                </c:pt>
                <c:pt idx="4490">
                  <c:v>-14.28</c:v>
                </c:pt>
                <c:pt idx="4491">
                  <c:v>-14.252000000000001</c:v>
                </c:pt>
                <c:pt idx="4492">
                  <c:v>-14.224</c:v>
                </c:pt>
                <c:pt idx="4493">
                  <c:v>-14.196</c:v>
                </c:pt>
                <c:pt idx="4494">
                  <c:v>-14.167999999999999</c:v>
                </c:pt>
                <c:pt idx="4495">
                  <c:v>-14.14</c:v>
                </c:pt>
                <c:pt idx="4496">
                  <c:v>-14.112</c:v>
                </c:pt>
                <c:pt idx="4497">
                  <c:v>-14.084</c:v>
                </c:pt>
                <c:pt idx="4498">
                  <c:v>-14.055999999999999</c:v>
                </c:pt>
                <c:pt idx="4499">
                  <c:v>-14.028</c:v>
                </c:pt>
                <c:pt idx="4500">
                  <c:v>-14</c:v>
                </c:pt>
                <c:pt idx="4501">
                  <c:v>-13.972</c:v>
                </c:pt>
                <c:pt idx="4502">
                  <c:v>-13.944000000000001</c:v>
                </c:pt>
                <c:pt idx="4503">
                  <c:v>-13.916</c:v>
                </c:pt>
                <c:pt idx="4504">
                  <c:v>-13.888</c:v>
                </c:pt>
                <c:pt idx="4505">
                  <c:v>-13.86</c:v>
                </c:pt>
                <c:pt idx="4506">
                  <c:v>-13.832000000000001</c:v>
                </c:pt>
                <c:pt idx="4507">
                  <c:v>-13.804</c:v>
                </c:pt>
                <c:pt idx="4508">
                  <c:v>-13.776</c:v>
                </c:pt>
                <c:pt idx="4509">
                  <c:v>-13.747999999999999</c:v>
                </c:pt>
                <c:pt idx="4510">
                  <c:v>-13.72</c:v>
                </c:pt>
                <c:pt idx="4511">
                  <c:v>-13.692</c:v>
                </c:pt>
                <c:pt idx="4512">
                  <c:v>-13.664</c:v>
                </c:pt>
                <c:pt idx="4513">
                  <c:v>-13.635999999999999</c:v>
                </c:pt>
                <c:pt idx="4514">
                  <c:v>-13.608000000000001</c:v>
                </c:pt>
                <c:pt idx="4515">
                  <c:v>-13.58</c:v>
                </c:pt>
                <c:pt idx="4516">
                  <c:v>-13.552</c:v>
                </c:pt>
                <c:pt idx="4517">
                  <c:v>-13.523999999999999</c:v>
                </c:pt>
                <c:pt idx="4518">
                  <c:v>-13.496</c:v>
                </c:pt>
                <c:pt idx="4519">
                  <c:v>-13.468</c:v>
                </c:pt>
                <c:pt idx="4520">
                  <c:v>-13.44</c:v>
                </c:pt>
                <c:pt idx="4521">
                  <c:v>-13.412000000000001</c:v>
                </c:pt>
                <c:pt idx="4522">
                  <c:v>-13.384</c:v>
                </c:pt>
                <c:pt idx="4523">
                  <c:v>-13.356</c:v>
                </c:pt>
                <c:pt idx="4524">
                  <c:v>-13.327999999999999</c:v>
                </c:pt>
                <c:pt idx="4525">
                  <c:v>-13.3</c:v>
                </c:pt>
                <c:pt idx="4526">
                  <c:v>-13.272</c:v>
                </c:pt>
                <c:pt idx="4527">
                  <c:v>-13.244</c:v>
                </c:pt>
                <c:pt idx="4528">
                  <c:v>-13.215999999999999</c:v>
                </c:pt>
                <c:pt idx="4529">
                  <c:v>-13.188000000000001</c:v>
                </c:pt>
                <c:pt idx="4530">
                  <c:v>-13.16</c:v>
                </c:pt>
                <c:pt idx="4531">
                  <c:v>-13.132</c:v>
                </c:pt>
                <c:pt idx="4532">
                  <c:v>-13.103999999999999</c:v>
                </c:pt>
                <c:pt idx="4533">
                  <c:v>-13.076000000000001</c:v>
                </c:pt>
                <c:pt idx="4534">
                  <c:v>-13.048</c:v>
                </c:pt>
                <c:pt idx="4535">
                  <c:v>-13.02</c:v>
                </c:pt>
                <c:pt idx="4536">
                  <c:v>-12.992000000000001</c:v>
                </c:pt>
                <c:pt idx="4537">
                  <c:v>-12.964</c:v>
                </c:pt>
                <c:pt idx="4538">
                  <c:v>-12.936</c:v>
                </c:pt>
                <c:pt idx="4539">
                  <c:v>-12.907999999999999</c:v>
                </c:pt>
                <c:pt idx="4540">
                  <c:v>-12.88</c:v>
                </c:pt>
                <c:pt idx="4541">
                  <c:v>-12.852</c:v>
                </c:pt>
                <c:pt idx="4542">
                  <c:v>-12.824</c:v>
                </c:pt>
                <c:pt idx="4543">
                  <c:v>-12.795999999999999</c:v>
                </c:pt>
                <c:pt idx="4544">
                  <c:v>-12.768000000000001</c:v>
                </c:pt>
                <c:pt idx="4545">
                  <c:v>-12.74</c:v>
                </c:pt>
                <c:pt idx="4546">
                  <c:v>-12.712</c:v>
                </c:pt>
                <c:pt idx="4547">
                  <c:v>-12.683999999999999</c:v>
                </c:pt>
                <c:pt idx="4548">
                  <c:v>-12.656000000000001</c:v>
                </c:pt>
                <c:pt idx="4549">
                  <c:v>-12.628</c:v>
                </c:pt>
                <c:pt idx="4550">
                  <c:v>-12.6</c:v>
                </c:pt>
                <c:pt idx="4551">
                  <c:v>-12.571999999999999</c:v>
                </c:pt>
                <c:pt idx="4552">
                  <c:v>-12.544</c:v>
                </c:pt>
                <c:pt idx="4553">
                  <c:v>-12.516</c:v>
                </c:pt>
                <c:pt idx="4554">
                  <c:v>-12.488</c:v>
                </c:pt>
                <c:pt idx="4555">
                  <c:v>-12.46</c:v>
                </c:pt>
                <c:pt idx="4556">
                  <c:v>-12.432</c:v>
                </c:pt>
                <c:pt idx="4557">
                  <c:v>-12.404</c:v>
                </c:pt>
                <c:pt idx="4558">
                  <c:v>-12.375999999999999</c:v>
                </c:pt>
                <c:pt idx="4559">
                  <c:v>-12.348000000000001</c:v>
                </c:pt>
                <c:pt idx="4560">
                  <c:v>-12.32</c:v>
                </c:pt>
                <c:pt idx="4561">
                  <c:v>-12.292</c:v>
                </c:pt>
                <c:pt idx="4562">
                  <c:v>-12.263999999999999</c:v>
                </c:pt>
                <c:pt idx="4563">
                  <c:v>-12.236000000000001</c:v>
                </c:pt>
                <c:pt idx="4564">
                  <c:v>-12.208</c:v>
                </c:pt>
                <c:pt idx="4565">
                  <c:v>-12.18</c:v>
                </c:pt>
                <c:pt idx="4566">
                  <c:v>-12.151999999999999</c:v>
                </c:pt>
                <c:pt idx="4567">
                  <c:v>-12.124000000000001</c:v>
                </c:pt>
                <c:pt idx="4568">
                  <c:v>-12.096</c:v>
                </c:pt>
                <c:pt idx="4569">
                  <c:v>-12.068</c:v>
                </c:pt>
                <c:pt idx="4570">
                  <c:v>-12.04</c:v>
                </c:pt>
                <c:pt idx="4571">
                  <c:v>-12.012</c:v>
                </c:pt>
                <c:pt idx="4572">
                  <c:v>-11.984</c:v>
                </c:pt>
                <c:pt idx="4573">
                  <c:v>-11.956</c:v>
                </c:pt>
                <c:pt idx="4574">
                  <c:v>-11.928000000000001</c:v>
                </c:pt>
                <c:pt idx="4575">
                  <c:v>-11.9</c:v>
                </c:pt>
                <c:pt idx="4576">
                  <c:v>-11.872</c:v>
                </c:pt>
                <c:pt idx="4577">
                  <c:v>-11.843999999999999</c:v>
                </c:pt>
                <c:pt idx="4578">
                  <c:v>-11.816000000000001</c:v>
                </c:pt>
                <c:pt idx="4579">
                  <c:v>-11.788</c:v>
                </c:pt>
                <c:pt idx="4580">
                  <c:v>-11.76</c:v>
                </c:pt>
                <c:pt idx="4581">
                  <c:v>-11.731999999999999</c:v>
                </c:pt>
                <c:pt idx="4582">
                  <c:v>-11.704000000000001</c:v>
                </c:pt>
                <c:pt idx="4583">
                  <c:v>-11.676</c:v>
                </c:pt>
                <c:pt idx="4584">
                  <c:v>-11.648</c:v>
                </c:pt>
                <c:pt idx="4585">
                  <c:v>-11.62</c:v>
                </c:pt>
                <c:pt idx="4586">
                  <c:v>-11.592000000000001</c:v>
                </c:pt>
                <c:pt idx="4587">
                  <c:v>-11.564</c:v>
                </c:pt>
                <c:pt idx="4588">
                  <c:v>-11.536</c:v>
                </c:pt>
                <c:pt idx="4589">
                  <c:v>-11.507999999999999</c:v>
                </c:pt>
                <c:pt idx="4590">
                  <c:v>-11.48</c:v>
                </c:pt>
                <c:pt idx="4591">
                  <c:v>-11.452</c:v>
                </c:pt>
                <c:pt idx="4592">
                  <c:v>-11.423999999999999</c:v>
                </c:pt>
                <c:pt idx="4593">
                  <c:v>-11.396000000000001</c:v>
                </c:pt>
                <c:pt idx="4594">
                  <c:v>-11.368</c:v>
                </c:pt>
                <c:pt idx="4595">
                  <c:v>-11.34</c:v>
                </c:pt>
                <c:pt idx="4596">
                  <c:v>-11.311999999999999</c:v>
                </c:pt>
                <c:pt idx="4597">
                  <c:v>-11.284000000000001</c:v>
                </c:pt>
                <c:pt idx="4598">
                  <c:v>-11.256</c:v>
                </c:pt>
                <c:pt idx="4599">
                  <c:v>-11.228</c:v>
                </c:pt>
                <c:pt idx="4600">
                  <c:v>-11.2</c:v>
                </c:pt>
                <c:pt idx="4601">
                  <c:v>-11.172000000000001</c:v>
                </c:pt>
                <c:pt idx="4602">
                  <c:v>-11.144</c:v>
                </c:pt>
                <c:pt idx="4603">
                  <c:v>-11.116</c:v>
                </c:pt>
                <c:pt idx="4604">
                  <c:v>-11.087999999999999</c:v>
                </c:pt>
                <c:pt idx="4605">
                  <c:v>-11.06</c:v>
                </c:pt>
                <c:pt idx="4606">
                  <c:v>-11.032</c:v>
                </c:pt>
                <c:pt idx="4607">
                  <c:v>-11.004</c:v>
                </c:pt>
                <c:pt idx="4608">
                  <c:v>-10.976000000000001</c:v>
                </c:pt>
                <c:pt idx="4609">
                  <c:v>-10.948</c:v>
                </c:pt>
                <c:pt idx="4610">
                  <c:v>-10.92</c:v>
                </c:pt>
                <c:pt idx="4611">
                  <c:v>-10.891999999999999</c:v>
                </c:pt>
                <c:pt idx="4612">
                  <c:v>-10.864000000000001</c:v>
                </c:pt>
                <c:pt idx="4613">
                  <c:v>-10.836</c:v>
                </c:pt>
                <c:pt idx="4614">
                  <c:v>-10.808</c:v>
                </c:pt>
                <c:pt idx="4615">
                  <c:v>-10.78</c:v>
                </c:pt>
                <c:pt idx="4616">
                  <c:v>-10.752000000000001</c:v>
                </c:pt>
                <c:pt idx="4617">
                  <c:v>-10.724</c:v>
                </c:pt>
                <c:pt idx="4618">
                  <c:v>-10.696</c:v>
                </c:pt>
                <c:pt idx="4619">
                  <c:v>-10.667999999999999</c:v>
                </c:pt>
                <c:pt idx="4620">
                  <c:v>-10.64</c:v>
                </c:pt>
                <c:pt idx="4621">
                  <c:v>-10.612</c:v>
                </c:pt>
                <c:pt idx="4622">
                  <c:v>-10.584</c:v>
                </c:pt>
                <c:pt idx="4623">
                  <c:v>-10.555999999999999</c:v>
                </c:pt>
                <c:pt idx="4624">
                  <c:v>-10.528</c:v>
                </c:pt>
                <c:pt idx="4625">
                  <c:v>-10.5</c:v>
                </c:pt>
                <c:pt idx="4626">
                  <c:v>-10.472</c:v>
                </c:pt>
                <c:pt idx="4627">
                  <c:v>-10.444000000000001</c:v>
                </c:pt>
                <c:pt idx="4628">
                  <c:v>-10.416</c:v>
                </c:pt>
                <c:pt idx="4629">
                  <c:v>-10.388</c:v>
                </c:pt>
                <c:pt idx="4630">
                  <c:v>-10.36</c:v>
                </c:pt>
                <c:pt idx="4631">
                  <c:v>-10.332000000000001</c:v>
                </c:pt>
                <c:pt idx="4632">
                  <c:v>-10.304</c:v>
                </c:pt>
                <c:pt idx="4633">
                  <c:v>-10.276</c:v>
                </c:pt>
                <c:pt idx="4634">
                  <c:v>-10.247999999999999</c:v>
                </c:pt>
                <c:pt idx="4635">
                  <c:v>-10.220000000000001</c:v>
                </c:pt>
                <c:pt idx="4636">
                  <c:v>-10.192</c:v>
                </c:pt>
                <c:pt idx="4637">
                  <c:v>-10.164</c:v>
                </c:pt>
                <c:pt idx="4638">
                  <c:v>-10.135999999999999</c:v>
                </c:pt>
                <c:pt idx="4639">
                  <c:v>-10.108000000000001</c:v>
                </c:pt>
                <c:pt idx="4640">
                  <c:v>-10.08</c:v>
                </c:pt>
                <c:pt idx="4641">
                  <c:v>-10.052</c:v>
                </c:pt>
                <c:pt idx="4642">
                  <c:v>-10.023999999999999</c:v>
                </c:pt>
                <c:pt idx="4643">
                  <c:v>-9.9960000000000004</c:v>
                </c:pt>
                <c:pt idx="4644">
                  <c:v>-9.968</c:v>
                </c:pt>
                <c:pt idx="4645">
                  <c:v>-9.94</c:v>
                </c:pt>
                <c:pt idx="4646">
                  <c:v>-9.9120000000000008</c:v>
                </c:pt>
                <c:pt idx="4647">
                  <c:v>-9.8840000000000003</c:v>
                </c:pt>
                <c:pt idx="4648">
                  <c:v>-9.8559999999999999</c:v>
                </c:pt>
                <c:pt idx="4649">
                  <c:v>-9.8279999999999994</c:v>
                </c:pt>
                <c:pt idx="4650">
                  <c:v>-9.8000000000000007</c:v>
                </c:pt>
                <c:pt idx="4651">
                  <c:v>-9.7720000000000002</c:v>
                </c:pt>
                <c:pt idx="4652">
                  <c:v>-9.7439999999999998</c:v>
                </c:pt>
                <c:pt idx="4653">
                  <c:v>-9.7159999999999993</c:v>
                </c:pt>
                <c:pt idx="4654">
                  <c:v>-9.6880000000000006</c:v>
                </c:pt>
                <c:pt idx="4655">
                  <c:v>-9.66</c:v>
                </c:pt>
                <c:pt idx="4656">
                  <c:v>-9.6319999999999997</c:v>
                </c:pt>
                <c:pt idx="4657">
                  <c:v>-9.6039999999999992</c:v>
                </c:pt>
                <c:pt idx="4658">
                  <c:v>-9.5760000000000005</c:v>
                </c:pt>
                <c:pt idx="4659">
                  <c:v>-9.548</c:v>
                </c:pt>
                <c:pt idx="4660">
                  <c:v>-9.52</c:v>
                </c:pt>
                <c:pt idx="4661">
                  <c:v>-9.4920000000000009</c:v>
                </c:pt>
                <c:pt idx="4662">
                  <c:v>-9.4640000000000004</c:v>
                </c:pt>
                <c:pt idx="4663">
                  <c:v>-9.4359999999999999</c:v>
                </c:pt>
                <c:pt idx="4664">
                  <c:v>-9.4079999999999995</c:v>
                </c:pt>
                <c:pt idx="4665">
                  <c:v>-9.3800000000000008</c:v>
                </c:pt>
                <c:pt idx="4666">
                  <c:v>-9.3520000000000003</c:v>
                </c:pt>
                <c:pt idx="4667">
                  <c:v>-9.3239999999999998</c:v>
                </c:pt>
                <c:pt idx="4668">
                  <c:v>-9.2959999999999994</c:v>
                </c:pt>
                <c:pt idx="4669">
                  <c:v>-9.2680000000000007</c:v>
                </c:pt>
                <c:pt idx="4670">
                  <c:v>-9.24</c:v>
                </c:pt>
                <c:pt idx="4671">
                  <c:v>-9.2119999999999997</c:v>
                </c:pt>
                <c:pt idx="4672">
                  <c:v>-9.1839999999999993</c:v>
                </c:pt>
                <c:pt idx="4673">
                  <c:v>-9.1560000000000006</c:v>
                </c:pt>
                <c:pt idx="4674">
                  <c:v>-9.1280000000000001</c:v>
                </c:pt>
                <c:pt idx="4675">
                  <c:v>-9.1</c:v>
                </c:pt>
                <c:pt idx="4676">
                  <c:v>-9.0719999999999992</c:v>
                </c:pt>
                <c:pt idx="4677">
                  <c:v>-9.0440000000000005</c:v>
                </c:pt>
                <c:pt idx="4678">
                  <c:v>-9.016</c:v>
                </c:pt>
                <c:pt idx="4679">
                  <c:v>-8.9879999999999995</c:v>
                </c:pt>
                <c:pt idx="4680">
                  <c:v>-8.9600000000000009</c:v>
                </c:pt>
                <c:pt idx="4681">
                  <c:v>-8.9320000000000004</c:v>
                </c:pt>
                <c:pt idx="4682">
                  <c:v>-8.9039999999999999</c:v>
                </c:pt>
                <c:pt idx="4683">
                  <c:v>-8.8759999999999994</c:v>
                </c:pt>
                <c:pt idx="4684">
                  <c:v>-8.8480000000000008</c:v>
                </c:pt>
                <c:pt idx="4685">
                  <c:v>-8.82</c:v>
                </c:pt>
                <c:pt idx="4686">
                  <c:v>-8.7919999999999998</c:v>
                </c:pt>
                <c:pt idx="4687">
                  <c:v>-8.7639999999999993</c:v>
                </c:pt>
                <c:pt idx="4688">
                  <c:v>-8.7360000000000007</c:v>
                </c:pt>
                <c:pt idx="4689">
                  <c:v>-8.7080000000000002</c:v>
                </c:pt>
                <c:pt idx="4690">
                  <c:v>-8.68</c:v>
                </c:pt>
                <c:pt idx="4691">
                  <c:v>-8.6519999999999992</c:v>
                </c:pt>
                <c:pt idx="4692">
                  <c:v>-8.6240000000000006</c:v>
                </c:pt>
                <c:pt idx="4693">
                  <c:v>-8.5960000000000001</c:v>
                </c:pt>
                <c:pt idx="4694">
                  <c:v>-8.5679999999999996</c:v>
                </c:pt>
                <c:pt idx="4695">
                  <c:v>-8.5399999999999991</c:v>
                </c:pt>
                <c:pt idx="4696">
                  <c:v>-8.5120000000000005</c:v>
                </c:pt>
                <c:pt idx="4697">
                  <c:v>-8.484</c:v>
                </c:pt>
                <c:pt idx="4698">
                  <c:v>-8.4559999999999995</c:v>
                </c:pt>
                <c:pt idx="4699">
                  <c:v>-8.4280000000000008</c:v>
                </c:pt>
                <c:pt idx="4700">
                  <c:v>-8.4</c:v>
                </c:pt>
                <c:pt idx="4701">
                  <c:v>-8.3719999999999999</c:v>
                </c:pt>
                <c:pt idx="4702">
                  <c:v>-8.3439999999999994</c:v>
                </c:pt>
                <c:pt idx="4703">
                  <c:v>-8.3160000000000007</c:v>
                </c:pt>
                <c:pt idx="4704">
                  <c:v>-8.2880000000000003</c:v>
                </c:pt>
                <c:pt idx="4705">
                  <c:v>-8.26</c:v>
                </c:pt>
                <c:pt idx="4706">
                  <c:v>-8.2319999999999993</c:v>
                </c:pt>
                <c:pt idx="4707">
                  <c:v>-8.2040000000000006</c:v>
                </c:pt>
                <c:pt idx="4708">
                  <c:v>-8.1760000000000002</c:v>
                </c:pt>
                <c:pt idx="4709">
                  <c:v>-8.1479999999999997</c:v>
                </c:pt>
                <c:pt idx="4710">
                  <c:v>-8.1199999999999992</c:v>
                </c:pt>
                <c:pt idx="4711">
                  <c:v>-8.0920000000000005</c:v>
                </c:pt>
                <c:pt idx="4712">
                  <c:v>-8.0640000000000001</c:v>
                </c:pt>
                <c:pt idx="4713">
                  <c:v>-8.0359999999999996</c:v>
                </c:pt>
                <c:pt idx="4714">
                  <c:v>-8.0079999999999991</c:v>
                </c:pt>
                <c:pt idx="4715">
                  <c:v>-7.98</c:v>
                </c:pt>
                <c:pt idx="4716">
                  <c:v>-7.952</c:v>
                </c:pt>
                <c:pt idx="4717">
                  <c:v>-7.9240000000000004</c:v>
                </c:pt>
                <c:pt idx="4718">
                  <c:v>-7.8959999999999999</c:v>
                </c:pt>
                <c:pt idx="4719">
                  <c:v>-7.8680000000000003</c:v>
                </c:pt>
                <c:pt idx="4720">
                  <c:v>-7.84</c:v>
                </c:pt>
                <c:pt idx="4721">
                  <c:v>-7.8120000000000003</c:v>
                </c:pt>
                <c:pt idx="4722">
                  <c:v>-7.7839999999999998</c:v>
                </c:pt>
                <c:pt idx="4723">
                  <c:v>-7.7560000000000002</c:v>
                </c:pt>
                <c:pt idx="4724">
                  <c:v>-7.7279999999999998</c:v>
                </c:pt>
                <c:pt idx="4725">
                  <c:v>-7.7</c:v>
                </c:pt>
                <c:pt idx="4726">
                  <c:v>-7.6719999999999997</c:v>
                </c:pt>
                <c:pt idx="4727">
                  <c:v>-7.6440000000000001</c:v>
                </c:pt>
                <c:pt idx="4728">
                  <c:v>-7.6159999999999997</c:v>
                </c:pt>
                <c:pt idx="4729">
                  <c:v>-7.5880000000000001</c:v>
                </c:pt>
                <c:pt idx="4730">
                  <c:v>-7.56</c:v>
                </c:pt>
                <c:pt idx="4731">
                  <c:v>-7.532</c:v>
                </c:pt>
                <c:pt idx="4732">
                  <c:v>-7.5039999999999996</c:v>
                </c:pt>
                <c:pt idx="4733">
                  <c:v>-7.476</c:v>
                </c:pt>
                <c:pt idx="4734">
                  <c:v>-7.4480000000000004</c:v>
                </c:pt>
                <c:pt idx="4735">
                  <c:v>-7.42</c:v>
                </c:pt>
                <c:pt idx="4736">
                  <c:v>-7.3920000000000003</c:v>
                </c:pt>
                <c:pt idx="4737">
                  <c:v>-7.3639999999999999</c:v>
                </c:pt>
                <c:pt idx="4738">
                  <c:v>-7.3360000000000003</c:v>
                </c:pt>
                <c:pt idx="4739">
                  <c:v>-7.3079999999999998</c:v>
                </c:pt>
                <c:pt idx="4740">
                  <c:v>-7.28</c:v>
                </c:pt>
                <c:pt idx="4741">
                  <c:v>-7.2519999999999998</c:v>
                </c:pt>
                <c:pt idx="4742">
                  <c:v>-7.2240000000000002</c:v>
                </c:pt>
                <c:pt idx="4743">
                  <c:v>-7.1959999999999997</c:v>
                </c:pt>
                <c:pt idx="4744">
                  <c:v>-7.1680000000000001</c:v>
                </c:pt>
                <c:pt idx="4745">
                  <c:v>-7.14</c:v>
                </c:pt>
                <c:pt idx="4746">
                  <c:v>-7.1120000000000001</c:v>
                </c:pt>
                <c:pt idx="4747">
                  <c:v>-7.0839999999999996</c:v>
                </c:pt>
                <c:pt idx="4748">
                  <c:v>-7.056</c:v>
                </c:pt>
                <c:pt idx="4749">
                  <c:v>-7.0279999999999996</c:v>
                </c:pt>
                <c:pt idx="4750">
                  <c:v>-7</c:v>
                </c:pt>
                <c:pt idx="4751">
                  <c:v>-6.9720000000000004</c:v>
                </c:pt>
                <c:pt idx="4752">
                  <c:v>-6.944</c:v>
                </c:pt>
                <c:pt idx="4753">
                  <c:v>-6.9160000000000004</c:v>
                </c:pt>
                <c:pt idx="4754">
                  <c:v>-6.8879999999999999</c:v>
                </c:pt>
                <c:pt idx="4755">
                  <c:v>-6.86</c:v>
                </c:pt>
                <c:pt idx="4756">
                  <c:v>-6.8319999999999999</c:v>
                </c:pt>
                <c:pt idx="4757">
                  <c:v>-6.8040000000000003</c:v>
                </c:pt>
                <c:pt idx="4758">
                  <c:v>-6.7759999999999998</c:v>
                </c:pt>
                <c:pt idx="4759">
                  <c:v>-6.7480000000000002</c:v>
                </c:pt>
                <c:pt idx="4760">
                  <c:v>-6.72</c:v>
                </c:pt>
                <c:pt idx="4761">
                  <c:v>-6.6920000000000002</c:v>
                </c:pt>
                <c:pt idx="4762">
                  <c:v>-6.6639999999999997</c:v>
                </c:pt>
                <c:pt idx="4763">
                  <c:v>-6.6360000000000001</c:v>
                </c:pt>
                <c:pt idx="4764">
                  <c:v>-6.6079999999999997</c:v>
                </c:pt>
                <c:pt idx="4765">
                  <c:v>-6.58</c:v>
                </c:pt>
                <c:pt idx="4766">
                  <c:v>-6.5519999999999996</c:v>
                </c:pt>
                <c:pt idx="4767">
                  <c:v>-6.524</c:v>
                </c:pt>
                <c:pt idx="4768">
                  <c:v>-6.4960000000000004</c:v>
                </c:pt>
                <c:pt idx="4769">
                  <c:v>-6.468</c:v>
                </c:pt>
                <c:pt idx="4770">
                  <c:v>-6.44</c:v>
                </c:pt>
                <c:pt idx="4771">
                  <c:v>-6.4119999999999999</c:v>
                </c:pt>
                <c:pt idx="4772">
                  <c:v>-6.3840000000000003</c:v>
                </c:pt>
                <c:pt idx="4773">
                  <c:v>-6.3559999999999999</c:v>
                </c:pt>
                <c:pt idx="4774">
                  <c:v>-6.3280000000000003</c:v>
                </c:pt>
                <c:pt idx="4775">
                  <c:v>-6.3</c:v>
                </c:pt>
                <c:pt idx="4776">
                  <c:v>-6.2720000000000002</c:v>
                </c:pt>
                <c:pt idx="4777">
                  <c:v>-6.2439999999999998</c:v>
                </c:pt>
                <c:pt idx="4778">
                  <c:v>-6.2160000000000002</c:v>
                </c:pt>
                <c:pt idx="4779">
                  <c:v>-6.1879999999999997</c:v>
                </c:pt>
                <c:pt idx="4780">
                  <c:v>-6.16</c:v>
                </c:pt>
                <c:pt idx="4781">
                  <c:v>-6.1319999999999997</c:v>
                </c:pt>
                <c:pt idx="4782">
                  <c:v>-6.1040000000000001</c:v>
                </c:pt>
                <c:pt idx="4783">
                  <c:v>-6.0759999999999996</c:v>
                </c:pt>
                <c:pt idx="4784">
                  <c:v>-6.048</c:v>
                </c:pt>
                <c:pt idx="4785">
                  <c:v>-6.02</c:v>
                </c:pt>
                <c:pt idx="4786">
                  <c:v>-5.992</c:v>
                </c:pt>
                <c:pt idx="4787">
                  <c:v>-5.9640000000000004</c:v>
                </c:pt>
                <c:pt idx="4788">
                  <c:v>-5.9359999999999999</c:v>
                </c:pt>
                <c:pt idx="4789">
                  <c:v>-5.9080000000000004</c:v>
                </c:pt>
                <c:pt idx="4790">
                  <c:v>-5.88</c:v>
                </c:pt>
                <c:pt idx="4791">
                  <c:v>-5.8520000000000003</c:v>
                </c:pt>
                <c:pt idx="4792">
                  <c:v>-5.8239999999999998</c:v>
                </c:pt>
                <c:pt idx="4793">
                  <c:v>-5.7960000000000003</c:v>
                </c:pt>
                <c:pt idx="4794">
                  <c:v>-5.7679999999999998</c:v>
                </c:pt>
                <c:pt idx="4795">
                  <c:v>-5.74</c:v>
                </c:pt>
                <c:pt idx="4796">
                  <c:v>-5.7119999999999997</c:v>
                </c:pt>
                <c:pt idx="4797">
                  <c:v>-5.6840000000000002</c:v>
                </c:pt>
                <c:pt idx="4798">
                  <c:v>-5.6559999999999997</c:v>
                </c:pt>
                <c:pt idx="4799">
                  <c:v>-5.6280000000000001</c:v>
                </c:pt>
                <c:pt idx="4800">
                  <c:v>-5.6</c:v>
                </c:pt>
                <c:pt idx="4801">
                  <c:v>-5.5720000000000001</c:v>
                </c:pt>
                <c:pt idx="4802">
                  <c:v>-5.5439999999999996</c:v>
                </c:pt>
                <c:pt idx="4803">
                  <c:v>-5.516</c:v>
                </c:pt>
                <c:pt idx="4804">
                  <c:v>-5.4880000000000004</c:v>
                </c:pt>
                <c:pt idx="4805">
                  <c:v>-5.46</c:v>
                </c:pt>
                <c:pt idx="4806">
                  <c:v>-5.4320000000000004</c:v>
                </c:pt>
                <c:pt idx="4807">
                  <c:v>-5.4039999999999999</c:v>
                </c:pt>
                <c:pt idx="4808">
                  <c:v>-5.3760000000000003</c:v>
                </c:pt>
                <c:pt idx="4809">
                  <c:v>-5.3479999999999999</c:v>
                </c:pt>
                <c:pt idx="4810">
                  <c:v>-5.32</c:v>
                </c:pt>
                <c:pt idx="4811">
                  <c:v>-5.2919999999999998</c:v>
                </c:pt>
                <c:pt idx="4812">
                  <c:v>-5.2640000000000002</c:v>
                </c:pt>
                <c:pt idx="4813">
                  <c:v>-5.2359999999999998</c:v>
                </c:pt>
                <c:pt idx="4814">
                  <c:v>-5.2080000000000002</c:v>
                </c:pt>
                <c:pt idx="4815">
                  <c:v>-5.18</c:v>
                </c:pt>
                <c:pt idx="4816">
                  <c:v>-5.1520000000000001</c:v>
                </c:pt>
                <c:pt idx="4817">
                  <c:v>-5.1239999999999997</c:v>
                </c:pt>
                <c:pt idx="4818">
                  <c:v>-5.0960000000000001</c:v>
                </c:pt>
                <c:pt idx="4819">
                  <c:v>-5.0679999999999996</c:v>
                </c:pt>
                <c:pt idx="4820">
                  <c:v>-5.04</c:v>
                </c:pt>
                <c:pt idx="4821">
                  <c:v>-5.0119999999999996</c:v>
                </c:pt>
                <c:pt idx="4822">
                  <c:v>-4.984</c:v>
                </c:pt>
                <c:pt idx="4823">
                  <c:v>-4.9560000000000004</c:v>
                </c:pt>
                <c:pt idx="4824">
                  <c:v>-4.9279999999999999</c:v>
                </c:pt>
                <c:pt idx="4825">
                  <c:v>-4.9000000000000004</c:v>
                </c:pt>
                <c:pt idx="4826">
                  <c:v>-4.8719999999999999</c:v>
                </c:pt>
                <c:pt idx="4827">
                  <c:v>-4.8440000000000003</c:v>
                </c:pt>
                <c:pt idx="4828">
                  <c:v>-4.8159999999999998</c:v>
                </c:pt>
                <c:pt idx="4829">
                  <c:v>-4.7880000000000003</c:v>
                </c:pt>
                <c:pt idx="4830">
                  <c:v>-4.76</c:v>
                </c:pt>
                <c:pt idx="4831">
                  <c:v>-4.7320000000000002</c:v>
                </c:pt>
                <c:pt idx="4832">
                  <c:v>-4.7039999999999997</c:v>
                </c:pt>
                <c:pt idx="4833">
                  <c:v>-4.6760000000000002</c:v>
                </c:pt>
                <c:pt idx="4834">
                  <c:v>-4.6479999999999997</c:v>
                </c:pt>
                <c:pt idx="4835">
                  <c:v>-4.62</c:v>
                </c:pt>
                <c:pt idx="4836">
                  <c:v>-4.5919999999999996</c:v>
                </c:pt>
                <c:pt idx="4837">
                  <c:v>-4.5640000000000001</c:v>
                </c:pt>
                <c:pt idx="4838">
                  <c:v>-4.5359999999999996</c:v>
                </c:pt>
                <c:pt idx="4839">
                  <c:v>-4.508</c:v>
                </c:pt>
                <c:pt idx="4840">
                  <c:v>-4.4800000000000004</c:v>
                </c:pt>
                <c:pt idx="4841">
                  <c:v>-4.452</c:v>
                </c:pt>
                <c:pt idx="4842">
                  <c:v>-4.4240000000000004</c:v>
                </c:pt>
                <c:pt idx="4843">
                  <c:v>-4.3959999999999999</c:v>
                </c:pt>
                <c:pt idx="4844">
                  <c:v>-4.3680000000000003</c:v>
                </c:pt>
                <c:pt idx="4845">
                  <c:v>-4.34</c:v>
                </c:pt>
                <c:pt idx="4846">
                  <c:v>-4.3120000000000003</c:v>
                </c:pt>
                <c:pt idx="4847">
                  <c:v>-4.2839999999999998</c:v>
                </c:pt>
                <c:pt idx="4848">
                  <c:v>-4.2560000000000002</c:v>
                </c:pt>
                <c:pt idx="4849">
                  <c:v>-4.2279999999999998</c:v>
                </c:pt>
                <c:pt idx="4850">
                  <c:v>-4.2</c:v>
                </c:pt>
                <c:pt idx="4851">
                  <c:v>-4.1719999999999997</c:v>
                </c:pt>
                <c:pt idx="4852">
                  <c:v>-4.1440000000000001</c:v>
                </c:pt>
                <c:pt idx="4853">
                  <c:v>-4.1159999999999997</c:v>
                </c:pt>
                <c:pt idx="4854">
                  <c:v>-4.0880000000000001</c:v>
                </c:pt>
                <c:pt idx="4855">
                  <c:v>-4.0599999999999996</c:v>
                </c:pt>
                <c:pt idx="4856">
                  <c:v>-4.032</c:v>
                </c:pt>
                <c:pt idx="4857">
                  <c:v>-4.0039999999999996</c:v>
                </c:pt>
                <c:pt idx="4858">
                  <c:v>-3.976</c:v>
                </c:pt>
                <c:pt idx="4859">
                  <c:v>-3.948</c:v>
                </c:pt>
                <c:pt idx="4860">
                  <c:v>-3.92</c:v>
                </c:pt>
                <c:pt idx="4861">
                  <c:v>-3.8919999999999999</c:v>
                </c:pt>
                <c:pt idx="4862">
                  <c:v>-3.8639999999999999</c:v>
                </c:pt>
                <c:pt idx="4863">
                  <c:v>-3.8359999999999999</c:v>
                </c:pt>
                <c:pt idx="4864">
                  <c:v>-3.8079999999999998</c:v>
                </c:pt>
                <c:pt idx="4865">
                  <c:v>-3.78</c:v>
                </c:pt>
                <c:pt idx="4866">
                  <c:v>-3.7519999999999998</c:v>
                </c:pt>
                <c:pt idx="4867">
                  <c:v>-3.7240000000000002</c:v>
                </c:pt>
                <c:pt idx="4868">
                  <c:v>-3.6960000000000002</c:v>
                </c:pt>
                <c:pt idx="4869">
                  <c:v>-3.6680000000000001</c:v>
                </c:pt>
                <c:pt idx="4870">
                  <c:v>-3.64</c:v>
                </c:pt>
                <c:pt idx="4871">
                  <c:v>-3.6120000000000001</c:v>
                </c:pt>
                <c:pt idx="4872">
                  <c:v>-3.5840000000000001</c:v>
                </c:pt>
                <c:pt idx="4873">
                  <c:v>-3.556</c:v>
                </c:pt>
                <c:pt idx="4874">
                  <c:v>-3.528</c:v>
                </c:pt>
                <c:pt idx="4875">
                  <c:v>-3.5</c:v>
                </c:pt>
                <c:pt idx="4876">
                  <c:v>-3.472</c:v>
                </c:pt>
                <c:pt idx="4877">
                  <c:v>-3.444</c:v>
                </c:pt>
                <c:pt idx="4878">
                  <c:v>-3.4159999999999999</c:v>
                </c:pt>
                <c:pt idx="4879">
                  <c:v>-3.3879999999999999</c:v>
                </c:pt>
                <c:pt idx="4880">
                  <c:v>-3.36</c:v>
                </c:pt>
                <c:pt idx="4881">
                  <c:v>-3.3319999999999999</c:v>
                </c:pt>
                <c:pt idx="4882">
                  <c:v>-3.3039999999999998</c:v>
                </c:pt>
                <c:pt idx="4883">
                  <c:v>-3.2759999999999998</c:v>
                </c:pt>
                <c:pt idx="4884">
                  <c:v>-3.2480000000000002</c:v>
                </c:pt>
                <c:pt idx="4885">
                  <c:v>-3.22</c:v>
                </c:pt>
                <c:pt idx="4886">
                  <c:v>-3.1920000000000002</c:v>
                </c:pt>
                <c:pt idx="4887">
                  <c:v>-3.1640000000000001</c:v>
                </c:pt>
                <c:pt idx="4888">
                  <c:v>-3.1360000000000001</c:v>
                </c:pt>
                <c:pt idx="4889">
                  <c:v>-3.1080000000000001</c:v>
                </c:pt>
                <c:pt idx="4890">
                  <c:v>-3.08</c:v>
                </c:pt>
                <c:pt idx="4891">
                  <c:v>-3.052</c:v>
                </c:pt>
                <c:pt idx="4892">
                  <c:v>-3.024</c:v>
                </c:pt>
                <c:pt idx="4893">
                  <c:v>-2.996</c:v>
                </c:pt>
                <c:pt idx="4894">
                  <c:v>-2.968</c:v>
                </c:pt>
                <c:pt idx="4895">
                  <c:v>-2.94</c:v>
                </c:pt>
                <c:pt idx="4896">
                  <c:v>-2.9119999999999999</c:v>
                </c:pt>
                <c:pt idx="4897">
                  <c:v>-2.8839999999999999</c:v>
                </c:pt>
                <c:pt idx="4898">
                  <c:v>-2.8559999999999999</c:v>
                </c:pt>
                <c:pt idx="4899">
                  <c:v>-2.8279999999999998</c:v>
                </c:pt>
                <c:pt idx="4900">
                  <c:v>-2.8</c:v>
                </c:pt>
                <c:pt idx="4901">
                  <c:v>-2.7719999999999998</c:v>
                </c:pt>
                <c:pt idx="4902">
                  <c:v>-2.7440000000000002</c:v>
                </c:pt>
                <c:pt idx="4903">
                  <c:v>-2.7160000000000002</c:v>
                </c:pt>
                <c:pt idx="4904">
                  <c:v>-2.6880000000000002</c:v>
                </c:pt>
                <c:pt idx="4905">
                  <c:v>-2.66</c:v>
                </c:pt>
                <c:pt idx="4906">
                  <c:v>-2.6320000000000001</c:v>
                </c:pt>
                <c:pt idx="4907">
                  <c:v>-2.6040000000000001</c:v>
                </c:pt>
                <c:pt idx="4908">
                  <c:v>-2.5760000000000001</c:v>
                </c:pt>
                <c:pt idx="4909">
                  <c:v>-2.548</c:v>
                </c:pt>
                <c:pt idx="4910">
                  <c:v>-2.52</c:v>
                </c:pt>
                <c:pt idx="4911">
                  <c:v>-2.492</c:v>
                </c:pt>
                <c:pt idx="4912">
                  <c:v>-2.464</c:v>
                </c:pt>
                <c:pt idx="4913">
                  <c:v>-2.4359999999999999</c:v>
                </c:pt>
                <c:pt idx="4914">
                  <c:v>-2.4079999999999999</c:v>
                </c:pt>
                <c:pt idx="4915">
                  <c:v>-2.38</c:v>
                </c:pt>
                <c:pt idx="4916">
                  <c:v>-2.3519999999999999</c:v>
                </c:pt>
                <c:pt idx="4917">
                  <c:v>-2.3239999999999998</c:v>
                </c:pt>
                <c:pt idx="4918">
                  <c:v>-2.2959999999999998</c:v>
                </c:pt>
                <c:pt idx="4919">
                  <c:v>-2.2679999999999998</c:v>
                </c:pt>
                <c:pt idx="4920">
                  <c:v>-2.2400000000000002</c:v>
                </c:pt>
                <c:pt idx="4921">
                  <c:v>-2.2120000000000002</c:v>
                </c:pt>
                <c:pt idx="4922">
                  <c:v>-2.1840000000000002</c:v>
                </c:pt>
                <c:pt idx="4923">
                  <c:v>-2.1560000000000001</c:v>
                </c:pt>
                <c:pt idx="4924">
                  <c:v>-2.1280000000000001</c:v>
                </c:pt>
                <c:pt idx="4925">
                  <c:v>-2.1</c:v>
                </c:pt>
                <c:pt idx="4926">
                  <c:v>-2.0720000000000001</c:v>
                </c:pt>
                <c:pt idx="4927">
                  <c:v>-2.044</c:v>
                </c:pt>
                <c:pt idx="4928">
                  <c:v>-2.016</c:v>
                </c:pt>
                <c:pt idx="4929">
                  <c:v>-1.988</c:v>
                </c:pt>
                <c:pt idx="4930">
                  <c:v>-1.96</c:v>
                </c:pt>
                <c:pt idx="4931">
                  <c:v>-1.9319999999999999</c:v>
                </c:pt>
                <c:pt idx="4932">
                  <c:v>-1.9039999999999999</c:v>
                </c:pt>
                <c:pt idx="4933">
                  <c:v>-1.8759999999999999</c:v>
                </c:pt>
                <c:pt idx="4934">
                  <c:v>-1.8480000000000001</c:v>
                </c:pt>
                <c:pt idx="4935">
                  <c:v>-1.82</c:v>
                </c:pt>
                <c:pt idx="4936">
                  <c:v>-1.792</c:v>
                </c:pt>
                <c:pt idx="4937">
                  <c:v>-1.764</c:v>
                </c:pt>
                <c:pt idx="4938">
                  <c:v>-1.736</c:v>
                </c:pt>
                <c:pt idx="4939">
                  <c:v>-1.708</c:v>
                </c:pt>
                <c:pt idx="4940">
                  <c:v>-1.68</c:v>
                </c:pt>
                <c:pt idx="4941">
                  <c:v>-1.6519999999999999</c:v>
                </c:pt>
                <c:pt idx="4942">
                  <c:v>-1.6240000000000001</c:v>
                </c:pt>
                <c:pt idx="4943">
                  <c:v>-1.5960000000000001</c:v>
                </c:pt>
                <c:pt idx="4944">
                  <c:v>-1.5680000000000001</c:v>
                </c:pt>
                <c:pt idx="4945">
                  <c:v>-1.54</c:v>
                </c:pt>
                <c:pt idx="4946">
                  <c:v>-1.512</c:v>
                </c:pt>
                <c:pt idx="4947">
                  <c:v>-1.484</c:v>
                </c:pt>
                <c:pt idx="4948">
                  <c:v>-1.456</c:v>
                </c:pt>
                <c:pt idx="4949">
                  <c:v>-1.4279999999999999</c:v>
                </c:pt>
                <c:pt idx="4950">
                  <c:v>-1.4</c:v>
                </c:pt>
                <c:pt idx="4951">
                  <c:v>-1.3720000000000001</c:v>
                </c:pt>
                <c:pt idx="4952">
                  <c:v>-1.3440000000000001</c:v>
                </c:pt>
                <c:pt idx="4953">
                  <c:v>-1.3160000000000001</c:v>
                </c:pt>
                <c:pt idx="4954">
                  <c:v>-1.288</c:v>
                </c:pt>
                <c:pt idx="4955">
                  <c:v>-1.26</c:v>
                </c:pt>
                <c:pt idx="4956">
                  <c:v>-1.232</c:v>
                </c:pt>
                <c:pt idx="4957">
                  <c:v>-1.204</c:v>
                </c:pt>
                <c:pt idx="4958">
                  <c:v>-1.1759999999999999</c:v>
                </c:pt>
                <c:pt idx="4959">
                  <c:v>-1.1479999999999999</c:v>
                </c:pt>
                <c:pt idx="4960">
                  <c:v>-1.1200000000000001</c:v>
                </c:pt>
                <c:pt idx="4961">
                  <c:v>-1.0920000000000001</c:v>
                </c:pt>
                <c:pt idx="4962">
                  <c:v>-1.0640000000000001</c:v>
                </c:pt>
                <c:pt idx="4963">
                  <c:v>-1.036</c:v>
                </c:pt>
                <c:pt idx="4964">
                  <c:v>-1.008</c:v>
                </c:pt>
                <c:pt idx="4965">
                  <c:v>-0.98</c:v>
                </c:pt>
                <c:pt idx="4966">
                  <c:v>-0.95199999999999996</c:v>
                </c:pt>
                <c:pt idx="4967">
                  <c:v>-0.92400000000000004</c:v>
                </c:pt>
                <c:pt idx="4968">
                  <c:v>-0.89600000000000002</c:v>
                </c:pt>
                <c:pt idx="4969">
                  <c:v>-0.86799999999999999</c:v>
                </c:pt>
                <c:pt idx="4970">
                  <c:v>-0.84</c:v>
                </c:pt>
                <c:pt idx="4971">
                  <c:v>-0.81200000000000006</c:v>
                </c:pt>
                <c:pt idx="4972">
                  <c:v>-0.78400000000000003</c:v>
                </c:pt>
                <c:pt idx="4973">
                  <c:v>-0.75600000000000001</c:v>
                </c:pt>
                <c:pt idx="4974">
                  <c:v>-0.72799999999999998</c:v>
                </c:pt>
                <c:pt idx="4975">
                  <c:v>-0.7</c:v>
                </c:pt>
                <c:pt idx="4976">
                  <c:v>-0.67200000000000004</c:v>
                </c:pt>
                <c:pt idx="4977">
                  <c:v>-0.64400000000000002</c:v>
                </c:pt>
                <c:pt idx="4978">
                  <c:v>-0.61599999999999999</c:v>
                </c:pt>
                <c:pt idx="4979">
                  <c:v>-0.58799999999999997</c:v>
                </c:pt>
                <c:pt idx="4980">
                  <c:v>-0.56000000000000005</c:v>
                </c:pt>
                <c:pt idx="4981">
                  <c:v>-0.53200000000000003</c:v>
                </c:pt>
                <c:pt idx="4982">
                  <c:v>-0.504</c:v>
                </c:pt>
                <c:pt idx="4983">
                  <c:v>-0.47599999999999998</c:v>
                </c:pt>
                <c:pt idx="4984">
                  <c:v>-0.44800000000000001</c:v>
                </c:pt>
                <c:pt idx="4985">
                  <c:v>-0.42</c:v>
                </c:pt>
                <c:pt idx="4986">
                  <c:v>-0.39200000000000002</c:v>
                </c:pt>
                <c:pt idx="4987">
                  <c:v>-0.36399999999999999</c:v>
                </c:pt>
                <c:pt idx="4988">
                  <c:v>-0.33600000000000002</c:v>
                </c:pt>
                <c:pt idx="4989">
                  <c:v>-0.308</c:v>
                </c:pt>
                <c:pt idx="4990">
                  <c:v>-0.28000000000000003</c:v>
                </c:pt>
                <c:pt idx="4991">
                  <c:v>-0.252</c:v>
                </c:pt>
                <c:pt idx="4992">
                  <c:v>-0.224</c:v>
                </c:pt>
                <c:pt idx="4993">
                  <c:v>-0.19600000000000001</c:v>
                </c:pt>
                <c:pt idx="4994">
                  <c:v>-0.16800000000000001</c:v>
                </c:pt>
                <c:pt idx="4995">
                  <c:v>-0.14000000000000001</c:v>
                </c:pt>
                <c:pt idx="4996">
                  <c:v>-0.112</c:v>
                </c:pt>
                <c:pt idx="4997" formatCode="0.00E+00">
                  <c:v>-8.4000000000000005E-2</c:v>
                </c:pt>
                <c:pt idx="4998" formatCode="0.00E+00">
                  <c:v>-5.6000000000000001E-2</c:v>
                </c:pt>
                <c:pt idx="4999" formatCode="0.00E+00">
                  <c:v>-2.8000000000000001E-2</c:v>
                </c:pt>
                <c:pt idx="5000">
                  <c:v>0</c:v>
                </c:pt>
                <c:pt idx="5001" formatCode="0.00E+00">
                  <c:v>2.8000000000000001E-2</c:v>
                </c:pt>
                <c:pt idx="5002" formatCode="0.00E+00">
                  <c:v>5.6000000000000001E-2</c:v>
                </c:pt>
                <c:pt idx="5003" formatCode="0.00E+00">
                  <c:v>8.4000000000000005E-2</c:v>
                </c:pt>
                <c:pt idx="5004">
                  <c:v>0.112</c:v>
                </c:pt>
                <c:pt idx="5005">
                  <c:v>0.14000000000000001</c:v>
                </c:pt>
                <c:pt idx="5006">
                  <c:v>0.16800000000000001</c:v>
                </c:pt>
                <c:pt idx="5007">
                  <c:v>0.19600000000000001</c:v>
                </c:pt>
                <c:pt idx="5008">
                  <c:v>0.224</c:v>
                </c:pt>
                <c:pt idx="5009">
                  <c:v>0.252</c:v>
                </c:pt>
                <c:pt idx="5010">
                  <c:v>0.28000000000000003</c:v>
                </c:pt>
                <c:pt idx="5011">
                  <c:v>0.308</c:v>
                </c:pt>
                <c:pt idx="5012">
                  <c:v>0.33600000000000002</c:v>
                </c:pt>
                <c:pt idx="5013">
                  <c:v>0.36399999999999999</c:v>
                </c:pt>
                <c:pt idx="5014">
                  <c:v>0.39200000000000002</c:v>
                </c:pt>
                <c:pt idx="5015">
                  <c:v>0.42</c:v>
                </c:pt>
                <c:pt idx="5016">
                  <c:v>0.44800000000000001</c:v>
                </c:pt>
                <c:pt idx="5017">
                  <c:v>0.47599999999999998</c:v>
                </c:pt>
                <c:pt idx="5018">
                  <c:v>0.504</c:v>
                </c:pt>
                <c:pt idx="5019">
                  <c:v>0.53200000000000003</c:v>
                </c:pt>
                <c:pt idx="5020">
                  <c:v>0.56000000000000005</c:v>
                </c:pt>
                <c:pt idx="5021">
                  <c:v>0.58799999999999997</c:v>
                </c:pt>
                <c:pt idx="5022">
                  <c:v>0.61599999999999999</c:v>
                </c:pt>
                <c:pt idx="5023">
                  <c:v>0.64400000000000002</c:v>
                </c:pt>
                <c:pt idx="5024">
                  <c:v>0.67200000000000004</c:v>
                </c:pt>
                <c:pt idx="5025">
                  <c:v>0.7</c:v>
                </c:pt>
                <c:pt idx="5026">
                  <c:v>0.72799999999999998</c:v>
                </c:pt>
                <c:pt idx="5027">
                  <c:v>0.75600000000000001</c:v>
                </c:pt>
                <c:pt idx="5028">
                  <c:v>0.78400000000000003</c:v>
                </c:pt>
                <c:pt idx="5029">
                  <c:v>0.81200000000000006</c:v>
                </c:pt>
                <c:pt idx="5030">
                  <c:v>0.84</c:v>
                </c:pt>
                <c:pt idx="5031">
                  <c:v>0.86799999999999999</c:v>
                </c:pt>
                <c:pt idx="5032">
                  <c:v>0.89600000000000002</c:v>
                </c:pt>
                <c:pt idx="5033">
                  <c:v>0.92400000000000004</c:v>
                </c:pt>
                <c:pt idx="5034">
                  <c:v>0.95199999999999996</c:v>
                </c:pt>
                <c:pt idx="5035">
                  <c:v>0.98</c:v>
                </c:pt>
                <c:pt idx="5036">
                  <c:v>1.008</c:v>
                </c:pt>
                <c:pt idx="5037">
                  <c:v>1.036</c:v>
                </c:pt>
                <c:pt idx="5038">
                  <c:v>1.0640000000000001</c:v>
                </c:pt>
                <c:pt idx="5039">
                  <c:v>1.0920000000000001</c:v>
                </c:pt>
                <c:pt idx="5040">
                  <c:v>1.1200000000000001</c:v>
                </c:pt>
                <c:pt idx="5041">
                  <c:v>1.1479999999999999</c:v>
                </c:pt>
                <c:pt idx="5042">
                  <c:v>1.1759999999999999</c:v>
                </c:pt>
                <c:pt idx="5043">
                  <c:v>1.204</c:v>
                </c:pt>
                <c:pt idx="5044">
                  <c:v>1.232</c:v>
                </c:pt>
                <c:pt idx="5045">
                  <c:v>1.26</c:v>
                </c:pt>
                <c:pt idx="5046">
                  <c:v>1.288</c:v>
                </c:pt>
                <c:pt idx="5047">
                  <c:v>1.3160000000000001</c:v>
                </c:pt>
                <c:pt idx="5048">
                  <c:v>1.3440000000000001</c:v>
                </c:pt>
                <c:pt idx="5049">
                  <c:v>1.3720000000000001</c:v>
                </c:pt>
                <c:pt idx="5050">
                  <c:v>1.4</c:v>
                </c:pt>
                <c:pt idx="5051">
                  <c:v>1.4279999999999999</c:v>
                </c:pt>
                <c:pt idx="5052">
                  <c:v>1.456</c:v>
                </c:pt>
                <c:pt idx="5053">
                  <c:v>1.484</c:v>
                </c:pt>
                <c:pt idx="5054">
                  <c:v>1.512</c:v>
                </c:pt>
                <c:pt idx="5055">
                  <c:v>1.54</c:v>
                </c:pt>
                <c:pt idx="5056">
                  <c:v>1.5680000000000001</c:v>
                </c:pt>
                <c:pt idx="5057">
                  <c:v>1.5960000000000001</c:v>
                </c:pt>
                <c:pt idx="5058">
                  <c:v>1.6240000000000001</c:v>
                </c:pt>
                <c:pt idx="5059">
                  <c:v>1.6519999999999999</c:v>
                </c:pt>
                <c:pt idx="5060">
                  <c:v>1.68</c:v>
                </c:pt>
                <c:pt idx="5061">
                  <c:v>1.708</c:v>
                </c:pt>
                <c:pt idx="5062">
                  <c:v>1.736</c:v>
                </c:pt>
                <c:pt idx="5063">
                  <c:v>1.764</c:v>
                </c:pt>
                <c:pt idx="5064">
                  <c:v>1.792</c:v>
                </c:pt>
                <c:pt idx="5065">
                  <c:v>1.82</c:v>
                </c:pt>
                <c:pt idx="5066">
                  <c:v>1.8480000000000001</c:v>
                </c:pt>
                <c:pt idx="5067">
                  <c:v>1.8759999999999999</c:v>
                </c:pt>
                <c:pt idx="5068">
                  <c:v>1.9039999999999999</c:v>
                </c:pt>
                <c:pt idx="5069">
                  <c:v>1.9319999999999999</c:v>
                </c:pt>
                <c:pt idx="5070">
                  <c:v>1.96</c:v>
                </c:pt>
                <c:pt idx="5071">
                  <c:v>1.988</c:v>
                </c:pt>
                <c:pt idx="5072">
                  <c:v>2.016</c:v>
                </c:pt>
                <c:pt idx="5073">
                  <c:v>2.044</c:v>
                </c:pt>
                <c:pt idx="5074">
                  <c:v>2.0720000000000001</c:v>
                </c:pt>
                <c:pt idx="5075">
                  <c:v>2.1</c:v>
                </c:pt>
                <c:pt idx="5076">
                  <c:v>2.1280000000000001</c:v>
                </c:pt>
                <c:pt idx="5077">
                  <c:v>2.1560000000000001</c:v>
                </c:pt>
                <c:pt idx="5078">
                  <c:v>2.1840000000000002</c:v>
                </c:pt>
                <c:pt idx="5079">
                  <c:v>2.2120000000000002</c:v>
                </c:pt>
                <c:pt idx="5080">
                  <c:v>2.2400000000000002</c:v>
                </c:pt>
                <c:pt idx="5081">
                  <c:v>2.2679999999999998</c:v>
                </c:pt>
                <c:pt idx="5082">
                  <c:v>2.2959999999999998</c:v>
                </c:pt>
                <c:pt idx="5083">
                  <c:v>2.3239999999999998</c:v>
                </c:pt>
                <c:pt idx="5084">
                  <c:v>2.3519999999999999</c:v>
                </c:pt>
                <c:pt idx="5085">
                  <c:v>2.38</c:v>
                </c:pt>
                <c:pt idx="5086">
                  <c:v>2.4079999999999999</c:v>
                </c:pt>
                <c:pt idx="5087">
                  <c:v>2.4359999999999999</c:v>
                </c:pt>
                <c:pt idx="5088">
                  <c:v>2.464</c:v>
                </c:pt>
                <c:pt idx="5089">
                  <c:v>2.492</c:v>
                </c:pt>
                <c:pt idx="5090">
                  <c:v>2.52</c:v>
                </c:pt>
                <c:pt idx="5091">
                  <c:v>2.548</c:v>
                </c:pt>
                <c:pt idx="5092">
                  <c:v>2.5760000000000001</c:v>
                </c:pt>
                <c:pt idx="5093">
                  <c:v>2.6040000000000001</c:v>
                </c:pt>
                <c:pt idx="5094">
                  <c:v>2.6320000000000001</c:v>
                </c:pt>
                <c:pt idx="5095">
                  <c:v>2.66</c:v>
                </c:pt>
                <c:pt idx="5096">
                  <c:v>2.6880000000000002</c:v>
                </c:pt>
                <c:pt idx="5097">
                  <c:v>2.7160000000000002</c:v>
                </c:pt>
                <c:pt idx="5098">
                  <c:v>2.7440000000000002</c:v>
                </c:pt>
                <c:pt idx="5099">
                  <c:v>2.7719999999999998</c:v>
                </c:pt>
                <c:pt idx="5100">
                  <c:v>2.8</c:v>
                </c:pt>
                <c:pt idx="5101">
                  <c:v>2.8279999999999998</c:v>
                </c:pt>
                <c:pt idx="5102">
                  <c:v>2.8559999999999999</c:v>
                </c:pt>
                <c:pt idx="5103">
                  <c:v>2.8839999999999999</c:v>
                </c:pt>
                <c:pt idx="5104">
                  <c:v>2.9119999999999999</c:v>
                </c:pt>
                <c:pt idx="5105">
                  <c:v>2.94</c:v>
                </c:pt>
                <c:pt idx="5106">
                  <c:v>2.968</c:v>
                </c:pt>
                <c:pt idx="5107">
                  <c:v>2.996</c:v>
                </c:pt>
                <c:pt idx="5108">
                  <c:v>3.024</c:v>
                </c:pt>
                <c:pt idx="5109">
                  <c:v>3.052</c:v>
                </c:pt>
                <c:pt idx="5110">
                  <c:v>3.08</c:v>
                </c:pt>
                <c:pt idx="5111">
                  <c:v>3.1080000000000001</c:v>
                </c:pt>
                <c:pt idx="5112">
                  <c:v>3.1360000000000001</c:v>
                </c:pt>
                <c:pt idx="5113">
                  <c:v>3.1640000000000001</c:v>
                </c:pt>
                <c:pt idx="5114">
                  <c:v>3.1920000000000002</c:v>
                </c:pt>
                <c:pt idx="5115">
                  <c:v>3.22</c:v>
                </c:pt>
                <c:pt idx="5116">
                  <c:v>3.2480000000000002</c:v>
                </c:pt>
                <c:pt idx="5117">
                  <c:v>3.2759999999999998</c:v>
                </c:pt>
                <c:pt idx="5118">
                  <c:v>3.3039999999999998</c:v>
                </c:pt>
                <c:pt idx="5119">
                  <c:v>3.3319999999999999</c:v>
                </c:pt>
                <c:pt idx="5120">
                  <c:v>3.36</c:v>
                </c:pt>
                <c:pt idx="5121">
                  <c:v>3.3879999999999999</c:v>
                </c:pt>
                <c:pt idx="5122">
                  <c:v>3.4159999999999999</c:v>
                </c:pt>
                <c:pt idx="5123">
                  <c:v>3.444</c:v>
                </c:pt>
                <c:pt idx="5124">
                  <c:v>3.472</c:v>
                </c:pt>
                <c:pt idx="5125">
                  <c:v>3.5</c:v>
                </c:pt>
                <c:pt idx="5126">
                  <c:v>3.528</c:v>
                </c:pt>
                <c:pt idx="5127">
                  <c:v>3.556</c:v>
                </c:pt>
                <c:pt idx="5128">
                  <c:v>3.5840000000000001</c:v>
                </c:pt>
                <c:pt idx="5129">
                  <c:v>3.6120000000000001</c:v>
                </c:pt>
                <c:pt idx="5130">
                  <c:v>3.64</c:v>
                </c:pt>
                <c:pt idx="5131">
                  <c:v>3.6680000000000001</c:v>
                </c:pt>
                <c:pt idx="5132">
                  <c:v>3.6960000000000002</c:v>
                </c:pt>
                <c:pt idx="5133">
                  <c:v>3.7240000000000002</c:v>
                </c:pt>
                <c:pt idx="5134">
                  <c:v>3.7519999999999998</c:v>
                </c:pt>
                <c:pt idx="5135">
                  <c:v>3.78</c:v>
                </c:pt>
                <c:pt idx="5136">
                  <c:v>3.8079999999999998</c:v>
                </c:pt>
                <c:pt idx="5137">
                  <c:v>3.8359999999999999</c:v>
                </c:pt>
                <c:pt idx="5138">
                  <c:v>3.8639999999999999</c:v>
                </c:pt>
                <c:pt idx="5139">
                  <c:v>3.8919999999999999</c:v>
                </c:pt>
                <c:pt idx="5140">
                  <c:v>3.92</c:v>
                </c:pt>
                <c:pt idx="5141">
                  <c:v>3.948</c:v>
                </c:pt>
                <c:pt idx="5142">
                  <c:v>3.976</c:v>
                </c:pt>
                <c:pt idx="5143">
                  <c:v>4.0039999999999996</c:v>
                </c:pt>
                <c:pt idx="5144">
                  <c:v>4.032</c:v>
                </c:pt>
                <c:pt idx="5145">
                  <c:v>4.0599999999999996</c:v>
                </c:pt>
                <c:pt idx="5146">
                  <c:v>4.0880000000000001</c:v>
                </c:pt>
                <c:pt idx="5147">
                  <c:v>4.1159999999999997</c:v>
                </c:pt>
                <c:pt idx="5148">
                  <c:v>4.1440000000000001</c:v>
                </c:pt>
                <c:pt idx="5149">
                  <c:v>4.1719999999999997</c:v>
                </c:pt>
                <c:pt idx="5150">
                  <c:v>4.2</c:v>
                </c:pt>
                <c:pt idx="5151">
                  <c:v>4.2279999999999998</c:v>
                </c:pt>
                <c:pt idx="5152">
                  <c:v>4.2560000000000002</c:v>
                </c:pt>
                <c:pt idx="5153">
                  <c:v>4.2839999999999998</c:v>
                </c:pt>
                <c:pt idx="5154">
                  <c:v>4.3120000000000003</c:v>
                </c:pt>
                <c:pt idx="5155">
                  <c:v>4.34</c:v>
                </c:pt>
                <c:pt idx="5156">
                  <c:v>4.3680000000000003</c:v>
                </c:pt>
                <c:pt idx="5157">
                  <c:v>4.3959999999999999</c:v>
                </c:pt>
                <c:pt idx="5158">
                  <c:v>4.4240000000000004</c:v>
                </c:pt>
                <c:pt idx="5159">
                  <c:v>4.452</c:v>
                </c:pt>
                <c:pt idx="5160">
                  <c:v>4.4800000000000004</c:v>
                </c:pt>
                <c:pt idx="5161">
                  <c:v>4.508</c:v>
                </c:pt>
                <c:pt idx="5162">
                  <c:v>4.5359999999999996</c:v>
                </c:pt>
                <c:pt idx="5163">
                  <c:v>4.5640000000000001</c:v>
                </c:pt>
                <c:pt idx="5164">
                  <c:v>4.5919999999999996</c:v>
                </c:pt>
                <c:pt idx="5165">
                  <c:v>4.62</c:v>
                </c:pt>
                <c:pt idx="5166">
                  <c:v>4.6479999999999997</c:v>
                </c:pt>
                <c:pt idx="5167">
                  <c:v>4.6760000000000002</c:v>
                </c:pt>
                <c:pt idx="5168">
                  <c:v>4.7039999999999997</c:v>
                </c:pt>
                <c:pt idx="5169">
                  <c:v>4.7320000000000002</c:v>
                </c:pt>
                <c:pt idx="5170">
                  <c:v>4.76</c:v>
                </c:pt>
                <c:pt idx="5171">
                  <c:v>4.7880000000000003</c:v>
                </c:pt>
                <c:pt idx="5172">
                  <c:v>4.8159999999999998</c:v>
                </c:pt>
                <c:pt idx="5173">
                  <c:v>4.8440000000000003</c:v>
                </c:pt>
                <c:pt idx="5174">
                  <c:v>4.8719999999999999</c:v>
                </c:pt>
                <c:pt idx="5175">
                  <c:v>4.9000000000000004</c:v>
                </c:pt>
                <c:pt idx="5176">
                  <c:v>4.9279999999999999</c:v>
                </c:pt>
                <c:pt idx="5177">
                  <c:v>4.9560000000000004</c:v>
                </c:pt>
                <c:pt idx="5178">
                  <c:v>4.984</c:v>
                </c:pt>
                <c:pt idx="5179">
                  <c:v>5.0119999999999996</c:v>
                </c:pt>
                <c:pt idx="5180">
                  <c:v>5.04</c:v>
                </c:pt>
                <c:pt idx="5181">
                  <c:v>5.0679999999999996</c:v>
                </c:pt>
                <c:pt idx="5182">
                  <c:v>5.0960000000000001</c:v>
                </c:pt>
                <c:pt idx="5183">
                  <c:v>5.1239999999999997</c:v>
                </c:pt>
                <c:pt idx="5184">
                  <c:v>5.1520000000000001</c:v>
                </c:pt>
                <c:pt idx="5185">
                  <c:v>5.18</c:v>
                </c:pt>
                <c:pt idx="5186">
                  <c:v>5.2080000000000002</c:v>
                </c:pt>
                <c:pt idx="5187">
                  <c:v>5.2359999999999998</c:v>
                </c:pt>
                <c:pt idx="5188">
                  <c:v>5.2640000000000002</c:v>
                </c:pt>
                <c:pt idx="5189">
                  <c:v>5.2919999999999998</c:v>
                </c:pt>
                <c:pt idx="5190">
                  <c:v>5.32</c:v>
                </c:pt>
                <c:pt idx="5191">
                  <c:v>5.3479999999999999</c:v>
                </c:pt>
                <c:pt idx="5192">
                  <c:v>5.3760000000000003</c:v>
                </c:pt>
                <c:pt idx="5193">
                  <c:v>5.4039999999999999</c:v>
                </c:pt>
                <c:pt idx="5194">
                  <c:v>5.4320000000000004</c:v>
                </c:pt>
                <c:pt idx="5195">
                  <c:v>5.46</c:v>
                </c:pt>
                <c:pt idx="5196">
                  <c:v>5.4880000000000004</c:v>
                </c:pt>
                <c:pt idx="5197">
                  <c:v>5.516</c:v>
                </c:pt>
                <c:pt idx="5198">
                  <c:v>5.5439999999999996</c:v>
                </c:pt>
                <c:pt idx="5199">
                  <c:v>5.5720000000000001</c:v>
                </c:pt>
                <c:pt idx="5200">
                  <c:v>5.6</c:v>
                </c:pt>
                <c:pt idx="5201">
                  <c:v>5.6280000000000001</c:v>
                </c:pt>
                <c:pt idx="5202">
                  <c:v>5.6559999999999997</c:v>
                </c:pt>
                <c:pt idx="5203">
                  <c:v>5.6840000000000002</c:v>
                </c:pt>
                <c:pt idx="5204">
                  <c:v>5.7119999999999997</c:v>
                </c:pt>
                <c:pt idx="5205">
                  <c:v>5.74</c:v>
                </c:pt>
                <c:pt idx="5206">
                  <c:v>5.7679999999999998</c:v>
                </c:pt>
                <c:pt idx="5207">
                  <c:v>5.7960000000000003</c:v>
                </c:pt>
                <c:pt idx="5208">
                  <c:v>5.8239999999999998</c:v>
                </c:pt>
                <c:pt idx="5209">
                  <c:v>5.8520000000000003</c:v>
                </c:pt>
                <c:pt idx="5210">
                  <c:v>5.88</c:v>
                </c:pt>
                <c:pt idx="5211">
                  <c:v>5.9080000000000004</c:v>
                </c:pt>
                <c:pt idx="5212">
                  <c:v>5.9359999999999999</c:v>
                </c:pt>
                <c:pt idx="5213">
                  <c:v>5.9640000000000004</c:v>
                </c:pt>
                <c:pt idx="5214">
                  <c:v>5.992</c:v>
                </c:pt>
                <c:pt idx="5215">
                  <c:v>6.02</c:v>
                </c:pt>
                <c:pt idx="5216">
                  <c:v>6.048</c:v>
                </c:pt>
                <c:pt idx="5217">
                  <c:v>6.0759999999999996</c:v>
                </c:pt>
                <c:pt idx="5218">
                  <c:v>6.1040000000000001</c:v>
                </c:pt>
                <c:pt idx="5219">
                  <c:v>6.1319999999999997</c:v>
                </c:pt>
                <c:pt idx="5220">
                  <c:v>6.16</c:v>
                </c:pt>
                <c:pt idx="5221">
                  <c:v>6.1879999999999997</c:v>
                </c:pt>
                <c:pt idx="5222">
                  <c:v>6.2160000000000002</c:v>
                </c:pt>
                <c:pt idx="5223">
                  <c:v>6.2439999999999998</c:v>
                </c:pt>
                <c:pt idx="5224">
                  <c:v>6.2720000000000002</c:v>
                </c:pt>
                <c:pt idx="5225">
                  <c:v>6.3</c:v>
                </c:pt>
                <c:pt idx="5226">
                  <c:v>6.3280000000000003</c:v>
                </c:pt>
                <c:pt idx="5227">
                  <c:v>6.3559999999999999</c:v>
                </c:pt>
                <c:pt idx="5228">
                  <c:v>6.3840000000000003</c:v>
                </c:pt>
                <c:pt idx="5229">
                  <c:v>6.4119999999999999</c:v>
                </c:pt>
                <c:pt idx="5230">
                  <c:v>6.44</c:v>
                </c:pt>
                <c:pt idx="5231">
                  <c:v>6.468</c:v>
                </c:pt>
                <c:pt idx="5232">
                  <c:v>6.4960000000000004</c:v>
                </c:pt>
                <c:pt idx="5233">
                  <c:v>6.524</c:v>
                </c:pt>
                <c:pt idx="5234">
                  <c:v>6.5519999999999996</c:v>
                </c:pt>
                <c:pt idx="5235">
                  <c:v>6.58</c:v>
                </c:pt>
                <c:pt idx="5236">
                  <c:v>6.6079999999999997</c:v>
                </c:pt>
                <c:pt idx="5237">
                  <c:v>6.6360000000000001</c:v>
                </c:pt>
                <c:pt idx="5238">
                  <c:v>6.6639999999999997</c:v>
                </c:pt>
                <c:pt idx="5239">
                  <c:v>6.6920000000000002</c:v>
                </c:pt>
                <c:pt idx="5240">
                  <c:v>6.72</c:v>
                </c:pt>
                <c:pt idx="5241">
                  <c:v>6.7480000000000002</c:v>
                </c:pt>
                <c:pt idx="5242">
                  <c:v>6.7759999999999998</c:v>
                </c:pt>
                <c:pt idx="5243">
                  <c:v>6.8040000000000003</c:v>
                </c:pt>
                <c:pt idx="5244">
                  <c:v>6.8319999999999999</c:v>
                </c:pt>
                <c:pt idx="5245">
                  <c:v>6.86</c:v>
                </c:pt>
                <c:pt idx="5246">
                  <c:v>6.8879999999999999</c:v>
                </c:pt>
                <c:pt idx="5247">
                  <c:v>6.9160000000000004</c:v>
                </c:pt>
                <c:pt idx="5248">
                  <c:v>6.944</c:v>
                </c:pt>
                <c:pt idx="5249">
                  <c:v>6.9720000000000004</c:v>
                </c:pt>
                <c:pt idx="5250">
                  <c:v>7</c:v>
                </c:pt>
                <c:pt idx="5251">
                  <c:v>7.0279999999999996</c:v>
                </c:pt>
                <c:pt idx="5252">
                  <c:v>7.056</c:v>
                </c:pt>
                <c:pt idx="5253">
                  <c:v>7.0839999999999996</c:v>
                </c:pt>
                <c:pt idx="5254">
                  <c:v>7.1120000000000001</c:v>
                </c:pt>
                <c:pt idx="5255">
                  <c:v>7.14</c:v>
                </c:pt>
                <c:pt idx="5256">
                  <c:v>7.1680000000000001</c:v>
                </c:pt>
                <c:pt idx="5257">
                  <c:v>7.1959999999999997</c:v>
                </c:pt>
                <c:pt idx="5258">
                  <c:v>7.2240000000000002</c:v>
                </c:pt>
                <c:pt idx="5259">
                  <c:v>7.2519999999999998</c:v>
                </c:pt>
                <c:pt idx="5260">
                  <c:v>7.28</c:v>
                </c:pt>
                <c:pt idx="5261">
                  <c:v>7.3079999999999998</c:v>
                </c:pt>
                <c:pt idx="5262">
                  <c:v>7.3360000000000003</c:v>
                </c:pt>
                <c:pt idx="5263">
                  <c:v>7.3639999999999999</c:v>
                </c:pt>
                <c:pt idx="5264">
                  <c:v>7.3920000000000003</c:v>
                </c:pt>
                <c:pt idx="5265">
                  <c:v>7.42</c:v>
                </c:pt>
                <c:pt idx="5266">
                  <c:v>7.4480000000000004</c:v>
                </c:pt>
                <c:pt idx="5267">
                  <c:v>7.476</c:v>
                </c:pt>
                <c:pt idx="5268">
                  <c:v>7.5039999999999996</c:v>
                </c:pt>
                <c:pt idx="5269">
                  <c:v>7.532</c:v>
                </c:pt>
                <c:pt idx="5270">
                  <c:v>7.56</c:v>
                </c:pt>
                <c:pt idx="5271">
                  <c:v>7.5880000000000001</c:v>
                </c:pt>
                <c:pt idx="5272">
                  <c:v>7.6159999999999997</c:v>
                </c:pt>
                <c:pt idx="5273">
                  <c:v>7.6440000000000001</c:v>
                </c:pt>
                <c:pt idx="5274">
                  <c:v>7.6719999999999997</c:v>
                </c:pt>
                <c:pt idx="5275">
                  <c:v>7.7</c:v>
                </c:pt>
                <c:pt idx="5276">
                  <c:v>7.7279999999999998</c:v>
                </c:pt>
                <c:pt idx="5277">
                  <c:v>7.7560000000000002</c:v>
                </c:pt>
                <c:pt idx="5278">
                  <c:v>7.7839999999999998</c:v>
                </c:pt>
                <c:pt idx="5279">
                  <c:v>7.8120000000000003</c:v>
                </c:pt>
                <c:pt idx="5280">
                  <c:v>7.84</c:v>
                </c:pt>
                <c:pt idx="5281">
                  <c:v>7.8680000000000003</c:v>
                </c:pt>
                <c:pt idx="5282">
                  <c:v>7.8959999999999999</c:v>
                </c:pt>
                <c:pt idx="5283">
                  <c:v>7.9240000000000004</c:v>
                </c:pt>
                <c:pt idx="5284">
                  <c:v>7.952</c:v>
                </c:pt>
                <c:pt idx="5285">
                  <c:v>7.98</c:v>
                </c:pt>
                <c:pt idx="5286">
                  <c:v>8.0079999999999991</c:v>
                </c:pt>
                <c:pt idx="5287">
                  <c:v>8.0359999999999996</c:v>
                </c:pt>
                <c:pt idx="5288">
                  <c:v>8.0640000000000001</c:v>
                </c:pt>
                <c:pt idx="5289">
                  <c:v>8.0920000000000005</c:v>
                </c:pt>
                <c:pt idx="5290">
                  <c:v>8.1199999999999992</c:v>
                </c:pt>
                <c:pt idx="5291">
                  <c:v>8.1479999999999997</c:v>
                </c:pt>
                <c:pt idx="5292">
                  <c:v>8.1760000000000002</c:v>
                </c:pt>
                <c:pt idx="5293">
                  <c:v>8.2040000000000006</c:v>
                </c:pt>
                <c:pt idx="5294">
                  <c:v>8.2319999999999993</c:v>
                </c:pt>
                <c:pt idx="5295">
                  <c:v>8.26</c:v>
                </c:pt>
                <c:pt idx="5296">
                  <c:v>8.2880000000000003</c:v>
                </c:pt>
                <c:pt idx="5297">
                  <c:v>8.3160000000000007</c:v>
                </c:pt>
                <c:pt idx="5298">
                  <c:v>8.3439999999999994</c:v>
                </c:pt>
                <c:pt idx="5299">
                  <c:v>8.3719999999999999</c:v>
                </c:pt>
                <c:pt idx="5300">
                  <c:v>8.4</c:v>
                </c:pt>
                <c:pt idx="5301">
                  <c:v>8.4280000000000008</c:v>
                </c:pt>
                <c:pt idx="5302">
                  <c:v>8.4559999999999995</c:v>
                </c:pt>
                <c:pt idx="5303">
                  <c:v>8.484</c:v>
                </c:pt>
                <c:pt idx="5304">
                  <c:v>8.5120000000000005</c:v>
                </c:pt>
                <c:pt idx="5305">
                  <c:v>8.5399999999999991</c:v>
                </c:pt>
                <c:pt idx="5306">
                  <c:v>8.5679999999999996</c:v>
                </c:pt>
                <c:pt idx="5307">
                  <c:v>8.5960000000000001</c:v>
                </c:pt>
                <c:pt idx="5308">
                  <c:v>8.6240000000000006</c:v>
                </c:pt>
                <c:pt idx="5309">
                  <c:v>8.6519999999999992</c:v>
                </c:pt>
                <c:pt idx="5310">
                  <c:v>8.68</c:v>
                </c:pt>
                <c:pt idx="5311">
                  <c:v>8.7080000000000002</c:v>
                </c:pt>
                <c:pt idx="5312">
                  <c:v>8.7360000000000007</c:v>
                </c:pt>
                <c:pt idx="5313">
                  <c:v>8.7639999999999993</c:v>
                </c:pt>
                <c:pt idx="5314">
                  <c:v>8.7919999999999998</c:v>
                </c:pt>
                <c:pt idx="5315">
                  <c:v>8.82</c:v>
                </c:pt>
                <c:pt idx="5316">
                  <c:v>8.8480000000000008</c:v>
                </c:pt>
                <c:pt idx="5317">
                  <c:v>8.8759999999999994</c:v>
                </c:pt>
                <c:pt idx="5318">
                  <c:v>8.9039999999999999</c:v>
                </c:pt>
                <c:pt idx="5319">
                  <c:v>8.9320000000000004</c:v>
                </c:pt>
                <c:pt idx="5320">
                  <c:v>8.9600000000000009</c:v>
                </c:pt>
                <c:pt idx="5321">
                  <c:v>8.9879999999999995</c:v>
                </c:pt>
                <c:pt idx="5322">
                  <c:v>9.016</c:v>
                </c:pt>
                <c:pt idx="5323">
                  <c:v>9.0440000000000005</c:v>
                </c:pt>
                <c:pt idx="5324">
                  <c:v>9.0719999999999992</c:v>
                </c:pt>
                <c:pt idx="5325">
                  <c:v>9.1</c:v>
                </c:pt>
                <c:pt idx="5326">
                  <c:v>9.1280000000000001</c:v>
                </c:pt>
                <c:pt idx="5327">
                  <c:v>9.1560000000000006</c:v>
                </c:pt>
                <c:pt idx="5328">
                  <c:v>9.1839999999999993</c:v>
                </c:pt>
                <c:pt idx="5329">
                  <c:v>9.2119999999999997</c:v>
                </c:pt>
                <c:pt idx="5330">
                  <c:v>9.24</c:v>
                </c:pt>
                <c:pt idx="5331">
                  <c:v>9.2680000000000007</c:v>
                </c:pt>
                <c:pt idx="5332">
                  <c:v>9.2959999999999994</c:v>
                </c:pt>
                <c:pt idx="5333">
                  <c:v>9.3239999999999998</c:v>
                </c:pt>
                <c:pt idx="5334">
                  <c:v>9.3520000000000003</c:v>
                </c:pt>
                <c:pt idx="5335">
                  <c:v>9.3800000000000008</c:v>
                </c:pt>
                <c:pt idx="5336">
                  <c:v>9.4079999999999995</c:v>
                </c:pt>
                <c:pt idx="5337">
                  <c:v>9.4359999999999999</c:v>
                </c:pt>
                <c:pt idx="5338">
                  <c:v>9.4640000000000004</c:v>
                </c:pt>
                <c:pt idx="5339">
                  <c:v>9.4920000000000009</c:v>
                </c:pt>
                <c:pt idx="5340">
                  <c:v>9.52</c:v>
                </c:pt>
                <c:pt idx="5341">
                  <c:v>9.548</c:v>
                </c:pt>
                <c:pt idx="5342">
                  <c:v>9.5760000000000005</c:v>
                </c:pt>
                <c:pt idx="5343">
                  <c:v>9.6039999999999992</c:v>
                </c:pt>
                <c:pt idx="5344">
                  <c:v>9.6319999999999997</c:v>
                </c:pt>
                <c:pt idx="5345">
                  <c:v>9.66</c:v>
                </c:pt>
                <c:pt idx="5346">
                  <c:v>9.6880000000000006</c:v>
                </c:pt>
                <c:pt idx="5347">
                  <c:v>9.7159999999999993</c:v>
                </c:pt>
                <c:pt idx="5348">
                  <c:v>9.7439999999999998</c:v>
                </c:pt>
                <c:pt idx="5349">
                  <c:v>9.7720000000000002</c:v>
                </c:pt>
                <c:pt idx="5350">
                  <c:v>9.8000000000000007</c:v>
                </c:pt>
                <c:pt idx="5351">
                  <c:v>9.8279999999999994</c:v>
                </c:pt>
                <c:pt idx="5352">
                  <c:v>9.8559999999999999</c:v>
                </c:pt>
                <c:pt idx="5353">
                  <c:v>9.8840000000000003</c:v>
                </c:pt>
                <c:pt idx="5354">
                  <c:v>9.9120000000000008</c:v>
                </c:pt>
                <c:pt idx="5355">
                  <c:v>9.94</c:v>
                </c:pt>
                <c:pt idx="5356">
                  <c:v>9.968</c:v>
                </c:pt>
                <c:pt idx="5357">
                  <c:v>9.9960000000000004</c:v>
                </c:pt>
                <c:pt idx="5358">
                  <c:v>10.023999999999999</c:v>
                </c:pt>
                <c:pt idx="5359">
                  <c:v>10.052</c:v>
                </c:pt>
                <c:pt idx="5360">
                  <c:v>10.08</c:v>
                </c:pt>
                <c:pt idx="5361">
                  <c:v>10.108000000000001</c:v>
                </c:pt>
                <c:pt idx="5362">
                  <c:v>10.135999999999999</c:v>
                </c:pt>
                <c:pt idx="5363">
                  <c:v>10.164</c:v>
                </c:pt>
                <c:pt idx="5364">
                  <c:v>10.192</c:v>
                </c:pt>
                <c:pt idx="5365">
                  <c:v>10.220000000000001</c:v>
                </c:pt>
                <c:pt idx="5366">
                  <c:v>10.247999999999999</c:v>
                </c:pt>
                <c:pt idx="5367">
                  <c:v>10.276</c:v>
                </c:pt>
                <c:pt idx="5368">
                  <c:v>10.304</c:v>
                </c:pt>
                <c:pt idx="5369">
                  <c:v>10.332000000000001</c:v>
                </c:pt>
                <c:pt idx="5370">
                  <c:v>10.36</c:v>
                </c:pt>
                <c:pt idx="5371">
                  <c:v>10.388</c:v>
                </c:pt>
                <c:pt idx="5372">
                  <c:v>10.416</c:v>
                </c:pt>
                <c:pt idx="5373">
                  <c:v>10.444000000000001</c:v>
                </c:pt>
                <c:pt idx="5374">
                  <c:v>10.472</c:v>
                </c:pt>
                <c:pt idx="5375">
                  <c:v>10.5</c:v>
                </c:pt>
                <c:pt idx="5376">
                  <c:v>10.528</c:v>
                </c:pt>
                <c:pt idx="5377">
                  <c:v>10.555999999999999</c:v>
                </c:pt>
                <c:pt idx="5378">
                  <c:v>10.584</c:v>
                </c:pt>
                <c:pt idx="5379">
                  <c:v>10.612</c:v>
                </c:pt>
                <c:pt idx="5380">
                  <c:v>10.64</c:v>
                </c:pt>
                <c:pt idx="5381">
                  <c:v>10.667999999999999</c:v>
                </c:pt>
                <c:pt idx="5382">
                  <c:v>10.696</c:v>
                </c:pt>
                <c:pt idx="5383">
                  <c:v>10.724</c:v>
                </c:pt>
                <c:pt idx="5384">
                  <c:v>10.752000000000001</c:v>
                </c:pt>
                <c:pt idx="5385">
                  <c:v>10.78</c:v>
                </c:pt>
                <c:pt idx="5386">
                  <c:v>10.808</c:v>
                </c:pt>
                <c:pt idx="5387">
                  <c:v>10.836</c:v>
                </c:pt>
                <c:pt idx="5388">
                  <c:v>10.864000000000001</c:v>
                </c:pt>
                <c:pt idx="5389">
                  <c:v>10.891999999999999</c:v>
                </c:pt>
                <c:pt idx="5390">
                  <c:v>10.92</c:v>
                </c:pt>
                <c:pt idx="5391">
                  <c:v>10.948</c:v>
                </c:pt>
                <c:pt idx="5392">
                  <c:v>10.976000000000001</c:v>
                </c:pt>
                <c:pt idx="5393">
                  <c:v>11.004</c:v>
                </c:pt>
                <c:pt idx="5394">
                  <c:v>11.032</c:v>
                </c:pt>
                <c:pt idx="5395">
                  <c:v>11.06</c:v>
                </c:pt>
                <c:pt idx="5396">
                  <c:v>11.087999999999999</c:v>
                </c:pt>
                <c:pt idx="5397">
                  <c:v>11.116</c:v>
                </c:pt>
                <c:pt idx="5398">
                  <c:v>11.144</c:v>
                </c:pt>
                <c:pt idx="5399">
                  <c:v>11.172000000000001</c:v>
                </c:pt>
                <c:pt idx="5400">
                  <c:v>11.2</c:v>
                </c:pt>
                <c:pt idx="5401">
                  <c:v>11.228</c:v>
                </c:pt>
                <c:pt idx="5402">
                  <c:v>11.256</c:v>
                </c:pt>
                <c:pt idx="5403">
                  <c:v>11.284000000000001</c:v>
                </c:pt>
                <c:pt idx="5404">
                  <c:v>11.311999999999999</c:v>
                </c:pt>
                <c:pt idx="5405">
                  <c:v>11.34</c:v>
                </c:pt>
                <c:pt idx="5406">
                  <c:v>11.368</c:v>
                </c:pt>
                <c:pt idx="5407">
                  <c:v>11.396000000000001</c:v>
                </c:pt>
                <c:pt idx="5408">
                  <c:v>11.423999999999999</c:v>
                </c:pt>
                <c:pt idx="5409">
                  <c:v>11.452</c:v>
                </c:pt>
                <c:pt idx="5410">
                  <c:v>11.48</c:v>
                </c:pt>
                <c:pt idx="5411">
                  <c:v>11.507999999999999</c:v>
                </c:pt>
                <c:pt idx="5412">
                  <c:v>11.536</c:v>
                </c:pt>
                <c:pt idx="5413">
                  <c:v>11.564</c:v>
                </c:pt>
                <c:pt idx="5414">
                  <c:v>11.592000000000001</c:v>
                </c:pt>
                <c:pt idx="5415">
                  <c:v>11.62</c:v>
                </c:pt>
                <c:pt idx="5416">
                  <c:v>11.648</c:v>
                </c:pt>
                <c:pt idx="5417">
                  <c:v>11.676</c:v>
                </c:pt>
                <c:pt idx="5418">
                  <c:v>11.704000000000001</c:v>
                </c:pt>
                <c:pt idx="5419">
                  <c:v>11.731999999999999</c:v>
                </c:pt>
                <c:pt idx="5420">
                  <c:v>11.76</c:v>
                </c:pt>
                <c:pt idx="5421">
                  <c:v>11.788</c:v>
                </c:pt>
                <c:pt idx="5422">
                  <c:v>11.816000000000001</c:v>
                </c:pt>
                <c:pt idx="5423">
                  <c:v>11.843999999999999</c:v>
                </c:pt>
                <c:pt idx="5424">
                  <c:v>11.872</c:v>
                </c:pt>
                <c:pt idx="5425">
                  <c:v>11.9</c:v>
                </c:pt>
                <c:pt idx="5426">
                  <c:v>11.928000000000001</c:v>
                </c:pt>
                <c:pt idx="5427">
                  <c:v>11.956</c:v>
                </c:pt>
                <c:pt idx="5428">
                  <c:v>11.984</c:v>
                </c:pt>
                <c:pt idx="5429">
                  <c:v>12.012</c:v>
                </c:pt>
                <c:pt idx="5430">
                  <c:v>12.04</c:v>
                </c:pt>
                <c:pt idx="5431">
                  <c:v>12.068</c:v>
                </c:pt>
                <c:pt idx="5432">
                  <c:v>12.096</c:v>
                </c:pt>
                <c:pt idx="5433">
                  <c:v>12.124000000000001</c:v>
                </c:pt>
                <c:pt idx="5434">
                  <c:v>12.151999999999999</c:v>
                </c:pt>
                <c:pt idx="5435">
                  <c:v>12.18</c:v>
                </c:pt>
                <c:pt idx="5436">
                  <c:v>12.208</c:v>
                </c:pt>
                <c:pt idx="5437">
                  <c:v>12.236000000000001</c:v>
                </c:pt>
                <c:pt idx="5438">
                  <c:v>12.263999999999999</c:v>
                </c:pt>
                <c:pt idx="5439">
                  <c:v>12.292</c:v>
                </c:pt>
                <c:pt idx="5440">
                  <c:v>12.32</c:v>
                </c:pt>
                <c:pt idx="5441">
                  <c:v>12.348000000000001</c:v>
                </c:pt>
                <c:pt idx="5442">
                  <c:v>12.375999999999999</c:v>
                </c:pt>
                <c:pt idx="5443">
                  <c:v>12.404</c:v>
                </c:pt>
                <c:pt idx="5444">
                  <c:v>12.432</c:v>
                </c:pt>
                <c:pt idx="5445">
                  <c:v>12.46</c:v>
                </c:pt>
                <c:pt idx="5446">
                  <c:v>12.488</c:v>
                </c:pt>
                <c:pt idx="5447">
                  <c:v>12.516</c:v>
                </c:pt>
                <c:pt idx="5448">
                  <c:v>12.544</c:v>
                </c:pt>
                <c:pt idx="5449">
                  <c:v>12.571999999999999</c:v>
                </c:pt>
                <c:pt idx="5450">
                  <c:v>12.6</c:v>
                </c:pt>
                <c:pt idx="5451">
                  <c:v>12.628</c:v>
                </c:pt>
                <c:pt idx="5452">
                  <c:v>12.656000000000001</c:v>
                </c:pt>
                <c:pt idx="5453">
                  <c:v>12.683999999999999</c:v>
                </c:pt>
                <c:pt idx="5454">
                  <c:v>12.712</c:v>
                </c:pt>
                <c:pt idx="5455">
                  <c:v>12.74</c:v>
                </c:pt>
                <c:pt idx="5456">
                  <c:v>12.768000000000001</c:v>
                </c:pt>
                <c:pt idx="5457">
                  <c:v>12.795999999999999</c:v>
                </c:pt>
                <c:pt idx="5458">
                  <c:v>12.824</c:v>
                </c:pt>
                <c:pt idx="5459">
                  <c:v>12.852</c:v>
                </c:pt>
                <c:pt idx="5460">
                  <c:v>12.88</c:v>
                </c:pt>
                <c:pt idx="5461">
                  <c:v>12.907999999999999</c:v>
                </c:pt>
                <c:pt idx="5462">
                  <c:v>12.936</c:v>
                </c:pt>
                <c:pt idx="5463">
                  <c:v>12.964</c:v>
                </c:pt>
                <c:pt idx="5464">
                  <c:v>12.992000000000001</c:v>
                </c:pt>
                <c:pt idx="5465">
                  <c:v>13.02</c:v>
                </c:pt>
                <c:pt idx="5466">
                  <c:v>13.048</c:v>
                </c:pt>
                <c:pt idx="5467">
                  <c:v>13.076000000000001</c:v>
                </c:pt>
                <c:pt idx="5468">
                  <c:v>13.103999999999999</c:v>
                </c:pt>
                <c:pt idx="5469">
                  <c:v>13.132</c:v>
                </c:pt>
                <c:pt idx="5470">
                  <c:v>13.16</c:v>
                </c:pt>
                <c:pt idx="5471">
                  <c:v>13.188000000000001</c:v>
                </c:pt>
                <c:pt idx="5472">
                  <c:v>13.215999999999999</c:v>
                </c:pt>
                <c:pt idx="5473">
                  <c:v>13.244</c:v>
                </c:pt>
                <c:pt idx="5474">
                  <c:v>13.272</c:v>
                </c:pt>
                <c:pt idx="5475">
                  <c:v>13.3</c:v>
                </c:pt>
                <c:pt idx="5476">
                  <c:v>13.327999999999999</c:v>
                </c:pt>
                <c:pt idx="5477">
                  <c:v>13.356</c:v>
                </c:pt>
                <c:pt idx="5478">
                  <c:v>13.384</c:v>
                </c:pt>
                <c:pt idx="5479">
                  <c:v>13.412000000000001</c:v>
                </c:pt>
                <c:pt idx="5480">
                  <c:v>13.44</c:v>
                </c:pt>
                <c:pt idx="5481">
                  <c:v>13.468</c:v>
                </c:pt>
                <c:pt idx="5482">
                  <c:v>13.496</c:v>
                </c:pt>
                <c:pt idx="5483">
                  <c:v>13.523999999999999</c:v>
                </c:pt>
                <c:pt idx="5484">
                  <c:v>13.552</c:v>
                </c:pt>
                <c:pt idx="5485">
                  <c:v>13.58</c:v>
                </c:pt>
                <c:pt idx="5486">
                  <c:v>13.608000000000001</c:v>
                </c:pt>
                <c:pt idx="5487">
                  <c:v>13.635999999999999</c:v>
                </c:pt>
                <c:pt idx="5488">
                  <c:v>13.664</c:v>
                </c:pt>
                <c:pt idx="5489">
                  <c:v>13.692</c:v>
                </c:pt>
                <c:pt idx="5490">
                  <c:v>13.72</c:v>
                </c:pt>
                <c:pt idx="5491">
                  <c:v>13.747999999999999</c:v>
                </c:pt>
                <c:pt idx="5492">
                  <c:v>13.776</c:v>
                </c:pt>
                <c:pt idx="5493">
                  <c:v>13.804</c:v>
                </c:pt>
                <c:pt idx="5494">
                  <c:v>13.832000000000001</c:v>
                </c:pt>
                <c:pt idx="5495">
                  <c:v>13.86</c:v>
                </c:pt>
                <c:pt idx="5496">
                  <c:v>13.888</c:v>
                </c:pt>
                <c:pt idx="5497">
                  <c:v>13.916</c:v>
                </c:pt>
                <c:pt idx="5498">
                  <c:v>13.944000000000001</c:v>
                </c:pt>
                <c:pt idx="5499">
                  <c:v>13.972</c:v>
                </c:pt>
                <c:pt idx="5500">
                  <c:v>14</c:v>
                </c:pt>
                <c:pt idx="5501">
                  <c:v>14.028</c:v>
                </c:pt>
                <c:pt idx="5502">
                  <c:v>14.055999999999999</c:v>
                </c:pt>
                <c:pt idx="5503">
                  <c:v>14.084</c:v>
                </c:pt>
                <c:pt idx="5504">
                  <c:v>14.112</c:v>
                </c:pt>
                <c:pt idx="5505">
                  <c:v>14.14</c:v>
                </c:pt>
                <c:pt idx="5506">
                  <c:v>14.167999999999999</c:v>
                </c:pt>
                <c:pt idx="5507">
                  <c:v>14.196</c:v>
                </c:pt>
                <c:pt idx="5508">
                  <c:v>14.224</c:v>
                </c:pt>
                <c:pt idx="5509">
                  <c:v>14.252000000000001</c:v>
                </c:pt>
                <c:pt idx="5510">
                  <c:v>14.28</c:v>
                </c:pt>
                <c:pt idx="5511">
                  <c:v>14.308</c:v>
                </c:pt>
                <c:pt idx="5512">
                  <c:v>14.336</c:v>
                </c:pt>
                <c:pt idx="5513">
                  <c:v>14.364000000000001</c:v>
                </c:pt>
                <c:pt idx="5514">
                  <c:v>14.391999999999999</c:v>
                </c:pt>
                <c:pt idx="5515">
                  <c:v>14.42</c:v>
                </c:pt>
                <c:pt idx="5516">
                  <c:v>14.448</c:v>
                </c:pt>
                <c:pt idx="5517">
                  <c:v>14.476000000000001</c:v>
                </c:pt>
                <c:pt idx="5518">
                  <c:v>14.504</c:v>
                </c:pt>
                <c:pt idx="5519">
                  <c:v>14.532</c:v>
                </c:pt>
                <c:pt idx="5520">
                  <c:v>14.56</c:v>
                </c:pt>
                <c:pt idx="5521">
                  <c:v>14.587999999999999</c:v>
                </c:pt>
                <c:pt idx="5522">
                  <c:v>14.616</c:v>
                </c:pt>
                <c:pt idx="5523">
                  <c:v>14.644</c:v>
                </c:pt>
                <c:pt idx="5524">
                  <c:v>14.672000000000001</c:v>
                </c:pt>
                <c:pt idx="5525">
                  <c:v>14.7</c:v>
                </c:pt>
                <c:pt idx="5526">
                  <c:v>14.728</c:v>
                </c:pt>
                <c:pt idx="5527">
                  <c:v>14.756</c:v>
                </c:pt>
                <c:pt idx="5528">
                  <c:v>14.784000000000001</c:v>
                </c:pt>
                <c:pt idx="5529">
                  <c:v>14.811999999999999</c:v>
                </c:pt>
                <c:pt idx="5530">
                  <c:v>14.84</c:v>
                </c:pt>
                <c:pt idx="5531">
                  <c:v>14.868</c:v>
                </c:pt>
                <c:pt idx="5532">
                  <c:v>14.896000000000001</c:v>
                </c:pt>
                <c:pt idx="5533">
                  <c:v>14.923999999999999</c:v>
                </c:pt>
                <c:pt idx="5534">
                  <c:v>14.952</c:v>
                </c:pt>
                <c:pt idx="5535">
                  <c:v>14.98</c:v>
                </c:pt>
                <c:pt idx="5536">
                  <c:v>15.007999999999999</c:v>
                </c:pt>
                <c:pt idx="5537">
                  <c:v>15.036</c:v>
                </c:pt>
                <c:pt idx="5538">
                  <c:v>15.064</c:v>
                </c:pt>
                <c:pt idx="5539">
                  <c:v>15.092000000000001</c:v>
                </c:pt>
                <c:pt idx="5540">
                  <c:v>15.12</c:v>
                </c:pt>
                <c:pt idx="5541">
                  <c:v>15.148</c:v>
                </c:pt>
                <c:pt idx="5542">
                  <c:v>15.176</c:v>
                </c:pt>
                <c:pt idx="5543">
                  <c:v>15.204000000000001</c:v>
                </c:pt>
                <c:pt idx="5544">
                  <c:v>15.231999999999999</c:v>
                </c:pt>
                <c:pt idx="5545">
                  <c:v>15.26</c:v>
                </c:pt>
                <c:pt idx="5546">
                  <c:v>15.288</c:v>
                </c:pt>
                <c:pt idx="5547">
                  <c:v>15.316000000000001</c:v>
                </c:pt>
                <c:pt idx="5548">
                  <c:v>15.343999999999999</c:v>
                </c:pt>
                <c:pt idx="5549">
                  <c:v>15.372</c:v>
                </c:pt>
                <c:pt idx="5550">
                  <c:v>15.4</c:v>
                </c:pt>
                <c:pt idx="5551">
                  <c:v>15.428000000000001</c:v>
                </c:pt>
                <c:pt idx="5552">
                  <c:v>15.456</c:v>
                </c:pt>
                <c:pt idx="5553">
                  <c:v>15.484</c:v>
                </c:pt>
                <c:pt idx="5554">
                  <c:v>15.512</c:v>
                </c:pt>
                <c:pt idx="5555">
                  <c:v>15.54</c:v>
                </c:pt>
                <c:pt idx="5556">
                  <c:v>15.568</c:v>
                </c:pt>
                <c:pt idx="5557">
                  <c:v>15.596</c:v>
                </c:pt>
                <c:pt idx="5558">
                  <c:v>15.624000000000001</c:v>
                </c:pt>
                <c:pt idx="5559">
                  <c:v>15.651999999999999</c:v>
                </c:pt>
                <c:pt idx="5560">
                  <c:v>15.68</c:v>
                </c:pt>
                <c:pt idx="5561">
                  <c:v>15.708</c:v>
                </c:pt>
                <c:pt idx="5562">
                  <c:v>15.736000000000001</c:v>
                </c:pt>
                <c:pt idx="5563">
                  <c:v>15.763999999999999</c:v>
                </c:pt>
                <c:pt idx="5564">
                  <c:v>15.792</c:v>
                </c:pt>
                <c:pt idx="5565">
                  <c:v>15.82</c:v>
                </c:pt>
                <c:pt idx="5566">
                  <c:v>15.848000000000001</c:v>
                </c:pt>
                <c:pt idx="5567">
                  <c:v>15.875999999999999</c:v>
                </c:pt>
                <c:pt idx="5568">
                  <c:v>15.904</c:v>
                </c:pt>
                <c:pt idx="5569">
                  <c:v>15.932</c:v>
                </c:pt>
                <c:pt idx="5570">
                  <c:v>15.96</c:v>
                </c:pt>
                <c:pt idx="5571">
                  <c:v>15.988</c:v>
                </c:pt>
                <c:pt idx="5572">
                  <c:v>16.015999999999998</c:v>
                </c:pt>
                <c:pt idx="5573">
                  <c:v>16.044</c:v>
                </c:pt>
                <c:pt idx="5574">
                  <c:v>16.071999999999999</c:v>
                </c:pt>
                <c:pt idx="5575">
                  <c:v>16.100000000000001</c:v>
                </c:pt>
                <c:pt idx="5576">
                  <c:v>16.128</c:v>
                </c:pt>
                <c:pt idx="5577">
                  <c:v>16.155999999999999</c:v>
                </c:pt>
                <c:pt idx="5578">
                  <c:v>16.184000000000001</c:v>
                </c:pt>
                <c:pt idx="5579">
                  <c:v>16.212</c:v>
                </c:pt>
                <c:pt idx="5580">
                  <c:v>16.239999999999998</c:v>
                </c:pt>
                <c:pt idx="5581">
                  <c:v>16.268000000000001</c:v>
                </c:pt>
                <c:pt idx="5582">
                  <c:v>16.295999999999999</c:v>
                </c:pt>
                <c:pt idx="5583">
                  <c:v>16.324000000000002</c:v>
                </c:pt>
                <c:pt idx="5584">
                  <c:v>16.352</c:v>
                </c:pt>
                <c:pt idx="5585">
                  <c:v>16.38</c:v>
                </c:pt>
                <c:pt idx="5586">
                  <c:v>16.408000000000001</c:v>
                </c:pt>
                <c:pt idx="5587">
                  <c:v>16.436</c:v>
                </c:pt>
                <c:pt idx="5588">
                  <c:v>16.463999999999999</c:v>
                </c:pt>
                <c:pt idx="5589">
                  <c:v>16.492000000000001</c:v>
                </c:pt>
                <c:pt idx="5590">
                  <c:v>16.52</c:v>
                </c:pt>
                <c:pt idx="5591">
                  <c:v>16.547999999999998</c:v>
                </c:pt>
                <c:pt idx="5592">
                  <c:v>16.576000000000001</c:v>
                </c:pt>
                <c:pt idx="5593">
                  <c:v>16.603999999999999</c:v>
                </c:pt>
                <c:pt idx="5594">
                  <c:v>16.632000000000001</c:v>
                </c:pt>
                <c:pt idx="5595">
                  <c:v>16.66</c:v>
                </c:pt>
                <c:pt idx="5596">
                  <c:v>16.687999999999999</c:v>
                </c:pt>
                <c:pt idx="5597">
                  <c:v>16.716000000000001</c:v>
                </c:pt>
                <c:pt idx="5598">
                  <c:v>16.744</c:v>
                </c:pt>
                <c:pt idx="5599">
                  <c:v>16.771999999999998</c:v>
                </c:pt>
                <c:pt idx="5600">
                  <c:v>16.8</c:v>
                </c:pt>
                <c:pt idx="5601">
                  <c:v>16.827999999999999</c:v>
                </c:pt>
                <c:pt idx="5602">
                  <c:v>16.856000000000002</c:v>
                </c:pt>
                <c:pt idx="5603">
                  <c:v>16.884</c:v>
                </c:pt>
                <c:pt idx="5604">
                  <c:v>16.911999999999999</c:v>
                </c:pt>
                <c:pt idx="5605">
                  <c:v>16.940000000000001</c:v>
                </c:pt>
                <c:pt idx="5606">
                  <c:v>16.968</c:v>
                </c:pt>
                <c:pt idx="5607">
                  <c:v>16.995999999999999</c:v>
                </c:pt>
                <c:pt idx="5608">
                  <c:v>17.024000000000001</c:v>
                </c:pt>
                <c:pt idx="5609">
                  <c:v>17.052</c:v>
                </c:pt>
                <c:pt idx="5610">
                  <c:v>17.079999999999998</c:v>
                </c:pt>
                <c:pt idx="5611">
                  <c:v>17.108000000000001</c:v>
                </c:pt>
                <c:pt idx="5612">
                  <c:v>17.135999999999999</c:v>
                </c:pt>
                <c:pt idx="5613">
                  <c:v>17.164000000000001</c:v>
                </c:pt>
                <c:pt idx="5614">
                  <c:v>17.192</c:v>
                </c:pt>
                <c:pt idx="5615">
                  <c:v>17.22</c:v>
                </c:pt>
                <c:pt idx="5616">
                  <c:v>17.248000000000001</c:v>
                </c:pt>
                <c:pt idx="5617">
                  <c:v>17.276</c:v>
                </c:pt>
                <c:pt idx="5618">
                  <c:v>17.303999999999998</c:v>
                </c:pt>
                <c:pt idx="5619">
                  <c:v>17.332000000000001</c:v>
                </c:pt>
                <c:pt idx="5620">
                  <c:v>17.36</c:v>
                </c:pt>
                <c:pt idx="5621">
                  <c:v>17.388000000000002</c:v>
                </c:pt>
                <c:pt idx="5622">
                  <c:v>17.416</c:v>
                </c:pt>
                <c:pt idx="5623">
                  <c:v>17.443999999999999</c:v>
                </c:pt>
                <c:pt idx="5624">
                  <c:v>17.472000000000001</c:v>
                </c:pt>
                <c:pt idx="5625">
                  <c:v>17.5</c:v>
                </c:pt>
                <c:pt idx="5626">
                  <c:v>17.527999999999999</c:v>
                </c:pt>
                <c:pt idx="5627">
                  <c:v>17.556000000000001</c:v>
                </c:pt>
                <c:pt idx="5628">
                  <c:v>17.584</c:v>
                </c:pt>
                <c:pt idx="5629">
                  <c:v>17.611999999999998</c:v>
                </c:pt>
                <c:pt idx="5630">
                  <c:v>17.64</c:v>
                </c:pt>
                <c:pt idx="5631">
                  <c:v>17.667999999999999</c:v>
                </c:pt>
                <c:pt idx="5632">
                  <c:v>17.696000000000002</c:v>
                </c:pt>
                <c:pt idx="5633">
                  <c:v>17.724</c:v>
                </c:pt>
                <c:pt idx="5634">
                  <c:v>17.751999999999999</c:v>
                </c:pt>
                <c:pt idx="5635">
                  <c:v>17.78</c:v>
                </c:pt>
                <c:pt idx="5636">
                  <c:v>17.808</c:v>
                </c:pt>
                <c:pt idx="5637">
                  <c:v>17.835999999999999</c:v>
                </c:pt>
                <c:pt idx="5638">
                  <c:v>17.864000000000001</c:v>
                </c:pt>
                <c:pt idx="5639">
                  <c:v>17.891999999999999</c:v>
                </c:pt>
                <c:pt idx="5640">
                  <c:v>17.920000000000002</c:v>
                </c:pt>
                <c:pt idx="5641">
                  <c:v>17.948</c:v>
                </c:pt>
                <c:pt idx="5642">
                  <c:v>17.975999999999999</c:v>
                </c:pt>
                <c:pt idx="5643">
                  <c:v>18.004000000000001</c:v>
                </c:pt>
                <c:pt idx="5644">
                  <c:v>18.032</c:v>
                </c:pt>
                <c:pt idx="5645">
                  <c:v>18.059999999999999</c:v>
                </c:pt>
                <c:pt idx="5646">
                  <c:v>18.088000000000001</c:v>
                </c:pt>
                <c:pt idx="5647">
                  <c:v>18.116</c:v>
                </c:pt>
                <c:pt idx="5648">
                  <c:v>18.143999999999998</c:v>
                </c:pt>
                <c:pt idx="5649">
                  <c:v>18.172000000000001</c:v>
                </c:pt>
                <c:pt idx="5650">
                  <c:v>18.2</c:v>
                </c:pt>
                <c:pt idx="5651">
                  <c:v>18.228000000000002</c:v>
                </c:pt>
                <c:pt idx="5652">
                  <c:v>18.256</c:v>
                </c:pt>
                <c:pt idx="5653">
                  <c:v>18.283999999999999</c:v>
                </c:pt>
                <c:pt idx="5654">
                  <c:v>18.312000000000001</c:v>
                </c:pt>
                <c:pt idx="5655">
                  <c:v>18.34</c:v>
                </c:pt>
                <c:pt idx="5656">
                  <c:v>18.367999999999999</c:v>
                </c:pt>
                <c:pt idx="5657">
                  <c:v>18.396000000000001</c:v>
                </c:pt>
                <c:pt idx="5658">
                  <c:v>18.423999999999999</c:v>
                </c:pt>
                <c:pt idx="5659">
                  <c:v>18.452000000000002</c:v>
                </c:pt>
                <c:pt idx="5660">
                  <c:v>18.48</c:v>
                </c:pt>
                <c:pt idx="5661">
                  <c:v>18.507999999999999</c:v>
                </c:pt>
                <c:pt idx="5662">
                  <c:v>18.536000000000001</c:v>
                </c:pt>
                <c:pt idx="5663">
                  <c:v>18.564</c:v>
                </c:pt>
                <c:pt idx="5664">
                  <c:v>18.591999999999999</c:v>
                </c:pt>
                <c:pt idx="5665">
                  <c:v>18.62</c:v>
                </c:pt>
                <c:pt idx="5666">
                  <c:v>18.648</c:v>
                </c:pt>
                <c:pt idx="5667">
                  <c:v>18.675999999999998</c:v>
                </c:pt>
                <c:pt idx="5668">
                  <c:v>18.704000000000001</c:v>
                </c:pt>
                <c:pt idx="5669">
                  <c:v>18.731999999999999</c:v>
                </c:pt>
                <c:pt idx="5670">
                  <c:v>18.760000000000002</c:v>
                </c:pt>
                <c:pt idx="5671">
                  <c:v>18.788</c:v>
                </c:pt>
                <c:pt idx="5672">
                  <c:v>18.815999999999999</c:v>
                </c:pt>
                <c:pt idx="5673">
                  <c:v>18.844000000000001</c:v>
                </c:pt>
                <c:pt idx="5674">
                  <c:v>18.872</c:v>
                </c:pt>
                <c:pt idx="5675">
                  <c:v>18.899999999999999</c:v>
                </c:pt>
                <c:pt idx="5676">
                  <c:v>18.928000000000001</c:v>
                </c:pt>
                <c:pt idx="5677">
                  <c:v>18.956</c:v>
                </c:pt>
                <c:pt idx="5678">
                  <c:v>18.984000000000002</c:v>
                </c:pt>
                <c:pt idx="5679">
                  <c:v>19.012</c:v>
                </c:pt>
                <c:pt idx="5680">
                  <c:v>19.04</c:v>
                </c:pt>
                <c:pt idx="5681">
                  <c:v>19.068000000000001</c:v>
                </c:pt>
                <c:pt idx="5682">
                  <c:v>19.096</c:v>
                </c:pt>
                <c:pt idx="5683">
                  <c:v>19.123999999999999</c:v>
                </c:pt>
                <c:pt idx="5684">
                  <c:v>19.152000000000001</c:v>
                </c:pt>
                <c:pt idx="5685">
                  <c:v>19.18</c:v>
                </c:pt>
                <c:pt idx="5686">
                  <c:v>19.207999999999998</c:v>
                </c:pt>
                <c:pt idx="5687">
                  <c:v>19.236000000000001</c:v>
                </c:pt>
                <c:pt idx="5688">
                  <c:v>19.263999999999999</c:v>
                </c:pt>
                <c:pt idx="5689">
                  <c:v>19.292000000000002</c:v>
                </c:pt>
                <c:pt idx="5690">
                  <c:v>19.32</c:v>
                </c:pt>
                <c:pt idx="5691">
                  <c:v>19.347999999999999</c:v>
                </c:pt>
                <c:pt idx="5692">
                  <c:v>19.376000000000001</c:v>
                </c:pt>
                <c:pt idx="5693">
                  <c:v>19.404</c:v>
                </c:pt>
                <c:pt idx="5694">
                  <c:v>19.431999999999999</c:v>
                </c:pt>
                <c:pt idx="5695">
                  <c:v>19.46</c:v>
                </c:pt>
                <c:pt idx="5696">
                  <c:v>19.488</c:v>
                </c:pt>
                <c:pt idx="5697">
                  <c:v>19.515999999999998</c:v>
                </c:pt>
                <c:pt idx="5698">
                  <c:v>19.544</c:v>
                </c:pt>
                <c:pt idx="5699">
                  <c:v>19.571999999999999</c:v>
                </c:pt>
                <c:pt idx="5700">
                  <c:v>19.600000000000001</c:v>
                </c:pt>
                <c:pt idx="5701">
                  <c:v>19.628</c:v>
                </c:pt>
                <c:pt idx="5702">
                  <c:v>19.655999999999999</c:v>
                </c:pt>
                <c:pt idx="5703">
                  <c:v>19.684000000000001</c:v>
                </c:pt>
                <c:pt idx="5704">
                  <c:v>19.712</c:v>
                </c:pt>
                <c:pt idx="5705">
                  <c:v>19.739999999999998</c:v>
                </c:pt>
                <c:pt idx="5706">
                  <c:v>19.768000000000001</c:v>
                </c:pt>
                <c:pt idx="5707">
                  <c:v>19.795999999999999</c:v>
                </c:pt>
                <c:pt idx="5708">
                  <c:v>19.824000000000002</c:v>
                </c:pt>
                <c:pt idx="5709">
                  <c:v>19.852</c:v>
                </c:pt>
                <c:pt idx="5710">
                  <c:v>19.88</c:v>
                </c:pt>
                <c:pt idx="5711">
                  <c:v>19.908000000000001</c:v>
                </c:pt>
                <c:pt idx="5712">
                  <c:v>19.936</c:v>
                </c:pt>
                <c:pt idx="5713">
                  <c:v>19.963999999999999</c:v>
                </c:pt>
                <c:pt idx="5714">
                  <c:v>19.992000000000001</c:v>
                </c:pt>
                <c:pt idx="5715">
                  <c:v>20.02</c:v>
                </c:pt>
                <c:pt idx="5716">
                  <c:v>20.047999999999998</c:v>
                </c:pt>
                <c:pt idx="5717">
                  <c:v>20.076000000000001</c:v>
                </c:pt>
                <c:pt idx="5718">
                  <c:v>20.103999999999999</c:v>
                </c:pt>
                <c:pt idx="5719">
                  <c:v>20.132000000000001</c:v>
                </c:pt>
                <c:pt idx="5720">
                  <c:v>20.16</c:v>
                </c:pt>
                <c:pt idx="5721">
                  <c:v>20.187999999999999</c:v>
                </c:pt>
                <c:pt idx="5722">
                  <c:v>20.216000000000001</c:v>
                </c:pt>
                <c:pt idx="5723">
                  <c:v>20.244</c:v>
                </c:pt>
                <c:pt idx="5724">
                  <c:v>20.271999999999998</c:v>
                </c:pt>
                <c:pt idx="5725">
                  <c:v>20.3</c:v>
                </c:pt>
                <c:pt idx="5726">
                  <c:v>20.327999999999999</c:v>
                </c:pt>
                <c:pt idx="5727">
                  <c:v>20.356000000000002</c:v>
                </c:pt>
                <c:pt idx="5728">
                  <c:v>20.384</c:v>
                </c:pt>
                <c:pt idx="5729">
                  <c:v>20.411999999999999</c:v>
                </c:pt>
                <c:pt idx="5730">
                  <c:v>20.440000000000001</c:v>
                </c:pt>
                <c:pt idx="5731">
                  <c:v>20.468</c:v>
                </c:pt>
                <c:pt idx="5732">
                  <c:v>20.495999999999999</c:v>
                </c:pt>
                <c:pt idx="5733">
                  <c:v>20.524000000000001</c:v>
                </c:pt>
                <c:pt idx="5734">
                  <c:v>20.552</c:v>
                </c:pt>
                <c:pt idx="5735">
                  <c:v>20.58</c:v>
                </c:pt>
                <c:pt idx="5736">
                  <c:v>20.608000000000001</c:v>
                </c:pt>
                <c:pt idx="5737">
                  <c:v>20.635999999999999</c:v>
                </c:pt>
                <c:pt idx="5738">
                  <c:v>20.664000000000001</c:v>
                </c:pt>
                <c:pt idx="5739">
                  <c:v>20.692</c:v>
                </c:pt>
                <c:pt idx="5740">
                  <c:v>20.72</c:v>
                </c:pt>
                <c:pt idx="5741">
                  <c:v>20.748000000000001</c:v>
                </c:pt>
                <c:pt idx="5742">
                  <c:v>20.776</c:v>
                </c:pt>
                <c:pt idx="5743">
                  <c:v>20.803999999999998</c:v>
                </c:pt>
                <c:pt idx="5744">
                  <c:v>20.832000000000001</c:v>
                </c:pt>
                <c:pt idx="5745">
                  <c:v>20.86</c:v>
                </c:pt>
                <c:pt idx="5746">
                  <c:v>20.888000000000002</c:v>
                </c:pt>
                <c:pt idx="5747">
                  <c:v>20.916</c:v>
                </c:pt>
                <c:pt idx="5748">
                  <c:v>20.943999999999999</c:v>
                </c:pt>
                <c:pt idx="5749">
                  <c:v>20.972000000000001</c:v>
                </c:pt>
                <c:pt idx="5750">
                  <c:v>21</c:v>
                </c:pt>
                <c:pt idx="5751">
                  <c:v>21.027999999999999</c:v>
                </c:pt>
                <c:pt idx="5752">
                  <c:v>21.056000000000001</c:v>
                </c:pt>
                <c:pt idx="5753">
                  <c:v>21.084</c:v>
                </c:pt>
                <c:pt idx="5754">
                  <c:v>21.111999999999998</c:v>
                </c:pt>
                <c:pt idx="5755">
                  <c:v>21.14</c:v>
                </c:pt>
                <c:pt idx="5756">
                  <c:v>21.167999999999999</c:v>
                </c:pt>
                <c:pt idx="5757">
                  <c:v>21.196000000000002</c:v>
                </c:pt>
                <c:pt idx="5758">
                  <c:v>21.224</c:v>
                </c:pt>
                <c:pt idx="5759">
                  <c:v>21.251999999999999</c:v>
                </c:pt>
                <c:pt idx="5760">
                  <c:v>21.28</c:v>
                </c:pt>
                <c:pt idx="5761">
                  <c:v>21.308</c:v>
                </c:pt>
                <c:pt idx="5762">
                  <c:v>21.335999999999999</c:v>
                </c:pt>
                <c:pt idx="5763">
                  <c:v>21.364000000000001</c:v>
                </c:pt>
                <c:pt idx="5764">
                  <c:v>21.391999999999999</c:v>
                </c:pt>
                <c:pt idx="5765">
                  <c:v>21.42</c:v>
                </c:pt>
                <c:pt idx="5766">
                  <c:v>21.448</c:v>
                </c:pt>
                <c:pt idx="5767">
                  <c:v>21.475999999999999</c:v>
                </c:pt>
                <c:pt idx="5768">
                  <c:v>21.504000000000001</c:v>
                </c:pt>
                <c:pt idx="5769">
                  <c:v>21.532</c:v>
                </c:pt>
                <c:pt idx="5770">
                  <c:v>21.56</c:v>
                </c:pt>
                <c:pt idx="5771">
                  <c:v>21.588000000000001</c:v>
                </c:pt>
                <c:pt idx="5772">
                  <c:v>21.616</c:v>
                </c:pt>
                <c:pt idx="5773">
                  <c:v>21.643999999999998</c:v>
                </c:pt>
                <c:pt idx="5774">
                  <c:v>21.672000000000001</c:v>
                </c:pt>
                <c:pt idx="5775">
                  <c:v>21.7</c:v>
                </c:pt>
                <c:pt idx="5776">
                  <c:v>21.728000000000002</c:v>
                </c:pt>
                <c:pt idx="5777">
                  <c:v>21.756</c:v>
                </c:pt>
                <c:pt idx="5778">
                  <c:v>21.783999999999999</c:v>
                </c:pt>
                <c:pt idx="5779">
                  <c:v>21.812000000000001</c:v>
                </c:pt>
                <c:pt idx="5780">
                  <c:v>21.84</c:v>
                </c:pt>
                <c:pt idx="5781">
                  <c:v>21.867999999999999</c:v>
                </c:pt>
                <c:pt idx="5782">
                  <c:v>21.896000000000001</c:v>
                </c:pt>
                <c:pt idx="5783">
                  <c:v>21.923999999999999</c:v>
                </c:pt>
                <c:pt idx="5784">
                  <c:v>21.952000000000002</c:v>
                </c:pt>
                <c:pt idx="5785">
                  <c:v>21.98</c:v>
                </c:pt>
                <c:pt idx="5786">
                  <c:v>22.007999999999999</c:v>
                </c:pt>
                <c:pt idx="5787">
                  <c:v>22.036000000000001</c:v>
                </c:pt>
                <c:pt idx="5788">
                  <c:v>22.064</c:v>
                </c:pt>
                <c:pt idx="5789">
                  <c:v>22.091999999999999</c:v>
                </c:pt>
                <c:pt idx="5790">
                  <c:v>22.12</c:v>
                </c:pt>
                <c:pt idx="5791">
                  <c:v>22.148</c:v>
                </c:pt>
                <c:pt idx="5792">
                  <c:v>22.175999999999998</c:v>
                </c:pt>
                <c:pt idx="5793">
                  <c:v>22.204000000000001</c:v>
                </c:pt>
                <c:pt idx="5794">
                  <c:v>22.231999999999999</c:v>
                </c:pt>
                <c:pt idx="5795">
                  <c:v>22.26</c:v>
                </c:pt>
                <c:pt idx="5796">
                  <c:v>22.288</c:v>
                </c:pt>
                <c:pt idx="5797">
                  <c:v>22.315999999999999</c:v>
                </c:pt>
                <c:pt idx="5798">
                  <c:v>22.344000000000001</c:v>
                </c:pt>
                <c:pt idx="5799">
                  <c:v>22.372</c:v>
                </c:pt>
                <c:pt idx="5800">
                  <c:v>22.4</c:v>
                </c:pt>
                <c:pt idx="5801">
                  <c:v>22.428000000000001</c:v>
                </c:pt>
                <c:pt idx="5802">
                  <c:v>22.456</c:v>
                </c:pt>
                <c:pt idx="5803">
                  <c:v>22.484000000000002</c:v>
                </c:pt>
                <c:pt idx="5804">
                  <c:v>22.512</c:v>
                </c:pt>
                <c:pt idx="5805">
                  <c:v>22.54</c:v>
                </c:pt>
                <c:pt idx="5806">
                  <c:v>22.568000000000001</c:v>
                </c:pt>
                <c:pt idx="5807">
                  <c:v>22.596</c:v>
                </c:pt>
                <c:pt idx="5808">
                  <c:v>22.623999999999999</c:v>
                </c:pt>
                <c:pt idx="5809">
                  <c:v>22.652000000000001</c:v>
                </c:pt>
                <c:pt idx="5810">
                  <c:v>22.68</c:v>
                </c:pt>
                <c:pt idx="5811">
                  <c:v>22.707999999999998</c:v>
                </c:pt>
                <c:pt idx="5812">
                  <c:v>22.736000000000001</c:v>
                </c:pt>
                <c:pt idx="5813">
                  <c:v>22.763999999999999</c:v>
                </c:pt>
                <c:pt idx="5814">
                  <c:v>22.792000000000002</c:v>
                </c:pt>
                <c:pt idx="5815">
                  <c:v>22.82</c:v>
                </c:pt>
                <c:pt idx="5816">
                  <c:v>22.847999999999999</c:v>
                </c:pt>
                <c:pt idx="5817">
                  <c:v>22.876000000000001</c:v>
                </c:pt>
                <c:pt idx="5818">
                  <c:v>22.904</c:v>
                </c:pt>
                <c:pt idx="5819">
                  <c:v>22.931999999999999</c:v>
                </c:pt>
                <c:pt idx="5820">
                  <c:v>22.96</c:v>
                </c:pt>
                <c:pt idx="5821">
                  <c:v>22.988</c:v>
                </c:pt>
                <c:pt idx="5822">
                  <c:v>23.015999999999998</c:v>
                </c:pt>
                <c:pt idx="5823">
                  <c:v>23.044</c:v>
                </c:pt>
                <c:pt idx="5824">
                  <c:v>23.071999999999999</c:v>
                </c:pt>
                <c:pt idx="5825">
                  <c:v>23.1</c:v>
                </c:pt>
                <c:pt idx="5826">
                  <c:v>23.128</c:v>
                </c:pt>
                <c:pt idx="5827">
                  <c:v>23.155999999999999</c:v>
                </c:pt>
                <c:pt idx="5828">
                  <c:v>23.184000000000001</c:v>
                </c:pt>
                <c:pt idx="5829">
                  <c:v>23.212</c:v>
                </c:pt>
                <c:pt idx="5830">
                  <c:v>23.24</c:v>
                </c:pt>
                <c:pt idx="5831">
                  <c:v>23.268000000000001</c:v>
                </c:pt>
                <c:pt idx="5832">
                  <c:v>23.295999999999999</c:v>
                </c:pt>
                <c:pt idx="5833">
                  <c:v>23.324000000000002</c:v>
                </c:pt>
                <c:pt idx="5834">
                  <c:v>23.352</c:v>
                </c:pt>
                <c:pt idx="5835">
                  <c:v>23.38</c:v>
                </c:pt>
                <c:pt idx="5836">
                  <c:v>23.408000000000001</c:v>
                </c:pt>
                <c:pt idx="5837">
                  <c:v>23.436</c:v>
                </c:pt>
                <c:pt idx="5838">
                  <c:v>23.463999999999999</c:v>
                </c:pt>
                <c:pt idx="5839">
                  <c:v>23.492000000000001</c:v>
                </c:pt>
                <c:pt idx="5840">
                  <c:v>23.52</c:v>
                </c:pt>
                <c:pt idx="5841">
                  <c:v>23.547999999999998</c:v>
                </c:pt>
                <c:pt idx="5842">
                  <c:v>23.576000000000001</c:v>
                </c:pt>
                <c:pt idx="5843">
                  <c:v>23.603999999999999</c:v>
                </c:pt>
                <c:pt idx="5844">
                  <c:v>23.632000000000001</c:v>
                </c:pt>
                <c:pt idx="5845">
                  <c:v>23.66</c:v>
                </c:pt>
                <c:pt idx="5846">
                  <c:v>23.687999999999999</c:v>
                </c:pt>
                <c:pt idx="5847">
                  <c:v>23.716000000000001</c:v>
                </c:pt>
                <c:pt idx="5848">
                  <c:v>23.744</c:v>
                </c:pt>
                <c:pt idx="5849">
                  <c:v>23.771999999999998</c:v>
                </c:pt>
                <c:pt idx="5850">
                  <c:v>23.8</c:v>
                </c:pt>
                <c:pt idx="5851">
                  <c:v>23.827999999999999</c:v>
                </c:pt>
                <c:pt idx="5852">
                  <c:v>23.856000000000002</c:v>
                </c:pt>
                <c:pt idx="5853">
                  <c:v>23.884</c:v>
                </c:pt>
                <c:pt idx="5854">
                  <c:v>23.911999999999999</c:v>
                </c:pt>
                <c:pt idx="5855">
                  <c:v>23.94</c:v>
                </c:pt>
                <c:pt idx="5856">
                  <c:v>23.968</c:v>
                </c:pt>
                <c:pt idx="5857">
                  <c:v>23.995999999999999</c:v>
                </c:pt>
                <c:pt idx="5858">
                  <c:v>24.024000000000001</c:v>
                </c:pt>
                <c:pt idx="5859">
                  <c:v>24.052</c:v>
                </c:pt>
                <c:pt idx="5860">
                  <c:v>24.08</c:v>
                </c:pt>
                <c:pt idx="5861">
                  <c:v>24.108000000000001</c:v>
                </c:pt>
                <c:pt idx="5862">
                  <c:v>24.135999999999999</c:v>
                </c:pt>
                <c:pt idx="5863">
                  <c:v>24.164000000000001</c:v>
                </c:pt>
                <c:pt idx="5864">
                  <c:v>24.192</c:v>
                </c:pt>
                <c:pt idx="5865">
                  <c:v>24.22</c:v>
                </c:pt>
                <c:pt idx="5866">
                  <c:v>24.248000000000001</c:v>
                </c:pt>
                <c:pt idx="5867">
                  <c:v>24.276</c:v>
                </c:pt>
                <c:pt idx="5868">
                  <c:v>24.303999999999998</c:v>
                </c:pt>
                <c:pt idx="5869">
                  <c:v>24.332000000000001</c:v>
                </c:pt>
                <c:pt idx="5870">
                  <c:v>24.36</c:v>
                </c:pt>
                <c:pt idx="5871">
                  <c:v>24.388000000000002</c:v>
                </c:pt>
                <c:pt idx="5872">
                  <c:v>24.416</c:v>
                </c:pt>
                <c:pt idx="5873">
                  <c:v>24.443999999999999</c:v>
                </c:pt>
                <c:pt idx="5874">
                  <c:v>24.472000000000001</c:v>
                </c:pt>
                <c:pt idx="5875">
                  <c:v>24.5</c:v>
                </c:pt>
                <c:pt idx="5876">
                  <c:v>24.527999999999999</c:v>
                </c:pt>
                <c:pt idx="5877">
                  <c:v>24.556000000000001</c:v>
                </c:pt>
                <c:pt idx="5878">
                  <c:v>24.584</c:v>
                </c:pt>
                <c:pt idx="5879">
                  <c:v>24.611999999999998</c:v>
                </c:pt>
                <c:pt idx="5880">
                  <c:v>24.64</c:v>
                </c:pt>
                <c:pt idx="5881">
                  <c:v>24.667999999999999</c:v>
                </c:pt>
                <c:pt idx="5882">
                  <c:v>24.696000000000002</c:v>
                </c:pt>
                <c:pt idx="5883">
                  <c:v>24.724</c:v>
                </c:pt>
                <c:pt idx="5884">
                  <c:v>24.751999999999999</c:v>
                </c:pt>
                <c:pt idx="5885">
                  <c:v>24.78</c:v>
                </c:pt>
                <c:pt idx="5886">
                  <c:v>24.808</c:v>
                </c:pt>
                <c:pt idx="5887">
                  <c:v>24.835999999999999</c:v>
                </c:pt>
                <c:pt idx="5888">
                  <c:v>24.864000000000001</c:v>
                </c:pt>
                <c:pt idx="5889">
                  <c:v>24.891999999999999</c:v>
                </c:pt>
                <c:pt idx="5890">
                  <c:v>24.92</c:v>
                </c:pt>
                <c:pt idx="5891">
                  <c:v>24.948</c:v>
                </c:pt>
                <c:pt idx="5892">
                  <c:v>24.975999999999999</c:v>
                </c:pt>
                <c:pt idx="5893">
                  <c:v>25.004000000000001</c:v>
                </c:pt>
                <c:pt idx="5894">
                  <c:v>25.032</c:v>
                </c:pt>
                <c:pt idx="5895">
                  <c:v>25.06</c:v>
                </c:pt>
                <c:pt idx="5896">
                  <c:v>25.088000000000001</c:v>
                </c:pt>
                <c:pt idx="5897">
                  <c:v>25.116</c:v>
                </c:pt>
                <c:pt idx="5898">
                  <c:v>25.143999999999998</c:v>
                </c:pt>
                <c:pt idx="5899">
                  <c:v>25.172000000000001</c:v>
                </c:pt>
                <c:pt idx="5900">
                  <c:v>25.2</c:v>
                </c:pt>
                <c:pt idx="5901">
                  <c:v>25.228000000000002</c:v>
                </c:pt>
                <c:pt idx="5902">
                  <c:v>25.256</c:v>
                </c:pt>
                <c:pt idx="5903">
                  <c:v>25.283999999999999</c:v>
                </c:pt>
                <c:pt idx="5904">
                  <c:v>25.312000000000001</c:v>
                </c:pt>
                <c:pt idx="5905">
                  <c:v>25.34</c:v>
                </c:pt>
                <c:pt idx="5906">
                  <c:v>25.367999999999999</c:v>
                </c:pt>
                <c:pt idx="5907">
                  <c:v>25.396000000000001</c:v>
                </c:pt>
                <c:pt idx="5908">
                  <c:v>25.423999999999999</c:v>
                </c:pt>
                <c:pt idx="5909">
                  <c:v>25.452000000000002</c:v>
                </c:pt>
                <c:pt idx="5910">
                  <c:v>25.48</c:v>
                </c:pt>
                <c:pt idx="5911">
                  <c:v>25.507999999999999</c:v>
                </c:pt>
                <c:pt idx="5912">
                  <c:v>25.536000000000001</c:v>
                </c:pt>
                <c:pt idx="5913">
                  <c:v>25.564</c:v>
                </c:pt>
                <c:pt idx="5914">
                  <c:v>25.591999999999999</c:v>
                </c:pt>
                <c:pt idx="5915">
                  <c:v>25.62</c:v>
                </c:pt>
                <c:pt idx="5916">
                  <c:v>25.648</c:v>
                </c:pt>
                <c:pt idx="5917">
                  <c:v>25.675999999999998</c:v>
                </c:pt>
                <c:pt idx="5918">
                  <c:v>25.704000000000001</c:v>
                </c:pt>
                <c:pt idx="5919">
                  <c:v>25.731999999999999</c:v>
                </c:pt>
                <c:pt idx="5920">
                  <c:v>25.76</c:v>
                </c:pt>
                <c:pt idx="5921">
                  <c:v>25.788</c:v>
                </c:pt>
                <c:pt idx="5922">
                  <c:v>25.815999999999999</c:v>
                </c:pt>
                <c:pt idx="5923">
                  <c:v>25.844000000000001</c:v>
                </c:pt>
                <c:pt idx="5924">
                  <c:v>25.872</c:v>
                </c:pt>
                <c:pt idx="5925">
                  <c:v>25.9</c:v>
                </c:pt>
                <c:pt idx="5926">
                  <c:v>25.928000000000001</c:v>
                </c:pt>
                <c:pt idx="5927">
                  <c:v>25.956</c:v>
                </c:pt>
                <c:pt idx="5928">
                  <c:v>25.984000000000002</c:v>
                </c:pt>
                <c:pt idx="5929">
                  <c:v>26.012</c:v>
                </c:pt>
                <c:pt idx="5930">
                  <c:v>26.04</c:v>
                </c:pt>
                <c:pt idx="5931">
                  <c:v>26.068000000000001</c:v>
                </c:pt>
                <c:pt idx="5932">
                  <c:v>26.096</c:v>
                </c:pt>
                <c:pt idx="5933">
                  <c:v>26.123999999999999</c:v>
                </c:pt>
                <c:pt idx="5934">
                  <c:v>26.152000000000001</c:v>
                </c:pt>
                <c:pt idx="5935">
                  <c:v>26.18</c:v>
                </c:pt>
                <c:pt idx="5936">
                  <c:v>26.207999999999998</c:v>
                </c:pt>
                <c:pt idx="5937">
                  <c:v>26.236000000000001</c:v>
                </c:pt>
                <c:pt idx="5938">
                  <c:v>26.263999999999999</c:v>
                </c:pt>
                <c:pt idx="5939">
                  <c:v>26.292000000000002</c:v>
                </c:pt>
                <c:pt idx="5940">
                  <c:v>26.32</c:v>
                </c:pt>
                <c:pt idx="5941">
                  <c:v>26.347999999999999</c:v>
                </c:pt>
                <c:pt idx="5942">
                  <c:v>26.376000000000001</c:v>
                </c:pt>
                <c:pt idx="5943">
                  <c:v>26.404</c:v>
                </c:pt>
                <c:pt idx="5944">
                  <c:v>26.431999999999999</c:v>
                </c:pt>
                <c:pt idx="5945">
                  <c:v>26.46</c:v>
                </c:pt>
                <c:pt idx="5946">
                  <c:v>26.488</c:v>
                </c:pt>
                <c:pt idx="5947">
                  <c:v>26.515999999999998</c:v>
                </c:pt>
                <c:pt idx="5948">
                  <c:v>26.544</c:v>
                </c:pt>
                <c:pt idx="5949">
                  <c:v>26.571999999999999</c:v>
                </c:pt>
                <c:pt idx="5950">
                  <c:v>26.6</c:v>
                </c:pt>
                <c:pt idx="5951">
                  <c:v>26.628</c:v>
                </c:pt>
                <c:pt idx="5952">
                  <c:v>26.655999999999999</c:v>
                </c:pt>
                <c:pt idx="5953">
                  <c:v>26.684000000000001</c:v>
                </c:pt>
                <c:pt idx="5954">
                  <c:v>26.712</c:v>
                </c:pt>
                <c:pt idx="5955">
                  <c:v>26.74</c:v>
                </c:pt>
                <c:pt idx="5956">
                  <c:v>26.768000000000001</c:v>
                </c:pt>
                <c:pt idx="5957">
                  <c:v>26.795999999999999</c:v>
                </c:pt>
                <c:pt idx="5958">
                  <c:v>26.824000000000002</c:v>
                </c:pt>
                <c:pt idx="5959">
                  <c:v>26.852</c:v>
                </c:pt>
                <c:pt idx="5960">
                  <c:v>26.88</c:v>
                </c:pt>
                <c:pt idx="5961">
                  <c:v>26.908000000000001</c:v>
                </c:pt>
                <c:pt idx="5962">
                  <c:v>26.936</c:v>
                </c:pt>
                <c:pt idx="5963">
                  <c:v>26.963999999999999</c:v>
                </c:pt>
                <c:pt idx="5964">
                  <c:v>26.992000000000001</c:v>
                </c:pt>
                <c:pt idx="5965">
                  <c:v>27.02</c:v>
                </c:pt>
                <c:pt idx="5966">
                  <c:v>27.047999999999998</c:v>
                </c:pt>
                <c:pt idx="5967">
                  <c:v>27.076000000000001</c:v>
                </c:pt>
                <c:pt idx="5968">
                  <c:v>27.103999999999999</c:v>
                </c:pt>
                <c:pt idx="5969">
                  <c:v>27.132000000000001</c:v>
                </c:pt>
                <c:pt idx="5970">
                  <c:v>27.16</c:v>
                </c:pt>
                <c:pt idx="5971">
                  <c:v>27.187999999999999</c:v>
                </c:pt>
                <c:pt idx="5972">
                  <c:v>27.216000000000001</c:v>
                </c:pt>
                <c:pt idx="5973">
                  <c:v>27.244</c:v>
                </c:pt>
                <c:pt idx="5974">
                  <c:v>27.271999999999998</c:v>
                </c:pt>
                <c:pt idx="5975">
                  <c:v>27.3</c:v>
                </c:pt>
                <c:pt idx="5976">
                  <c:v>27.327999999999999</c:v>
                </c:pt>
                <c:pt idx="5977">
                  <c:v>27.356000000000002</c:v>
                </c:pt>
                <c:pt idx="5978">
                  <c:v>27.384</c:v>
                </c:pt>
                <c:pt idx="5979">
                  <c:v>27.411999999999999</c:v>
                </c:pt>
                <c:pt idx="5980">
                  <c:v>27.44</c:v>
                </c:pt>
                <c:pt idx="5981">
                  <c:v>27.468</c:v>
                </c:pt>
                <c:pt idx="5982">
                  <c:v>27.495999999999999</c:v>
                </c:pt>
                <c:pt idx="5983">
                  <c:v>27.524000000000001</c:v>
                </c:pt>
                <c:pt idx="5984">
                  <c:v>27.552</c:v>
                </c:pt>
                <c:pt idx="5985">
                  <c:v>27.58</c:v>
                </c:pt>
                <c:pt idx="5986">
                  <c:v>27.608000000000001</c:v>
                </c:pt>
                <c:pt idx="5987">
                  <c:v>27.635999999999999</c:v>
                </c:pt>
                <c:pt idx="5988">
                  <c:v>27.664000000000001</c:v>
                </c:pt>
                <c:pt idx="5989">
                  <c:v>27.692</c:v>
                </c:pt>
                <c:pt idx="5990">
                  <c:v>27.72</c:v>
                </c:pt>
                <c:pt idx="5991">
                  <c:v>27.748000000000001</c:v>
                </c:pt>
                <c:pt idx="5992">
                  <c:v>27.776</c:v>
                </c:pt>
                <c:pt idx="5993">
                  <c:v>27.803999999999998</c:v>
                </c:pt>
                <c:pt idx="5994">
                  <c:v>27.832000000000001</c:v>
                </c:pt>
                <c:pt idx="5995">
                  <c:v>27.86</c:v>
                </c:pt>
                <c:pt idx="5996">
                  <c:v>27.888000000000002</c:v>
                </c:pt>
                <c:pt idx="5997">
                  <c:v>27.916</c:v>
                </c:pt>
                <c:pt idx="5998">
                  <c:v>27.943999999999999</c:v>
                </c:pt>
                <c:pt idx="5999">
                  <c:v>27.972000000000001</c:v>
                </c:pt>
                <c:pt idx="6000">
                  <c:v>28</c:v>
                </c:pt>
                <c:pt idx="6001">
                  <c:v>28.027999999999999</c:v>
                </c:pt>
                <c:pt idx="6002">
                  <c:v>28.056000000000001</c:v>
                </c:pt>
                <c:pt idx="6003">
                  <c:v>28.084</c:v>
                </c:pt>
                <c:pt idx="6004">
                  <c:v>28.111999999999998</c:v>
                </c:pt>
                <c:pt idx="6005">
                  <c:v>28.14</c:v>
                </c:pt>
                <c:pt idx="6006">
                  <c:v>28.167999999999999</c:v>
                </c:pt>
                <c:pt idx="6007">
                  <c:v>28.196000000000002</c:v>
                </c:pt>
                <c:pt idx="6008">
                  <c:v>28.224</c:v>
                </c:pt>
                <c:pt idx="6009">
                  <c:v>28.251999999999999</c:v>
                </c:pt>
                <c:pt idx="6010">
                  <c:v>28.28</c:v>
                </c:pt>
                <c:pt idx="6011">
                  <c:v>28.308</c:v>
                </c:pt>
                <c:pt idx="6012">
                  <c:v>28.335999999999999</c:v>
                </c:pt>
                <c:pt idx="6013">
                  <c:v>28.364000000000001</c:v>
                </c:pt>
                <c:pt idx="6014">
                  <c:v>28.391999999999999</c:v>
                </c:pt>
                <c:pt idx="6015">
                  <c:v>28.42</c:v>
                </c:pt>
                <c:pt idx="6016">
                  <c:v>28.448</c:v>
                </c:pt>
                <c:pt idx="6017">
                  <c:v>28.475999999999999</c:v>
                </c:pt>
                <c:pt idx="6018">
                  <c:v>28.504000000000001</c:v>
                </c:pt>
                <c:pt idx="6019">
                  <c:v>28.532</c:v>
                </c:pt>
                <c:pt idx="6020">
                  <c:v>28.56</c:v>
                </c:pt>
                <c:pt idx="6021">
                  <c:v>28.588000000000001</c:v>
                </c:pt>
                <c:pt idx="6022">
                  <c:v>28.616</c:v>
                </c:pt>
                <c:pt idx="6023">
                  <c:v>28.643999999999998</c:v>
                </c:pt>
                <c:pt idx="6024">
                  <c:v>28.672000000000001</c:v>
                </c:pt>
                <c:pt idx="6025">
                  <c:v>28.7</c:v>
                </c:pt>
                <c:pt idx="6026">
                  <c:v>28.728000000000002</c:v>
                </c:pt>
                <c:pt idx="6027">
                  <c:v>28.756</c:v>
                </c:pt>
                <c:pt idx="6028">
                  <c:v>28.783999999999999</c:v>
                </c:pt>
                <c:pt idx="6029">
                  <c:v>28.812000000000001</c:v>
                </c:pt>
                <c:pt idx="6030">
                  <c:v>28.84</c:v>
                </c:pt>
                <c:pt idx="6031">
                  <c:v>28.867999999999999</c:v>
                </c:pt>
                <c:pt idx="6032">
                  <c:v>28.896000000000001</c:v>
                </c:pt>
                <c:pt idx="6033">
                  <c:v>28.923999999999999</c:v>
                </c:pt>
                <c:pt idx="6034">
                  <c:v>28.952000000000002</c:v>
                </c:pt>
                <c:pt idx="6035">
                  <c:v>28.98</c:v>
                </c:pt>
                <c:pt idx="6036">
                  <c:v>29.007999999999999</c:v>
                </c:pt>
                <c:pt idx="6037">
                  <c:v>29.036000000000001</c:v>
                </c:pt>
                <c:pt idx="6038">
                  <c:v>29.064</c:v>
                </c:pt>
                <c:pt idx="6039">
                  <c:v>29.091999999999999</c:v>
                </c:pt>
                <c:pt idx="6040">
                  <c:v>29.12</c:v>
                </c:pt>
                <c:pt idx="6041">
                  <c:v>29.148</c:v>
                </c:pt>
                <c:pt idx="6042">
                  <c:v>29.175999999999998</c:v>
                </c:pt>
                <c:pt idx="6043">
                  <c:v>29.204000000000001</c:v>
                </c:pt>
                <c:pt idx="6044">
                  <c:v>29.231999999999999</c:v>
                </c:pt>
                <c:pt idx="6045">
                  <c:v>29.26</c:v>
                </c:pt>
                <c:pt idx="6046">
                  <c:v>29.288</c:v>
                </c:pt>
                <c:pt idx="6047">
                  <c:v>29.315999999999999</c:v>
                </c:pt>
                <c:pt idx="6048">
                  <c:v>29.344000000000001</c:v>
                </c:pt>
                <c:pt idx="6049">
                  <c:v>29.372</c:v>
                </c:pt>
                <c:pt idx="6050">
                  <c:v>29.4</c:v>
                </c:pt>
                <c:pt idx="6051">
                  <c:v>29.428000000000001</c:v>
                </c:pt>
                <c:pt idx="6052">
                  <c:v>29.456</c:v>
                </c:pt>
                <c:pt idx="6053">
                  <c:v>29.484000000000002</c:v>
                </c:pt>
                <c:pt idx="6054">
                  <c:v>29.512</c:v>
                </c:pt>
                <c:pt idx="6055">
                  <c:v>29.54</c:v>
                </c:pt>
                <c:pt idx="6056">
                  <c:v>29.568000000000001</c:v>
                </c:pt>
                <c:pt idx="6057">
                  <c:v>29.596</c:v>
                </c:pt>
                <c:pt idx="6058">
                  <c:v>29.623999999999999</c:v>
                </c:pt>
                <c:pt idx="6059">
                  <c:v>29.652000000000001</c:v>
                </c:pt>
                <c:pt idx="6060">
                  <c:v>29.68</c:v>
                </c:pt>
                <c:pt idx="6061">
                  <c:v>29.707999999999998</c:v>
                </c:pt>
                <c:pt idx="6062">
                  <c:v>29.736000000000001</c:v>
                </c:pt>
                <c:pt idx="6063">
                  <c:v>29.763999999999999</c:v>
                </c:pt>
                <c:pt idx="6064">
                  <c:v>29.792000000000002</c:v>
                </c:pt>
                <c:pt idx="6065">
                  <c:v>29.82</c:v>
                </c:pt>
                <c:pt idx="6066">
                  <c:v>29.847999999999999</c:v>
                </c:pt>
                <c:pt idx="6067">
                  <c:v>29.876000000000001</c:v>
                </c:pt>
                <c:pt idx="6068">
                  <c:v>29.904</c:v>
                </c:pt>
                <c:pt idx="6069">
                  <c:v>29.931999999999999</c:v>
                </c:pt>
                <c:pt idx="6070">
                  <c:v>29.96</c:v>
                </c:pt>
                <c:pt idx="6071">
                  <c:v>29.988</c:v>
                </c:pt>
                <c:pt idx="6072">
                  <c:v>30.015999999999998</c:v>
                </c:pt>
                <c:pt idx="6073">
                  <c:v>30.044</c:v>
                </c:pt>
                <c:pt idx="6074">
                  <c:v>30.071999999999999</c:v>
                </c:pt>
                <c:pt idx="6075">
                  <c:v>30.1</c:v>
                </c:pt>
                <c:pt idx="6076">
                  <c:v>30.128</c:v>
                </c:pt>
                <c:pt idx="6077">
                  <c:v>30.155999999999999</c:v>
                </c:pt>
                <c:pt idx="6078">
                  <c:v>30.184000000000001</c:v>
                </c:pt>
                <c:pt idx="6079">
                  <c:v>30.212</c:v>
                </c:pt>
                <c:pt idx="6080">
                  <c:v>30.24</c:v>
                </c:pt>
                <c:pt idx="6081">
                  <c:v>30.268000000000001</c:v>
                </c:pt>
                <c:pt idx="6082">
                  <c:v>30.295999999999999</c:v>
                </c:pt>
                <c:pt idx="6083">
                  <c:v>30.324000000000002</c:v>
                </c:pt>
                <c:pt idx="6084">
                  <c:v>30.352</c:v>
                </c:pt>
                <c:pt idx="6085">
                  <c:v>30.38</c:v>
                </c:pt>
                <c:pt idx="6086">
                  <c:v>30.408000000000001</c:v>
                </c:pt>
                <c:pt idx="6087">
                  <c:v>30.436</c:v>
                </c:pt>
                <c:pt idx="6088">
                  <c:v>30.463999999999999</c:v>
                </c:pt>
                <c:pt idx="6089">
                  <c:v>30.492000000000001</c:v>
                </c:pt>
                <c:pt idx="6090">
                  <c:v>30.52</c:v>
                </c:pt>
                <c:pt idx="6091">
                  <c:v>30.547999999999998</c:v>
                </c:pt>
                <c:pt idx="6092">
                  <c:v>30.576000000000001</c:v>
                </c:pt>
                <c:pt idx="6093">
                  <c:v>30.603999999999999</c:v>
                </c:pt>
                <c:pt idx="6094">
                  <c:v>30.632000000000001</c:v>
                </c:pt>
                <c:pt idx="6095">
                  <c:v>30.66</c:v>
                </c:pt>
                <c:pt idx="6096">
                  <c:v>30.687999999999999</c:v>
                </c:pt>
                <c:pt idx="6097">
                  <c:v>30.716000000000001</c:v>
                </c:pt>
                <c:pt idx="6098">
                  <c:v>30.744</c:v>
                </c:pt>
                <c:pt idx="6099">
                  <c:v>30.771999999999998</c:v>
                </c:pt>
                <c:pt idx="6100">
                  <c:v>30.8</c:v>
                </c:pt>
                <c:pt idx="6101">
                  <c:v>30.827999999999999</c:v>
                </c:pt>
                <c:pt idx="6102">
                  <c:v>30.856000000000002</c:v>
                </c:pt>
                <c:pt idx="6103">
                  <c:v>30.884</c:v>
                </c:pt>
                <c:pt idx="6104">
                  <c:v>30.911999999999999</c:v>
                </c:pt>
                <c:pt idx="6105">
                  <c:v>30.94</c:v>
                </c:pt>
                <c:pt idx="6106">
                  <c:v>30.968</c:v>
                </c:pt>
                <c:pt idx="6107">
                  <c:v>30.995999999999999</c:v>
                </c:pt>
                <c:pt idx="6108">
                  <c:v>31.024000000000001</c:v>
                </c:pt>
                <c:pt idx="6109">
                  <c:v>31.052</c:v>
                </c:pt>
                <c:pt idx="6110">
                  <c:v>31.08</c:v>
                </c:pt>
                <c:pt idx="6111">
                  <c:v>31.108000000000001</c:v>
                </c:pt>
                <c:pt idx="6112">
                  <c:v>31.135999999999999</c:v>
                </c:pt>
                <c:pt idx="6113">
                  <c:v>31.164000000000001</c:v>
                </c:pt>
                <c:pt idx="6114">
                  <c:v>31.192</c:v>
                </c:pt>
                <c:pt idx="6115">
                  <c:v>31.22</c:v>
                </c:pt>
                <c:pt idx="6116">
                  <c:v>31.248000000000001</c:v>
                </c:pt>
                <c:pt idx="6117">
                  <c:v>31.276</c:v>
                </c:pt>
                <c:pt idx="6118">
                  <c:v>31.303999999999998</c:v>
                </c:pt>
                <c:pt idx="6119">
                  <c:v>31.332000000000001</c:v>
                </c:pt>
                <c:pt idx="6120">
                  <c:v>31.36</c:v>
                </c:pt>
                <c:pt idx="6121">
                  <c:v>31.388000000000002</c:v>
                </c:pt>
                <c:pt idx="6122">
                  <c:v>31.416</c:v>
                </c:pt>
                <c:pt idx="6123">
                  <c:v>31.443999999999999</c:v>
                </c:pt>
                <c:pt idx="6124">
                  <c:v>31.472000000000001</c:v>
                </c:pt>
                <c:pt idx="6125">
                  <c:v>31.5</c:v>
                </c:pt>
                <c:pt idx="6126">
                  <c:v>31.527999999999999</c:v>
                </c:pt>
                <c:pt idx="6127">
                  <c:v>31.556000000000001</c:v>
                </c:pt>
                <c:pt idx="6128">
                  <c:v>31.584</c:v>
                </c:pt>
                <c:pt idx="6129">
                  <c:v>31.611999999999998</c:v>
                </c:pt>
                <c:pt idx="6130">
                  <c:v>31.64</c:v>
                </c:pt>
                <c:pt idx="6131">
                  <c:v>31.667999999999999</c:v>
                </c:pt>
                <c:pt idx="6132">
                  <c:v>31.696000000000002</c:v>
                </c:pt>
                <c:pt idx="6133">
                  <c:v>31.724</c:v>
                </c:pt>
                <c:pt idx="6134">
                  <c:v>31.751999999999999</c:v>
                </c:pt>
                <c:pt idx="6135">
                  <c:v>31.78</c:v>
                </c:pt>
                <c:pt idx="6136">
                  <c:v>31.808</c:v>
                </c:pt>
                <c:pt idx="6137">
                  <c:v>31.835999999999999</c:v>
                </c:pt>
                <c:pt idx="6138">
                  <c:v>31.864000000000001</c:v>
                </c:pt>
                <c:pt idx="6139">
                  <c:v>31.891999999999999</c:v>
                </c:pt>
                <c:pt idx="6140">
                  <c:v>31.92</c:v>
                </c:pt>
                <c:pt idx="6141">
                  <c:v>31.948</c:v>
                </c:pt>
                <c:pt idx="6142">
                  <c:v>31.975999999999999</c:v>
                </c:pt>
                <c:pt idx="6143">
                  <c:v>32.003999999999998</c:v>
                </c:pt>
                <c:pt idx="6144">
                  <c:v>32.031999999999996</c:v>
                </c:pt>
                <c:pt idx="6145">
                  <c:v>32.06</c:v>
                </c:pt>
                <c:pt idx="6146">
                  <c:v>32.088000000000001</c:v>
                </c:pt>
                <c:pt idx="6147">
                  <c:v>32.116</c:v>
                </c:pt>
                <c:pt idx="6148">
                  <c:v>32.143999999999998</c:v>
                </c:pt>
                <c:pt idx="6149">
                  <c:v>32.171999999999997</c:v>
                </c:pt>
                <c:pt idx="6150">
                  <c:v>32.200000000000003</c:v>
                </c:pt>
                <c:pt idx="6151">
                  <c:v>32.228000000000002</c:v>
                </c:pt>
                <c:pt idx="6152">
                  <c:v>32.256</c:v>
                </c:pt>
                <c:pt idx="6153">
                  <c:v>32.283999999999999</c:v>
                </c:pt>
                <c:pt idx="6154">
                  <c:v>32.311999999999998</c:v>
                </c:pt>
                <c:pt idx="6155">
                  <c:v>32.340000000000003</c:v>
                </c:pt>
                <c:pt idx="6156">
                  <c:v>32.368000000000002</c:v>
                </c:pt>
                <c:pt idx="6157">
                  <c:v>32.396000000000001</c:v>
                </c:pt>
                <c:pt idx="6158">
                  <c:v>32.423999999999999</c:v>
                </c:pt>
                <c:pt idx="6159">
                  <c:v>32.451999999999998</c:v>
                </c:pt>
                <c:pt idx="6160">
                  <c:v>32.479999999999997</c:v>
                </c:pt>
                <c:pt idx="6161">
                  <c:v>32.508000000000003</c:v>
                </c:pt>
                <c:pt idx="6162">
                  <c:v>32.536000000000001</c:v>
                </c:pt>
                <c:pt idx="6163">
                  <c:v>32.564</c:v>
                </c:pt>
                <c:pt idx="6164">
                  <c:v>32.591999999999999</c:v>
                </c:pt>
                <c:pt idx="6165">
                  <c:v>32.619999999999997</c:v>
                </c:pt>
                <c:pt idx="6166">
                  <c:v>32.648000000000003</c:v>
                </c:pt>
                <c:pt idx="6167">
                  <c:v>32.676000000000002</c:v>
                </c:pt>
                <c:pt idx="6168">
                  <c:v>32.704000000000001</c:v>
                </c:pt>
                <c:pt idx="6169">
                  <c:v>32.731999999999999</c:v>
                </c:pt>
                <c:pt idx="6170">
                  <c:v>32.76</c:v>
                </c:pt>
                <c:pt idx="6171">
                  <c:v>32.787999999999997</c:v>
                </c:pt>
                <c:pt idx="6172">
                  <c:v>32.816000000000003</c:v>
                </c:pt>
                <c:pt idx="6173">
                  <c:v>32.844000000000001</c:v>
                </c:pt>
                <c:pt idx="6174">
                  <c:v>32.872</c:v>
                </c:pt>
                <c:pt idx="6175">
                  <c:v>32.9</c:v>
                </c:pt>
                <c:pt idx="6176">
                  <c:v>32.927999999999997</c:v>
                </c:pt>
                <c:pt idx="6177">
                  <c:v>32.956000000000003</c:v>
                </c:pt>
                <c:pt idx="6178">
                  <c:v>32.984000000000002</c:v>
                </c:pt>
                <c:pt idx="6179">
                  <c:v>33.012</c:v>
                </c:pt>
                <c:pt idx="6180">
                  <c:v>33.04</c:v>
                </c:pt>
                <c:pt idx="6181">
                  <c:v>33.067999999999998</c:v>
                </c:pt>
                <c:pt idx="6182">
                  <c:v>33.095999999999997</c:v>
                </c:pt>
                <c:pt idx="6183">
                  <c:v>33.124000000000002</c:v>
                </c:pt>
                <c:pt idx="6184">
                  <c:v>33.152000000000001</c:v>
                </c:pt>
                <c:pt idx="6185">
                  <c:v>33.18</c:v>
                </c:pt>
                <c:pt idx="6186">
                  <c:v>33.207999999999998</c:v>
                </c:pt>
                <c:pt idx="6187">
                  <c:v>33.235999999999997</c:v>
                </c:pt>
                <c:pt idx="6188">
                  <c:v>33.264000000000003</c:v>
                </c:pt>
                <c:pt idx="6189">
                  <c:v>33.292000000000002</c:v>
                </c:pt>
                <c:pt idx="6190">
                  <c:v>33.32</c:v>
                </c:pt>
                <c:pt idx="6191">
                  <c:v>33.347999999999999</c:v>
                </c:pt>
                <c:pt idx="6192">
                  <c:v>33.375999999999998</c:v>
                </c:pt>
                <c:pt idx="6193">
                  <c:v>33.404000000000003</c:v>
                </c:pt>
                <c:pt idx="6194">
                  <c:v>33.432000000000002</c:v>
                </c:pt>
                <c:pt idx="6195">
                  <c:v>33.46</c:v>
                </c:pt>
                <c:pt idx="6196">
                  <c:v>33.488</c:v>
                </c:pt>
                <c:pt idx="6197">
                  <c:v>33.515999999999998</c:v>
                </c:pt>
                <c:pt idx="6198">
                  <c:v>33.543999999999997</c:v>
                </c:pt>
                <c:pt idx="6199">
                  <c:v>33.572000000000003</c:v>
                </c:pt>
                <c:pt idx="6200">
                  <c:v>33.6</c:v>
                </c:pt>
                <c:pt idx="6201">
                  <c:v>33.628</c:v>
                </c:pt>
                <c:pt idx="6202">
                  <c:v>33.655999999999999</c:v>
                </c:pt>
                <c:pt idx="6203">
                  <c:v>33.683999999999997</c:v>
                </c:pt>
                <c:pt idx="6204">
                  <c:v>33.712000000000003</c:v>
                </c:pt>
                <c:pt idx="6205">
                  <c:v>33.74</c:v>
                </c:pt>
                <c:pt idx="6206">
                  <c:v>33.768000000000001</c:v>
                </c:pt>
                <c:pt idx="6207">
                  <c:v>33.795999999999999</c:v>
                </c:pt>
                <c:pt idx="6208">
                  <c:v>33.823999999999998</c:v>
                </c:pt>
                <c:pt idx="6209">
                  <c:v>33.851999999999997</c:v>
                </c:pt>
                <c:pt idx="6210">
                  <c:v>33.880000000000003</c:v>
                </c:pt>
                <c:pt idx="6211">
                  <c:v>33.908000000000001</c:v>
                </c:pt>
                <c:pt idx="6212">
                  <c:v>33.936</c:v>
                </c:pt>
                <c:pt idx="6213">
                  <c:v>33.963999999999999</c:v>
                </c:pt>
                <c:pt idx="6214">
                  <c:v>33.991999999999997</c:v>
                </c:pt>
                <c:pt idx="6215">
                  <c:v>34.020000000000003</c:v>
                </c:pt>
                <c:pt idx="6216">
                  <c:v>34.048000000000002</c:v>
                </c:pt>
                <c:pt idx="6217">
                  <c:v>34.076000000000001</c:v>
                </c:pt>
                <c:pt idx="6218">
                  <c:v>34.103999999999999</c:v>
                </c:pt>
                <c:pt idx="6219">
                  <c:v>34.131999999999998</c:v>
                </c:pt>
                <c:pt idx="6220">
                  <c:v>34.159999999999997</c:v>
                </c:pt>
                <c:pt idx="6221">
                  <c:v>34.188000000000002</c:v>
                </c:pt>
                <c:pt idx="6222">
                  <c:v>34.216000000000001</c:v>
                </c:pt>
                <c:pt idx="6223">
                  <c:v>34.244</c:v>
                </c:pt>
                <c:pt idx="6224">
                  <c:v>34.271999999999998</c:v>
                </c:pt>
                <c:pt idx="6225">
                  <c:v>34.299999999999997</c:v>
                </c:pt>
                <c:pt idx="6226">
                  <c:v>34.328000000000003</c:v>
                </c:pt>
                <c:pt idx="6227">
                  <c:v>34.356000000000002</c:v>
                </c:pt>
                <c:pt idx="6228">
                  <c:v>34.384</c:v>
                </c:pt>
                <c:pt idx="6229">
                  <c:v>34.411999999999999</c:v>
                </c:pt>
                <c:pt idx="6230">
                  <c:v>34.44</c:v>
                </c:pt>
                <c:pt idx="6231">
                  <c:v>34.468000000000004</c:v>
                </c:pt>
                <c:pt idx="6232">
                  <c:v>34.496000000000002</c:v>
                </c:pt>
                <c:pt idx="6233">
                  <c:v>34.524000000000001</c:v>
                </c:pt>
                <c:pt idx="6234">
                  <c:v>34.552</c:v>
                </c:pt>
                <c:pt idx="6235">
                  <c:v>34.58</c:v>
                </c:pt>
                <c:pt idx="6236">
                  <c:v>34.607999999999997</c:v>
                </c:pt>
                <c:pt idx="6237">
                  <c:v>34.636000000000003</c:v>
                </c:pt>
                <c:pt idx="6238">
                  <c:v>34.664000000000001</c:v>
                </c:pt>
                <c:pt idx="6239">
                  <c:v>34.692</c:v>
                </c:pt>
                <c:pt idx="6240">
                  <c:v>34.72</c:v>
                </c:pt>
                <c:pt idx="6241">
                  <c:v>34.747999999999998</c:v>
                </c:pt>
                <c:pt idx="6242">
                  <c:v>34.776000000000003</c:v>
                </c:pt>
                <c:pt idx="6243">
                  <c:v>34.804000000000002</c:v>
                </c:pt>
                <c:pt idx="6244">
                  <c:v>34.832000000000001</c:v>
                </c:pt>
                <c:pt idx="6245">
                  <c:v>34.86</c:v>
                </c:pt>
                <c:pt idx="6246">
                  <c:v>34.887999999999998</c:v>
                </c:pt>
                <c:pt idx="6247">
                  <c:v>34.915999999999997</c:v>
                </c:pt>
                <c:pt idx="6248">
                  <c:v>34.944000000000003</c:v>
                </c:pt>
                <c:pt idx="6249">
                  <c:v>34.972000000000001</c:v>
                </c:pt>
                <c:pt idx="6250">
                  <c:v>35</c:v>
                </c:pt>
                <c:pt idx="6251">
                  <c:v>35.027999999999999</c:v>
                </c:pt>
                <c:pt idx="6252">
                  <c:v>35.055999999999997</c:v>
                </c:pt>
                <c:pt idx="6253">
                  <c:v>35.084000000000003</c:v>
                </c:pt>
                <c:pt idx="6254">
                  <c:v>35.112000000000002</c:v>
                </c:pt>
                <c:pt idx="6255">
                  <c:v>35.14</c:v>
                </c:pt>
                <c:pt idx="6256">
                  <c:v>35.167999999999999</c:v>
                </c:pt>
                <c:pt idx="6257">
                  <c:v>35.195999999999998</c:v>
                </c:pt>
                <c:pt idx="6258">
                  <c:v>35.223999999999997</c:v>
                </c:pt>
                <c:pt idx="6259">
                  <c:v>35.252000000000002</c:v>
                </c:pt>
                <c:pt idx="6260">
                  <c:v>35.28</c:v>
                </c:pt>
                <c:pt idx="6261">
                  <c:v>35.308</c:v>
                </c:pt>
                <c:pt idx="6262">
                  <c:v>35.335999999999999</c:v>
                </c:pt>
                <c:pt idx="6263">
                  <c:v>35.363999999999997</c:v>
                </c:pt>
                <c:pt idx="6264">
                  <c:v>35.392000000000003</c:v>
                </c:pt>
                <c:pt idx="6265">
                  <c:v>35.42</c:v>
                </c:pt>
                <c:pt idx="6266">
                  <c:v>35.448</c:v>
                </c:pt>
                <c:pt idx="6267">
                  <c:v>35.475999999999999</c:v>
                </c:pt>
                <c:pt idx="6268">
                  <c:v>35.503999999999998</c:v>
                </c:pt>
                <c:pt idx="6269">
                  <c:v>35.531999999999996</c:v>
                </c:pt>
                <c:pt idx="6270">
                  <c:v>35.56</c:v>
                </c:pt>
                <c:pt idx="6271">
                  <c:v>35.588000000000001</c:v>
                </c:pt>
                <c:pt idx="6272">
                  <c:v>35.616</c:v>
                </c:pt>
                <c:pt idx="6273">
                  <c:v>35.643999999999998</c:v>
                </c:pt>
                <c:pt idx="6274">
                  <c:v>35.671999999999997</c:v>
                </c:pt>
                <c:pt idx="6275">
                  <c:v>35.700000000000003</c:v>
                </c:pt>
                <c:pt idx="6276">
                  <c:v>35.728000000000002</c:v>
                </c:pt>
                <c:pt idx="6277">
                  <c:v>35.756</c:v>
                </c:pt>
                <c:pt idx="6278">
                  <c:v>35.783999999999999</c:v>
                </c:pt>
                <c:pt idx="6279">
                  <c:v>35.811999999999998</c:v>
                </c:pt>
                <c:pt idx="6280">
                  <c:v>35.840000000000003</c:v>
                </c:pt>
                <c:pt idx="6281">
                  <c:v>35.868000000000002</c:v>
                </c:pt>
                <c:pt idx="6282">
                  <c:v>35.896000000000001</c:v>
                </c:pt>
                <c:pt idx="6283">
                  <c:v>35.923999999999999</c:v>
                </c:pt>
                <c:pt idx="6284">
                  <c:v>35.951999999999998</c:v>
                </c:pt>
                <c:pt idx="6285">
                  <c:v>35.979999999999997</c:v>
                </c:pt>
                <c:pt idx="6286">
                  <c:v>36.008000000000003</c:v>
                </c:pt>
                <c:pt idx="6287">
                  <c:v>36.036000000000001</c:v>
                </c:pt>
                <c:pt idx="6288">
                  <c:v>36.064</c:v>
                </c:pt>
                <c:pt idx="6289">
                  <c:v>36.091999999999999</c:v>
                </c:pt>
                <c:pt idx="6290">
                  <c:v>36.119999999999997</c:v>
                </c:pt>
                <c:pt idx="6291">
                  <c:v>36.148000000000003</c:v>
                </c:pt>
                <c:pt idx="6292">
                  <c:v>36.176000000000002</c:v>
                </c:pt>
                <c:pt idx="6293">
                  <c:v>36.204000000000001</c:v>
                </c:pt>
                <c:pt idx="6294">
                  <c:v>36.231999999999999</c:v>
                </c:pt>
                <c:pt idx="6295">
                  <c:v>36.26</c:v>
                </c:pt>
                <c:pt idx="6296">
                  <c:v>36.287999999999997</c:v>
                </c:pt>
                <c:pt idx="6297">
                  <c:v>36.316000000000003</c:v>
                </c:pt>
                <c:pt idx="6298">
                  <c:v>36.344000000000001</c:v>
                </c:pt>
                <c:pt idx="6299">
                  <c:v>36.372</c:v>
                </c:pt>
                <c:pt idx="6300">
                  <c:v>36.4</c:v>
                </c:pt>
                <c:pt idx="6301">
                  <c:v>36.427999999999997</c:v>
                </c:pt>
                <c:pt idx="6302">
                  <c:v>36.456000000000003</c:v>
                </c:pt>
                <c:pt idx="6303">
                  <c:v>36.484000000000002</c:v>
                </c:pt>
                <c:pt idx="6304">
                  <c:v>36.512</c:v>
                </c:pt>
                <c:pt idx="6305">
                  <c:v>36.54</c:v>
                </c:pt>
                <c:pt idx="6306">
                  <c:v>36.567999999999998</c:v>
                </c:pt>
                <c:pt idx="6307">
                  <c:v>36.595999999999997</c:v>
                </c:pt>
                <c:pt idx="6308">
                  <c:v>36.624000000000002</c:v>
                </c:pt>
                <c:pt idx="6309">
                  <c:v>36.652000000000001</c:v>
                </c:pt>
                <c:pt idx="6310">
                  <c:v>36.68</c:v>
                </c:pt>
                <c:pt idx="6311">
                  <c:v>36.707999999999998</c:v>
                </c:pt>
                <c:pt idx="6312">
                  <c:v>36.735999999999997</c:v>
                </c:pt>
                <c:pt idx="6313">
                  <c:v>36.764000000000003</c:v>
                </c:pt>
                <c:pt idx="6314">
                  <c:v>36.792000000000002</c:v>
                </c:pt>
                <c:pt idx="6315">
                  <c:v>36.82</c:v>
                </c:pt>
                <c:pt idx="6316">
                  <c:v>36.847999999999999</c:v>
                </c:pt>
                <c:pt idx="6317">
                  <c:v>36.875999999999998</c:v>
                </c:pt>
                <c:pt idx="6318">
                  <c:v>36.904000000000003</c:v>
                </c:pt>
                <c:pt idx="6319">
                  <c:v>36.932000000000002</c:v>
                </c:pt>
                <c:pt idx="6320">
                  <c:v>36.96</c:v>
                </c:pt>
                <c:pt idx="6321">
                  <c:v>36.988</c:v>
                </c:pt>
                <c:pt idx="6322">
                  <c:v>37.015999999999998</c:v>
                </c:pt>
                <c:pt idx="6323">
                  <c:v>37.043999999999997</c:v>
                </c:pt>
                <c:pt idx="6324">
                  <c:v>37.072000000000003</c:v>
                </c:pt>
                <c:pt idx="6325">
                  <c:v>37.1</c:v>
                </c:pt>
                <c:pt idx="6326">
                  <c:v>37.128</c:v>
                </c:pt>
                <c:pt idx="6327">
                  <c:v>37.155999999999999</c:v>
                </c:pt>
                <c:pt idx="6328">
                  <c:v>37.183999999999997</c:v>
                </c:pt>
                <c:pt idx="6329">
                  <c:v>37.212000000000003</c:v>
                </c:pt>
                <c:pt idx="6330">
                  <c:v>37.24</c:v>
                </c:pt>
                <c:pt idx="6331">
                  <c:v>37.268000000000001</c:v>
                </c:pt>
                <c:pt idx="6332">
                  <c:v>37.295999999999999</c:v>
                </c:pt>
                <c:pt idx="6333">
                  <c:v>37.323999999999998</c:v>
                </c:pt>
                <c:pt idx="6334">
                  <c:v>37.351999999999997</c:v>
                </c:pt>
                <c:pt idx="6335">
                  <c:v>37.380000000000003</c:v>
                </c:pt>
                <c:pt idx="6336">
                  <c:v>37.408000000000001</c:v>
                </c:pt>
                <c:pt idx="6337">
                  <c:v>37.436</c:v>
                </c:pt>
                <c:pt idx="6338">
                  <c:v>37.463999999999999</c:v>
                </c:pt>
                <c:pt idx="6339">
                  <c:v>37.491999999999997</c:v>
                </c:pt>
                <c:pt idx="6340">
                  <c:v>37.520000000000003</c:v>
                </c:pt>
                <c:pt idx="6341">
                  <c:v>37.548000000000002</c:v>
                </c:pt>
                <c:pt idx="6342">
                  <c:v>37.576000000000001</c:v>
                </c:pt>
                <c:pt idx="6343">
                  <c:v>37.603999999999999</c:v>
                </c:pt>
                <c:pt idx="6344">
                  <c:v>37.631999999999998</c:v>
                </c:pt>
                <c:pt idx="6345">
                  <c:v>37.659999999999997</c:v>
                </c:pt>
                <c:pt idx="6346">
                  <c:v>37.688000000000002</c:v>
                </c:pt>
                <c:pt idx="6347">
                  <c:v>37.716000000000001</c:v>
                </c:pt>
                <c:pt idx="6348">
                  <c:v>37.744</c:v>
                </c:pt>
                <c:pt idx="6349">
                  <c:v>37.771999999999998</c:v>
                </c:pt>
                <c:pt idx="6350">
                  <c:v>37.799999999999997</c:v>
                </c:pt>
                <c:pt idx="6351">
                  <c:v>37.828000000000003</c:v>
                </c:pt>
                <c:pt idx="6352">
                  <c:v>37.856000000000002</c:v>
                </c:pt>
                <c:pt idx="6353">
                  <c:v>37.884</c:v>
                </c:pt>
                <c:pt idx="6354">
                  <c:v>37.911999999999999</c:v>
                </c:pt>
                <c:pt idx="6355">
                  <c:v>37.94</c:v>
                </c:pt>
                <c:pt idx="6356">
                  <c:v>37.968000000000004</c:v>
                </c:pt>
                <c:pt idx="6357">
                  <c:v>37.996000000000002</c:v>
                </c:pt>
                <c:pt idx="6358">
                  <c:v>38.024000000000001</c:v>
                </c:pt>
                <c:pt idx="6359">
                  <c:v>38.052</c:v>
                </c:pt>
                <c:pt idx="6360">
                  <c:v>38.08</c:v>
                </c:pt>
                <c:pt idx="6361">
                  <c:v>38.107999999999997</c:v>
                </c:pt>
                <c:pt idx="6362">
                  <c:v>38.136000000000003</c:v>
                </c:pt>
                <c:pt idx="6363">
                  <c:v>38.164000000000001</c:v>
                </c:pt>
                <c:pt idx="6364">
                  <c:v>38.192</c:v>
                </c:pt>
                <c:pt idx="6365">
                  <c:v>38.22</c:v>
                </c:pt>
                <c:pt idx="6366">
                  <c:v>38.247999999999998</c:v>
                </c:pt>
                <c:pt idx="6367">
                  <c:v>38.276000000000003</c:v>
                </c:pt>
                <c:pt idx="6368">
                  <c:v>38.304000000000002</c:v>
                </c:pt>
                <c:pt idx="6369">
                  <c:v>38.332000000000001</c:v>
                </c:pt>
                <c:pt idx="6370">
                  <c:v>38.36</c:v>
                </c:pt>
                <c:pt idx="6371">
                  <c:v>38.387999999999998</c:v>
                </c:pt>
                <c:pt idx="6372">
                  <c:v>38.415999999999997</c:v>
                </c:pt>
                <c:pt idx="6373">
                  <c:v>38.444000000000003</c:v>
                </c:pt>
                <c:pt idx="6374">
                  <c:v>38.472000000000001</c:v>
                </c:pt>
                <c:pt idx="6375">
                  <c:v>38.5</c:v>
                </c:pt>
                <c:pt idx="6376">
                  <c:v>38.527999999999999</c:v>
                </c:pt>
                <c:pt idx="6377">
                  <c:v>38.555999999999997</c:v>
                </c:pt>
                <c:pt idx="6378">
                  <c:v>38.584000000000003</c:v>
                </c:pt>
                <c:pt idx="6379">
                  <c:v>38.612000000000002</c:v>
                </c:pt>
                <c:pt idx="6380">
                  <c:v>38.64</c:v>
                </c:pt>
                <c:pt idx="6381">
                  <c:v>38.667999999999999</c:v>
                </c:pt>
                <c:pt idx="6382">
                  <c:v>38.695999999999998</c:v>
                </c:pt>
                <c:pt idx="6383">
                  <c:v>38.723999999999997</c:v>
                </c:pt>
                <c:pt idx="6384">
                  <c:v>38.752000000000002</c:v>
                </c:pt>
                <c:pt idx="6385">
                  <c:v>38.78</c:v>
                </c:pt>
                <c:pt idx="6386">
                  <c:v>38.808</c:v>
                </c:pt>
                <c:pt idx="6387">
                  <c:v>38.835999999999999</c:v>
                </c:pt>
                <c:pt idx="6388">
                  <c:v>38.863999999999997</c:v>
                </c:pt>
                <c:pt idx="6389">
                  <c:v>38.892000000000003</c:v>
                </c:pt>
                <c:pt idx="6390">
                  <c:v>38.92</c:v>
                </c:pt>
                <c:pt idx="6391">
                  <c:v>38.948</c:v>
                </c:pt>
                <c:pt idx="6392">
                  <c:v>38.975999999999999</c:v>
                </c:pt>
                <c:pt idx="6393">
                  <c:v>39.003999999999998</c:v>
                </c:pt>
                <c:pt idx="6394">
                  <c:v>39.031999999999996</c:v>
                </c:pt>
                <c:pt idx="6395">
                  <c:v>39.06</c:v>
                </c:pt>
                <c:pt idx="6396">
                  <c:v>39.088000000000001</c:v>
                </c:pt>
                <c:pt idx="6397">
                  <c:v>39.116</c:v>
                </c:pt>
                <c:pt idx="6398">
                  <c:v>39.143999999999998</c:v>
                </c:pt>
                <c:pt idx="6399">
                  <c:v>39.171999999999997</c:v>
                </c:pt>
                <c:pt idx="6400">
                  <c:v>39.200000000000003</c:v>
                </c:pt>
                <c:pt idx="6401">
                  <c:v>39.228000000000002</c:v>
                </c:pt>
                <c:pt idx="6402">
                  <c:v>39.256</c:v>
                </c:pt>
                <c:pt idx="6403">
                  <c:v>39.283999999999999</c:v>
                </c:pt>
                <c:pt idx="6404">
                  <c:v>39.311999999999998</c:v>
                </c:pt>
                <c:pt idx="6405">
                  <c:v>39.340000000000003</c:v>
                </c:pt>
                <c:pt idx="6406">
                  <c:v>39.368000000000002</c:v>
                </c:pt>
                <c:pt idx="6407">
                  <c:v>39.396000000000001</c:v>
                </c:pt>
                <c:pt idx="6408">
                  <c:v>39.423999999999999</c:v>
                </c:pt>
                <c:pt idx="6409">
                  <c:v>39.451999999999998</c:v>
                </c:pt>
                <c:pt idx="6410">
                  <c:v>39.479999999999997</c:v>
                </c:pt>
                <c:pt idx="6411">
                  <c:v>39.508000000000003</c:v>
                </c:pt>
                <c:pt idx="6412">
                  <c:v>39.536000000000001</c:v>
                </c:pt>
                <c:pt idx="6413">
                  <c:v>39.564</c:v>
                </c:pt>
                <c:pt idx="6414">
                  <c:v>39.591999999999999</c:v>
                </c:pt>
                <c:pt idx="6415">
                  <c:v>39.619999999999997</c:v>
                </c:pt>
                <c:pt idx="6416">
                  <c:v>39.648000000000003</c:v>
                </c:pt>
                <c:pt idx="6417">
                  <c:v>39.676000000000002</c:v>
                </c:pt>
                <c:pt idx="6418">
                  <c:v>39.704000000000001</c:v>
                </c:pt>
                <c:pt idx="6419">
                  <c:v>39.731999999999999</c:v>
                </c:pt>
                <c:pt idx="6420">
                  <c:v>39.76</c:v>
                </c:pt>
                <c:pt idx="6421">
                  <c:v>39.787999999999997</c:v>
                </c:pt>
                <c:pt idx="6422">
                  <c:v>39.816000000000003</c:v>
                </c:pt>
                <c:pt idx="6423">
                  <c:v>39.844000000000001</c:v>
                </c:pt>
                <c:pt idx="6424">
                  <c:v>39.872</c:v>
                </c:pt>
                <c:pt idx="6425">
                  <c:v>39.9</c:v>
                </c:pt>
                <c:pt idx="6426">
                  <c:v>39.927999999999997</c:v>
                </c:pt>
                <c:pt idx="6427">
                  <c:v>39.956000000000003</c:v>
                </c:pt>
                <c:pt idx="6428">
                  <c:v>39.984000000000002</c:v>
                </c:pt>
                <c:pt idx="6429">
                  <c:v>40.012</c:v>
                </c:pt>
                <c:pt idx="6430">
                  <c:v>40.04</c:v>
                </c:pt>
                <c:pt idx="6431">
                  <c:v>40.067999999999998</c:v>
                </c:pt>
                <c:pt idx="6432">
                  <c:v>40.095999999999997</c:v>
                </c:pt>
                <c:pt idx="6433">
                  <c:v>40.124000000000002</c:v>
                </c:pt>
                <c:pt idx="6434">
                  <c:v>40.152000000000001</c:v>
                </c:pt>
                <c:pt idx="6435">
                  <c:v>40.18</c:v>
                </c:pt>
                <c:pt idx="6436">
                  <c:v>40.207999999999998</c:v>
                </c:pt>
                <c:pt idx="6437">
                  <c:v>40.235999999999997</c:v>
                </c:pt>
                <c:pt idx="6438">
                  <c:v>40.264000000000003</c:v>
                </c:pt>
                <c:pt idx="6439">
                  <c:v>40.292000000000002</c:v>
                </c:pt>
                <c:pt idx="6440">
                  <c:v>40.32</c:v>
                </c:pt>
                <c:pt idx="6441">
                  <c:v>40.347999999999999</c:v>
                </c:pt>
                <c:pt idx="6442">
                  <c:v>40.375999999999998</c:v>
                </c:pt>
                <c:pt idx="6443">
                  <c:v>40.404000000000003</c:v>
                </c:pt>
                <c:pt idx="6444">
                  <c:v>40.432000000000002</c:v>
                </c:pt>
                <c:pt idx="6445">
                  <c:v>40.46</c:v>
                </c:pt>
                <c:pt idx="6446">
                  <c:v>40.488</c:v>
                </c:pt>
                <c:pt idx="6447">
                  <c:v>40.515999999999998</c:v>
                </c:pt>
                <c:pt idx="6448">
                  <c:v>40.543999999999997</c:v>
                </c:pt>
                <c:pt idx="6449">
                  <c:v>40.572000000000003</c:v>
                </c:pt>
                <c:pt idx="6450">
                  <c:v>40.6</c:v>
                </c:pt>
                <c:pt idx="6451">
                  <c:v>40.628</c:v>
                </c:pt>
                <c:pt idx="6452">
                  <c:v>40.655999999999999</c:v>
                </c:pt>
                <c:pt idx="6453">
                  <c:v>40.683999999999997</c:v>
                </c:pt>
                <c:pt idx="6454">
                  <c:v>40.712000000000003</c:v>
                </c:pt>
                <c:pt idx="6455">
                  <c:v>40.74</c:v>
                </c:pt>
                <c:pt idx="6456">
                  <c:v>40.768000000000001</c:v>
                </c:pt>
                <c:pt idx="6457">
                  <c:v>40.795999999999999</c:v>
                </c:pt>
                <c:pt idx="6458">
                  <c:v>40.823999999999998</c:v>
                </c:pt>
                <c:pt idx="6459">
                  <c:v>40.851999999999997</c:v>
                </c:pt>
                <c:pt idx="6460">
                  <c:v>40.880000000000003</c:v>
                </c:pt>
                <c:pt idx="6461">
                  <c:v>40.908000000000001</c:v>
                </c:pt>
                <c:pt idx="6462">
                  <c:v>40.936</c:v>
                </c:pt>
                <c:pt idx="6463">
                  <c:v>40.963999999999999</c:v>
                </c:pt>
                <c:pt idx="6464">
                  <c:v>40.991999999999997</c:v>
                </c:pt>
                <c:pt idx="6465">
                  <c:v>41.02</c:v>
                </c:pt>
                <c:pt idx="6466">
                  <c:v>41.048000000000002</c:v>
                </c:pt>
                <c:pt idx="6467">
                  <c:v>41.076000000000001</c:v>
                </c:pt>
                <c:pt idx="6468">
                  <c:v>41.103999999999999</c:v>
                </c:pt>
                <c:pt idx="6469">
                  <c:v>41.131999999999998</c:v>
                </c:pt>
                <c:pt idx="6470">
                  <c:v>41.16</c:v>
                </c:pt>
                <c:pt idx="6471">
                  <c:v>41.188000000000002</c:v>
                </c:pt>
                <c:pt idx="6472">
                  <c:v>41.216000000000001</c:v>
                </c:pt>
                <c:pt idx="6473">
                  <c:v>41.244</c:v>
                </c:pt>
                <c:pt idx="6474">
                  <c:v>41.271999999999998</c:v>
                </c:pt>
                <c:pt idx="6475">
                  <c:v>41.3</c:v>
                </c:pt>
                <c:pt idx="6476">
                  <c:v>41.328000000000003</c:v>
                </c:pt>
                <c:pt idx="6477">
                  <c:v>41.356000000000002</c:v>
                </c:pt>
                <c:pt idx="6478">
                  <c:v>41.384</c:v>
                </c:pt>
                <c:pt idx="6479">
                  <c:v>41.411999999999999</c:v>
                </c:pt>
                <c:pt idx="6480">
                  <c:v>41.44</c:v>
                </c:pt>
                <c:pt idx="6481">
                  <c:v>41.468000000000004</c:v>
                </c:pt>
                <c:pt idx="6482">
                  <c:v>41.496000000000002</c:v>
                </c:pt>
                <c:pt idx="6483">
                  <c:v>41.524000000000001</c:v>
                </c:pt>
                <c:pt idx="6484">
                  <c:v>41.552</c:v>
                </c:pt>
                <c:pt idx="6485">
                  <c:v>41.58</c:v>
                </c:pt>
                <c:pt idx="6486">
                  <c:v>41.607999999999997</c:v>
                </c:pt>
                <c:pt idx="6487">
                  <c:v>41.636000000000003</c:v>
                </c:pt>
                <c:pt idx="6488">
                  <c:v>41.664000000000001</c:v>
                </c:pt>
                <c:pt idx="6489">
                  <c:v>41.692</c:v>
                </c:pt>
                <c:pt idx="6490">
                  <c:v>41.72</c:v>
                </c:pt>
                <c:pt idx="6491">
                  <c:v>41.747999999999998</c:v>
                </c:pt>
                <c:pt idx="6492">
                  <c:v>41.776000000000003</c:v>
                </c:pt>
                <c:pt idx="6493">
                  <c:v>41.804000000000002</c:v>
                </c:pt>
                <c:pt idx="6494">
                  <c:v>41.832000000000001</c:v>
                </c:pt>
                <c:pt idx="6495">
                  <c:v>41.86</c:v>
                </c:pt>
                <c:pt idx="6496">
                  <c:v>41.887999999999998</c:v>
                </c:pt>
                <c:pt idx="6497">
                  <c:v>41.915999999999997</c:v>
                </c:pt>
                <c:pt idx="6498">
                  <c:v>41.944000000000003</c:v>
                </c:pt>
                <c:pt idx="6499">
                  <c:v>41.972000000000001</c:v>
                </c:pt>
                <c:pt idx="6500">
                  <c:v>42</c:v>
                </c:pt>
                <c:pt idx="6501">
                  <c:v>42.027999999999999</c:v>
                </c:pt>
                <c:pt idx="6502">
                  <c:v>42.055999999999997</c:v>
                </c:pt>
                <c:pt idx="6503">
                  <c:v>42.084000000000003</c:v>
                </c:pt>
                <c:pt idx="6504">
                  <c:v>42.112000000000002</c:v>
                </c:pt>
                <c:pt idx="6505">
                  <c:v>42.14</c:v>
                </c:pt>
                <c:pt idx="6506">
                  <c:v>42.167999999999999</c:v>
                </c:pt>
                <c:pt idx="6507">
                  <c:v>42.195999999999998</c:v>
                </c:pt>
                <c:pt idx="6508">
                  <c:v>42.223999999999997</c:v>
                </c:pt>
                <c:pt idx="6509">
                  <c:v>42.252000000000002</c:v>
                </c:pt>
                <c:pt idx="6510">
                  <c:v>42.28</c:v>
                </c:pt>
                <c:pt idx="6511">
                  <c:v>42.308</c:v>
                </c:pt>
                <c:pt idx="6512">
                  <c:v>42.335999999999999</c:v>
                </c:pt>
                <c:pt idx="6513">
                  <c:v>42.363999999999997</c:v>
                </c:pt>
                <c:pt idx="6514">
                  <c:v>42.392000000000003</c:v>
                </c:pt>
                <c:pt idx="6515">
                  <c:v>42.42</c:v>
                </c:pt>
                <c:pt idx="6516">
                  <c:v>42.448</c:v>
                </c:pt>
                <c:pt idx="6517">
                  <c:v>42.475999999999999</c:v>
                </c:pt>
                <c:pt idx="6518">
                  <c:v>42.503999999999998</c:v>
                </c:pt>
                <c:pt idx="6519">
                  <c:v>42.531999999999996</c:v>
                </c:pt>
                <c:pt idx="6520">
                  <c:v>42.56</c:v>
                </c:pt>
                <c:pt idx="6521">
                  <c:v>42.588000000000001</c:v>
                </c:pt>
                <c:pt idx="6522">
                  <c:v>42.616</c:v>
                </c:pt>
                <c:pt idx="6523">
                  <c:v>42.643999999999998</c:v>
                </c:pt>
                <c:pt idx="6524">
                  <c:v>42.671999999999997</c:v>
                </c:pt>
                <c:pt idx="6525">
                  <c:v>42.7</c:v>
                </c:pt>
                <c:pt idx="6526">
                  <c:v>42.728000000000002</c:v>
                </c:pt>
                <c:pt idx="6527">
                  <c:v>42.756</c:v>
                </c:pt>
                <c:pt idx="6528">
                  <c:v>42.783999999999999</c:v>
                </c:pt>
                <c:pt idx="6529">
                  <c:v>42.811999999999998</c:v>
                </c:pt>
                <c:pt idx="6530">
                  <c:v>42.84</c:v>
                </c:pt>
                <c:pt idx="6531">
                  <c:v>42.868000000000002</c:v>
                </c:pt>
                <c:pt idx="6532">
                  <c:v>42.896000000000001</c:v>
                </c:pt>
                <c:pt idx="6533">
                  <c:v>42.923999999999999</c:v>
                </c:pt>
                <c:pt idx="6534">
                  <c:v>42.951999999999998</c:v>
                </c:pt>
                <c:pt idx="6535">
                  <c:v>42.98</c:v>
                </c:pt>
                <c:pt idx="6536">
                  <c:v>43.008000000000003</c:v>
                </c:pt>
                <c:pt idx="6537">
                  <c:v>43.036000000000001</c:v>
                </c:pt>
                <c:pt idx="6538">
                  <c:v>43.064</c:v>
                </c:pt>
                <c:pt idx="6539">
                  <c:v>43.091999999999999</c:v>
                </c:pt>
                <c:pt idx="6540">
                  <c:v>43.12</c:v>
                </c:pt>
                <c:pt idx="6541">
                  <c:v>43.148000000000003</c:v>
                </c:pt>
                <c:pt idx="6542">
                  <c:v>43.176000000000002</c:v>
                </c:pt>
                <c:pt idx="6543">
                  <c:v>43.204000000000001</c:v>
                </c:pt>
                <c:pt idx="6544">
                  <c:v>43.231999999999999</c:v>
                </c:pt>
                <c:pt idx="6545">
                  <c:v>43.26</c:v>
                </c:pt>
                <c:pt idx="6546">
                  <c:v>43.287999999999997</c:v>
                </c:pt>
                <c:pt idx="6547">
                  <c:v>43.316000000000003</c:v>
                </c:pt>
                <c:pt idx="6548">
                  <c:v>43.344000000000001</c:v>
                </c:pt>
                <c:pt idx="6549">
                  <c:v>43.372</c:v>
                </c:pt>
                <c:pt idx="6550">
                  <c:v>43.4</c:v>
                </c:pt>
                <c:pt idx="6551">
                  <c:v>43.427999999999997</c:v>
                </c:pt>
                <c:pt idx="6552">
                  <c:v>43.456000000000003</c:v>
                </c:pt>
                <c:pt idx="6553">
                  <c:v>43.484000000000002</c:v>
                </c:pt>
                <c:pt idx="6554">
                  <c:v>43.512</c:v>
                </c:pt>
                <c:pt idx="6555">
                  <c:v>43.54</c:v>
                </c:pt>
                <c:pt idx="6556">
                  <c:v>43.567999999999998</c:v>
                </c:pt>
                <c:pt idx="6557">
                  <c:v>43.595999999999997</c:v>
                </c:pt>
                <c:pt idx="6558">
                  <c:v>43.624000000000002</c:v>
                </c:pt>
                <c:pt idx="6559">
                  <c:v>43.652000000000001</c:v>
                </c:pt>
                <c:pt idx="6560">
                  <c:v>43.68</c:v>
                </c:pt>
                <c:pt idx="6561">
                  <c:v>43.707999999999998</c:v>
                </c:pt>
                <c:pt idx="6562">
                  <c:v>43.735999999999997</c:v>
                </c:pt>
                <c:pt idx="6563">
                  <c:v>43.764000000000003</c:v>
                </c:pt>
                <c:pt idx="6564">
                  <c:v>43.792000000000002</c:v>
                </c:pt>
                <c:pt idx="6565">
                  <c:v>43.82</c:v>
                </c:pt>
                <c:pt idx="6566">
                  <c:v>43.847999999999999</c:v>
                </c:pt>
                <c:pt idx="6567">
                  <c:v>43.875999999999998</c:v>
                </c:pt>
                <c:pt idx="6568">
                  <c:v>43.904000000000003</c:v>
                </c:pt>
                <c:pt idx="6569">
                  <c:v>43.932000000000002</c:v>
                </c:pt>
                <c:pt idx="6570">
                  <c:v>43.96</c:v>
                </c:pt>
                <c:pt idx="6571">
                  <c:v>43.988</c:v>
                </c:pt>
                <c:pt idx="6572">
                  <c:v>44.015999999999998</c:v>
                </c:pt>
                <c:pt idx="6573">
                  <c:v>44.043999999999997</c:v>
                </c:pt>
                <c:pt idx="6574">
                  <c:v>44.072000000000003</c:v>
                </c:pt>
                <c:pt idx="6575">
                  <c:v>44.1</c:v>
                </c:pt>
                <c:pt idx="6576">
                  <c:v>44.128</c:v>
                </c:pt>
                <c:pt idx="6577">
                  <c:v>44.155999999999999</c:v>
                </c:pt>
                <c:pt idx="6578">
                  <c:v>44.183999999999997</c:v>
                </c:pt>
                <c:pt idx="6579">
                  <c:v>44.212000000000003</c:v>
                </c:pt>
                <c:pt idx="6580">
                  <c:v>44.24</c:v>
                </c:pt>
                <c:pt idx="6581">
                  <c:v>44.268000000000001</c:v>
                </c:pt>
                <c:pt idx="6582">
                  <c:v>44.295999999999999</c:v>
                </c:pt>
                <c:pt idx="6583">
                  <c:v>44.323999999999998</c:v>
                </c:pt>
                <c:pt idx="6584">
                  <c:v>44.351999999999997</c:v>
                </c:pt>
                <c:pt idx="6585">
                  <c:v>44.38</c:v>
                </c:pt>
                <c:pt idx="6586">
                  <c:v>44.408000000000001</c:v>
                </c:pt>
                <c:pt idx="6587">
                  <c:v>44.436</c:v>
                </c:pt>
                <c:pt idx="6588">
                  <c:v>44.463999999999999</c:v>
                </c:pt>
                <c:pt idx="6589">
                  <c:v>44.491999999999997</c:v>
                </c:pt>
                <c:pt idx="6590">
                  <c:v>44.52</c:v>
                </c:pt>
                <c:pt idx="6591">
                  <c:v>44.548000000000002</c:v>
                </c:pt>
                <c:pt idx="6592">
                  <c:v>44.576000000000001</c:v>
                </c:pt>
                <c:pt idx="6593">
                  <c:v>44.603999999999999</c:v>
                </c:pt>
                <c:pt idx="6594">
                  <c:v>44.631999999999998</c:v>
                </c:pt>
                <c:pt idx="6595">
                  <c:v>44.66</c:v>
                </c:pt>
                <c:pt idx="6596">
                  <c:v>44.688000000000002</c:v>
                </c:pt>
                <c:pt idx="6597">
                  <c:v>44.716000000000001</c:v>
                </c:pt>
                <c:pt idx="6598">
                  <c:v>44.744</c:v>
                </c:pt>
                <c:pt idx="6599">
                  <c:v>44.771999999999998</c:v>
                </c:pt>
                <c:pt idx="6600">
                  <c:v>44.8</c:v>
                </c:pt>
                <c:pt idx="6601">
                  <c:v>44.828000000000003</c:v>
                </c:pt>
                <c:pt idx="6602">
                  <c:v>44.856000000000002</c:v>
                </c:pt>
                <c:pt idx="6603">
                  <c:v>44.884</c:v>
                </c:pt>
                <c:pt idx="6604">
                  <c:v>44.911999999999999</c:v>
                </c:pt>
                <c:pt idx="6605">
                  <c:v>44.94</c:v>
                </c:pt>
                <c:pt idx="6606">
                  <c:v>44.968000000000004</c:v>
                </c:pt>
                <c:pt idx="6607">
                  <c:v>44.996000000000002</c:v>
                </c:pt>
                <c:pt idx="6608">
                  <c:v>45.024000000000001</c:v>
                </c:pt>
                <c:pt idx="6609">
                  <c:v>45.052</c:v>
                </c:pt>
                <c:pt idx="6610">
                  <c:v>45.08</c:v>
                </c:pt>
                <c:pt idx="6611">
                  <c:v>45.107999999999997</c:v>
                </c:pt>
                <c:pt idx="6612">
                  <c:v>45.136000000000003</c:v>
                </c:pt>
                <c:pt idx="6613">
                  <c:v>45.164000000000001</c:v>
                </c:pt>
                <c:pt idx="6614">
                  <c:v>45.192</c:v>
                </c:pt>
                <c:pt idx="6615">
                  <c:v>45.22</c:v>
                </c:pt>
                <c:pt idx="6616">
                  <c:v>45.247999999999998</c:v>
                </c:pt>
                <c:pt idx="6617">
                  <c:v>45.276000000000003</c:v>
                </c:pt>
                <c:pt idx="6618">
                  <c:v>45.304000000000002</c:v>
                </c:pt>
                <c:pt idx="6619">
                  <c:v>45.332000000000001</c:v>
                </c:pt>
                <c:pt idx="6620">
                  <c:v>45.36</c:v>
                </c:pt>
                <c:pt idx="6621">
                  <c:v>45.387999999999998</c:v>
                </c:pt>
                <c:pt idx="6622">
                  <c:v>45.415999999999997</c:v>
                </c:pt>
                <c:pt idx="6623">
                  <c:v>45.444000000000003</c:v>
                </c:pt>
                <c:pt idx="6624">
                  <c:v>45.472000000000001</c:v>
                </c:pt>
                <c:pt idx="6625">
                  <c:v>45.5</c:v>
                </c:pt>
                <c:pt idx="6626">
                  <c:v>45.527999999999999</c:v>
                </c:pt>
                <c:pt idx="6627">
                  <c:v>45.555999999999997</c:v>
                </c:pt>
                <c:pt idx="6628">
                  <c:v>45.584000000000003</c:v>
                </c:pt>
                <c:pt idx="6629">
                  <c:v>45.612000000000002</c:v>
                </c:pt>
                <c:pt idx="6630">
                  <c:v>45.64</c:v>
                </c:pt>
                <c:pt idx="6631">
                  <c:v>45.667999999999999</c:v>
                </c:pt>
                <c:pt idx="6632">
                  <c:v>45.695999999999998</c:v>
                </c:pt>
                <c:pt idx="6633">
                  <c:v>45.723999999999997</c:v>
                </c:pt>
                <c:pt idx="6634">
                  <c:v>45.752000000000002</c:v>
                </c:pt>
                <c:pt idx="6635">
                  <c:v>45.78</c:v>
                </c:pt>
                <c:pt idx="6636">
                  <c:v>45.808</c:v>
                </c:pt>
                <c:pt idx="6637">
                  <c:v>45.835999999999999</c:v>
                </c:pt>
                <c:pt idx="6638">
                  <c:v>45.863999999999997</c:v>
                </c:pt>
                <c:pt idx="6639">
                  <c:v>45.892000000000003</c:v>
                </c:pt>
                <c:pt idx="6640">
                  <c:v>45.92</c:v>
                </c:pt>
                <c:pt idx="6641">
                  <c:v>45.948</c:v>
                </c:pt>
                <c:pt idx="6642">
                  <c:v>45.975999999999999</c:v>
                </c:pt>
                <c:pt idx="6643">
                  <c:v>46.003999999999998</c:v>
                </c:pt>
                <c:pt idx="6644">
                  <c:v>46.031999999999996</c:v>
                </c:pt>
                <c:pt idx="6645">
                  <c:v>46.06</c:v>
                </c:pt>
                <c:pt idx="6646">
                  <c:v>46.088000000000001</c:v>
                </c:pt>
                <c:pt idx="6647">
                  <c:v>46.116</c:v>
                </c:pt>
                <c:pt idx="6648">
                  <c:v>46.143999999999998</c:v>
                </c:pt>
                <c:pt idx="6649">
                  <c:v>46.171999999999997</c:v>
                </c:pt>
                <c:pt idx="6650">
                  <c:v>46.2</c:v>
                </c:pt>
                <c:pt idx="6651">
                  <c:v>46.228000000000002</c:v>
                </c:pt>
                <c:pt idx="6652">
                  <c:v>46.256</c:v>
                </c:pt>
                <c:pt idx="6653">
                  <c:v>46.283999999999999</c:v>
                </c:pt>
                <c:pt idx="6654">
                  <c:v>46.311999999999998</c:v>
                </c:pt>
                <c:pt idx="6655">
                  <c:v>46.34</c:v>
                </c:pt>
                <c:pt idx="6656">
                  <c:v>46.368000000000002</c:v>
                </c:pt>
                <c:pt idx="6657">
                  <c:v>46.396000000000001</c:v>
                </c:pt>
                <c:pt idx="6658">
                  <c:v>46.423999999999999</c:v>
                </c:pt>
                <c:pt idx="6659">
                  <c:v>46.451999999999998</c:v>
                </c:pt>
                <c:pt idx="6660">
                  <c:v>46.48</c:v>
                </c:pt>
                <c:pt idx="6661">
                  <c:v>46.508000000000003</c:v>
                </c:pt>
                <c:pt idx="6662">
                  <c:v>46.536000000000001</c:v>
                </c:pt>
                <c:pt idx="6663">
                  <c:v>46.564</c:v>
                </c:pt>
                <c:pt idx="6664">
                  <c:v>46.591999999999999</c:v>
                </c:pt>
                <c:pt idx="6665">
                  <c:v>46.62</c:v>
                </c:pt>
                <c:pt idx="6666">
                  <c:v>46.648000000000003</c:v>
                </c:pt>
                <c:pt idx="6667">
                  <c:v>46.676000000000002</c:v>
                </c:pt>
                <c:pt idx="6668">
                  <c:v>46.704000000000001</c:v>
                </c:pt>
                <c:pt idx="6669">
                  <c:v>46.731999999999999</c:v>
                </c:pt>
                <c:pt idx="6670">
                  <c:v>46.76</c:v>
                </c:pt>
                <c:pt idx="6671">
                  <c:v>46.787999999999997</c:v>
                </c:pt>
                <c:pt idx="6672">
                  <c:v>46.816000000000003</c:v>
                </c:pt>
                <c:pt idx="6673">
                  <c:v>46.844000000000001</c:v>
                </c:pt>
                <c:pt idx="6674">
                  <c:v>46.872</c:v>
                </c:pt>
                <c:pt idx="6675">
                  <c:v>46.9</c:v>
                </c:pt>
                <c:pt idx="6676">
                  <c:v>46.927999999999997</c:v>
                </c:pt>
                <c:pt idx="6677">
                  <c:v>46.956000000000003</c:v>
                </c:pt>
                <c:pt idx="6678">
                  <c:v>46.984000000000002</c:v>
                </c:pt>
                <c:pt idx="6679">
                  <c:v>47.012</c:v>
                </c:pt>
                <c:pt idx="6680">
                  <c:v>47.04</c:v>
                </c:pt>
                <c:pt idx="6681">
                  <c:v>47.067999999999998</c:v>
                </c:pt>
                <c:pt idx="6682">
                  <c:v>47.095999999999997</c:v>
                </c:pt>
                <c:pt idx="6683">
                  <c:v>47.124000000000002</c:v>
                </c:pt>
                <c:pt idx="6684">
                  <c:v>47.152000000000001</c:v>
                </c:pt>
                <c:pt idx="6685">
                  <c:v>47.18</c:v>
                </c:pt>
                <c:pt idx="6686">
                  <c:v>47.207999999999998</c:v>
                </c:pt>
                <c:pt idx="6687">
                  <c:v>47.235999999999997</c:v>
                </c:pt>
                <c:pt idx="6688">
                  <c:v>47.264000000000003</c:v>
                </c:pt>
                <c:pt idx="6689">
                  <c:v>47.292000000000002</c:v>
                </c:pt>
                <c:pt idx="6690">
                  <c:v>47.32</c:v>
                </c:pt>
                <c:pt idx="6691">
                  <c:v>47.347999999999999</c:v>
                </c:pt>
                <c:pt idx="6692">
                  <c:v>47.375999999999998</c:v>
                </c:pt>
                <c:pt idx="6693">
                  <c:v>47.404000000000003</c:v>
                </c:pt>
                <c:pt idx="6694">
                  <c:v>47.432000000000002</c:v>
                </c:pt>
                <c:pt idx="6695">
                  <c:v>47.46</c:v>
                </c:pt>
                <c:pt idx="6696">
                  <c:v>47.488</c:v>
                </c:pt>
                <c:pt idx="6697">
                  <c:v>47.515999999999998</c:v>
                </c:pt>
                <c:pt idx="6698">
                  <c:v>47.543999999999997</c:v>
                </c:pt>
                <c:pt idx="6699">
                  <c:v>47.572000000000003</c:v>
                </c:pt>
                <c:pt idx="6700">
                  <c:v>47.6</c:v>
                </c:pt>
                <c:pt idx="6701">
                  <c:v>47.628</c:v>
                </c:pt>
                <c:pt idx="6702">
                  <c:v>47.655999999999999</c:v>
                </c:pt>
                <c:pt idx="6703">
                  <c:v>47.683999999999997</c:v>
                </c:pt>
                <c:pt idx="6704">
                  <c:v>47.712000000000003</c:v>
                </c:pt>
                <c:pt idx="6705">
                  <c:v>47.74</c:v>
                </c:pt>
                <c:pt idx="6706">
                  <c:v>47.768000000000001</c:v>
                </c:pt>
                <c:pt idx="6707">
                  <c:v>47.795999999999999</c:v>
                </c:pt>
                <c:pt idx="6708">
                  <c:v>47.823999999999998</c:v>
                </c:pt>
                <c:pt idx="6709">
                  <c:v>47.851999999999997</c:v>
                </c:pt>
                <c:pt idx="6710">
                  <c:v>47.88</c:v>
                </c:pt>
                <c:pt idx="6711">
                  <c:v>47.908000000000001</c:v>
                </c:pt>
                <c:pt idx="6712">
                  <c:v>47.936</c:v>
                </c:pt>
                <c:pt idx="6713">
                  <c:v>47.963999999999999</c:v>
                </c:pt>
                <c:pt idx="6714">
                  <c:v>47.991999999999997</c:v>
                </c:pt>
                <c:pt idx="6715">
                  <c:v>48.02</c:v>
                </c:pt>
                <c:pt idx="6716">
                  <c:v>48.048000000000002</c:v>
                </c:pt>
                <c:pt idx="6717">
                  <c:v>48.076000000000001</c:v>
                </c:pt>
                <c:pt idx="6718">
                  <c:v>48.103999999999999</c:v>
                </c:pt>
                <c:pt idx="6719">
                  <c:v>48.131999999999998</c:v>
                </c:pt>
                <c:pt idx="6720">
                  <c:v>48.16</c:v>
                </c:pt>
                <c:pt idx="6721">
                  <c:v>48.188000000000002</c:v>
                </c:pt>
                <c:pt idx="6722">
                  <c:v>48.216000000000001</c:v>
                </c:pt>
                <c:pt idx="6723">
                  <c:v>48.244</c:v>
                </c:pt>
                <c:pt idx="6724">
                  <c:v>48.271999999999998</c:v>
                </c:pt>
                <c:pt idx="6725">
                  <c:v>48.3</c:v>
                </c:pt>
                <c:pt idx="6726">
                  <c:v>48.328000000000003</c:v>
                </c:pt>
                <c:pt idx="6727">
                  <c:v>48.356000000000002</c:v>
                </c:pt>
                <c:pt idx="6728">
                  <c:v>48.384</c:v>
                </c:pt>
                <c:pt idx="6729">
                  <c:v>48.411999999999999</c:v>
                </c:pt>
                <c:pt idx="6730">
                  <c:v>48.44</c:v>
                </c:pt>
                <c:pt idx="6731">
                  <c:v>48.468000000000004</c:v>
                </c:pt>
                <c:pt idx="6732">
                  <c:v>48.496000000000002</c:v>
                </c:pt>
                <c:pt idx="6733">
                  <c:v>48.524000000000001</c:v>
                </c:pt>
                <c:pt idx="6734">
                  <c:v>48.552</c:v>
                </c:pt>
                <c:pt idx="6735">
                  <c:v>48.58</c:v>
                </c:pt>
                <c:pt idx="6736">
                  <c:v>48.607999999999997</c:v>
                </c:pt>
                <c:pt idx="6737">
                  <c:v>48.636000000000003</c:v>
                </c:pt>
                <c:pt idx="6738">
                  <c:v>48.664000000000001</c:v>
                </c:pt>
                <c:pt idx="6739">
                  <c:v>48.692</c:v>
                </c:pt>
                <c:pt idx="6740">
                  <c:v>48.72</c:v>
                </c:pt>
                <c:pt idx="6741">
                  <c:v>48.747999999999998</c:v>
                </c:pt>
                <c:pt idx="6742">
                  <c:v>48.776000000000003</c:v>
                </c:pt>
                <c:pt idx="6743">
                  <c:v>48.804000000000002</c:v>
                </c:pt>
                <c:pt idx="6744">
                  <c:v>48.832000000000001</c:v>
                </c:pt>
                <c:pt idx="6745">
                  <c:v>48.86</c:v>
                </c:pt>
                <c:pt idx="6746">
                  <c:v>48.887999999999998</c:v>
                </c:pt>
                <c:pt idx="6747">
                  <c:v>48.915999999999997</c:v>
                </c:pt>
                <c:pt idx="6748">
                  <c:v>48.944000000000003</c:v>
                </c:pt>
                <c:pt idx="6749">
                  <c:v>48.972000000000001</c:v>
                </c:pt>
                <c:pt idx="6750">
                  <c:v>49</c:v>
                </c:pt>
                <c:pt idx="6751">
                  <c:v>49.027999999999999</c:v>
                </c:pt>
                <c:pt idx="6752">
                  <c:v>49.055999999999997</c:v>
                </c:pt>
                <c:pt idx="6753">
                  <c:v>49.084000000000003</c:v>
                </c:pt>
                <c:pt idx="6754">
                  <c:v>49.112000000000002</c:v>
                </c:pt>
                <c:pt idx="6755">
                  <c:v>49.14</c:v>
                </c:pt>
                <c:pt idx="6756">
                  <c:v>49.167999999999999</c:v>
                </c:pt>
                <c:pt idx="6757">
                  <c:v>49.195999999999998</c:v>
                </c:pt>
                <c:pt idx="6758">
                  <c:v>49.223999999999997</c:v>
                </c:pt>
                <c:pt idx="6759">
                  <c:v>49.252000000000002</c:v>
                </c:pt>
                <c:pt idx="6760">
                  <c:v>49.28</c:v>
                </c:pt>
                <c:pt idx="6761">
                  <c:v>49.308</c:v>
                </c:pt>
                <c:pt idx="6762">
                  <c:v>49.335999999999999</c:v>
                </c:pt>
                <c:pt idx="6763">
                  <c:v>49.363999999999997</c:v>
                </c:pt>
                <c:pt idx="6764">
                  <c:v>49.392000000000003</c:v>
                </c:pt>
                <c:pt idx="6765">
                  <c:v>49.42</c:v>
                </c:pt>
                <c:pt idx="6766">
                  <c:v>49.448</c:v>
                </c:pt>
                <c:pt idx="6767">
                  <c:v>49.475999999999999</c:v>
                </c:pt>
                <c:pt idx="6768">
                  <c:v>49.503999999999998</c:v>
                </c:pt>
                <c:pt idx="6769">
                  <c:v>49.531999999999996</c:v>
                </c:pt>
                <c:pt idx="6770">
                  <c:v>49.56</c:v>
                </c:pt>
                <c:pt idx="6771">
                  <c:v>49.588000000000001</c:v>
                </c:pt>
                <c:pt idx="6772">
                  <c:v>49.616</c:v>
                </c:pt>
                <c:pt idx="6773">
                  <c:v>49.643999999999998</c:v>
                </c:pt>
                <c:pt idx="6774">
                  <c:v>49.671999999999997</c:v>
                </c:pt>
                <c:pt idx="6775">
                  <c:v>49.7</c:v>
                </c:pt>
                <c:pt idx="6776">
                  <c:v>49.728000000000002</c:v>
                </c:pt>
                <c:pt idx="6777">
                  <c:v>49.756</c:v>
                </c:pt>
                <c:pt idx="6778">
                  <c:v>49.783999999999999</c:v>
                </c:pt>
                <c:pt idx="6779">
                  <c:v>49.811999999999998</c:v>
                </c:pt>
                <c:pt idx="6780">
                  <c:v>49.84</c:v>
                </c:pt>
                <c:pt idx="6781">
                  <c:v>49.868000000000002</c:v>
                </c:pt>
                <c:pt idx="6782">
                  <c:v>49.896000000000001</c:v>
                </c:pt>
                <c:pt idx="6783">
                  <c:v>49.923999999999999</c:v>
                </c:pt>
                <c:pt idx="6784">
                  <c:v>49.951999999999998</c:v>
                </c:pt>
                <c:pt idx="6785">
                  <c:v>49.98</c:v>
                </c:pt>
                <c:pt idx="6786">
                  <c:v>50.008000000000003</c:v>
                </c:pt>
                <c:pt idx="6787">
                  <c:v>50.036000000000001</c:v>
                </c:pt>
                <c:pt idx="6788">
                  <c:v>50.064</c:v>
                </c:pt>
                <c:pt idx="6789">
                  <c:v>50.091999999999999</c:v>
                </c:pt>
                <c:pt idx="6790">
                  <c:v>50.12</c:v>
                </c:pt>
                <c:pt idx="6791">
                  <c:v>50.148000000000003</c:v>
                </c:pt>
                <c:pt idx="6792">
                  <c:v>50.176000000000002</c:v>
                </c:pt>
                <c:pt idx="6793">
                  <c:v>50.204000000000001</c:v>
                </c:pt>
                <c:pt idx="6794">
                  <c:v>50.231999999999999</c:v>
                </c:pt>
                <c:pt idx="6795">
                  <c:v>50.26</c:v>
                </c:pt>
                <c:pt idx="6796">
                  <c:v>50.287999999999997</c:v>
                </c:pt>
                <c:pt idx="6797">
                  <c:v>50.316000000000003</c:v>
                </c:pt>
                <c:pt idx="6798">
                  <c:v>50.344000000000001</c:v>
                </c:pt>
                <c:pt idx="6799">
                  <c:v>50.372</c:v>
                </c:pt>
                <c:pt idx="6800">
                  <c:v>50.4</c:v>
                </c:pt>
                <c:pt idx="6801">
                  <c:v>50.427999999999997</c:v>
                </c:pt>
                <c:pt idx="6802">
                  <c:v>50.456000000000003</c:v>
                </c:pt>
                <c:pt idx="6803">
                  <c:v>50.484000000000002</c:v>
                </c:pt>
                <c:pt idx="6804">
                  <c:v>50.512</c:v>
                </c:pt>
                <c:pt idx="6805">
                  <c:v>50.54</c:v>
                </c:pt>
                <c:pt idx="6806">
                  <c:v>50.567999999999998</c:v>
                </c:pt>
                <c:pt idx="6807">
                  <c:v>50.595999999999997</c:v>
                </c:pt>
                <c:pt idx="6808">
                  <c:v>50.624000000000002</c:v>
                </c:pt>
                <c:pt idx="6809">
                  <c:v>50.652000000000001</c:v>
                </c:pt>
                <c:pt idx="6810">
                  <c:v>50.68</c:v>
                </c:pt>
                <c:pt idx="6811">
                  <c:v>50.707999999999998</c:v>
                </c:pt>
                <c:pt idx="6812">
                  <c:v>50.735999999999997</c:v>
                </c:pt>
                <c:pt idx="6813">
                  <c:v>50.764000000000003</c:v>
                </c:pt>
                <c:pt idx="6814">
                  <c:v>50.792000000000002</c:v>
                </c:pt>
                <c:pt idx="6815">
                  <c:v>50.82</c:v>
                </c:pt>
                <c:pt idx="6816">
                  <c:v>50.847999999999999</c:v>
                </c:pt>
                <c:pt idx="6817">
                  <c:v>50.875999999999998</c:v>
                </c:pt>
                <c:pt idx="6818">
                  <c:v>50.904000000000003</c:v>
                </c:pt>
                <c:pt idx="6819">
                  <c:v>50.932000000000002</c:v>
                </c:pt>
                <c:pt idx="6820">
                  <c:v>50.96</c:v>
                </c:pt>
                <c:pt idx="6821">
                  <c:v>50.988</c:v>
                </c:pt>
                <c:pt idx="6822">
                  <c:v>51.015999999999998</c:v>
                </c:pt>
                <c:pt idx="6823">
                  <c:v>51.043999999999997</c:v>
                </c:pt>
                <c:pt idx="6824">
                  <c:v>51.072000000000003</c:v>
                </c:pt>
                <c:pt idx="6825">
                  <c:v>51.1</c:v>
                </c:pt>
                <c:pt idx="6826">
                  <c:v>51.128</c:v>
                </c:pt>
                <c:pt idx="6827">
                  <c:v>51.155999999999999</c:v>
                </c:pt>
                <c:pt idx="6828">
                  <c:v>51.183999999999997</c:v>
                </c:pt>
                <c:pt idx="6829">
                  <c:v>51.212000000000003</c:v>
                </c:pt>
                <c:pt idx="6830">
                  <c:v>51.24</c:v>
                </c:pt>
                <c:pt idx="6831">
                  <c:v>51.268000000000001</c:v>
                </c:pt>
                <c:pt idx="6832">
                  <c:v>51.295999999999999</c:v>
                </c:pt>
                <c:pt idx="6833">
                  <c:v>51.323999999999998</c:v>
                </c:pt>
                <c:pt idx="6834">
                  <c:v>51.351999999999997</c:v>
                </c:pt>
                <c:pt idx="6835">
                  <c:v>51.38</c:v>
                </c:pt>
                <c:pt idx="6836">
                  <c:v>51.408000000000001</c:v>
                </c:pt>
                <c:pt idx="6837">
                  <c:v>51.436</c:v>
                </c:pt>
                <c:pt idx="6838">
                  <c:v>51.463999999999999</c:v>
                </c:pt>
                <c:pt idx="6839">
                  <c:v>51.491999999999997</c:v>
                </c:pt>
                <c:pt idx="6840">
                  <c:v>51.52</c:v>
                </c:pt>
                <c:pt idx="6841">
                  <c:v>51.548000000000002</c:v>
                </c:pt>
                <c:pt idx="6842">
                  <c:v>51.576000000000001</c:v>
                </c:pt>
                <c:pt idx="6843">
                  <c:v>51.603999999999999</c:v>
                </c:pt>
                <c:pt idx="6844">
                  <c:v>51.631999999999998</c:v>
                </c:pt>
                <c:pt idx="6845">
                  <c:v>51.66</c:v>
                </c:pt>
                <c:pt idx="6846">
                  <c:v>51.688000000000002</c:v>
                </c:pt>
                <c:pt idx="6847">
                  <c:v>51.716000000000001</c:v>
                </c:pt>
                <c:pt idx="6848">
                  <c:v>51.744</c:v>
                </c:pt>
                <c:pt idx="6849">
                  <c:v>51.771999999999998</c:v>
                </c:pt>
                <c:pt idx="6850">
                  <c:v>51.8</c:v>
                </c:pt>
                <c:pt idx="6851">
                  <c:v>51.828000000000003</c:v>
                </c:pt>
                <c:pt idx="6852">
                  <c:v>51.856000000000002</c:v>
                </c:pt>
                <c:pt idx="6853">
                  <c:v>51.884</c:v>
                </c:pt>
                <c:pt idx="6854">
                  <c:v>51.911999999999999</c:v>
                </c:pt>
                <c:pt idx="6855">
                  <c:v>51.94</c:v>
                </c:pt>
                <c:pt idx="6856">
                  <c:v>51.968000000000004</c:v>
                </c:pt>
                <c:pt idx="6857">
                  <c:v>51.996000000000002</c:v>
                </c:pt>
                <c:pt idx="6858">
                  <c:v>52.024000000000001</c:v>
                </c:pt>
                <c:pt idx="6859">
                  <c:v>52.052</c:v>
                </c:pt>
                <c:pt idx="6860">
                  <c:v>52.08</c:v>
                </c:pt>
                <c:pt idx="6861">
                  <c:v>52.107999999999997</c:v>
                </c:pt>
                <c:pt idx="6862">
                  <c:v>52.136000000000003</c:v>
                </c:pt>
                <c:pt idx="6863">
                  <c:v>52.164000000000001</c:v>
                </c:pt>
                <c:pt idx="6864">
                  <c:v>52.192</c:v>
                </c:pt>
                <c:pt idx="6865">
                  <c:v>52.22</c:v>
                </c:pt>
                <c:pt idx="6866">
                  <c:v>52.247999999999998</c:v>
                </c:pt>
                <c:pt idx="6867">
                  <c:v>52.276000000000003</c:v>
                </c:pt>
                <c:pt idx="6868">
                  <c:v>52.304000000000002</c:v>
                </c:pt>
                <c:pt idx="6869">
                  <c:v>52.332000000000001</c:v>
                </c:pt>
                <c:pt idx="6870">
                  <c:v>52.36</c:v>
                </c:pt>
                <c:pt idx="6871">
                  <c:v>52.387999999999998</c:v>
                </c:pt>
                <c:pt idx="6872">
                  <c:v>52.415999999999997</c:v>
                </c:pt>
                <c:pt idx="6873">
                  <c:v>52.444000000000003</c:v>
                </c:pt>
                <c:pt idx="6874">
                  <c:v>52.472000000000001</c:v>
                </c:pt>
                <c:pt idx="6875">
                  <c:v>52.5</c:v>
                </c:pt>
                <c:pt idx="6876">
                  <c:v>52.527999999999999</c:v>
                </c:pt>
                <c:pt idx="6877">
                  <c:v>52.555999999999997</c:v>
                </c:pt>
                <c:pt idx="6878">
                  <c:v>52.584000000000003</c:v>
                </c:pt>
                <c:pt idx="6879">
                  <c:v>52.612000000000002</c:v>
                </c:pt>
                <c:pt idx="6880">
                  <c:v>52.64</c:v>
                </c:pt>
                <c:pt idx="6881">
                  <c:v>52.667999999999999</c:v>
                </c:pt>
                <c:pt idx="6882">
                  <c:v>52.695999999999998</c:v>
                </c:pt>
                <c:pt idx="6883">
                  <c:v>52.723999999999997</c:v>
                </c:pt>
                <c:pt idx="6884">
                  <c:v>52.752000000000002</c:v>
                </c:pt>
                <c:pt idx="6885">
                  <c:v>52.78</c:v>
                </c:pt>
                <c:pt idx="6886">
                  <c:v>52.808</c:v>
                </c:pt>
                <c:pt idx="6887">
                  <c:v>52.835999999999999</c:v>
                </c:pt>
                <c:pt idx="6888">
                  <c:v>52.863999999999997</c:v>
                </c:pt>
                <c:pt idx="6889">
                  <c:v>52.892000000000003</c:v>
                </c:pt>
                <c:pt idx="6890">
                  <c:v>52.92</c:v>
                </c:pt>
                <c:pt idx="6891">
                  <c:v>52.948</c:v>
                </c:pt>
                <c:pt idx="6892">
                  <c:v>52.975999999999999</c:v>
                </c:pt>
                <c:pt idx="6893">
                  <c:v>53.003999999999998</c:v>
                </c:pt>
                <c:pt idx="6894">
                  <c:v>53.031999999999996</c:v>
                </c:pt>
                <c:pt idx="6895">
                  <c:v>53.06</c:v>
                </c:pt>
                <c:pt idx="6896">
                  <c:v>53.088000000000001</c:v>
                </c:pt>
                <c:pt idx="6897">
                  <c:v>53.116</c:v>
                </c:pt>
                <c:pt idx="6898">
                  <c:v>53.143999999999998</c:v>
                </c:pt>
                <c:pt idx="6899">
                  <c:v>53.171999999999997</c:v>
                </c:pt>
                <c:pt idx="6900">
                  <c:v>53.2</c:v>
                </c:pt>
                <c:pt idx="6901">
                  <c:v>53.228000000000002</c:v>
                </c:pt>
                <c:pt idx="6902">
                  <c:v>53.256</c:v>
                </c:pt>
                <c:pt idx="6903">
                  <c:v>53.283999999999999</c:v>
                </c:pt>
                <c:pt idx="6904">
                  <c:v>53.311999999999998</c:v>
                </c:pt>
                <c:pt idx="6905">
                  <c:v>53.34</c:v>
                </c:pt>
                <c:pt idx="6906">
                  <c:v>53.368000000000002</c:v>
                </c:pt>
                <c:pt idx="6907">
                  <c:v>53.396000000000001</c:v>
                </c:pt>
                <c:pt idx="6908">
                  <c:v>53.423999999999999</c:v>
                </c:pt>
                <c:pt idx="6909">
                  <c:v>53.451999999999998</c:v>
                </c:pt>
                <c:pt idx="6910">
                  <c:v>53.48</c:v>
                </c:pt>
                <c:pt idx="6911">
                  <c:v>53.508000000000003</c:v>
                </c:pt>
                <c:pt idx="6912">
                  <c:v>53.536000000000001</c:v>
                </c:pt>
                <c:pt idx="6913">
                  <c:v>53.564</c:v>
                </c:pt>
                <c:pt idx="6914">
                  <c:v>53.591999999999999</c:v>
                </c:pt>
                <c:pt idx="6915">
                  <c:v>53.62</c:v>
                </c:pt>
                <c:pt idx="6916">
                  <c:v>53.648000000000003</c:v>
                </c:pt>
                <c:pt idx="6917">
                  <c:v>53.676000000000002</c:v>
                </c:pt>
                <c:pt idx="6918">
                  <c:v>53.704000000000001</c:v>
                </c:pt>
                <c:pt idx="6919">
                  <c:v>53.731999999999999</c:v>
                </c:pt>
                <c:pt idx="6920">
                  <c:v>53.76</c:v>
                </c:pt>
                <c:pt idx="6921">
                  <c:v>53.787999999999997</c:v>
                </c:pt>
                <c:pt idx="6922">
                  <c:v>53.816000000000003</c:v>
                </c:pt>
                <c:pt idx="6923">
                  <c:v>53.844000000000001</c:v>
                </c:pt>
                <c:pt idx="6924">
                  <c:v>53.872</c:v>
                </c:pt>
                <c:pt idx="6925">
                  <c:v>53.9</c:v>
                </c:pt>
                <c:pt idx="6926">
                  <c:v>53.927999999999997</c:v>
                </c:pt>
                <c:pt idx="6927">
                  <c:v>53.956000000000003</c:v>
                </c:pt>
                <c:pt idx="6928">
                  <c:v>53.984000000000002</c:v>
                </c:pt>
                <c:pt idx="6929">
                  <c:v>54.012</c:v>
                </c:pt>
                <c:pt idx="6930">
                  <c:v>54.04</c:v>
                </c:pt>
                <c:pt idx="6931">
                  <c:v>54.067999999999998</c:v>
                </c:pt>
                <c:pt idx="6932">
                  <c:v>54.095999999999997</c:v>
                </c:pt>
                <c:pt idx="6933">
                  <c:v>54.124000000000002</c:v>
                </c:pt>
                <c:pt idx="6934">
                  <c:v>54.152000000000001</c:v>
                </c:pt>
                <c:pt idx="6935">
                  <c:v>54.18</c:v>
                </c:pt>
                <c:pt idx="6936">
                  <c:v>54.207999999999998</c:v>
                </c:pt>
                <c:pt idx="6937">
                  <c:v>54.235999999999997</c:v>
                </c:pt>
                <c:pt idx="6938">
                  <c:v>54.264000000000003</c:v>
                </c:pt>
                <c:pt idx="6939">
                  <c:v>54.292000000000002</c:v>
                </c:pt>
                <c:pt idx="6940">
                  <c:v>54.32</c:v>
                </c:pt>
                <c:pt idx="6941">
                  <c:v>54.347999999999999</c:v>
                </c:pt>
                <c:pt idx="6942">
                  <c:v>54.375999999999998</c:v>
                </c:pt>
                <c:pt idx="6943">
                  <c:v>54.404000000000003</c:v>
                </c:pt>
                <c:pt idx="6944">
                  <c:v>54.432000000000002</c:v>
                </c:pt>
                <c:pt idx="6945">
                  <c:v>54.46</c:v>
                </c:pt>
                <c:pt idx="6946">
                  <c:v>54.488</c:v>
                </c:pt>
                <c:pt idx="6947">
                  <c:v>54.515999999999998</c:v>
                </c:pt>
                <c:pt idx="6948">
                  <c:v>54.543999999999997</c:v>
                </c:pt>
                <c:pt idx="6949">
                  <c:v>54.572000000000003</c:v>
                </c:pt>
                <c:pt idx="6950">
                  <c:v>54.6</c:v>
                </c:pt>
                <c:pt idx="6951">
                  <c:v>54.628</c:v>
                </c:pt>
                <c:pt idx="6952">
                  <c:v>54.655999999999999</c:v>
                </c:pt>
                <c:pt idx="6953">
                  <c:v>54.683999999999997</c:v>
                </c:pt>
                <c:pt idx="6954">
                  <c:v>54.712000000000003</c:v>
                </c:pt>
                <c:pt idx="6955">
                  <c:v>54.74</c:v>
                </c:pt>
                <c:pt idx="6956">
                  <c:v>54.768000000000001</c:v>
                </c:pt>
                <c:pt idx="6957">
                  <c:v>54.795999999999999</c:v>
                </c:pt>
                <c:pt idx="6958">
                  <c:v>54.823999999999998</c:v>
                </c:pt>
                <c:pt idx="6959">
                  <c:v>54.851999999999997</c:v>
                </c:pt>
                <c:pt idx="6960">
                  <c:v>54.88</c:v>
                </c:pt>
                <c:pt idx="6961">
                  <c:v>54.908000000000001</c:v>
                </c:pt>
                <c:pt idx="6962">
                  <c:v>54.936</c:v>
                </c:pt>
                <c:pt idx="6963">
                  <c:v>54.963999999999999</c:v>
                </c:pt>
                <c:pt idx="6964">
                  <c:v>54.991999999999997</c:v>
                </c:pt>
                <c:pt idx="6965">
                  <c:v>55.02</c:v>
                </c:pt>
                <c:pt idx="6966">
                  <c:v>55.048000000000002</c:v>
                </c:pt>
                <c:pt idx="6967">
                  <c:v>55.076000000000001</c:v>
                </c:pt>
                <c:pt idx="6968">
                  <c:v>55.103999999999999</c:v>
                </c:pt>
                <c:pt idx="6969">
                  <c:v>55.131999999999998</c:v>
                </c:pt>
                <c:pt idx="6970">
                  <c:v>55.16</c:v>
                </c:pt>
                <c:pt idx="6971">
                  <c:v>55.188000000000002</c:v>
                </c:pt>
                <c:pt idx="6972">
                  <c:v>55.216000000000001</c:v>
                </c:pt>
                <c:pt idx="6973">
                  <c:v>55.244</c:v>
                </c:pt>
                <c:pt idx="6974">
                  <c:v>55.271999999999998</c:v>
                </c:pt>
                <c:pt idx="6975">
                  <c:v>55.3</c:v>
                </c:pt>
                <c:pt idx="6976">
                  <c:v>55.328000000000003</c:v>
                </c:pt>
                <c:pt idx="6977">
                  <c:v>55.356000000000002</c:v>
                </c:pt>
                <c:pt idx="6978">
                  <c:v>55.384</c:v>
                </c:pt>
                <c:pt idx="6979">
                  <c:v>55.411999999999999</c:v>
                </c:pt>
                <c:pt idx="6980">
                  <c:v>55.44</c:v>
                </c:pt>
                <c:pt idx="6981">
                  <c:v>55.468000000000004</c:v>
                </c:pt>
                <c:pt idx="6982">
                  <c:v>55.496000000000002</c:v>
                </c:pt>
                <c:pt idx="6983">
                  <c:v>55.524000000000001</c:v>
                </c:pt>
                <c:pt idx="6984">
                  <c:v>55.552</c:v>
                </c:pt>
                <c:pt idx="6985">
                  <c:v>55.58</c:v>
                </c:pt>
                <c:pt idx="6986">
                  <c:v>55.607999999999997</c:v>
                </c:pt>
                <c:pt idx="6987">
                  <c:v>55.636000000000003</c:v>
                </c:pt>
                <c:pt idx="6988">
                  <c:v>55.664000000000001</c:v>
                </c:pt>
                <c:pt idx="6989">
                  <c:v>55.692</c:v>
                </c:pt>
                <c:pt idx="6990">
                  <c:v>55.72</c:v>
                </c:pt>
                <c:pt idx="6991">
                  <c:v>55.747999999999998</c:v>
                </c:pt>
                <c:pt idx="6992">
                  <c:v>55.776000000000003</c:v>
                </c:pt>
                <c:pt idx="6993">
                  <c:v>55.804000000000002</c:v>
                </c:pt>
                <c:pt idx="6994">
                  <c:v>55.832000000000001</c:v>
                </c:pt>
                <c:pt idx="6995">
                  <c:v>55.86</c:v>
                </c:pt>
                <c:pt idx="6996">
                  <c:v>55.887999999999998</c:v>
                </c:pt>
                <c:pt idx="6997">
                  <c:v>55.915999999999997</c:v>
                </c:pt>
                <c:pt idx="6998">
                  <c:v>55.944000000000003</c:v>
                </c:pt>
                <c:pt idx="6999">
                  <c:v>55.972000000000001</c:v>
                </c:pt>
                <c:pt idx="7000">
                  <c:v>56</c:v>
                </c:pt>
                <c:pt idx="7001">
                  <c:v>56.027999999999999</c:v>
                </c:pt>
                <c:pt idx="7002">
                  <c:v>56.055999999999997</c:v>
                </c:pt>
                <c:pt idx="7003">
                  <c:v>56.084000000000003</c:v>
                </c:pt>
                <c:pt idx="7004">
                  <c:v>56.112000000000002</c:v>
                </c:pt>
                <c:pt idx="7005">
                  <c:v>56.14</c:v>
                </c:pt>
                <c:pt idx="7006">
                  <c:v>56.167999999999999</c:v>
                </c:pt>
                <c:pt idx="7007">
                  <c:v>56.195999999999998</c:v>
                </c:pt>
                <c:pt idx="7008">
                  <c:v>56.223999999999997</c:v>
                </c:pt>
                <c:pt idx="7009">
                  <c:v>56.252000000000002</c:v>
                </c:pt>
                <c:pt idx="7010">
                  <c:v>56.28</c:v>
                </c:pt>
                <c:pt idx="7011">
                  <c:v>56.308</c:v>
                </c:pt>
                <c:pt idx="7012">
                  <c:v>56.335999999999999</c:v>
                </c:pt>
                <c:pt idx="7013">
                  <c:v>56.363999999999997</c:v>
                </c:pt>
                <c:pt idx="7014">
                  <c:v>56.392000000000003</c:v>
                </c:pt>
                <c:pt idx="7015">
                  <c:v>56.42</c:v>
                </c:pt>
                <c:pt idx="7016">
                  <c:v>56.448</c:v>
                </c:pt>
                <c:pt idx="7017">
                  <c:v>56.475999999999999</c:v>
                </c:pt>
                <c:pt idx="7018">
                  <c:v>56.503999999999998</c:v>
                </c:pt>
                <c:pt idx="7019">
                  <c:v>56.531999999999996</c:v>
                </c:pt>
                <c:pt idx="7020">
                  <c:v>56.56</c:v>
                </c:pt>
                <c:pt idx="7021">
                  <c:v>56.588000000000001</c:v>
                </c:pt>
                <c:pt idx="7022">
                  <c:v>56.616</c:v>
                </c:pt>
                <c:pt idx="7023">
                  <c:v>56.643999999999998</c:v>
                </c:pt>
                <c:pt idx="7024">
                  <c:v>56.671999999999997</c:v>
                </c:pt>
                <c:pt idx="7025">
                  <c:v>56.7</c:v>
                </c:pt>
                <c:pt idx="7026">
                  <c:v>56.728000000000002</c:v>
                </c:pt>
                <c:pt idx="7027">
                  <c:v>56.756</c:v>
                </c:pt>
                <c:pt idx="7028">
                  <c:v>56.783999999999999</c:v>
                </c:pt>
                <c:pt idx="7029">
                  <c:v>56.811999999999998</c:v>
                </c:pt>
                <c:pt idx="7030">
                  <c:v>56.84</c:v>
                </c:pt>
                <c:pt idx="7031">
                  <c:v>56.868000000000002</c:v>
                </c:pt>
                <c:pt idx="7032">
                  <c:v>56.896000000000001</c:v>
                </c:pt>
                <c:pt idx="7033">
                  <c:v>56.923999999999999</c:v>
                </c:pt>
                <c:pt idx="7034">
                  <c:v>56.951999999999998</c:v>
                </c:pt>
                <c:pt idx="7035">
                  <c:v>56.98</c:v>
                </c:pt>
                <c:pt idx="7036">
                  <c:v>57.008000000000003</c:v>
                </c:pt>
                <c:pt idx="7037">
                  <c:v>57.036000000000001</c:v>
                </c:pt>
                <c:pt idx="7038">
                  <c:v>57.064</c:v>
                </c:pt>
                <c:pt idx="7039">
                  <c:v>57.091999999999999</c:v>
                </c:pt>
                <c:pt idx="7040">
                  <c:v>57.12</c:v>
                </c:pt>
                <c:pt idx="7041">
                  <c:v>57.148000000000003</c:v>
                </c:pt>
                <c:pt idx="7042">
                  <c:v>57.176000000000002</c:v>
                </c:pt>
                <c:pt idx="7043">
                  <c:v>57.204000000000001</c:v>
                </c:pt>
                <c:pt idx="7044">
                  <c:v>57.231999999999999</c:v>
                </c:pt>
                <c:pt idx="7045">
                  <c:v>57.26</c:v>
                </c:pt>
                <c:pt idx="7046">
                  <c:v>57.287999999999997</c:v>
                </c:pt>
                <c:pt idx="7047">
                  <c:v>57.316000000000003</c:v>
                </c:pt>
                <c:pt idx="7048">
                  <c:v>57.344000000000001</c:v>
                </c:pt>
                <c:pt idx="7049">
                  <c:v>57.372</c:v>
                </c:pt>
                <c:pt idx="7050">
                  <c:v>57.4</c:v>
                </c:pt>
                <c:pt idx="7051">
                  <c:v>57.427999999999997</c:v>
                </c:pt>
                <c:pt idx="7052">
                  <c:v>57.456000000000003</c:v>
                </c:pt>
                <c:pt idx="7053">
                  <c:v>57.484000000000002</c:v>
                </c:pt>
                <c:pt idx="7054">
                  <c:v>57.512</c:v>
                </c:pt>
                <c:pt idx="7055">
                  <c:v>57.54</c:v>
                </c:pt>
                <c:pt idx="7056">
                  <c:v>57.567999999999998</c:v>
                </c:pt>
                <c:pt idx="7057">
                  <c:v>57.595999999999997</c:v>
                </c:pt>
                <c:pt idx="7058">
                  <c:v>57.624000000000002</c:v>
                </c:pt>
                <c:pt idx="7059">
                  <c:v>57.652000000000001</c:v>
                </c:pt>
                <c:pt idx="7060">
                  <c:v>57.68</c:v>
                </c:pt>
                <c:pt idx="7061">
                  <c:v>57.707999999999998</c:v>
                </c:pt>
                <c:pt idx="7062">
                  <c:v>57.735999999999997</c:v>
                </c:pt>
                <c:pt idx="7063">
                  <c:v>57.764000000000003</c:v>
                </c:pt>
                <c:pt idx="7064">
                  <c:v>57.792000000000002</c:v>
                </c:pt>
                <c:pt idx="7065">
                  <c:v>57.82</c:v>
                </c:pt>
                <c:pt idx="7066">
                  <c:v>57.847999999999999</c:v>
                </c:pt>
                <c:pt idx="7067">
                  <c:v>57.875999999999998</c:v>
                </c:pt>
                <c:pt idx="7068">
                  <c:v>57.904000000000003</c:v>
                </c:pt>
                <c:pt idx="7069">
                  <c:v>57.932000000000002</c:v>
                </c:pt>
                <c:pt idx="7070">
                  <c:v>57.96</c:v>
                </c:pt>
                <c:pt idx="7071">
                  <c:v>57.988</c:v>
                </c:pt>
                <c:pt idx="7072">
                  <c:v>58.015999999999998</c:v>
                </c:pt>
                <c:pt idx="7073">
                  <c:v>58.043999999999997</c:v>
                </c:pt>
                <c:pt idx="7074">
                  <c:v>58.072000000000003</c:v>
                </c:pt>
                <c:pt idx="7075">
                  <c:v>58.1</c:v>
                </c:pt>
                <c:pt idx="7076">
                  <c:v>58.128</c:v>
                </c:pt>
                <c:pt idx="7077">
                  <c:v>58.155999999999999</c:v>
                </c:pt>
                <c:pt idx="7078">
                  <c:v>58.183999999999997</c:v>
                </c:pt>
                <c:pt idx="7079">
                  <c:v>58.212000000000003</c:v>
                </c:pt>
                <c:pt idx="7080">
                  <c:v>58.24</c:v>
                </c:pt>
                <c:pt idx="7081">
                  <c:v>58.268000000000001</c:v>
                </c:pt>
                <c:pt idx="7082">
                  <c:v>58.295999999999999</c:v>
                </c:pt>
                <c:pt idx="7083">
                  <c:v>58.323999999999998</c:v>
                </c:pt>
                <c:pt idx="7084">
                  <c:v>58.351999999999997</c:v>
                </c:pt>
                <c:pt idx="7085">
                  <c:v>58.38</c:v>
                </c:pt>
                <c:pt idx="7086">
                  <c:v>58.408000000000001</c:v>
                </c:pt>
                <c:pt idx="7087">
                  <c:v>58.436</c:v>
                </c:pt>
                <c:pt idx="7088">
                  <c:v>58.463999999999999</c:v>
                </c:pt>
                <c:pt idx="7089">
                  <c:v>58.491999999999997</c:v>
                </c:pt>
                <c:pt idx="7090">
                  <c:v>58.52</c:v>
                </c:pt>
                <c:pt idx="7091">
                  <c:v>58.548000000000002</c:v>
                </c:pt>
                <c:pt idx="7092">
                  <c:v>58.576000000000001</c:v>
                </c:pt>
                <c:pt idx="7093">
                  <c:v>58.603999999999999</c:v>
                </c:pt>
                <c:pt idx="7094">
                  <c:v>58.631999999999998</c:v>
                </c:pt>
                <c:pt idx="7095">
                  <c:v>58.66</c:v>
                </c:pt>
                <c:pt idx="7096">
                  <c:v>58.688000000000002</c:v>
                </c:pt>
                <c:pt idx="7097">
                  <c:v>58.716000000000001</c:v>
                </c:pt>
                <c:pt idx="7098">
                  <c:v>58.744</c:v>
                </c:pt>
                <c:pt idx="7099">
                  <c:v>58.771999999999998</c:v>
                </c:pt>
                <c:pt idx="7100">
                  <c:v>58.8</c:v>
                </c:pt>
                <c:pt idx="7101">
                  <c:v>58.828000000000003</c:v>
                </c:pt>
                <c:pt idx="7102">
                  <c:v>58.856000000000002</c:v>
                </c:pt>
                <c:pt idx="7103">
                  <c:v>58.884</c:v>
                </c:pt>
                <c:pt idx="7104">
                  <c:v>58.911999999999999</c:v>
                </c:pt>
                <c:pt idx="7105">
                  <c:v>58.94</c:v>
                </c:pt>
                <c:pt idx="7106">
                  <c:v>58.968000000000004</c:v>
                </c:pt>
                <c:pt idx="7107">
                  <c:v>58.996000000000002</c:v>
                </c:pt>
                <c:pt idx="7108">
                  <c:v>59.024000000000001</c:v>
                </c:pt>
                <c:pt idx="7109">
                  <c:v>59.052</c:v>
                </c:pt>
                <c:pt idx="7110">
                  <c:v>59.08</c:v>
                </c:pt>
                <c:pt idx="7111">
                  <c:v>59.107999999999997</c:v>
                </c:pt>
                <c:pt idx="7112">
                  <c:v>59.136000000000003</c:v>
                </c:pt>
                <c:pt idx="7113">
                  <c:v>59.164000000000001</c:v>
                </c:pt>
                <c:pt idx="7114">
                  <c:v>59.192</c:v>
                </c:pt>
                <c:pt idx="7115">
                  <c:v>59.22</c:v>
                </c:pt>
                <c:pt idx="7116">
                  <c:v>59.247999999999998</c:v>
                </c:pt>
                <c:pt idx="7117">
                  <c:v>59.276000000000003</c:v>
                </c:pt>
                <c:pt idx="7118">
                  <c:v>59.304000000000002</c:v>
                </c:pt>
                <c:pt idx="7119">
                  <c:v>59.332000000000001</c:v>
                </c:pt>
                <c:pt idx="7120">
                  <c:v>59.36</c:v>
                </c:pt>
                <c:pt idx="7121">
                  <c:v>59.387999999999998</c:v>
                </c:pt>
                <c:pt idx="7122">
                  <c:v>59.415999999999997</c:v>
                </c:pt>
                <c:pt idx="7123">
                  <c:v>59.444000000000003</c:v>
                </c:pt>
                <c:pt idx="7124">
                  <c:v>59.472000000000001</c:v>
                </c:pt>
                <c:pt idx="7125">
                  <c:v>59.5</c:v>
                </c:pt>
                <c:pt idx="7126">
                  <c:v>59.527999999999999</c:v>
                </c:pt>
                <c:pt idx="7127">
                  <c:v>59.555999999999997</c:v>
                </c:pt>
                <c:pt idx="7128">
                  <c:v>59.584000000000003</c:v>
                </c:pt>
                <c:pt idx="7129">
                  <c:v>59.612000000000002</c:v>
                </c:pt>
                <c:pt idx="7130">
                  <c:v>59.64</c:v>
                </c:pt>
                <c:pt idx="7131">
                  <c:v>59.667999999999999</c:v>
                </c:pt>
                <c:pt idx="7132">
                  <c:v>59.695999999999998</c:v>
                </c:pt>
                <c:pt idx="7133">
                  <c:v>59.723999999999997</c:v>
                </c:pt>
                <c:pt idx="7134">
                  <c:v>59.752000000000002</c:v>
                </c:pt>
                <c:pt idx="7135">
                  <c:v>59.78</c:v>
                </c:pt>
                <c:pt idx="7136">
                  <c:v>59.808</c:v>
                </c:pt>
                <c:pt idx="7137">
                  <c:v>59.835999999999999</c:v>
                </c:pt>
                <c:pt idx="7138">
                  <c:v>59.863999999999997</c:v>
                </c:pt>
                <c:pt idx="7139">
                  <c:v>59.892000000000003</c:v>
                </c:pt>
                <c:pt idx="7140">
                  <c:v>59.92</c:v>
                </c:pt>
                <c:pt idx="7141">
                  <c:v>59.948</c:v>
                </c:pt>
                <c:pt idx="7142">
                  <c:v>59.975999999999999</c:v>
                </c:pt>
                <c:pt idx="7143">
                  <c:v>60.003999999999998</c:v>
                </c:pt>
                <c:pt idx="7144">
                  <c:v>60.031999999999996</c:v>
                </c:pt>
                <c:pt idx="7145">
                  <c:v>60.06</c:v>
                </c:pt>
                <c:pt idx="7146">
                  <c:v>60.088000000000001</c:v>
                </c:pt>
                <c:pt idx="7147">
                  <c:v>60.116</c:v>
                </c:pt>
                <c:pt idx="7148">
                  <c:v>60.143999999999998</c:v>
                </c:pt>
                <c:pt idx="7149">
                  <c:v>60.171999999999997</c:v>
                </c:pt>
                <c:pt idx="7150">
                  <c:v>60.2</c:v>
                </c:pt>
                <c:pt idx="7151">
                  <c:v>60.228000000000002</c:v>
                </c:pt>
                <c:pt idx="7152">
                  <c:v>60.256</c:v>
                </c:pt>
                <c:pt idx="7153">
                  <c:v>60.283999999999999</c:v>
                </c:pt>
                <c:pt idx="7154">
                  <c:v>60.311999999999998</c:v>
                </c:pt>
                <c:pt idx="7155">
                  <c:v>60.34</c:v>
                </c:pt>
                <c:pt idx="7156">
                  <c:v>60.368000000000002</c:v>
                </c:pt>
                <c:pt idx="7157">
                  <c:v>60.396000000000001</c:v>
                </c:pt>
                <c:pt idx="7158">
                  <c:v>60.423999999999999</c:v>
                </c:pt>
                <c:pt idx="7159">
                  <c:v>60.451999999999998</c:v>
                </c:pt>
                <c:pt idx="7160">
                  <c:v>60.48</c:v>
                </c:pt>
                <c:pt idx="7161">
                  <c:v>60.508000000000003</c:v>
                </c:pt>
                <c:pt idx="7162">
                  <c:v>60.536000000000001</c:v>
                </c:pt>
                <c:pt idx="7163">
                  <c:v>60.564</c:v>
                </c:pt>
                <c:pt idx="7164">
                  <c:v>60.591999999999999</c:v>
                </c:pt>
                <c:pt idx="7165">
                  <c:v>60.62</c:v>
                </c:pt>
                <c:pt idx="7166">
                  <c:v>60.648000000000003</c:v>
                </c:pt>
                <c:pt idx="7167">
                  <c:v>60.676000000000002</c:v>
                </c:pt>
                <c:pt idx="7168">
                  <c:v>60.704000000000001</c:v>
                </c:pt>
                <c:pt idx="7169">
                  <c:v>60.731999999999999</c:v>
                </c:pt>
                <c:pt idx="7170">
                  <c:v>60.76</c:v>
                </c:pt>
                <c:pt idx="7171">
                  <c:v>60.787999999999997</c:v>
                </c:pt>
                <c:pt idx="7172">
                  <c:v>60.816000000000003</c:v>
                </c:pt>
                <c:pt idx="7173">
                  <c:v>60.844000000000001</c:v>
                </c:pt>
                <c:pt idx="7174">
                  <c:v>60.872</c:v>
                </c:pt>
                <c:pt idx="7175">
                  <c:v>60.9</c:v>
                </c:pt>
                <c:pt idx="7176">
                  <c:v>60.927999999999997</c:v>
                </c:pt>
                <c:pt idx="7177">
                  <c:v>60.956000000000003</c:v>
                </c:pt>
                <c:pt idx="7178">
                  <c:v>60.984000000000002</c:v>
                </c:pt>
                <c:pt idx="7179">
                  <c:v>61.012</c:v>
                </c:pt>
                <c:pt idx="7180">
                  <c:v>61.04</c:v>
                </c:pt>
                <c:pt idx="7181">
                  <c:v>61.067999999999998</c:v>
                </c:pt>
                <c:pt idx="7182">
                  <c:v>61.095999999999997</c:v>
                </c:pt>
                <c:pt idx="7183">
                  <c:v>61.124000000000002</c:v>
                </c:pt>
                <c:pt idx="7184">
                  <c:v>61.152000000000001</c:v>
                </c:pt>
                <c:pt idx="7185">
                  <c:v>61.18</c:v>
                </c:pt>
                <c:pt idx="7186">
                  <c:v>61.207999999999998</c:v>
                </c:pt>
                <c:pt idx="7187">
                  <c:v>61.235999999999997</c:v>
                </c:pt>
                <c:pt idx="7188">
                  <c:v>61.264000000000003</c:v>
                </c:pt>
                <c:pt idx="7189">
                  <c:v>61.292000000000002</c:v>
                </c:pt>
                <c:pt idx="7190">
                  <c:v>61.32</c:v>
                </c:pt>
                <c:pt idx="7191">
                  <c:v>61.347999999999999</c:v>
                </c:pt>
                <c:pt idx="7192">
                  <c:v>61.375999999999998</c:v>
                </c:pt>
                <c:pt idx="7193">
                  <c:v>61.404000000000003</c:v>
                </c:pt>
                <c:pt idx="7194">
                  <c:v>61.432000000000002</c:v>
                </c:pt>
                <c:pt idx="7195">
                  <c:v>61.46</c:v>
                </c:pt>
                <c:pt idx="7196">
                  <c:v>61.488</c:v>
                </c:pt>
                <c:pt idx="7197">
                  <c:v>61.515999999999998</c:v>
                </c:pt>
                <c:pt idx="7198">
                  <c:v>61.543999999999997</c:v>
                </c:pt>
                <c:pt idx="7199">
                  <c:v>61.572000000000003</c:v>
                </c:pt>
                <c:pt idx="7200">
                  <c:v>61.6</c:v>
                </c:pt>
                <c:pt idx="7201">
                  <c:v>61.628</c:v>
                </c:pt>
                <c:pt idx="7202">
                  <c:v>61.655999999999999</c:v>
                </c:pt>
                <c:pt idx="7203">
                  <c:v>61.683999999999997</c:v>
                </c:pt>
                <c:pt idx="7204">
                  <c:v>61.712000000000003</c:v>
                </c:pt>
                <c:pt idx="7205">
                  <c:v>61.74</c:v>
                </c:pt>
                <c:pt idx="7206">
                  <c:v>61.768000000000001</c:v>
                </c:pt>
                <c:pt idx="7207">
                  <c:v>61.795999999999999</c:v>
                </c:pt>
                <c:pt idx="7208">
                  <c:v>61.823999999999998</c:v>
                </c:pt>
                <c:pt idx="7209">
                  <c:v>61.851999999999997</c:v>
                </c:pt>
                <c:pt idx="7210">
                  <c:v>61.88</c:v>
                </c:pt>
                <c:pt idx="7211">
                  <c:v>61.908000000000001</c:v>
                </c:pt>
                <c:pt idx="7212">
                  <c:v>61.936</c:v>
                </c:pt>
                <c:pt idx="7213">
                  <c:v>61.963999999999999</c:v>
                </c:pt>
                <c:pt idx="7214">
                  <c:v>61.991999999999997</c:v>
                </c:pt>
                <c:pt idx="7215">
                  <c:v>62.02</c:v>
                </c:pt>
                <c:pt idx="7216">
                  <c:v>62.048000000000002</c:v>
                </c:pt>
                <c:pt idx="7217">
                  <c:v>62.076000000000001</c:v>
                </c:pt>
                <c:pt idx="7218">
                  <c:v>62.103999999999999</c:v>
                </c:pt>
                <c:pt idx="7219">
                  <c:v>62.131999999999998</c:v>
                </c:pt>
                <c:pt idx="7220">
                  <c:v>62.16</c:v>
                </c:pt>
                <c:pt idx="7221">
                  <c:v>62.188000000000002</c:v>
                </c:pt>
                <c:pt idx="7222">
                  <c:v>62.216000000000001</c:v>
                </c:pt>
                <c:pt idx="7223">
                  <c:v>62.244</c:v>
                </c:pt>
                <c:pt idx="7224">
                  <c:v>62.271999999999998</c:v>
                </c:pt>
                <c:pt idx="7225">
                  <c:v>62.3</c:v>
                </c:pt>
                <c:pt idx="7226">
                  <c:v>62.328000000000003</c:v>
                </c:pt>
                <c:pt idx="7227">
                  <c:v>62.356000000000002</c:v>
                </c:pt>
                <c:pt idx="7228">
                  <c:v>62.384</c:v>
                </c:pt>
                <c:pt idx="7229">
                  <c:v>62.411999999999999</c:v>
                </c:pt>
                <c:pt idx="7230">
                  <c:v>62.44</c:v>
                </c:pt>
                <c:pt idx="7231">
                  <c:v>62.468000000000004</c:v>
                </c:pt>
                <c:pt idx="7232">
                  <c:v>62.496000000000002</c:v>
                </c:pt>
                <c:pt idx="7233">
                  <c:v>62.524000000000001</c:v>
                </c:pt>
                <c:pt idx="7234">
                  <c:v>62.552</c:v>
                </c:pt>
                <c:pt idx="7235">
                  <c:v>62.58</c:v>
                </c:pt>
                <c:pt idx="7236">
                  <c:v>62.607999999999997</c:v>
                </c:pt>
                <c:pt idx="7237">
                  <c:v>62.636000000000003</c:v>
                </c:pt>
                <c:pt idx="7238">
                  <c:v>62.664000000000001</c:v>
                </c:pt>
                <c:pt idx="7239">
                  <c:v>62.692</c:v>
                </c:pt>
                <c:pt idx="7240">
                  <c:v>62.72</c:v>
                </c:pt>
                <c:pt idx="7241">
                  <c:v>62.747999999999998</c:v>
                </c:pt>
                <c:pt idx="7242">
                  <c:v>62.776000000000003</c:v>
                </c:pt>
                <c:pt idx="7243">
                  <c:v>62.804000000000002</c:v>
                </c:pt>
                <c:pt idx="7244">
                  <c:v>62.832000000000001</c:v>
                </c:pt>
                <c:pt idx="7245">
                  <c:v>62.86</c:v>
                </c:pt>
                <c:pt idx="7246">
                  <c:v>62.887999999999998</c:v>
                </c:pt>
                <c:pt idx="7247">
                  <c:v>62.915999999999997</c:v>
                </c:pt>
                <c:pt idx="7248">
                  <c:v>62.944000000000003</c:v>
                </c:pt>
                <c:pt idx="7249">
                  <c:v>62.972000000000001</c:v>
                </c:pt>
                <c:pt idx="7250">
                  <c:v>63</c:v>
                </c:pt>
                <c:pt idx="7251">
                  <c:v>63.027999999999999</c:v>
                </c:pt>
                <c:pt idx="7252">
                  <c:v>63.055999999999997</c:v>
                </c:pt>
                <c:pt idx="7253">
                  <c:v>63.084000000000003</c:v>
                </c:pt>
                <c:pt idx="7254">
                  <c:v>63.112000000000002</c:v>
                </c:pt>
                <c:pt idx="7255">
                  <c:v>63.14</c:v>
                </c:pt>
                <c:pt idx="7256">
                  <c:v>63.167999999999999</c:v>
                </c:pt>
                <c:pt idx="7257">
                  <c:v>63.195999999999998</c:v>
                </c:pt>
                <c:pt idx="7258">
                  <c:v>63.223999999999997</c:v>
                </c:pt>
                <c:pt idx="7259">
                  <c:v>63.252000000000002</c:v>
                </c:pt>
                <c:pt idx="7260">
                  <c:v>63.28</c:v>
                </c:pt>
                <c:pt idx="7261">
                  <c:v>63.308</c:v>
                </c:pt>
                <c:pt idx="7262">
                  <c:v>63.335999999999999</c:v>
                </c:pt>
                <c:pt idx="7263">
                  <c:v>63.363999999999997</c:v>
                </c:pt>
                <c:pt idx="7264">
                  <c:v>63.392000000000003</c:v>
                </c:pt>
                <c:pt idx="7265">
                  <c:v>63.42</c:v>
                </c:pt>
                <c:pt idx="7266">
                  <c:v>63.448</c:v>
                </c:pt>
                <c:pt idx="7267">
                  <c:v>63.475999999999999</c:v>
                </c:pt>
                <c:pt idx="7268">
                  <c:v>63.503999999999998</c:v>
                </c:pt>
                <c:pt idx="7269">
                  <c:v>63.531999999999996</c:v>
                </c:pt>
                <c:pt idx="7270">
                  <c:v>63.56</c:v>
                </c:pt>
                <c:pt idx="7271">
                  <c:v>63.588000000000001</c:v>
                </c:pt>
                <c:pt idx="7272">
                  <c:v>63.616</c:v>
                </c:pt>
                <c:pt idx="7273">
                  <c:v>63.643999999999998</c:v>
                </c:pt>
                <c:pt idx="7274">
                  <c:v>63.671999999999997</c:v>
                </c:pt>
                <c:pt idx="7275">
                  <c:v>63.7</c:v>
                </c:pt>
                <c:pt idx="7276">
                  <c:v>63.728000000000002</c:v>
                </c:pt>
                <c:pt idx="7277">
                  <c:v>63.756</c:v>
                </c:pt>
                <c:pt idx="7278">
                  <c:v>63.783999999999999</c:v>
                </c:pt>
                <c:pt idx="7279">
                  <c:v>63.811999999999998</c:v>
                </c:pt>
                <c:pt idx="7280">
                  <c:v>63.84</c:v>
                </c:pt>
                <c:pt idx="7281">
                  <c:v>63.868000000000002</c:v>
                </c:pt>
                <c:pt idx="7282">
                  <c:v>63.896000000000001</c:v>
                </c:pt>
                <c:pt idx="7283">
                  <c:v>63.923999999999999</c:v>
                </c:pt>
                <c:pt idx="7284">
                  <c:v>63.951999999999998</c:v>
                </c:pt>
                <c:pt idx="7285">
                  <c:v>63.98</c:v>
                </c:pt>
                <c:pt idx="7286">
                  <c:v>64.007999999999996</c:v>
                </c:pt>
                <c:pt idx="7287">
                  <c:v>64.036000000000001</c:v>
                </c:pt>
                <c:pt idx="7288">
                  <c:v>64.063999999999993</c:v>
                </c:pt>
                <c:pt idx="7289">
                  <c:v>64.091999999999999</c:v>
                </c:pt>
                <c:pt idx="7290">
                  <c:v>64.12</c:v>
                </c:pt>
                <c:pt idx="7291">
                  <c:v>64.147999999999996</c:v>
                </c:pt>
                <c:pt idx="7292">
                  <c:v>64.176000000000002</c:v>
                </c:pt>
                <c:pt idx="7293">
                  <c:v>64.203999999999994</c:v>
                </c:pt>
                <c:pt idx="7294">
                  <c:v>64.231999999999999</c:v>
                </c:pt>
                <c:pt idx="7295">
                  <c:v>64.260000000000005</c:v>
                </c:pt>
                <c:pt idx="7296">
                  <c:v>64.287999999999997</c:v>
                </c:pt>
                <c:pt idx="7297">
                  <c:v>64.316000000000003</c:v>
                </c:pt>
                <c:pt idx="7298">
                  <c:v>64.343999999999994</c:v>
                </c:pt>
                <c:pt idx="7299">
                  <c:v>64.372</c:v>
                </c:pt>
                <c:pt idx="7300">
                  <c:v>64.400000000000006</c:v>
                </c:pt>
                <c:pt idx="7301">
                  <c:v>64.427999999999997</c:v>
                </c:pt>
                <c:pt idx="7302">
                  <c:v>64.456000000000003</c:v>
                </c:pt>
                <c:pt idx="7303">
                  <c:v>64.483999999999995</c:v>
                </c:pt>
                <c:pt idx="7304">
                  <c:v>64.512</c:v>
                </c:pt>
                <c:pt idx="7305">
                  <c:v>64.540000000000006</c:v>
                </c:pt>
                <c:pt idx="7306">
                  <c:v>64.567999999999998</c:v>
                </c:pt>
                <c:pt idx="7307">
                  <c:v>64.596000000000004</c:v>
                </c:pt>
                <c:pt idx="7308">
                  <c:v>64.623999999999995</c:v>
                </c:pt>
                <c:pt idx="7309">
                  <c:v>64.652000000000001</c:v>
                </c:pt>
                <c:pt idx="7310">
                  <c:v>64.680000000000007</c:v>
                </c:pt>
                <c:pt idx="7311">
                  <c:v>64.707999999999998</c:v>
                </c:pt>
                <c:pt idx="7312">
                  <c:v>64.736000000000004</c:v>
                </c:pt>
                <c:pt idx="7313">
                  <c:v>64.763999999999996</c:v>
                </c:pt>
                <c:pt idx="7314">
                  <c:v>64.792000000000002</c:v>
                </c:pt>
                <c:pt idx="7315">
                  <c:v>64.819999999999993</c:v>
                </c:pt>
                <c:pt idx="7316">
                  <c:v>64.847999999999999</c:v>
                </c:pt>
                <c:pt idx="7317">
                  <c:v>64.876000000000005</c:v>
                </c:pt>
                <c:pt idx="7318">
                  <c:v>64.903999999999996</c:v>
                </c:pt>
                <c:pt idx="7319">
                  <c:v>64.932000000000002</c:v>
                </c:pt>
                <c:pt idx="7320">
                  <c:v>64.959999999999994</c:v>
                </c:pt>
                <c:pt idx="7321">
                  <c:v>64.988</c:v>
                </c:pt>
                <c:pt idx="7322">
                  <c:v>65.016000000000005</c:v>
                </c:pt>
                <c:pt idx="7323">
                  <c:v>65.043999999999997</c:v>
                </c:pt>
                <c:pt idx="7324">
                  <c:v>65.072000000000003</c:v>
                </c:pt>
                <c:pt idx="7325">
                  <c:v>65.099999999999994</c:v>
                </c:pt>
                <c:pt idx="7326">
                  <c:v>65.128</c:v>
                </c:pt>
                <c:pt idx="7327">
                  <c:v>65.156000000000006</c:v>
                </c:pt>
                <c:pt idx="7328">
                  <c:v>65.183999999999997</c:v>
                </c:pt>
                <c:pt idx="7329">
                  <c:v>65.212000000000003</c:v>
                </c:pt>
                <c:pt idx="7330">
                  <c:v>65.239999999999995</c:v>
                </c:pt>
                <c:pt idx="7331">
                  <c:v>65.268000000000001</c:v>
                </c:pt>
                <c:pt idx="7332">
                  <c:v>65.296000000000006</c:v>
                </c:pt>
                <c:pt idx="7333">
                  <c:v>65.323999999999998</c:v>
                </c:pt>
                <c:pt idx="7334">
                  <c:v>65.352000000000004</c:v>
                </c:pt>
                <c:pt idx="7335">
                  <c:v>65.38</c:v>
                </c:pt>
                <c:pt idx="7336">
                  <c:v>65.408000000000001</c:v>
                </c:pt>
                <c:pt idx="7337">
                  <c:v>65.436000000000007</c:v>
                </c:pt>
                <c:pt idx="7338">
                  <c:v>65.463999999999999</c:v>
                </c:pt>
                <c:pt idx="7339">
                  <c:v>65.492000000000004</c:v>
                </c:pt>
                <c:pt idx="7340">
                  <c:v>65.52</c:v>
                </c:pt>
                <c:pt idx="7341">
                  <c:v>65.548000000000002</c:v>
                </c:pt>
                <c:pt idx="7342">
                  <c:v>65.575999999999993</c:v>
                </c:pt>
                <c:pt idx="7343">
                  <c:v>65.603999999999999</c:v>
                </c:pt>
                <c:pt idx="7344">
                  <c:v>65.632000000000005</c:v>
                </c:pt>
                <c:pt idx="7345">
                  <c:v>65.66</c:v>
                </c:pt>
                <c:pt idx="7346">
                  <c:v>65.688000000000002</c:v>
                </c:pt>
                <c:pt idx="7347">
                  <c:v>65.715999999999994</c:v>
                </c:pt>
                <c:pt idx="7348">
                  <c:v>65.744</c:v>
                </c:pt>
                <c:pt idx="7349">
                  <c:v>65.772000000000006</c:v>
                </c:pt>
                <c:pt idx="7350">
                  <c:v>65.8</c:v>
                </c:pt>
                <c:pt idx="7351">
                  <c:v>65.828000000000003</c:v>
                </c:pt>
                <c:pt idx="7352">
                  <c:v>65.855999999999995</c:v>
                </c:pt>
                <c:pt idx="7353">
                  <c:v>65.884</c:v>
                </c:pt>
                <c:pt idx="7354">
                  <c:v>65.912000000000006</c:v>
                </c:pt>
                <c:pt idx="7355">
                  <c:v>65.94</c:v>
                </c:pt>
                <c:pt idx="7356">
                  <c:v>65.968000000000004</c:v>
                </c:pt>
                <c:pt idx="7357">
                  <c:v>65.995999999999995</c:v>
                </c:pt>
                <c:pt idx="7358">
                  <c:v>66.024000000000001</c:v>
                </c:pt>
                <c:pt idx="7359">
                  <c:v>66.052000000000007</c:v>
                </c:pt>
                <c:pt idx="7360">
                  <c:v>66.08</c:v>
                </c:pt>
                <c:pt idx="7361">
                  <c:v>66.108000000000004</c:v>
                </c:pt>
                <c:pt idx="7362">
                  <c:v>66.135999999999996</c:v>
                </c:pt>
                <c:pt idx="7363">
                  <c:v>66.164000000000001</c:v>
                </c:pt>
                <c:pt idx="7364">
                  <c:v>66.191999999999993</c:v>
                </c:pt>
                <c:pt idx="7365">
                  <c:v>66.22</c:v>
                </c:pt>
                <c:pt idx="7366">
                  <c:v>66.248000000000005</c:v>
                </c:pt>
                <c:pt idx="7367">
                  <c:v>66.275999999999996</c:v>
                </c:pt>
                <c:pt idx="7368">
                  <c:v>66.304000000000002</c:v>
                </c:pt>
                <c:pt idx="7369">
                  <c:v>66.331999999999994</c:v>
                </c:pt>
                <c:pt idx="7370">
                  <c:v>66.36</c:v>
                </c:pt>
                <c:pt idx="7371">
                  <c:v>66.388000000000005</c:v>
                </c:pt>
                <c:pt idx="7372">
                  <c:v>66.415999999999997</c:v>
                </c:pt>
                <c:pt idx="7373">
                  <c:v>66.444000000000003</c:v>
                </c:pt>
                <c:pt idx="7374">
                  <c:v>66.471999999999994</c:v>
                </c:pt>
                <c:pt idx="7375">
                  <c:v>66.5</c:v>
                </c:pt>
                <c:pt idx="7376">
                  <c:v>66.528000000000006</c:v>
                </c:pt>
                <c:pt idx="7377">
                  <c:v>66.555999999999997</c:v>
                </c:pt>
                <c:pt idx="7378">
                  <c:v>66.584000000000003</c:v>
                </c:pt>
                <c:pt idx="7379">
                  <c:v>66.611999999999995</c:v>
                </c:pt>
                <c:pt idx="7380">
                  <c:v>66.64</c:v>
                </c:pt>
                <c:pt idx="7381">
                  <c:v>66.668000000000006</c:v>
                </c:pt>
                <c:pt idx="7382">
                  <c:v>66.695999999999998</c:v>
                </c:pt>
                <c:pt idx="7383">
                  <c:v>66.724000000000004</c:v>
                </c:pt>
                <c:pt idx="7384">
                  <c:v>66.751999999999995</c:v>
                </c:pt>
                <c:pt idx="7385">
                  <c:v>66.78</c:v>
                </c:pt>
                <c:pt idx="7386">
                  <c:v>66.808000000000007</c:v>
                </c:pt>
                <c:pt idx="7387">
                  <c:v>66.835999999999999</c:v>
                </c:pt>
                <c:pt idx="7388">
                  <c:v>66.864000000000004</c:v>
                </c:pt>
                <c:pt idx="7389">
                  <c:v>66.891999999999996</c:v>
                </c:pt>
                <c:pt idx="7390">
                  <c:v>66.92</c:v>
                </c:pt>
                <c:pt idx="7391">
                  <c:v>66.947999999999993</c:v>
                </c:pt>
                <c:pt idx="7392">
                  <c:v>66.975999999999999</c:v>
                </c:pt>
                <c:pt idx="7393">
                  <c:v>67.004000000000005</c:v>
                </c:pt>
                <c:pt idx="7394">
                  <c:v>67.031999999999996</c:v>
                </c:pt>
                <c:pt idx="7395">
                  <c:v>67.06</c:v>
                </c:pt>
                <c:pt idx="7396">
                  <c:v>67.087999999999994</c:v>
                </c:pt>
                <c:pt idx="7397">
                  <c:v>67.116</c:v>
                </c:pt>
                <c:pt idx="7398">
                  <c:v>67.144000000000005</c:v>
                </c:pt>
                <c:pt idx="7399">
                  <c:v>67.171999999999997</c:v>
                </c:pt>
                <c:pt idx="7400">
                  <c:v>67.2</c:v>
                </c:pt>
                <c:pt idx="7401">
                  <c:v>67.227999999999994</c:v>
                </c:pt>
                <c:pt idx="7402">
                  <c:v>67.256</c:v>
                </c:pt>
                <c:pt idx="7403">
                  <c:v>67.284000000000006</c:v>
                </c:pt>
                <c:pt idx="7404">
                  <c:v>67.311999999999998</c:v>
                </c:pt>
                <c:pt idx="7405">
                  <c:v>67.34</c:v>
                </c:pt>
                <c:pt idx="7406">
                  <c:v>67.367999999999995</c:v>
                </c:pt>
                <c:pt idx="7407">
                  <c:v>67.396000000000001</c:v>
                </c:pt>
                <c:pt idx="7408">
                  <c:v>67.424000000000007</c:v>
                </c:pt>
                <c:pt idx="7409">
                  <c:v>67.451999999999998</c:v>
                </c:pt>
                <c:pt idx="7410">
                  <c:v>67.48</c:v>
                </c:pt>
                <c:pt idx="7411">
                  <c:v>67.507999999999996</c:v>
                </c:pt>
                <c:pt idx="7412">
                  <c:v>67.536000000000001</c:v>
                </c:pt>
                <c:pt idx="7413">
                  <c:v>67.563999999999993</c:v>
                </c:pt>
                <c:pt idx="7414">
                  <c:v>67.591999999999999</c:v>
                </c:pt>
                <c:pt idx="7415">
                  <c:v>67.62</c:v>
                </c:pt>
                <c:pt idx="7416">
                  <c:v>67.647999999999996</c:v>
                </c:pt>
                <c:pt idx="7417">
                  <c:v>67.676000000000002</c:v>
                </c:pt>
                <c:pt idx="7418">
                  <c:v>67.703999999999994</c:v>
                </c:pt>
                <c:pt idx="7419">
                  <c:v>67.731999999999999</c:v>
                </c:pt>
                <c:pt idx="7420">
                  <c:v>67.760000000000005</c:v>
                </c:pt>
                <c:pt idx="7421">
                  <c:v>67.787999999999997</c:v>
                </c:pt>
                <c:pt idx="7422">
                  <c:v>67.816000000000003</c:v>
                </c:pt>
                <c:pt idx="7423">
                  <c:v>67.843999999999994</c:v>
                </c:pt>
                <c:pt idx="7424">
                  <c:v>67.872</c:v>
                </c:pt>
                <c:pt idx="7425">
                  <c:v>67.900000000000006</c:v>
                </c:pt>
                <c:pt idx="7426">
                  <c:v>67.927999999999997</c:v>
                </c:pt>
                <c:pt idx="7427">
                  <c:v>67.956000000000003</c:v>
                </c:pt>
                <c:pt idx="7428">
                  <c:v>67.983999999999995</c:v>
                </c:pt>
                <c:pt idx="7429">
                  <c:v>68.012</c:v>
                </c:pt>
                <c:pt idx="7430">
                  <c:v>68.040000000000006</c:v>
                </c:pt>
                <c:pt idx="7431">
                  <c:v>68.067999999999998</c:v>
                </c:pt>
                <c:pt idx="7432">
                  <c:v>68.096000000000004</c:v>
                </c:pt>
                <c:pt idx="7433">
                  <c:v>68.123999999999995</c:v>
                </c:pt>
                <c:pt idx="7434">
                  <c:v>68.152000000000001</c:v>
                </c:pt>
                <c:pt idx="7435">
                  <c:v>68.180000000000007</c:v>
                </c:pt>
                <c:pt idx="7436">
                  <c:v>68.207999999999998</c:v>
                </c:pt>
                <c:pt idx="7437">
                  <c:v>68.236000000000004</c:v>
                </c:pt>
                <c:pt idx="7438">
                  <c:v>68.263999999999996</c:v>
                </c:pt>
                <c:pt idx="7439">
                  <c:v>68.292000000000002</c:v>
                </c:pt>
                <c:pt idx="7440">
                  <c:v>68.319999999999993</c:v>
                </c:pt>
                <c:pt idx="7441">
                  <c:v>68.347999999999999</c:v>
                </c:pt>
                <c:pt idx="7442">
                  <c:v>68.376000000000005</c:v>
                </c:pt>
                <c:pt idx="7443">
                  <c:v>68.403999999999996</c:v>
                </c:pt>
                <c:pt idx="7444">
                  <c:v>68.432000000000002</c:v>
                </c:pt>
                <c:pt idx="7445">
                  <c:v>68.459999999999994</c:v>
                </c:pt>
                <c:pt idx="7446">
                  <c:v>68.488</c:v>
                </c:pt>
                <c:pt idx="7447">
                  <c:v>68.516000000000005</c:v>
                </c:pt>
                <c:pt idx="7448">
                  <c:v>68.543999999999997</c:v>
                </c:pt>
                <c:pt idx="7449">
                  <c:v>68.572000000000003</c:v>
                </c:pt>
                <c:pt idx="7450">
                  <c:v>68.599999999999994</c:v>
                </c:pt>
                <c:pt idx="7451">
                  <c:v>68.628</c:v>
                </c:pt>
                <c:pt idx="7452">
                  <c:v>68.656000000000006</c:v>
                </c:pt>
                <c:pt idx="7453">
                  <c:v>68.683999999999997</c:v>
                </c:pt>
                <c:pt idx="7454">
                  <c:v>68.712000000000003</c:v>
                </c:pt>
                <c:pt idx="7455">
                  <c:v>68.739999999999995</c:v>
                </c:pt>
                <c:pt idx="7456">
                  <c:v>68.768000000000001</c:v>
                </c:pt>
                <c:pt idx="7457">
                  <c:v>68.796000000000006</c:v>
                </c:pt>
                <c:pt idx="7458">
                  <c:v>68.823999999999998</c:v>
                </c:pt>
                <c:pt idx="7459">
                  <c:v>68.852000000000004</c:v>
                </c:pt>
                <c:pt idx="7460">
                  <c:v>68.88</c:v>
                </c:pt>
                <c:pt idx="7461">
                  <c:v>68.908000000000001</c:v>
                </c:pt>
                <c:pt idx="7462">
                  <c:v>68.936000000000007</c:v>
                </c:pt>
                <c:pt idx="7463">
                  <c:v>68.963999999999999</c:v>
                </c:pt>
                <c:pt idx="7464">
                  <c:v>68.992000000000004</c:v>
                </c:pt>
                <c:pt idx="7465">
                  <c:v>69.02</c:v>
                </c:pt>
                <c:pt idx="7466">
                  <c:v>69.048000000000002</c:v>
                </c:pt>
                <c:pt idx="7467">
                  <c:v>69.075999999999993</c:v>
                </c:pt>
                <c:pt idx="7468">
                  <c:v>69.103999999999999</c:v>
                </c:pt>
                <c:pt idx="7469">
                  <c:v>69.132000000000005</c:v>
                </c:pt>
                <c:pt idx="7470">
                  <c:v>69.16</c:v>
                </c:pt>
                <c:pt idx="7471">
                  <c:v>69.188000000000002</c:v>
                </c:pt>
                <c:pt idx="7472">
                  <c:v>69.215999999999994</c:v>
                </c:pt>
                <c:pt idx="7473">
                  <c:v>69.244</c:v>
                </c:pt>
                <c:pt idx="7474">
                  <c:v>69.272000000000006</c:v>
                </c:pt>
                <c:pt idx="7475">
                  <c:v>69.3</c:v>
                </c:pt>
                <c:pt idx="7476">
                  <c:v>69.328000000000003</c:v>
                </c:pt>
                <c:pt idx="7477">
                  <c:v>69.355999999999995</c:v>
                </c:pt>
                <c:pt idx="7478">
                  <c:v>69.384</c:v>
                </c:pt>
                <c:pt idx="7479">
                  <c:v>69.412000000000006</c:v>
                </c:pt>
                <c:pt idx="7480">
                  <c:v>69.44</c:v>
                </c:pt>
                <c:pt idx="7481">
                  <c:v>69.468000000000004</c:v>
                </c:pt>
                <c:pt idx="7482">
                  <c:v>69.495999999999995</c:v>
                </c:pt>
                <c:pt idx="7483">
                  <c:v>69.524000000000001</c:v>
                </c:pt>
                <c:pt idx="7484">
                  <c:v>69.552000000000007</c:v>
                </c:pt>
                <c:pt idx="7485">
                  <c:v>69.58</c:v>
                </c:pt>
                <c:pt idx="7486">
                  <c:v>69.608000000000004</c:v>
                </c:pt>
                <c:pt idx="7487">
                  <c:v>69.635999999999996</c:v>
                </c:pt>
                <c:pt idx="7488">
                  <c:v>69.664000000000001</c:v>
                </c:pt>
                <c:pt idx="7489">
                  <c:v>69.691999999999993</c:v>
                </c:pt>
                <c:pt idx="7490">
                  <c:v>69.72</c:v>
                </c:pt>
                <c:pt idx="7491">
                  <c:v>69.748000000000005</c:v>
                </c:pt>
                <c:pt idx="7492">
                  <c:v>69.775999999999996</c:v>
                </c:pt>
                <c:pt idx="7493">
                  <c:v>69.804000000000002</c:v>
                </c:pt>
                <c:pt idx="7494">
                  <c:v>69.831999999999994</c:v>
                </c:pt>
                <c:pt idx="7495">
                  <c:v>69.86</c:v>
                </c:pt>
                <c:pt idx="7496">
                  <c:v>69.888000000000005</c:v>
                </c:pt>
                <c:pt idx="7497">
                  <c:v>69.915999999999997</c:v>
                </c:pt>
                <c:pt idx="7498">
                  <c:v>69.944000000000003</c:v>
                </c:pt>
                <c:pt idx="7499">
                  <c:v>69.971999999999994</c:v>
                </c:pt>
                <c:pt idx="7500">
                  <c:v>70</c:v>
                </c:pt>
                <c:pt idx="7501">
                  <c:v>70.028000000000006</c:v>
                </c:pt>
                <c:pt idx="7502">
                  <c:v>70.055999999999997</c:v>
                </c:pt>
                <c:pt idx="7503">
                  <c:v>70.084000000000003</c:v>
                </c:pt>
                <c:pt idx="7504">
                  <c:v>70.111999999999995</c:v>
                </c:pt>
                <c:pt idx="7505">
                  <c:v>70.14</c:v>
                </c:pt>
                <c:pt idx="7506">
                  <c:v>70.168000000000006</c:v>
                </c:pt>
                <c:pt idx="7507">
                  <c:v>70.195999999999998</c:v>
                </c:pt>
                <c:pt idx="7508">
                  <c:v>70.224000000000004</c:v>
                </c:pt>
                <c:pt idx="7509">
                  <c:v>70.251999999999995</c:v>
                </c:pt>
                <c:pt idx="7510">
                  <c:v>70.28</c:v>
                </c:pt>
                <c:pt idx="7511">
                  <c:v>70.308000000000007</c:v>
                </c:pt>
                <c:pt idx="7512">
                  <c:v>70.335999999999999</c:v>
                </c:pt>
                <c:pt idx="7513">
                  <c:v>70.364000000000004</c:v>
                </c:pt>
                <c:pt idx="7514">
                  <c:v>70.391999999999996</c:v>
                </c:pt>
                <c:pt idx="7515">
                  <c:v>70.42</c:v>
                </c:pt>
                <c:pt idx="7516">
                  <c:v>70.447999999999993</c:v>
                </c:pt>
                <c:pt idx="7517">
                  <c:v>70.475999999999999</c:v>
                </c:pt>
                <c:pt idx="7518">
                  <c:v>70.504000000000005</c:v>
                </c:pt>
                <c:pt idx="7519">
                  <c:v>70.531999999999996</c:v>
                </c:pt>
                <c:pt idx="7520">
                  <c:v>70.56</c:v>
                </c:pt>
                <c:pt idx="7521">
                  <c:v>70.587999999999994</c:v>
                </c:pt>
                <c:pt idx="7522">
                  <c:v>70.616</c:v>
                </c:pt>
                <c:pt idx="7523">
                  <c:v>70.644000000000005</c:v>
                </c:pt>
                <c:pt idx="7524">
                  <c:v>70.671999999999997</c:v>
                </c:pt>
                <c:pt idx="7525">
                  <c:v>70.7</c:v>
                </c:pt>
                <c:pt idx="7526">
                  <c:v>70.727999999999994</c:v>
                </c:pt>
                <c:pt idx="7527">
                  <c:v>70.756</c:v>
                </c:pt>
                <c:pt idx="7528">
                  <c:v>70.784000000000006</c:v>
                </c:pt>
                <c:pt idx="7529">
                  <c:v>70.811999999999998</c:v>
                </c:pt>
                <c:pt idx="7530">
                  <c:v>70.84</c:v>
                </c:pt>
                <c:pt idx="7531">
                  <c:v>70.867999999999995</c:v>
                </c:pt>
                <c:pt idx="7532">
                  <c:v>70.896000000000001</c:v>
                </c:pt>
                <c:pt idx="7533">
                  <c:v>70.924000000000007</c:v>
                </c:pt>
                <c:pt idx="7534">
                  <c:v>70.951999999999998</c:v>
                </c:pt>
                <c:pt idx="7535">
                  <c:v>70.98</c:v>
                </c:pt>
                <c:pt idx="7536">
                  <c:v>71.007999999999996</c:v>
                </c:pt>
                <c:pt idx="7537">
                  <c:v>71.036000000000001</c:v>
                </c:pt>
                <c:pt idx="7538">
                  <c:v>71.063999999999993</c:v>
                </c:pt>
                <c:pt idx="7539">
                  <c:v>71.091999999999999</c:v>
                </c:pt>
                <c:pt idx="7540">
                  <c:v>71.12</c:v>
                </c:pt>
                <c:pt idx="7541">
                  <c:v>71.147999999999996</c:v>
                </c:pt>
                <c:pt idx="7542">
                  <c:v>71.176000000000002</c:v>
                </c:pt>
                <c:pt idx="7543">
                  <c:v>71.203999999999994</c:v>
                </c:pt>
                <c:pt idx="7544">
                  <c:v>71.231999999999999</c:v>
                </c:pt>
                <c:pt idx="7545">
                  <c:v>71.260000000000005</c:v>
                </c:pt>
                <c:pt idx="7546">
                  <c:v>71.287999999999997</c:v>
                </c:pt>
                <c:pt idx="7547">
                  <c:v>71.316000000000003</c:v>
                </c:pt>
                <c:pt idx="7548">
                  <c:v>71.343999999999994</c:v>
                </c:pt>
                <c:pt idx="7549">
                  <c:v>71.372</c:v>
                </c:pt>
                <c:pt idx="7550">
                  <c:v>71.400000000000006</c:v>
                </c:pt>
                <c:pt idx="7551">
                  <c:v>71.427999999999997</c:v>
                </c:pt>
                <c:pt idx="7552">
                  <c:v>71.456000000000003</c:v>
                </c:pt>
                <c:pt idx="7553">
                  <c:v>71.483999999999995</c:v>
                </c:pt>
                <c:pt idx="7554">
                  <c:v>71.512</c:v>
                </c:pt>
                <c:pt idx="7555">
                  <c:v>71.540000000000006</c:v>
                </c:pt>
                <c:pt idx="7556">
                  <c:v>71.567999999999998</c:v>
                </c:pt>
                <c:pt idx="7557">
                  <c:v>71.596000000000004</c:v>
                </c:pt>
                <c:pt idx="7558">
                  <c:v>71.623999999999995</c:v>
                </c:pt>
                <c:pt idx="7559">
                  <c:v>71.652000000000001</c:v>
                </c:pt>
                <c:pt idx="7560">
                  <c:v>71.680000000000007</c:v>
                </c:pt>
                <c:pt idx="7561">
                  <c:v>71.707999999999998</c:v>
                </c:pt>
                <c:pt idx="7562">
                  <c:v>71.736000000000004</c:v>
                </c:pt>
                <c:pt idx="7563">
                  <c:v>71.763999999999996</c:v>
                </c:pt>
                <c:pt idx="7564">
                  <c:v>71.792000000000002</c:v>
                </c:pt>
                <c:pt idx="7565">
                  <c:v>71.819999999999993</c:v>
                </c:pt>
                <c:pt idx="7566">
                  <c:v>71.847999999999999</c:v>
                </c:pt>
                <c:pt idx="7567">
                  <c:v>71.876000000000005</c:v>
                </c:pt>
                <c:pt idx="7568">
                  <c:v>71.903999999999996</c:v>
                </c:pt>
                <c:pt idx="7569">
                  <c:v>71.932000000000002</c:v>
                </c:pt>
                <c:pt idx="7570">
                  <c:v>71.959999999999994</c:v>
                </c:pt>
                <c:pt idx="7571">
                  <c:v>71.988</c:v>
                </c:pt>
                <c:pt idx="7572">
                  <c:v>72.016000000000005</c:v>
                </c:pt>
                <c:pt idx="7573">
                  <c:v>72.043999999999997</c:v>
                </c:pt>
                <c:pt idx="7574">
                  <c:v>72.072000000000003</c:v>
                </c:pt>
                <c:pt idx="7575">
                  <c:v>72.099999999999994</c:v>
                </c:pt>
                <c:pt idx="7576">
                  <c:v>72.128</c:v>
                </c:pt>
                <c:pt idx="7577">
                  <c:v>72.156000000000006</c:v>
                </c:pt>
                <c:pt idx="7578">
                  <c:v>72.183999999999997</c:v>
                </c:pt>
                <c:pt idx="7579">
                  <c:v>72.212000000000003</c:v>
                </c:pt>
                <c:pt idx="7580">
                  <c:v>72.239999999999995</c:v>
                </c:pt>
                <c:pt idx="7581">
                  <c:v>72.268000000000001</c:v>
                </c:pt>
                <c:pt idx="7582">
                  <c:v>72.296000000000006</c:v>
                </c:pt>
                <c:pt idx="7583">
                  <c:v>72.323999999999998</c:v>
                </c:pt>
                <c:pt idx="7584">
                  <c:v>72.352000000000004</c:v>
                </c:pt>
                <c:pt idx="7585">
                  <c:v>72.38</c:v>
                </c:pt>
                <c:pt idx="7586">
                  <c:v>72.408000000000001</c:v>
                </c:pt>
                <c:pt idx="7587">
                  <c:v>72.436000000000007</c:v>
                </c:pt>
                <c:pt idx="7588">
                  <c:v>72.463999999999999</c:v>
                </c:pt>
                <c:pt idx="7589">
                  <c:v>72.492000000000004</c:v>
                </c:pt>
                <c:pt idx="7590">
                  <c:v>72.52</c:v>
                </c:pt>
                <c:pt idx="7591">
                  <c:v>72.548000000000002</c:v>
                </c:pt>
                <c:pt idx="7592">
                  <c:v>72.575999999999993</c:v>
                </c:pt>
                <c:pt idx="7593">
                  <c:v>72.603999999999999</c:v>
                </c:pt>
                <c:pt idx="7594">
                  <c:v>72.632000000000005</c:v>
                </c:pt>
                <c:pt idx="7595">
                  <c:v>72.66</c:v>
                </c:pt>
                <c:pt idx="7596">
                  <c:v>72.688000000000002</c:v>
                </c:pt>
                <c:pt idx="7597">
                  <c:v>72.715999999999994</c:v>
                </c:pt>
                <c:pt idx="7598">
                  <c:v>72.744</c:v>
                </c:pt>
                <c:pt idx="7599">
                  <c:v>72.772000000000006</c:v>
                </c:pt>
                <c:pt idx="7600">
                  <c:v>72.8</c:v>
                </c:pt>
                <c:pt idx="7601">
                  <c:v>72.828000000000003</c:v>
                </c:pt>
                <c:pt idx="7602">
                  <c:v>72.855999999999995</c:v>
                </c:pt>
                <c:pt idx="7603">
                  <c:v>72.884</c:v>
                </c:pt>
                <c:pt idx="7604">
                  <c:v>72.912000000000006</c:v>
                </c:pt>
                <c:pt idx="7605">
                  <c:v>72.94</c:v>
                </c:pt>
                <c:pt idx="7606">
                  <c:v>72.968000000000004</c:v>
                </c:pt>
                <c:pt idx="7607">
                  <c:v>72.995999999999995</c:v>
                </c:pt>
                <c:pt idx="7608">
                  <c:v>73.024000000000001</c:v>
                </c:pt>
                <c:pt idx="7609">
                  <c:v>73.052000000000007</c:v>
                </c:pt>
                <c:pt idx="7610">
                  <c:v>73.08</c:v>
                </c:pt>
                <c:pt idx="7611">
                  <c:v>73.108000000000004</c:v>
                </c:pt>
                <c:pt idx="7612">
                  <c:v>73.135999999999996</c:v>
                </c:pt>
                <c:pt idx="7613">
                  <c:v>73.164000000000001</c:v>
                </c:pt>
                <c:pt idx="7614">
                  <c:v>73.191999999999993</c:v>
                </c:pt>
                <c:pt idx="7615">
                  <c:v>73.22</c:v>
                </c:pt>
                <c:pt idx="7616">
                  <c:v>73.248000000000005</c:v>
                </c:pt>
                <c:pt idx="7617">
                  <c:v>73.275999999999996</c:v>
                </c:pt>
                <c:pt idx="7618">
                  <c:v>73.304000000000002</c:v>
                </c:pt>
                <c:pt idx="7619">
                  <c:v>73.331999999999994</c:v>
                </c:pt>
                <c:pt idx="7620">
                  <c:v>73.36</c:v>
                </c:pt>
                <c:pt idx="7621">
                  <c:v>73.388000000000005</c:v>
                </c:pt>
                <c:pt idx="7622">
                  <c:v>73.415999999999997</c:v>
                </c:pt>
                <c:pt idx="7623">
                  <c:v>73.444000000000003</c:v>
                </c:pt>
                <c:pt idx="7624">
                  <c:v>73.471999999999994</c:v>
                </c:pt>
                <c:pt idx="7625">
                  <c:v>73.5</c:v>
                </c:pt>
                <c:pt idx="7626">
                  <c:v>73.528000000000006</c:v>
                </c:pt>
                <c:pt idx="7627">
                  <c:v>73.555999999999997</c:v>
                </c:pt>
                <c:pt idx="7628">
                  <c:v>73.584000000000003</c:v>
                </c:pt>
                <c:pt idx="7629">
                  <c:v>73.611999999999995</c:v>
                </c:pt>
                <c:pt idx="7630">
                  <c:v>73.64</c:v>
                </c:pt>
                <c:pt idx="7631">
                  <c:v>73.668000000000006</c:v>
                </c:pt>
                <c:pt idx="7632">
                  <c:v>73.695999999999998</c:v>
                </c:pt>
                <c:pt idx="7633">
                  <c:v>73.724000000000004</c:v>
                </c:pt>
                <c:pt idx="7634">
                  <c:v>73.751999999999995</c:v>
                </c:pt>
                <c:pt idx="7635">
                  <c:v>73.78</c:v>
                </c:pt>
                <c:pt idx="7636">
                  <c:v>73.808000000000007</c:v>
                </c:pt>
                <c:pt idx="7637">
                  <c:v>73.835999999999999</c:v>
                </c:pt>
                <c:pt idx="7638">
                  <c:v>73.864000000000004</c:v>
                </c:pt>
                <c:pt idx="7639">
                  <c:v>73.891999999999996</c:v>
                </c:pt>
                <c:pt idx="7640">
                  <c:v>73.92</c:v>
                </c:pt>
                <c:pt idx="7641">
                  <c:v>73.947999999999993</c:v>
                </c:pt>
                <c:pt idx="7642">
                  <c:v>73.975999999999999</c:v>
                </c:pt>
                <c:pt idx="7643">
                  <c:v>74.004000000000005</c:v>
                </c:pt>
                <c:pt idx="7644">
                  <c:v>74.031999999999996</c:v>
                </c:pt>
                <c:pt idx="7645">
                  <c:v>74.06</c:v>
                </c:pt>
                <c:pt idx="7646">
                  <c:v>74.087999999999994</c:v>
                </c:pt>
                <c:pt idx="7647">
                  <c:v>74.116</c:v>
                </c:pt>
                <c:pt idx="7648">
                  <c:v>74.144000000000005</c:v>
                </c:pt>
                <c:pt idx="7649">
                  <c:v>74.171999999999997</c:v>
                </c:pt>
                <c:pt idx="7650">
                  <c:v>74.2</c:v>
                </c:pt>
                <c:pt idx="7651">
                  <c:v>74.227999999999994</c:v>
                </c:pt>
                <c:pt idx="7652">
                  <c:v>74.256</c:v>
                </c:pt>
                <c:pt idx="7653">
                  <c:v>74.284000000000006</c:v>
                </c:pt>
                <c:pt idx="7654">
                  <c:v>74.311999999999998</c:v>
                </c:pt>
                <c:pt idx="7655">
                  <c:v>74.34</c:v>
                </c:pt>
                <c:pt idx="7656">
                  <c:v>74.367999999999995</c:v>
                </c:pt>
                <c:pt idx="7657">
                  <c:v>74.396000000000001</c:v>
                </c:pt>
                <c:pt idx="7658">
                  <c:v>74.424000000000007</c:v>
                </c:pt>
                <c:pt idx="7659">
                  <c:v>74.451999999999998</c:v>
                </c:pt>
                <c:pt idx="7660">
                  <c:v>74.48</c:v>
                </c:pt>
                <c:pt idx="7661">
                  <c:v>74.507999999999996</c:v>
                </c:pt>
                <c:pt idx="7662">
                  <c:v>74.536000000000001</c:v>
                </c:pt>
                <c:pt idx="7663">
                  <c:v>74.563999999999993</c:v>
                </c:pt>
                <c:pt idx="7664">
                  <c:v>74.591999999999999</c:v>
                </c:pt>
                <c:pt idx="7665">
                  <c:v>74.62</c:v>
                </c:pt>
                <c:pt idx="7666">
                  <c:v>74.647999999999996</c:v>
                </c:pt>
                <c:pt idx="7667">
                  <c:v>74.676000000000002</c:v>
                </c:pt>
                <c:pt idx="7668">
                  <c:v>74.703999999999994</c:v>
                </c:pt>
                <c:pt idx="7669">
                  <c:v>74.731999999999999</c:v>
                </c:pt>
                <c:pt idx="7670">
                  <c:v>74.760000000000005</c:v>
                </c:pt>
                <c:pt idx="7671">
                  <c:v>74.787999999999997</c:v>
                </c:pt>
                <c:pt idx="7672">
                  <c:v>74.816000000000003</c:v>
                </c:pt>
                <c:pt idx="7673">
                  <c:v>74.843999999999994</c:v>
                </c:pt>
                <c:pt idx="7674">
                  <c:v>74.872</c:v>
                </c:pt>
                <c:pt idx="7675">
                  <c:v>74.900000000000006</c:v>
                </c:pt>
                <c:pt idx="7676">
                  <c:v>74.927999999999997</c:v>
                </c:pt>
                <c:pt idx="7677">
                  <c:v>74.956000000000003</c:v>
                </c:pt>
                <c:pt idx="7678">
                  <c:v>74.983999999999995</c:v>
                </c:pt>
                <c:pt idx="7679">
                  <c:v>75.012</c:v>
                </c:pt>
                <c:pt idx="7680">
                  <c:v>75.040000000000006</c:v>
                </c:pt>
                <c:pt idx="7681">
                  <c:v>75.067999999999998</c:v>
                </c:pt>
                <c:pt idx="7682">
                  <c:v>75.096000000000004</c:v>
                </c:pt>
                <c:pt idx="7683">
                  <c:v>75.123999999999995</c:v>
                </c:pt>
                <c:pt idx="7684">
                  <c:v>75.152000000000001</c:v>
                </c:pt>
                <c:pt idx="7685">
                  <c:v>75.180000000000007</c:v>
                </c:pt>
                <c:pt idx="7686">
                  <c:v>75.207999999999998</c:v>
                </c:pt>
                <c:pt idx="7687">
                  <c:v>75.236000000000004</c:v>
                </c:pt>
                <c:pt idx="7688">
                  <c:v>75.263999999999996</c:v>
                </c:pt>
                <c:pt idx="7689">
                  <c:v>75.292000000000002</c:v>
                </c:pt>
                <c:pt idx="7690">
                  <c:v>75.319999999999993</c:v>
                </c:pt>
                <c:pt idx="7691">
                  <c:v>75.347999999999999</c:v>
                </c:pt>
                <c:pt idx="7692">
                  <c:v>75.376000000000005</c:v>
                </c:pt>
                <c:pt idx="7693">
                  <c:v>75.403999999999996</c:v>
                </c:pt>
                <c:pt idx="7694">
                  <c:v>75.432000000000002</c:v>
                </c:pt>
                <c:pt idx="7695">
                  <c:v>75.459999999999994</c:v>
                </c:pt>
                <c:pt idx="7696">
                  <c:v>75.488</c:v>
                </c:pt>
                <c:pt idx="7697">
                  <c:v>75.516000000000005</c:v>
                </c:pt>
                <c:pt idx="7698">
                  <c:v>75.543999999999997</c:v>
                </c:pt>
                <c:pt idx="7699">
                  <c:v>75.572000000000003</c:v>
                </c:pt>
                <c:pt idx="7700">
                  <c:v>75.599999999999994</c:v>
                </c:pt>
                <c:pt idx="7701">
                  <c:v>75.628</c:v>
                </c:pt>
                <c:pt idx="7702">
                  <c:v>75.656000000000006</c:v>
                </c:pt>
                <c:pt idx="7703">
                  <c:v>75.683999999999997</c:v>
                </c:pt>
                <c:pt idx="7704">
                  <c:v>75.712000000000003</c:v>
                </c:pt>
                <c:pt idx="7705">
                  <c:v>75.739999999999995</c:v>
                </c:pt>
                <c:pt idx="7706">
                  <c:v>75.768000000000001</c:v>
                </c:pt>
                <c:pt idx="7707">
                  <c:v>75.796000000000006</c:v>
                </c:pt>
                <c:pt idx="7708">
                  <c:v>75.823999999999998</c:v>
                </c:pt>
                <c:pt idx="7709">
                  <c:v>75.852000000000004</c:v>
                </c:pt>
                <c:pt idx="7710">
                  <c:v>75.88</c:v>
                </c:pt>
                <c:pt idx="7711">
                  <c:v>75.908000000000001</c:v>
                </c:pt>
                <c:pt idx="7712">
                  <c:v>75.936000000000007</c:v>
                </c:pt>
                <c:pt idx="7713">
                  <c:v>75.963999999999999</c:v>
                </c:pt>
                <c:pt idx="7714">
                  <c:v>75.992000000000004</c:v>
                </c:pt>
                <c:pt idx="7715">
                  <c:v>76.02</c:v>
                </c:pt>
                <c:pt idx="7716">
                  <c:v>76.048000000000002</c:v>
                </c:pt>
                <c:pt idx="7717">
                  <c:v>76.075999999999993</c:v>
                </c:pt>
                <c:pt idx="7718">
                  <c:v>76.103999999999999</c:v>
                </c:pt>
                <c:pt idx="7719">
                  <c:v>76.132000000000005</c:v>
                </c:pt>
                <c:pt idx="7720">
                  <c:v>76.16</c:v>
                </c:pt>
                <c:pt idx="7721">
                  <c:v>76.188000000000002</c:v>
                </c:pt>
                <c:pt idx="7722">
                  <c:v>76.215999999999994</c:v>
                </c:pt>
                <c:pt idx="7723">
                  <c:v>76.244</c:v>
                </c:pt>
                <c:pt idx="7724">
                  <c:v>76.272000000000006</c:v>
                </c:pt>
                <c:pt idx="7725">
                  <c:v>76.3</c:v>
                </c:pt>
                <c:pt idx="7726">
                  <c:v>76.328000000000003</c:v>
                </c:pt>
                <c:pt idx="7727">
                  <c:v>76.355999999999995</c:v>
                </c:pt>
                <c:pt idx="7728">
                  <c:v>76.384</c:v>
                </c:pt>
                <c:pt idx="7729">
                  <c:v>76.412000000000006</c:v>
                </c:pt>
                <c:pt idx="7730">
                  <c:v>76.44</c:v>
                </c:pt>
                <c:pt idx="7731">
                  <c:v>76.468000000000004</c:v>
                </c:pt>
                <c:pt idx="7732">
                  <c:v>76.495999999999995</c:v>
                </c:pt>
                <c:pt idx="7733">
                  <c:v>76.524000000000001</c:v>
                </c:pt>
                <c:pt idx="7734">
                  <c:v>76.552000000000007</c:v>
                </c:pt>
                <c:pt idx="7735">
                  <c:v>76.58</c:v>
                </c:pt>
                <c:pt idx="7736">
                  <c:v>76.608000000000004</c:v>
                </c:pt>
                <c:pt idx="7737">
                  <c:v>76.635999999999996</c:v>
                </c:pt>
                <c:pt idx="7738">
                  <c:v>76.664000000000001</c:v>
                </c:pt>
                <c:pt idx="7739">
                  <c:v>76.691999999999993</c:v>
                </c:pt>
                <c:pt idx="7740">
                  <c:v>76.72</c:v>
                </c:pt>
                <c:pt idx="7741">
                  <c:v>76.748000000000005</c:v>
                </c:pt>
                <c:pt idx="7742">
                  <c:v>76.775999999999996</c:v>
                </c:pt>
                <c:pt idx="7743">
                  <c:v>76.804000000000002</c:v>
                </c:pt>
                <c:pt idx="7744">
                  <c:v>76.831999999999994</c:v>
                </c:pt>
                <c:pt idx="7745">
                  <c:v>76.86</c:v>
                </c:pt>
                <c:pt idx="7746">
                  <c:v>76.888000000000005</c:v>
                </c:pt>
                <c:pt idx="7747">
                  <c:v>76.915999999999997</c:v>
                </c:pt>
                <c:pt idx="7748">
                  <c:v>76.944000000000003</c:v>
                </c:pt>
                <c:pt idx="7749">
                  <c:v>76.971999999999994</c:v>
                </c:pt>
                <c:pt idx="7750">
                  <c:v>77</c:v>
                </c:pt>
                <c:pt idx="7751">
                  <c:v>77.028000000000006</c:v>
                </c:pt>
                <c:pt idx="7752">
                  <c:v>77.055999999999997</c:v>
                </c:pt>
                <c:pt idx="7753">
                  <c:v>77.084000000000003</c:v>
                </c:pt>
                <c:pt idx="7754">
                  <c:v>77.111999999999995</c:v>
                </c:pt>
                <c:pt idx="7755">
                  <c:v>77.14</c:v>
                </c:pt>
                <c:pt idx="7756">
                  <c:v>77.168000000000006</c:v>
                </c:pt>
                <c:pt idx="7757">
                  <c:v>77.195999999999998</c:v>
                </c:pt>
                <c:pt idx="7758">
                  <c:v>77.224000000000004</c:v>
                </c:pt>
                <c:pt idx="7759">
                  <c:v>77.251999999999995</c:v>
                </c:pt>
                <c:pt idx="7760">
                  <c:v>77.28</c:v>
                </c:pt>
                <c:pt idx="7761">
                  <c:v>77.308000000000007</c:v>
                </c:pt>
                <c:pt idx="7762">
                  <c:v>77.335999999999999</c:v>
                </c:pt>
                <c:pt idx="7763">
                  <c:v>77.364000000000004</c:v>
                </c:pt>
                <c:pt idx="7764">
                  <c:v>77.391999999999996</c:v>
                </c:pt>
                <c:pt idx="7765">
                  <c:v>77.42</c:v>
                </c:pt>
                <c:pt idx="7766">
                  <c:v>77.447999999999993</c:v>
                </c:pt>
                <c:pt idx="7767">
                  <c:v>77.475999999999999</c:v>
                </c:pt>
                <c:pt idx="7768">
                  <c:v>77.504000000000005</c:v>
                </c:pt>
                <c:pt idx="7769">
                  <c:v>77.531999999999996</c:v>
                </c:pt>
                <c:pt idx="7770">
                  <c:v>77.56</c:v>
                </c:pt>
                <c:pt idx="7771">
                  <c:v>77.587999999999994</c:v>
                </c:pt>
                <c:pt idx="7772">
                  <c:v>77.616</c:v>
                </c:pt>
                <c:pt idx="7773">
                  <c:v>77.644000000000005</c:v>
                </c:pt>
                <c:pt idx="7774">
                  <c:v>77.671999999999997</c:v>
                </c:pt>
                <c:pt idx="7775">
                  <c:v>77.7</c:v>
                </c:pt>
                <c:pt idx="7776">
                  <c:v>77.727999999999994</c:v>
                </c:pt>
                <c:pt idx="7777">
                  <c:v>77.756</c:v>
                </c:pt>
                <c:pt idx="7778">
                  <c:v>77.784000000000006</c:v>
                </c:pt>
                <c:pt idx="7779">
                  <c:v>77.811999999999998</c:v>
                </c:pt>
                <c:pt idx="7780">
                  <c:v>77.84</c:v>
                </c:pt>
                <c:pt idx="7781">
                  <c:v>77.867999999999995</c:v>
                </c:pt>
                <c:pt idx="7782">
                  <c:v>77.896000000000001</c:v>
                </c:pt>
                <c:pt idx="7783">
                  <c:v>77.924000000000007</c:v>
                </c:pt>
                <c:pt idx="7784">
                  <c:v>77.951999999999998</c:v>
                </c:pt>
                <c:pt idx="7785">
                  <c:v>77.98</c:v>
                </c:pt>
                <c:pt idx="7786">
                  <c:v>78.007999999999996</c:v>
                </c:pt>
                <c:pt idx="7787">
                  <c:v>78.036000000000001</c:v>
                </c:pt>
                <c:pt idx="7788">
                  <c:v>78.063999999999993</c:v>
                </c:pt>
                <c:pt idx="7789">
                  <c:v>78.091999999999999</c:v>
                </c:pt>
                <c:pt idx="7790">
                  <c:v>78.12</c:v>
                </c:pt>
                <c:pt idx="7791">
                  <c:v>78.147999999999996</c:v>
                </c:pt>
                <c:pt idx="7792">
                  <c:v>78.176000000000002</c:v>
                </c:pt>
                <c:pt idx="7793">
                  <c:v>78.203999999999994</c:v>
                </c:pt>
                <c:pt idx="7794">
                  <c:v>78.231999999999999</c:v>
                </c:pt>
                <c:pt idx="7795">
                  <c:v>78.260000000000005</c:v>
                </c:pt>
                <c:pt idx="7796">
                  <c:v>78.287999999999997</c:v>
                </c:pt>
                <c:pt idx="7797">
                  <c:v>78.316000000000003</c:v>
                </c:pt>
                <c:pt idx="7798">
                  <c:v>78.343999999999994</c:v>
                </c:pt>
                <c:pt idx="7799">
                  <c:v>78.372</c:v>
                </c:pt>
                <c:pt idx="7800">
                  <c:v>78.400000000000006</c:v>
                </c:pt>
                <c:pt idx="7801">
                  <c:v>78.427999999999997</c:v>
                </c:pt>
                <c:pt idx="7802">
                  <c:v>78.456000000000003</c:v>
                </c:pt>
                <c:pt idx="7803">
                  <c:v>78.483999999999995</c:v>
                </c:pt>
                <c:pt idx="7804">
                  <c:v>78.512</c:v>
                </c:pt>
                <c:pt idx="7805">
                  <c:v>78.540000000000006</c:v>
                </c:pt>
                <c:pt idx="7806">
                  <c:v>78.567999999999998</c:v>
                </c:pt>
                <c:pt idx="7807">
                  <c:v>78.596000000000004</c:v>
                </c:pt>
                <c:pt idx="7808">
                  <c:v>78.623999999999995</c:v>
                </c:pt>
                <c:pt idx="7809">
                  <c:v>78.652000000000001</c:v>
                </c:pt>
                <c:pt idx="7810">
                  <c:v>78.680000000000007</c:v>
                </c:pt>
                <c:pt idx="7811">
                  <c:v>78.707999999999998</c:v>
                </c:pt>
                <c:pt idx="7812">
                  <c:v>78.736000000000004</c:v>
                </c:pt>
                <c:pt idx="7813">
                  <c:v>78.763999999999996</c:v>
                </c:pt>
                <c:pt idx="7814">
                  <c:v>78.792000000000002</c:v>
                </c:pt>
                <c:pt idx="7815">
                  <c:v>78.819999999999993</c:v>
                </c:pt>
                <c:pt idx="7816">
                  <c:v>78.847999999999999</c:v>
                </c:pt>
                <c:pt idx="7817">
                  <c:v>78.876000000000005</c:v>
                </c:pt>
                <c:pt idx="7818">
                  <c:v>78.903999999999996</c:v>
                </c:pt>
                <c:pt idx="7819">
                  <c:v>78.932000000000002</c:v>
                </c:pt>
                <c:pt idx="7820">
                  <c:v>78.959999999999994</c:v>
                </c:pt>
                <c:pt idx="7821">
                  <c:v>78.988</c:v>
                </c:pt>
                <c:pt idx="7822">
                  <c:v>79.016000000000005</c:v>
                </c:pt>
                <c:pt idx="7823">
                  <c:v>79.043999999999997</c:v>
                </c:pt>
                <c:pt idx="7824">
                  <c:v>79.072000000000003</c:v>
                </c:pt>
                <c:pt idx="7825">
                  <c:v>79.099999999999994</c:v>
                </c:pt>
                <c:pt idx="7826">
                  <c:v>79.128</c:v>
                </c:pt>
                <c:pt idx="7827">
                  <c:v>79.156000000000006</c:v>
                </c:pt>
                <c:pt idx="7828">
                  <c:v>79.183999999999997</c:v>
                </c:pt>
                <c:pt idx="7829">
                  <c:v>79.212000000000003</c:v>
                </c:pt>
                <c:pt idx="7830">
                  <c:v>79.239999999999995</c:v>
                </c:pt>
                <c:pt idx="7831">
                  <c:v>79.268000000000001</c:v>
                </c:pt>
                <c:pt idx="7832">
                  <c:v>79.296000000000006</c:v>
                </c:pt>
                <c:pt idx="7833">
                  <c:v>79.323999999999998</c:v>
                </c:pt>
                <c:pt idx="7834">
                  <c:v>79.352000000000004</c:v>
                </c:pt>
                <c:pt idx="7835">
                  <c:v>79.38</c:v>
                </c:pt>
                <c:pt idx="7836">
                  <c:v>79.408000000000001</c:v>
                </c:pt>
                <c:pt idx="7837">
                  <c:v>79.436000000000007</c:v>
                </c:pt>
                <c:pt idx="7838">
                  <c:v>79.463999999999999</c:v>
                </c:pt>
                <c:pt idx="7839">
                  <c:v>79.492000000000004</c:v>
                </c:pt>
                <c:pt idx="7840">
                  <c:v>79.52</c:v>
                </c:pt>
                <c:pt idx="7841">
                  <c:v>79.548000000000002</c:v>
                </c:pt>
                <c:pt idx="7842">
                  <c:v>79.575999999999993</c:v>
                </c:pt>
                <c:pt idx="7843">
                  <c:v>79.603999999999999</c:v>
                </c:pt>
                <c:pt idx="7844">
                  <c:v>79.632000000000005</c:v>
                </c:pt>
                <c:pt idx="7845">
                  <c:v>79.66</c:v>
                </c:pt>
                <c:pt idx="7846">
                  <c:v>79.688000000000002</c:v>
                </c:pt>
                <c:pt idx="7847">
                  <c:v>79.715999999999994</c:v>
                </c:pt>
                <c:pt idx="7848">
                  <c:v>79.744</c:v>
                </c:pt>
                <c:pt idx="7849">
                  <c:v>79.772000000000006</c:v>
                </c:pt>
                <c:pt idx="7850">
                  <c:v>79.8</c:v>
                </c:pt>
                <c:pt idx="7851">
                  <c:v>79.828000000000003</c:v>
                </c:pt>
                <c:pt idx="7852">
                  <c:v>79.855999999999995</c:v>
                </c:pt>
                <c:pt idx="7853">
                  <c:v>79.884</c:v>
                </c:pt>
                <c:pt idx="7854">
                  <c:v>79.912000000000006</c:v>
                </c:pt>
                <c:pt idx="7855">
                  <c:v>79.94</c:v>
                </c:pt>
                <c:pt idx="7856">
                  <c:v>79.968000000000004</c:v>
                </c:pt>
                <c:pt idx="7857">
                  <c:v>79.995999999999995</c:v>
                </c:pt>
                <c:pt idx="7858">
                  <c:v>80.024000000000001</c:v>
                </c:pt>
                <c:pt idx="7859">
                  <c:v>80.052000000000007</c:v>
                </c:pt>
                <c:pt idx="7860">
                  <c:v>80.08</c:v>
                </c:pt>
                <c:pt idx="7861">
                  <c:v>80.108000000000004</c:v>
                </c:pt>
                <c:pt idx="7862">
                  <c:v>80.135999999999996</c:v>
                </c:pt>
                <c:pt idx="7863">
                  <c:v>80.164000000000001</c:v>
                </c:pt>
                <c:pt idx="7864">
                  <c:v>80.191999999999993</c:v>
                </c:pt>
                <c:pt idx="7865">
                  <c:v>80.22</c:v>
                </c:pt>
                <c:pt idx="7866">
                  <c:v>80.248000000000005</c:v>
                </c:pt>
                <c:pt idx="7867">
                  <c:v>80.275999999999996</c:v>
                </c:pt>
                <c:pt idx="7868">
                  <c:v>80.304000000000002</c:v>
                </c:pt>
                <c:pt idx="7869">
                  <c:v>80.331999999999994</c:v>
                </c:pt>
                <c:pt idx="7870">
                  <c:v>80.36</c:v>
                </c:pt>
                <c:pt idx="7871">
                  <c:v>80.388000000000005</c:v>
                </c:pt>
                <c:pt idx="7872">
                  <c:v>80.415999999999997</c:v>
                </c:pt>
                <c:pt idx="7873">
                  <c:v>80.444000000000003</c:v>
                </c:pt>
                <c:pt idx="7874">
                  <c:v>80.471999999999994</c:v>
                </c:pt>
                <c:pt idx="7875">
                  <c:v>80.5</c:v>
                </c:pt>
                <c:pt idx="7876">
                  <c:v>80.528000000000006</c:v>
                </c:pt>
                <c:pt idx="7877">
                  <c:v>80.555999999999997</c:v>
                </c:pt>
                <c:pt idx="7878">
                  <c:v>80.584000000000003</c:v>
                </c:pt>
                <c:pt idx="7879">
                  <c:v>80.611999999999995</c:v>
                </c:pt>
                <c:pt idx="7880">
                  <c:v>80.64</c:v>
                </c:pt>
                <c:pt idx="7881">
                  <c:v>80.668000000000006</c:v>
                </c:pt>
                <c:pt idx="7882">
                  <c:v>80.695999999999998</c:v>
                </c:pt>
                <c:pt idx="7883">
                  <c:v>80.724000000000004</c:v>
                </c:pt>
                <c:pt idx="7884">
                  <c:v>80.751999999999995</c:v>
                </c:pt>
                <c:pt idx="7885">
                  <c:v>80.78</c:v>
                </c:pt>
                <c:pt idx="7886">
                  <c:v>80.808000000000007</c:v>
                </c:pt>
                <c:pt idx="7887">
                  <c:v>80.835999999999999</c:v>
                </c:pt>
                <c:pt idx="7888">
                  <c:v>80.864000000000004</c:v>
                </c:pt>
                <c:pt idx="7889">
                  <c:v>80.891999999999996</c:v>
                </c:pt>
                <c:pt idx="7890">
                  <c:v>80.92</c:v>
                </c:pt>
                <c:pt idx="7891">
                  <c:v>80.947999999999993</c:v>
                </c:pt>
                <c:pt idx="7892">
                  <c:v>80.975999999999999</c:v>
                </c:pt>
                <c:pt idx="7893">
                  <c:v>81.004000000000005</c:v>
                </c:pt>
                <c:pt idx="7894">
                  <c:v>81.031999999999996</c:v>
                </c:pt>
                <c:pt idx="7895">
                  <c:v>81.06</c:v>
                </c:pt>
                <c:pt idx="7896">
                  <c:v>81.087999999999994</c:v>
                </c:pt>
                <c:pt idx="7897">
                  <c:v>81.116</c:v>
                </c:pt>
                <c:pt idx="7898">
                  <c:v>81.144000000000005</c:v>
                </c:pt>
                <c:pt idx="7899">
                  <c:v>81.171999999999997</c:v>
                </c:pt>
                <c:pt idx="7900">
                  <c:v>81.2</c:v>
                </c:pt>
                <c:pt idx="7901">
                  <c:v>81.227999999999994</c:v>
                </c:pt>
                <c:pt idx="7902">
                  <c:v>81.256</c:v>
                </c:pt>
                <c:pt idx="7903">
                  <c:v>81.284000000000006</c:v>
                </c:pt>
                <c:pt idx="7904">
                  <c:v>81.311999999999998</c:v>
                </c:pt>
                <c:pt idx="7905">
                  <c:v>81.34</c:v>
                </c:pt>
                <c:pt idx="7906">
                  <c:v>81.367999999999995</c:v>
                </c:pt>
                <c:pt idx="7907">
                  <c:v>81.396000000000001</c:v>
                </c:pt>
                <c:pt idx="7908">
                  <c:v>81.424000000000007</c:v>
                </c:pt>
                <c:pt idx="7909">
                  <c:v>81.451999999999998</c:v>
                </c:pt>
                <c:pt idx="7910">
                  <c:v>81.48</c:v>
                </c:pt>
                <c:pt idx="7911">
                  <c:v>81.507999999999996</c:v>
                </c:pt>
                <c:pt idx="7912">
                  <c:v>81.536000000000001</c:v>
                </c:pt>
                <c:pt idx="7913">
                  <c:v>81.563999999999993</c:v>
                </c:pt>
                <c:pt idx="7914">
                  <c:v>81.591999999999999</c:v>
                </c:pt>
                <c:pt idx="7915">
                  <c:v>81.62</c:v>
                </c:pt>
                <c:pt idx="7916">
                  <c:v>81.647999999999996</c:v>
                </c:pt>
                <c:pt idx="7917">
                  <c:v>81.676000000000002</c:v>
                </c:pt>
                <c:pt idx="7918">
                  <c:v>81.703999999999994</c:v>
                </c:pt>
                <c:pt idx="7919">
                  <c:v>81.731999999999999</c:v>
                </c:pt>
                <c:pt idx="7920">
                  <c:v>81.760000000000005</c:v>
                </c:pt>
                <c:pt idx="7921">
                  <c:v>81.787999999999997</c:v>
                </c:pt>
                <c:pt idx="7922">
                  <c:v>81.816000000000003</c:v>
                </c:pt>
                <c:pt idx="7923">
                  <c:v>81.843999999999994</c:v>
                </c:pt>
                <c:pt idx="7924">
                  <c:v>81.872</c:v>
                </c:pt>
                <c:pt idx="7925">
                  <c:v>81.900000000000006</c:v>
                </c:pt>
                <c:pt idx="7926">
                  <c:v>81.927999999999997</c:v>
                </c:pt>
                <c:pt idx="7927">
                  <c:v>81.956000000000003</c:v>
                </c:pt>
                <c:pt idx="7928">
                  <c:v>81.983999999999995</c:v>
                </c:pt>
                <c:pt idx="7929">
                  <c:v>82.012</c:v>
                </c:pt>
                <c:pt idx="7930">
                  <c:v>82.04</c:v>
                </c:pt>
                <c:pt idx="7931">
                  <c:v>82.067999999999998</c:v>
                </c:pt>
                <c:pt idx="7932">
                  <c:v>82.096000000000004</c:v>
                </c:pt>
                <c:pt idx="7933">
                  <c:v>82.123999999999995</c:v>
                </c:pt>
                <c:pt idx="7934">
                  <c:v>82.152000000000001</c:v>
                </c:pt>
                <c:pt idx="7935">
                  <c:v>82.18</c:v>
                </c:pt>
                <c:pt idx="7936">
                  <c:v>82.207999999999998</c:v>
                </c:pt>
                <c:pt idx="7937">
                  <c:v>82.236000000000004</c:v>
                </c:pt>
                <c:pt idx="7938">
                  <c:v>82.263999999999996</c:v>
                </c:pt>
                <c:pt idx="7939">
                  <c:v>82.292000000000002</c:v>
                </c:pt>
                <c:pt idx="7940">
                  <c:v>82.32</c:v>
                </c:pt>
                <c:pt idx="7941">
                  <c:v>82.347999999999999</c:v>
                </c:pt>
                <c:pt idx="7942">
                  <c:v>82.376000000000005</c:v>
                </c:pt>
                <c:pt idx="7943">
                  <c:v>82.403999999999996</c:v>
                </c:pt>
                <c:pt idx="7944">
                  <c:v>82.432000000000002</c:v>
                </c:pt>
                <c:pt idx="7945">
                  <c:v>82.46</c:v>
                </c:pt>
                <c:pt idx="7946">
                  <c:v>82.488</c:v>
                </c:pt>
                <c:pt idx="7947">
                  <c:v>82.516000000000005</c:v>
                </c:pt>
                <c:pt idx="7948">
                  <c:v>82.543999999999997</c:v>
                </c:pt>
                <c:pt idx="7949">
                  <c:v>82.572000000000003</c:v>
                </c:pt>
                <c:pt idx="7950">
                  <c:v>82.6</c:v>
                </c:pt>
                <c:pt idx="7951">
                  <c:v>82.628</c:v>
                </c:pt>
                <c:pt idx="7952">
                  <c:v>82.656000000000006</c:v>
                </c:pt>
                <c:pt idx="7953">
                  <c:v>82.683999999999997</c:v>
                </c:pt>
                <c:pt idx="7954">
                  <c:v>82.712000000000003</c:v>
                </c:pt>
                <c:pt idx="7955">
                  <c:v>82.74</c:v>
                </c:pt>
                <c:pt idx="7956">
                  <c:v>82.768000000000001</c:v>
                </c:pt>
                <c:pt idx="7957">
                  <c:v>82.796000000000006</c:v>
                </c:pt>
                <c:pt idx="7958">
                  <c:v>82.823999999999998</c:v>
                </c:pt>
                <c:pt idx="7959">
                  <c:v>82.852000000000004</c:v>
                </c:pt>
                <c:pt idx="7960">
                  <c:v>82.88</c:v>
                </c:pt>
                <c:pt idx="7961">
                  <c:v>82.908000000000001</c:v>
                </c:pt>
                <c:pt idx="7962">
                  <c:v>82.936000000000007</c:v>
                </c:pt>
                <c:pt idx="7963">
                  <c:v>82.963999999999999</c:v>
                </c:pt>
                <c:pt idx="7964">
                  <c:v>82.992000000000004</c:v>
                </c:pt>
                <c:pt idx="7965">
                  <c:v>83.02</c:v>
                </c:pt>
                <c:pt idx="7966">
                  <c:v>83.048000000000002</c:v>
                </c:pt>
                <c:pt idx="7967">
                  <c:v>83.075999999999993</c:v>
                </c:pt>
                <c:pt idx="7968">
                  <c:v>83.103999999999999</c:v>
                </c:pt>
                <c:pt idx="7969">
                  <c:v>83.132000000000005</c:v>
                </c:pt>
                <c:pt idx="7970">
                  <c:v>83.16</c:v>
                </c:pt>
                <c:pt idx="7971">
                  <c:v>83.188000000000002</c:v>
                </c:pt>
                <c:pt idx="7972">
                  <c:v>83.215999999999994</c:v>
                </c:pt>
                <c:pt idx="7973">
                  <c:v>83.244</c:v>
                </c:pt>
                <c:pt idx="7974">
                  <c:v>83.272000000000006</c:v>
                </c:pt>
                <c:pt idx="7975">
                  <c:v>83.3</c:v>
                </c:pt>
                <c:pt idx="7976">
                  <c:v>83.328000000000003</c:v>
                </c:pt>
                <c:pt idx="7977">
                  <c:v>83.355999999999995</c:v>
                </c:pt>
                <c:pt idx="7978">
                  <c:v>83.384</c:v>
                </c:pt>
                <c:pt idx="7979">
                  <c:v>83.412000000000006</c:v>
                </c:pt>
                <c:pt idx="7980">
                  <c:v>83.44</c:v>
                </c:pt>
                <c:pt idx="7981">
                  <c:v>83.468000000000004</c:v>
                </c:pt>
                <c:pt idx="7982">
                  <c:v>83.495999999999995</c:v>
                </c:pt>
                <c:pt idx="7983">
                  <c:v>83.524000000000001</c:v>
                </c:pt>
                <c:pt idx="7984">
                  <c:v>83.552000000000007</c:v>
                </c:pt>
                <c:pt idx="7985">
                  <c:v>83.58</c:v>
                </c:pt>
                <c:pt idx="7986">
                  <c:v>83.608000000000004</c:v>
                </c:pt>
                <c:pt idx="7987">
                  <c:v>83.635999999999996</c:v>
                </c:pt>
                <c:pt idx="7988">
                  <c:v>83.664000000000001</c:v>
                </c:pt>
                <c:pt idx="7989">
                  <c:v>83.691999999999993</c:v>
                </c:pt>
                <c:pt idx="7990">
                  <c:v>83.72</c:v>
                </c:pt>
                <c:pt idx="7991">
                  <c:v>83.748000000000005</c:v>
                </c:pt>
                <c:pt idx="7992">
                  <c:v>83.775999999999996</c:v>
                </c:pt>
                <c:pt idx="7993">
                  <c:v>83.804000000000002</c:v>
                </c:pt>
                <c:pt idx="7994">
                  <c:v>83.831999999999994</c:v>
                </c:pt>
                <c:pt idx="7995">
                  <c:v>83.86</c:v>
                </c:pt>
                <c:pt idx="7996">
                  <c:v>83.888000000000005</c:v>
                </c:pt>
                <c:pt idx="7997">
                  <c:v>83.915999999999997</c:v>
                </c:pt>
                <c:pt idx="7998">
                  <c:v>83.944000000000003</c:v>
                </c:pt>
                <c:pt idx="7999">
                  <c:v>83.971999999999994</c:v>
                </c:pt>
                <c:pt idx="8000">
                  <c:v>84</c:v>
                </c:pt>
                <c:pt idx="8001">
                  <c:v>84.028000000000006</c:v>
                </c:pt>
                <c:pt idx="8002">
                  <c:v>84.055999999999997</c:v>
                </c:pt>
                <c:pt idx="8003">
                  <c:v>84.084000000000003</c:v>
                </c:pt>
                <c:pt idx="8004">
                  <c:v>84.111999999999995</c:v>
                </c:pt>
                <c:pt idx="8005">
                  <c:v>84.14</c:v>
                </c:pt>
                <c:pt idx="8006">
                  <c:v>84.168000000000006</c:v>
                </c:pt>
                <c:pt idx="8007">
                  <c:v>84.195999999999998</c:v>
                </c:pt>
                <c:pt idx="8008">
                  <c:v>84.224000000000004</c:v>
                </c:pt>
                <c:pt idx="8009">
                  <c:v>84.251999999999995</c:v>
                </c:pt>
                <c:pt idx="8010">
                  <c:v>84.28</c:v>
                </c:pt>
                <c:pt idx="8011">
                  <c:v>84.308000000000007</c:v>
                </c:pt>
                <c:pt idx="8012">
                  <c:v>84.335999999999999</c:v>
                </c:pt>
                <c:pt idx="8013">
                  <c:v>84.364000000000004</c:v>
                </c:pt>
                <c:pt idx="8014">
                  <c:v>84.391999999999996</c:v>
                </c:pt>
                <c:pt idx="8015">
                  <c:v>84.42</c:v>
                </c:pt>
                <c:pt idx="8016">
                  <c:v>84.447999999999993</c:v>
                </c:pt>
                <c:pt idx="8017">
                  <c:v>84.475999999999999</c:v>
                </c:pt>
                <c:pt idx="8018">
                  <c:v>84.504000000000005</c:v>
                </c:pt>
                <c:pt idx="8019">
                  <c:v>84.531999999999996</c:v>
                </c:pt>
                <c:pt idx="8020">
                  <c:v>84.56</c:v>
                </c:pt>
                <c:pt idx="8021">
                  <c:v>84.587999999999994</c:v>
                </c:pt>
                <c:pt idx="8022">
                  <c:v>84.616</c:v>
                </c:pt>
                <c:pt idx="8023">
                  <c:v>84.644000000000005</c:v>
                </c:pt>
                <c:pt idx="8024">
                  <c:v>84.671999999999997</c:v>
                </c:pt>
                <c:pt idx="8025">
                  <c:v>84.7</c:v>
                </c:pt>
                <c:pt idx="8026">
                  <c:v>84.727999999999994</c:v>
                </c:pt>
                <c:pt idx="8027">
                  <c:v>84.756</c:v>
                </c:pt>
                <c:pt idx="8028">
                  <c:v>84.784000000000006</c:v>
                </c:pt>
                <c:pt idx="8029">
                  <c:v>84.811999999999998</c:v>
                </c:pt>
                <c:pt idx="8030">
                  <c:v>84.84</c:v>
                </c:pt>
                <c:pt idx="8031">
                  <c:v>84.867999999999995</c:v>
                </c:pt>
                <c:pt idx="8032">
                  <c:v>84.896000000000001</c:v>
                </c:pt>
                <c:pt idx="8033">
                  <c:v>84.924000000000007</c:v>
                </c:pt>
                <c:pt idx="8034">
                  <c:v>84.951999999999998</c:v>
                </c:pt>
                <c:pt idx="8035">
                  <c:v>84.98</c:v>
                </c:pt>
                <c:pt idx="8036">
                  <c:v>85.007999999999996</c:v>
                </c:pt>
                <c:pt idx="8037">
                  <c:v>85.036000000000001</c:v>
                </c:pt>
                <c:pt idx="8038">
                  <c:v>85.063999999999993</c:v>
                </c:pt>
                <c:pt idx="8039">
                  <c:v>85.091999999999999</c:v>
                </c:pt>
                <c:pt idx="8040">
                  <c:v>85.12</c:v>
                </c:pt>
                <c:pt idx="8041">
                  <c:v>85.147999999999996</c:v>
                </c:pt>
                <c:pt idx="8042">
                  <c:v>85.176000000000002</c:v>
                </c:pt>
                <c:pt idx="8043">
                  <c:v>85.203999999999994</c:v>
                </c:pt>
                <c:pt idx="8044">
                  <c:v>85.231999999999999</c:v>
                </c:pt>
                <c:pt idx="8045">
                  <c:v>85.26</c:v>
                </c:pt>
                <c:pt idx="8046">
                  <c:v>85.287999999999997</c:v>
                </c:pt>
                <c:pt idx="8047">
                  <c:v>85.316000000000003</c:v>
                </c:pt>
                <c:pt idx="8048">
                  <c:v>85.343999999999994</c:v>
                </c:pt>
                <c:pt idx="8049">
                  <c:v>85.372</c:v>
                </c:pt>
                <c:pt idx="8050">
                  <c:v>85.4</c:v>
                </c:pt>
                <c:pt idx="8051">
                  <c:v>85.427999999999997</c:v>
                </c:pt>
                <c:pt idx="8052">
                  <c:v>85.456000000000003</c:v>
                </c:pt>
                <c:pt idx="8053">
                  <c:v>85.483999999999995</c:v>
                </c:pt>
                <c:pt idx="8054">
                  <c:v>85.512</c:v>
                </c:pt>
                <c:pt idx="8055">
                  <c:v>85.54</c:v>
                </c:pt>
                <c:pt idx="8056">
                  <c:v>85.567999999999998</c:v>
                </c:pt>
                <c:pt idx="8057">
                  <c:v>85.596000000000004</c:v>
                </c:pt>
                <c:pt idx="8058">
                  <c:v>85.623999999999995</c:v>
                </c:pt>
                <c:pt idx="8059">
                  <c:v>85.652000000000001</c:v>
                </c:pt>
                <c:pt idx="8060">
                  <c:v>85.68</c:v>
                </c:pt>
                <c:pt idx="8061">
                  <c:v>85.707999999999998</c:v>
                </c:pt>
                <c:pt idx="8062">
                  <c:v>85.736000000000004</c:v>
                </c:pt>
                <c:pt idx="8063">
                  <c:v>85.763999999999996</c:v>
                </c:pt>
                <c:pt idx="8064">
                  <c:v>85.792000000000002</c:v>
                </c:pt>
                <c:pt idx="8065">
                  <c:v>85.82</c:v>
                </c:pt>
                <c:pt idx="8066">
                  <c:v>85.847999999999999</c:v>
                </c:pt>
                <c:pt idx="8067">
                  <c:v>85.876000000000005</c:v>
                </c:pt>
                <c:pt idx="8068">
                  <c:v>85.903999999999996</c:v>
                </c:pt>
                <c:pt idx="8069">
                  <c:v>85.932000000000002</c:v>
                </c:pt>
                <c:pt idx="8070">
                  <c:v>85.96</c:v>
                </c:pt>
                <c:pt idx="8071">
                  <c:v>85.988</c:v>
                </c:pt>
                <c:pt idx="8072">
                  <c:v>86.016000000000005</c:v>
                </c:pt>
                <c:pt idx="8073">
                  <c:v>86.043999999999997</c:v>
                </c:pt>
                <c:pt idx="8074">
                  <c:v>86.072000000000003</c:v>
                </c:pt>
                <c:pt idx="8075">
                  <c:v>86.1</c:v>
                </c:pt>
                <c:pt idx="8076">
                  <c:v>86.128</c:v>
                </c:pt>
                <c:pt idx="8077">
                  <c:v>86.156000000000006</c:v>
                </c:pt>
                <c:pt idx="8078">
                  <c:v>86.183999999999997</c:v>
                </c:pt>
                <c:pt idx="8079">
                  <c:v>86.212000000000003</c:v>
                </c:pt>
                <c:pt idx="8080">
                  <c:v>86.24</c:v>
                </c:pt>
                <c:pt idx="8081">
                  <c:v>86.268000000000001</c:v>
                </c:pt>
                <c:pt idx="8082">
                  <c:v>86.296000000000006</c:v>
                </c:pt>
                <c:pt idx="8083">
                  <c:v>86.323999999999998</c:v>
                </c:pt>
                <c:pt idx="8084">
                  <c:v>86.352000000000004</c:v>
                </c:pt>
                <c:pt idx="8085">
                  <c:v>86.38</c:v>
                </c:pt>
                <c:pt idx="8086">
                  <c:v>86.408000000000001</c:v>
                </c:pt>
                <c:pt idx="8087">
                  <c:v>86.436000000000007</c:v>
                </c:pt>
                <c:pt idx="8088">
                  <c:v>86.463999999999999</c:v>
                </c:pt>
                <c:pt idx="8089">
                  <c:v>86.492000000000004</c:v>
                </c:pt>
                <c:pt idx="8090">
                  <c:v>86.52</c:v>
                </c:pt>
                <c:pt idx="8091">
                  <c:v>86.548000000000002</c:v>
                </c:pt>
                <c:pt idx="8092">
                  <c:v>86.575999999999993</c:v>
                </c:pt>
                <c:pt idx="8093">
                  <c:v>86.603999999999999</c:v>
                </c:pt>
                <c:pt idx="8094">
                  <c:v>86.632000000000005</c:v>
                </c:pt>
                <c:pt idx="8095">
                  <c:v>86.66</c:v>
                </c:pt>
                <c:pt idx="8096">
                  <c:v>86.688000000000002</c:v>
                </c:pt>
                <c:pt idx="8097">
                  <c:v>86.715999999999994</c:v>
                </c:pt>
                <c:pt idx="8098">
                  <c:v>86.744</c:v>
                </c:pt>
                <c:pt idx="8099">
                  <c:v>86.772000000000006</c:v>
                </c:pt>
                <c:pt idx="8100">
                  <c:v>86.8</c:v>
                </c:pt>
                <c:pt idx="8101">
                  <c:v>86.828000000000003</c:v>
                </c:pt>
                <c:pt idx="8102">
                  <c:v>86.855999999999995</c:v>
                </c:pt>
                <c:pt idx="8103">
                  <c:v>86.884</c:v>
                </c:pt>
                <c:pt idx="8104">
                  <c:v>86.912000000000006</c:v>
                </c:pt>
                <c:pt idx="8105">
                  <c:v>86.94</c:v>
                </c:pt>
                <c:pt idx="8106">
                  <c:v>86.968000000000004</c:v>
                </c:pt>
                <c:pt idx="8107">
                  <c:v>86.995999999999995</c:v>
                </c:pt>
                <c:pt idx="8108">
                  <c:v>87.024000000000001</c:v>
                </c:pt>
                <c:pt idx="8109">
                  <c:v>87.052000000000007</c:v>
                </c:pt>
                <c:pt idx="8110">
                  <c:v>87.08</c:v>
                </c:pt>
                <c:pt idx="8111">
                  <c:v>87.108000000000004</c:v>
                </c:pt>
                <c:pt idx="8112">
                  <c:v>87.135999999999996</c:v>
                </c:pt>
                <c:pt idx="8113">
                  <c:v>87.164000000000001</c:v>
                </c:pt>
                <c:pt idx="8114">
                  <c:v>87.191999999999993</c:v>
                </c:pt>
                <c:pt idx="8115">
                  <c:v>87.22</c:v>
                </c:pt>
                <c:pt idx="8116">
                  <c:v>87.248000000000005</c:v>
                </c:pt>
                <c:pt idx="8117">
                  <c:v>87.275999999999996</c:v>
                </c:pt>
                <c:pt idx="8118">
                  <c:v>87.304000000000002</c:v>
                </c:pt>
                <c:pt idx="8119">
                  <c:v>87.331999999999994</c:v>
                </c:pt>
                <c:pt idx="8120">
                  <c:v>87.36</c:v>
                </c:pt>
                <c:pt idx="8121">
                  <c:v>87.388000000000005</c:v>
                </c:pt>
                <c:pt idx="8122">
                  <c:v>87.415999999999997</c:v>
                </c:pt>
                <c:pt idx="8123">
                  <c:v>87.444000000000003</c:v>
                </c:pt>
                <c:pt idx="8124">
                  <c:v>87.471999999999994</c:v>
                </c:pt>
                <c:pt idx="8125">
                  <c:v>87.5</c:v>
                </c:pt>
                <c:pt idx="8126">
                  <c:v>87.528000000000006</c:v>
                </c:pt>
                <c:pt idx="8127">
                  <c:v>87.555999999999997</c:v>
                </c:pt>
                <c:pt idx="8128">
                  <c:v>87.584000000000003</c:v>
                </c:pt>
                <c:pt idx="8129">
                  <c:v>87.611999999999995</c:v>
                </c:pt>
                <c:pt idx="8130">
                  <c:v>87.64</c:v>
                </c:pt>
                <c:pt idx="8131">
                  <c:v>87.668000000000006</c:v>
                </c:pt>
                <c:pt idx="8132">
                  <c:v>87.695999999999998</c:v>
                </c:pt>
                <c:pt idx="8133">
                  <c:v>87.724000000000004</c:v>
                </c:pt>
                <c:pt idx="8134">
                  <c:v>87.751999999999995</c:v>
                </c:pt>
                <c:pt idx="8135">
                  <c:v>87.78</c:v>
                </c:pt>
                <c:pt idx="8136">
                  <c:v>87.808000000000007</c:v>
                </c:pt>
                <c:pt idx="8137">
                  <c:v>87.835999999999999</c:v>
                </c:pt>
                <c:pt idx="8138">
                  <c:v>87.864000000000004</c:v>
                </c:pt>
                <c:pt idx="8139">
                  <c:v>87.891999999999996</c:v>
                </c:pt>
                <c:pt idx="8140">
                  <c:v>87.92</c:v>
                </c:pt>
                <c:pt idx="8141">
                  <c:v>87.947999999999993</c:v>
                </c:pt>
                <c:pt idx="8142">
                  <c:v>87.975999999999999</c:v>
                </c:pt>
                <c:pt idx="8143">
                  <c:v>88.004000000000005</c:v>
                </c:pt>
                <c:pt idx="8144">
                  <c:v>88.031999999999996</c:v>
                </c:pt>
                <c:pt idx="8145">
                  <c:v>88.06</c:v>
                </c:pt>
                <c:pt idx="8146">
                  <c:v>88.087999999999994</c:v>
                </c:pt>
                <c:pt idx="8147">
                  <c:v>88.116</c:v>
                </c:pt>
                <c:pt idx="8148">
                  <c:v>88.144000000000005</c:v>
                </c:pt>
                <c:pt idx="8149">
                  <c:v>88.171999999999997</c:v>
                </c:pt>
                <c:pt idx="8150">
                  <c:v>88.2</c:v>
                </c:pt>
                <c:pt idx="8151">
                  <c:v>88.227999999999994</c:v>
                </c:pt>
                <c:pt idx="8152">
                  <c:v>88.256</c:v>
                </c:pt>
                <c:pt idx="8153">
                  <c:v>88.284000000000006</c:v>
                </c:pt>
                <c:pt idx="8154">
                  <c:v>88.311999999999998</c:v>
                </c:pt>
                <c:pt idx="8155">
                  <c:v>88.34</c:v>
                </c:pt>
                <c:pt idx="8156">
                  <c:v>88.367999999999995</c:v>
                </c:pt>
                <c:pt idx="8157">
                  <c:v>88.396000000000001</c:v>
                </c:pt>
                <c:pt idx="8158">
                  <c:v>88.424000000000007</c:v>
                </c:pt>
                <c:pt idx="8159">
                  <c:v>88.451999999999998</c:v>
                </c:pt>
                <c:pt idx="8160">
                  <c:v>88.48</c:v>
                </c:pt>
                <c:pt idx="8161">
                  <c:v>88.507999999999996</c:v>
                </c:pt>
                <c:pt idx="8162">
                  <c:v>88.536000000000001</c:v>
                </c:pt>
                <c:pt idx="8163">
                  <c:v>88.563999999999993</c:v>
                </c:pt>
                <c:pt idx="8164">
                  <c:v>88.591999999999999</c:v>
                </c:pt>
                <c:pt idx="8165">
                  <c:v>88.62</c:v>
                </c:pt>
                <c:pt idx="8166">
                  <c:v>88.647999999999996</c:v>
                </c:pt>
                <c:pt idx="8167">
                  <c:v>88.676000000000002</c:v>
                </c:pt>
                <c:pt idx="8168">
                  <c:v>88.703999999999994</c:v>
                </c:pt>
                <c:pt idx="8169">
                  <c:v>88.731999999999999</c:v>
                </c:pt>
                <c:pt idx="8170">
                  <c:v>88.76</c:v>
                </c:pt>
                <c:pt idx="8171">
                  <c:v>88.787999999999997</c:v>
                </c:pt>
                <c:pt idx="8172">
                  <c:v>88.816000000000003</c:v>
                </c:pt>
                <c:pt idx="8173">
                  <c:v>88.843999999999994</c:v>
                </c:pt>
                <c:pt idx="8174">
                  <c:v>88.872</c:v>
                </c:pt>
                <c:pt idx="8175">
                  <c:v>88.9</c:v>
                </c:pt>
                <c:pt idx="8176">
                  <c:v>88.927999999999997</c:v>
                </c:pt>
                <c:pt idx="8177">
                  <c:v>88.956000000000003</c:v>
                </c:pt>
                <c:pt idx="8178">
                  <c:v>88.983999999999995</c:v>
                </c:pt>
                <c:pt idx="8179">
                  <c:v>89.012</c:v>
                </c:pt>
                <c:pt idx="8180">
                  <c:v>89.04</c:v>
                </c:pt>
                <c:pt idx="8181">
                  <c:v>89.067999999999998</c:v>
                </c:pt>
                <c:pt idx="8182">
                  <c:v>89.096000000000004</c:v>
                </c:pt>
                <c:pt idx="8183">
                  <c:v>89.123999999999995</c:v>
                </c:pt>
                <c:pt idx="8184">
                  <c:v>89.152000000000001</c:v>
                </c:pt>
                <c:pt idx="8185">
                  <c:v>89.18</c:v>
                </c:pt>
                <c:pt idx="8186">
                  <c:v>89.207999999999998</c:v>
                </c:pt>
                <c:pt idx="8187">
                  <c:v>89.236000000000004</c:v>
                </c:pt>
                <c:pt idx="8188">
                  <c:v>89.263999999999996</c:v>
                </c:pt>
                <c:pt idx="8189">
                  <c:v>89.292000000000002</c:v>
                </c:pt>
                <c:pt idx="8190">
                  <c:v>89.32</c:v>
                </c:pt>
                <c:pt idx="8191">
                  <c:v>89.347999999999999</c:v>
                </c:pt>
                <c:pt idx="8192">
                  <c:v>89.376000000000005</c:v>
                </c:pt>
                <c:pt idx="8193">
                  <c:v>89.403999999999996</c:v>
                </c:pt>
                <c:pt idx="8194">
                  <c:v>89.432000000000002</c:v>
                </c:pt>
                <c:pt idx="8195">
                  <c:v>89.46</c:v>
                </c:pt>
                <c:pt idx="8196">
                  <c:v>89.488</c:v>
                </c:pt>
                <c:pt idx="8197">
                  <c:v>89.516000000000005</c:v>
                </c:pt>
                <c:pt idx="8198">
                  <c:v>89.543999999999997</c:v>
                </c:pt>
                <c:pt idx="8199">
                  <c:v>89.572000000000003</c:v>
                </c:pt>
                <c:pt idx="8200">
                  <c:v>89.6</c:v>
                </c:pt>
                <c:pt idx="8201">
                  <c:v>89.628</c:v>
                </c:pt>
                <c:pt idx="8202">
                  <c:v>89.656000000000006</c:v>
                </c:pt>
                <c:pt idx="8203">
                  <c:v>89.683999999999997</c:v>
                </c:pt>
                <c:pt idx="8204">
                  <c:v>89.712000000000003</c:v>
                </c:pt>
                <c:pt idx="8205">
                  <c:v>89.74</c:v>
                </c:pt>
                <c:pt idx="8206">
                  <c:v>89.768000000000001</c:v>
                </c:pt>
                <c:pt idx="8207">
                  <c:v>89.796000000000006</c:v>
                </c:pt>
                <c:pt idx="8208">
                  <c:v>89.823999999999998</c:v>
                </c:pt>
                <c:pt idx="8209">
                  <c:v>89.852000000000004</c:v>
                </c:pt>
                <c:pt idx="8210">
                  <c:v>89.88</c:v>
                </c:pt>
                <c:pt idx="8211">
                  <c:v>89.908000000000001</c:v>
                </c:pt>
                <c:pt idx="8212">
                  <c:v>89.936000000000007</c:v>
                </c:pt>
                <c:pt idx="8213">
                  <c:v>89.963999999999999</c:v>
                </c:pt>
                <c:pt idx="8214">
                  <c:v>89.992000000000004</c:v>
                </c:pt>
                <c:pt idx="8215">
                  <c:v>90.02</c:v>
                </c:pt>
                <c:pt idx="8216">
                  <c:v>90.048000000000002</c:v>
                </c:pt>
                <c:pt idx="8217">
                  <c:v>90.075999999999993</c:v>
                </c:pt>
                <c:pt idx="8218">
                  <c:v>90.103999999999999</c:v>
                </c:pt>
                <c:pt idx="8219">
                  <c:v>90.132000000000005</c:v>
                </c:pt>
                <c:pt idx="8220">
                  <c:v>90.16</c:v>
                </c:pt>
                <c:pt idx="8221">
                  <c:v>90.188000000000002</c:v>
                </c:pt>
                <c:pt idx="8222">
                  <c:v>90.215999999999994</c:v>
                </c:pt>
                <c:pt idx="8223">
                  <c:v>90.244</c:v>
                </c:pt>
                <c:pt idx="8224">
                  <c:v>90.272000000000006</c:v>
                </c:pt>
                <c:pt idx="8225">
                  <c:v>90.3</c:v>
                </c:pt>
                <c:pt idx="8226">
                  <c:v>90.328000000000003</c:v>
                </c:pt>
                <c:pt idx="8227">
                  <c:v>90.355999999999995</c:v>
                </c:pt>
                <c:pt idx="8228">
                  <c:v>90.384</c:v>
                </c:pt>
                <c:pt idx="8229">
                  <c:v>90.412000000000006</c:v>
                </c:pt>
                <c:pt idx="8230">
                  <c:v>90.44</c:v>
                </c:pt>
                <c:pt idx="8231">
                  <c:v>90.468000000000004</c:v>
                </c:pt>
                <c:pt idx="8232">
                  <c:v>90.495999999999995</c:v>
                </c:pt>
                <c:pt idx="8233">
                  <c:v>90.524000000000001</c:v>
                </c:pt>
                <c:pt idx="8234">
                  <c:v>90.552000000000007</c:v>
                </c:pt>
                <c:pt idx="8235">
                  <c:v>90.58</c:v>
                </c:pt>
                <c:pt idx="8236">
                  <c:v>90.608000000000004</c:v>
                </c:pt>
                <c:pt idx="8237">
                  <c:v>90.635999999999996</c:v>
                </c:pt>
                <c:pt idx="8238">
                  <c:v>90.664000000000001</c:v>
                </c:pt>
                <c:pt idx="8239">
                  <c:v>90.691999999999993</c:v>
                </c:pt>
                <c:pt idx="8240">
                  <c:v>90.72</c:v>
                </c:pt>
                <c:pt idx="8241">
                  <c:v>90.748000000000005</c:v>
                </c:pt>
                <c:pt idx="8242">
                  <c:v>90.775999999999996</c:v>
                </c:pt>
                <c:pt idx="8243">
                  <c:v>90.804000000000002</c:v>
                </c:pt>
                <c:pt idx="8244">
                  <c:v>90.831999999999994</c:v>
                </c:pt>
                <c:pt idx="8245">
                  <c:v>90.86</c:v>
                </c:pt>
                <c:pt idx="8246">
                  <c:v>90.888000000000005</c:v>
                </c:pt>
                <c:pt idx="8247">
                  <c:v>90.915999999999997</c:v>
                </c:pt>
                <c:pt idx="8248">
                  <c:v>90.944000000000003</c:v>
                </c:pt>
                <c:pt idx="8249">
                  <c:v>90.971999999999994</c:v>
                </c:pt>
                <c:pt idx="8250">
                  <c:v>91</c:v>
                </c:pt>
                <c:pt idx="8251">
                  <c:v>91.028000000000006</c:v>
                </c:pt>
                <c:pt idx="8252">
                  <c:v>91.055999999999997</c:v>
                </c:pt>
                <c:pt idx="8253">
                  <c:v>91.084000000000003</c:v>
                </c:pt>
                <c:pt idx="8254">
                  <c:v>91.111999999999995</c:v>
                </c:pt>
                <c:pt idx="8255">
                  <c:v>91.14</c:v>
                </c:pt>
                <c:pt idx="8256">
                  <c:v>91.168000000000006</c:v>
                </c:pt>
                <c:pt idx="8257">
                  <c:v>91.195999999999998</c:v>
                </c:pt>
                <c:pt idx="8258">
                  <c:v>91.224000000000004</c:v>
                </c:pt>
                <c:pt idx="8259">
                  <c:v>91.251999999999995</c:v>
                </c:pt>
                <c:pt idx="8260">
                  <c:v>91.28</c:v>
                </c:pt>
                <c:pt idx="8261">
                  <c:v>91.308000000000007</c:v>
                </c:pt>
                <c:pt idx="8262">
                  <c:v>91.335999999999999</c:v>
                </c:pt>
                <c:pt idx="8263">
                  <c:v>91.364000000000004</c:v>
                </c:pt>
                <c:pt idx="8264">
                  <c:v>91.391999999999996</c:v>
                </c:pt>
                <c:pt idx="8265">
                  <c:v>91.42</c:v>
                </c:pt>
                <c:pt idx="8266">
                  <c:v>91.447999999999993</c:v>
                </c:pt>
                <c:pt idx="8267">
                  <c:v>91.475999999999999</c:v>
                </c:pt>
                <c:pt idx="8268">
                  <c:v>91.504000000000005</c:v>
                </c:pt>
                <c:pt idx="8269">
                  <c:v>91.531999999999996</c:v>
                </c:pt>
                <c:pt idx="8270">
                  <c:v>91.56</c:v>
                </c:pt>
                <c:pt idx="8271">
                  <c:v>91.587999999999994</c:v>
                </c:pt>
                <c:pt idx="8272">
                  <c:v>91.616</c:v>
                </c:pt>
                <c:pt idx="8273">
                  <c:v>91.644000000000005</c:v>
                </c:pt>
                <c:pt idx="8274">
                  <c:v>91.671999999999997</c:v>
                </c:pt>
                <c:pt idx="8275">
                  <c:v>91.7</c:v>
                </c:pt>
                <c:pt idx="8276">
                  <c:v>91.727999999999994</c:v>
                </c:pt>
                <c:pt idx="8277">
                  <c:v>91.756</c:v>
                </c:pt>
                <c:pt idx="8278">
                  <c:v>91.784000000000006</c:v>
                </c:pt>
                <c:pt idx="8279">
                  <c:v>91.811999999999998</c:v>
                </c:pt>
                <c:pt idx="8280">
                  <c:v>91.84</c:v>
                </c:pt>
                <c:pt idx="8281">
                  <c:v>91.867999999999995</c:v>
                </c:pt>
                <c:pt idx="8282">
                  <c:v>91.896000000000001</c:v>
                </c:pt>
                <c:pt idx="8283">
                  <c:v>91.924000000000007</c:v>
                </c:pt>
                <c:pt idx="8284">
                  <c:v>91.951999999999998</c:v>
                </c:pt>
                <c:pt idx="8285">
                  <c:v>91.98</c:v>
                </c:pt>
                <c:pt idx="8286">
                  <c:v>92.007999999999996</c:v>
                </c:pt>
                <c:pt idx="8287">
                  <c:v>92.036000000000001</c:v>
                </c:pt>
                <c:pt idx="8288">
                  <c:v>92.063999999999993</c:v>
                </c:pt>
                <c:pt idx="8289">
                  <c:v>92.091999999999999</c:v>
                </c:pt>
                <c:pt idx="8290">
                  <c:v>92.12</c:v>
                </c:pt>
                <c:pt idx="8291">
                  <c:v>92.147999999999996</c:v>
                </c:pt>
                <c:pt idx="8292">
                  <c:v>92.176000000000002</c:v>
                </c:pt>
                <c:pt idx="8293">
                  <c:v>92.203999999999994</c:v>
                </c:pt>
                <c:pt idx="8294">
                  <c:v>92.231999999999999</c:v>
                </c:pt>
                <c:pt idx="8295">
                  <c:v>92.26</c:v>
                </c:pt>
                <c:pt idx="8296">
                  <c:v>92.287999999999997</c:v>
                </c:pt>
                <c:pt idx="8297">
                  <c:v>92.316000000000003</c:v>
                </c:pt>
                <c:pt idx="8298">
                  <c:v>92.343999999999994</c:v>
                </c:pt>
                <c:pt idx="8299">
                  <c:v>92.372</c:v>
                </c:pt>
                <c:pt idx="8300">
                  <c:v>92.4</c:v>
                </c:pt>
                <c:pt idx="8301">
                  <c:v>92.427999999999997</c:v>
                </c:pt>
                <c:pt idx="8302">
                  <c:v>92.456000000000003</c:v>
                </c:pt>
                <c:pt idx="8303">
                  <c:v>92.483999999999995</c:v>
                </c:pt>
                <c:pt idx="8304">
                  <c:v>92.512</c:v>
                </c:pt>
                <c:pt idx="8305">
                  <c:v>92.54</c:v>
                </c:pt>
                <c:pt idx="8306">
                  <c:v>92.567999999999998</c:v>
                </c:pt>
                <c:pt idx="8307">
                  <c:v>92.596000000000004</c:v>
                </c:pt>
                <c:pt idx="8308">
                  <c:v>92.623999999999995</c:v>
                </c:pt>
                <c:pt idx="8309">
                  <c:v>92.652000000000001</c:v>
                </c:pt>
                <c:pt idx="8310">
                  <c:v>92.68</c:v>
                </c:pt>
                <c:pt idx="8311">
                  <c:v>92.707999999999998</c:v>
                </c:pt>
                <c:pt idx="8312">
                  <c:v>92.736000000000004</c:v>
                </c:pt>
                <c:pt idx="8313">
                  <c:v>92.763999999999996</c:v>
                </c:pt>
                <c:pt idx="8314">
                  <c:v>92.792000000000002</c:v>
                </c:pt>
                <c:pt idx="8315">
                  <c:v>92.82</c:v>
                </c:pt>
                <c:pt idx="8316">
                  <c:v>92.847999999999999</c:v>
                </c:pt>
                <c:pt idx="8317">
                  <c:v>92.876000000000005</c:v>
                </c:pt>
                <c:pt idx="8318">
                  <c:v>92.903999999999996</c:v>
                </c:pt>
                <c:pt idx="8319">
                  <c:v>92.932000000000002</c:v>
                </c:pt>
                <c:pt idx="8320">
                  <c:v>92.96</c:v>
                </c:pt>
                <c:pt idx="8321">
                  <c:v>92.988</c:v>
                </c:pt>
                <c:pt idx="8322">
                  <c:v>93.016000000000005</c:v>
                </c:pt>
                <c:pt idx="8323">
                  <c:v>93.043999999999997</c:v>
                </c:pt>
                <c:pt idx="8324">
                  <c:v>93.072000000000003</c:v>
                </c:pt>
                <c:pt idx="8325">
                  <c:v>93.1</c:v>
                </c:pt>
                <c:pt idx="8326">
                  <c:v>93.128</c:v>
                </c:pt>
                <c:pt idx="8327">
                  <c:v>93.156000000000006</c:v>
                </c:pt>
                <c:pt idx="8328">
                  <c:v>93.183999999999997</c:v>
                </c:pt>
                <c:pt idx="8329">
                  <c:v>93.212000000000003</c:v>
                </c:pt>
                <c:pt idx="8330">
                  <c:v>93.24</c:v>
                </c:pt>
                <c:pt idx="8331">
                  <c:v>93.268000000000001</c:v>
                </c:pt>
                <c:pt idx="8332">
                  <c:v>93.296000000000006</c:v>
                </c:pt>
                <c:pt idx="8333">
                  <c:v>93.323999999999998</c:v>
                </c:pt>
                <c:pt idx="8334">
                  <c:v>93.352000000000004</c:v>
                </c:pt>
                <c:pt idx="8335">
                  <c:v>93.38</c:v>
                </c:pt>
                <c:pt idx="8336">
                  <c:v>93.408000000000001</c:v>
                </c:pt>
                <c:pt idx="8337">
                  <c:v>93.436000000000007</c:v>
                </c:pt>
                <c:pt idx="8338">
                  <c:v>93.463999999999999</c:v>
                </c:pt>
                <c:pt idx="8339">
                  <c:v>93.492000000000004</c:v>
                </c:pt>
                <c:pt idx="8340">
                  <c:v>93.52</c:v>
                </c:pt>
                <c:pt idx="8341">
                  <c:v>93.548000000000002</c:v>
                </c:pt>
                <c:pt idx="8342">
                  <c:v>93.575999999999993</c:v>
                </c:pt>
                <c:pt idx="8343">
                  <c:v>93.603999999999999</c:v>
                </c:pt>
                <c:pt idx="8344">
                  <c:v>93.632000000000005</c:v>
                </c:pt>
                <c:pt idx="8345">
                  <c:v>93.66</c:v>
                </c:pt>
                <c:pt idx="8346">
                  <c:v>93.688000000000002</c:v>
                </c:pt>
                <c:pt idx="8347">
                  <c:v>93.715999999999994</c:v>
                </c:pt>
                <c:pt idx="8348">
                  <c:v>93.744</c:v>
                </c:pt>
                <c:pt idx="8349">
                  <c:v>93.772000000000006</c:v>
                </c:pt>
                <c:pt idx="8350">
                  <c:v>93.8</c:v>
                </c:pt>
                <c:pt idx="8351">
                  <c:v>93.828000000000003</c:v>
                </c:pt>
                <c:pt idx="8352">
                  <c:v>93.855999999999995</c:v>
                </c:pt>
                <c:pt idx="8353">
                  <c:v>93.884</c:v>
                </c:pt>
                <c:pt idx="8354">
                  <c:v>93.912000000000006</c:v>
                </c:pt>
                <c:pt idx="8355">
                  <c:v>93.94</c:v>
                </c:pt>
                <c:pt idx="8356">
                  <c:v>93.968000000000004</c:v>
                </c:pt>
                <c:pt idx="8357">
                  <c:v>93.995999999999995</c:v>
                </c:pt>
                <c:pt idx="8358">
                  <c:v>94.024000000000001</c:v>
                </c:pt>
                <c:pt idx="8359">
                  <c:v>94.052000000000007</c:v>
                </c:pt>
                <c:pt idx="8360">
                  <c:v>94.08</c:v>
                </c:pt>
                <c:pt idx="8361">
                  <c:v>94.108000000000004</c:v>
                </c:pt>
                <c:pt idx="8362">
                  <c:v>94.135999999999996</c:v>
                </c:pt>
                <c:pt idx="8363">
                  <c:v>94.164000000000001</c:v>
                </c:pt>
                <c:pt idx="8364">
                  <c:v>94.191999999999993</c:v>
                </c:pt>
                <c:pt idx="8365">
                  <c:v>94.22</c:v>
                </c:pt>
                <c:pt idx="8366">
                  <c:v>94.248000000000005</c:v>
                </c:pt>
                <c:pt idx="8367">
                  <c:v>94.275999999999996</c:v>
                </c:pt>
                <c:pt idx="8368">
                  <c:v>94.304000000000002</c:v>
                </c:pt>
                <c:pt idx="8369">
                  <c:v>94.331999999999994</c:v>
                </c:pt>
                <c:pt idx="8370">
                  <c:v>94.36</c:v>
                </c:pt>
                <c:pt idx="8371">
                  <c:v>94.388000000000005</c:v>
                </c:pt>
                <c:pt idx="8372">
                  <c:v>94.415999999999997</c:v>
                </c:pt>
                <c:pt idx="8373">
                  <c:v>94.444000000000003</c:v>
                </c:pt>
                <c:pt idx="8374">
                  <c:v>94.471999999999994</c:v>
                </c:pt>
                <c:pt idx="8375">
                  <c:v>94.5</c:v>
                </c:pt>
                <c:pt idx="8376">
                  <c:v>94.528000000000006</c:v>
                </c:pt>
                <c:pt idx="8377">
                  <c:v>94.555999999999997</c:v>
                </c:pt>
                <c:pt idx="8378">
                  <c:v>94.584000000000003</c:v>
                </c:pt>
                <c:pt idx="8379">
                  <c:v>94.611999999999995</c:v>
                </c:pt>
                <c:pt idx="8380">
                  <c:v>94.64</c:v>
                </c:pt>
                <c:pt idx="8381">
                  <c:v>94.668000000000006</c:v>
                </c:pt>
                <c:pt idx="8382">
                  <c:v>94.695999999999998</c:v>
                </c:pt>
                <c:pt idx="8383">
                  <c:v>94.724000000000004</c:v>
                </c:pt>
                <c:pt idx="8384">
                  <c:v>94.751999999999995</c:v>
                </c:pt>
                <c:pt idx="8385">
                  <c:v>94.78</c:v>
                </c:pt>
                <c:pt idx="8386">
                  <c:v>94.808000000000007</c:v>
                </c:pt>
                <c:pt idx="8387">
                  <c:v>94.835999999999999</c:v>
                </c:pt>
                <c:pt idx="8388">
                  <c:v>94.864000000000004</c:v>
                </c:pt>
                <c:pt idx="8389">
                  <c:v>94.891999999999996</c:v>
                </c:pt>
                <c:pt idx="8390">
                  <c:v>94.92</c:v>
                </c:pt>
                <c:pt idx="8391">
                  <c:v>94.947999999999993</c:v>
                </c:pt>
                <c:pt idx="8392">
                  <c:v>94.975999999999999</c:v>
                </c:pt>
                <c:pt idx="8393">
                  <c:v>95.004000000000005</c:v>
                </c:pt>
                <c:pt idx="8394">
                  <c:v>95.031999999999996</c:v>
                </c:pt>
                <c:pt idx="8395">
                  <c:v>95.06</c:v>
                </c:pt>
                <c:pt idx="8396">
                  <c:v>95.087999999999994</c:v>
                </c:pt>
                <c:pt idx="8397">
                  <c:v>95.116</c:v>
                </c:pt>
                <c:pt idx="8398">
                  <c:v>95.144000000000005</c:v>
                </c:pt>
                <c:pt idx="8399">
                  <c:v>95.171999999999997</c:v>
                </c:pt>
                <c:pt idx="8400">
                  <c:v>95.2</c:v>
                </c:pt>
                <c:pt idx="8401">
                  <c:v>95.227999999999994</c:v>
                </c:pt>
                <c:pt idx="8402">
                  <c:v>95.256</c:v>
                </c:pt>
                <c:pt idx="8403">
                  <c:v>95.284000000000006</c:v>
                </c:pt>
                <c:pt idx="8404">
                  <c:v>95.311999999999998</c:v>
                </c:pt>
                <c:pt idx="8405">
                  <c:v>95.34</c:v>
                </c:pt>
                <c:pt idx="8406">
                  <c:v>95.367999999999995</c:v>
                </c:pt>
                <c:pt idx="8407">
                  <c:v>95.396000000000001</c:v>
                </c:pt>
                <c:pt idx="8408">
                  <c:v>95.424000000000007</c:v>
                </c:pt>
                <c:pt idx="8409">
                  <c:v>95.451999999999998</c:v>
                </c:pt>
                <c:pt idx="8410">
                  <c:v>95.48</c:v>
                </c:pt>
                <c:pt idx="8411">
                  <c:v>95.507999999999996</c:v>
                </c:pt>
                <c:pt idx="8412">
                  <c:v>95.536000000000001</c:v>
                </c:pt>
                <c:pt idx="8413">
                  <c:v>95.563999999999993</c:v>
                </c:pt>
                <c:pt idx="8414">
                  <c:v>95.591999999999999</c:v>
                </c:pt>
                <c:pt idx="8415">
                  <c:v>95.62</c:v>
                </c:pt>
                <c:pt idx="8416">
                  <c:v>95.647999999999996</c:v>
                </c:pt>
                <c:pt idx="8417">
                  <c:v>95.676000000000002</c:v>
                </c:pt>
                <c:pt idx="8418">
                  <c:v>95.703999999999994</c:v>
                </c:pt>
                <c:pt idx="8419">
                  <c:v>95.731999999999999</c:v>
                </c:pt>
                <c:pt idx="8420">
                  <c:v>95.76</c:v>
                </c:pt>
                <c:pt idx="8421">
                  <c:v>95.787999999999997</c:v>
                </c:pt>
                <c:pt idx="8422">
                  <c:v>95.816000000000003</c:v>
                </c:pt>
                <c:pt idx="8423">
                  <c:v>95.843999999999994</c:v>
                </c:pt>
                <c:pt idx="8424">
                  <c:v>95.872</c:v>
                </c:pt>
                <c:pt idx="8425">
                  <c:v>95.9</c:v>
                </c:pt>
                <c:pt idx="8426">
                  <c:v>95.927999999999997</c:v>
                </c:pt>
                <c:pt idx="8427">
                  <c:v>95.956000000000003</c:v>
                </c:pt>
                <c:pt idx="8428">
                  <c:v>95.983999999999995</c:v>
                </c:pt>
                <c:pt idx="8429">
                  <c:v>96.012</c:v>
                </c:pt>
                <c:pt idx="8430">
                  <c:v>96.04</c:v>
                </c:pt>
                <c:pt idx="8431">
                  <c:v>96.067999999999998</c:v>
                </c:pt>
                <c:pt idx="8432">
                  <c:v>96.096000000000004</c:v>
                </c:pt>
                <c:pt idx="8433">
                  <c:v>96.123999999999995</c:v>
                </c:pt>
                <c:pt idx="8434">
                  <c:v>96.152000000000001</c:v>
                </c:pt>
                <c:pt idx="8435">
                  <c:v>96.18</c:v>
                </c:pt>
                <c:pt idx="8436">
                  <c:v>96.207999999999998</c:v>
                </c:pt>
                <c:pt idx="8437">
                  <c:v>96.236000000000004</c:v>
                </c:pt>
                <c:pt idx="8438">
                  <c:v>96.263999999999996</c:v>
                </c:pt>
                <c:pt idx="8439">
                  <c:v>96.292000000000002</c:v>
                </c:pt>
                <c:pt idx="8440">
                  <c:v>96.32</c:v>
                </c:pt>
                <c:pt idx="8441">
                  <c:v>96.347999999999999</c:v>
                </c:pt>
                <c:pt idx="8442">
                  <c:v>96.376000000000005</c:v>
                </c:pt>
                <c:pt idx="8443">
                  <c:v>96.403999999999996</c:v>
                </c:pt>
                <c:pt idx="8444">
                  <c:v>96.432000000000002</c:v>
                </c:pt>
                <c:pt idx="8445">
                  <c:v>96.46</c:v>
                </c:pt>
                <c:pt idx="8446">
                  <c:v>96.488</c:v>
                </c:pt>
                <c:pt idx="8447">
                  <c:v>96.516000000000005</c:v>
                </c:pt>
                <c:pt idx="8448">
                  <c:v>96.543999999999997</c:v>
                </c:pt>
                <c:pt idx="8449">
                  <c:v>96.572000000000003</c:v>
                </c:pt>
                <c:pt idx="8450">
                  <c:v>96.6</c:v>
                </c:pt>
                <c:pt idx="8451">
                  <c:v>96.628</c:v>
                </c:pt>
                <c:pt idx="8452">
                  <c:v>96.656000000000006</c:v>
                </c:pt>
                <c:pt idx="8453">
                  <c:v>96.683999999999997</c:v>
                </c:pt>
                <c:pt idx="8454">
                  <c:v>96.712000000000003</c:v>
                </c:pt>
                <c:pt idx="8455">
                  <c:v>96.74</c:v>
                </c:pt>
                <c:pt idx="8456">
                  <c:v>96.768000000000001</c:v>
                </c:pt>
                <c:pt idx="8457">
                  <c:v>96.796000000000006</c:v>
                </c:pt>
                <c:pt idx="8458">
                  <c:v>96.823999999999998</c:v>
                </c:pt>
                <c:pt idx="8459">
                  <c:v>96.852000000000004</c:v>
                </c:pt>
                <c:pt idx="8460">
                  <c:v>96.88</c:v>
                </c:pt>
                <c:pt idx="8461">
                  <c:v>96.908000000000001</c:v>
                </c:pt>
                <c:pt idx="8462">
                  <c:v>96.936000000000007</c:v>
                </c:pt>
                <c:pt idx="8463">
                  <c:v>96.963999999999999</c:v>
                </c:pt>
                <c:pt idx="8464">
                  <c:v>96.992000000000004</c:v>
                </c:pt>
                <c:pt idx="8465">
                  <c:v>97.02</c:v>
                </c:pt>
                <c:pt idx="8466">
                  <c:v>97.048000000000002</c:v>
                </c:pt>
                <c:pt idx="8467">
                  <c:v>97.075999999999993</c:v>
                </c:pt>
                <c:pt idx="8468">
                  <c:v>97.103999999999999</c:v>
                </c:pt>
                <c:pt idx="8469">
                  <c:v>97.132000000000005</c:v>
                </c:pt>
                <c:pt idx="8470">
                  <c:v>97.16</c:v>
                </c:pt>
                <c:pt idx="8471">
                  <c:v>97.188000000000002</c:v>
                </c:pt>
                <c:pt idx="8472">
                  <c:v>97.215999999999994</c:v>
                </c:pt>
                <c:pt idx="8473">
                  <c:v>97.244</c:v>
                </c:pt>
                <c:pt idx="8474">
                  <c:v>97.272000000000006</c:v>
                </c:pt>
                <c:pt idx="8475">
                  <c:v>97.3</c:v>
                </c:pt>
                <c:pt idx="8476">
                  <c:v>97.328000000000003</c:v>
                </c:pt>
                <c:pt idx="8477">
                  <c:v>97.355999999999995</c:v>
                </c:pt>
                <c:pt idx="8478">
                  <c:v>97.384</c:v>
                </c:pt>
                <c:pt idx="8479">
                  <c:v>97.412000000000006</c:v>
                </c:pt>
                <c:pt idx="8480">
                  <c:v>97.44</c:v>
                </c:pt>
                <c:pt idx="8481">
                  <c:v>97.468000000000004</c:v>
                </c:pt>
                <c:pt idx="8482">
                  <c:v>97.495999999999995</c:v>
                </c:pt>
                <c:pt idx="8483">
                  <c:v>97.524000000000001</c:v>
                </c:pt>
                <c:pt idx="8484">
                  <c:v>97.552000000000007</c:v>
                </c:pt>
                <c:pt idx="8485">
                  <c:v>97.58</c:v>
                </c:pt>
                <c:pt idx="8486">
                  <c:v>97.608000000000004</c:v>
                </c:pt>
                <c:pt idx="8487">
                  <c:v>97.635999999999996</c:v>
                </c:pt>
                <c:pt idx="8488">
                  <c:v>97.664000000000001</c:v>
                </c:pt>
                <c:pt idx="8489">
                  <c:v>97.691999999999993</c:v>
                </c:pt>
                <c:pt idx="8490">
                  <c:v>97.72</c:v>
                </c:pt>
                <c:pt idx="8491">
                  <c:v>97.748000000000005</c:v>
                </c:pt>
                <c:pt idx="8492">
                  <c:v>97.775999999999996</c:v>
                </c:pt>
                <c:pt idx="8493">
                  <c:v>97.804000000000002</c:v>
                </c:pt>
                <c:pt idx="8494">
                  <c:v>97.831999999999994</c:v>
                </c:pt>
                <c:pt idx="8495">
                  <c:v>97.86</c:v>
                </c:pt>
                <c:pt idx="8496">
                  <c:v>97.888000000000005</c:v>
                </c:pt>
                <c:pt idx="8497">
                  <c:v>97.915999999999997</c:v>
                </c:pt>
                <c:pt idx="8498">
                  <c:v>97.944000000000003</c:v>
                </c:pt>
                <c:pt idx="8499">
                  <c:v>97.971999999999994</c:v>
                </c:pt>
                <c:pt idx="8500">
                  <c:v>98</c:v>
                </c:pt>
                <c:pt idx="8501">
                  <c:v>98.028000000000006</c:v>
                </c:pt>
                <c:pt idx="8502">
                  <c:v>98.055999999999997</c:v>
                </c:pt>
                <c:pt idx="8503">
                  <c:v>98.084000000000003</c:v>
                </c:pt>
                <c:pt idx="8504">
                  <c:v>98.111999999999995</c:v>
                </c:pt>
                <c:pt idx="8505">
                  <c:v>98.14</c:v>
                </c:pt>
                <c:pt idx="8506">
                  <c:v>98.168000000000006</c:v>
                </c:pt>
                <c:pt idx="8507">
                  <c:v>98.195999999999998</c:v>
                </c:pt>
                <c:pt idx="8508">
                  <c:v>98.224000000000004</c:v>
                </c:pt>
                <c:pt idx="8509">
                  <c:v>98.251999999999995</c:v>
                </c:pt>
                <c:pt idx="8510">
                  <c:v>98.28</c:v>
                </c:pt>
                <c:pt idx="8511">
                  <c:v>98.308000000000007</c:v>
                </c:pt>
                <c:pt idx="8512">
                  <c:v>98.335999999999999</c:v>
                </c:pt>
                <c:pt idx="8513">
                  <c:v>98.364000000000004</c:v>
                </c:pt>
                <c:pt idx="8514">
                  <c:v>98.391999999999996</c:v>
                </c:pt>
                <c:pt idx="8515">
                  <c:v>98.42</c:v>
                </c:pt>
                <c:pt idx="8516">
                  <c:v>98.447999999999993</c:v>
                </c:pt>
                <c:pt idx="8517">
                  <c:v>98.475999999999999</c:v>
                </c:pt>
                <c:pt idx="8518">
                  <c:v>98.504000000000005</c:v>
                </c:pt>
                <c:pt idx="8519">
                  <c:v>98.531999999999996</c:v>
                </c:pt>
                <c:pt idx="8520">
                  <c:v>98.56</c:v>
                </c:pt>
                <c:pt idx="8521">
                  <c:v>98.587999999999994</c:v>
                </c:pt>
                <c:pt idx="8522">
                  <c:v>98.616</c:v>
                </c:pt>
                <c:pt idx="8523">
                  <c:v>98.644000000000005</c:v>
                </c:pt>
                <c:pt idx="8524">
                  <c:v>98.671999999999997</c:v>
                </c:pt>
                <c:pt idx="8525">
                  <c:v>98.7</c:v>
                </c:pt>
                <c:pt idx="8526">
                  <c:v>98.727999999999994</c:v>
                </c:pt>
                <c:pt idx="8527">
                  <c:v>98.756</c:v>
                </c:pt>
                <c:pt idx="8528">
                  <c:v>98.784000000000006</c:v>
                </c:pt>
                <c:pt idx="8529">
                  <c:v>98.811999999999998</c:v>
                </c:pt>
                <c:pt idx="8530">
                  <c:v>98.84</c:v>
                </c:pt>
                <c:pt idx="8531">
                  <c:v>98.867999999999995</c:v>
                </c:pt>
                <c:pt idx="8532">
                  <c:v>98.896000000000001</c:v>
                </c:pt>
                <c:pt idx="8533">
                  <c:v>98.924000000000007</c:v>
                </c:pt>
                <c:pt idx="8534">
                  <c:v>98.951999999999998</c:v>
                </c:pt>
                <c:pt idx="8535">
                  <c:v>98.98</c:v>
                </c:pt>
                <c:pt idx="8536">
                  <c:v>99.007999999999996</c:v>
                </c:pt>
                <c:pt idx="8537">
                  <c:v>99.036000000000001</c:v>
                </c:pt>
                <c:pt idx="8538">
                  <c:v>99.063999999999993</c:v>
                </c:pt>
                <c:pt idx="8539">
                  <c:v>99.091999999999999</c:v>
                </c:pt>
                <c:pt idx="8540">
                  <c:v>99.12</c:v>
                </c:pt>
                <c:pt idx="8541">
                  <c:v>99.147999999999996</c:v>
                </c:pt>
                <c:pt idx="8542">
                  <c:v>99.176000000000002</c:v>
                </c:pt>
                <c:pt idx="8543">
                  <c:v>99.203999999999994</c:v>
                </c:pt>
                <c:pt idx="8544">
                  <c:v>99.231999999999999</c:v>
                </c:pt>
                <c:pt idx="8545">
                  <c:v>99.26</c:v>
                </c:pt>
                <c:pt idx="8546">
                  <c:v>99.287999999999997</c:v>
                </c:pt>
                <c:pt idx="8547">
                  <c:v>99.316000000000003</c:v>
                </c:pt>
                <c:pt idx="8548">
                  <c:v>99.343999999999994</c:v>
                </c:pt>
                <c:pt idx="8549">
                  <c:v>99.372</c:v>
                </c:pt>
                <c:pt idx="8550">
                  <c:v>99.4</c:v>
                </c:pt>
                <c:pt idx="8551">
                  <c:v>99.427999999999997</c:v>
                </c:pt>
                <c:pt idx="8552">
                  <c:v>99.456000000000003</c:v>
                </c:pt>
                <c:pt idx="8553">
                  <c:v>99.483999999999995</c:v>
                </c:pt>
                <c:pt idx="8554">
                  <c:v>99.512</c:v>
                </c:pt>
                <c:pt idx="8555">
                  <c:v>99.54</c:v>
                </c:pt>
                <c:pt idx="8556">
                  <c:v>99.567999999999998</c:v>
                </c:pt>
                <c:pt idx="8557">
                  <c:v>99.596000000000004</c:v>
                </c:pt>
                <c:pt idx="8558">
                  <c:v>99.623999999999995</c:v>
                </c:pt>
                <c:pt idx="8559">
                  <c:v>99.652000000000001</c:v>
                </c:pt>
                <c:pt idx="8560">
                  <c:v>99.68</c:v>
                </c:pt>
                <c:pt idx="8561">
                  <c:v>99.707999999999998</c:v>
                </c:pt>
                <c:pt idx="8562">
                  <c:v>99.736000000000004</c:v>
                </c:pt>
                <c:pt idx="8563">
                  <c:v>99.763999999999996</c:v>
                </c:pt>
                <c:pt idx="8564">
                  <c:v>99.792000000000002</c:v>
                </c:pt>
                <c:pt idx="8565">
                  <c:v>99.82</c:v>
                </c:pt>
                <c:pt idx="8566">
                  <c:v>99.847999999999999</c:v>
                </c:pt>
                <c:pt idx="8567">
                  <c:v>99.876000000000005</c:v>
                </c:pt>
                <c:pt idx="8568">
                  <c:v>99.903999999999996</c:v>
                </c:pt>
                <c:pt idx="8569">
                  <c:v>99.932000000000002</c:v>
                </c:pt>
                <c:pt idx="8570">
                  <c:v>99.96</c:v>
                </c:pt>
                <c:pt idx="8571">
                  <c:v>99.988</c:v>
                </c:pt>
                <c:pt idx="8572">
                  <c:v>100.01600000000001</c:v>
                </c:pt>
                <c:pt idx="8573">
                  <c:v>100.044</c:v>
                </c:pt>
                <c:pt idx="8574">
                  <c:v>100.072</c:v>
                </c:pt>
                <c:pt idx="8575">
                  <c:v>100.1</c:v>
                </c:pt>
                <c:pt idx="8576">
                  <c:v>100.128</c:v>
                </c:pt>
                <c:pt idx="8577">
                  <c:v>100.15600000000001</c:v>
                </c:pt>
                <c:pt idx="8578">
                  <c:v>100.184</c:v>
                </c:pt>
                <c:pt idx="8579">
                  <c:v>100.212</c:v>
                </c:pt>
                <c:pt idx="8580">
                  <c:v>100.24</c:v>
                </c:pt>
                <c:pt idx="8581">
                  <c:v>100.268</c:v>
                </c:pt>
                <c:pt idx="8582">
                  <c:v>100.29600000000001</c:v>
                </c:pt>
                <c:pt idx="8583">
                  <c:v>100.324</c:v>
                </c:pt>
                <c:pt idx="8584">
                  <c:v>100.352</c:v>
                </c:pt>
                <c:pt idx="8585">
                  <c:v>100.38</c:v>
                </c:pt>
                <c:pt idx="8586">
                  <c:v>100.408</c:v>
                </c:pt>
                <c:pt idx="8587">
                  <c:v>100.43600000000001</c:v>
                </c:pt>
                <c:pt idx="8588">
                  <c:v>100.464</c:v>
                </c:pt>
                <c:pt idx="8589">
                  <c:v>100.492</c:v>
                </c:pt>
                <c:pt idx="8590">
                  <c:v>100.52</c:v>
                </c:pt>
                <c:pt idx="8591">
                  <c:v>100.548</c:v>
                </c:pt>
                <c:pt idx="8592">
                  <c:v>100.57599999999999</c:v>
                </c:pt>
                <c:pt idx="8593">
                  <c:v>100.604</c:v>
                </c:pt>
                <c:pt idx="8594">
                  <c:v>100.63200000000001</c:v>
                </c:pt>
                <c:pt idx="8595">
                  <c:v>100.66</c:v>
                </c:pt>
                <c:pt idx="8596">
                  <c:v>100.688</c:v>
                </c:pt>
                <c:pt idx="8597">
                  <c:v>100.71599999999999</c:v>
                </c:pt>
                <c:pt idx="8598">
                  <c:v>100.744</c:v>
                </c:pt>
                <c:pt idx="8599">
                  <c:v>100.77200000000001</c:v>
                </c:pt>
                <c:pt idx="8600">
                  <c:v>100.8</c:v>
                </c:pt>
                <c:pt idx="8601">
                  <c:v>100.828</c:v>
                </c:pt>
                <c:pt idx="8602">
                  <c:v>100.85599999999999</c:v>
                </c:pt>
                <c:pt idx="8603">
                  <c:v>100.884</c:v>
                </c:pt>
                <c:pt idx="8604">
                  <c:v>100.91200000000001</c:v>
                </c:pt>
                <c:pt idx="8605">
                  <c:v>100.94</c:v>
                </c:pt>
                <c:pt idx="8606">
                  <c:v>100.968</c:v>
                </c:pt>
                <c:pt idx="8607">
                  <c:v>100.996</c:v>
                </c:pt>
                <c:pt idx="8608">
                  <c:v>101.024</c:v>
                </c:pt>
                <c:pt idx="8609">
                  <c:v>101.05200000000001</c:v>
                </c:pt>
                <c:pt idx="8610">
                  <c:v>101.08</c:v>
                </c:pt>
                <c:pt idx="8611">
                  <c:v>101.108</c:v>
                </c:pt>
                <c:pt idx="8612">
                  <c:v>101.136</c:v>
                </c:pt>
                <c:pt idx="8613">
                  <c:v>101.164</c:v>
                </c:pt>
                <c:pt idx="8614">
                  <c:v>101.19199999999999</c:v>
                </c:pt>
                <c:pt idx="8615">
                  <c:v>101.22</c:v>
                </c:pt>
                <c:pt idx="8616">
                  <c:v>101.248</c:v>
                </c:pt>
                <c:pt idx="8617">
                  <c:v>101.276</c:v>
                </c:pt>
                <c:pt idx="8618">
                  <c:v>101.304</c:v>
                </c:pt>
                <c:pt idx="8619">
                  <c:v>101.33199999999999</c:v>
                </c:pt>
                <c:pt idx="8620">
                  <c:v>101.36</c:v>
                </c:pt>
                <c:pt idx="8621">
                  <c:v>101.38800000000001</c:v>
                </c:pt>
                <c:pt idx="8622">
                  <c:v>101.416</c:v>
                </c:pt>
                <c:pt idx="8623">
                  <c:v>101.444</c:v>
                </c:pt>
                <c:pt idx="8624">
                  <c:v>101.47199999999999</c:v>
                </c:pt>
                <c:pt idx="8625">
                  <c:v>101.5</c:v>
                </c:pt>
                <c:pt idx="8626">
                  <c:v>101.52800000000001</c:v>
                </c:pt>
                <c:pt idx="8627">
                  <c:v>101.556</c:v>
                </c:pt>
                <c:pt idx="8628">
                  <c:v>101.584</c:v>
                </c:pt>
                <c:pt idx="8629">
                  <c:v>101.61199999999999</c:v>
                </c:pt>
                <c:pt idx="8630">
                  <c:v>101.64</c:v>
                </c:pt>
                <c:pt idx="8631">
                  <c:v>101.66800000000001</c:v>
                </c:pt>
                <c:pt idx="8632">
                  <c:v>101.696</c:v>
                </c:pt>
                <c:pt idx="8633">
                  <c:v>101.724</c:v>
                </c:pt>
                <c:pt idx="8634">
                  <c:v>101.752</c:v>
                </c:pt>
                <c:pt idx="8635">
                  <c:v>101.78</c:v>
                </c:pt>
                <c:pt idx="8636">
                  <c:v>101.80800000000001</c:v>
                </c:pt>
                <c:pt idx="8637">
                  <c:v>101.836</c:v>
                </c:pt>
                <c:pt idx="8638">
                  <c:v>101.864</c:v>
                </c:pt>
                <c:pt idx="8639">
                  <c:v>101.892</c:v>
                </c:pt>
                <c:pt idx="8640">
                  <c:v>101.92</c:v>
                </c:pt>
                <c:pt idx="8641">
                  <c:v>101.94799999999999</c:v>
                </c:pt>
                <c:pt idx="8642">
                  <c:v>101.976</c:v>
                </c:pt>
                <c:pt idx="8643">
                  <c:v>102.004</c:v>
                </c:pt>
                <c:pt idx="8644">
                  <c:v>102.032</c:v>
                </c:pt>
                <c:pt idx="8645">
                  <c:v>102.06</c:v>
                </c:pt>
                <c:pt idx="8646">
                  <c:v>102.08799999999999</c:v>
                </c:pt>
                <c:pt idx="8647">
                  <c:v>102.116</c:v>
                </c:pt>
                <c:pt idx="8648">
                  <c:v>102.14400000000001</c:v>
                </c:pt>
                <c:pt idx="8649">
                  <c:v>102.172</c:v>
                </c:pt>
                <c:pt idx="8650">
                  <c:v>102.2</c:v>
                </c:pt>
                <c:pt idx="8651">
                  <c:v>102.22799999999999</c:v>
                </c:pt>
                <c:pt idx="8652">
                  <c:v>102.256</c:v>
                </c:pt>
                <c:pt idx="8653">
                  <c:v>102.28400000000001</c:v>
                </c:pt>
                <c:pt idx="8654">
                  <c:v>102.312</c:v>
                </c:pt>
                <c:pt idx="8655">
                  <c:v>102.34</c:v>
                </c:pt>
                <c:pt idx="8656">
                  <c:v>102.36799999999999</c:v>
                </c:pt>
                <c:pt idx="8657">
                  <c:v>102.396</c:v>
                </c:pt>
                <c:pt idx="8658">
                  <c:v>102.42400000000001</c:v>
                </c:pt>
                <c:pt idx="8659">
                  <c:v>102.452</c:v>
                </c:pt>
                <c:pt idx="8660">
                  <c:v>102.48</c:v>
                </c:pt>
                <c:pt idx="8661">
                  <c:v>102.508</c:v>
                </c:pt>
                <c:pt idx="8662">
                  <c:v>102.536</c:v>
                </c:pt>
                <c:pt idx="8663">
                  <c:v>102.56399999999999</c:v>
                </c:pt>
                <c:pt idx="8664">
                  <c:v>102.592</c:v>
                </c:pt>
                <c:pt idx="8665">
                  <c:v>102.62</c:v>
                </c:pt>
                <c:pt idx="8666">
                  <c:v>102.648</c:v>
                </c:pt>
                <c:pt idx="8667">
                  <c:v>102.676</c:v>
                </c:pt>
                <c:pt idx="8668">
                  <c:v>102.70399999999999</c:v>
                </c:pt>
                <c:pt idx="8669">
                  <c:v>102.732</c:v>
                </c:pt>
                <c:pt idx="8670">
                  <c:v>102.76</c:v>
                </c:pt>
                <c:pt idx="8671">
                  <c:v>102.788</c:v>
                </c:pt>
                <c:pt idx="8672">
                  <c:v>102.816</c:v>
                </c:pt>
                <c:pt idx="8673">
                  <c:v>102.84399999999999</c:v>
                </c:pt>
                <c:pt idx="8674">
                  <c:v>102.872</c:v>
                </c:pt>
                <c:pt idx="8675">
                  <c:v>102.9</c:v>
                </c:pt>
                <c:pt idx="8676">
                  <c:v>102.928</c:v>
                </c:pt>
                <c:pt idx="8677">
                  <c:v>102.956</c:v>
                </c:pt>
                <c:pt idx="8678">
                  <c:v>102.98399999999999</c:v>
                </c:pt>
                <c:pt idx="8679">
                  <c:v>103.012</c:v>
                </c:pt>
                <c:pt idx="8680">
                  <c:v>103.04</c:v>
                </c:pt>
                <c:pt idx="8681">
                  <c:v>103.068</c:v>
                </c:pt>
                <c:pt idx="8682">
                  <c:v>103.096</c:v>
                </c:pt>
                <c:pt idx="8683">
                  <c:v>103.124</c:v>
                </c:pt>
                <c:pt idx="8684">
                  <c:v>103.152</c:v>
                </c:pt>
                <c:pt idx="8685">
                  <c:v>103.18</c:v>
                </c:pt>
                <c:pt idx="8686">
                  <c:v>103.208</c:v>
                </c:pt>
                <c:pt idx="8687">
                  <c:v>103.236</c:v>
                </c:pt>
                <c:pt idx="8688">
                  <c:v>103.264</c:v>
                </c:pt>
                <c:pt idx="8689">
                  <c:v>103.292</c:v>
                </c:pt>
                <c:pt idx="8690">
                  <c:v>103.32</c:v>
                </c:pt>
                <c:pt idx="8691">
                  <c:v>103.348</c:v>
                </c:pt>
                <c:pt idx="8692">
                  <c:v>103.376</c:v>
                </c:pt>
                <c:pt idx="8693">
                  <c:v>103.404</c:v>
                </c:pt>
                <c:pt idx="8694">
                  <c:v>103.432</c:v>
                </c:pt>
                <c:pt idx="8695">
                  <c:v>103.46</c:v>
                </c:pt>
                <c:pt idx="8696">
                  <c:v>103.488</c:v>
                </c:pt>
                <c:pt idx="8697">
                  <c:v>103.51600000000001</c:v>
                </c:pt>
                <c:pt idx="8698">
                  <c:v>103.544</c:v>
                </c:pt>
                <c:pt idx="8699">
                  <c:v>103.572</c:v>
                </c:pt>
                <c:pt idx="8700">
                  <c:v>103.6</c:v>
                </c:pt>
                <c:pt idx="8701">
                  <c:v>103.628</c:v>
                </c:pt>
                <c:pt idx="8702">
                  <c:v>103.65600000000001</c:v>
                </c:pt>
                <c:pt idx="8703">
                  <c:v>103.684</c:v>
                </c:pt>
                <c:pt idx="8704">
                  <c:v>103.712</c:v>
                </c:pt>
                <c:pt idx="8705">
                  <c:v>103.74</c:v>
                </c:pt>
                <c:pt idx="8706">
                  <c:v>103.768</c:v>
                </c:pt>
                <c:pt idx="8707">
                  <c:v>103.79600000000001</c:v>
                </c:pt>
                <c:pt idx="8708">
                  <c:v>103.824</c:v>
                </c:pt>
                <c:pt idx="8709">
                  <c:v>103.852</c:v>
                </c:pt>
                <c:pt idx="8710">
                  <c:v>103.88</c:v>
                </c:pt>
                <c:pt idx="8711">
                  <c:v>103.908</c:v>
                </c:pt>
                <c:pt idx="8712">
                  <c:v>103.93600000000001</c:v>
                </c:pt>
                <c:pt idx="8713">
                  <c:v>103.964</c:v>
                </c:pt>
                <c:pt idx="8714">
                  <c:v>103.992</c:v>
                </c:pt>
                <c:pt idx="8715">
                  <c:v>104.02</c:v>
                </c:pt>
                <c:pt idx="8716">
                  <c:v>104.048</c:v>
                </c:pt>
                <c:pt idx="8717">
                  <c:v>104.07599999999999</c:v>
                </c:pt>
                <c:pt idx="8718">
                  <c:v>104.104</c:v>
                </c:pt>
                <c:pt idx="8719">
                  <c:v>104.13200000000001</c:v>
                </c:pt>
                <c:pt idx="8720">
                  <c:v>104.16</c:v>
                </c:pt>
                <c:pt idx="8721">
                  <c:v>104.188</c:v>
                </c:pt>
                <c:pt idx="8722">
                  <c:v>104.21599999999999</c:v>
                </c:pt>
                <c:pt idx="8723">
                  <c:v>104.244</c:v>
                </c:pt>
                <c:pt idx="8724">
                  <c:v>104.27200000000001</c:v>
                </c:pt>
                <c:pt idx="8725">
                  <c:v>104.3</c:v>
                </c:pt>
                <c:pt idx="8726">
                  <c:v>104.328</c:v>
                </c:pt>
                <c:pt idx="8727">
                  <c:v>104.35599999999999</c:v>
                </c:pt>
                <c:pt idx="8728">
                  <c:v>104.384</c:v>
                </c:pt>
                <c:pt idx="8729">
                  <c:v>104.41200000000001</c:v>
                </c:pt>
                <c:pt idx="8730">
                  <c:v>104.44</c:v>
                </c:pt>
                <c:pt idx="8731">
                  <c:v>104.468</c:v>
                </c:pt>
                <c:pt idx="8732">
                  <c:v>104.496</c:v>
                </c:pt>
                <c:pt idx="8733">
                  <c:v>104.524</c:v>
                </c:pt>
                <c:pt idx="8734">
                  <c:v>104.55200000000001</c:v>
                </c:pt>
                <c:pt idx="8735">
                  <c:v>104.58</c:v>
                </c:pt>
                <c:pt idx="8736">
                  <c:v>104.608</c:v>
                </c:pt>
                <c:pt idx="8737">
                  <c:v>104.636</c:v>
                </c:pt>
                <c:pt idx="8738">
                  <c:v>104.664</c:v>
                </c:pt>
                <c:pt idx="8739">
                  <c:v>104.69199999999999</c:v>
                </c:pt>
                <c:pt idx="8740">
                  <c:v>104.72</c:v>
                </c:pt>
                <c:pt idx="8741">
                  <c:v>104.748</c:v>
                </c:pt>
                <c:pt idx="8742">
                  <c:v>104.776</c:v>
                </c:pt>
                <c:pt idx="8743">
                  <c:v>104.804</c:v>
                </c:pt>
                <c:pt idx="8744">
                  <c:v>104.83199999999999</c:v>
                </c:pt>
                <c:pt idx="8745">
                  <c:v>104.86</c:v>
                </c:pt>
                <c:pt idx="8746">
                  <c:v>104.88800000000001</c:v>
                </c:pt>
                <c:pt idx="8747">
                  <c:v>104.916</c:v>
                </c:pt>
                <c:pt idx="8748">
                  <c:v>104.944</c:v>
                </c:pt>
                <c:pt idx="8749">
                  <c:v>104.97199999999999</c:v>
                </c:pt>
                <c:pt idx="8750">
                  <c:v>105</c:v>
                </c:pt>
                <c:pt idx="8751">
                  <c:v>105.02800000000001</c:v>
                </c:pt>
                <c:pt idx="8752">
                  <c:v>105.056</c:v>
                </c:pt>
                <c:pt idx="8753">
                  <c:v>105.084</c:v>
                </c:pt>
                <c:pt idx="8754">
                  <c:v>105.11199999999999</c:v>
                </c:pt>
                <c:pt idx="8755">
                  <c:v>105.14</c:v>
                </c:pt>
                <c:pt idx="8756">
                  <c:v>105.16800000000001</c:v>
                </c:pt>
                <c:pt idx="8757">
                  <c:v>105.196</c:v>
                </c:pt>
                <c:pt idx="8758">
                  <c:v>105.224</c:v>
                </c:pt>
                <c:pt idx="8759">
                  <c:v>105.252</c:v>
                </c:pt>
                <c:pt idx="8760">
                  <c:v>105.28</c:v>
                </c:pt>
                <c:pt idx="8761">
                  <c:v>105.30800000000001</c:v>
                </c:pt>
                <c:pt idx="8762">
                  <c:v>105.336</c:v>
                </c:pt>
                <c:pt idx="8763">
                  <c:v>105.364</c:v>
                </c:pt>
                <c:pt idx="8764">
                  <c:v>105.392</c:v>
                </c:pt>
                <c:pt idx="8765">
                  <c:v>105.42</c:v>
                </c:pt>
                <c:pt idx="8766">
                  <c:v>105.44799999999999</c:v>
                </c:pt>
                <c:pt idx="8767">
                  <c:v>105.476</c:v>
                </c:pt>
                <c:pt idx="8768">
                  <c:v>105.504</c:v>
                </c:pt>
                <c:pt idx="8769">
                  <c:v>105.532</c:v>
                </c:pt>
                <c:pt idx="8770">
                  <c:v>105.56</c:v>
                </c:pt>
                <c:pt idx="8771">
                  <c:v>105.58799999999999</c:v>
                </c:pt>
                <c:pt idx="8772">
                  <c:v>105.616</c:v>
                </c:pt>
                <c:pt idx="8773">
                  <c:v>105.64400000000001</c:v>
                </c:pt>
                <c:pt idx="8774">
                  <c:v>105.672</c:v>
                </c:pt>
                <c:pt idx="8775">
                  <c:v>105.7</c:v>
                </c:pt>
                <c:pt idx="8776">
                  <c:v>105.72799999999999</c:v>
                </c:pt>
                <c:pt idx="8777">
                  <c:v>105.756</c:v>
                </c:pt>
                <c:pt idx="8778">
                  <c:v>105.78400000000001</c:v>
                </c:pt>
                <c:pt idx="8779">
                  <c:v>105.812</c:v>
                </c:pt>
                <c:pt idx="8780">
                  <c:v>105.84</c:v>
                </c:pt>
                <c:pt idx="8781">
                  <c:v>105.86799999999999</c:v>
                </c:pt>
                <c:pt idx="8782">
                  <c:v>105.896</c:v>
                </c:pt>
                <c:pt idx="8783">
                  <c:v>105.92400000000001</c:v>
                </c:pt>
                <c:pt idx="8784">
                  <c:v>105.952</c:v>
                </c:pt>
                <c:pt idx="8785">
                  <c:v>105.98</c:v>
                </c:pt>
                <c:pt idx="8786">
                  <c:v>106.008</c:v>
                </c:pt>
                <c:pt idx="8787">
                  <c:v>106.036</c:v>
                </c:pt>
                <c:pt idx="8788">
                  <c:v>106.06399999999999</c:v>
                </c:pt>
                <c:pt idx="8789">
                  <c:v>106.092</c:v>
                </c:pt>
                <c:pt idx="8790">
                  <c:v>106.12</c:v>
                </c:pt>
                <c:pt idx="8791">
                  <c:v>106.148</c:v>
                </c:pt>
                <c:pt idx="8792">
                  <c:v>106.176</c:v>
                </c:pt>
                <c:pt idx="8793">
                  <c:v>106.20399999999999</c:v>
                </c:pt>
                <c:pt idx="8794">
                  <c:v>106.232</c:v>
                </c:pt>
                <c:pt idx="8795">
                  <c:v>106.26</c:v>
                </c:pt>
                <c:pt idx="8796">
                  <c:v>106.288</c:v>
                </c:pt>
                <c:pt idx="8797">
                  <c:v>106.316</c:v>
                </c:pt>
                <c:pt idx="8798">
                  <c:v>106.34399999999999</c:v>
                </c:pt>
                <c:pt idx="8799">
                  <c:v>106.372</c:v>
                </c:pt>
                <c:pt idx="8800">
                  <c:v>106.4</c:v>
                </c:pt>
                <c:pt idx="8801">
                  <c:v>106.428</c:v>
                </c:pt>
                <c:pt idx="8802">
                  <c:v>106.456</c:v>
                </c:pt>
                <c:pt idx="8803">
                  <c:v>106.48399999999999</c:v>
                </c:pt>
                <c:pt idx="8804">
                  <c:v>106.512</c:v>
                </c:pt>
                <c:pt idx="8805">
                  <c:v>106.54</c:v>
                </c:pt>
                <c:pt idx="8806">
                  <c:v>106.568</c:v>
                </c:pt>
                <c:pt idx="8807">
                  <c:v>106.596</c:v>
                </c:pt>
                <c:pt idx="8808">
                  <c:v>106.624</c:v>
                </c:pt>
                <c:pt idx="8809">
                  <c:v>106.652</c:v>
                </c:pt>
                <c:pt idx="8810">
                  <c:v>106.68</c:v>
                </c:pt>
                <c:pt idx="8811">
                  <c:v>106.708</c:v>
                </c:pt>
                <c:pt idx="8812">
                  <c:v>106.736</c:v>
                </c:pt>
                <c:pt idx="8813">
                  <c:v>106.764</c:v>
                </c:pt>
                <c:pt idx="8814">
                  <c:v>106.792</c:v>
                </c:pt>
                <c:pt idx="8815">
                  <c:v>106.82</c:v>
                </c:pt>
                <c:pt idx="8816">
                  <c:v>106.848</c:v>
                </c:pt>
                <c:pt idx="8817">
                  <c:v>106.876</c:v>
                </c:pt>
                <c:pt idx="8818">
                  <c:v>106.904</c:v>
                </c:pt>
                <c:pt idx="8819">
                  <c:v>106.932</c:v>
                </c:pt>
                <c:pt idx="8820">
                  <c:v>106.96</c:v>
                </c:pt>
                <c:pt idx="8821">
                  <c:v>106.988</c:v>
                </c:pt>
                <c:pt idx="8822">
                  <c:v>107.01600000000001</c:v>
                </c:pt>
                <c:pt idx="8823">
                  <c:v>107.044</c:v>
                </c:pt>
                <c:pt idx="8824">
                  <c:v>107.072</c:v>
                </c:pt>
                <c:pt idx="8825">
                  <c:v>107.1</c:v>
                </c:pt>
                <c:pt idx="8826">
                  <c:v>107.128</c:v>
                </c:pt>
                <c:pt idx="8827">
                  <c:v>107.15600000000001</c:v>
                </c:pt>
                <c:pt idx="8828">
                  <c:v>107.184</c:v>
                </c:pt>
                <c:pt idx="8829">
                  <c:v>107.212</c:v>
                </c:pt>
                <c:pt idx="8830">
                  <c:v>107.24</c:v>
                </c:pt>
                <c:pt idx="8831">
                  <c:v>107.268</c:v>
                </c:pt>
                <c:pt idx="8832">
                  <c:v>107.29600000000001</c:v>
                </c:pt>
                <c:pt idx="8833">
                  <c:v>107.324</c:v>
                </c:pt>
                <c:pt idx="8834">
                  <c:v>107.352</c:v>
                </c:pt>
                <c:pt idx="8835">
                  <c:v>107.38</c:v>
                </c:pt>
                <c:pt idx="8836">
                  <c:v>107.408</c:v>
                </c:pt>
                <c:pt idx="8837">
                  <c:v>107.43600000000001</c:v>
                </c:pt>
                <c:pt idx="8838">
                  <c:v>107.464</c:v>
                </c:pt>
                <c:pt idx="8839">
                  <c:v>107.492</c:v>
                </c:pt>
                <c:pt idx="8840">
                  <c:v>107.52</c:v>
                </c:pt>
                <c:pt idx="8841">
                  <c:v>107.548</c:v>
                </c:pt>
                <c:pt idx="8842">
                  <c:v>107.57599999999999</c:v>
                </c:pt>
                <c:pt idx="8843">
                  <c:v>107.604</c:v>
                </c:pt>
                <c:pt idx="8844">
                  <c:v>107.63200000000001</c:v>
                </c:pt>
                <c:pt idx="8845">
                  <c:v>107.66</c:v>
                </c:pt>
                <c:pt idx="8846">
                  <c:v>107.688</c:v>
                </c:pt>
                <c:pt idx="8847">
                  <c:v>107.71599999999999</c:v>
                </c:pt>
                <c:pt idx="8848">
                  <c:v>107.744</c:v>
                </c:pt>
                <c:pt idx="8849">
                  <c:v>107.77200000000001</c:v>
                </c:pt>
                <c:pt idx="8850">
                  <c:v>107.8</c:v>
                </c:pt>
                <c:pt idx="8851">
                  <c:v>107.828</c:v>
                </c:pt>
                <c:pt idx="8852">
                  <c:v>107.85599999999999</c:v>
                </c:pt>
                <c:pt idx="8853">
                  <c:v>107.884</c:v>
                </c:pt>
                <c:pt idx="8854">
                  <c:v>107.91200000000001</c:v>
                </c:pt>
                <c:pt idx="8855">
                  <c:v>107.94</c:v>
                </c:pt>
                <c:pt idx="8856">
                  <c:v>107.968</c:v>
                </c:pt>
                <c:pt idx="8857">
                  <c:v>107.996</c:v>
                </c:pt>
                <c:pt idx="8858">
                  <c:v>108.024</c:v>
                </c:pt>
                <c:pt idx="8859">
                  <c:v>108.05200000000001</c:v>
                </c:pt>
                <c:pt idx="8860">
                  <c:v>108.08</c:v>
                </c:pt>
                <c:pt idx="8861">
                  <c:v>108.108</c:v>
                </c:pt>
                <c:pt idx="8862">
                  <c:v>108.136</c:v>
                </c:pt>
                <c:pt idx="8863">
                  <c:v>108.164</c:v>
                </c:pt>
                <c:pt idx="8864">
                  <c:v>108.19199999999999</c:v>
                </c:pt>
                <c:pt idx="8865">
                  <c:v>108.22</c:v>
                </c:pt>
                <c:pt idx="8866">
                  <c:v>108.248</c:v>
                </c:pt>
                <c:pt idx="8867">
                  <c:v>108.276</c:v>
                </c:pt>
                <c:pt idx="8868">
                  <c:v>108.304</c:v>
                </c:pt>
                <c:pt idx="8869">
                  <c:v>108.33199999999999</c:v>
                </c:pt>
                <c:pt idx="8870">
                  <c:v>108.36</c:v>
                </c:pt>
                <c:pt idx="8871">
                  <c:v>108.38800000000001</c:v>
                </c:pt>
                <c:pt idx="8872">
                  <c:v>108.416</c:v>
                </c:pt>
                <c:pt idx="8873">
                  <c:v>108.444</c:v>
                </c:pt>
                <c:pt idx="8874">
                  <c:v>108.47199999999999</c:v>
                </c:pt>
                <c:pt idx="8875">
                  <c:v>108.5</c:v>
                </c:pt>
                <c:pt idx="8876">
                  <c:v>108.52800000000001</c:v>
                </c:pt>
                <c:pt idx="8877">
                  <c:v>108.556</c:v>
                </c:pt>
                <c:pt idx="8878">
                  <c:v>108.584</c:v>
                </c:pt>
                <c:pt idx="8879">
                  <c:v>108.61199999999999</c:v>
                </c:pt>
                <c:pt idx="8880">
                  <c:v>108.64</c:v>
                </c:pt>
                <c:pt idx="8881">
                  <c:v>108.66800000000001</c:v>
                </c:pt>
                <c:pt idx="8882">
                  <c:v>108.696</c:v>
                </c:pt>
                <c:pt idx="8883">
                  <c:v>108.724</c:v>
                </c:pt>
                <c:pt idx="8884">
                  <c:v>108.752</c:v>
                </c:pt>
                <c:pt idx="8885">
                  <c:v>108.78</c:v>
                </c:pt>
                <c:pt idx="8886">
                  <c:v>108.80800000000001</c:v>
                </c:pt>
                <c:pt idx="8887">
                  <c:v>108.836</c:v>
                </c:pt>
                <c:pt idx="8888">
                  <c:v>108.864</c:v>
                </c:pt>
                <c:pt idx="8889">
                  <c:v>108.892</c:v>
                </c:pt>
                <c:pt idx="8890">
                  <c:v>108.92</c:v>
                </c:pt>
                <c:pt idx="8891">
                  <c:v>108.94799999999999</c:v>
                </c:pt>
                <c:pt idx="8892">
                  <c:v>108.976</c:v>
                </c:pt>
                <c:pt idx="8893">
                  <c:v>109.004</c:v>
                </c:pt>
                <c:pt idx="8894">
                  <c:v>109.032</c:v>
                </c:pt>
                <c:pt idx="8895">
                  <c:v>109.06</c:v>
                </c:pt>
                <c:pt idx="8896">
                  <c:v>109.08799999999999</c:v>
                </c:pt>
                <c:pt idx="8897">
                  <c:v>109.116</c:v>
                </c:pt>
                <c:pt idx="8898">
                  <c:v>109.14400000000001</c:v>
                </c:pt>
                <c:pt idx="8899">
                  <c:v>109.172</c:v>
                </c:pt>
                <c:pt idx="8900">
                  <c:v>109.2</c:v>
                </c:pt>
                <c:pt idx="8901">
                  <c:v>109.22799999999999</c:v>
                </c:pt>
                <c:pt idx="8902">
                  <c:v>109.256</c:v>
                </c:pt>
                <c:pt idx="8903">
                  <c:v>109.28400000000001</c:v>
                </c:pt>
                <c:pt idx="8904">
                  <c:v>109.312</c:v>
                </c:pt>
                <c:pt idx="8905">
                  <c:v>109.34</c:v>
                </c:pt>
                <c:pt idx="8906">
                  <c:v>109.36799999999999</c:v>
                </c:pt>
                <c:pt idx="8907">
                  <c:v>109.396</c:v>
                </c:pt>
                <c:pt idx="8908">
                  <c:v>109.42400000000001</c:v>
                </c:pt>
                <c:pt idx="8909">
                  <c:v>109.452</c:v>
                </c:pt>
                <c:pt idx="8910">
                  <c:v>109.48</c:v>
                </c:pt>
                <c:pt idx="8911">
                  <c:v>109.508</c:v>
                </c:pt>
                <c:pt idx="8912">
                  <c:v>109.536</c:v>
                </c:pt>
                <c:pt idx="8913">
                  <c:v>109.56399999999999</c:v>
                </c:pt>
                <c:pt idx="8914">
                  <c:v>109.592</c:v>
                </c:pt>
                <c:pt idx="8915">
                  <c:v>109.62</c:v>
                </c:pt>
                <c:pt idx="8916">
                  <c:v>109.648</c:v>
                </c:pt>
                <c:pt idx="8917">
                  <c:v>109.676</c:v>
                </c:pt>
                <c:pt idx="8918">
                  <c:v>109.70399999999999</c:v>
                </c:pt>
                <c:pt idx="8919">
                  <c:v>109.732</c:v>
                </c:pt>
                <c:pt idx="8920">
                  <c:v>109.76</c:v>
                </c:pt>
                <c:pt idx="8921">
                  <c:v>109.788</c:v>
                </c:pt>
                <c:pt idx="8922">
                  <c:v>109.816</c:v>
                </c:pt>
                <c:pt idx="8923">
                  <c:v>109.84399999999999</c:v>
                </c:pt>
                <c:pt idx="8924">
                  <c:v>109.872</c:v>
                </c:pt>
                <c:pt idx="8925">
                  <c:v>109.9</c:v>
                </c:pt>
                <c:pt idx="8926">
                  <c:v>109.928</c:v>
                </c:pt>
                <c:pt idx="8927">
                  <c:v>109.956</c:v>
                </c:pt>
                <c:pt idx="8928">
                  <c:v>109.98399999999999</c:v>
                </c:pt>
                <c:pt idx="8929">
                  <c:v>110.012</c:v>
                </c:pt>
                <c:pt idx="8930">
                  <c:v>110.04</c:v>
                </c:pt>
                <c:pt idx="8931">
                  <c:v>110.068</c:v>
                </c:pt>
                <c:pt idx="8932">
                  <c:v>110.096</c:v>
                </c:pt>
                <c:pt idx="8933">
                  <c:v>110.124</c:v>
                </c:pt>
                <c:pt idx="8934">
                  <c:v>110.152</c:v>
                </c:pt>
                <c:pt idx="8935">
                  <c:v>110.18</c:v>
                </c:pt>
                <c:pt idx="8936">
                  <c:v>110.208</c:v>
                </c:pt>
                <c:pt idx="8937">
                  <c:v>110.236</c:v>
                </c:pt>
                <c:pt idx="8938">
                  <c:v>110.264</c:v>
                </c:pt>
                <c:pt idx="8939">
                  <c:v>110.292</c:v>
                </c:pt>
                <c:pt idx="8940">
                  <c:v>110.32</c:v>
                </c:pt>
                <c:pt idx="8941">
                  <c:v>110.348</c:v>
                </c:pt>
                <c:pt idx="8942">
                  <c:v>110.376</c:v>
                </c:pt>
                <c:pt idx="8943">
                  <c:v>110.404</c:v>
                </c:pt>
                <c:pt idx="8944">
                  <c:v>110.432</c:v>
                </c:pt>
                <c:pt idx="8945">
                  <c:v>110.46</c:v>
                </c:pt>
                <c:pt idx="8946">
                  <c:v>110.488</c:v>
                </c:pt>
                <c:pt idx="8947">
                  <c:v>110.51600000000001</c:v>
                </c:pt>
                <c:pt idx="8948">
                  <c:v>110.544</c:v>
                </c:pt>
                <c:pt idx="8949">
                  <c:v>110.572</c:v>
                </c:pt>
                <c:pt idx="8950">
                  <c:v>110.6</c:v>
                </c:pt>
                <c:pt idx="8951">
                  <c:v>110.628</c:v>
                </c:pt>
                <c:pt idx="8952">
                  <c:v>110.65600000000001</c:v>
                </c:pt>
                <c:pt idx="8953">
                  <c:v>110.684</c:v>
                </c:pt>
                <c:pt idx="8954">
                  <c:v>110.712</c:v>
                </c:pt>
                <c:pt idx="8955">
                  <c:v>110.74</c:v>
                </c:pt>
                <c:pt idx="8956">
                  <c:v>110.768</c:v>
                </c:pt>
                <c:pt idx="8957">
                  <c:v>110.79600000000001</c:v>
                </c:pt>
                <c:pt idx="8958">
                  <c:v>110.824</c:v>
                </c:pt>
                <c:pt idx="8959">
                  <c:v>110.852</c:v>
                </c:pt>
                <c:pt idx="8960">
                  <c:v>110.88</c:v>
                </c:pt>
                <c:pt idx="8961">
                  <c:v>110.908</c:v>
                </c:pt>
                <c:pt idx="8962">
                  <c:v>110.93600000000001</c:v>
                </c:pt>
                <c:pt idx="8963">
                  <c:v>110.964</c:v>
                </c:pt>
                <c:pt idx="8964">
                  <c:v>110.992</c:v>
                </c:pt>
                <c:pt idx="8965">
                  <c:v>111.02</c:v>
                </c:pt>
                <c:pt idx="8966">
                  <c:v>111.048</c:v>
                </c:pt>
                <c:pt idx="8967">
                  <c:v>111.07599999999999</c:v>
                </c:pt>
                <c:pt idx="8968">
                  <c:v>111.104</c:v>
                </c:pt>
                <c:pt idx="8969">
                  <c:v>111.13200000000001</c:v>
                </c:pt>
                <c:pt idx="8970">
                  <c:v>111.16</c:v>
                </c:pt>
                <c:pt idx="8971">
                  <c:v>111.188</c:v>
                </c:pt>
                <c:pt idx="8972">
                  <c:v>111.21599999999999</c:v>
                </c:pt>
                <c:pt idx="8973">
                  <c:v>111.244</c:v>
                </c:pt>
                <c:pt idx="8974">
                  <c:v>111.27200000000001</c:v>
                </c:pt>
                <c:pt idx="8975">
                  <c:v>111.3</c:v>
                </c:pt>
                <c:pt idx="8976">
                  <c:v>111.328</c:v>
                </c:pt>
                <c:pt idx="8977">
                  <c:v>111.35599999999999</c:v>
                </c:pt>
                <c:pt idx="8978">
                  <c:v>111.384</c:v>
                </c:pt>
                <c:pt idx="8979">
                  <c:v>111.41200000000001</c:v>
                </c:pt>
                <c:pt idx="8980">
                  <c:v>111.44</c:v>
                </c:pt>
                <c:pt idx="8981">
                  <c:v>111.468</c:v>
                </c:pt>
                <c:pt idx="8982">
                  <c:v>111.496</c:v>
                </c:pt>
                <c:pt idx="8983">
                  <c:v>111.524</c:v>
                </c:pt>
                <c:pt idx="8984">
                  <c:v>111.55200000000001</c:v>
                </c:pt>
                <c:pt idx="8985">
                  <c:v>111.58</c:v>
                </c:pt>
                <c:pt idx="8986">
                  <c:v>111.608</c:v>
                </c:pt>
                <c:pt idx="8987">
                  <c:v>111.636</c:v>
                </c:pt>
                <c:pt idx="8988">
                  <c:v>111.664</c:v>
                </c:pt>
                <c:pt idx="8989">
                  <c:v>111.69199999999999</c:v>
                </c:pt>
                <c:pt idx="8990">
                  <c:v>111.72</c:v>
                </c:pt>
                <c:pt idx="8991">
                  <c:v>111.748</c:v>
                </c:pt>
                <c:pt idx="8992">
                  <c:v>111.776</c:v>
                </c:pt>
                <c:pt idx="8993">
                  <c:v>111.804</c:v>
                </c:pt>
                <c:pt idx="8994">
                  <c:v>111.83199999999999</c:v>
                </c:pt>
                <c:pt idx="8995">
                  <c:v>111.86</c:v>
                </c:pt>
                <c:pt idx="8996">
                  <c:v>111.88800000000001</c:v>
                </c:pt>
                <c:pt idx="8997">
                  <c:v>111.916</c:v>
                </c:pt>
                <c:pt idx="8998">
                  <c:v>111.944</c:v>
                </c:pt>
                <c:pt idx="8999">
                  <c:v>111.97199999999999</c:v>
                </c:pt>
                <c:pt idx="9000">
                  <c:v>112</c:v>
                </c:pt>
                <c:pt idx="9001">
                  <c:v>112.02800000000001</c:v>
                </c:pt>
                <c:pt idx="9002">
                  <c:v>112.056</c:v>
                </c:pt>
                <c:pt idx="9003">
                  <c:v>112.084</c:v>
                </c:pt>
                <c:pt idx="9004">
                  <c:v>112.11199999999999</c:v>
                </c:pt>
                <c:pt idx="9005">
                  <c:v>112.14</c:v>
                </c:pt>
                <c:pt idx="9006">
                  <c:v>112.16800000000001</c:v>
                </c:pt>
                <c:pt idx="9007">
                  <c:v>112.196</c:v>
                </c:pt>
                <c:pt idx="9008">
                  <c:v>112.224</c:v>
                </c:pt>
                <c:pt idx="9009">
                  <c:v>112.252</c:v>
                </c:pt>
                <c:pt idx="9010">
                  <c:v>112.28</c:v>
                </c:pt>
                <c:pt idx="9011">
                  <c:v>112.30800000000001</c:v>
                </c:pt>
                <c:pt idx="9012">
                  <c:v>112.336</c:v>
                </c:pt>
                <c:pt idx="9013">
                  <c:v>112.364</c:v>
                </c:pt>
                <c:pt idx="9014">
                  <c:v>112.392</c:v>
                </c:pt>
                <c:pt idx="9015">
                  <c:v>112.42</c:v>
                </c:pt>
                <c:pt idx="9016">
                  <c:v>112.44799999999999</c:v>
                </c:pt>
                <c:pt idx="9017">
                  <c:v>112.476</c:v>
                </c:pt>
                <c:pt idx="9018">
                  <c:v>112.504</c:v>
                </c:pt>
                <c:pt idx="9019">
                  <c:v>112.532</c:v>
                </c:pt>
                <c:pt idx="9020">
                  <c:v>112.56</c:v>
                </c:pt>
                <c:pt idx="9021">
                  <c:v>112.58799999999999</c:v>
                </c:pt>
                <c:pt idx="9022">
                  <c:v>112.616</c:v>
                </c:pt>
                <c:pt idx="9023">
                  <c:v>112.64400000000001</c:v>
                </c:pt>
                <c:pt idx="9024">
                  <c:v>112.672</c:v>
                </c:pt>
                <c:pt idx="9025">
                  <c:v>112.7</c:v>
                </c:pt>
                <c:pt idx="9026">
                  <c:v>112.72799999999999</c:v>
                </c:pt>
                <c:pt idx="9027">
                  <c:v>112.756</c:v>
                </c:pt>
                <c:pt idx="9028">
                  <c:v>112.78400000000001</c:v>
                </c:pt>
                <c:pt idx="9029">
                  <c:v>112.812</c:v>
                </c:pt>
                <c:pt idx="9030">
                  <c:v>112.84</c:v>
                </c:pt>
                <c:pt idx="9031">
                  <c:v>112.86799999999999</c:v>
                </c:pt>
                <c:pt idx="9032">
                  <c:v>112.896</c:v>
                </c:pt>
                <c:pt idx="9033">
                  <c:v>112.92400000000001</c:v>
                </c:pt>
                <c:pt idx="9034">
                  <c:v>112.952</c:v>
                </c:pt>
                <c:pt idx="9035">
                  <c:v>112.98</c:v>
                </c:pt>
                <c:pt idx="9036">
                  <c:v>113.008</c:v>
                </c:pt>
                <c:pt idx="9037">
                  <c:v>113.036</c:v>
                </c:pt>
                <c:pt idx="9038">
                  <c:v>113.06399999999999</c:v>
                </c:pt>
                <c:pt idx="9039">
                  <c:v>113.092</c:v>
                </c:pt>
                <c:pt idx="9040">
                  <c:v>113.12</c:v>
                </c:pt>
                <c:pt idx="9041">
                  <c:v>113.148</c:v>
                </c:pt>
                <c:pt idx="9042">
                  <c:v>113.176</c:v>
                </c:pt>
                <c:pt idx="9043">
                  <c:v>113.20399999999999</c:v>
                </c:pt>
                <c:pt idx="9044">
                  <c:v>113.232</c:v>
                </c:pt>
                <c:pt idx="9045">
                  <c:v>113.26</c:v>
                </c:pt>
                <c:pt idx="9046">
                  <c:v>113.288</c:v>
                </c:pt>
                <c:pt idx="9047">
                  <c:v>113.316</c:v>
                </c:pt>
                <c:pt idx="9048">
                  <c:v>113.34399999999999</c:v>
                </c:pt>
                <c:pt idx="9049">
                  <c:v>113.372</c:v>
                </c:pt>
                <c:pt idx="9050">
                  <c:v>113.4</c:v>
                </c:pt>
                <c:pt idx="9051">
                  <c:v>113.428</c:v>
                </c:pt>
                <c:pt idx="9052">
                  <c:v>113.456</c:v>
                </c:pt>
                <c:pt idx="9053">
                  <c:v>113.48399999999999</c:v>
                </c:pt>
                <c:pt idx="9054">
                  <c:v>113.512</c:v>
                </c:pt>
                <c:pt idx="9055">
                  <c:v>113.54</c:v>
                </c:pt>
                <c:pt idx="9056">
                  <c:v>113.568</c:v>
                </c:pt>
                <c:pt idx="9057">
                  <c:v>113.596</c:v>
                </c:pt>
                <c:pt idx="9058">
                  <c:v>113.624</c:v>
                </c:pt>
                <c:pt idx="9059">
                  <c:v>113.652</c:v>
                </c:pt>
                <c:pt idx="9060">
                  <c:v>113.68</c:v>
                </c:pt>
                <c:pt idx="9061">
                  <c:v>113.708</c:v>
                </c:pt>
                <c:pt idx="9062">
                  <c:v>113.736</c:v>
                </c:pt>
                <c:pt idx="9063">
                  <c:v>113.764</c:v>
                </c:pt>
                <c:pt idx="9064">
                  <c:v>113.792</c:v>
                </c:pt>
                <c:pt idx="9065">
                  <c:v>113.82</c:v>
                </c:pt>
                <c:pt idx="9066">
                  <c:v>113.848</c:v>
                </c:pt>
                <c:pt idx="9067">
                  <c:v>113.876</c:v>
                </c:pt>
                <c:pt idx="9068">
                  <c:v>113.904</c:v>
                </c:pt>
                <c:pt idx="9069">
                  <c:v>113.932</c:v>
                </c:pt>
                <c:pt idx="9070">
                  <c:v>113.96</c:v>
                </c:pt>
                <c:pt idx="9071">
                  <c:v>113.988</c:v>
                </c:pt>
                <c:pt idx="9072">
                  <c:v>114.01600000000001</c:v>
                </c:pt>
                <c:pt idx="9073">
                  <c:v>114.044</c:v>
                </c:pt>
                <c:pt idx="9074">
                  <c:v>114.072</c:v>
                </c:pt>
                <c:pt idx="9075">
                  <c:v>114.1</c:v>
                </c:pt>
                <c:pt idx="9076">
                  <c:v>114.128</c:v>
                </c:pt>
                <c:pt idx="9077">
                  <c:v>114.15600000000001</c:v>
                </c:pt>
                <c:pt idx="9078">
                  <c:v>114.184</c:v>
                </c:pt>
                <c:pt idx="9079">
                  <c:v>114.212</c:v>
                </c:pt>
                <c:pt idx="9080">
                  <c:v>114.24</c:v>
                </c:pt>
                <c:pt idx="9081">
                  <c:v>114.268</c:v>
                </c:pt>
                <c:pt idx="9082">
                  <c:v>114.29600000000001</c:v>
                </c:pt>
                <c:pt idx="9083">
                  <c:v>114.324</c:v>
                </c:pt>
                <c:pt idx="9084">
                  <c:v>114.352</c:v>
                </c:pt>
                <c:pt idx="9085">
                  <c:v>114.38</c:v>
                </c:pt>
                <c:pt idx="9086">
                  <c:v>114.408</c:v>
                </c:pt>
                <c:pt idx="9087">
                  <c:v>114.43600000000001</c:v>
                </c:pt>
                <c:pt idx="9088">
                  <c:v>114.464</c:v>
                </c:pt>
                <c:pt idx="9089">
                  <c:v>114.492</c:v>
                </c:pt>
                <c:pt idx="9090">
                  <c:v>114.52</c:v>
                </c:pt>
                <c:pt idx="9091">
                  <c:v>114.548</c:v>
                </c:pt>
                <c:pt idx="9092">
                  <c:v>114.57599999999999</c:v>
                </c:pt>
                <c:pt idx="9093">
                  <c:v>114.604</c:v>
                </c:pt>
                <c:pt idx="9094">
                  <c:v>114.63200000000001</c:v>
                </c:pt>
                <c:pt idx="9095">
                  <c:v>114.66</c:v>
                </c:pt>
                <c:pt idx="9096">
                  <c:v>114.688</c:v>
                </c:pt>
                <c:pt idx="9097">
                  <c:v>114.71599999999999</c:v>
                </c:pt>
                <c:pt idx="9098">
                  <c:v>114.744</c:v>
                </c:pt>
                <c:pt idx="9099">
                  <c:v>114.77200000000001</c:v>
                </c:pt>
                <c:pt idx="9100">
                  <c:v>114.8</c:v>
                </c:pt>
                <c:pt idx="9101">
                  <c:v>114.828</c:v>
                </c:pt>
                <c:pt idx="9102">
                  <c:v>114.85599999999999</c:v>
                </c:pt>
                <c:pt idx="9103">
                  <c:v>114.884</c:v>
                </c:pt>
                <c:pt idx="9104">
                  <c:v>114.91200000000001</c:v>
                </c:pt>
                <c:pt idx="9105">
                  <c:v>114.94</c:v>
                </c:pt>
                <c:pt idx="9106">
                  <c:v>114.968</c:v>
                </c:pt>
                <c:pt idx="9107">
                  <c:v>114.996</c:v>
                </c:pt>
                <c:pt idx="9108">
                  <c:v>115.024</c:v>
                </c:pt>
                <c:pt idx="9109">
                  <c:v>115.05200000000001</c:v>
                </c:pt>
                <c:pt idx="9110">
                  <c:v>115.08</c:v>
                </c:pt>
                <c:pt idx="9111">
                  <c:v>115.108</c:v>
                </c:pt>
                <c:pt idx="9112">
                  <c:v>115.136</c:v>
                </c:pt>
                <c:pt idx="9113">
                  <c:v>115.164</c:v>
                </c:pt>
                <c:pt idx="9114">
                  <c:v>115.19199999999999</c:v>
                </c:pt>
                <c:pt idx="9115">
                  <c:v>115.22</c:v>
                </c:pt>
                <c:pt idx="9116">
                  <c:v>115.248</c:v>
                </c:pt>
                <c:pt idx="9117">
                  <c:v>115.276</c:v>
                </c:pt>
                <c:pt idx="9118">
                  <c:v>115.304</c:v>
                </c:pt>
                <c:pt idx="9119">
                  <c:v>115.33199999999999</c:v>
                </c:pt>
                <c:pt idx="9120">
                  <c:v>115.36</c:v>
                </c:pt>
                <c:pt idx="9121">
                  <c:v>115.38800000000001</c:v>
                </c:pt>
                <c:pt idx="9122">
                  <c:v>115.416</c:v>
                </c:pt>
                <c:pt idx="9123">
                  <c:v>115.444</c:v>
                </c:pt>
                <c:pt idx="9124">
                  <c:v>115.47199999999999</c:v>
                </c:pt>
                <c:pt idx="9125">
                  <c:v>115.5</c:v>
                </c:pt>
                <c:pt idx="9126">
                  <c:v>115.52800000000001</c:v>
                </c:pt>
                <c:pt idx="9127">
                  <c:v>115.556</c:v>
                </c:pt>
                <c:pt idx="9128">
                  <c:v>115.584</c:v>
                </c:pt>
                <c:pt idx="9129">
                  <c:v>115.61199999999999</c:v>
                </c:pt>
                <c:pt idx="9130">
                  <c:v>115.64</c:v>
                </c:pt>
                <c:pt idx="9131">
                  <c:v>115.66800000000001</c:v>
                </c:pt>
                <c:pt idx="9132">
                  <c:v>115.696</c:v>
                </c:pt>
                <c:pt idx="9133">
                  <c:v>115.724</c:v>
                </c:pt>
                <c:pt idx="9134">
                  <c:v>115.752</c:v>
                </c:pt>
                <c:pt idx="9135">
                  <c:v>115.78</c:v>
                </c:pt>
                <c:pt idx="9136">
                  <c:v>115.80800000000001</c:v>
                </c:pt>
                <c:pt idx="9137">
                  <c:v>115.836</c:v>
                </c:pt>
                <c:pt idx="9138">
                  <c:v>115.864</c:v>
                </c:pt>
                <c:pt idx="9139">
                  <c:v>115.892</c:v>
                </c:pt>
                <c:pt idx="9140">
                  <c:v>115.92</c:v>
                </c:pt>
                <c:pt idx="9141">
                  <c:v>115.94799999999999</c:v>
                </c:pt>
                <c:pt idx="9142">
                  <c:v>115.976</c:v>
                </c:pt>
                <c:pt idx="9143">
                  <c:v>116.004</c:v>
                </c:pt>
                <c:pt idx="9144">
                  <c:v>116.032</c:v>
                </c:pt>
                <c:pt idx="9145">
                  <c:v>116.06</c:v>
                </c:pt>
                <c:pt idx="9146">
                  <c:v>116.08799999999999</c:v>
                </c:pt>
                <c:pt idx="9147">
                  <c:v>116.116</c:v>
                </c:pt>
                <c:pt idx="9148">
                  <c:v>116.14400000000001</c:v>
                </c:pt>
                <c:pt idx="9149">
                  <c:v>116.172</c:v>
                </c:pt>
                <c:pt idx="9150">
                  <c:v>116.2</c:v>
                </c:pt>
                <c:pt idx="9151">
                  <c:v>116.22799999999999</c:v>
                </c:pt>
                <c:pt idx="9152">
                  <c:v>116.256</c:v>
                </c:pt>
                <c:pt idx="9153">
                  <c:v>116.28400000000001</c:v>
                </c:pt>
                <c:pt idx="9154">
                  <c:v>116.312</c:v>
                </c:pt>
                <c:pt idx="9155">
                  <c:v>116.34</c:v>
                </c:pt>
                <c:pt idx="9156">
                  <c:v>116.36799999999999</c:v>
                </c:pt>
                <c:pt idx="9157">
                  <c:v>116.396</c:v>
                </c:pt>
                <c:pt idx="9158">
                  <c:v>116.42400000000001</c:v>
                </c:pt>
                <c:pt idx="9159">
                  <c:v>116.452</c:v>
                </c:pt>
                <c:pt idx="9160">
                  <c:v>116.48</c:v>
                </c:pt>
                <c:pt idx="9161">
                  <c:v>116.508</c:v>
                </c:pt>
                <c:pt idx="9162">
                  <c:v>116.536</c:v>
                </c:pt>
                <c:pt idx="9163">
                  <c:v>116.56399999999999</c:v>
                </c:pt>
                <c:pt idx="9164">
                  <c:v>116.592</c:v>
                </c:pt>
                <c:pt idx="9165">
                  <c:v>116.62</c:v>
                </c:pt>
                <c:pt idx="9166">
                  <c:v>116.648</c:v>
                </c:pt>
                <c:pt idx="9167">
                  <c:v>116.676</c:v>
                </c:pt>
                <c:pt idx="9168">
                  <c:v>116.70399999999999</c:v>
                </c:pt>
                <c:pt idx="9169">
                  <c:v>116.732</c:v>
                </c:pt>
                <c:pt idx="9170">
                  <c:v>116.76</c:v>
                </c:pt>
                <c:pt idx="9171">
                  <c:v>116.788</c:v>
                </c:pt>
                <c:pt idx="9172">
                  <c:v>116.816</c:v>
                </c:pt>
                <c:pt idx="9173">
                  <c:v>116.84399999999999</c:v>
                </c:pt>
                <c:pt idx="9174">
                  <c:v>116.872</c:v>
                </c:pt>
                <c:pt idx="9175">
                  <c:v>116.9</c:v>
                </c:pt>
                <c:pt idx="9176">
                  <c:v>116.928</c:v>
                </c:pt>
                <c:pt idx="9177">
                  <c:v>116.956</c:v>
                </c:pt>
                <c:pt idx="9178">
                  <c:v>116.98399999999999</c:v>
                </c:pt>
                <c:pt idx="9179">
                  <c:v>117.012</c:v>
                </c:pt>
                <c:pt idx="9180">
                  <c:v>117.04</c:v>
                </c:pt>
                <c:pt idx="9181">
                  <c:v>117.068</c:v>
                </c:pt>
                <c:pt idx="9182">
                  <c:v>117.096</c:v>
                </c:pt>
                <c:pt idx="9183">
                  <c:v>117.124</c:v>
                </c:pt>
                <c:pt idx="9184">
                  <c:v>117.152</c:v>
                </c:pt>
                <c:pt idx="9185">
                  <c:v>117.18</c:v>
                </c:pt>
                <c:pt idx="9186">
                  <c:v>117.208</c:v>
                </c:pt>
                <c:pt idx="9187">
                  <c:v>117.236</c:v>
                </c:pt>
                <c:pt idx="9188">
                  <c:v>117.264</c:v>
                </c:pt>
                <c:pt idx="9189">
                  <c:v>117.292</c:v>
                </c:pt>
                <c:pt idx="9190">
                  <c:v>117.32</c:v>
                </c:pt>
                <c:pt idx="9191">
                  <c:v>117.348</c:v>
                </c:pt>
                <c:pt idx="9192">
                  <c:v>117.376</c:v>
                </c:pt>
                <c:pt idx="9193">
                  <c:v>117.404</c:v>
                </c:pt>
                <c:pt idx="9194">
                  <c:v>117.432</c:v>
                </c:pt>
                <c:pt idx="9195">
                  <c:v>117.46</c:v>
                </c:pt>
                <c:pt idx="9196">
                  <c:v>117.488</c:v>
                </c:pt>
                <c:pt idx="9197">
                  <c:v>117.51600000000001</c:v>
                </c:pt>
                <c:pt idx="9198">
                  <c:v>117.544</c:v>
                </c:pt>
                <c:pt idx="9199">
                  <c:v>117.572</c:v>
                </c:pt>
                <c:pt idx="9200">
                  <c:v>117.6</c:v>
                </c:pt>
                <c:pt idx="9201">
                  <c:v>117.628</c:v>
                </c:pt>
                <c:pt idx="9202">
                  <c:v>117.65600000000001</c:v>
                </c:pt>
                <c:pt idx="9203">
                  <c:v>117.684</c:v>
                </c:pt>
                <c:pt idx="9204">
                  <c:v>117.712</c:v>
                </c:pt>
                <c:pt idx="9205">
                  <c:v>117.74</c:v>
                </c:pt>
                <c:pt idx="9206">
                  <c:v>117.768</c:v>
                </c:pt>
                <c:pt idx="9207">
                  <c:v>117.79600000000001</c:v>
                </c:pt>
                <c:pt idx="9208">
                  <c:v>117.824</c:v>
                </c:pt>
                <c:pt idx="9209">
                  <c:v>117.852</c:v>
                </c:pt>
                <c:pt idx="9210">
                  <c:v>117.88</c:v>
                </c:pt>
                <c:pt idx="9211">
                  <c:v>117.908</c:v>
                </c:pt>
                <c:pt idx="9212">
                  <c:v>117.93600000000001</c:v>
                </c:pt>
                <c:pt idx="9213">
                  <c:v>117.964</c:v>
                </c:pt>
                <c:pt idx="9214">
                  <c:v>117.992</c:v>
                </c:pt>
                <c:pt idx="9215">
                  <c:v>118.02</c:v>
                </c:pt>
                <c:pt idx="9216">
                  <c:v>118.048</c:v>
                </c:pt>
                <c:pt idx="9217">
                  <c:v>118.07599999999999</c:v>
                </c:pt>
                <c:pt idx="9218">
                  <c:v>118.104</c:v>
                </c:pt>
                <c:pt idx="9219">
                  <c:v>118.13200000000001</c:v>
                </c:pt>
                <c:pt idx="9220">
                  <c:v>118.16</c:v>
                </c:pt>
                <c:pt idx="9221">
                  <c:v>118.188</c:v>
                </c:pt>
                <c:pt idx="9222">
                  <c:v>118.21599999999999</c:v>
                </c:pt>
                <c:pt idx="9223">
                  <c:v>118.244</c:v>
                </c:pt>
                <c:pt idx="9224">
                  <c:v>118.27200000000001</c:v>
                </c:pt>
                <c:pt idx="9225">
                  <c:v>118.3</c:v>
                </c:pt>
                <c:pt idx="9226">
                  <c:v>118.328</c:v>
                </c:pt>
                <c:pt idx="9227">
                  <c:v>118.35599999999999</c:v>
                </c:pt>
                <c:pt idx="9228">
                  <c:v>118.384</c:v>
                </c:pt>
                <c:pt idx="9229">
                  <c:v>118.41200000000001</c:v>
                </c:pt>
                <c:pt idx="9230">
                  <c:v>118.44</c:v>
                </c:pt>
                <c:pt idx="9231">
                  <c:v>118.468</c:v>
                </c:pt>
                <c:pt idx="9232">
                  <c:v>118.496</c:v>
                </c:pt>
                <c:pt idx="9233">
                  <c:v>118.524</c:v>
                </c:pt>
                <c:pt idx="9234">
                  <c:v>118.55200000000001</c:v>
                </c:pt>
                <c:pt idx="9235">
                  <c:v>118.58</c:v>
                </c:pt>
                <c:pt idx="9236">
                  <c:v>118.608</c:v>
                </c:pt>
                <c:pt idx="9237">
                  <c:v>118.636</c:v>
                </c:pt>
                <c:pt idx="9238">
                  <c:v>118.664</c:v>
                </c:pt>
                <c:pt idx="9239">
                  <c:v>118.69199999999999</c:v>
                </c:pt>
                <c:pt idx="9240">
                  <c:v>118.72</c:v>
                </c:pt>
                <c:pt idx="9241">
                  <c:v>118.748</c:v>
                </c:pt>
                <c:pt idx="9242">
                  <c:v>118.776</c:v>
                </c:pt>
                <c:pt idx="9243">
                  <c:v>118.804</c:v>
                </c:pt>
                <c:pt idx="9244">
                  <c:v>118.83199999999999</c:v>
                </c:pt>
                <c:pt idx="9245">
                  <c:v>118.86</c:v>
                </c:pt>
                <c:pt idx="9246">
                  <c:v>118.88800000000001</c:v>
                </c:pt>
                <c:pt idx="9247">
                  <c:v>118.916</c:v>
                </c:pt>
                <c:pt idx="9248">
                  <c:v>118.944</c:v>
                </c:pt>
                <c:pt idx="9249">
                  <c:v>118.97199999999999</c:v>
                </c:pt>
                <c:pt idx="9250">
                  <c:v>119</c:v>
                </c:pt>
                <c:pt idx="9251">
                  <c:v>119.02800000000001</c:v>
                </c:pt>
                <c:pt idx="9252">
                  <c:v>119.056</c:v>
                </c:pt>
                <c:pt idx="9253">
                  <c:v>119.084</c:v>
                </c:pt>
                <c:pt idx="9254">
                  <c:v>119.11199999999999</c:v>
                </c:pt>
                <c:pt idx="9255">
                  <c:v>119.14</c:v>
                </c:pt>
                <c:pt idx="9256">
                  <c:v>119.16800000000001</c:v>
                </c:pt>
                <c:pt idx="9257">
                  <c:v>119.196</c:v>
                </c:pt>
                <c:pt idx="9258">
                  <c:v>119.224</c:v>
                </c:pt>
                <c:pt idx="9259">
                  <c:v>119.252</c:v>
                </c:pt>
                <c:pt idx="9260">
                  <c:v>119.28</c:v>
                </c:pt>
                <c:pt idx="9261">
                  <c:v>119.30800000000001</c:v>
                </c:pt>
                <c:pt idx="9262">
                  <c:v>119.336</c:v>
                </c:pt>
                <c:pt idx="9263">
                  <c:v>119.364</c:v>
                </c:pt>
                <c:pt idx="9264">
                  <c:v>119.392</c:v>
                </c:pt>
                <c:pt idx="9265">
                  <c:v>119.42</c:v>
                </c:pt>
                <c:pt idx="9266">
                  <c:v>119.44799999999999</c:v>
                </c:pt>
                <c:pt idx="9267">
                  <c:v>119.476</c:v>
                </c:pt>
                <c:pt idx="9268">
                  <c:v>119.504</c:v>
                </c:pt>
                <c:pt idx="9269">
                  <c:v>119.532</c:v>
                </c:pt>
                <c:pt idx="9270">
                  <c:v>119.56</c:v>
                </c:pt>
                <c:pt idx="9271">
                  <c:v>119.58799999999999</c:v>
                </c:pt>
                <c:pt idx="9272">
                  <c:v>119.616</c:v>
                </c:pt>
                <c:pt idx="9273">
                  <c:v>119.64400000000001</c:v>
                </c:pt>
                <c:pt idx="9274">
                  <c:v>119.672</c:v>
                </c:pt>
                <c:pt idx="9275">
                  <c:v>119.7</c:v>
                </c:pt>
                <c:pt idx="9276">
                  <c:v>119.72799999999999</c:v>
                </c:pt>
                <c:pt idx="9277">
                  <c:v>119.756</c:v>
                </c:pt>
                <c:pt idx="9278">
                  <c:v>119.78400000000001</c:v>
                </c:pt>
                <c:pt idx="9279">
                  <c:v>119.812</c:v>
                </c:pt>
                <c:pt idx="9280">
                  <c:v>119.84</c:v>
                </c:pt>
                <c:pt idx="9281">
                  <c:v>119.86799999999999</c:v>
                </c:pt>
                <c:pt idx="9282">
                  <c:v>119.896</c:v>
                </c:pt>
                <c:pt idx="9283">
                  <c:v>119.92400000000001</c:v>
                </c:pt>
                <c:pt idx="9284">
                  <c:v>119.952</c:v>
                </c:pt>
                <c:pt idx="9285">
                  <c:v>119.98</c:v>
                </c:pt>
                <c:pt idx="9286">
                  <c:v>120.008</c:v>
                </c:pt>
                <c:pt idx="9287">
                  <c:v>120.036</c:v>
                </c:pt>
                <c:pt idx="9288">
                  <c:v>120.06399999999999</c:v>
                </c:pt>
                <c:pt idx="9289">
                  <c:v>120.092</c:v>
                </c:pt>
                <c:pt idx="9290">
                  <c:v>120.12</c:v>
                </c:pt>
                <c:pt idx="9291">
                  <c:v>120.148</c:v>
                </c:pt>
                <c:pt idx="9292">
                  <c:v>120.176</c:v>
                </c:pt>
                <c:pt idx="9293">
                  <c:v>120.20399999999999</c:v>
                </c:pt>
                <c:pt idx="9294">
                  <c:v>120.232</c:v>
                </c:pt>
                <c:pt idx="9295">
                  <c:v>120.26</c:v>
                </c:pt>
                <c:pt idx="9296">
                  <c:v>120.288</c:v>
                </c:pt>
                <c:pt idx="9297">
                  <c:v>120.316</c:v>
                </c:pt>
                <c:pt idx="9298">
                  <c:v>120.34399999999999</c:v>
                </c:pt>
                <c:pt idx="9299">
                  <c:v>120.372</c:v>
                </c:pt>
                <c:pt idx="9300">
                  <c:v>120.4</c:v>
                </c:pt>
                <c:pt idx="9301">
                  <c:v>120.428</c:v>
                </c:pt>
                <c:pt idx="9302">
                  <c:v>120.456</c:v>
                </c:pt>
                <c:pt idx="9303">
                  <c:v>120.48399999999999</c:v>
                </c:pt>
                <c:pt idx="9304">
                  <c:v>120.512</c:v>
                </c:pt>
                <c:pt idx="9305">
                  <c:v>120.54</c:v>
                </c:pt>
                <c:pt idx="9306">
                  <c:v>120.568</c:v>
                </c:pt>
                <c:pt idx="9307">
                  <c:v>120.596</c:v>
                </c:pt>
                <c:pt idx="9308">
                  <c:v>120.624</c:v>
                </c:pt>
                <c:pt idx="9309">
                  <c:v>120.652</c:v>
                </c:pt>
                <c:pt idx="9310">
                  <c:v>120.68</c:v>
                </c:pt>
                <c:pt idx="9311">
                  <c:v>120.708</c:v>
                </c:pt>
                <c:pt idx="9312">
                  <c:v>120.736</c:v>
                </c:pt>
                <c:pt idx="9313">
                  <c:v>120.764</c:v>
                </c:pt>
                <c:pt idx="9314">
                  <c:v>120.792</c:v>
                </c:pt>
                <c:pt idx="9315">
                  <c:v>120.82</c:v>
                </c:pt>
                <c:pt idx="9316">
                  <c:v>120.848</c:v>
                </c:pt>
                <c:pt idx="9317">
                  <c:v>120.876</c:v>
                </c:pt>
                <c:pt idx="9318">
                  <c:v>120.904</c:v>
                </c:pt>
                <c:pt idx="9319">
                  <c:v>120.932</c:v>
                </c:pt>
                <c:pt idx="9320">
                  <c:v>120.96</c:v>
                </c:pt>
                <c:pt idx="9321">
                  <c:v>120.988</c:v>
                </c:pt>
                <c:pt idx="9322">
                  <c:v>121.01600000000001</c:v>
                </c:pt>
                <c:pt idx="9323">
                  <c:v>121.044</c:v>
                </c:pt>
                <c:pt idx="9324">
                  <c:v>121.072</c:v>
                </c:pt>
                <c:pt idx="9325">
                  <c:v>121.1</c:v>
                </c:pt>
                <c:pt idx="9326">
                  <c:v>121.128</c:v>
                </c:pt>
                <c:pt idx="9327">
                  <c:v>121.15600000000001</c:v>
                </c:pt>
                <c:pt idx="9328">
                  <c:v>121.184</c:v>
                </c:pt>
                <c:pt idx="9329">
                  <c:v>121.212</c:v>
                </c:pt>
                <c:pt idx="9330">
                  <c:v>121.24</c:v>
                </c:pt>
                <c:pt idx="9331">
                  <c:v>121.268</c:v>
                </c:pt>
                <c:pt idx="9332">
                  <c:v>121.29600000000001</c:v>
                </c:pt>
                <c:pt idx="9333">
                  <c:v>121.324</c:v>
                </c:pt>
                <c:pt idx="9334">
                  <c:v>121.352</c:v>
                </c:pt>
                <c:pt idx="9335">
                  <c:v>121.38</c:v>
                </c:pt>
                <c:pt idx="9336">
                  <c:v>121.408</c:v>
                </c:pt>
                <c:pt idx="9337">
                  <c:v>121.43600000000001</c:v>
                </c:pt>
                <c:pt idx="9338">
                  <c:v>121.464</c:v>
                </c:pt>
                <c:pt idx="9339">
                  <c:v>121.492</c:v>
                </c:pt>
                <c:pt idx="9340">
                  <c:v>121.52</c:v>
                </c:pt>
                <c:pt idx="9341">
                  <c:v>121.548</c:v>
                </c:pt>
                <c:pt idx="9342">
                  <c:v>121.57599999999999</c:v>
                </c:pt>
                <c:pt idx="9343">
                  <c:v>121.604</c:v>
                </c:pt>
                <c:pt idx="9344">
                  <c:v>121.63200000000001</c:v>
                </c:pt>
                <c:pt idx="9345">
                  <c:v>121.66</c:v>
                </c:pt>
                <c:pt idx="9346">
                  <c:v>121.688</c:v>
                </c:pt>
                <c:pt idx="9347">
                  <c:v>121.71599999999999</c:v>
                </c:pt>
                <c:pt idx="9348">
                  <c:v>121.744</c:v>
                </c:pt>
                <c:pt idx="9349">
                  <c:v>121.77200000000001</c:v>
                </c:pt>
                <c:pt idx="9350">
                  <c:v>121.8</c:v>
                </c:pt>
                <c:pt idx="9351">
                  <c:v>121.828</c:v>
                </c:pt>
                <c:pt idx="9352">
                  <c:v>121.85599999999999</c:v>
                </c:pt>
                <c:pt idx="9353">
                  <c:v>121.884</c:v>
                </c:pt>
                <c:pt idx="9354">
                  <c:v>121.91200000000001</c:v>
                </c:pt>
                <c:pt idx="9355">
                  <c:v>121.94</c:v>
                </c:pt>
                <c:pt idx="9356">
                  <c:v>121.968</c:v>
                </c:pt>
                <c:pt idx="9357">
                  <c:v>121.996</c:v>
                </c:pt>
                <c:pt idx="9358">
                  <c:v>122.024</c:v>
                </c:pt>
                <c:pt idx="9359">
                  <c:v>122.05200000000001</c:v>
                </c:pt>
                <c:pt idx="9360">
                  <c:v>122.08</c:v>
                </c:pt>
                <c:pt idx="9361">
                  <c:v>122.108</c:v>
                </c:pt>
                <c:pt idx="9362">
                  <c:v>122.136</c:v>
                </c:pt>
                <c:pt idx="9363">
                  <c:v>122.164</c:v>
                </c:pt>
                <c:pt idx="9364">
                  <c:v>122.19199999999999</c:v>
                </c:pt>
                <c:pt idx="9365">
                  <c:v>122.22</c:v>
                </c:pt>
                <c:pt idx="9366">
                  <c:v>122.248</c:v>
                </c:pt>
                <c:pt idx="9367">
                  <c:v>122.276</c:v>
                </c:pt>
                <c:pt idx="9368">
                  <c:v>122.304</c:v>
                </c:pt>
                <c:pt idx="9369">
                  <c:v>122.33199999999999</c:v>
                </c:pt>
                <c:pt idx="9370">
                  <c:v>122.36</c:v>
                </c:pt>
                <c:pt idx="9371">
                  <c:v>122.38800000000001</c:v>
                </c:pt>
                <c:pt idx="9372">
                  <c:v>122.416</c:v>
                </c:pt>
                <c:pt idx="9373">
                  <c:v>122.444</c:v>
                </c:pt>
                <c:pt idx="9374">
                  <c:v>122.47199999999999</c:v>
                </c:pt>
                <c:pt idx="9375">
                  <c:v>122.5</c:v>
                </c:pt>
                <c:pt idx="9376">
                  <c:v>122.52800000000001</c:v>
                </c:pt>
                <c:pt idx="9377">
                  <c:v>122.556</c:v>
                </c:pt>
                <c:pt idx="9378">
                  <c:v>122.584</c:v>
                </c:pt>
                <c:pt idx="9379">
                  <c:v>122.61199999999999</c:v>
                </c:pt>
                <c:pt idx="9380">
                  <c:v>122.64</c:v>
                </c:pt>
                <c:pt idx="9381">
                  <c:v>122.66800000000001</c:v>
                </c:pt>
                <c:pt idx="9382">
                  <c:v>122.696</c:v>
                </c:pt>
                <c:pt idx="9383">
                  <c:v>122.724</c:v>
                </c:pt>
                <c:pt idx="9384">
                  <c:v>122.752</c:v>
                </c:pt>
                <c:pt idx="9385">
                  <c:v>122.78</c:v>
                </c:pt>
                <c:pt idx="9386">
                  <c:v>122.80800000000001</c:v>
                </c:pt>
                <c:pt idx="9387">
                  <c:v>122.836</c:v>
                </c:pt>
                <c:pt idx="9388">
                  <c:v>122.864</c:v>
                </c:pt>
                <c:pt idx="9389">
                  <c:v>122.892</c:v>
                </c:pt>
                <c:pt idx="9390">
                  <c:v>122.92</c:v>
                </c:pt>
                <c:pt idx="9391">
                  <c:v>122.94799999999999</c:v>
                </c:pt>
                <c:pt idx="9392">
                  <c:v>122.976</c:v>
                </c:pt>
                <c:pt idx="9393">
                  <c:v>123.004</c:v>
                </c:pt>
                <c:pt idx="9394">
                  <c:v>123.032</c:v>
                </c:pt>
                <c:pt idx="9395">
                  <c:v>123.06</c:v>
                </c:pt>
                <c:pt idx="9396">
                  <c:v>123.08799999999999</c:v>
                </c:pt>
                <c:pt idx="9397">
                  <c:v>123.116</c:v>
                </c:pt>
                <c:pt idx="9398">
                  <c:v>123.14400000000001</c:v>
                </c:pt>
                <c:pt idx="9399">
                  <c:v>123.172</c:v>
                </c:pt>
                <c:pt idx="9400">
                  <c:v>123.2</c:v>
                </c:pt>
                <c:pt idx="9401">
                  <c:v>123.22799999999999</c:v>
                </c:pt>
                <c:pt idx="9402">
                  <c:v>123.256</c:v>
                </c:pt>
                <c:pt idx="9403">
                  <c:v>123.28400000000001</c:v>
                </c:pt>
                <c:pt idx="9404">
                  <c:v>123.312</c:v>
                </c:pt>
                <c:pt idx="9405">
                  <c:v>123.34</c:v>
                </c:pt>
                <c:pt idx="9406">
                  <c:v>123.36799999999999</c:v>
                </c:pt>
                <c:pt idx="9407">
                  <c:v>123.396</c:v>
                </c:pt>
                <c:pt idx="9408">
                  <c:v>123.42400000000001</c:v>
                </c:pt>
                <c:pt idx="9409">
                  <c:v>123.452</c:v>
                </c:pt>
                <c:pt idx="9410">
                  <c:v>123.48</c:v>
                </c:pt>
                <c:pt idx="9411">
                  <c:v>123.508</c:v>
                </c:pt>
                <c:pt idx="9412">
                  <c:v>123.536</c:v>
                </c:pt>
                <c:pt idx="9413">
                  <c:v>123.56399999999999</c:v>
                </c:pt>
                <c:pt idx="9414">
                  <c:v>123.592</c:v>
                </c:pt>
                <c:pt idx="9415">
                  <c:v>123.62</c:v>
                </c:pt>
                <c:pt idx="9416">
                  <c:v>123.648</c:v>
                </c:pt>
                <c:pt idx="9417">
                  <c:v>123.676</c:v>
                </c:pt>
                <c:pt idx="9418">
                  <c:v>123.70399999999999</c:v>
                </c:pt>
                <c:pt idx="9419">
                  <c:v>123.732</c:v>
                </c:pt>
                <c:pt idx="9420">
                  <c:v>123.76</c:v>
                </c:pt>
                <c:pt idx="9421">
                  <c:v>123.788</c:v>
                </c:pt>
                <c:pt idx="9422">
                  <c:v>123.816</c:v>
                </c:pt>
                <c:pt idx="9423">
                  <c:v>123.84399999999999</c:v>
                </c:pt>
                <c:pt idx="9424">
                  <c:v>123.872</c:v>
                </c:pt>
                <c:pt idx="9425">
                  <c:v>123.9</c:v>
                </c:pt>
                <c:pt idx="9426">
                  <c:v>123.928</c:v>
                </c:pt>
                <c:pt idx="9427">
                  <c:v>123.956</c:v>
                </c:pt>
                <c:pt idx="9428">
                  <c:v>123.98399999999999</c:v>
                </c:pt>
                <c:pt idx="9429">
                  <c:v>124.012</c:v>
                </c:pt>
                <c:pt idx="9430">
                  <c:v>124.04</c:v>
                </c:pt>
                <c:pt idx="9431">
                  <c:v>124.068</c:v>
                </c:pt>
                <c:pt idx="9432">
                  <c:v>124.096</c:v>
                </c:pt>
                <c:pt idx="9433">
                  <c:v>124.124</c:v>
                </c:pt>
                <c:pt idx="9434">
                  <c:v>124.152</c:v>
                </c:pt>
                <c:pt idx="9435">
                  <c:v>124.18</c:v>
                </c:pt>
                <c:pt idx="9436">
                  <c:v>124.208</c:v>
                </c:pt>
                <c:pt idx="9437">
                  <c:v>124.236</c:v>
                </c:pt>
                <c:pt idx="9438">
                  <c:v>124.264</c:v>
                </c:pt>
                <c:pt idx="9439">
                  <c:v>124.292</c:v>
                </c:pt>
                <c:pt idx="9440">
                  <c:v>124.32</c:v>
                </c:pt>
                <c:pt idx="9441">
                  <c:v>124.348</c:v>
                </c:pt>
                <c:pt idx="9442">
                  <c:v>124.376</c:v>
                </c:pt>
                <c:pt idx="9443">
                  <c:v>124.404</c:v>
                </c:pt>
                <c:pt idx="9444">
                  <c:v>124.432</c:v>
                </c:pt>
                <c:pt idx="9445">
                  <c:v>124.46</c:v>
                </c:pt>
                <c:pt idx="9446">
                  <c:v>124.488</c:v>
                </c:pt>
                <c:pt idx="9447">
                  <c:v>124.51600000000001</c:v>
                </c:pt>
                <c:pt idx="9448">
                  <c:v>124.544</c:v>
                </c:pt>
                <c:pt idx="9449">
                  <c:v>124.572</c:v>
                </c:pt>
                <c:pt idx="9450">
                  <c:v>124.6</c:v>
                </c:pt>
                <c:pt idx="9451">
                  <c:v>124.628</c:v>
                </c:pt>
                <c:pt idx="9452">
                  <c:v>124.65600000000001</c:v>
                </c:pt>
                <c:pt idx="9453">
                  <c:v>124.684</c:v>
                </c:pt>
                <c:pt idx="9454">
                  <c:v>124.712</c:v>
                </c:pt>
                <c:pt idx="9455">
                  <c:v>124.74</c:v>
                </c:pt>
                <c:pt idx="9456">
                  <c:v>124.768</c:v>
                </c:pt>
                <c:pt idx="9457">
                  <c:v>124.79600000000001</c:v>
                </c:pt>
                <c:pt idx="9458">
                  <c:v>124.824</c:v>
                </c:pt>
                <c:pt idx="9459">
                  <c:v>124.852</c:v>
                </c:pt>
                <c:pt idx="9460">
                  <c:v>124.88</c:v>
                </c:pt>
                <c:pt idx="9461">
                  <c:v>124.908</c:v>
                </c:pt>
                <c:pt idx="9462">
                  <c:v>124.93600000000001</c:v>
                </c:pt>
                <c:pt idx="9463">
                  <c:v>124.964</c:v>
                </c:pt>
                <c:pt idx="9464">
                  <c:v>124.992</c:v>
                </c:pt>
                <c:pt idx="9465">
                  <c:v>125.02</c:v>
                </c:pt>
                <c:pt idx="9466">
                  <c:v>125.048</c:v>
                </c:pt>
                <c:pt idx="9467">
                  <c:v>125.07599999999999</c:v>
                </c:pt>
                <c:pt idx="9468">
                  <c:v>125.104</c:v>
                </c:pt>
                <c:pt idx="9469">
                  <c:v>125.13200000000001</c:v>
                </c:pt>
                <c:pt idx="9470">
                  <c:v>125.16</c:v>
                </c:pt>
                <c:pt idx="9471">
                  <c:v>125.188</c:v>
                </c:pt>
                <c:pt idx="9472">
                  <c:v>125.21599999999999</c:v>
                </c:pt>
                <c:pt idx="9473">
                  <c:v>125.244</c:v>
                </c:pt>
                <c:pt idx="9474">
                  <c:v>125.27200000000001</c:v>
                </c:pt>
                <c:pt idx="9475">
                  <c:v>125.3</c:v>
                </c:pt>
                <c:pt idx="9476">
                  <c:v>125.328</c:v>
                </c:pt>
                <c:pt idx="9477">
                  <c:v>125.35599999999999</c:v>
                </c:pt>
                <c:pt idx="9478">
                  <c:v>125.384</c:v>
                </c:pt>
                <c:pt idx="9479">
                  <c:v>125.41200000000001</c:v>
                </c:pt>
                <c:pt idx="9480">
                  <c:v>125.44</c:v>
                </c:pt>
                <c:pt idx="9481">
                  <c:v>125.468</c:v>
                </c:pt>
                <c:pt idx="9482">
                  <c:v>125.496</c:v>
                </c:pt>
                <c:pt idx="9483">
                  <c:v>125.524</c:v>
                </c:pt>
                <c:pt idx="9484">
                  <c:v>125.55200000000001</c:v>
                </c:pt>
                <c:pt idx="9485">
                  <c:v>125.58</c:v>
                </c:pt>
                <c:pt idx="9486">
                  <c:v>125.608</c:v>
                </c:pt>
                <c:pt idx="9487">
                  <c:v>125.636</c:v>
                </c:pt>
                <c:pt idx="9488">
                  <c:v>125.664</c:v>
                </c:pt>
                <c:pt idx="9489">
                  <c:v>125.69199999999999</c:v>
                </c:pt>
                <c:pt idx="9490">
                  <c:v>125.72</c:v>
                </c:pt>
                <c:pt idx="9491">
                  <c:v>125.748</c:v>
                </c:pt>
                <c:pt idx="9492">
                  <c:v>125.776</c:v>
                </c:pt>
                <c:pt idx="9493">
                  <c:v>125.804</c:v>
                </c:pt>
                <c:pt idx="9494">
                  <c:v>125.83199999999999</c:v>
                </c:pt>
                <c:pt idx="9495">
                  <c:v>125.86</c:v>
                </c:pt>
                <c:pt idx="9496">
                  <c:v>125.88800000000001</c:v>
                </c:pt>
                <c:pt idx="9497">
                  <c:v>125.916</c:v>
                </c:pt>
                <c:pt idx="9498">
                  <c:v>125.944</c:v>
                </c:pt>
                <c:pt idx="9499">
                  <c:v>125.97199999999999</c:v>
                </c:pt>
                <c:pt idx="9500">
                  <c:v>126</c:v>
                </c:pt>
                <c:pt idx="9501">
                  <c:v>126.02800000000001</c:v>
                </c:pt>
                <c:pt idx="9502">
                  <c:v>126.056</c:v>
                </c:pt>
                <c:pt idx="9503">
                  <c:v>126.084</c:v>
                </c:pt>
                <c:pt idx="9504">
                  <c:v>126.11199999999999</c:v>
                </c:pt>
                <c:pt idx="9505">
                  <c:v>126.14</c:v>
                </c:pt>
                <c:pt idx="9506">
                  <c:v>126.16800000000001</c:v>
                </c:pt>
                <c:pt idx="9507">
                  <c:v>126.196</c:v>
                </c:pt>
                <c:pt idx="9508">
                  <c:v>126.224</c:v>
                </c:pt>
                <c:pt idx="9509">
                  <c:v>126.252</c:v>
                </c:pt>
                <c:pt idx="9510">
                  <c:v>126.28</c:v>
                </c:pt>
                <c:pt idx="9511">
                  <c:v>126.30800000000001</c:v>
                </c:pt>
                <c:pt idx="9512">
                  <c:v>126.336</c:v>
                </c:pt>
                <c:pt idx="9513">
                  <c:v>126.364</c:v>
                </c:pt>
                <c:pt idx="9514">
                  <c:v>126.392</c:v>
                </c:pt>
                <c:pt idx="9515">
                  <c:v>126.42</c:v>
                </c:pt>
                <c:pt idx="9516">
                  <c:v>126.44799999999999</c:v>
                </c:pt>
                <c:pt idx="9517">
                  <c:v>126.476</c:v>
                </c:pt>
                <c:pt idx="9518">
                  <c:v>126.504</c:v>
                </c:pt>
                <c:pt idx="9519">
                  <c:v>126.532</c:v>
                </c:pt>
                <c:pt idx="9520">
                  <c:v>126.56</c:v>
                </c:pt>
                <c:pt idx="9521">
                  <c:v>126.58799999999999</c:v>
                </c:pt>
                <c:pt idx="9522">
                  <c:v>126.616</c:v>
                </c:pt>
                <c:pt idx="9523">
                  <c:v>126.64400000000001</c:v>
                </c:pt>
                <c:pt idx="9524">
                  <c:v>126.672</c:v>
                </c:pt>
                <c:pt idx="9525">
                  <c:v>126.7</c:v>
                </c:pt>
                <c:pt idx="9526">
                  <c:v>126.72799999999999</c:v>
                </c:pt>
                <c:pt idx="9527">
                  <c:v>126.756</c:v>
                </c:pt>
                <c:pt idx="9528">
                  <c:v>126.78400000000001</c:v>
                </c:pt>
                <c:pt idx="9529">
                  <c:v>126.812</c:v>
                </c:pt>
                <c:pt idx="9530">
                  <c:v>126.84</c:v>
                </c:pt>
                <c:pt idx="9531">
                  <c:v>126.86799999999999</c:v>
                </c:pt>
                <c:pt idx="9532">
                  <c:v>126.896</c:v>
                </c:pt>
                <c:pt idx="9533">
                  <c:v>126.92400000000001</c:v>
                </c:pt>
                <c:pt idx="9534">
                  <c:v>126.952</c:v>
                </c:pt>
                <c:pt idx="9535">
                  <c:v>126.98</c:v>
                </c:pt>
                <c:pt idx="9536">
                  <c:v>127.008</c:v>
                </c:pt>
                <c:pt idx="9537">
                  <c:v>127.036</c:v>
                </c:pt>
                <c:pt idx="9538">
                  <c:v>127.06399999999999</c:v>
                </c:pt>
                <c:pt idx="9539">
                  <c:v>127.092</c:v>
                </c:pt>
                <c:pt idx="9540">
                  <c:v>127.12</c:v>
                </c:pt>
                <c:pt idx="9541">
                  <c:v>127.148</c:v>
                </c:pt>
                <c:pt idx="9542">
                  <c:v>127.176</c:v>
                </c:pt>
                <c:pt idx="9543">
                  <c:v>127.20399999999999</c:v>
                </c:pt>
                <c:pt idx="9544">
                  <c:v>127.232</c:v>
                </c:pt>
                <c:pt idx="9545">
                  <c:v>127.26</c:v>
                </c:pt>
                <c:pt idx="9546">
                  <c:v>127.288</c:v>
                </c:pt>
                <c:pt idx="9547">
                  <c:v>127.316</c:v>
                </c:pt>
                <c:pt idx="9548">
                  <c:v>127.34399999999999</c:v>
                </c:pt>
                <c:pt idx="9549">
                  <c:v>127.372</c:v>
                </c:pt>
                <c:pt idx="9550">
                  <c:v>127.4</c:v>
                </c:pt>
                <c:pt idx="9551">
                  <c:v>127.428</c:v>
                </c:pt>
                <c:pt idx="9552">
                  <c:v>127.456</c:v>
                </c:pt>
                <c:pt idx="9553">
                  <c:v>127.48399999999999</c:v>
                </c:pt>
                <c:pt idx="9554">
                  <c:v>127.512</c:v>
                </c:pt>
                <c:pt idx="9555">
                  <c:v>127.54</c:v>
                </c:pt>
                <c:pt idx="9556">
                  <c:v>127.568</c:v>
                </c:pt>
                <c:pt idx="9557">
                  <c:v>127.596</c:v>
                </c:pt>
                <c:pt idx="9558">
                  <c:v>127.624</c:v>
                </c:pt>
                <c:pt idx="9559">
                  <c:v>127.652</c:v>
                </c:pt>
                <c:pt idx="9560">
                  <c:v>127.68</c:v>
                </c:pt>
                <c:pt idx="9561">
                  <c:v>127.708</c:v>
                </c:pt>
                <c:pt idx="9562">
                  <c:v>127.736</c:v>
                </c:pt>
                <c:pt idx="9563">
                  <c:v>127.764</c:v>
                </c:pt>
                <c:pt idx="9564">
                  <c:v>127.792</c:v>
                </c:pt>
                <c:pt idx="9565">
                  <c:v>127.82</c:v>
                </c:pt>
                <c:pt idx="9566">
                  <c:v>127.848</c:v>
                </c:pt>
                <c:pt idx="9567">
                  <c:v>127.876</c:v>
                </c:pt>
                <c:pt idx="9568">
                  <c:v>127.904</c:v>
                </c:pt>
                <c:pt idx="9569">
                  <c:v>127.932</c:v>
                </c:pt>
                <c:pt idx="9570">
                  <c:v>127.96</c:v>
                </c:pt>
                <c:pt idx="9571">
                  <c:v>127.988</c:v>
                </c:pt>
                <c:pt idx="9572">
                  <c:v>128.01599999999999</c:v>
                </c:pt>
                <c:pt idx="9573">
                  <c:v>128.04400000000001</c:v>
                </c:pt>
                <c:pt idx="9574">
                  <c:v>128.072</c:v>
                </c:pt>
                <c:pt idx="9575">
                  <c:v>128.1</c:v>
                </c:pt>
                <c:pt idx="9576">
                  <c:v>128.12799999999999</c:v>
                </c:pt>
                <c:pt idx="9577">
                  <c:v>128.15600000000001</c:v>
                </c:pt>
                <c:pt idx="9578">
                  <c:v>128.184</c:v>
                </c:pt>
                <c:pt idx="9579">
                  <c:v>128.21199999999999</c:v>
                </c:pt>
                <c:pt idx="9580">
                  <c:v>128.24</c:v>
                </c:pt>
                <c:pt idx="9581">
                  <c:v>128.268</c:v>
                </c:pt>
                <c:pt idx="9582">
                  <c:v>128.29599999999999</c:v>
                </c:pt>
                <c:pt idx="9583">
                  <c:v>128.32400000000001</c:v>
                </c:pt>
                <c:pt idx="9584">
                  <c:v>128.352</c:v>
                </c:pt>
                <c:pt idx="9585">
                  <c:v>128.38</c:v>
                </c:pt>
                <c:pt idx="9586">
                  <c:v>128.40799999999999</c:v>
                </c:pt>
                <c:pt idx="9587">
                  <c:v>128.43600000000001</c:v>
                </c:pt>
                <c:pt idx="9588">
                  <c:v>128.464</c:v>
                </c:pt>
                <c:pt idx="9589">
                  <c:v>128.49199999999999</c:v>
                </c:pt>
                <c:pt idx="9590">
                  <c:v>128.52000000000001</c:v>
                </c:pt>
                <c:pt idx="9591">
                  <c:v>128.548</c:v>
                </c:pt>
                <c:pt idx="9592">
                  <c:v>128.57599999999999</c:v>
                </c:pt>
                <c:pt idx="9593">
                  <c:v>128.60400000000001</c:v>
                </c:pt>
                <c:pt idx="9594">
                  <c:v>128.63200000000001</c:v>
                </c:pt>
                <c:pt idx="9595">
                  <c:v>128.66</c:v>
                </c:pt>
                <c:pt idx="9596">
                  <c:v>128.68799999999999</c:v>
                </c:pt>
                <c:pt idx="9597">
                  <c:v>128.71600000000001</c:v>
                </c:pt>
                <c:pt idx="9598">
                  <c:v>128.744</c:v>
                </c:pt>
                <c:pt idx="9599">
                  <c:v>128.77199999999999</c:v>
                </c:pt>
                <c:pt idx="9600">
                  <c:v>128.80000000000001</c:v>
                </c:pt>
                <c:pt idx="9601">
                  <c:v>128.828</c:v>
                </c:pt>
                <c:pt idx="9602">
                  <c:v>128.85599999999999</c:v>
                </c:pt>
                <c:pt idx="9603">
                  <c:v>128.88399999999999</c:v>
                </c:pt>
                <c:pt idx="9604">
                  <c:v>128.91200000000001</c:v>
                </c:pt>
                <c:pt idx="9605">
                  <c:v>128.94</c:v>
                </c:pt>
                <c:pt idx="9606">
                  <c:v>128.96799999999999</c:v>
                </c:pt>
                <c:pt idx="9607">
                  <c:v>128.99600000000001</c:v>
                </c:pt>
                <c:pt idx="9608">
                  <c:v>129.024</c:v>
                </c:pt>
                <c:pt idx="9609">
                  <c:v>129.05199999999999</c:v>
                </c:pt>
                <c:pt idx="9610">
                  <c:v>129.08000000000001</c:v>
                </c:pt>
                <c:pt idx="9611">
                  <c:v>129.108</c:v>
                </c:pt>
                <c:pt idx="9612">
                  <c:v>129.136</c:v>
                </c:pt>
                <c:pt idx="9613">
                  <c:v>129.16399999999999</c:v>
                </c:pt>
                <c:pt idx="9614">
                  <c:v>129.19200000000001</c:v>
                </c:pt>
                <c:pt idx="9615">
                  <c:v>129.22</c:v>
                </c:pt>
                <c:pt idx="9616">
                  <c:v>129.24799999999999</c:v>
                </c:pt>
                <c:pt idx="9617">
                  <c:v>129.27600000000001</c:v>
                </c:pt>
                <c:pt idx="9618">
                  <c:v>129.304</c:v>
                </c:pt>
                <c:pt idx="9619">
                  <c:v>129.33199999999999</c:v>
                </c:pt>
                <c:pt idx="9620">
                  <c:v>129.36000000000001</c:v>
                </c:pt>
                <c:pt idx="9621">
                  <c:v>129.38800000000001</c:v>
                </c:pt>
                <c:pt idx="9622">
                  <c:v>129.416</c:v>
                </c:pt>
                <c:pt idx="9623">
                  <c:v>129.44399999999999</c:v>
                </c:pt>
                <c:pt idx="9624">
                  <c:v>129.47200000000001</c:v>
                </c:pt>
                <c:pt idx="9625">
                  <c:v>129.5</c:v>
                </c:pt>
                <c:pt idx="9626">
                  <c:v>129.52799999999999</c:v>
                </c:pt>
                <c:pt idx="9627">
                  <c:v>129.55600000000001</c:v>
                </c:pt>
                <c:pt idx="9628">
                  <c:v>129.584</c:v>
                </c:pt>
                <c:pt idx="9629">
                  <c:v>129.61199999999999</c:v>
                </c:pt>
                <c:pt idx="9630">
                  <c:v>129.63999999999999</c:v>
                </c:pt>
                <c:pt idx="9631">
                  <c:v>129.66800000000001</c:v>
                </c:pt>
                <c:pt idx="9632">
                  <c:v>129.696</c:v>
                </c:pt>
                <c:pt idx="9633">
                  <c:v>129.72399999999999</c:v>
                </c:pt>
                <c:pt idx="9634">
                  <c:v>129.75200000000001</c:v>
                </c:pt>
                <c:pt idx="9635">
                  <c:v>129.78</c:v>
                </c:pt>
                <c:pt idx="9636">
                  <c:v>129.80799999999999</c:v>
                </c:pt>
                <c:pt idx="9637">
                  <c:v>129.83600000000001</c:v>
                </c:pt>
                <c:pt idx="9638">
                  <c:v>129.864</c:v>
                </c:pt>
                <c:pt idx="9639">
                  <c:v>129.892</c:v>
                </c:pt>
                <c:pt idx="9640">
                  <c:v>129.91999999999999</c:v>
                </c:pt>
                <c:pt idx="9641">
                  <c:v>129.94800000000001</c:v>
                </c:pt>
                <c:pt idx="9642">
                  <c:v>129.976</c:v>
                </c:pt>
                <c:pt idx="9643">
                  <c:v>130.00399999999999</c:v>
                </c:pt>
                <c:pt idx="9644">
                  <c:v>130.03200000000001</c:v>
                </c:pt>
                <c:pt idx="9645">
                  <c:v>130.06</c:v>
                </c:pt>
                <c:pt idx="9646">
                  <c:v>130.08799999999999</c:v>
                </c:pt>
                <c:pt idx="9647">
                  <c:v>130.11600000000001</c:v>
                </c:pt>
                <c:pt idx="9648">
                  <c:v>130.14400000000001</c:v>
                </c:pt>
                <c:pt idx="9649">
                  <c:v>130.172</c:v>
                </c:pt>
                <c:pt idx="9650">
                  <c:v>130.19999999999999</c:v>
                </c:pt>
                <c:pt idx="9651">
                  <c:v>130.22800000000001</c:v>
                </c:pt>
                <c:pt idx="9652">
                  <c:v>130.256</c:v>
                </c:pt>
                <c:pt idx="9653">
                  <c:v>130.28399999999999</c:v>
                </c:pt>
                <c:pt idx="9654">
                  <c:v>130.31200000000001</c:v>
                </c:pt>
                <c:pt idx="9655">
                  <c:v>130.34</c:v>
                </c:pt>
                <c:pt idx="9656">
                  <c:v>130.36799999999999</c:v>
                </c:pt>
                <c:pt idx="9657">
                  <c:v>130.39599999999999</c:v>
                </c:pt>
                <c:pt idx="9658">
                  <c:v>130.42400000000001</c:v>
                </c:pt>
                <c:pt idx="9659">
                  <c:v>130.452</c:v>
                </c:pt>
                <c:pt idx="9660">
                  <c:v>130.47999999999999</c:v>
                </c:pt>
                <c:pt idx="9661">
                  <c:v>130.50800000000001</c:v>
                </c:pt>
                <c:pt idx="9662">
                  <c:v>130.536</c:v>
                </c:pt>
                <c:pt idx="9663">
                  <c:v>130.56399999999999</c:v>
                </c:pt>
                <c:pt idx="9664">
                  <c:v>130.59200000000001</c:v>
                </c:pt>
                <c:pt idx="9665">
                  <c:v>130.62</c:v>
                </c:pt>
                <c:pt idx="9666">
                  <c:v>130.648</c:v>
                </c:pt>
                <c:pt idx="9667">
                  <c:v>130.67599999999999</c:v>
                </c:pt>
                <c:pt idx="9668">
                  <c:v>130.70400000000001</c:v>
                </c:pt>
                <c:pt idx="9669">
                  <c:v>130.732</c:v>
                </c:pt>
                <c:pt idx="9670">
                  <c:v>130.76</c:v>
                </c:pt>
                <c:pt idx="9671">
                  <c:v>130.78800000000001</c:v>
                </c:pt>
                <c:pt idx="9672">
                  <c:v>130.816</c:v>
                </c:pt>
                <c:pt idx="9673">
                  <c:v>130.84399999999999</c:v>
                </c:pt>
                <c:pt idx="9674">
                  <c:v>130.87200000000001</c:v>
                </c:pt>
                <c:pt idx="9675">
                  <c:v>130.9</c:v>
                </c:pt>
                <c:pt idx="9676">
                  <c:v>130.928</c:v>
                </c:pt>
                <c:pt idx="9677">
                  <c:v>130.95599999999999</c:v>
                </c:pt>
                <c:pt idx="9678">
                  <c:v>130.98400000000001</c:v>
                </c:pt>
                <c:pt idx="9679">
                  <c:v>131.012</c:v>
                </c:pt>
                <c:pt idx="9680">
                  <c:v>131.04</c:v>
                </c:pt>
                <c:pt idx="9681">
                  <c:v>131.06800000000001</c:v>
                </c:pt>
                <c:pt idx="9682">
                  <c:v>131.096</c:v>
                </c:pt>
                <c:pt idx="9683">
                  <c:v>131.124</c:v>
                </c:pt>
                <c:pt idx="9684">
                  <c:v>131.15199999999999</c:v>
                </c:pt>
                <c:pt idx="9685">
                  <c:v>131.18</c:v>
                </c:pt>
                <c:pt idx="9686">
                  <c:v>131.208</c:v>
                </c:pt>
                <c:pt idx="9687">
                  <c:v>131.23599999999999</c:v>
                </c:pt>
                <c:pt idx="9688">
                  <c:v>131.26400000000001</c:v>
                </c:pt>
                <c:pt idx="9689">
                  <c:v>131.292</c:v>
                </c:pt>
                <c:pt idx="9690">
                  <c:v>131.32</c:v>
                </c:pt>
                <c:pt idx="9691">
                  <c:v>131.34800000000001</c:v>
                </c:pt>
                <c:pt idx="9692">
                  <c:v>131.376</c:v>
                </c:pt>
                <c:pt idx="9693">
                  <c:v>131.404</c:v>
                </c:pt>
                <c:pt idx="9694">
                  <c:v>131.43199999999999</c:v>
                </c:pt>
                <c:pt idx="9695">
                  <c:v>131.46</c:v>
                </c:pt>
                <c:pt idx="9696">
                  <c:v>131.488</c:v>
                </c:pt>
                <c:pt idx="9697">
                  <c:v>131.51599999999999</c:v>
                </c:pt>
                <c:pt idx="9698">
                  <c:v>131.54400000000001</c:v>
                </c:pt>
                <c:pt idx="9699">
                  <c:v>131.572</c:v>
                </c:pt>
                <c:pt idx="9700">
                  <c:v>131.6</c:v>
                </c:pt>
                <c:pt idx="9701">
                  <c:v>131.62799999999999</c:v>
                </c:pt>
                <c:pt idx="9702">
                  <c:v>131.65600000000001</c:v>
                </c:pt>
                <c:pt idx="9703">
                  <c:v>131.684</c:v>
                </c:pt>
                <c:pt idx="9704">
                  <c:v>131.71199999999999</c:v>
                </c:pt>
                <c:pt idx="9705">
                  <c:v>131.74</c:v>
                </c:pt>
                <c:pt idx="9706">
                  <c:v>131.768</c:v>
                </c:pt>
                <c:pt idx="9707">
                  <c:v>131.79599999999999</c:v>
                </c:pt>
                <c:pt idx="9708">
                  <c:v>131.82400000000001</c:v>
                </c:pt>
                <c:pt idx="9709">
                  <c:v>131.852</c:v>
                </c:pt>
                <c:pt idx="9710">
                  <c:v>131.88</c:v>
                </c:pt>
                <c:pt idx="9711">
                  <c:v>131.90799999999999</c:v>
                </c:pt>
                <c:pt idx="9712">
                  <c:v>131.93600000000001</c:v>
                </c:pt>
                <c:pt idx="9713">
                  <c:v>131.964</c:v>
                </c:pt>
                <c:pt idx="9714">
                  <c:v>131.99199999999999</c:v>
                </c:pt>
                <c:pt idx="9715">
                  <c:v>132.02000000000001</c:v>
                </c:pt>
                <c:pt idx="9716">
                  <c:v>132.048</c:v>
                </c:pt>
                <c:pt idx="9717">
                  <c:v>132.07599999999999</c:v>
                </c:pt>
                <c:pt idx="9718">
                  <c:v>132.10400000000001</c:v>
                </c:pt>
                <c:pt idx="9719">
                  <c:v>132.13200000000001</c:v>
                </c:pt>
                <c:pt idx="9720">
                  <c:v>132.16</c:v>
                </c:pt>
                <c:pt idx="9721">
                  <c:v>132.18799999999999</c:v>
                </c:pt>
                <c:pt idx="9722">
                  <c:v>132.21600000000001</c:v>
                </c:pt>
                <c:pt idx="9723">
                  <c:v>132.244</c:v>
                </c:pt>
                <c:pt idx="9724">
                  <c:v>132.27199999999999</c:v>
                </c:pt>
                <c:pt idx="9725">
                  <c:v>132.30000000000001</c:v>
                </c:pt>
                <c:pt idx="9726">
                  <c:v>132.328</c:v>
                </c:pt>
                <c:pt idx="9727">
                  <c:v>132.35599999999999</c:v>
                </c:pt>
                <c:pt idx="9728">
                  <c:v>132.38399999999999</c:v>
                </c:pt>
                <c:pt idx="9729">
                  <c:v>132.41200000000001</c:v>
                </c:pt>
                <c:pt idx="9730">
                  <c:v>132.44</c:v>
                </c:pt>
                <c:pt idx="9731">
                  <c:v>132.46799999999999</c:v>
                </c:pt>
                <c:pt idx="9732">
                  <c:v>132.49600000000001</c:v>
                </c:pt>
                <c:pt idx="9733">
                  <c:v>132.524</c:v>
                </c:pt>
                <c:pt idx="9734">
                  <c:v>132.55199999999999</c:v>
                </c:pt>
                <c:pt idx="9735">
                  <c:v>132.58000000000001</c:v>
                </c:pt>
                <c:pt idx="9736">
                  <c:v>132.608</c:v>
                </c:pt>
                <c:pt idx="9737">
                  <c:v>132.636</c:v>
                </c:pt>
                <c:pt idx="9738">
                  <c:v>132.66399999999999</c:v>
                </c:pt>
                <c:pt idx="9739">
                  <c:v>132.69200000000001</c:v>
                </c:pt>
                <c:pt idx="9740">
                  <c:v>132.72</c:v>
                </c:pt>
                <c:pt idx="9741">
                  <c:v>132.74799999999999</c:v>
                </c:pt>
                <c:pt idx="9742">
                  <c:v>132.77600000000001</c:v>
                </c:pt>
                <c:pt idx="9743">
                  <c:v>132.804</c:v>
                </c:pt>
                <c:pt idx="9744">
                  <c:v>132.83199999999999</c:v>
                </c:pt>
                <c:pt idx="9745">
                  <c:v>132.86000000000001</c:v>
                </c:pt>
                <c:pt idx="9746">
                  <c:v>132.88800000000001</c:v>
                </c:pt>
                <c:pt idx="9747">
                  <c:v>132.916</c:v>
                </c:pt>
                <c:pt idx="9748">
                  <c:v>132.94399999999999</c:v>
                </c:pt>
                <c:pt idx="9749">
                  <c:v>132.97200000000001</c:v>
                </c:pt>
                <c:pt idx="9750">
                  <c:v>133</c:v>
                </c:pt>
                <c:pt idx="9751">
                  <c:v>133.02799999999999</c:v>
                </c:pt>
                <c:pt idx="9752">
                  <c:v>133.05600000000001</c:v>
                </c:pt>
                <c:pt idx="9753">
                  <c:v>133.084</c:v>
                </c:pt>
                <c:pt idx="9754">
                  <c:v>133.11199999999999</c:v>
                </c:pt>
                <c:pt idx="9755">
                  <c:v>133.13999999999999</c:v>
                </c:pt>
                <c:pt idx="9756">
                  <c:v>133.16800000000001</c:v>
                </c:pt>
                <c:pt idx="9757">
                  <c:v>133.196</c:v>
                </c:pt>
                <c:pt idx="9758">
                  <c:v>133.22399999999999</c:v>
                </c:pt>
                <c:pt idx="9759">
                  <c:v>133.25200000000001</c:v>
                </c:pt>
                <c:pt idx="9760">
                  <c:v>133.28</c:v>
                </c:pt>
                <c:pt idx="9761">
                  <c:v>133.30799999999999</c:v>
                </c:pt>
                <c:pt idx="9762">
                  <c:v>133.33600000000001</c:v>
                </c:pt>
                <c:pt idx="9763">
                  <c:v>133.364</c:v>
                </c:pt>
                <c:pt idx="9764">
                  <c:v>133.392</c:v>
                </c:pt>
                <c:pt idx="9765">
                  <c:v>133.41999999999999</c:v>
                </c:pt>
                <c:pt idx="9766">
                  <c:v>133.44800000000001</c:v>
                </c:pt>
                <c:pt idx="9767">
                  <c:v>133.476</c:v>
                </c:pt>
                <c:pt idx="9768">
                  <c:v>133.50399999999999</c:v>
                </c:pt>
                <c:pt idx="9769">
                  <c:v>133.53200000000001</c:v>
                </c:pt>
                <c:pt idx="9770">
                  <c:v>133.56</c:v>
                </c:pt>
                <c:pt idx="9771">
                  <c:v>133.58799999999999</c:v>
                </c:pt>
                <c:pt idx="9772">
                  <c:v>133.61600000000001</c:v>
                </c:pt>
                <c:pt idx="9773">
                  <c:v>133.64400000000001</c:v>
                </c:pt>
                <c:pt idx="9774">
                  <c:v>133.672</c:v>
                </c:pt>
                <c:pt idx="9775">
                  <c:v>133.69999999999999</c:v>
                </c:pt>
                <c:pt idx="9776">
                  <c:v>133.72800000000001</c:v>
                </c:pt>
                <c:pt idx="9777">
                  <c:v>133.756</c:v>
                </c:pt>
                <c:pt idx="9778">
                  <c:v>133.78399999999999</c:v>
                </c:pt>
                <c:pt idx="9779">
                  <c:v>133.81200000000001</c:v>
                </c:pt>
                <c:pt idx="9780">
                  <c:v>133.84</c:v>
                </c:pt>
                <c:pt idx="9781">
                  <c:v>133.86799999999999</c:v>
                </c:pt>
                <c:pt idx="9782">
                  <c:v>133.89599999999999</c:v>
                </c:pt>
                <c:pt idx="9783">
                  <c:v>133.92400000000001</c:v>
                </c:pt>
                <c:pt idx="9784">
                  <c:v>133.952</c:v>
                </c:pt>
                <c:pt idx="9785">
                  <c:v>133.97999999999999</c:v>
                </c:pt>
                <c:pt idx="9786">
                  <c:v>134.00800000000001</c:v>
                </c:pt>
                <c:pt idx="9787">
                  <c:v>134.036</c:v>
                </c:pt>
                <c:pt idx="9788">
                  <c:v>134.06399999999999</c:v>
                </c:pt>
                <c:pt idx="9789">
                  <c:v>134.09200000000001</c:v>
                </c:pt>
                <c:pt idx="9790">
                  <c:v>134.12</c:v>
                </c:pt>
                <c:pt idx="9791">
                  <c:v>134.148</c:v>
                </c:pt>
                <c:pt idx="9792">
                  <c:v>134.17599999999999</c:v>
                </c:pt>
                <c:pt idx="9793">
                  <c:v>134.20400000000001</c:v>
                </c:pt>
                <c:pt idx="9794">
                  <c:v>134.232</c:v>
                </c:pt>
                <c:pt idx="9795">
                  <c:v>134.26</c:v>
                </c:pt>
                <c:pt idx="9796">
                  <c:v>134.28800000000001</c:v>
                </c:pt>
                <c:pt idx="9797">
                  <c:v>134.316</c:v>
                </c:pt>
                <c:pt idx="9798">
                  <c:v>134.34399999999999</c:v>
                </c:pt>
                <c:pt idx="9799">
                  <c:v>134.37200000000001</c:v>
                </c:pt>
                <c:pt idx="9800">
                  <c:v>134.4</c:v>
                </c:pt>
                <c:pt idx="9801">
                  <c:v>134.428</c:v>
                </c:pt>
                <c:pt idx="9802">
                  <c:v>134.45599999999999</c:v>
                </c:pt>
                <c:pt idx="9803">
                  <c:v>134.48400000000001</c:v>
                </c:pt>
                <c:pt idx="9804">
                  <c:v>134.512</c:v>
                </c:pt>
                <c:pt idx="9805">
                  <c:v>134.54</c:v>
                </c:pt>
                <c:pt idx="9806">
                  <c:v>134.56800000000001</c:v>
                </c:pt>
                <c:pt idx="9807">
                  <c:v>134.596</c:v>
                </c:pt>
                <c:pt idx="9808">
                  <c:v>134.624</c:v>
                </c:pt>
                <c:pt idx="9809">
                  <c:v>134.65199999999999</c:v>
                </c:pt>
                <c:pt idx="9810">
                  <c:v>134.68</c:v>
                </c:pt>
                <c:pt idx="9811">
                  <c:v>134.708</c:v>
                </c:pt>
                <c:pt idx="9812">
                  <c:v>134.73599999999999</c:v>
                </c:pt>
                <c:pt idx="9813">
                  <c:v>134.76400000000001</c:v>
                </c:pt>
                <c:pt idx="9814">
                  <c:v>134.792</c:v>
                </c:pt>
                <c:pt idx="9815">
                  <c:v>134.82</c:v>
                </c:pt>
                <c:pt idx="9816">
                  <c:v>134.84800000000001</c:v>
                </c:pt>
                <c:pt idx="9817">
                  <c:v>134.876</c:v>
                </c:pt>
                <c:pt idx="9818">
                  <c:v>134.904</c:v>
                </c:pt>
                <c:pt idx="9819">
                  <c:v>134.93199999999999</c:v>
                </c:pt>
                <c:pt idx="9820">
                  <c:v>134.96</c:v>
                </c:pt>
                <c:pt idx="9821">
                  <c:v>134.988</c:v>
                </c:pt>
                <c:pt idx="9822">
                  <c:v>135.01599999999999</c:v>
                </c:pt>
                <c:pt idx="9823">
                  <c:v>135.04400000000001</c:v>
                </c:pt>
                <c:pt idx="9824">
                  <c:v>135.072</c:v>
                </c:pt>
                <c:pt idx="9825">
                  <c:v>135.1</c:v>
                </c:pt>
                <c:pt idx="9826">
                  <c:v>135.12799999999999</c:v>
                </c:pt>
                <c:pt idx="9827">
                  <c:v>135.15600000000001</c:v>
                </c:pt>
                <c:pt idx="9828">
                  <c:v>135.184</c:v>
                </c:pt>
                <c:pt idx="9829">
                  <c:v>135.21199999999999</c:v>
                </c:pt>
                <c:pt idx="9830">
                  <c:v>135.24</c:v>
                </c:pt>
                <c:pt idx="9831">
                  <c:v>135.268</c:v>
                </c:pt>
                <c:pt idx="9832">
                  <c:v>135.29599999999999</c:v>
                </c:pt>
                <c:pt idx="9833">
                  <c:v>135.32400000000001</c:v>
                </c:pt>
                <c:pt idx="9834">
                  <c:v>135.352</c:v>
                </c:pt>
                <c:pt idx="9835">
                  <c:v>135.38</c:v>
                </c:pt>
                <c:pt idx="9836">
                  <c:v>135.40799999999999</c:v>
                </c:pt>
                <c:pt idx="9837">
                  <c:v>135.43600000000001</c:v>
                </c:pt>
                <c:pt idx="9838">
                  <c:v>135.464</c:v>
                </c:pt>
                <c:pt idx="9839">
                  <c:v>135.49199999999999</c:v>
                </c:pt>
                <c:pt idx="9840">
                  <c:v>135.52000000000001</c:v>
                </c:pt>
                <c:pt idx="9841">
                  <c:v>135.548</c:v>
                </c:pt>
                <c:pt idx="9842">
                  <c:v>135.57599999999999</c:v>
                </c:pt>
                <c:pt idx="9843">
                  <c:v>135.60400000000001</c:v>
                </c:pt>
                <c:pt idx="9844">
                  <c:v>135.63200000000001</c:v>
                </c:pt>
                <c:pt idx="9845">
                  <c:v>135.66</c:v>
                </c:pt>
                <c:pt idx="9846">
                  <c:v>135.68799999999999</c:v>
                </c:pt>
                <c:pt idx="9847">
                  <c:v>135.71600000000001</c:v>
                </c:pt>
                <c:pt idx="9848">
                  <c:v>135.744</c:v>
                </c:pt>
                <c:pt idx="9849">
                  <c:v>135.77199999999999</c:v>
                </c:pt>
                <c:pt idx="9850">
                  <c:v>135.80000000000001</c:v>
                </c:pt>
                <c:pt idx="9851">
                  <c:v>135.828</c:v>
                </c:pt>
                <c:pt idx="9852">
                  <c:v>135.85599999999999</c:v>
                </c:pt>
                <c:pt idx="9853">
                  <c:v>135.88399999999999</c:v>
                </c:pt>
                <c:pt idx="9854">
                  <c:v>135.91200000000001</c:v>
                </c:pt>
                <c:pt idx="9855">
                  <c:v>135.94</c:v>
                </c:pt>
                <c:pt idx="9856">
                  <c:v>135.96799999999999</c:v>
                </c:pt>
                <c:pt idx="9857">
                  <c:v>135.99600000000001</c:v>
                </c:pt>
                <c:pt idx="9858">
                  <c:v>136.024</c:v>
                </c:pt>
                <c:pt idx="9859">
                  <c:v>136.05199999999999</c:v>
                </c:pt>
                <c:pt idx="9860">
                  <c:v>136.08000000000001</c:v>
                </c:pt>
                <c:pt idx="9861">
                  <c:v>136.108</c:v>
                </c:pt>
                <c:pt idx="9862">
                  <c:v>136.136</c:v>
                </c:pt>
                <c:pt idx="9863">
                  <c:v>136.16399999999999</c:v>
                </c:pt>
                <c:pt idx="9864">
                  <c:v>136.19200000000001</c:v>
                </c:pt>
                <c:pt idx="9865">
                  <c:v>136.22</c:v>
                </c:pt>
                <c:pt idx="9866">
                  <c:v>136.24799999999999</c:v>
                </c:pt>
                <c:pt idx="9867">
                  <c:v>136.27600000000001</c:v>
                </c:pt>
                <c:pt idx="9868">
                  <c:v>136.304</c:v>
                </c:pt>
                <c:pt idx="9869">
                  <c:v>136.33199999999999</c:v>
                </c:pt>
                <c:pt idx="9870">
                  <c:v>136.36000000000001</c:v>
                </c:pt>
                <c:pt idx="9871">
                  <c:v>136.38800000000001</c:v>
                </c:pt>
                <c:pt idx="9872">
                  <c:v>136.416</c:v>
                </c:pt>
                <c:pt idx="9873">
                  <c:v>136.44399999999999</c:v>
                </c:pt>
                <c:pt idx="9874">
                  <c:v>136.47200000000001</c:v>
                </c:pt>
                <c:pt idx="9875">
                  <c:v>136.5</c:v>
                </c:pt>
                <c:pt idx="9876">
                  <c:v>136.52799999999999</c:v>
                </c:pt>
                <c:pt idx="9877">
                  <c:v>136.55600000000001</c:v>
                </c:pt>
                <c:pt idx="9878">
                  <c:v>136.584</c:v>
                </c:pt>
                <c:pt idx="9879">
                  <c:v>136.61199999999999</c:v>
                </c:pt>
                <c:pt idx="9880">
                  <c:v>136.63999999999999</c:v>
                </c:pt>
                <c:pt idx="9881">
                  <c:v>136.66800000000001</c:v>
                </c:pt>
                <c:pt idx="9882">
                  <c:v>136.696</c:v>
                </c:pt>
                <c:pt idx="9883">
                  <c:v>136.72399999999999</c:v>
                </c:pt>
                <c:pt idx="9884">
                  <c:v>136.75200000000001</c:v>
                </c:pt>
                <c:pt idx="9885">
                  <c:v>136.78</c:v>
                </c:pt>
                <c:pt idx="9886">
                  <c:v>136.80799999999999</c:v>
                </c:pt>
                <c:pt idx="9887">
                  <c:v>136.83600000000001</c:v>
                </c:pt>
                <c:pt idx="9888">
                  <c:v>136.864</c:v>
                </c:pt>
                <c:pt idx="9889">
                  <c:v>136.892</c:v>
                </c:pt>
                <c:pt idx="9890">
                  <c:v>136.91999999999999</c:v>
                </c:pt>
                <c:pt idx="9891">
                  <c:v>136.94800000000001</c:v>
                </c:pt>
                <c:pt idx="9892">
                  <c:v>136.976</c:v>
                </c:pt>
                <c:pt idx="9893">
                  <c:v>137.00399999999999</c:v>
                </c:pt>
                <c:pt idx="9894">
                  <c:v>137.03200000000001</c:v>
                </c:pt>
                <c:pt idx="9895">
                  <c:v>137.06</c:v>
                </c:pt>
                <c:pt idx="9896">
                  <c:v>137.08799999999999</c:v>
                </c:pt>
                <c:pt idx="9897">
                  <c:v>137.11600000000001</c:v>
                </c:pt>
                <c:pt idx="9898">
                  <c:v>137.14400000000001</c:v>
                </c:pt>
                <c:pt idx="9899">
                  <c:v>137.172</c:v>
                </c:pt>
                <c:pt idx="9900">
                  <c:v>137.19999999999999</c:v>
                </c:pt>
                <c:pt idx="9901">
                  <c:v>137.22800000000001</c:v>
                </c:pt>
                <c:pt idx="9902">
                  <c:v>137.256</c:v>
                </c:pt>
                <c:pt idx="9903">
                  <c:v>137.28399999999999</c:v>
                </c:pt>
                <c:pt idx="9904">
                  <c:v>137.31200000000001</c:v>
                </c:pt>
                <c:pt idx="9905">
                  <c:v>137.34</c:v>
                </c:pt>
                <c:pt idx="9906">
                  <c:v>137.36799999999999</c:v>
                </c:pt>
                <c:pt idx="9907">
                  <c:v>137.39599999999999</c:v>
                </c:pt>
                <c:pt idx="9908">
                  <c:v>137.42400000000001</c:v>
                </c:pt>
                <c:pt idx="9909">
                  <c:v>137.452</c:v>
                </c:pt>
                <c:pt idx="9910">
                  <c:v>137.47999999999999</c:v>
                </c:pt>
                <c:pt idx="9911">
                  <c:v>137.50800000000001</c:v>
                </c:pt>
                <c:pt idx="9912">
                  <c:v>137.536</c:v>
                </c:pt>
                <c:pt idx="9913">
                  <c:v>137.56399999999999</c:v>
                </c:pt>
                <c:pt idx="9914">
                  <c:v>137.59200000000001</c:v>
                </c:pt>
                <c:pt idx="9915">
                  <c:v>137.62</c:v>
                </c:pt>
                <c:pt idx="9916">
                  <c:v>137.648</c:v>
                </c:pt>
                <c:pt idx="9917">
                  <c:v>137.67599999999999</c:v>
                </c:pt>
                <c:pt idx="9918">
                  <c:v>137.70400000000001</c:v>
                </c:pt>
                <c:pt idx="9919">
                  <c:v>137.732</c:v>
                </c:pt>
                <c:pt idx="9920">
                  <c:v>137.76</c:v>
                </c:pt>
                <c:pt idx="9921">
                  <c:v>137.78800000000001</c:v>
                </c:pt>
                <c:pt idx="9922">
                  <c:v>137.816</c:v>
                </c:pt>
                <c:pt idx="9923">
                  <c:v>137.84399999999999</c:v>
                </c:pt>
                <c:pt idx="9924">
                  <c:v>137.87200000000001</c:v>
                </c:pt>
                <c:pt idx="9925">
                  <c:v>137.9</c:v>
                </c:pt>
                <c:pt idx="9926">
                  <c:v>137.928</c:v>
                </c:pt>
                <c:pt idx="9927">
                  <c:v>137.95599999999999</c:v>
                </c:pt>
                <c:pt idx="9928">
                  <c:v>137.98400000000001</c:v>
                </c:pt>
                <c:pt idx="9929">
                  <c:v>138.012</c:v>
                </c:pt>
                <c:pt idx="9930">
                  <c:v>138.04</c:v>
                </c:pt>
                <c:pt idx="9931">
                  <c:v>138.06800000000001</c:v>
                </c:pt>
                <c:pt idx="9932">
                  <c:v>138.096</c:v>
                </c:pt>
                <c:pt idx="9933">
                  <c:v>138.124</c:v>
                </c:pt>
                <c:pt idx="9934">
                  <c:v>138.15199999999999</c:v>
                </c:pt>
                <c:pt idx="9935">
                  <c:v>138.18</c:v>
                </c:pt>
                <c:pt idx="9936">
                  <c:v>138.208</c:v>
                </c:pt>
                <c:pt idx="9937">
                  <c:v>138.23599999999999</c:v>
                </c:pt>
                <c:pt idx="9938">
                  <c:v>138.26400000000001</c:v>
                </c:pt>
                <c:pt idx="9939">
                  <c:v>138.292</c:v>
                </c:pt>
                <c:pt idx="9940">
                  <c:v>138.32</c:v>
                </c:pt>
                <c:pt idx="9941">
                  <c:v>138.34800000000001</c:v>
                </c:pt>
                <c:pt idx="9942">
                  <c:v>138.376</c:v>
                </c:pt>
                <c:pt idx="9943">
                  <c:v>138.404</c:v>
                </c:pt>
                <c:pt idx="9944">
                  <c:v>138.43199999999999</c:v>
                </c:pt>
                <c:pt idx="9945">
                  <c:v>138.46</c:v>
                </c:pt>
                <c:pt idx="9946">
                  <c:v>138.488</c:v>
                </c:pt>
                <c:pt idx="9947">
                  <c:v>138.51599999999999</c:v>
                </c:pt>
                <c:pt idx="9948">
                  <c:v>138.54400000000001</c:v>
                </c:pt>
                <c:pt idx="9949">
                  <c:v>138.572</c:v>
                </c:pt>
                <c:pt idx="9950">
                  <c:v>138.6</c:v>
                </c:pt>
                <c:pt idx="9951">
                  <c:v>138.62799999999999</c:v>
                </c:pt>
                <c:pt idx="9952">
                  <c:v>138.65600000000001</c:v>
                </c:pt>
                <c:pt idx="9953">
                  <c:v>138.684</c:v>
                </c:pt>
                <c:pt idx="9954">
                  <c:v>138.71199999999999</c:v>
                </c:pt>
                <c:pt idx="9955">
                  <c:v>138.74</c:v>
                </c:pt>
                <c:pt idx="9956">
                  <c:v>138.768</c:v>
                </c:pt>
                <c:pt idx="9957">
                  <c:v>138.79599999999999</c:v>
                </c:pt>
                <c:pt idx="9958">
                  <c:v>138.82400000000001</c:v>
                </c:pt>
                <c:pt idx="9959">
                  <c:v>138.852</c:v>
                </c:pt>
                <c:pt idx="9960">
                  <c:v>138.88</c:v>
                </c:pt>
                <c:pt idx="9961">
                  <c:v>138.90799999999999</c:v>
                </c:pt>
                <c:pt idx="9962">
                  <c:v>138.93600000000001</c:v>
                </c:pt>
                <c:pt idx="9963">
                  <c:v>138.964</c:v>
                </c:pt>
                <c:pt idx="9964">
                  <c:v>138.99199999999999</c:v>
                </c:pt>
                <c:pt idx="9965">
                  <c:v>139.02000000000001</c:v>
                </c:pt>
                <c:pt idx="9966">
                  <c:v>139.048</c:v>
                </c:pt>
                <c:pt idx="9967">
                  <c:v>139.07599999999999</c:v>
                </c:pt>
                <c:pt idx="9968">
                  <c:v>139.10400000000001</c:v>
                </c:pt>
                <c:pt idx="9969">
                  <c:v>139.13200000000001</c:v>
                </c:pt>
                <c:pt idx="9970">
                  <c:v>139.16</c:v>
                </c:pt>
                <c:pt idx="9971">
                  <c:v>139.18799999999999</c:v>
                </c:pt>
                <c:pt idx="9972">
                  <c:v>139.21600000000001</c:v>
                </c:pt>
                <c:pt idx="9973">
                  <c:v>139.244</c:v>
                </c:pt>
                <c:pt idx="9974">
                  <c:v>139.27199999999999</c:v>
                </c:pt>
                <c:pt idx="9975">
                  <c:v>139.30000000000001</c:v>
                </c:pt>
                <c:pt idx="9976">
                  <c:v>139.328</c:v>
                </c:pt>
                <c:pt idx="9977">
                  <c:v>139.35599999999999</c:v>
                </c:pt>
                <c:pt idx="9978">
                  <c:v>139.38399999999999</c:v>
                </c:pt>
                <c:pt idx="9979">
                  <c:v>139.41200000000001</c:v>
                </c:pt>
                <c:pt idx="9980">
                  <c:v>139.44</c:v>
                </c:pt>
                <c:pt idx="9981">
                  <c:v>139.46799999999999</c:v>
                </c:pt>
                <c:pt idx="9982">
                  <c:v>139.49600000000001</c:v>
                </c:pt>
                <c:pt idx="9983">
                  <c:v>139.524</c:v>
                </c:pt>
                <c:pt idx="9984">
                  <c:v>139.55199999999999</c:v>
                </c:pt>
                <c:pt idx="9985">
                  <c:v>139.58000000000001</c:v>
                </c:pt>
                <c:pt idx="9986">
                  <c:v>139.608</c:v>
                </c:pt>
                <c:pt idx="9987">
                  <c:v>139.636</c:v>
                </c:pt>
                <c:pt idx="9988">
                  <c:v>139.66399999999999</c:v>
                </c:pt>
                <c:pt idx="9989">
                  <c:v>139.69200000000001</c:v>
                </c:pt>
                <c:pt idx="9990">
                  <c:v>139.72</c:v>
                </c:pt>
                <c:pt idx="9991">
                  <c:v>139.74799999999999</c:v>
                </c:pt>
                <c:pt idx="9992">
                  <c:v>139.77600000000001</c:v>
                </c:pt>
                <c:pt idx="9993">
                  <c:v>139.804</c:v>
                </c:pt>
                <c:pt idx="9994">
                  <c:v>139.83199999999999</c:v>
                </c:pt>
                <c:pt idx="9995">
                  <c:v>139.86000000000001</c:v>
                </c:pt>
                <c:pt idx="9996">
                  <c:v>139.88800000000001</c:v>
                </c:pt>
                <c:pt idx="9997">
                  <c:v>139.916</c:v>
                </c:pt>
                <c:pt idx="9998">
                  <c:v>139.94399999999999</c:v>
                </c:pt>
                <c:pt idx="9999">
                  <c:v>139.97200000000001</c:v>
                </c:pt>
                <c:pt idx="10000">
                  <c:v>140</c:v>
                </c:pt>
              </c:numCache>
            </c:numRef>
          </c:xVal>
          <c:yVal>
            <c:numRef>
              <c:f>Full_long_standard_orbit_fs_dri!$F$2:$F$10002</c:f>
              <c:numCache>
                <c:formatCode>General</c:formatCode>
                <c:ptCount val="10001"/>
                <c:pt idx="0">
                  <c:v>0.95715799258099998</c:v>
                </c:pt>
                <c:pt idx="1">
                  <c:v>0.95841646339999997</c:v>
                </c:pt>
                <c:pt idx="2">
                  <c:v>0.95967493421799999</c:v>
                </c:pt>
                <c:pt idx="3">
                  <c:v>0.96093340503699998</c:v>
                </c:pt>
                <c:pt idx="4">
                  <c:v>0.96219187585499999</c:v>
                </c:pt>
                <c:pt idx="5">
                  <c:v>0.96345034667399998</c:v>
                </c:pt>
                <c:pt idx="6">
                  <c:v>0.96470881749199999</c:v>
                </c:pt>
                <c:pt idx="7">
                  <c:v>0.96596728831000001</c:v>
                </c:pt>
                <c:pt idx="8">
                  <c:v>0.967225759129</c:v>
                </c:pt>
                <c:pt idx="9">
                  <c:v>0.96848422994700001</c:v>
                </c:pt>
                <c:pt idx="10">
                  <c:v>0.969742700766</c:v>
                </c:pt>
                <c:pt idx="11">
                  <c:v>0.97100117158400001</c:v>
                </c:pt>
                <c:pt idx="12">
                  <c:v>0.972259642403</c:v>
                </c:pt>
                <c:pt idx="13">
                  <c:v>0.97351811322100001</c:v>
                </c:pt>
                <c:pt idx="14">
                  <c:v>0.97477658404</c:v>
                </c:pt>
                <c:pt idx="15">
                  <c:v>0.97603505485800002</c:v>
                </c:pt>
                <c:pt idx="16">
                  <c:v>0.97729352567700001</c:v>
                </c:pt>
                <c:pt idx="17">
                  <c:v>0.97855199649500002</c:v>
                </c:pt>
                <c:pt idx="18">
                  <c:v>0.97981046731400001</c:v>
                </c:pt>
                <c:pt idx="19">
                  <c:v>0.98107370110100001</c:v>
                </c:pt>
                <c:pt idx="20">
                  <c:v>0.982338018476</c:v>
                </c:pt>
                <c:pt idx="21">
                  <c:v>0.98360233585099999</c:v>
                </c:pt>
                <c:pt idx="22">
                  <c:v>0.984866653225</c:v>
                </c:pt>
                <c:pt idx="23">
                  <c:v>0.98613097059999999</c:v>
                </c:pt>
                <c:pt idx="24">
                  <c:v>0.98739528797499998</c:v>
                </c:pt>
                <c:pt idx="25">
                  <c:v>0.98865960534999997</c:v>
                </c:pt>
                <c:pt idx="26">
                  <c:v>0.98992392272499996</c:v>
                </c:pt>
                <c:pt idx="27">
                  <c:v>0.99118824009999995</c:v>
                </c:pt>
                <c:pt idx="28">
                  <c:v>0.99245255747500005</c:v>
                </c:pt>
                <c:pt idx="29">
                  <c:v>0.99371687485000004</c:v>
                </c:pt>
                <c:pt idx="30">
                  <c:v>0.99498119222500003</c:v>
                </c:pt>
                <c:pt idx="31">
                  <c:v>0.99624550960000002</c:v>
                </c:pt>
                <c:pt idx="32">
                  <c:v>0.99750982697500001</c:v>
                </c:pt>
                <c:pt idx="33">
                  <c:v>0.99877414435</c:v>
                </c:pt>
                <c:pt idx="34">
                  <c:v>1.00003846173</c:v>
                </c:pt>
                <c:pt idx="35">
                  <c:v>1.0013027791</c:v>
                </c:pt>
                <c:pt idx="36">
                  <c:v>1.00256709648</c:v>
                </c:pt>
                <c:pt idx="37">
                  <c:v>1.00383141385</c:v>
                </c:pt>
                <c:pt idx="38">
                  <c:v>1.00509573123</c:v>
                </c:pt>
                <c:pt idx="39">
                  <c:v>1.0063600485999999</c:v>
                </c:pt>
                <c:pt idx="40">
                  <c:v>1.0076243659799999</c:v>
                </c:pt>
                <c:pt idx="41">
                  <c:v>1.0088886833499999</c:v>
                </c:pt>
                <c:pt idx="42">
                  <c:v>1.0101530007299999</c:v>
                </c:pt>
                <c:pt idx="43">
                  <c:v>1.0114173180999999</c:v>
                </c:pt>
                <c:pt idx="44">
                  <c:v>1.0126816354699999</c:v>
                </c:pt>
                <c:pt idx="45">
                  <c:v>1.0139459528500001</c:v>
                </c:pt>
                <c:pt idx="46">
                  <c:v>1.01525111701</c:v>
                </c:pt>
                <c:pt idx="47">
                  <c:v>1.0165913340999999</c:v>
                </c:pt>
                <c:pt idx="48">
                  <c:v>1.01793155118</c:v>
                </c:pt>
                <c:pt idx="49">
                  <c:v>1.0192717682700001</c:v>
                </c:pt>
                <c:pt idx="50">
                  <c:v>1.02061198535</c:v>
                </c:pt>
                <c:pt idx="51">
                  <c:v>1.0219522024400001</c:v>
                </c:pt>
                <c:pt idx="52">
                  <c:v>1.0232924195199999</c:v>
                </c:pt>
                <c:pt idx="53">
                  <c:v>1.02463263661</c:v>
                </c:pt>
                <c:pt idx="54">
                  <c:v>1.0259728536899999</c:v>
                </c:pt>
                <c:pt idx="55">
                  <c:v>1.02731307077</c:v>
                </c:pt>
                <c:pt idx="56">
                  <c:v>1.0286532878600001</c:v>
                </c:pt>
                <c:pt idx="57">
                  <c:v>1.02999350494</c:v>
                </c:pt>
                <c:pt idx="58">
                  <c:v>1.0313337220300001</c:v>
                </c:pt>
                <c:pt idx="59">
                  <c:v>1.0326739391099999</c:v>
                </c:pt>
                <c:pt idx="60">
                  <c:v>1.0340141562</c:v>
                </c:pt>
                <c:pt idx="61">
                  <c:v>1.0353543732799999</c:v>
                </c:pt>
                <c:pt idx="62">
                  <c:v>1.03669459037</c:v>
                </c:pt>
                <c:pt idx="63">
                  <c:v>1.0380348074500001</c:v>
                </c:pt>
                <c:pt idx="64">
                  <c:v>1.03937502453</c:v>
                </c:pt>
                <c:pt idx="65">
                  <c:v>1.0407152416200001</c:v>
                </c:pt>
                <c:pt idx="66">
                  <c:v>1.0420554586999999</c:v>
                </c:pt>
                <c:pt idx="67">
                  <c:v>1.04339567579</c:v>
                </c:pt>
                <c:pt idx="68">
                  <c:v>1.0447358928699999</c:v>
                </c:pt>
                <c:pt idx="69">
                  <c:v>1.04607610996</c:v>
                </c:pt>
                <c:pt idx="70">
                  <c:v>1.04741787734</c:v>
                </c:pt>
                <c:pt idx="71">
                  <c:v>1.04891598424</c:v>
                </c:pt>
                <c:pt idx="72">
                  <c:v>1.0504140911299999</c:v>
                </c:pt>
                <c:pt idx="73">
                  <c:v>1.0519121980299999</c:v>
                </c:pt>
                <c:pt idx="74">
                  <c:v>1.0534103049300001</c:v>
                </c:pt>
                <c:pt idx="75">
                  <c:v>1.0549084118300001</c:v>
                </c:pt>
                <c:pt idx="76">
                  <c:v>1.05640651872</c:v>
                </c:pt>
                <c:pt idx="77">
                  <c:v>1.05790462562</c:v>
                </c:pt>
                <c:pt idx="78">
                  <c:v>1.0594027325199999</c:v>
                </c:pt>
                <c:pt idx="79">
                  <c:v>1.0609008394199999</c:v>
                </c:pt>
                <c:pt idx="80">
                  <c:v>1.0623989463100001</c:v>
                </c:pt>
                <c:pt idx="81">
                  <c:v>1.0638970532100001</c:v>
                </c:pt>
                <c:pt idx="82">
                  <c:v>1.06539516011</c:v>
                </c:pt>
                <c:pt idx="83">
                  <c:v>1.06689326701</c:v>
                </c:pt>
                <c:pt idx="84">
                  <c:v>1.0683913738999999</c:v>
                </c:pt>
                <c:pt idx="85">
                  <c:v>1.0698894807999999</c:v>
                </c:pt>
                <c:pt idx="86">
                  <c:v>1.0713875877000001</c:v>
                </c:pt>
                <c:pt idx="87">
                  <c:v>1.0728856946000001</c:v>
                </c:pt>
                <c:pt idx="88">
                  <c:v>1.07438380149</c:v>
                </c:pt>
                <c:pt idx="89">
                  <c:v>1.07588190839</c:v>
                </c:pt>
                <c:pt idx="90">
                  <c:v>1.0773800152899999</c:v>
                </c:pt>
                <c:pt idx="91">
                  <c:v>1.0788781221799999</c:v>
                </c:pt>
                <c:pt idx="92">
                  <c:v>1.0803762290800001</c:v>
                </c:pt>
                <c:pt idx="93">
                  <c:v>1.0818849719300001</c:v>
                </c:pt>
                <c:pt idx="94">
                  <c:v>1.08340980179</c:v>
                </c:pt>
                <c:pt idx="95">
                  <c:v>1.0849346316499999</c:v>
                </c:pt>
                <c:pt idx="96">
                  <c:v>1.0864594615000001</c:v>
                </c:pt>
                <c:pt idx="97">
                  <c:v>1.08798429136</c:v>
                </c:pt>
                <c:pt idx="98">
                  <c:v>1.0895091212100001</c:v>
                </c:pt>
                <c:pt idx="99">
                  <c:v>1.09103395107</c:v>
                </c:pt>
                <c:pt idx="100">
                  <c:v>1.0925587809199999</c:v>
                </c:pt>
                <c:pt idx="101">
                  <c:v>1.09408361078</c:v>
                </c:pt>
                <c:pt idx="102">
                  <c:v>1.09560844063</c:v>
                </c:pt>
                <c:pt idx="103">
                  <c:v>1.0971332704900001</c:v>
                </c:pt>
                <c:pt idx="104">
                  <c:v>1.09865810035</c:v>
                </c:pt>
                <c:pt idx="105">
                  <c:v>1.1001829301999999</c:v>
                </c:pt>
                <c:pt idx="106">
                  <c:v>1.10170776006</c:v>
                </c:pt>
                <c:pt idx="107">
                  <c:v>1.1032325899099999</c:v>
                </c:pt>
                <c:pt idx="108">
                  <c:v>1.1047574197700001</c:v>
                </c:pt>
                <c:pt idx="109">
                  <c:v>1.10628224962</c:v>
                </c:pt>
                <c:pt idx="110">
                  <c:v>1.1078070794799999</c:v>
                </c:pt>
                <c:pt idx="111">
                  <c:v>1.10933190933</c:v>
                </c:pt>
                <c:pt idx="112">
                  <c:v>1.1108567391899999</c:v>
                </c:pt>
                <c:pt idx="113">
                  <c:v>1.1123815690500001</c:v>
                </c:pt>
                <c:pt idx="114">
                  <c:v>1.1139063989</c:v>
                </c:pt>
                <c:pt idx="115">
                  <c:v>1.1154312287599999</c:v>
                </c:pt>
                <c:pt idx="116">
                  <c:v>1.11695605861</c:v>
                </c:pt>
                <c:pt idx="117">
                  <c:v>1.1184808884699999</c:v>
                </c:pt>
                <c:pt idx="118">
                  <c:v>1.1200057183200001</c:v>
                </c:pt>
                <c:pt idx="119">
                  <c:v>1.12153054818</c:v>
                </c:pt>
                <c:pt idx="120">
                  <c:v>1.1230553780400001</c:v>
                </c:pt>
                <c:pt idx="121">
                  <c:v>1.12458020789</c:v>
                </c:pt>
                <c:pt idx="122">
                  <c:v>1.12615755426</c:v>
                </c:pt>
                <c:pt idx="123">
                  <c:v>1.12773904729</c:v>
                </c:pt>
                <c:pt idx="124">
                  <c:v>1.12932054032</c:v>
                </c:pt>
                <c:pt idx="125">
                  <c:v>1.1309020333499999</c:v>
                </c:pt>
                <c:pt idx="126">
                  <c:v>1.1324835263799999</c:v>
                </c:pt>
                <c:pt idx="127">
                  <c:v>1.1340650194099999</c:v>
                </c:pt>
                <c:pt idx="128">
                  <c:v>1.1356465124399999</c:v>
                </c:pt>
                <c:pt idx="129">
                  <c:v>1.1372280054699999</c:v>
                </c:pt>
                <c:pt idx="130">
                  <c:v>1.1388094984999999</c:v>
                </c:pt>
                <c:pt idx="131">
                  <c:v>1.1403909915299999</c:v>
                </c:pt>
                <c:pt idx="132">
                  <c:v>1.1419724845599999</c:v>
                </c:pt>
                <c:pt idx="133">
                  <c:v>1.1435539775900001</c:v>
                </c:pt>
                <c:pt idx="134">
                  <c:v>1.1451354706200001</c:v>
                </c:pt>
                <c:pt idx="135">
                  <c:v>1.1467169636400001</c:v>
                </c:pt>
                <c:pt idx="136">
                  <c:v>1.1482984566700001</c:v>
                </c:pt>
                <c:pt idx="137">
                  <c:v>1.1498799497000001</c:v>
                </c:pt>
                <c:pt idx="138">
                  <c:v>1.1514614427300001</c:v>
                </c:pt>
                <c:pt idx="139">
                  <c:v>1.1530429357600001</c:v>
                </c:pt>
                <c:pt idx="140">
                  <c:v>1.15462442879</c:v>
                </c:pt>
                <c:pt idx="141">
                  <c:v>1.15620592182</c:v>
                </c:pt>
                <c:pt idx="142">
                  <c:v>1.1578687244300001</c:v>
                </c:pt>
                <c:pt idx="143">
                  <c:v>1.15962858596</c:v>
                </c:pt>
                <c:pt idx="144">
                  <c:v>1.16138844749</c:v>
                </c:pt>
                <c:pt idx="145">
                  <c:v>1.1631483090300001</c:v>
                </c:pt>
                <c:pt idx="146">
                  <c:v>1.16490817056</c:v>
                </c:pt>
                <c:pt idx="147">
                  <c:v>1.1666680321</c:v>
                </c:pt>
                <c:pt idx="148">
                  <c:v>1.1684278936300001</c:v>
                </c:pt>
                <c:pt idx="149">
                  <c:v>1.17018775516</c:v>
                </c:pt>
                <c:pt idx="150">
                  <c:v>1.1719476167</c:v>
                </c:pt>
                <c:pt idx="151">
                  <c:v>1.1737074782300001</c:v>
                </c:pt>
                <c:pt idx="152">
                  <c:v>1.17546733977</c:v>
                </c:pt>
                <c:pt idx="153">
                  <c:v>1.1772272013</c:v>
                </c:pt>
                <c:pt idx="154">
                  <c:v>1.1789870628300001</c:v>
                </c:pt>
                <c:pt idx="155">
                  <c:v>1.18074692437</c:v>
                </c:pt>
                <c:pt idx="156">
                  <c:v>1.1825067859</c:v>
                </c:pt>
                <c:pt idx="157">
                  <c:v>1.1842666474400001</c:v>
                </c:pt>
                <c:pt idx="158">
                  <c:v>1.1860265089699999</c:v>
                </c:pt>
                <c:pt idx="159">
                  <c:v>1.1877863705</c:v>
                </c:pt>
                <c:pt idx="160">
                  <c:v>1.1895462320400001</c:v>
                </c:pt>
                <c:pt idx="161">
                  <c:v>1.1913060935699999</c:v>
                </c:pt>
                <c:pt idx="162">
                  <c:v>1.19306595511</c:v>
                </c:pt>
                <c:pt idx="163">
                  <c:v>1.1948258166400001</c:v>
                </c:pt>
                <c:pt idx="164">
                  <c:v>1.1965856781699999</c:v>
                </c:pt>
                <c:pt idx="165">
                  <c:v>1.19834553971</c:v>
                </c:pt>
                <c:pt idx="166">
                  <c:v>1.2001054012400001</c:v>
                </c:pt>
                <c:pt idx="167">
                  <c:v>1.2018652627799999</c:v>
                </c:pt>
                <c:pt idx="168">
                  <c:v>1.20362512431</c:v>
                </c:pt>
                <c:pt idx="169">
                  <c:v>1.2053849858400001</c:v>
                </c:pt>
                <c:pt idx="170">
                  <c:v>1.2070492242199999</c:v>
                </c:pt>
                <c:pt idx="171">
                  <c:v>1.2086730479600001</c:v>
                </c:pt>
                <c:pt idx="172">
                  <c:v>1.2102968717</c:v>
                </c:pt>
                <c:pt idx="173">
                  <c:v>1.2119206954399999</c:v>
                </c:pt>
                <c:pt idx="174">
                  <c:v>1.2135445191800001</c:v>
                </c:pt>
                <c:pt idx="175">
                  <c:v>1.21516834292</c:v>
                </c:pt>
                <c:pt idx="176">
                  <c:v>1.2167921666599999</c:v>
                </c:pt>
                <c:pt idx="177">
                  <c:v>1.2184159904</c:v>
                </c:pt>
                <c:pt idx="178">
                  <c:v>1.22003981414</c:v>
                </c:pt>
                <c:pt idx="179">
                  <c:v>1.2216636378800001</c:v>
                </c:pt>
                <c:pt idx="180">
                  <c:v>1.22328746162</c:v>
                </c:pt>
                <c:pt idx="181">
                  <c:v>1.2249112853599999</c:v>
                </c:pt>
                <c:pt idx="182">
                  <c:v>1.2265351091000001</c:v>
                </c:pt>
                <c:pt idx="183">
                  <c:v>1.22815893284</c:v>
                </c:pt>
                <c:pt idx="184">
                  <c:v>1.2297827565799999</c:v>
                </c:pt>
                <c:pt idx="185">
                  <c:v>1.2314065803200001</c:v>
                </c:pt>
                <c:pt idx="186">
                  <c:v>1.23303040406</c:v>
                </c:pt>
                <c:pt idx="187">
                  <c:v>1.2346542277999999</c:v>
                </c:pt>
                <c:pt idx="188">
                  <c:v>1.23627805154</c:v>
                </c:pt>
                <c:pt idx="189">
                  <c:v>1.23790187528</c:v>
                </c:pt>
                <c:pt idx="190">
                  <c:v>1.2395256990200001</c:v>
                </c:pt>
                <c:pt idx="191">
                  <c:v>1.24120318453</c:v>
                </c:pt>
                <c:pt idx="192">
                  <c:v>1.24306903469</c:v>
                </c:pt>
                <c:pt idx="193">
                  <c:v>1.2449348848499999</c:v>
                </c:pt>
                <c:pt idx="194">
                  <c:v>1.2468007350100001</c:v>
                </c:pt>
                <c:pt idx="195">
                  <c:v>1.2486665851700001</c:v>
                </c:pt>
                <c:pt idx="196">
                  <c:v>1.25053243533</c:v>
                </c:pt>
                <c:pt idx="197">
                  <c:v>1.2523982855</c:v>
                </c:pt>
                <c:pt idx="198">
                  <c:v>1.2542641356599999</c:v>
                </c:pt>
                <c:pt idx="199">
                  <c:v>1.2561299858199999</c:v>
                </c:pt>
                <c:pt idx="200">
                  <c:v>1.2579958359800001</c:v>
                </c:pt>
                <c:pt idx="201">
                  <c:v>1.25986168614</c:v>
                </c:pt>
                <c:pt idx="202">
                  <c:v>1.2617275363</c:v>
                </c:pt>
                <c:pt idx="203">
                  <c:v>1.26359338646</c:v>
                </c:pt>
                <c:pt idx="204">
                  <c:v>1.2654592366199999</c:v>
                </c:pt>
                <c:pt idx="205">
                  <c:v>1.2673250867800001</c:v>
                </c:pt>
                <c:pt idx="206">
                  <c:v>1.2691909369500001</c:v>
                </c:pt>
                <c:pt idx="207">
                  <c:v>1.27105678711</c:v>
                </c:pt>
                <c:pt idx="208">
                  <c:v>1.27292263727</c:v>
                </c:pt>
                <c:pt idx="209">
                  <c:v>1.27478848743</c:v>
                </c:pt>
                <c:pt idx="210">
                  <c:v>1.2766543375899999</c:v>
                </c:pt>
                <c:pt idx="211">
                  <c:v>1.2785201877500001</c:v>
                </c:pt>
                <c:pt idx="212">
                  <c:v>1.2803860379100001</c:v>
                </c:pt>
                <c:pt idx="213">
                  <c:v>1.28225188807</c:v>
                </c:pt>
                <c:pt idx="214">
                  <c:v>1.28411773824</c:v>
                </c:pt>
                <c:pt idx="215">
                  <c:v>1.2859835883999999</c:v>
                </c:pt>
                <c:pt idx="216">
                  <c:v>1.2878494385599999</c:v>
                </c:pt>
                <c:pt idx="217">
                  <c:v>1.2897152887200001</c:v>
                </c:pt>
                <c:pt idx="218">
                  <c:v>1.2917498277599999</c:v>
                </c:pt>
                <c:pt idx="219">
                  <c:v>1.2938244545199999</c:v>
                </c:pt>
                <c:pt idx="220">
                  <c:v>1.29589908128</c:v>
                </c:pt>
                <c:pt idx="221">
                  <c:v>1.29797370804</c:v>
                </c:pt>
                <c:pt idx="222">
                  <c:v>1.30004833479</c:v>
                </c:pt>
                <c:pt idx="223">
                  <c:v>1.3021229615500001</c:v>
                </c:pt>
                <c:pt idx="224">
                  <c:v>1.3041975883100001</c:v>
                </c:pt>
                <c:pt idx="225">
                  <c:v>1.3062722150599999</c:v>
                </c:pt>
                <c:pt idx="226">
                  <c:v>1.3083468418199999</c:v>
                </c:pt>
                <c:pt idx="227">
                  <c:v>1.31042146858</c:v>
                </c:pt>
                <c:pt idx="228">
                  <c:v>1.31249609534</c:v>
                </c:pt>
                <c:pt idx="229">
                  <c:v>1.31457072209</c:v>
                </c:pt>
                <c:pt idx="230">
                  <c:v>1.3166453488500001</c:v>
                </c:pt>
                <c:pt idx="231">
                  <c:v>1.3187199756100001</c:v>
                </c:pt>
                <c:pt idx="232">
                  <c:v>1.3207946023599999</c:v>
                </c:pt>
                <c:pt idx="233">
                  <c:v>1.3228692291199999</c:v>
                </c:pt>
                <c:pt idx="234">
                  <c:v>1.32494385588</c:v>
                </c:pt>
                <c:pt idx="235">
                  <c:v>1.32701848264</c:v>
                </c:pt>
                <c:pt idx="236">
                  <c:v>1.32909310939</c:v>
                </c:pt>
                <c:pt idx="237">
                  <c:v>1.3311677361500001</c:v>
                </c:pt>
                <c:pt idx="238">
                  <c:v>1.3332423629100001</c:v>
                </c:pt>
                <c:pt idx="239">
                  <c:v>1.3353169896599999</c:v>
                </c:pt>
                <c:pt idx="240">
                  <c:v>1.3373916164199999</c:v>
                </c:pt>
                <c:pt idx="241">
                  <c:v>1.33946624318</c:v>
                </c:pt>
                <c:pt idx="242">
                  <c:v>1.34154086994</c:v>
                </c:pt>
                <c:pt idx="243">
                  <c:v>1.3435699756399999</c:v>
                </c:pt>
                <c:pt idx="244">
                  <c:v>1.3455898504199999</c:v>
                </c:pt>
                <c:pt idx="245">
                  <c:v>1.3476097252100001</c:v>
                </c:pt>
                <c:pt idx="246">
                  <c:v>1.3496295999900001</c:v>
                </c:pt>
                <c:pt idx="247">
                  <c:v>1.3516494747700001</c:v>
                </c:pt>
                <c:pt idx="248">
                  <c:v>1.3536693495500001</c:v>
                </c:pt>
                <c:pt idx="249">
                  <c:v>1.3556892243300001</c:v>
                </c:pt>
                <c:pt idx="250">
                  <c:v>1.35770909911</c:v>
                </c:pt>
                <c:pt idx="251">
                  <c:v>1.35972897389</c:v>
                </c:pt>
                <c:pt idx="252">
                  <c:v>1.36174884867</c:v>
                </c:pt>
                <c:pt idx="253">
                  <c:v>1.36376872345</c:v>
                </c:pt>
                <c:pt idx="254">
                  <c:v>1.36578859823</c:v>
                </c:pt>
                <c:pt idx="255">
                  <c:v>1.36780847301</c:v>
                </c:pt>
                <c:pt idx="256">
                  <c:v>1.36982834779</c:v>
                </c:pt>
                <c:pt idx="257">
                  <c:v>1.3718482225699999</c:v>
                </c:pt>
                <c:pt idx="258">
                  <c:v>1.3738680973499999</c:v>
                </c:pt>
                <c:pt idx="259">
                  <c:v>1.3758879721299999</c:v>
                </c:pt>
                <c:pt idx="260">
                  <c:v>1.3779078469099999</c:v>
                </c:pt>
                <c:pt idx="261">
                  <c:v>1.3799277217000001</c:v>
                </c:pt>
                <c:pt idx="262">
                  <c:v>1.3819475964800001</c:v>
                </c:pt>
                <c:pt idx="263">
                  <c:v>1.3839674712600001</c:v>
                </c:pt>
                <c:pt idx="264">
                  <c:v>1.3859873460400001</c:v>
                </c:pt>
                <c:pt idx="265">
                  <c:v>1.3880072208200001</c:v>
                </c:pt>
                <c:pt idx="266">
                  <c:v>1.3900461345799999</c:v>
                </c:pt>
                <c:pt idx="267">
                  <c:v>1.39229486479</c:v>
                </c:pt>
                <c:pt idx="268">
                  <c:v>1.394543595</c:v>
                </c:pt>
                <c:pt idx="269">
                  <c:v>1.3967923252000001</c:v>
                </c:pt>
                <c:pt idx="270">
                  <c:v>1.3990410554099999</c:v>
                </c:pt>
                <c:pt idx="271">
                  <c:v>1.40128978562</c:v>
                </c:pt>
                <c:pt idx="272">
                  <c:v>1.40353851582</c:v>
                </c:pt>
                <c:pt idx="273">
                  <c:v>1.40578724603</c:v>
                </c:pt>
                <c:pt idx="274">
                  <c:v>1.4080359762300001</c:v>
                </c:pt>
                <c:pt idx="275">
                  <c:v>1.4102847064399999</c:v>
                </c:pt>
                <c:pt idx="276">
                  <c:v>1.41253343665</c:v>
                </c:pt>
                <c:pt idx="277">
                  <c:v>1.41478216685</c:v>
                </c:pt>
                <c:pt idx="278">
                  <c:v>1.4170308970600001</c:v>
                </c:pt>
                <c:pt idx="279">
                  <c:v>1.4192796272699999</c:v>
                </c:pt>
                <c:pt idx="280">
                  <c:v>1.4215283574699999</c:v>
                </c:pt>
                <c:pt idx="281">
                  <c:v>1.42377708768</c:v>
                </c:pt>
                <c:pt idx="282">
                  <c:v>1.42602581788</c:v>
                </c:pt>
                <c:pt idx="283">
                  <c:v>1.4282745480900001</c:v>
                </c:pt>
                <c:pt idx="284">
                  <c:v>1.4305232782999999</c:v>
                </c:pt>
                <c:pt idx="285">
                  <c:v>1.4327720085</c:v>
                </c:pt>
                <c:pt idx="286">
                  <c:v>1.43502073871</c:v>
                </c:pt>
                <c:pt idx="287">
                  <c:v>1.4372694689200001</c:v>
                </c:pt>
                <c:pt idx="288">
                  <c:v>1.4395181991199999</c:v>
                </c:pt>
                <c:pt idx="289">
                  <c:v>1.4417669293299999</c:v>
                </c:pt>
                <c:pt idx="290">
                  <c:v>1.44401565954</c:v>
                </c:pt>
                <c:pt idx="291">
                  <c:v>1.44626438974</c:v>
                </c:pt>
                <c:pt idx="292">
                  <c:v>1.4485131199500001</c:v>
                </c:pt>
                <c:pt idx="293">
                  <c:v>1.4508261569200001</c:v>
                </c:pt>
                <c:pt idx="294">
                  <c:v>1.45315535974</c:v>
                </c:pt>
                <c:pt idx="295">
                  <c:v>1.4554845625599999</c:v>
                </c:pt>
                <c:pt idx="296">
                  <c:v>1.4578137653800001</c:v>
                </c:pt>
                <c:pt idx="297">
                  <c:v>1.4601429682</c:v>
                </c:pt>
                <c:pt idx="298">
                  <c:v>1.4624721710199999</c:v>
                </c:pt>
                <c:pt idx="299">
                  <c:v>1.4648013738400001</c:v>
                </c:pt>
                <c:pt idx="300">
                  <c:v>1.46713057666</c:v>
                </c:pt>
                <c:pt idx="301">
                  <c:v>1.46945977948</c:v>
                </c:pt>
                <c:pt idx="302">
                  <c:v>1.4717889823000001</c:v>
                </c:pt>
                <c:pt idx="303">
                  <c:v>1.47411818512</c:v>
                </c:pt>
                <c:pt idx="304">
                  <c:v>1.47644738794</c:v>
                </c:pt>
                <c:pt idx="305">
                  <c:v>1.4787765907599999</c:v>
                </c:pt>
                <c:pt idx="306">
                  <c:v>1.4811057935800001</c:v>
                </c:pt>
                <c:pt idx="307">
                  <c:v>1.4834349964</c:v>
                </c:pt>
                <c:pt idx="308">
                  <c:v>1.4857641992199999</c:v>
                </c:pt>
                <c:pt idx="309">
                  <c:v>1.4880934020400001</c:v>
                </c:pt>
                <c:pt idx="310">
                  <c:v>1.49042260486</c:v>
                </c:pt>
                <c:pt idx="311">
                  <c:v>1.4927518076799999</c:v>
                </c:pt>
                <c:pt idx="312">
                  <c:v>1.4950810105000001</c:v>
                </c:pt>
                <c:pt idx="313">
                  <c:v>1.49741021332</c:v>
                </c:pt>
                <c:pt idx="314">
                  <c:v>1.4997394161399999</c:v>
                </c:pt>
                <c:pt idx="315">
                  <c:v>1.5020686189600001</c:v>
                </c:pt>
                <c:pt idx="316">
                  <c:v>1.50439782178</c:v>
                </c:pt>
                <c:pt idx="317">
                  <c:v>1.50690328347</c:v>
                </c:pt>
                <c:pt idx="318">
                  <c:v>1.50944755065</c:v>
                </c:pt>
                <c:pt idx="319">
                  <c:v>1.51199181784</c:v>
                </c:pt>
                <c:pt idx="320">
                  <c:v>1.51453608502</c:v>
                </c:pt>
                <c:pt idx="321">
                  <c:v>1.51708035221</c:v>
                </c:pt>
                <c:pt idx="322">
                  <c:v>1.51962461939</c:v>
                </c:pt>
                <c:pt idx="323">
                  <c:v>1.52216888658</c:v>
                </c:pt>
                <c:pt idx="324">
                  <c:v>1.5247131537600001</c:v>
                </c:pt>
                <c:pt idx="325">
                  <c:v>1.5272574209500001</c:v>
                </c:pt>
                <c:pt idx="326">
                  <c:v>1.5298016881300001</c:v>
                </c:pt>
                <c:pt idx="327">
                  <c:v>1.5323459553200001</c:v>
                </c:pt>
                <c:pt idx="328">
                  <c:v>1.5348902225000001</c:v>
                </c:pt>
                <c:pt idx="329">
                  <c:v>1.5374344896900001</c:v>
                </c:pt>
                <c:pt idx="330">
                  <c:v>1.5399787568700001</c:v>
                </c:pt>
                <c:pt idx="331">
                  <c:v>1.5425230240600001</c:v>
                </c:pt>
                <c:pt idx="332">
                  <c:v>1.5450672912400001</c:v>
                </c:pt>
                <c:pt idx="333">
                  <c:v>1.5476115584300001</c:v>
                </c:pt>
                <c:pt idx="334">
                  <c:v>1.5501558256200001</c:v>
                </c:pt>
                <c:pt idx="335">
                  <c:v>1.5527000928000001</c:v>
                </c:pt>
                <c:pt idx="336">
                  <c:v>1.5552443599900001</c:v>
                </c:pt>
                <c:pt idx="337">
                  <c:v>1.5577886271700001</c:v>
                </c:pt>
                <c:pt idx="338">
                  <c:v>1.5603328943600001</c:v>
                </c:pt>
                <c:pt idx="339">
                  <c:v>1.5628771615399999</c:v>
                </c:pt>
                <c:pt idx="340">
                  <c:v>1.5654214287299999</c:v>
                </c:pt>
                <c:pt idx="341">
                  <c:v>1.5679656959099999</c:v>
                </c:pt>
                <c:pt idx="342">
                  <c:v>1.5705099630999999</c:v>
                </c:pt>
                <c:pt idx="343">
                  <c:v>1.5731160046899999</c:v>
                </c:pt>
                <c:pt idx="344">
                  <c:v>1.5758940853900001</c:v>
                </c:pt>
                <c:pt idx="345">
                  <c:v>1.57867216608</c:v>
                </c:pt>
                <c:pt idx="346">
                  <c:v>1.58145024678</c:v>
                </c:pt>
                <c:pt idx="347">
                  <c:v>1.58422832748</c:v>
                </c:pt>
                <c:pt idx="348">
                  <c:v>1.5870064081699999</c:v>
                </c:pt>
                <c:pt idx="349">
                  <c:v>1.5897844888699999</c:v>
                </c:pt>
                <c:pt idx="350">
                  <c:v>1.5925625695600001</c:v>
                </c:pt>
                <c:pt idx="351">
                  <c:v>1.59534065026</c:v>
                </c:pt>
                <c:pt idx="352">
                  <c:v>1.59811873096</c:v>
                </c:pt>
                <c:pt idx="353">
                  <c:v>1.60089681165</c:v>
                </c:pt>
                <c:pt idx="354">
                  <c:v>1.6036748923499999</c:v>
                </c:pt>
                <c:pt idx="355">
                  <c:v>1.6064529730499999</c:v>
                </c:pt>
                <c:pt idx="356">
                  <c:v>1.6092310537400001</c:v>
                </c:pt>
                <c:pt idx="357">
                  <c:v>1.61200913444</c:v>
                </c:pt>
                <c:pt idx="358">
                  <c:v>1.61478721514</c:v>
                </c:pt>
                <c:pt idx="359">
                  <c:v>1.61756529583</c:v>
                </c:pt>
                <c:pt idx="360">
                  <c:v>1.6203433765299999</c:v>
                </c:pt>
                <c:pt idx="361">
                  <c:v>1.6231214572299999</c:v>
                </c:pt>
                <c:pt idx="362">
                  <c:v>1.6258995379200001</c:v>
                </c:pt>
                <c:pt idx="363">
                  <c:v>1.62867761862</c:v>
                </c:pt>
                <c:pt idx="364">
                  <c:v>1.63145569931</c:v>
                </c:pt>
                <c:pt idx="365">
                  <c:v>1.63423378001</c:v>
                </c:pt>
                <c:pt idx="366">
                  <c:v>1.6370199726300001</c:v>
                </c:pt>
                <c:pt idx="367">
                  <c:v>1.63992761872</c:v>
                </c:pt>
                <c:pt idx="368">
                  <c:v>1.64283526481</c:v>
                </c:pt>
                <c:pt idx="369">
                  <c:v>1.6457429109099999</c:v>
                </c:pt>
                <c:pt idx="370">
                  <c:v>1.6486505570000001</c:v>
                </c:pt>
                <c:pt idx="371">
                  <c:v>1.65155820309</c:v>
                </c:pt>
                <c:pt idx="372">
                  <c:v>1.6544658491799999</c:v>
                </c:pt>
                <c:pt idx="373">
                  <c:v>1.6573734952800001</c:v>
                </c:pt>
                <c:pt idx="374">
                  <c:v>1.66028114137</c:v>
                </c:pt>
                <c:pt idx="375">
                  <c:v>1.66318878746</c:v>
                </c:pt>
                <c:pt idx="376">
                  <c:v>1.6660964335599999</c:v>
                </c:pt>
                <c:pt idx="377">
                  <c:v>1.6690040796500001</c:v>
                </c:pt>
                <c:pt idx="378">
                  <c:v>1.67191172574</c:v>
                </c:pt>
                <c:pt idx="379">
                  <c:v>1.67481937184</c:v>
                </c:pt>
                <c:pt idx="380">
                  <c:v>1.6777270179299999</c:v>
                </c:pt>
                <c:pt idx="381">
                  <c:v>1.6806346640200001</c:v>
                </c:pt>
                <c:pt idx="382">
                  <c:v>1.68354231012</c:v>
                </c:pt>
                <c:pt idx="383">
                  <c:v>1.6864499562099999</c:v>
                </c:pt>
                <c:pt idx="384">
                  <c:v>1.6893576023000001</c:v>
                </c:pt>
                <c:pt idx="385">
                  <c:v>1.6922652484</c:v>
                </c:pt>
                <c:pt idx="386">
                  <c:v>1.69517289449</c:v>
                </c:pt>
                <c:pt idx="387">
                  <c:v>1.6980805405799999</c:v>
                </c:pt>
                <c:pt idx="388">
                  <c:v>1.7009881866700001</c:v>
                </c:pt>
                <c:pt idx="389">
                  <c:v>1.70389583277</c:v>
                </c:pt>
                <c:pt idx="390">
                  <c:v>1.7068034788599999</c:v>
                </c:pt>
                <c:pt idx="391">
                  <c:v>1.7097111249500001</c:v>
                </c:pt>
                <c:pt idx="392">
                  <c:v>1.71261877105</c:v>
                </c:pt>
                <c:pt idx="393">
                  <c:v>1.7157078274799999</c:v>
                </c:pt>
                <c:pt idx="394">
                  <c:v>1.7188217053299999</c:v>
                </c:pt>
                <c:pt idx="395">
                  <c:v>1.7219355831900001</c:v>
                </c:pt>
                <c:pt idx="396">
                  <c:v>1.72504946104</c:v>
                </c:pt>
                <c:pt idx="397">
                  <c:v>1.7281633389</c:v>
                </c:pt>
                <c:pt idx="398">
                  <c:v>1.7312772167499999</c:v>
                </c:pt>
                <c:pt idx="399">
                  <c:v>1.7343910946000001</c:v>
                </c:pt>
                <c:pt idx="400">
                  <c:v>1.73750497246</c:v>
                </c:pt>
                <c:pt idx="401">
                  <c:v>1.74061885031</c:v>
                </c:pt>
                <c:pt idx="402">
                  <c:v>1.7437327281599999</c:v>
                </c:pt>
                <c:pt idx="403">
                  <c:v>1.7468466060200001</c:v>
                </c:pt>
                <c:pt idx="404">
                  <c:v>1.74996048387</c:v>
                </c:pt>
                <c:pt idx="405">
                  <c:v>1.75307436172</c:v>
                </c:pt>
                <c:pt idx="406">
                  <c:v>1.7561882395799999</c:v>
                </c:pt>
                <c:pt idx="407">
                  <c:v>1.7593021174300001</c:v>
                </c:pt>
                <c:pt idx="408">
                  <c:v>1.76241599529</c:v>
                </c:pt>
                <c:pt idx="409">
                  <c:v>1.76552987314</c:v>
                </c:pt>
                <c:pt idx="410">
                  <c:v>1.7686437509899999</c:v>
                </c:pt>
                <c:pt idx="411">
                  <c:v>1.7717576288500001</c:v>
                </c:pt>
                <c:pt idx="412">
                  <c:v>1.7748715067</c:v>
                </c:pt>
                <c:pt idx="413">
                  <c:v>1.77798538455</c:v>
                </c:pt>
                <c:pt idx="414">
                  <c:v>1.7810992624099999</c:v>
                </c:pt>
                <c:pt idx="415">
                  <c:v>1.7842131402600001</c:v>
                </c:pt>
                <c:pt idx="416">
                  <c:v>1.7873270181100001</c:v>
                </c:pt>
                <c:pt idx="417">
                  <c:v>1.79044089597</c:v>
                </c:pt>
                <c:pt idx="418">
                  <c:v>1.79367640959</c:v>
                </c:pt>
                <c:pt idx="419">
                  <c:v>1.79692001756</c:v>
                </c:pt>
                <c:pt idx="420">
                  <c:v>1.80016362552</c:v>
                </c:pt>
                <c:pt idx="421">
                  <c:v>1.80340723348</c:v>
                </c:pt>
                <c:pt idx="422">
                  <c:v>1.80665084145</c:v>
                </c:pt>
                <c:pt idx="423">
                  <c:v>1.80989444941</c:v>
                </c:pt>
                <c:pt idx="424">
                  <c:v>1.81313805737</c:v>
                </c:pt>
                <c:pt idx="425">
                  <c:v>1.81638166534</c:v>
                </c:pt>
                <c:pt idx="426">
                  <c:v>1.8196252733</c:v>
                </c:pt>
                <c:pt idx="427">
                  <c:v>1.82286888126</c:v>
                </c:pt>
                <c:pt idx="428">
                  <c:v>1.82611248922</c:v>
                </c:pt>
                <c:pt idx="429">
                  <c:v>1.82935609719</c:v>
                </c:pt>
                <c:pt idx="430">
                  <c:v>1.83259970515</c:v>
                </c:pt>
                <c:pt idx="431">
                  <c:v>1.83584331311</c:v>
                </c:pt>
                <c:pt idx="432">
                  <c:v>1.83908692108</c:v>
                </c:pt>
                <c:pt idx="433">
                  <c:v>1.8423305290400001</c:v>
                </c:pt>
                <c:pt idx="434">
                  <c:v>1.8455741370000001</c:v>
                </c:pt>
                <c:pt idx="435">
                  <c:v>1.8488177449700001</c:v>
                </c:pt>
                <c:pt idx="436">
                  <c:v>1.8520613529300001</c:v>
                </c:pt>
                <c:pt idx="437">
                  <c:v>1.8553049608900001</c:v>
                </c:pt>
                <c:pt idx="438">
                  <c:v>1.8585485688500001</c:v>
                </c:pt>
                <c:pt idx="439">
                  <c:v>1.8617921768200001</c:v>
                </c:pt>
                <c:pt idx="440">
                  <c:v>1.8650357847800001</c:v>
                </c:pt>
                <c:pt idx="441">
                  <c:v>1.8682793927400001</c:v>
                </c:pt>
                <c:pt idx="442">
                  <c:v>1.8716353369200001</c:v>
                </c:pt>
                <c:pt idx="443">
                  <c:v>1.87508560034</c:v>
                </c:pt>
                <c:pt idx="444">
                  <c:v>1.87853586376</c:v>
                </c:pt>
                <c:pt idx="445">
                  <c:v>1.88198612718</c:v>
                </c:pt>
                <c:pt idx="446">
                  <c:v>1.8854363906</c:v>
                </c:pt>
                <c:pt idx="447">
                  <c:v>1.88888665402</c:v>
                </c:pt>
                <c:pt idx="448">
                  <c:v>1.89233691744</c:v>
                </c:pt>
                <c:pt idx="449">
                  <c:v>1.89578718086</c:v>
                </c:pt>
                <c:pt idx="450">
                  <c:v>1.89923744427</c:v>
                </c:pt>
                <c:pt idx="451">
                  <c:v>1.90268770769</c:v>
                </c:pt>
                <c:pt idx="452">
                  <c:v>1.9061379711099999</c:v>
                </c:pt>
                <c:pt idx="453">
                  <c:v>1.9095882345299999</c:v>
                </c:pt>
                <c:pt idx="454">
                  <c:v>1.9130384979499999</c:v>
                </c:pt>
                <c:pt idx="455">
                  <c:v>1.9164887613699999</c:v>
                </c:pt>
                <c:pt idx="456">
                  <c:v>1.9199390247899999</c:v>
                </c:pt>
                <c:pt idx="457">
                  <c:v>1.9233892882100001</c:v>
                </c:pt>
                <c:pt idx="458">
                  <c:v>1.9268395516300001</c:v>
                </c:pt>
                <c:pt idx="459">
                  <c:v>1.9302898150400001</c:v>
                </c:pt>
                <c:pt idx="460">
                  <c:v>1.9337400784600001</c:v>
                </c:pt>
                <c:pt idx="461">
                  <c:v>1.9371903418800001</c:v>
                </c:pt>
                <c:pt idx="462">
                  <c:v>1.9406406053</c:v>
                </c:pt>
                <c:pt idx="463">
                  <c:v>1.94409086872</c:v>
                </c:pt>
                <c:pt idx="464">
                  <c:v>1.94754113214</c:v>
                </c:pt>
                <c:pt idx="465">
                  <c:v>1.95099139556</c:v>
                </c:pt>
                <c:pt idx="466">
                  <c:v>1.9544435141900001</c:v>
                </c:pt>
                <c:pt idx="467">
                  <c:v>1.9581494834199999</c:v>
                </c:pt>
                <c:pt idx="468">
                  <c:v>1.9618554526500001</c:v>
                </c:pt>
                <c:pt idx="469">
                  <c:v>1.9655614218799999</c:v>
                </c:pt>
                <c:pt idx="470">
                  <c:v>1.96926739112</c:v>
                </c:pt>
                <c:pt idx="471">
                  <c:v>1.9729733603499999</c:v>
                </c:pt>
                <c:pt idx="472">
                  <c:v>1.97667932958</c:v>
                </c:pt>
                <c:pt idx="473">
                  <c:v>1.9803852988099999</c:v>
                </c:pt>
                <c:pt idx="474">
                  <c:v>1.98409126805</c:v>
                </c:pt>
                <c:pt idx="475">
                  <c:v>1.9877972372799999</c:v>
                </c:pt>
                <c:pt idx="476">
                  <c:v>1.99150320651</c:v>
                </c:pt>
                <c:pt idx="477">
                  <c:v>1.9952091757399999</c:v>
                </c:pt>
                <c:pt idx="478">
                  <c:v>1.99891514498</c:v>
                </c:pt>
                <c:pt idx="479">
                  <c:v>2.0026211142100001</c:v>
                </c:pt>
                <c:pt idx="480">
                  <c:v>2.00632708344</c:v>
                </c:pt>
                <c:pt idx="481">
                  <c:v>2.0100330526699999</c:v>
                </c:pt>
                <c:pt idx="482">
                  <c:v>2.0137390219100002</c:v>
                </c:pt>
                <c:pt idx="483">
                  <c:v>2.0174449911400001</c:v>
                </c:pt>
                <c:pt idx="484">
                  <c:v>2.02115096037</c:v>
                </c:pt>
                <c:pt idx="485">
                  <c:v>2.0248569296099999</c:v>
                </c:pt>
                <c:pt idx="486">
                  <c:v>2.0285628988400002</c:v>
                </c:pt>
                <c:pt idx="487">
                  <c:v>2.0322688680700001</c:v>
                </c:pt>
                <c:pt idx="488">
                  <c:v>2.0359748373</c:v>
                </c:pt>
                <c:pt idx="489">
                  <c:v>2.0396808065399998</c:v>
                </c:pt>
                <c:pt idx="490">
                  <c:v>2.0433867757700002</c:v>
                </c:pt>
                <c:pt idx="491">
                  <c:v>2.047092745</c:v>
                </c:pt>
                <c:pt idx="492">
                  <c:v>2.0507987142299999</c:v>
                </c:pt>
                <c:pt idx="493">
                  <c:v>2.0547884392600002</c:v>
                </c:pt>
                <c:pt idx="494">
                  <c:v>2.05889842283</c:v>
                </c:pt>
                <c:pt idx="495">
                  <c:v>2.0630084063999998</c:v>
                </c:pt>
                <c:pt idx="496">
                  <c:v>2.0671183899800001</c:v>
                </c:pt>
                <c:pt idx="497">
                  <c:v>2.0712283735499999</c:v>
                </c:pt>
                <c:pt idx="498">
                  <c:v>2.0753383571300001</c:v>
                </c:pt>
                <c:pt idx="499">
                  <c:v>2.0794483407</c:v>
                </c:pt>
                <c:pt idx="500">
                  <c:v>2.0835583242800002</c:v>
                </c:pt>
                <c:pt idx="501">
                  <c:v>2.08766830785</c:v>
                </c:pt>
                <c:pt idx="502">
                  <c:v>2.0917782914299998</c:v>
                </c:pt>
                <c:pt idx="503">
                  <c:v>2.0958882750000001</c:v>
                </c:pt>
                <c:pt idx="504">
                  <c:v>2.0999982585699999</c:v>
                </c:pt>
                <c:pt idx="505">
                  <c:v>2.1041082421500001</c:v>
                </c:pt>
                <c:pt idx="506">
                  <c:v>2.1082182257199999</c:v>
                </c:pt>
                <c:pt idx="507">
                  <c:v>2.1123282093000002</c:v>
                </c:pt>
                <c:pt idx="508">
                  <c:v>2.11643819287</c:v>
                </c:pt>
                <c:pt idx="509">
                  <c:v>2.1205481764499998</c:v>
                </c:pt>
                <c:pt idx="510">
                  <c:v>2.1246581600200001</c:v>
                </c:pt>
                <c:pt idx="511">
                  <c:v>2.1287681435999999</c:v>
                </c:pt>
                <c:pt idx="512">
                  <c:v>2.1328781271700001</c:v>
                </c:pt>
                <c:pt idx="513">
                  <c:v>2.1369881107399999</c:v>
                </c:pt>
                <c:pt idx="514">
                  <c:v>2.1410980943200002</c:v>
                </c:pt>
                <c:pt idx="515">
                  <c:v>2.1452841795199999</c:v>
                </c:pt>
                <c:pt idx="516">
                  <c:v>2.1495448212900001</c:v>
                </c:pt>
                <c:pt idx="517">
                  <c:v>2.1538054630599999</c:v>
                </c:pt>
                <c:pt idx="518">
                  <c:v>2.1580661048200001</c:v>
                </c:pt>
                <c:pt idx="519">
                  <c:v>2.1623267465899998</c:v>
                </c:pt>
                <c:pt idx="520">
                  <c:v>2.16658738836</c:v>
                </c:pt>
                <c:pt idx="521">
                  <c:v>2.1708480301300002</c:v>
                </c:pt>
                <c:pt idx="522">
                  <c:v>2.1751086718999999</c:v>
                </c:pt>
                <c:pt idx="523">
                  <c:v>2.1793693136700001</c:v>
                </c:pt>
                <c:pt idx="524">
                  <c:v>2.1836299554399998</c:v>
                </c:pt>
                <c:pt idx="525">
                  <c:v>2.18789059721</c:v>
                </c:pt>
                <c:pt idx="526">
                  <c:v>2.1921512389800002</c:v>
                </c:pt>
                <c:pt idx="527">
                  <c:v>2.1964118807499999</c:v>
                </c:pt>
                <c:pt idx="528">
                  <c:v>2.2006725225200001</c:v>
                </c:pt>
                <c:pt idx="529">
                  <c:v>2.2049331642899999</c:v>
                </c:pt>
                <c:pt idx="530">
                  <c:v>2.20919380606</c:v>
                </c:pt>
                <c:pt idx="531">
                  <c:v>2.2134544478299998</c:v>
                </c:pt>
                <c:pt idx="532">
                  <c:v>2.21771508959</c:v>
                </c:pt>
                <c:pt idx="533">
                  <c:v>2.2219757313600002</c:v>
                </c:pt>
                <c:pt idx="534">
                  <c:v>2.2262363731299999</c:v>
                </c:pt>
                <c:pt idx="535">
                  <c:v>2.2304970149000001</c:v>
                </c:pt>
                <c:pt idx="536">
                  <c:v>2.2347576566699998</c:v>
                </c:pt>
                <c:pt idx="537">
                  <c:v>2.23901829844</c:v>
                </c:pt>
                <c:pt idx="538">
                  <c:v>2.2432789402100002</c:v>
                </c:pt>
                <c:pt idx="539">
                  <c:v>2.2475395819799999</c:v>
                </c:pt>
                <c:pt idx="540">
                  <c:v>2.2518002237500001</c:v>
                </c:pt>
                <c:pt idx="541">
                  <c:v>2.2560608655199998</c:v>
                </c:pt>
                <c:pt idx="542">
                  <c:v>2.26032150729</c:v>
                </c:pt>
                <c:pt idx="543">
                  <c:v>2.2649941656100001</c:v>
                </c:pt>
                <c:pt idx="544">
                  <c:v>2.2697410012699999</c:v>
                </c:pt>
                <c:pt idx="545">
                  <c:v>2.2744878369300001</c:v>
                </c:pt>
                <c:pt idx="546">
                  <c:v>2.2792346725799999</c:v>
                </c:pt>
                <c:pt idx="547">
                  <c:v>2.2839815082400001</c:v>
                </c:pt>
                <c:pt idx="548">
                  <c:v>2.2887283438999999</c:v>
                </c:pt>
                <c:pt idx="549">
                  <c:v>2.2934751795500001</c:v>
                </c:pt>
                <c:pt idx="550">
                  <c:v>2.2982220152099999</c:v>
                </c:pt>
                <c:pt idx="551">
                  <c:v>2.3029688508700001</c:v>
                </c:pt>
                <c:pt idx="552">
                  <c:v>2.3077156865299999</c:v>
                </c:pt>
                <c:pt idx="553">
                  <c:v>2.3124625221800001</c:v>
                </c:pt>
                <c:pt idx="554">
                  <c:v>2.3172093578399999</c:v>
                </c:pt>
                <c:pt idx="555">
                  <c:v>2.3219561935000002</c:v>
                </c:pt>
                <c:pt idx="556">
                  <c:v>2.3267030291499999</c:v>
                </c:pt>
                <c:pt idx="557">
                  <c:v>2.3314498648100002</c:v>
                </c:pt>
                <c:pt idx="558">
                  <c:v>2.3361967004699999</c:v>
                </c:pt>
                <c:pt idx="559">
                  <c:v>2.3409435361200002</c:v>
                </c:pt>
                <c:pt idx="560">
                  <c:v>2.3456903717799999</c:v>
                </c:pt>
                <c:pt idx="561">
                  <c:v>2.3504372074400002</c:v>
                </c:pt>
                <c:pt idx="562">
                  <c:v>2.35518404309</c:v>
                </c:pt>
                <c:pt idx="563">
                  <c:v>2.3599308787500002</c:v>
                </c:pt>
                <c:pt idx="564">
                  <c:v>2.36467771441</c:v>
                </c:pt>
                <c:pt idx="565">
                  <c:v>2.3694245500700002</c:v>
                </c:pt>
                <c:pt idx="566">
                  <c:v>2.3741837172000002</c:v>
                </c:pt>
                <c:pt idx="567">
                  <c:v>2.37894698189</c:v>
                </c:pt>
                <c:pt idx="568">
                  <c:v>2.3837102465900002</c:v>
                </c:pt>
                <c:pt idx="569">
                  <c:v>2.38847351128</c:v>
                </c:pt>
                <c:pt idx="570">
                  <c:v>2.3932367759800002</c:v>
                </c:pt>
                <c:pt idx="571">
                  <c:v>2.3980000406699999</c:v>
                </c:pt>
                <c:pt idx="572">
                  <c:v>2.4027633053600002</c:v>
                </c:pt>
                <c:pt idx="573">
                  <c:v>2.4075265700599999</c:v>
                </c:pt>
                <c:pt idx="574">
                  <c:v>2.4122898347500001</c:v>
                </c:pt>
                <c:pt idx="575">
                  <c:v>2.4170530994499999</c:v>
                </c:pt>
                <c:pt idx="576">
                  <c:v>2.4218163641400001</c:v>
                </c:pt>
                <c:pt idx="577">
                  <c:v>2.4265796288299999</c:v>
                </c:pt>
                <c:pt idx="578">
                  <c:v>2.4313428935300001</c:v>
                </c:pt>
                <c:pt idx="579">
                  <c:v>2.4361061582199999</c:v>
                </c:pt>
                <c:pt idx="580">
                  <c:v>2.4408694229200001</c:v>
                </c:pt>
                <c:pt idx="581">
                  <c:v>2.4456326876099999</c:v>
                </c:pt>
                <c:pt idx="582">
                  <c:v>2.4503959523000001</c:v>
                </c:pt>
                <c:pt idx="583">
                  <c:v>2.4551592169999998</c:v>
                </c:pt>
                <c:pt idx="584">
                  <c:v>2.4599224816900001</c:v>
                </c:pt>
                <c:pt idx="585">
                  <c:v>2.4646857463899998</c:v>
                </c:pt>
                <c:pt idx="586">
                  <c:v>2.46944901108</c:v>
                </c:pt>
                <c:pt idx="587">
                  <c:v>2.4742122757699998</c:v>
                </c:pt>
                <c:pt idx="588">
                  <c:v>2.47897554047</c:v>
                </c:pt>
                <c:pt idx="589">
                  <c:v>2.4839523465600002</c:v>
                </c:pt>
                <c:pt idx="590">
                  <c:v>2.4892430538300001</c:v>
                </c:pt>
                <c:pt idx="591">
                  <c:v>2.4945337611</c:v>
                </c:pt>
                <c:pt idx="592">
                  <c:v>2.4998244683699999</c:v>
                </c:pt>
                <c:pt idx="593">
                  <c:v>2.5051151756299999</c:v>
                </c:pt>
                <c:pt idx="594">
                  <c:v>2.5104058829000002</c:v>
                </c:pt>
                <c:pt idx="595">
                  <c:v>2.5156965901700001</c:v>
                </c:pt>
                <c:pt idx="596">
                  <c:v>2.5209872974300001</c:v>
                </c:pt>
                <c:pt idx="597">
                  <c:v>2.5262780047</c:v>
                </c:pt>
                <c:pt idx="598">
                  <c:v>2.5315687119699999</c:v>
                </c:pt>
                <c:pt idx="599">
                  <c:v>2.5368594192299998</c:v>
                </c:pt>
                <c:pt idx="600">
                  <c:v>2.5421501265000002</c:v>
                </c:pt>
                <c:pt idx="601">
                  <c:v>2.5474408337700001</c:v>
                </c:pt>
                <c:pt idx="602">
                  <c:v>2.55273154104</c:v>
                </c:pt>
                <c:pt idx="603">
                  <c:v>2.5580222482999999</c:v>
                </c:pt>
                <c:pt idx="604">
                  <c:v>2.5633129555699998</c:v>
                </c:pt>
                <c:pt idx="605">
                  <c:v>2.5686036628400002</c:v>
                </c:pt>
                <c:pt idx="606">
                  <c:v>2.5738943701000001</c:v>
                </c:pt>
                <c:pt idx="607">
                  <c:v>2.57918507737</c:v>
                </c:pt>
                <c:pt idx="608">
                  <c:v>2.5844757846399999</c:v>
                </c:pt>
                <c:pt idx="609">
                  <c:v>2.5897664918999999</c:v>
                </c:pt>
                <c:pt idx="610">
                  <c:v>2.5950571991700002</c:v>
                </c:pt>
                <c:pt idx="611">
                  <c:v>2.6003479064400001</c:v>
                </c:pt>
                <c:pt idx="612">
                  <c:v>2.6056386137100001</c:v>
                </c:pt>
                <c:pt idx="613">
                  <c:v>2.61092932097</c:v>
                </c:pt>
                <c:pt idx="614">
                  <c:v>2.6162200282399999</c:v>
                </c:pt>
                <c:pt idx="615">
                  <c:v>2.6215107355099998</c:v>
                </c:pt>
                <c:pt idx="616">
                  <c:v>2.6271869240900001</c:v>
                </c:pt>
                <c:pt idx="617">
                  <c:v>2.6328830466399999</c:v>
                </c:pt>
                <c:pt idx="618">
                  <c:v>2.6385791691799998</c:v>
                </c:pt>
                <c:pt idx="619">
                  <c:v>2.6442752917300001</c:v>
                </c:pt>
                <c:pt idx="620">
                  <c:v>2.6499714142699999</c:v>
                </c:pt>
                <c:pt idx="621">
                  <c:v>2.6556675368099998</c:v>
                </c:pt>
                <c:pt idx="622">
                  <c:v>2.6613636593600001</c:v>
                </c:pt>
                <c:pt idx="623">
                  <c:v>2.6670597818999999</c:v>
                </c:pt>
                <c:pt idx="624">
                  <c:v>2.6727559044400002</c:v>
                </c:pt>
                <c:pt idx="625">
                  <c:v>2.6784520269900001</c:v>
                </c:pt>
                <c:pt idx="626">
                  <c:v>2.6841481495299999</c:v>
                </c:pt>
                <c:pt idx="627">
                  <c:v>2.6898442720800002</c:v>
                </c:pt>
                <c:pt idx="628">
                  <c:v>2.6955403946200001</c:v>
                </c:pt>
                <c:pt idx="629">
                  <c:v>2.7012365171599999</c:v>
                </c:pt>
                <c:pt idx="630">
                  <c:v>2.7069326397100002</c:v>
                </c:pt>
                <c:pt idx="631">
                  <c:v>2.71262876225</c:v>
                </c:pt>
                <c:pt idx="632">
                  <c:v>2.7183248847899999</c:v>
                </c:pt>
                <c:pt idx="633">
                  <c:v>2.7240210073400002</c:v>
                </c:pt>
                <c:pt idx="634">
                  <c:v>2.72971712988</c:v>
                </c:pt>
                <c:pt idx="635">
                  <c:v>2.7354132524299999</c:v>
                </c:pt>
                <c:pt idx="636">
                  <c:v>2.7411093749700002</c:v>
                </c:pt>
                <c:pt idx="637">
                  <c:v>2.7468413737200001</c:v>
                </c:pt>
                <c:pt idx="638">
                  <c:v>2.7527951871799998</c:v>
                </c:pt>
                <c:pt idx="639">
                  <c:v>2.7587490006499999</c:v>
                </c:pt>
                <c:pt idx="640">
                  <c:v>2.7647028141200001</c:v>
                </c:pt>
                <c:pt idx="641">
                  <c:v>2.7706566275900002</c:v>
                </c:pt>
                <c:pt idx="642">
                  <c:v>2.7766104410599999</c:v>
                </c:pt>
                <c:pt idx="643">
                  <c:v>2.78256425453</c:v>
                </c:pt>
                <c:pt idx="644">
                  <c:v>2.7885180680000001</c:v>
                </c:pt>
                <c:pt idx="645">
                  <c:v>2.7944718814699998</c:v>
                </c:pt>
                <c:pt idx="646">
                  <c:v>2.8004256949399999</c:v>
                </c:pt>
                <c:pt idx="647">
                  <c:v>2.8063795084100001</c:v>
                </c:pt>
                <c:pt idx="648">
                  <c:v>2.8123333218700002</c:v>
                </c:pt>
                <c:pt idx="649">
                  <c:v>2.8182871353399999</c:v>
                </c:pt>
                <c:pt idx="650">
                  <c:v>2.82424094881</c:v>
                </c:pt>
                <c:pt idx="651">
                  <c:v>2.8301947622800001</c:v>
                </c:pt>
                <c:pt idx="652">
                  <c:v>2.8361485757499998</c:v>
                </c:pt>
                <c:pt idx="653">
                  <c:v>2.8421023892199999</c:v>
                </c:pt>
                <c:pt idx="654">
                  <c:v>2.84805620269</c:v>
                </c:pt>
                <c:pt idx="655">
                  <c:v>2.8540100161600002</c:v>
                </c:pt>
                <c:pt idx="656">
                  <c:v>2.8599638296299998</c:v>
                </c:pt>
                <c:pt idx="657">
                  <c:v>2.86591764309</c:v>
                </c:pt>
                <c:pt idx="658">
                  <c:v>2.8718714565600001</c:v>
                </c:pt>
                <c:pt idx="659">
                  <c:v>2.8778252700300002</c:v>
                </c:pt>
                <c:pt idx="660">
                  <c:v>2.8837790834999999</c:v>
                </c:pt>
                <c:pt idx="661">
                  <c:v>2.88973289697</c:v>
                </c:pt>
                <c:pt idx="662">
                  <c:v>2.8958181772199998</c:v>
                </c:pt>
                <c:pt idx="663">
                  <c:v>2.90232185115</c:v>
                </c:pt>
                <c:pt idx="664">
                  <c:v>2.9088255250800001</c:v>
                </c:pt>
                <c:pt idx="665">
                  <c:v>2.9153291990099999</c:v>
                </c:pt>
                <c:pt idx="666">
                  <c:v>2.92183287294</c:v>
                </c:pt>
                <c:pt idx="667">
                  <c:v>2.9283365468699998</c:v>
                </c:pt>
                <c:pt idx="668">
                  <c:v>2.9348402208</c:v>
                </c:pt>
                <c:pt idx="669">
                  <c:v>2.9413438947200001</c:v>
                </c:pt>
                <c:pt idx="670">
                  <c:v>2.9478475686499999</c:v>
                </c:pt>
                <c:pt idx="671">
                  <c:v>2.95435124258</c:v>
                </c:pt>
                <c:pt idx="672">
                  <c:v>2.9608549165100002</c:v>
                </c:pt>
                <c:pt idx="673">
                  <c:v>2.9673585904399999</c:v>
                </c:pt>
                <c:pt idx="674">
                  <c:v>2.9738622643700001</c:v>
                </c:pt>
                <c:pt idx="675">
                  <c:v>2.9803659382999999</c:v>
                </c:pt>
                <c:pt idx="676">
                  <c:v>2.98686961223</c:v>
                </c:pt>
                <c:pt idx="677">
                  <c:v>2.9933732861600002</c:v>
                </c:pt>
                <c:pt idx="678">
                  <c:v>2.9998769600899999</c:v>
                </c:pt>
                <c:pt idx="679">
                  <c:v>3.0063806340200001</c:v>
                </c:pt>
                <c:pt idx="680">
                  <c:v>3.0128843079499998</c:v>
                </c:pt>
                <c:pt idx="681">
                  <c:v>3.01938798188</c:v>
                </c:pt>
                <c:pt idx="682">
                  <c:v>3.0258916558100002</c:v>
                </c:pt>
                <c:pt idx="683">
                  <c:v>3.0323953297399999</c:v>
                </c:pt>
                <c:pt idx="684">
                  <c:v>3.0388990036700001</c:v>
                </c:pt>
                <c:pt idx="685">
                  <c:v>3.0454026775999998</c:v>
                </c:pt>
                <c:pt idx="686">
                  <c:v>3.0529668775199998</c:v>
                </c:pt>
                <c:pt idx="687">
                  <c:v>3.0605393699499999</c:v>
                </c:pt>
                <c:pt idx="688">
                  <c:v>3.0681118623799999</c:v>
                </c:pt>
                <c:pt idx="689">
                  <c:v>3.0756843548099999</c:v>
                </c:pt>
                <c:pt idx="690">
                  <c:v>3.0832568472399999</c:v>
                </c:pt>
                <c:pt idx="691">
                  <c:v>3.09082933967</c:v>
                </c:pt>
                <c:pt idx="692">
                  <c:v>3.0984018321</c:v>
                </c:pt>
                <c:pt idx="693">
                  <c:v>3.10597432453</c:v>
                </c:pt>
                <c:pt idx="694">
                  <c:v>3.11354681696</c:v>
                </c:pt>
                <c:pt idx="695">
                  <c:v>3.12111930939</c:v>
                </c:pt>
                <c:pt idx="696">
                  <c:v>3.1286918018200001</c:v>
                </c:pt>
                <c:pt idx="697">
                  <c:v>3.1362642942500001</c:v>
                </c:pt>
                <c:pt idx="698">
                  <c:v>3.1438367866800001</c:v>
                </c:pt>
                <c:pt idx="699">
                  <c:v>3.1514092791100001</c:v>
                </c:pt>
                <c:pt idx="700">
                  <c:v>3.1589817715300001</c:v>
                </c:pt>
                <c:pt idx="701">
                  <c:v>3.1665542639600002</c:v>
                </c:pt>
                <c:pt idx="702">
                  <c:v>3.1741267563900002</c:v>
                </c:pt>
                <c:pt idx="703">
                  <c:v>3.1816992488200002</c:v>
                </c:pt>
                <c:pt idx="704">
                  <c:v>3.1892717412499998</c:v>
                </c:pt>
                <c:pt idx="705">
                  <c:v>3.1968442336799998</c:v>
                </c:pt>
                <c:pt idx="706">
                  <c:v>3.2044167261099998</c:v>
                </c:pt>
                <c:pt idx="707">
                  <c:v>3.2119892185399999</c:v>
                </c:pt>
                <c:pt idx="708">
                  <c:v>3.2195617109699999</c:v>
                </c:pt>
                <c:pt idx="709">
                  <c:v>3.2271342033999999</c:v>
                </c:pt>
                <c:pt idx="710">
                  <c:v>3.2347066958299999</c:v>
                </c:pt>
                <c:pt idx="711">
                  <c:v>3.2422791882599999</c:v>
                </c:pt>
                <c:pt idx="712">
                  <c:v>3.24993129946</c:v>
                </c:pt>
                <c:pt idx="713">
                  <c:v>3.2575840685799999</c:v>
                </c:pt>
                <c:pt idx="714">
                  <c:v>3.2652368376999998</c:v>
                </c:pt>
                <c:pt idx="715">
                  <c:v>3.2728896068300002</c:v>
                </c:pt>
                <c:pt idx="716">
                  <c:v>3.2805423759500001</c:v>
                </c:pt>
                <c:pt idx="717">
                  <c:v>3.28819514507</c:v>
                </c:pt>
                <c:pt idx="718">
                  <c:v>3.2958479141899999</c:v>
                </c:pt>
                <c:pt idx="719">
                  <c:v>3.3035006833199998</c:v>
                </c:pt>
                <c:pt idx="720">
                  <c:v>3.3111534524400001</c:v>
                </c:pt>
                <c:pt idx="721">
                  <c:v>3.31880622156</c:v>
                </c:pt>
                <c:pt idx="722">
                  <c:v>3.32645899069</c:v>
                </c:pt>
                <c:pt idx="723">
                  <c:v>3.3341117598099999</c:v>
                </c:pt>
                <c:pt idx="724">
                  <c:v>3.3417645289300002</c:v>
                </c:pt>
                <c:pt idx="725">
                  <c:v>3.3494172980500001</c:v>
                </c:pt>
                <c:pt idx="726">
                  <c:v>3.35707006718</c:v>
                </c:pt>
                <c:pt idx="727">
                  <c:v>3.3647228362999999</c:v>
                </c:pt>
                <c:pt idx="728">
                  <c:v>3.3723756054199998</c:v>
                </c:pt>
                <c:pt idx="729">
                  <c:v>3.3800283745500002</c:v>
                </c:pt>
                <c:pt idx="730">
                  <c:v>3.3876811436700001</c:v>
                </c:pt>
                <c:pt idx="731">
                  <c:v>3.39533391279</c:v>
                </c:pt>
                <c:pt idx="732">
                  <c:v>3.4029866819099999</c:v>
                </c:pt>
                <c:pt idx="733">
                  <c:v>3.4106394510400002</c:v>
                </c:pt>
                <c:pt idx="734">
                  <c:v>3.4185524945200001</c:v>
                </c:pt>
                <c:pt idx="735">
                  <c:v>3.4267924351599999</c:v>
                </c:pt>
                <c:pt idx="736">
                  <c:v>3.4350323758100001</c:v>
                </c:pt>
                <c:pt idx="737">
                  <c:v>3.4432723164499999</c:v>
                </c:pt>
                <c:pt idx="738">
                  <c:v>3.4515122570900001</c:v>
                </c:pt>
                <c:pt idx="739">
                  <c:v>3.4597521977299999</c:v>
                </c:pt>
                <c:pt idx="740">
                  <c:v>3.4679921383700001</c:v>
                </c:pt>
                <c:pt idx="741">
                  <c:v>3.4762320790099999</c:v>
                </c:pt>
                <c:pt idx="742">
                  <c:v>3.4844720196500001</c:v>
                </c:pt>
                <c:pt idx="743">
                  <c:v>3.4927119602899999</c:v>
                </c:pt>
                <c:pt idx="744">
                  <c:v>3.5009519009300001</c:v>
                </c:pt>
                <c:pt idx="745">
                  <c:v>3.5091918415699999</c:v>
                </c:pt>
                <c:pt idx="746">
                  <c:v>3.5174317822100001</c:v>
                </c:pt>
                <c:pt idx="747">
                  <c:v>3.5256717228499999</c:v>
                </c:pt>
                <c:pt idx="748">
                  <c:v>3.5339116634900001</c:v>
                </c:pt>
                <c:pt idx="749">
                  <c:v>3.5421516041299999</c:v>
                </c:pt>
                <c:pt idx="750">
                  <c:v>3.5503915447700001</c:v>
                </c:pt>
                <c:pt idx="751">
                  <c:v>3.5586314854099999</c:v>
                </c:pt>
                <c:pt idx="752">
                  <c:v>3.5668714260500001</c:v>
                </c:pt>
                <c:pt idx="753">
                  <c:v>3.5751113666899998</c:v>
                </c:pt>
                <c:pt idx="754">
                  <c:v>3.5833513073300001</c:v>
                </c:pt>
                <c:pt idx="755">
                  <c:v>3.5915912479699998</c:v>
                </c:pt>
                <c:pt idx="756">
                  <c:v>3.5998311886100001</c:v>
                </c:pt>
                <c:pt idx="757">
                  <c:v>3.6080711292599998</c:v>
                </c:pt>
                <c:pt idx="758">
                  <c:v>3.6163110699000001</c:v>
                </c:pt>
                <c:pt idx="759">
                  <c:v>3.6245510105399998</c:v>
                </c:pt>
                <c:pt idx="760">
                  <c:v>3.6329146023200001</c:v>
                </c:pt>
                <c:pt idx="761">
                  <c:v>3.6423036586699999</c:v>
                </c:pt>
                <c:pt idx="762">
                  <c:v>3.6516927150199998</c:v>
                </c:pt>
                <c:pt idx="763">
                  <c:v>3.6610817713700001</c:v>
                </c:pt>
                <c:pt idx="764">
                  <c:v>3.67047082772</c:v>
                </c:pt>
                <c:pt idx="765">
                  <c:v>3.6798598840699999</c:v>
                </c:pt>
                <c:pt idx="766">
                  <c:v>3.6892489404100002</c:v>
                </c:pt>
                <c:pt idx="767">
                  <c:v>3.69863799676</c:v>
                </c:pt>
                <c:pt idx="768">
                  <c:v>3.7080270531099999</c:v>
                </c:pt>
                <c:pt idx="769">
                  <c:v>3.7174161094599998</c:v>
                </c:pt>
                <c:pt idx="770">
                  <c:v>3.7268051658100001</c:v>
                </c:pt>
                <c:pt idx="771">
                  <c:v>3.73619422216</c:v>
                </c:pt>
                <c:pt idx="772">
                  <c:v>3.7455832785099998</c:v>
                </c:pt>
                <c:pt idx="773">
                  <c:v>3.7549723348600001</c:v>
                </c:pt>
                <c:pt idx="774">
                  <c:v>3.76436139121</c:v>
                </c:pt>
                <c:pt idx="775">
                  <c:v>3.7737504475599999</c:v>
                </c:pt>
                <c:pt idx="776">
                  <c:v>3.7831395039000002</c:v>
                </c:pt>
                <c:pt idx="777">
                  <c:v>3.7925285602500001</c:v>
                </c:pt>
                <c:pt idx="778">
                  <c:v>3.8019176165999999</c:v>
                </c:pt>
                <c:pt idx="779">
                  <c:v>3.8113066729499998</c:v>
                </c:pt>
                <c:pt idx="780">
                  <c:v>3.8206957293000001</c:v>
                </c:pt>
                <c:pt idx="781">
                  <c:v>3.83008478565</c:v>
                </c:pt>
                <c:pt idx="782">
                  <c:v>3.8394738419999999</c:v>
                </c:pt>
                <c:pt idx="783">
                  <c:v>3.8488628983500002</c:v>
                </c:pt>
                <c:pt idx="784">
                  <c:v>3.85842524649</c:v>
                </c:pt>
                <c:pt idx="785">
                  <c:v>3.86874557315</c:v>
                </c:pt>
                <c:pt idx="786">
                  <c:v>3.8790658998100001</c:v>
                </c:pt>
                <c:pt idx="787">
                  <c:v>3.8893862264700001</c:v>
                </c:pt>
                <c:pt idx="788">
                  <c:v>3.8997065531300001</c:v>
                </c:pt>
                <c:pt idx="789">
                  <c:v>3.9100268797900002</c:v>
                </c:pt>
                <c:pt idx="790">
                  <c:v>3.9203472064499998</c:v>
                </c:pt>
                <c:pt idx="791">
                  <c:v>3.9306675331099998</c:v>
                </c:pt>
                <c:pt idx="792">
                  <c:v>3.9409878597599999</c:v>
                </c:pt>
                <c:pt idx="793">
                  <c:v>3.9513081864199999</c:v>
                </c:pt>
                <c:pt idx="794">
                  <c:v>3.96162851308</c:v>
                </c:pt>
                <c:pt idx="795">
                  <c:v>3.97194883974</c:v>
                </c:pt>
                <c:pt idx="796">
                  <c:v>3.9822691664000001</c:v>
                </c:pt>
                <c:pt idx="797">
                  <c:v>3.9925894930600001</c:v>
                </c:pt>
                <c:pt idx="798">
                  <c:v>4.0029098197200002</c:v>
                </c:pt>
                <c:pt idx="799">
                  <c:v>4.0132301463699998</c:v>
                </c:pt>
                <c:pt idx="800">
                  <c:v>4.0235504730300002</c:v>
                </c:pt>
                <c:pt idx="801">
                  <c:v>4.0338707996899998</c:v>
                </c:pt>
                <c:pt idx="802">
                  <c:v>4.0441911263500003</c:v>
                </c:pt>
                <c:pt idx="803">
                  <c:v>4.0545114530099999</c:v>
                </c:pt>
                <c:pt idx="804">
                  <c:v>4.0648317796700004</c:v>
                </c:pt>
                <c:pt idx="805">
                  <c:v>4.07515210633</c:v>
                </c:pt>
                <c:pt idx="806">
                  <c:v>4.0854724329899996</c:v>
                </c:pt>
                <c:pt idx="807">
                  <c:v>4.0957927596400001</c:v>
                </c:pt>
                <c:pt idx="808">
                  <c:v>4.1061130862999997</c:v>
                </c:pt>
                <c:pt idx="809">
                  <c:v>4.1164334129600002</c:v>
                </c:pt>
                <c:pt idx="810">
                  <c:v>4.1267537396199998</c:v>
                </c:pt>
                <c:pt idx="811">
                  <c:v>4.1375700070399999</c:v>
                </c:pt>
                <c:pt idx="812">
                  <c:v>4.1485636644000001</c:v>
                </c:pt>
                <c:pt idx="813">
                  <c:v>4.1595573217500004</c:v>
                </c:pt>
                <c:pt idx="814">
                  <c:v>4.1705509790999997</c:v>
                </c:pt>
                <c:pt idx="815">
                  <c:v>4.18154463645</c:v>
                </c:pt>
                <c:pt idx="816">
                  <c:v>4.1925382938000002</c:v>
                </c:pt>
                <c:pt idx="817">
                  <c:v>4.2035319511599996</c:v>
                </c:pt>
                <c:pt idx="818">
                  <c:v>4.2145256085099998</c:v>
                </c:pt>
                <c:pt idx="819">
                  <c:v>4.22551926586</c:v>
                </c:pt>
                <c:pt idx="820">
                  <c:v>4.2365129232100003</c:v>
                </c:pt>
                <c:pt idx="821">
                  <c:v>4.2475065805599996</c:v>
                </c:pt>
                <c:pt idx="822">
                  <c:v>4.2585002379199999</c:v>
                </c:pt>
                <c:pt idx="823">
                  <c:v>4.2694938952700001</c:v>
                </c:pt>
                <c:pt idx="824">
                  <c:v>4.2804875526200004</c:v>
                </c:pt>
                <c:pt idx="825">
                  <c:v>4.2914812099699997</c:v>
                </c:pt>
                <c:pt idx="826">
                  <c:v>4.30247486732</c:v>
                </c:pt>
                <c:pt idx="827">
                  <c:v>4.3134685246800002</c:v>
                </c:pt>
                <c:pt idx="828">
                  <c:v>4.3244621820300004</c:v>
                </c:pt>
                <c:pt idx="829">
                  <c:v>4.3354558393799998</c:v>
                </c:pt>
                <c:pt idx="830">
                  <c:v>4.34644949673</c:v>
                </c:pt>
                <c:pt idx="831">
                  <c:v>4.3574431540800003</c:v>
                </c:pt>
                <c:pt idx="832">
                  <c:v>4.3684368114399996</c:v>
                </c:pt>
                <c:pt idx="833">
                  <c:v>4.3794304687899999</c:v>
                </c:pt>
                <c:pt idx="834">
                  <c:v>4.3904241261400001</c:v>
                </c:pt>
                <c:pt idx="835">
                  <c:v>4.4026450773599999</c:v>
                </c:pt>
                <c:pt idx="836">
                  <c:v>4.4149192489300004</c:v>
                </c:pt>
                <c:pt idx="837">
                  <c:v>4.4271934205000001</c:v>
                </c:pt>
                <c:pt idx="838">
                  <c:v>4.4394675920599997</c:v>
                </c:pt>
                <c:pt idx="839">
                  <c:v>4.4517417636300003</c:v>
                </c:pt>
                <c:pt idx="840">
                  <c:v>4.46401593519</c:v>
                </c:pt>
                <c:pt idx="841">
                  <c:v>4.4762901067599996</c:v>
                </c:pt>
                <c:pt idx="842">
                  <c:v>4.4885642783300002</c:v>
                </c:pt>
                <c:pt idx="843">
                  <c:v>4.5008384498899998</c:v>
                </c:pt>
                <c:pt idx="844">
                  <c:v>4.5131126214600004</c:v>
                </c:pt>
                <c:pt idx="845">
                  <c:v>4.52538679303</c:v>
                </c:pt>
                <c:pt idx="846">
                  <c:v>4.5376609645899997</c:v>
                </c:pt>
                <c:pt idx="847">
                  <c:v>4.5499351361600002</c:v>
                </c:pt>
                <c:pt idx="848">
                  <c:v>4.5622093077299999</c:v>
                </c:pt>
                <c:pt idx="849">
                  <c:v>4.5744834792900004</c:v>
                </c:pt>
                <c:pt idx="850">
                  <c:v>4.5867576508600001</c:v>
                </c:pt>
                <c:pt idx="851">
                  <c:v>4.5990318224199997</c:v>
                </c:pt>
                <c:pt idx="852">
                  <c:v>4.6113059939900003</c:v>
                </c:pt>
                <c:pt idx="853">
                  <c:v>4.62358016556</c:v>
                </c:pt>
                <c:pt idx="854">
                  <c:v>4.6358543371199996</c:v>
                </c:pt>
                <c:pt idx="855">
                  <c:v>4.6481285086900002</c:v>
                </c:pt>
                <c:pt idx="856">
                  <c:v>4.6604026802599998</c:v>
                </c:pt>
                <c:pt idx="857">
                  <c:v>4.6726768518200004</c:v>
                </c:pt>
                <c:pt idx="858">
                  <c:v>4.68495102339</c:v>
                </c:pt>
                <c:pt idx="859">
                  <c:v>4.6972251949599997</c:v>
                </c:pt>
                <c:pt idx="860">
                  <c:v>4.7095502602800003</c:v>
                </c:pt>
                <c:pt idx="861">
                  <c:v>4.7223721100900002</c:v>
                </c:pt>
                <c:pt idx="862">
                  <c:v>4.7351939599000001</c:v>
                </c:pt>
                <c:pt idx="863">
                  <c:v>4.74801580971</c:v>
                </c:pt>
                <c:pt idx="864">
                  <c:v>4.7608376595199999</c:v>
                </c:pt>
                <c:pt idx="865">
                  <c:v>4.7736595093299998</c:v>
                </c:pt>
                <c:pt idx="866">
                  <c:v>4.7864813591399997</c:v>
                </c:pt>
                <c:pt idx="867">
                  <c:v>4.7993032089499996</c:v>
                </c:pt>
                <c:pt idx="868">
                  <c:v>4.8121250587600004</c:v>
                </c:pt>
                <c:pt idx="869">
                  <c:v>4.8249469085700003</c:v>
                </c:pt>
                <c:pt idx="870">
                  <c:v>4.8377687583800002</c:v>
                </c:pt>
                <c:pt idx="871">
                  <c:v>4.8505906081900001</c:v>
                </c:pt>
                <c:pt idx="872">
                  <c:v>4.863412458</c:v>
                </c:pt>
                <c:pt idx="873">
                  <c:v>4.8762343078099999</c:v>
                </c:pt>
                <c:pt idx="874">
                  <c:v>4.8890561576199998</c:v>
                </c:pt>
                <c:pt idx="875">
                  <c:v>4.9018780074299997</c:v>
                </c:pt>
                <c:pt idx="876">
                  <c:v>4.9146998572399996</c:v>
                </c:pt>
                <c:pt idx="877">
                  <c:v>4.9275217070600004</c:v>
                </c:pt>
                <c:pt idx="878">
                  <c:v>4.9403435568700003</c:v>
                </c:pt>
                <c:pt idx="879">
                  <c:v>4.9531654066800002</c:v>
                </c:pt>
                <c:pt idx="880">
                  <c:v>4.9659872564900001</c:v>
                </c:pt>
                <c:pt idx="881">
                  <c:v>4.9788091063</c:v>
                </c:pt>
                <c:pt idx="882">
                  <c:v>4.9916309561099999</c:v>
                </c:pt>
                <c:pt idx="883">
                  <c:v>5.0044528059199997</c:v>
                </c:pt>
                <c:pt idx="884">
                  <c:v>5.0172746557299996</c:v>
                </c:pt>
                <c:pt idx="885">
                  <c:v>5.0300965055400004</c:v>
                </c:pt>
                <c:pt idx="886">
                  <c:v>5.0429183553500003</c:v>
                </c:pt>
                <c:pt idx="887">
                  <c:v>5.0567499098999997</c:v>
                </c:pt>
                <c:pt idx="888">
                  <c:v>5.070674425</c:v>
                </c:pt>
                <c:pt idx="889">
                  <c:v>5.0845989400900002</c:v>
                </c:pt>
                <c:pt idx="890">
                  <c:v>5.0985234551899996</c:v>
                </c:pt>
                <c:pt idx="891">
                  <c:v>5.1124479702899999</c:v>
                </c:pt>
                <c:pt idx="892">
                  <c:v>5.1263724853800001</c:v>
                </c:pt>
                <c:pt idx="893">
                  <c:v>5.1402970004800004</c:v>
                </c:pt>
                <c:pt idx="894">
                  <c:v>5.1542215155699997</c:v>
                </c:pt>
                <c:pt idx="895">
                  <c:v>5.16814603067</c:v>
                </c:pt>
                <c:pt idx="896">
                  <c:v>5.1820705457700003</c:v>
                </c:pt>
                <c:pt idx="897">
                  <c:v>5.1959950608599996</c:v>
                </c:pt>
                <c:pt idx="898">
                  <c:v>5.2099195759599999</c:v>
                </c:pt>
                <c:pt idx="899">
                  <c:v>5.2238440910500001</c:v>
                </c:pt>
                <c:pt idx="900">
                  <c:v>5.2377686061500004</c:v>
                </c:pt>
                <c:pt idx="901">
                  <c:v>5.2516931212499998</c:v>
                </c:pt>
                <c:pt idx="902">
                  <c:v>5.26561763634</c:v>
                </c:pt>
                <c:pt idx="903">
                  <c:v>5.2795421514400003</c:v>
                </c:pt>
                <c:pt idx="904">
                  <c:v>5.2934666665299996</c:v>
                </c:pt>
                <c:pt idx="905">
                  <c:v>5.3073911816299999</c:v>
                </c:pt>
                <c:pt idx="906">
                  <c:v>5.3213156967300002</c:v>
                </c:pt>
                <c:pt idx="907">
                  <c:v>5.3352402118200004</c:v>
                </c:pt>
                <c:pt idx="908">
                  <c:v>5.3491647269199998</c:v>
                </c:pt>
                <c:pt idx="909">
                  <c:v>5.36308924201</c:v>
                </c:pt>
                <c:pt idx="910">
                  <c:v>5.3778736564400003</c:v>
                </c:pt>
                <c:pt idx="911">
                  <c:v>5.3940815322600004</c:v>
                </c:pt>
                <c:pt idx="912">
                  <c:v>5.4102894080899997</c:v>
                </c:pt>
                <c:pt idx="913">
                  <c:v>5.4264972839099999</c:v>
                </c:pt>
                <c:pt idx="914">
                  <c:v>5.44270515974</c:v>
                </c:pt>
                <c:pt idx="915">
                  <c:v>5.4589130355600002</c:v>
                </c:pt>
                <c:pt idx="916">
                  <c:v>5.4751209113800003</c:v>
                </c:pt>
                <c:pt idx="917">
                  <c:v>5.4913287872099996</c:v>
                </c:pt>
                <c:pt idx="918">
                  <c:v>5.5075366630299998</c:v>
                </c:pt>
                <c:pt idx="919">
                  <c:v>5.5237445388599999</c:v>
                </c:pt>
                <c:pt idx="920">
                  <c:v>5.5399524146800001</c:v>
                </c:pt>
                <c:pt idx="921">
                  <c:v>5.5561602905100003</c:v>
                </c:pt>
                <c:pt idx="922">
                  <c:v>5.5723681663300004</c:v>
                </c:pt>
                <c:pt idx="923">
                  <c:v>5.5885760421499997</c:v>
                </c:pt>
                <c:pt idx="924">
                  <c:v>5.6047839179799999</c:v>
                </c:pt>
                <c:pt idx="925">
                  <c:v>5.6209917938</c:v>
                </c:pt>
                <c:pt idx="926">
                  <c:v>5.6371996696300002</c:v>
                </c:pt>
                <c:pt idx="927">
                  <c:v>5.6534075454500003</c:v>
                </c:pt>
                <c:pt idx="928">
                  <c:v>5.6696154212799996</c:v>
                </c:pt>
                <c:pt idx="929">
                  <c:v>5.6858232970999998</c:v>
                </c:pt>
                <c:pt idx="930">
                  <c:v>5.7020311729199999</c:v>
                </c:pt>
                <c:pt idx="931">
                  <c:v>5.7182390487500001</c:v>
                </c:pt>
                <c:pt idx="932">
                  <c:v>5.7344469245700003</c:v>
                </c:pt>
                <c:pt idx="933">
                  <c:v>5.7506548004000004</c:v>
                </c:pt>
                <c:pt idx="934">
                  <c:v>5.7668626762199997</c:v>
                </c:pt>
                <c:pt idx="935">
                  <c:v>5.7830705520399999</c:v>
                </c:pt>
                <c:pt idx="936">
                  <c:v>5.79927842787</c:v>
                </c:pt>
                <c:pt idx="937">
                  <c:v>5.8163527860800004</c:v>
                </c:pt>
                <c:pt idx="938">
                  <c:v>5.8344969546799996</c:v>
                </c:pt>
                <c:pt idx="939">
                  <c:v>5.8526411232899997</c:v>
                </c:pt>
                <c:pt idx="940">
                  <c:v>5.8707852918999999</c:v>
                </c:pt>
                <c:pt idx="941">
                  <c:v>5.8889294605</c:v>
                </c:pt>
                <c:pt idx="942">
                  <c:v>5.9070736291100001</c:v>
                </c:pt>
                <c:pt idx="943">
                  <c:v>5.9252177977100002</c:v>
                </c:pt>
                <c:pt idx="944">
                  <c:v>5.9433619663200004</c:v>
                </c:pt>
                <c:pt idx="945">
                  <c:v>5.9615061349299996</c:v>
                </c:pt>
                <c:pt idx="946">
                  <c:v>5.9796503035299997</c:v>
                </c:pt>
                <c:pt idx="947">
                  <c:v>5.9977944721399998</c:v>
                </c:pt>
                <c:pt idx="948">
                  <c:v>6.01593864074</c:v>
                </c:pt>
                <c:pt idx="949">
                  <c:v>6.0340828093500001</c:v>
                </c:pt>
                <c:pt idx="950">
                  <c:v>6.0522269779600002</c:v>
                </c:pt>
                <c:pt idx="951">
                  <c:v>6.0703711465600003</c:v>
                </c:pt>
                <c:pt idx="952">
                  <c:v>6.0885153151700004</c:v>
                </c:pt>
                <c:pt idx="953">
                  <c:v>6.1066594837699997</c:v>
                </c:pt>
                <c:pt idx="954">
                  <c:v>6.1248036523799998</c:v>
                </c:pt>
                <c:pt idx="955">
                  <c:v>6.1429478209899999</c:v>
                </c:pt>
                <c:pt idx="956">
                  <c:v>6.16109198959</c:v>
                </c:pt>
                <c:pt idx="957">
                  <c:v>6.1792361582000002</c:v>
                </c:pt>
                <c:pt idx="958">
                  <c:v>6.1973803268000003</c:v>
                </c:pt>
                <c:pt idx="959">
                  <c:v>6.2155244954100004</c:v>
                </c:pt>
                <c:pt idx="960">
                  <c:v>6.2336686640199996</c:v>
                </c:pt>
                <c:pt idx="961">
                  <c:v>6.25258200729</c:v>
                </c:pt>
                <c:pt idx="962">
                  <c:v>6.2717266702999996</c:v>
                </c:pt>
                <c:pt idx="963">
                  <c:v>6.2908713333100001</c:v>
                </c:pt>
                <c:pt idx="964">
                  <c:v>6.3100159963199998</c:v>
                </c:pt>
                <c:pt idx="965">
                  <c:v>6.3291606593300003</c:v>
                </c:pt>
                <c:pt idx="966">
                  <c:v>6.3483053223499999</c:v>
                </c:pt>
                <c:pt idx="967">
                  <c:v>6.3674499853600004</c:v>
                </c:pt>
                <c:pt idx="968">
                  <c:v>6.38659464837</c:v>
                </c:pt>
                <c:pt idx="969">
                  <c:v>6.4057393113799996</c:v>
                </c:pt>
                <c:pt idx="970">
                  <c:v>6.4248839743900001</c:v>
                </c:pt>
                <c:pt idx="971">
                  <c:v>6.4440286374099998</c:v>
                </c:pt>
                <c:pt idx="972">
                  <c:v>6.4631733004200003</c:v>
                </c:pt>
                <c:pt idx="973">
                  <c:v>6.4823179634299999</c:v>
                </c:pt>
                <c:pt idx="974">
                  <c:v>6.5014626264400004</c:v>
                </c:pt>
                <c:pt idx="975">
                  <c:v>6.52060728945</c:v>
                </c:pt>
                <c:pt idx="976">
                  <c:v>6.5397519524599996</c:v>
                </c:pt>
                <c:pt idx="977">
                  <c:v>6.5588966154800001</c:v>
                </c:pt>
                <c:pt idx="978">
                  <c:v>6.5780412784899998</c:v>
                </c:pt>
                <c:pt idx="979">
                  <c:v>6.5971859415000003</c:v>
                </c:pt>
                <c:pt idx="980">
                  <c:v>6.6163306045099999</c:v>
                </c:pt>
                <c:pt idx="981">
                  <c:v>6.6354752675200004</c:v>
                </c:pt>
                <c:pt idx="982">
                  <c:v>6.65461993054</c:v>
                </c:pt>
                <c:pt idx="983">
                  <c:v>6.6737645935499996</c:v>
                </c:pt>
                <c:pt idx="984">
                  <c:v>6.6929092565600001</c:v>
                </c:pt>
                <c:pt idx="985">
                  <c:v>6.7120539195699997</c:v>
                </c:pt>
                <c:pt idx="986">
                  <c:v>6.7311985825800003</c:v>
                </c:pt>
                <c:pt idx="987">
                  <c:v>6.7503432455999999</c:v>
                </c:pt>
                <c:pt idx="988">
                  <c:v>6.7704500230400004</c:v>
                </c:pt>
                <c:pt idx="989">
                  <c:v>6.79207429555</c:v>
                </c:pt>
                <c:pt idx="990">
                  <c:v>6.8136985680700004</c:v>
                </c:pt>
                <c:pt idx="991">
                  <c:v>6.8353228405799999</c:v>
                </c:pt>
                <c:pt idx="992">
                  <c:v>6.8569471130900004</c:v>
                </c:pt>
                <c:pt idx="993">
                  <c:v>6.8785713856099999</c:v>
                </c:pt>
                <c:pt idx="994">
                  <c:v>6.9001956581200004</c:v>
                </c:pt>
                <c:pt idx="995">
                  <c:v>6.9218199306299999</c:v>
                </c:pt>
                <c:pt idx="996">
                  <c:v>6.9434442031500003</c:v>
                </c:pt>
                <c:pt idx="997">
                  <c:v>6.9650684756599999</c:v>
                </c:pt>
                <c:pt idx="998">
                  <c:v>6.9866927481700003</c:v>
                </c:pt>
                <c:pt idx="999">
                  <c:v>7.0083170206899998</c:v>
                </c:pt>
                <c:pt idx="1000">
                  <c:v>7.0299412932000003</c:v>
                </c:pt>
                <c:pt idx="1001">
                  <c:v>7.0515655657099998</c:v>
                </c:pt>
                <c:pt idx="1002">
                  <c:v>7.0731898382300002</c:v>
                </c:pt>
                <c:pt idx="1003">
                  <c:v>7.0948141107399998</c:v>
                </c:pt>
                <c:pt idx="1004">
                  <c:v>7.1164383832500002</c:v>
                </c:pt>
                <c:pt idx="1005">
                  <c:v>7.1380626557699998</c:v>
                </c:pt>
                <c:pt idx="1006">
                  <c:v>7.1596869282800002</c:v>
                </c:pt>
                <c:pt idx="1007">
                  <c:v>7.1813112007899997</c:v>
                </c:pt>
                <c:pt idx="1008">
                  <c:v>7.2029354733100002</c:v>
                </c:pt>
                <c:pt idx="1009">
                  <c:v>7.2245597458199997</c:v>
                </c:pt>
                <c:pt idx="1010">
                  <c:v>7.2461840183300001</c:v>
                </c:pt>
                <c:pt idx="1011">
                  <c:v>7.2689467830499996</c:v>
                </c:pt>
                <c:pt idx="1012">
                  <c:v>7.2923384070999999</c:v>
                </c:pt>
                <c:pt idx="1013">
                  <c:v>7.3157300311600002</c:v>
                </c:pt>
                <c:pt idx="1014">
                  <c:v>7.3391216552099996</c:v>
                </c:pt>
                <c:pt idx="1015">
                  <c:v>7.3625132792699999</c:v>
                </c:pt>
                <c:pt idx="1016">
                  <c:v>7.3859049033300002</c:v>
                </c:pt>
                <c:pt idx="1017">
                  <c:v>7.4092965273800004</c:v>
                </c:pt>
                <c:pt idx="1018">
                  <c:v>7.4326881514399998</c:v>
                </c:pt>
                <c:pt idx="1019">
                  <c:v>7.4560797754900001</c:v>
                </c:pt>
                <c:pt idx="1020">
                  <c:v>7.4794713995500004</c:v>
                </c:pt>
                <c:pt idx="1021">
                  <c:v>7.5028630236099998</c:v>
                </c:pt>
                <c:pt idx="1022">
                  <c:v>7.5262546476600001</c:v>
                </c:pt>
                <c:pt idx="1023">
                  <c:v>7.5496462717200004</c:v>
                </c:pt>
                <c:pt idx="1024">
                  <c:v>7.5730378957699997</c:v>
                </c:pt>
                <c:pt idx="1025">
                  <c:v>7.59642951983</c:v>
                </c:pt>
                <c:pt idx="1026">
                  <c:v>7.6198211438900003</c:v>
                </c:pt>
                <c:pt idx="1027">
                  <c:v>7.6432127679399997</c:v>
                </c:pt>
                <c:pt idx="1028">
                  <c:v>7.666604392</c:v>
                </c:pt>
                <c:pt idx="1029">
                  <c:v>7.6899960160500003</c:v>
                </c:pt>
                <c:pt idx="1030">
                  <c:v>7.7133876401099997</c:v>
                </c:pt>
                <c:pt idx="1031">
                  <c:v>7.7367792641699999</c:v>
                </c:pt>
                <c:pt idx="1032">
                  <c:v>7.7601708882200002</c:v>
                </c:pt>
                <c:pt idx="1033">
                  <c:v>7.7835625122799996</c:v>
                </c:pt>
                <c:pt idx="1034">
                  <c:v>7.8069541363299999</c:v>
                </c:pt>
                <c:pt idx="1035">
                  <c:v>7.8303457603900002</c:v>
                </c:pt>
                <c:pt idx="1036">
                  <c:v>7.8537373844499996</c:v>
                </c:pt>
                <c:pt idx="1037">
                  <c:v>7.8771290084999999</c:v>
                </c:pt>
                <c:pt idx="1038">
                  <c:v>7.90257322243</c:v>
                </c:pt>
                <c:pt idx="1039">
                  <c:v>7.9297195617699998</c:v>
                </c:pt>
                <c:pt idx="1040">
                  <c:v>7.9568659011199996</c:v>
                </c:pt>
                <c:pt idx="1041">
                  <c:v>7.9840122404600002</c:v>
                </c:pt>
                <c:pt idx="1042">
                  <c:v>8.0111585798</c:v>
                </c:pt>
                <c:pt idx="1043">
                  <c:v>8.0383049191399998</c:v>
                </c:pt>
                <c:pt idx="1044">
                  <c:v>8.0654512584900004</c:v>
                </c:pt>
                <c:pt idx="1045">
                  <c:v>8.0925975978300002</c:v>
                </c:pt>
                <c:pt idx="1046">
                  <c:v>8.11974393717</c:v>
                </c:pt>
                <c:pt idx="1047">
                  <c:v>8.1468902765200006</c:v>
                </c:pt>
                <c:pt idx="1048">
                  <c:v>8.1740366158600004</c:v>
                </c:pt>
                <c:pt idx="1049">
                  <c:v>8.2011829552000002</c:v>
                </c:pt>
                <c:pt idx="1050">
                  <c:v>8.2283292945399999</c:v>
                </c:pt>
                <c:pt idx="1051">
                  <c:v>8.2554756338900006</c:v>
                </c:pt>
                <c:pt idx="1052">
                  <c:v>8.2826219732300004</c:v>
                </c:pt>
                <c:pt idx="1053">
                  <c:v>8.3097683125700001</c:v>
                </c:pt>
                <c:pt idx="1054">
                  <c:v>8.3369146519099999</c:v>
                </c:pt>
                <c:pt idx="1055">
                  <c:v>8.3640609912600006</c:v>
                </c:pt>
                <c:pt idx="1056">
                  <c:v>8.3912073306000003</c:v>
                </c:pt>
                <c:pt idx="1057">
                  <c:v>8.4183536699400001</c:v>
                </c:pt>
                <c:pt idx="1058">
                  <c:v>8.4455000092900008</c:v>
                </c:pt>
                <c:pt idx="1059">
                  <c:v>8.4726463486300005</c:v>
                </c:pt>
                <c:pt idx="1060">
                  <c:v>8.4997926879700003</c:v>
                </c:pt>
                <c:pt idx="1061">
                  <c:v>8.5269390273100001</c:v>
                </c:pt>
                <c:pt idx="1062">
                  <c:v>8.5540853666600007</c:v>
                </c:pt>
                <c:pt idx="1063">
                  <c:v>8.5833151066699998</c:v>
                </c:pt>
                <c:pt idx="1064">
                  <c:v>8.6126216129700008</c:v>
                </c:pt>
                <c:pt idx="1065">
                  <c:v>8.6419281192599993</c:v>
                </c:pt>
                <c:pt idx="1066">
                  <c:v>8.6712346255600004</c:v>
                </c:pt>
                <c:pt idx="1067">
                  <c:v>8.7005411318500006</c:v>
                </c:pt>
                <c:pt idx="1068">
                  <c:v>8.7298476381499999</c:v>
                </c:pt>
                <c:pt idx="1069">
                  <c:v>8.7591541444400001</c:v>
                </c:pt>
                <c:pt idx="1070">
                  <c:v>8.7884606507300003</c:v>
                </c:pt>
                <c:pt idx="1071">
                  <c:v>8.8177671570299996</c:v>
                </c:pt>
                <c:pt idx="1072">
                  <c:v>8.8470736633199998</c:v>
                </c:pt>
                <c:pt idx="1073">
                  <c:v>8.8763801696200009</c:v>
                </c:pt>
                <c:pt idx="1074">
                  <c:v>8.9056866759099993</c:v>
                </c:pt>
                <c:pt idx="1075">
                  <c:v>8.9349931822100004</c:v>
                </c:pt>
                <c:pt idx="1076">
                  <c:v>8.9642996885000006</c:v>
                </c:pt>
                <c:pt idx="1077">
                  <c:v>8.9936061947999999</c:v>
                </c:pt>
                <c:pt idx="1078">
                  <c:v>9.0229127010900001</c:v>
                </c:pt>
                <c:pt idx="1079">
                  <c:v>9.0522192073899994</c:v>
                </c:pt>
                <c:pt idx="1080">
                  <c:v>9.0815257136799996</c:v>
                </c:pt>
                <c:pt idx="1081">
                  <c:v>9.1108322199800007</c:v>
                </c:pt>
                <c:pt idx="1082">
                  <c:v>9.1401387262699991</c:v>
                </c:pt>
                <c:pt idx="1083">
                  <c:v>9.1694452325700002</c:v>
                </c:pt>
                <c:pt idx="1084">
                  <c:v>9.1987517388600004</c:v>
                </c:pt>
                <c:pt idx="1085">
                  <c:v>9.2280582451599997</c:v>
                </c:pt>
                <c:pt idx="1086">
                  <c:v>9.2573647514499999</c:v>
                </c:pt>
                <c:pt idx="1087">
                  <c:v>9.2867646066299994</c:v>
                </c:pt>
                <c:pt idx="1088">
                  <c:v>9.3202534130999997</c:v>
                </c:pt>
                <c:pt idx="1089">
                  <c:v>9.35374221957</c:v>
                </c:pt>
                <c:pt idx="1090">
                  <c:v>9.3872310260400003</c:v>
                </c:pt>
                <c:pt idx="1091">
                  <c:v>9.4207198325199997</c:v>
                </c:pt>
                <c:pt idx="1092">
                  <c:v>9.45420863899</c:v>
                </c:pt>
                <c:pt idx="1093">
                  <c:v>9.4876974454600003</c:v>
                </c:pt>
                <c:pt idx="1094">
                  <c:v>9.5211862519300006</c:v>
                </c:pt>
                <c:pt idx="1095">
                  <c:v>9.55467505841</c:v>
                </c:pt>
                <c:pt idx="1096">
                  <c:v>9.5881638648800003</c:v>
                </c:pt>
                <c:pt idx="1097">
                  <c:v>9.6216526713500006</c:v>
                </c:pt>
                <c:pt idx="1098">
                  <c:v>9.65514147783</c:v>
                </c:pt>
                <c:pt idx="1099">
                  <c:v>9.6886302843000003</c:v>
                </c:pt>
                <c:pt idx="1100">
                  <c:v>9.7221190907700006</c:v>
                </c:pt>
                <c:pt idx="1101">
                  <c:v>9.7556078972400009</c:v>
                </c:pt>
                <c:pt idx="1102">
                  <c:v>9.7890967037200003</c:v>
                </c:pt>
                <c:pt idx="1103">
                  <c:v>9.8225855101900006</c:v>
                </c:pt>
                <c:pt idx="1104">
                  <c:v>9.8560743166599991</c:v>
                </c:pt>
                <c:pt idx="1105">
                  <c:v>9.8895631231400003</c:v>
                </c:pt>
                <c:pt idx="1106">
                  <c:v>9.9230519296100006</c:v>
                </c:pt>
                <c:pt idx="1107">
                  <c:v>9.9565407360799991</c:v>
                </c:pt>
                <c:pt idx="1108">
                  <c:v>9.9900295425499994</c:v>
                </c:pt>
                <c:pt idx="1109">
                  <c:v>10.023518349</c:v>
                </c:pt>
                <c:pt idx="1110">
                  <c:v>10.057007155499999</c:v>
                </c:pt>
                <c:pt idx="1111">
                  <c:v>10.090495962</c:v>
                </c:pt>
                <c:pt idx="1112">
                  <c:v>10.1252379833</c:v>
                </c:pt>
                <c:pt idx="1113">
                  <c:v>10.163449781600001</c:v>
                </c:pt>
                <c:pt idx="1114">
                  <c:v>10.2016615798</c:v>
                </c:pt>
                <c:pt idx="1115">
                  <c:v>10.2398733781</c:v>
                </c:pt>
                <c:pt idx="1116">
                  <c:v>10.278085176399999</c:v>
                </c:pt>
                <c:pt idx="1117">
                  <c:v>10.3162969747</c:v>
                </c:pt>
                <c:pt idx="1118">
                  <c:v>10.354508772899999</c:v>
                </c:pt>
                <c:pt idx="1119">
                  <c:v>10.3927205712</c:v>
                </c:pt>
                <c:pt idx="1120">
                  <c:v>10.430932369500001</c:v>
                </c:pt>
                <c:pt idx="1121">
                  <c:v>10.4691441677</c:v>
                </c:pt>
                <c:pt idx="1122">
                  <c:v>10.507355966</c:v>
                </c:pt>
                <c:pt idx="1123">
                  <c:v>10.545567764299999</c:v>
                </c:pt>
                <c:pt idx="1124">
                  <c:v>10.5837795625</c:v>
                </c:pt>
                <c:pt idx="1125">
                  <c:v>10.621991360799999</c:v>
                </c:pt>
                <c:pt idx="1126">
                  <c:v>10.6602031591</c:v>
                </c:pt>
                <c:pt idx="1127">
                  <c:v>10.698414957300001</c:v>
                </c:pt>
                <c:pt idx="1128">
                  <c:v>10.7366267556</c:v>
                </c:pt>
                <c:pt idx="1129">
                  <c:v>10.7748385539</c:v>
                </c:pt>
                <c:pt idx="1130">
                  <c:v>10.813050352199999</c:v>
                </c:pt>
                <c:pt idx="1131">
                  <c:v>10.8512621504</c:v>
                </c:pt>
                <c:pt idx="1132">
                  <c:v>10.889473948699999</c:v>
                </c:pt>
                <c:pt idx="1133">
                  <c:v>10.927685747</c:v>
                </c:pt>
                <c:pt idx="1134">
                  <c:v>10.965897545200001</c:v>
                </c:pt>
                <c:pt idx="1135">
                  <c:v>11.0041093435</c:v>
                </c:pt>
                <c:pt idx="1136">
                  <c:v>11.0423211418</c:v>
                </c:pt>
                <c:pt idx="1137">
                  <c:v>11.080532939999999</c:v>
                </c:pt>
                <c:pt idx="1138">
                  <c:v>11.1187447383</c:v>
                </c:pt>
                <c:pt idx="1139">
                  <c:v>11.160456570999999</c:v>
                </c:pt>
                <c:pt idx="1140">
                  <c:v>11.2026222542</c:v>
                </c:pt>
                <c:pt idx="1141">
                  <c:v>11.2447879374</c:v>
                </c:pt>
                <c:pt idx="1142">
                  <c:v>11.2869536205</c:v>
                </c:pt>
                <c:pt idx="1143">
                  <c:v>11.329119303700001</c:v>
                </c:pt>
                <c:pt idx="1144">
                  <c:v>11.371284986899999</c:v>
                </c:pt>
                <c:pt idx="1145">
                  <c:v>11.4134506701</c:v>
                </c:pt>
                <c:pt idx="1146">
                  <c:v>11.4556163533</c:v>
                </c:pt>
                <c:pt idx="1147">
                  <c:v>11.4977820364</c:v>
                </c:pt>
                <c:pt idx="1148">
                  <c:v>11.539947719600001</c:v>
                </c:pt>
                <c:pt idx="1149">
                  <c:v>11.582113402799999</c:v>
                </c:pt>
                <c:pt idx="1150">
                  <c:v>11.624279086</c:v>
                </c:pt>
                <c:pt idx="1151">
                  <c:v>11.6664447692</c:v>
                </c:pt>
                <c:pt idx="1152">
                  <c:v>11.7086104523</c:v>
                </c:pt>
                <c:pt idx="1153">
                  <c:v>11.750776135500001</c:v>
                </c:pt>
                <c:pt idx="1154">
                  <c:v>11.792941818699999</c:v>
                </c:pt>
                <c:pt idx="1155">
                  <c:v>11.8351075019</c:v>
                </c:pt>
                <c:pt idx="1156">
                  <c:v>11.8772731851</c:v>
                </c:pt>
                <c:pt idx="1157">
                  <c:v>11.9194388682</c:v>
                </c:pt>
                <c:pt idx="1158">
                  <c:v>11.961604551400001</c:v>
                </c:pt>
                <c:pt idx="1159">
                  <c:v>12.003770234599999</c:v>
                </c:pt>
                <c:pt idx="1160">
                  <c:v>12.0459359178</c:v>
                </c:pt>
                <c:pt idx="1161">
                  <c:v>12.0884892264</c:v>
                </c:pt>
                <c:pt idx="1162">
                  <c:v>12.133353617599999</c:v>
                </c:pt>
                <c:pt idx="1163">
                  <c:v>12.1782180089</c:v>
                </c:pt>
                <c:pt idx="1164">
                  <c:v>12.223082400099999</c:v>
                </c:pt>
                <c:pt idx="1165">
                  <c:v>12.2679467914</c:v>
                </c:pt>
                <c:pt idx="1166">
                  <c:v>12.312811182700001</c:v>
                </c:pt>
                <c:pt idx="1167">
                  <c:v>12.3576755739</c:v>
                </c:pt>
                <c:pt idx="1168">
                  <c:v>12.402539965200001</c:v>
                </c:pt>
                <c:pt idx="1169">
                  <c:v>12.4474043565</c:v>
                </c:pt>
                <c:pt idx="1170">
                  <c:v>12.492268747700001</c:v>
                </c:pt>
                <c:pt idx="1171">
                  <c:v>12.537133139</c:v>
                </c:pt>
                <c:pt idx="1172">
                  <c:v>12.581997530300001</c:v>
                </c:pt>
                <c:pt idx="1173">
                  <c:v>12.6268619215</c:v>
                </c:pt>
                <c:pt idx="1174">
                  <c:v>12.671726312800001</c:v>
                </c:pt>
                <c:pt idx="1175">
                  <c:v>12.716590704</c:v>
                </c:pt>
                <c:pt idx="1176">
                  <c:v>12.761455095300001</c:v>
                </c:pt>
                <c:pt idx="1177">
                  <c:v>12.8063194866</c:v>
                </c:pt>
                <c:pt idx="1178">
                  <c:v>12.8511838778</c:v>
                </c:pt>
                <c:pt idx="1179">
                  <c:v>12.8960482691</c:v>
                </c:pt>
                <c:pt idx="1180">
                  <c:v>12.9409126604</c:v>
                </c:pt>
                <c:pt idx="1181">
                  <c:v>12.9857770516</c:v>
                </c:pt>
                <c:pt idx="1182">
                  <c:v>13.0306414429</c:v>
                </c:pt>
                <c:pt idx="1183">
                  <c:v>13.075505834099999</c:v>
                </c:pt>
                <c:pt idx="1184">
                  <c:v>13.1203702254</c:v>
                </c:pt>
                <c:pt idx="1185">
                  <c:v>13.165234616699999</c:v>
                </c:pt>
                <c:pt idx="1186">
                  <c:v>13.2100990079</c:v>
                </c:pt>
                <c:pt idx="1187">
                  <c:v>13.254963399199999</c:v>
                </c:pt>
                <c:pt idx="1188">
                  <c:v>13.2998277905</c:v>
                </c:pt>
                <c:pt idx="1189">
                  <c:v>13.3511054078</c:v>
                </c:pt>
                <c:pt idx="1190">
                  <c:v>13.4079908209</c:v>
                </c:pt>
                <c:pt idx="1191">
                  <c:v>13.4648762339</c:v>
                </c:pt>
                <c:pt idx="1192">
                  <c:v>13.5217616469</c:v>
                </c:pt>
                <c:pt idx="1193">
                  <c:v>13.5786470599</c:v>
                </c:pt>
                <c:pt idx="1194">
                  <c:v>13.6355324729</c:v>
                </c:pt>
                <c:pt idx="1195">
                  <c:v>13.692417885899999</c:v>
                </c:pt>
                <c:pt idx="1196">
                  <c:v>13.749303298899999</c:v>
                </c:pt>
                <c:pt idx="1197">
                  <c:v>13.806188711900001</c:v>
                </c:pt>
                <c:pt idx="1198">
                  <c:v>13.863074124900001</c:v>
                </c:pt>
                <c:pt idx="1199">
                  <c:v>13.919959537900001</c:v>
                </c:pt>
                <c:pt idx="1200">
                  <c:v>13.9768449509</c:v>
                </c:pt>
                <c:pt idx="1201">
                  <c:v>14.0337303639</c:v>
                </c:pt>
                <c:pt idx="1202">
                  <c:v>14.0906157769</c:v>
                </c:pt>
                <c:pt idx="1203">
                  <c:v>14.1475011899</c:v>
                </c:pt>
                <c:pt idx="1204">
                  <c:v>14.2043866029</c:v>
                </c:pt>
                <c:pt idx="1205">
                  <c:v>14.261272015899999</c:v>
                </c:pt>
                <c:pt idx="1206">
                  <c:v>14.318157428899999</c:v>
                </c:pt>
                <c:pt idx="1207">
                  <c:v>14.375042841999999</c:v>
                </c:pt>
                <c:pt idx="1208">
                  <c:v>14.431928255000001</c:v>
                </c:pt>
                <c:pt idx="1209">
                  <c:v>14.488813668000001</c:v>
                </c:pt>
                <c:pt idx="1210">
                  <c:v>14.545699081</c:v>
                </c:pt>
                <c:pt idx="1211">
                  <c:v>14.602584494</c:v>
                </c:pt>
                <c:pt idx="1212">
                  <c:v>14.659469907</c:v>
                </c:pt>
                <c:pt idx="1213">
                  <c:v>14.716660581599999</c:v>
                </c:pt>
                <c:pt idx="1214">
                  <c:v>14.773875783499999</c:v>
                </c:pt>
                <c:pt idx="1215">
                  <c:v>14.831090985499999</c:v>
                </c:pt>
                <c:pt idx="1216">
                  <c:v>14.8883061874</c:v>
                </c:pt>
                <c:pt idx="1217">
                  <c:v>14.9455213894</c:v>
                </c:pt>
                <c:pt idx="1218">
                  <c:v>15.0027365913</c:v>
                </c:pt>
                <c:pt idx="1219">
                  <c:v>15.0599517933</c:v>
                </c:pt>
                <c:pt idx="1220">
                  <c:v>15.1171669952</c:v>
                </c:pt>
                <c:pt idx="1221">
                  <c:v>15.1743821972</c:v>
                </c:pt>
                <c:pt idx="1222">
                  <c:v>15.2315973992</c:v>
                </c:pt>
                <c:pt idx="1223">
                  <c:v>15.2888126011</c:v>
                </c:pt>
                <c:pt idx="1224">
                  <c:v>15.3460278031</c:v>
                </c:pt>
                <c:pt idx="1225">
                  <c:v>15.403243005</c:v>
                </c:pt>
                <c:pt idx="1226">
                  <c:v>15.460458207</c:v>
                </c:pt>
                <c:pt idx="1227">
                  <c:v>15.5176734089</c:v>
                </c:pt>
                <c:pt idx="1228">
                  <c:v>15.5748886109</c:v>
                </c:pt>
                <c:pt idx="1229">
                  <c:v>15.6321038128</c:v>
                </c:pt>
                <c:pt idx="1230">
                  <c:v>15.689319014800001</c:v>
                </c:pt>
                <c:pt idx="1231">
                  <c:v>15.746534216700001</c:v>
                </c:pt>
                <c:pt idx="1232">
                  <c:v>15.803749418700001</c:v>
                </c:pt>
                <c:pt idx="1233">
                  <c:v>15.860964620600001</c:v>
                </c:pt>
                <c:pt idx="1234">
                  <c:v>15.918179822600001</c:v>
                </c:pt>
                <c:pt idx="1235">
                  <c:v>15.975395024499999</c:v>
                </c:pt>
                <c:pt idx="1236">
                  <c:v>16.034287903900001</c:v>
                </c:pt>
                <c:pt idx="1237">
                  <c:v>16.103452161300002</c:v>
                </c:pt>
                <c:pt idx="1238">
                  <c:v>16.172616418600001</c:v>
                </c:pt>
                <c:pt idx="1239">
                  <c:v>16.241780676000001</c:v>
                </c:pt>
                <c:pt idx="1240">
                  <c:v>16.310944933399998</c:v>
                </c:pt>
                <c:pt idx="1241">
                  <c:v>16.380109190700001</c:v>
                </c:pt>
                <c:pt idx="1242">
                  <c:v>16.449273448100001</c:v>
                </c:pt>
                <c:pt idx="1243">
                  <c:v>16.5184377054</c:v>
                </c:pt>
                <c:pt idx="1244">
                  <c:v>16.587601962800001</c:v>
                </c:pt>
                <c:pt idx="1245">
                  <c:v>16.6567662201</c:v>
                </c:pt>
                <c:pt idx="1246">
                  <c:v>16.7259304775</c:v>
                </c:pt>
                <c:pt idx="1247">
                  <c:v>16.795094734900001</c:v>
                </c:pt>
                <c:pt idx="1248">
                  <c:v>16.8642589922</c:v>
                </c:pt>
                <c:pt idx="1249">
                  <c:v>16.933423249600001</c:v>
                </c:pt>
                <c:pt idx="1250">
                  <c:v>17.002587506899999</c:v>
                </c:pt>
                <c:pt idx="1251">
                  <c:v>17.0717517643</c:v>
                </c:pt>
                <c:pt idx="1252">
                  <c:v>17.140916021700001</c:v>
                </c:pt>
                <c:pt idx="1253">
                  <c:v>17.210080279</c:v>
                </c:pt>
                <c:pt idx="1254">
                  <c:v>17.2792445364</c:v>
                </c:pt>
                <c:pt idx="1255">
                  <c:v>17.348408793699999</c:v>
                </c:pt>
                <c:pt idx="1256">
                  <c:v>17.4175730511</c:v>
                </c:pt>
                <c:pt idx="1257">
                  <c:v>17.486737308399999</c:v>
                </c:pt>
                <c:pt idx="1258">
                  <c:v>17.555901565799999</c:v>
                </c:pt>
                <c:pt idx="1259">
                  <c:v>17.6250658232</c:v>
                </c:pt>
                <c:pt idx="1260">
                  <c:v>17.694230080499999</c:v>
                </c:pt>
                <c:pt idx="1261">
                  <c:v>17.763394337899999</c:v>
                </c:pt>
                <c:pt idx="1262">
                  <c:v>17.832558595199998</c:v>
                </c:pt>
                <c:pt idx="1263">
                  <c:v>17.902754071299999</c:v>
                </c:pt>
                <c:pt idx="1264">
                  <c:v>17.974129579900001</c:v>
                </c:pt>
                <c:pt idx="1265">
                  <c:v>18.045505088500001</c:v>
                </c:pt>
                <c:pt idx="1266">
                  <c:v>18.1168805971</c:v>
                </c:pt>
                <c:pt idx="1267">
                  <c:v>18.188256105600001</c:v>
                </c:pt>
                <c:pt idx="1268">
                  <c:v>18.2596316142</c:v>
                </c:pt>
                <c:pt idx="1269">
                  <c:v>18.331007122799999</c:v>
                </c:pt>
                <c:pt idx="1270">
                  <c:v>18.402382631399998</c:v>
                </c:pt>
                <c:pt idx="1271">
                  <c:v>18.473758140000001</c:v>
                </c:pt>
                <c:pt idx="1272">
                  <c:v>18.5451336486</c:v>
                </c:pt>
                <c:pt idx="1273">
                  <c:v>18.616509157199999</c:v>
                </c:pt>
                <c:pt idx="1274">
                  <c:v>18.6878846657</c:v>
                </c:pt>
                <c:pt idx="1275">
                  <c:v>18.7592601743</c:v>
                </c:pt>
                <c:pt idx="1276">
                  <c:v>18.830635682899999</c:v>
                </c:pt>
                <c:pt idx="1277">
                  <c:v>18.902011191500002</c:v>
                </c:pt>
                <c:pt idx="1278">
                  <c:v>18.973386700100001</c:v>
                </c:pt>
                <c:pt idx="1279">
                  <c:v>19.0447622087</c:v>
                </c:pt>
                <c:pt idx="1280">
                  <c:v>19.116137717299999</c:v>
                </c:pt>
                <c:pt idx="1281">
                  <c:v>19.1875132258</c:v>
                </c:pt>
                <c:pt idx="1282">
                  <c:v>19.258888734399999</c:v>
                </c:pt>
                <c:pt idx="1283">
                  <c:v>19.330264242999998</c:v>
                </c:pt>
                <c:pt idx="1284">
                  <c:v>19.401639751600001</c:v>
                </c:pt>
                <c:pt idx="1285">
                  <c:v>19.4730152602</c:v>
                </c:pt>
                <c:pt idx="1286">
                  <c:v>19.5443907688</c:v>
                </c:pt>
                <c:pt idx="1287">
                  <c:v>19.631210852700001</c:v>
                </c:pt>
                <c:pt idx="1288">
                  <c:v>19.720170422100001</c:v>
                </c:pt>
                <c:pt idx="1289">
                  <c:v>19.809129991399999</c:v>
                </c:pt>
                <c:pt idx="1290">
                  <c:v>19.898089560799999</c:v>
                </c:pt>
                <c:pt idx="1291">
                  <c:v>19.987049130100001</c:v>
                </c:pt>
                <c:pt idx="1292">
                  <c:v>20.076008699500001</c:v>
                </c:pt>
                <c:pt idx="1293">
                  <c:v>20.164968268799999</c:v>
                </c:pt>
                <c:pt idx="1294">
                  <c:v>20.253927838100001</c:v>
                </c:pt>
                <c:pt idx="1295">
                  <c:v>20.342887407500001</c:v>
                </c:pt>
                <c:pt idx="1296">
                  <c:v>20.431846976799999</c:v>
                </c:pt>
                <c:pt idx="1297">
                  <c:v>20.520806546199999</c:v>
                </c:pt>
                <c:pt idx="1298">
                  <c:v>20.609766115500001</c:v>
                </c:pt>
                <c:pt idx="1299">
                  <c:v>20.698725684799999</c:v>
                </c:pt>
                <c:pt idx="1300">
                  <c:v>20.787685254199999</c:v>
                </c:pt>
                <c:pt idx="1301">
                  <c:v>20.876644823500001</c:v>
                </c:pt>
                <c:pt idx="1302">
                  <c:v>20.965604392900001</c:v>
                </c:pt>
                <c:pt idx="1303">
                  <c:v>21.0545639622</c:v>
                </c:pt>
                <c:pt idx="1304">
                  <c:v>21.1435235316</c:v>
                </c:pt>
                <c:pt idx="1305">
                  <c:v>21.232483100900001</c:v>
                </c:pt>
                <c:pt idx="1306">
                  <c:v>21.3214426702</c:v>
                </c:pt>
                <c:pt idx="1307">
                  <c:v>21.4104022396</c:v>
                </c:pt>
                <c:pt idx="1308">
                  <c:v>21.499361808900002</c:v>
                </c:pt>
                <c:pt idx="1309">
                  <c:v>21.588321378300002</c:v>
                </c:pt>
                <c:pt idx="1310">
                  <c:v>21.6772809476</c:v>
                </c:pt>
                <c:pt idx="1311">
                  <c:v>21.766240517</c:v>
                </c:pt>
                <c:pt idx="1312">
                  <c:v>21.853184001700001</c:v>
                </c:pt>
                <c:pt idx="1313">
                  <c:v>21.939704100499998</c:v>
                </c:pt>
                <c:pt idx="1314">
                  <c:v>22.0262241993</c:v>
                </c:pt>
                <c:pt idx="1315">
                  <c:v>22.112744298100001</c:v>
                </c:pt>
                <c:pt idx="1316">
                  <c:v>22.199264396899999</c:v>
                </c:pt>
                <c:pt idx="1317">
                  <c:v>22.285784495600002</c:v>
                </c:pt>
                <c:pt idx="1318">
                  <c:v>22.372304594399999</c:v>
                </c:pt>
                <c:pt idx="1319">
                  <c:v>22.4588246932</c:v>
                </c:pt>
                <c:pt idx="1320">
                  <c:v>22.545344792000002</c:v>
                </c:pt>
                <c:pt idx="1321">
                  <c:v>22.631864890799999</c:v>
                </c:pt>
                <c:pt idx="1322">
                  <c:v>22.718384989600001</c:v>
                </c:pt>
                <c:pt idx="1323">
                  <c:v>22.804905088400002</c:v>
                </c:pt>
                <c:pt idx="1324">
                  <c:v>22.891425187199999</c:v>
                </c:pt>
                <c:pt idx="1325">
                  <c:v>22.977945285899999</c:v>
                </c:pt>
                <c:pt idx="1326">
                  <c:v>23.0644653847</c:v>
                </c:pt>
                <c:pt idx="1327">
                  <c:v>23.150985483500001</c:v>
                </c:pt>
                <c:pt idx="1328">
                  <c:v>23.237505582299999</c:v>
                </c:pt>
                <c:pt idx="1329">
                  <c:v>23.3240256811</c:v>
                </c:pt>
                <c:pt idx="1330">
                  <c:v>23.410545779900001</c:v>
                </c:pt>
                <c:pt idx="1331">
                  <c:v>23.497065878699999</c:v>
                </c:pt>
                <c:pt idx="1332">
                  <c:v>23.5835859775</c:v>
                </c:pt>
                <c:pt idx="1333">
                  <c:v>23.6701060762</c:v>
                </c:pt>
                <c:pt idx="1334">
                  <c:v>23.756626175000001</c:v>
                </c:pt>
                <c:pt idx="1335">
                  <c:v>23.843146273799999</c:v>
                </c:pt>
                <c:pt idx="1336">
                  <c:v>23.9296663726</c:v>
                </c:pt>
                <c:pt idx="1337">
                  <c:v>24.025864905799999</c:v>
                </c:pt>
                <c:pt idx="1338">
                  <c:v>24.130387497200001</c:v>
                </c:pt>
                <c:pt idx="1339">
                  <c:v>24.2349100886</c:v>
                </c:pt>
                <c:pt idx="1340">
                  <c:v>24.3394326799</c:v>
                </c:pt>
                <c:pt idx="1341">
                  <c:v>24.443955271299998</c:v>
                </c:pt>
                <c:pt idx="1342">
                  <c:v>24.5484778627</c:v>
                </c:pt>
                <c:pt idx="1343">
                  <c:v>24.653000454099999</c:v>
                </c:pt>
                <c:pt idx="1344">
                  <c:v>24.757523045500001</c:v>
                </c:pt>
                <c:pt idx="1345">
                  <c:v>24.8620456369</c:v>
                </c:pt>
                <c:pt idx="1346">
                  <c:v>24.966568228300002</c:v>
                </c:pt>
                <c:pt idx="1347">
                  <c:v>25.071090819599998</c:v>
                </c:pt>
                <c:pt idx="1348">
                  <c:v>25.175613411</c:v>
                </c:pt>
                <c:pt idx="1349">
                  <c:v>25.280136002399999</c:v>
                </c:pt>
                <c:pt idx="1350">
                  <c:v>25.384658593800001</c:v>
                </c:pt>
                <c:pt idx="1351">
                  <c:v>25.4891811852</c:v>
                </c:pt>
                <c:pt idx="1352">
                  <c:v>25.593703776600002</c:v>
                </c:pt>
                <c:pt idx="1353">
                  <c:v>25.698226368</c:v>
                </c:pt>
                <c:pt idx="1354">
                  <c:v>25.802748959300001</c:v>
                </c:pt>
                <c:pt idx="1355">
                  <c:v>25.907271550699999</c:v>
                </c:pt>
                <c:pt idx="1356">
                  <c:v>26.011794142100001</c:v>
                </c:pt>
                <c:pt idx="1357">
                  <c:v>26.1163167335</c:v>
                </c:pt>
                <c:pt idx="1358">
                  <c:v>26.220839324899998</c:v>
                </c:pt>
                <c:pt idx="1359">
                  <c:v>26.3253619163</c:v>
                </c:pt>
                <c:pt idx="1360">
                  <c:v>26.429884507699999</c:v>
                </c:pt>
                <c:pt idx="1361">
                  <c:v>26.534407098999999</c:v>
                </c:pt>
                <c:pt idx="1362">
                  <c:v>26.638929690400001</c:v>
                </c:pt>
                <c:pt idx="1363">
                  <c:v>26.7434522818</c:v>
                </c:pt>
                <c:pt idx="1364">
                  <c:v>26.847974873199998</c:v>
                </c:pt>
                <c:pt idx="1365">
                  <c:v>26.9524974646</c:v>
                </c:pt>
                <c:pt idx="1366">
                  <c:v>27.063684882099999</c:v>
                </c:pt>
                <c:pt idx="1367">
                  <c:v>27.1760664498</c:v>
                </c:pt>
                <c:pt idx="1368">
                  <c:v>27.288448017499999</c:v>
                </c:pt>
                <c:pt idx="1369">
                  <c:v>27.400829585099999</c:v>
                </c:pt>
                <c:pt idx="1370">
                  <c:v>27.5132111528</c:v>
                </c:pt>
                <c:pt idx="1371">
                  <c:v>27.625592720499998</c:v>
                </c:pt>
                <c:pt idx="1372">
                  <c:v>27.737974288099998</c:v>
                </c:pt>
                <c:pt idx="1373">
                  <c:v>27.8503558558</c:v>
                </c:pt>
                <c:pt idx="1374">
                  <c:v>27.962737423499998</c:v>
                </c:pt>
                <c:pt idx="1375">
                  <c:v>28.075118991099998</c:v>
                </c:pt>
                <c:pt idx="1376">
                  <c:v>28.1875005588</c:v>
                </c:pt>
                <c:pt idx="1377">
                  <c:v>28.2998821264</c:v>
                </c:pt>
                <c:pt idx="1378">
                  <c:v>28.412263694100002</c:v>
                </c:pt>
                <c:pt idx="1379">
                  <c:v>28.5246452618</c:v>
                </c:pt>
                <c:pt idx="1380">
                  <c:v>28.6370268294</c:v>
                </c:pt>
                <c:pt idx="1381">
                  <c:v>28.749408397100002</c:v>
                </c:pt>
                <c:pt idx="1382">
                  <c:v>28.8617899648</c:v>
                </c:pt>
                <c:pt idx="1383">
                  <c:v>28.9741715324</c:v>
                </c:pt>
                <c:pt idx="1384">
                  <c:v>29.0939100784</c:v>
                </c:pt>
                <c:pt idx="1385">
                  <c:v>29.230681793399999</c:v>
                </c:pt>
                <c:pt idx="1386">
                  <c:v>29.367453508400001</c:v>
                </c:pt>
                <c:pt idx="1387">
                  <c:v>29.504225223399999</c:v>
                </c:pt>
                <c:pt idx="1388">
                  <c:v>29.640996938400001</c:v>
                </c:pt>
                <c:pt idx="1389">
                  <c:v>29.777768653399999</c:v>
                </c:pt>
                <c:pt idx="1390">
                  <c:v>29.914540368400001</c:v>
                </c:pt>
                <c:pt idx="1391">
                  <c:v>30.051312083399999</c:v>
                </c:pt>
                <c:pt idx="1392">
                  <c:v>30.188083798400001</c:v>
                </c:pt>
                <c:pt idx="1393">
                  <c:v>30.324855513399999</c:v>
                </c:pt>
                <c:pt idx="1394">
                  <c:v>30.461627228400001</c:v>
                </c:pt>
                <c:pt idx="1395">
                  <c:v>30.598398943399999</c:v>
                </c:pt>
                <c:pt idx="1396">
                  <c:v>30.735170658400001</c:v>
                </c:pt>
                <c:pt idx="1397">
                  <c:v>30.8719423734</c:v>
                </c:pt>
                <c:pt idx="1398">
                  <c:v>31.008714088400001</c:v>
                </c:pt>
                <c:pt idx="1399">
                  <c:v>31.1454858034</c:v>
                </c:pt>
                <c:pt idx="1400">
                  <c:v>31.282257518400002</c:v>
                </c:pt>
                <c:pt idx="1401">
                  <c:v>31.4190292334</c:v>
                </c:pt>
                <c:pt idx="1402">
                  <c:v>31.555800948400002</c:v>
                </c:pt>
                <c:pt idx="1403">
                  <c:v>31.6925726634</c:v>
                </c:pt>
                <c:pt idx="1404">
                  <c:v>31.8293443783</c:v>
                </c:pt>
                <c:pt idx="1405">
                  <c:v>31.966116093299998</c:v>
                </c:pt>
                <c:pt idx="1406">
                  <c:v>32.102887808299997</c:v>
                </c:pt>
                <c:pt idx="1407">
                  <c:v>32.239659523299999</c:v>
                </c:pt>
                <c:pt idx="1408">
                  <c:v>32.3764312383</c:v>
                </c:pt>
                <c:pt idx="1409">
                  <c:v>32.513202953300002</c:v>
                </c:pt>
                <c:pt idx="1410">
                  <c:v>32.649974668299997</c:v>
                </c:pt>
                <c:pt idx="1411">
                  <c:v>32.786746383299999</c:v>
                </c:pt>
                <c:pt idx="1412">
                  <c:v>32.923518098300001</c:v>
                </c:pt>
                <c:pt idx="1413">
                  <c:v>33.060289813300002</c:v>
                </c:pt>
                <c:pt idx="1414">
                  <c:v>33.197061528299997</c:v>
                </c:pt>
                <c:pt idx="1415">
                  <c:v>33.333833243299999</c:v>
                </c:pt>
                <c:pt idx="1416">
                  <c:v>33.470604958300001</c:v>
                </c:pt>
                <c:pt idx="1417">
                  <c:v>33.607376673300003</c:v>
                </c:pt>
                <c:pt idx="1418">
                  <c:v>33.744148388299998</c:v>
                </c:pt>
                <c:pt idx="1419">
                  <c:v>33.880920103299999</c:v>
                </c:pt>
                <c:pt idx="1420">
                  <c:v>34.017691818300001</c:v>
                </c:pt>
                <c:pt idx="1421">
                  <c:v>34.154463533300003</c:v>
                </c:pt>
                <c:pt idx="1422">
                  <c:v>34.291235248299998</c:v>
                </c:pt>
                <c:pt idx="1423">
                  <c:v>34.4280069633</c:v>
                </c:pt>
                <c:pt idx="1424">
                  <c:v>34.564778678300002</c:v>
                </c:pt>
                <c:pt idx="1425">
                  <c:v>34.701550393300003</c:v>
                </c:pt>
                <c:pt idx="1426">
                  <c:v>34.838322108299998</c:v>
                </c:pt>
                <c:pt idx="1427">
                  <c:v>34.9750938233</c:v>
                </c:pt>
                <c:pt idx="1428">
                  <c:v>35.111865538300002</c:v>
                </c:pt>
                <c:pt idx="1429">
                  <c:v>35.253877832800001</c:v>
                </c:pt>
                <c:pt idx="1430">
                  <c:v>35.402877566400001</c:v>
                </c:pt>
                <c:pt idx="1431">
                  <c:v>35.551877300100003</c:v>
                </c:pt>
                <c:pt idx="1432">
                  <c:v>35.700877033799998</c:v>
                </c:pt>
                <c:pt idx="1433">
                  <c:v>35.8498767675</c:v>
                </c:pt>
                <c:pt idx="1434">
                  <c:v>35.998876501200002</c:v>
                </c:pt>
                <c:pt idx="1435">
                  <c:v>36.147876234800002</c:v>
                </c:pt>
                <c:pt idx="1436">
                  <c:v>36.296875968499997</c:v>
                </c:pt>
                <c:pt idx="1437">
                  <c:v>36.445875702199999</c:v>
                </c:pt>
                <c:pt idx="1438">
                  <c:v>36.594875435900001</c:v>
                </c:pt>
                <c:pt idx="1439">
                  <c:v>36.743875169600003</c:v>
                </c:pt>
                <c:pt idx="1440">
                  <c:v>36.892874903200003</c:v>
                </c:pt>
                <c:pt idx="1441">
                  <c:v>37.041874636899998</c:v>
                </c:pt>
                <c:pt idx="1442">
                  <c:v>37.1908743706</c:v>
                </c:pt>
                <c:pt idx="1443">
                  <c:v>37.339874104300002</c:v>
                </c:pt>
                <c:pt idx="1444">
                  <c:v>37.488873838000004</c:v>
                </c:pt>
                <c:pt idx="1445">
                  <c:v>37.637873571599997</c:v>
                </c:pt>
                <c:pt idx="1446">
                  <c:v>37.786873305299999</c:v>
                </c:pt>
                <c:pt idx="1447">
                  <c:v>37.935873039000001</c:v>
                </c:pt>
                <c:pt idx="1448">
                  <c:v>38.084872772700002</c:v>
                </c:pt>
                <c:pt idx="1449">
                  <c:v>38.233872506300003</c:v>
                </c:pt>
                <c:pt idx="1450">
                  <c:v>38.382872239999998</c:v>
                </c:pt>
                <c:pt idx="1451">
                  <c:v>38.5318719737</c:v>
                </c:pt>
                <c:pt idx="1452">
                  <c:v>38.680871707400001</c:v>
                </c:pt>
                <c:pt idx="1453">
                  <c:v>38.829871441100003</c:v>
                </c:pt>
                <c:pt idx="1454">
                  <c:v>38.978871174699997</c:v>
                </c:pt>
                <c:pt idx="1455">
                  <c:v>39.127870908399998</c:v>
                </c:pt>
                <c:pt idx="1456">
                  <c:v>39.2768706421</c:v>
                </c:pt>
                <c:pt idx="1457">
                  <c:v>39.425870375800002</c:v>
                </c:pt>
                <c:pt idx="1458">
                  <c:v>39.574870109499997</c:v>
                </c:pt>
                <c:pt idx="1459">
                  <c:v>39.723869843099997</c:v>
                </c:pt>
                <c:pt idx="1460">
                  <c:v>39.872869576799999</c:v>
                </c:pt>
                <c:pt idx="1461">
                  <c:v>40.021869310500001</c:v>
                </c:pt>
                <c:pt idx="1462">
                  <c:v>40.170869044200003</c:v>
                </c:pt>
                <c:pt idx="1463">
                  <c:v>40.319868777899998</c:v>
                </c:pt>
                <c:pt idx="1464">
                  <c:v>40.468868511499998</c:v>
                </c:pt>
                <c:pt idx="1465">
                  <c:v>40.6178682452</c:v>
                </c:pt>
                <c:pt idx="1466">
                  <c:v>40.766867978900002</c:v>
                </c:pt>
                <c:pt idx="1467">
                  <c:v>40.915867712599997</c:v>
                </c:pt>
                <c:pt idx="1468">
                  <c:v>41.064867446299999</c:v>
                </c:pt>
                <c:pt idx="1469">
                  <c:v>41.213867179899999</c:v>
                </c:pt>
                <c:pt idx="1470">
                  <c:v>41.362866913600001</c:v>
                </c:pt>
                <c:pt idx="1471">
                  <c:v>41.511866647300003</c:v>
                </c:pt>
                <c:pt idx="1472">
                  <c:v>41.660866380999998</c:v>
                </c:pt>
                <c:pt idx="1473">
                  <c:v>41.8098661147</c:v>
                </c:pt>
                <c:pt idx="1474">
                  <c:v>41.971110480599997</c:v>
                </c:pt>
                <c:pt idx="1475">
                  <c:v>42.139798680399998</c:v>
                </c:pt>
                <c:pt idx="1476">
                  <c:v>42.308486880099998</c:v>
                </c:pt>
                <c:pt idx="1477">
                  <c:v>42.477175079799999</c:v>
                </c:pt>
                <c:pt idx="1478">
                  <c:v>42.645863279499999</c:v>
                </c:pt>
                <c:pt idx="1479">
                  <c:v>42.814551479199999</c:v>
                </c:pt>
                <c:pt idx="1480">
                  <c:v>42.983239679</c:v>
                </c:pt>
                <c:pt idx="1481">
                  <c:v>43.1519278787</c:v>
                </c:pt>
                <c:pt idx="1482">
                  <c:v>43.320616078400001</c:v>
                </c:pt>
                <c:pt idx="1483">
                  <c:v>43.489304278100001</c:v>
                </c:pt>
                <c:pt idx="1484">
                  <c:v>43.657992477800001</c:v>
                </c:pt>
                <c:pt idx="1485">
                  <c:v>43.826680677600002</c:v>
                </c:pt>
                <c:pt idx="1486">
                  <c:v>43.995368877300002</c:v>
                </c:pt>
                <c:pt idx="1487">
                  <c:v>44.164057077000002</c:v>
                </c:pt>
                <c:pt idx="1488">
                  <c:v>44.332745276700003</c:v>
                </c:pt>
                <c:pt idx="1489">
                  <c:v>44.501433476400003</c:v>
                </c:pt>
                <c:pt idx="1490">
                  <c:v>44.670121676199997</c:v>
                </c:pt>
                <c:pt idx="1491">
                  <c:v>44.838809875899997</c:v>
                </c:pt>
                <c:pt idx="1492">
                  <c:v>45.0084706958</c:v>
                </c:pt>
                <c:pt idx="1493">
                  <c:v>45.184197722299999</c:v>
                </c:pt>
                <c:pt idx="1494">
                  <c:v>45.359924748799997</c:v>
                </c:pt>
                <c:pt idx="1495">
                  <c:v>45.535651775300003</c:v>
                </c:pt>
                <c:pt idx="1496">
                  <c:v>45.711378801800002</c:v>
                </c:pt>
                <c:pt idx="1497">
                  <c:v>45.887105828300001</c:v>
                </c:pt>
                <c:pt idx="1498">
                  <c:v>46.0628328548</c:v>
                </c:pt>
                <c:pt idx="1499">
                  <c:v>46.238559881299999</c:v>
                </c:pt>
                <c:pt idx="1500">
                  <c:v>46.414286907799998</c:v>
                </c:pt>
                <c:pt idx="1501">
                  <c:v>46.590013934300003</c:v>
                </c:pt>
                <c:pt idx="1502">
                  <c:v>46.765740960800002</c:v>
                </c:pt>
                <c:pt idx="1503">
                  <c:v>46.941467987300001</c:v>
                </c:pt>
                <c:pt idx="1504">
                  <c:v>47.1171950138</c:v>
                </c:pt>
                <c:pt idx="1505">
                  <c:v>47.292922040299999</c:v>
                </c:pt>
                <c:pt idx="1506">
                  <c:v>47.468649066799998</c:v>
                </c:pt>
                <c:pt idx="1507">
                  <c:v>47.644376093299996</c:v>
                </c:pt>
                <c:pt idx="1508">
                  <c:v>47.820103119800002</c:v>
                </c:pt>
                <c:pt idx="1509">
                  <c:v>47.995830146300001</c:v>
                </c:pt>
                <c:pt idx="1510">
                  <c:v>48.1715571728</c:v>
                </c:pt>
                <c:pt idx="1511">
                  <c:v>48.347284199299999</c:v>
                </c:pt>
                <c:pt idx="1512">
                  <c:v>48.523011225799998</c:v>
                </c:pt>
                <c:pt idx="1513">
                  <c:v>48.698738252299997</c:v>
                </c:pt>
                <c:pt idx="1514">
                  <c:v>48.874465278800002</c:v>
                </c:pt>
                <c:pt idx="1515">
                  <c:v>49.050192305300001</c:v>
                </c:pt>
                <c:pt idx="1516">
                  <c:v>49.2259193318</c:v>
                </c:pt>
                <c:pt idx="1517">
                  <c:v>49.401646358299999</c:v>
                </c:pt>
                <c:pt idx="1518">
                  <c:v>49.577373384799998</c:v>
                </c:pt>
                <c:pt idx="1519">
                  <c:v>49.753100411299997</c:v>
                </c:pt>
                <c:pt idx="1520">
                  <c:v>49.928827437800003</c:v>
                </c:pt>
                <c:pt idx="1521">
                  <c:v>50.108178475000003</c:v>
                </c:pt>
                <c:pt idx="1522">
                  <c:v>50.291788864600001</c:v>
                </c:pt>
                <c:pt idx="1523">
                  <c:v>50.475399254199999</c:v>
                </c:pt>
                <c:pt idx="1524">
                  <c:v>50.659009643799997</c:v>
                </c:pt>
                <c:pt idx="1525">
                  <c:v>50.842620033499998</c:v>
                </c:pt>
                <c:pt idx="1526">
                  <c:v>51.026230423100003</c:v>
                </c:pt>
                <c:pt idx="1527">
                  <c:v>51.209840812700001</c:v>
                </c:pt>
                <c:pt idx="1528">
                  <c:v>51.3934512023</c:v>
                </c:pt>
                <c:pt idx="1529">
                  <c:v>51.577061592</c:v>
                </c:pt>
                <c:pt idx="1530">
                  <c:v>51.760671981599998</c:v>
                </c:pt>
                <c:pt idx="1531">
                  <c:v>51.944282371200003</c:v>
                </c:pt>
                <c:pt idx="1532">
                  <c:v>52.127892760800002</c:v>
                </c:pt>
                <c:pt idx="1533">
                  <c:v>52.311503150500002</c:v>
                </c:pt>
                <c:pt idx="1534">
                  <c:v>52.4951135401</c:v>
                </c:pt>
                <c:pt idx="1535">
                  <c:v>52.678723929699999</c:v>
                </c:pt>
                <c:pt idx="1536">
                  <c:v>52.862334319299997</c:v>
                </c:pt>
                <c:pt idx="1537">
                  <c:v>53.045944708900002</c:v>
                </c:pt>
                <c:pt idx="1538">
                  <c:v>53.229555098600002</c:v>
                </c:pt>
                <c:pt idx="1539">
                  <c:v>53.413165488200001</c:v>
                </c:pt>
                <c:pt idx="1540">
                  <c:v>53.596775877799999</c:v>
                </c:pt>
                <c:pt idx="1541">
                  <c:v>53.780386267399997</c:v>
                </c:pt>
                <c:pt idx="1542">
                  <c:v>53.963996657099997</c:v>
                </c:pt>
                <c:pt idx="1543">
                  <c:v>54.147607046700003</c:v>
                </c:pt>
                <c:pt idx="1544">
                  <c:v>54.331217436300001</c:v>
                </c:pt>
                <c:pt idx="1545">
                  <c:v>54.514827825899999</c:v>
                </c:pt>
                <c:pt idx="1546">
                  <c:v>54.698016464299997</c:v>
                </c:pt>
                <c:pt idx="1547">
                  <c:v>54.8778971216</c:v>
                </c:pt>
                <c:pt idx="1548">
                  <c:v>55.057777778800002</c:v>
                </c:pt>
                <c:pt idx="1549">
                  <c:v>55.237658435999997</c:v>
                </c:pt>
                <c:pt idx="1550">
                  <c:v>55.417539093199998</c:v>
                </c:pt>
                <c:pt idx="1551">
                  <c:v>55.5974197504</c:v>
                </c:pt>
                <c:pt idx="1552">
                  <c:v>55.777300407600002</c:v>
                </c:pt>
                <c:pt idx="1553">
                  <c:v>55.957181064799997</c:v>
                </c:pt>
                <c:pt idx="1554">
                  <c:v>56.137061721999999</c:v>
                </c:pt>
                <c:pt idx="1555">
                  <c:v>56.3169423792</c:v>
                </c:pt>
                <c:pt idx="1556">
                  <c:v>56.496823036400002</c:v>
                </c:pt>
                <c:pt idx="1557">
                  <c:v>56.676703693599997</c:v>
                </c:pt>
                <c:pt idx="1558">
                  <c:v>56.856584350799999</c:v>
                </c:pt>
                <c:pt idx="1559">
                  <c:v>57.036465008</c:v>
                </c:pt>
                <c:pt idx="1560">
                  <c:v>57.216345665200002</c:v>
                </c:pt>
                <c:pt idx="1561">
                  <c:v>57.396226322399997</c:v>
                </c:pt>
                <c:pt idx="1562">
                  <c:v>57.5761069797</c:v>
                </c:pt>
                <c:pt idx="1563">
                  <c:v>57.755987636900002</c:v>
                </c:pt>
                <c:pt idx="1564">
                  <c:v>57.935868294099997</c:v>
                </c:pt>
                <c:pt idx="1565">
                  <c:v>58.115748951299999</c:v>
                </c:pt>
                <c:pt idx="1566">
                  <c:v>58.295629608500001</c:v>
                </c:pt>
                <c:pt idx="1567">
                  <c:v>58.475510265700002</c:v>
                </c:pt>
                <c:pt idx="1568">
                  <c:v>58.655390922899997</c:v>
                </c:pt>
                <c:pt idx="1569">
                  <c:v>58.835271580099999</c:v>
                </c:pt>
                <c:pt idx="1570">
                  <c:v>59.015152237300001</c:v>
                </c:pt>
                <c:pt idx="1571">
                  <c:v>59.194513453200003</c:v>
                </c:pt>
                <c:pt idx="1572">
                  <c:v>59.359265872599998</c:v>
                </c:pt>
                <c:pt idx="1573">
                  <c:v>59.524018292000001</c:v>
                </c:pt>
                <c:pt idx="1574">
                  <c:v>59.688770711499998</c:v>
                </c:pt>
                <c:pt idx="1575">
                  <c:v>59.853523130900001</c:v>
                </c:pt>
                <c:pt idx="1576">
                  <c:v>60.018275550399999</c:v>
                </c:pt>
                <c:pt idx="1577">
                  <c:v>60.183027969800001</c:v>
                </c:pt>
                <c:pt idx="1578">
                  <c:v>60.347780389299999</c:v>
                </c:pt>
                <c:pt idx="1579">
                  <c:v>60.512532808700001</c:v>
                </c:pt>
                <c:pt idx="1580">
                  <c:v>60.677285228199999</c:v>
                </c:pt>
                <c:pt idx="1581">
                  <c:v>60.842037647600002</c:v>
                </c:pt>
                <c:pt idx="1582">
                  <c:v>61.006790066999997</c:v>
                </c:pt>
                <c:pt idx="1583">
                  <c:v>61.171542486500002</c:v>
                </c:pt>
                <c:pt idx="1584">
                  <c:v>61.336294905899997</c:v>
                </c:pt>
                <c:pt idx="1585">
                  <c:v>61.501047325400002</c:v>
                </c:pt>
                <c:pt idx="1586">
                  <c:v>61.665799744799997</c:v>
                </c:pt>
                <c:pt idx="1587">
                  <c:v>61.830552164300002</c:v>
                </c:pt>
                <c:pt idx="1588">
                  <c:v>61.995304583699998</c:v>
                </c:pt>
                <c:pt idx="1589">
                  <c:v>62.160057003200002</c:v>
                </c:pt>
                <c:pt idx="1590">
                  <c:v>62.324809422599998</c:v>
                </c:pt>
                <c:pt idx="1591">
                  <c:v>62.489561842000001</c:v>
                </c:pt>
                <c:pt idx="1592">
                  <c:v>62.654314261499998</c:v>
                </c:pt>
                <c:pt idx="1593">
                  <c:v>62.819066680900001</c:v>
                </c:pt>
                <c:pt idx="1594">
                  <c:v>62.983819100399998</c:v>
                </c:pt>
                <c:pt idx="1595">
                  <c:v>63.143557664799999</c:v>
                </c:pt>
                <c:pt idx="1596">
                  <c:v>63.300533113900002</c:v>
                </c:pt>
                <c:pt idx="1597">
                  <c:v>63.457508563099999</c:v>
                </c:pt>
                <c:pt idx="1598">
                  <c:v>63.614484012299997</c:v>
                </c:pt>
                <c:pt idx="1599">
                  <c:v>63.771459461500001</c:v>
                </c:pt>
                <c:pt idx="1600">
                  <c:v>63.928434910699998</c:v>
                </c:pt>
                <c:pt idx="1601">
                  <c:v>64.085410359899996</c:v>
                </c:pt>
                <c:pt idx="1602">
                  <c:v>64.2423858091</c:v>
                </c:pt>
                <c:pt idx="1603">
                  <c:v>64.399361258300004</c:v>
                </c:pt>
                <c:pt idx="1604">
                  <c:v>64.556336707499995</c:v>
                </c:pt>
                <c:pt idx="1605">
                  <c:v>64.713312156699999</c:v>
                </c:pt>
                <c:pt idx="1606">
                  <c:v>64.870287605800002</c:v>
                </c:pt>
                <c:pt idx="1607">
                  <c:v>65.027263055000006</c:v>
                </c:pt>
                <c:pt idx="1608">
                  <c:v>65.184238504199996</c:v>
                </c:pt>
                <c:pt idx="1609">
                  <c:v>65.3412139534</c:v>
                </c:pt>
                <c:pt idx="1610">
                  <c:v>65.498189402600005</c:v>
                </c:pt>
                <c:pt idx="1611">
                  <c:v>65.655164851799995</c:v>
                </c:pt>
                <c:pt idx="1612">
                  <c:v>65.812140300999999</c:v>
                </c:pt>
                <c:pt idx="1613">
                  <c:v>65.969115750200004</c:v>
                </c:pt>
                <c:pt idx="1614">
                  <c:v>66.126091199399994</c:v>
                </c:pt>
                <c:pt idx="1615">
                  <c:v>66.283066648599998</c:v>
                </c:pt>
                <c:pt idx="1616">
                  <c:v>66.440042097800003</c:v>
                </c:pt>
                <c:pt idx="1617">
                  <c:v>66.597017546900005</c:v>
                </c:pt>
                <c:pt idx="1618">
                  <c:v>66.753992996099996</c:v>
                </c:pt>
                <c:pt idx="1619">
                  <c:v>66.9109684453</c:v>
                </c:pt>
                <c:pt idx="1620">
                  <c:v>67.067943894500004</c:v>
                </c:pt>
                <c:pt idx="1621">
                  <c:v>67.224919343699995</c:v>
                </c:pt>
                <c:pt idx="1622">
                  <c:v>67.341430766000002</c:v>
                </c:pt>
                <c:pt idx="1623">
                  <c:v>67.445159952699996</c:v>
                </c:pt>
                <c:pt idx="1624">
                  <c:v>67.548889139400004</c:v>
                </c:pt>
                <c:pt idx="1625">
                  <c:v>67.652618326199999</c:v>
                </c:pt>
                <c:pt idx="1626">
                  <c:v>67.756347512900007</c:v>
                </c:pt>
                <c:pt idx="1627">
                  <c:v>67.8600766996</c:v>
                </c:pt>
                <c:pt idx="1628">
                  <c:v>67.963805886399996</c:v>
                </c:pt>
                <c:pt idx="1629">
                  <c:v>68.067535073100004</c:v>
                </c:pt>
                <c:pt idx="1630">
                  <c:v>68.171264259799997</c:v>
                </c:pt>
                <c:pt idx="1631">
                  <c:v>68.274993446500005</c:v>
                </c:pt>
                <c:pt idx="1632">
                  <c:v>68.378722633300001</c:v>
                </c:pt>
                <c:pt idx="1633">
                  <c:v>68.482451819999994</c:v>
                </c:pt>
                <c:pt idx="1634">
                  <c:v>68.586181006700002</c:v>
                </c:pt>
                <c:pt idx="1635">
                  <c:v>68.689910193499998</c:v>
                </c:pt>
                <c:pt idx="1636">
                  <c:v>68.793639380200005</c:v>
                </c:pt>
                <c:pt idx="1637">
                  <c:v>68.897368566899999</c:v>
                </c:pt>
                <c:pt idx="1638">
                  <c:v>69.001097753699995</c:v>
                </c:pt>
                <c:pt idx="1639">
                  <c:v>69.104826940400002</c:v>
                </c:pt>
                <c:pt idx="1640">
                  <c:v>69.208556127099996</c:v>
                </c:pt>
                <c:pt idx="1641">
                  <c:v>69.312285313900006</c:v>
                </c:pt>
                <c:pt idx="1642">
                  <c:v>69.416014500599999</c:v>
                </c:pt>
                <c:pt idx="1643">
                  <c:v>69.519743687299993</c:v>
                </c:pt>
                <c:pt idx="1644">
                  <c:v>69.623472874000001</c:v>
                </c:pt>
                <c:pt idx="1645">
                  <c:v>69.727202060799996</c:v>
                </c:pt>
                <c:pt idx="1646">
                  <c:v>69.806007851100006</c:v>
                </c:pt>
                <c:pt idx="1647">
                  <c:v>69.884411650600001</c:v>
                </c:pt>
                <c:pt idx="1648">
                  <c:v>69.962815450199997</c:v>
                </c:pt>
                <c:pt idx="1649">
                  <c:v>70.041219249799994</c:v>
                </c:pt>
                <c:pt idx="1650">
                  <c:v>70.119623049300003</c:v>
                </c:pt>
                <c:pt idx="1651">
                  <c:v>70.1980268489</c:v>
                </c:pt>
                <c:pt idx="1652">
                  <c:v>70.276430648499996</c:v>
                </c:pt>
                <c:pt idx="1653">
                  <c:v>70.354834448099993</c:v>
                </c:pt>
                <c:pt idx="1654">
                  <c:v>70.433238247600002</c:v>
                </c:pt>
                <c:pt idx="1655">
                  <c:v>70.511642047199999</c:v>
                </c:pt>
                <c:pt idx="1656">
                  <c:v>70.590045846799995</c:v>
                </c:pt>
                <c:pt idx="1657">
                  <c:v>70.668449646300004</c:v>
                </c:pt>
                <c:pt idx="1658">
                  <c:v>70.746853445900001</c:v>
                </c:pt>
                <c:pt idx="1659">
                  <c:v>70.825257245499998</c:v>
                </c:pt>
                <c:pt idx="1660">
                  <c:v>70.903661045000007</c:v>
                </c:pt>
                <c:pt idx="1661">
                  <c:v>70.982064844600004</c:v>
                </c:pt>
                <c:pt idx="1662">
                  <c:v>71.0604686442</c:v>
                </c:pt>
                <c:pt idx="1663">
                  <c:v>71.138872443699995</c:v>
                </c:pt>
                <c:pt idx="1664">
                  <c:v>71.217276243300006</c:v>
                </c:pt>
                <c:pt idx="1665">
                  <c:v>71.295680042900003</c:v>
                </c:pt>
                <c:pt idx="1666">
                  <c:v>71.374083842499999</c:v>
                </c:pt>
                <c:pt idx="1667">
                  <c:v>71.452487641999994</c:v>
                </c:pt>
                <c:pt idx="1668">
                  <c:v>71.530891441600005</c:v>
                </c:pt>
                <c:pt idx="1669">
                  <c:v>71.5839954514</c:v>
                </c:pt>
                <c:pt idx="1670">
                  <c:v>71.582426026199997</c:v>
                </c:pt>
                <c:pt idx="1671">
                  <c:v>71.580856600900006</c:v>
                </c:pt>
                <c:pt idx="1672">
                  <c:v>71.579287175600001</c:v>
                </c:pt>
                <c:pt idx="1673">
                  <c:v>71.577717750399998</c:v>
                </c:pt>
                <c:pt idx="1674">
                  <c:v>71.576148325099993</c:v>
                </c:pt>
                <c:pt idx="1675">
                  <c:v>71.574578899900004</c:v>
                </c:pt>
                <c:pt idx="1676">
                  <c:v>71.573009474599999</c:v>
                </c:pt>
                <c:pt idx="1677">
                  <c:v>71.571440049399996</c:v>
                </c:pt>
                <c:pt idx="1678">
                  <c:v>71.569870624100005</c:v>
                </c:pt>
                <c:pt idx="1679">
                  <c:v>71.5683011988</c:v>
                </c:pt>
                <c:pt idx="1680">
                  <c:v>71.566731773599997</c:v>
                </c:pt>
                <c:pt idx="1681">
                  <c:v>71.565162348300007</c:v>
                </c:pt>
                <c:pt idx="1682">
                  <c:v>71.563592923100003</c:v>
                </c:pt>
                <c:pt idx="1683">
                  <c:v>71.562023497799998</c:v>
                </c:pt>
                <c:pt idx="1684">
                  <c:v>71.560454072599995</c:v>
                </c:pt>
                <c:pt idx="1685">
                  <c:v>71.558884647300005</c:v>
                </c:pt>
                <c:pt idx="1686">
                  <c:v>71.557315222</c:v>
                </c:pt>
                <c:pt idx="1687">
                  <c:v>71.555745796799997</c:v>
                </c:pt>
                <c:pt idx="1688">
                  <c:v>71.554176371500006</c:v>
                </c:pt>
                <c:pt idx="1689">
                  <c:v>71.552606946300003</c:v>
                </c:pt>
                <c:pt idx="1690">
                  <c:v>71.551037520999998</c:v>
                </c:pt>
                <c:pt idx="1691">
                  <c:v>71.549468095799995</c:v>
                </c:pt>
                <c:pt idx="1692">
                  <c:v>71.547898670500004</c:v>
                </c:pt>
                <c:pt idx="1693">
                  <c:v>71.546329245199999</c:v>
                </c:pt>
                <c:pt idx="1694">
                  <c:v>71.544759819999996</c:v>
                </c:pt>
                <c:pt idx="1695">
                  <c:v>71.543190394700005</c:v>
                </c:pt>
                <c:pt idx="1696">
                  <c:v>71.541620969500002</c:v>
                </c:pt>
                <c:pt idx="1697">
                  <c:v>71.527849664599998</c:v>
                </c:pt>
                <c:pt idx="1698">
                  <c:v>71.506454352899993</c:v>
                </c:pt>
                <c:pt idx="1699">
                  <c:v>71.485059041200003</c:v>
                </c:pt>
                <c:pt idx="1700">
                  <c:v>71.463663729499999</c:v>
                </c:pt>
                <c:pt idx="1701">
                  <c:v>71.442268417799994</c:v>
                </c:pt>
                <c:pt idx="1702">
                  <c:v>71.420873106100004</c:v>
                </c:pt>
                <c:pt idx="1703">
                  <c:v>71.399477794500001</c:v>
                </c:pt>
                <c:pt idx="1704">
                  <c:v>71.378082482799996</c:v>
                </c:pt>
                <c:pt idx="1705">
                  <c:v>71.356687171100006</c:v>
                </c:pt>
                <c:pt idx="1706">
                  <c:v>71.335291859400002</c:v>
                </c:pt>
                <c:pt idx="1707">
                  <c:v>71.313896547699997</c:v>
                </c:pt>
                <c:pt idx="1708">
                  <c:v>71.292501236000007</c:v>
                </c:pt>
                <c:pt idx="1709">
                  <c:v>71.271105924400004</c:v>
                </c:pt>
                <c:pt idx="1710">
                  <c:v>71.2497106127</c:v>
                </c:pt>
                <c:pt idx="1711">
                  <c:v>71.228315300999995</c:v>
                </c:pt>
                <c:pt idx="1712">
                  <c:v>71.206919989300005</c:v>
                </c:pt>
                <c:pt idx="1713">
                  <c:v>71.1855246776</c:v>
                </c:pt>
                <c:pt idx="1714">
                  <c:v>71.164129365899996</c:v>
                </c:pt>
                <c:pt idx="1715">
                  <c:v>71.142734054200005</c:v>
                </c:pt>
                <c:pt idx="1716">
                  <c:v>71.121338742600003</c:v>
                </c:pt>
                <c:pt idx="1717">
                  <c:v>71.099943430899998</c:v>
                </c:pt>
                <c:pt idx="1718">
                  <c:v>71.078548119199993</c:v>
                </c:pt>
                <c:pt idx="1719">
                  <c:v>71.057152807500003</c:v>
                </c:pt>
                <c:pt idx="1720">
                  <c:v>70.959210546199998</c:v>
                </c:pt>
                <c:pt idx="1721">
                  <c:v>70.852642118399999</c:v>
                </c:pt>
                <c:pt idx="1722">
                  <c:v>70.746073690599999</c:v>
                </c:pt>
                <c:pt idx="1723">
                  <c:v>70.6395052628</c:v>
                </c:pt>
                <c:pt idx="1724">
                  <c:v>70.532936835000001</c:v>
                </c:pt>
                <c:pt idx="1725">
                  <c:v>70.426368407200002</c:v>
                </c:pt>
                <c:pt idx="1726">
                  <c:v>70.319799979400003</c:v>
                </c:pt>
                <c:pt idx="1727">
                  <c:v>70.213231551600003</c:v>
                </c:pt>
                <c:pt idx="1728">
                  <c:v>70.106663123800004</c:v>
                </c:pt>
                <c:pt idx="1729">
                  <c:v>70.000094696000005</c:v>
                </c:pt>
                <c:pt idx="1730">
                  <c:v>69.893526268200006</c:v>
                </c:pt>
                <c:pt idx="1731">
                  <c:v>69.786957840400007</c:v>
                </c:pt>
                <c:pt idx="1732">
                  <c:v>69.680389412599993</c:v>
                </c:pt>
                <c:pt idx="1733">
                  <c:v>69.573820984799994</c:v>
                </c:pt>
                <c:pt idx="1734">
                  <c:v>69.467252556999995</c:v>
                </c:pt>
                <c:pt idx="1735">
                  <c:v>69.360684129199996</c:v>
                </c:pt>
                <c:pt idx="1736">
                  <c:v>69.254115701399996</c:v>
                </c:pt>
                <c:pt idx="1737">
                  <c:v>69.147547273599997</c:v>
                </c:pt>
                <c:pt idx="1738">
                  <c:v>69.040978845799998</c:v>
                </c:pt>
                <c:pt idx="1739">
                  <c:v>68.934410417999999</c:v>
                </c:pt>
                <c:pt idx="1740">
                  <c:v>68.8278419902</c:v>
                </c:pt>
                <c:pt idx="1741">
                  <c:v>68.7212735624</c:v>
                </c:pt>
                <c:pt idx="1742">
                  <c:v>68.614705134600001</c:v>
                </c:pt>
                <c:pt idx="1743">
                  <c:v>68.508136706800002</c:v>
                </c:pt>
                <c:pt idx="1744">
                  <c:v>68.401568279000003</c:v>
                </c:pt>
                <c:pt idx="1745">
                  <c:v>68.294999851200004</c:v>
                </c:pt>
                <c:pt idx="1746">
                  <c:v>68.170195924400005</c:v>
                </c:pt>
                <c:pt idx="1747">
                  <c:v>68.030323676899997</c:v>
                </c:pt>
                <c:pt idx="1748">
                  <c:v>67.890451429500004</c:v>
                </c:pt>
                <c:pt idx="1749">
                  <c:v>67.750579182099997</c:v>
                </c:pt>
                <c:pt idx="1750">
                  <c:v>67.610706934700005</c:v>
                </c:pt>
                <c:pt idx="1751">
                  <c:v>67.470834687299998</c:v>
                </c:pt>
                <c:pt idx="1752">
                  <c:v>67.330962439900006</c:v>
                </c:pt>
                <c:pt idx="1753">
                  <c:v>67.191090192499999</c:v>
                </c:pt>
                <c:pt idx="1754">
                  <c:v>67.051217945000005</c:v>
                </c:pt>
                <c:pt idx="1755">
                  <c:v>66.911345697599998</c:v>
                </c:pt>
                <c:pt idx="1756">
                  <c:v>66.771473450200006</c:v>
                </c:pt>
                <c:pt idx="1757">
                  <c:v>66.631601202799999</c:v>
                </c:pt>
                <c:pt idx="1758">
                  <c:v>66.491728955400006</c:v>
                </c:pt>
                <c:pt idx="1759">
                  <c:v>66.351856708</c:v>
                </c:pt>
                <c:pt idx="1760">
                  <c:v>66.211984460599993</c:v>
                </c:pt>
                <c:pt idx="1761">
                  <c:v>66.072112213099999</c:v>
                </c:pt>
                <c:pt idx="1762">
                  <c:v>65.932239965700006</c:v>
                </c:pt>
                <c:pt idx="1763">
                  <c:v>65.7923677183</c:v>
                </c:pt>
                <c:pt idx="1764">
                  <c:v>65.652495470900007</c:v>
                </c:pt>
                <c:pt idx="1765">
                  <c:v>65.5126232235</c:v>
                </c:pt>
                <c:pt idx="1766">
                  <c:v>65.372750976099994</c:v>
                </c:pt>
                <c:pt idx="1767">
                  <c:v>65.232878728700001</c:v>
                </c:pt>
                <c:pt idx="1768">
                  <c:v>65.093006481200007</c:v>
                </c:pt>
                <c:pt idx="1769">
                  <c:v>64.9531342338</c:v>
                </c:pt>
                <c:pt idx="1770">
                  <c:v>64.813261986399993</c:v>
                </c:pt>
                <c:pt idx="1771">
                  <c:v>64.614370411600007</c:v>
                </c:pt>
                <c:pt idx="1772">
                  <c:v>64.405258770299994</c:v>
                </c:pt>
                <c:pt idx="1773">
                  <c:v>64.196147128999996</c:v>
                </c:pt>
                <c:pt idx="1774">
                  <c:v>63.987035487699998</c:v>
                </c:pt>
                <c:pt idx="1775">
                  <c:v>63.7779238464</c:v>
                </c:pt>
                <c:pt idx="1776">
                  <c:v>63.568812205100002</c:v>
                </c:pt>
                <c:pt idx="1777">
                  <c:v>63.359700563799997</c:v>
                </c:pt>
                <c:pt idx="1778">
                  <c:v>63.150588922499999</c:v>
                </c:pt>
                <c:pt idx="1779">
                  <c:v>62.941477281200001</c:v>
                </c:pt>
                <c:pt idx="1780">
                  <c:v>62.732365639900003</c:v>
                </c:pt>
                <c:pt idx="1781">
                  <c:v>62.523253998599998</c:v>
                </c:pt>
                <c:pt idx="1782">
                  <c:v>62.3141423573</c:v>
                </c:pt>
                <c:pt idx="1783">
                  <c:v>62.105030716000002</c:v>
                </c:pt>
                <c:pt idx="1784">
                  <c:v>61.895919074699997</c:v>
                </c:pt>
                <c:pt idx="1785">
                  <c:v>61.686807433399999</c:v>
                </c:pt>
                <c:pt idx="1786">
                  <c:v>61.4776957921</c:v>
                </c:pt>
                <c:pt idx="1787">
                  <c:v>61.268584150800002</c:v>
                </c:pt>
                <c:pt idx="1788">
                  <c:v>61.059472509499997</c:v>
                </c:pt>
                <c:pt idx="1789">
                  <c:v>60.850360868199999</c:v>
                </c:pt>
                <c:pt idx="1790">
                  <c:v>60.641249226900001</c:v>
                </c:pt>
                <c:pt idx="1791">
                  <c:v>60.432137585600003</c:v>
                </c:pt>
                <c:pt idx="1792">
                  <c:v>60.223025944299998</c:v>
                </c:pt>
                <c:pt idx="1793">
                  <c:v>60.013914303</c:v>
                </c:pt>
                <c:pt idx="1794">
                  <c:v>59.804802661700002</c:v>
                </c:pt>
                <c:pt idx="1795">
                  <c:v>59.5942457576</c:v>
                </c:pt>
                <c:pt idx="1796">
                  <c:v>59.346981137599997</c:v>
                </c:pt>
                <c:pt idx="1797">
                  <c:v>59.099716517499999</c:v>
                </c:pt>
                <c:pt idx="1798">
                  <c:v>58.852451897500003</c:v>
                </c:pt>
                <c:pt idx="1799">
                  <c:v>58.605187277500001</c:v>
                </c:pt>
                <c:pt idx="1800">
                  <c:v>58.357922657400003</c:v>
                </c:pt>
                <c:pt idx="1801">
                  <c:v>58.1106580374</c:v>
                </c:pt>
                <c:pt idx="1802">
                  <c:v>57.863393417300003</c:v>
                </c:pt>
                <c:pt idx="1803">
                  <c:v>57.6161287973</c:v>
                </c:pt>
                <c:pt idx="1804">
                  <c:v>57.368864177200003</c:v>
                </c:pt>
                <c:pt idx="1805">
                  <c:v>57.1215995572</c:v>
                </c:pt>
                <c:pt idx="1806">
                  <c:v>56.874334937100002</c:v>
                </c:pt>
                <c:pt idx="1807">
                  <c:v>56.627070317099999</c:v>
                </c:pt>
                <c:pt idx="1808">
                  <c:v>56.379805697000002</c:v>
                </c:pt>
                <c:pt idx="1809">
                  <c:v>56.132541076999999</c:v>
                </c:pt>
                <c:pt idx="1810">
                  <c:v>55.885276457000003</c:v>
                </c:pt>
                <c:pt idx="1811">
                  <c:v>55.638011836899999</c:v>
                </c:pt>
                <c:pt idx="1812">
                  <c:v>55.390747216900003</c:v>
                </c:pt>
                <c:pt idx="1813">
                  <c:v>55.143482596799998</c:v>
                </c:pt>
                <c:pt idx="1814">
                  <c:v>54.896217976800003</c:v>
                </c:pt>
                <c:pt idx="1815">
                  <c:v>54.648953356699998</c:v>
                </c:pt>
                <c:pt idx="1816">
                  <c:v>54.401688736700002</c:v>
                </c:pt>
                <c:pt idx="1817">
                  <c:v>54.154424116599998</c:v>
                </c:pt>
                <c:pt idx="1818">
                  <c:v>53.907159496600002</c:v>
                </c:pt>
                <c:pt idx="1819">
                  <c:v>53.659894876499997</c:v>
                </c:pt>
                <c:pt idx="1820">
                  <c:v>53.408061847900001</c:v>
                </c:pt>
                <c:pt idx="1821">
                  <c:v>53.146458543400001</c:v>
                </c:pt>
                <c:pt idx="1822">
                  <c:v>52.8848552388</c:v>
                </c:pt>
                <c:pt idx="1823">
                  <c:v>52.623251934199999</c:v>
                </c:pt>
                <c:pt idx="1824">
                  <c:v>52.361648629599998</c:v>
                </c:pt>
                <c:pt idx="1825">
                  <c:v>52.100045325000004</c:v>
                </c:pt>
                <c:pt idx="1826">
                  <c:v>51.838442020499997</c:v>
                </c:pt>
                <c:pt idx="1827">
                  <c:v>51.576838715900003</c:v>
                </c:pt>
                <c:pt idx="1828">
                  <c:v>51.315235411300002</c:v>
                </c:pt>
                <c:pt idx="1829">
                  <c:v>51.0536321067</c:v>
                </c:pt>
                <c:pt idx="1830">
                  <c:v>50.792028802200001</c:v>
                </c:pt>
                <c:pt idx="1831">
                  <c:v>50.5304254976</c:v>
                </c:pt>
                <c:pt idx="1832">
                  <c:v>50.268822192999998</c:v>
                </c:pt>
                <c:pt idx="1833">
                  <c:v>50.007218888399997</c:v>
                </c:pt>
                <c:pt idx="1834">
                  <c:v>49.745615583899998</c:v>
                </c:pt>
                <c:pt idx="1835">
                  <c:v>49.484012279300003</c:v>
                </c:pt>
                <c:pt idx="1836">
                  <c:v>49.222408974700002</c:v>
                </c:pt>
                <c:pt idx="1837">
                  <c:v>48.960805670100001</c:v>
                </c:pt>
                <c:pt idx="1838">
                  <c:v>48.699202365600001</c:v>
                </c:pt>
                <c:pt idx="1839">
                  <c:v>48.437599061</c:v>
                </c:pt>
                <c:pt idx="1840">
                  <c:v>48.175995756399999</c:v>
                </c:pt>
                <c:pt idx="1841">
                  <c:v>47.914392451799998</c:v>
                </c:pt>
                <c:pt idx="1842">
                  <c:v>47.652789147299998</c:v>
                </c:pt>
                <c:pt idx="1843">
                  <c:v>47.391185842699997</c:v>
                </c:pt>
                <c:pt idx="1844">
                  <c:v>47.129582538100003</c:v>
                </c:pt>
                <c:pt idx="1845">
                  <c:v>46.867979233500002</c:v>
                </c:pt>
                <c:pt idx="1846">
                  <c:v>46.6063759289</c:v>
                </c:pt>
                <c:pt idx="1847">
                  <c:v>46.339928737999998</c:v>
                </c:pt>
                <c:pt idx="1848">
                  <c:v>46.059090544199996</c:v>
                </c:pt>
                <c:pt idx="1849">
                  <c:v>45.778252350400003</c:v>
                </c:pt>
                <c:pt idx="1850">
                  <c:v>45.4974141565</c:v>
                </c:pt>
                <c:pt idx="1851">
                  <c:v>45.216575962699999</c:v>
                </c:pt>
                <c:pt idx="1852">
                  <c:v>44.935737768899997</c:v>
                </c:pt>
                <c:pt idx="1853">
                  <c:v>44.654899575100004</c:v>
                </c:pt>
                <c:pt idx="1854">
                  <c:v>44.374061381300002</c:v>
                </c:pt>
                <c:pt idx="1855">
                  <c:v>44.093223187500001</c:v>
                </c:pt>
                <c:pt idx="1856">
                  <c:v>43.8123849937</c:v>
                </c:pt>
                <c:pt idx="1857">
                  <c:v>43.531546799899999</c:v>
                </c:pt>
                <c:pt idx="1858">
                  <c:v>43.250708606099998</c:v>
                </c:pt>
                <c:pt idx="1859">
                  <c:v>42.969870412299997</c:v>
                </c:pt>
                <c:pt idx="1860">
                  <c:v>42.689032218500003</c:v>
                </c:pt>
                <c:pt idx="1861">
                  <c:v>42.408194024700002</c:v>
                </c:pt>
                <c:pt idx="1862">
                  <c:v>42.127355830900001</c:v>
                </c:pt>
                <c:pt idx="1863">
                  <c:v>41.8465176371</c:v>
                </c:pt>
                <c:pt idx="1864">
                  <c:v>41.565679443299999</c:v>
                </c:pt>
                <c:pt idx="1865">
                  <c:v>41.284841249499998</c:v>
                </c:pt>
                <c:pt idx="1866">
                  <c:v>41.004003055699997</c:v>
                </c:pt>
                <c:pt idx="1867">
                  <c:v>40.723164861900003</c:v>
                </c:pt>
                <c:pt idx="1868">
                  <c:v>40.442326668100002</c:v>
                </c:pt>
                <c:pt idx="1869">
                  <c:v>40.1614884743</c:v>
                </c:pt>
                <c:pt idx="1870">
                  <c:v>39.880783090900003</c:v>
                </c:pt>
                <c:pt idx="1871">
                  <c:v>39.600176448799999</c:v>
                </c:pt>
                <c:pt idx="1872">
                  <c:v>39.319569806700002</c:v>
                </c:pt>
                <c:pt idx="1873">
                  <c:v>39.038963164499997</c:v>
                </c:pt>
                <c:pt idx="1874">
                  <c:v>38.7583565224</c:v>
                </c:pt>
                <c:pt idx="1875">
                  <c:v>38.477749880200001</c:v>
                </c:pt>
                <c:pt idx="1876">
                  <c:v>38.197143238099997</c:v>
                </c:pt>
                <c:pt idx="1877">
                  <c:v>37.916536595899998</c:v>
                </c:pt>
                <c:pt idx="1878">
                  <c:v>37.635929953800002</c:v>
                </c:pt>
                <c:pt idx="1879">
                  <c:v>37.355323311600003</c:v>
                </c:pt>
                <c:pt idx="1880">
                  <c:v>37.074716669499999</c:v>
                </c:pt>
                <c:pt idx="1881">
                  <c:v>36.794110027400002</c:v>
                </c:pt>
                <c:pt idx="1882">
                  <c:v>36.513503385200003</c:v>
                </c:pt>
                <c:pt idx="1883">
                  <c:v>36.2328967431</c:v>
                </c:pt>
                <c:pt idx="1884">
                  <c:v>35.952290100900001</c:v>
                </c:pt>
                <c:pt idx="1885">
                  <c:v>35.671683458799997</c:v>
                </c:pt>
                <c:pt idx="1886">
                  <c:v>35.391076816599998</c:v>
                </c:pt>
                <c:pt idx="1887">
                  <c:v>35.110470174500001</c:v>
                </c:pt>
                <c:pt idx="1888">
                  <c:v>34.829863532300003</c:v>
                </c:pt>
                <c:pt idx="1889">
                  <c:v>34.549256890199999</c:v>
                </c:pt>
                <c:pt idx="1890">
                  <c:v>34.268650248100002</c:v>
                </c:pt>
                <c:pt idx="1891">
                  <c:v>33.988043605900003</c:v>
                </c:pt>
                <c:pt idx="1892">
                  <c:v>33.707436963799999</c:v>
                </c:pt>
                <c:pt idx="1893">
                  <c:v>33.426830321600001</c:v>
                </c:pt>
                <c:pt idx="1894">
                  <c:v>33.146223679499997</c:v>
                </c:pt>
                <c:pt idx="1895">
                  <c:v>32.865617037299998</c:v>
                </c:pt>
                <c:pt idx="1896">
                  <c:v>32.585010395200001</c:v>
                </c:pt>
                <c:pt idx="1897">
                  <c:v>32.308854561499999</c:v>
                </c:pt>
                <c:pt idx="1898">
                  <c:v>32.0551189388</c:v>
                </c:pt>
                <c:pt idx="1899">
                  <c:v>31.801383315999999</c:v>
                </c:pt>
                <c:pt idx="1900">
                  <c:v>31.5476476933</c:v>
                </c:pt>
                <c:pt idx="1901">
                  <c:v>31.293912070600001</c:v>
                </c:pt>
                <c:pt idx="1902">
                  <c:v>31.040176447899999</c:v>
                </c:pt>
                <c:pt idx="1903">
                  <c:v>30.7864408252</c:v>
                </c:pt>
                <c:pt idx="1904">
                  <c:v>30.532705202399999</c:v>
                </c:pt>
                <c:pt idx="1905">
                  <c:v>30.2789695797</c:v>
                </c:pt>
                <c:pt idx="1906">
                  <c:v>30.025233957000001</c:v>
                </c:pt>
                <c:pt idx="1907">
                  <c:v>29.771498334299999</c:v>
                </c:pt>
                <c:pt idx="1908">
                  <c:v>29.5177627116</c:v>
                </c:pt>
                <c:pt idx="1909">
                  <c:v>29.264027088799999</c:v>
                </c:pt>
                <c:pt idx="1910">
                  <c:v>29.0102914661</c:v>
                </c:pt>
                <c:pt idx="1911">
                  <c:v>28.756555843400001</c:v>
                </c:pt>
                <c:pt idx="1912">
                  <c:v>28.502820220699999</c:v>
                </c:pt>
                <c:pt idx="1913">
                  <c:v>28.249084598</c:v>
                </c:pt>
                <c:pt idx="1914">
                  <c:v>27.995348975199999</c:v>
                </c:pt>
                <c:pt idx="1915">
                  <c:v>27.7416133525</c:v>
                </c:pt>
                <c:pt idx="1916">
                  <c:v>27.487877729800001</c:v>
                </c:pt>
                <c:pt idx="1917">
                  <c:v>27.234142107099998</c:v>
                </c:pt>
                <c:pt idx="1918">
                  <c:v>26.980406484300001</c:v>
                </c:pt>
                <c:pt idx="1919">
                  <c:v>26.726670861599999</c:v>
                </c:pt>
                <c:pt idx="1920">
                  <c:v>26.4729352389</c:v>
                </c:pt>
                <c:pt idx="1921">
                  <c:v>26.222813356500001</c:v>
                </c:pt>
                <c:pt idx="1922">
                  <c:v>25.975803177700001</c:v>
                </c:pt>
                <c:pt idx="1923">
                  <c:v>25.728792998799999</c:v>
                </c:pt>
                <c:pt idx="1924">
                  <c:v>25.481782819999999</c:v>
                </c:pt>
                <c:pt idx="1925">
                  <c:v>25.234772641199999</c:v>
                </c:pt>
                <c:pt idx="1926">
                  <c:v>24.987762462399999</c:v>
                </c:pt>
                <c:pt idx="1927">
                  <c:v>24.740752283599999</c:v>
                </c:pt>
                <c:pt idx="1928">
                  <c:v>24.493742104700001</c:v>
                </c:pt>
                <c:pt idx="1929">
                  <c:v>24.246731925900001</c:v>
                </c:pt>
                <c:pt idx="1930">
                  <c:v>23.999721747100001</c:v>
                </c:pt>
                <c:pt idx="1931">
                  <c:v>23.752711568300001</c:v>
                </c:pt>
                <c:pt idx="1932">
                  <c:v>23.5057013895</c:v>
                </c:pt>
                <c:pt idx="1933">
                  <c:v>23.258691210599999</c:v>
                </c:pt>
                <c:pt idx="1934">
                  <c:v>23.011681031799998</c:v>
                </c:pt>
                <c:pt idx="1935">
                  <c:v>22.764670852999998</c:v>
                </c:pt>
                <c:pt idx="1936">
                  <c:v>22.517660674199998</c:v>
                </c:pt>
                <c:pt idx="1937">
                  <c:v>22.2706504953</c:v>
                </c:pt>
                <c:pt idx="1938">
                  <c:v>22.0236403165</c:v>
                </c:pt>
                <c:pt idx="1939">
                  <c:v>21.7766301377</c:v>
                </c:pt>
                <c:pt idx="1940">
                  <c:v>21.5296199589</c:v>
                </c:pt>
                <c:pt idx="1941">
                  <c:v>21.2826097801</c:v>
                </c:pt>
                <c:pt idx="1942">
                  <c:v>21.035599601200001</c:v>
                </c:pt>
                <c:pt idx="1943">
                  <c:v>20.788589422400001</c:v>
                </c:pt>
                <c:pt idx="1944">
                  <c:v>20.541579243600001</c:v>
                </c:pt>
                <c:pt idx="1945">
                  <c:v>20.294569064800001</c:v>
                </c:pt>
                <c:pt idx="1946">
                  <c:v>20.047558886000001</c:v>
                </c:pt>
                <c:pt idx="1947">
                  <c:v>19.800548707099999</c:v>
                </c:pt>
                <c:pt idx="1948">
                  <c:v>19.579402827799999</c:v>
                </c:pt>
                <c:pt idx="1949">
                  <c:v>19.375505757700001</c:v>
                </c:pt>
                <c:pt idx="1950">
                  <c:v>19.171608687599999</c:v>
                </c:pt>
                <c:pt idx="1951">
                  <c:v>18.967711617599999</c:v>
                </c:pt>
                <c:pt idx="1952">
                  <c:v>18.763814547500001</c:v>
                </c:pt>
                <c:pt idx="1953">
                  <c:v>18.559917477399999</c:v>
                </c:pt>
                <c:pt idx="1954">
                  <c:v>18.356020407300001</c:v>
                </c:pt>
                <c:pt idx="1955">
                  <c:v>18.152123337199999</c:v>
                </c:pt>
                <c:pt idx="1956">
                  <c:v>17.948226267199999</c:v>
                </c:pt>
                <c:pt idx="1957">
                  <c:v>17.744329197100001</c:v>
                </c:pt>
                <c:pt idx="1958">
                  <c:v>17.540432126999999</c:v>
                </c:pt>
                <c:pt idx="1959">
                  <c:v>17.336535056900001</c:v>
                </c:pt>
                <c:pt idx="1960">
                  <c:v>17.132637986799999</c:v>
                </c:pt>
                <c:pt idx="1961">
                  <c:v>16.928740916799999</c:v>
                </c:pt>
                <c:pt idx="1962">
                  <c:v>16.724843846700001</c:v>
                </c:pt>
                <c:pt idx="1963">
                  <c:v>16.520946776599999</c:v>
                </c:pt>
                <c:pt idx="1964">
                  <c:v>16.317049706500001</c:v>
                </c:pt>
                <c:pt idx="1965">
                  <c:v>16.113152636399999</c:v>
                </c:pt>
                <c:pt idx="1966">
                  <c:v>15.909255566400001</c:v>
                </c:pt>
                <c:pt idx="1967">
                  <c:v>15.705358496300001</c:v>
                </c:pt>
                <c:pt idx="1968">
                  <c:v>15.501461426200001</c:v>
                </c:pt>
                <c:pt idx="1969">
                  <c:v>15.297564356100001</c:v>
                </c:pt>
                <c:pt idx="1970">
                  <c:v>15.093667286000001</c:v>
                </c:pt>
                <c:pt idx="1971">
                  <c:v>14.8902302904</c:v>
                </c:pt>
                <c:pt idx="1972">
                  <c:v>14.6919924159</c:v>
                </c:pt>
                <c:pt idx="1973">
                  <c:v>14.4937545415</c:v>
                </c:pt>
                <c:pt idx="1974">
                  <c:v>14.295516667099999</c:v>
                </c:pt>
                <c:pt idx="1975">
                  <c:v>14.097278792599999</c:v>
                </c:pt>
                <c:pt idx="1976">
                  <c:v>13.899040918200001</c:v>
                </c:pt>
                <c:pt idx="1977">
                  <c:v>13.700803043700001</c:v>
                </c:pt>
                <c:pt idx="1978">
                  <c:v>13.5025651693</c:v>
                </c:pt>
                <c:pt idx="1979">
                  <c:v>13.3043272949</c:v>
                </c:pt>
                <c:pt idx="1980">
                  <c:v>13.1060894204</c:v>
                </c:pt>
                <c:pt idx="1981">
                  <c:v>12.907851546</c:v>
                </c:pt>
                <c:pt idx="1982">
                  <c:v>12.7096136715</c:v>
                </c:pt>
                <c:pt idx="1983">
                  <c:v>12.511375797099999</c:v>
                </c:pt>
                <c:pt idx="1984">
                  <c:v>12.313137922699999</c:v>
                </c:pt>
                <c:pt idx="1985">
                  <c:v>12.114900048200001</c:v>
                </c:pt>
                <c:pt idx="1986">
                  <c:v>11.916662173800001</c:v>
                </c:pt>
                <c:pt idx="1987">
                  <c:v>11.718424299400001</c:v>
                </c:pt>
                <c:pt idx="1988">
                  <c:v>11.5201864249</c:v>
                </c:pt>
                <c:pt idx="1989">
                  <c:v>11.3219485505</c:v>
                </c:pt>
                <c:pt idx="1990">
                  <c:v>11.123710676</c:v>
                </c:pt>
                <c:pt idx="1991">
                  <c:v>10.9254728016</c:v>
                </c:pt>
                <c:pt idx="1992">
                  <c:v>10.7272349272</c:v>
                </c:pt>
                <c:pt idx="1993">
                  <c:v>10.528997052699999</c:v>
                </c:pt>
                <c:pt idx="1994">
                  <c:v>10.330759178299999</c:v>
                </c:pt>
                <c:pt idx="1995">
                  <c:v>10.132521303800001</c:v>
                </c:pt>
                <c:pt idx="1996">
                  <c:v>9.9342834294099998</c:v>
                </c:pt>
                <c:pt idx="1997">
                  <c:v>9.7360455549699996</c:v>
                </c:pt>
                <c:pt idx="1998">
                  <c:v>9.59427525139</c:v>
                </c:pt>
                <c:pt idx="1999">
                  <c:v>9.4580385808099994</c:v>
                </c:pt>
                <c:pt idx="2000">
                  <c:v>9.3218019102300005</c:v>
                </c:pt>
                <c:pt idx="2001">
                  <c:v>9.1855652396400007</c:v>
                </c:pt>
                <c:pt idx="2002">
                  <c:v>9.04932856906</c:v>
                </c:pt>
                <c:pt idx="2003">
                  <c:v>8.9130918984700003</c:v>
                </c:pt>
                <c:pt idx="2004">
                  <c:v>8.7768552278899996</c:v>
                </c:pt>
                <c:pt idx="2005">
                  <c:v>8.6406185573100007</c:v>
                </c:pt>
                <c:pt idx="2006">
                  <c:v>8.5043818867199992</c:v>
                </c:pt>
                <c:pt idx="2007">
                  <c:v>8.3681452161400003</c:v>
                </c:pt>
                <c:pt idx="2008">
                  <c:v>8.2319085455599996</c:v>
                </c:pt>
                <c:pt idx="2009">
                  <c:v>8.0956718749699998</c:v>
                </c:pt>
                <c:pt idx="2010">
                  <c:v>7.9594352043900001</c:v>
                </c:pt>
                <c:pt idx="2011">
                  <c:v>7.8231985338100003</c:v>
                </c:pt>
                <c:pt idx="2012">
                  <c:v>7.6869618632199996</c:v>
                </c:pt>
                <c:pt idx="2013">
                  <c:v>7.5507251926399999</c:v>
                </c:pt>
                <c:pt idx="2014">
                  <c:v>7.4144885220600001</c:v>
                </c:pt>
                <c:pt idx="2015">
                  <c:v>7.2782518514700003</c:v>
                </c:pt>
                <c:pt idx="2016">
                  <c:v>7.1420151808899996</c:v>
                </c:pt>
                <c:pt idx="2017">
                  <c:v>7.0057785103099999</c:v>
                </c:pt>
                <c:pt idx="2018">
                  <c:v>6.8695418397200001</c:v>
                </c:pt>
                <c:pt idx="2019">
                  <c:v>6.7333051691400003</c:v>
                </c:pt>
                <c:pt idx="2020">
                  <c:v>6.5970684985599997</c:v>
                </c:pt>
                <c:pt idx="2021">
                  <c:v>6.4608318279699999</c:v>
                </c:pt>
                <c:pt idx="2022">
                  <c:v>6.3245951573900001</c:v>
                </c:pt>
                <c:pt idx="2023">
                  <c:v>6.1873824327299998</c:v>
                </c:pt>
                <c:pt idx="2024">
                  <c:v>6.0333383501600002</c:v>
                </c:pt>
                <c:pt idx="2025">
                  <c:v>5.8792942675799997</c:v>
                </c:pt>
                <c:pt idx="2026">
                  <c:v>5.7252501850100002</c:v>
                </c:pt>
                <c:pt idx="2027">
                  <c:v>5.5712061024299997</c:v>
                </c:pt>
                <c:pt idx="2028">
                  <c:v>5.4171620198600001</c:v>
                </c:pt>
                <c:pt idx="2029">
                  <c:v>5.2631179372799997</c:v>
                </c:pt>
                <c:pt idx="2030">
                  <c:v>5.1090738547100001</c:v>
                </c:pt>
                <c:pt idx="2031">
                  <c:v>4.9550297721299996</c:v>
                </c:pt>
                <c:pt idx="2032">
                  <c:v>4.80098568956</c:v>
                </c:pt>
                <c:pt idx="2033">
                  <c:v>4.6469416069899996</c:v>
                </c:pt>
                <c:pt idx="2034">
                  <c:v>4.49289752441</c:v>
                </c:pt>
                <c:pt idx="2035">
                  <c:v>4.3388534418400004</c:v>
                </c:pt>
                <c:pt idx="2036">
                  <c:v>4.18480935926</c:v>
                </c:pt>
                <c:pt idx="2037">
                  <c:v>4.0307652766900004</c:v>
                </c:pt>
                <c:pt idx="2038">
                  <c:v>3.8767211941099999</c:v>
                </c:pt>
                <c:pt idx="2039">
                  <c:v>3.7226771115399999</c:v>
                </c:pt>
                <c:pt idx="2040">
                  <c:v>3.5686330289599999</c:v>
                </c:pt>
                <c:pt idx="2041">
                  <c:v>3.4145889463899999</c:v>
                </c:pt>
                <c:pt idx="2042">
                  <c:v>3.2605448638099999</c:v>
                </c:pt>
                <c:pt idx="2043">
                  <c:v>3.1065007812399998</c:v>
                </c:pt>
                <c:pt idx="2044">
                  <c:v>2.9524566986599998</c:v>
                </c:pt>
                <c:pt idx="2045">
                  <c:v>2.7984126160899998</c:v>
                </c:pt>
                <c:pt idx="2046">
                  <c:v>2.6443685335099998</c:v>
                </c:pt>
                <c:pt idx="2047">
                  <c:v>2.49323538286</c:v>
                </c:pt>
                <c:pt idx="2048">
                  <c:v>2.3501208087399998</c:v>
                </c:pt>
                <c:pt idx="2049">
                  <c:v>2.2070062346200001</c:v>
                </c:pt>
                <c:pt idx="2050">
                  <c:v>2.0638916604999999</c:v>
                </c:pt>
                <c:pt idx="2051">
                  <c:v>1.92077708638</c:v>
                </c:pt>
                <c:pt idx="2052">
                  <c:v>1.77766251226</c:v>
                </c:pt>
                <c:pt idx="2053">
                  <c:v>1.6345479381400001</c:v>
                </c:pt>
                <c:pt idx="2054">
                  <c:v>1.4914333640099999</c:v>
                </c:pt>
                <c:pt idx="2055">
                  <c:v>1.34831878989</c:v>
                </c:pt>
                <c:pt idx="2056">
                  <c:v>1.20520421577</c:v>
                </c:pt>
                <c:pt idx="2057">
                  <c:v>1.0620896416500001</c:v>
                </c:pt>
                <c:pt idx="2058">
                  <c:v>0.91897506753000002</c:v>
                </c:pt>
                <c:pt idx="2059">
                  <c:v>0.77586049340899998</c:v>
                </c:pt>
                <c:pt idx="2060">
                  <c:v>0.63274591928799995</c:v>
                </c:pt>
                <c:pt idx="2061">
                  <c:v>0.48963134516700002</c:v>
                </c:pt>
                <c:pt idx="2062">
                  <c:v>0.346516771045</c:v>
                </c:pt>
                <c:pt idx="2063">
                  <c:v>0.20340219692399999</c:v>
                </c:pt>
                <c:pt idx="2064" formatCode="0.00E+00">
                  <c:v>6.0287622803100002E-2</c:v>
                </c:pt>
                <c:pt idx="2065" formatCode="0.00E+00">
                  <c:v>-8.2826951318100001E-2</c:v>
                </c:pt>
                <c:pt idx="2066">
                  <c:v>-0.22594152543900001</c:v>
                </c:pt>
                <c:pt idx="2067">
                  <c:v>-0.369056099561</c:v>
                </c:pt>
                <c:pt idx="2068">
                  <c:v>-0.51217067368199998</c:v>
                </c:pt>
                <c:pt idx="2069">
                  <c:v>-0.65528524780300001</c:v>
                </c:pt>
                <c:pt idx="2070">
                  <c:v>-0.79839982192400005</c:v>
                </c:pt>
                <c:pt idx="2071">
                  <c:v>-0.94151439604499998</c:v>
                </c:pt>
                <c:pt idx="2072">
                  <c:v>-1.08462897017</c:v>
                </c:pt>
                <c:pt idx="2073">
                  <c:v>-1.22774354429</c:v>
                </c:pt>
                <c:pt idx="2074">
                  <c:v>-1.37574802422</c:v>
                </c:pt>
                <c:pt idx="2075">
                  <c:v>-1.5246964949799999</c:v>
                </c:pt>
                <c:pt idx="2076">
                  <c:v>-1.6736449657500001</c:v>
                </c:pt>
                <c:pt idx="2077">
                  <c:v>-1.8225934365100001</c:v>
                </c:pt>
                <c:pt idx="2078">
                  <c:v>-1.97154190728</c:v>
                </c:pt>
                <c:pt idx="2079">
                  <c:v>-2.12049037804</c:v>
                </c:pt>
                <c:pt idx="2080">
                  <c:v>-2.2694388488000001</c:v>
                </c:pt>
                <c:pt idx="2081">
                  <c:v>-2.4183873195699999</c:v>
                </c:pt>
                <c:pt idx="2082">
                  <c:v>-2.56733579033</c:v>
                </c:pt>
                <c:pt idx="2083">
                  <c:v>-2.7162842611000002</c:v>
                </c:pt>
                <c:pt idx="2084">
                  <c:v>-2.8652327318599999</c:v>
                </c:pt>
                <c:pt idx="2085">
                  <c:v>-3.0141812026300001</c:v>
                </c:pt>
                <c:pt idx="2086">
                  <c:v>-3.1631296733899998</c:v>
                </c:pt>
                <c:pt idx="2087">
                  <c:v>-3.31207814416</c:v>
                </c:pt>
                <c:pt idx="2088">
                  <c:v>-3.4610266149200002</c:v>
                </c:pt>
                <c:pt idx="2089">
                  <c:v>-3.6099750856899999</c:v>
                </c:pt>
                <c:pt idx="2090">
                  <c:v>-3.7589235564500001</c:v>
                </c:pt>
                <c:pt idx="2091">
                  <c:v>-3.9078720272199998</c:v>
                </c:pt>
                <c:pt idx="2092">
                  <c:v>-4.0568204979800004</c:v>
                </c:pt>
                <c:pt idx="2093">
                  <c:v>-4.2057689687400002</c:v>
                </c:pt>
                <c:pt idx="2094">
                  <c:v>-4.3547174395099999</c:v>
                </c:pt>
                <c:pt idx="2095">
                  <c:v>-4.5036659102699996</c:v>
                </c:pt>
                <c:pt idx="2096">
                  <c:v>-4.6526143810400002</c:v>
                </c:pt>
                <c:pt idx="2097">
                  <c:v>-4.8015628518</c:v>
                </c:pt>
                <c:pt idx="2098">
                  <c:v>-5.0135276213999997</c:v>
                </c:pt>
                <c:pt idx="2099">
                  <c:v>-5.2330708681200004</c:v>
                </c:pt>
                <c:pt idx="2100">
                  <c:v>-5.4526141148500002</c:v>
                </c:pt>
                <c:pt idx="2101">
                  <c:v>-5.6721573615700001</c:v>
                </c:pt>
                <c:pt idx="2102">
                  <c:v>-5.8917006082999999</c:v>
                </c:pt>
                <c:pt idx="2103">
                  <c:v>-6.1112438550199997</c:v>
                </c:pt>
                <c:pt idx="2104">
                  <c:v>-6.3307871017500004</c:v>
                </c:pt>
                <c:pt idx="2105">
                  <c:v>-6.5503303484700002</c:v>
                </c:pt>
                <c:pt idx="2106">
                  <c:v>-6.7698735952</c:v>
                </c:pt>
                <c:pt idx="2107">
                  <c:v>-6.9894168419199998</c:v>
                </c:pt>
                <c:pt idx="2108">
                  <c:v>-7.2089600886399996</c:v>
                </c:pt>
                <c:pt idx="2109">
                  <c:v>-7.4285033353700003</c:v>
                </c:pt>
                <c:pt idx="2110">
                  <c:v>-7.6480465820900001</c:v>
                </c:pt>
                <c:pt idx="2111">
                  <c:v>-7.8675898288199999</c:v>
                </c:pt>
                <c:pt idx="2112">
                  <c:v>-8.0871330755400006</c:v>
                </c:pt>
                <c:pt idx="2113">
                  <c:v>-8.3066763222700004</c:v>
                </c:pt>
                <c:pt idx="2114">
                  <c:v>-8.5262195689899993</c:v>
                </c:pt>
                <c:pt idx="2115">
                  <c:v>-8.74576281571</c:v>
                </c:pt>
                <c:pt idx="2116">
                  <c:v>-8.9653060624399998</c:v>
                </c:pt>
                <c:pt idx="2117">
                  <c:v>-9.1848493091600005</c:v>
                </c:pt>
                <c:pt idx="2118">
                  <c:v>-9.4043925558900003</c:v>
                </c:pt>
                <c:pt idx="2119">
                  <c:v>-9.6239358026099993</c:v>
                </c:pt>
                <c:pt idx="2120">
                  <c:v>-9.8434790493400008</c:v>
                </c:pt>
                <c:pt idx="2121">
                  <c:v>-10.0630222961</c:v>
                </c:pt>
                <c:pt idx="2122">
                  <c:v>-10.2825655428</c:v>
                </c:pt>
                <c:pt idx="2123">
                  <c:v>-10.502108789499999</c:v>
                </c:pt>
                <c:pt idx="2124">
                  <c:v>-10.694274441899999</c:v>
                </c:pt>
                <c:pt idx="2125">
                  <c:v>-10.8651302682</c:v>
                </c:pt>
                <c:pt idx="2126">
                  <c:v>-11.0359860945</c:v>
                </c:pt>
                <c:pt idx="2127">
                  <c:v>-11.206841920800001</c:v>
                </c:pt>
                <c:pt idx="2128">
                  <c:v>-11.377697747099999</c:v>
                </c:pt>
                <c:pt idx="2129">
                  <c:v>-11.5485535734</c:v>
                </c:pt>
                <c:pt idx="2130">
                  <c:v>-11.7194093997</c:v>
                </c:pt>
                <c:pt idx="2131">
                  <c:v>-11.890265226</c:v>
                </c:pt>
                <c:pt idx="2132">
                  <c:v>-12.061121052300001</c:v>
                </c:pt>
                <c:pt idx="2133">
                  <c:v>-12.231976878499999</c:v>
                </c:pt>
                <c:pt idx="2134">
                  <c:v>-12.4028327048</c:v>
                </c:pt>
                <c:pt idx="2135">
                  <c:v>-12.5736885311</c:v>
                </c:pt>
                <c:pt idx="2136">
                  <c:v>-12.744544357400001</c:v>
                </c:pt>
                <c:pt idx="2137">
                  <c:v>-12.915400183699999</c:v>
                </c:pt>
                <c:pt idx="2138">
                  <c:v>-13.08625601</c:v>
                </c:pt>
                <c:pt idx="2139">
                  <c:v>-13.2571118363</c:v>
                </c:pt>
                <c:pt idx="2140">
                  <c:v>-13.4279676626</c:v>
                </c:pt>
                <c:pt idx="2141">
                  <c:v>-13.598823488800001</c:v>
                </c:pt>
                <c:pt idx="2142">
                  <c:v>-13.769679315099999</c:v>
                </c:pt>
                <c:pt idx="2143">
                  <c:v>-13.9405351414</c:v>
                </c:pt>
                <c:pt idx="2144">
                  <c:v>-14.1113909677</c:v>
                </c:pt>
                <c:pt idx="2145">
                  <c:v>-14.282246794000001</c:v>
                </c:pt>
                <c:pt idx="2146">
                  <c:v>-14.453102620299999</c:v>
                </c:pt>
                <c:pt idx="2147">
                  <c:v>-14.7062120331</c:v>
                </c:pt>
                <c:pt idx="2148">
                  <c:v>-14.9620241297</c:v>
                </c:pt>
                <c:pt idx="2149">
                  <c:v>-15.217836226199999</c:v>
                </c:pt>
                <c:pt idx="2150">
                  <c:v>-15.473648322800001</c:v>
                </c:pt>
                <c:pt idx="2151">
                  <c:v>-15.7294604193</c:v>
                </c:pt>
                <c:pt idx="2152">
                  <c:v>-15.9852725159</c:v>
                </c:pt>
                <c:pt idx="2153">
                  <c:v>-16.241084612400002</c:v>
                </c:pt>
                <c:pt idx="2154">
                  <c:v>-16.496896709000001</c:v>
                </c:pt>
                <c:pt idx="2155">
                  <c:v>-16.752708805499999</c:v>
                </c:pt>
                <c:pt idx="2156">
                  <c:v>-17.008520902099999</c:v>
                </c:pt>
                <c:pt idx="2157">
                  <c:v>-17.2643329986</c:v>
                </c:pt>
                <c:pt idx="2158">
                  <c:v>-17.5201450952</c:v>
                </c:pt>
                <c:pt idx="2159">
                  <c:v>-17.775957191700002</c:v>
                </c:pt>
                <c:pt idx="2160">
                  <c:v>-18.031769288300001</c:v>
                </c:pt>
                <c:pt idx="2161">
                  <c:v>-18.287581384799999</c:v>
                </c:pt>
                <c:pt idx="2162">
                  <c:v>-18.543393481399999</c:v>
                </c:pt>
                <c:pt idx="2163">
                  <c:v>-18.7992055779</c:v>
                </c:pt>
                <c:pt idx="2164">
                  <c:v>-19.0550176745</c:v>
                </c:pt>
                <c:pt idx="2165">
                  <c:v>-19.310829771000002</c:v>
                </c:pt>
                <c:pt idx="2166">
                  <c:v>-19.566641867600001</c:v>
                </c:pt>
                <c:pt idx="2167">
                  <c:v>-19.822453964099999</c:v>
                </c:pt>
                <c:pt idx="2168">
                  <c:v>-20.078266060699999</c:v>
                </c:pt>
                <c:pt idx="2169">
                  <c:v>-20.3340781572</c:v>
                </c:pt>
                <c:pt idx="2170">
                  <c:v>-20.5898902538</c:v>
                </c:pt>
                <c:pt idx="2171">
                  <c:v>-20.845702350300002</c:v>
                </c:pt>
                <c:pt idx="2172">
                  <c:v>-21.101514446900001</c:v>
                </c:pt>
                <c:pt idx="2173">
                  <c:v>-21.285447333099999</c:v>
                </c:pt>
                <c:pt idx="2174">
                  <c:v>-21.458153038700001</c:v>
                </c:pt>
                <c:pt idx="2175">
                  <c:v>-21.630858744299999</c:v>
                </c:pt>
                <c:pt idx="2176">
                  <c:v>-21.803564449900001</c:v>
                </c:pt>
                <c:pt idx="2177">
                  <c:v>-21.9762701555</c:v>
                </c:pt>
                <c:pt idx="2178">
                  <c:v>-22.1489758612</c:v>
                </c:pt>
                <c:pt idx="2179">
                  <c:v>-22.321681566799999</c:v>
                </c:pt>
                <c:pt idx="2180">
                  <c:v>-22.494387272400001</c:v>
                </c:pt>
                <c:pt idx="2181">
                  <c:v>-22.667092977999999</c:v>
                </c:pt>
                <c:pt idx="2182">
                  <c:v>-22.839798683600002</c:v>
                </c:pt>
                <c:pt idx="2183">
                  <c:v>-23.012504389299998</c:v>
                </c:pt>
                <c:pt idx="2184">
                  <c:v>-23.1852100949</c:v>
                </c:pt>
                <c:pt idx="2185">
                  <c:v>-23.357915800499999</c:v>
                </c:pt>
                <c:pt idx="2186">
                  <c:v>-23.530621506100001</c:v>
                </c:pt>
                <c:pt idx="2187">
                  <c:v>-23.7033272117</c:v>
                </c:pt>
                <c:pt idx="2188">
                  <c:v>-23.8760329174</c:v>
                </c:pt>
                <c:pt idx="2189">
                  <c:v>-24.048738622999998</c:v>
                </c:pt>
                <c:pt idx="2190">
                  <c:v>-24.221444328600001</c:v>
                </c:pt>
                <c:pt idx="2191">
                  <c:v>-24.394150034199999</c:v>
                </c:pt>
                <c:pt idx="2192">
                  <c:v>-24.566855739800001</c:v>
                </c:pt>
                <c:pt idx="2193">
                  <c:v>-24.739561445500001</c:v>
                </c:pt>
                <c:pt idx="2194">
                  <c:v>-24.9122671511</c:v>
                </c:pt>
                <c:pt idx="2195">
                  <c:v>-25.084972856699999</c:v>
                </c:pt>
                <c:pt idx="2196">
                  <c:v>-25.2619170189</c:v>
                </c:pt>
                <c:pt idx="2197">
                  <c:v>-25.441480425000002</c:v>
                </c:pt>
                <c:pt idx="2198">
                  <c:v>-25.621043831200002</c:v>
                </c:pt>
                <c:pt idx="2199">
                  <c:v>-25.800607237299999</c:v>
                </c:pt>
                <c:pt idx="2200">
                  <c:v>-25.980170643499999</c:v>
                </c:pt>
                <c:pt idx="2201">
                  <c:v>-26.159734049600001</c:v>
                </c:pt>
                <c:pt idx="2202">
                  <c:v>-26.339297455800001</c:v>
                </c:pt>
                <c:pt idx="2203">
                  <c:v>-26.518860861899999</c:v>
                </c:pt>
                <c:pt idx="2204">
                  <c:v>-26.698424268099998</c:v>
                </c:pt>
                <c:pt idx="2205">
                  <c:v>-26.8779876742</c:v>
                </c:pt>
                <c:pt idx="2206">
                  <c:v>-27.0575510804</c:v>
                </c:pt>
                <c:pt idx="2207">
                  <c:v>-27.237114486500001</c:v>
                </c:pt>
                <c:pt idx="2208">
                  <c:v>-27.416677892700001</c:v>
                </c:pt>
                <c:pt idx="2209">
                  <c:v>-27.596241298900001</c:v>
                </c:pt>
                <c:pt idx="2210">
                  <c:v>-27.775804704999999</c:v>
                </c:pt>
                <c:pt idx="2211">
                  <c:v>-27.955368111199999</c:v>
                </c:pt>
                <c:pt idx="2212">
                  <c:v>-28.1349315173</c:v>
                </c:pt>
                <c:pt idx="2213">
                  <c:v>-28.3144949235</c:v>
                </c:pt>
                <c:pt idx="2214">
                  <c:v>-28.494058329600001</c:v>
                </c:pt>
                <c:pt idx="2215">
                  <c:v>-28.673621735800001</c:v>
                </c:pt>
                <c:pt idx="2216">
                  <c:v>-28.853185141899999</c:v>
                </c:pt>
                <c:pt idx="2217">
                  <c:v>-29.032748548099999</c:v>
                </c:pt>
                <c:pt idx="2218">
                  <c:v>-29.2123119542</c:v>
                </c:pt>
                <c:pt idx="2219">
                  <c:v>-29.3918753604</c:v>
                </c:pt>
                <c:pt idx="2220">
                  <c:v>-29.571438766499998</c:v>
                </c:pt>
                <c:pt idx="2221">
                  <c:v>-29.7315337476</c:v>
                </c:pt>
                <c:pt idx="2222">
                  <c:v>-29.883979726300002</c:v>
                </c:pt>
                <c:pt idx="2223">
                  <c:v>-30.036425704999999</c:v>
                </c:pt>
                <c:pt idx="2224">
                  <c:v>-30.1888716837</c:v>
                </c:pt>
                <c:pt idx="2225">
                  <c:v>-30.3413176623</c:v>
                </c:pt>
                <c:pt idx="2226">
                  <c:v>-30.493763641000001</c:v>
                </c:pt>
                <c:pt idx="2227">
                  <c:v>-30.646209619699999</c:v>
                </c:pt>
                <c:pt idx="2228">
                  <c:v>-30.7986555984</c:v>
                </c:pt>
                <c:pt idx="2229">
                  <c:v>-30.951101577100001</c:v>
                </c:pt>
                <c:pt idx="2230">
                  <c:v>-31.103547555799999</c:v>
                </c:pt>
                <c:pt idx="2231">
                  <c:v>-31.2559935345</c:v>
                </c:pt>
                <c:pt idx="2232">
                  <c:v>-31.408439513099999</c:v>
                </c:pt>
                <c:pt idx="2233">
                  <c:v>-31.560885491800001</c:v>
                </c:pt>
                <c:pt idx="2234">
                  <c:v>-31.713331470499998</c:v>
                </c:pt>
                <c:pt idx="2235">
                  <c:v>-31.865777449199999</c:v>
                </c:pt>
                <c:pt idx="2236">
                  <c:v>-32.018223427899997</c:v>
                </c:pt>
                <c:pt idx="2237">
                  <c:v>-32.170669406599998</c:v>
                </c:pt>
                <c:pt idx="2238">
                  <c:v>-32.3231153853</c:v>
                </c:pt>
                <c:pt idx="2239">
                  <c:v>-32.475561364000001</c:v>
                </c:pt>
                <c:pt idx="2240">
                  <c:v>-32.6280073426</c:v>
                </c:pt>
                <c:pt idx="2241">
                  <c:v>-32.780453321300001</c:v>
                </c:pt>
                <c:pt idx="2242">
                  <c:v>-32.932899300000003</c:v>
                </c:pt>
                <c:pt idx="2243">
                  <c:v>-33.043903157400003</c:v>
                </c:pt>
                <c:pt idx="2244">
                  <c:v>-33.150623683600003</c:v>
                </c:pt>
                <c:pt idx="2245">
                  <c:v>-33.257344209800003</c:v>
                </c:pt>
                <c:pt idx="2246">
                  <c:v>-33.364064736000003</c:v>
                </c:pt>
                <c:pt idx="2247">
                  <c:v>-33.470785262200003</c:v>
                </c:pt>
                <c:pt idx="2248">
                  <c:v>-33.577505788400003</c:v>
                </c:pt>
                <c:pt idx="2249">
                  <c:v>-33.684226314599996</c:v>
                </c:pt>
                <c:pt idx="2250">
                  <c:v>-33.790946840700002</c:v>
                </c:pt>
                <c:pt idx="2251">
                  <c:v>-33.897667366900002</c:v>
                </c:pt>
                <c:pt idx="2252">
                  <c:v>-34.004387893100002</c:v>
                </c:pt>
                <c:pt idx="2253">
                  <c:v>-34.111108419300002</c:v>
                </c:pt>
                <c:pt idx="2254">
                  <c:v>-34.217828945500003</c:v>
                </c:pt>
                <c:pt idx="2255">
                  <c:v>-34.324549471700003</c:v>
                </c:pt>
                <c:pt idx="2256">
                  <c:v>-34.431269997800001</c:v>
                </c:pt>
                <c:pt idx="2257">
                  <c:v>-34.537990524000001</c:v>
                </c:pt>
                <c:pt idx="2258">
                  <c:v>-34.644711050200002</c:v>
                </c:pt>
                <c:pt idx="2259">
                  <c:v>-34.751431576400002</c:v>
                </c:pt>
                <c:pt idx="2260">
                  <c:v>-34.858152102600002</c:v>
                </c:pt>
                <c:pt idx="2261">
                  <c:v>-34.964872628800002</c:v>
                </c:pt>
                <c:pt idx="2262">
                  <c:v>-35.071593155000002</c:v>
                </c:pt>
                <c:pt idx="2263">
                  <c:v>-35.178313681100001</c:v>
                </c:pt>
                <c:pt idx="2264">
                  <c:v>-35.285034207300001</c:v>
                </c:pt>
                <c:pt idx="2265">
                  <c:v>-35.391754733500001</c:v>
                </c:pt>
                <c:pt idx="2266">
                  <c:v>-35.498475259700001</c:v>
                </c:pt>
                <c:pt idx="2267">
                  <c:v>-35.605195785900001</c:v>
                </c:pt>
                <c:pt idx="2268">
                  <c:v>-35.711916312100001</c:v>
                </c:pt>
                <c:pt idx="2269">
                  <c:v>-35.818160734499997</c:v>
                </c:pt>
                <c:pt idx="2270">
                  <c:v>-35.923828632899998</c:v>
                </c:pt>
                <c:pt idx="2271">
                  <c:v>-36.029496531200003</c:v>
                </c:pt>
                <c:pt idx="2272">
                  <c:v>-36.135164429600003</c:v>
                </c:pt>
                <c:pt idx="2273">
                  <c:v>-36.240832328000003</c:v>
                </c:pt>
                <c:pt idx="2274">
                  <c:v>-36.346500226300002</c:v>
                </c:pt>
                <c:pt idx="2275">
                  <c:v>-36.452168124700002</c:v>
                </c:pt>
                <c:pt idx="2276">
                  <c:v>-36.557836023</c:v>
                </c:pt>
                <c:pt idx="2277">
                  <c:v>-36.6635039214</c:v>
                </c:pt>
                <c:pt idx="2278">
                  <c:v>-36.7691718198</c:v>
                </c:pt>
                <c:pt idx="2279">
                  <c:v>-36.874839718099999</c:v>
                </c:pt>
                <c:pt idx="2280">
                  <c:v>-36.980507616499999</c:v>
                </c:pt>
                <c:pt idx="2281">
                  <c:v>-37.086175514799997</c:v>
                </c:pt>
                <c:pt idx="2282">
                  <c:v>-37.191843413199997</c:v>
                </c:pt>
                <c:pt idx="2283">
                  <c:v>-37.297511311500003</c:v>
                </c:pt>
                <c:pt idx="2284">
                  <c:v>-37.403179209900003</c:v>
                </c:pt>
                <c:pt idx="2285">
                  <c:v>-37.508847108300003</c:v>
                </c:pt>
                <c:pt idx="2286">
                  <c:v>-37.614515006600001</c:v>
                </c:pt>
                <c:pt idx="2287">
                  <c:v>-37.720182905000001</c:v>
                </c:pt>
                <c:pt idx="2288">
                  <c:v>-37.8258508033</c:v>
                </c:pt>
                <c:pt idx="2289">
                  <c:v>-37.9315187017</c:v>
                </c:pt>
                <c:pt idx="2290">
                  <c:v>-38.0371866001</c:v>
                </c:pt>
                <c:pt idx="2291">
                  <c:v>-38.142854498399998</c:v>
                </c:pt>
                <c:pt idx="2292">
                  <c:v>-38.244239259399997</c:v>
                </c:pt>
                <c:pt idx="2293">
                  <c:v>-38.3097197747</c:v>
                </c:pt>
                <c:pt idx="2294">
                  <c:v>-38.375200290099997</c:v>
                </c:pt>
                <c:pt idx="2295">
                  <c:v>-38.440680805500001</c:v>
                </c:pt>
                <c:pt idx="2296">
                  <c:v>-38.506161320799997</c:v>
                </c:pt>
                <c:pt idx="2297">
                  <c:v>-38.571641836200001</c:v>
                </c:pt>
                <c:pt idx="2298">
                  <c:v>-38.637122351599999</c:v>
                </c:pt>
                <c:pt idx="2299">
                  <c:v>-38.702602866900001</c:v>
                </c:pt>
                <c:pt idx="2300">
                  <c:v>-38.768083382299999</c:v>
                </c:pt>
                <c:pt idx="2301">
                  <c:v>-38.833563897700003</c:v>
                </c:pt>
                <c:pt idx="2302">
                  <c:v>-38.899044412999999</c:v>
                </c:pt>
                <c:pt idx="2303">
                  <c:v>-38.964524928400003</c:v>
                </c:pt>
                <c:pt idx="2304">
                  <c:v>-39.0300054438</c:v>
                </c:pt>
                <c:pt idx="2305">
                  <c:v>-39.095485959100003</c:v>
                </c:pt>
                <c:pt idx="2306">
                  <c:v>-39.1609664745</c:v>
                </c:pt>
                <c:pt idx="2307">
                  <c:v>-39.226446989899998</c:v>
                </c:pt>
                <c:pt idx="2308">
                  <c:v>-39.2919275052</c:v>
                </c:pt>
                <c:pt idx="2309">
                  <c:v>-39.357408020599998</c:v>
                </c:pt>
                <c:pt idx="2310">
                  <c:v>-39.422888536000002</c:v>
                </c:pt>
                <c:pt idx="2311">
                  <c:v>-39.488369051299998</c:v>
                </c:pt>
                <c:pt idx="2312">
                  <c:v>-39.553849566700002</c:v>
                </c:pt>
                <c:pt idx="2313">
                  <c:v>-39.619330082099999</c:v>
                </c:pt>
                <c:pt idx="2314">
                  <c:v>-39.684810597400002</c:v>
                </c:pt>
                <c:pt idx="2315">
                  <c:v>-39.750322247500002</c:v>
                </c:pt>
                <c:pt idx="2316">
                  <c:v>-39.818996741100001</c:v>
                </c:pt>
                <c:pt idx="2317">
                  <c:v>-39.887671234700001</c:v>
                </c:pt>
                <c:pt idx="2318">
                  <c:v>-39.956345728400002</c:v>
                </c:pt>
                <c:pt idx="2319">
                  <c:v>-40.025020222000002</c:v>
                </c:pt>
                <c:pt idx="2320">
                  <c:v>-40.093694715600002</c:v>
                </c:pt>
                <c:pt idx="2321">
                  <c:v>-40.162369209300003</c:v>
                </c:pt>
                <c:pt idx="2322">
                  <c:v>-40.231043702900003</c:v>
                </c:pt>
                <c:pt idx="2323">
                  <c:v>-40.299718196500002</c:v>
                </c:pt>
                <c:pt idx="2324">
                  <c:v>-40.368392690199997</c:v>
                </c:pt>
                <c:pt idx="2325">
                  <c:v>-40.437067183800004</c:v>
                </c:pt>
                <c:pt idx="2326">
                  <c:v>-40.505741677400003</c:v>
                </c:pt>
                <c:pt idx="2327">
                  <c:v>-40.574416171099998</c:v>
                </c:pt>
                <c:pt idx="2328">
                  <c:v>-40.643090664699997</c:v>
                </c:pt>
                <c:pt idx="2329">
                  <c:v>-40.711765158299997</c:v>
                </c:pt>
                <c:pt idx="2330">
                  <c:v>-40.780439651999998</c:v>
                </c:pt>
                <c:pt idx="2331">
                  <c:v>-40.849114145599998</c:v>
                </c:pt>
                <c:pt idx="2332">
                  <c:v>-40.917788639199998</c:v>
                </c:pt>
                <c:pt idx="2333">
                  <c:v>-40.986463132899999</c:v>
                </c:pt>
                <c:pt idx="2334">
                  <c:v>-41.055137626499999</c:v>
                </c:pt>
                <c:pt idx="2335">
                  <c:v>-41.123812120099998</c:v>
                </c:pt>
                <c:pt idx="2336">
                  <c:v>-41.1924866138</c:v>
                </c:pt>
                <c:pt idx="2337">
                  <c:v>-41.2611611074</c:v>
                </c:pt>
                <c:pt idx="2338">
                  <c:v>-41.329835600999999</c:v>
                </c:pt>
                <c:pt idx="2339">
                  <c:v>-41.398510094700001</c:v>
                </c:pt>
                <c:pt idx="2340">
                  <c:v>-41.4671845883</c:v>
                </c:pt>
                <c:pt idx="2341">
                  <c:v>-41.5358590819</c:v>
                </c:pt>
                <c:pt idx="2342">
                  <c:v>-41.604533575600001</c:v>
                </c:pt>
                <c:pt idx="2343">
                  <c:v>-41.663292472099997</c:v>
                </c:pt>
                <c:pt idx="2344">
                  <c:v>-41.703803176199997</c:v>
                </c:pt>
                <c:pt idx="2345">
                  <c:v>-41.744313880299998</c:v>
                </c:pt>
                <c:pt idx="2346">
                  <c:v>-41.784824584399999</c:v>
                </c:pt>
                <c:pt idx="2347">
                  <c:v>-41.825335288399998</c:v>
                </c:pt>
                <c:pt idx="2348">
                  <c:v>-41.865845992499999</c:v>
                </c:pt>
                <c:pt idx="2349">
                  <c:v>-41.9063566966</c:v>
                </c:pt>
                <c:pt idx="2350">
                  <c:v>-41.9468674007</c:v>
                </c:pt>
                <c:pt idx="2351">
                  <c:v>-41.987378104699999</c:v>
                </c:pt>
                <c:pt idx="2352">
                  <c:v>-42.0278888088</c:v>
                </c:pt>
                <c:pt idx="2353">
                  <c:v>-42.068399512900001</c:v>
                </c:pt>
                <c:pt idx="2354">
                  <c:v>-42.108910217000002</c:v>
                </c:pt>
                <c:pt idx="2355">
                  <c:v>-42.149420921100003</c:v>
                </c:pt>
                <c:pt idx="2356">
                  <c:v>-42.189931625100002</c:v>
                </c:pt>
                <c:pt idx="2357">
                  <c:v>-42.230442329200002</c:v>
                </c:pt>
                <c:pt idx="2358">
                  <c:v>-42.270953033300003</c:v>
                </c:pt>
                <c:pt idx="2359">
                  <c:v>-42.311463737399997</c:v>
                </c:pt>
                <c:pt idx="2360">
                  <c:v>-42.351974441400003</c:v>
                </c:pt>
                <c:pt idx="2361">
                  <c:v>-42.392485145499997</c:v>
                </c:pt>
                <c:pt idx="2362">
                  <c:v>-42.432995849599997</c:v>
                </c:pt>
                <c:pt idx="2363">
                  <c:v>-42.473506553699998</c:v>
                </c:pt>
                <c:pt idx="2364">
                  <c:v>-42.514017257699997</c:v>
                </c:pt>
                <c:pt idx="2365">
                  <c:v>-42.555265275799997</c:v>
                </c:pt>
                <c:pt idx="2366">
                  <c:v>-42.6005366176</c:v>
                </c:pt>
                <c:pt idx="2367">
                  <c:v>-42.645807959499997</c:v>
                </c:pt>
                <c:pt idx="2368">
                  <c:v>-42.691079301400002</c:v>
                </c:pt>
                <c:pt idx="2369">
                  <c:v>-42.7363506433</c:v>
                </c:pt>
                <c:pt idx="2370">
                  <c:v>-42.781621985199997</c:v>
                </c:pt>
                <c:pt idx="2371">
                  <c:v>-42.826893327100002</c:v>
                </c:pt>
                <c:pt idx="2372">
                  <c:v>-42.872164669</c:v>
                </c:pt>
                <c:pt idx="2373">
                  <c:v>-42.917436010899998</c:v>
                </c:pt>
                <c:pt idx="2374">
                  <c:v>-42.962707352800003</c:v>
                </c:pt>
                <c:pt idx="2375">
                  <c:v>-43.0079786947</c:v>
                </c:pt>
                <c:pt idx="2376">
                  <c:v>-43.053250036599998</c:v>
                </c:pt>
                <c:pt idx="2377">
                  <c:v>-43.098521378400001</c:v>
                </c:pt>
                <c:pt idx="2378">
                  <c:v>-43.143792720299999</c:v>
                </c:pt>
                <c:pt idx="2379">
                  <c:v>-43.189064062200003</c:v>
                </c:pt>
                <c:pt idx="2380">
                  <c:v>-43.234335404100001</c:v>
                </c:pt>
                <c:pt idx="2381">
                  <c:v>-43.279606745999999</c:v>
                </c:pt>
                <c:pt idx="2382">
                  <c:v>-43.324878087899997</c:v>
                </c:pt>
                <c:pt idx="2383">
                  <c:v>-43.370149429800001</c:v>
                </c:pt>
                <c:pt idx="2384">
                  <c:v>-43.415420771699999</c:v>
                </c:pt>
                <c:pt idx="2385">
                  <c:v>-43.460692113599997</c:v>
                </c:pt>
                <c:pt idx="2386">
                  <c:v>-43.505963455500002</c:v>
                </c:pt>
                <c:pt idx="2387">
                  <c:v>-43.551234797299998</c:v>
                </c:pt>
                <c:pt idx="2388">
                  <c:v>-43.596506139200002</c:v>
                </c:pt>
                <c:pt idx="2389">
                  <c:v>-43.6417774811</c:v>
                </c:pt>
                <c:pt idx="2390">
                  <c:v>-43.687048822999998</c:v>
                </c:pt>
                <c:pt idx="2391">
                  <c:v>-43.732320164900003</c:v>
                </c:pt>
                <c:pt idx="2392">
                  <c:v>-43.754653986000001</c:v>
                </c:pt>
                <c:pt idx="2393">
                  <c:v>-43.772939801500002</c:v>
                </c:pt>
                <c:pt idx="2394">
                  <c:v>-43.791225617099997</c:v>
                </c:pt>
                <c:pt idx="2395">
                  <c:v>-43.809511432699999</c:v>
                </c:pt>
                <c:pt idx="2396">
                  <c:v>-43.8277972482</c:v>
                </c:pt>
                <c:pt idx="2397">
                  <c:v>-43.846083063800002</c:v>
                </c:pt>
                <c:pt idx="2398">
                  <c:v>-43.864368879399997</c:v>
                </c:pt>
                <c:pt idx="2399">
                  <c:v>-43.882654694999999</c:v>
                </c:pt>
                <c:pt idx="2400">
                  <c:v>-43.9009405105</c:v>
                </c:pt>
                <c:pt idx="2401">
                  <c:v>-43.919226326100002</c:v>
                </c:pt>
                <c:pt idx="2402">
                  <c:v>-43.937512141699997</c:v>
                </c:pt>
                <c:pt idx="2403">
                  <c:v>-43.955797957199998</c:v>
                </c:pt>
                <c:pt idx="2404">
                  <c:v>-43.9740837728</c:v>
                </c:pt>
                <c:pt idx="2405">
                  <c:v>-43.992369588400003</c:v>
                </c:pt>
                <c:pt idx="2406">
                  <c:v>-44.010655403900003</c:v>
                </c:pt>
                <c:pt idx="2407">
                  <c:v>-44.028941219499998</c:v>
                </c:pt>
                <c:pt idx="2408">
                  <c:v>-44.047227035100001</c:v>
                </c:pt>
                <c:pt idx="2409">
                  <c:v>-44.065512850600001</c:v>
                </c:pt>
                <c:pt idx="2410">
                  <c:v>-44.083798666200003</c:v>
                </c:pt>
                <c:pt idx="2411">
                  <c:v>-44.102084481799999</c:v>
                </c:pt>
                <c:pt idx="2412">
                  <c:v>-44.120370297400001</c:v>
                </c:pt>
                <c:pt idx="2413">
                  <c:v>-44.138656112900001</c:v>
                </c:pt>
                <c:pt idx="2414">
                  <c:v>-44.156941928499997</c:v>
                </c:pt>
                <c:pt idx="2415">
                  <c:v>-44.175227744099999</c:v>
                </c:pt>
                <c:pt idx="2416">
                  <c:v>-44.195275842500003</c:v>
                </c:pt>
                <c:pt idx="2417">
                  <c:v>-44.2191793633</c:v>
                </c:pt>
                <c:pt idx="2418">
                  <c:v>-44.243082884099998</c:v>
                </c:pt>
                <c:pt idx="2419">
                  <c:v>-44.266986404800001</c:v>
                </c:pt>
                <c:pt idx="2420">
                  <c:v>-44.290889925599998</c:v>
                </c:pt>
                <c:pt idx="2421">
                  <c:v>-44.314793446400003</c:v>
                </c:pt>
                <c:pt idx="2422">
                  <c:v>-44.338696967200001</c:v>
                </c:pt>
                <c:pt idx="2423">
                  <c:v>-44.362600487900004</c:v>
                </c:pt>
                <c:pt idx="2424">
                  <c:v>-44.386504008700001</c:v>
                </c:pt>
                <c:pt idx="2425">
                  <c:v>-44.410407529499999</c:v>
                </c:pt>
                <c:pt idx="2426">
                  <c:v>-44.434311050200002</c:v>
                </c:pt>
                <c:pt idx="2427">
                  <c:v>-44.458214570999999</c:v>
                </c:pt>
                <c:pt idx="2428">
                  <c:v>-44.482118091799997</c:v>
                </c:pt>
                <c:pt idx="2429">
                  <c:v>-44.5060216125</c:v>
                </c:pt>
                <c:pt idx="2430">
                  <c:v>-44.529925133299997</c:v>
                </c:pt>
                <c:pt idx="2431">
                  <c:v>-44.553828654100002</c:v>
                </c:pt>
                <c:pt idx="2432">
                  <c:v>-44.5777321749</c:v>
                </c:pt>
                <c:pt idx="2433">
                  <c:v>-44.601635695600002</c:v>
                </c:pt>
                <c:pt idx="2434">
                  <c:v>-44.6255392164</c:v>
                </c:pt>
                <c:pt idx="2435">
                  <c:v>-44.649442737199998</c:v>
                </c:pt>
                <c:pt idx="2436">
                  <c:v>-44.6733462579</c:v>
                </c:pt>
                <c:pt idx="2437">
                  <c:v>-44.697249778699998</c:v>
                </c:pt>
                <c:pt idx="2438">
                  <c:v>-44.721153299500003</c:v>
                </c:pt>
                <c:pt idx="2439">
                  <c:v>-44.7450568203</c:v>
                </c:pt>
                <c:pt idx="2440">
                  <c:v>-44.768960341000003</c:v>
                </c:pt>
                <c:pt idx="2441">
                  <c:v>-44.779876757499999</c:v>
                </c:pt>
                <c:pt idx="2442">
                  <c:v>-44.789659951799997</c:v>
                </c:pt>
                <c:pt idx="2443">
                  <c:v>-44.799443146199998</c:v>
                </c:pt>
                <c:pt idx="2444">
                  <c:v>-44.809226340599999</c:v>
                </c:pt>
                <c:pt idx="2445">
                  <c:v>-44.819009534999999</c:v>
                </c:pt>
                <c:pt idx="2446">
                  <c:v>-44.828792729299998</c:v>
                </c:pt>
                <c:pt idx="2447">
                  <c:v>-44.838575923699999</c:v>
                </c:pt>
                <c:pt idx="2448">
                  <c:v>-44.848359118099999</c:v>
                </c:pt>
                <c:pt idx="2449">
                  <c:v>-44.8581423125</c:v>
                </c:pt>
                <c:pt idx="2450">
                  <c:v>-44.867925506799999</c:v>
                </c:pt>
                <c:pt idx="2451">
                  <c:v>-44.8777087012</c:v>
                </c:pt>
                <c:pt idx="2452">
                  <c:v>-44.8874918956</c:v>
                </c:pt>
                <c:pt idx="2453">
                  <c:v>-44.897275090000001</c:v>
                </c:pt>
                <c:pt idx="2454">
                  <c:v>-44.9070582843</c:v>
                </c:pt>
                <c:pt idx="2455">
                  <c:v>-44.9168414787</c:v>
                </c:pt>
                <c:pt idx="2456">
                  <c:v>-44.926624673100001</c:v>
                </c:pt>
                <c:pt idx="2457">
                  <c:v>-44.936407867500002</c:v>
                </c:pt>
                <c:pt idx="2458">
                  <c:v>-44.9461910618</c:v>
                </c:pt>
                <c:pt idx="2459">
                  <c:v>-44.955974256200001</c:v>
                </c:pt>
                <c:pt idx="2460">
                  <c:v>-44.965757450600002</c:v>
                </c:pt>
                <c:pt idx="2461">
                  <c:v>-44.975540645000002</c:v>
                </c:pt>
                <c:pt idx="2462">
                  <c:v>-44.985323839300001</c:v>
                </c:pt>
                <c:pt idx="2463">
                  <c:v>-44.995107033700002</c:v>
                </c:pt>
                <c:pt idx="2464">
                  <c:v>-45.004890228100003</c:v>
                </c:pt>
                <c:pt idx="2465">
                  <c:v>-45.014673422500003</c:v>
                </c:pt>
                <c:pt idx="2466">
                  <c:v>-45.022772539400002</c:v>
                </c:pt>
                <c:pt idx="2467">
                  <c:v>-45.030833404600003</c:v>
                </c:pt>
                <c:pt idx="2468">
                  <c:v>-45.038894269799997</c:v>
                </c:pt>
                <c:pt idx="2469">
                  <c:v>-45.046955134999997</c:v>
                </c:pt>
                <c:pt idx="2470">
                  <c:v>-45.055016000199998</c:v>
                </c:pt>
                <c:pt idx="2471">
                  <c:v>-45.063076865399999</c:v>
                </c:pt>
                <c:pt idx="2472">
                  <c:v>-45.0711377306</c:v>
                </c:pt>
                <c:pt idx="2473">
                  <c:v>-45.079198595800001</c:v>
                </c:pt>
                <c:pt idx="2474">
                  <c:v>-45.087259461000002</c:v>
                </c:pt>
                <c:pt idx="2475">
                  <c:v>-45.095320326200003</c:v>
                </c:pt>
                <c:pt idx="2476">
                  <c:v>-45.103381191399997</c:v>
                </c:pt>
                <c:pt idx="2477">
                  <c:v>-45.111442056599998</c:v>
                </c:pt>
                <c:pt idx="2478">
                  <c:v>-45.119502921799999</c:v>
                </c:pt>
                <c:pt idx="2479">
                  <c:v>-45.127563787</c:v>
                </c:pt>
                <c:pt idx="2480">
                  <c:v>-45.135624652099999</c:v>
                </c:pt>
                <c:pt idx="2481">
                  <c:v>-45.1436855173</c:v>
                </c:pt>
                <c:pt idx="2482">
                  <c:v>-45.151746382500001</c:v>
                </c:pt>
                <c:pt idx="2483">
                  <c:v>-45.159807247700002</c:v>
                </c:pt>
                <c:pt idx="2484">
                  <c:v>-45.167868112900003</c:v>
                </c:pt>
                <c:pt idx="2485">
                  <c:v>-45.175928978100004</c:v>
                </c:pt>
                <c:pt idx="2486">
                  <c:v>-45.183989843299997</c:v>
                </c:pt>
                <c:pt idx="2487">
                  <c:v>-45.192050708499998</c:v>
                </c:pt>
                <c:pt idx="2488">
                  <c:v>-45.200111573699999</c:v>
                </c:pt>
                <c:pt idx="2489">
                  <c:v>-45.2081724389</c:v>
                </c:pt>
                <c:pt idx="2490">
                  <c:v>-45.216233304100001</c:v>
                </c:pt>
                <c:pt idx="2491">
                  <c:v>-45.224294169300002</c:v>
                </c:pt>
                <c:pt idx="2492">
                  <c:v>-45.2225984114</c:v>
                </c:pt>
                <c:pt idx="2493">
                  <c:v>-45.218385787800003</c:v>
                </c:pt>
                <c:pt idx="2494">
                  <c:v>-45.2141731643</c:v>
                </c:pt>
                <c:pt idx="2495">
                  <c:v>-45.209960540700003</c:v>
                </c:pt>
                <c:pt idx="2496">
                  <c:v>-45.205747917099998</c:v>
                </c:pt>
                <c:pt idx="2497">
                  <c:v>-45.201535293600003</c:v>
                </c:pt>
                <c:pt idx="2498">
                  <c:v>-45.197322669999998</c:v>
                </c:pt>
                <c:pt idx="2499">
                  <c:v>-45.193110046500003</c:v>
                </c:pt>
                <c:pt idx="2500">
                  <c:v>-45.188897422899998</c:v>
                </c:pt>
                <c:pt idx="2501">
                  <c:v>-45.184684799300001</c:v>
                </c:pt>
                <c:pt idx="2502">
                  <c:v>-45.180472175799999</c:v>
                </c:pt>
                <c:pt idx="2503">
                  <c:v>-45.176259552200001</c:v>
                </c:pt>
                <c:pt idx="2504">
                  <c:v>-45.172046928699999</c:v>
                </c:pt>
                <c:pt idx="2505">
                  <c:v>-45.167834305100001</c:v>
                </c:pt>
                <c:pt idx="2506">
                  <c:v>-45.163621681599999</c:v>
                </c:pt>
                <c:pt idx="2507">
                  <c:v>-45.159409058000001</c:v>
                </c:pt>
                <c:pt idx="2508">
                  <c:v>-45.155196434399997</c:v>
                </c:pt>
                <c:pt idx="2509">
                  <c:v>-45.150983810900001</c:v>
                </c:pt>
                <c:pt idx="2510">
                  <c:v>-45.146771187299997</c:v>
                </c:pt>
                <c:pt idx="2511">
                  <c:v>-45.142558563800002</c:v>
                </c:pt>
                <c:pt idx="2512">
                  <c:v>-45.138345940199997</c:v>
                </c:pt>
                <c:pt idx="2513">
                  <c:v>-45.1341333166</c:v>
                </c:pt>
                <c:pt idx="2514">
                  <c:v>-45.129920693099997</c:v>
                </c:pt>
                <c:pt idx="2515">
                  <c:v>-45.125356453999999</c:v>
                </c:pt>
                <c:pt idx="2516">
                  <c:v>-45.120551362400001</c:v>
                </c:pt>
                <c:pt idx="2517">
                  <c:v>-45.115746270800003</c:v>
                </c:pt>
                <c:pt idx="2518">
                  <c:v>-45.110941179199997</c:v>
                </c:pt>
                <c:pt idx="2519">
                  <c:v>-45.106136087700001</c:v>
                </c:pt>
                <c:pt idx="2520">
                  <c:v>-45.101330996100003</c:v>
                </c:pt>
                <c:pt idx="2521">
                  <c:v>-45.096525904499998</c:v>
                </c:pt>
                <c:pt idx="2522">
                  <c:v>-45.0917208129</c:v>
                </c:pt>
                <c:pt idx="2523">
                  <c:v>-45.086915721300002</c:v>
                </c:pt>
                <c:pt idx="2524">
                  <c:v>-45.082110629699997</c:v>
                </c:pt>
                <c:pt idx="2525">
                  <c:v>-45.077305538099999</c:v>
                </c:pt>
                <c:pt idx="2526">
                  <c:v>-45.072500446500001</c:v>
                </c:pt>
                <c:pt idx="2527">
                  <c:v>-45.067695354900003</c:v>
                </c:pt>
                <c:pt idx="2528">
                  <c:v>-45.062890263299998</c:v>
                </c:pt>
                <c:pt idx="2529">
                  <c:v>-45.058085171800002</c:v>
                </c:pt>
                <c:pt idx="2530">
                  <c:v>-45.053280080199997</c:v>
                </c:pt>
                <c:pt idx="2531">
                  <c:v>-45.048474988599999</c:v>
                </c:pt>
                <c:pt idx="2532">
                  <c:v>-45.043669897000001</c:v>
                </c:pt>
                <c:pt idx="2533">
                  <c:v>-45.038864805400003</c:v>
                </c:pt>
                <c:pt idx="2534">
                  <c:v>-45.034059713799998</c:v>
                </c:pt>
                <c:pt idx="2535">
                  <c:v>-45.0292546222</c:v>
                </c:pt>
                <c:pt idx="2536">
                  <c:v>-45.024449530600002</c:v>
                </c:pt>
                <c:pt idx="2537">
                  <c:v>-45.019644438999997</c:v>
                </c:pt>
                <c:pt idx="2538">
                  <c:v>-45.014839347399999</c:v>
                </c:pt>
                <c:pt idx="2539">
                  <c:v>-45.010034255900003</c:v>
                </c:pt>
                <c:pt idx="2540">
                  <c:v>-45.005229164299998</c:v>
                </c:pt>
                <c:pt idx="2541">
                  <c:v>-45.000015872200002</c:v>
                </c:pt>
                <c:pt idx="2542">
                  <c:v>-44.984557308399999</c:v>
                </c:pt>
                <c:pt idx="2543">
                  <c:v>-44.969098744599997</c:v>
                </c:pt>
                <c:pt idx="2544">
                  <c:v>-44.953640180900003</c:v>
                </c:pt>
                <c:pt idx="2545">
                  <c:v>-44.9381816171</c:v>
                </c:pt>
                <c:pt idx="2546">
                  <c:v>-44.922723053299997</c:v>
                </c:pt>
                <c:pt idx="2547">
                  <c:v>-44.907264489500001</c:v>
                </c:pt>
                <c:pt idx="2548">
                  <c:v>-44.8918059258</c:v>
                </c:pt>
                <c:pt idx="2549">
                  <c:v>-44.876347361999997</c:v>
                </c:pt>
                <c:pt idx="2550">
                  <c:v>-44.860888798200001</c:v>
                </c:pt>
                <c:pt idx="2551">
                  <c:v>-44.8454302345</c:v>
                </c:pt>
                <c:pt idx="2552">
                  <c:v>-44.829971670699997</c:v>
                </c:pt>
                <c:pt idx="2553">
                  <c:v>-44.814513106900002</c:v>
                </c:pt>
                <c:pt idx="2554">
                  <c:v>-44.7990545432</c:v>
                </c:pt>
                <c:pt idx="2555">
                  <c:v>-44.783595979399998</c:v>
                </c:pt>
                <c:pt idx="2556">
                  <c:v>-44.768137415600002</c:v>
                </c:pt>
                <c:pt idx="2557">
                  <c:v>-44.752678851900001</c:v>
                </c:pt>
                <c:pt idx="2558">
                  <c:v>-44.737220288099998</c:v>
                </c:pt>
                <c:pt idx="2559">
                  <c:v>-44.721761724300002</c:v>
                </c:pt>
                <c:pt idx="2560">
                  <c:v>-44.706303160600001</c:v>
                </c:pt>
                <c:pt idx="2561">
                  <c:v>-44.690844596799998</c:v>
                </c:pt>
                <c:pt idx="2562">
                  <c:v>-44.675386033000002</c:v>
                </c:pt>
                <c:pt idx="2563">
                  <c:v>-44.659927469300001</c:v>
                </c:pt>
                <c:pt idx="2564">
                  <c:v>-44.644468905499998</c:v>
                </c:pt>
                <c:pt idx="2565">
                  <c:v>-44.629011716999997</c:v>
                </c:pt>
                <c:pt idx="2566">
                  <c:v>-44.613576457000001</c:v>
                </c:pt>
                <c:pt idx="2567">
                  <c:v>-44.598141196900002</c:v>
                </c:pt>
                <c:pt idx="2568">
                  <c:v>-44.582705936899998</c:v>
                </c:pt>
                <c:pt idx="2569">
                  <c:v>-44.5672706768</c:v>
                </c:pt>
                <c:pt idx="2570">
                  <c:v>-44.551835416700001</c:v>
                </c:pt>
                <c:pt idx="2571">
                  <c:v>-44.536400156699997</c:v>
                </c:pt>
                <c:pt idx="2572">
                  <c:v>-44.520964896599999</c:v>
                </c:pt>
                <c:pt idx="2573">
                  <c:v>-44.505529636600002</c:v>
                </c:pt>
                <c:pt idx="2574">
                  <c:v>-44.490094376499997</c:v>
                </c:pt>
                <c:pt idx="2575">
                  <c:v>-44.4746591165</c:v>
                </c:pt>
                <c:pt idx="2576">
                  <c:v>-44.459223856400001</c:v>
                </c:pt>
                <c:pt idx="2577">
                  <c:v>-44.443788596300003</c:v>
                </c:pt>
                <c:pt idx="2578">
                  <c:v>-44.428353336299999</c:v>
                </c:pt>
                <c:pt idx="2579">
                  <c:v>-44.4129180762</c:v>
                </c:pt>
                <c:pt idx="2580">
                  <c:v>-44.397482816199997</c:v>
                </c:pt>
                <c:pt idx="2581">
                  <c:v>-44.382047556099998</c:v>
                </c:pt>
                <c:pt idx="2582">
                  <c:v>-44.366612296</c:v>
                </c:pt>
                <c:pt idx="2583">
                  <c:v>-44.351177036000003</c:v>
                </c:pt>
                <c:pt idx="2584">
                  <c:v>-44.335741775899997</c:v>
                </c:pt>
                <c:pt idx="2585">
                  <c:v>-44.3203065159</c:v>
                </c:pt>
                <c:pt idx="2586">
                  <c:v>-44.304871255800002</c:v>
                </c:pt>
                <c:pt idx="2587">
                  <c:v>-44.289435995700003</c:v>
                </c:pt>
                <c:pt idx="2588">
                  <c:v>-44.2740007357</c:v>
                </c:pt>
                <c:pt idx="2589">
                  <c:v>-44.258565475600001</c:v>
                </c:pt>
                <c:pt idx="2590">
                  <c:v>-44.243130215599997</c:v>
                </c:pt>
                <c:pt idx="2591">
                  <c:v>-44.227694955499999</c:v>
                </c:pt>
                <c:pt idx="2592">
                  <c:v>-44.206343379300002</c:v>
                </c:pt>
                <c:pt idx="2593">
                  <c:v>-44.183277245900001</c:v>
                </c:pt>
                <c:pt idx="2594">
                  <c:v>-44.160211112500001</c:v>
                </c:pt>
                <c:pt idx="2595">
                  <c:v>-44.1371449791</c:v>
                </c:pt>
                <c:pt idx="2596">
                  <c:v>-44.1140788457</c:v>
                </c:pt>
                <c:pt idx="2597">
                  <c:v>-44.0910127123</c:v>
                </c:pt>
                <c:pt idx="2598">
                  <c:v>-44.067946578899999</c:v>
                </c:pt>
                <c:pt idx="2599">
                  <c:v>-44.044880445499999</c:v>
                </c:pt>
                <c:pt idx="2600">
                  <c:v>-44.021814312099998</c:v>
                </c:pt>
                <c:pt idx="2601">
                  <c:v>-43.998748178699998</c:v>
                </c:pt>
                <c:pt idx="2602">
                  <c:v>-43.975682045299997</c:v>
                </c:pt>
                <c:pt idx="2603">
                  <c:v>-43.952615911899997</c:v>
                </c:pt>
                <c:pt idx="2604">
                  <c:v>-43.929549778499997</c:v>
                </c:pt>
                <c:pt idx="2605">
                  <c:v>-43.906483645100003</c:v>
                </c:pt>
                <c:pt idx="2606">
                  <c:v>-43.883417511700003</c:v>
                </c:pt>
                <c:pt idx="2607">
                  <c:v>-43.860351378300003</c:v>
                </c:pt>
                <c:pt idx="2608">
                  <c:v>-43.837285244900002</c:v>
                </c:pt>
                <c:pt idx="2609">
                  <c:v>-43.814219111500002</c:v>
                </c:pt>
                <c:pt idx="2610">
                  <c:v>-43.791152978</c:v>
                </c:pt>
                <c:pt idx="2611">
                  <c:v>-43.768086844599999</c:v>
                </c:pt>
                <c:pt idx="2612">
                  <c:v>-43.745020711199999</c:v>
                </c:pt>
                <c:pt idx="2613">
                  <c:v>-43.721954577799998</c:v>
                </c:pt>
                <c:pt idx="2614">
                  <c:v>-43.698888444399998</c:v>
                </c:pt>
                <c:pt idx="2615">
                  <c:v>-43.675808978200003</c:v>
                </c:pt>
                <c:pt idx="2616">
                  <c:v>-43.652258992299998</c:v>
                </c:pt>
                <c:pt idx="2617">
                  <c:v>-43.628709006400001</c:v>
                </c:pt>
                <c:pt idx="2618">
                  <c:v>-43.605159020499997</c:v>
                </c:pt>
                <c:pt idx="2619">
                  <c:v>-43.5816090346</c:v>
                </c:pt>
                <c:pt idx="2620">
                  <c:v>-43.558059048700002</c:v>
                </c:pt>
                <c:pt idx="2621">
                  <c:v>-43.534509062799998</c:v>
                </c:pt>
                <c:pt idx="2622">
                  <c:v>-43.510959076900001</c:v>
                </c:pt>
                <c:pt idx="2623">
                  <c:v>-43.487409091000004</c:v>
                </c:pt>
                <c:pt idx="2624">
                  <c:v>-43.463859105099999</c:v>
                </c:pt>
                <c:pt idx="2625">
                  <c:v>-43.440309119299997</c:v>
                </c:pt>
                <c:pt idx="2626">
                  <c:v>-43.416759133399999</c:v>
                </c:pt>
                <c:pt idx="2627">
                  <c:v>-43.393209147500002</c:v>
                </c:pt>
                <c:pt idx="2628">
                  <c:v>-43.369659161599998</c:v>
                </c:pt>
                <c:pt idx="2629">
                  <c:v>-43.346109175700001</c:v>
                </c:pt>
                <c:pt idx="2630">
                  <c:v>-43.322559189800003</c:v>
                </c:pt>
                <c:pt idx="2631">
                  <c:v>-43.299009203899999</c:v>
                </c:pt>
                <c:pt idx="2632">
                  <c:v>-43.275459218000002</c:v>
                </c:pt>
                <c:pt idx="2633">
                  <c:v>-43.251909232099997</c:v>
                </c:pt>
                <c:pt idx="2634">
                  <c:v>-43.2283592462</c:v>
                </c:pt>
                <c:pt idx="2635">
                  <c:v>-43.204809260300003</c:v>
                </c:pt>
                <c:pt idx="2636">
                  <c:v>-43.181259274399999</c:v>
                </c:pt>
                <c:pt idx="2637">
                  <c:v>-43.157709288500001</c:v>
                </c:pt>
                <c:pt idx="2638">
                  <c:v>-43.134159302599997</c:v>
                </c:pt>
                <c:pt idx="2639">
                  <c:v>-43.110609316800002</c:v>
                </c:pt>
                <c:pt idx="2640">
                  <c:v>-43.086585442900002</c:v>
                </c:pt>
                <c:pt idx="2641">
                  <c:v>-43.053850509299998</c:v>
                </c:pt>
                <c:pt idx="2642">
                  <c:v>-43.021115575700001</c:v>
                </c:pt>
                <c:pt idx="2643">
                  <c:v>-42.988380642099997</c:v>
                </c:pt>
                <c:pt idx="2644">
                  <c:v>-42.955645708500001</c:v>
                </c:pt>
                <c:pt idx="2645">
                  <c:v>-42.922910774899997</c:v>
                </c:pt>
                <c:pt idx="2646">
                  <c:v>-42.8901758413</c:v>
                </c:pt>
                <c:pt idx="2647">
                  <c:v>-42.857440907700003</c:v>
                </c:pt>
                <c:pt idx="2648">
                  <c:v>-42.824705974099999</c:v>
                </c:pt>
                <c:pt idx="2649">
                  <c:v>-42.791971040500002</c:v>
                </c:pt>
                <c:pt idx="2650">
                  <c:v>-42.759236106899998</c:v>
                </c:pt>
                <c:pt idx="2651">
                  <c:v>-42.726501173300001</c:v>
                </c:pt>
                <c:pt idx="2652">
                  <c:v>-42.693766239699997</c:v>
                </c:pt>
                <c:pt idx="2653">
                  <c:v>-42.6610313061</c:v>
                </c:pt>
                <c:pt idx="2654">
                  <c:v>-42.628296372500003</c:v>
                </c:pt>
                <c:pt idx="2655">
                  <c:v>-42.595561438899999</c:v>
                </c:pt>
                <c:pt idx="2656">
                  <c:v>-42.562826505300002</c:v>
                </c:pt>
                <c:pt idx="2657">
                  <c:v>-42.530091571699998</c:v>
                </c:pt>
                <c:pt idx="2658">
                  <c:v>-42.497356638100001</c:v>
                </c:pt>
                <c:pt idx="2659">
                  <c:v>-42.464621704499997</c:v>
                </c:pt>
                <c:pt idx="2660">
                  <c:v>-42.4318867709</c:v>
                </c:pt>
                <c:pt idx="2661">
                  <c:v>-42.399151837300003</c:v>
                </c:pt>
                <c:pt idx="2662">
                  <c:v>-42.366416903699999</c:v>
                </c:pt>
                <c:pt idx="2663">
                  <c:v>-42.333681970100002</c:v>
                </c:pt>
                <c:pt idx="2664">
                  <c:v>-42.300947036499998</c:v>
                </c:pt>
                <c:pt idx="2665">
                  <c:v>-42.268212102900002</c:v>
                </c:pt>
                <c:pt idx="2666">
                  <c:v>-42.235477169299998</c:v>
                </c:pt>
                <c:pt idx="2667">
                  <c:v>-42.2024916262</c:v>
                </c:pt>
                <c:pt idx="2668">
                  <c:v>-42.169364279</c:v>
                </c:pt>
                <c:pt idx="2669">
                  <c:v>-42.136236931799999</c:v>
                </c:pt>
                <c:pt idx="2670">
                  <c:v>-42.103109584599999</c:v>
                </c:pt>
                <c:pt idx="2671">
                  <c:v>-42.0699822375</c:v>
                </c:pt>
                <c:pt idx="2672">
                  <c:v>-42.036854890299999</c:v>
                </c:pt>
                <c:pt idx="2673">
                  <c:v>-42.003727543099998</c:v>
                </c:pt>
                <c:pt idx="2674">
                  <c:v>-41.970600195899998</c:v>
                </c:pt>
                <c:pt idx="2675">
                  <c:v>-41.937472848799999</c:v>
                </c:pt>
                <c:pt idx="2676">
                  <c:v>-41.904345501599998</c:v>
                </c:pt>
                <c:pt idx="2677">
                  <c:v>-41.871218154399998</c:v>
                </c:pt>
                <c:pt idx="2678">
                  <c:v>-41.838090807199997</c:v>
                </c:pt>
                <c:pt idx="2679">
                  <c:v>-41.804963460099998</c:v>
                </c:pt>
                <c:pt idx="2680">
                  <c:v>-41.771836112899997</c:v>
                </c:pt>
                <c:pt idx="2681">
                  <c:v>-41.738708765699997</c:v>
                </c:pt>
                <c:pt idx="2682">
                  <c:v>-41.705581418500003</c:v>
                </c:pt>
                <c:pt idx="2683">
                  <c:v>-41.672454071300002</c:v>
                </c:pt>
                <c:pt idx="2684">
                  <c:v>-41.639326724199996</c:v>
                </c:pt>
                <c:pt idx="2685">
                  <c:v>-41.606199377000003</c:v>
                </c:pt>
                <c:pt idx="2686">
                  <c:v>-41.573072029800002</c:v>
                </c:pt>
                <c:pt idx="2687">
                  <c:v>-41.539944682600002</c:v>
                </c:pt>
                <c:pt idx="2688">
                  <c:v>-41.5059905938</c:v>
                </c:pt>
                <c:pt idx="2689">
                  <c:v>-41.467826279299999</c:v>
                </c:pt>
                <c:pt idx="2690">
                  <c:v>-41.429661964799998</c:v>
                </c:pt>
                <c:pt idx="2691">
                  <c:v>-41.391497650300003</c:v>
                </c:pt>
                <c:pt idx="2692">
                  <c:v>-41.353333335800002</c:v>
                </c:pt>
                <c:pt idx="2693">
                  <c:v>-41.315169021300001</c:v>
                </c:pt>
                <c:pt idx="2694">
                  <c:v>-41.2770047068</c:v>
                </c:pt>
                <c:pt idx="2695">
                  <c:v>-41.238840392299998</c:v>
                </c:pt>
                <c:pt idx="2696">
                  <c:v>-41.200676077799997</c:v>
                </c:pt>
                <c:pt idx="2697">
                  <c:v>-41.162511763300003</c:v>
                </c:pt>
                <c:pt idx="2698">
                  <c:v>-41.124347448800002</c:v>
                </c:pt>
                <c:pt idx="2699">
                  <c:v>-41.086183134300001</c:v>
                </c:pt>
                <c:pt idx="2700">
                  <c:v>-41.048018819799999</c:v>
                </c:pt>
                <c:pt idx="2701">
                  <c:v>-41.009854505299998</c:v>
                </c:pt>
                <c:pt idx="2702">
                  <c:v>-40.971690190799997</c:v>
                </c:pt>
                <c:pt idx="2703">
                  <c:v>-40.933525876300003</c:v>
                </c:pt>
                <c:pt idx="2704">
                  <c:v>-40.895361561900003</c:v>
                </c:pt>
                <c:pt idx="2705">
                  <c:v>-40.857197247400002</c:v>
                </c:pt>
                <c:pt idx="2706">
                  <c:v>-40.819032932900001</c:v>
                </c:pt>
                <c:pt idx="2707">
                  <c:v>-40.7808686184</c:v>
                </c:pt>
                <c:pt idx="2708">
                  <c:v>-40.742704303899998</c:v>
                </c:pt>
                <c:pt idx="2709">
                  <c:v>-40.704539989399997</c:v>
                </c:pt>
                <c:pt idx="2710">
                  <c:v>-40.666375674900003</c:v>
                </c:pt>
                <c:pt idx="2711">
                  <c:v>-40.628211360400002</c:v>
                </c:pt>
                <c:pt idx="2712">
                  <c:v>-40.5900470459</c:v>
                </c:pt>
                <c:pt idx="2713">
                  <c:v>-40.551882731399999</c:v>
                </c:pt>
                <c:pt idx="2714">
                  <c:v>-40.513718416899998</c:v>
                </c:pt>
                <c:pt idx="2715">
                  <c:v>-40.475554102399997</c:v>
                </c:pt>
                <c:pt idx="2716">
                  <c:v>-40.435613150999998</c:v>
                </c:pt>
                <c:pt idx="2717">
                  <c:v>-40.393114453999999</c:v>
                </c:pt>
                <c:pt idx="2718">
                  <c:v>-40.350615757</c:v>
                </c:pt>
                <c:pt idx="2719">
                  <c:v>-40.308117060000001</c:v>
                </c:pt>
                <c:pt idx="2720">
                  <c:v>-40.265618363000002</c:v>
                </c:pt>
                <c:pt idx="2721">
                  <c:v>-40.223119666000002</c:v>
                </c:pt>
                <c:pt idx="2722">
                  <c:v>-40.180620969000003</c:v>
                </c:pt>
                <c:pt idx="2723">
                  <c:v>-40.138122271999997</c:v>
                </c:pt>
                <c:pt idx="2724">
                  <c:v>-40.095623574999998</c:v>
                </c:pt>
                <c:pt idx="2725">
                  <c:v>-40.053124877999998</c:v>
                </c:pt>
                <c:pt idx="2726">
                  <c:v>-40.010626180999999</c:v>
                </c:pt>
                <c:pt idx="2727">
                  <c:v>-39.968127484</c:v>
                </c:pt>
                <c:pt idx="2728">
                  <c:v>-39.925628787000001</c:v>
                </c:pt>
                <c:pt idx="2729">
                  <c:v>-39.883130090000002</c:v>
                </c:pt>
                <c:pt idx="2730">
                  <c:v>-39.840631393000002</c:v>
                </c:pt>
                <c:pt idx="2731">
                  <c:v>-39.798132696000003</c:v>
                </c:pt>
                <c:pt idx="2732">
                  <c:v>-39.755633998999997</c:v>
                </c:pt>
                <c:pt idx="2733">
                  <c:v>-39.713135301999998</c:v>
                </c:pt>
                <c:pt idx="2734">
                  <c:v>-39.670636604999999</c:v>
                </c:pt>
                <c:pt idx="2735">
                  <c:v>-39.628137907999999</c:v>
                </c:pt>
                <c:pt idx="2736">
                  <c:v>-39.585639211</c:v>
                </c:pt>
                <c:pt idx="2737">
                  <c:v>-39.5416898338</c:v>
                </c:pt>
                <c:pt idx="2738">
                  <c:v>-39.497652721999998</c:v>
                </c:pt>
                <c:pt idx="2739">
                  <c:v>-39.453615610100002</c:v>
                </c:pt>
                <c:pt idx="2740">
                  <c:v>-39.409578498199998</c:v>
                </c:pt>
                <c:pt idx="2741">
                  <c:v>-39.365541386300002</c:v>
                </c:pt>
                <c:pt idx="2742">
                  <c:v>-39.321504274500001</c:v>
                </c:pt>
                <c:pt idx="2743">
                  <c:v>-39.277467162599997</c:v>
                </c:pt>
                <c:pt idx="2744">
                  <c:v>-39.233430050700001</c:v>
                </c:pt>
                <c:pt idx="2745">
                  <c:v>-39.189392938899999</c:v>
                </c:pt>
                <c:pt idx="2746">
                  <c:v>-39.145355827000003</c:v>
                </c:pt>
                <c:pt idx="2747">
                  <c:v>-39.1013187151</c:v>
                </c:pt>
                <c:pt idx="2748">
                  <c:v>-39.057281603299998</c:v>
                </c:pt>
                <c:pt idx="2749">
                  <c:v>-39.013244491400002</c:v>
                </c:pt>
                <c:pt idx="2750">
                  <c:v>-38.969207379499998</c:v>
                </c:pt>
                <c:pt idx="2751">
                  <c:v>-38.925170267699997</c:v>
                </c:pt>
                <c:pt idx="2752">
                  <c:v>-38.881133155800001</c:v>
                </c:pt>
                <c:pt idx="2753">
                  <c:v>-38.837096043899997</c:v>
                </c:pt>
                <c:pt idx="2754">
                  <c:v>-38.793058932100003</c:v>
                </c:pt>
                <c:pt idx="2755">
                  <c:v>-38.749021820199999</c:v>
                </c:pt>
                <c:pt idx="2756">
                  <c:v>-38.704984708300003</c:v>
                </c:pt>
                <c:pt idx="2757">
                  <c:v>-38.660947596500002</c:v>
                </c:pt>
                <c:pt idx="2758">
                  <c:v>-38.616910484599998</c:v>
                </c:pt>
                <c:pt idx="2759">
                  <c:v>-38.572873372700002</c:v>
                </c:pt>
                <c:pt idx="2760">
                  <c:v>-38.528836260799999</c:v>
                </c:pt>
                <c:pt idx="2761">
                  <c:v>-38.484799148999997</c:v>
                </c:pt>
                <c:pt idx="2762">
                  <c:v>-38.440762037100001</c:v>
                </c:pt>
                <c:pt idx="2763">
                  <c:v>-38.396724925199997</c:v>
                </c:pt>
                <c:pt idx="2764">
                  <c:v>-38.352687813400003</c:v>
                </c:pt>
                <c:pt idx="2765">
                  <c:v>-38.305975445900003</c:v>
                </c:pt>
                <c:pt idx="2766">
                  <c:v>-38.256287509899998</c:v>
                </c:pt>
                <c:pt idx="2767">
                  <c:v>-38.206599573799998</c:v>
                </c:pt>
                <c:pt idx="2768">
                  <c:v>-38.1569116378</c:v>
                </c:pt>
                <c:pt idx="2769">
                  <c:v>-38.107223701700001</c:v>
                </c:pt>
                <c:pt idx="2770">
                  <c:v>-38.057535765700003</c:v>
                </c:pt>
                <c:pt idx="2771">
                  <c:v>-38.007847829699998</c:v>
                </c:pt>
                <c:pt idx="2772">
                  <c:v>-37.958159893599998</c:v>
                </c:pt>
                <c:pt idx="2773">
                  <c:v>-37.9084719576</c:v>
                </c:pt>
                <c:pt idx="2774">
                  <c:v>-37.8587840215</c:v>
                </c:pt>
                <c:pt idx="2775">
                  <c:v>-37.809096085500002</c:v>
                </c:pt>
                <c:pt idx="2776">
                  <c:v>-37.759408149499997</c:v>
                </c:pt>
                <c:pt idx="2777">
                  <c:v>-37.709720213399997</c:v>
                </c:pt>
                <c:pt idx="2778">
                  <c:v>-37.660032277399999</c:v>
                </c:pt>
                <c:pt idx="2779">
                  <c:v>-37.610344341400001</c:v>
                </c:pt>
                <c:pt idx="2780">
                  <c:v>-37.560656405300001</c:v>
                </c:pt>
                <c:pt idx="2781">
                  <c:v>-37.510968469300003</c:v>
                </c:pt>
                <c:pt idx="2782">
                  <c:v>-37.461280533199997</c:v>
                </c:pt>
                <c:pt idx="2783">
                  <c:v>-37.411592597199999</c:v>
                </c:pt>
                <c:pt idx="2784">
                  <c:v>-37.361904661200001</c:v>
                </c:pt>
                <c:pt idx="2785">
                  <c:v>-37.312216725100001</c:v>
                </c:pt>
                <c:pt idx="2786">
                  <c:v>-37.262528789100003</c:v>
                </c:pt>
                <c:pt idx="2787">
                  <c:v>-37.212840853000003</c:v>
                </c:pt>
                <c:pt idx="2788">
                  <c:v>-37.163548746799997</c:v>
                </c:pt>
                <c:pt idx="2789">
                  <c:v>-37.114295265199999</c:v>
                </c:pt>
                <c:pt idx="2790">
                  <c:v>-37.065041783600002</c:v>
                </c:pt>
                <c:pt idx="2791">
                  <c:v>-37.015788301900002</c:v>
                </c:pt>
                <c:pt idx="2792">
                  <c:v>-36.966534820299998</c:v>
                </c:pt>
                <c:pt idx="2793">
                  <c:v>-36.917281338599999</c:v>
                </c:pt>
                <c:pt idx="2794">
                  <c:v>-36.868027857000001</c:v>
                </c:pt>
                <c:pt idx="2795">
                  <c:v>-36.818774375399997</c:v>
                </c:pt>
                <c:pt idx="2796">
                  <c:v>-36.769520893699998</c:v>
                </c:pt>
                <c:pt idx="2797">
                  <c:v>-36.7202674121</c:v>
                </c:pt>
                <c:pt idx="2798">
                  <c:v>-36.671013930500003</c:v>
                </c:pt>
                <c:pt idx="2799">
                  <c:v>-36.621760448800003</c:v>
                </c:pt>
                <c:pt idx="2800">
                  <c:v>-36.572506967199999</c:v>
                </c:pt>
                <c:pt idx="2801">
                  <c:v>-36.523253485600002</c:v>
                </c:pt>
                <c:pt idx="2802">
                  <c:v>-36.474000003900002</c:v>
                </c:pt>
                <c:pt idx="2803">
                  <c:v>-36.424746522299998</c:v>
                </c:pt>
                <c:pt idx="2804">
                  <c:v>-36.3754930407</c:v>
                </c:pt>
                <c:pt idx="2805">
                  <c:v>-36.326239559000001</c:v>
                </c:pt>
                <c:pt idx="2806">
                  <c:v>-36.276986077399997</c:v>
                </c:pt>
                <c:pt idx="2807">
                  <c:v>-36.227732595699997</c:v>
                </c:pt>
                <c:pt idx="2808">
                  <c:v>-36.1784791141</c:v>
                </c:pt>
                <c:pt idx="2809">
                  <c:v>-36.129225632500003</c:v>
                </c:pt>
                <c:pt idx="2810">
                  <c:v>-36.079972150800003</c:v>
                </c:pt>
                <c:pt idx="2811">
                  <c:v>-36.030718669199999</c:v>
                </c:pt>
                <c:pt idx="2812">
                  <c:v>-35.9801048486</c:v>
                </c:pt>
                <c:pt idx="2813">
                  <c:v>-35.925909571299997</c:v>
                </c:pt>
                <c:pt idx="2814">
                  <c:v>-35.871714294</c:v>
                </c:pt>
                <c:pt idx="2815">
                  <c:v>-35.817519016699997</c:v>
                </c:pt>
                <c:pt idx="2816">
                  <c:v>-35.763323739299999</c:v>
                </c:pt>
                <c:pt idx="2817">
                  <c:v>-35.709128462000002</c:v>
                </c:pt>
                <c:pt idx="2818">
                  <c:v>-35.654933184699999</c:v>
                </c:pt>
                <c:pt idx="2819">
                  <c:v>-35.600737907400003</c:v>
                </c:pt>
                <c:pt idx="2820">
                  <c:v>-35.546542630099999</c:v>
                </c:pt>
                <c:pt idx="2821">
                  <c:v>-35.492347352800003</c:v>
                </c:pt>
                <c:pt idx="2822">
                  <c:v>-35.4381520755</c:v>
                </c:pt>
                <c:pt idx="2823">
                  <c:v>-35.383956798200003</c:v>
                </c:pt>
                <c:pt idx="2824">
                  <c:v>-35.3297615209</c:v>
                </c:pt>
                <c:pt idx="2825">
                  <c:v>-35.275566243599997</c:v>
                </c:pt>
                <c:pt idx="2826">
                  <c:v>-35.2213709663</c:v>
                </c:pt>
                <c:pt idx="2827">
                  <c:v>-35.167175688999997</c:v>
                </c:pt>
                <c:pt idx="2828">
                  <c:v>-35.112980411700001</c:v>
                </c:pt>
                <c:pt idx="2829">
                  <c:v>-35.058785134399997</c:v>
                </c:pt>
                <c:pt idx="2830">
                  <c:v>-35.004589857100001</c:v>
                </c:pt>
                <c:pt idx="2831">
                  <c:v>-34.950394579799998</c:v>
                </c:pt>
                <c:pt idx="2832">
                  <c:v>-34.896199302500001</c:v>
                </c:pt>
                <c:pt idx="2833">
                  <c:v>-34.842004025199998</c:v>
                </c:pt>
                <c:pt idx="2834">
                  <c:v>-34.7878087478</c:v>
                </c:pt>
                <c:pt idx="2835">
                  <c:v>-34.733613470500003</c:v>
                </c:pt>
                <c:pt idx="2836">
                  <c:v>-34.6794181932</c:v>
                </c:pt>
                <c:pt idx="2837">
                  <c:v>-34.625222915899997</c:v>
                </c:pt>
                <c:pt idx="2838">
                  <c:v>-34.5710276386</c:v>
                </c:pt>
                <c:pt idx="2839">
                  <c:v>-34.516759931700001</c:v>
                </c:pt>
                <c:pt idx="2840">
                  <c:v>-34.461280281599997</c:v>
                </c:pt>
                <c:pt idx="2841">
                  <c:v>-34.4058006315</c:v>
                </c:pt>
                <c:pt idx="2842">
                  <c:v>-34.350320981400003</c:v>
                </c:pt>
                <c:pt idx="2843">
                  <c:v>-34.294841331400001</c:v>
                </c:pt>
                <c:pt idx="2844">
                  <c:v>-34.239361681299997</c:v>
                </c:pt>
                <c:pt idx="2845">
                  <c:v>-34.1838820312</c:v>
                </c:pt>
                <c:pt idx="2846">
                  <c:v>-34.128402381199997</c:v>
                </c:pt>
                <c:pt idx="2847">
                  <c:v>-34.0729227311</c:v>
                </c:pt>
                <c:pt idx="2848">
                  <c:v>-34.017443081000003</c:v>
                </c:pt>
                <c:pt idx="2849">
                  <c:v>-33.961963430899999</c:v>
                </c:pt>
                <c:pt idx="2850">
                  <c:v>-33.906483780899997</c:v>
                </c:pt>
                <c:pt idx="2851">
                  <c:v>-33.8510041308</c:v>
                </c:pt>
                <c:pt idx="2852">
                  <c:v>-33.795524480700003</c:v>
                </c:pt>
                <c:pt idx="2853">
                  <c:v>-33.740044830599999</c:v>
                </c:pt>
                <c:pt idx="2854">
                  <c:v>-33.684565180600003</c:v>
                </c:pt>
                <c:pt idx="2855">
                  <c:v>-33.629085530499999</c:v>
                </c:pt>
                <c:pt idx="2856">
                  <c:v>-33.573605880400002</c:v>
                </c:pt>
                <c:pt idx="2857">
                  <c:v>-33.5181262304</c:v>
                </c:pt>
                <c:pt idx="2858">
                  <c:v>-33.462646580300003</c:v>
                </c:pt>
                <c:pt idx="2859">
                  <c:v>-33.407166930199999</c:v>
                </c:pt>
                <c:pt idx="2860">
                  <c:v>-33.351687280100002</c:v>
                </c:pt>
                <c:pt idx="2861">
                  <c:v>-33.2962076301</c:v>
                </c:pt>
                <c:pt idx="2862">
                  <c:v>-33.240727980000003</c:v>
                </c:pt>
                <c:pt idx="2863">
                  <c:v>-33.181427443799997</c:v>
                </c:pt>
                <c:pt idx="2864">
                  <c:v>-33.121648442199998</c:v>
                </c:pt>
                <c:pt idx="2865">
                  <c:v>-33.061869440599999</c:v>
                </c:pt>
                <c:pt idx="2866">
                  <c:v>-33.002090439</c:v>
                </c:pt>
                <c:pt idx="2867">
                  <c:v>-32.942311437400001</c:v>
                </c:pt>
                <c:pt idx="2868">
                  <c:v>-32.882532435800002</c:v>
                </c:pt>
                <c:pt idx="2869">
                  <c:v>-32.822753434100001</c:v>
                </c:pt>
                <c:pt idx="2870">
                  <c:v>-32.762974432500002</c:v>
                </c:pt>
                <c:pt idx="2871">
                  <c:v>-32.703195430900003</c:v>
                </c:pt>
                <c:pt idx="2872">
                  <c:v>-32.643416429299997</c:v>
                </c:pt>
                <c:pt idx="2873">
                  <c:v>-32.583637427699998</c:v>
                </c:pt>
                <c:pt idx="2874">
                  <c:v>-32.523858426099999</c:v>
                </c:pt>
                <c:pt idx="2875">
                  <c:v>-32.4640794245</c:v>
                </c:pt>
                <c:pt idx="2876">
                  <c:v>-32.4043004229</c:v>
                </c:pt>
                <c:pt idx="2877">
                  <c:v>-32.344521421300001</c:v>
                </c:pt>
                <c:pt idx="2878">
                  <c:v>-32.284742419600001</c:v>
                </c:pt>
                <c:pt idx="2879">
                  <c:v>-32.224963418000002</c:v>
                </c:pt>
                <c:pt idx="2880">
                  <c:v>-32.165184416400002</c:v>
                </c:pt>
                <c:pt idx="2881">
                  <c:v>-32.105405414800003</c:v>
                </c:pt>
                <c:pt idx="2882">
                  <c:v>-32.045626413199997</c:v>
                </c:pt>
                <c:pt idx="2883">
                  <c:v>-31.985847411599998</c:v>
                </c:pt>
                <c:pt idx="2884">
                  <c:v>-31.926068409999999</c:v>
                </c:pt>
                <c:pt idx="2885">
                  <c:v>-31.8662894084</c:v>
                </c:pt>
                <c:pt idx="2886">
                  <c:v>-31.806510406699999</c:v>
                </c:pt>
                <c:pt idx="2887">
                  <c:v>-31.7467314051</c:v>
                </c:pt>
                <c:pt idx="2888">
                  <c:v>-31.686952403500001</c:v>
                </c:pt>
                <c:pt idx="2889">
                  <c:v>-31.628735310700002</c:v>
                </c:pt>
                <c:pt idx="2890">
                  <c:v>-31.571068139699999</c:v>
                </c:pt>
                <c:pt idx="2891">
                  <c:v>-31.513400968599999</c:v>
                </c:pt>
                <c:pt idx="2892">
                  <c:v>-31.455733797600001</c:v>
                </c:pt>
                <c:pt idx="2893">
                  <c:v>-31.3980666265</c:v>
                </c:pt>
                <c:pt idx="2894">
                  <c:v>-31.340399455499998</c:v>
                </c:pt>
                <c:pt idx="2895">
                  <c:v>-31.282732284400002</c:v>
                </c:pt>
                <c:pt idx="2896">
                  <c:v>-31.225065113399999</c:v>
                </c:pt>
                <c:pt idx="2897">
                  <c:v>-31.167397942400001</c:v>
                </c:pt>
                <c:pt idx="2898">
                  <c:v>-31.109730771300001</c:v>
                </c:pt>
                <c:pt idx="2899">
                  <c:v>-31.052063600299999</c:v>
                </c:pt>
                <c:pt idx="2900">
                  <c:v>-30.994396429199998</c:v>
                </c:pt>
                <c:pt idx="2901">
                  <c:v>-30.9367292582</c:v>
                </c:pt>
                <c:pt idx="2902">
                  <c:v>-30.879062087099999</c:v>
                </c:pt>
                <c:pt idx="2903">
                  <c:v>-30.821394916100001</c:v>
                </c:pt>
                <c:pt idx="2904">
                  <c:v>-30.763727745000001</c:v>
                </c:pt>
                <c:pt idx="2905">
                  <c:v>-30.706060573999999</c:v>
                </c:pt>
                <c:pt idx="2906">
                  <c:v>-30.648393402899998</c:v>
                </c:pt>
                <c:pt idx="2907">
                  <c:v>-30.5907262319</c:v>
                </c:pt>
                <c:pt idx="2908">
                  <c:v>-30.533059060799999</c:v>
                </c:pt>
                <c:pt idx="2909">
                  <c:v>-30.475391889800001</c:v>
                </c:pt>
                <c:pt idx="2910">
                  <c:v>-30.417724718700001</c:v>
                </c:pt>
                <c:pt idx="2911">
                  <c:v>-30.360057547699999</c:v>
                </c:pt>
                <c:pt idx="2912">
                  <c:v>-30.302390376599998</c:v>
                </c:pt>
                <c:pt idx="2913">
                  <c:v>-30.2447232056</c:v>
                </c:pt>
                <c:pt idx="2914">
                  <c:v>-30.182653236299998</c:v>
                </c:pt>
                <c:pt idx="2915">
                  <c:v>-30.118482648099999</c:v>
                </c:pt>
                <c:pt idx="2916">
                  <c:v>-30.054312059800001</c:v>
                </c:pt>
                <c:pt idx="2917">
                  <c:v>-29.990141471600001</c:v>
                </c:pt>
                <c:pt idx="2918">
                  <c:v>-29.9259708833</c:v>
                </c:pt>
                <c:pt idx="2919">
                  <c:v>-29.8618002951</c:v>
                </c:pt>
                <c:pt idx="2920">
                  <c:v>-29.797629706799999</c:v>
                </c:pt>
                <c:pt idx="2921">
                  <c:v>-29.733459118599999</c:v>
                </c:pt>
                <c:pt idx="2922">
                  <c:v>-29.669288530300001</c:v>
                </c:pt>
                <c:pt idx="2923">
                  <c:v>-29.605117942100001</c:v>
                </c:pt>
                <c:pt idx="2924">
                  <c:v>-29.5409473538</c:v>
                </c:pt>
                <c:pt idx="2925">
                  <c:v>-29.4767767656</c:v>
                </c:pt>
                <c:pt idx="2926">
                  <c:v>-29.412606177299999</c:v>
                </c:pt>
                <c:pt idx="2927">
                  <c:v>-29.348435589099999</c:v>
                </c:pt>
                <c:pt idx="2928">
                  <c:v>-29.284265000800001</c:v>
                </c:pt>
                <c:pt idx="2929">
                  <c:v>-29.220094412600002</c:v>
                </c:pt>
                <c:pt idx="2930">
                  <c:v>-29.1559238243</c:v>
                </c:pt>
                <c:pt idx="2931">
                  <c:v>-29.091753236100001</c:v>
                </c:pt>
                <c:pt idx="2932">
                  <c:v>-29.027582647799999</c:v>
                </c:pt>
                <c:pt idx="2933">
                  <c:v>-28.9634120596</c:v>
                </c:pt>
                <c:pt idx="2934">
                  <c:v>-28.899241471300002</c:v>
                </c:pt>
                <c:pt idx="2935">
                  <c:v>-28.835070883099998</c:v>
                </c:pt>
                <c:pt idx="2936">
                  <c:v>-28.770900294800001</c:v>
                </c:pt>
                <c:pt idx="2937">
                  <c:v>-28.706729706600001</c:v>
                </c:pt>
                <c:pt idx="2938">
                  <c:v>-28.64330957</c:v>
                </c:pt>
                <c:pt idx="2939">
                  <c:v>-28.5839433873</c:v>
                </c:pt>
                <c:pt idx="2940">
                  <c:v>-28.5245772046</c:v>
                </c:pt>
                <c:pt idx="2941">
                  <c:v>-28.4652110219</c:v>
                </c:pt>
                <c:pt idx="2942">
                  <c:v>-28.4058448392</c:v>
                </c:pt>
                <c:pt idx="2943">
                  <c:v>-28.346478656599999</c:v>
                </c:pt>
                <c:pt idx="2944">
                  <c:v>-28.287112473899999</c:v>
                </c:pt>
                <c:pt idx="2945">
                  <c:v>-28.227746291199999</c:v>
                </c:pt>
                <c:pt idx="2946">
                  <c:v>-28.168380108499999</c:v>
                </c:pt>
                <c:pt idx="2947">
                  <c:v>-28.109013925799999</c:v>
                </c:pt>
                <c:pt idx="2948">
                  <c:v>-28.0496477431</c:v>
                </c:pt>
                <c:pt idx="2949">
                  <c:v>-27.9902815604</c:v>
                </c:pt>
                <c:pt idx="2950">
                  <c:v>-27.9309153777</c:v>
                </c:pt>
                <c:pt idx="2951">
                  <c:v>-27.871549195</c:v>
                </c:pt>
                <c:pt idx="2952">
                  <c:v>-27.8121830123</c:v>
                </c:pt>
                <c:pt idx="2953">
                  <c:v>-27.7528168296</c:v>
                </c:pt>
                <c:pt idx="2954">
                  <c:v>-27.693450646900001</c:v>
                </c:pt>
                <c:pt idx="2955">
                  <c:v>-27.634084464299999</c:v>
                </c:pt>
                <c:pt idx="2956">
                  <c:v>-27.574718281599999</c:v>
                </c:pt>
                <c:pt idx="2957">
                  <c:v>-27.515352098899999</c:v>
                </c:pt>
                <c:pt idx="2958">
                  <c:v>-27.4559859162</c:v>
                </c:pt>
                <c:pt idx="2959">
                  <c:v>-27.3966197335</c:v>
                </c:pt>
                <c:pt idx="2960">
                  <c:v>-27.3372535508</c:v>
                </c:pt>
                <c:pt idx="2961">
                  <c:v>-27.2778873681</c:v>
                </c:pt>
                <c:pt idx="2962">
                  <c:v>-27.2185211854</c:v>
                </c:pt>
                <c:pt idx="2963">
                  <c:v>-27.1591550027</c:v>
                </c:pt>
                <c:pt idx="2964">
                  <c:v>-27.095488026200002</c:v>
                </c:pt>
                <c:pt idx="2965">
                  <c:v>-27.029280662000001</c:v>
                </c:pt>
                <c:pt idx="2966">
                  <c:v>-26.963073297699999</c:v>
                </c:pt>
                <c:pt idx="2967">
                  <c:v>-26.896865933499999</c:v>
                </c:pt>
                <c:pt idx="2968">
                  <c:v>-26.830658569200001</c:v>
                </c:pt>
                <c:pt idx="2969">
                  <c:v>-26.764451205</c:v>
                </c:pt>
                <c:pt idx="2970">
                  <c:v>-26.6982438408</c:v>
                </c:pt>
                <c:pt idx="2971">
                  <c:v>-26.632036476500001</c:v>
                </c:pt>
                <c:pt idx="2972">
                  <c:v>-26.565829112300001</c:v>
                </c:pt>
                <c:pt idx="2973">
                  <c:v>-26.499621747999999</c:v>
                </c:pt>
                <c:pt idx="2974">
                  <c:v>-26.433414383799999</c:v>
                </c:pt>
                <c:pt idx="2975">
                  <c:v>-26.367207019599999</c:v>
                </c:pt>
                <c:pt idx="2976">
                  <c:v>-26.3009996553</c:v>
                </c:pt>
                <c:pt idx="2977">
                  <c:v>-26.2347922911</c:v>
                </c:pt>
                <c:pt idx="2978">
                  <c:v>-26.168584926800001</c:v>
                </c:pt>
                <c:pt idx="2979">
                  <c:v>-26.102377562600001</c:v>
                </c:pt>
                <c:pt idx="2980">
                  <c:v>-26.036170198400001</c:v>
                </c:pt>
                <c:pt idx="2981">
                  <c:v>-25.969962834099999</c:v>
                </c:pt>
                <c:pt idx="2982">
                  <c:v>-25.903755469899998</c:v>
                </c:pt>
                <c:pt idx="2983">
                  <c:v>-25.8375481056</c:v>
                </c:pt>
                <c:pt idx="2984">
                  <c:v>-25.7713407414</c:v>
                </c:pt>
                <c:pt idx="2985">
                  <c:v>-25.705133377199999</c:v>
                </c:pt>
                <c:pt idx="2986">
                  <c:v>-25.638926012900001</c:v>
                </c:pt>
                <c:pt idx="2987">
                  <c:v>-25.5727186487</c:v>
                </c:pt>
                <c:pt idx="2988">
                  <c:v>-25.506511284399998</c:v>
                </c:pt>
                <c:pt idx="2989">
                  <c:v>-25.440303920200002</c:v>
                </c:pt>
                <c:pt idx="2990">
                  <c:v>-25.375183776899998</c:v>
                </c:pt>
                <c:pt idx="2991">
                  <c:v>-25.312893498200001</c:v>
                </c:pt>
                <c:pt idx="2992">
                  <c:v>-25.2506032195</c:v>
                </c:pt>
                <c:pt idx="2993">
                  <c:v>-25.188312940799999</c:v>
                </c:pt>
                <c:pt idx="2994">
                  <c:v>-25.126022662099999</c:v>
                </c:pt>
                <c:pt idx="2995">
                  <c:v>-25.063732383400001</c:v>
                </c:pt>
                <c:pt idx="2996">
                  <c:v>-25.001442104700001</c:v>
                </c:pt>
                <c:pt idx="2997">
                  <c:v>-24.939151826</c:v>
                </c:pt>
                <c:pt idx="2998">
                  <c:v>-24.876861547200001</c:v>
                </c:pt>
                <c:pt idx="2999">
                  <c:v>-24.8145712685</c:v>
                </c:pt>
                <c:pt idx="3000">
                  <c:v>-24.752280989799999</c:v>
                </c:pt>
                <c:pt idx="3001">
                  <c:v>-24.689990711099998</c:v>
                </c:pt>
                <c:pt idx="3002">
                  <c:v>-24.627700432400001</c:v>
                </c:pt>
                <c:pt idx="3003">
                  <c:v>-24.5654101537</c:v>
                </c:pt>
                <c:pt idx="3004">
                  <c:v>-24.503119874999999</c:v>
                </c:pt>
                <c:pt idx="3005">
                  <c:v>-24.440829596299999</c:v>
                </c:pt>
                <c:pt idx="3006">
                  <c:v>-24.378539317600001</c:v>
                </c:pt>
                <c:pt idx="3007">
                  <c:v>-24.316249038900001</c:v>
                </c:pt>
                <c:pt idx="3008">
                  <c:v>-24.2539587602</c:v>
                </c:pt>
                <c:pt idx="3009">
                  <c:v>-24.191668481499999</c:v>
                </c:pt>
                <c:pt idx="3010">
                  <c:v>-24.129378202800002</c:v>
                </c:pt>
                <c:pt idx="3011">
                  <c:v>-24.067087924100001</c:v>
                </c:pt>
                <c:pt idx="3012">
                  <c:v>-24.0047976454</c:v>
                </c:pt>
                <c:pt idx="3013">
                  <c:v>-23.942507366699999</c:v>
                </c:pt>
                <c:pt idx="3014">
                  <c:v>-23.880217087999998</c:v>
                </c:pt>
                <c:pt idx="3015">
                  <c:v>-23.813379639099999</c:v>
                </c:pt>
                <c:pt idx="3016">
                  <c:v>-23.745921565300002</c:v>
                </c:pt>
                <c:pt idx="3017">
                  <c:v>-23.678463491500001</c:v>
                </c:pt>
                <c:pt idx="3018">
                  <c:v>-23.611005417800001</c:v>
                </c:pt>
                <c:pt idx="3019">
                  <c:v>-23.543547344</c:v>
                </c:pt>
                <c:pt idx="3020">
                  <c:v>-23.476089270199999</c:v>
                </c:pt>
                <c:pt idx="3021">
                  <c:v>-23.4086311965</c:v>
                </c:pt>
                <c:pt idx="3022">
                  <c:v>-23.341173122699999</c:v>
                </c:pt>
                <c:pt idx="3023">
                  <c:v>-23.273715048900002</c:v>
                </c:pt>
                <c:pt idx="3024">
                  <c:v>-23.206256975199999</c:v>
                </c:pt>
                <c:pt idx="3025">
                  <c:v>-23.138798901400001</c:v>
                </c:pt>
                <c:pt idx="3026">
                  <c:v>-23.071340827699998</c:v>
                </c:pt>
                <c:pt idx="3027">
                  <c:v>-23.003882753900001</c:v>
                </c:pt>
                <c:pt idx="3028">
                  <c:v>-22.9364246801</c:v>
                </c:pt>
                <c:pt idx="3029">
                  <c:v>-22.868966606400001</c:v>
                </c:pt>
                <c:pt idx="3030">
                  <c:v>-22.8015085326</c:v>
                </c:pt>
                <c:pt idx="3031">
                  <c:v>-22.734050458799999</c:v>
                </c:pt>
                <c:pt idx="3032">
                  <c:v>-22.6665923851</c:v>
                </c:pt>
                <c:pt idx="3033">
                  <c:v>-22.599134311299999</c:v>
                </c:pt>
                <c:pt idx="3034">
                  <c:v>-22.531676237599999</c:v>
                </c:pt>
                <c:pt idx="3035">
                  <c:v>-22.464218163799998</c:v>
                </c:pt>
                <c:pt idx="3036">
                  <c:v>-22.396760090000001</c:v>
                </c:pt>
                <c:pt idx="3037">
                  <c:v>-22.329302016300002</c:v>
                </c:pt>
                <c:pt idx="3038">
                  <c:v>-22.261843942500001</c:v>
                </c:pt>
                <c:pt idx="3039">
                  <c:v>-22.1943858687</c:v>
                </c:pt>
                <c:pt idx="3040">
                  <c:v>-22.126927795</c:v>
                </c:pt>
                <c:pt idx="3041">
                  <c:v>-22.0648483433</c:v>
                </c:pt>
                <c:pt idx="3042">
                  <c:v>-22.003501126100002</c:v>
                </c:pt>
                <c:pt idx="3043">
                  <c:v>-21.9421539089</c:v>
                </c:pt>
                <c:pt idx="3044">
                  <c:v>-21.8808066916</c:v>
                </c:pt>
                <c:pt idx="3045">
                  <c:v>-21.819459474399999</c:v>
                </c:pt>
                <c:pt idx="3046">
                  <c:v>-21.758112257200001</c:v>
                </c:pt>
                <c:pt idx="3047">
                  <c:v>-21.696765039900001</c:v>
                </c:pt>
                <c:pt idx="3048">
                  <c:v>-21.635417822699999</c:v>
                </c:pt>
                <c:pt idx="3049">
                  <c:v>-21.574070605500001</c:v>
                </c:pt>
                <c:pt idx="3050">
                  <c:v>-21.5127233883</c:v>
                </c:pt>
                <c:pt idx="3051">
                  <c:v>-21.451376171</c:v>
                </c:pt>
                <c:pt idx="3052">
                  <c:v>-21.390028953800002</c:v>
                </c:pt>
                <c:pt idx="3053">
                  <c:v>-21.3286817366</c:v>
                </c:pt>
                <c:pt idx="3054">
                  <c:v>-21.2673345193</c:v>
                </c:pt>
                <c:pt idx="3055">
                  <c:v>-21.205987302099999</c:v>
                </c:pt>
                <c:pt idx="3056">
                  <c:v>-21.144640084900001</c:v>
                </c:pt>
                <c:pt idx="3057">
                  <c:v>-21.083292867600001</c:v>
                </c:pt>
                <c:pt idx="3058">
                  <c:v>-21.021945650399999</c:v>
                </c:pt>
                <c:pt idx="3059">
                  <c:v>-20.960598433200001</c:v>
                </c:pt>
                <c:pt idx="3060">
                  <c:v>-20.899251216</c:v>
                </c:pt>
                <c:pt idx="3061">
                  <c:v>-20.8379039987</c:v>
                </c:pt>
                <c:pt idx="3062">
                  <c:v>-20.776556781499998</c:v>
                </c:pt>
                <c:pt idx="3063">
                  <c:v>-20.7152095643</c:v>
                </c:pt>
                <c:pt idx="3064">
                  <c:v>-20.653862347</c:v>
                </c:pt>
                <c:pt idx="3065">
                  <c:v>-20.592515129799999</c:v>
                </c:pt>
                <c:pt idx="3066">
                  <c:v>-20.531167912600001</c:v>
                </c:pt>
                <c:pt idx="3067">
                  <c:v>-20.4691292481</c:v>
                </c:pt>
                <c:pt idx="3068">
                  <c:v>-20.402628326199999</c:v>
                </c:pt>
                <c:pt idx="3069">
                  <c:v>-20.336127404399999</c:v>
                </c:pt>
                <c:pt idx="3070">
                  <c:v>-20.2696264826</c:v>
                </c:pt>
                <c:pt idx="3071">
                  <c:v>-20.203125560699998</c:v>
                </c:pt>
                <c:pt idx="3072">
                  <c:v>-20.136624638899999</c:v>
                </c:pt>
                <c:pt idx="3073">
                  <c:v>-20.070123717000001</c:v>
                </c:pt>
                <c:pt idx="3074">
                  <c:v>-20.003622795199998</c:v>
                </c:pt>
                <c:pt idx="3075">
                  <c:v>-19.937121873399999</c:v>
                </c:pt>
                <c:pt idx="3076">
                  <c:v>-19.870620951500001</c:v>
                </c:pt>
                <c:pt idx="3077">
                  <c:v>-19.804120029700002</c:v>
                </c:pt>
                <c:pt idx="3078">
                  <c:v>-19.737619107800001</c:v>
                </c:pt>
                <c:pt idx="3079">
                  <c:v>-19.671118186000001</c:v>
                </c:pt>
                <c:pt idx="3080">
                  <c:v>-19.604617264200002</c:v>
                </c:pt>
                <c:pt idx="3081">
                  <c:v>-19.5381163423</c:v>
                </c:pt>
                <c:pt idx="3082">
                  <c:v>-19.471615420500001</c:v>
                </c:pt>
                <c:pt idx="3083">
                  <c:v>-19.4051144986</c:v>
                </c:pt>
                <c:pt idx="3084">
                  <c:v>-19.3386135768</c:v>
                </c:pt>
                <c:pt idx="3085">
                  <c:v>-19.272112655000001</c:v>
                </c:pt>
                <c:pt idx="3086">
                  <c:v>-19.2056117331</c:v>
                </c:pt>
                <c:pt idx="3087">
                  <c:v>-19.1391108113</c:v>
                </c:pt>
                <c:pt idx="3088">
                  <c:v>-19.072609889399999</c:v>
                </c:pt>
                <c:pt idx="3089">
                  <c:v>-19.006108967599999</c:v>
                </c:pt>
                <c:pt idx="3090">
                  <c:v>-18.9396080458</c:v>
                </c:pt>
                <c:pt idx="3091">
                  <c:v>-18.873107123899999</c:v>
                </c:pt>
                <c:pt idx="3092">
                  <c:v>-18.810037551200001</c:v>
                </c:pt>
                <c:pt idx="3093">
                  <c:v>-18.750408975700001</c:v>
                </c:pt>
                <c:pt idx="3094">
                  <c:v>-18.690780400200001</c:v>
                </c:pt>
                <c:pt idx="3095">
                  <c:v>-18.6311518246</c:v>
                </c:pt>
                <c:pt idx="3096">
                  <c:v>-18.5715232491</c:v>
                </c:pt>
                <c:pt idx="3097">
                  <c:v>-18.511894673499999</c:v>
                </c:pt>
                <c:pt idx="3098">
                  <c:v>-18.452266097999999</c:v>
                </c:pt>
                <c:pt idx="3099">
                  <c:v>-18.392637522499999</c:v>
                </c:pt>
                <c:pt idx="3100">
                  <c:v>-18.333008946900001</c:v>
                </c:pt>
                <c:pt idx="3101">
                  <c:v>-18.273380371399998</c:v>
                </c:pt>
                <c:pt idx="3102">
                  <c:v>-18.213751795899999</c:v>
                </c:pt>
                <c:pt idx="3103">
                  <c:v>-18.154123220300001</c:v>
                </c:pt>
                <c:pt idx="3104">
                  <c:v>-18.094494644800001</c:v>
                </c:pt>
                <c:pt idx="3105">
                  <c:v>-18.0348660692</c:v>
                </c:pt>
                <c:pt idx="3106">
                  <c:v>-17.9752374937</c:v>
                </c:pt>
                <c:pt idx="3107">
                  <c:v>-17.9156089182</c:v>
                </c:pt>
                <c:pt idx="3108">
                  <c:v>-17.855980342599999</c:v>
                </c:pt>
                <c:pt idx="3109">
                  <c:v>-17.796351767099999</c:v>
                </c:pt>
                <c:pt idx="3110">
                  <c:v>-17.736723191599999</c:v>
                </c:pt>
                <c:pt idx="3111">
                  <c:v>-17.677094616000002</c:v>
                </c:pt>
                <c:pt idx="3112">
                  <c:v>-17.617466040499998</c:v>
                </c:pt>
                <c:pt idx="3113">
                  <c:v>-17.5578374649</c:v>
                </c:pt>
                <c:pt idx="3114">
                  <c:v>-17.498208889400001</c:v>
                </c:pt>
                <c:pt idx="3115">
                  <c:v>-17.438580313900001</c:v>
                </c:pt>
                <c:pt idx="3116">
                  <c:v>-17.3789517383</c:v>
                </c:pt>
                <c:pt idx="3117">
                  <c:v>-17.3193231628</c:v>
                </c:pt>
                <c:pt idx="3118">
                  <c:v>-17.2596945873</c:v>
                </c:pt>
                <c:pt idx="3119">
                  <c:v>-17.199972797800001</c:v>
                </c:pt>
                <c:pt idx="3120">
                  <c:v>-17.1383112376</c:v>
                </c:pt>
                <c:pt idx="3121">
                  <c:v>-17.076649677399999</c:v>
                </c:pt>
                <c:pt idx="3122">
                  <c:v>-17.0149881171</c:v>
                </c:pt>
                <c:pt idx="3123">
                  <c:v>-16.953326556899999</c:v>
                </c:pt>
                <c:pt idx="3124">
                  <c:v>-16.891664996700001</c:v>
                </c:pt>
                <c:pt idx="3125">
                  <c:v>-16.8300034365</c:v>
                </c:pt>
                <c:pt idx="3126">
                  <c:v>-16.768341876299999</c:v>
                </c:pt>
                <c:pt idx="3127">
                  <c:v>-16.706680316</c:v>
                </c:pt>
                <c:pt idx="3128">
                  <c:v>-16.645018755799999</c:v>
                </c:pt>
                <c:pt idx="3129">
                  <c:v>-16.583357195600001</c:v>
                </c:pt>
                <c:pt idx="3130">
                  <c:v>-16.5216956354</c:v>
                </c:pt>
                <c:pt idx="3131">
                  <c:v>-16.460034075199999</c:v>
                </c:pt>
                <c:pt idx="3132">
                  <c:v>-16.3983725149</c:v>
                </c:pt>
                <c:pt idx="3133">
                  <c:v>-16.336710954699999</c:v>
                </c:pt>
                <c:pt idx="3134">
                  <c:v>-16.275049394500002</c:v>
                </c:pt>
                <c:pt idx="3135">
                  <c:v>-16.213387834300001</c:v>
                </c:pt>
                <c:pt idx="3136">
                  <c:v>-16.1517262741</c:v>
                </c:pt>
                <c:pt idx="3137">
                  <c:v>-16.0900647138</c:v>
                </c:pt>
                <c:pt idx="3138">
                  <c:v>-16.028403153599999</c:v>
                </c:pt>
                <c:pt idx="3139">
                  <c:v>-15.9667415934</c:v>
                </c:pt>
                <c:pt idx="3140">
                  <c:v>-15.905080033200001</c:v>
                </c:pt>
                <c:pt idx="3141">
                  <c:v>-15.843418473</c:v>
                </c:pt>
                <c:pt idx="3142">
                  <c:v>-15.781756912800001</c:v>
                </c:pt>
                <c:pt idx="3143">
                  <c:v>-15.7200953525</c:v>
                </c:pt>
                <c:pt idx="3144">
                  <c:v>-15.6584337923</c:v>
                </c:pt>
                <c:pt idx="3145">
                  <c:v>-15.596772232099999</c:v>
                </c:pt>
                <c:pt idx="3146">
                  <c:v>-15.5351106719</c:v>
                </c:pt>
                <c:pt idx="3147">
                  <c:v>-15.473449111700001</c:v>
                </c:pt>
                <c:pt idx="3148">
                  <c:v>-15.4117875514</c:v>
                </c:pt>
                <c:pt idx="3149">
                  <c:v>-15.354065201599999</c:v>
                </c:pt>
                <c:pt idx="3150">
                  <c:v>-15.29737665</c:v>
                </c:pt>
                <c:pt idx="3151">
                  <c:v>-15.2406880984</c:v>
                </c:pt>
                <c:pt idx="3152">
                  <c:v>-15.183999546700001</c:v>
                </c:pt>
                <c:pt idx="3153">
                  <c:v>-15.1273109951</c:v>
                </c:pt>
                <c:pt idx="3154">
                  <c:v>-15.0706224435</c:v>
                </c:pt>
                <c:pt idx="3155">
                  <c:v>-15.013933891900001</c:v>
                </c:pt>
                <c:pt idx="3156">
                  <c:v>-14.9572453403</c:v>
                </c:pt>
                <c:pt idx="3157">
                  <c:v>-14.900556788599999</c:v>
                </c:pt>
                <c:pt idx="3158">
                  <c:v>-14.843868237000001</c:v>
                </c:pt>
                <c:pt idx="3159">
                  <c:v>-14.7871796854</c:v>
                </c:pt>
                <c:pt idx="3160">
                  <c:v>-14.730491133799999</c:v>
                </c:pt>
                <c:pt idx="3161">
                  <c:v>-14.6738025821</c:v>
                </c:pt>
                <c:pt idx="3162">
                  <c:v>-14.6171140305</c:v>
                </c:pt>
                <c:pt idx="3163">
                  <c:v>-14.560425478899999</c:v>
                </c:pt>
                <c:pt idx="3164">
                  <c:v>-14.5037369273</c:v>
                </c:pt>
                <c:pt idx="3165">
                  <c:v>-14.4470483757</c:v>
                </c:pt>
                <c:pt idx="3166">
                  <c:v>-14.390359824000001</c:v>
                </c:pt>
                <c:pt idx="3167">
                  <c:v>-14.3336712724</c:v>
                </c:pt>
                <c:pt idx="3168">
                  <c:v>-14.277329936599999</c:v>
                </c:pt>
                <c:pt idx="3169">
                  <c:v>-14.2232532599</c:v>
                </c:pt>
                <c:pt idx="3170">
                  <c:v>-14.169176583200001</c:v>
                </c:pt>
                <c:pt idx="3171">
                  <c:v>-14.115099906499999</c:v>
                </c:pt>
                <c:pt idx="3172">
                  <c:v>-14.0610232298</c:v>
                </c:pt>
                <c:pt idx="3173">
                  <c:v>-14.006946553100001</c:v>
                </c:pt>
                <c:pt idx="3174">
                  <c:v>-13.952869876399999</c:v>
                </c:pt>
                <c:pt idx="3175">
                  <c:v>-13.8987931997</c:v>
                </c:pt>
                <c:pt idx="3176">
                  <c:v>-13.844716523000001</c:v>
                </c:pt>
                <c:pt idx="3177">
                  <c:v>-13.7906398463</c:v>
                </c:pt>
                <c:pt idx="3178">
                  <c:v>-13.7365631696</c:v>
                </c:pt>
                <c:pt idx="3179">
                  <c:v>-13.682486492900001</c:v>
                </c:pt>
                <c:pt idx="3180">
                  <c:v>-13.6284098162</c:v>
                </c:pt>
                <c:pt idx="3181">
                  <c:v>-13.5743331395</c:v>
                </c:pt>
                <c:pt idx="3182">
                  <c:v>-13.520256462800001</c:v>
                </c:pt>
                <c:pt idx="3183">
                  <c:v>-13.4661797861</c:v>
                </c:pt>
                <c:pt idx="3184">
                  <c:v>-13.4121031094</c:v>
                </c:pt>
                <c:pt idx="3185">
                  <c:v>-13.358026432699999</c:v>
                </c:pt>
                <c:pt idx="3186">
                  <c:v>-13.303949756</c:v>
                </c:pt>
                <c:pt idx="3187">
                  <c:v>-13.2498730793</c:v>
                </c:pt>
                <c:pt idx="3188">
                  <c:v>-13.195796402699999</c:v>
                </c:pt>
                <c:pt idx="3189">
                  <c:v>-13.141719726</c:v>
                </c:pt>
                <c:pt idx="3190">
                  <c:v>-13.0876430493</c:v>
                </c:pt>
                <c:pt idx="3191">
                  <c:v>-13.033566372599999</c:v>
                </c:pt>
                <c:pt idx="3192">
                  <c:v>-12.9794896959</c:v>
                </c:pt>
                <c:pt idx="3193">
                  <c:v>-12.925413019200001</c:v>
                </c:pt>
                <c:pt idx="3194">
                  <c:v>-12.871336342499999</c:v>
                </c:pt>
                <c:pt idx="3195">
                  <c:v>-12.8172596658</c:v>
                </c:pt>
                <c:pt idx="3196">
                  <c:v>-12.763182989100001</c:v>
                </c:pt>
                <c:pt idx="3197">
                  <c:v>-12.709106312399999</c:v>
                </c:pt>
                <c:pt idx="3198">
                  <c:v>-12.6550296357</c:v>
                </c:pt>
                <c:pt idx="3199">
                  <c:v>-12.600952959000001</c:v>
                </c:pt>
                <c:pt idx="3200">
                  <c:v>-12.5468762823</c:v>
                </c:pt>
                <c:pt idx="3201">
                  <c:v>-12.4927996056</c:v>
                </c:pt>
                <c:pt idx="3202">
                  <c:v>-12.438722928900001</c:v>
                </c:pt>
                <c:pt idx="3203">
                  <c:v>-12.3846462522</c:v>
                </c:pt>
                <c:pt idx="3204">
                  <c:v>-12.3305695755</c:v>
                </c:pt>
                <c:pt idx="3205">
                  <c:v>-12.276492898800001</c:v>
                </c:pt>
                <c:pt idx="3206">
                  <c:v>-12.2224162221</c:v>
                </c:pt>
                <c:pt idx="3207">
                  <c:v>-12.1683395454</c:v>
                </c:pt>
                <c:pt idx="3208">
                  <c:v>-12.114262868699999</c:v>
                </c:pt>
                <c:pt idx="3209">
                  <c:v>-12.060186192</c:v>
                </c:pt>
                <c:pt idx="3210">
                  <c:v>-12.0061095154</c:v>
                </c:pt>
                <c:pt idx="3211">
                  <c:v>-11.952032838699999</c:v>
                </c:pt>
                <c:pt idx="3212">
                  <c:v>-11.897956162</c:v>
                </c:pt>
                <c:pt idx="3213">
                  <c:v>-11.8438794853</c:v>
                </c:pt>
                <c:pt idx="3214">
                  <c:v>-11.789802808599999</c:v>
                </c:pt>
                <c:pt idx="3215">
                  <c:v>-11.7390617791</c:v>
                </c:pt>
                <c:pt idx="3216">
                  <c:v>-11.689655008400001</c:v>
                </c:pt>
                <c:pt idx="3217">
                  <c:v>-11.6402482378</c:v>
                </c:pt>
                <c:pt idx="3218">
                  <c:v>-11.590841467200001</c:v>
                </c:pt>
                <c:pt idx="3219">
                  <c:v>-11.5414346965</c:v>
                </c:pt>
                <c:pt idx="3220">
                  <c:v>-11.4920279259</c:v>
                </c:pt>
                <c:pt idx="3221">
                  <c:v>-11.442621155299999</c:v>
                </c:pt>
                <c:pt idx="3222">
                  <c:v>-11.3932143846</c:v>
                </c:pt>
                <c:pt idx="3223">
                  <c:v>-11.343807613999999</c:v>
                </c:pt>
                <c:pt idx="3224">
                  <c:v>-11.2944008434</c:v>
                </c:pt>
                <c:pt idx="3225">
                  <c:v>-11.244994072700001</c:v>
                </c:pt>
                <c:pt idx="3226">
                  <c:v>-11.1955873021</c:v>
                </c:pt>
                <c:pt idx="3227">
                  <c:v>-11.146180531500001</c:v>
                </c:pt>
                <c:pt idx="3228">
                  <c:v>-11.0967737608</c:v>
                </c:pt>
                <c:pt idx="3229">
                  <c:v>-11.0473669902</c:v>
                </c:pt>
                <c:pt idx="3230">
                  <c:v>-10.997960219599999</c:v>
                </c:pt>
                <c:pt idx="3231">
                  <c:v>-10.9485534489</c:v>
                </c:pt>
                <c:pt idx="3232">
                  <c:v>-10.899146678299999</c:v>
                </c:pt>
                <c:pt idx="3233">
                  <c:v>-10.8497399076</c:v>
                </c:pt>
                <c:pt idx="3234">
                  <c:v>-10.800333137000001</c:v>
                </c:pt>
                <c:pt idx="3235">
                  <c:v>-10.7509263664</c:v>
                </c:pt>
                <c:pt idx="3236">
                  <c:v>-10.701519595700001</c:v>
                </c:pt>
                <c:pt idx="3237">
                  <c:v>-10.6521128251</c:v>
                </c:pt>
                <c:pt idx="3238">
                  <c:v>-10.6027060545</c:v>
                </c:pt>
                <c:pt idx="3239">
                  <c:v>-10.553299283799999</c:v>
                </c:pt>
                <c:pt idx="3240">
                  <c:v>-10.5038925132</c:v>
                </c:pt>
                <c:pt idx="3241">
                  <c:v>-10.454485742599999</c:v>
                </c:pt>
                <c:pt idx="3242">
                  <c:v>-10.4050789719</c:v>
                </c:pt>
                <c:pt idx="3243">
                  <c:v>-10.355672201300001</c:v>
                </c:pt>
                <c:pt idx="3244">
                  <c:v>-10.3062654307</c:v>
                </c:pt>
                <c:pt idx="3245">
                  <c:v>-10.256858660000001</c:v>
                </c:pt>
                <c:pt idx="3246">
                  <c:v>-10.2074518894</c:v>
                </c:pt>
                <c:pt idx="3247">
                  <c:v>-10.1580451188</c:v>
                </c:pt>
                <c:pt idx="3248">
                  <c:v>-10.1086383481</c:v>
                </c:pt>
                <c:pt idx="3249">
                  <c:v>-10.0592315775</c:v>
                </c:pt>
                <c:pt idx="3250">
                  <c:v>-10.009824806899999</c:v>
                </c:pt>
                <c:pt idx="3251">
                  <c:v>-9.9604180362299992</c:v>
                </c:pt>
                <c:pt idx="3252">
                  <c:v>-9.9110112655999991</c:v>
                </c:pt>
                <c:pt idx="3253">
                  <c:v>-9.8616044949599999</c:v>
                </c:pt>
                <c:pt idx="3254">
                  <c:v>-9.8121977243299998</c:v>
                </c:pt>
                <c:pt idx="3255">
                  <c:v>-9.7627909536999997</c:v>
                </c:pt>
                <c:pt idx="3256">
                  <c:v>-9.7133841830600005</c:v>
                </c:pt>
                <c:pt idx="3257">
                  <c:v>-9.6639774124300004</c:v>
                </c:pt>
                <c:pt idx="3258">
                  <c:v>-9.6145706417899994</c:v>
                </c:pt>
                <c:pt idx="3259">
                  <c:v>-9.5651638711599993</c:v>
                </c:pt>
                <c:pt idx="3260">
                  <c:v>-9.5197768641200007</c:v>
                </c:pt>
                <c:pt idx="3261">
                  <c:v>-9.4747989342899999</c:v>
                </c:pt>
                <c:pt idx="3262">
                  <c:v>-9.4298210044600008</c:v>
                </c:pt>
                <c:pt idx="3263">
                  <c:v>-9.38484307463</c:v>
                </c:pt>
                <c:pt idx="3264">
                  <c:v>-9.3398651447999992</c:v>
                </c:pt>
                <c:pt idx="3265">
                  <c:v>-9.2948872149599993</c:v>
                </c:pt>
                <c:pt idx="3266">
                  <c:v>-9.2499092851300002</c:v>
                </c:pt>
                <c:pt idx="3267">
                  <c:v>-9.2049313552999994</c:v>
                </c:pt>
                <c:pt idx="3268">
                  <c:v>-9.1599534254700004</c:v>
                </c:pt>
                <c:pt idx="3269">
                  <c:v>-9.1149754956399995</c:v>
                </c:pt>
                <c:pt idx="3270">
                  <c:v>-9.0699975658100005</c:v>
                </c:pt>
                <c:pt idx="3271">
                  <c:v>-9.0250196359700006</c:v>
                </c:pt>
                <c:pt idx="3272">
                  <c:v>-8.9800417061399997</c:v>
                </c:pt>
                <c:pt idx="3273">
                  <c:v>-8.9350637763100007</c:v>
                </c:pt>
                <c:pt idx="3274">
                  <c:v>-8.8900858464799999</c:v>
                </c:pt>
                <c:pt idx="3275">
                  <c:v>-8.8451079166500008</c:v>
                </c:pt>
                <c:pt idx="3276">
                  <c:v>-8.80012998682</c:v>
                </c:pt>
                <c:pt idx="3277">
                  <c:v>-8.7551520569899992</c:v>
                </c:pt>
                <c:pt idx="3278">
                  <c:v>-8.7117031025900005</c:v>
                </c:pt>
                <c:pt idx="3279">
                  <c:v>-8.6703321521000003</c:v>
                </c:pt>
                <c:pt idx="3280">
                  <c:v>-8.6289612016100001</c:v>
                </c:pt>
                <c:pt idx="3281">
                  <c:v>-8.58759025112</c:v>
                </c:pt>
                <c:pt idx="3282">
                  <c:v>-8.5462193006200007</c:v>
                </c:pt>
                <c:pt idx="3283">
                  <c:v>-8.5048483501300005</c:v>
                </c:pt>
                <c:pt idx="3284">
                  <c:v>-8.4634773996400003</c:v>
                </c:pt>
                <c:pt idx="3285">
                  <c:v>-8.4221064491500002</c:v>
                </c:pt>
                <c:pt idx="3286">
                  <c:v>-8.38073549866</c:v>
                </c:pt>
                <c:pt idx="3287">
                  <c:v>-8.3393645481600007</c:v>
                </c:pt>
                <c:pt idx="3288">
                  <c:v>-8.2979935976700006</c:v>
                </c:pt>
                <c:pt idx="3289">
                  <c:v>-8.2566226471800004</c:v>
                </c:pt>
                <c:pt idx="3290">
                  <c:v>-8.2152516966900002</c:v>
                </c:pt>
                <c:pt idx="3291">
                  <c:v>-8.1738807462</c:v>
                </c:pt>
                <c:pt idx="3292">
                  <c:v>-8.1325097957000008</c:v>
                </c:pt>
                <c:pt idx="3293">
                  <c:v>-8.0911388452100006</c:v>
                </c:pt>
                <c:pt idx="3294">
                  <c:v>-8.0497678947200004</c:v>
                </c:pt>
                <c:pt idx="3295">
                  <c:v>-8.0083969442300003</c:v>
                </c:pt>
                <c:pt idx="3296">
                  <c:v>-7.9670259937300001</c:v>
                </c:pt>
                <c:pt idx="3297">
                  <c:v>-7.9256550432399999</c:v>
                </c:pt>
                <c:pt idx="3298">
                  <c:v>-7.8842840927499998</c:v>
                </c:pt>
                <c:pt idx="3299">
                  <c:v>-7.8429131422599996</c:v>
                </c:pt>
                <c:pt idx="3300">
                  <c:v>-7.8015421917700003</c:v>
                </c:pt>
                <c:pt idx="3301">
                  <c:v>-7.7601712412700001</c:v>
                </c:pt>
                <c:pt idx="3302">
                  <c:v>-7.71880029078</c:v>
                </c:pt>
                <c:pt idx="3303">
                  <c:v>-7.6774293402899998</c:v>
                </c:pt>
                <c:pt idx="3304">
                  <c:v>-7.6360583897999996</c:v>
                </c:pt>
                <c:pt idx="3305">
                  <c:v>-7.5946874393000003</c:v>
                </c:pt>
                <c:pt idx="3306">
                  <c:v>-7.5533164888100002</c:v>
                </c:pt>
                <c:pt idx="3307">
                  <c:v>-7.5142394837399999</c:v>
                </c:pt>
                <c:pt idx="3308">
                  <c:v>-7.4759459282999998</c:v>
                </c:pt>
                <c:pt idx="3309">
                  <c:v>-7.4376523728499997</c:v>
                </c:pt>
                <c:pt idx="3310">
                  <c:v>-7.3993588173999996</c:v>
                </c:pt>
                <c:pt idx="3311">
                  <c:v>-7.3610652619600003</c:v>
                </c:pt>
                <c:pt idx="3312">
                  <c:v>-7.3227717065100002</c:v>
                </c:pt>
                <c:pt idx="3313">
                  <c:v>-7.2844781510600001</c:v>
                </c:pt>
                <c:pt idx="3314">
                  <c:v>-7.2461845956199999</c:v>
                </c:pt>
                <c:pt idx="3315">
                  <c:v>-7.2078910401699998</c:v>
                </c:pt>
                <c:pt idx="3316">
                  <c:v>-7.1695974847299997</c:v>
                </c:pt>
                <c:pt idx="3317">
                  <c:v>-7.1313039292799996</c:v>
                </c:pt>
                <c:pt idx="3318">
                  <c:v>-7.0930103738300003</c:v>
                </c:pt>
                <c:pt idx="3319">
                  <c:v>-7.0547168183900002</c:v>
                </c:pt>
                <c:pt idx="3320">
                  <c:v>-7.0164232629400001</c:v>
                </c:pt>
                <c:pt idx="3321">
                  <c:v>-6.9781297074899999</c:v>
                </c:pt>
                <c:pt idx="3322">
                  <c:v>-6.9398361520499998</c:v>
                </c:pt>
                <c:pt idx="3323">
                  <c:v>-6.9015425965999997</c:v>
                </c:pt>
                <c:pt idx="3324">
                  <c:v>-6.8632490411499996</c:v>
                </c:pt>
                <c:pt idx="3325">
                  <c:v>-6.8249554857100003</c:v>
                </c:pt>
                <c:pt idx="3326">
                  <c:v>-6.7866619302600002</c:v>
                </c:pt>
                <c:pt idx="3327">
                  <c:v>-6.7483683748100001</c:v>
                </c:pt>
                <c:pt idx="3328">
                  <c:v>-6.7100748193699999</c:v>
                </c:pt>
                <c:pt idx="3329">
                  <c:v>-6.6717812639199998</c:v>
                </c:pt>
                <c:pt idx="3330">
                  <c:v>-6.6334877084799997</c:v>
                </c:pt>
                <c:pt idx="3331">
                  <c:v>-6.5951941530299996</c:v>
                </c:pt>
                <c:pt idx="3332">
                  <c:v>-6.55851449654</c:v>
                </c:pt>
                <c:pt idx="3333">
                  <c:v>-6.5242679059800004</c:v>
                </c:pt>
                <c:pt idx="3334">
                  <c:v>-6.4900213154199999</c:v>
                </c:pt>
                <c:pt idx="3335">
                  <c:v>-6.4557747248500004</c:v>
                </c:pt>
                <c:pt idx="3336">
                  <c:v>-6.4215281342899999</c:v>
                </c:pt>
                <c:pt idx="3337">
                  <c:v>-6.3872815437300003</c:v>
                </c:pt>
                <c:pt idx="3338">
                  <c:v>-6.3530349531599999</c:v>
                </c:pt>
                <c:pt idx="3339">
                  <c:v>-6.3187883626000003</c:v>
                </c:pt>
                <c:pt idx="3340">
                  <c:v>-6.2845417720399999</c:v>
                </c:pt>
                <c:pt idx="3341">
                  <c:v>-6.2502951814700003</c:v>
                </c:pt>
                <c:pt idx="3342">
                  <c:v>-6.2160485909099998</c:v>
                </c:pt>
                <c:pt idx="3343">
                  <c:v>-6.1818020003500003</c:v>
                </c:pt>
                <c:pt idx="3344">
                  <c:v>-6.1475554097799998</c:v>
                </c:pt>
                <c:pt idx="3345">
                  <c:v>-6.1133088192200002</c:v>
                </c:pt>
                <c:pt idx="3346">
                  <c:v>-6.0790622286599998</c:v>
                </c:pt>
                <c:pt idx="3347">
                  <c:v>-6.0448156380900002</c:v>
                </c:pt>
                <c:pt idx="3348">
                  <c:v>-6.0105690475299998</c:v>
                </c:pt>
                <c:pt idx="3349">
                  <c:v>-5.9763224569700002</c:v>
                </c:pt>
                <c:pt idx="3350">
                  <c:v>-5.9420758663999997</c:v>
                </c:pt>
                <c:pt idx="3351">
                  <c:v>-5.9078292758400002</c:v>
                </c:pt>
                <c:pt idx="3352">
                  <c:v>-5.8735826852799997</c:v>
                </c:pt>
                <c:pt idx="3353">
                  <c:v>-5.8393360947100001</c:v>
                </c:pt>
                <c:pt idx="3354">
                  <c:v>-5.8050895041499997</c:v>
                </c:pt>
                <c:pt idx="3355">
                  <c:v>-5.7708429135800001</c:v>
                </c:pt>
                <c:pt idx="3356">
                  <c:v>-5.7365963230199997</c:v>
                </c:pt>
                <c:pt idx="3357">
                  <c:v>-5.7032505140099996</c:v>
                </c:pt>
                <c:pt idx="3358">
                  <c:v>-5.6718184245899996</c:v>
                </c:pt>
                <c:pt idx="3359">
                  <c:v>-5.6403863351599997</c:v>
                </c:pt>
                <c:pt idx="3360">
                  <c:v>-5.6089542457399997</c:v>
                </c:pt>
                <c:pt idx="3361">
                  <c:v>-5.5775221563099997</c:v>
                </c:pt>
                <c:pt idx="3362">
                  <c:v>-5.5460900668899997</c:v>
                </c:pt>
                <c:pt idx="3363">
                  <c:v>-5.5146579774599997</c:v>
                </c:pt>
                <c:pt idx="3364">
                  <c:v>-5.4832258880399998</c:v>
                </c:pt>
                <c:pt idx="3365">
                  <c:v>-5.4517937986099998</c:v>
                </c:pt>
                <c:pt idx="3366">
                  <c:v>-5.4203617091899998</c:v>
                </c:pt>
                <c:pt idx="3367">
                  <c:v>-5.3889296197599998</c:v>
                </c:pt>
                <c:pt idx="3368">
                  <c:v>-5.3574975303299999</c:v>
                </c:pt>
                <c:pt idx="3369">
                  <c:v>-5.3260654409099999</c:v>
                </c:pt>
                <c:pt idx="3370">
                  <c:v>-5.2946333514799999</c:v>
                </c:pt>
                <c:pt idx="3371">
                  <c:v>-5.2632012620599999</c:v>
                </c:pt>
                <c:pt idx="3372">
                  <c:v>-5.23176917263</c:v>
                </c:pt>
                <c:pt idx="3373">
                  <c:v>-5.20033708321</c:v>
                </c:pt>
                <c:pt idx="3374">
                  <c:v>-5.16890499378</c:v>
                </c:pt>
                <c:pt idx="3375">
                  <c:v>-5.13747290436</c:v>
                </c:pt>
                <c:pt idx="3376">
                  <c:v>-5.1060408149300001</c:v>
                </c:pt>
                <c:pt idx="3377">
                  <c:v>-5.0746087255100001</c:v>
                </c:pt>
                <c:pt idx="3378">
                  <c:v>-5.0431766360800001</c:v>
                </c:pt>
                <c:pt idx="3379">
                  <c:v>-5.0117445466500001</c:v>
                </c:pt>
                <c:pt idx="3380">
                  <c:v>-4.9803124572300002</c:v>
                </c:pt>
                <c:pt idx="3381">
                  <c:v>-4.9523844394600003</c:v>
                </c:pt>
                <c:pt idx="3382">
                  <c:v>-4.9247184692800001</c:v>
                </c:pt>
                <c:pt idx="3383">
                  <c:v>-4.8970524991</c:v>
                </c:pt>
                <c:pt idx="3384">
                  <c:v>-4.8693865289299998</c:v>
                </c:pt>
                <c:pt idx="3385">
                  <c:v>-4.8417205587499996</c:v>
                </c:pt>
                <c:pt idx="3386">
                  <c:v>-4.8140545885700003</c:v>
                </c:pt>
                <c:pt idx="3387">
                  <c:v>-4.7863886183900002</c:v>
                </c:pt>
                <c:pt idx="3388">
                  <c:v>-4.75872264822</c:v>
                </c:pt>
                <c:pt idx="3389">
                  <c:v>-4.7310566780399999</c:v>
                </c:pt>
                <c:pt idx="3390">
                  <c:v>-4.7033907078599997</c:v>
                </c:pt>
                <c:pt idx="3391">
                  <c:v>-4.6757247376900004</c:v>
                </c:pt>
                <c:pt idx="3392">
                  <c:v>-4.6480587675100002</c:v>
                </c:pt>
                <c:pt idx="3393">
                  <c:v>-4.6203927973300001</c:v>
                </c:pt>
                <c:pt idx="3394">
                  <c:v>-4.5927268271499999</c:v>
                </c:pt>
                <c:pt idx="3395">
                  <c:v>-4.5650608569799997</c:v>
                </c:pt>
                <c:pt idx="3396">
                  <c:v>-4.5373948867999996</c:v>
                </c:pt>
                <c:pt idx="3397">
                  <c:v>-4.5097289166200003</c:v>
                </c:pt>
                <c:pt idx="3398">
                  <c:v>-4.4820629464500001</c:v>
                </c:pt>
                <c:pt idx="3399">
                  <c:v>-4.45439697627</c:v>
                </c:pt>
                <c:pt idx="3400">
                  <c:v>-4.4267310060899998</c:v>
                </c:pt>
                <c:pt idx="3401">
                  <c:v>-4.3990650359099996</c:v>
                </c:pt>
                <c:pt idx="3402">
                  <c:v>-4.3713990657400004</c:v>
                </c:pt>
                <c:pt idx="3403">
                  <c:v>-4.3437330955600002</c:v>
                </c:pt>
                <c:pt idx="3404">
                  <c:v>-4.31606712538</c:v>
                </c:pt>
                <c:pt idx="3405">
                  <c:v>-4.2884011552099999</c:v>
                </c:pt>
                <c:pt idx="3406">
                  <c:v>-4.2607351850299997</c:v>
                </c:pt>
                <c:pt idx="3407">
                  <c:v>-4.2332107786800002</c:v>
                </c:pt>
                <c:pt idx="3408">
                  <c:v>-4.2086455076</c:v>
                </c:pt>
                <c:pt idx="3409">
                  <c:v>-4.1840802365199998</c:v>
                </c:pt>
                <c:pt idx="3410">
                  <c:v>-4.1595149654399997</c:v>
                </c:pt>
                <c:pt idx="3411">
                  <c:v>-4.1349496943600004</c:v>
                </c:pt>
                <c:pt idx="3412">
                  <c:v>-4.1103844232800002</c:v>
                </c:pt>
                <c:pt idx="3413">
                  <c:v>-4.0858191522</c:v>
                </c:pt>
                <c:pt idx="3414">
                  <c:v>-4.0612538811099999</c:v>
                </c:pt>
                <c:pt idx="3415">
                  <c:v>-4.0366886100299997</c:v>
                </c:pt>
                <c:pt idx="3416">
                  <c:v>-4.0121233389500004</c:v>
                </c:pt>
                <c:pt idx="3417">
                  <c:v>-3.9875580678699998</c:v>
                </c:pt>
                <c:pt idx="3418">
                  <c:v>-3.96299279679</c:v>
                </c:pt>
                <c:pt idx="3419">
                  <c:v>-3.9384275257099999</c:v>
                </c:pt>
                <c:pt idx="3420">
                  <c:v>-3.9138622546300001</c:v>
                </c:pt>
                <c:pt idx="3421">
                  <c:v>-3.88929698355</c:v>
                </c:pt>
                <c:pt idx="3422">
                  <c:v>-3.8647317124699998</c:v>
                </c:pt>
                <c:pt idx="3423">
                  <c:v>-3.8401664413900001</c:v>
                </c:pt>
                <c:pt idx="3424">
                  <c:v>-3.8156011703099999</c:v>
                </c:pt>
                <c:pt idx="3425">
                  <c:v>-3.7910358992300002</c:v>
                </c:pt>
                <c:pt idx="3426">
                  <c:v>-3.76647062815</c:v>
                </c:pt>
                <c:pt idx="3427">
                  <c:v>-3.7419053570699998</c:v>
                </c:pt>
                <c:pt idx="3428">
                  <c:v>-3.7173400859900001</c:v>
                </c:pt>
                <c:pt idx="3429">
                  <c:v>-3.6927748149099999</c:v>
                </c:pt>
                <c:pt idx="3430">
                  <c:v>-3.6682095438300002</c:v>
                </c:pt>
                <c:pt idx="3431">
                  <c:v>-3.64426998212</c:v>
                </c:pt>
                <c:pt idx="3432">
                  <c:v>-3.6220235165100001</c:v>
                </c:pt>
                <c:pt idx="3433">
                  <c:v>-3.5997770509000002</c:v>
                </c:pt>
                <c:pt idx="3434">
                  <c:v>-3.5775305852899999</c:v>
                </c:pt>
                <c:pt idx="3435">
                  <c:v>-3.55528411968</c:v>
                </c:pt>
                <c:pt idx="3436">
                  <c:v>-3.5330376540700001</c:v>
                </c:pt>
                <c:pt idx="3437">
                  <c:v>-3.5107911884599998</c:v>
                </c:pt>
                <c:pt idx="3438">
                  <c:v>-3.4885447228599999</c:v>
                </c:pt>
                <c:pt idx="3439">
                  <c:v>-3.4662982572500001</c:v>
                </c:pt>
                <c:pt idx="3440">
                  <c:v>-3.4440517916400002</c:v>
                </c:pt>
                <c:pt idx="3441">
                  <c:v>-3.4218053260299999</c:v>
                </c:pt>
                <c:pt idx="3442">
                  <c:v>-3.39955886042</c:v>
                </c:pt>
                <c:pt idx="3443">
                  <c:v>-3.3773123948100001</c:v>
                </c:pt>
                <c:pt idx="3444">
                  <c:v>-3.3550659291999998</c:v>
                </c:pt>
                <c:pt idx="3445">
                  <c:v>-3.3328194635899999</c:v>
                </c:pt>
                <c:pt idx="3446">
                  <c:v>-3.31057299798</c:v>
                </c:pt>
                <c:pt idx="3447">
                  <c:v>-3.2883265323700002</c:v>
                </c:pt>
                <c:pt idx="3448">
                  <c:v>-3.2660800667599998</c:v>
                </c:pt>
                <c:pt idx="3449">
                  <c:v>-3.24383360116</c:v>
                </c:pt>
                <c:pt idx="3450">
                  <c:v>-3.2215871355500001</c:v>
                </c:pt>
                <c:pt idx="3451">
                  <c:v>-3.1993406699400002</c:v>
                </c:pt>
                <c:pt idx="3452">
                  <c:v>-3.1770942043299999</c:v>
                </c:pt>
                <c:pt idx="3453">
                  <c:v>-3.15484773872</c:v>
                </c:pt>
                <c:pt idx="3454">
                  <c:v>-3.1326012731100001</c:v>
                </c:pt>
                <c:pt idx="3455">
                  <c:v>-3.1121668328899998</c:v>
                </c:pt>
                <c:pt idx="3456">
                  <c:v>-3.09293003857</c:v>
                </c:pt>
                <c:pt idx="3457">
                  <c:v>-3.0736932442499998</c:v>
                </c:pt>
                <c:pt idx="3458">
                  <c:v>-3.05445644994</c:v>
                </c:pt>
                <c:pt idx="3459">
                  <c:v>-3.0352196556200002</c:v>
                </c:pt>
                <c:pt idx="3460">
                  <c:v>-3.0159828612999999</c:v>
                </c:pt>
                <c:pt idx="3461">
                  <c:v>-2.9967460669900001</c:v>
                </c:pt>
                <c:pt idx="3462">
                  <c:v>-2.9775092726699999</c:v>
                </c:pt>
                <c:pt idx="3463">
                  <c:v>-2.9582724783500001</c:v>
                </c:pt>
                <c:pt idx="3464">
                  <c:v>-2.9390356840399998</c:v>
                </c:pt>
                <c:pt idx="3465">
                  <c:v>-2.91979888972</c:v>
                </c:pt>
                <c:pt idx="3466">
                  <c:v>-2.9005620954000002</c:v>
                </c:pt>
                <c:pt idx="3467">
                  <c:v>-2.88132530109</c:v>
                </c:pt>
                <c:pt idx="3468">
                  <c:v>-2.8620885067700002</c:v>
                </c:pt>
                <c:pt idx="3469">
                  <c:v>-2.8428517124599999</c:v>
                </c:pt>
                <c:pt idx="3470">
                  <c:v>-2.8236149181400001</c:v>
                </c:pt>
                <c:pt idx="3471">
                  <c:v>-2.8043781238199998</c:v>
                </c:pt>
                <c:pt idx="3472">
                  <c:v>-2.78514132951</c:v>
                </c:pt>
                <c:pt idx="3473">
                  <c:v>-2.7659045351899998</c:v>
                </c:pt>
                <c:pt idx="3474">
                  <c:v>-2.74666774087</c:v>
                </c:pt>
                <c:pt idx="3475">
                  <c:v>-2.7274309465600002</c:v>
                </c:pt>
                <c:pt idx="3476">
                  <c:v>-2.7081941522399999</c:v>
                </c:pt>
                <c:pt idx="3477">
                  <c:v>-2.6889573579200001</c:v>
                </c:pt>
                <c:pt idx="3478">
                  <c:v>-2.6697205636099999</c:v>
                </c:pt>
                <c:pt idx="3479">
                  <c:v>-2.6504837692900001</c:v>
                </c:pt>
                <c:pt idx="3480">
                  <c:v>-2.6312469749699998</c:v>
                </c:pt>
                <c:pt idx="3481">
                  <c:v>-2.61201018066</c:v>
                </c:pt>
                <c:pt idx="3482">
                  <c:v>-2.5927733863400002</c:v>
                </c:pt>
                <c:pt idx="3483">
                  <c:v>-2.5757108790199998</c:v>
                </c:pt>
                <c:pt idx="3484">
                  <c:v>-2.5588868327599998</c:v>
                </c:pt>
                <c:pt idx="3485">
                  <c:v>-2.5420627865099998</c:v>
                </c:pt>
                <c:pt idx="3486">
                  <c:v>-2.5252387402599998</c:v>
                </c:pt>
                <c:pt idx="3487">
                  <c:v>-2.5084146940099998</c:v>
                </c:pt>
                <c:pt idx="3488">
                  <c:v>-2.4915906477599998</c:v>
                </c:pt>
                <c:pt idx="3489">
                  <c:v>-2.4747666015099998</c:v>
                </c:pt>
                <c:pt idx="3490">
                  <c:v>-2.4579425552499998</c:v>
                </c:pt>
                <c:pt idx="3491">
                  <c:v>-2.4411185089999998</c:v>
                </c:pt>
                <c:pt idx="3492">
                  <c:v>-2.4242944627499998</c:v>
                </c:pt>
                <c:pt idx="3493">
                  <c:v>-2.4074704164999998</c:v>
                </c:pt>
                <c:pt idx="3494">
                  <c:v>-2.3906463702499998</c:v>
                </c:pt>
                <c:pt idx="3495">
                  <c:v>-2.3738223239999998</c:v>
                </c:pt>
                <c:pt idx="3496">
                  <c:v>-2.3569982777499998</c:v>
                </c:pt>
                <c:pt idx="3497">
                  <c:v>-2.3401742314899998</c:v>
                </c:pt>
                <c:pt idx="3498">
                  <c:v>-2.3233501852399998</c:v>
                </c:pt>
                <c:pt idx="3499">
                  <c:v>-2.3065261389899998</c:v>
                </c:pt>
                <c:pt idx="3500">
                  <c:v>-2.2897020927399998</c:v>
                </c:pt>
                <c:pt idx="3501">
                  <c:v>-2.2728780464899998</c:v>
                </c:pt>
                <c:pt idx="3502">
                  <c:v>-2.2560540002399998</c:v>
                </c:pt>
                <c:pt idx="3503">
                  <c:v>-2.2392299539799998</c:v>
                </c:pt>
                <c:pt idx="3504">
                  <c:v>-2.2224059077299998</c:v>
                </c:pt>
                <c:pt idx="3505">
                  <c:v>-2.2059536072700001</c:v>
                </c:pt>
                <c:pt idx="3506">
                  <c:v>-2.1911451398500001</c:v>
                </c:pt>
                <c:pt idx="3507">
                  <c:v>-2.1763366724300002</c:v>
                </c:pt>
                <c:pt idx="3508">
                  <c:v>-2.1615282050100002</c:v>
                </c:pt>
                <c:pt idx="3509">
                  <c:v>-2.1467197375899998</c:v>
                </c:pt>
                <c:pt idx="3510">
                  <c:v>-2.1319112701699998</c:v>
                </c:pt>
                <c:pt idx="3511">
                  <c:v>-2.1171028027499998</c:v>
                </c:pt>
                <c:pt idx="3512">
                  <c:v>-2.1022943353299999</c:v>
                </c:pt>
                <c:pt idx="3513">
                  <c:v>-2.0874858679099999</c:v>
                </c:pt>
                <c:pt idx="3514">
                  <c:v>-2.0726774004899999</c:v>
                </c:pt>
                <c:pt idx="3515">
                  <c:v>-2.05786893307</c:v>
                </c:pt>
                <c:pt idx="3516">
                  <c:v>-2.04306046565</c:v>
                </c:pt>
                <c:pt idx="3517">
                  <c:v>-2.02825199823</c:v>
                </c:pt>
                <c:pt idx="3518">
                  <c:v>-2.01344353081</c:v>
                </c:pt>
                <c:pt idx="3519">
                  <c:v>-1.9986350633900001</c:v>
                </c:pt>
                <c:pt idx="3520">
                  <c:v>-1.9838265959700001</c:v>
                </c:pt>
                <c:pt idx="3521">
                  <c:v>-1.9690181285599999</c:v>
                </c:pt>
                <c:pt idx="3522">
                  <c:v>-1.9542096611399999</c:v>
                </c:pt>
                <c:pt idx="3523">
                  <c:v>-1.93940119372</c:v>
                </c:pt>
                <c:pt idx="3524">
                  <c:v>-1.9245927263</c:v>
                </c:pt>
                <c:pt idx="3525">
                  <c:v>-1.90978425888</c:v>
                </c:pt>
                <c:pt idx="3526">
                  <c:v>-1.8949757914600001</c:v>
                </c:pt>
                <c:pt idx="3527">
                  <c:v>-1.8801673240400001</c:v>
                </c:pt>
                <c:pt idx="3528">
                  <c:v>-1.8653588566199999</c:v>
                </c:pt>
                <c:pt idx="3529">
                  <c:v>-1.8505503891999999</c:v>
                </c:pt>
                <c:pt idx="3530">
                  <c:v>-1.83574192178</c:v>
                </c:pt>
                <c:pt idx="3531">
                  <c:v>-1.82093345436</c:v>
                </c:pt>
                <c:pt idx="3532">
                  <c:v>-1.8078312405500001</c:v>
                </c:pt>
                <c:pt idx="3533">
                  <c:v>-1.7950704476699999</c:v>
                </c:pt>
                <c:pt idx="3534">
                  <c:v>-1.7823096547999999</c:v>
                </c:pt>
                <c:pt idx="3535">
                  <c:v>-1.7695488619199999</c:v>
                </c:pt>
                <c:pt idx="3536">
                  <c:v>-1.75678806905</c:v>
                </c:pt>
                <c:pt idx="3537">
                  <c:v>-1.74402727617</c:v>
                </c:pt>
                <c:pt idx="3538">
                  <c:v>-1.7312664833</c:v>
                </c:pt>
                <c:pt idx="3539">
                  <c:v>-1.71850569042</c:v>
                </c:pt>
                <c:pt idx="3540">
                  <c:v>-1.70574489755</c:v>
                </c:pt>
                <c:pt idx="3541">
                  <c:v>-1.69298410467</c:v>
                </c:pt>
                <c:pt idx="3542">
                  <c:v>-1.6802233118000001</c:v>
                </c:pt>
                <c:pt idx="3543">
                  <c:v>-1.6674625189200001</c:v>
                </c:pt>
                <c:pt idx="3544">
                  <c:v>-1.6547017260500001</c:v>
                </c:pt>
                <c:pt idx="3545">
                  <c:v>-1.6419409331699999</c:v>
                </c:pt>
                <c:pt idx="3546">
                  <c:v>-1.6291801402999999</c:v>
                </c:pt>
                <c:pt idx="3547">
                  <c:v>-1.6164193474199999</c:v>
                </c:pt>
                <c:pt idx="3548">
                  <c:v>-1.6036585545499999</c:v>
                </c:pt>
                <c:pt idx="3549">
                  <c:v>-1.59089776167</c:v>
                </c:pt>
                <c:pt idx="3550">
                  <c:v>-1.57813696879</c:v>
                </c:pt>
                <c:pt idx="3551">
                  <c:v>-1.56537617592</c:v>
                </c:pt>
                <c:pt idx="3552">
                  <c:v>-1.55261538304</c:v>
                </c:pt>
                <c:pt idx="3553">
                  <c:v>-1.53985459017</c:v>
                </c:pt>
                <c:pt idx="3554">
                  <c:v>-1.5270937972900001</c:v>
                </c:pt>
                <c:pt idx="3555">
                  <c:v>-1.5143330044200001</c:v>
                </c:pt>
                <c:pt idx="3556">
                  <c:v>-1.50185010528</c:v>
                </c:pt>
                <c:pt idx="3557">
                  <c:v>-1.4911014387099999</c:v>
                </c:pt>
                <c:pt idx="3558">
                  <c:v>-1.4803527721500001</c:v>
                </c:pt>
                <c:pt idx="3559">
                  <c:v>-1.46960410558</c:v>
                </c:pt>
                <c:pt idx="3560">
                  <c:v>-1.4588554390099999</c:v>
                </c:pt>
                <c:pt idx="3561">
                  <c:v>-1.4481067724400001</c:v>
                </c:pt>
                <c:pt idx="3562">
                  <c:v>-1.43735810587</c:v>
                </c:pt>
                <c:pt idx="3563">
                  <c:v>-1.4266094392999999</c:v>
                </c:pt>
                <c:pt idx="3564">
                  <c:v>-1.4158607727300001</c:v>
                </c:pt>
                <c:pt idx="3565">
                  <c:v>-1.40511210617</c:v>
                </c:pt>
                <c:pt idx="3566">
                  <c:v>-1.3943634396</c:v>
                </c:pt>
                <c:pt idx="3567">
                  <c:v>-1.3836147730299999</c:v>
                </c:pt>
                <c:pt idx="3568">
                  <c:v>-1.3728661064600001</c:v>
                </c:pt>
                <c:pt idx="3569">
                  <c:v>-1.36211743989</c:v>
                </c:pt>
                <c:pt idx="3570">
                  <c:v>-1.3513687733199999</c:v>
                </c:pt>
                <c:pt idx="3571">
                  <c:v>-1.3406201067500001</c:v>
                </c:pt>
                <c:pt idx="3572">
                  <c:v>-1.32987144018</c:v>
                </c:pt>
                <c:pt idx="3573">
                  <c:v>-1.31912277362</c:v>
                </c:pt>
                <c:pt idx="3574">
                  <c:v>-1.3083741070499999</c:v>
                </c:pt>
                <c:pt idx="3575">
                  <c:v>-1.2976254404800001</c:v>
                </c:pt>
                <c:pt idx="3576">
                  <c:v>-1.28687677391</c:v>
                </c:pt>
                <c:pt idx="3577">
                  <c:v>-1.2761281073399999</c:v>
                </c:pt>
                <c:pt idx="3578">
                  <c:v>-1.2653794407700001</c:v>
                </c:pt>
                <c:pt idx="3579">
                  <c:v>-1.2546307742</c:v>
                </c:pt>
                <c:pt idx="3580">
                  <c:v>-1.24388210764</c:v>
                </c:pt>
                <c:pt idx="3581">
                  <c:v>-1.2336026954099999</c:v>
                </c:pt>
                <c:pt idx="3582">
                  <c:v>-1.22430415729</c:v>
                </c:pt>
                <c:pt idx="3583">
                  <c:v>-1.2150056191700001</c:v>
                </c:pt>
                <c:pt idx="3584">
                  <c:v>-1.2057070810499999</c:v>
                </c:pt>
                <c:pt idx="3585">
                  <c:v>-1.19640854292</c:v>
                </c:pt>
                <c:pt idx="3586">
                  <c:v>-1.1871100048000001</c:v>
                </c:pt>
                <c:pt idx="3587">
                  <c:v>-1.1778114666799999</c:v>
                </c:pt>
                <c:pt idx="3588">
                  <c:v>-1.16851292856</c:v>
                </c:pt>
                <c:pt idx="3589">
                  <c:v>-1.1592143904400001</c:v>
                </c:pt>
                <c:pt idx="3590">
                  <c:v>-1.1499158523199999</c:v>
                </c:pt>
                <c:pt idx="3591">
                  <c:v>-1.1406173142</c:v>
                </c:pt>
                <c:pt idx="3592">
                  <c:v>-1.1313187760800001</c:v>
                </c:pt>
                <c:pt idx="3593">
                  <c:v>-1.1220202379599999</c:v>
                </c:pt>
                <c:pt idx="3594">
                  <c:v>-1.11272169984</c:v>
                </c:pt>
                <c:pt idx="3595">
                  <c:v>-1.1034231617200001</c:v>
                </c:pt>
                <c:pt idx="3596">
                  <c:v>-1.09412462359</c:v>
                </c:pt>
                <c:pt idx="3597">
                  <c:v>-1.08482608547</c:v>
                </c:pt>
                <c:pt idx="3598">
                  <c:v>-1.0755275473499999</c:v>
                </c:pt>
                <c:pt idx="3599">
                  <c:v>-1.06622900923</c:v>
                </c:pt>
                <c:pt idx="3600">
                  <c:v>-1.05693047111</c:v>
                </c:pt>
                <c:pt idx="3601">
                  <c:v>-1.0476319329899999</c:v>
                </c:pt>
                <c:pt idx="3602">
                  <c:v>-1.03833339487</c:v>
                </c:pt>
                <c:pt idx="3603">
                  <c:v>-1.0290348567500001</c:v>
                </c:pt>
                <c:pt idx="3604">
                  <c:v>-1.0197363186299999</c:v>
                </c:pt>
                <c:pt idx="3605">
                  <c:v>-1.01043778051</c:v>
                </c:pt>
                <c:pt idx="3606">
                  <c:v>-1.0019970496499999</c:v>
                </c:pt>
                <c:pt idx="3607">
                  <c:v>-0.99411796664399998</c:v>
                </c:pt>
                <c:pt idx="3608">
                  <c:v>-0.98623888363599999</c:v>
                </c:pt>
                <c:pt idx="3609">
                  <c:v>-0.97835980062899996</c:v>
                </c:pt>
                <c:pt idx="3610">
                  <c:v>-0.97048071762099997</c:v>
                </c:pt>
                <c:pt idx="3611">
                  <c:v>-0.96260163461299997</c:v>
                </c:pt>
                <c:pt idx="3612">
                  <c:v>-0.95472255160599995</c:v>
                </c:pt>
                <c:pt idx="3613">
                  <c:v>-0.94684346859799995</c:v>
                </c:pt>
                <c:pt idx="3614">
                  <c:v>-0.93896438558999995</c:v>
                </c:pt>
                <c:pt idx="3615">
                  <c:v>-0.93108530258300004</c:v>
                </c:pt>
                <c:pt idx="3616">
                  <c:v>-0.92320621957500004</c:v>
                </c:pt>
                <c:pt idx="3617">
                  <c:v>-0.91532713656700004</c:v>
                </c:pt>
                <c:pt idx="3618">
                  <c:v>-0.90744805355900005</c:v>
                </c:pt>
                <c:pt idx="3619">
                  <c:v>-0.89956897055200002</c:v>
                </c:pt>
                <c:pt idx="3620">
                  <c:v>-0.89168988754400003</c:v>
                </c:pt>
                <c:pt idx="3621">
                  <c:v>-0.88381080453600003</c:v>
                </c:pt>
                <c:pt idx="3622">
                  <c:v>-0.87593172152900001</c:v>
                </c:pt>
                <c:pt idx="3623">
                  <c:v>-0.86805263852100001</c:v>
                </c:pt>
                <c:pt idx="3624">
                  <c:v>-0.86017355551300001</c:v>
                </c:pt>
                <c:pt idx="3625">
                  <c:v>-0.85229447250599999</c:v>
                </c:pt>
                <c:pt idx="3626">
                  <c:v>-0.84441538949799999</c:v>
                </c:pt>
                <c:pt idx="3627">
                  <c:v>-0.83653630648999999</c:v>
                </c:pt>
                <c:pt idx="3628">
                  <c:v>-0.82865722348199999</c:v>
                </c:pt>
                <c:pt idx="3629">
                  <c:v>-0.82077814047499997</c:v>
                </c:pt>
                <c:pt idx="3630">
                  <c:v>-0.81289905746699997</c:v>
                </c:pt>
                <c:pt idx="3631">
                  <c:v>-0.80501997445899998</c:v>
                </c:pt>
                <c:pt idx="3632">
                  <c:v>-0.79714089145199996</c:v>
                </c:pt>
                <c:pt idx="3633">
                  <c:v>-0.78987000236600002</c:v>
                </c:pt>
                <c:pt idx="3634">
                  <c:v>-0.78312235362500004</c:v>
                </c:pt>
                <c:pt idx="3635">
                  <c:v>-0.77637470488399996</c:v>
                </c:pt>
                <c:pt idx="3636">
                  <c:v>-0.769627056142</c:v>
                </c:pt>
                <c:pt idx="3637">
                  <c:v>-0.76287940740100002</c:v>
                </c:pt>
                <c:pt idx="3638">
                  <c:v>-0.75613175865899995</c:v>
                </c:pt>
                <c:pt idx="3639">
                  <c:v>-0.74938410991799997</c:v>
                </c:pt>
                <c:pt idx="3640">
                  <c:v>-0.742636461177</c:v>
                </c:pt>
                <c:pt idx="3641">
                  <c:v>-0.73588881243500004</c:v>
                </c:pt>
                <c:pt idx="3642">
                  <c:v>-0.72914116369399995</c:v>
                </c:pt>
                <c:pt idx="3643">
                  <c:v>-0.72239351495299997</c:v>
                </c:pt>
                <c:pt idx="3644">
                  <c:v>-0.71564586621100001</c:v>
                </c:pt>
                <c:pt idx="3645">
                  <c:v>-0.70889821747000004</c:v>
                </c:pt>
                <c:pt idx="3646">
                  <c:v>-0.70215056872799997</c:v>
                </c:pt>
                <c:pt idx="3647">
                  <c:v>-0.69540291998699999</c:v>
                </c:pt>
                <c:pt idx="3648">
                  <c:v>-0.68865527124600001</c:v>
                </c:pt>
                <c:pt idx="3649">
                  <c:v>-0.68190762250400005</c:v>
                </c:pt>
                <c:pt idx="3650">
                  <c:v>-0.67515997376299997</c:v>
                </c:pt>
                <c:pt idx="3651">
                  <c:v>-0.66841232502199999</c:v>
                </c:pt>
                <c:pt idx="3652">
                  <c:v>-0.66166467628000003</c:v>
                </c:pt>
                <c:pt idx="3653">
                  <c:v>-0.65491702753900005</c:v>
                </c:pt>
                <c:pt idx="3654">
                  <c:v>-0.64816937879699998</c:v>
                </c:pt>
                <c:pt idx="3655">
                  <c:v>-0.64142173005600001</c:v>
                </c:pt>
                <c:pt idx="3656">
                  <c:v>-0.63580100207599999</c:v>
                </c:pt>
                <c:pt idx="3657">
                  <c:v>-0.630364822145</c:v>
                </c:pt>
                <c:pt idx="3658">
                  <c:v>-0.62492864221300004</c:v>
                </c:pt>
                <c:pt idx="3659">
                  <c:v>-0.61949246228099997</c:v>
                </c:pt>
                <c:pt idx="3660">
                  <c:v>-0.61405628234999998</c:v>
                </c:pt>
                <c:pt idx="3661">
                  <c:v>-0.60862010241800002</c:v>
                </c:pt>
                <c:pt idx="3662">
                  <c:v>-0.60318392248700003</c:v>
                </c:pt>
                <c:pt idx="3663">
                  <c:v>-0.59774774255499996</c:v>
                </c:pt>
                <c:pt idx="3664">
                  <c:v>-0.592311562623</c:v>
                </c:pt>
                <c:pt idx="3665">
                  <c:v>-0.58687538269200001</c:v>
                </c:pt>
                <c:pt idx="3666">
                  <c:v>-0.58143920276000005</c:v>
                </c:pt>
                <c:pt idx="3667">
                  <c:v>-0.57600302282799998</c:v>
                </c:pt>
                <c:pt idx="3668">
                  <c:v>-0.57056684289699999</c:v>
                </c:pt>
                <c:pt idx="3669">
                  <c:v>-0.56513066296500003</c:v>
                </c:pt>
                <c:pt idx="3670">
                  <c:v>-0.55969448303299996</c:v>
                </c:pt>
                <c:pt idx="3671">
                  <c:v>-0.55425830310199997</c:v>
                </c:pt>
                <c:pt idx="3672">
                  <c:v>-0.54882212317000001</c:v>
                </c:pt>
                <c:pt idx="3673">
                  <c:v>-0.54338594323900002</c:v>
                </c:pt>
                <c:pt idx="3674">
                  <c:v>-0.53794976330699995</c:v>
                </c:pt>
                <c:pt idx="3675">
                  <c:v>-0.53251358337499999</c:v>
                </c:pt>
                <c:pt idx="3676">
                  <c:v>-0.527077403444</c:v>
                </c:pt>
                <c:pt idx="3677">
                  <c:v>-0.52164122351200004</c:v>
                </c:pt>
                <c:pt idx="3678">
                  <c:v>-0.51620504357999997</c:v>
                </c:pt>
                <c:pt idx="3679">
                  <c:v>-0.51076886364899998</c:v>
                </c:pt>
                <c:pt idx="3680">
                  <c:v>-0.50533268371700002</c:v>
                </c:pt>
                <c:pt idx="3681">
                  <c:v>-0.499896503785</c:v>
                </c:pt>
                <c:pt idx="3682">
                  <c:v>-0.49446032385400002</c:v>
                </c:pt>
                <c:pt idx="3683">
                  <c:v>-0.48933583553499999</c:v>
                </c:pt>
                <c:pt idx="3684">
                  <c:v>-0.484590231451</c:v>
                </c:pt>
                <c:pt idx="3685">
                  <c:v>-0.47984462736700001</c:v>
                </c:pt>
                <c:pt idx="3686">
                  <c:v>-0.475099023284</c:v>
                </c:pt>
                <c:pt idx="3687">
                  <c:v>-0.47035341920000001</c:v>
                </c:pt>
                <c:pt idx="3688">
                  <c:v>-0.46560781511600002</c:v>
                </c:pt>
                <c:pt idx="3689">
                  <c:v>-0.46086221103199998</c:v>
                </c:pt>
                <c:pt idx="3690">
                  <c:v>-0.45611660694799999</c:v>
                </c:pt>
                <c:pt idx="3691">
                  <c:v>-0.45137100286499998</c:v>
                </c:pt>
                <c:pt idx="3692">
                  <c:v>-0.44662539878099999</c:v>
                </c:pt>
                <c:pt idx="3693">
                  <c:v>-0.44187979469700001</c:v>
                </c:pt>
                <c:pt idx="3694">
                  <c:v>-0.43713419061300002</c:v>
                </c:pt>
                <c:pt idx="3695">
                  <c:v>-0.43238858652899997</c:v>
                </c:pt>
                <c:pt idx="3696">
                  <c:v>-0.42764298244499999</c:v>
                </c:pt>
                <c:pt idx="3697">
                  <c:v>-0.42289737836199998</c:v>
                </c:pt>
                <c:pt idx="3698">
                  <c:v>-0.41815177427799999</c:v>
                </c:pt>
                <c:pt idx="3699">
                  <c:v>-0.413406170194</c:v>
                </c:pt>
                <c:pt idx="3700">
                  <c:v>-0.40866056611000001</c:v>
                </c:pt>
                <c:pt idx="3701">
                  <c:v>-0.40391496202600002</c:v>
                </c:pt>
                <c:pt idx="3702">
                  <c:v>-0.39916935794199998</c:v>
                </c:pt>
                <c:pt idx="3703">
                  <c:v>-0.39442375385900003</c:v>
                </c:pt>
                <c:pt idx="3704">
                  <c:v>-0.38967814977499998</c:v>
                </c:pt>
                <c:pt idx="3705">
                  <c:v>-0.38493254569099999</c:v>
                </c:pt>
                <c:pt idx="3706">
                  <c:v>-0.38018694160700001</c:v>
                </c:pt>
                <c:pt idx="3707">
                  <c:v>-0.37634141106000002</c:v>
                </c:pt>
                <c:pt idx="3708">
                  <c:v>-0.37268940601700001</c:v>
                </c:pt>
                <c:pt idx="3709">
                  <c:v>-0.36903740097400001</c:v>
                </c:pt>
                <c:pt idx="3710">
                  <c:v>-0.365385395931</c:v>
                </c:pt>
                <c:pt idx="3711">
                  <c:v>-0.36173339088799999</c:v>
                </c:pt>
                <c:pt idx="3712">
                  <c:v>-0.35808138584499999</c:v>
                </c:pt>
                <c:pt idx="3713">
                  <c:v>-0.35442938080199998</c:v>
                </c:pt>
                <c:pt idx="3714">
                  <c:v>-0.35077737575899998</c:v>
                </c:pt>
                <c:pt idx="3715">
                  <c:v>-0.34712537071600003</c:v>
                </c:pt>
                <c:pt idx="3716">
                  <c:v>-0.34347336567300002</c:v>
                </c:pt>
                <c:pt idx="3717">
                  <c:v>-0.33982136063000001</c:v>
                </c:pt>
                <c:pt idx="3718">
                  <c:v>-0.33616935558700001</c:v>
                </c:pt>
                <c:pt idx="3719">
                  <c:v>-0.332517350544</c:v>
                </c:pt>
                <c:pt idx="3720">
                  <c:v>-0.32886534550099999</c:v>
                </c:pt>
                <c:pt idx="3721">
                  <c:v>-0.32521334045799999</c:v>
                </c:pt>
                <c:pt idx="3722">
                  <c:v>-0.32156133541499998</c:v>
                </c:pt>
                <c:pt idx="3723">
                  <c:v>-0.31790933037199998</c:v>
                </c:pt>
                <c:pt idx="3724">
                  <c:v>-0.31425732532900003</c:v>
                </c:pt>
                <c:pt idx="3725">
                  <c:v>-0.31060532028600002</c:v>
                </c:pt>
                <c:pt idx="3726">
                  <c:v>-0.30695331524300001</c:v>
                </c:pt>
                <c:pt idx="3727">
                  <c:v>-0.30330131020000001</c:v>
                </c:pt>
                <c:pt idx="3728">
                  <c:v>-0.299649305157</c:v>
                </c:pt>
                <c:pt idx="3729">
                  <c:v>-0.29599730011399999</c:v>
                </c:pt>
                <c:pt idx="3730">
                  <c:v>-0.29234529507099999</c:v>
                </c:pt>
                <c:pt idx="3731">
                  <c:v>-0.28869329002799998</c:v>
                </c:pt>
                <c:pt idx="3732">
                  <c:v>-0.28504128498499998</c:v>
                </c:pt>
                <c:pt idx="3733">
                  <c:v>-0.28138927994200003</c:v>
                </c:pt>
                <c:pt idx="3734">
                  <c:v>-0.27820204785500002</c:v>
                </c:pt>
                <c:pt idx="3735">
                  <c:v>-0.27507483547599998</c:v>
                </c:pt>
                <c:pt idx="3736">
                  <c:v>-0.27194762309699999</c:v>
                </c:pt>
                <c:pt idx="3737">
                  <c:v>-0.268820410718</c:v>
                </c:pt>
                <c:pt idx="3738">
                  <c:v>-0.26569319833900001</c:v>
                </c:pt>
                <c:pt idx="3739">
                  <c:v>-0.26256598596000003</c:v>
                </c:pt>
                <c:pt idx="3740">
                  <c:v>-0.25943877358099998</c:v>
                </c:pt>
                <c:pt idx="3741">
                  <c:v>-0.25631156120300003</c:v>
                </c:pt>
                <c:pt idx="3742">
                  <c:v>-0.25318434882399998</c:v>
                </c:pt>
                <c:pt idx="3743">
                  <c:v>-0.25005713644499999</c:v>
                </c:pt>
                <c:pt idx="3744">
                  <c:v>-0.24692992406600001</c:v>
                </c:pt>
                <c:pt idx="3745">
                  <c:v>-0.24380271168699999</c:v>
                </c:pt>
                <c:pt idx="3746">
                  <c:v>-0.240675499308</c:v>
                </c:pt>
                <c:pt idx="3747">
                  <c:v>-0.23754828692900001</c:v>
                </c:pt>
                <c:pt idx="3748">
                  <c:v>-0.23442107455</c:v>
                </c:pt>
                <c:pt idx="3749">
                  <c:v>-0.23129386217100001</c:v>
                </c:pt>
                <c:pt idx="3750">
                  <c:v>-0.22816664979199999</c:v>
                </c:pt>
                <c:pt idx="3751">
                  <c:v>-0.22503943741400001</c:v>
                </c:pt>
                <c:pt idx="3752">
                  <c:v>-0.22191222503499999</c:v>
                </c:pt>
                <c:pt idx="3753">
                  <c:v>-0.21878501265600001</c:v>
                </c:pt>
                <c:pt idx="3754">
                  <c:v>-0.21565780027699999</c:v>
                </c:pt>
                <c:pt idx="3755">
                  <c:v>-0.212530587898</c:v>
                </c:pt>
                <c:pt idx="3756">
                  <c:v>-0.20940337551900001</c:v>
                </c:pt>
                <c:pt idx="3757">
                  <c:v>-0.20652037592299999</c:v>
                </c:pt>
                <c:pt idx="3758">
                  <c:v>-0.20405857339799999</c:v>
                </c:pt>
                <c:pt idx="3759">
                  <c:v>-0.20159677087399999</c:v>
                </c:pt>
                <c:pt idx="3760">
                  <c:v>-0.19913496834899999</c:v>
                </c:pt>
                <c:pt idx="3761">
                  <c:v>-0.19667316582399999</c:v>
                </c:pt>
                <c:pt idx="3762">
                  <c:v>-0.1942113633</c:v>
                </c:pt>
                <c:pt idx="3763">
                  <c:v>-0.19174956077499999</c:v>
                </c:pt>
                <c:pt idx="3764">
                  <c:v>-0.189287758251</c:v>
                </c:pt>
                <c:pt idx="3765">
                  <c:v>-0.186825955726</c:v>
                </c:pt>
                <c:pt idx="3766">
                  <c:v>-0.184364153201</c:v>
                </c:pt>
                <c:pt idx="3767">
                  <c:v>-0.181902350677</c:v>
                </c:pt>
                <c:pt idx="3768">
                  <c:v>-0.179440548152</c:v>
                </c:pt>
                <c:pt idx="3769">
                  <c:v>-0.176978745627</c:v>
                </c:pt>
                <c:pt idx="3770">
                  <c:v>-0.17451694310300001</c:v>
                </c:pt>
                <c:pt idx="3771">
                  <c:v>-0.172055140578</c:v>
                </c:pt>
                <c:pt idx="3772">
                  <c:v>-0.16959333805400001</c:v>
                </c:pt>
                <c:pt idx="3773">
                  <c:v>-0.16713153552900001</c:v>
                </c:pt>
                <c:pt idx="3774">
                  <c:v>-0.16466973300400001</c:v>
                </c:pt>
                <c:pt idx="3775">
                  <c:v>-0.16220793048000001</c:v>
                </c:pt>
                <c:pt idx="3776">
                  <c:v>-0.15974612795500001</c:v>
                </c:pt>
                <c:pt idx="3777">
                  <c:v>-0.15728432543099999</c:v>
                </c:pt>
                <c:pt idx="3778">
                  <c:v>-0.15482252290599999</c:v>
                </c:pt>
                <c:pt idx="3779">
                  <c:v>-0.15236072038099999</c:v>
                </c:pt>
                <c:pt idx="3780">
                  <c:v>-0.14989891785699999</c:v>
                </c:pt>
                <c:pt idx="3781">
                  <c:v>-0.14743711533199999</c:v>
                </c:pt>
                <c:pt idx="3782">
                  <c:v>-0.144975312808</c:v>
                </c:pt>
                <c:pt idx="3783">
                  <c:v>-0.142577335685</c:v>
                </c:pt>
                <c:pt idx="3784">
                  <c:v>-0.14044040409299999</c:v>
                </c:pt>
                <c:pt idx="3785">
                  <c:v>-0.13830347250200001</c:v>
                </c:pt>
                <c:pt idx="3786">
                  <c:v>-0.13616654090999999</c:v>
                </c:pt>
                <c:pt idx="3787">
                  <c:v>-0.13402960931899999</c:v>
                </c:pt>
                <c:pt idx="3788">
                  <c:v>-0.131892677727</c:v>
                </c:pt>
                <c:pt idx="3789">
                  <c:v>-0.12975574613599999</c:v>
                </c:pt>
                <c:pt idx="3790">
                  <c:v>-0.12761881454400001</c:v>
                </c:pt>
                <c:pt idx="3791">
                  <c:v>-0.125481882953</c:v>
                </c:pt>
                <c:pt idx="3792">
                  <c:v>-0.123344951361</c:v>
                </c:pt>
                <c:pt idx="3793">
                  <c:v>-0.12120801976999999</c:v>
                </c:pt>
                <c:pt idx="3794">
                  <c:v>-0.119071088178</c:v>
                </c:pt>
                <c:pt idx="3795">
                  <c:v>-0.116934156587</c:v>
                </c:pt>
                <c:pt idx="3796">
                  <c:v>-0.114797224995</c:v>
                </c:pt>
                <c:pt idx="3797">
                  <c:v>-0.11266029340399999</c:v>
                </c:pt>
                <c:pt idx="3798">
                  <c:v>-0.110523361812</c:v>
                </c:pt>
                <c:pt idx="3799">
                  <c:v>-0.108386430221</c:v>
                </c:pt>
                <c:pt idx="3800">
                  <c:v>-0.106249498629</c:v>
                </c:pt>
                <c:pt idx="3801">
                  <c:v>-0.104112567038</c:v>
                </c:pt>
                <c:pt idx="3802">
                  <c:v>-0.101975635446</c:v>
                </c:pt>
                <c:pt idx="3803" formatCode="0.00E+00">
                  <c:v>-9.9838703854899999E-2</c:v>
                </c:pt>
                <c:pt idx="3804" formatCode="0.00E+00">
                  <c:v>-9.7701772263400002E-2</c:v>
                </c:pt>
                <c:pt idx="3805" formatCode="0.00E+00">
                  <c:v>-9.5564840671900006E-2</c:v>
                </c:pt>
                <c:pt idx="3806" formatCode="0.00E+00">
                  <c:v>-9.3427909080399996E-2</c:v>
                </c:pt>
                <c:pt idx="3807" formatCode="0.00E+00">
                  <c:v>-9.1290977488899999E-2</c:v>
                </c:pt>
                <c:pt idx="3808" formatCode="0.00E+00">
                  <c:v>-8.9154045897400003E-2</c:v>
                </c:pt>
                <c:pt idx="3809" formatCode="0.00E+00">
                  <c:v>-8.7173409657900006E-2</c:v>
                </c:pt>
                <c:pt idx="3810" formatCode="0.00E+00">
                  <c:v>-8.5495460259200004E-2</c:v>
                </c:pt>
                <c:pt idx="3811" formatCode="0.00E+00">
                  <c:v>-8.3817510860399999E-2</c:v>
                </c:pt>
                <c:pt idx="3812" formatCode="0.00E+00">
                  <c:v>-8.2139561461699998E-2</c:v>
                </c:pt>
                <c:pt idx="3813" formatCode="0.00E+00">
                  <c:v>-8.0461612062900006E-2</c:v>
                </c:pt>
                <c:pt idx="3814" formatCode="0.00E+00">
                  <c:v>-7.8783662664200005E-2</c:v>
                </c:pt>
                <c:pt idx="3815" formatCode="0.00E+00">
                  <c:v>-7.71057132654E-2</c:v>
                </c:pt>
                <c:pt idx="3816" formatCode="0.00E+00">
                  <c:v>-7.5427763866699998E-2</c:v>
                </c:pt>
                <c:pt idx="3817" formatCode="0.00E+00">
                  <c:v>-7.3749814467899993E-2</c:v>
                </c:pt>
                <c:pt idx="3818" formatCode="0.00E+00">
                  <c:v>-7.2071865069200006E-2</c:v>
                </c:pt>
                <c:pt idx="3819" formatCode="0.00E+00">
                  <c:v>-7.0393915670400001E-2</c:v>
                </c:pt>
                <c:pt idx="3820" formatCode="0.00E+00">
                  <c:v>-6.8715966271699999E-2</c:v>
                </c:pt>
                <c:pt idx="3821" formatCode="0.00E+00">
                  <c:v>-6.7038016872899994E-2</c:v>
                </c:pt>
                <c:pt idx="3822" formatCode="0.00E+00">
                  <c:v>-6.5360067474200007E-2</c:v>
                </c:pt>
                <c:pt idx="3823" formatCode="0.00E+00">
                  <c:v>-6.3682118075400002E-2</c:v>
                </c:pt>
                <c:pt idx="3824" formatCode="0.00E+00">
                  <c:v>-6.20041686767E-2</c:v>
                </c:pt>
                <c:pt idx="3825" formatCode="0.00E+00">
                  <c:v>-6.0326219277999998E-2</c:v>
                </c:pt>
                <c:pt idx="3826" formatCode="0.00E+00">
                  <c:v>-5.86482698792E-2</c:v>
                </c:pt>
                <c:pt idx="3827" formatCode="0.00E+00">
                  <c:v>-5.6970320480499999E-2</c:v>
                </c:pt>
                <c:pt idx="3828" formatCode="0.00E+00">
                  <c:v>-5.5292371081700001E-2</c:v>
                </c:pt>
                <c:pt idx="3829" formatCode="0.00E+00">
                  <c:v>-5.3614421682999999E-2</c:v>
                </c:pt>
                <c:pt idx="3830" formatCode="0.00E+00">
                  <c:v>-5.1936472284200001E-2</c:v>
                </c:pt>
                <c:pt idx="3831" formatCode="0.00E+00">
                  <c:v>-5.02585228855E-2</c:v>
                </c:pt>
                <c:pt idx="3832" formatCode="0.00E+00">
                  <c:v>-4.8580573486700002E-2</c:v>
                </c:pt>
                <c:pt idx="3833" formatCode="0.00E+00">
                  <c:v>-4.70635084683E-2</c:v>
                </c:pt>
                <c:pt idx="3834" formatCode="0.00E+00">
                  <c:v>-4.5676989231399998E-2</c:v>
                </c:pt>
                <c:pt idx="3835" formatCode="0.00E+00">
                  <c:v>-4.4290469994399999E-2</c:v>
                </c:pt>
                <c:pt idx="3836" formatCode="0.00E+00">
                  <c:v>-4.2903950757500003E-2</c:v>
                </c:pt>
                <c:pt idx="3837" formatCode="0.00E+00">
                  <c:v>-4.1517431520499998E-2</c:v>
                </c:pt>
                <c:pt idx="3838" formatCode="0.00E+00">
                  <c:v>-4.0130912283600002E-2</c:v>
                </c:pt>
                <c:pt idx="3839" formatCode="0.00E+00">
                  <c:v>-3.8744393046599997E-2</c:v>
                </c:pt>
                <c:pt idx="3840" formatCode="0.00E+00">
                  <c:v>-3.7357873809700001E-2</c:v>
                </c:pt>
                <c:pt idx="3841" formatCode="0.00E+00">
                  <c:v>-3.5971354572700003E-2</c:v>
                </c:pt>
                <c:pt idx="3842" formatCode="0.00E+00">
                  <c:v>-3.4584835335699997E-2</c:v>
                </c:pt>
                <c:pt idx="3843" formatCode="0.00E+00">
                  <c:v>-3.3198316098800001E-2</c:v>
                </c:pt>
                <c:pt idx="3844" formatCode="0.00E+00">
                  <c:v>-3.1811796861800003E-2</c:v>
                </c:pt>
                <c:pt idx="3845" formatCode="0.00E+00">
                  <c:v>-3.04252776249E-2</c:v>
                </c:pt>
                <c:pt idx="3846" formatCode="0.00E+00">
                  <c:v>-2.9038758387900002E-2</c:v>
                </c:pt>
                <c:pt idx="3847" formatCode="0.00E+00">
                  <c:v>-2.7652239150999999E-2</c:v>
                </c:pt>
                <c:pt idx="3848" formatCode="0.00E+00">
                  <c:v>-2.6265719914000001E-2</c:v>
                </c:pt>
                <c:pt idx="3849" formatCode="0.00E+00">
                  <c:v>-2.4879200677100002E-2</c:v>
                </c:pt>
                <c:pt idx="3850" formatCode="0.00E+00">
                  <c:v>-2.3492681440099999E-2</c:v>
                </c:pt>
                <c:pt idx="3851" formatCode="0.00E+00">
                  <c:v>-2.2106162203100001E-2</c:v>
                </c:pt>
                <c:pt idx="3852" formatCode="0.00E+00">
                  <c:v>-2.0719642966199998E-2</c:v>
                </c:pt>
                <c:pt idx="3853" formatCode="0.00E+00">
                  <c:v>-1.93331237292E-2</c:v>
                </c:pt>
                <c:pt idx="3854" formatCode="0.00E+00">
                  <c:v>-1.7946604492300001E-2</c:v>
                </c:pt>
                <c:pt idx="3855" formatCode="0.00E+00">
                  <c:v>-1.6560085255299999E-2</c:v>
                </c:pt>
                <c:pt idx="3856" formatCode="0.00E+00">
                  <c:v>-1.51735660184E-2</c:v>
                </c:pt>
                <c:pt idx="3857" formatCode="0.00E+00">
                  <c:v>-1.3787046781399999E-2</c:v>
                </c:pt>
                <c:pt idx="3858" formatCode="0.00E+00">
                  <c:v>-1.24005275445E-2</c:v>
                </c:pt>
                <c:pt idx="3859" formatCode="0.00E+00">
                  <c:v>-1.10584874287E-2</c:v>
                </c:pt>
                <c:pt idx="3860" formatCode="0.00E+00">
                  <c:v>-1.00309518569E-2</c:v>
                </c:pt>
                <c:pt idx="3861" formatCode="0.00E+00">
                  <c:v>-9.0034162850900004E-3</c:v>
                </c:pt>
                <c:pt idx="3862" formatCode="0.00E+00">
                  <c:v>-7.9758807133000001E-3</c:v>
                </c:pt>
                <c:pt idx="3863" formatCode="0.00E+00">
                  <c:v>-6.9483451415199996E-3</c:v>
                </c:pt>
                <c:pt idx="3864" formatCode="0.00E+00">
                  <c:v>-5.9208095697399999E-3</c:v>
                </c:pt>
                <c:pt idx="3865" formatCode="0.00E+00">
                  <c:v>-4.8932739979499996E-3</c:v>
                </c:pt>
                <c:pt idx="3866" formatCode="0.00E+00">
                  <c:v>-3.86573842617E-3</c:v>
                </c:pt>
                <c:pt idx="3867" formatCode="0.00E+00">
                  <c:v>-2.8382028543899999E-3</c:v>
                </c:pt>
                <c:pt idx="3868" formatCode="0.00E+00">
                  <c:v>-1.8106672826E-3</c:v>
                </c:pt>
                <c:pt idx="3869" formatCode="0.00E+00">
                  <c:v>-7.83131710821E-4</c:v>
                </c:pt>
                <c:pt idx="3870" formatCode="0.00E+00">
                  <c:v>2.4440386096200001E-4</c:v>
                </c:pt>
                <c:pt idx="3871" formatCode="0.00E+00">
                  <c:v>1.27193943274E-3</c:v>
                </c:pt>
                <c:pt idx="3872" formatCode="0.00E+00">
                  <c:v>2.2994750045300001E-3</c:v>
                </c:pt>
                <c:pt idx="3873" formatCode="0.00E+00">
                  <c:v>3.3270105763100002E-3</c:v>
                </c:pt>
                <c:pt idx="3874" formatCode="0.00E+00">
                  <c:v>4.3545461480900003E-3</c:v>
                </c:pt>
                <c:pt idx="3875" formatCode="0.00E+00">
                  <c:v>5.3820817198799997E-3</c:v>
                </c:pt>
                <c:pt idx="3876" formatCode="0.00E+00">
                  <c:v>6.4096172916600002E-3</c:v>
                </c:pt>
                <c:pt idx="3877" formatCode="0.00E+00">
                  <c:v>7.4371528634399999E-3</c:v>
                </c:pt>
                <c:pt idx="3878" formatCode="0.00E+00">
                  <c:v>8.4646884352299993E-3</c:v>
                </c:pt>
                <c:pt idx="3879" formatCode="0.00E+00">
                  <c:v>9.4922240070100007E-3</c:v>
                </c:pt>
                <c:pt idx="3880" formatCode="0.00E+00">
                  <c:v>1.0519759578799999E-2</c:v>
                </c:pt>
                <c:pt idx="3881" formatCode="0.00E+00">
                  <c:v>1.15472951506E-2</c:v>
                </c:pt>
                <c:pt idx="3882" formatCode="0.00E+00">
                  <c:v>1.25748307224E-2</c:v>
                </c:pt>
                <c:pt idx="3883" formatCode="0.00E+00">
                  <c:v>1.35872986233E-2</c:v>
                </c:pt>
                <c:pt idx="3884" formatCode="0.00E+00">
                  <c:v>1.4530356386999999E-2</c:v>
                </c:pt>
                <c:pt idx="3885" formatCode="0.00E+00">
                  <c:v>1.5473414150700001E-2</c:v>
                </c:pt>
                <c:pt idx="3886" formatCode="0.00E+00">
                  <c:v>1.6416471914299999E-2</c:v>
                </c:pt>
                <c:pt idx="3887" formatCode="0.00E+00">
                  <c:v>1.7359529677999998E-2</c:v>
                </c:pt>
                <c:pt idx="3888" formatCode="0.00E+00">
                  <c:v>1.8302587441700002E-2</c:v>
                </c:pt>
                <c:pt idx="3889" formatCode="0.00E+00">
                  <c:v>1.9245645205400001E-2</c:v>
                </c:pt>
                <c:pt idx="3890" formatCode="0.00E+00">
                  <c:v>2.0188702969000001E-2</c:v>
                </c:pt>
                <c:pt idx="3891" formatCode="0.00E+00">
                  <c:v>2.1131760732700001E-2</c:v>
                </c:pt>
                <c:pt idx="3892" formatCode="0.00E+00">
                  <c:v>2.20748184964E-2</c:v>
                </c:pt>
                <c:pt idx="3893" formatCode="0.00E+00">
                  <c:v>2.30178762601E-2</c:v>
                </c:pt>
                <c:pt idx="3894" formatCode="0.00E+00">
                  <c:v>2.39609340237E-2</c:v>
                </c:pt>
                <c:pt idx="3895" formatCode="0.00E+00">
                  <c:v>2.49039917874E-2</c:v>
                </c:pt>
                <c:pt idx="3896" formatCode="0.00E+00">
                  <c:v>2.5847049551099999E-2</c:v>
                </c:pt>
                <c:pt idx="3897" formatCode="0.00E+00">
                  <c:v>2.6790107314799999E-2</c:v>
                </c:pt>
                <c:pt idx="3898" formatCode="0.00E+00">
                  <c:v>2.7733165078399999E-2</c:v>
                </c:pt>
                <c:pt idx="3899" formatCode="0.00E+00">
                  <c:v>2.8676222842099999E-2</c:v>
                </c:pt>
                <c:pt idx="3900" formatCode="0.00E+00">
                  <c:v>2.9619280605799998E-2</c:v>
                </c:pt>
                <c:pt idx="3901" formatCode="0.00E+00">
                  <c:v>3.0562338369500001E-2</c:v>
                </c:pt>
                <c:pt idx="3902" formatCode="0.00E+00">
                  <c:v>3.1505396133100001E-2</c:v>
                </c:pt>
                <c:pt idx="3903" formatCode="0.00E+00">
                  <c:v>3.2448453896799997E-2</c:v>
                </c:pt>
                <c:pt idx="3904" formatCode="0.00E+00">
                  <c:v>3.3391511660500001E-2</c:v>
                </c:pt>
                <c:pt idx="3905" formatCode="0.00E+00">
                  <c:v>3.4334569424199997E-2</c:v>
                </c:pt>
                <c:pt idx="3906" formatCode="0.00E+00">
                  <c:v>3.5277627187799997E-2</c:v>
                </c:pt>
                <c:pt idx="3907" formatCode="0.00E+00">
                  <c:v>3.62206849515E-2</c:v>
                </c:pt>
                <c:pt idx="3908" formatCode="0.00E+00">
                  <c:v>3.7163742715200003E-2</c:v>
                </c:pt>
                <c:pt idx="3909" formatCode="0.00E+00">
                  <c:v>3.8106800478899999E-2</c:v>
                </c:pt>
                <c:pt idx="3910" formatCode="0.00E+00">
                  <c:v>3.8702838851699999E-2</c:v>
                </c:pt>
                <c:pt idx="3911" formatCode="0.00E+00">
                  <c:v>3.9236689048700001E-2</c:v>
                </c:pt>
                <c:pt idx="3912" formatCode="0.00E+00">
                  <c:v>3.9770539245799999E-2</c:v>
                </c:pt>
                <c:pt idx="3913" formatCode="0.00E+00">
                  <c:v>4.0304389442800001E-2</c:v>
                </c:pt>
                <c:pt idx="3914" formatCode="0.00E+00">
                  <c:v>4.0838239639800003E-2</c:v>
                </c:pt>
                <c:pt idx="3915" formatCode="0.00E+00">
                  <c:v>4.1372089836799998E-2</c:v>
                </c:pt>
                <c:pt idx="3916" formatCode="0.00E+00">
                  <c:v>4.1905940033899997E-2</c:v>
                </c:pt>
                <c:pt idx="3917" formatCode="0.00E+00">
                  <c:v>4.2439790230899999E-2</c:v>
                </c:pt>
                <c:pt idx="3918" formatCode="0.00E+00">
                  <c:v>4.2973640427900001E-2</c:v>
                </c:pt>
                <c:pt idx="3919" formatCode="0.00E+00">
                  <c:v>4.3507490624900003E-2</c:v>
                </c:pt>
                <c:pt idx="3920" formatCode="0.00E+00">
                  <c:v>4.4041340822000001E-2</c:v>
                </c:pt>
                <c:pt idx="3921" formatCode="0.00E+00">
                  <c:v>4.4575191019000003E-2</c:v>
                </c:pt>
                <c:pt idx="3922" formatCode="0.00E+00">
                  <c:v>4.5109041215999998E-2</c:v>
                </c:pt>
                <c:pt idx="3923" formatCode="0.00E+00">
                  <c:v>4.5642891413E-2</c:v>
                </c:pt>
                <c:pt idx="3924" formatCode="0.00E+00">
                  <c:v>4.6176741610099999E-2</c:v>
                </c:pt>
                <c:pt idx="3925" formatCode="0.00E+00">
                  <c:v>4.6710591807100001E-2</c:v>
                </c:pt>
                <c:pt idx="3926" formatCode="0.00E+00">
                  <c:v>4.7244442004100003E-2</c:v>
                </c:pt>
                <c:pt idx="3927" formatCode="0.00E+00">
                  <c:v>4.7778292201099998E-2</c:v>
                </c:pt>
                <c:pt idx="3928" formatCode="0.00E+00">
                  <c:v>4.8312142398200003E-2</c:v>
                </c:pt>
                <c:pt idx="3929" formatCode="0.00E+00">
                  <c:v>4.8845992595199998E-2</c:v>
                </c:pt>
                <c:pt idx="3930" formatCode="0.00E+00">
                  <c:v>4.93798427922E-2</c:v>
                </c:pt>
                <c:pt idx="3931" formatCode="0.00E+00">
                  <c:v>4.9913692989200002E-2</c:v>
                </c:pt>
                <c:pt idx="3932" formatCode="0.00E+00">
                  <c:v>5.0433410174999999E-2</c:v>
                </c:pt>
                <c:pt idx="3933" formatCode="0.00E+00">
                  <c:v>5.0911597039900003E-2</c:v>
                </c:pt>
                <c:pt idx="3934" formatCode="0.00E+00">
                  <c:v>5.13897839048E-2</c:v>
                </c:pt>
                <c:pt idx="3935" formatCode="0.00E+00">
                  <c:v>5.1867970769699998E-2</c:v>
                </c:pt>
                <c:pt idx="3936" formatCode="0.00E+00">
                  <c:v>5.2346157634600002E-2</c:v>
                </c:pt>
                <c:pt idx="3937" formatCode="0.00E+00">
                  <c:v>5.2824344499600003E-2</c:v>
                </c:pt>
                <c:pt idx="3938" formatCode="0.00E+00">
                  <c:v>5.33025313645E-2</c:v>
                </c:pt>
                <c:pt idx="3939" formatCode="0.00E+00">
                  <c:v>5.3780718229399997E-2</c:v>
                </c:pt>
                <c:pt idx="3940" formatCode="0.00E+00">
                  <c:v>5.4258905094300001E-2</c:v>
                </c:pt>
                <c:pt idx="3941" formatCode="0.00E+00">
                  <c:v>5.4737091959199999E-2</c:v>
                </c:pt>
                <c:pt idx="3942" formatCode="0.00E+00">
                  <c:v>5.5215278824100003E-2</c:v>
                </c:pt>
                <c:pt idx="3943" formatCode="0.00E+00">
                  <c:v>5.5693465689099997E-2</c:v>
                </c:pt>
                <c:pt idx="3944" formatCode="0.00E+00">
                  <c:v>5.6171652554000001E-2</c:v>
                </c:pt>
                <c:pt idx="3945" formatCode="0.00E+00">
                  <c:v>5.6649839418899998E-2</c:v>
                </c:pt>
                <c:pt idx="3946" formatCode="0.00E+00">
                  <c:v>5.7128026283800003E-2</c:v>
                </c:pt>
                <c:pt idx="3947" formatCode="0.00E+00">
                  <c:v>5.76062131487E-2</c:v>
                </c:pt>
                <c:pt idx="3948" formatCode="0.00E+00">
                  <c:v>5.8084400013599997E-2</c:v>
                </c:pt>
                <c:pt idx="3949" formatCode="0.00E+00">
                  <c:v>5.8562586878599998E-2</c:v>
                </c:pt>
                <c:pt idx="3950" formatCode="0.00E+00">
                  <c:v>5.9040773743500002E-2</c:v>
                </c:pt>
                <c:pt idx="3951" formatCode="0.00E+00">
                  <c:v>5.95189606084E-2</c:v>
                </c:pt>
                <c:pt idx="3952" formatCode="0.00E+00">
                  <c:v>5.9997147473299997E-2</c:v>
                </c:pt>
                <c:pt idx="3953" formatCode="0.00E+00">
                  <c:v>6.0475334338200001E-2</c:v>
                </c:pt>
                <c:pt idx="3954" formatCode="0.00E+00">
                  <c:v>6.0953521203099999E-2</c:v>
                </c:pt>
                <c:pt idx="3955" formatCode="0.00E+00">
                  <c:v>6.1431708068000003E-2</c:v>
                </c:pt>
                <c:pt idx="3956" formatCode="0.00E+00">
                  <c:v>6.1909894932999997E-2</c:v>
                </c:pt>
                <c:pt idx="3957" formatCode="0.00E+00">
                  <c:v>6.2388081797900001E-2</c:v>
                </c:pt>
                <c:pt idx="3958" formatCode="0.00E+00">
                  <c:v>6.2857673148000004E-2</c:v>
                </c:pt>
                <c:pt idx="3959" formatCode="0.00E+00">
                  <c:v>6.3278792542000001E-2</c:v>
                </c:pt>
                <c:pt idx="3960" formatCode="0.00E+00">
                  <c:v>6.3699911936100001E-2</c:v>
                </c:pt>
                <c:pt idx="3961" formatCode="0.00E+00">
                  <c:v>6.4121031330099998E-2</c:v>
                </c:pt>
                <c:pt idx="3962" formatCode="0.00E+00">
                  <c:v>6.4542150724199998E-2</c:v>
                </c:pt>
                <c:pt idx="3963" formatCode="0.00E+00">
                  <c:v>6.4963270118199995E-2</c:v>
                </c:pt>
                <c:pt idx="3964" formatCode="0.00E+00">
                  <c:v>6.5384389512299995E-2</c:v>
                </c:pt>
                <c:pt idx="3965" formatCode="0.00E+00">
                  <c:v>6.5805508906300006E-2</c:v>
                </c:pt>
                <c:pt idx="3966" formatCode="0.00E+00">
                  <c:v>6.6226628300400006E-2</c:v>
                </c:pt>
                <c:pt idx="3967" formatCode="0.00E+00">
                  <c:v>6.6647747694400003E-2</c:v>
                </c:pt>
                <c:pt idx="3968" formatCode="0.00E+00">
                  <c:v>6.7068867088500003E-2</c:v>
                </c:pt>
                <c:pt idx="3969" formatCode="0.00E+00">
                  <c:v>6.74899864825E-2</c:v>
                </c:pt>
                <c:pt idx="3970" formatCode="0.00E+00">
                  <c:v>6.79111058766E-2</c:v>
                </c:pt>
                <c:pt idx="3971" formatCode="0.00E+00">
                  <c:v>6.8332225270599997E-2</c:v>
                </c:pt>
                <c:pt idx="3972" formatCode="0.00E+00">
                  <c:v>6.8753344664699997E-2</c:v>
                </c:pt>
                <c:pt idx="3973" formatCode="0.00E+00">
                  <c:v>6.9174464058699994E-2</c:v>
                </c:pt>
                <c:pt idx="3974" formatCode="0.00E+00">
                  <c:v>6.9595583452799994E-2</c:v>
                </c:pt>
                <c:pt idx="3975" formatCode="0.00E+00">
                  <c:v>7.0016702846800005E-2</c:v>
                </c:pt>
                <c:pt idx="3976" formatCode="0.00E+00">
                  <c:v>7.0437822240900005E-2</c:v>
                </c:pt>
                <c:pt idx="3977" formatCode="0.00E+00">
                  <c:v>7.0858941634900002E-2</c:v>
                </c:pt>
                <c:pt idx="3978" formatCode="0.00E+00">
                  <c:v>7.1280061029000003E-2</c:v>
                </c:pt>
                <c:pt idx="3979" formatCode="0.00E+00">
                  <c:v>7.1701180422999999E-2</c:v>
                </c:pt>
                <c:pt idx="3980" formatCode="0.00E+00">
                  <c:v>7.21222998171E-2</c:v>
                </c:pt>
                <c:pt idx="3981" formatCode="0.00E+00">
                  <c:v>7.2543419211099996E-2</c:v>
                </c:pt>
                <c:pt idx="3982" formatCode="0.00E+00">
                  <c:v>7.2868190245499995E-2</c:v>
                </c:pt>
                <c:pt idx="3983" formatCode="0.00E+00">
                  <c:v>7.3182702739100006E-2</c:v>
                </c:pt>
                <c:pt idx="3984" formatCode="0.00E+00">
                  <c:v>7.3497215232800006E-2</c:v>
                </c:pt>
                <c:pt idx="3985" formatCode="0.00E+00">
                  <c:v>7.3811727726400003E-2</c:v>
                </c:pt>
                <c:pt idx="3986" formatCode="0.00E+00">
                  <c:v>7.4126240220100004E-2</c:v>
                </c:pt>
                <c:pt idx="3987" formatCode="0.00E+00">
                  <c:v>7.4440752713700001E-2</c:v>
                </c:pt>
                <c:pt idx="3988" formatCode="0.00E+00">
                  <c:v>7.4755265207400001E-2</c:v>
                </c:pt>
                <c:pt idx="3989" formatCode="0.00E+00">
                  <c:v>7.5069777700999998E-2</c:v>
                </c:pt>
                <c:pt idx="3990" formatCode="0.00E+00">
                  <c:v>7.5384290194699999E-2</c:v>
                </c:pt>
                <c:pt idx="3991" formatCode="0.00E+00">
                  <c:v>7.5698802688299996E-2</c:v>
                </c:pt>
                <c:pt idx="3992" formatCode="0.00E+00">
                  <c:v>7.6013315181999996E-2</c:v>
                </c:pt>
                <c:pt idx="3993" formatCode="0.00E+00">
                  <c:v>7.6327827675599993E-2</c:v>
                </c:pt>
                <c:pt idx="3994" formatCode="0.00E+00">
                  <c:v>7.6642340169299994E-2</c:v>
                </c:pt>
                <c:pt idx="3995" formatCode="0.00E+00">
                  <c:v>7.6956852662900005E-2</c:v>
                </c:pt>
                <c:pt idx="3996" formatCode="0.00E+00">
                  <c:v>7.7271365156600005E-2</c:v>
                </c:pt>
                <c:pt idx="3997" formatCode="0.00E+00">
                  <c:v>7.7585877650200002E-2</c:v>
                </c:pt>
                <c:pt idx="3998" formatCode="0.00E+00">
                  <c:v>7.7900390143900003E-2</c:v>
                </c:pt>
                <c:pt idx="3999" formatCode="0.00E+00">
                  <c:v>7.82149026375E-2</c:v>
                </c:pt>
                <c:pt idx="4000" formatCode="0.00E+00">
                  <c:v>7.85294151312E-2</c:v>
                </c:pt>
                <c:pt idx="4001" formatCode="0.00E+00">
                  <c:v>7.8843927624799998E-2</c:v>
                </c:pt>
                <c:pt idx="4002" formatCode="0.00E+00">
                  <c:v>7.9158440118499998E-2</c:v>
                </c:pt>
                <c:pt idx="4003" formatCode="0.00E+00">
                  <c:v>7.9472952612099995E-2</c:v>
                </c:pt>
                <c:pt idx="4004" formatCode="0.00E+00">
                  <c:v>7.9787465105799996E-2</c:v>
                </c:pt>
                <c:pt idx="4005" formatCode="0.00E+00">
                  <c:v>8.0101977599400007E-2</c:v>
                </c:pt>
                <c:pt idx="4006" formatCode="0.00E+00">
                  <c:v>8.0415607513699999E-2</c:v>
                </c:pt>
                <c:pt idx="4007" formatCode="0.00E+00">
                  <c:v>8.0487963760699999E-2</c:v>
                </c:pt>
                <c:pt idx="4008" formatCode="0.00E+00">
                  <c:v>8.0560320007800001E-2</c:v>
                </c:pt>
                <c:pt idx="4009" formatCode="0.00E+00">
                  <c:v>8.0632676254900004E-2</c:v>
                </c:pt>
                <c:pt idx="4010" formatCode="0.00E+00">
                  <c:v>8.0705032501999993E-2</c:v>
                </c:pt>
                <c:pt idx="4011" formatCode="0.00E+00">
                  <c:v>8.0777388749099996E-2</c:v>
                </c:pt>
                <c:pt idx="4012" formatCode="0.00E+00">
                  <c:v>8.0849744996099995E-2</c:v>
                </c:pt>
                <c:pt idx="4013" formatCode="0.00E+00">
                  <c:v>8.0922101243199998E-2</c:v>
                </c:pt>
                <c:pt idx="4014" formatCode="0.00E+00">
                  <c:v>8.0994457490300001E-2</c:v>
                </c:pt>
                <c:pt idx="4015" formatCode="0.00E+00">
                  <c:v>8.1066813737400004E-2</c:v>
                </c:pt>
                <c:pt idx="4016" formatCode="0.00E+00">
                  <c:v>8.1139169984400003E-2</c:v>
                </c:pt>
                <c:pt idx="4017" formatCode="0.00E+00">
                  <c:v>8.1211526231500006E-2</c:v>
                </c:pt>
                <c:pt idx="4018" formatCode="0.00E+00">
                  <c:v>8.1283882478599995E-2</c:v>
                </c:pt>
                <c:pt idx="4019" formatCode="0.00E+00">
                  <c:v>8.1356238725699997E-2</c:v>
                </c:pt>
                <c:pt idx="4020" formatCode="0.00E+00">
                  <c:v>8.14285949728E-2</c:v>
                </c:pt>
                <c:pt idx="4021" formatCode="0.00E+00">
                  <c:v>8.15009512198E-2</c:v>
                </c:pt>
                <c:pt idx="4022" formatCode="0.00E+00">
                  <c:v>8.1573307466900002E-2</c:v>
                </c:pt>
                <c:pt idx="4023" formatCode="0.00E+00">
                  <c:v>8.1645663714000005E-2</c:v>
                </c:pt>
                <c:pt idx="4024" formatCode="0.00E+00">
                  <c:v>8.1718019961099994E-2</c:v>
                </c:pt>
                <c:pt idx="4025" formatCode="0.00E+00">
                  <c:v>8.1790376208199997E-2</c:v>
                </c:pt>
                <c:pt idx="4026" formatCode="0.00E+00">
                  <c:v>8.1862732455199996E-2</c:v>
                </c:pt>
                <c:pt idx="4027" formatCode="0.00E+00">
                  <c:v>8.1935088702299999E-2</c:v>
                </c:pt>
                <c:pt idx="4028" formatCode="0.00E+00">
                  <c:v>8.2046108671100001E-2</c:v>
                </c:pt>
                <c:pt idx="4029" formatCode="0.00E+00">
                  <c:v>8.2319797261500002E-2</c:v>
                </c:pt>
                <c:pt idx="4030" formatCode="0.00E+00">
                  <c:v>8.2593485852000006E-2</c:v>
                </c:pt>
                <c:pt idx="4031" formatCode="0.00E+00">
                  <c:v>8.2867174442399993E-2</c:v>
                </c:pt>
                <c:pt idx="4032" formatCode="0.00E+00">
                  <c:v>8.3140863032799994E-2</c:v>
                </c:pt>
                <c:pt idx="4033" formatCode="0.00E+00">
                  <c:v>8.3414551623199995E-2</c:v>
                </c:pt>
                <c:pt idx="4034" formatCode="0.00E+00">
                  <c:v>8.3688240213699999E-2</c:v>
                </c:pt>
                <c:pt idx="4035" formatCode="0.00E+00">
                  <c:v>8.39619288041E-2</c:v>
                </c:pt>
                <c:pt idx="4036" formatCode="0.00E+00">
                  <c:v>8.4235617394500001E-2</c:v>
                </c:pt>
                <c:pt idx="4037" formatCode="0.00E+00">
                  <c:v>8.4509305985000005E-2</c:v>
                </c:pt>
                <c:pt idx="4038" formatCode="0.00E+00">
                  <c:v>8.4782994575400006E-2</c:v>
                </c:pt>
                <c:pt idx="4039" formatCode="0.00E+00">
                  <c:v>8.5056683165800007E-2</c:v>
                </c:pt>
                <c:pt idx="4040" formatCode="0.00E+00">
                  <c:v>8.5330371756199994E-2</c:v>
                </c:pt>
                <c:pt idx="4041" formatCode="0.00E+00">
                  <c:v>8.5604060346699998E-2</c:v>
                </c:pt>
                <c:pt idx="4042" formatCode="0.00E+00">
                  <c:v>8.5877748937099999E-2</c:v>
                </c:pt>
                <c:pt idx="4043" formatCode="0.00E+00">
                  <c:v>8.6151437527499999E-2</c:v>
                </c:pt>
                <c:pt idx="4044" formatCode="0.00E+00">
                  <c:v>8.64251261179E-2</c:v>
                </c:pt>
                <c:pt idx="4045" formatCode="0.00E+00">
                  <c:v>8.6698814708400004E-2</c:v>
                </c:pt>
                <c:pt idx="4046" formatCode="0.00E+00">
                  <c:v>8.6972503298800005E-2</c:v>
                </c:pt>
                <c:pt idx="4047" formatCode="0.00E+00">
                  <c:v>8.7246191889200006E-2</c:v>
                </c:pt>
                <c:pt idx="4048" formatCode="0.00E+00">
                  <c:v>8.7519880479699996E-2</c:v>
                </c:pt>
                <c:pt idx="4049" formatCode="0.00E+00">
                  <c:v>8.7793569070099997E-2</c:v>
                </c:pt>
                <c:pt idx="4050" formatCode="0.00E+00">
                  <c:v>8.8067257660499998E-2</c:v>
                </c:pt>
                <c:pt idx="4051" formatCode="0.00E+00">
                  <c:v>8.8340946250899999E-2</c:v>
                </c:pt>
                <c:pt idx="4052" formatCode="0.00E+00">
                  <c:v>8.8614634841400003E-2</c:v>
                </c:pt>
                <c:pt idx="4053" formatCode="0.00E+00">
                  <c:v>8.8888323431800004E-2</c:v>
                </c:pt>
                <c:pt idx="4054" formatCode="0.00E+00">
                  <c:v>8.9162012022200005E-2</c:v>
                </c:pt>
                <c:pt idx="4055" formatCode="0.00E+00">
                  <c:v>8.9261643991800005E-2</c:v>
                </c:pt>
                <c:pt idx="4056" formatCode="0.00E+00">
                  <c:v>8.9299488113700004E-2</c:v>
                </c:pt>
                <c:pt idx="4057" formatCode="0.00E+00">
                  <c:v>8.9337332235600003E-2</c:v>
                </c:pt>
                <c:pt idx="4058" formatCode="0.00E+00">
                  <c:v>8.9375176357500002E-2</c:v>
                </c:pt>
                <c:pt idx="4059" formatCode="0.00E+00">
                  <c:v>8.9413020479400002E-2</c:v>
                </c:pt>
                <c:pt idx="4060" formatCode="0.00E+00">
                  <c:v>8.9450864601300001E-2</c:v>
                </c:pt>
                <c:pt idx="4061" formatCode="0.00E+00">
                  <c:v>8.94887087232E-2</c:v>
                </c:pt>
                <c:pt idx="4062" formatCode="0.00E+00">
                  <c:v>8.9526552845099999E-2</c:v>
                </c:pt>
                <c:pt idx="4063" formatCode="0.00E+00">
                  <c:v>8.9564396966999998E-2</c:v>
                </c:pt>
                <c:pt idx="4064" formatCode="0.00E+00">
                  <c:v>8.9602241088899998E-2</c:v>
                </c:pt>
                <c:pt idx="4065" formatCode="0.00E+00">
                  <c:v>8.9640085210799997E-2</c:v>
                </c:pt>
                <c:pt idx="4066" formatCode="0.00E+00">
                  <c:v>8.9677929332699996E-2</c:v>
                </c:pt>
                <c:pt idx="4067" formatCode="0.00E+00">
                  <c:v>8.9715773454599995E-2</c:v>
                </c:pt>
                <c:pt idx="4068" formatCode="0.00E+00">
                  <c:v>8.9753617576499994E-2</c:v>
                </c:pt>
                <c:pt idx="4069" formatCode="0.00E+00">
                  <c:v>8.9791461698399994E-2</c:v>
                </c:pt>
                <c:pt idx="4070" formatCode="0.00E+00">
                  <c:v>8.9829305820300007E-2</c:v>
                </c:pt>
                <c:pt idx="4071" formatCode="0.00E+00">
                  <c:v>8.9867149942200006E-2</c:v>
                </c:pt>
                <c:pt idx="4072" formatCode="0.00E+00">
                  <c:v>8.9904994064100005E-2</c:v>
                </c:pt>
                <c:pt idx="4073" formatCode="0.00E+00">
                  <c:v>8.9942838186000004E-2</c:v>
                </c:pt>
                <c:pt idx="4074" formatCode="0.00E+00">
                  <c:v>8.9980682307900003E-2</c:v>
                </c:pt>
                <c:pt idx="4075" formatCode="0.00E+00">
                  <c:v>9.0018526429800003E-2</c:v>
                </c:pt>
                <c:pt idx="4076" formatCode="0.00E+00">
                  <c:v>9.0056370551700002E-2</c:v>
                </c:pt>
                <c:pt idx="4077" formatCode="0.00E+00">
                  <c:v>9.0094214673600001E-2</c:v>
                </c:pt>
                <c:pt idx="4078" formatCode="0.00E+00">
                  <c:v>9.0180993962200001E-2</c:v>
                </c:pt>
                <c:pt idx="4079" formatCode="0.00E+00">
                  <c:v>9.0343579314699995E-2</c:v>
                </c:pt>
                <c:pt idx="4080" formatCode="0.00E+00">
                  <c:v>9.0506164667200004E-2</c:v>
                </c:pt>
                <c:pt idx="4081" formatCode="0.00E+00">
                  <c:v>9.0668750019699998E-2</c:v>
                </c:pt>
                <c:pt idx="4082" formatCode="0.00E+00">
                  <c:v>9.0831335372100003E-2</c:v>
                </c:pt>
                <c:pt idx="4083" formatCode="0.00E+00">
                  <c:v>9.0993920724599997E-2</c:v>
                </c:pt>
                <c:pt idx="4084" formatCode="0.00E+00">
                  <c:v>9.1156506077100005E-2</c:v>
                </c:pt>
                <c:pt idx="4085" formatCode="0.00E+00">
                  <c:v>9.1319091429499996E-2</c:v>
                </c:pt>
                <c:pt idx="4086" formatCode="0.00E+00">
                  <c:v>9.1481676782000004E-2</c:v>
                </c:pt>
                <c:pt idx="4087" formatCode="0.00E+00">
                  <c:v>9.1644262134499999E-2</c:v>
                </c:pt>
                <c:pt idx="4088" formatCode="0.00E+00">
                  <c:v>9.1806847486900003E-2</c:v>
                </c:pt>
                <c:pt idx="4089" formatCode="0.00E+00">
                  <c:v>9.1969432839399998E-2</c:v>
                </c:pt>
                <c:pt idx="4090" formatCode="0.00E+00">
                  <c:v>9.2132018191900006E-2</c:v>
                </c:pt>
                <c:pt idx="4091" formatCode="0.00E+00">
                  <c:v>9.2294603544299997E-2</c:v>
                </c:pt>
                <c:pt idx="4092" formatCode="0.00E+00">
                  <c:v>9.2457188896800005E-2</c:v>
                </c:pt>
                <c:pt idx="4093" formatCode="0.00E+00">
                  <c:v>9.2619774249299999E-2</c:v>
                </c:pt>
                <c:pt idx="4094" formatCode="0.00E+00">
                  <c:v>9.2782359601700004E-2</c:v>
                </c:pt>
                <c:pt idx="4095" formatCode="0.00E+00">
                  <c:v>9.2944944954199998E-2</c:v>
                </c:pt>
                <c:pt idx="4096" formatCode="0.00E+00">
                  <c:v>9.3107530306700007E-2</c:v>
                </c:pt>
                <c:pt idx="4097" formatCode="0.00E+00">
                  <c:v>9.3270115659200001E-2</c:v>
                </c:pt>
                <c:pt idx="4098" formatCode="0.00E+00">
                  <c:v>9.3432701011600006E-2</c:v>
                </c:pt>
                <c:pt idx="4099" formatCode="0.00E+00">
                  <c:v>9.35952863641E-2</c:v>
                </c:pt>
                <c:pt idx="4100" formatCode="0.00E+00">
                  <c:v>9.3757871716599994E-2</c:v>
                </c:pt>
                <c:pt idx="4101" formatCode="0.00E+00">
                  <c:v>9.3891515992999997E-2</c:v>
                </c:pt>
                <c:pt idx="4102" formatCode="0.00E+00">
                  <c:v>9.3956149478199996E-2</c:v>
                </c:pt>
                <c:pt idx="4103" formatCode="0.00E+00">
                  <c:v>9.4020782963499999E-2</c:v>
                </c:pt>
                <c:pt idx="4104" formatCode="0.00E+00">
                  <c:v>9.4085416448699999E-2</c:v>
                </c:pt>
                <c:pt idx="4105" formatCode="0.00E+00">
                  <c:v>9.4150049933899999E-2</c:v>
                </c:pt>
                <c:pt idx="4106" formatCode="0.00E+00">
                  <c:v>9.4214683419099998E-2</c:v>
                </c:pt>
                <c:pt idx="4107" formatCode="0.00E+00">
                  <c:v>9.4279316904299998E-2</c:v>
                </c:pt>
                <c:pt idx="4108" formatCode="0.00E+00">
                  <c:v>9.4343950389499998E-2</c:v>
                </c:pt>
                <c:pt idx="4109" formatCode="0.00E+00">
                  <c:v>9.4408583874800001E-2</c:v>
                </c:pt>
                <c:pt idx="4110" formatCode="0.00E+00">
                  <c:v>9.447321736E-2</c:v>
                </c:pt>
                <c:pt idx="4111" formatCode="0.00E+00">
                  <c:v>9.45378508452E-2</c:v>
                </c:pt>
                <c:pt idx="4112" formatCode="0.00E+00">
                  <c:v>9.46024843304E-2</c:v>
                </c:pt>
                <c:pt idx="4113" formatCode="0.00E+00">
                  <c:v>9.4667117815599999E-2</c:v>
                </c:pt>
                <c:pt idx="4114" formatCode="0.00E+00">
                  <c:v>9.4731751300799999E-2</c:v>
                </c:pt>
                <c:pt idx="4115" formatCode="0.00E+00">
                  <c:v>9.4796384785999999E-2</c:v>
                </c:pt>
                <c:pt idx="4116" formatCode="0.00E+00">
                  <c:v>9.4861018271300002E-2</c:v>
                </c:pt>
                <c:pt idx="4117" formatCode="0.00E+00">
                  <c:v>9.4925651756500001E-2</c:v>
                </c:pt>
                <c:pt idx="4118" formatCode="0.00E+00">
                  <c:v>9.4990285241700001E-2</c:v>
                </c:pt>
                <c:pt idx="4119" formatCode="0.00E+00">
                  <c:v>9.5054918726900001E-2</c:v>
                </c:pt>
                <c:pt idx="4120" formatCode="0.00E+00">
                  <c:v>9.51195522121E-2</c:v>
                </c:pt>
                <c:pt idx="4121" formatCode="0.00E+00">
                  <c:v>9.51841856973E-2</c:v>
                </c:pt>
                <c:pt idx="4122" formatCode="0.00E+00">
                  <c:v>9.5248819182600003E-2</c:v>
                </c:pt>
                <c:pt idx="4123" formatCode="0.00E+00">
                  <c:v>9.5313452667800003E-2</c:v>
                </c:pt>
                <c:pt idx="4124" formatCode="0.00E+00">
                  <c:v>9.5378086153000002E-2</c:v>
                </c:pt>
                <c:pt idx="4125" formatCode="0.00E+00">
                  <c:v>9.5442719638200002E-2</c:v>
                </c:pt>
                <c:pt idx="4126" formatCode="0.00E+00">
                  <c:v>9.5507353123400002E-2</c:v>
                </c:pt>
                <c:pt idx="4127" formatCode="0.00E+00">
                  <c:v>9.5571986608600001E-2</c:v>
                </c:pt>
                <c:pt idx="4128" formatCode="0.00E+00">
                  <c:v>9.5636620093800001E-2</c:v>
                </c:pt>
                <c:pt idx="4129" formatCode="0.00E+00">
                  <c:v>9.5645087650699998E-2</c:v>
                </c:pt>
                <c:pt idx="4130" formatCode="0.00E+00">
                  <c:v>9.5621656851099995E-2</c:v>
                </c:pt>
                <c:pt idx="4131" formatCode="0.00E+00">
                  <c:v>9.5598226051499993E-2</c:v>
                </c:pt>
                <c:pt idx="4132" formatCode="0.00E+00">
                  <c:v>9.5574795251900005E-2</c:v>
                </c:pt>
                <c:pt idx="4133" formatCode="0.00E+00">
                  <c:v>9.5551364452300003E-2</c:v>
                </c:pt>
                <c:pt idx="4134" formatCode="0.00E+00">
                  <c:v>9.5527933652700001E-2</c:v>
                </c:pt>
                <c:pt idx="4135" formatCode="0.00E+00">
                  <c:v>9.5504502853099998E-2</c:v>
                </c:pt>
                <c:pt idx="4136" formatCode="0.00E+00">
                  <c:v>9.5481072053499996E-2</c:v>
                </c:pt>
                <c:pt idx="4137" formatCode="0.00E+00">
                  <c:v>9.5457641253899994E-2</c:v>
                </c:pt>
                <c:pt idx="4138" formatCode="0.00E+00">
                  <c:v>9.5434210454300006E-2</c:v>
                </c:pt>
                <c:pt idx="4139" formatCode="0.00E+00">
                  <c:v>9.5410779654700004E-2</c:v>
                </c:pt>
                <c:pt idx="4140" formatCode="0.00E+00">
                  <c:v>9.5387348855100001E-2</c:v>
                </c:pt>
                <c:pt idx="4141" formatCode="0.00E+00">
                  <c:v>9.5363918055499999E-2</c:v>
                </c:pt>
                <c:pt idx="4142" formatCode="0.00E+00">
                  <c:v>9.5340487255899997E-2</c:v>
                </c:pt>
                <c:pt idx="4143" formatCode="0.00E+00">
                  <c:v>9.5317056456299995E-2</c:v>
                </c:pt>
                <c:pt idx="4144" formatCode="0.00E+00">
                  <c:v>9.5293625656700007E-2</c:v>
                </c:pt>
                <c:pt idx="4145" formatCode="0.00E+00">
                  <c:v>9.5270194857100005E-2</c:v>
                </c:pt>
                <c:pt idx="4146" formatCode="0.00E+00">
                  <c:v>9.5246764057500002E-2</c:v>
                </c:pt>
                <c:pt idx="4147" formatCode="0.00E+00">
                  <c:v>9.52233332579E-2</c:v>
                </c:pt>
                <c:pt idx="4148" formatCode="0.00E+00">
                  <c:v>9.5199902458299998E-2</c:v>
                </c:pt>
                <c:pt idx="4149" formatCode="0.00E+00">
                  <c:v>9.5176471658699996E-2</c:v>
                </c:pt>
                <c:pt idx="4150" formatCode="0.00E+00">
                  <c:v>9.5153040859099994E-2</c:v>
                </c:pt>
                <c:pt idx="4151" formatCode="0.00E+00">
                  <c:v>9.5103328827399997E-2</c:v>
                </c:pt>
                <c:pt idx="4152" formatCode="0.00E+00">
                  <c:v>9.5020248132499999E-2</c:v>
                </c:pt>
                <c:pt idx="4153" formatCode="0.00E+00">
                  <c:v>9.4937167437600001E-2</c:v>
                </c:pt>
                <c:pt idx="4154" formatCode="0.00E+00">
                  <c:v>9.4854086742800006E-2</c:v>
                </c:pt>
                <c:pt idx="4155" formatCode="0.00E+00">
                  <c:v>9.4771006047899994E-2</c:v>
                </c:pt>
                <c:pt idx="4156" formatCode="0.00E+00">
                  <c:v>9.4687925352999996E-2</c:v>
                </c:pt>
                <c:pt idx="4157" formatCode="0.00E+00">
                  <c:v>9.4604844658099999E-2</c:v>
                </c:pt>
                <c:pt idx="4158" formatCode="0.00E+00">
                  <c:v>9.4521763963300004E-2</c:v>
                </c:pt>
                <c:pt idx="4159" formatCode="0.00E+00">
                  <c:v>9.4438683268400006E-2</c:v>
                </c:pt>
                <c:pt idx="4160" formatCode="0.00E+00">
                  <c:v>9.4355602573499994E-2</c:v>
                </c:pt>
                <c:pt idx="4161" formatCode="0.00E+00">
                  <c:v>9.4272521878599996E-2</c:v>
                </c:pt>
                <c:pt idx="4162" formatCode="0.00E+00">
                  <c:v>9.4189441183800002E-2</c:v>
                </c:pt>
                <c:pt idx="4163" formatCode="0.00E+00">
                  <c:v>9.4106360488900004E-2</c:v>
                </c:pt>
                <c:pt idx="4164" formatCode="0.00E+00">
                  <c:v>9.4023279794000006E-2</c:v>
                </c:pt>
                <c:pt idx="4165" formatCode="0.00E+00">
                  <c:v>9.3940199099099994E-2</c:v>
                </c:pt>
                <c:pt idx="4166" formatCode="0.00E+00">
                  <c:v>9.38571184043E-2</c:v>
                </c:pt>
                <c:pt idx="4167" formatCode="0.00E+00">
                  <c:v>9.3774037709400002E-2</c:v>
                </c:pt>
                <c:pt idx="4168" formatCode="0.00E+00">
                  <c:v>9.3690957014500004E-2</c:v>
                </c:pt>
                <c:pt idx="4169" formatCode="0.00E+00">
                  <c:v>9.3607876319600006E-2</c:v>
                </c:pt>
                <c:pt idx="4170" formatCode="0.00E+00">
                  <c:v>9.3524795624799997E-2</c:v>
                </c:pt>
                <c:pt idx="4171" formatCode="0.00E+00">
                  <c:v>9.3441714929899999E-2</c:v>
                </c:pt>
                <c:pt idx="4172" formatCode="0.00E+00">
                  <c:v>9.3358634235000001E-2</c:v>
                </c:pt>
                <c:pt idx="4173" formatCode="0.00E+00">
                  <c:v>9.3275553540100004E-2</c:v>
                </c:pt>
                <c:pt idx="4174" formatCode="0.00E+00">
                  <c:v>9.3192472845299995E-2</c:v>
                </c:pt>
                <c:pt idx="4175" formatCode="0.00E+00">
                  <c:v>9.3109392150399997E-2</c:v>
                </c:pt>
                <c:pt idx="4176" formatCode="0.00E+00">
                  <c:v>9.3026311455499999E-2</c:v>
                </c:pt>
                <c:pt idx="4177" formatCode="0.00E+00">
                  <c:v>9.2952478048799997E-2</c:v>
                </c:pt>
                <c:pt idx="4178" formatCode="0.00E+00">
                  <c:v>9.2937538551600002E-2</c:v>
                </c:pt>
                <c:pt idx="4179" formatCode="0.00E+00">
                  <c:v>9.2922599054300004E-2</c:v>
                </c:pt>
                <c:pt idx="4180" formatCode="0.00E+00">
                  <c:v>9.2907659557099995E-2</c:v>
                </c:pt>
                <c:pt idx="4181" formatCode="0.00E+00">
                  <c:v>9.2892720059799996E-2</c:v>
                </c:pt>
                <c:pt idx="4182" formatCode="0.00E+00">
                  <c:v>9.2877780562600001E-2</c:v>
                </c:pt>
                <c:pt idx="4183" formatCode="0.00E+00">
                  <c:v>9.2862841065300003E-2</c:v>
                </c:pt>
                <c:pt idx="4184" formatCode="0.00E+00">
                  <c:v>9.2847901568099994E-2</c:v>
                </c:pt>
                <c:pt idx="4185" formatCode="0.00E+00">
                  <c:v>9.2832962070799996E-2</c:v>
                </c:pt>
                <c:pt idx="4186" formatCode="0.00E+00">
                  <c:v>9.2818022573600001E-2</c:v>
                </c:pt>
                <c:pt idx="4187" formatCode="0.00E+00">
                  <c:v>9.2803083076300003E-2</c:v>
                </c:pt>
                <c:pt idx="4188" formatCode="0.00E+00">
                  <c:v>9.2788143579099994E-2</c:v>
                </c:pt>
                <c:pt idx="4189" formatCode="0.00E+00">
                  <c:v>9.2773204081799995E-2</c:v>
                </c:pt>
                <c:pt idx="4190" formatCode="0.00E+00">
                  <c:v>9.27582645846E-2</c:v>
                </c:pt>
                <c:pt idx="4191" formatCode="0.00E+00">
                  <c:v>9.2743325087300002E-2</c:v>
                </c:pt>
                <c:pt idx="4192" formatCode="0.00E+00">
                  <c:v>9.2728385590000004E-2</c:v>
                </c:pt>
                <c:pt idx="4193" formatCode="0.00E+00">
                  <c:v>9.2713446092799995E-2</c:v>
                </c:pt>
                <c:pt idx="4194" formatCode="0.00E+00">
                  <c:v>9.2698506595499996E-2</c:v>
                </c:pt>
                <c:pt idx="4195" formatCode="0.00E+00">
                  <c:v>9.2683567098300002E-2</c:v>
                </c:pt>
                <c:pt idx="4196" formatCode="0.00E+00">
                  <c:v>9.2668627601000003E-2</c:v>
                </c:pt>
                <c:pt idx="4197" formatCode="0.00E+00">
                  <c:v>9.2653688103799994E-2</c:v>
                </c:pt>
                <c:pt idx="4198" formatCode="0.00E+00">
                  <c:v>9.2638748606499996E-2</c:v>
                </c:pt>
                <c:pt idx="4199" formatCode="0.00E+00">
                  <c:v>9.2623809109300001E-2</c:v>
                </c:pt>
                <c:pt idx="4200" formatCode="0.00E+00">
                  <c:v>9.2608869612000003E-2</c:v>
                </c:pt>
                <c:pt idx="4201" formatCode="0.00E+00">
                  <c:v>9.2593930114799994E-2</c:v>
                </c:pt>
                <c:pt idx="4202" formatCode="0.00E+00">
                  <c:v>9.2537367298799994E-2</c:v>
                </c:pt>
                <c:pt idx="4203" formatCode="0.00E+00">
                  <c:v>9.2452987997899999E-2</c:v>
                </c:pt>
                <c:pt idx="4204" formatCode="0.00E+00">
                  <c:v>9.2368608697099994E-2</c:v>
                </c:pt>
                <c:pt idx="4205" formatCode="0.00E+00">
                  <c:v>9.2284229396300002E-2</c:v>
                </c:pt>
                <c:pt idx="4206" formatCode="0.00E+00">
                  <c:v>9.2199850095399993E-2</c:v>
                </c:pt>
                <c:pt idx="4207" formatCode="0.00E+00">
                  <c:v>9.2115470794600002E-2</c:v>
                </c:pt>
                <c:pt idx="4208" formatCode="0.00E+00">
                  <c:v>9.2031091493799996E-2</c:v>
                </c:pt>
                <c:pt idx="4209" formatCode="0.00E+00">
                  <c:v>9.1946712192900001E-2</c:v>
                </c:pt>
                <c:pt idx="4210" formatCode="0.00E+00">
                  <c:v>9.1862332892099996E-2</c:v>
                </c:pt>
                <c:pt idx="4211" formatCode="0.00E+00">
                  <c:v>9.1777953591300004E-2</c:v>
                </c:pt>
                <c:pt idx="4212" formatCode="0.00E+00">
                  <c:v>9.1693574290399996E-2</c:v>
                </c:pt>
                <c:pt idx="4213" formatCode="0.00E+00">
                  <c:v>9.1609194989600004E-2</c:v>
                </c:pt>
                <c:pt idx="4214" formatCode="0.00E+00">
                  <c:v>9.1524815688799999E-2</c:v>
                </c:pt>
                <c:pt idx="4215" formatCode="0.00E+00">
                  <c:v>9.1440436387900004E-2</c:v>
                </c:pt>
                <c:pt idx="4216" formatCode="0.00E+00">
                  <c:v>9.1356057087099998E-2</c:v>
                </c:pt>
                <c:pt idx="4217" formatCode="0.00E+00">
                  <c:v>9.1271677786300007E-2</c:v>
                </c:pt>
                <c:pt idx="4218" formatCode="0.00E+00">
                  <c:v>9.1187298485500001E-2</c:v>
                </c:pt>
                <c:pt idx="4219" formatCode="0.00E+00">
                  <c:v>9.1102919184600006E-2</c:v>
                </c:pt>
                <c:pt idx="4220" formatCode="0.00E+00">
                  <c:v>9.1018539883800001E-2</c:v>
                </c:pt>
                <c:pt idx="4221" formatCode="0.00E+00">
                  <c:v>9.0934160582999995E-2</c:v>
                </c:pt>
                <c:pt idx="4222" formatCode="0.00E+00">
                  <c:v>9.0849781282100001E-2</c:v>
                </c:pt>
                <c:pt idx="4223" formatCode="0.00E+00">
                  <c:v>9.0765401981299995E-2</c:v>
                </c:pt>
                <c:pt idx="4224" formatCode="0.00E+00">
                  <c:v>9.0681022680500004E-2</c:v>
                </c:pt>
                <c:pt idx="4225" formatCode="0.00E+00">
                  <c:v>9.0596643379599995E-2</c:v>
                </c:pt>
                <c:pt idx="4226" formatCode="0.00E+00">
                  <c:v>9.0524242906100005E-2</c:v>
                </c:pt>
                <c:pt idx="4227" formatCode="0.00E+00">
                  <c:v>9.0498166191799997E-2</c:v>
                </c:pt>
                <c:pt idx="4228" formatCode="0.00E+00">
                  <c:v>9.0472089477500003E-2</c:v>
                </c:pt>
                <c:pt idx="4229" formatCode="0.00E+00">
                  <c:v>9.0446012763100006E-2</c:v>
                </c:pt>
                <c:pt idx="4230" formatCode="0.00E+00">
                  <c:v>9.0419936048799998E-2</c:v>
                </c:pt>
                <c:pt idx="4231" formatCode="0.00E+00">
                  <c:v>9.0393859334500004E-2</c:v>
                </c:pt>
                <c:pt idx="4232" formatCode="0.00E+00">
                  <c:v>9.0367782620100007E-2</c:v>
                </c:pt>
                <c:pt idx="4233" formatCode="0.00E+00">
                  <c:v>9.0341705905799999E-2</c:v>
                </c:pt>
                <c:pt idx="4234" formatCode="0.00E+00">
                  <c:v>9.0315629191500005E-2</c:v>
                </c:pt>
                <c:pt idx="4235" formatCode="0.00E+00">
                  <c:v>9.0289552477199997E-2</c:v>
                </c:pt>
                <c:pt idx="4236" formatCode="0.00E+00">
                  <c:v>9.02634757628E-2</c:v>
                </c:pt>
                <c:pt idx="4237" formatCode="0.00E+00">
                  <c:v>9.0237399048500005E-2</c:v>
                </c:pt>
                <c:pt idx="4238" formatCode="0.00E+00">
                  <c:v>9.0211322334199998E-2</c:v>
                </c:pt>
                <c:pt idx="4239" formatCode="0.00E+00">
                  <c:v>9.01852456198E-2</c:v>
                </c:pt>
                <c:pt idx="4240" formatCode="0.00E+00">
                  <c:v>9.0159168905500006E-2</c:v>
                </c:pt>
                <c:pt idx="4241" formatCode="0.00E+00">
                  <c:v>9.0133092191199998E-2</c:v>
                </c:pt>
                <c:pt idx="4242" formatCode="0.00E+00">
                  <c:v>9.0107015476800001E-2</c:v>
                </c:pt>
                <c:pt idx="4243" formatCode="0.00E+00">
                  <c:v>9.0080938762500007E-2</c:v>
                </c:pt>
                <c:pt idx="4244" formatCode="0.00E+00">
                  <c:v>9.0054862048199999E-2</c:v>
                </c:pt>
                <c:pt idx="4245" formatCode="0.00E+00">
                  <c:v>9.0028785333900005E-2</c:v>
                </c:pt>
                <c:pt idx="4246" formatCode="0.00E+00">
                  <c:v>9.0002708619499994E-2</c:v>
                </c:pt>
                <c:pt idx="4247" formatCode="0.00E+00">
                  <c:v>8.99766319052E-2</c:v>
                </c:pt>
                <c:pt idx="4248" formatCode="0.00E+00">
                  <c:v>8.9950555190900006E-2</c:v>
                </c:pt>
                <c:pt idx="4249" formatCode="0.00E+00">
                  <c:v>8.9924478476499994E-2</c:v>
                </c:pt>
                <c:pt idx="4250" formatCode="0.00E+00">
                  <c:v>8.98984017622E-2</c:v>
                </c:pt>
                <c:pt idx="4251" formatCode="0.00E+00">
                  <c:v>8.9868574176799998E-2</c:v>
                </c:pt>
                <c:pt idx="4252" formatCode="0.00E+00">
                  <c:v>8.9828262926199998E-2</c:v>
                </c:pt>
                <c:pt idx="4253" formatCode="0.00E+00">
                  <c:v>8.9787951675599997E-2</c:v>
                </c:pt>
                <c:pt idx="4254" formatCode="0.00E+00">
                  <c:v>8.9747640424999997E-2</c:v>
                </c:pt>
                <c:pt idx="4255" formatCode="0.00E+00">
                  <c:v>8.9707329174399997E-2</c:v>
                </c:pt>
                <c:pt idx="4256" formatCode="0.00E+00">
                  <c:v>8.9667017923699993E-2</c:v>
                </c:pt>
                <c:pt idx="4257" formatCode="0.00E+00">
                  <c:v>8.9626706673100007E-2</c:v>
                </c:pt>
                <c:pt idx="4258" formatCode="0.00E+00">
                  <c:v>8.9586395422500006E-2</c:v>
                </c:pt>
                <c:pt idx="4259" formatCode="0.00E+00">
                  <c:v>8.9546084171900006E-2</c:v>
                </c:pt>
                <c:pt idx="4260" formatCode="0.00E+00">
                  <c:v>8.9505772921300006E-2</c:v>
                </c:pt>
                <c:pt idx="4261" formatCode="0.00E+00">
                  <c:v>8.9465461670700006E-2</c:v>
                </c:pt>
                <c:pt idx="4262" formatCode="0.00E+00">
                  <c:v>8.9425150420100005E-2</c:v>
                </c:pt>
                <c:pt idx="4263" formatCode="0.00E+00">
                  <c:v>8.9384839169500005E-2</c:v>
                </c:pt>
                <c:pt idx="4264" formatCode="0.00E+00">
                  <c:v>8.9344527918800001E-2</c:v>
                </c:pt>
                <c:pt idx="4265" formatCode="0.00E+00">
                  <c:v>8.9304216668200001E-2</c:v>
                </c:pt>
                <c:pt idx="4266" formatCode="0.00E+00">
                  <c:v>8.9263905417600001E-2</c:v>
                </c:pt>
                <c:pt idx="4267" formatCode="0.00E+00">
                  <c:v>8.9223594167E-2</c:v>
                </c:pt>
                <c:pt idx="4268" formatCode="0.00E+00">
                  <c:v>8.91832829164E-2</c:v>
                </c:pt>
                <c:pt idx="4269" formatCode="0.00E+00">
                  <c:v>8.91429716658E-2</c:v>
                </c:pt>
                <c:pt idx="4270" formatCode="0.00E+00">
                  <c:v>8.91026604152E-2</c:v>
                </c:pt>
                <c:pt idx="4271" formatCode="0.00E+00">
                  <c:v>8.9062349164599999E-2</c:v>
                </c:pt>
                <c:pt idx="4272" formatCode="0.00E+00">
                  <c:v>8.9022037913899996E-2</c:v>
                </c:pt>
                <c:pt idx="4273" formatCode="0.00E+00">
                  <c:v>8.8981726663299995E-2</c:v>
                </c:pt>
                <c:pt idx="4274" formatCode="0.00E+00">
                  <c:v>8.8941415412699995E-2</c:v>
                </c:pt>
                <c:pt idx="4275" formatCode="0.00E+00">
                  <c:v>8.8901104162099995E-2</c:v>
                </c:pt>
                <c:pt idx="4276" formatCode="0.00E+00">
                  <c:v>8.8860792911499994E-2</c:v>
                </c:pt>
                <c:pt idx="4277" formatCode="0.00E+00">
                  <c:v>8.8816370918699997E-2</c:v>
                </c:pt>
                <c:pt idx="4278" formatCode="0.00E+00">
                  <c:v>8.8725088935199994E-2</c:v>
                </c:pt>
                <c:pt idx="4279" formatCode="0.00E+00">
                  <c:v>8.8633806951700006E-2</c:v>
                </c:pt>
                <c:pt idx="4280" formatCode="0.00E+00">
                  <c:v>8.8542524968299993E-2</c:v>
                </c:pt>
                <c:pt idx="4281" formatCode="0.00E+00">
                  <c:v>8.8451242984800005E-2</c:v>
                </c:pt>
                <c:pt idx="4282" formatCode="0.00E+00">
                  <c:v>8.8359961001300003E-2</c:v>
                </c:pt>
                <c:pt idx="4283" formatCode="0.00E+00">
                  <c:v>8.8268679017900004E-2</c:v>
                </c:pt>
                <c:pt idx="4284" formatCode="0.00E+00">
                  <c:v>8.8177397034400001E-2</c:v>
                </c:pt>
                <c:pt idx="4285" formatCode="0.00E+00">
                  <c:v>8.8086115051000002E-2</c:v>
                </c:pt>
                <c:pt idx="4286" formatCode="0.00E+00">
                  <c:v>8.79948330675E-2</c:v>
                </c:pt>
                <c:pt idx="4287" formatCode="0.00E+00">
                  <c:v>8.7903551083999998E-2</c:v>
                </c:pt>
                <c:pt idx="4288" formatCode="0.00E+00">
                  <c:v>8.7812269100599999E-2</c:v>
                </c:pt>
                <c:pt idx="4289" formatCode="0.00E+00">
                  <c:v>8.7720987117099997E-2</c:v>
                </c:pt>
                <c:pt idx="4290" formatCode="0.00E+00">
                  <c:v>8.7629705133599994E-2</c:v>
                </c:pt>
                <c:pt idx="4291" formatCode="0.00E+00">
                  <c:v>8.7538423150199995E-2</c:v>
                </c:pt>
                <c:pt idx="4292" formatCode="0.00E+00">
                  <c:v>8.7447141166699993E-2</c:v>
                </c:pt>
                <c:pt idx="4293" formatCode="0.00E+00">
                  <c:v>8.7355859183200005E-2</c:v>
                </c:pt>
                <c:pt idx="4294" formatCode="0.00E+00">
                  <c:v>8.7264577199800006E-2</c:v>
                </c:pt>
                <c:pt idx="4295" formatCode="0.00E+00">
                  <c:v>8.7173295216300004E-2</c:v>
                </c:pt>
                <c:pt idx="4296" formatCode="0.00E+00">
                  <c:v>8.7082013232800001E-2</c:v>
                </c:pt>
                <c:pt idx="4297" formatCode="0.00E+00">
                  <c:v>8.6990731249400002E-2</c:v>
                </c:pt>
                <c:pt idx="4298" formatCode="0.00E+00">
                  <c:v>8.68994492659E-2</c:v>
                </c:pt>
                <c:pt idx="4299" formatCode="0.00E+00">
                  <c:v>8.6808167282399998E-2</c:v>
                </c:pt>
                <c:pt idx="4300" formatCode="0.00E+00">
                  <c:v>8.6716885298999999E-2</c:v>
                </c:pt>
                <c:pt idx="4301" formatCode="0.00E+00">
                  <c:v>8.6624879962600002E-2</c:v>
                </c:pt>
                <c:pt idx="4302" formatCode="0.00E+00">
                  <c:v>8.6532775230100001E-2</c:v>
                </c:pt>
                <c:pt idx="4303" formatCode="0.00E+00">
                  <c:v>8.64406704976E-2</c:v>
                </c:pt>
                <c:pt idx="4304" formatCode="0.00E+00">
                  <c:v>8.6348565764999996E-2</c:v>
                </c:pt>
                <c:pt idx="4305" formatCode="0.00E+00">
                  <c:v>8.6256461032499995E-2</c:v>
                </c:pt>
                <c:pt idx="4306" formatCode="0.00E+00">
                  <c:v>8.6164356299999995E-2</c:v>
                </c:pt>
                <c:pt idx="4307" formatCode="0.00E+00">
                  <c:v>8.6072251567499994E-2</c:v>
                </c:pt>
                <c:pt idx="4308" formatCode="0.00E+00">
                  <c:v>8.5980146834900004E-2</c:v>
                </c:pt>
                <c:pt idx="4309" formatCode="0.00E+00">
                  <c:v>8.5888042102400003E-2</c:v>
                </c:pt>
                <c:pt idx="4310" formatCode="0.00E+00">
                  <c:v>8.5795937369900002E-2</c:v>
                </c:pt>
                <c:pt idx="4311" formatCode="0.00E+00">
                  <c:v>8.5703832637400001E-2</c:v>
                </c:pt>
                <c:pt idx="4312" formatCode="0.00E+00">
                  <c:v>8.5611727904900001E-2</c:v>
                </c:pt>
                <c:pt idx="4313" formatCode="0.00E+00">
                  <c:v>8.5519623172299997E-2</c:v>
                </c:pt>
                <c:pt idx="4314" formatCode="0.00E+00">
                  <c:v>8.5427518439799996E-2</c:v>
                </c:pt>
                <c:pt idx="4315" formatCode="0.00E+00">
                  <c:v>8.5335413707299995E-2</c:v>
                </c:pt>
                <c:pt idx="4316" formatCode="0.00E+00">
                  <c:v>8.5243308974799994E-2</c:v>
                </c:pt>
                <c:pt idx="4317" formatCode="0.00E+00">
                  <c:v>8.5151204242299994E-2</c:v>
                </c:pt>
                <c:pt idx="4318" formatCode="0.00E+00">
                  <c:v>8.5059099509700004E-2</c:v>
                </c:pt>
                <c:pt idx="4319" formatCode="0.00E+00">
                  <c:v>8.4966994777200003E-2</c:v>
                </c:pt>
                <c:pt idx="4320" formatCode="0.00E+00">
                  <c:v>8.4874890044700002E-2</c:v>
                </c:pt>
                <c:pt idx="4321" formatCode="0.00E+00">
                  <c:v>8.4782785312200001E-2</c:v>
                </c:pt>
                <c:pt idx="4322" formatCode="0.00E+00">
                  <c:v>8.4690680579599997E-2</c:v>
                </c:pt>
                <c:pt idx="4323" formatCode="0.00E+00">
                  <c:v>8.4598575847099997E-2</c:v>
                </c:pt>
                <c:pt idx="4324" formatCode="0.00E+00">
                  <c:v>8.4506471114599996E-2</c:v>
                </c:pt>
                <c:pt idx="4325" formatCode="0.00E+00">
                  <c:v>8.4414366382099995E-2</c:v>
                </c:pt>
                <c:pt idx="4326" formatCode="0.00E+00">
                  <c:v>8.4322261649599994E-2</c:v>
                </c:pt>
                <c:pt idx="4327" formatCode="0.00E+00">
                  <c:v>8.4226381559599994E-2</c:v>
                </c:pt>
                <c:pt idx="4328" formatCode="0.00E+00">
                  <c:v>8.4122625585600005E-2</c:v>
                </c:pt>
                <c:pt idx="4329" formatCode="0.00E+00">
                  <c:v>8.4018869611600003E-2</c:v>
                </c:pt>
                <c:pt idx="4330" formatCode="0.00E+00">
                  <c:v>8.39151136376E-2</c:v>
                </c:pt>
                <c:pt idx="4331" formatCode="0.00E+00">
                  <c:v>8.3811357663599997E-2</c:v>
                </c:pt>
                <c:pt idx="4332" formatCode="0.00E+00">
                  <c:v>8.3707601689599995E-2</c:v>
                </c:pt>
                <c:pt idx="4333" formatCode="0.00E+00">
                  <c:v>8.3603845715500003E-2</c:v>
                </c:pt>
                <c:pt idx="4334" formatCode="0.00E+00">
                  <c:v>8.35000897415E-2</c:v>
                </c:pt>
                <c:pt idx="4335" formatCode="0.00E+00">
                  <c:v>8.3396333767499997E-2</c:v>
                </c:pt>
                <c:pt idx="4336" formatCode="0.00E+00">
                  <c:v>8.3292577793499994E-2</c:v>
                </c:pt>
                <c:pt idx="4337" formatCode="0.00E+00">
                  <c:v>8.3188821819500006E-2</c:v>
                </c:pt>
                <c:pt idx="4338" formatCode="0.00E+00">
                  <c:v>8.30850658454E-2</c:v>
                </c:pt>
                <c:pt idx="4339" formatCode="0.00E+00">
                  <c:v>8.2981309871399997E-2</c:v>
                </c:pt>
                <c:pt idx="4340" formatCode="0.00E+00">
                  <c:v>8.2877553897399994E-2</c:v>
                </c:pt>
                <c:pt idx="4341" formatCode="0.00E+00">
                  <c:v>8.2773797923400005E-2</c:v>
                </c:pt>
                <c:pt idx="4342" formatCode="0.00E+00">
                  <c:v>8.2670041949400003E-2</c:v>
                </c:pt>
                <c:pt idx="4343" formatCode="0.00E+00">
                  <c:v>8.25662859754E-2</c:v>
                </c:pt>
                <c:pt idx="4344" formatCode="0.00E+00">
                  <c:v>8.2462530001299994E-2</c:v>
                </c:pt>
                <c:pt idx="4345" formatCode="0.00E+00">
                  <c:v>8.2358774027300005E-2</c:v>
                </c:pt>
                <c:pt idx="4346" formatCode="0.00E+00">
                  <c:v>8.2255018053300002E-2</c:v>
                </c:pt>
                <c:pt idx="4347" formatCode="0.00E+00">
                  <c:v>8.21512620793E-2</c:v>
                </c:pt>
                <c:pt idx="4348" formatCode="0.00E+00">
                  <c:v>8.2047506105299997E-2</c:v>
                </c:pt>
                <c:pt idx="4349" formatCode="0.00E+00">
                  <c:v>8.1943750131299994E-2</c:v>
                </c:pt>
                <c:pt idx="4350" formatCode="0.00E+00">
                  <c:v>8.1839994157200002E-2</c:v>
                </c:pt>
                <c:pt idx="4351" formatCode="0.00E+00">
                  <c:v>8.1740480109499997E-2</c:v>
                </c:pt>
                <c:pt idx="4352" formatCode="0.00E+00">
                  <c:v>8.1649029154999997E-2</c:v>
                </c:pt>
                <c:pt idx="4353" formatCode="0.00E+00">
                  <c:v>8.1557578200499997E-2</c:v>
                </c:pt>
                <c:pt idx="4354" formatCode="0.00E+00">
                  <c:v>8.1466127245999997E-2</c:v>
                </c:pt>
                <c:pt idx="4355" formatCode="0.00E+00">
                  <c:v>8.1374676291499998E-2</c:v>
                </c:pt>
                <c:pt idx="4356" formatCode="0.00E+00">
                  <c:v>8.1283225336999998E-2</c:v>
                </c:pt>
                <c:pt idx="4357" formatCode="0.00E+00">
                  <c:v>8.1191774382499998E-2</c:v>
                </c:pt>
                <c:pt idx="4358" formatCode="0.00E+00">
                  <c:v>8.1100323427999998E-2</c:v>
                </c:pt>
                <c:pt idx="4359" formatCode="0.00E+00">
                  <c:v>8.1008872473499999E-2</c:v>
                </c:pt>
                <c:pt idx="4360" formatCode="0.00E+00">
                  <c:v>8.0917421518999999E-2</c:v>
                </c:pt>
                <c:pt idx="4361" formatCode="0.00E+00">
                  <c:v>8.0825970564600003E-2</c:v>
                </c:pt>
                <c:pt idx="4362" formatCode="0.00E+00">
                  <c:v>8.0734519610100003E-2</c:v>
                </c:pt>
                <c:pt idx="4363" formatCode="0.00E+00">
                  <c:v>8.0643068655600003E-2</c:v>
                </c:pt>
                <c:pt idx="4364" formatCode="0.00E+00">
                  <c:v>8.0551617701100003E-2</c:v>
                </c:pt>
                <c:pt idx="4365" formatCode="0.00E+00">
                  <c:v>8.0460166746600004E-2</c:v>
                </c:pt>
                <c:pt idx="4366" formatCode="0.00E+00">
                  <c:v>8.0368715792100004E-2</c:v>
                </c:pt>
                <c:pt idx="4367" formatCode="0.00E+00">
                  <c:v>8.0277264837600004E-2</c:v>
                </c:pt>
                <c:pt idx="4368" formatCode="0.00E+00">
                  <c:v>8.0185813883100004E-2</c:v>
                </c:pt>
                <c:pt idx="4369" formatCode="0.00E+00">
                  <c:v>8.0094362928600005E-2</c:v>
                </c:pt>
                <c:pt idx="4370" formatCode="0.00E+00">
                  <c:v>8.0002911974100005E-2</c:v>
                </c:pt>
                <c:pt idx="4371" formatCode="0.00E+00">
                  <c:v>7.9911461019600005E-2</c:v>
                </c:pt>
                <c:pt idx="4372" formatCode="0.00E+00">
                  <c:v>7.9820010065100006E-2</c:v>
                </c:pt>
                <c:pt idx="4373" formatCode="0.00E+00">
                  <c:v>7.9728559110600006E-2</c:v>
                </c:pt>
                <c:pt idx="4374" formatCode="0.00E+00">
                  <c:v>7.9637108156100006E-2</c:v>
                </c:pt>
                <c:pt idx="4375" formatCode="0.00E+00">
                  <c:v>7.9545657201600006E-2</c:v>
                </c:pt>
                <c:pt idx="4376" formatCode="0.00E+00">
                  <c:v>7.9454206247100007E-2</c:v>
                </c:pt>
                <c:pt idx="4377" formatCode="0.00E+00">
                  <c:v>7.9366287771899996E-2</c:v>
                </c:pt>
                <c:pt idx="4378" formatCode="0.00E+00">
                  <c:v>7.9332720321299996E-2</c:v>
                </c:pt>
                <c:pt idx="4379" formatCode="0.00E+00">
                  <c:v>7.9299152870799999E-2</c:v>
                </c:pt>
                <c:pt idx="4380" formatCode="0.00E+00">
                  <c:v>7.9265585420199999E-2</c:v>
                </c:pt>
                <c:pt idx="4381" formatCode="0.00E+00">
                  <c:v>7.9232017969700003E-2</c:v>
                </c:pt>
                <c:pt idx="4382" formatCode="0.00E+00">
                  <c:v>7.9198450519100003E-2</c:v>
                </c:pt>
                <c:pt idx="4383" formatCode="0.00E+00">
                  <c:v>7.9164883068500003E-2</c:v>
                </c:pt>
                <c:pt idx="4384" formatCode="0.00E+00">
                  <c:v>7.9131315618000006E-2</c:v>
                </c:pt>
                <c:pt idx="4385" formatCode="0.00E+00">
                  <c:v>7.9097748167400006E-2</c:v>
                </c:pt>
                <c:pt idx="4386" formatCode="0.00E+00">
                  <c:v>7.9064180716899995E-2</c:v>
                </c:pt>
                <c:pt idx="4387" formatCode="0.00E+00">
                  <c:v>7.9030613266299996E-2</c:v>
                </c:pt>
                <c:pt idx="4388" formatCode="0.00E+00">
                  <c:v>7.8997045815799999E-2</c:v>
                </c:pt>
                <c:pt idx="4389" formatCode="0.00E+00">
                  <c:v>7.8963478365199999E-2</c:v>
                </c:pt>
                <c:pt idx="4390" formatCode="0.00E+00">
                  <c:v>7.8929910914599999E-2</c:v>
                </c:pt>
                <c:pt idx="4391" formatCode="0.00E+00">
                  <c:v>7.8896343464100002E-2</c:v>
                </c:pt>
                <c:pt idx="4392" formatCode="0.00E+00">
                  <c:v>7.8862776013500002E-2</c:v>
                </c:pt>
                <c:pt idx="4393" formatCode="0.00E+00">
                  <c:v>7.8829208563000006E-2</c:v>
                </c:pt>
                <c:pt idx="4394" formatCode="0.00E+00">
                  <c:v>7.8795641112400006E-2</c:v>
                </c:pt>
                <c:pt idx="4395" formatCode="0.00E+00">
                  <c:v>7.8762073661899995E-2</c:v>
                </c:pt>
                <c:pt idx="4396" formatCode="0.00E+00">
                  <c:v>7.8728506211299995E-2</c:v>
                </c:pt>
                <c:pt idx="4397" formatCode="0.00E+00">
                  <c:v>7.8694938760699995E-2</c:v>
                </c:pt>
                <c:pt idx="4398" formatCode="0.00E+00">
                  <c:v>7.8661371310199998E-2</c:v>
                </c:pt>
                <c:pt idx="4399" formatCode="0.00E+00">
                  <c:v>7.8627803859599998E-2</c:v>
                </c:pt>
                <c:pt idx="4400" formatCode="0.00E+00">
                  <c:v>7.8594236409100002E-2</c:v>
                </c:pt>
                <c:pt idx="4401" formatCode="0.00E+00">
                  <c:v>7.8556862451300002E-2</c:v>
                </c:pt>
                <c:pt idx="4402" formatCode="0.00E+00">
                  <c:v>7.8511144113199996E-2</c:v>
                </c:pt>
                <c:pt idx="4403" formatCode="0.00E+00">
                  <c:v>7.8465425775E-2</c:v>
                </c:pt>
                <c:pt idx="4404" formatCode="0.00E+00">
                  <c:v>7.8419707436800004E-2</c:v>
                </c:pt>
                <c:pt idx="4405" formatCode="0.00E+00">
                  <c:v>7.8373989098699998E-2</c:v>
                </c:pt>
                <c:pt idx="4406" formatCode="0.00E+00">
                  <c:v>7.8328270760500002E-2</c:v>
                </c:pt>
                <c:pt idx="4407" formatCode="0.00E+00">
                  <c:v>7.8282552422300006E-2</c:v>
                </c:pt>
                <c:pt idx="4408" formatCode="0.00E+00">
                  <c:v>7.8236834084199999E-2</c:v>
                </c:pt>
                <c:pt idx="4409" formatCode="0.00E+00">
                  <c:v>7.8191115746000003E-2</c:v>
                </c:pt>
                <c:pt idx="4410" formatCode="0.00E+00">
                  <c:v>7.8145397407799994E-2</c:v>
                </c:pt>
                <c:pt idx="4411" formatCode="0.00E+00">
                  <c:v>7.8099679069700001E-2</c:v>
                </c:pt>
                <c:pt idx="4412" formatCode="0.00E+00">
                  <c:v>7.8053960731500005E-2</c:v>
                </c:pt>
                <c:pt idx="4413" formatCode="0.00E+00">
                  <c:v>7.8008242393299995E-2</c:v>
                </c:pt>
                <c:pt idx="4414" formatCode="0.00E+00">
                  <c:v>7.7962524055200003E-2</c:v>
                </c:pt>
                <c:pt idx="4415" formatCode="0.00E+00">
                  <c:v>7.7916805717000007E-2</c:v>
                </c:pt>
                <c:pt idx="4416" formatCode="0.00E+00">
                  <c:v>7.7871087378799997E-2</c:v>
                </c:pt>
                <c:pt idx="4417" formatCode="0.00E+00">
                  <c:v>7.7825369040700004E-2</c:v>
                </c:pt>
                <c:pt idx="4418" formatCode="0.00E+00">
                  <c:v>7.7779650702499994E-2</c:v>
                </c:pt>
                <c:pt idx="4419" formatCode="0.00E+00">
                  <c:v>7.7733932364299999E-2</c:v>
                </c:pt>
                <c:pt idx="4420" formatCode="0.00E+00">
                  <c:v>7.7688214026200006E-2</c:v>
                </c:pt>
                <c:pt idx="4421" formatCode="0.00E+00">
                  <c:v>7.7642495687999996E-2</c:v>
                </c:pt>
                <c:pt idx="4422" formatCode="0.00E+00">
                  <c:v>7.7596777349900004E-2</c:v>
                </c:pt>
                <c:pt idx="4423" formatCode="0.00E+00">
                  <c:v>7.7551059011699994E-2</c:v>
                </c:pt>
                <c:pt idx="4424" formatCode="0.00E+00">
                  <c:v>7.7505340673499998E-2</c:v>
                </c:pt>
                <c:pt idx="4425" formatCode="0.00E+00">
                  <c:v>7.7459622335400005E-2</c:v>
                </c:pt>
                <c:pt idx="4426" formatCode="0.00E+00">
                  <c:v>7.7395226178900003E-2</c:v>
                </c:pt>
                <c:pt idx="4427" formatCode="0.00E+00">
                  <c:v>7.7294134698999997E-2</c:v>
                </c:pt>
                <c:pt idx="4428" formatCode="0.00E+00">
                  <c:v>7.7193043219100005E-2</c:v>
                </c:pt>
                <c:pt idx="4429" formatCode="0.00E+00">
                  <c:v>7.7091951739199999E-2</c:v>
                </c:pt>
                <c:pt idx="4430" formatCode="0.00E+00">
                  <c:v>7.6990860259399996E-2</c:v>
                </c:pt>
                <c:pt idx="4431" formatCode="0.00E+00">
                  <c:v>7.6889768779500003E-2</c:v>
                </c:pt>
                <c:pt idx="4432" formatCode="0.00E+00">
                  <c:v>7.6788677299599997E-2</c:v>
                </c:pt>
                <c:pt idx="4433" formatCode="0.00E+00">
                  <c:v>7.6687585819700005E-2</c:v>
                </c:pt>
                <c:pt idx="4434" formatCode="0.00E+00">
                  <c:v>7.6586494339799999E-2</c:v>
                </c:pt>
                <c:pt idx="4435" formatCode="0.00E+00">
                  <c:v>7.6485402859900006E-2</c:v>
                </c:pt>
                <c:pt idx="4436" formatCode="0.00E+00">
                  <c:v>7.6384311380100003E-2</c:v>
                </c:pt>
                <c:pt idx="4437" formatCode="0.00E+00">
                  <c:v>7.6283219900199997E-2</c:v>
                </c:pt>
                <c:pt idx="4438" formatCode="0.00E+00">
                  <c:v>7.6182128420300005E-2</c:v>
                </c:pt>
                <c:pt idx="4439" formatCode="0.00E+00">
                  <c:v>7.6081036940399999E-2</c:v>
                </c:pt>
                <c:pt idx="4440" formatCode="0.00E+00">
                  <c:v>7.5979945460500006E-2</c:v>
                </c:pt>
                <c:pt idx="4441" formatCode="0.00E+00">
                  <c:v>7.58788539806E-2</c:v>
                </c:pt>
                <c:pt idx="4442" formatCode="0.00E+00">
                  <c:v>7.5777762500799997E-2</c:v>
                </c:pt>
                <c:pt idx="4443" formatCode="0.00E+00">
                  <c:v>7.5676671020900005E-2</c:v>
                </c:pt>
                <c:pt idx="4444" formatCode="0.00E+00">
                  <c:v>7.5575579540999999E-2</c:v>
                </c:pt>
                <c:pt idx="4445" formatCode="0.00E+00">
                  <c:v>7.5474488061100006E-2</c:v>
                </c:pt>
                <c:pt idx="4446" formatCode="0.00E+00">
                  <c:v>7.53733965812E-2</c:v>
                </c:pt>
                <c:pt idx="4447" formatCode="0.00E+00">
                  <c:v>7.5272305101299994E-2</c:v>
                </c:pt>
                <c:pt idx="4448" formatCode="0.00E+00">
                  <c:v>7.5171213621500005E-2</c:v>
                </c:pt>
                <c:pt idx="4449" formatCode="0.00E+00">
                  <c:v>7.5070122141599999E-2</c:v>
                </c:pt>
                <c:pt idx="4450" formatCode="0.00E+00">
                  <c:v>7.4969030661700006E-2</c:v>
                </c:pt>
                <c:pt idx="4451" formatCode="0.00E+00">
                  <c:v>7.48679391818E-2</c:v>
                </c:pt>
                <c:pt idx="4452" formatCode="0.00E+00">
                  <c:v>7.4766847701899994E-2</c:v>
                </c:pt>
                <c:pt idx="4453" formatCode="0.00E+00">
                  <c:v>7.4676819466399993E-2</c:v>
                </c:pt>
                <c:pt idx="4454" formatCode="0.00E+00">
                  <c:v>7.4587696653899999E-2</c:v>
                </c:pt>
                <c:pt idx="4455" formatCode="0.00E+00">
                  <c:v>7.4498573841400004E-2</c:v>
                </c:pt>
                <c:pt idx="4456" formatCode="0.00E+00">
                  <c:v>7.4409451028800006E-2</c:v>
                </c:pt>
                <c:pt idx="4457" formatCode="0.00E+00">
                  <c:v>7.4320328216299997E-2</c:v>
                </c:pt>
                <c:pt idx="4458" formatCode="0.00E+00">
                  <c:v>7.4231205403800002E-2</c:v>
                </c:pt>
                <c:pt idx="4459" formatCode="0.00E+00">
                  <c:v>7.4142082591299993E-2</c:v>
                </c:pt>
                <c:pt idx="4460" formatCode="0.00E+00">
                  <c:v>7.4052959778799998E-2</c:v>
                </c:pt>
                <c:pt idx="4461" formatCode="0.00E+00">
                  <c:v>7.39638369662E-2</c:v>
                </c:pt>
                <c:pt idx="4462" formatCode="0.00E+00">
                  <c:v>7.3874714153700005E-2</c:v>
                </c:pt>
                <c:pt idx="4463" formatCode="0.00E+00">
                  <c:v>7.3785591341199996E-2</c:v>
                </c:pt>
                <c:pt idx="4464" formatCode="0.00E+00">
                  <c:v>7.3696468528700002E-2</c:v>
                </c:pt>
                <c:pt idx="4465" formatCode="0.00E+00">
                  <c:v>7.3607345716100003E-2</c:v>
                </c:pt>
                <c:pt idx="4466" formatCode="0.00E+00">
                  <c:v>7.3518222903599995E-2</c:v>
                </c:pt>
                <c:pt idx="4467" formatCode="0.00E+00">
                  <c:v>7.34291000911E-2</c:v>
                </c:pt>
                <c:pt idx="4468" formatCode="0.00E+00">
                  <c:v>7.3339977278600005E-2</c:v>
                </c:pt>
                <c:pt idx="4469" formatCode="0.00E+00">
                  <c:v>7.3250854466099996E-2</c:v>
                </c:pt>
                <c:pt idx="4470" formatCode="0.00E+00">
                  <c:v>7.3161731653499998E-2</c:v>
                </c:pt>
                <c:pt idx="4471" formatCode="0.00E+00">
                  <c:v>7.3072608841000003E-2</c:v>
                </c:pt>
                <c:pt idx="4472" formatCode="0.00E+00">
                  <c:v>7.2983486028499994E-2</c:v>
                </c:pt>
                <c:pt idx="4473" formatCode="0.00E+00">
                  <c:v>7.2894363215999999E-2</c:v>
                </c:pt>
                <c:pt idx="4474" formatCode="0.00E+00">
                  <c:v>7.2828448564100007E-2</c:v>
                </c:pt>
                <c:pt idx="4475" formatCode="0.00E+00">
                  <c:v>7.2790916742100004E-2</c:v>
                </c:pt>
                <c:pt idx="4476" formatCode="0.00E+00">
                  <c:v>7.2753384919999997E-2</c:v>
                </c:pt>
                <c:pt idx="4477" formatCode="0.00E+00">
                  <c:v>7.2715853097999994E-2</c:v>
                </c:pt>
                <c:pt idx="4478" formatCode="0.00E+00">
                  <c:v>7.2678321275900001E-2</c:v>
                </c:pt>
                <c:pt idx="4479" formatCode="0.00E+00">
                  <c:v>7.2640789453899998E-2</c:v>
                </c:pt>
                <c:pt idx="4480" formatCode="0.00E+00">
                  <c:v>7.2603257631800006E-2</c:v>
                </c:pt>
                <c:pt idx="4481" formatCode="0.00E+00">
                  <c:v>7.2565725809800002E-2</c:v>
                </c:pt>
                <c:pt idx="4482" formatCode="0.00E+00">
                  <c:v>7.2528193987699996E-2</c:v>
                </c:pt>
                <c:pt idx="4483" formatCode="0.00E+00">
                  <c:v>7.2490662165700007E-2</c:v>
                </c:pt>
                <c:pt idx="4484" formatCode="0.00E+00">
                  <c:v>7.24531303436E-2</c:v>
                </c:pt>
                <c:pt idx="4485" formatCode="0.00E+00">
                  <c:v>7.2415598521599997E-2</c:v>
                </c:pt>
                <c:pt idx="4486" formatCode="0.00E+00">
                  <c:v>7.2378066699500004E-2</c:v>
                </c:pt>
                <c:pt idx="4487" formatCode="0.00E+00">
                  <c:v>7.2340534877500001E-2</c:v>
                </c:pt>
                <c:pt idx="4488" formatCode="0.00E+00">
                  <c:v>7.2303003055399995E-2</c:v>
                </c:pt>
                <c:pt idx="4489" formatCode="0.00E+00">
                  <c:v>7.2265471233400005E-2</c:v>
                </c:pt>
                <c:pt idx="4490" formatCode="0.00E+00">
                  <c:v>7.2227939411299999E-2</c:v>
                </c:pt>
                <c:pt idx="4491" formatCode="0.00E+00">
                  <c:v>7.2190407589299996E-2</c:v>
                </c:pt>
                <c:pt idx="4492" formatCode="0.00E+00">
                  <c:v>7.2152875767200003E-2</c:v>
                </c:pt>
                <c:pt idx="4493" formatCode="0.00E+00">
                  <c:v>7.21153439452E-2</c:v>
                </c:pt>
                <c:pt idx="4494" formatCode="0.00E+00">
                  <c:v>7.2077812123099994E-2</c:v>
                </c:pt>
                <c:pt idx="4495" formatCode="0.00E+00">
                  <c:v>7.2040280301100004E-2</c:v>
                </c:pt>
                <c:pt idx="4496" formatCode="0.00E+00">
                  <c:v>7.2002748478999998E-2</c:v>
                </c:pt>
                <c:pt idx="4497" formatCode="0.00E+00">
                  <c:v>7.1965216656999995E-2</c:v>
                </c:pt>
                <c:pt idx="4498" formatCode="0.00E+00">
                  <c:v>7.1927684834900002E-2</c:v>
                </c:pt>
                <c:pt idx="4499" formatCode="0.00E+00">
                  <c:v>7.1890153012899999E-2</c:v>
                </c:pt>
                <c:pt idx="4500" formatCode="0.00E+00">
                  <c:v>7.1852621190800006E-2</c:v>
                </c:pt>
                <c:pt idx="4501" formatCode="0.00E+00">
                  <c:v>7.1815089368800003E-2</c:v>
                </c:pt>
                <c:pt idx="4502" formatCode="0.00E+00">
                  <c:v>7.1730027826800005E-2</c:v>
                </c:pt>
                <c:pt idx="4503" formatCode="0.00E+00">
                  <c:v>7.1624167711799996E-2</c:v>
                </c:pt>
                <c:pt idx="4504" formatCode="0.00E+00">
                  <c:v>7.1518307596800001E-2</c:v>
                </c:pt>
                <c:pt idx="4505" formatCode="0.00E+00">
                  <c:v>7.1412447481800007E-2</c:v>
                </c:pt>
                <c:pt idx="4506" formatCode="0.00E+00">
                  <c:v>7.1306587366799998E-2</c:v>
                </c:pt>
                <c:pt idx="4507" formatCode="0.00E+00">
                  <c:v>7.1200727251800003E-2</c:v>
                </c:pt>
                <c:pt idx="4508" formatCode="0.00E+00">
                  <c:v>7.1094867136799994E-2</c:v>
                </c:pt>
                <c:pt idx="4509" formatCode="0.00E+00">
                  <c:v>7.0989007021799999E-2</c:v>
                </c:pt>
                <c:pt idx="4510" formatCode="0.00E+00">
                  <c:v>7.0883146906800004E-2</c:v>
                </c:pt>
                <c:pt idx="4511" formatCode="0.00E+00">
                  <c:v>7.0777286791799995E-2</c:v>
                </c:pt>
                <c:pt idx="4512" formatCode="0.00E+00">
                  <c:v>7.06714266768E-2</c:v>
                </c:pt>
                <c:pt idx="4513" formatCode="0.00E+00">
                  <c:v>7.0565566561800006E-2</c:v>
                </c:pt>
                <c:pt idx="4514" formatCode="0.00E+00">
                  <c:v>7.0459706446799997E-2</c:v>
                </c:pt>
                <c:pt idx="4515" formatCode="0.00E+00">
                  <c:v>7.0353846331800002E-2</c:v>
                </c:pt>
                <c:pt idx="4516" formatCode="0.00E+00">
                  <c:v>7.0247986216800007E-2</c:v>
                </c:pt>
                <c:pt idx="4517" formatCode="0.00E+00">
                  <c:v>7.0142126101799998E-2</c:v>
                </c:pt>
                <c:pt idx="4518" formatCode="0.00E+00">
                  <c:v>7.0036265986800003E-2</c:v>
                </c:pt>
                <c:pt idx="4519" formatCode="0.00E+00">
                  <c:v>6.9930405871799994E-2</c:v>
                </c:pt>
                <c:pt idx="4520" formatCode="0.00E+00">
                  <c:v>6.9824545756799999E-2</c:v>
                </c:pt>
                <c:pt idx="4521" formatCode="0.00E+00">
                  <c:v>6.9718685641800004E-2</c:v>
                </c:pt>
                <c:pt idx="4522" formatCode="0.00E+00">
                  <c:v>6.9628315751600001E-2</c:v>
                </c:pt>
                <c:pt idx="4523" formatCode="0.00E+00">
                  <c:v>6.9590191710299995E-2</c:v>
                </c:pt>
                <c:pt idx="4524" formatCode="0.00E+00">
                  <c:v>6.9552067669000003E-2</c:v>
                </c:pt>
                <c:pt idx="4525" formatCode="0.00E+00">
                  <c:v>6.9513943627699998E-2</c:v>
                </c:pt>
                <c:pt idx="4526" formatCode="0.00E+00">
                  <c:v>6.9475819586400006E-2</c:v>
                </c:pt>
                <c:pt idx="4527" formatCode="0.00E+00">
                  <c:v>6.9437695545100001E-2</c:v>
                </c:pt>
                <c:pt idx="4528" formatCode="0.00E+00">
                  <c:v>6.9399571503799995E-2</c:v>
                </c:pt>
                <c:pt idx="4529" formatCode="0.00E+00">
                  <c:v>6.9361447462500003E-2</c:v>
                </c:pt>
                <c:pt idx="4530" formatCode="0.00E+00">
                  <c:v>6.9323323421199998E-2</c:v>
                </c:pt>
                <c:pt idx="4531" formatCode="0.00E+00">
                  <c:v>6.9285199379900006E-2</c:v>
                </c:pt>
                <c:pt idx="4532" formatCode="0.00E+00">
                  <c:v>6.9247075338700004E-2</c:v>
                </c:pt>
                <c:pt idx="4533" formatCode="0.00E+00">
                  <c:v>6.9208951297399998E-2</c:v>
                </c:pt>
                <c:pt idx="4534" formatCode="0.00E+00">
                  <c:v>6.9170827256100006E-2</c:v>
                </c:pt>
                <c:pt idx="4535" formatCode="0.00E+00">
                  <c:v>6.9132703214800001E-2</c:v>
                </c:pt>
                <c:pt idx="4536" formatCode="0.00E+00">
                  <c:v>6.9094579173499995E-2</c:v>
                </c:pt>
                <c:pt idx="4537" formatCode="0.00E+00">
                  <c:v>6.9056455132200004E-2</c:v>
                </c:pt>
                <c:pt idx="4538" formatCode="0.00E+00">
                  <c:v>6.9018331090899998E-2</c:v>
                </c:pt>
                <c:pt idx="4539" formatCode="0.00E+00">
                  <c:v>6.8980207049600006E-2</c:v>
                </c:pt>
                <c:pt idx="4540" formatCode="0.00E+00">
                  <c:v>6.8942083008300001E-2</c:v>
                </c:pt>
                <c:pt idx="4541" formatCode="0.00E+00">
                  <c:v>6.8903958966999995E-2</c:v>
                </c:pt>
                <c:pt idx="4542" formatCode="0.00E+00">
                  <c:v>6.8865834925700004E-2</c:v>
                </c:pt>
                <c:pt idx="4543" formatCode="0.00E+00">
                  <c:v>6.8827710884399998E-2</c:v>
                </c:pt>
                <c:pt idx="4544" formatCode="0.00E+00">
                  <c:v>6.8789586843100006E-2</c:v>
                </c:pt>
                <c:pt idx="4545" formatCode="0.00E+00">
                  <c:v>6.8751462801900004E-2</c:v>
                </c:pt>
                <c:pt idx="4546" formatCode="0.00E+00">
                  <c:v>6.8713338760599998E-2</c:v>
                </c:pt>
                <c:pt idx="4547" formatCode="0.00E+00">
                  <c:v>6.8675214719300007E-2</c:v>
                </c:pt>
                <c:pt idx="4548" formatCode="0.00E+00">
                  <c:v>6.8637090678000001E-2</c:v>
                </c:pt>
                <c:pt idx="4549" formatCode="0.00E+00">
                  <c:v>6.8598966636699996E-2</c:v>
                </c:pt>
                <c:pt idx="4550" formatCode="0.00E+00">
                  <c:v>6.8560842595400004E-2</c:v>
                </c:pt>
                <c:pt idx="4551" formatCode="0.00E+00">
                  <c:v>6.8478355523899997E-2</c:v>
                </c:pt>
                <c:pt idx="4552" formatCode="0.00E+00">
                  <c:v>6.8381793084799997E-2</c:v>
                </c:pt>
                <c:pt idx="4553" formatCode="0.00E+00">
                  <c:v>6.8285230645699996E-2</c:v>
                </c:pt>
                <c:pt idx="4554" formatCode="0.00E+00">
                  <c:v>6.8188668206599995E-2</c:v>
                </c:pt>
                <c:pt idx="4555" formatCode="0.00E+00">
                  <c:v>6.8092105767499994E-2</c:v>
                </c:pt>
                <c:pt idx="4556" formatCode="0.00E+00">
                  <c:v>6.7995543328300004E-2</c:v>
                </c:pt>
                <c:pt idx="4557" formatCode="0.00E+00">
                  <c:v>6.7898980889200003E-2</c:v>
                </c:pt>
                <c:pt idx="4558" formatCode="0.00E+00">
                  <c:v>6.7802418450100002E-2</c:v>
                </c:pt>
                <c:pt idx="4559" formatCode="0.00E+00">
                  <c:v>6.7705856011000001E-2</c:v>
                </c:pt>
                <c:pt idx="4560" formatCode="0.00E+00">
                  <c:v>6.76092935719E-2</c:v>
                </c:pt>
                <c:pt idx="4561" formatCode="0.00E+00">
                  <c:v>6.75127311328E-2</c:v>
                </c:pt>
                <c:pt idx="4562" formatCode="0.00E+00">
                  <c:v>6.7416168693699999E-2</c:v>
                </c:pt>
                <c:pt idx="4563" formatCode="0.00E+00">
                  <c:v>6.7319606254499995E-2</c:v>
                </c:pt>
                <c:pt idx="4564" formatCode="0.00E+00">
                  <c:v>6.7223043815399994E-2</c:v>
                </c:pt>
                <c:pt idx="4565" formatCode="0.00E+00">
                  <c:v>6.7126481376300007E-2</c:v>
                </c:pt>
                <c:pt idx="4566" formatCode="0.00E+00">
                  <c:v>6.7029918937200006E-2</c:v>
                </c:pt>
                <c:pt idx="4567" formatCode="0.00E+00">
                  <c:v>6.6933356498100005E-2</c:v>
                </c:pt>
                <c:pt idx="4568" formatCode="0.00E+00">
                  <c:v>6.6836794059000004E-2</c:v>
                </c:pt>
                <c:pt idx="4569" formatCode="0.00E+00">
                  <c:v>6.6740231619900003E-2</c:v>
                </c:pt>
                <c:pt idx="4570" formatCode="0.00E+00">
                  <c:v>6.6643669180699999E-2</c:v>
                </c:pt>
                <c:pt idx="4571" formatCode="0.00E+00">
                  <c:v>6.6547106741599998E-2</c:v>
                </c:pt>
                <c:pt idx="4572" formatCode="0.00E+00">
                  <c:v>6.6450544302499998E-2</c:v>
                </c:pt>
                <c:pt idx="4573" formatCode="0.00E+00">
                  <c:v>6.6364471441499998E-2</c:v>
                </c:pt>
                <c:pt idx="4574" formatCode="0.00E+00">
                  <c:v>6.6321206826799997E-2</c:v>
                </c:pt>
                <c:pt idx="4575" formatCode="0.00E+00">
                  <c:v>6.6277942212099997E-2</c:v>
                </c:pt>
                <c:pt idx="4576" formatCode="0.00E+00">
                  <c:v>6.6234677597300007E-2</c:v>
                </c:pt>
                <c:pt idx="4577" formatCode="0.00E+00">
                  <c:v>6.6191412982600006E-2</c:v>
                </c:pt>
                <c:pt idx="4578" formatCode="0.00E+00">
                  <c:v>6.6148148367900006E-2</c:v>
                </c:pt>
                <c:pt idx="4579" formatCode="0.00E+00">
                  <c:v>6.6104883753100002E-2</c:v>
                </c:pt>
                <c:pt idx="4580" formatCode="0.00E+00">
                  <c:v>6.6061619138400002E-2</c:v>
                </c:pt>
                <c:pt idx="4581" formatCode="0.00E+00">
                  <c:v>6.6018354523700001E-2</c:v>
                </c:pt>
                <c:pt idx="4582" formatCode="0.00E+00">
                  <c:v>6.5975089909000001E-2</c:v>
                </c:pt>
                <c:pt idx="4583" formatCode="0.00E+00">
                  <c:v>6.5931825294199997E-2</c:v>
                </c:pt>
                <c:pt idx="4584" formatCode="0.00E+00">
                  <c:v>6.5888560679499997E-2</c:v>
                </c:pt>
                <c:pt idx="4585" formatCode="0.00E+00">
                  <c:v>6.5845296064799996E-2</c:v>
                </c:pt>
                <c:pt idx="4586" formatCode="0.00E+00">
                  <c:v>6.5802031450000006E-2</c:v>
                </c:pt>
                <c:pt idx="4587" formatCode="0.00E+00">
                  <c:v>6.5758766835300006E-2</c:v>
                </c:pt>
                <c:pt idx="4588" formatCode="0.00E+00">
                  <c:v>6.5715502220600006E-2</c:v>
                </c:pt>
                <c:pt idx="4589" formatCode="0.00E+00">
                  <c:v>6.5672237605800002E-2</c:v>
                </c:pt>
                <c:pt idx="4590" formatCode="0.00E+00">
                  <c:v>6.5628972991100001E-2</c:v>
                </c:pt>
                <c:pt idx="4591" formatCode="0.00E+00">
                  <c:v>6.5585708376400001E-2</c:v>
                </c:pt>
                <c:pt idx="4592" formatCode="0.00E+00">
                  <c:v>6.5542443761599997E-2</c:v>
                </c:pt>
                <c:pt idx="4593" formatCode="0.00E+00">
                  <c:v>6.5499179146899997E-2</c:v>
                </c:pt>
                <c:pt idx="4594" formatCode="0.00E+00">
                  <c:v>6.5455914532199996E-2</c:v>
                </c:pt>
                <c:pt idx="4595" formatCode="0.00E+00">
                  <c:v>6.5412649917499996E-2</c:v>
                </c:pt>
                <c:pt idx="4596" formatCode="0.00E+00">
                  <c:v>6.5369385302700006E-2</c:v>
                </c:pt>
                <c:pt idx="4597" formatCode="0.00E+00">
                  <c:v>6.5326120688000006E-2</c:v>
                </c:pt>
                <c:pt idx="4598" formatCode="0.00E+00">
                  <c:v>6.5288993951300001E-2</c:v>
                </c:pt>
                <c:pt idx="4599" formatCode="0.00E+00">
                  <c:v>6.5256670559000002E-2</c:v>
                </c:pt>
                <c:pt idx="4600" formatCode="0.00E+00">
                  <c:v>6.5224347166700003E-2</c:v>
                </c:pt>
                <c:pt idx="4601" formatCode="0.00E+00">
                  <c:v>6.5192023774400004E-2</c:v>
                </c:pt>
                <c:pt idx="4602" formatCode="0.00E+00">
                  <c:v>6.5159700382100005E-2</c:v>
                </c:pt>
                <c:pt idx="4603" formatCode="0.00E+00">
                  <c:v>6.5127376989700003E-2</c:v>
                </c:pt>
                <c:pt idx="4604" formatCode="0.00E+00">
                  <c:v>6.5095053597400004E-2</c:v>
                </c:pt>
                <c:pt idx="4605" formatCode="0.00E+00">
                  <c:v>6.5062730205100006E-2</c:v>
                </c:pt>
                <c:pt idx="4606" formatCode="0.00E+00">
                  <c:v>6.5030406812800007E-2</c:v>
                </c:pt>
                <c:pt idx="4607" formatCode="0.00E+00">
                  <c:v>6.4998083420499994E-2</c:v>
                </c:pt>
                <c:pt idx="4608" formatCode="0.00E+00">
                  <c:v>6.4965760028199995E-2</c:v>
                </c:pt>
                <c:pt idx="4609" formatCode="0.00E+00">
                  <c:v>6.4933436635899996E-2</c:v>
                </c:pt>
                <c:pt idx="4610" formatCode="0.00E+00">
                  <c:v>6.4901113243599998E-2</c:v>
                </c:pt>
                <c:pt idx="4611" formatCode="0.00E+00">
                  <c:v>6.4868789851299999E-2</c:v>
                </c:pt>
                <c:pt idx="4612" formatCode="0.00E+00">
                  <c:v>6.4836466459E-2</c:v>
                </c:pt>
                <c:pt idx="4613" formatCode="0.00E+00">
                  <c:v>6.4804143066700001E-2</c:v>
                </c:pt>
                <c:pt idx="4614" formatCode="0.00E+00">
                  <c:v>6.4771819674400002E-2</c:v>
                </c:pt>
                <c:pt idx="4615" formatCode="0.00E+00">
                  <c:v>6.4739496282100004E-2</c:v>
                </c:pt>
                <c:pt idx="4616" formatCode="0.00E+00">
                  <c:v>6.4707172889800005E-2</c:v>
                </c:pt>
                <c:pt idx="4617" formatCode="0.00E+00">
                  <c:v>6.4674849497500006E-2</c:v>
                </c:pt>
                <c:pt idx="4618" formatCode="0.00E+00">
                  <c:v>6.4642526105199993E-2</c:v>
                </c:pt>
                <c:pt idx="4619" formatCode="0.00E+00">
                  <c:v>6.4610202712899995E-2</c:v>
                </c:pt>
                <c:pt idx="4620" formatCode="0.00E+00">
                  <c:v>6.4577879320599996E-2</c:v>
                </c:pt>
                <c:pt idx="4621" formatCode="0.00E+00">
                  <c:v>6.4545555928299997E-2</c:v>
                </c:pt>
                <c:pt idx="4622" formatCode="0.00E+00">
                  <c:v>6.4513232535999998E-2</c:v>
                </c:pt>
                <c:pt idx="4623" formatCode="0.00E+00">
                  <c:v>6.4480909143699999E-2</c:v>
                </c:pt>
                <c:pt idx="4624" formatCode="0.00E+00">
                  <c:v>6.44485857514E-2</c:v>
                </c:pt>
                <c:pt idx="4625" formatCode="0.00E+00">
                  <c:v>6.4387860310199996E-2</c:v>
                </c:pt>
                <c:pt idx="4626" formatCode="0.00E+00">
                  <c:v>6.4272516040099995E-2</c:v>
                </c:pt>
                <c:pt idx="4627" formatCode="0.00E+00">
                  <c:v>6.4157171769999993E-2</c:v>
                </c:pt>
                <c:pt idx="4628" formatCode="0.00E+00">
                  <c:v>6.4041827499800003E-2</c:v>
                </c:pt>
                <c:pt idx="4629" formatCode="0.00E+00">
                  <c:v>6.3926483229700001E-2</c:v>
                </c:pt>
                <c:pt idx="4630" formatCode="0.00E+00">
                  <c:v>6.38111389596E-2</c:v>
                </c:pt>
                <c:pt idx="4631" formatCode="0.00E+00">
                  <c:v>6.3695794689499999E-2</c:v>
                </c:pt>
                <c:pt idx="4632" formatCode="0.00E+00">
                  <c:v>6.3580450419399998E-2</c:v>
                </c:pt>
                <c:pt idx="4633" formatCode="0.00E+00">
                  <c:v>6.3465106149200007E-2</c:v>
                </c:pt>
                <c:pt idx="4634" formatCode="0.00E+00">
                  <c:v>6.3349761879100006E-2</c:v>
                </c:pt>
                <c:pt idx="4635" formatCode="0.00E+00">
                  <c:v>6.3234417609000004E-2</c:v>
                </c:pt>
                <c:pt idx="4636" formatCode="0.00E+00">
                  <c:v>6.3119073338900003E-2</c:v>
                </c:pt>
                <c:pt idx="4637" formatCode="0.00E+00">
                  <c:v>6.3003729068800002E-2</c:v>
                </c:pt>
                <c:pt idx="4638" formatCode="0.00E+00">
                  <c:v>6.2888384798700001E-2</c:v>
                </c:pt>
                <c:pt idx="4639" formatCode="0.00E+00">
                  <c:v>6.2773040528499996E-2</c:v>
                </c:pt>
                <c:pt idx="4640" formatCode="0.00E+00">
                  <c:v>6.2657696258399995E-2</c:v>
                </c:pt>
                <c:pt idx="4641" formatCode="0.00E+00">
                  <c:v>6.2542351988299993E-2</c:v>
                </c:pt>
                <c:pt idx="4642" formatCode="0.00E+00">
                  <c:v>6.2427007718199999E-2</c:v>
                </c:pt>
                <c:pt idx="4643" formatCode="0.00E+00">
                  <c:v>6.2311663448099998E-2</c:v>
                </c:pt>
                <c:pt idx="4644" formatCode="0.00E+00">
                  <c:v>6.21963191779E-2</c:v>
                </c:pt>
                <c:pt idx="4645" formatCode="0.00E+00">
                  <c:v>6.2080974907799999E-2</c:v>
                </c:pt>
                <c:pt idx="4646" formatCode="0.00E+00">
                  <c:v>6.1965630637699998E-2</c:v>
                </c:pt>
                <c:pt idx="4647" formatCode="0.00E+00">
                  <c:v>6.1850286367600003E-2</c:v>
                </c:pt>
                <c:pt idx="4648" formatCode="0.00E+00">
                  <c:v>6.17457692941E-2</c:v>
                </c:pt>
                <c:pt idx="4649" formatCode="0.00E+00">
                  <c:v>6.1692498152099998E-2</c:v>
                </c:pt>
                <c:pt idx="4650" formatCode="0.00E+00">
                  <c:v>6.1639227010100002E-2</c:v>
                </c:pt>
                <c:pt idx="4651" formatCode="0.00E+00">
                  <c:v>6.1585955868099999E-2</c:v>
                </c:pt>
                <c:pt idx="4652" formatCode="0.00E+00">
                  <c:v>6.1532684726099997E-2</c:v>
                </c:pt>
                <c:pt idx="4653" formatCode="0.00E+00">
                  <c:v>6.1479413584100001E-2</c:v>
                </c:pt>
                <c:pt idx="4654" formatCode="0.00E+00">
                  <c:v>6.1426142442099999E-2</c:v>
                </c:pt>
                <c:pt idx="4655" formatCode="0.00E+00">
                  <c:v>6.1372871300100003E-2</c:v>
                </c:pt>
                <c:pt idx="4656" formatCode="0.00E+00">
                  <c:v>6.13196001581E-2</c:v>
                </c:pt>
                <c:pt idx="4657" formatCode="0.00E+00">
                  <c:v>6.1266329016099998E-2</c:v>
                </c:pt>
                <c:pt idx="4658" formatCode="0.00E+00">
                  <c:v>6.1213057874100002E-2</c:v>
                </c:pt>
                <c:pt idx="4659" formatCode="0.00E+00">
                  <c:v>6.1159786732099999E-2</c:v>
                </c:pt>
                <c:pt idx="4660" formatCode="0.00E+00">
                  <c:v>6.1106515590099997E-2</c:v>
                </c:pt>
                <c:pt idx="4661" formatCode="0.00E+00">
                  <c:v>6.1053244448100001E-2</c:v>
                </c:pt>
                <c:pt idx="4662" formatCode="0.00E+00">
                  <c:v>6.0999973306200002E-2</c:v>
                </c:pt>
                <c:pt idx="4663" formatCode="0.00E+00">
                  <c:v>6.0946702164199999E-2</c:v>
                </c:pt>
                <c:pt idx="4664" formatCode="0.00E+00">
                  <c:v>6.0893431022199997E-2</c:v>
                </c:pt>
                <c:pt idx="4665" formatCode="0.00E+00">
                  <c:v>6.0840159880200001E-2</c:v>
                </c:pt>
                <c:pt idx="4666" formatCode="0.00E+00">
                  <c:v>6.0786888738199998E-2</c:v>
                </c:pt>
                <c:pt idx="4667" formatCode="0.00E+00">
                  <c:v>6.0733617596200003E-2</c:v>
                </c:pt>
                <c:pt idx="4668" formatCode="0.00E+00">
                  <c:v>6.06803464542E-2</c:v>
                </c:pt>
                <c:pt idx="4669" formatCode="0.00E+00">
                  <c:v>6.0627075312199998E-2</c:v>
                </c:pt>
                <c:pt idx="4670" formatCode="0.00E+00">
                  <c:v>6.0573804170200002E-2</c:v>
                </c:pt>
                <c:pt idx="4671" formatCode="0.00E+00">
                  <c:v>6.0520533028199999E-2</c:v>
                </c:pt>
                <c:pt idx="4672" formatCode="0.00E+00">
                  <c:v>6.0467261886199997E-2</c:v>
                </c:pt>
                <c:pt idx="4673" formatCode="0.00E+00">
                  <c:v>6.0413990744200001E-2</c:v>
                </c:pt>
                <c:pt idx="4674" formatCode="0.00E+00">
                  <c:v>6.03611286831E-2</c:v>
                </c:pt>
                <c:pt idx="4675" formatCode="0.00E+00">
                  <c:v>6.0324017943500001E-2</c:v>
                </c:pt>
                <c:pt idx="4676" formatCode="0.00E+00">
                  <c:v>6.0286907203799998E-2</c:v>
                </c:pt>
                <c:pt idx="4677" formatCode="0.00E+00">
                  <c:v>6.0249796464100003E-2</c:v>
                </c:pt>
                <c:pt idx="4678" formatCode="0.00E+00">
                  <c:v>6.02126857244E-2</c:v>
                </c:pt>
                <c:pt idx="4679" formatCode="0.00E+00">
                  <c:v>6.0175574984699998E-2</c:v>
                </c:pt>
                <c:pt idx="4680" formatCode="0.00E+00">
                  <c:v>6.0138464245099998E-2</c:v>
                </c:pt>
                <c:pt idx="4681" formatCode="0.00E+00">
                  <c:v>6.0101353505400003E-2</c:v>
                </c:pt>
                <c:pt idx="4682" formatCode="0.00E+00">
                  <c:v>6.00642427657E-2</c:v>
                </c:pt>
                <c:pt idx="4683" formatCode="0.00E+00">
                  <c:v>6.0027132025999998E-2</c:v>
                </c:pt>
                <c:pt idx="4684" formatCode="0.00E+00">
                  <c:v>5.9990021286300002E-2</c:v>
                </c:pt>
                <c:pt idx="4685" formatCode="0.00E+00">
                  <c:v>5.9952910546700003E-2</c:v>
                </c:pt>
                <c:pt idx="4686" formatCode="0.00E+00">
                  <c:v>5.9915799807E-2</c:v>
                </c:pt>
                <c:pt idx="4687" formatCode="0.00E+00">
                  <c:v>5.9878689067299998E-2</c:v>
                </c:pt>
                <c:pt idx="4688" formatCode="0.00E+00">
                  <c:v>5.9841578327600002E-2</c:v>
                </c:pt>
                <c:pt idx="4689" formatCode="0.00E+00">
                  <c:v>5.98044675879E-2</c:v>
                </c:pt>
                <c:pt idx="4690" formatCode="0.00E+00">
                  <c:v>5.9767356848199997E-2</c:v>
                </c:pt>
                <c:pt idx="4691" formatCode="0.00E+00">
                  <c:v>5.9730246108599998E-2</c:v>
                </c:pt>
                <c:pt idx="4692" formatCode="0.00E+00">
                  <c:v>5.9693135368900002E-2</c:v>
                </c:pt>
                <c:pt idx="4693" formatCode="0.00E+00">
                  <c:v>5.96560246292E-2</c:v>
                </c:pt>
                <c:pt idx="4694" formatCode="0.00E+00">
                  <c:v>5.9618913889499997E-2</c:v>
                </c:pt>
                <c:pt idx="4695" formatCode="0.00E+00">
                  <c:v>5.9581803149800001E-2</c:v>
                </c:pt>
                <c:pt idx="4696" formatCode="0.00E+00">
                  <c:v>5.9544692410200002E-2</c:v>
                </c:pt>
                <c:pt idx="4697" formatCode="0.00E+00">
                  <c:v>5.95075816705E-2</c:v>
                </c:pt>
                <c:pt idx="4698" formatCode="0.00E+00">
                  <c:v>5.9470470930799997E-2</c:v>
                </c:pt>
                <c:pt idx="4699" formatCode="0.00E+00">
                  <c:v>5.9433360191100001E-2</c:v>
                </c:pt>
                <c:pt idx="4700" formatCode="0.00E+00">
                  <c:v>5.9383537510499997E-2</c:v>
                </c:pt>
                <c:pt idx="4701" formatCode="0.00E+00">
                  <c:v>5.9333222467100002E-2</c:v>
                </c:pt>
                <c:pt idx="4702" formatCode="0.00E+00">
                  <c:v>5.9282907423599998E-2</c:v>
                </c:pt>
                <c:pt idx="4703" formatCode="0.00E+00">
                  <c:v>5.9232592380100001E-2</c:v>
                </c:pt>
                <c:pt idx="4704" formatCode="0.00E+00">
                  <c:v>5.91822773367E-2</c:v>
                </c:pt>
                <c:pt idx="4705" formatCode="0.00E+00">
                  <c:v>5.9131962293200002E-2</c:v>
                </c:pt>
                <c:pt idx="4706" formatCode="0.00E+00">
                  <c:v>5.9081647249800001E-2</c:v>
                </c:pt>
                <c:pt idx="4707" formatCode="0.00E+00">
                  <c:v>5.9031332206299997E-2</c:v>
                </c:pt>
                <c:pt idx="4708" formatCode="0.00E+00">
                  <c:v>5.8981017162900003E-2</c:v>
                </c:pt>
                <c:pt idx="4709" formatCode="0.00E+00">
                  <c:v>5.8930702119399998E-2</c:v>
                </c:pt>
                <c:pt idx="4710" formatCode="0.00E+00">
                  <c:v>5.8880387075999997E-2</c:v>
                </c:pt>
                <c:pt idx="4711" formatCode="0.00E+00">
                  <c:v>5.88300720325E-2</c:v>
                </c:pt>
                <c:pt idx="4712" formatCode="0.00E+00">
                  <c:v>5.8779756989000002E-2</c:v>
                </c:pt>
                <c:pt idx="4713" formatCode="0.00E+00">
                  <c:v>5.8729441945600001E-2</c:v>
                </c:pt>
                <c:pt idx="4714" formatCode="0.00E+00">
                  <c:v>5.8679126902099997E-2</c:v>
                </c:pt>
                <c:pt idx="4715" formatCode="0.00E+00">
                  <c:v>5.8628811858700003E-2</c:v>
                </c:pt>
                <c:pt idx="4716" formatCode="0.00E+00">
                  <c:v>5.8578496815199999E-2</c:v>
                </c:pt>
                <c:pt idx="4717" formatCode="0.00E+00">
                  <c:v>5.8528181771799997E-2</c:v>
                </c:pt>
                <c:pt idx="4718" formatCode="0.00E+00">
                  <c:v>5.84778667283E-2</c:v>
                </c:pt>
                <c:pt idx="4719" formatCode="0.00E+00">
                  <c:v>5.8427551684800003E-2</c:v>
                </c:pt>
                <c:pt idx="4720" formatCode="0.00E+00">
                  <c:v>5.8377236641400002E-2</c:v>
                </c:pt>
                <c:pt idx="4721" formatCode="0.00E+00">
                  <c:v>5.8326921597899997E-2</c:v>
                </c:pt>
                <c:pt idx="4722" formatCode="0.00E+00">
                  <c:v>5.8276606554500003E-2</c:v>
                </c:pt>
                <c:pt idx="4723" formatCode="0.00E+00">
                  <c:v>5.8226291510999999E-2</c:v>
                </c:pt>
                <c:pt idx="4724" formatCode="0.00E+00">
                  <c:v>5.8199309778200002E-2</c:v>
                </c:pt>
                <c:pt idx="4725" formatCode="0.00E+00">
                  <c:v>5.82017951814E-2</c:v>
                </c:pt>
                <c:pt idx="4726" formatCode="0.00E+00">
                  <c:v>5.8204280584599997E-2</c:v>
                </c:pt>
                <c:pt idx="4727" formatCode="0.00E+00">
                  <c:v>5.8206765987800002E-2</c:v>
                </c:pt>
                <c:pt idx="4728" formatCode="0.00E+00">
                  <c:v>5.8209251391E-2</c:v>
                </c:pt>
                <c:pt idx="4729" formatCode="0.00E+00">
                  <c:v>5.8211736794199997E-2</c:v>
                </c:pt>
                <c:pt idx="4730" formatCode="0.00E+00">
                  <c:v>5.8214222197400002E-2</c:v>
                </c:pt>
                <c:pt idx="4731" formatCode="0.00E+00">
                  <c:v>5.82167076006E-2</c:v>
                </c:pt>
                <c:pt idx="4732" formatCode="0.00E+00">
                  <c:v>5.8219193003799997E-2</c:v>
                </c:pt>
                <c:pt idx="4733" formatCode="0.00E+00">
                  <c:v>5.8221678407000002E-2</c:v>
                </c:pt>
                <c:pt idx="4734" formatCode="0.00E+00">
                  <c:v>5.82241638102E-2</c:v>
                </c:pt>
                <c:pt idx="4735" formatCode="0.00E+00">
                  <c:v>5.8226649213399997E-2</c:v>
                </c:pt>
                <c:pt idx="4736" formatCode="0.00E+00">
                  <c:v>5.8229134616600002E-2</c:v>
                </c:pt>
                <c:pt idx="4737" formatCode="0.00E+00">
                  <c:v>5.82316200198E-2</c:v>
                </c:pt>
                <c:pt idx="4738" formatCode="0.00E+00">
                  <c:v>5.8234105422999997E-2</c:v>
                </c:pt>
                <c:pt idx="4739" formatCode="0.00E+00">
                  <c:v>5.8236590826200002E-2</c:v>
                </c:pt>
                <c:pt idx="4740" formatCode="0.00E+00">
                  <c:v>5.82390762294E-2</c:v>
                </c:pt>
                <c:pt idx="4741" formatCode="0.00E+00">
                  <c:v>5.8241561632599997E-2</c:v>
                </c:pt>
                <c:pt idx="4742" formatCode="0.00E+00">
                  <c:v>5.8244047035800002E-2</c:v>
                </c:pt>
                <c:pt idx="4743" formatCode="0.00E+00">
                  <c:v>5.8246532439E-2</c:v>
                </c:pt>
                <c:pt idx="4744" formatCode="0.00E+00">
                  <c:v>5.8249017842199997E-2</c:v>
                </c:pt>
                <c:pt idx="4745" formatCode="0.00E+00">
                  <c:v>5.8251503245400002E-2</c:v>
                </c:pt>
                <c:pt idx="4746" formatCode="0.00E+00">
                  <c:v>5.82539886486E-2</c:v>
                </c:pt>
                <c:pt idx="4747" formatCode="0.00E+00">
                  <c:v>5.8256474051799997E-2</c:v>
                </c:pt>
                <c:pt idx="4748" formatCode="0.00E+00">
                  <c:v>5.8258959455000002E-2</c:v>
                </c:pt>
                <c:pt idx="4749" formatCode="0.00E+00">
                  <c:v>5.82614448582E-2</c:v>
                </c:pt>
                <c:pt idx="4750" formatCode="0.00E+00">
                  <c:v>5.8233274919600002E-2</c:v>
                </c:pt>
                <c:pt idx="4751" formatCode="0.00E+00">
                  <c:v>5.8202234379600003E-2</c:v>
                </c:pt>
                <c:pt idx="4752" formatCode="0.00E+00">
                  <c:v>5.81711938397E-2</c:v>
                </c:pt>
                <c:pt idx="4753" formatCode="0.00E+00">
                  <c:v>5.8140153299700001E-2</c:v>
                </c:pt>
                <c:pt idx="4754" formatCode="0.00E+00">
                  <c:v>5.8109112759700002E-2</c:v>
                </c:pt>
                <c:pt idx="4755" formatCode="0.00E+00">
                  <c:v>5.8078072219700003E-2</c:v>
                </c:pt>
                <c:pt idx="4756" formatCode="0.00E+00">
                  <c:v>5.80470316798E-2</c:v>
                </c:pt>
                <c:pt idx="4757" formatCode="0.00E+00">
                  <c:v>5.8015991139800001E-2</c:v>
                </c:pt>
                <c:pt idx="4758" formatCode="0.00E+00">
                  <c:v>5.7984950599800002E-2</c:v>
                </c:pt>
                <c:pt idx="4759" formatCode="0.00E+00">
                  <c:v>5.7953910059899999E-2</c:v>
                </c:pt>
                <c:pt idx="4760" formatCode="0.00E+00">
                  <c:v>5.79228695199E-2</c:v>
                </c:pt>
                <c:pt idx="4761" formatCode="0.00E+00">
                  <c:v>5.7891828979900001E-2</c:v>
                </c:pt>
                <c:pt idx="4762" formatCode="0.00E+00">
                  <c:v>5.7860788439999998E-2</c:v>
                </c:pt>
                <c:pt idx="4763" formatCode="0.00E+00">
                  <c:v>5.7829747899999999E-2</c:v>
                </c:pt>
                <c:pt idx="4764" formatCode="0.00E+00">
                  <c:v>5.779870736E-2</c:v>
                </c:pt>
                <c:pt idx="4765" formatCode="0.00E+00">
                  <c:v>5.7767666820099997E-2</c:v>
                </c:pt>
                <c:pt idx="4766" formatCode="0.00E+00">
                  <c:v>5.7736626280099998E-2</c:v>
                </c:pt>
                <c:pt idx="4767" formatCode="0.00E+00">
                  <c:v>5.7705585740099999E-2</c:v>
                </c:pt>
                <c:pt idx="4768" formatCode="0.00E+00">
                  <c:v>5.7674545200200003E-2</c:v>
                </c:pt>
                <c:pt idx="4769" formatCode="0.00E+00">
                  <c:v>5.7643504660199997E-2</c:v>
                </c:pt>
                <c:pt idx="4770" formatCode="0.00E+00">
                  <c:v>5.7612464120199998E-2</c:v>
                </c:pt>
                <c:pt idx="4771" formatCode="0.00E+00">
                  <c:v>5.7581423580300002E-2</c:v>
                </c:pt>
                <c:pt idx="4772" formatCode="0.00E+00">
                  <c:v>5.7550383040300003E-2</c:v>
                </c:pt>
                <c:pt idx="4773" formatCode="0.00E+00">
                  <c:v>5.7519342500299997E-2</c:v>
                </c:pt>
                <c:pt idx="4774" formatCode="0.00E+00">
                  <c:v>5.7488301960299998E-2</c:v>
                </c:pt>
                <c:pt idx="4775" formatCode="0.00E+00">
                  <c:v>5.7457261420400002E-2</c:v>
                </c:pt>
                <c:pt idx="4776" formatCode="0.00E+00">
                  <c:v>5.7408891415600002E-2</c:v>
                </c:pt>
                <c:pt idx="4777" formatCode="0.00E+00">
                  <c:v>5.7347085212900002E-2</c:v>
                </c:pt>
                <c:pt idx="4778" formatCode="0.00E+00">
                  <c:v>5.7285279010200002E-2</c:v>
                </c:pt>
                <c:pt idx="4779" formatCode="0.00E+00">
                  <c:v>5.7223472807500002E-2</c:v>
                </c:pt>
                <c:pt idx="4780" formatCode="0.00E+00">
                  <c:v>5.7161666604800002E-2</c:v>
                </c:pt>
                <c:pt idx="4781" formatCode="0.00E+00">
                  <c:v>5.7099860402100001E-2</c:v>
                </c:pt>
                <c:pt idx="4782" formatCode="0.00E+00">
                  <c:v>5.7038054199400001E-2</c:v>
                </c:pt>
                <c:pt idx="4783" formatCode="0.00E+00">
                  <c:v>5.6976247996700001E-2</c:v>
                </c:pt>
                <c:pt idx="4784" formatCode="0.00E+00">
                  <c:v>5.6914441794000001E-2</c:v>
                </c:pt>
                <c:pt idx="4785" formatCode="0.00E+00">
                  <c:v>5.6852635591399997E-2</c:v>
                </c:pt>
                <c:pt idx="4786" formatCode="0.00E+00">
                  <c:v>5.6790829388699997E-2</c:v>
                </c:pt>
                <c:pt idx="4787" formatCode="0.00E+00">
                  <c:v>5.6729023185999997E-2</c:v>
                </c:pt>
                <c:pt idx="4788" formatCode="0.00E+00">
                  <c:v>5.6667216983300003E-2</c:v>
                </c:pt>
                <c:pt idx="4789" formatCode="0.00E+00">
                  <c:v>5.6605410780600003E-2</c:v>
                </c:pt>
                <c:pt idx="4790" formatCode="0.00E+00">
                  <c:v>5.6543604577900003E-2</c:v>
                </c:pt>
                <c:pt idx="4791" formatCode="0.00E+00">
                  <c:v>5.6481798375200003E-2</c:v>
                </c:pt>
                <c:pt idx="4792" formatCode="0.00E+00">
                  <c:v>5.6419992172500003E-2</c:v>
                </c:pt>
                <c:pt idx="4793" formatCode="0.00E+00">
                  <c:v>5.6358185969800002E-2</c:v>
                </c:pt>
                <c:pt idx="4794" formatCode="0.00E+00">
                  <c:v>5.6296379767100002E-2</c:v>
                </c:pt>
                <c:pt idx="4795" formatCode="0.00E+00">
                  <c:v>5.6234573564400002E-2</c:v>
                </c:pt>
                <c:pt idx="4796" formatCode="0.00E+00">
                  <c:v>5.6172767361700002E-2</c:v>
                </c:pt>
                <c:pt idx="4797" formatCode="0.00E+00">
                  <c:v>5.6110961159000002E-2</c:v>
                </c:pt>
                <c:pt idx="4798" formatCode="0.00E+00">
                  <c:v>5.6049154956399998E-2</c:v>
                </c:pt>
                <c:pt idx="4799" formatCode="0.00E+00">
                  <c:v>5.5987348753699998E-2</c:v>
                </c:pt>
                <c:pt idx="4800" formatCode="0.00E+00">
                  <c:v>5.59285679188E-2</c:v>
                </c:pt>
                <c:pt idx="4801" formatCode="0.00E+00">
                  <c:v>5.58850286857E-2</c:v>
                </c:pt>
                <c:pt idx="4802" formatCode="0.00E+00">
                  <c:v>5.5841489452699997E-2</c:v>
                </c:pt>
                <c:pt idx="4803" formatCode="0.00E+00">
                  <c:v>5.57979502197E-2</c:v>
                </c:pt>
                <c:pt idx="4804" formatCode="0.00E+00">
                  <c:v>5.57544109866E-2</c:v>
                </c:pt>
                <c:pt idx="4805" formatCode="0.00E+00">
                  <c:v>5.5710871753599997E-2</c:v>
                </c:pt>
                <c:pt idx="4806" formatCode="0.00E+00">
                  <c:v>5.5667332520600001E-2</c:v>
                </c:pt>
                <c:pt idx="4807" formatCode="0.00E+00">
                  <c:v>5.5623793287599997E-2</c:v>
                </c:pt>
                <c:pt idx="4808" formatCode="0.00E+00">
                  <c:v>5.5580254054499997E-2</c:v>
                </c:pt>
                <c:pt idx="4809" formatCode="0.00E+00">
                  <c:v>5.5536714821500001E-2</c:v>
                </c:pt>
                <c:pt idx="4810" formatCode="0.00E+00">
                  <c:v>5.5493175588499997E-2</c:v>
                </c:pt>
                <c:pt idx="4811" formatCode="0.00E+00">
                  <c:v>5.5449636355399998E-2</c:v>
                </c:pt>
                <c:pt idx="4812" formatCode="0.00E+00">
                  <c:v>5.5406097122400001E-2</c:v>
                </c:pt>
                <c:pt idx="4813" formatCode="0.00E+00">
                  <c:v>5.5362557889399998E-2</c:v>
                </c:pt>
                <c:pt idx="4814" formatCode="0.00E+00">
                  <c:v>5.5319018656299998E-2</c:v>
                </c:pt>
                <c:pt idx="4815" formatCode="0.00E+00">
                  <c:v>5.5275479423300002E-2</c:v>
                </c:pt>
                <c:pt idx="4816" formatCode="0.00E+00">
                  <c:v>5.5231940190299998E-2</c:v>
                </c:pt>
                <c:pt idx="4817" formatCode="0.00E+00">
                  <c:v>5.5188400957199998E-2</c:v>
                </c:pt>
                <c:pt idx="4818" formatCode="0.00E+00">
                  <c:v>5.5144861724200002E-2</c:v>
                </c:pt>
                <c:pt idx="4819" formatCode="0.00E+00">
                  <c:v>5.5101322491199999E-2</c:v>
                </c:pt>
                <c:pt idx="4820" formatCode="0.00E+00">
                  <c:v>5.5057783258099999E-2</c:v>
                </c:pt>
                <c:pt idx="4821" formatCode="0.00E+00">
                  <c:v>5.5014244025100002E-2</c:v>
                </c:pt>
                <c:pt idx="4822" formatCode="0.00E+00">
                  <c:v>5.4970704792099999E-2</c:v>
                </c:pt>
                <c:pt idx="4823" formatCode="0.00E+00">
                  <c:v>5.4927165558999999E-2</c:v>
                </c:pt>
                <c:pt idx="4824" formatCode="0.00E+00">
                  <c:v>5.4883626326000003E-2</c:v>
                </c:pt>
                <c:pt idx="4825" formatCode="0.00E+00">
                  <c:v>5.4840087092999999E-2</c:v>
                </c:pt>
                <c:pt idx="4826" formatCode="0.00E+00">
                  <c:v>5.4800840351000003E-2</c:v>
                </c:pt>
                <c:pt idx="4827" formatCode="0.00E+00">
                  <c:v>5.4783176782099999E-2</c:v>
                </c:pt>
                <c:pt idx="4828" formatCode="0.00E+00">
                  <c:v>5.4765513213200001E-2</c:v>
                </c:pt>
                <c:pt idx="4829" formatCode="0.00E+00">
                  <c:v>5.47478496444E-2</c:v>
                </c:pt>
                <c:pt idx="4830" formatCode="0.00E+00">
                  <c:v>5.4730186075500002E-2</c:v>
                </c:pt>
                <c:pt idx="4831" formatCode="0.00E+00">
                  <c:v>5.4712522506599998E-2</c:v>
                </c:pt>
                <c:pt idx="4832" formatCode="0.00E+00">
                  <c:v>5.4694858937800003E-2</c:v>
                </c:pt>
                <c:pt idx="4833" formatCode="0.00E+00">
                  <c:v>5.4677195368899999E-2</c:v>
                </c:pt>
                <c:pt idx="4834" formatCode="0.00E+00">
                  <c:v>5.4659531800000001E-2</c:v>
                </c:pt>
                <c:pt idx="4835" formatCode="0.00E+00">
                  <c:v>5.46418682312E-2</c:v>
                </c:pt>
                <c:pt idx="4836" formatCode="0.00E+00">
                  <c:v>5.4624204662300002E-2</c:v>
                </c:pt>
                <c:pt idx="4837" formatCode="0.00E+00">
                  <c:v>5.4606541093399998E-2</c:v>
                </c:pt>
                <c:pt idx="4838" formatCode="0.00E+00">
                  <c:v>5.4588877524600003E-2</c:v>
                </c:pt>
                <c:pt idx="4839" formatCode="0.00E+00">
                  <c:v>5.4571213955699999E-2</c:v>
                </c:pt>
                <c:pt idx="4840" formatCode="0.00E+00">
                  <c:v>5.4553550386800001E-2</c:v>
                </c:pt>
                <c:pt idx="4841" formatCode="0.00E+00">
                  <c:v>5.4535886818E-2</c:v>
                </c:pt>
                <c:pt idx="4842" formatCode="0.00E+00">
                  <c:v>5.4518223249100002E-2</c:v>
                </c:pt>
                <c:pt idx="4843" formatCode="0.00E+00">
                  <c:v>5.4500559680199998E-2</c:v>
                </c:pt>
                <c:pt idx="4844" formatCode="0.00E+00">
                  <c:v>5.4482896111400003E-2</c:v>
                </c:pt>
                <c:pt idx="4845" formatCode="0.00E+00">
                  <c:v>5.4465232542499999E-2</c:v>
                </c:pt>
                <c:pt idx="4846" formatCode="0.00E+00">
                  <c:v>5.4447568973600001E-2</c:v>
                </c:pt>
                <c:pt idx="4847" formatCode="0.00E+00">
                  <c:v>5.44299054048E-2</c:v>
                </c:pt>
                <c:pt idx="4848" formatCode="0.00E+00">
                  <c:v>5.4412241835900002E-2</c:v>
                </c:pt>
                <c:pt idx="4849" formatCode="0.00E+00">
                  <c:v>5.4394578266999997E-2</c:v>
                </c:pt>
                <c:pt idx="4850" formatCode="0.00E+00">
                  <c:v>5.4376914698200003E-2</c:v>
                </c:pt>
                <c:pt idx="4851" formatCode="0.00E+00">
                  <c:v>5.4359251129299999E-2</c:v>
                </c:pt>
                <c:pt idx="4852" formatCode="0.00E+00">
                  <c:v>5.4341587560400001E-2</c:v>
                </c:pt>
                <c:pt idx="4853" formatCode="0.00E+00">
                  <c:v>5.4311814894999998E-2</c:v>
                </c:pt>
                <c:pt idx="4854" formatCode="0.00E+00">
                  <c:v>5.42653118613E-2</c:v>
                </c:pt>
                <c:pt idx="4855" formatCode="0.00E+00">
                  <c:v>5.4218808827699999E-2</c:v>
                </c:pt>
                <c:pt idx="4856" formatCode="0.00E+00">
                  <c:v>5.4172305794000002E-2</c:v>
                </c:pt>
                <c:pt idx="4857" formatCode="0.00E+00">
                  <c:v>5.4125802760299997E-2</c:v>
                </c:pt>
                <c:pt idx="4858" formatCode="0.00E+00">
                  <c:v>5.4079299726700003E-2</c:v>
                </c:pt>
                <c:pt idx="4859" formatCode="0.00E+00">
                  <c:v>5.4032796692999999E-2</c:v>
                </c:pt>
                <c:pt idx="4860" formatCode="0.00E+00">
                  <c:v>5.3986293659300001E-2</c:v>
                </c:pt>
                <c:pt idx="4861" formatCode="0.00E+00">
                  <c:v>5.39397906257E-2</c:v>
                </c:pt>
                <c:pt idx="4862" formatCode="0.00E+00">
                  <c:v>5.3893287592000003E-2</c:v>
                </c:pt>
                <c:pt idx="4863" formatCode="0.00E+00">
                  <c:v>5.3846784558299998E-2</c:v>
                </c:pt>
                <c:pt idx="4864" formatCode="0.00E+00">
                  <c:v>5.3800281524600001E-2</c:v>
                </c:pt>
                <c:pt idx="4865" formatCode="0.00E+00">
                  <c:v>5.3753778491E-2</c:v>
                </c:pt>
                <c:pt idx="4866" formatCode="0.00E+00">
                  <c:v>5.3707275457300002E-2</c:v>
                </c:pt>
                <c:pt idx="4867" formatCode="0.00E+00">
                  <c:v>5.3660772423599998E-2</c:v>
                </c:pt>
                <c:pt idx="4868" formatCode="0.00E+00">
                  <c:v>5.3614269389999997E-2</c:v>
                </c:pt>
                <c:pt idx="4869" formatCode="0.00E+00">
                  <c:v>5.3567766356299999E-2</c:v>
                </c:pt>
                <c:pt idx="4870" formatCode="0.00E+00">
                  <c:v>5.3521263322600002E-2</c:v>
                </c:pt>
                <c:pt idx="4871" formatCode="0.00E+00">
                  <c:v>5.3474760289000001E-2</c:v>
                </c:pt>
                <c:pt idx="4872" formatCode="0.00E+00">
                  <c:v>5.3428257255300003E-2</c:v>
                </c:pt>
                <c:pt idx="4873" formatCode="0.00E+00">
                  <c:v>5.3381754221599999E-2</c:v>
                </c:pt>
                <c:pt idx="4874" formatCode="0.00E+00">
                  <c:v>5.3335251187999998E-2</c:v>
                </c:pt>
                <c:pt idx="4875" formatCode="0.00E+00">
                  <c:v>5.32887481543E-2</c:v>
                </c:pt>
                <c:pt idx="4876" formatCode="0.00E+00">
                  <c:v>5.3242245120600003E-2</c:v>
                </c:pt>
                <c:pt idx="4877" formatCode="0.00E+00">
                  <c:v>5.3195742087000002E-2</c:v>
                </c:pt>
                <c:pt idx="4878" formatCode="0.00E+00">
                  <c:v>5.3170705632500002E-2</c:v>
                </c:pt>
                <c:pt idx="4879" formatCode="0.00E+00">
                  <c:v>5.3151548129799997E-2</c:v>
                </c:pt>
                <c:pt idx="4880" formatCode="0.00E+00">
                  <c:v>5.3132390627099998E-2</c:v>
                </c:pt>
                <c:pt idx="4881" formatCode="0.00E+00">
                  <c:v>5.3113233124299997E-2</c:v>
                </c:pt>
                <c:pt idx="4882" formatCode="0.00E+00">
                  <c:v>5.3094075621599998E-2</c:v>
                </c:pt>
                <c:pt idx="4883" formatCode="0.00E+00">
                  <c:v>5.3074918118800003E-2</c:v>
                </c:pt>
                <c:pt idx="4884" formatCode="0.00E+00">
                  <c:v>5.3055760616099998E-2</c:v>
                </c:pt>
                <c:pt idx="4885" formatCode="0.00E+00">
                  <c:v>5.3036603113300003E-2</c:v>
                </c:pt>
                <c:pt idx="4886" formatCode="0.00E+00">
                  <c:v>5.3017445610599997E-2</c:v>
                </c:pt>
                <c:pt idx="4887" formatCode="0.00E+00">
                  <c:v>5.2998288107899999E-2</c:v>
                </c:pt>
                <c:pt idx="4888" formatCode="0.00E+00">
                  <c:v>5.2979130605099997E-2</c:v>
                </c:pt>
                <c:pt idx="4889" formatCode="0.00E+00">
                  <c:v>5.2959973102399999E-2</c:v>
                </c:pt>
                <c:pt idx="4890" formatCode="0.00E+00">
                  <c:v>5.2940815599599997E-2</c:v>
                </c:pt>
                <c:pt idx="4891" formatCode="0.00E+00">
                  <c:v>5.2921658096899998E-2</c:v>
                </c:pt>
                <c:pt idx="4892" formatCode="0.00E+00">
                  <c:v>5.2902500594100003E-2</c:v>
                </c:pt>
                <c:pt idx="4893" formatCode="0.00E+00">
                  <c:v>5.2883343091399998E-2</c:v>
                </c:pt>
                <c:pt idx="4894" formatCode="0.00E+00">
                  <c:v>5.28641855887E-2</c:v>
                </c:pt>
                <c:pt idx="4895" formatCode="0.00E+00">
                  <c:v>5.2845028085899998E-2</c:v>
                </c:pt>
                <c:pt idx="4896" formatCode="0.00E+00">
                  <c:v>5.2825870583199999E-2</c:v>
                </c:pt>
                <c:pt idx="4897" formatCode="0.00E+00">
                  <c:v>5.2806713080399997E-2</c:v>
                </c:pt>
                <c:pt idx="4898" formatCode="0.00E+00">
                  <c:v>5.2787555577699999E-2</c:v>
                </c:pt>
                <c:pt idx="4899" formatCode="0.00E+00">
                  <c:v>5.2768398074899997E-2</c:v>
                </c:pt>
                <c:pt idx="4900" formatCode="0.00E+00">
                  <c:v>5.2749240572199999E-2</c:v>
                </c:pt>
                <c:pt idx="4901" formatCode="0.00E+00">
                  <c:v>5.27300830695E-2</c:v>
                </c:pt>
                <c:pt idx="4902" formatCode="0.00E+00">
                  <c:v>5.2710925566699998E-2</c:v>
                </c:pt>
                <c:pt idx="4903" formatCode="0.00E+00">
                  <c:v>5.2691768064E-2</c:v>
                </c:pt>
                <c:pt idx="4904" formatCode="0.00E+00">
                  <c:v>5.2672610561199998E-2</c:v>
                </c:pt>
                <c:pt idx="4905" formatCode="0.00E+00">
                  <c:v>5.26487631893E-2</c:v>
                </c:pt>
                <c:pt idx="4906" formatCode="0.00E+00">
                  <c:v>5.2615461044099997E-2</c:v>
                </c:pt>
                <c:pt idx="4907" formatCode="0.00E+00">
                  <c:v>5.2582158899000003E-2</c:v>
                </c:pt>
                <c:pt idx="4908" formatCode="0.00E+00">
                  <c:v>5.2548856753900003E-2</c:v>
                </c:pt>
                <c:pt idx="4909" formatCode="0.00E+00">
                  <c:v>5.2515554608699999E-2</c:v>
                </c:pt>
                <c:pt idx="4910" formatCode="0.00E+00">
                  <c:v>5.2482252463599999E-2</c:v>
                </c:pt>
                <c:pt idx="4911" formatCode="0.00E+00">
                  <c:v>5.2448950318400002E-2</c:v>
                </c:pt>
                <c:pt idx="4912" formatCode="0.00E+00">
                  <c:v>5.2415648173300002E-2</c:v>
                </c:pt>
                <c:pt idx="4913" formatCode="0.00E+00">
                  <c:v>5.2382346028099998E-2</c:v>
                </c:pt>
                <c:pt idx="4914" formatCode="0.00E+00">
                  <c:v>5.2349043882999997E-2</c:v>
                </c:pt>
                <c:pt idx="4915" formatCode="0.00E+00">
                  <c:v>5.2315741737800001E-2</c:v>
                </c:pt>
                <c:pt idx="4916" formatCode="0.00E+00">
                  <c:v>5.22824395927E-2</c:v>
                </c:pt>
                <c:pt idx="4917" formatCode="0.00E+00">
                  <c:v>5.2249137447500003E-2</c:v>
                </c:pt>
                <c:pt idx="4918" formatCode="0.00E+00">
                  <c:v>5.2215835302400003E-2</c:v>
                </c:pt>
                <c:pt idx="4919" formatCode="0.00E+00">
                  <c:v>5.2182533157199999E-2</c:v>
                </c:pt>
                <c:pt idx="4920" formatCode="0.00E+00">
                  <c:v>5.2149231012099999E-2</c:v>
                </c:pt>
                <c:pt idx="4921" formatCode="0.00E+00">
                  <c:v>5.2115928866999998E-2</c:v>
                </c:pt>
                <c:pt idx="4922" formatCode="0.00E+00">
                  <c:v>5.2082626721800002E-2</c:v>
                </c:pt>
                <c:pt idx="4923" formatCode="0.00E+00">
                  <c:v>5.2049324576700001E-2</c:v>
                </c:pt>
                <c:pt idx="4924" formatCode="0.00E+00">
                  <c:v>5.2016022431499997E-2</c:v>
                </c:pt>
                <c:pt idx="4925" formatCode="0.00E+00">
                  <c:v>5.1982720286399997E-2</c:v>
                </c:pt>
                <c:pt idx="4926" formatCode="0.00E+00">
                  <c:v>5.19494181412E-2</c:v>
                </c:pt>
                <c:pt idx="4927" formatCode="0.00E+00">
                  <c:v>5.19161159961E-2</c:v>
                </c:pt>
                <c:pt idx="4928" formatCode="0.00E+00">
                  <c:v>5.1882813850900003E-2</c:v>
                </c:pt>
                <c:pt idx="4929" formatCode="0.00E+00">
                  <c:v>5.1849511705800003E-2</c:v>
                </c:pt>
                <c:pt idx="4930" formatCode="0.00E+00">
                  <c:v>5.1816209560599999E-2</c:v>
                </c:pt>
                <c:pt idx="4931" formatCode="0.00E+00">
                  <c:v>5.1782907415499999E-2</c:v>
                </c:pt>
                <c:pt idx="4932" formatCode="0.00E+00">
                  <c:v>5.1749605270300002E-2</c:v>
                </c:pt>
                <c:pt idx="4933" formatCode="0.00E+00">
                  <c:v>5.1716303125200001E-2</c:v>
                </c:pt>
                <c:pt idx="4934" formatCode="0.00E+00">
                  <c:v>5.1681523133100003E-2</c:v>
                </c:pt>
                <c:pt idx="4935" formatCode="0.00E+00">
                  <c:v>5.16292334438E-2</c:v>
                </c:pt>
                <c:pt idx="4936" formatCode="0.00E+00">
                  <c:v>5.1576943754499997E-2</c:v>
                </c:pt>
                <c:pt idx="4937" formatCode="0.00E+00">
                  <c:v>5.1524654065200001E-2</c:v>
                </c:pt>
                <c:pt idx="4938" formatCode="0.00E+00">
                  <c:v>5.1472364375899998E-2</c:v>
                </c:pt>
                <c:pt idx="4939" formatCode="0.00E+00">
                  <c:v>5.1420074686600002E-2</c:v>
                </c:pt>
                <c:pt idx="4940" formatCode="0.00E+00">
                  <c:v>5.1367784997299999E-2</c:v>
                </c:pt>
                <c:pt idx="4941" formatCode="0.00E+00">
                  <c:v>5.13154953079E-2</c:v>
                </c:pt>
                <c:pt idx="4942" formatCode="0.00E+00">
                  <c:v>5.1263205618599997E-2</c:v>
                </c:pt>
                <c:pt idx="4943" formatCode="0.00E+00">
                  <c:v>5.1210915929300001E-2</c:v>
                </c:pt>
                <c:pt idx="4944" formatCode="0.00E+00">
                  <c:v>5.1158626239999998E-2</c:v>
                </c:pt>
                <c:pt idx="4945" formatCode="0.00E+00">
                  <c:v>5.1106336550700002E-2</c:v>
                </c:pt>
                <c:pt idx="4946" formatCode="0.00E+00">
                  <c:v>5.1054046861399999E-2</c:v>
                </c:pt>
                <c:pt idx="4947" formatCode="0.00E+00">
                  <c:v>5.1001757171999999E-2</c:v>
                </c:pt>
                <c:pt idx="4948" formatCode="0.00E+00">
                  <c:v>5.0949467482700003E-2</c:v>
                </c:pt>
                <c:pt idx="4949" formatCode="0.00E+00">
                  <c:v>5.08971777934E-2</c:v>
                </c:pt>
                <c:pt idx="4950" formatCode="0.00E+00">
                  <c:v>5.0844888104099997E-2</c:v>
                </c:pt>
                <c:pt idx="4951" formatCode="0.00E+00">
                  <c:v>5.0792598414800001E-2</c:v>
                </c:pt>
                <c:pt idx="4952" formatCode="0.00E+00">
                  <c:v>5.0740308725499998E-2</c:v>
                </c:pt>
                <c:pt idx="4953" formatCode="0.00E+00">
                  <c:v>5.0688019036099999E-2</c:v>
                </c:pt>
                <c:pt idx="4954" formatCode="0.00E+00">
                  <c:v>5.0653812445699997E-2</c:v>
                </c:pt>
                <c:pt idx="4955" formatCode="0.00E+00">
                  <c:v>5.0644716420799998E-2</c:v>
                </c:pt>
                <c:pt idx="4956" formatCode="0.00E+00">
                  <c:v>5.0635620395800003E-2</c:v>
                </c:pt>
                <c:pt idx="4957" formatCode="0.00E+00">
                  <c:v>5.0626524370800001E-2</c:v>
                </c:pt>
                <c:pt idx="4958" formatCode="0.00E+00">
                  <c:v>5.0617428345900002E-2</c:v>
                </c:pt>
                <c:pt idx="4959" formatCode="0.00E+00">
                  <c:v>5.06083323209E-2</c:v>
                </c:pt>
                <c:pt idx="4960" formatCode="0.00E+00">
                  <c:v>5.0599236295899998E-2</c:v>
                </c:pt>
                <c:pt idx="4961" formatCode="0.00E+00">
                  <c:v>5.0590140270999999E-2</c:v>
                </c:pt>
                <c:pt idx="4962" formatCode="0.00E+00">
                  <c:v>5.0581044245999997E-2</c:v>
                </c:pt>
                <c:pt idx="4963" formatCode="0.00E+00">
                  <c:v>5.0571948221000002E-2</c:v>
                </c:pt>
                <c:pt idx="4964" formatCode="0.00E+00">
                  <c:v>5.0562852196100003E-2</c:v>
                </c:pt>
                <c:pt idx="4965" formatCode="0.00E+00">
                  <c:v>5.0553756171100001E-2</c:v>
                </c:pt>
                <c:pt idx="4966" formatCode="0.00E+00">
                  <c:v>5.0544660146200002E-2</c:v>
                </c:pt>
                <c:pt idx="4967" formatCode="0.00E+00">
                  <c:v>5.05355641212E-2</c:v>
                </c:pt>
                <c:pt idx="4968" formatCode="0.00E+00">
                  <c:v>5.0526468096199997E-2</c:v>
                </c:pt>
                <c:pt idx="4969" formatCode="0.00E+00">
                  <c:v>5.0517372071299999E-2</c:v>
                </c:pt>
                <c:pt idx="4970" formatCode="0.00E+00">
                  <c:v>5.0508276046300003E-2</c:v>
                </c:pt>
                <c:pt idx="4971" formatCode="0.00E+00">
                  <c:v>5.0499180021300001E-2</c:v>
                </c:pt>
                <c:pt idx="4972" formatCode="0.00E+00">
                  <c:v>5.0490083996400002E-2</c:v>
                </c:pt>
                <c:pt idx="4973" formatCode="0.00E+00">
                  <c:v>5.04809879714E-2</c:v>
                </c:pt>
                <c:pt idx="4974" formatCode="0.00E+00">
                  <c:v>5.0471891946399998E-2</c:v>
                </c:pt>
                <c:pt idx="4975" formatCode="0.00E+00">
                  <c:v>5.0462795921499999E-2</c:v>
                </c:pt>
                <c:pt idx="4976" formatCode="0.00E+00">
                  <c:v>5.0453699896499997E-2</c:v>
                </c:pt>
                <c:pt idx="4977" formatCode="0.00E+00">
                  <c:v>5.0444603871599998E-2</c:v>
                </c:pt>
                <c:pt idx="4978" formatCode="0.00E+00">
                  <c:v>5.0435507846600003E-2</c:v>
                </c:pt>
                <c:pt idx="4979" formatCode="0.00E+00">
                  <c:v>5.0426411821600001E-2</c:v>
                </c:pt>
                <c:pt idx="4980" formatCode="0.00E+00">
                  <c:v>5.0417315796700002E-2</c:v>
                </c:pt>
                <c:pt idx="4981" formatCode="0.00E+00">
                  <c:v>5.04082197717E-2</c:v>
                </c:pt>
                <c:pt idx="4982" formatCode="0.00E+00">
                  <c:v>5.0399123746699998E-2</c:v>
                </c:pt>
                <c:pt idx="4983" formatCode="0.00E+00">
                  <c:v>5.0390027721799999E-2</c:v>
                </c:pt>
                <c:pt idx="4984" formatCode="0.00E+00">
                  <c:v>5.0380931696800003E-2</c:v>
                </c:pt>
                <c:pt idx="4985" formatCode="0.00E+00">
                  <c:v>5.0371835671800001E-2</c:v>
                </c:pt>
                <c:pt idx="4986" formatCode="0.00E+00">
                  <c:v>5.0362739646900002E-2</c:v>
                </c:pt>
                <c:pt idx="4987" formatCode="0.00E+00">
                  <c:v>5.03536436219E-2</c:v>
                </c:pt>
                <c:pt idx="4988" formatCode="0.00E+00">
                  <c:v>5.0344547596899998E-2</c:v>
                </c:pt>
                <c:pt idx="4989" formatCode="0.00E+00">
                  <c:v>5.0335451571999999E-2</c:v>
                </c:pt>
                <c:pt idx="4990" formatCode="0.00E+00">
                  <c:v>5.0326355546999997E-2</c:v>
                </c:pt>
                <c:pt idx="4991" formatCode="0.00E+00">
                  <c:v>5.0317259522099998E-2</c:v>
                </c:pt>
                <c:pt idx="4992" formatCode="0.00E+00">
                  <c:v>5.0308163497100003E-2</c:v>
                </c:pt>
                <c:pt idx="4993" formatCode="0.00E+00">
                  <c:v>5.0299067472100001E-2</c:v>
                </c:pt>
                <c:pt idx="4994" formatCode="0.00E+00">
                  <c:v>5.0289971447200002E-2</c:v>
                </c:pt>
                <c:pt idx="4995" formatCode="0.00E+00">
                  <c:v>5.02808754222E-2</c:v>
                </c:pt>
                <c:pt idx="4996" formatCode="0.00E+00">
                  <c:v>5.0271779397199998E-2</c:v>
                </c:pt>
                <c:pt idx="4997" formatCode="0.00E+00">
                  <c:v>5.0262683372299999E-2</c:v>
                </c:pt>
                <c:pt idx="4998" formatCode="0.00E+00">
                  <c:v>5.0253587347299997E-2</c:v>
                </c:pt>
                <c:pt idx="4999" formatCode="0.00E+00">
                  <c:v>5.0244491322300001E-2</c:v>
                </c:pt>
                <c:pt idx="5000" formatCode="0.00E+00">
                  <c:v>5.0235395297400003E-2</c:v>
                </c:pt>
                <c:pt idx="5001" formatCode="0.00E+00">
                  <c:v>5.0217790951799998E-2</c:v>
                </c:pt>
                <c:pt idx="5002" formatCode="0.00E+00">
                  <c:v>5.0200186606299997E-2</c:v>
                </c:pt>
                <c:pt idx="5003" formatCode="0.00E+00">
                  <c:v>5.01825822607E-2</c:v>
                </c:pt>
                <c:pt idx="5004" formatCode="0.00E+00">
                  <c:v>5.0164977915100002E-2</c:v>
                </c:pt>
                <c:pt idx="5005" formatCode="0.00E+00">
                  <c:v>5.0147373569600001E-2</c:v>
                </c:pt>
                <c:pt idx="5006" formatCode="0.00E+00">
                  <c:v>5.0129769223999997E-2</c:v>
                </c:pt>
                <c:pt idx="5007" formatCode="0.00E+00">
                  <c:v>5.0112164878500003E-2</c:v>
                </c:pt>
                <c:pt idx="5008" formatCode="0.00E+00">
                  <c:v>5.0094560532899998E-2</c:v>
                </c:pt>
                <c:pt idx="5009" formatCode="0.00E+00">
                  <c:v>5.0076956187399997E-2</c:v>
                </c:pt>
                <c:pt idx="5010" formatCode="0.00E+00">
                  <c:v>5.00593518418E-2</c:v>
                </c:pt>
                <c:pt idx="5011" formatCode="0.00E+00">
                  <c:v>5.0041747496200002E-2</c:v>
                </c:pt>
                <c:pt idx="5012" formatCode="0.00E+00">
                  <c:v>5.0024143150700001E-2</c:v>
                </c:pt>
                <c:pt idx="5013" formatCode="0.00E+00">
                  <c:v>5.0006538805099997E-2</c:v>
                </c:pt>
                <c:pt idx="5014" formatCode="0.00E+00">
                  <c:v>4.9988934459600003E-2</c:v>
                </c:pt>
                <c:pt idx="5015" formatCode="0.00E+00">
                  <c:v>4.9971330113999998E-2</c:v>
                </c:pt>
                <c:pt idx="5016" formatCode="0.00E+00">
                  <c:v>4.9953725768400001E-2</c:v>
                </c:pt>
                <c:pt idx="5017" formatCode="0.00E+00">
                  <c:v>4.99361214229E-2</c:v>
                </c:pt>
                <c:pt idx="5018" formatCode="0.00E+00">
                  <c:v>4.9918517077300002E-2</c:v>
                </c:pt>
                <c:pt idx="5019" formatCode="0.00E+00">
                  <c:v>4.9900912731800001E-2</c:v>
                </c:pt>
                <c:pt idx="5020" formatCode="0.00E+00">
                  <c:v>4.9883308386199997E-2</c:v>
                </c:pt>
                <c:pt idx="5021" formatCode="0.00E+00">
                  <c:v>4.9865704040700003E-2</c:v>
                </c:pt>
                <c:pt idx="5022" formatCode="0.00E+00">
                  <c:v>4.9848099695099998E-2</c:v>
                </c:pt>
                <c:pt idx="5023" formatCode="0.00E+00">
                  <c:v>4.9830495349500001E-2</c:v>
                </c:pt>
                <c:pt idx="5024" formatCode="0.00E+00">
                  <c:v>4.9812891004E-2</c:v>
                </c:pt>
                <c:pt idx="5025" formatCode="0.00E+00">
                  <c:v>4.9795286658400002E-2</c:v>
                </c:pt>
                <c:pt idx="5026" formatCode="0.00E+00">
                  <c:v>4.9777682312900001E-2</c:v>
                </c:pt>
                <c:pt idx="5027" formatCode="0.00E+00">
                  <c:v>4.9760077967299997E-2</c:v>
                </c:pt>
                <c:pt idx="5028" formatCode="0.00E+00">
                  <c:v>4.9742473621699999E-2</c:v>
                </c:pt>
                <c:pt idx="5029" formatCode="0.00E+00">
                  <c:v>4.9724869276199998E-2</c:v>
                </c:pt>
                <c:pt idx="5030" formatCode="0.00E+00">
                  <c:v>4.9707264930600001E-2</c:v>
                </c:pt>
                <c:pt idx="5031" formatCode="0.00E+00">
                  <c:v>4.96896605851E-2</c:v>
                </c:pt>
                <c:pt idx="5032" formatCode="0.00E+00">
                  <c:v>4.9672056239500002E-2</c:v>
                </c:pt>
                <c:pt idx="5033" formatCode="0.00E+00">
                  <c:v>4.9654451894000001E-2</c:v>
                </c:pt>
                <c:pt idx="5034" formatCode="0.00E+00">
                  <c:v>4.9636847548399997E-2</c:v>
                </c:pt>
                <c:pt idx="5035" formatCode="0.00E+00">
                  <c:v>4.9619243202799999E-2</c:v>
                </c:pt>
                <c:pt idx="5036" formatCode="0.00E+00">
                  <c:v>4.9601638857299998E-2</c:v>
                </c:pt>
                <c:pt idx="5037" formatCode="0.00E+00">
                  <c:v>4.9584034511700001E-2</c:v>
                </c:pt>
                <c:pt idx="5038" formatCode="0.00E+00">
                  <c:v>4.95664301662E-2</c:v>
                </c:pt>
                <c:pt idx="5039" formatCode="0.00E+00">
                  <c:v>4.9548825820600002E-2</c:v>
                </c:pt>
                <c:pt idx="5040" formatCode="0.00E+00">
                  <c:v>4.9531221474999998E-2</c:v>
                </c:pt>
                <c:pt idx="5041" formatCode="0.00E+00">
                  <c:v>4.9513617129499997E-2</c:v>
                </c:pt>
                <c:pt idx="5042" formatCode="0.00E+00">
                  <c:v>4.9496012783899999E-2</c:v>
                </c:pt>
                <c:pt idx="5043" formatCode="0.00E+00">
                  <c:v>4.9478408438399998E-2</c:v>
                </c:pt>
                <c:pt idx="5044" formatCode="0.00E+00">
                  <c:v>4.9460804092800001E-2</c:v>
                </c:pt>
                <c:pt idx="5045" formatCode="0.00E+00">
                  <c:v>4.9447441097599999E-2</c:v>
                </c:pt>
                <c:pt idx="5046" formatCode="0.00E+00">
                  <c:v>4.9451773148500001E-2</c:v>
                </c:pt>
                <c:pt idx="5047" formatCode="0.00E+00">
                  <c:v>4.94561051995E-2</c:v>
                </c:pt>
                <c:pt idx="5048" formatCode="0.00E+00">
                  <c:v>4.9460437250400002E-2</c:v>
                </c:pt>
                <c:pt idx="5049" formatCode="0.00E+00">
                  <c:v>4.9464769301400001E-2</c:v>
                </c:pt>
                <c:pt idx="5050" formatCode="0.00E+00">
                  <c:v>4.9469101352300003E-2</c:v>
                </c:pt>
                <c:pt idx="5051" formatCode="0.00E+00">
                  <c:v>4.9473433403300002E-2</c:v>
                </c:pt>
                <c:pt idx="5052" formatCode="0.00E+00">
                  <c:v>4.9477765454199997E-2</c:v>
                </c:pt>
                <c:pt idx="5053" formatCode="0.00E+00">
                  <c:v>4.9482097505200003E-2</c:v>
                </c:pt>
                <c:pt idx="5054" formatCode="0.00E+00">
                  <c:v>4.9486429556099998E-2</c:v>
                </c:pt>
                <c:pt idx="5055" formatCode="0.00E+00">
                  <c:v>4.9490761607100003E-2</c:v>
                </c:pt>
                <c:pt idx="5056" formatCode="0.00E+00">
                  <c:v>4.9495093658100002E-2</c:v>
                </c:pt>
                <c:pt idx="5057" formatCode="0.00E+00">
                  <c:v>4.9499425708999997E-2</c:v>
                </c:pt>
                <c:pt idx="5058" formatCode="0.00E+00">
                  <c:v>4.9503757760000003E-2</c:v>
                </c:pt>
                <c:pt idx="5059" formatCode="0.00E+00">
                  <c:v>4.9508089810899998E-2</c:v>
                </c:pt>
                <c:pt idx="5060" formatCode="0.00E+00">
                  <c:v>4.9512421861899997E-2</c:v>
                </c:pt>
                <c:pt idx="5061" formatCode="0.00E+00">
                  <c:v>4.9516753912799999E-2</c:v>
                </c:pt>
                <c:pt idx="5062" formatCode="0.00E+00">
                  <c:v>4.9521085963799998E-2</c:v>
                </c:pt>
                <c:pt idx="5063" formatCode="0.00E+00">
                  <c:v>4.95254180147E-2</c:v>
                </c:pt>
                <c:pt idx="5064" formatCode="0.00E+00">
                  <c:v>4.9512940854099997E-2</c:v>
                </c:pt>
                <c:pt idx="5065" formatCode="0.00E+00">
                  <c:v>4.9493584876800001E-2</c:v>
                </c:pt>
                <c:pt idx="5066" formatCode="0.00E+00">
                  <c:v>4.9474228899499997E-2</c:v>
                </c:pt>
                <c:pt idx="5067" formatCode="0.00E+00">
                  <c:v>4.9454872922200001E-2</c:v>
                </c:pt>
                <c:pt idx="5068" formatCode="0.00E+00">
                  <c:v>4.9435516944800001E-2</c:v>
                </c:pt>
                <c:pt idx="5069" formatCode="0.00E+00">
                  <c:v>4.9416160967499997E-2</c:v>
                </c:pt>
                <c:pt idx="5070" formatCode="0.00E+00">
                  <c:v>4.9396804990200001E-2</c:v>
                </c:pt>
                <c:pt idx="5071" formatCode="0.00E+00">
                  <c:v>4.9377449012899997E-2</c:v>
                </c:pt>
                <c:pt idx="5072" formatCode="0.00E+00">
                  <c:v>4.9358093035499997E-2</c:v>
                </c:pt>
                <c:pt idx="5073" formatCode="0.00E+00">
                  <c:v>4.9338737058200001E-2</c:v>
                </c:pt>
                <c:pt idx="5074" formatCode="0.00E+00">
                  <c:v>4.9319381080899997E-2</c:v>
                </c:pt>
                <c:pt idx="5075" formatCode="0.00E+00">
                  <c:v>4.9300025103600001E-2</c:v>
                </c:pt>
                <c:pt idx="5076" formatCode="0.00E+00">
                  <c:v>4.9280669126200001E-2</c:v>
                </c:pt>
                <c:pt idx="5077" formatCode="0.00E+00">
                  <c:v>4.9261313148899998E-2</c:v>
                </c:pt>
                <c:pt idx="5078" formatCode="0.00E+00">
                  <c:v>4.9241957171600001E-2</c:v>
                </c:pt>
                <c:pt idx="5079" formatCode="0.00E+00">
                  <c:v>4.9222601194299997E-2</c:v>
                </c:pt>
                <c:pt idx="5080" formatCode="0.00E+00">
                  <c:v>4.9203245216899998E-2</c:v>
                </c:pt>
                <c:pt idx="5081" formatCode="0.00E+00">
                  <c:v>4.9183889239600001E-2</c:v>
                </c:pt>
                <c:pt idx="5082" formatCode="0.00E+00">
                  <c:v>4.9164533262299998E-2</c:v>
                </c:pt>
                <c:pt idx="5083" formatCode="0.00E+00">
                  <c:v>4.9145177285000001E-2</c:v>
                </c:pt>
                <c:pt idx="5084" formatCode="0.00E+00">
                  <c:v>4.9125821307600001E-2</c:v>
                </c:pt>
                <c:pt idx="5085" formatCode="0.00E+00">
                  <c:v>4.9106465330299998E-2</c:v>
                </c:pt>
                <c:pt idx="5086" formatCode="0.00E+00">
                  <c:v>4.9087109353000001E-2</c:v>
                </c:pt>
                <c:pt idx="5087" formatCode="0.00E+00">
                  <c:v>4.9067753375699998E-2</c:v>
                </c:pt>
                <c:pt idx="5088" formatCode="0.00E+00">
                  <c:v>4.9048397398299998E-2</c:v>
                </c:pt>
                <c:pt idx="5089" formatCode="0.00E+00">
                  <c:v>4.9029041421000001E-2</c:v>
                </c:pt>
                <c:pt idx="5090" formatCode="0.00E+00">
                  <c:v>4.9009685443699998E-2</c:v>
                </c:pt>
                <c:pt idx="5091" formatCode="0.00E+00">
                  <c:v>4.8990329466400001E-2</c:v>
                </c:pt>
                <c:pt idx="5092" formatCode="0.00E+00">
                  <c:v>4.89709128095E-2</c:v>
                </c:pt>
                <c:pt idx="5093" formatCode="0.00E+00">
                  <c:v>4.8949607739500002E-2</c:v>
                </c:pt>
                <c:pt idx="5094" formatCode="0.00E+00">
                  <c:v>4.8928302669499997E-2</c:v>
                </c:pt>
                <c:pt idx="5095" formatCode="0.00E+00">
                  <c:v>4.8906997599600002E-2</c:v>
                </c:pt>
                <c:pt idx="5096" formatCode="0.00E+00">
                  <c:v>4.8885692529599997E-2</c:v>
                </c:pt>
                <c:pt idx="5097" formatCode="0.00E+00">
                  <c:v>4.8864387459599999E-2</c:v>
                </c:pt>
                <c:pt idx="5098" formatCode="0.00E+00">
                  <c:v>4.8843082389600001E-2</c:v>
                </c:pt>
                <c:pt idx="5099" formatCode="0.00E+00">
                  <c:v>4.8821777319699999E-2</c:v>
                </c:pt>
                <c:pt idx="5100" formatCode="0.00E+00">
                  <c:v>4.8800472249700001E-2</c:v>
                </c:pt>
                <c:pt idx="5101" formatCode="0.00E+00">
                  <c:v>4.8779167179700003E-2</c:v>
                </c:pt>
                <c:pt idx="5102" formatCode="0.00E+00">
                  <c:v>4.8757862109699998E-2</c:v>
                </c:pt>
                <c:pt idx="5103" formatCode="0.00E+00">
                  <c:v>4.8736557039800003E-2</c:v>
                </c:pt>
                <c:pt idx="5104" formatCode="0.00E+00">
                  <c:v>4.8715251969799998E-2</c:v>
                </c:pt>
                <c:pt idx="5105" formatCode="0.00E+00">
                  <c:v>4.86939468998E-2</c:v>
                </c:pt>
                <c:pt idx="5106" formatCode="0.00E+00">
                  <c:v>4.8672641829899999E-2</c:v>
                </c:pt>
                <c:pt idx="5107" formatCode="0.00E+00">
                  <c:v>4.86513367599E-2</c:v>
                </c:pt>
                <c:pt idx="5108" formatCode="0.00E+00">
                  <c:v>4.8630031689900002E-2</c:v>
                </c:pt>
                <c:pt idx="5109" formatCode="0.00E+00">
                  <c:v>4.8608726619899997E-2</c:v>
                </c:pt>
                <c:pt idx="5110" formatCode="0.00E+00">
                  <c:v>4.8587421550000003E-2</c:v>
                </c:pt>
                <c:pt idx="5111" formatCode="0.00E+00">
                  <c:v>4.8566116479999998E-2</c:v>
                </c:pt>
                <c:pt idx="5112" formatCode="0.00E+00">
                  <c:v>4.8544811409999999E-2</c:v>
                </c:pt>
                <c:pt idx="5113" formatCode="0.00E+00">
                  <c:v>4.8523506340099998E-2</c:v>
                </c:pt>
                <c:pt idx="5114" formatCode="0.00E+00">
                  <c:v>4.85022012701E-2</c:v>
                </c:pt>
                <c:pt idx="5115" formatCode="0.00E+00">
                  <c:v>4.8480896200100002E-2</c:v>
                </c:pt>
                <c:pt idx="5116" formatCode="0.00E+00">
                  <c:v>4.8459591130100003E-2</c:v>
                </c:pt>
                <c:pt idx="5117" formatCode="0.00E+00">
                  <c:v>4.8438286060200002E-2</c:v>
                </c:pt>
                <c:pt idx="5118" formatCode="0.00E+00">
                  <c:v>4.8422046798400002E-2</c:v>
                </c:pt>
                <c:pt idx="5119" formatCode="0.00E+00">
                  <c:v>4.8408142398299998E-2</c:v>
                </c:pt>
                <c:pt idx="5120" formatCode="0.00E+00">
                  <c:v>4.8394237998200001E-2</c:v>
                </c:pt>
                <c:pt idx="5121" formatCode="0.00E+00">
                  <c:v>4.8380333598099998E-2</c:v>
                </c:pt>
                <c:pt idx="5122" formatCode="0.00E+00">
                  <c:v>4.8366429198099997E-2</c:v>
                </c:pt>
                <c:pt idx="5123" formatCode="0.00E+00">
                  <c:v>4.8352524798E-2</c:v>
                </c:pt>
                <c:pt idx="5124" formatCode="0.00E+00">
                  <c:v>4.8338620397900003E-2</c:v>
                </c:pt>
                <c:pt idx="5125" formatCode="0.00E+00">
                  <c:v>4.83247159978E-2</c:v>
                </c:pt>
                <c:pt idx="5126" formatCode="0.00E+00">
                  <c:v>4.8310811597700003E-2</c:v>
                </c:pt>
                <c:pt idx="5127" formatCode="0.00E+00">
                  <c:v>4.8296907197599999E-2</c:v>
                </c:pt>
                <c:pt idx="5128" formatCode="0.00E+00">
                  <c:v>4.8283002797500002E-2</c:v>
                </c:pt>
                <c:pt idx="5129" formatCode="0.00E+00">
                  <c:v>4.8269098397399998E-2</c:v>
                </c:pt>
                <c:pt idx="5130" formatCode="0.00E+00">
                  <c:v>4.8255193997300001E-2</c:v>
                </c:pt>
                <c:pt idx="5131" formatCode="0.00E+00">
                  <c:v>4.8241289597199997E-2</c:v>
                </c:pt>
                <c:pt idx="5132" formatCode="0.00E+00">
                  <c:v>4.8227385197100001E-2</c:v>
                </c:pt>
                <c:pt idx="5133" formatCode="0.00E+00">
                  <c:v>4.8213480796999997E-2</c:v>
                </c:pt>
                <c:pt idx="5134" formatCode="0.00E+00">
                  <c:v>4.81995763969E-2</c:v>
                </c:pt>
                <c:pt idx="5135" formatCode="0.00E+00">
                  <c:v>4.8185671996800003E-2</c:v>
                </c:pt>
                <c:pt idx="5136" formatCode="0.00E+00">
                  <c:v>4.8171767596699999E-2</c:v>
                </c:pt>
                <c:pt idx="5137" formatCode="0.00E+00">
                  <c:v>4.8157863196600002E-2</c:v>
                </c:pt>
                <c:pt idx="5138" formatCode="0.00E+00">
                  <c:v>4.8143958796600002E-2</c:v>
                </c:pt>
                <c:pt idx="5139" formatCode="0.00E+00">
                  <c:v>4.8130054396499998E-2</c:v>
                </c:pt>
                <c:pt idx="5140" formatCode="0.00E+00">
                  <c:v>4.8116149996400001E-2</c:v>
                </c:pt>
                <c:pt idx="5141" formatCode="0.00E+00">
                  <c:v>4.8102245596299997E-2</c:v>
                </c:pt>
                <c:pt idx="5142" formatCode="0.00E+00">
                  <c:v>4.80883411962E-2</c:v>
                </c:pt>
                <c:pt idx="5143" formatCode="0.00E+00">
                  <c:v>4.8072023401899998E-2</c:v>
                </c:pt>
                <c:pt idx="5144" formatCode="0.00E+00">
                  <c:v>4.8054134954699998E-2</c:v>
                </c:pt>
                <c:pt idx="5145" formatCode="0.00E+00">
                  <c:v>4.8036246507400002E-2</c:v>
                </c:pt>
                <c:pt idx="5146" formatCode="0.00E+00">
                  <c:v>4.8018358060200002E-2</c:v>
                </c:pt>
                <c:pt idx="5147" formatCode="0.00E+00">
                  <c:v>4.8000469612899999E-2</c:v>
                </c:pt>
                <c:pt idx="5148" formatCode="0.00E+00">
                  <c:v>4.7982581165600002E-2</c:v>
                </c:pt>
                <c:pt idx="5149" formatCode="0.00E+00">
                  <c:v>4.7964692718400002E-2</c:v>
                </c:pt>
                <c:pt idx="5150" formatCode="0.00E+00">
                  <c:v>4.7946804271099999E-2</c:v>
                </c:pt>
                <c:pt idx="5151" formatCode="0.00E+00">
                  <c:v>4.7928915823899999E-2</c:v>
                </c:pt>
                <c:pt idx="5152" formatCode="0.00E+00">
                  <c:v>4.7911027376600003E-2</c:v>
                </c:pt>
                <c:pt idx="5153" formatCode="0.00E+00">
                  <c:v>4.7893138929400003E-2</c:v>
                </c:pt>
                <c:pt idx="5154" formatCode="0.00E+00">
                  <c:v>4.78752504821E-2</c:v>
                </c:pt>
                <c:pt idx="5155" formatCode="0.00E+00">
                  <c:v>4.7857362034799997E-2</c:v>
                </c:pt>
                <c:pt idx="5156" formatCode="0.00E+00">
                  <c:v>4.7839473587599997E-2</c:v>
                </c:pt>
                <c:pt idx="5157" formatCode="0.00E+00">
                  <c:v>4.7821585140300001E-2</c:v>
                </c:pt>
                <c:pt idx="5158" formatCode="0.00E+00">
                  <c:v>4.7803696693100001E-2</c:v>
                </c:pt>
                <c:pt idx="5159" formatCode="0.00E+00">
                  <c:v>4.7785808245799997E-2</c:v>
                </c:pt>
                <c:pt idx="5160" formatCode="0.00E+00">
                  <c:v>4.7767919798500001E-2</c:v>
                </c:pt>
                <c:pt idx="5161" formatCode="0.00E+00">
                  <c:v>4.7750031351300001E-2</c:v>
                </c:pt>
                <c:pt idx="5162" formatCode="0.00E+00">
                  <c:v>4.7732142903999998E-2</c:v>
                </c:pt>
                <c:pt idx="5163" formatCode="0.00E+00">
                  <c:v>4.7714254456799998E-2</c:v>
                </c:pt>
                <c:pt idx="5164" formatCode="0.00E+00">
                  <c:v>4.7696366009500002E-2</c:v>
                </c:pt>
                <c:pt idx="5165" formatCode="0.00E+00">
                  <c:v>4.7678477562300002E-2</c:v>
                </c:pt>
                <c:pt idx="5166" formatCode="0.00E+00">
                  <c:v>4.7655074423000002E-2</c:v>
                </c:pt>
                <c:pt idx="5167" formatCode="0.00E+00">
                  <c:v>4.7611670824899997E-2</c:v>
                </c:pt>
                <c:pt idx="5168" formatCode="0.00E+00">
                  <c:v>4.75682672268E-2</c:v>
                </c:pt>
                <c:pt idx="5169" formatCode="0.00E+00">
                  <c:v>4.7524863628599999E-2</c:v>
                </c:pt>
                <c:pt idx="5170" formatCode="0.00E+00">
                  <c:v>4.7481460030500001E-2</c:v>
                </c:pt>
                <c:pt idx="5171" formatCode="0.00E+00">
                  <c:v>4.7438056432399997E-2</c:v>
                </c:pt>
                <c:pt idx="5172" formatCode="0.00E+00">
                  <c:v>4.73946528343E-2</c:v>
                </c:pt>
                <c:pt idx="5173" formatCode="0.00E+00">
                  <c:v>4.7351249236200002E-2</c:v>
                </c:pt>
                <c:pt idx="5174" formatCode="0.00E+00">
                  <c:v>4.7307845638099998E-2</c:v>
                </c:pt>
                <c:pt idx="5175" formatCode="0.00E+00">
                  <c:v>4.726444204E-2</c:v>
                </c:pt>
                <c:pt idx="5176" formatCode="0.00E+00">
                  <c:v>4.7221038441900003E-2</c:v>
                </c:pt>
                <c:pt idx="5177" formatCode="0.00E+00">
                  <c:v>4.7177634843799998E-2</c:v>
                </c:pt>
                <c:pt idx="5178" formatCode="0.00E+00">
                  <c:v>4.7134231245599997E-2</c:v>
                </c:pt>
                <c:pt idx="5179" formatCode="0.00E+00">
                  <c:v>4.70908276475E-2</c:v>
                </c:pt>
                <c:pt idx="5180" formatCode="0.00E+00">
                  <c:v>4.7047424049400002E-2</c:v>
                </c:pt>
                <c:pt idx="5181" formatCode="0.00E+00">
                  <c:v>4.7004020451299998E-2</c:v>
                </c:pt>
                <c:pt idx="5182" formatCode="0.00E+00">
                  <c:v>4.69606168532E-2</c:v>
                </c:pt>
                <c:pt idx="5183" formatCode="0.00E+00">
                  <c:v>4.6917213255100003E-2</c:v>
                </c:pt>
                <c:pt idx="5184" formatCode="0.00E+00">
                  <c:v>4.6873809656999998E-2</c:v>
                </c:pt>
                <c:pt idx="5185" formatCode="0.00E+00">
                  <c:v>4.6830406058900001E-2</c:v>
                </c:pt>
                <c:pt idx="5186" formatCode="0.00E+00">
                  <c:v>4.6787002460800003E-2</c:v>
                </c:pt>
                <c:pt idx="5187" formatCode="0.00E+00">
                  <c:v>4.6743598862600003E-2</c:v>
                </c:pt>
                <c:pt idx="5188" formatCode="0.00E+00">
                  <c:v>4.6700195264499998E-2</c:v>
                </c:pt>
                <c:pt idx="5189" formatCode="0.00E+00">
                  <c:v>4.6656791666400001E-2</c:v>
                </c:pt>
                <c:pt idx="5190" formatCode="0.00E+00">
                  <c:v>4.6613388068300003E-2</c:v>
                </c:pt>
                <c:pt idx="5191" formatCode="0.00E+00">
                  <c:v>4.6569984470199999E-2</c:v>
                </c:pt>
                <c:pt idx="5192" formatCode="0.00E+00">
                  <c:v>4.6526580872100001E-2</c:v>
                </c:pt>
                <c:pt idx="5193" formatCode="0.00E+00">
                  <c:v>4.6485137859799998E-2</c:v>
                </c:pt>
                <c:pt idx="5194" formatCode="0.00E+00">
                  <c:v>4.64476508724E-2</c:v>
                </c:pt>
                <c:pt idx="5195" formatCode="0.00E+00">
                  <c:v>4.6410163885099998E-2</c:v>
                </c:pt>
                <c:pt idx="5196" formatCode="0.00E+00">
                  <c:v>4.6372676897699999E-2</c:v>
                </c:pt>
                <c:pt idx="5197" formatCode="0.00E+00">
                  <c:v>4.6335189910399997E-2</c:v>
                </c:pt>
                <c:pt idx="5198" formatCode="0.00E+00">
                  <c:v>4.6297702923100002E-2</c:v>
                </c:pt>
                <c:pt idx="5199" formatCode="0.00E+00">
                  <c:v>4.6260215935699997E-2</c:v>
                </c:pt>
                <c:pt idx="5200" formatCode="0.00E+00">
                  <c:v>4.6222728948400002E-2</c:v>
                </c:pt>
                <c:pt idx="5201" formatCode="0.00E+00">
                  <c:v>4.6185241960999997E-2</c:v>
                </c:pt>
                <c:pt idx="5202" formatCode="0.00E+00">
                  <c:v>4.6147754973700002E-2</c:v>
                </c:pt>
                <c:pt idx="5203" formatCode="0.00E+00">
                  <c:v>4.61102679864E-2</c:v>
                </c:pt>
                <c:pt idx="5204" formatCode="0.00E+00">
                  <c:v>4.6072780999000001E-2</c:v>
                </c:pt>
                <c:pt idx="5205" formatCode="0.00E+00">
                  <c:v>4.60352940117E-2</c:v>
                </c:pt>
                <c:pt idx="5206" formatCode="0.00E+00">
                  <c:v>4.5997807024300001E-2</c:v>
                </c:pt>
                <c:pt idx="5207" formatCode="0.00E+00">
                  <c:v>4.5960320036999999E-2</c:v>
                </c:pt>
                <c:pt idx="5208" formatCode="0.00E+00">
                  <c:v>4.5922833049699997E-2</c:v>
                </c:pt>
                <c:pt idx="5209" formatCode="0.00E+00">
                  <c:v>4.5885346062299999E-2</c:v>
                </c:pt>
                <c:pt idx="5210" formatCode="0.00E+00">
                  <c:v>4.5847859074999997E-2</c:v>
                </c:pt>
                <c:pt idx="5211" formatCode="0.00E+00">
                  <c:v>4.5810372087599999E-2</c:v>
                </c:pt>
                <c:pt idx="5212" formatCode="0.00E+00">
                  <c:v>4.5772885100299997E-2</c:v>
                </c:pt>
                <c:pt idx="5213" formatCode="0.00E+00">
                  <c:v>4.5735398113000002E-2</c:v>
                </c:pt>
                <c:pt idx="5214" formatCode="0.00E+00">
                  <c:v>4.5697911125600003E-2</c:v>
                </c:pt>
                <c:pt idx="5215" formatCode="0.00E+00">
                  <c:v>4.5660424138300001E-2</c:v>
                </c:pt>
                <c:pt idx="5216" formatCode="0.00E+00">
                  <c:v>4.5622937150900003E-2</c:v>
                </c:pt>
                <c:pt idx="5217" formatCode="0.00E+00">
                  <c:v>4.5618606817299998E-2</c:v>
                </c:pt>
                <c:pt idx="5218" formatCode="0.00E+00">
                  <c:v>4.5640801808600001E-2</c:v>
                </c:pt>
                <c:pt idx="5219" formatCode="0.00E+00">
                  <c:v>4.5662996799899998E-2</c:v>
                </c:pt>
                <c:pt idx="5220" formatCode="0.00E+00">
                  <c:v>4.5685191791200001E-2</c:v>
                </c:pt>
                <c:pt idx="5221" formatCode="0.00E+00">
                  <c:v>4.5707386782499998E-2</c:v>
                </c:pt>
                <c:pt idx="5222" formatCode="0.00E+00">
                  <c:v>4.5729581773800002E-2</c:v>
                </c:pt>
                <c:pt idx="5223" formatCode="0.00E+00">
                  <c:v>4.5751776765099998E-2</c:v>
                </c:pt>
                <c:pt idx="5224" formatCode="0.00E+00">
                  <c:v>4.5773971756400002E-2</c:v>
                </c:pt>
                <c:pt idx="5225" formatCode="0.00E+00">
                  <c:v>4.5796166747699998E-2</c:v>
                </c:pt>
                <c:pt idx="5226" formatCode="0.00E+00">
                  <c:v>4.5818361739000002E-2</c:v>
                </c:pt>
                <c:pt idx="5227" formatCode="0.00E+00">
                  <c:v>4.5840556730299999E-2</c:v>
                </c:pt>
                <c:pt idx="5228" formatCode="0.00E+00">
                  <c:v>4.5862751721600002E-2</c:v>
                </c:pt>
                <c:pt idx="5229" formatCode="0.00E+00">
                  <c:v>4.5884946712899999E-2</c:v>
                </c:pt>
                <c:pt idx="5230" formatCode="0.00E+00">
                  <c:v>4.5907141704200002E-2</c:v>
                </c:pt>
                <c:pt idx="5231" formatCode="0.00E+00">
                  <c:v>4.5929336695499999E-2</c:v>
                </c:pt>
                <c:pt idx="5232" formatCode="0.00E+00">
                  <c:v>4.5951531686699999E-2</c:v>
                </c:pt>
                <c:pt idx="5233" formatCode="0.00E+00">
                  <c:v>4.5973726678000003E-2</c:v>
                </c:pt>
                <c:pt idx="5234" formatCode="0.00E+00">
                  <c:v>4.5995921669299999E-2</c:v>
                </c:pt>
                <c:pt idx="5235" formatCode="0.00E+00">
                  <c:v>4.6018116660600003E-2</c:v>
                </c:pt>
                <c:pt idx="5236" formatCode="0.00E+00">
                  <c:v>4.60403116519E-2</c:v>
                </c:pt>
                <c:pt idx="5237" formatCode="0.00E+00">
                  <c:v>4.6062506643200003E-2</c:v>
                </c:pt>
                <c:pt idx="5238" formatCode="0.00E+00">
                  <c:v>4.60847016345E-2</c:v>
                </c:pt>
                <c:pt idx="5239" formatCode="0.00E+00">
                  <c:v>4.6106896625799997E-2</c:v>
                </c:pt>
                <c:pt idx="5240" formatCode="0.00E+00">
                  <c:v>4.61290916171E-2</c:v>
                </c:pt>
                <c:pt idx="5241" formatCode="0.00E+00">
                  <c:v>4.6136416285499998E-2</c:v>
                </c:pt>
                <c:pt idx="5242" formatCode="0.00E+00">
                  <c:v>4.6141861302299997E-2</c:v>
                </c:pt>
                <c:pt idx="5243" formatCode="0.00E+00">
                  <c:v>4.6147306319100002E-2</c:v>
                </c:pt>
                <c:pt idx="5244" formatCode="0.00E+00">
                  <c:v>4.6152751335900001E-2</c:v>
                </c:pt>
                <c:pt idx="5245" formatCode="0.00E+00">
                  <c:v>4.61581963527E-2</c:v>
                </c:pt>
                <c:pt idx="5246" formatCode="0.00E+00">
                  <c:v>4.6163641369499998E-2</c:v>
                </c:pt>
                <c:pt idx="5247" formatCode="0.00E+00">
                  <c:v>4.6169086386299997E-2</c:v>
                </c:pt>
                <c:pt idx="5248" formatCode="0.00E+00">
                  <c:v>4.6174531403100003E-2</c:v>
                </c:pt>
                <c:pt idx="5249" formatCode="0.00E+00">
                  <c:v>4.6179976419900001E-2</c:v>
                </c:pt>
                <c:pt idx="5250" formatCode="0.00E+00">
                  <c:v>4.61854214367E-2</c:v>
                </c:pt>
                <c:pt idx="5251" formatCode="0.00E+00">
                  <c:v>4.6190866453499999E-2</c:v>
                </c:pt>
                <c:pt idx="5252" formatCode="0.00E+00">
                  <c:v>4.6196311470299997E-2</c:v>
                </c:pt>
                <c:pt idx="5253" formatCode="0.00E+00">
                  <c:v>4.6201756487100003E-2</c:v>
                </c:pt>
                <c:pt idx="5254" formatCode="0.00E+00">
                  <c:v>4.6207201503900001E-2</c:v>
                </c:pt>
                <c:pt idx="5255" formatCode="0.00E+00">
                  <c:v>4.62126465207E-2</c:v>
                </c:pt>
                <c:pt idx="5256" formatCode="0.00E+00">
                  <c:v>4.6218091537499999E-2</c:v>
                </c:pt>
                <c:pt idx="5257" formatCode="0.00E+00">
                  <c:v>4.6223536554299997E-2</c:v>
                </c:pt>
                <c:pt idx="5258" formatCode="0.00E+00">
                  <c:v>4.6228981571100003E-2</c:v>
                </c:pt>
                <c:pt idx="5259" formatCode="0.00E+00">
                  <c:v>4.6234426587900002E-2</c:v>
                </c:pt>
                <c:pt idx="5260" formatCode="0.00E+00">
                  <c:v>4.62398716047E-2</c:v>
                </c:pt>
                <c:pt idx="5261" formatCode="0.00E+00">
                  <c:v>4.6245316621499999E-2</c:v>
                </c:pt>
                <c:pt idx="5262" formatCode="0.00E+00">
                  <c:v>4.6250761638299998E-2</c:v>
                </c:pt>
                <c:pt idx="5263" formatCode="0.00E+00">
                  <c:v>4.6256206655100003E-2</c:v>
                </c:pt>
                <c:pt idx="5264" formatCode="0.00E+00">
                  <c:v>4.6261651671900002E-2</c:v>
                </c:pt>
                <c:pt idx="5265" formatCode="0.00E+00">
                  <c:v>4.62670966887E-2</c:v>
                </c:pt>
                <c:pt idx="5266" formatCode="0.00E+00">
                  <c:v>4.6272541705499999E-2</c:v>
                </c:pt>
                <c:pt idx="5267" formatCode="0.00E+00">
                  <c:v>4.6277986722299998E-2</c:v>
                </c:pt>
                <c:pt idx="5268" formatCode="0.00E+00">
                  <c:v>4.6284785359999997E-2</c:v>
                </c:pt>
                <c:pt idx="5269" formatCode="0.00E+00">
                  <c:v>4.62974736208E-2</c:v>
                </c:pt>
                <c:pt idx="5270" formatCode="0.00E+00">
                  <c:v>4.6310161881599997E-2</c:v>
                </c:pt>
                <c:pt idx="5271" formatCode="0.00E+00">
                  <c:v>4.6322850142299997E-2</c:v>
                </c:pt>
                <c:pt idx="5272" formatCode="0.00E+00">
                  <c:v>4.63355384031E-2</c:v>
                </c:pt>
                <c:pt idx="5273" formatCode="0.00E+00">
                  <c:v>4.6348226663899997E-2</c:v>
                </c:pt>
                <c:pt idx="5274" formatCode="0.00E+00">
                  <c:v>4.63609149247E-2</c:v>
                </c:pt>
                <c:pt idx="5275" formatCode="0.00E+00">
                  <c:v>4.63736031854E-2</c:v>
                </c:pt>
                <c:pt idx="5276" formatCode="0.00E+00">
                  <c:v>4.6386291446199997E-2</c:v>
                </c:pt>
                <c:pt idx="5277" formatCode="0.00E+00">
                  <c:v>4.6398979707E-2</c:v>
                </c:pt>
                <c:pt idx="5278" formatCode="0.00E+00">
                  <c:v>4.64116679677E-2</c:v>
                </c:pt>
                <c:pt idx="5279" formatCode="0.00E+00">
                  <c:v>4.6424356228499997E-2</c:v>
                </c:pt>
                <c:pt idx="5280" formatCode="0.00E+00">
                  <c:v>4.64370444893E-2</c:v>
                </c:pt>
                <c:pt idx="5281" formatCode="0.00E+00">
                  <c:v>4.6449732750100003E-2</c:v>
                </c:pt>
                <c:pt idx="5282" formatCode="0.00E+00">
                  <c:v>4.6462421010799997E-2</c:v>
                </c:pt>
                <c:pt idx="5283" formatCode="0.00E+00">
                  <c:v>4.64751092716E-2</c:v>
                </c:pt>
                <c:pt idx="5284" formatCode="0.00E+00">
                  <c:v>4.6487797532400003E-2</c:v>
                </c:pt>
                <c:pt idx="5285" formatCode="0.00E+00">
                  <c:v>4.65004857932E-2</c:v>
                </c:pt>
                <c:pt idx="5286" formatCode="0.00E+00">
                  <c:v>4.65131740539E-2</c:v>
                </c:pt>
                <c:pt idx="5287" formatCode="0.00E+00">
                  <c:v>4.6525862314700003E-2</c:v>
                </c:pt>
                <c:pt idx="5288" formatCode="0.00E+00">
                  <c:v>4.65385505755E-2</c:v>
                </c:pt>
                <c:pt idx="5289" formatCode="0.00E+00">
                  <c:v>4.6551238836300003E-2</c:v>
                </c:pt>
                <c:pt idx="5290" formatCode="0.00E+00">
                  <c:v>4.6563927097000003E-2</c:v>
                </c:pt>
                <c:pt idx="5291" formatCode="0.00E+00">
                  <c:v>4.6561438171699998E-2</c:v>
                </c:pt>
                <c:pt idx="5292" formatCode="0.00E+00">
                  <c:v>4.6541844886099998E-2</c:v>
                </c:pt>
                <c:pt idx="5293" formatCode="0.00E+00">
                  <c:v>4.6522251600499998E-2</c:v>
                </c:pt>
                <c:pt idx="5294" formatCode="0.00E+00">
                  <c:v>4.6502658314800001E-2</c:v>
                </c:pt>
                <c:pt idx="5295" formatCode="0.00E+00">
                  <c:v>4.6483065029200001E-2</c:v>
                </c:pt>
                <c:pt idx="5296" formatCode="0.00E+00">
                  <c:v>4.64634717436E-2</c:v>
                </c:pt>
                <c:pt idx="5297" formatCode="0.00E+00">
                  <c:v>4.6443878458E-2</c:v>
                </c:pt>
                <c:pt idx="5298" formatCode="0.00E+00">
                  <c:v>4.64242851724E-2</c:v>
                </c:pt>
                <c:pt idx="5299" formatCode="0.00E+00">
                  <c:v>4.6404691886700003E-2</c:v>
                </c:pt>
                <c:pt idx="5300" formatCode="0.00E+00">
                  <c:v>4.6385098601100003E-2</c:v>
                </c:pt>
                <c:pt idx="5301" formatCode="0.00E+00">
                  <c:v>4.6365505315500002E-2</c:v>
                </c:pt>
                <c:pt idx="5302" formatCode="0.00E+00">
                  <c:v>4.6345912029900002E-2</c:v>
                </c:pt>
                <c:pt idx="5303" formatCode="0.00E+00">
                  <c:v>4.6326318744300002E-2</c:v>
                </c:pt>
                <c:pt idx="5304" formatCode="0.00E+00">
                  <c:v>4.6306725458599998E-2</c:v>
                </c:pt>
                <c:pt idx="5305" formatCode="0.00E+00">
                  <c:v>4.6287132172999998E-2</c:v>
                </c:pt>
                <c:pt idx="5306" formatCode="0.00E+00">
                  <c:v>4.6267538887399998E-2</c:v>
                </c:pt>
                <c:pt idx="5307" formatCode="0.00E+00">
                  <c:v>4.6247945601799997E-2</c:v>
                </c:pt>
                <c:pt idx="5308" formatCode="0.00E+00">
                  <c:v>4.6228352316199997E-2</c:v>
                </c:pt>
                <c:pt idx="5309" formatCode="0.00E+00">
                  <c:v>4.62087590305E-2</c:v>
                </c:pt>
                <c:pt idx="5310" formatCode="0.00E+00">
                  <c:v>4.61891657449E-2</c:v>
                </c:pt>
                <c:pt idx="5311" formatCode="0.00E+00">
                  <c:v>4.61695724593E-2</c:v>
                </c:pt>
                <c:pt idx="5312" formatCode="0.00E+00">
                  <c:v>4.61499791737E-2</c:v>
                </c:pt>
                <c:pt idx="5313" formatCode="0.00E+00">
                  <c:v>4.6130385888099999E-2</c:v>
                </c:pt>
                <c:pt idx="5314" formatCode="0.00E+00">
                  <c:v>4.6110792602400003E-2</c:v>
                </c:pt>
                <c:pt idx="5315" formatCode="0.00E+00">
                  <c:v>4.6091199316800002E-2</c:v>
                </c:pt>
                <c:pt idx="5316" formatCode="0.00E+00">
                  <c:v>4.6071606031200002E-2</c:v>
                </c:pt>
                <c:pt idx="5317" formatCode="0.00E+00">
                  <c:v>4.60558104004E-2</c:v>
                </c:pt>
                <c:pt idx="5318" formatCode="0.00E+00">
                  <c:v>4.6068135987799998E-2</c:v>
                </c:pt>
                <c:pt idx="5319" formatCode="0.00E+00">
                  <c:v>4.6080461575200002E-2</c:v>
                </c:pt>
                <c:pt idx="5320" formatCode="0.00E+00">
                  <c:v>4.6092787162599999E-2</c:v>
                </c:pt>
                <c:pt idx="5321" formatCode="0.00E+00">
                  <c:v>4.6105112750000003E-2</c:v>
                </c:pt>
                <c:pt idx="5322" formatCode="0.00E+00">
                  <c:v>4.6117438337499997E-2</c:v>
                </c:pt>
                <c:pt idx="5323" formatCode="0.00E+00">
                  <c:v>4.6129763924900001E-2</c:v>
                </c:pt>
                <c:pt idx="5324" formatCode="0.00E+00">
                  <c:v>4.6142089512299998E-2</c:v>
                </c:pt>
                <c:pt idx="5325" formatCode="0.00E+00">
                  <c:v>4.6154415099700002E-2</c:v>
                </c:pt>
                <c:pt idx="5326" formatCode="0.00E+00">
                  <c:v>4.61667406871E-2</c:v>
                </c:pt>
                <c:pt idx="5327" formatCode="0.00E+00">
                  <c:v>4.6179066274499997E-2</c:v>
                </c:pt>
                <c:pt idx="5328" formatCode="0.00E+00">
                  <c:v>4.6191391861900001E-2</c:v>
                </c:pt>
                <c:pt idx="5329" formatCode="0.00E+00">
                  <c:v>4.6203717449400002E-2</c:v>
                </c:pt>
                <c:pt idx="5330" formatCode="0.00E+00">
                  <c:v>4.6216043036799999E-2</c:v>
                </c:pt>
                <c:pt idx="5331" formatCode="0.00E+00">
                  <c:v>4.6228368624200003E-2</c:v>
                </c:pt>
                <c:pt idx="5332" formatCode="0.00E+00">
                  <c:v>4.62406942116E-2</c:v>
                </c:pt>
                <c:pt idx="5333" formatCode="0.00E+00">
                  <c:v>4.6253019798999997E-2</c:v>
                </c:pt>
                <c:pt idx="5334" formatCode="0.00E+00">
                  <c:v>4.6265345386400002E-2</c:v>
                </c:pt>
                <c:pt idx="5335" formatCode="0.00E+00">
                  <c:v>4.6277670973799999E-2</c:v>
                </c:pt>
                <c:pt idx="5336" formatCode="0.00E+00">
                  <c:v>4.6289996561299999E-2</c:v>
                </c:pt>
                <c:pt idx="5337" formatCode="0.00E+00">
                  <c:v>4.6302322148699997E-2</c:v>
                </c:pt>
                <c:pt idx="5338" formatCode="0.00E+00">
                  <c:v>4.6314647736100001E-2</c:v>
                </c:pt>
                <c:pt idx="5339" formatCode="0.00E+00">
                  <c:v>4.6326973323499998E-2</c:v>
                </c:pt>
                <c:pt idx="5340" formatCode="0.00E+00">
                  <c:v>4.6339298910900002E-2</c:v>
                </c:pt>
                <c:pt idx="5341" formatCode="0.00E+00">
                  <c:v>4.6351624498299999E-2</c:v>
                </c:pt>
                <c:pt idx="5342" formatCode="0.00E+00">
                  <c:v>4.6354462974799997E-2</c:v>
                </c:pt>
                <c:pt idx="5343" formatCode="0.00E+00">
                  <c:v>4.6344403997000003E-2</c:v>
                </c:pt>
                <c:pt idx="5344" formatCode="0.00E+00">
                  <c:v>4.6334345019200002E-2</c:v>
                </c:pt>
                <c:pt idx="5345" formatCode="0.00E+00">
                  <c:v>4.6324286041400001E-2</c:v>
                </c:pt>
                <c:pt idx="5346" formatCode="0.00E+00">
                  <c:v>4.63142270636E-2</c:v>
                </c:pt>
                <c:pt idx="5347" formatCode="0.00E+00">
                  <c:v>4.6304168085799999E-2</c:v>
                </c:pt>
                <c:pt idx="5348" formatCode="0.00E+00">
                  <c:v>4.6294109107999998E-2</c:v>
                </c:pt>
                <c:pt idx="5349" formatCode="0.00E+00">
                  <c:v>4.6284050130199997E-2</c:v>
                </c:pt>
                <c:pt idx="5350" formatCode="0.00E+00">
                  <c:v>4.6273991152400003E-2</c:v>
                </c:pt>
                <c:pt idx="5351" formatCode="0.00E+00">
                  <c:v>4.6263932174600002E-2</c:v>
                </c:pt>
                <c:pt idx="5352" formatCode="0.00E+00">
                  <c:v>4.6253873196800001E-2</c:v>
                </c:pt>
                <c:pt idx="5353" formatCode="0.00E+00">
                  <c:v>4.6243814219E-2</c:v>
                </c:pt>
                <c:pt idx="5354" formatCode="0.00E+00">
                  <c:v>4.6233755241300002E-2</c:v>
                </c:pt>
                <c:pt idx="5355" formatCode="0.00E+00">
                  <c:v>4.6223696263500001E-2</c:v>
                </c:pt>
                <c:pt idx="5356" formatCode="0.00E+00">
                  <c:v>4.62136372857E-2</c:v>
                </c:pt>
                <c:pt idx="5357" formatCode="0.00E+00">
                  <c:v>4.6203578307899999E-2</c:v>
                </c:pt>
                <c:pt idx="5358" formatCode="0.00E+00">
                  <c:v>4.6193519330099998E-2</c:v>
                </c:pt>
                <c:pt idx="5359" formatCode="0.00E+00">
                  <c:v>4.6183460352299997E-2</c:v>
                </c:pt>
                <c:pt idx="5360" formatCode="0.00E+00">
                  <c:v>4.6173401374500003E-2</c:v>
                </c:pt>
                <c:pt idx="5361" formatCode="0.00E+00">
                  <c:v>4.6163342396700002E-2</c:v>
                </c:pt>
                <c:pt idx="5362" formatCode="0.00E+00">
                  <c:v>4.6153283418900001E-2</c:v>
                </c:pt>
                <c:pt idx="5363" formatCode="0.00E+00">
                  <c:v>4.61432244411E-2</c:v>
                </c:pt>
                <c:pt idx="5364" formatCode="0.00E+00">
                  <c:v>4.6133165463299999E-2</c:v>
                </c:pt>
                <c:pt idx="5365" formatCode="0.00E+00">
                  <c:v>4.6123106485499998E-2</c:v>
                </c:pt>
                <c:pt idx="5366" formatCode="0.00E+00">
                  <c:v>4.6113047507699997E-2</c:v>
                </c:pt>
                <c:pt idx="5367" formatCode="0.00E+00">
                  <c:v>4.6088714437299998E-2</c:v>
                </c:pt>
                <c:pt idx="5368" formatCode="0.00E+00">
                  <c:v>4.6055228782000003E-2</c:v>
                </c:pt>
                <c:pt idx="5369" formatCode="0.00E+00">
                  <c:v>4.6021743126700002E-2</c:v>
                </c:pt>
                <c:pt idx="5370" formatCode="0.00E+00">
                  <c:v>4.59882574714E-2</c:v>
                </c:pt>
                <c:pt idx="5371" formatCode="0.00E+00">
                  <c:v>4.5954771816000002E-2</c:v>
                </c:pt>
                <c:pt idx="5372" formatCode="0.00E+00">
                  <c:v>4.5921286160700001E-2</c:v>
                </c:pt>
                <c:pt idx="5373" formatCode="0.00E+00">
                  <c:v>4.5887800505399999E-2</c:v>
                </c:pt>
                <c:pt idx="5374" formatCode="0.00E+00">
                  <c:v>4.5854314850099998E-2</c:v>
                </c:pt>
                <c:pt idx="5375" formatCode="0.00E+00">
                  <c:v>4.58208291947E-2</c:v>
                </c:pt>
                <c:pt idx="5376" formatCode="0.00E+00">
                  <c:v>4.5787343539399998E-2</c:v>
                </c:pt>
                <c:pt idx="5377" formatCode="0.00E+00">
                  <c:v>4.5753857884099997E-2</c:v>
                </c:pt>
                <c:pt idx="5378" formatCode="0.00E+00">
                  <c:v>4.5720372228800002E-2</c:v>
                </c:pt>
                <c:pt idx="5379" formatCode="0.00E+00">
                  <c:v>4.5686886573399997E-2</c:v>
                </c:pt>
                <c:pt idx="5380" formatCode="0.00E+00">
                  <c:v>4.5653400918100003E-2</c:v>
                </c:pt>
                <c:pt idx="5381" formatCode="0.00E+00">
                  <c:v>4.5619915262800001E-2</c:v>
                </c:pt>
                <c:pt idx="5382" formatCode="0.00E+00">
                  <c:v>4.5586429607499999E-2</c:v>
                </c:pt>
                <c:pt idx="5383" formatCode="0.00E+00">
                  <c:v>4.5552943952100002E-2</c:v>
                </c:pt>
                <c:pt idx="5384" formatCode="0.00E+00">
                  <c:v>4.55194582968E-2</c:v>
                </c:pt>
                <c:pt idx="5385" formatCode="0.00E+00">
                  <c:v>4.5485972641499998E-2</c:v>
                </c:pt>
                <c:pt idx="5386" formatCode="0.00E+00">
                  <c:v>4.5452486986199997E-2</c:v>
                </c:pt>
                <c:pt idx="5387" formatCode="0.00E+00">
                  <c:v>4.5419001330799999E-2</c:v>
                </c:pt>
                <c:pt idx="5388" formatCode="0.00E+00">
                  <c:v>4.5385515675499997E-2</c:v>
                </c:pt>
                <c:pt idx="5389" formatCode="0.00E+00">
                  <c:v>4.5352030020200003E-2</c:v>
                </c:pt>
                <c:pt idx="5390" formatCode="0.00E+00">
                  <c:v>4.5318544364900001E-2</c:v>
                </c:pt>
                <c:pt idx="5391" formatCode="0.00E+00">
                  <c:v>4.5285058709500003E-2</c:v>
                </c:pt>
                <c:pt idx="5392" formatCode="0.00E+00">
                  <c:v>4.5305547005800001E-2</c:v>
                </c:pt>
                <c:pt idx="5393" formatCode="0.00E+00">
                  <c:v>4.5332703800500002E-2</c:v>
                </c:pt>
                <c:pt idx="5394" formatCode="0.00E+00">
                  <c:v>4.5359860595099999E-2</c:v>
                </c:pt>
                <c:pt idx="5395" formatCode="0.00E+00">
                  <c:v>4.53870173898E-2</c:v>
                </c:pt>
                <c:pt idx="5396" formatCode="0.00E+00">
                  <c:v>4.5414174184399997E-2</c:v>
                </c:pt>
                <c:pt idx="5397" formatCode="0.00E+00">
                  <c:v>4.5441330979099998E-2</c:v>
                </c:pt>
                <c:pt idx="5398" formatCode="0.00E+00">
                  <c:v>4.5468487773700002E-2</c:v>
                </c:pt>
                <c:pt idx="5399" formatCode="0.00E+00">
                  <c:v>4.5495644568400002E-2</c:v>
                </c:pt>
                <c:pt idx="5400" formatCode="0.00E+00">
                  <c:v>4.5522801363E-2</c:v>
                </c:pt>
                <c:pt idx="5401" formatCode="0.00E+00">
                  <c:v>4.55499581577E-2</c:v>
                </c:pt>
                <c:pt idx="5402" formatCode="0.00E+00">
                  <c:v>4.5577114952299998E-2</c:v>
                </c:pt>
                <c:pt idx="5403" formatCode="0.00E+00">
                  <c:v>4.5604271746999998E-2</c:v>
                </c:pt>
                <c:pt idx="5404" formatCode="0.00E+00">
                  <c:v>4.5631428541600003E-2</c:v>
                </c:pt>
                <c:pt idx="5405" formatCode="0.00E+00">
                  <c:v>4.5658585336300003E-2</c:v>
                </c:pt>
                <c:pt idx="5406" formatCode="0.00E+00">
                  <c:v>4.5685742130900001E-2</c:v>
                </c:pt>
                <c:pt idx="5407" formatCode="0.00E+00">
                  <c:v>4.5712898925600001E-2</c:v>
                </c:pt>
                <c:pt idx="5408" formatCode="0.00E+00">
                  <c:v>4.5740055720199999E-2</c:v>
                </c:pt>
                <c:pt idx="5409" formatCode="0.00E+00">
                  <c:v>4.5767212514899999E-2</c:v>
                </c:pt>
                <c:pt idx="5410" formatCode="0.00E+00">
                  <c:v>4.57943693096E-2</c:v>
                </c:pt>
                <c:pt idx="5411" formatCode="0.00E+00">
                  <c:v>4.5821526104199997E-2</c:v>
                </c:pt>
                <c:pt idx="5412" formatCode="0.00E+00">
                  <c:v>4.5848682898899998E-2</c:v>
                </c:pt>
                <c:pt idx="5413" formatCode="0.00E+00">
                  <c:v>4.5875839693500002E-2</c:v>
                </c:pt>
                <c:pt idx="5414" formatCode="0.00E+00">
                  <c:v>4.5902996488200003E-2</c:v>
                </c:pt>
                <c:pt idx="5415" formatCode="0.00E+00">
                  <c:v>4.59301532828E-2</c:v>
                </c:pt>
                <c:pt idx="5416" formatCode="0.00E+00">
                  <c:v>4.5957310077500001E-2</c:v>
                </c:pt>
                <c:pt idx="5417" formatCode="0.00E+00">
                  <c:v>4.5984466872099998E-2</c:v>
                </c:pt>
                <c:pt idx="5418" formatCode="0.00E+00">
                  <c:v>4.6011623666799999E-2</c:v>
                </c:pt>
                <c:pt idx="5419" formatCode="0.00E+00">
                  <c:v>4.5992304653300002E-2</c:v>
                </c:pt>
                <c:pt idx="5420" formatCode="0.00E+00">
                  <c:v>4.5963007844299998E-2</c:v>
                </c:pt>
                <c:pt idx="5421" formatCode="0.00E+00">
                  <c:v>4.5933711035399998E-2</c:v>
                </c:pt>
                <c:pt idx="5422" formatCode="0.00E+00">
                  <c:v>4.5904414226499997E-2</c:v>
                </c:pt>
                <c:pt idx="5423" formatCode="0.00E+00">
                  <c:v>4.5875117417600003E-2</c:v>
                </c:pt>
                <c:pt idx="5424" formatCode="0.00E+00">
                  <c:v>4.5845820608599999E-2</c:v>
                </c:pt>
                <c:pt idx="5425" formatCode="0.00E+00">
                  <c:v>4.5816523799699999E-2</c:v>
                </c:pt>
                <c:pt idx="5426" formatCode="0.00E+00">
                  <c:v>4.5787226990799998E-2</c:v>
                </c:pt>
                <c:pt idx="5427" formatCode="0.00E+00">
                  <c:v>4.5757930181800001E-2</c:v>
                </c:pt>
                <c:pt idx="5428" formatCode="0.00E+00">
                  <c:v>4.57286333729E-2</c:v>
                </c:pt>
                <c:pt idx="5429" formatCode="0.00E+00">
                  <c:v>4.5699336564E-2</c:v>
                </c:pt>
                <c:pt idx="5430" formatCode="0.00E+00">
                  <c:v>4.5670039755099999E-2</c:v>
                </c:pt>
                <c:pt idx="5431" formatCode="0.00E+00">
                  <c:v>4.5640742946100002E-2</c:v>
                </c:pt>
                <c:pt idx="5432" formatCode="0.00E+00">
                  <c:v>4.5611446137200001E-2</c:v>
                </c:pt>
                <c:pt idx="5433" formatCode="0.00E+00">
                  <c:v>4.5582149328300001E-2</c:v>
                </c:pt>
                <c:pt idx="5434" formatCode="0.00E+00">
                  <c:v>4.5552852519299997E-2</c:v>
                </c:pt>
                <c:pt idx="5435" formatCode="0.00E+00">
                  <c:v>4.5523555710400003E-2</c:v>
                </c:pt>
                <c:pt idx="5436" formatCode="0.00E+00">
                  <c:v>4.5494258901500002E-2</c:v>
                </c:pt>
                <c:pt idx="5437" formatCode="0.00E+00">
                  <c:v>4.5464962092600002E-2</c:v>
                </c:pt>
                <c:pt idx="5438" formatCode="0.00E+00">
                  <c:v>4.5435665283599998E-2</c:v>
                </c:pt>
                <c:pt idx="5439" formatCode="0.00E+00">
                  <c:v>4.5406368474699997E-2</c:v>
                </c:pt>
                <c:pt idx="5440" formatCode="0.00E+00">
                  <c:v>4.5377071665800003E-2</c:v>
                </c:pt>
                <c:pt idx="5441" formatCode="0.00E+00">
                  <c:v>4.5345180480899999E-2</c:v>
                </c:pt>
                <c:pt idx="5442" formatCode="0.00E+00">
                  <c:v>4.5297990892700001E-2</c:v>
                </c:pt>
                <c:pt idx="5443" formatCode="0.00E+00">
                  <c:v>4.5250801304500002E-2</c:v>
                </c:pt>
                <c:pt idx="5444" formatCode="0.00E+00">
                  <c:v>4.5203611716300003E-2</c:v>
                </c:pt>
                <c:pt idx="5445" formatCode="0.00E+00">
                  <c:v>4.5156422128099998E-2</c:v>
                </c:pt>
                <c:pt idx="5446" formatCode="0.00E+00">
                  <c:v>4.5109232539800002E-2</c:v>
                </c:pt>
                <c:pt idx="5447" formatCode="0.00E+00">
                  <c:v>4.5062042951599997E-2</c:v>
                </c:pt>
                <c:pt idx="5448" formatCode="0.00E+00">
                  <c:v>4.5014853363399998E-2</c:v>
                </c:pt>
                <c:pt idx="5449" formatCode="0.00E+00">
                  <c:v>4.4967663775199999E-2</c:v>
                </c:pt>
                <c:pt idx="5450" formatCode="0.00E+00">
                  <c:v>4.4920474186899997E-2</c:v>
                </c:pt>
                <c:pt idx="5451" formatCode="0.00E+00">
                  <c:v>4.4873284598699999E-2</c:v>
                </c:pt>
                <c:pt idx="5452" formatCode="0.00E+00">
                  <c:v>4.48260950105E-2</c:v>
                </c:pt>
                <c:pt idx="5453" formatCode="0.00E+00">
                  <c:v>4.4778905422300001E-2</c:v>
                </c:pt>
                <c:pt idx="5454" formatCode="0.00E+00">
                  <c:v>4.4731715834100003E-2</c:v>
                </c:pt>
                <c:pt idx="5455" formatCode="0.00E+00">
                  <c:v>4.4684526245800001E-2</c:v>
                </c:pt>
                <c:pt idx="5456" formatCode="0.00E+00">
                  <c:v>4.4637336657600002E-2</c:v>
                </c:pt>
                <c:pt idx="5457" formatCode="0.00E+00">
                  <c:v>4.4590147069400003E-2</c:v>
                </c:pt>
                <c:pt idx="5458" formatCode="0.00E+00">
                  <c:v>4.4542957481199998E-2</c:v>
                </c:pt>
                <c:pt idx="5459" formatCode="0.00E+00">
                  <c:v>4.4495767892900003E-2</c:v>
                </c:pt>
                <c:pt idx="5460" formatCode="0.00E+00">
                  <c:v>4.4448578304699997E-2</c:v>
                </c:pt>
                <c:pt idx="5461" formatCode="0.00E+00">
                  <c:v>4.4401388716499998E-2</c:v>
                </c:pt>
                <c:pt idx="5462" formatCode="0.00E+00">
                  <c:v>4.4354199128299999E-2</c:v>
                </c:pt>
                <c:pt idx="5463" formatCode="0.00E+00">
                  <c:v>4.4307009539999997E-2</c:v>
                </c:pt>
                <c:pt idx="5464" formatCode="0.00E+00">
                  <c:v>4.4259819951799999E-2</c:v>
                </c:pt>
                <c:pt idx="5465" formatCode="0.00E+00">
                  <c:v>4.42126303636E-2</c:v>
                </c:pt>
                <c:pt idx="5466" formatCode="0.00E+00">
                  <c:v>4.4165440775400001E-2</c:v>
                </c:pt>
                <c:pt idx="5467" formatCode="0.00E+00">
                  <c:v>4.4118251187200003E-2</c:v>
                </c:pt>
                <c:pt idx="5468" formatCode="0.00E+00">
                  <c:v>4.4071061598900001E-2</c:v>
                </c:pt>
                <c:pt idx="5469" formatCode="0.00E+00">
                  <c:v>4.4076407502099998E-2</c:v>
                </c:pt>
                <c:pt idx="5470" formatCode="0.00E+00">
                  <c:v>4.4100494560000002E-2</c:v>
                </c:pt>
                <c:pt idx="5471" formatCode="0.00E+00">
                  <c:v>4.4124581617899998E-2</c:v>
                </c:pt>
                <c:pt idx="5472" formatCode="0.00E+00">
                  <c:v>4.4148668675899998E-2</c:v>
                </c:pt>
                <c:pt idx="5473" formatCode="0.00E+00">
                  <c:v>4.4172755733800001E-2</c:v>
                </c:pt>
                <c:pt idx="5474" formatCode="0.00E+00">
                  <c:v>4.4196842791699997E-2</c:v>
                </c:pt>
                <c:pt idx="5475" formatCode="0.00E+00">
                  <c:v>4.4220929849699997E-2</c:v>
                </c:pt>
                <c:pt idx="5476" formatCode="0.00E+00">
                  <c:v>4.42450169076E-2</c:v>
                </c:pt>
                <c:pt idx="5477" formatCode="0.00E+00">
                  <c:v>4.4269103965499997E-2</c:v>
                </c:pt>
                <c:pt idx="5478" formatCode="0.00E+00">
                  <c:v>4.4293191023500003E-2</c:v>
                </c:pt>
                <c:pt idx="5479" formatCode="0.00E+00">
                  <c:v>4.4317278081399999E-2</c:v>
                </c:pt>
                <c:pt idx="5480" formatCode="0.00E+00">
                  <c:v>4.4341365139300003E-2</c:v>
                </c:pt>
                <c:pt idx="5481" formatCode="0.00E+00">
                  <c:v>4.4365452197300002E-2</c:v>
                </c:pt>
                <c:pt idx="5482" formatCode="0.00E+00">
                  <c:v>4.4389539255199999E-2</c:v>
                </c:pt>
                <c:pt idx="5483" formatCode="0.00E+00">
                  <c:v>4.4413626313100002E-2</c:v>
                </c:pt>
                <c:pt idx="5484" formatCode="0.00E+00">
                  <c:v>4.4437713371100002E-2</c:v>
                </c:pt>
                <c:pt idx="5485" formatCode="0.00E+00">
                  <c:v>4.4461800428999998E-2</c:v>
                </c:pt>
                <c:pt idx="5486" formatCode="0.00E+00">
                  <c:v>4.4485887486900001E-2</c:v>
                </c:pt>
                <c:pt idx="5487" formatCode="0.00E+00">
                  <c:v>4.4509974544900001E-2</c:v>
                </c:pt>
                <c:pt idx="5488" formatCode="0.00E+00">
                  <c:v>4.4534061602799997E-2</c:v>
                </c:pt>
                <c:pt idx="5489" formatCode="0.00E+00">
                  <c:v>4.45581486607E-2</c:v>
                </c:pt>
                <c:pt idx="5490" formatCode="0.00E+00">
                  <c:v>4.45822357187E-2</c:v>
                </c:pt>
                <c:pt idx="5491" formatCode="0.00E+00">
                  <c:v>4.4606322776600003E-2</c:v>
                </c:pt>
                <c:pt idx="5492" formatCode="0.00E+00">
                  <c:v>4.4625867508800002E-2</c:v>
                </c:pt>
                <c:pt idx="5493" formatCode="0.00E+00">
                  <c:v>4.4608186921500002E-2</c:v>
                </c:pt>
                <c:pt idx="5494" formatCode="0.00E+00">
                  <c:v>4.45905063341E-2</c:v>
                </c:pt>
                <c:pt idx="5495" formatCode="0.00E+00">
                  <c:v>4.45728257468E-2</c:v>
                </c:pt>
                <c:pt idx="5496" formatCode="0.00E+00">
                  <c:v>4.4555145159500001E-2</c:v>
                </c:pt>
                <c:pt idx="5497" formatCode="0.00E+00">
                  <c:v>4.4537464572099998E-2</c:v>
                </c:pt>
                <c:pt idx="5498" formatCode="0.00E+00">
                  <c:v>4.4519783984799999E-2</c:v>
                </c:pt>
                <c:pt idx="5499" formatCode="0.00E+00">
                  <c:v>4.4502103397400003E-2</c:v>
                </c:pt>
                <c:pt idx="5500" formatCode="0.00E+00">
                  <c:v>4.4484422810099997E-2</c:v>
                </c:pt>
                <c:pt idx="5501" formatCode="0.00E+00">
                  <c:v>4.4466742222700001E-2</c:v>
                </c:pt>
                <c:pt idx="5502" formatCode="0.00E+00">
                  <c:v>4.4449061635400001E-2</c:v>
                </c:pt>
                <c:pt idx="5503" formatCode="0.00E+00">
                  <c:v>4.4431381047999999E-2</c:v>
                </c:pt>
                <c:pt idx="5504" formatCode="0.00E+00">
                  <c:v>4.4413700460699999E-2</c:v>
                </c:pt>
                <c:pt idx="5505" formatCode="0.00E+00">
                  <c:v>4.4396019873299997E-2</c:v>
                </c:pt>
                <c:pt idx="5506" formatCode="0.00E+00">
                  <c:v>4.4378339285999997E-2</c:v>
                </c:pt>
                <c:pt idx="5507" formatCode="0.00E+00">
                  <c:v>4.4360658698699998E-2</c:v>
                </c:pt>
                <c:pt idx="5508" formatCode="0.00E+00">
                  <c:v>4.4342978111300002E-2</c:v>
                </c:pt>
                <c:pt idx="5509" formatCode="0.00E+00">
                  <c:v>4.4325297524000003E-2</c:v>
                </c:pt>
                <c:pt idx="5510" formatCode="0.00E+00">
                  <c:v>4.43076169366E-2</c:v>
                </c:pt>
                <c:pt idx="5511" formatCode="0.00E+00">
                  <c:v>4.4289936349300001E-2</c:v>
                </c:pt>
                <c:pt idx="5512" formatCode="0.00E+00">
                  <c:v>4.4272255761899998E-2</c:v>
                </c:pt>
                <c:pt idx="5513" formatCode="0.00E+00">
                  <c:v>4.4254575174599999E-2</c:v>
                </c:pt>
                <c:pt idx="5514" formatCode="0.00E+00">
                  <c:v>4.4236894587200003E-2</c:v>
                </c:pt>
                <c:pt idx="5515" formatCode="0.00E+00">
                  <c:v>4.4219213999900003E-2</c:v>
                </c:pt>
                <c:pt idx="5516" formatCode="0.00E+00">
                  <c:v>4.4201533412500001E-2</c:v>
                </c:pt>
                <c:pt idx="5517" formatCode="0.00E+00">
                  <c:v>4.4183852825200001E-2</c:v>
                </c:pt>
                <c:pt idx="5518" formatCode="0.00E+00">
                  <c:v>4.4166172237900002E-2</c:v>
                </c:pt>
                <c:pt idx="5519" formatCode="0.00E+00">
                  <c:v>4.4144326749100002E-2</c:v>
                </c:pt>
                <c:pt idx="5520" formatCode="0.00E+00">
                  <c:v>4.4102339176400003E-2</c:v>
                </c:pt>
                <c:pt idx="5521" formatCode="0.00E+00">
                  <c:v>4.4060351603699997E-2</c:v>
                </c:pt>
                <c:pt idx="5522" formatCode="0.00E+00">
                  <c:v>4.4018364030999999E-2</c:v>
                </c:pt>
                <c:pt idx="5523" formatCode="0.00E+00">
                  <c:v>4.39763764583E-2</c:v>
                </c:pt>
                <c:pt idx="5524" formatCode="0.00E+00">
                  <c:v>4.3934388885600001E-2</c:v>
                </c:pt>
                <c:pt idx="5525" formatCode="0.00E+00">
                  <c:v>4.3892401312900002E-2</c:v>
                </c:pt>
                <c:pt idx="5526" formatCode="0.00E+00">
                  <c:v>4.3850413740200003E-2</c:v>
                </c:pt>
                <c:pt idx="5527" formatCode="0.00E+00">
                  <c:v>4.3808426167499998E-2</c:v>
                </c:pt>
                <c:pt idx="5528" formatCode="0.00E+00">
                  <c:v>4.3766438594799999E-2</c:v>
                </c:pt>
                <c:pt idx="5529" formatCode="0.00E+00">
                  <c:v>4.3724451022200003E-2</c:v>
                </c:pt>
                <c:pt idx="5530" formatCode="0.00E+00">
                  <c:v>4.3682463449499997E-2</c:v>
                </c:pt>
                <c:pt idx="5531" formatCode="0.00E+00">
                  <c:v>4.3640475876799999E-2</c:v>
                </c:pt>
                <c:pt idx="5532" formatCode="0.00E+00">
                  <c:v>4.35984883041E-2</c:v>
                </c:pt>
                <c:pt idx="5533" formatCode="0.00E+00">
                  <c:v>4.3556500731400001E-2</c:v>
                </c:pt>
                <c:pt idx="5534" formatCode="0.00E+00">
                  <c:v>4.3514513158700002E-2</c:v>
                </c:pt>
                <c:pt idx="5535" formatCode="0.00E+00">
                  <c:v>4.3472525586000003E-2</c:v>
                </c:pt>
                <c:pt idx="5536" formatCode="0.00E+00">
                  <c:v>4.3430538013299998E-2</c:v>
                </c:pt>
                <c:pt idx="5537" formatCode="0.00E+00">
                  <c:v>4.3388550440599999E-2</c:v>
                </c:pt>
                <c:pt idx="5538" formatCode="0.00E+00">
                  <c:v>4.33465628679E-2</c:v>
                </c:pt>
                <c:pt idx="5539" formatCode="0.00E+00">
                  <c:v>4.3304575295200001E-2</c:v>
                </c:pt>
                <c:pt idx="5540" formatCode="0.00E+00">
                  <c:v>4.3262587722500002E-2</c:v>
                </c:pt>
                <c:pt idx="5541" formatCode="0.00E+00">
                  <c:v>4.3220600149799997E-2</c:v>
                </c:pt>
                <c:pt idx="5542" formatCode="0.00E+00">
                  <c:v>4.3178612577099998E-2</c:v>
                </c:pt>
                <c:pt idx="5543" formatCode="0.00E+00">
                  <c:v>4.3147676642799997E-2</c:v>
                </c:pt>
                <c:pt idx="5544" formatCode="0.00E+00">
                  <c:v>4.3122620599299999E-2</c:v>
                </c:pt>
                <c:pt idx="5545" formatCode="0.00E+00">
                  <c:v>4.3097564555800001E-2</c:v>
                </c:pt>
                <c:pt idx="5546" formatCode="0.00E+00">
                  <c:v>4.3072508512300003E-2</c:v>
                </c:pt>
                <c:pt idx="5547" formatCode="0.00E+00">
                  <c:v>4.3047452468799999E-2</c:v>
                </c:pt>
                <c:pt idx="5548" formatCode="0.00E+00">
                  <c:v>4.3022396425300001E-2</c:v>
                </c:pt>
                <c:pt idx="5549" formatCode="0.00E+00">
                  <c:v>4.29973403817E-2</c:v>
                </c:pt>
                <c:pt idx="5550" formatCode="0.00E+00">
                  <c:v>4.2972284338200002E-2</c:v>
                </c:pt>
                <c:pt idx="5551" formatCode="0.00E+00">
                  <c:v>4.2947228294699998E-2</c:v>
                </c:pt>
                <c:pt idx="5552" formatCode="0.00E+00">
                  <c:v>4.29221722512E-2</c:v>
                </c:pt>
                <c:pt idx="5553" formatCode="0.00E+00">
                  <c:v>4.2897116207700002E-2</c:v>
                </c:pt>
                <c:pt idx="5554" formatCode="0.00E+00">
                  <c:v>4.2872060164199997E-2</c:v>
                </c:pt>
                <c:pt idx="5555" formatCode="0.00E+00">
                  <c:v>4.2847004120600003E-2</c:v>
                </c:pt>
                <c:pt idx="5556" formatCode="0.00E+00">
                  <c:v>4.2821948077099999E-2</c:v>
                </c:pt>
                <c:pt idx="5557" formatCode="0.00E+00">
                  <c:v>4.2796892033600001E-2</c:v>
                </c:pt>
                <c:pt idx="5558" formatCode="0.00E+00">
                  <c:v>4.2771835990100003E-2</c:v>
                </c:pt>
                <c:pt idx="5559" formatCode="0.00E+00">
                  <c:v>4.2746779946599998E-2</c:v>
                </c:pt>
                <c:pt idx="5560" formatCode="0.00E+00">
                  <c:v>4.2721723903100001E-2</c:v>
                </c:pt>
                <c:pt idx="5561" formatCode="0.00E+00">
                  <c:v>4.26966678595E-2</c:v>
                </c:pt>
                <c:pt idx="5562" formatCode="0.00E+00">
                  <c:v>4.2671611816000002E-2</c:v>
                </c:pt>
                <c:pt idx="5563" formatCode="0.00E+00">
                  <c:v>4.2646555772499997E-2</c:v>
                </c:pt>
                <c:pt idx="5564" formatCode="0.00E+00">
                  <c:v>4.2621499728999999E-2</c:v>
                </c:pt>
                <c:pt idx="5565" formatCode="0.00E+00">
                  <c:v>4.2596443685500002E-2</c:v>
                </c:pt>
                <c:pt idx="5566" formatCode="0.00E+00">
                  <c:v>4.2571387641999997E-2</c:v>
                </c:pt>
                <c:pt idx="5567" formatCode="0.00E+00">
                  <c:v>4.2546331598400003E-2</c:v>
                </c:pt>
                <c:pt idx="5568" formatCode="0.00E+00">
                  <c:v>4.2521275554899998E-2</c:v>
                </c:pt>
                <c:pt idx="5569" formatCode="0.00E+00">
                  <c:v>4.2515911597000001E-2</c:v>
                </c:pt>
                <c:pt idx="5570" formatCode="0.00E+00">
                  <c:v>4.2531695407399997E-2</c:v>
                </c:pt>
                <c:pt idx="5571" formatCode="0.00E+00">
                  <c:v>4.2547479217799999E-2</c:v>
                </c:pt>
                <c:pt idx="5572" formatCode="0.00E+00">
                  <c:v>4.2563263028200002E-2</c:v>
                </c:pt>
                <c:pt idx="5573" formatCode="0.00E+00">
                  <c:v>4.2579046838700001E-2</c:v>
                </c:pt>
                <c:pt idx="5574" formatCode="0.00E+00">
                  <c:v>4.2594830649100003E-2</c:v>
                </c:pt>
                <c:pt idx="5575" formatCode="0.00E+00">
                  <c:v>4.2610614459499999E-2</c:v>
                </c:pt>
                <c:pt idx="5576" formatCode="0.00E+00">
                  <c:v>4.2626398269900001E-2</c:v>
                </c:pt>
                <c:pt idx="5577" formatCode="0.00E+00">
                  <c:v>4.2642182080300003E-2</c:v>
                </c:pt>
                <c:pt idx="5578" formatCode="0.00E+00">
                  <c:v>4.2657965890699999E-2</c:v>
                </c:pt>
                <c:pt idx="5579" formatCode="0.00E+00">
                  <c:v>4.2673749701199998E-2</c:v>
                </c:pt>
                <c:pt idx="5580" formatCode="0.00E+00">
                  <c:v>4.26895335116E-2</c:v>
                </c:pt>
                <c:pt idx="5581" formatCode="0.00E+00">
                  <c:v>4.2705317322000003E-2</c:v>
                </c:pt>
                <c:pt idx="5582" formatCode="0.00E+00">
                  <c:v>4.2721101132399998E-2</c:v>
                </c:pt>
                <c:pt idx="5583" formatCode="0.00E+00">
                  <c:v>4.2736884942800001E-2</c:v>
                </c:pt>
                <c:pt idx="5584" formatCode="0.00E+00">
                  <c:v>4.2752668753299999E-2</c:v>
                </c:pt>
                <c:pt idx="5585" formatCode="0.00E+00">
                  <c:v>4.2768452563700002E-2</c:v>
                </c:pt>
                <c:pt idx="5586" formatCode="0.00E+00">
                  <c:v>4.2784236374099997E-2</c:v>
                </c:pt>
                <c:pt idx="5587" formatCode="0.00E+00">
                  <c:v>4.28000201845E-2</c:v>
                </c:pt>
                <c:pt idx="5588" formatCode="0.00E+00">
                  <c:v>4.2815803994900002E-2</c:v>
                </c:pt>
                <c:pt idx="5589" formatCode="0.00E+00">
                  <c:v>4.2831587805299998E-2</c:v>
                </c:pt>
                <c:pt idx="5590" formatCode="0.00E+00">
                  <c:v>4.2847371615800003E-2</c:v>
                </c:pt>
                <c:pt idx="5591" formatCode="0.00E+00">
                  <c:v>4.2863155426199999E-2</c:v>
                </c:pt>
                <c:pt idx="5592" formatCode="0.00E+00">
                  <c:v>4.2878939236600001E-2</c:v>
                </c:pt>
                <c:pt idx="5593" formatCode="0.00E+00">
                  <c:v>4.2894723046999997E-2</c:v>
                </c:pt>
                <c:pt idx="5594" formatCode="0.00E+00">
                  <c:v>4.2910506857399999E-2</c:v>
                </c:pt>
                <c:pt idx="5595" formatCode="0.00E+00">
                  <c:v>4.2890257116400002E-2</c:v>
                </c:pt>
                <c:pt idx="5596" formatCode="0.00E+00">
                  <c:v>4.2848501425599997E-2</c:v>
                </c:pt>
                <c:pt idx="5597" formatCode="0.00E+00">
                  <c:v>4.2806745734700002E-2</c:v>
                </c:pt>
                <c:pt idx="5598" formatCode="0.00E+00">
                  <c:v>4.2764990043899997E-2</c:v>
                </c:pt>
                <c:pt idx="5599" formatCode="0.00E+00">
                  <c:v>4.2723234353000003E-2</c:v>
                </c:pt>
                <c:pt idx="5600" formatCode="0.00E+00">
                  <c:v>4.2681478662199998E-2</c:v>
                </c:pt>
                <c:pt idx="5601" formatCode="0.00E+00">
                  <c:v>4.26397229714E-2</c:v>
                </c:pt>
                <c:pt idx="5602" formatCode="0.00E+00">
                  <c:v>4.2597967280499999E-2</c:v>
                </c:pt>
                <c:pt idx="5603" formatCode="0.00E+00">
                  <c:v>4.2556211589700001E-2</c:v>
                </c:pt>
                <c:pt idx="5604" formatCode="0.00E+00">
                  <c:v>4.2514455898900003E-2</c:v>
                </c:pt>
                <c:pt idx="5605" formatCode="0.00E+00">
                  <c:v>4.2472700208000001E-2</c:v>
                </c:pt>
                <c:pt idx="5606" formatCode="0.00E+00">
                  <c:v>4.2430944517200003E-2</c:v>
                </c:pt>
                <c:pt idx="5607" formatCode="0.00E+00">
                  <c:v>4.2389188826300002E-2</c:v>
                </c:pt>
                <c:pt idx="5608" formatCode="0.00E+00">
                  <c:v>4.2347433135499997E-2</c:v>
                </c:pt>
                <c:pt idx="5609" formatCode="0.00E+00">
                  <c:v>4.2305677444699999E-2</c:v>
                </c:pt>
                <c:pt idx="5610" formatCode="0.00E+00">
                  <c:v>4.2263921753799998E-2</c:v>
                </c:pt>
                <c:pt idx="5611" formatCode="0.00E+00">
                  <c:v>4.2222166063E-2</c:v>
                </c:pt>
                <c:pt idx="5612" formatCode="0.00E+00">
                  <c:v>4.2180410372099998E-2</c:v>
                </c:pt>
                <c:pt idx="5613" formatCode="0.00E+00">
                  <c:v>4.21386546813E-2</c:v>
                </c:pt>
                <c:pt idx="5614" formatCode="0.00E+00">
                  <c:v>4.2096898990500002E-2</c:v>
                </c:pt>
                <c:pt idx="5615" formatCode="0.00E+00">
                  <c:v>4.2055143299600001E-2</c:v>
                </c:pt>
                <c:pt idx="5616" formatCode="0.00E+00">
                  <c:v>4.2013387608800003E-2</c:v>
                </c:pt>
                <c:pt idx="5617" formatCode="0.00E+00">
                  <c:v>4.1971631917999998E-2</c:v>
                </c:pt>
                <c:pt idx="5618" formatCode="0.00E+00">
                  <c:v>4.1929876227100003E-2</c:v>
                </c:pt>
                <c:pt idx="5619" formatCode="0.00E+00">
                  <c:v>4.1902056807400001E-2</c:v>
                </c:pt>
                <c:pt idx="5620" formatCode="0.00E+00">
                  <c:v>4.1876936166299998E-2</c:v>
                </c:pt>
                <c:pt idx="5621" formatCode="0.00E+00">
                  <c:v>4.1851815525200002E-2</c:v>
                </c:pt>
                <c:pt idx="5622" formatCode="0.00E+00">
                  <c:v>4.1826694884099999E-2</c:v>
                </c:pt>
                <c:pt idx="5623" formatCode="0.00E+00">
                  <c:v>4.1801574243000003E-2</c:v>
                </c:pt>
                <c:pt idx="5624" formatCode="0.00E+00">
                  <c:v>4.17764536019E-2</c:v>
                </c:pt>
                <c:pt idx="5625" formatCode="0.00E+00">
                  <c:v>4.1751332960900001E-2</c:v>
                </c:pt>
                <c:pt idx="5626" formatCode="0.00E+00">
                  <c:v>4.1726212319799998E-2</c:v>
                </c:pt>
                <c:pt idx="5627" formatCode="0.00E+00">
                  <c:v>4.1701091678700002E-2</c:v>
                </c:pt>
                <c:pt idx="5628" formatCode="0.00E+00">
                  <c:v>4.1675971037599999E-2</c:v>
                </c:pt>
                <c:pt idx="5629" formatCode="0.00E+00">
                  <c:v>4.1650850396500003E-2</c:v>
                </c:pt>
                <c:pt idx="5630" formatCode="0.00E+00">
                  <c:v>4.16257297554E-2</c:v>
                </c:pt>
                <c:pt idx="5631" formatCode="0.00E+00">
                  <c:v>4.16006091144E-2</c:v>
                </c:pt>
                <c:pt idx="5632" formatCode="0.00E+00">
                  <c:v>4.1575488473299997E-2</c:v>
                </c:pt>
                <c:pt idx="5633" formatCode="0.00E+00">
                  <c:v>4.1550367832200001E-2</c:v>
                </c:pt>
                <c:pt idx="5634" formatCode="0.00E+00">
                  <c:v>4.1525247191099998E-2</c:v>
                </c:pt>
                <c:pt idx="5635" formatCode="0.00E+00">
                  <c:v>4.1500126550000002E-2</c:v>
                </c:pt>
                <c:pt idx="5636" formatCode="0.00E+00">
                  <c:v>4.1475005908899999E-2</c:v>
                </c:pt>
                <c:pt idx="5637" formatCode="0.00E+00">
                  <c:v>4.1449885267800003E-2</c:v>
                </c:pt>
                <c:pt idx="5638" formatCode="0.00E+00">
                  <c:v>4.1424764626799997E-2</c:v>
                </c:pt>
                <c:pt idx="5639" formatCode="0.00E+00">
                  <c:v>4.1399643985700001E-2</c:v>
                </c:pt>
                <c:pt idx="5640" formatCode="0.00E+00">
                  <c:v>4.1374523344599998E-2</c:v>
                </c:pt>
                <c:pt idx="5641" formatCode="0.00E+00">
                  <c:v>4.1349402703500002E-2</c:v>
                </c:pt>
                <c:pt idx="5642" formatCode="0.00E+00">
                  <c:v>4.1324282062399999E-2</c:v>
                </c:pt>
                <c:pt idx="5643" formatCode="0.00E+00">
                  <c:v>4.1299161421300003E-2</c:v>
                </c:pt>
                <c:pt idx="5644" formatCode="0.00E+00">
                  <c:v>4.1274040780300003E-2</c:v>
                </c:pt>
                <c:pt idx="5645" formatCode="0.00E+00">
                  <c:v>4.1238281884500003E-2</c:v>
                </c:pt>
                <c:pt idx="5646" formatCode="0.00E+00">
                  <c:v>4.1187190032399998E-2</c:v>
                </c:pt>
                <c:pt idx="5647" formatCode="0.00E+00">
                  <c:v>4.11360981803E-2</c:v>
                </c:pt>
                <c:pt idx="5648" formatCode="0.00E+00">
                  <c:v>4.1085006328200002E-2</c:v>
                </c:pt>
                <c:pt idx="5649" formatCode="0.00E+00">
                  <c:v>4.1033914476000001E-2</c:v>
                </c:pt>
                <c:pt idx="5650" formatCode="0.00E+00">
                  <c:v>4.0982822623900003E-2</c:v>
                </c:pt>
                <c:pt idx="5651" formatCode="0.00E+00">
                  <c:v>4.0931730771799998E-2</c:v>
                </c:pt>
                <c:pt idx="5652" formatCode="0.00E+00">
                  <c:v>4.0880638919700001E-2</c:v>
                </c:pt>
                <c:pt idx="5653" formatCode="0.00E+00">
                  <c:v>4.0829547067600003E-2</c:v>
                </c:pt>
                <c:pt idx="5654" formatCode="0.00E+00">
                  <c:v>4.0778455215499998E-2</c:v>
                </c:pt>
                <c:pt idx="5655" formatCode="0.00E+00">
                  <c:v>4.0727363363299997E-2</c:v>
                </c:pt>
                <c:pt idx="5656" formatCode="0.00E+00">
                  <c:v>4.0676271511199999E-2</c:v>
                </c:pt>
                <c:pt idx="5657" formatCode="0.00E+00">
                  <c:v>4.0625179659100001E-2</c:v>
                </c:pt>
                <c:pt idx="5658" formatCode="0.00E+00">
                  <c:v>4.0574087807000003E-2</c:v>
                </c:pt>
                <c:pt idx="5659" formatCode="0.00E+00">
                  <c:v>4.0522995954899999E-2</c:v>
                </c:pt>
                <c:pt idx="5660" formatCode="0.00E+00">
                  <c:v>4.0471904102699997E-2</c:v>
                </c:pt>
                <c:pt idx="5661" formatCode="0.00E+00">
                  <c:v>4.0420812250599999E-2</c:v>
                </c:pt>
                <c:pt idx="5662" formatCode="0.00E+00">
                  <c:v>4.0369720398500002E-2</c:v>
                </c:pt>
                <c:pt idx="5663" formatCode="0.00E+00">
                  <c:v>4.0318628546399997E-2</c:v>
                </c:pt>
                <c:pt idx="5664" formatCode="0.00E+00">
                  <c:v>4.0267536694299999E-2</c:v>
                </c:pt>
                <c:pt idx="5665" formatCode="0.00E+00">
                  <c:v>4.0216444842200001E-2</c:v>
                </c:pt>
                <c:pt idx="5666" formatCode="0.00E+00">
                  <c:v>4.016535299E-2</c:v>
                </c:pt>
                <c:pt idx="5667" formatCode="0.00E+00">
                  <c:v>4.0114261137900002E-2</c:v>
                </c:pt>
                <c:pt idx="5668" formatCode="0.00E+00">
                  <c:v>4.0063169285799997E-2</c:v>
                </c:pt>
                <c:pt idx="5669" formatCode="0.00E+00">
                  <c:v>4.0049868875700001E-2</c:v>
                </c:pt>
                <c:pt idx="5670" formatCode="0.00E+00">
                  <c:v>4.0080210625200001E-2</c:v>
                </c:pt>
                <c:pt idx="5671" formatCode="0.00E+00">
                  <c:v>4.0110552374799997E-2</c:v>
                </c:pt>
                <c:pt idx="5672" formatCode="0.00E+00">
                  <c:v>4.0140894124400001E-2</c:v>
                </c:pt>
                <c:pt idx="5673" formatCode="0.00E+00">
                  <c:v>4.0171235873999997E-2</c:v>
                </c:pt>
                <c:pt idx="5674" formatCode="0.00E+00">
                  <c:v>4.02015776236E-2</c:v>
                </c:pt>
                <c:pt idx="5675" formatCode="0.00E+00">
                  <c:v>4.02319193731E-2</c:v>
                </c:pt>
                <c:pt idx="5676" formatCode="0.00E+00">
                  <c:v>4.0262261122699997E-2</c:v>
                </c:pt>
                <c:pt idx="5677" formatCode="0.00E+00">
                  <c:v>4.02926028723E-2</c:v>
                </c:pt>
                <c:pt idx="5678" formatCode="0.00E+00">
                  <c:v>4.0322944621900003E-2</c:v>
                </c:pt>
                <c:pt idx="5679" formatCode="0.00E+00">
                  <c:v>4.0353286371400003E-2</c:v>
                </c:pt>
                <c:pt idx="5680" formatCode="0.00E+00">
                  <c:v>4.0383628120999999E-2</c:v>
                </c:pt>
                <c:pt idx="5681" formatCode="0.00E+00">
                  <c:v>4.0413969870600003E-2</c:v>
                </c:pt>
                <c:pt idx="5682" formatCode="0.00E+00">
                  <c:v>4.0444311620199999E-2</c:v>
                </c:pt>
                <c:pt idx="5683" formatCode="0.00E+00">
                  <c:v>4.0474653369800002E-2</c:v>
                </c:pt>
                <c:pt idx="5684" formatCode="0.00E+00">
                  <c:v>4.0504995119300002E-2</c:v>
                </c:pt>
                <c:pt idx="5685" formatCode="0.00E+00">
                  <c:v>4.0535336868899999E-2</c:v>
                </c:pt>
                <c:pt idx="5686" formatCode="0.00E+00">
                  <c:v>4.0565678618500002E-2</c:v>
                </c:pt>
                <c:pt idx="5687" formatCode="0.00E+00">
                  <c:v>4.0596020368099998E-2</c:v>
                </c:pt>
                <c:pt idx="5688" formatCode="0.00E+00">
                  <c:v>4.0626362117599998E-2</c:v>
                </c:pt>
                <c:pt idx="5689" formatCode="0.00E+00">
                  <c:v>4.0656703867200002E-2</c:v>
                </c:pt>
                <c:pt idx="5690" formatCode="0.00E+00">
                  <c:v>4.0687045616799998E-2</c:v>
                </c:pt>
                <c:pt idx="5691" formatCode="0.00E+00">
                  <c:v>4.0717387366400001E-2</c:v>
                </c:pt>
                <c:pt idx="5692" formatCode="0.00E+00">
                  <c:v>4.0747729115999998E-2</c:v>
                </c:pt>
                <c:pt idx="5693" formatCode="0.00E+00">
                  <c:v>4.0778070865499998E-2</c:v>
                </c:pt>
                <c:pt idx="5694" formatCode="0.00E+00">
                  <c:v>4.0808412615100001E-2</c:v>
                </c:pt>
                <c:pt idx="5695" formatCode="0.00E+00">
                  <c:v>4.0836206234E-2</c:v>
                </c:pt>
                <c:pt idx="5696" formatCode="0.00E+00">
                  <c:v>4.0847495411400002E-2</c:v>
                </c:pt>
                <c:pt idx="5697" formatCode="0.00E+00">
                  <c:v>4.0858784588700001E-2</c:v>
                </c:pt>
                <c:pt idx="5698" formatCode="0.00E+00">
                  <c:v>4.0870073766100003E-2</c:v>
                </c:pt>
                <c:pt idx="5699" formatCode="0.00E+00">
                  <c:v>4.0881362943499998E-2</c:v>
                </c:pt>
                <c:pt idx="5700" formatCode="0.00E+00">
                  <c:v>4.0892652120799997E-2</c:v>
                </c:pt>
                <c:pt idx="5701" formatCode="0.00E+00">
                  <c:v>4.0903941298199999E-2</c:v>
                </c:pt>
                <c:pt idx="5702" formatCode="0.00E+00">
                  <c:v>4.0915230475600001E-2</c:v>
                </c:pt>
                <c:pt idx="5703" formatCode="0.00E+00">
                  <c:v>4.0926519652899999E-2</c:v>
                </c:pt>
                <c:pt idx="5704" formatCode="0.00E+00">
                  <c:v>4.0937808830300002E-2</c:v>
                </c:pt>
                <c:pt idx="5705" formatCode="0.00E+00">
                  <c:v>4.0949098007699997E-2</c:v>
                </c:pt>
                <c:pt idx="5706" formatCode="0.00E+00">
                  <c:v>4.0960387185000002E-2</c:v>
                </c:pt>
                <c:pt idx="5707" formatCode="0.00E+00">
                  <c:v>4.0971676362399997E-2</c:v>
                </c:pt>
                <c:pt idx="5708" formatCode="0.00E+00">
                  <c:v>4.09829655398E-2</c:v>
                </c:pt>
                <c:pt idx="5709" formatCode="0.00E+00">
                  <c:v>4.0994254717099998E-2</c:v>
                </c:pt>
                <c:pt idx="5710" formatCode="0.00E+00">
                  <c:v>4.10055438945E-2</c:v>
                </c:pt>
                <c:pt idx="5711" formatCode="0.00E+00">
                  <c:v>4.1016833071900002E-2</c:v>
                </c:pt>
                <c:pt idx="5712" formatCode="0.00E+00">
                  <c:v>4.1028122249200001E-2</c:v>
                </c:pt>
                <c:pt idx="5713" formatCode="0.00E+00">
                  <c:v>4.1039411426600003E-2</c:v>
                </c:pt>
                <c:pt idx="5714" formatCode="0.00E+00">
                  <c:v>4.1050700603900002E-2</c:v>
                </c:pt>
                <c:pt idx="5715" formatCode="0.00E+00">
                  <c:v>4.1061989781299997E-2</c:v>
                </c:pt>
                <c:pt idx="5716" formatCode="0.00E+00">
                  <c:v>4.1073278958699999E-2</c:v>
                </c:pt>
                <c:pt idx="5717" formatCode="0.00E+00">
                  <c:v>4.1084568135999998E-2</c:v>
                </c:pt>
                <c:pt idx="5718" formatCode="0.00E+00">
                  <c:v>4.1052747361099998E-2</c:v>
                </c:pt>
                <c:pt idx="5719" formatCode="0.00E+00">
                  <c:v>4.0984146471600001E-2</c:v>
                </c:pt>
                <c:pt idx="5720" formatCode="0.00E+00">
                  <c:v>4.0915545582099998E-2</c:v>
                </c:pt>
                <c:pt idx="5721" formatCode="0.00E+00">
                  <c:v>4.0846944692699998E-2</c:v>
                </c:pt>
                <c:pt idx="5722" formatCode="0.00E+00">
                  <c:v>4.0778343803200001E-2</c:v>
                </c:pt>
                <c:pt idx="5723" formatCode="0.00E+00">
                  <c:v>4.0709742913699998E-2</c:v>
                </c:pt>
                <c:pt idx="5724" formatCode="0.00E+00">
                  <c:v>4.0641142024299998E-2</c:v>
                </c:pt>
                <c:pt idx="5725" formatCode="0.00E+00">
                  <c:v>4.0572541134800001E-2</c:v>
                </c:pt>
                <c:pt idx="5726" formatCode="0.00E+00">
                  <c:v>4.0503940245400001E-2</c:v>
                </c:pt>
                <c:pt idx="5727" formatCode="0.00E+00">
                  <c:v>4.0435339355899998E-2</c:v>
                </c:pt>
                <c:pt idx="5728" formatCode="0.00E+00">
                  <c:v>4.0366738466400001E-2</c:v>
                </c:pt>
                <c:pt idx="5729" formatCode="0.00E+00">
                  <c:v>4.0298137577000001E-2</c:v>
                </c:pt>
                <c:pt idx="5730" formatCode="0.00E+00">
                  <c:v>4.0229536687499998E-2</c:v>
                </c:pt>
                <c:pt idx="5731" formatCode="0.00E+00">
                  <c:v>4.0160935798099998E-2</c:v>
                </c:pt>
                <c:pt idx="5732" formatCode="0.00E+00">
                  <c:v>4.0092334908600001E-2</c:v>
                </c:pt>
                <c:pt idx="5733" formatCode="0.00E+00">
                  <c:v>4.0023734019099998E-2</c:v>
                </c:pt>
                <c:pt idx="5734" formatCode="0.00E+00">
                  <c:v>3.9955133129699998E-2</c:v>
                </c:pt>
                <c:pt idx="5735" formatCode="0.00E+00">
                  <c:v>3.9886532240200001E-2</c:v>
                </c:pt>
                <c:pt idx="5736" formatCode="0.00E+00">
                  <c:v>3.9817931350699998E-2</c:v>
                </c:pt>
                <c:pt idx="5737" formatCode="0.00E+00">
                  <c:v>3.9749330461299998E-2</c:v>
                </c:pt>
                <c:pt idx="5738" formatCode="0.00E+00">
                  <c:v>3.9680729571800001E-2</c:v>
                </c:pt>
                <c:pt idx="5739" formatCode="0.00E+00">
                  <c:v>3.9612128682400001E-2</c:v>
                </c:pt>
                <c:pt idx="5740" formatCode="0.00E+00">
                  <c:v>3.9543527792899998E-2</c:v>
                </c:pt>
                <c:pt idx="5741" formatCode="0.00E+00">
                  <c:v>3.9474926903400001E-2</c:v>
                </c:pt>
                <c:pt idx="5742" formatCode="0.00E+00">
                  <c:v>3.9406326014000001E-2</c:v>
                </c:pt>
                <c:pt idx="5743" formatCode="0.00E+00">
                  <c:v>3.9337725124499998E-2</c:v>
                </c:pt>
                <c:pt idx="5744" formatCode="0.00E+00">
                  <c:v>3.9281989386799998E-2</c:v>
                </c:pt>
                <c:pt idx="5745" formatCode="0.00E+00">
                  <c:v>3.9242873105500002E-2</c:v>
                </c:pt>
                <c:pt idx="5746" formatCode="0.00E+00">
                  <c:v>3.9203756824199999E-2</c:v>
                </c:pt>
                <c:pt idx="5747" formatCode="0.00E+00">
                  <c:v>3.9164640542900003E-2</c:v>
                </c:pt>
                <c:pt idx="5748" formatCode="0.00E+00">
                  <c:v>3.9125524261499997E-2</c:v>
                </c:pt>
                <c:pt idx="5749" formatCode="0.00E+00">
                  <c:v>3.9086407980200001E-2</c:v>
                </c:pt>
                <c:pt idx="5750" formatCode="0.00E+00">
                  <c:v>3.9047291698899998E-2</c:v>
                </c:pt>
                <c:pt idx="5751" formatCode="0.00E+00">
                  <c:v>3.9008175417499999E-2</c:v>
                </c:pt>
                <c:pt idx="5752" formatCode="0.00E+00">
                  <c:v>3.8969059136200003E-2</c:v>
                </c:pt>
                <c:pt idx="5753" formatCode="0.00E+00">
                  <c:v>3.89299428549E-2</c:v>
                </c:pt>
                <c:pt idx="5754" formatCode="0.00E+00">
                  <c:v>3.8890826573500001E-2</c:v>
                </c:pt>
                <c:pt idx="5755" formatCode="0.00E+00">
                  <c:v>3.8851710292199998E-2</c:v>
                </c:pt>
                <c:pt idx="5756" formatCode="0.00E+00">
                  <c:v>3.8812594010900002E-2</c:v>
                </c:pt>
                <c:pt idx="5757" formatCode="0.00E+00">
                  <c:v>3.8773477729500003E-2</c:v>
                </c:pt>
                <c:pt idx="5758" formatCode="0.00E+00">
                  <c:v>3.87343614482E-2</c:v>
                </c:pt>
                <c:pt idx="5759" formatCode="0.00E+00">
                  <c:v>3.8695245166899997E-2</c:v>
                </c:pt>
                <c:pt idx="5760" formatCode="0.00E+00">
                  <c:v>3.8656128885600001E-2</c:v>
                </c:pt>
                <c:pt idx="5761" formatCode="0.00E+00">
                  <c:v>3.8617012604200002E-2</c:v>
                </c:pt>
                <c:pt idx="5762" formatCode="0.00E+00">
                  <c:v>3.8577896322899999E-2</c:v>
                </c:pt>
                <c:pt idx="5763" formatCode="0.00E+00">
                  <c:v>3.8538780041600003E-2</c:v>
                </c:pt>
                <c:pt idx="5764" formatCode="0.00E+00">
                  <c:v>3.8499663760199997E-2</c:v>
                </c:pt>
                <c:pt idx="5765" formatCode="0.00E+00">
                  <c:v>3.8460547478900001E-2</c:v>
                </c:pt>
                <c:pt idx="5766" formatCode="0.00E+00">
                  <c:v>3.8421431197599998E-2</c:v>
                </c:pt>
                <c:pt idx="5767" formatCode="0.00E+00">
                  <c:v>3.8383960489899997E-2</c:v>
                </c:pt>
                <c:pt idx="5768" formatCode="0.00E+00">
                  <c:v>3.8353528590799997E-2</c:v>
                </c:pt>
                <c:pt idx="5769" formatCode="0.00E+00">
                  <c:v>3.8323096691699997E-2</c:v>
                </c:pt>
                <c:pt idx="5770" formatCode="0.00E+00">
                  <c:v>3.8292664792599997E-2</c:v>
                </c:pt>
                <c:pt idx="5771" formatCode="0.00E+00">
                  <c:v>3.8262232893500003E-2</c:v>
                </c:pt>
                <c:pt idx="5772" formatCode="0.00E+00">
                  <c:v>3.8231800994400003E-2</c:v>
                </c:pt>
                <c:pt idx="5773" formatCode="0.00E+00">
                  <c:v>3.8201369095300003E-2</c:v>
                </c:pt>
                <c:pt idx="5774" formatCode="0.00E+00">
                  <c:v>3.8170937196200003E-2</c:v>
                </c:pt>
                <c:pt idx="5775" formatCode="0.00E+00">
                  <c:v>3.8140505297100002E-2</c:v>
                </c:pt>
                <c:pt idx="5776" formatCode="0.00E+00">
                  <c:v>3.8110073398000002E-2</c:v>
                </c:pt>
                <c:pt idx="5777" formatCode="0.00E+00">
                  <c:v>3.8079641498900002E-2</c:v>
                </c:pt>
                <c:pt idx="5778" formatCode="0.00E+00">
                  <c:v>3.8049209599800002E-2</c:v>
                </c:pt>
                <c:pt idx="5779" formatCode="0.00E+00">
                  <c:v>3.8018777700700002E-2</c:v>
                </c:pt>
                <c:pt idx="5780" formatCode="0.00E+00">
                  <c:v>3.7988345801600001E-2</c:v>
                </c:pt>
                <c:pt idx="5781" formatCode="0.00E+00">
                  <c:v>3.7957913902500001E-2</c:v>
                </c:pt>
                <c:pt idx="5782" formatCode="0.00E+00">
                  <c:v>3.7927482003400001E-2</c:v>
                </c:pt>
                <c:pt idx="5783" formatCode="0.00E+00">
                  <c:v>3.7897050104399997E-2</c:v>
                </c:pt>
                <c:pt idx="5784" formatCode="0.00E+00">
                  <c:v>3.7866618205299997E-2</c:v>
                </c:pt>
                <c:pt idx="5785" formatCode="0.00E+00">
                  <c:v>3.7836186306199997E-2</c:v>
                </c:pt>
                <c:pt idx="5786" formatCode="0.00E+00">
                  <c:v>3.7805754407100003E-2</c:v>
                </c:pt>
                <c:pt idx="5787" formatCode="0.00E+00">
                  <c:v>3.7775322508000003E-2</c:v>
                </c:pt>
                <c:pt idx="5788" formatCode="0.00E+00">
                  <c:v>3.7744890608900003E-2</c:v>
                </c:pt>
                <c:pt idx="5789" formatCode="0.00E+00">
                  <c:v>3.7714458709800003E-2</c:v>
                </c:pt>
                <c:pt idx="5790" formatCode="0.00E+00">
                  <c:v>3.7684026810700003E-2</c:v>
                </c:pt>
                <c:pt idx="5791" formatCode="0.00E+00">
                  <c:v>3.7653594911600002E-2</c:v>
                </c:pt>
                <c:pt idx="5792" formatCode="0.00E+00">
                  <c:v>3.7614057383199999E-2</c:v>
                </c:pt>
                <c:pt idx="5793" formatCode="0.00E+00">
                  <c:v>3.7552157201800003E-2</c:v>
                </c:pt>
                <c:pt idx="5794" formatCode="0.00E+00">
                  <c:v>3.7490257020299997E-2</c:v>
                </c:pt>
                <c:pt idx="5795" formatCode="0.00E+00">
                  <c:v>3.7428356838900001E-2</c:v>
                </c:pt>
                <c:pt idx="5796" formatCode="0.00E+00">
                  <c:v>3.7366456657400002E-2</c:v>
                </c:pt>
                <c:pt idx="5797" formatCode="0.00E+00">
                  <c:v>3.7304556475999999E-2</c:v>
                </c:pt>
                <c:pt idx="5798" formatCode="0.00E+00">
                  <c:v>3.72426562945E-2</c:v>
                </c:pt>
                <c:pt idx="5799" formatCode="0.00E+00">
                  <c:v>3.7180756113099997E-2</c:v>
                </c:pt>
                <c:pt idx="5800" formatCode="0.00E+00">
                  <c:v>3.7118855931599998E-2</c:v>
                </c:pt>
                <c:pt idx="5801" formatCode="0.00E+00">
                  <c:v>3.7056955750200002E-2</c:v>
                </c:pt>
                <c:pt idx="5802" formatCode="0.00E+00">
                  <c:v>3.6995055568700003E-2</c:v>
                </c:pt>
                <c:pt idx="5803" formatCode="0.00E+00">
                  <c:v>3.69331553873E-2</c:v>
                </c:pt>
                <c:pt idx="5804" formatCode="0.00E+00">
                  <c:v>3.6871255205899997E-2</c:v>
                </c:pt>
                <c:pt idx="5805" formatCode="0.00E+00">
                  <c:v>3.6809355024399998E-2</c:v>
                </c:pt>
                <c:pt idx="5806" formatCode="0.00E+00">
                  <c:v>3.6747454843000002E-2</c:v>
                </c:pt>
                <c:pt idx="5807" formatCode="0.00E+00">
                  <c:v>3.6685554661500003E-2</c:v>
                </c:pt>
                <c:pt idx="5808" formatCode="0.00E+00">
                  <c:v>3.66236544801E-2</c:v>
                </c:pt>
                <c:pt idx="5809" formatCode="0.00E+00">
                  <c:v>3.6561754298600001E-2</c:v>
                </c:pt>
                <c:pt idx="5810" formatCode="0.00E+00">
                  <c:v>3.6499854117199998E-2</c:v>
                </c:pt>
                <c:pt idx="5811" formatCode="0.00E+00">
                  <c:v>3.6437953935699999E-2</c:v>
                </c:pt>
                <c:pt idx="5812" formatCode="0.00E+00">
                  <c:v>3.6376053754300003E-2</c:v>
                </c:pt>
                <c:pt idx="5813" formatCode="0.00E+00">
                  <c:v>3.6314153572799997E-2</c:v>
                </c:pt>
                <c:pt idx="5814" formatCode="0.00E+00">
                  <c:v>3.6268500952499998E-2</c:v>
                </c:pt>
                <c:pt idx="5815" formatCode="0.00E+00">
                  <c:v>3.6240609016599999E-2</c:v>
                </c:pt>
                <c:pt idx="5816" formatCode="0.00E+00">
                  <c:v>3.6212717080700001E-2</c:v>
                </c:pt>
                <c:pt idx="5817" formatCode="0.00E+00">
                  <c:v>3.6184825144800002E-2</c:v>
                </c:pt>
                <c:pt idx="5818" formatCode="0.00E+00">
                  <c:v>3.6156933208899997E-2</c:v>
                </c:pt>
                <c:pt idx="5819" formatCode="0.00E+00">
                  <c:v>3.6129041272999998E-2</c:v>
                </c:pt>
                <c:pt idx="5820" formatCode="0.00E+00">
                  <c:v>3.61011493371E-2</c:v>
                </c:pt>
                <c:pt idx="5821" formatCode="0.00E+00">
                  <c:v>3.6073257401200001E-2</c:v>
                </c:pt>
                <c:pt idx="5822" formatCode="0.00E+00">
                  <c:v>3.6045365465300003E-2</c:v>
                </c:pt>
                <c:pt idx="5823" formatCode="0.00E+00">
                  <c:v>3.6017473529399997E-2</c:v>
                </c:pt>
                <c:pt idx="5824" formatCode="0.00E+00">
                  <c:v>3.5989581593499999E-2</c:v>
                </c:pt>
                <c:pt idx="5825" formatCode="0.00E+00">
                  <c:v>3.59616896576E-2</c:v>
                </c:pt>
                <c:pt idx="5826" formatCode="0.00E+00">
                  <c:v>3.5933797721700002E-2</c:v>
                </c:pt>
                <c:pt idx="5827" formatCode="0.00E+00">
                  <c:v>3.5905905785800003E-2</c:v>
                </c:pt>
                <c:pt idx="5828" formatCode="0.00E+00">
                  <c:v>3.5878013849899998E-2</c:v>
                </c:pt>
                <c:pt idx="5829" formatCode="0.00E+00">
                  <c:v>3.5850121913900003E-2</c:v>
                </c:pt>
                <c:pt idx="5830" formatCode="0.00E+00">
                  <c:v>3.5822229977999998E-2</c:v>
                </c:pt>
                <c:pt idx="5831" formatCode="0.00E+00">
                  <c:v>3.5794338042099999E-2</c:v>
                </c:pt>
                <c:pt idx="5832" formatCode="0.00E+00">
                  <c:v>3.5766446106200001E-2</c:v>
                </c:pt>
                <c:pt idx="5833" formatCode="0.00E+00">
                  <c:v>3.5738554170300002E-2</c:v>
                </c:pt>
                <c:pt idx="5834" formatCode="0.00E+00">
                  <c:v>3.5710662234399997E-2</c:v>
                </c:pt>
                <c:pt idx="5835" formatCode="0.00E+00">
                  <c:v>3.5682770298499998E-2</c:v>
                </c:pt>
                <c:pt idx="5836" formatCode="0.00E+00">
                  <c:v>3.56548783626E-2</c:v>
                </c:pt>
                <c:pt idx="5837" formatCode="0.00E+00">
                  <c:v>3.5626986426700001E-2</c:v>
                </c:pt>
                <c:pt idx="5838" formatCode="0.00E+00">
                  <c:v>3.5599094490800003E-2</c:v>
                </c:pt>
                <c:pt idx="5839" formatCode="0.00E+00">
                  <c:v>3.5571202554899997E-2</c:v>
                </c:pt>
                <c:pt idx="5840" formatCode="0.00E+00">
                  <c:v>3.5542064657499997E-2</c:v>
                </c:pt>
                <c:pt idx="5841" formatCode="0.00E+00">
                  <c:v>3.5461664129000002E-2</c:v>
                </c:pt>
                <c:pt idx="5842" formatCode="0.00E+00">
                  <c:v>3.5381263600399997E-2</c:v>
                </c:pt>
                <c:pt idx="5843" formatCode="0.00E+00">
                  <c:v>3.5300863071900002E-2</c:v>
                </c:pt>
                <c:pt idx="5844" formatCode="0.00E+00">
                  <c:v>3.5220462543300003E-2</c:v>
                </c:pt>
                <c:pt idx="5845" formatCode="0.00E+00">
                  <c:v>3.5140062014699998E-2</c:v>
                </c:pt>
                <c:pt idx="5846" formatCode="0.00E+00">
                  <c:v>3.5059661486200003E-2</c:v>
                </c:pt>
                <c:pt idx="5847" formatCode="0.00E+00">
                  <c:v>3.4979260957599997E-2</c:v>
                </c:pt>
                <c:pt idx="5848" formatCode="0.00E+00">
                  <c:v>3.4898860429100002E-2</c:v>
                </c:pt>
                <c:pt idx="5849" formatCode="0.00E+00">
                  <c:v>3.4818459900499997E-2</c:v>
                </c:pt>
                <c:pt idx="5850" formatCode="0.00E+00">
                  <c:v>3.4738059371899999E-2</c:v>
                </c:pt>
                <c:pt idx="5851" formatCode="0.00E+00">
                  <c:v>3.4657658843399997E-2</c:v>
                </c:pt>
                <c:pt idx="5852" formatCode="0.00E+00">
                  <c:v>3.4577258314799998E-2</c:v>
                </c:pt>
                <c:pt idx="5853" formatCode="0.00E+00">
                  <c:v>3.4496857786300003E-2</c:v>
                </c:pt>
                <c:pt idx="5854" formatCode="0.00E+00">
                  <c:v>3.4416457257699998E-2</c:v>
                </c:pt>
                <c:pt idx="5855" formatCode="0.00E+00">
                  <c:v>3.4336056729099999E-2</c:v>
                </c:pt>
                <c:pt idx="5856" formatCode="0.00E+00">
                  <c:v>3.4255656200599997E-2</c:v>
                </c:pt>
                <c:pt idx="5857" formatCode="0.00E+00">
                  <c:v>3.4175255671999999E-2</c:v>
                </c:pt>
                <c:pt idx="5858" formatCode="0.00E+00">
                  <c:v>3.4094855143499997E-2</c:v>
                </c:pt>
                <c:pt idx="5859" formatCode="0.00E+00">
                  <c:v>3.4014454614899998E-2</c:v>
                </c:pt>
                <c:pt idx="5860" formatCode="0.00E+00">
                  <c:v>3.39340540863E-2</c:v>
                </c:pt>
                <c:pt idx="5861" formatCode="0.00E+00">
                  <c:v>3.3853653557799998E-2</c:v>
                </c:pt>
                <c:pt idx="5862" formatCode="0.00E+00">
                  <c:v>3.37732530292E-2</c:v>
                </c:pt>
                <c:pt idx="5863" formatCode="0.00E+00">
                  <c:v>3.3692852500699998E-2</c:v>
                </c:pt>
                <c:pt idx="5864" formatCode="0.00E+00">
                  <c:v>3.3706493663300002E-2</c:v>
                </c:pt>
                <c:pt idx="5865" formatCode="0.00E+00">
                  <c:v>3.3764796112999998E-2</c:v>
                </c:pt>
                <c:pt idx="5866" formatCode="0.00E+00">
                  <c:v>3.3823098562700001E-2</c:v>
                </c:pt>
                <c:pt idx="5867" formatCode="0.00E+00">
                  <c:v>3.38814010125E-2</c:v>
                </c:pt>
                <c:pt idx="5868" formatCode="0.00E+00">
                  <c:v>3.3939703462200002E-2</c:v>
                </c:pt>
                <c:pt idx="5869" formatCode="0.00E+00">
                  <c:v>3.3998005911899998E-2</c:v>
                </c:pt>
                <c:pt idx="5870" formatCode="0.00E+00">
                  <c:v>3.40563083616E-2</c:v>
                </c:pt>
                <c:pt idx="5871" formatCode="0.00E+00">
                  <c:v>3.4114610811300003E-2</c:v>
                </c:pt>
                <c:pt idx="5872" formatCode="0.00E+00">
                  <c:v>3.4172913260999999E-2</c:v>
                </c:pt>
                <c:pt idx="5873" formatCode="0.00E+00">
                  <c:v>3.4231215710799998E-2</c:v>
                </c:pt>
                <c:pt idx="5874" formatCode="0.00E+00">
                  <c:v>3.42895181605E-2</c:v>
                </c:pt>
                <c:pt idx="5875" formatCode="0.00E+00">
                  <c:v>3.4347820610200003E-2</c:v>
                </c:pt>
                <c:pt idx="5876" formatCode="0.00E+00">
                  <c:v>3.4406123059899998E-2</c:v>
                </c:pt>
                <c:pt idx="5877" formatCode="0.00E+00">
                  <c:v>3.4464425509600001E-2</c:v>
                </c:pt>
                <c:pt idx="5878" formatCode="0.00E+00">
                  <c:v>3.4522727959299997E-2</c:v>
                </c:pt>
                <c:pt idx="5879" formatCode="0.00E+00">
                  <c:v>3.4581030409100003E-2</c:v>
                </c:pt>
                <c:pt idx="5880" formatCode="0.00E+00">
                  <c:v>3.4639332858799998E-2</c:v>
                </c:pt>
                <c:pt idx="5881" formatCode="0.00E+00">
                  <c:v>3.4697635308500001E-2</c:v>
                </c:pt>
                <c:pt idx="5882" formatCode="0.00E+00">
                  <c:v>3.4755937758200003E-2</c:v>
                </c:pt>
                <c:pt idx="5883" formatCode="0.00E+00">
                  <c:v>3.4814240207899999E-2</c:v>
                </c:pt>
                <c:pt idx="5884" formatCode="0.00E+00">
                  <c:v>3.4872542657600002E-2</c:v>
                </c:pt>
                <c:pt idx="5885" formatCode="0.00E+00">
                  <c:v>3.4930845107400001E-2</c:v>
                </c:pt>
                <c:pt idx="5886" formatCode="0.00E+00">
                  <c:v>3.4989147557100003E-2</c:v>
                </c:pt>
                <c:pt idx="5887" formatCode="0.00E+00">
                  <c:v>3.5029528533800001E-2</c:v>
                </c:pt>
                <c:pt idx="5888" formatCode="0.00E+00">
                  <c:v>3.5056994442599999E-2</c:v>
                </c:pt>
                <c:pt idx="5889" formatCode="0.00E+00">
                  <c:v>3.5084460351500001E-2</c:v>
                </c:pt>
                <c:pt idx="5890" formatCode="0.00E+00">
                  <c:v>3.5111926260299998E-2</c:v>
                </c:pt>
                <c:pt idx="5891" formatCode="0.00E+00">
                  <c:v>3.51393921692E-2</c:v>
                </c:pt>
                <c:pt idx="5892" formatCode="0.00E+00">
                  <c:v>3.5166858078100001E-2</c:v>
                </c:pt>
                <c:pt idx="5893" formatCode="0.00E+00">
                  <c:v>3.5194323986899999E-2</c:v>
                </c:pt>
                <c:pt idx="5894" formatCode="0.00E+00">
                  <c:v>3.52217898958E-2</c:v>
                </c:pt>
                <c:pt idx="5895" formatCode="0.00E+00">
                  <c:v>3.5249255804599998E-2</c:v>
                </c:pt>
                <c:pt idx="5896" formatCode="0.00E+00">
                  <c:v>3.5276721713499999E-2</c:v>
                </c:pt>
                <c:pt idx="5897" formatCode="0.00E+00">
                  <c:v>3.53041876224E-2</c:v>
                </c:pt>
                <c:pt idx="5898" formatCode="0.00E+00">
                  <c:v>3.5331653531199998E-2</c:v>
                </c:pt>
                <c:pt idx="5899" formatCode="0.00E+00">
                  <c:v>3.5359119440099999E-2</c:v>
                </c:pt>
                <c:pt idx="5900" formatCode="0.00E+00">
                  <c:v>3.5386585348899997E-2</c:v>
                </c:pt>
                <c:pt idx="5901" formatCode="0.00E+00">
                  <c:v>3.5414051257799999E-2</c:v>
                </c:pt>
                <c:pt idx="5902" formatCode="0.00E+00">
                  <c:v>3.54415171667E-2</c:v>
                </c:pt>
                <c:pt idx="5903" formatCode="0.00E+00">
                  <c:v>3.5468983075499998E-2</c:v>
                </c:pt>
                <c:pt idx="5904" formatCode="0.00E+00">
                  <c:v>3.5496448984399999E-2</c:v>
                </c:pt>
                <c:pt idx="5905" formatCode="0.00E+00">
                  <c:v>3.5523914893199997E-2</c:v>
                </c:pt>
                <c:pt idx="5906" formatCode="0.00E+00">
                  <c:v>3.5551380802099998E-2</c:v>
                </c:pt>
                <c:pt idx="5907" formatCode="0.00E+00">
                  <c:v>3.5578846710900003E-2</c:v>
                </c:pt>
                <c:pt idx="5908" formatCode="0.00E+00">
                  <c:v>3.5606312619799997E-2</c:v>
                </c:pt>
                <c:pt idx="5909" formatCode="0.00E+00">
                  <c:v>3.5633778528699998E-2</c:v>
                </c:pt>
                <c:pt idx="5910" formatCode="0.00E+00">
                  <c:v>3.5661244437500003E-2</c:v>
                </c:pt>
                <c:pt idx="5911" formatCode="0.00E+00">
                  <c:v>3.5688710346399997E-2</c:v>
                </c:pt>
                <c:pt idx="5912" formatCode="0.00E+00">
                  <c:v>3.5716176255200002E-2</c:v>
                </c:pt>
                <c:pt idx="5913" formatCode="0.00E+00">
                  <c:v>3.5743642164099997E-2</c:v>
                </c:pt>
                <c:pt idx="5914" formatCode="0.00E+00">
                  <c:v>3.5771108072999998E-2</c:v>
                </c:pt>
                <c:pt idx="5915" formatCode="0.00E+00">
                  <c:v>3.5730830524000001E-2</c:v>
                </c:pt>
                <c:pt idx="5916" formatCode="0.00E+00">
                  <c:v>3.5684941114600001E-2</c:v>
                </c:pt>
                <c:pt idx="5917" formatCode="0.00E+00">
                  <c:v>3.5639051705200001E-2</c:v>
                </c:pt>
                <c:pt idx="5918" formatCode="0.00E+00">
                  <c:v>3.55931622958E-2</c:v>
                </c:pt>
                <c:pt idx="5919" formatCode="0.00E+00">
                  <c:v>3.55472728864E-2</c:v>
                </c:pt>
                <c:pt idx="5920" formatCode="0.00E+00">
                  <c:v>3.5501383476999999E-2</c:v>
                </c:pt>
                <c:pt idx="5921" formatCode="0.00E+00">
                  <c:v>3.5455494067599999E-2</c:v>
                </c:pt>
                <c:pt idx="5922" formatCode="0.00E+00">
                  <c:v>3.5409604658199999E-2</c:v>
                </c:pt>
                <c:pt idx="5923" formatCode="0.00E+00">
                  <c:v>3.5363715248799998E-2</c:v>
                </c:pt>
                <c:pt idx="5924" formatCode="0.00E+00">
                  <c:v>3.5317825839399998E-2</c:v>
                </c:pt>
                <c:pt idx="5925" formatCode="0.00E+00">
                  <c:v>3.5271936429999998E-2</c:v>
                </c:pt>
                <c:pt idx="5926" formatCode="0.00E+00">
                  <c:v>3.5226047020599997E-2</c:v>
                </c:pt>
                <c:pt idx="5927" formatCode="0.00E+00">
                  <c:v>3.5180157611199997E-2</c:v>
                </c:pt>
                <c:pt idx="5928" formatCode="0.00E+00">
                  <c:v>3.5134268201799997E-2</c:v>
                </c:pt>
                <c:pt idx="5929" formatCode="0.00E+00">
                  <c:v>3.5088378792400003E-2</c:v>
                </c:pt>
                <c:pt idx="5930" formatCode="0.00E+00">
                  <c:v>3.5042489383000003E-2</c:v>
                </c:pt>
                <c:pt idx="5931" formatCode="0.00E+00">
                  <c:v>3.4996599973600002E-2</c:v>
                </c:pt>
                <c:pt idx="5932" formatCode="0.00E+00">
                  <c:v>3.4950710564200002E-2</c:v>
                </c:pt>
                <c:pt idx="5933" formatCode="0.00E+00">
                  <c:v>3.4904821154800002E-2</c:v>
                </c:pt>
                <c:pt idx="5934" formatCode="0.00E+00">
                  <c:v>3.4858931745400001E-2</c:v>
                </c:pt>
                <c:pt idx="5935" formatCode="0.00E+00">
                  <c:v>3.4813042336000001E-2</c:v>
                </c:pt>
                <c:pt idx="5936" formatCode="0.00E+00">
                  <c:v>3.4767152926600001E-2</c:v>
                </c:pt>
                <c:pt idx="5937" formatCode="0.00E+00">
                  <c:v>3.4735743309399998E-2</c:v>
                </c:pt>
                <c:pt idx="5938" formatCode="0.00E+00">
                  <c:v>3.4709790122500001E-2</c:v>
                </c:pt>
                <c:pt idx="5939" formatCode="0.00E+00">
                  <c:v>3.4683836935600003E-2</c:v>
                </c:pt>
                <c:pt idx="5940" formatCode="0.00E+00">
                  <c:v>3.4657883748699998E-2</c:v>
                </c:pt>
                <c:pt idx="5941" formatCode="0.00E+00">
                  <c:v>3.4631930561899997E-2</c:v>
                </c:pt>
                <c:pt idx="5942" formatCode="0.00E+00">
                  <c:v>3.4605977374999999E-2</c:v>
                </c:pt>
                <c:pt idx="5943" formatCode="0.00E+00">
                  <c:v>3.4580024188100002E-2</c:v>
                </c:pt>
                <c:pt idx="5944" formatCode="0.00E+00">
                  <c:v>3.4554071001199997E-2</c:v>
                </c:pt>
                <c:pt idx="5945" formatCode="0.00E+00">
                  <c:v>3.4528117814299999E-2</c:v>
                </c:pt>
                <c:pt idx="5946" formatCode="0.00E+00">
                  <c:v>3.4502164627499998E-2</c:v>
                </c:pt>
                <c:pt idx="5947" formatCode="0.00E+00">
                  <c:v>3.4476211440600001E-2</c:v>
                </c:pt>
                <c:pt idx="5948" formatCode="0.00E+00">
                  <c:v>3.4450258253700003E-2</c:v>
                </c:pt>
                <c:pt idx="5949" formatCode="0.00E+00">
                  <c:v>3.4424305066799998E-2</c:v>
                </c:pt>
                <c:pt idx="5950" formatCode="0.00E+00">
                  <c:v>3.4398351879999997E-2</c:v>
                </c:pt>
                <c:pt idx="5951" formatCode="0.00E+00">
                  <c:v>3.4372398693099999E-2</c:v>
                </c:pt>
                <c:pt idx="5952" formatCode="0.00E+00">
                  <c:v>3.4346445506200002E-2</c:v>
                </c:pt>
                <c:pt idx="5953" formatCode="0.00E+00">
                  <c:v>3.4320492319299997E-2</c:v>
                </c:pt>
                <c:pt idx="5954" formatCode="0.00E+00">
                  <c:v>3.4294539132500003E-2</c:v>
                </c:pt>
                <c:pt idx="5955" formatCode="0.00E+00">
                  <c:v>3.4268585945599998E-2</c:v>
                </c:pt>
                <c:pt idx="5956" formatCode="0.00E+00">
                  <c:v>3.4242632758700001E-2</c:v>
                </c:pt>
                <c:pt idx="5957" formatCode="0.00E+00">
                  <c:v>3.4216679571800003E-2</c:v>
                </c:pt>
                <c:pt idx="5958" formatCode="0.00E+00">
                  <c:v>3.4190726385000002E-2</c:v>
                </c:pt>
                <c:pt idx="5959" formatCode="0.00E+00">
                  <c:v>3.4164773198099997E-2</c:v>
                </c:pt>
                <c:pt idx="5960" formatCode="0.00E+00">
                  <c:v>3.41388200112E-2</c:v>
                </c:pt>
                <c:pt idx="5961" formatCode="0.00E+00">
                  <c:v>3.4112866824300002E-2</c:v>
                </c:pt>
                <c:pt idx="5962" formatCode="0.00E+00">
                  <c:v>3.4086913637500001E-2</c:v>
                </c:pt>
                <c:pt idx="5963" formatCode="0.00E+00">
                  <c:v>3.4137321178899997E-2</c:v>
                </c:pt>
                <c:pt idx="5964" formatCode="0.00E+00">
                  <c:v>3.4292565753300003E-2</c:v>
                </c:pt>
                <c:pt idx="5965" formatCode="0.00E+00">
                  <c:v>3.4447810327799998E-2</c:v>
                </c:pt>
                <c:pt idx="5966" formatCode="0.00E+00">
                  <c:v>3.4603054902200003E-2</c:v>
                </c:pt>
                <c:pt idx="5967" formatCode="0.00E+00">
                  <c:v>3.4758299476600002E-2</c:v>
                </c:pt>
                <c:pt idx="5968" formatCode="0.00E+00">
                  <c:v>3.4913544051099997E-2</c:v>
                </c:pt>
                <c:pt idx="5969" formatCode="0.00E+00">
                  <c:v>3.5068788625500003E-2</c:v>
                </c:pt>
                <c:pt idx="5970" formatCode="0.00E+00">
                  <c:v>3.5224033199999998E-2</c:v>
                </c:pt>
                <c:pt idx="5971" formatCode="0.00E+00">
                  <c:v>3.5379277774400003E-2</c:v>
                </c:pt>
                <c:pt idx="5972" formatCode="0.00E+00">
                  <c:v>3.5534522348800002E-2</c:v>
                </c:pt>
                <c:pt idx="5973" formatCode="0.00E+00">
                  <c:v>3.5689766923299997E-2</c:v>
                </c:pt>
                <c:pt idx="5974" formatCode="0.00E+00">
                  <c:v>3.5845011497700002E-2</c:v>
                </c:pt>
                <c:pt idx="5975" formatCode="0.00E+00">
                  <c:v>3.6000256072100001E-2</c:v>
                </c:pt>
                <c:pt idx="5976" formatCode="0.00E+00">
                  <c:v>3.6155500646600003E-2</c:v>
                </c:pt>
                <c:pt idx="5977" formatCode="0.00E+00">
                  <c:v>3.6310745221000001E-2</c:v>
                </c:pt>
                <c:pt idx="5978" formatCode="0.00E+00">
                  <c:v>3.6465989795500003E-2</c:v>
                </c:pt>
                <c:pt idx="5979" formatCode="0.00E+00">
                  <c:v>3.6621234369900002E-2</c:v>
                </c:pt>
                <c:pt idx="5980" formatCode="0.00E+00">
                  <c:v>3.6776478944300001E-2</c:v>
                </c:pt>
                <c:pt idx="5981" formatCode="0.00E+00">
                  <c:v>3.6931723518800003E-2</c:v>
                </c:pt>
                <c:pt idx="5982" formatCode="0.00E+00">
                  <c:v>3.7086968093200001E-2</c:v>
                </c:pt>
                <c:pt idx="5983" formatCode="0.00E+00">
                  <c:v>3.72422126676E-2</c:v>
                </c:pt>
                <c:pt idx="5984" formatCode="0.00E+00">
                  <c:v>3.7397457242100002E-2</c:v>
                </c:pt>
                <c:pt idx="5985" formatCode="0.00E+00">
                  <c:v>3.75527018165E-2</c:v>
                </c:pt>
                <c:pt idx="5986" formatCode="0.00E+00">
                  <c:v>3.7707946391000002E-2</c:v>
                </c:pt>
                <c:pt idx="5987" formatCode="0.00E+00">
                  <c:v>3.7863190965400001E-2</c:v>
                </c:pt>
                <c:pt idx="5988" formatCode="0.00E+00">
                  <c:v>3.7906558476000003E-2</c:v>
                </c:pt>
                <c:pt idx="5989" formatCode="0.00E+00">
                  <c:v>3.7935406874899998E-2</c:v>
                </c:pt>
                <c:pt idx="5990" formatCode="0.00E+00">
                  <c:v>3.7964255273799999E-2</c:v>
                </c:pt>
                <c:pt idx="5991" formatCode="0.00E+00">
                  <c:v>3.79931036727E-2</c:v>
                </c:pt>
                <c:pt idx="5992" formatCode="0.00E+00">
                  <c:v>3.8021952071600001E-2</c:v>
                </c:pt>
                <c:pt idx="5993" formatCode="0.00E+00">
                  <c:v>3.8050800470500003E-2</c:v>
                </c:pt>
                <c:pt idx="5994" formatCode="0.00E+00">
                  <c:v>3.8079648869399997E-2</c:v>
                </c:pt>
                <c:pt idx="5995" formatCode="0.00E+00">
                  <c:v>3.8108497268299998E-2</c:v>
                </c:pt>
                <c:pt idx="5996" formatCode="0.00E+00">
                  <c:v>3.81373456672E-2</c:v>
                </c:pt>
                <c:pt idx="5997" formatCode="0.00E+00">
                  <c:v>3.8166194066100001E-2</c:v>
                </c:pt>
                <c:pt idx="5998" formatCode="0.00E+00">
                  <c:v>3.8195042465000002E-2</c:v>
                </c:pt>
                <c:pt idx="5999" formatCode="0.00E+00">
                  <c:v>3.8223890863899997E-2</c:v>
                </c:pt>
                <c:pt idx="6000" formatCode="0.00E+00">
                  <c:v>3.8252739262799998E-2</c:v>
                </c:pt>
                <c:pt idx="6001" formatCode="0.00E+00">
                  <c:v>3.8281587661699999E-2</c:v>
                </c:pt>
                <c:pt idx="6002" formatCode="0.00E+00">
                  <c:v>3.8310436060600001E-2</c:v>
                </c:pt>
                <c:pt idx="6003" formatCode="0.00E+00">
                  <c:v>3.8339284459500002E-2</c:v>
                </c:pt>
                <c:pt idx="6004" formatCode="0.00E+00">
                  <c:v>3.8368132858400003E-2</c:v>
                </c:pt>
                <c:pt idx="6005" formatCode="0.00E+00">
                  <c:v>3.8396981257299997E-2</c:v>
                </c:pt>
                <c:pt idx="6006" formatCode="0.00E+00">
                  <c:v>3.8425829656199999E-2</c:v>
                </c:pt>
                <c:pt idx="6007" formatCode="0.00E+00">
                  <c:v>3.84546780551E-2</c:v>
                </c:pt>
                <c:pt idx="6008" formatCode="0.00E+00">
                  <c:v>3.8483526454000001E-2</c:v>
                </c:pt>
                <c:pt idx="6009" formatCode="0.00E+00">
                  <c:v>3.8512374852900003E-2</c:v>
                </c:pt>
                <c:pt idx="6010" formatCode="0.00E+00">
                  <c:v>3.8541223251799997E-2</c:v>
                </c:pt>
                <c:pt idx="6011" formatCode="0.00E+00">
                  <c:v>3.8570071650699998E-2</c:v>
                </c:pt>
                <c:pt idx="6012" formatCode="0.00E+00">
                  <c:v>3.8644636820499997E-2</c:v>
                </c:pt>
                <c:pt idx="6013" formatCode="0.00E+00">
                  <c:v>3.8766561765900001E-2</c:v>
                </c:pt>
                <c:pt idx="6014" formatCode="0.00E+00">
                  <c:v>3.8888486711299998E-2</c:v>
                </c:pt>
                <c:pt idx="6015" formatCode="0.00E+00">
                  <c:v>3.9010411656700002E-2</c:v>
                </c:pt>
                <c:pt idx="6016" formatCode="0.00E+00">
                  <c:v>3.9132336602099999E-2</c:v>
                </c:pt>
                <c:pt idx="6017" formatCode="0.00E+00">
                  <c:v>3.9254261547500002E-2</c:v>
                </c:pt>
                <c:pt idx="6018" formatCode="0.00E+00">
                  <c:v>3.9376186492899999E-2</c:v>
                </c:pt>
                <c:pt idx="6019" formatCode="0.00E+00">
                  <c:v>3.9498111438300003E-2</c:v>
                </c:pt>
                <c:pt idx="6020" formatCode="0.00E+00">
                  <c:v>3.96200363837E-2</c:v>
                </c:pt>
                <c:pt idx="6021" formatCode="0.00E+00">
                  <c:v>3.9741961329100003E-2</c:v>
                </c:pt>
                <c:pt idx="6022" formatCode="0.00E+00">
                  <c:v>3.98638862745E-2</c:v>
                </c:pt>
                <c:pt idx="6023" formatCode="0.00E+00">
                  <c:v>3.9985811219899997E-2</c:v>
                </c:pt>
                <c:pt idx="6024" formatCode="0.00E+00">
                  <c:v>4.0107736165300001E-2</c:v>
                </c:pt>
                <c:pt idx="6025" formatCode="0.00E+00">
                  <c:v>4.0229661110699998E-2</c:v>
                </c:pt>
                <c:pt idx="6026" formatCode="0.00E+00">
                  <c:v>4.0351586055999998E-2</c:v>
                </c:pt>
                <c:pt idx="6027" formatCode="0.00E+00">
                  <c:v>4.0473511001400002E-2</c:v>
                </c:pt>
                <c:pt idx="6028" formatCode="0.00E+00">
                  <c:v>4.0595435946799999E-2</c:v>
                </c:pt>
                <c:pt idx="6029" formatCode="0.00E+00">
                  <c:v>4.0717360892200002E-2</c:v>
                </c:pt>
                <c:pt idx="6030" formatCode="0.00E+00">
                  <c:v>4.0839285837599999E-2</c:v>
                </c:pt>
                <c:pt idx="6031" formatCode="0.00E+00">
                  <c:v>4.0961210783000003E-2</c:v>
                </c:pt>
                <c:pt idx="6032" formatCode="0.00E+00">
                  <c:v>4.10831357284E-2</c:v>
                </c:pt>
                <c:pt idx="6033" formatCode="0.00E+00">
                  <c:v>4.1205060673799997E-2</c:v>
                </c:pt>
                <c:pt idx="6034" formatCode="0.00E+00">
                  <c:v>4.13269856192E-2</c:v>
                </c:pt>
                <c:pt idx="6035" formatCode="0.00E+00">
                  <c:v>4.1448910564599997E-2</c:v>
                </c:pt>
                <c:pt idx="6036" formatCode="0.00E+00">
                  <c:v>4.1570835510000001E-2</c:v>
                </c:pt>
                <c:pt idx="6037" formatCode="0.00E+00">
                  <c:v>4.1762293275099997E-2</c:v>
                </c:pt>
                <c:pt idx="6038" formatCode="0.00E+00">
                  <c:v>4.2010821246099998E-2</c:v>
                </c:pt>
                <c:pt idx="6039" formatCode="0.00E+00">
                  <c:v>4.2259349217200003E-2</c:v>
                </c:pt>
                <c:pt idx="6040" formatCode="0.00E+00">
                  <c:v>4.2507877188199997E-2</c:v>
                </c:pt>
                <c:pt idx="6041" formatCode="0.00E+00">
                  <c:v>4.2756405159199998E-2</c:v>
                </c:pt>
                <c:pt idx="6042" formatCode="0.00E+00">
                  <c:v>4.3004933130300002E-2</c:v>
                </c:pt>
                <c:pt idx="6043" formatCode="0.00E+00">
                  <c:v>4.3253461101300003E-2</c:v>
                </c:pt>
                <c:pt idx="6044" formatCode="0.00E+00">
                  <c:v>4.3501989072400001E-2</c:v>
                </c:pt>
                <c:pt idx="6045" formatCode="0.00E+00">
                  <c:v>4.3750517043400002E-2</c:v>
                </c:pt>
                <c:pt idx="6046" formatCode="0.00E+00">
                  <c:v>4.3999045014499999E-2</c:v>
                </c:pt>
                <c:pt idx="6047" formatCode="0.00E+00">
                  <c:v>4.42475729855E-2</c:v>
                </c:pt>
                <c:pt idx="6048" formatCode="0.00E+00">
                  <c:v>4.4496100956599997E-2</c:v>
                </c:pt>
                <c:pt idx="6049" formatCode="0.00E+00">
                  <c:v>4.4744628927599998E-2</c:v>
                </c:pt>
                <c:pt idx="6050" formatCode="0.00E+00">
                  <c:v>4.4993156898700003E-2</c:v>
                </c:pt>
                <c:pt idx="6051" formatCode="0.00E+00">
                  <c:v>4.5241684869699997E-2</c:v>
                </c:pt>
                <c:pt idx="6052" formatCode="0.00E+00">
                  <c:v>4.5490212840800001E-2</c:v>
                </c:pt>
                <c:pt idx="6053" formatCode="0.00E+00">
                  <c:v>4.5738740811800002E-2</c:v>
                </c:pt>
                <c:pt idx="6054" formatCode="0.00E+00">
                  <c:v>4.59872687829E-2</c:v>
                </c:pt>
                <c:pt idx="6055" formatCode="0.00E+00">
                  <c:v>4.6235796753900001E-2</c:v>
                </c:pt>
                <c:pt idx="6056" formatCode="0.00E+00">
                  <c:v>4.6484324724999998E-2</c:v>
                </c:pt>
                <c:pt idx="6057" formatCode="0.00E+00">
                  <c:v>4.6732852695999999E-2</c:v>
                </c:pt>
                <c:pt idx="6058" formatCode="0.00E+00">
                  <c:v>4.6981380667E-2</c:v>
                </c:pt>
                <c:pt idx="6059" formatCode="0.00E+00">
                  <c:v>4.7229908638099997E-2</c:v>
                </c:pt>
                <c:pt idx="6060" formatCode="0.00E+00">
                  <c:v>4.7478436609099998E-2</c:v>
                </c:pt>
                <c:pt idx="6061" formatCode="0.00E+00">
                  <c:v>4.7726964580200003E-2</c:v>
                </c:pt>
                <c:pt idx="6062" formatCode="0.00E+00">
                  <c:v>4.7975492551199997E-2</c:v>
                </c:pt>
                <c:pt idx="6063" formatCode="0.00E+00">
                  <c:v>4.8231768244299998E-2</c:v>
                </c:pt>
                <c:pt idx="6064" formatCode="0.00E+00">
                  <c:v>4.850144386E-2</c:v>
                </c:pt>
                <c:pt idx="6065" formatCode="0.00E+00">
                  <c:v>4.8771119475599999E-2</c:v>
                </c:pt>
                <c:pt idx="6066" formatCode="0.00E+00">
                  <c:v>4.90407950913E-2</c:v>
                </c:pt>
                <c:pt idx="6067" formatCode="0.00E+00">
                  <c:v>4.9310470707000002E-2</c:v>
                </c:pt>
                <c:pt idx="6068" formatCode="0.00E+00">
                  <c:v>4.9580146322600001E-2</c:v>
                </c:pt>
                <c:pt idx="6069" formatCode="0.00E+00">
                  <c:v>4.9849821938300003E-2</c:v>
                </c:pt>
                <c:pt idx="6070" formatCode="0.00E+00">
                  <c:v>5.0119497553900001E-2</c:v>
                </c:pt>
                <c:pt idx="6071" formatCode="0.00E+00">
                  <c:v>5.0389173169600003E-2</c:v>
                </c:pt>
                <c:pt idx="6072" formatCode="0.00E+00">
                  <c:v>5.0658848785200002E-2</c:v>
                </c:pt>
                <c:pt idx="6073" formatCode="0.00E+00">
                  <c:v>5.0928524400899997E-2</c:v>
                </c:pt>
                <c:pt idx="6074" formatCode="0.00E+00">
                  <c:v>5.1198200016599998E-2</c:v>
                </c:pt>
                <c:pt idx="6075" formatCode="0.00E+00">
                  <c:v>5.1467875632199997E-2</c:v>
                </c:pt>
                <c:pt idx="6076" formatCode="0.00E+00">
                  <c:v>5.1737551247899999E-2</c:v>
                </c:pt>
                <c:pt idx="6077" formatCode="0.00E+00">
                  <c:v>5.2007226863499997E-2</c:v>
                </c:pt>
                <c:pt idx="6078" formatCode="0.00E+00">
                  <c:v>5.2276902479199999E-2</c:v>
                </c:pt>
                <c:pt idx="6079" formatCode="0.00E+00">
                  <c:v>5.2546578094799998E-2</c:v>
                </c:pt>
                <c:pt idx="6080" formatCode="0.00E+00">
                  <c:v>5.28162537105E-2</c:v>
                </c:pt>
                <c:pt idx="6081" formatCode="0.00E+00">
                  <c:v>5.3085929326200001E-2</c:v>
                </c:pt>
                <c:pt idx="6082" formatCode="0.00E+00">
                  <c:v>5.33556049418E-2</c:v>
                </c:pt>
                <c:pt idx="6083" formatCode="0.00E+00">
                  <c:v>5.3625280557500002E-2</c:v>
                </c:pt>
                <c:pt idx="6084" formatCode="0.00E+00">
                  <c:v>5.38949561731E-2</c:v>
                </c:pt>
                <c:pt idx="6085" formatCode="0.00E+00">
                  <c:v>5.4164631788800002E-2</c:v>
                </c:pt>
                <c:pt idx="6086" formatCode="0.00E+00">
                  <c:v>5.4472443670600001E-2</c:v>
                </c:pt>
                <c:pt idx="6087" formatCode="0.00E+00">
                  <c:v>5.4973382026200002E-2</c:v>
                </c:pt>
                <c:pt idx="6088" formatCode="0.00E+00">
                  <c:v>5.5474320381800002E-2</c:v>
                </c:pt>
                <c:pt idx="6089" formatCode="0.00E+00">
                  <c:v>5.5975258737400002E-2</c:v>
                </c:pt>
                <c:pt idx="6090" formatCode="0.00E+00">
                  <c:v>5.6476197093099999E-2</c:v>
                </c:pt>
                <c:pt idx="6091" formatCode="0.00E+00">
                  <c:v>5.6977135448699999E-2</c:v>
                </c:pt>
                <c:pt idx="6092" formatCode="0.00E+00">
                  <c:v>5.7478073804299999E-2</c:v>
                </c:pt>
                <c:pt idx="6093" formatCode="0.00E+00">
                  <c:v>5.7979012159899999E-2</c:v>
                </c:pt>
                <c:pt idx="6094" formatCode="0.00E+00">
                  <c:v>5.84799505155E-2</c:v>
                </c:pt>
                <c:pt idx="6095" formatCode="0.00E+00">
                  <c:v>5.89808888711E-2</c:v>
                </c:pt>
                <c:pt idx="6096" formatCode="0.00E+00">
                  <c:v>5.94818272267E-2</c:v>
                </c:pt>
                <c:pt idx="6097" formatCode="0.00E+00">
                  <c:v>5.9982765582399997E-2</c:v>
                </c:pt>
                <c:pt idx="6098" formatCode="0.00E+00">
                  <c:v>6.0483703937999997E-2</c:v>
                </c:pt>
                <c:pt idx="6099" formatCode="0.00E+00">
                  <c:v>6.0984642293599997E-2</c:v>
                </c:pt>
                <c:pt idx="6100" formatCode="0.00E+00">
                  <c:v>6.1485580649199997E-2</c:v>
                </c:pt>
                <c:pt idx="6101" formatCode="0.00E+00">
                  <c:v>6.1986519004799998E-2</c:v>
                </c:pt>
                <c:pt idx="6102" formatCode="0.00E+00">
                  <c:v>6.2487457360399998E-2</c:v>
                </c:pt>
                <c:pt idx="6103" formatCode="0.00E+00">
                  <c:v>6.2988395716100001E-2</c:v>
                </c:pt>
                <c:pt idx="6104" formatCode="0.00E+00">
                  <c:v>6.3489334071700002E-2</c:v>
                </c:pt>
                <c:pt idx="6105" formatCode="0.00E+00">
                  <c:v>6.3990272427300002E-2</c:v>
                </c:pt>
                <c:pt idx="6106" formatCode="0.00E+00">
                  <c:v>6.4491210782900002E-2</c:v>
                </c:pt>
                <c:pt idx="6107" formatCode="0.00E+00">
                  <c:v>6.4992149138500002E-2</c:v>
                </c:pt>
                <c:pt idx="6108" formatCode="0.00E+00">
                  <c:v>6.5493087494100002E-2</c:v>
                </c:pt>
                <c:pt idx="6109" formatCode="0.00E+00">
                  <c:v>6.5994025849700003E-2</c:v>
                </c:pt>
                <c:pt idx="6110" formatCode="0.00E+00">
                  <c:v>6.6494964205400006E-2</c:v>
                </c:pt>
                <c:pt idx="6111" formatCode="0.00E+00">
                  <c:v>6.6995902561000006E-2</c:v>
                </c:pt>
                <c:pt idx="6112" formatCode="0.00E+00">
                  <c:v>6.7496840916600007E-2</c:v>
                </c:pt>
                <c:pt idx="6113" formatCode="0.00E+00">
                  <c:v>6.8066983666100006E-2</c:v>
                </c:pt>
                <c:pt idx="6114" formatCode="0.00E+00">
                  <c:v>6.8681419336699995E-2</c:v>
                </c:pt>
                <c:pt idx="6115" formatCode="0.00E+00">
                  <c:v>6.9295855007299997E-2</c:v>
                </c:pt>
                <c:pt idx="6116" formatCode="0.00E+00">
                  <c:v>6.99102906779E-2</c:v>
                </c:pt>
                <c:pt idx="6117" formatCode="0.00E+00">
                  <c:v>7.0524726348600006E-2</c:v>
                </c:pt>
                <c:pt idx="6118" formatCode="0.00E+00">
                  <c:v>7.1139162019199995E-2</c:v>
                </c:pt>
                <c:pt idx="6119" formatCode="0.00E+00">
                  <c:v>7.1753597689799997E-2</c:v>
                </c:pt>
                <c:pt idx="6120" formatCode="0.00E+00">
                  <c:v>7.23680333604E-2</c:v>
                </c:pt>
                <c:pt idx="6121" formatCode="0.00E+00">
                  <c:v>7.2982469031000002E-2</c:v>
                </c:pt>
                <c:pt idx="6122" formatCode="0.00E+00">
                  <c:v>7.3596904701600005E-2</c:v>
                </c:pt>
                <c:pt idx="6123" formatCode="0.00E+00">
                  <c:v>7.4211340372299997E-2</c:v>
                </c:pt>
                <c:pt idx="6124" formatCode="0.00E+00">
                  <c:v>7.48257760429E-2</c:v>
                </c:pt>
                <c:pt idx="6125" formatCode="0.00E+00">
                  <c:v>7.5440211713500002E-2</c:v>
                </c:pt>
                <c:pt idx="6126" formatCode="0.00E+00">
                  <c:v>7.6054647384100005E-2</c:v>
                </c:pt>
                <c:pt idx="6127" formatCode="0.00E+00">
                  <c:v>7.6669083054699994E-2</c:v>
                </c:pt>
                <c:pt idx="6128" formatCode="0.00E+00">
                  <c:v>7.7283518725299996E-2</c:v>
                </c:pt>
                <c:pt idx="6129" formatCode="0.00E+00">
                  <c:v>7.7897954396000002E-2</c:v>
                </c:pt>
                <c:pt idx="6130" formatCode="0.00E+00">
                  <c:v>7.8512390066600005E-2</c:v>
                </c:pt>
                <c:pt idx="6131" formatCode="0.00E+00">
                  <c:v>7.9126825737199993E-2</c:v>
                </c:pt>
                <c:pt idx="6132" formatCode="0.00E+00">
                  <c:v>7.9741261407799996E-2</c:v>
                </c:pt>
                <c:pt idx="6133" formatCode="0.00E+00">
                  <c:v>8.0355697078399999E-2</c:v>
                </c:pt>
                <c:pt idx="6134" formatCode="0.00E+00">
                  <c:v>8.0970132749000001E-2</c:v>
                </c:pt>
                <c:pt idx="6135" formatCode="0.00E+00">
                  <c:v>8.1584568419699993E-2</c:v>
                </c:pt>
                <c:pt idx="6136" formatCode="0.00E+00">
                  <c:v>8.2199004090299996E-2</c:v>
                </c:pt>
                <c:pt idx="6137" formatCode="0.00E+00">
                  <c:v>8.3008258901699994E-2</c:v>
                </c:pt>
                <c:pt idx="6138" formatCode="0.00E+00">
                  <c:v>8.3931712705200001E-2</c:v>
                </c:pt>
                <c:pt idx="6139" formatCode="0.00E+00">
                  <c:v>8.4855166508699995E-2</c:v>
                </c:pt>
                <c:pt idx="6140" formatCode="0.00E+00">
                  <c:v>8.5778620312200002E-2</c:v>
                </c:pt>
                <c:pt idx="6141" formatCode="0.00E+00">
                  <c:v>8.6702074115699995E-2</c:v>
                </c:pt>
                <c:pt idx="6142" formatCode="0.00E+00">
                  <c:v>8.7625527919099999E-2</c:v>
                </c:pt>
                <c:pt idx="6143" formatCode="0.00E+00">
                  <c:v>8.8548981722600006E-2</c:v>
                </c:pt>
                <c:pt idx="6144" formatCode="0.00E+00">
                  <c:v>8.94724355261E-2</c:v>
                </c:pt>
                <c:pt idx="6145" formatCode="0.00E+00">
                  <c:v>9.0395889329599993E-2</c:v>
                </c:pt>
                <c:pt idx="6146" formatCode="0.00E+00">
                  <c:v>9.1319343133100001E-2</c:v>
                </c:pt>
                <c:pt idx="6147" formatCode="0.00E+00">
                  <c:v>9.2242796936599994E-2</c:v>
                </c:pt>
                <c:pt idx="6148" formatCode="0.00E+00">
                  <c:v>9.3166250740100001E-2</c:v>
                </c:pt>
                <c:pt idx="6149" formatCode="0.00E+00">
                  <c:v>9.4089704543599995E-2</c:v>
                </c:pt>
                <c:pt idx="6150" formatCode="0.00E+00">
                  <c:v>9.5013158347100002E-2</c:v>
                </c:pt>
                <c:pt idx="6151" formatCode="0.00E+00">
                  <c:v>9.5936612150500006E-2</c:v>
                </c:pt>
                <c:pt idx="6152" formatCode="0.00E+00">
                  <c:v>9.6860065953999999E-2</c:v>
                </c:pt>
                <c:pt idx="6153" formatCode="0.00E+00">
                  <c:v>9.7783519757500006E-2</c:v>
                </c:pt>
                <c:pt idx="6154" formatCode="0.00E+00">
                  <c:v>9.8706973561E-2</c:v>
                </c:pt>
                <c:pt idx="6155" formatCode="0.00E+00">
                  <c:v>9.9630427364499993E-2</c:v>
                </c:pt>
                <c:pt idx="6156">
                  <c:v>0.100553881168</c:v>
                </c:pt>
                <c:pt idx="6157">
                  <c:v>0.101477334971</c:v>
                </c:pt>
                <c:pt idx="6158">
                  <c:v>0.102400788775</c:v>
                </c:pt>
                <c:pt idx="6159">
                  <c:v>0.10332424257800001</c:v>
                </c:pt>
                <c:pt idx="6160">
                  <c:v>0.104247696382</c:v>
                </c:pt>
                <c:pt idx="6161">
                  <c:v>0.10517115018500001</c:v>
                </c:pt>
                <c:pt idx="6162">
                  <c:v>0.106094603989</c:v>
                </c:pt>
                <c:pt idx="6163">
                  <c:v>0.107096329369</c:v>
                </c:pt>
                <c:pt idx="6164">
                  <c:v>0.10824551772300001</c:v>
                </c:pt>
                <c:pt idx="6165">
                  <c:v>0.109394706077</c:v>
                </c:pt>
                <c:pt idx="6166">
                  <c:v>0.110543894431</c:v>
                </c:pt>
                <c:pt idx="6167">
                  <c:v>0.111693082784</c:v>
                </c:pt>
                <c:pt idx="6168">
                  <c:v>0.11284227113799999</c:v>
                </c:pt>
                <c:pt idx="6169">
                  <c:v>0.113991459492</c:v>
                </c:pt>
                <c:pt idx="6170">
                  <c:v>0.115140647846</c:v>
                </c:pt>
                <c:pt idx="6171">
                  <c:v>0.1162898362</c:v>
                </c:pt>
                <c:pt idx="6172">
                  <c:v>0.117439024554</c:v>
                </c:pt>
                <c:pt idx="6173">
                  <c:v>0.11858821290800001</c:v>
                </c:pt>
                <c:pt idx="6174">
                  <c:v>0.11973740126100001</c:v>
                </c:pt>
                <c:pt idx="6175">
                  <c:v>0.120886589615</c:v>
                </c:pt>
                <c:pt idx="6176">
                  <c:v>0.122035777969</c:v>
                </c:pt>
                <c:pt idx="6177">
                  <c:v>0.12318496632299999</c:v>
                </c:pt>
                <c:pt idx="6178">
                  <c:v>0.124334154677</c:v>
                </c:pt>
                <c:pt idx="6179">
                  <c:v>0.12548334303100001</c:v>
                </c:pt>
                <c:pt idx="6180">
                  <c:v>0.12663253138399999</c:v>
                </c:pt>
                <c:pt idx="6181">
                  <c:v>0.12778171973800001</c:v>
                </c:pt>
                <c:pt idx="6182">
                  <c:v>0.128930908092</c:v>
                </c:pt>
                <c:pt idx="6183">
                  <c:v>0.13008009644599999</c:v>
                </c:pt>
                <c:pt idx="6184">
                  <c:v>0.13122928480000001</c:v>
                </c:pt>
                <c:pt idx="6185">
                  <c:v>0.132378473154</c:v>
                </c:pt>
                <c:pt idx="6186">
                  <c:v>0.133527661508</c:v>
                </c:pt>
                <c:pt idx="6187">
                  <c:v>0.13492151544700001</c:v>
                </c:pt>
                <c:pt idx="6188">
                  <c:v>0.13647917133199999</c:v>
                </c:pt>
                <c:pt idx="6189">
                  <c:v>0.138036827217</c:v>
                </c:pt>
                <c:pt idx="6190">
                  <c:v>0.13959448310200001</c:v>
                </c:pt>
                <c:pt idx="6191">
                  <c:v>0.141152138988</c:v>
                </c:pt>
                <c:pt idx="6192">
                  <c:v>0.14270979487300001</c:v>
                </c:pt>
                <c:pt idx="6193">
                  <c:v>0.14426745075799999</c:v>
                </c:pt>
                <c:pt idx="6194">
                  <c:v>0.145825106643</c:v>
                </c:pt>
                <c:pt idx="6195">
                  <c:v>0.14738276252800001</c:v>
                </c:pt>
                <c:pt idx="6196">
                  <c:v>0.14894041841299999</c:v>
                </c:pt>
                <c:pt idx="6197">
                  <c:v>0.150498074298</c:v>
                </c:pt>
                <c:pt idx="6198">
                  <c:v>0.15205573018400001</c:v>
                </c:pt>
                <c:pt idx="6199">
                  <c:v>0.15361338606899999</c:v>
                </c:pt>
                <c:pt idx="6200">
                  <c:v>0.155171041954</c:v>
                </c:pt>
                <c:pt idx="6201">
                  <c:v>0.15672869783900001</c:v>
                </c:pt>
                <c:pt idx="6202">
                  <c:v>0.15828635372399999</c:v>
                </c:pt>
                <c:pt idx="6203">
                  <c:v>0.159844009609</c:v>
                </c:pt>
                <c:pt idx="6204">
                  <c:v>0.16140166549400001</c:v>
                </c:pt>
                <c:pt idx="6205">
                  <c:v>0.16295932137999999</c:v>
                </c:pt>
                <c:pt idx="6206">
                  <c:v>0.164516977265</c:v>
                </c:pt>
                <c:pt idx="6207">
                  <c:v>0.16607463315000001</c:v>
                </c:pt>
                <c:pt idx="6208">
                  <c:v>0.16763228903499999</c:v>
                </c:pt>
                <c:pt idx="6209">
                  <c:v>0.16918994492</c:v>
                </c:pt>
                <c:pt idx="6210">
                  <c:v>0.17074760080500001</c:v>
                </c:pt>
                <c:pt idx="6211">
                  <c:v>0.17230525668999999</c:v>
                </c:pt>
                <c:pt idx="6212">
                  <c:v>0.174078464786</c:v>
                </c:pt>
                <c:pt idx="6213">
                  <c:v>0.17598209885400001</c:v>
                </c:pt>
                <c:pt idx="6214">
                  <c:v>0.177885732923</c:v>
                </c:pt>
                <c:pt idx="6215">
                  <c:v>0.17978936699100001</c:v>
                </c:pt>
                <c:pt idx="6216">
                  <c:v>0.18169300106</c:v>
                </c:pt>
                <c:pt idx="6217">
                  <c:v>0.18359663512800001</c:v>
                </c:pt>
                <c:pt idx="6218">
                  <c:v>0.185500269197</c:v>
                </c:pt>
                <c:pt idx="6219">
                  <c:v>0.18740390326600001</c:v>
                </c:pt>
                <c:pt idx="6220">
                  <c:v>0.18930753733399999</c:v>
                </c:pt>
                <c:pt idx="6221">
                  <c:v>0.19121117140300001</c:v>
                </c:pt>
                <c:pt idx="6222">
                  <c:v>0.19311480547099999</c:v>
                </c:pt>
                <c:pt idx="6223">
                  <c:v>0.19501843954</c:v>
                </c:pt>
                <c:pt idx="6224">
                  <c:v>0.19692207360799999</c:v>
                </c:pt>
                <c:pt idx="6225">
                  <c:v>0.198825707677</c:v>
                </c:pt>
                <c:pt idx="6226">
                  <c:v>0.20072934174599999</c:v>
                </c:pt>
                <c:pt idx="6227">
                  <c:v>0.202632975814</c:v>
                </c:pt>
                <c:pt idx="6228">
                  <c:v>0.20453660988299999</c:v>
                </c:pt>
                <c:pt idx="6229">
                  <c:v>0.206440243951</c:v>
                </c:pt>
                <c:pt idx="6230">
                  <c:v>0.20834387802000001</c:v>
                </c:pt>
                <c:pt idx="6231">
                  <c:v>0.21024751208799999</c:v>
                </c:pt>
                <c:pt idx="6232">
                  <c:v>0.21215114615700001</c:v>
                </c:pt>
                <c:pt idx="6233">
                  <c:v>0.214054780226</c:v>
                </c:pt>
                <c:pt idx="6234">
                  <c:v>0.21595841429400001</c:v>
                </c:pt>
                <c:pt idx="6235">
                  <c:v>0.21786204836299999</c:v>
                </c:pt>
                <c:pt idx="6236">
                  <c:v>0.219765682431</c:v>
                </c:pt>
                <c:pt idx="6237">
                  <c:v>0.22166931649999999</c:v>
                </c:pt>
                <c:pt idx="6238">
                  <c:v>0.223692156473</c:v>
                </c:pt>
                <c:pt idx="6239">
                  <c:v>0.22616326248499999</c:v>
                </c:pt>
                <c:pt idx="6240">
                  <c:v>0.228634368496</c:v>
                </c:pt>
                <c:pt idx="6241">
                  <c:v>0.23110547450800001</c:v>
                </c:pt>
                <c:pt idx="6242">
                  <c:v>0.23357658051999999</c:v>
                </c:pt>
                <c:pt idx="6243">
                  <c:v>0.236047686531</c:v>
                </c:pt>
                <c:pt idx="6244">
                  <c:v>0.23851879254300001</c:v>
                </c:pt>
                <c:pt idx="6245">
                  <c:v>0.240989898555</c:v>
                </c:pt>
                <c:pt idx="6246">
                  <c:v>0.24346100456600001</c:v>
                </c:pt>
                <c:pt idx="6247">
                  <c:v>0.24593211057799999</c:v>
                </c:pt>
                <c:pt idx="6248">
                  <c:v>0.24840321659</c:v>
                </c:pt>
                <c:pt idx="6249">
                  <c:v>0.25087432260100001</c:v>
                </c:pt>
                <c:pt idx="6250">
                  <c:v>0.25334542861300002</c:v>
                </c:pt>
                <c:pt idx="6251">
                  <c:v>0.25581653462499998</c:v>
                </c:pt>
                <c:pt idx="6252">
                  <c:v>0.25828764063600002</c:v>
                </c:pt>
                <c:pt idx="6253">
                  <c:v>0.26075874664799997</c:v>
                </c:pt>
                <c:pt idx="6254">
                  <c:v>0.26322985265999999</c:v>
                </c:pt>
                <c:pt idx="6255">
                  <c:v>0.26570095867100002</c:v>
                </c:pt>
                <c:pt idx="6256">
                  <c:v>0.26817206468299998</c:v>
                </c:pt>
                <c:pt idx="6257">
                  <c:v>0.27064317069400001</c:v>
                </c:pt>
                <c:pt idx="6258">
                  <c:v>0.27311427670600003</c:v>
                </c:pt>
                <c:pt idx="6259">
                  <c:v>0.27558538271799998</c:v>
                </c:pt>
                <c:pt idx="6260">
                  <c:v>0.27849174600999999</c:v>
                </c:pt>
                <c:pt idx="6261">
                  <c:v>0.28155458522900001</c:v>
                </c:pt>
                <c:pt idx="6262">
                  <c:v>0.284617424447</c:v>
                </c:pt>
                <c:pt idx="6263">
                  <c:v>0.28768026366499999</c:v>
                </c:pt>
                <c:pt idx="6264">
                  <c:v>0.29074310288400002</c:v>
                </c:pt>
                <c:pt idx="6265">
                  <c:v>0.29380594210200001</c:v>
                </c:pt>
                <c:pt idx="6266">
                  <c:v>0.29686878132</c:v>
                </c:pt>
                <c:pt idx="6267">
                  <c:v>0.29993162053900002</c:v>
                </c:pt>
                <c:pt idx="6268">
                  <c:v>0.30299445975700001</c:v>
                </c:pt>
                <c:pt idx="6269">
                  <c:v>0.306057298975</c:v>
                </c:pt>
                <c:pt idx="6270">
                  <c:v>0.30912013819400003</c:v>
                </c:pt>
                <c:pt idx="6271">
                  <c:v>0.31218297741200002</c:v>
                </c:pt>
                <c:pt idx="6272">
                  <c:v>0.31524581663099999</c:v>
                </c:pt>
                <c:pt idx="6273">
                  <c:v>0.31830865584899998</c:v>
                </c:pt>
                <c:pt idx="6274">
                  <c:v>0.32137149506700002</c:v>
                </c:pt>
                <c:pt idx="6275">
                  <c:v>0.32443433428599999</c:v>
                </c:pt>
                <c:pt idx="6276">
                  <c:v>0.32749717350399998</c:v>
                </c:pt>
                <c:pt idx="6277">
                  <c:v>0.33056001272199997</c:v>
                </c:pt>
                <c:pt idx="6278">
                  <c:v>0.333622851941</c:v>
                </c:pt>
                <c:pt idx="6279">
                  <c:v>0.33668569115899999</c:v>
                </c:pt>
                <c:pt idx="6280">
                  <c:v>0.33974853037699998</c:v>
                </c:pt>
                <c:pt idx="6281">
                  <c:v>0.342811369596</c:v>
                </c:pt>
                <c:pt idx="6282">
                  <c:v>0.34587420881399999</c:v>
                </c:pt>
                <c:pt idx="6283">
                  <c:v>0.34893704803199999</c:v>
                </c:pt>
                <c:pt idx="6284">
                  <c:v>0.35199988725100001</c:v>
                </c:pt>
                <c:pt idx="6285">
                  <c:v>0.355062726469</c:v>
                </c:pt>
                <c:pt idx="6286">
                  <c:v>0.35812556568699999</c:v>
                </c:pt>
                <c:pt idx="6287">
                  <c:v>0.36118840490600002</c:v>
                </c:pt>
                <c:pt idx="6288">
                  <c:v>0.36527440219000001</c:v>
                </c:pt>
                <c:pt idx="6289">
                  <c:v>0.36937987325999999</c:v>
                </c:pt>
                <c:pt idx="6290">
                  <c:v>0.37348534433000002</c:v>
                </c:pt>
                <c:pt idx="6291">
                  <c:v>0.3775908154</c:v>
                </c:pt>
                <c:pt idx="6292">
                  <c:v>0.38169628646999998</c:v>
                </c:pt>
                <c:pt idx="6293">
                  <c:v>0.38580175754000001</c:v>
                </c:pt>
                <c:pt idx="6294">
                  <c:v>0.38990722860999999</c:v>
                </c:pt>
                <c:pt idx="6295">
                  <c:v>0.394012699681</c:v>
                </c:pt>
                <c:pt idx="6296">
                  <c:v>0.39811817075099998</c:v>
                </c:pt>
                <c:pt idx="6297">
                  <c:v>0.40222364182100001</c:v>
                </c:pt>
                <c:pt idx="6298">
                  <c:v>0.40632911289099999</c:v>
                </c:pt>
                <c:pt idx="6299">
                  <c:v>0.41043458396100002</c:v>
                </c:pt>
                <c:pt idx="6300">
                  <c:v>0.414540055031</c:v>
                </c:pt>
                <c:pt idx="6301">
                  <c:v>0.41864552610099998</c:v>
                </c:pt>
                <c:pt idx="6302">
                  <c:v>0.42275099717100001</c:v>
                </c:pt>
                <c:pt idx="6303">
                  <c:v>0.42685646824099999</c:v>
                </c:pt>
                <c:pt idx="6304">
                  <c:v>0.430961939312</c:v>
                </c:pt>
                <c:pt idx="6305">
                  <c:v>0.43506741038199997</c:v>
                </c:pt>
                <c:pt idx="6306">
                  <c:v>0.43917288145200001</c:v>
                </c:pt>
                <c:pt idx="6307">
                  <c:v>0.44327835252199999</c:v>
                </c:pt>
                <c:pt idx="6308">
                  <c:v>0.44760214977399998</c:v>
                </c:pt>
                <c:pt idx="6309">
                  <c:v>0.45213205023699998</c:v>
                </c:pt>
                <c:pt idx="6310">
                  <c:v>0.45666195070100002</c:v>
                </c:pt>
                <c:pt idx="6311">
                  <c:v>0.46119185116400002</c:v>
                </c:pt>
                <c:pt idx="6312">
                  <c:v>0.465721751628</c:v>
                </c:pt>
                <c:pt idx="6313">
                  <c:v>0.47025165209100001</c:v>
                </c:pt>
                <c:pt idx="6314">
                  <c:v>0.47478155255499999</c:v>
                </c:pt>
                <c:pt idx="6315">
                  <c:v>0.47931145301799999</c:v>
                </c:pt>
                <c:pt idx="6316">
                  <c:v>0.48384135348200003</c:v>
                </c:pt>
                <c:pt idx="6317">
                  <c:v>0.48837125394499997</c:v>
                </c:pt>
                <c:pt idx="6318">
                  <c:v>0.49290115440900001</c:v>
                </c:pt>
                <c:pt idx="6319">
                  <c:v>0.49743105487200001</c:v>
                </c:pt>
                <c:pt idx="6320">
                  <c:v>0.50196095533600005</c:v>
                </c:pt>
                <c:pt idx="6321">
                  <c:v>0.50649085579899999</c:v>
                </c:pt>
                <c:pt idx="6322">
                  <c:v>0.51102075626300003</c:v>
                </c:pt>
                <c:pt idx="6323">
                  <c:v>0.51555065672599998</c:v>
                </c:pt>
                <c:pt idx="6324">
                  <c:v>0.52008055719000001</c:v>
                </c:pt>
                <c:pt idx="6325">
                  <c:v>0.52461045765299996</c:v>
                </c:pt>
                <c:pt idx="6326">
                  <c:v>0.529140358117</c:v>
                </c:pt>
                <c:pt idx="6327">
                  <c:v>0.53367025857999995</c:v>
                </c:pt>
                <c:pt idx="6328">
                  <c:v>0.53820015904399998</c:v>
                </c:pt>
                <c:pt idx="6329">
                  <c:v>0.54273005950700004</c:v>
                </c:pt>
                <c:pt idx="6330">
                  <c:v>0.54725995997099997</c:v>
                </c:pt>
                <c:pt idx="6331">
                  <c:v>0.55178986043400002</c:v>
                </c:pt>
                <c:pt idx="6332">
                  <c:v>0.55631976089799995</c:v>
                </c:pt>
                <c:pt idx="6333">
                  <c:v>0.56084966136100001</c:v>
                </c:pt>
                <c:pt idx="6334">
                  <c:v>0.56537956182500004</c:v>
                </c:pt>
                <c:pt idx="6335">
                  <c:v>0.56990946228799999</c:v>
                </c:pt>
                <c:pt idx="6336">
                  <c:v>0.57451645496199999</c:v>
                </c:pt>
                <c:pt idx="6337">
                  <c:v>0.58076501228999999</c:v>
                </c:pt>
                <c:pt idx="6338">
                  <c:v>0.58701356961700002</c:v>
                </c:pt>
                <c:pt idx="6339">
                  <c:v>0.59326212694500002</c:v>
                </c:pt>
                <c:pt idx="6340">
                  <c:v>0.59951068427300003</c:v>
                </c:pt>
                <c:pt idx="6341">
                  <c:v>0.60575924160000005</c:v>
                </c:pt>
                <c:pt idx="6342">
                  <c:v>0.61200779892799995</c:v>
                </c:pt>
                <c:pt idx="6343">
                  <c:v>0.61825635625599995</c:v>
                </c:pt>
                <c:pt idx="6344">
                  <c:v>0.62450491358399995</c:v>
                </c:pt>
                <c:pt idx="6345">
                  <c:v>0.63075347091099998</c:v>
                </c:pt>
                <c:pt idx="6346">
                  <c:v>0.63700202823899998</c:v>
                </c:pt>
                <c:pt idx="6347">
                  <c:v>0.64325058556699999</c:v>
                </c:pt>
                <c:pt idx="6348">
                  <c:v>0.64949914289400001</c:v>
                </c:pt>
                <c:pt idx="6349">
                  <c:v>0.65574770022200002</c:v>
                </c:pt>
                <c:pt idx="6350">
                  <c:v>0.66199625755000002</c:v>
                </c:pt>
                <c:pt idx="6351">
                  <c:v>0.66824481487800003</c:v>
                </c:pt>
                <c:pt idx="6352">
                  <c:v>0.67449337220500005</c:v>
                </c:pt>
                <c:pt idx="6353">
                  <c:v>0.68074192953299995</c:v>
                </c:pt>
                <c:pt idx="6354">
                  <c:v>0.68699048686099995</c:v>
                </c:pt>
                <c:pt idx="6355">
                  <c:v>0.69323904418799998</c:v>
                </c:pt>
                <c:pt idx="6356">
                  <c:v>0.69948760151599998</c:v>
                </c:pt>
                <c:pt idx="6357">
                  <c:v>0.70573615884399998</c:v>
                </c:pt>
                <c:pt idx="6358">
                  <c:v>0.71198471617199999</c:v>
                </c:pt>
                <c:pt idx="6359">
                  <c:v>0.71836438923900003</c:v>
                </c:pt>
                <c:pt idx="6360">
                  <c:v>0.72488467500499998</c:v>
                </c:pt>
                <c:pt idx="6361">
                  <c:v>0.73140496076999995</c:v>
                </c:pt>
                <c:pt idx="6362">
                  <c:v>0.73792524653500002</c:v>
                </c:pt>
                <c:pt idx="6363">
                  <c:v>0.74444553230099997</c:v>
                </c:pt>
                <c:pt idx="6364">
                  <c:v>0.75096581806600005</c:v>
                </c:pt>
                <c:pt idx="6365">
                  <c:v>0.75748610383100001</c:v>
                </c:pt>
                <c:pt idx="6366">
                  <c:v>0.76400638959699996</c:v>
                </c:pt>
                <c:pt idx="6367">
                  <c:v>0.77052667536200004</c:v>
                </c:pt>
                <c:pt idx="6368">
                  <c:v>0.777046961127</c:v>
                </c:pt>
                <c:pt idx="6369">
                  <c:v>0.78356724689299995</c:v>
                </c:pt>
                <c:pt idx="6370">
                  <c:v>0.79008753265800002</c:v>
                </c:pt>
                <c:pt idx="6371">
                  <c:v>0.79660781842299999</c:v>
                </c:pt>
                <c:pt idx="6372">
                  <c:v>0.80312810418900005</c:v>
                </c:pt>
                <c:pt idx="6373">
                  <c:v>0.80964838995400001</c:v>
                </c:pt>
                <c:pt idx="6374">
                  <c:v>0.81616867571899998</c:v>
                </c:pt>
                <c:pt idx="6375">
                  <c:v>0.82268896148500004</c:v>
                </c:pt>
                <c:pt idx="6376">
                  <c:v>0.82920924725</c:v>
                </c:pt>
                <c:pt idx="6377">
                  <c:v>0.83572953301499997</c:v>
                </c:pt>
                <c:pt idx="6378">
                  <c:v>0.84224981878100003</c:v>
                </c:pt>
                <c:pt idx="6379">
                  <c:v>0.84877010454599999</c:v>
                </c:pt>
                <c:pt idx="6380">
                  <c:v>0.85529039031099996</c:v>
                </c:pt>
                <c:pt idx="6381">
                  <c:v>0.86181067607700002</c:v>
                </c:pt>
                <c:pt idx="6382">
                  <c:v>0.86833096184199998</c:v>
                </c:pt>
                <c:pt idx="6383">
                  <c:v>0.87485124760699995</c:v>
                </c:pt>
                <c:pt idx="6384">
                  <c:v>0.88353847783999995</c:v>
                </c:pt>
                <c:pt idx="6385">
                  <c:v>0.89261804372300002</c:v>
                </c:pt>
                <c:pt idx="6386">
                  <c:v>0.90169760960500001</c:v>
                </c:pt>
                <c:pt idx="6387">
                  <c:v>0.91077717548699999</c:v>
                </c:pt>
                <c:pt idx="6388">
                  <c:v>0.91985674136999995</c:v>
                </c:pt>
                <c:pt idx="6389">
                  <c:v>0.92893630725200005</c:v>
                </c:pt>
                <c:pt idx="6390">
                  <c:v>0.93801587313500001</c:v>
                </c:pt>
                <c:pt idx="6391">
                  <c:v>0.947095439017</c:v>
                </c:pt>
                <c:pt idx="6392">
                  <c:v>0.95617500489999996</c:v>
                </c:pt>
                <c:pt idx="6393">
                  <c:v>0.96525457078200005</c:v>
                </c:pt>
                <c:pt idx="6394">
                  <c:v>0.97433413666500002</c:v>
                </c:pt>
                <c:pt idx="6395">
                  <c:v>0.983413702547</c:v>
                </c:pt>
                <c:pt idx="6396">
                  <c:v>0.99249326842999996</c:v>
                </c:pt>
                <c:pt idx="6397">
                  <c:v>1.0015728343100001</c:v>
                </c:pt>
                <c:pt idx="6398">
                  <c:v>1.0106524001899999</c:v>
                </c:pt>
                <c:pt idx="6399">
                  <c:v>1.0197319660799999</c:v>
                </c:pt>
                <c:pt idx="6400">
                  <c:v>1.02881153196</c:v>
                </c:pt>
                <c:pt idx="6401">
                  <c:v>1.03789109784</c:v>
                </c:pt>
                <c:pt idx="6402">
                  <c:v>1.04697066372</c:v>
                </c:pt>
                <c:pt idx="6403">
                  <c:v>1.0560502296100001</c:v>
                </c:pt>
                <c:pt idx="6404">
                  <c:v>1.0651297954900001</c:v>
                </c:pt>
                <c:pt idx="6405">
                  <c:v>1.0742093613699999</c:v>
                </c:pt>
                <c:pt idx="6406">
                  <c:v>1.0832889272499999</c:v>
                </c:pt>
                <c:pt idx="6407">
                  <c:v>1.09236849314</c:v>
                </c:pt>
                <c:pt idx="6408">
                  <c:v>1.10144805902</c:v>
                </c:pt>
                <c:pt idx="6409">
                  <c:v>1.1105276249</c:v>
                </c:pt>
                <c:pt idx="6410">
                  <c:v>1.11960719078</c:v>
                </c:pt>
                <c:pt idx="6411">
                  <c:v>1.12869248026</c:v>
                </c:pt>
                <c:pt idx="6412">
                  <c:v>1.1377811627500001</c:v>
                </c:pt>
                <c:pt idx="6413">
                  <c:v>1.1468698452299999</c:v>
                </c:pt>
                <c:pt idx="6414">
                  <c:v>1.15595852771</c:v>
                </c:pt>
                <c:pt idx="6415">
                  <c:v>1.1650472102</c:v>
                </c:pt>
                <c:pt idx="6416">
                  <c:v>1.1741358926800001</c:v>
                </c:pt>
                <c:pt idx="6417">
                  <c:v>1.1832245751599999</c:v>
                </c:pt>
                <c:pt idx="6418">
                  <c:v>1.19231325764</c:v>
                </c:pt>
                <c:pt idx="6419">
                  <c:v>1.20140194013</c:v>
                </c:pt>
                <c:pt idx="6420">
                  <c:v>1.2104906226100001</c:v>
                </c:pt>
                <c:pt idx="6421">
                  <c:v>1.2195793050899999</c:v>
                </c:pt>
                <c:pt idx="6422">
                  <c:v>1.22866798757</c:v>
                </c:pt>
                <c:pt idx="6423">
                  <c:v>1.23775667006</c:v>
                </c:pt>
                <c:pt idx="6424">
                  <c:v>1.2468453525400001</c:v>
                </c:pt>
                <c:pt idx="6425">
                  <c:v>1.2559340350199999</c:v>
                </c:pt>
                <c:pt idx="6426">
                  <c:v>1.2650227175099999</c:v>
                </c:pt>
                <c:pt idx="6427">
                  <c:v>1.27411139999</c:v>
                </c:pt>
                <c:pt idx="6428">
                  <c:v>1.2832000824700001</c:v>
                </c:pt>
                <c:pt idx="6429">
                  <c:v>1.2922887649499999</c:v>
                </c:pt>
                <c:pt idx="6430">
                  <c:v>1.3013774474399999</c:v>
                </c:pt>
                <c:pt idx="6431">
                  <c:v>1.31046612992</c:v>
                </c:pt>
                <c:pt idx="6432">
                  <c:v>1.3195548124000001</c:v>
                </c:pt>
                <c:pt idx="6433">
                  <c:v>1.3286434948800001</c:v>
                </c:pt>
                <c:pt idx="6434">
                  <c:v>1.33931220084</c:v>
                </c:pt>
                <c:pt idx="6435">
                  <c:v>1.35183466626</c:v>
                </c:pt>
                <c:pt idx="6436">
                  <c:v>1.3643571316700001</c:v>
                </c:pt>
                <c:pt idx="6437">
                  <c:v>1.3768795970900001</c:v>
                </c:pt>
                <c:pt idx="6438">
                  <c:v>1.3894020625000001</c:v>
                </c:pt>
                <c:pt idx="6439">
                  <c:v>1.4019245279200001</c:v>
                </c:pt>
                <c:pt idx="6440">
                  <c:v>1.4144469933299999</c:v>
                </c:pt>
                <c:pt idx="6441">
                  <c:v>1.4269694587499999</c:v>
                </c:pt>
                <c:pt idx="6442">
                  <c:v>1.4394919241599999</c:v>
                </c:pt>
                <c:pt idx="6443">
                  <c:v>1.45201438958</c:v>
                </c:pt>
                <c:pt idx="6444">
                  <c:v>1.464536855</c:v>
                </c:pt>
                <c:pt idx="6445">
                  <c:v>1.47705932041</c:v>
                </c:pt>
                <c:pt idx="6446">
                  <c:v>1.48958178583</c:v>
                </c:pt>
                <c:pt idx="6447">
                  <c:v>1.50210425124</c:v>
                </c:pt>
                <c:pt idx="6448">
                  <c:v>1.51462671666</c:v>
                </c:pt>
                <c:pt idx="6449">
                  <c:v>1.5271491820700001</c:v>
                </c:pt>
                <c:pt idx="6450">
                  <c:v>1.5396716474900001</c:v>
                </c:pt>
                <c:pt idx="6451">
                  <c:v>1.5521941129100001</c:v>
                </c:pt>
                <c:pt idx="6452">
                  <c:v>1.5647165783200001</c:v>
                </c:pt>
                <c:pt idx="6453">
                  <c:v>1.5772390437399999</c:v>
                </c:pt>
                <c:pt idx="6454">
                  <c:v>1.5897615091499999</c:v>
                </c:pt>
                <c:pt idx="6455">
                  <c:v>1.6022839745699999</c:v>
                </c:pt>
                <c:pt idx="6456">
                  <c:v>1.61480643998</c:v>
                </c:pt>
                <c:pt idx="6457">
                  <c:v>1.6273289054</c:v>
                </c:pt>
                <c:pt idx="6458">
                  <c:v>1.63985137081</c:v>
                </c:pt>
                <c:pt idx="6459">
                  <c:v>1.65237383623</c:v>
                </c:pt>
                <c:pt idx="6460">
                  <c:v>1.66507885587</c:v>
                </c:pt>
                <c:pt idx="6461">
                  <c:v>1.6781882593799999</c:v>
                </c:pt>
                <c:pt idx="6462">
                  <c:v>1.6912976628900001</c:v>
                </c:pt>
                <c:pt idx="6463">
                  <c:v>1.7044070663999999</c:v>
                </c:pt>
                <c:pt idx="6464">
                  <c:v>1.7175164699100001</c:v>
                </c:pt>
                <c:pt idx="6465">
                  <c:v>1.73062587342</c:v>
                </c:pt>
                <c:pt idx="6466">
                  <c:v>1.7437352769300001</c:v>
                </c:pt>
                <c:pt idx="6467">
                  <c:v>1.75684468045</c:v>
                </c:pt>
                <c:pt idx="6468">
                  <c:v>1.7699540839600001</c:v>
                </c:pt>
                <c:pt idx="6469">
                  <c:v>1.78306348747</c:v>
                </c:pt>
                <c:pt idx="6470">
                  <c:v>1.7961728909800001</c:v>
                </c:pt>
                <c:pt idx="6471">
                  <c:v>1.80928229449</c:v>
                </c:pt>
                <c:pt idx="6472">
                  <c:v>1.8223916979999999</c:v>
                </c:pt>
                <c:pt idx="6473">
                  <c:v>1.83550110151</c:v>
                </c:pt>
                <c:pt idx="6474">
                  <c:v>1.8486105050199999</c:v>
                </c:pt>
                <c:pt idx="6475">
                  <c:v>1.86171990853</c:v>
                </c:pt>
                <c:pt idx="6476">
                  <c:v>1.8748293120399999</c:v>
                </c:pt>
                <c:pt idx="6477">
                  <c:v>1.88793871556</c:v>
                </c:pt>
                <c:pt idx="6478">
                  <c:v>1.9010481190699999</c:v>
                </c:pt>
                <c:pt idx="6479">
                  <c:v>1.91415752258</c:v>
                </c:pt>
                <c:pt idx="6480">
                  <c:v>1.9272669260899999</c:v>
                </c:pt>
                <c:pt idx="6481">
                  <c:v>1.9403763296000001</c:v>
                </c:pt>
                <c:pt idx="6482">
                  <c:v>1.95348573311</c:v>
                </c:pt>
                <c:pt idx="6483">
                  <c:v>1.9665951366200001</c:v>
                </c:pt>
                <c:pt idx="6484">
                  <c:v>1.97970454013</c:v>
                </c:pt>
                <c:pt idx="6485">
                  <c:v>1.99382464089</c:v>
                </c:pt>
                <c:pt idx="6486">
                  <c:v>2.0110024443499999</c:v>
                </c:pt>
                <c:pt idx="6487">
                  <c:v>2.0281802478199999</c:v>
                </c:pt>
                <c:pt idx="6488">
                  <c:v>2.04535805128</c:v>
                </c:pt>
                <c:pt idx="6489">
                  <c:v>2.0625358547400001</c:v>
                </c:pt>
                <c:pt idx="6490">
                  <c:v>2.0797136582000002</c:v>
                </c:pt>
                <c:pt idx="6491">
                  <c:v>2.0968914616599998</c:v>
                </c:pt>
                <c:pt idx="6492">
                  <c:v>2.1140692651299999</c:v>
                </c:pt>
                <c:pt idx="6493">
                  <c:v>2.13124706859</c:v>
                </c:pt>
                <c:pt idx="6494">
                  <c:v>2.1484248720500001</c:v>
                </c:pt>
                <c:pt idx="6495">
                  <c:v>2.1656026755100002</c:v>
                </c:pt>
                <c:pt idx="6496">
                  <c:v>2.1827804789699998</c:v>
                </c:pt>
                <c:pt idx="6497">
                  <c:v>2.1999582824299999</c:v>
                </c:pt>
                <c:pt idx="6498">
                  <c:v>2.2171360859</c:v>
                </c:pt>
                <c:pt idx="6499">
                  <c:v>2.2343138893600001</c:v>
                </c:pt>
                <c:pt idx="6500">
                  <c:v>2.2514916928200002</c:v>
                </c:pt>
                <c:pt idx="6501">
                  <c:v>2.2686694962799998</c:v>
                </c:pt>
                <c:pt idx="6502">
                  <c:v>2.2858472997399999</c:v>
                </c:pt>
                <c:pt idx="6503">
                  <c:v>2.30302510321</c:v>
                </c:pt>
                <c:pt idx="6504">
                  <c:v>2.3202029066700001</c:v>
                </c:pt>
                <c:pt idx="6505">
                  <c:v>2.3373807101300001</c:v>
                </c:pt>
                <c:pt idx="6506">
                  <c:v>2.3545585135899998</c:v>
                </c:pt>
                <c:pt idx="6507">
                  <c:v>2.3717363170499999</c:v>
                </c:pt>
                <c:pt idx="6508">
                  <c:v>2.38891412052</c:v>
                </c:pt>
                <c:pt idx="6509">
                  <c:v>2.40609192398</c:v>
                </c:pt>
                <c:pt idx="6510">
                  <c:v>2.4237874059300002</c:v>
                </c:pt>
                <c:pt idx="6511">
                  <c:v>2.44167666848</c:v>
                </c:pt>
                <c:pt idx="6512">
                  <c:v>2.4595659310300002</c:v>
                </c:pt>
                <c:pt idx="6513">
                  <c:v>2.47745519359</c:v>
                </c:pt>
                <c:pt idx="6514">
                  <c:v>2.4953444561399998</c:v>
                </c:pt>
                <c:pt idx="6515">
                  <c:v>2.51323371869</c:v>
                </c:pt>
                <c:pt idx="6516">
                  <c:v>2.5311229812399998</c:v>
                </c:pt>
                <c:pt idx="6517">
                  <c:v>2.5490122438</c:v>
                </c:pt>
                <c:pt idx="6518">
                  <c:v>2.5669015063499998</c:v>
                </c:pt>
                <c:pt idx="6519">
                  <c:v>2.5847907689</c:v>
                </c:pt>
                <c:pt idx="6520">
                  <c:v>2.6026800314599998</c:v>
                </c:pt>
                <c:pt idx="6521">
                  <c:v>2.62056929401</c:v>
                </c:pt>
                <c:pt idx="6522">
                  <c:v>2.6384585565599998</c:v>
                </c:pt>
                <c:pt idx="6523">
                  <c:v>2.6563478191100001</c:v>
                </c:pt>
                <c:pt idx="6524">
                  <c:v>2.6742370816699998</c:v>
                </c:pt>
                <c:pt idx="6525">
                  <c:v>2.6921263442200001</c:v>
                </c:pt>
                <c:pt idx="6526">
                  <c:v>2.7100156067699999</c:v>
                </c:pt>
                <c:pt idx="6527">
                  <c:v>2.7279048693300001</c:v>
                </c:pt>
                <c:pt idx="6528">
                  <c:v>2.7457941318799999</c:v>
                </c:pt>
                <c:pt idx="6529">
                  <c:v>2.7636833944300001</c:v>
                </c:pt>
                <c:pt idx="6530">
                  <c:v>2.7815726569899999</c:v>
                </c:pt>
                <c:pt idx="6531">
                  <c:v>2.7994619195400001</c:v>
                </c:pt>
                <c:pt idx="6532">
                  <c:v>2.8173511820899999</c:v>
                </c:pt>
                <c:pt idx="6533">
                  <c:v>2.8352404446400001</c:v>
                </c:pt>
                <c:pt idx="6534">
                  <c:v>2.8531297071999999</c:v>
                </c:pt>
                <c:pt idx="6535">
                  <c:v>2.87197970757</c:v>
                </c:pt>
                <c:pt idx="6536">
                  <c:v>2.8946704744699998</c:v>
                </c:pt>
                <c:pt idx="6537">
                  <c:v>2.9173612413700001</c:v>
                </c:pt>
                <c:pt idx="6538">
                  <c:v>2.9400520082699999</c:v>
                </c:pt>
                <c:pt idx="6539">
                  <c:v>2.9627427751700002</c:v>
                </c:pt>
                <c:pt idx="6540">
                  <c:v>2.98543354207</c:v>
                </c:pt>
                <c:pt idx="6541">
                  <c:v>3.0081243089699998</c:v>
                </c:pt>
                <c:pt idx="6542">
                  <c:v>3.0308150758700001</c:v>
                </c:pt>
                <c:pt idx="6543">
                  <c:v>3.0535058427699999</c:v>
                </c:pt>
                <c:pt idx="6544">
                  <c:v>3.0761966096800002</c:v>
                </c:pt>
                <c:pt idx="6545">
                  <c:v>3.09888737658</c:v>
                </c:pt>
                <c:pt idx="6546">
                  <c:v>3.1215781434799998</c:v>
                </c:pt>
                <c:pt idx="6547">
                  <c:v>3.1442689103800001</c:v>
                </c:pt>
                <c:pt idx="6548">
                  <c:v>3.1669596772799999</c:v>
                </c:pt>
                <c:pt idx="6549">
                  <c:v>3.1896504441800002</c:v>
                </c:pt>
                <c:pt idx="6550">
                  <c:v>3.21234121108</c:v>
                </c:pt>
                <c:pt idx="6551">
                  <c:v>3.2350319779799999</c:v>
                </c:pt>
                <c:pt idx="6552">
                  <c:v>3.2577227448800001</c:v>
                </c:pt>
                <c:pt idx="6553">
                  <c:v>3.28041351178</c:v>
                </c:pt>
                <c:pt idx="6554">
                  <c:v>3.3031042786799998</c:v>
                </c:pt>
                <c:pt idx="6555">
                  <c:v>3.3257950455800001</c:v>
                </c:pt>
                <c:pt idx="6556">
                  <c:v>3.3484858124799999</c:v>
                </c:pt>
                <c:pt idx="6557">
                  <c:v>3.3711765793800001</c:v>
                </c:pt>
                <c:pt idx="6558">
                  <c:v>3.39386734628</c:v>
                </c:pt>
                <c:pt idx="6559">
                  <c:v>3.4165581131799998</c:v>
                </c:pt>
                <c:pt idx="6560">
                  <c:v>3.4392488800800001</c:v>
                </c:pt>
                <c:pt idx="6561">
                  <c:v>3.4619396469799999</c:v>
                </c:pt>
                <c:pt idx="6562">
                  <c:v>3.4846295486500001</c:v>
                </c:pt>
                <c:pt idx="6563">
                  <c:v>3.50731929641</c:v>
                </c:pt>
                <c:pt idx="6564">
                  <c:v>3.5300090441699998</c:v>
                </c:pt>
                <c:pt idx="6565">
                  <c:v>3.5526987919300002</c:v>
                </c:pt>
                <c:pt idx="6566">
                  <c:v>3.57538853969</c:v>
                </c:pt>
                <c:pt idx="6567">
                  <c:v>3.5980782874499999</c:v>
                </c:pt>
                <c:pt idx="6568">
                  <c:v>3.6207680352099998</c:v>
                </c:pt>
                <c:pt idx="6569">
                  <c:v>3.6434577829700001</c:v>
                </c:pt>
                <c:pt idx="6570">
                  <c:v>3.66614753073</c:v>
                </c:pt>
                <c:pt idx="6571">
                  <c:v>3.6888372784899999</c:v>
                </c:pt>
                <c:pt idx="6572">
                  <c:v>3.7115270262500002</c:v>
                </c:pt>
                <c:pt idx="6573">
                  <c:v>3.7342167740100001</c:v>
                </c:pt>
                <c:pt idx="6574">
                  <c:v>3.75690652177</c:v>
                </c:pt>
                <c:pt idx="6575">
                  <c:v>3.7795962695299998</c:v>
                </c:pt>
                <c:pt idx="6576">
                  <c:v>3.8022860172900002</c:v>
                </c:pt>
                <c:pt idx="6577">
                  <c:v>3.82497576505</c:v>
                </c:pt>
                <c:pt idx="6578">
                  <c:v>3.8476655128099999</c:v>
                </c:pt>
                <c:pt idx="6579">
                  <c:v>3.8703552605699998</c:v>
                </c:pt>
                <c:pt idx="6580">
                  <c:v>3.8930450083300001</c:v>
                </c:pt>
                <c:pt idx="6581">
                  <c:v>3.91573475609</c:v>
                </c:pt>
                <c:pt idx="6582">
                  <c:v>3.9384245038499999</c:v>
                </c:pt>
                <c:pt idx="6583">
                  <c:v>3.9611142516100002</c:v>
                </c:pt>
                <c:pt idx="6584">
                  <c:v>3.9838039993700001</c:v>
                </c:pt>
                <c:pt idx="6585">
                  <c:v>4.0064937471300004</c:v>
                </c:pt>
                <c:pt idx="6586">
                  <c:v>4.0321156065899997</c:v>
                </c:pt>
                <c:pt idx="6587">
                  <c:v>4.0613019014400003</c:v>
                </c:pt>
                <c:pt idx="6588">
                  <c:v>4.0904881962799999</c:v>
                </c:pt>
                <c:pt idx="6589">
                  <c:v>4.1196744911299996</c:v>
                </c:pt>
                <c:pt idx="6590">
                  <c:v>4.1488607859800002</c:v>
                </c:pt>
                <c:pt idx="6591">
                  <c:v>4.1780470808299999</c:v>
                </c:pt>
                <c:pt idx="6592">
                  <c:v>4.2072333756800004</c:v>
                </c:pt>
                <c:pt idx="6593">
                  <c:v>4.2364196705300001</c:v>
                </c:pt>
                <c:pt idx="6594">
                  <c:v>4.2656059653799998</c:v>
                </c:pt>
                <c:pt idx="6595">
                  <c:v>4.2947922602300004</c:v>
                </c:pt>
                <c:pt idx="6596">
                  <c:v>4.3239785550800001</c:v>
                </c:pt>
                <c:pt idx="6597">
                  <c:v>4.3531648499299997</c:v>
                </c:pt>
                <c:pt idx="6598">
                  <c:v>4.3823511447800003</c:v>
                </c:pt>
                <c:pt idx="6599">
                  <c:v>4.41153743963</c:v>
                </c:pt>
                <c:pt idx="6600">
                  <c:v>4.4407237344799997</c:v>
                </c:pt>
                <c:pt idx="6601">
                  <c:v>4.4699100293300003</c:v>
                </c:pt>
                <c:pt idx="6602">
                  <c:v>4.4990963241799999</c:v>
                </c:pt>
                <c:pt idx="6603">
                  <c:v>4.5282826190299996</c:v>
                </c:pt>
                <c:pt idx="6604">
                  <c:v>4.5574689138800002</c:v>
                </c:pt>
                <c:pt idx="6605">
                  <c:v>4.5866552087299999</c:v>
                </c:pt>
                <c:pt idx="6606">
                  <c:v>4.6158415035799996</c:v>
                </c:pt>
                <c:pt idx="6607">
                  <c:v>4.6450277984300001</c:v>
                </c:pt>
                <c:pt idx="6608">
                  <c:v>4.6742140932799998</c:v>
                </c:pt>
                <c:pt idx="6609">
                  <c:v>4.7034003881300004</c:v>
                </c:pt>
                <c:pt idx="6610">
                  <c:v>4.7325866829800001</c:v>
                </c:pt>
                <c:pt idx="6611">
                  <c:v>4.7617729778199998</c:v>
                </c:pt>
                <c:pt idx="6612">
                  <c:v>4.7907376193199998</c:v>
                </c:pt>
                <c:pt idx="6613">
                  <c:v>4.8194330999800004</c:v>
                </c:pt>
                <c:pt idx="6614">
                  <c:v>4.8481285806400001</c:v>
                </c:pt>
                <c:pt idx="6615">
                  <c:v>4.8768240612999998</c:v>
                </c:pt>
                <c:pt idx="6616">
                  <c:v>4.9055195419600004</c:v>
                </c:pt>
                <c:pt idx="6617">
                  <c:v>4.9342150226300001</c:v>
                </c:pt>
                <c:pt idx="6618">
                  <c:v>4.9629105032899998</c:v>
                </c:pt>
                <c:pt idx="6619">
                  <c:v>4.9916059839500004</c:v>
                </c:pt>
                <c:pt idx="6620">
                  <c:v>5.0203014646100002</c:v>
                </c:pt>
                <c:pt idx="6621">
                  <c:v>5.0489969452699999</c:v>
                </c:pt>
                <c:pt idx="6622">
                  <c:v>5.0776924259299996</c:v>
                </c:pt>
                <c:pt idx="6623">
                  <c:v>5.1063879065900002</c:v>
                </c:pt>
                <c:pt idx="6624">
                  <c:v>5.1350833872599999</c:v>
                </c:pt>
                <c:pt idx="6625">
                  <c:v>5.1637788679199996</c:v>
                </c:pt>
                <c:pt idx="6626">
                  <c:v>5.1924743485800002</c:v>
                </c:pt>
                <c:pt idx="6627">
                  <c:v>5.2211698292399999</c:v>
                </c:pt>
                <c:pt idx="6628">
                  <c:v>5.2498653098999997</c:v>
                </c:pt>
                <c:pt idx="6629">
                  <c:v>5.2785607905600003</c:v>
                </c:pt>
                <c:pt idx="6630">
                  <c:v>5.30725627122</c:v>
                </c:pt>
                <c:pt idx="6631">
                  <c:v>5.3359517518899997</c:v>
                </c:pt>
                <c:pt idx="6632">
                  <c:v>5.3646472325500003</c:v>
                </c:pt>
                <c:pt idx="6633">
                  <c:v>5.39334271321</c:v>
                </c:pt>
                <c:pt idx="6634">
                  <c:v>5.4220381938699997</c:v>
                </c:pt>
                <c:pt idx="6635">
                  <c:v>5.4507336745300003</c:v>
                </c:pt>
                <c:pt idx="6636">
                  <c:v>5.4794291551900001</c:v>
                </c:pt>
                <c:pt idx="6637">
                  <c:v>5.5081246358599998</c:v>
                </c:pt>
                <c:pt idx="6638">
                  <c:v>5.5368201165200004</c:v>
                </c:pt>
                <c:pt idx="6639">
                  <c:v>5.5714143999400001</c:v>
                </c:pt>
                <c:pt idx="6640">
                  <c:v>5.6084699368899997</c:v>
                </c:pt>
                <c:pt idx="6641">
                  <c:v>5.6455254738400003</c:v>
                </c:pt>
                <c:pt idx="6642">
                  <c:v>5.6825810107899999</c:v>
                </c:pt>
                <c:pt idx="6643">
                  <c:v>5.7196365477400004</c:v>
                </c:pt>
                <c:pt idx="6644">
                  <c:v>5.7566920847</c:v>
                </c:pt>
                <c:pt idx="6645">
                  <c:v>5.7937476216499997</c:v>
                </c:pt>
                <c:pt idx="6646">
                  <c:v>5.8308031586000002</c:v>
                </c:pt>
                <c:pt idx="6647">
                  <c:v>5.8678586955499998</c:v>
                </c:pt>
                <c:pt idx="6648">
                  <c:v>5.9049142325000004</c:v>
                </c:pt>
                <c:pt idx="6649">
                  <c:v>5.94196976946</c:v>
                </c:pt>
                <c:pt idx="6650">
                  <c:v>5.9790253064099996</c:v>
                </c:pt>
                <c:pt idx="6651">
                  <c:v>6.0160808433600002</c:v>
                </c:pt>
                <c:pt idx="6652">
                  <c:v>6.0531363803099998</c:v>
                </c:pt>
                <c:pt idx="6653">
                  <c:v>6.0901919172600003</c:v>
                </c:pt>
                <c:pt idx="6654">
                  <c:v>6.1272474542199999</c:v>
                </c:pt>
                <c:pt idx="6655">
                  <c:v>6.1643029911699996</c:v>
                </c:pt>
                <c:pt idx="6656">
                  <c:v>6.2013585281200001</c:v>
                </c:pt>
                <c:pt idx="6657">
                  <c:v>6.2384140650699997</c:v>
                </c:pt>
                <c:pt idx="6658">
                  <c:v>6.2754696020200003</c:v>
                </c:pt>
                <c:pt idx="6659">
                  <c:v>6.3125251389799999</c:v>
                </c:pt>
                <c:pt idx="6660">
                  <c:v>6.3495806759300004</c:v>
                </c:pt>
                <c:pt idx="6661">
                  <c:v>6.3866362128800001</c:v>
                </c:pt>
                <c:pt idx="6662">
                  <c:v>6.4236917498299997</c:v>
                </c:pt>
                <c:pt idx="6663">
                  <c:v>6.4606475012600004</c:v>
                </c:pt>
                <c:pt idx="6664">
                  <c:v>6.4962921760699999</c:v>
                </c:pt>
                <c:pt idx="6665">
                  <c:v>6.5319368508800002</c:v>
                </c:pt>
                <c:pt idx="6666">
                  <c:v>6.5675815256899996</c:v>
                </c:pt>
                <c:pt idx="6667">
                  <c:v>6.60322620049</c:v>
                </c:pt>
                <c:pt idx="6668">
                  <c:v>6.6388708753000003</c:v>
                </c:pt>
                <c:pt idx="6669">
                  <c:v>6.6745155501099998</c:v>
                </c:pt>
                <c:pt idx="6670">
                  <c:v>6.7101602249200001</c:v>
                </c:pt>
                <c:pt idx="6671">
                  <c:v>6.7458048997300004</c:v>
                </c:pt>
                <c:pt idx="6672">
                  <c:v>6.7814495745299999</c:v>
                </c:pt>
                <c:pt idx="6673">
                  <c:v>6.8170942493400002</c:v>
                </c:pt>
                <c:pt idx="6674">
                  <c:v>6.8527389241499996</c:v>
                </c:pt>
                <c:pt idx="6675">
                  <c:v>6.88838359896</c:v>
                </c:pt>
                <c:pt idx="6676">
                  <c:v>6.9240282737600003</c:v>
                </c:pt>
                <c:pt idx="6677">
                  <c:v>6.9596729485699997</c:v>
                </c:pt>
                <c:pt idx="6678">
                  <c:v>6.9953176233800001</c:v>
                </c:pt>
                <c:pt idx="6679">
                  <c:v>7.0309622981900004</c:v>
                </c:pt>
                <c:pt idx="6680">
                  <c:v>7.0666069729899998</c:v>
                </c:pt>
                <c:pt idx="6681">
                  <c:v>7.1022516478000002</c:v>
                </c:pt>
                <c:pt idx="6682">
                  <c:v>7.1378963226099996</c:v>
                </c:pt>
                <c:pt idx="6683">
                  <c:v>7.17354099742</c:v>
                </c:pt>
                <c:pt idx="6684">
                  <c:v>7.2091856722200003</c:v>
                </c:pt>
                <c:pt idx="6685">
                  <c:v>7.2448303470299997</c:v>
                </c:pt>
                <c:pt idx="6686">
                  <c:v>7.2804750218400001</c:v>
                </c:pt>
                <c:pt idx="6687">
                  <c:v>7.3161196966500004</c:v>
                </c:pt>
                <c:pt idx="6688">
                  <c:v>7.3517643714599998</c:v>
                </c:pt>
                <c:pt idx="6689">
                  <c:v>7.3874090462600002</c:v>
                </c:pt>
                <c:pt idx="6690">
                  <c:v>7.4230537210699996</c:v>
                </c:pt>
                <c:pt idx="6691">
                  <c:v>7.4644952268799996</c:v>
                </c:pt>
                <c:pt idx="6692">
                  <c:v>7.5095308379699999</c:v>
                </c:pt>
                <c:pt idx="6693">
                  <c:v>7.5545664490600002</c:v>
                </c:pt>
                <c:pt idx="6694">
                  <c:v>7.5996020601599996</c:v>
                </c:pt>
                <c:pt idx="6695">
                  <c:v>7.6446376712499999</c:v>
                </c:pt>
                <c:pt idx="6696">
                  <c:v>7.6896732823500002</c:v>
                </c:pt>
                <c:pt idx="6697">
                  <c:v>7.7347088934399997</c:v>
                </c:pt>
                <c:pt idx="6698">
                  <c:v>7.77974450454</c:v>
                </c:pt>
                <c:pt idx="6699">
                  <c:v>7.8247801156300003</c:v>
                </c:pt>
                <c:pt idx="6700">
                  <c:v>7.8698157267199997</c:v>
                </c:pt>
                <c:pt idx="6701">
                  <c:v>7.9148513378200001</c:v>
                </c:pt>
                <c:pt idx="6702">
                  <c:v>7.9598869489100004</c:v>
                </c:pt>
                <c:pt idx="6703">
                  <c:v>8.0049225600099998</c:v>
                </c:pt>
                <c:pt idx="6704">
                  <c:v>8.0499581711000001</c:v>
                </c:pt>
                <c:pt idx="6705">
                  <c:v>8.0949937821900004</c:v>
                </c:pt>
                <c:pt idx="6706">
                  <c:v>8.1400293932899999</c:v>
                </c:pt>
                <c:pt idx="6707">
                  <c:v>8.1850650043800002</c:v>
                </c:pt>
                <c:pt idx="6708">
                  <c:v>8.2301006154799996</c:v>
                </c:pt>
                <c:pt idx="6709">
                  <c:v>8.2751362265699999</c:v>
                </c:pt>
                <c:pt idx="6710">
                  <c:v>8.3201718376699993</c:v>
                </c:pt>
                <c:pt idx="6711">
                  <c:v>8.3652074487599997</c:v>
                </c:pt>
                <c:pt idx="6712">
                  <c:v>8.41024305985</c:v>
                </c:pt>
                <c:pt idx="6713">
                  <c:v>8.4552786709499994</c:v>
                </c:pt>
                <c:pt idx="6714">
                  <c:v>8.5003142820399997</c:v>
                </c:pt>
                <c:pt idx="6715">
                  <c:v>8.5453498931399992</c:v>
                </c:pt>
                <c:pt idx="6716">
                  <c:v>8.5903855042299995</c:v>
                </c:pt>
                <c:pt idx="6717">
                  <c:v>8.6354211153300007</c:v>
                </c:pt>
                <c:pt idx="6718">
                  <c:v>8.6804567264199992</c:v>
                </c:pt>
                <c:pt idx="6719">
                  <c:v>8.7254923375099995</c:v>
                </c:pt>
                <c:pt idx="6720">
                  <c:v>8.7691926711600008</c:v>
                </c:pt>
                <c:pt idx="6721">
                  <c:v>8.8105553638899998</c:v>
                </c:pt>
                <c:pt idx="6722">
                  <c:v>8.8519180566299998</c:v>
                </c:pt>
                <c:pt idx="6723">
                  <c:v>8.8932807493600006</c:v>
                </c:pt>
                <c:pt idx="6724">
                  <c:v>8.9346434420899996</c:v>
                </c:pt>
                <c:pt idx="6725">
                  <c:v>8.9760061348200004</c:v>
                </c:pt>
                <c:pt idx="6726">
                  <c:v>9.0173688275600004</c:v>
                </c:pt>
                <c:pt idx="6727">
                  <c:v>9.0587315202899994</c:v>
                </c:pt>
                <c:pt idx="6728">
                  <c:v>9.1000942130200002</c:v>
                </c:pt>
                <c:pt idx="6729">
                  <c:v>9.1414569057600001</c:v>
                </c:pt>
                <c:pt idx="6730">
                  <c:v>9.1828195984899992</c:v>
                </c:pt>
                <c:pt idx="6731">
                  <c:v>9.22418229122</c:v>
                </c:pt>
                <c:pt idx="6732">
                  <c:v>9.2655449839500008</c:v>
                </c:pt>
                <c:pt idx="6733">
                  <c:v>9.3069076766900007</c:v>
                </c:pt>
                <c:pt idx="6734">
                  <c:v>9.3482703694199998</c:v>
                </c:pt>
                <c:pt idx="6735">
                  <c:v>9.3896330621500006</c:v>
                </c:pt>
                <c:pt idx="6736">
                  <c:v>9.4309957548799996</c:v>
                </c:pt>
                <c:pt idx="6737">
                  <c:v>9.4723584476199996</c:v>
                </c:pt>
                <c:pt idx="6738">
                  <c:v>9.5137211403500004</c:v>
                </c:pt>
                <c:pt idx="6739">
                  <c:v>9.5550838330799994</c:v>
                </c:pt>
                <c:pt idx="6740">
                  <c:v>9.6027184805000001</c:v>
                </c:pt>
                <c:pt idx="6741">
                  <c:v>9.6529855712899995</c:v>
                </c:pt>
                <c:pt idx="6742">
                  <c:v>9.7032526620800006</c:v>
                </c:pt>
                <c:pt idx="6743">
                  <c:v>9.7535197528699999</c:v>
                </c:pt>
                <c:pt idx="6744">
                  <c:v>9.8037868436599993</c:v>
                </c:pt>
                <c:pt idx="6745">
                  <c:v>9.8540539344500004</c:v>
                </c:pt>
                <c:pt idx="6746">
                  <c:v>9.9043210252500007</c:v>
                </c:pt>
                <c:pt idx="6747">
                  <c:v>9.95458811604</c:v>
                </c:pt>
                <c:pt idx="6748">
                  <c:v>10.0048552068</c:v>
                </c:pt>
                <c:pt idx="6749">
                  <c:v>10.055122297600001</c:v>
                </c:pt>
                <c:pt idx="6750">
                  <c:v>10.105389388400001</c:v>
                </c:pt>
                <c:pt idx="6751">
                  <c:v>10.155656479199999</c:v>
                </c:pt>
                <c:pt idx="6752">
                  <c:v>10.20592357</c:v>
                </c:pt>
                <c:pt idx="6753">
                  <c:v>10.2561906608</c:v>
                </c:pt>
                <c:pt idx="6754">
                  <c:v>10.3064577516</c:v>
                </c:pt>
                <c:pt idx="6755">
                  <c:v>10.3567248424</c:v>
                </c:pt>
                <c:pt idx="6756">
                  <c:v>10.4069919332</c:v>
                </c:pt>
                <c:pt idx="6757">
                  <c:v>10.457259024000001</c:v>
                </c:pt>
                <c:pt idx="6758">
                  <c:v>10.507526114699999</c:v>
                </c:pt>
                <c:pt idx="6759">
                  <c:v>10.557793205499999</c:v>
                </c:pt>
                <c:pt idx="6760">
                  <c:v>10.6080602963</c:v>
                </c:pt>
                <c:pt idx="6761">
                  <c:v>10.6583273871</c:v>
                </c:pt>
                <c:pt idx="6762">
                  <c:v>10.7085944779</c:v>
                </c:pt>
                <c:pt idx="6763">
                  <c:v>10.7588615687</c:v>
                </c:pt>
                <c:pt idx="6764">
                  <c:v>10.809128659500001</c:v>
                </c:pt>
                <c:pt idx="6765">
                  <c:v>10.859395750299999</c:v>
                </c:pt>
                <c:pt idx="6766">
                  <c:v>10.909662841099999</c:v>
                </c:pt>
                <c:pt idx="6767">
                  <c:v>10.9599299319</c:v>
                </c:pt>
                <c:pt idx="6768">
                  <c:v>11.0101970227</c:v>
                </c:pt>
                <c:pt idx="6769">
                  <c:v>11.0604641135</c:v>
                </c:pt>
                <c:pt idx="6770">
                  <c:v>11.1107312043</c:v>
                </c:pt>
                <c:pt idx="6771">
                  <c:v>11.160998295000001</c:v>
                </c:pt>
                <c:pt idx="6772">
                  <c:v>11.211265385800001</c:v>
                </c:pt>
                <c:pt idx="6773">
                  <c:v>11.261532476599999</c:v>
                </c:pt>
                <c:pt idx="6774">
                  <c:v>11.3117995674</c:v>
                </c:pt>
                <c:pt idx="6775">
                  <c:v>11.3620666582</c:v>
                </c:pt>
                <c:pt idx="6776">
                  <c:v>11.412333749</c:v>
                </c:pt>
                <c:pt idx="6777">
                  <c:v>11.4626008398</c:v>
                </c:pt>
                <c:pt idx="6778">
                  <c:v>11.512867930600001</c:v>
                </c:pt>
                <c:pt idx="6779">
                  <c:v>11.563135021400001</c:v>
                </c:pt>
                <c:pt idx="6780">
                  <c:v>11.613402112199999</c:v>
                </c:pt>
                <c:pt idx="6781">
                  <c:v>11.663669203</c:v>
                </c:pt>
                <c:pt idx="6782">
                  <c:v>11.7139362938</c:v>
                </c:pt>
                <c:pt idx="6783">
                  <c:v>11.7642033845</c:v>
                </c:pt>
                <c:pt idx="6784">
                  <c:v>11.8144704753</c:v>
                </c:pt>
                <c:pt idx="6785">
                  <c:v>11.864737566100001</c:v>
                </c:pt>
                <c:pt idx="6786">
                  <c:v>11.9163185061</c:v>
                </c:pt>
                <c:pt idx="6787">
                  <c:v>11.9711840691</c:v>
                </c:pt>
                <c:pt idx="6788">
                  <c:v>12.026049631999999</c:v>
                </c:pt>
                <c:pt idx="6789">
                  <c:v>12.080915194999999</c:v>
                </c:pt>
                <c:pt idx="6790">
                  <c:v>12.135780757899999</c:v>
                </c:pt>
                <c:pt idx="6791">
                  <c:v>12.190646320900001</c:v>
                </c:pt>
                <c:pt idx="6792">
                  <c:v>12.245511883800001</c:v>
                </c:pt>
                <c:pt idx="6793">
                  <c:v>12.300377446800001</c:v>
                </c:pt>
                <c:pt idx="6794">
                  <c:v>12.355243009700001</c:v>
                </c:pt>
                <c:pt idx="6795">
                  <c:v>12.4101085727</c:v>
                </c:pt>
                <c:pt idx="6796">
                  <c:v>12.4649741356</c:v>
                </c:pt>
                <c:pt idx="6797">
                  <c:v>12.5198396986</c:v>
                </c:pt>
                <c:pt idx="6798">
                  <c:v>12.5747052615</c:v>
                </c:pt>
                <c:pt idx="6799">
                  <c:v>12.6295708245</c:v>
                </c:pt>
                <c:pt idx="6800">
                  <c:v>12.6844363874</c:v>
                </c:pt>
                <c:pt idx="6801">
                  <c:v>12.7393019503</c:v>
                </c:pt>
                <c:pt idx="6802">
                  <c:v>12.7941675133</c:v>
                </c:pt>
                <c:pt idx="6803">
                  <c:v>12.8490330762</c:v>
                </c:pt>
                <c:pt idx="6804">
                  <c:v>12.903898639199999</c:v>
                </c:pt>
                <c:pt idx="6805">
                  <c:v>12.958764202099999</c:v>
                </c:pt>
                <c:pt idx="6806">
                  <c:v>13.013629765099999</c:v>
                </c:pt>
                <c:pt idx="6807">
                  <c:v>13.068495327999999</c:v>
                </c:pt>
                <c:pt idx="6808">
                  <c:v>13.123360891000001</c:v>
                </c:pt>
                <c:pt idx="6809">
                  <c:v>13.178226453900001</c:v>
                </c:pt>
                <c:pt idx="6810">
                  <c:v>13.233092016900001</c:v>
                </c:pt>
                <c:pt idx="6811">
                  <c:v>13.2879575798</c:v>
                </c:pt>
                <c:pt idx="6812">
                  <c:v>13.3428231428</c:v>
                </c:pt>
                <c:pt idx="6813">
                  <c:v>13.3976887057</c:v>
                </c:pt>
                <c:pt idx="6814">
                  <c:v>13.4525542687</c:v>
                </c:pt>
                <c:pt idx="6815">
                  <c:v>13.5074198316</c:v>
                </c:pt>
                <c:pt idx="6816">
                  <c:v>13.5622853946</c:v>
                </c:pt>
                <c:pt idx="6817">
                  <c:v>13.6171509575</c:v>
                </c:pt>
                <c:pt idx="6818">
                  <c:v>13.6720165205</c:v>
                </c:pt>
                <c:pt idx="6819">
                  <c:v>13.7268820834</c:v>
                </c:pt>
                <c:pt idx="6820">
                  <c:v>13.781747646399999</c:v>
                </c:pt>
                <c:pt idx="6821">
                  <c:v>13.836613209299999</c:v>
                </c:pt>
                <c:pt idx="6822">
                  <c:v>13.891478772299999</c:v>
                </c:pt>
                <c:pt idx="6823">
                  <c:v>13.946344335199999</c:v>
                </c:pt>
                <c:pt idx="6824">
                  <c:v>14.001209898200001</c:v>
                </c:pt>
                <c:pt idx="6825">
                  <c:v>14.056075461100001</c:v>
                </c:pt>
                <c:pt idx="6826">
                  <c:v>14.110941024100001</c:v>
                </c:pt>
                <c:pt idx="6827">
                  <c:v>14.165806587000001</c:v>
                </c:pt>
                <c:pt idx="6828">
                  <c:v>14.22067215</c:v>
                </c:pt>
                <c:pt idx="6829">
                  <c:v>14.2755377129</c:v>
                </c:pt>
                <c:pt idx="6830">
                  <c:v>14.3304032759</c:v>
                </c:pt>
                <c:pt idx="6831">
                  <c:v>14.389354666199999</c:v>
                </c:pt>
                <c:pt idx="6832">
                  <c:v>14.4527490377</c:v>
                </c:pt>
                <c:pt idx="6833">
                  <c:v>14.5161434091</c:v>
                </c:pt>
                <c:pt idx="6834">
                  <c:v>14.579537780600001</c:v>
                </c:pt>
                <c:pt idx="6835">
                  <c:v>14.6429321521</c:v>
                </c:pt>
                <c:pt idx="6836">
                  <c:v>14.7063265235</c:v>
                </c:pt>
                <c:pt idx="6837">
                  <c:v>14.769720895000001</c:v>
                </c:pt>
                <c:pt idx="6838">
                  <c:v>14.8331152665</c:v>
                </c:pt>
                <c:pt idx="6839">
                  <c:v>14.896509637999999</c:v>
                </c:pt>
                <c:pt idx="6840">
                  <c:v>14.959904009400001</c:v>
                </c:pt>
                <c:pt idx="6841">
                  <c:v>15.0232983809</c:v>
                </c:pt>
                <c:pt idx="6842">
                  <c:v>15.086692752399999</c:v>
                </c:pt>
                <c:pt idx="6843">
                  <c:v>15.150087123800001</c:v>
                </c:pt>
                <c:pt idx="6844">
                  <c:v>15.2134814953</c:v>
                </c:pt>
                <c:pt idx="6845">
                  <c:v>15.276875866799999</c:v>
                </c:pt>
                <c:pt idx="6846">
                  <c:v>15.3402702383</c:v>
                </c:pt>
                <c:pt idx="6847">
                  <c:v>15.4036646097</c:v>
                </c:pt>
                <c:pt idx="6848">
                  <c:v>15.467058981199999</c:v>
                </c:pt>
                <c:pt idx="6849">
                  <c:v>15.5304533527</c:v>
                </c:pt>
                <c:pt idx="6850">
                  <c:v>15.5882412362</c:v>
                </c:pt>
                <c:pt idx="6851">
                  <c:v>15.646002770400001</c:v>
                </c:pt>
                <c:pt idx="6852">
                  <c:v>15.7037643045</c:v>
                </c:pt>
                <c:pt idx="6853">
                  <c:v>15.761525838600001</c:v>
                </c:pt>
                <c:pt idx="6854">
                  <c:v>15.8192873727</c:v>
                </c:pt>
                <c:pt idx="6855">
                  <c:v>15.877048906800001</c:v>
                </c:pt>
                <c:pt idx="6856">
                  <c:v>15.9348104409</c:v>
                </c:pt>
                <c:pt idx="6857">
                  <c:v>15.992571975000001</c:v>
                </c:pt>
                <c:pt idx="6858">
                  <c:v>16.0503335091</c:v>
                </c:pt>
                <c:pt idx="6859">
                  <c:v>16.108095043199999</c:v>
                </c:pt>
                <c:pt idx="6860">
                  <c:v>16.165856577300001</c:v>
                </c:pt>
                <c:pt idx="6861">
                  <c:v>16.2236181114</c:v>
                </c:pt>
                <c:pt idx="6862">
                  <c:v>16.281379645600001</c:v>
                </c:pt>
                <c:pt idx="6863">
                  <c:v>16.3391411797</c:v>
                </c:pt>
                <c:pt idx="6864">
                  <c:v>16.396902713799999</c:v>
                </c:pt>
                <c:pt idx="6865">
                  <c:v>16.454664247899998</c:v>
                </c:pt>
                <c:pt idx="6866">
                  <c:v>16.512425782000001</c:v>
                </c:pt>
                <c:pt idx="6867">
                  <c:v>16.5701873161</c:v>
                </c:pt>
                <c:pt idx="6868">
                  <c:v>16.627948850199999</c:v>
                </c:pt>
                <c:pt idx="6869">
                  <c:v>16.685710384299998</c:v>
                </c:pt>
                <c:pt idx="6870">
                  <c:v>16.743471918400001</c:v>
                </c:pt>
                <c:pt idx="6871">
                  <c:v>16.8012334525</c:v>
                </c:pt>
                <c:pt idx="6872">
                  <c:v>16.858994986700001</c:v>
                </c:pt>
                <c:pt idx="6873">
                  <c:v>16.9167565208</c:v>
                </c:pt>
                <c:pt idx="6874">
                  <c:v>16.974518054899999</c:v>
                </c:pt>
                <c:pt idx="6875">
                  <c:v>17.032279589000002</c:v>
                </c:pt>
                <c:pt idx="6876">
                  <c:v>17.090041123100001</c:v>
                </c:pt>
                <c:pt idx="6877">
                  <c:v>17.1478026572</c:v>
                </c:pt>
                <c:pt idx="6878">
                  <c:v>17.207899279399999</c:v>
                </c:pt>
                <c:pt idx="6879">
                  <c:v>17.273030590800001</c:v>
                </c:pt>
                <c:pt idx="6880">
                  <c:v>17.3381619022</c:v>
                </c:pt>
                <c:pt idx="6881">
                  <c:v>17.4032932135</c:v>
                </c:pt>
                <c:pt idx="6882">
                  <c:v>17.468424524900001</c:v>
                </c:pt>
                <c:pt idx="6883">
                  <c:v>17.5335558363</c:v>
                </c:pt>
                <c:pt idx="6884">
                  <c:v>17.598687147700002</c:v>
                </c:pt>
                <c:pt idx="6885">
                  <c:v>17.663818459000002</c:v>
                </c:pt>
                <c:pt idx="6886">
                  <c:v>17.7289497704</c:v>
                </c:pt>
                <c:pt idx="6887">
                  <c:v>17.794081081800002</c:v>
                </c:pt>
                <c:pt idx="6888">
                  <c:v>17.8592123932</c:v>
                </c:pt>
                <c:pt idx="6889">
                  <c:v>17.9243437045</c:v>
                </c:pt>
                <c:pt idx="6890">
                  <c:v>17.989475015899998</c:v>
                </c:pt>
                <c:pt idx="6891">
                  <c:v>18.0546063273</c:v>
                </c:pt>
                <c:pt idx="6892">
                  <c:v>18.119737638699998</c:v>
                </c:pt>
                <c:pt idx="6893">
                  <c:v>18.184868949999998</c:v>
                </c:pt>
                <c:pt idx="6894">
                  <c:v>18.2500002614</c:v>
                </c:pt>
                <c:pt idx="6895">
                  <c:v>18.315131572799999</c:v>
                </c:pt>
                <c:pt idx="6896">
                  <c:v>18.3802628842</c:v>
                </c:pt>
                <c:pt idx="6897">
                  <c:v>18.445394195599999</c:v>
                </c:pt>
                <c:pt idx="6898">
                  <c:v>18.510525506899999</c:v>
                </c:pt>
                <c:pt idx="6899">
                  <c:v>18.575656818300001</c:v>
                </c:pt>
                <c:pt idx="6900">
                  <c:v>18.640788129699999</c:v>
                </c:pt>
                <c:pt idx="6901">
                  <c:v>18.705919441100001</c:v>
                </c:pt>
                <c:pt idx="6902">
                  <c:v>18.771050752400001</c:v>
                </c:pt>
                <c:pt idx="6903">
                  <c:v>18.836182063799999</c:v>
                </c:pt>
                <c:pt idx="6904">
                  <c:v>18.897180054100001</c:v>
                </c:pt>
                <c:pt idx="6905">
                  <c:v>18.9580511803</c:v>
                </c:pt>
                <c:pt idx="6906">
                  <c:v>19.018922306499999</c:v>
                </c:pt>
                <c:pt idx="6907">
                  <c:v>19.079793432700001</c:v>
                </c:pt>
                <c:pt idx="6908">
                  <c:v>19.140664558899999</c:v>
                </c:pt>
                <c:pt idx="6909">
                  <c:v>19.201535685100001</c:v>
                </c:pt>
                <c:pt idx="6910">
                  <c:v>19.2624068113</c:v>
                </c:pt>
                <c:pt idx="6911">
                  <c:v>19.3232779376</c:v>
                </c:pt>
                <c:pt idx="6912">
                  <c:v>19.384149063799999</c:v>
                </c:pt>
                <c:pt idx="6913">
                  <c:v>19.445020190000001</c:v>
                </c:pt>
                <c:pt idx="6914">
                  <c:v>19.5058913162</c:v>
                </c:pt>
                <c:pt idx="6915">
                  <c:v>19.566762442400002</c:v>
                </c:pt>
                <c:pt idx="6916">
                  <c:v>19.6276335686</c:v>
                </c:pt>
                <c:pt idx="6917">
                  <c:v>19.688504694799999</c:v>
                </c:pt>
                <c:pt idx="6918">
                  <c:v>19.749375821000001</c:v>
                </c:pt>
                <c:pt idx="6919">
                  <c:v>19.8102469472</c:v>
                </c:pt>
                <c:pt idx="6920">
                  <c:v>19.8711180735</c:v>
                </c:pt>
                <c:pt idx="6921">
                  <c:v>19.931989199699998</c:v>
                </c:pt>
                <c:pt idx="6922">
                  <c:v>19.992860325900001</c:v>
                </c:pt>
                <c:pt idx="6923">
                  <c:v>20.053731452099999</c:v>
                </c:pt>
                <c:pt idx="6924">
                  <c:v>20.114602578300001</c:v>
                </c:pt>
                <c:pt idx="6925">
                  <c:v>20.1754737045</c:v>
                </c:pt>
                <c:pt idx="6926">
                  <c:v>20.236344830699998</c:v>
                </c:pt>
                <c:pt idx="6927">
                  <c:v>20.297215956900001</c:v>
                </c:pt>
                <c:pt idx="6928">
                  <c:v>20.358087083099999</c:v>
                </c:pt>
                <c:pt idx="6929">
                  <c:v>20.4259823093</c:v>
                </c:pt>
                <c:pt idx="6930">
                  <c:v>20.4947325915</c:v>
                </c:pt>
                <c:pt idx="6931">
                  <c:v>20.5634828737</c:v>
                </c:pt>
                <c:pt idx="6932">
                  <c:v>20.632233155800002</c:v>
                </c:pt>
                <c:pt idx="6933">
                  <c:v>20.700983438000002</c:v>
                </c:pt>
                <c:pt idx="6934">
                  <c:v>20.7697337201</c:v>
                </c:pt>
                <c:pt idx="6935">
                  <c:v>20.8384840023</c:v>
                </c:pt>
                <c:pt idx="6936">
                  <c:v>20.907234284400001</c:v>
                </c:pt>
                <c:pt idx="6937">
                  <c:v>20.975984566600001</c:v>
                </c:pt>
                <c:pt idx="6938">
                  <c:v>21.044734848699999</c:v>
                </c:pt>
                <c:pt idx="6939">
                  <c:v>21.113485130899999</c:v>
                </c:pt>
                <c:pt idx="6940">
                  <c:v>21.182235413099999</c:v>
                </c:pt>
                <c:pt idx="6941">
                  <c:v>21.250985695200001</c:v>
                </c:pt>
                <c:pt idx="6942">
                  <c:v>21.319735977400001</c:v>
                </c:pt>
                <c:pt idx="6943">
                  <c:v>21.388486259499999</c:v>
                </c:pt>
                <c:pt idx="6944">
                  <c:v>21.457236541699999</c:v>
                </c:pt>
                <c:pt idx="6945">
                  <c:v>21.5259868238</c:v>
                </c:pt>
                <c:pt idx="6946">
                  <c:v>21.594737106</c:v>
                </c:pt>
                <c:pt idx="6947">
                  <c:v>21.663487388099998</c:v>
                </c:pt>
                <c:pt idx="6948">
                  <c:v>21.732237670300002</c:v>
                </c:pt>
                <c:pt idx="6949">
                  <c:v>21.8009879524</c:v>
                </c:pt>
                <c:pt idx="6950">
                  <c:v>21.8697382346</c:v>
                </c:pt>
                <c:pt idx="6951">
                  <c:v>21.9384885168</c:v>
                </c:pt>
                <c:pt idx="6952">
                  <c:v>22.003733342</c:v>
                </c:pt>
                <c:pt idx="6953">
                  <c:v>22.065399172199999</c:v>
                </c:pt>
                <c:pt idx="6954">
                  <c:v>22.1270650023</c:v>
                </c:pt>
                <c:pt idx="6955">
                  <c:v>22.188730832499999</c:v>
                </c:pt>
                <c:pt idx="6956">
                  <c:v>22.250396662699998</c:v>
                </c:pt>
                <c:pt idx="6957">
                  <c:v>22.312062492900001</c:v>
                </c:pt>
                <c:pt idx="6958">
                  <c:v>22.3737283231</c:v>
                </c:pt>
                <c:pt idx="6959">
                  <c:v>22.435394153299999</c:v>
                </c:pt>
                <c:pt idx="6960">
                  <c:v>22.497059983500002</c:v>
                </c:pt>
                <c:pt idx="6961">
                  <c:v>22.558725813599999</c:v>
                </c:pt>
                <c:pt idx="6962">
                  <c:v>22.620391643800001</c:v>
                </c:pt>
                <c:pt idx="6963">
                  <c:v>22.682057474</c:v>
                </c:pt>
                <c:pt idx="6964">
                  <c:v>22.7437233042</c:v>
                </c:pt>
                <c:pt idx="6965">
                  <c:v>22.805389134399999</c:v>
                </c:pt>
                <c:pt idx="6966">
                  <c:v>22.867054964600001</c:v>
                </c:pt>
                <c:pt idx="6967">
                  <c:v>22.9287207948</c:v>
                </c:pt>
                <c:pt idx="6968">
                  <c:v>22.990386624999999</c:v>
                </c:pt>
                <c:pt idx="6969">
                  <c:v>23.0520524551</c:v>
                </c:pt>
                <c:pt idx="6970">
                  <c:v>23.113718285299999</c:v>
                </c:pt>
                <c:pt idx="6971">
                  <c:v>23.175384115500002</c:v>
                </c:pt>
                <c:pt idx="6972">
                  <c:v>23.237049945700001</c:v>
                </c:pt>
                <c:pt idx="6973">
                  <c:v>23.2987157759</c:v>
                </c:pt>
                <c:pt idx="6974">
                  <c:v>23.360381606099999</c:v>
                </c:pt>
                <c:pt idx="6975">
                  <c:v>23.422047436300002</c:v>
                </c:pt>
                <c:pt idx="6976">
                  <c:v>23.483713266399999</c:v>
                </c:pt>
                <c:pt idx="6977">
                  <c:v>23.545379096600001</c:v>
                </c:pt>
                <c:pt idx="6978">
                  <c:v>23.6070449268</c:v>
                </c:pt>
                <c:pt idx="6979">
                  <c:v>23.671928637499999</c:v>
                </c:pt>
                <c:pt idx="6980">
                  <c:v>23.738882397000001</c:v>
                </c:pt>
                <c:pt idx="6981">
                  <c:v>23.8058361565</c:v>
                </c:pt>
                <c:pt idx="6982">
                  <c:v>23.8727899159</c:v>
                </c:pt>
                <c:pt idx="6983">
                  <c:v>23.939743675399999</c:v>
                </c:pt>
                <c:pt idx="6984">
                  <c:v>24.006697434900001</c:v>
                </c:pt>
                <c:pt idx="6985">
                  <c:v>24.0736511944</c:v>
                </c:pt>
                <c:pt idx="6986">
                  <c:v>24.1406049538</c:v>
                </c:pt>
                <c:pt idx="6987">
                  <c:v>24.207558713299999</c:v>
                </c:pt>
                <c:pt idx="6988">
                  <c:v>24.274512472800001</c:v>
                </c:pt>
                <c:pt idx="6989">
                  <c:v>24.3414662323</c:v>
                </c:pt>
                <c:pt idx="6990">
                  <c:v>24.408419991700001</c:v>
                </c:pt>
                <c:pt idx="6991">
                  <c:v>24.475373751199999</c:v>
                </c:pt>
                <c:pt idx="6992">
                  <c:v>24.542327510700002</c:v>
                </c:pt>
                <c:pt idx="6993">
                  <c:v>24.609281270099999</c:v>
                </c:pt>
                <c:pt idx="6994">
                  <c:v>24.676235029600001</c:v>
                </c:pt>
                <c:pt idx="6995">
                  <c:v>24.7431887891</c:v>
                </c:pt>
                <c:pt idx="6996">
                  <c:v>24.810142548599998</c:v>
                </c:pt>
                <c:pt idx="6997">
                  <c:v>24.877096307999999</c:v>
                </c:pt>
                <c:pt idx="6998">
                  <c:v>24.944050067500001</c:v>
                </c:pt>
                <c:pt idx="6999">
                  <c:v>25.011003827</c:v>
                </c:pt>
                <c:pt idx="7000">
                  <c:v>25.077957586499998</c:v>
                </c:pt>
                <c:pt idx="7001">
                  <c:v>25.144911345899999</c:v>
                </c:pt>
                <c:pt idx="7002">
                  <c:v>25.211865105400001</c:v>
                </c:pt>
                <c:pt idx="7003">
                  <c:v>25.275475535599998</c:v>
                </c:pt>
                <c:pt idx="7004">
                  <c:v>25.3384228223</c:v>
                </c:pt>
                <c:pt idx="7005">
                  <c:v>25.401370108999998</c:v>
                </c:pt>
                <c:pt idx="7006">
                  <c:v>25.4643173957</c:v>
                </c:pt>
                <c:pt idx="7007">
                  <c:v>25.527264682399998</c:v>
                </c:pt>
                <c:pt idx="7008">
                  <c:v>25.5902119691</c:v>
                </c:pt>
                <c:pt idx="7009">
                  <c:v>25.6531592559</c:v>
                </c:pt>
                <c:pt idx="7010">
                  <c:v>25.716106542599999</c:v>
                </c:pt>
                <c:pt idx="7011">
                  <c:v>25.7790538293</c:v>
                </c:pt>
                <c:pt idx="7012">
                  <c:v>25.842001115999999</c:v>
                </c:pt>
                <c:pt idx="7013">
                  <c:v>25.904948402700001</c:v>
                </c:pt>
                <c:pt idx="7014">
                  <c:v>25.967895689399999</c:v>
                </c:pt>
                <c:pt idx="7015">
                  <c:v>26.030842976100001</c:v>
                </c:pt>
                <c:pt idx="7016">
                  <c:v>26.093790262799999</c:v>
                </c:pt>
                <c:pt idx="7017">
                  <c:v>26.156737549500001</c:v>
                </c:pt>
                <c:pt idx="7018">
                  <c:v>26.219684836199999</c:v>
                </c:pt>
                <c:pt idx="7019">
                  <c:v>26.282632122900001</c:v>
                </c:pt>
                <c:pt idx="7020">
                  <c:v>26.345579409599999</c:v>
                </c:pt>
                <c:pt idx="7021">
                  <c:v>26.408526696300001</c:v>
                </c:pt>
                <c:pt idx="7022">
                  <c:v>26.471473983100001</c:v>
                </c:pt>
                <c:pt idx="7023">
                  <c:v>26.534421269799999</c:v>
                </c:pt>
                <c:pt idx="7024">
                  <c:v>26.597368556500001</c:v>
                </c:pt>
                <c:pt idx="7025">
                  <c:v>26.660315843199999</c:v>
                </c:pt>
                <c:pt idx="7026">
                  <c:v>26.723986143899999</c:v>
                </c:pt>
                <c:pt idx="7027">
                  <c:v>26.7899737535</c:v>
                </c:pt>
                <c:pt idx="7028">
                  <c:v>26.8559613631</c:v>
                </c:pt>
                <c:pt idx="7029">
                  <c:v>26.921948972700001</c:v>
                </c:pt>
                <c:pt idx="7030">
                  <c:v>26.987936582300001</c:v>
                </c:pt>
                <c:pt idx="7031">
                  <c:v>27.053924191899998</c:v>
                </c:pt>
                <c:pt idx="7032">
                  <c:v>27.119911801499999</c:v>
                </c:pt>
                <c:pt idx="7033">
                  <c:v>27.185899411099999</c:v>
                </c:pt>
                <c:pt idx="7034">
                  <c:v>27.2518870207</c:v>
                </c:pt>
                <c:pt idx="7035">
                  <c:v>27.3178746303</c:v>
                </c:pt>
                <c:pt idx="7036">
                  <c:v>27.383862239900001</c:v>
                </c:pt>
                <c:pt idx="7037">
                  <c:v>27.449849849500001</c:v>
                </c:pt>
                <c:pt idx="7038">
                  <c:v>27.5158374592</c:v>
                </c:pt>
                <c:pt idx="7039">
                  <c:v>27.581825068800001</c:v>
                </c:pt>
                <c:pt idx="7040">
                  <c:v>27.647812678400001</c:v>
                </c:pt>
                <c:pt idx="7041">
                  <c:v>27.713800288000002</c:v>
                </c:pt>
                <c:pt idx="7042">
                  <c:v>27.779787897599999</c:v>
                </c:pt>
                <c:pt idx="7043">
                  <c:v>27.845775507199999</c:v>
                </c:pt>
                <c:pt idx="7044">
                  <c:v>27.9117631168</c:v>
                </c:pt>
                <c:pt idx="7045">
                  <c:v>27.9777507264</c:v>
                </c:pt>
                <c:pt idx="7046">
                  <c:v>28.043738336000001</c:v>
                </c:pt>
                <c:pt idx="7047">
                  <c:v>28.109725945600001</c:v>
                </c:pt>
                <c:pt idx="7048">
                  <c:v>28.175713555200002</c:v>
                </c:pt>
                <c:pt idx="7049">
                  <c:v>28.241701164799998</c:v>
                </c:pt>
                <c:pt idx="7050">
                  <c:v>28.307688774399999</c:v>
                </c:pt>
                <c:pt idx="7051">
                  <c:v>28.373676383999999</c:v>
                </c:pt>
                <c:pt idx="7052">
                  <c:v>28.439663993700002</c:v>
                </c:pt>
                <c:pt idx="7053">
                  <c:v>28.505651603299999</c:v>
                </c:pt>
                <c:pt idx="7054">
                  <c:v>28.568004322099998</c:v>
                </c:pt>
                <c:pt idx="7055">
                  <c:v>28.627970647200002</c:v>
                </c:pt>
                <c:pt idx="7056">
                  <c:v>28.687936972199999</c:v>
                </c:pt>
                <c:pt idx="7057">
                  <c:v>28.747903297299999</c:v>
                </c:pt>
                <c:pt idx="7058">
                  <c:v>28.807869622399998</c:v>
                </c:pt>
                <c:pt idx="7059">
                  <c:v>28.867835947500001</c:v>
                </c:pt>
                <c:pt idx="7060">
                  <c:v>28.927802272499999</c:v>
                </c:pt>
                <c:pt idx="7061">
                  <c:v>28.987768597599999</c:v>
                </c:pt>
                <c:pt idx="7062">
                  <c:v>29.047734922699998</c:v>
                </c:pt>
                <c:pt idx="7063">
                  <c:v>29.107701247800001</c:v>
                </c:pt>
                <c:pt idx="7064">
                  <c:v>29.167667572900001</c:v>
                </c:pt>
                <c:pt idx="7065">
                  <c:v>29.227633897899999</c:v>
                </c:pt>
                <c:pt idx="7066">
                  <c:v>29.287600222999998</c:v>
                </c:pt>
                <c:pt idx="7067">
                  <c:v>29.347566548100001</c:v>
                </c:pt>
                <c:pt idx="7068">
                  <c:v>29.407532873200001</c:v>
                </c:pt>
                <c:pt idx="7069">
                  <c:v>29.467499198199999</c:v>
                </c:pt>
                <c:pt idx="7070">
                  <c:v>29.527465523299998</c:v>
                </c:pt>
                <c:pt idx="7071">
                  <c:v>29.587431848400001</c:v>
                </c:pt>
                <c:pt idx="7072">
                  <c:v>29.647398173500001</c:v>
                </c:pt>
                <c:pt idx="7073">
                  <c:v>29.707364498600001</c:v>
                </c:pt>
                <c:pt idx="7074">
                  <c:v>29.767330823599998</c:v>
                </c:pt>
                <c:pt idx="7075">
                  <c:v>29.827297148700001</c:v>
                </c:pt>
                <c:pt idx="7076">
                  <c:v>29.887263473800001</c:v>
                </c:pt>
                <c:pt idx="7077">
                  <c:v>29.949684210299999</c:v>
                </c:pt>
                <c:pt idx="7078">
                  <c:v>30.0124730044</c:v>
                </c:pt>
                <c:pt idx="7079">
                  <c:v>30.0752617986</c:v>
                </c:pt>
                <c:pt idx="7080">
                  <c:v>30.138050592700001</c:v>
                </c:pt>
                <c:pt idx="7081">
                  <c:v>30.2008393869</c:v>
                </c:pt>
                <c:pt idx="7082">
                  <c:v>30.263628181000001</c:v>
                </c:pt>
                <c:pt idx="7083">
                  <c:v>30.326416975200001</c:v>
                </c:pt>
                <c:pt idx="7084">
                  <c:v>30.389205769299998</c:v>
                </c:pt>
                <c:pt idx="7085">
                  <c:v>30.451994563500001</c:v>
                </c:pt>
                <c:pt idx="7086">
                  <c:v>30.514783357599999</c:v>
                </c:pt>
                <c:pt idx="7087">
                  <c:v>30.577572151799998</c:v>
                </c:pt>
                <c:pt idx="7088">
                  <c:v>30.640360945899999</c:v>
                </c:pt>
                <c:pt idx="7089">
                  <c:v>30.703149740000001</c:v>
                </c:pt>
                <c:pt idx="7090">
                  <c:v>30.7659385342</c:v>
                </c:pt>
                <c:pt idx="7091">
                  <c:v>30.828727328300001</c:v>
                </c:pt>
                <c:pt idx="7092">
                  <c:v>30.891516122500001</c:v>
                </c:pt>
                <c:pt idx="7093">
                  <c:v>30.954304916600002</c:v>
                </c:pt>
                <c:pt idx="7094">
                  <c:v>31.017093710800001</c:v>
                </c:pt>
                <c:pt idx="7095">
                  <c:v>31.079882504899999</c:v>
                </c:pt>
                <c:pt idx="7096">
                  <c:v>31.142671299100002</c:v>
                </c:pt>
                <c:pt idx="7097">
                  <c:v>31.205460093199999</c:v>
                </c:pt>
                <c:pt idx="7098">
                  <c:v>31.268248887399999</c:v>
                </c:pt>
                <c:pt idx="7099">
                  <c:v>31.3310376815</c:v>
                </c:pt>
                <c:pt idx="7100">
                  <c:v>31.393826475699999</c:v>
                </c:pt>
                <c:pt idx="7101">
                  <c:v>31.4566152698</c:v>
                </c:pt>
                <c:pt idx="7102">
                  <c:v>31.519404064</c:v>
                </c:pt>
                <c:pt idx="7103">
                  <c:v>31.579743294499998</c:v>
                </c:pt>
                <c:pt idx="7104">
                  <c:v>31.637227080799999</c:v>
                </c:pt>
                <c:pt idx="7105">
                  <c:v>31.6947108671</c:v>
                </c:pt>
                <c:pt idx="7106">
                  <c:v>31.7521946534</c:v>
                </c:pt>
                <c:pt idx="7107">
                  <c:v>31.809678439599999</c:v>
                </c:pt>
                <c:pt idx="7108">
                  <c:v>31.8671622259</c:v>
                </c:pt>
                <c:pt idx="7109">
                  <c:v>31.9246460122</c:v>
                </c:pt>
                <c:pt idx="7110">
                  <c:v>31.982129798500001</c:v>
                </c:pt>
                <c:pt idx="7111">
                  <c:v>32.039613584800001</c:v>
                </c:pt>
                <c:pt idx="7112">
                  <c:v>32.097097371099998</c:v>
                </c:pt>
                <c:pt idx="7113">
                  <c:v>32.154581157300001</c:v>
                </c:pt>
                <c:pt idx="7114">
                  <c:v>32.212064943599998</c:v>
                </c:pt>
                <c:pt idx="7115">
                  <c:v>32.269548729900002</c:v>
                </c:pt>
                <c:pt idx="7116">
                  <c:v>32.327032516199999</c:v>
                </c:pt>
                <c:pt idx="7117">
                  <c:v>32.384516302500003</c:v>
                </c:pt>
                <c:pt idx="7118">
                  <c:v>32.4420000888</c:v>
                </c:pt>
                <c:pt idx="7119">
                  <c:v>32.499483875000003</c:v>
                </c:pt>
                <c:pt idx="7120">
                  <c:v>32.5569676613</c:v>
                </c:pt>
                <c:pt idx="7121">
                  <c:v>32.614451447599997</c:v>
                </c:pt>
                <c:pt idx="7122">
                  <c:v>32.671935233900001</c:v>
                </c:pt>
                <c:pt idx="7123">
                  <c:v>32.729419020199998</c:v>
                </c:pt>
                <c:pt idx="7124">
                  <c:v>32.786902806500002</c:v>
                </c:pt>
                <c:pt idx="7125">
                  <c:v>32.844386592699998</c:v>
                </c:pt>
                <c:pt idx="7126">
                  <c:v>32.901870379000002</c:v>
                </c:pt>
                <c:pt idx="7127">
                  <c:v>32.959354165299999</c:v>
                </c:pt>
                <c:pt idx="7128">
                  <c:v>33.016530633199999</c:v>
                </c:pt>
                <c:pt idx="7129">
                  <c:v>33.073580875899999</c:v>
                </c:pt>
                <c:pt idx="7130">
                  <c:v>33.130631118499998</c:v>
                </c:pt>
                <c:pt idx="7131">
                  <c:v>33.187681361099997</c:v>
                </c:pt>
                <c:pt idx="7132">
                  <c:v>33.244731603699996</c:v>
                </c:pt>
                <c:pt idx="7133">
                  <c:v>33.301781846300003</c:v>
                </c:pt>
                <c:pt idx="7134">
                  <c:v>33.358832088900002</c:v>
                </c:pt>
                <c:pt idx="7135">
                  <c:v>33.415882331500001</c:v>
                </c:pt>
                <c:pt idx="7136">
                  <c:v>33.4729325741</c:v>
                </c:pt>
                <c:pt idx="7137">
                  <c:v>33.529982816699999</c:v>
                </c:pt>
                <c:pt idx="7138">
                  <c:v>33.587033059299998</c:v>
                </c:pt>
                <c:pt idx="7139">
                  <c:v>33.644083301999999</c:v>
                </c:pt>
                <c:pt idx="7140">
                  <c:v>33.701133544599998</c:v>
                </c:pt>
                <c:pt idx="7141">
                  <c:v>33.758183787199997</c:v>
                </c:pt>
                <c:pt idx="7142">
                  <c:v>33.815234029800003</c:v>
                </c:pt>
                <c:pt idx="7143">
                  <c:v>33.872284272400002</c:v>
                </c:pt>
                <c:pt idx="7144">
                  <c:v>33.929334515000001</c:v>
                </c:pt>
                <c:pt idx="7145">
                  <c:v>33.9863847576</c:v>
                </c:pt>
                <c:pt idx="7146">
                  <c:v>34.043435000199999</c:v>
                </c:pt>
                <c:pt idx="7147">
                  <c:v>34.100485242799998</c:v>
                </c:pt>
                <c:pt idx="7148">
                  <c:v>34.157535485399997</c:v>
                </c:pt>
                <c:pt idx="7149">
                  <c:v>34.214585728099998</c:v>
                </c:pt>
                <c:pt idx="7150">
                  <c:v>34.271635970699997</c:v>
                </c:pt>
                <c:pt idx="7151">
                  <c:v>34.328686213300003</c:v>
                </c:pt>
                <c:pt idx="7152">
                  <c:v>34.385736455900002</c:v>
                </c:pt>
                <c:pt idx="7153">
                  <c:v>34.441208920000001</c:v>
                </c:pt>
                <c:pt idx="7154">
                  <c:v>34.496184469500001</c:v>
                </c:pt>
                <c:pt idx="7155">
                  <c:v>34.551160018899999</c:v>
                </c:pt>
                <c:pt idx="7156">
                  <c:v>34.606135568399999</c:v>
                </c:pt>
                <c:pt idx="7157">
                  <c:v>34.661111117799997</c:v>
                </c:pt>
                <c:pt idx="7158">
                  <c:v>34.716086667299997</c:v>
                </c:pt>
                <c:pt idx="7159">
                  <c:v>34.771062216700003</c:v>
                </c:pt>
                <c:pt idx="7160">
                  <c:v>34.826037766200002</c:v>
                </c:pt>
                <c:pt idx="7161">
                  <c:v>34.881013315600001</c:v>
                </c:pt>
                <c:pt idx="7162">
                  <c:v>34.935988865100001</c:v>
                </c:pt>
                <c:pt idx="7163">
                  <c:v>34.990964414499999</c:v>
                </c:pt>
                <c:pt idx="7164">
                  <c:v>35.045939963899997</c:v>
                </c:pt>
                <c:pt idx="7165">
                  <c:v>35.100915513399997</c:v>
                </c:pt>
                <c:pt idx="7166">
                  <c:v>35.155891062800002</c:v>
                </c:pt>
                <c:pt idx="7167">
                  <c:v>35.210866612300002</c:v>
                </c:pt>
                <c:pt idx="7168">
                  <c:v>35.2658421617</c:v>
                </c:pt>
                <c:pt idx="7169">
                  <c:v>35.3208177112</c:v>
                </c:pt>
                <c:pt idx="7170">
                  <c:v>35.375793260599998</c:v>
                </c:pt>
                <c:pt idx="7171">
                  <c:v>35.430768810099998</c:v>
                </c:pt>
                <c:pt idx="7172">
                  <c:v>35.485744359500003</c:v>
                </c:pt>
                <c:pt idx="7173">
                  <c:v>35.540719908900002</c:v>
                </c:pt>
                <c:pt idx="7174">
                  <c:v>35.595695458400002</c:v>
                </c:pt>
                <c:pt idx="7175">
                  <c:v>35.6506710078</c:v>
                </c:pt>
                <c:pt idx="7176">
                  <c:v>35.7056465573</c:v>
                </c:pt>
                <c:pt idx="7177">
                  <c:v>35.760119292900001</c:v>
                </c:pt>
                <c:pt idx="7178">
                  <c:v>35.812272500500001</c:v>
                </c:pt>
                <c:pt idx="7179">
                  <c:v>35.864425707999999</c:v>
                </c:pt>
                <c:pt idx="7180">
                  <c:v>35.916578915599999</c:v>
                </c:pt>
                <c:pt idx="7181">
                  <c:v>35.968732123099997</c:v>
                </c:pt>
                <c:pt idx="7182">
                  <c:v>36.020885330699997</c:v>
                </c:pt>
                <c:pt idx="7183">
                  <c:v>36.073038538200002</c:v>
                </c:pt>
                <c:pt idx="7184">
                  <c:v>36.125191745800002</c:v>
                </c:pt>
                <c:pt idx="7185">
                  <c:v>36.1773449533</c:v>
                </c:pt>
                <c:pt idx="7186">
                  <c:v>36.2294981609</c:v>
                </c:pt>
                <c:pt idx="7187">
                  <c:v>36.281651368399999</c:v>
                </c:pt>
                <c:pt idx="7188">
                  <c:v>36.333804575999999</c:v>
                </c:pt>
                <c:pt idx="7189">
                  <c:v>36.385957783499997</c:v>
                </c:pt>
                <c:pt idx="7190">
                  <c:v>36.438110991099997</c:v>
                </c:pt>
                <c:pt idx="7191">
                  <c:v>36.490264198600002</c:v>
                </c:pt>
                <c:pt idx="7192">
                  <c:v>36.542417406200002</c:v>
                </c:pt>
                <c:pt idx="7193">
                  <c:v>36.5945706137</c:v>
                </c:pt>
                <c:pt idx="7194">
                  <c:v>36.6467238213</c:v>
                </c:pt>
                <c:pt idx="7195">
                  <c:v>36.698877028799998</c:v>
                </c:pt>
                <c:pt idx="7196">
                  <c:v>36.751030236399998</c:v>
                </c:pt>
                <c:pt idx="7197">
                  <c:v>36.803183443899997</c:v>
                </c:pt>
                <c:pt idx="7198">
                  <c:v>36.855336651499996</c:v>
                </c:pt>
                <c:pt idx="7199">
                  <c:v>36.907489859000002</c:v>
                </c:pt>
                <c:pt idx="7200">
                  <c:v>36.959643066600002</c:v>
                </c:pt>
                <c:pt idx="7201">
                  <c:v>37.0117962741</c:v>
                </c:pt>
                <c:pt idx="7202">
                  <c:v>37.0639494817</c:v>
                </c:pt>
                <c:pt idx="7203">
                  <c:v>37.116102689199998</c:v>
                </c:pt>
                <c:pt idx="7204">
                  <c:v>37.167988395099997</c:v>
                </c:pt>
                <c:pt idx="7205">
                  <c:v>37.216697105599998</c:v>
                </c:pt>
                <c:pt idx="7206">
                  <c:v>37.265405816099999</c:v>
                </c:pt>
                <c:pt idx="7207">
                  <c:v>37.314114526600001</c:v>
                </c:pt>
                <c:pt idx="7208">
                  <c:v>37.362823237100002</c:v>
                </c:pt>
                <c:pt idx="7209">
                  <c:v>37.411531947599997</c:v>
                </c:pt>
                <c:pt idx="7210">
                  <c:v>37.460240658099998</c:v>
                </c:pt>
                <c:pt idx="7211">
                  <c:v>37.5089493686</c:v>
                </c:pt>
                <c:pt idx="7212">
                  <c:v>37.557658079100001</c:v>
                </c:pt>
                <c:pt idx="7213">
                  <c:v>37.606366789600003</c:v>
                </c:pt>
                <c:pt idx="7214">
                  <c:v>37.655075500000002</c:v>
                </c:pt>
                <c:pt idx="7215">
                  <c:v>37.703784210499997</c:v>
                </c:pt>
                <c:pt idx="7216">
                  <c:v>37.752492920999998</c:v>
                </c:pt>
                <c:pt idx="7217">
                  <c:v>37.8012016315</c:v>
                </c:pt>
                <c:pt idx="7218">
                  <c:v>37.849910342000001</c:v>
                </c:pt>
                <c:pt idx="7219">
                  <c:v>37.898619052500003</c:v>
                </c:pt>
                <c:pt idx="7220">
                  <c:v>37.947327762999997</c:v>
                </c:pt>
                <c:pt idx="7221">
                  <c:v>37.996036473499998</c:v>
                </c:pt>
                <c:pt idx="7222">
                  <c:v>38.044745184</c:v>
                </c:pt>
                <c:pt idx="7223">
                  <c:v>38.093453894500001</c:v>
                </c:pt>
                <c:pt idx="7224">
                  <c:v>38.142162605000003</c:v>
                </c:pt>
                <c:pt idx="7225">
                  <c:v>38.190871315499997</c:v>
                </c:pt>
                <c:pt idx="7226">
                  <c:v>38.239580025899997</c:v>
                </c:pt>
                <c:pt idx="7227">
                  <c:v>38.2872681821</c:v>
                </c:pt>
                <c:pt idx="7228">
                  <c:v>38.332900452200001</c:v>
                </c:pt>
                <c:pt idx="7229">
                  <c:v>38.378532722400003</c:v>
                </c:pt>
                <c:pt idx="7230">
                  <c:v>38.424164992599998</c:v>
                </c:pt>
                <c:pt idx="7231">
                  <c:v>38.469797262699998</c:v>
                </c:pt>
                <c:pt idx="7232">
                  <c:v>38.515429532900001</c:v>
                </c:pt>
                <c:pt idx="7233">
                  <c:v>38.561061803100003</c:v>
                </c:pt>
                <c:pt idx="7234">
                  <c:v>38.606694073200003</c:v>
                </c:pt>
                <c:pt idx="7235">
                  <c:v>38.652326343399999</c:v>
                </c:pt>
                <c:pt idx="7236">
                  <c:v>38.697958613600001</c:v>
                </c:pt>
                <c:pt idx="7237">
                  <c:v>38.743590883700001</c:v>
                </c:pt>
                <c:pt idx="7238">
                  <c:v>38.789223153899997</c:v>
                </c:pt>
                <c:pt idx="7239">
                  <c:v>38.834855424099999</c:v>
                </c:pt>
                <c:pt idx="7240">
                  <c:v>38.880487694300001</c:v>
                </c:pt>
                <c:pt idx="7241">
                  <c:v>38.926119964400002</c:v>
                </c:pt>
                <c:pt idx="7242">
                  <c:v>38.971752234599997</c:v>
                </c:pt>
                <c:pt idx="7243">
                  <c:v>39.017384504799999</c:v>
                </c:pt>
                <c:pt idx="7244">
                  <c:v>39.063016774899999</c:v>
                </c:pt>
                <c:pt idx="7245">
                  <c:v>39.108649045100002</c:v>
                </c:pt>
                <c:pt idx="7246">
                  <c:v>39.154281315299997</c:v>
                </c:pt>
                <c:pt idx="7247">
                  <c:v>39.199913585399997</c:v>
                </c:pt>
                <c:pt idx="7248">
                  <c:v>39.2455458556</c:v>
                </c:pt>
                <c:pt idx="7249">
                  <c:v>39.291178125800002</c:v>
                </c:pt>
                <c:pt idx="7250">
                  <c:v>39.336810395900002</c:v>
                </c:pt>
                <c:pt idx="7251">
                  <c:v>39.382442666099998</c:v>
                </c:pt>
                <c:pt idx="7252">
                  <c:v>39.4280749363</c:v>
                </c:pt>
                <c:pt idx="7253">
                  <c:v>39.4737072064</c:v>
                </c:pt>
                <c:pt idx="7254">
                  <c:v>39.519339476600003</c:v>
                </c:pt>
                <c:pt idx="7255">
                  <c:v>39.5642878962</c:v>
                </c:pt>
                <c:pt idx="7256">
                  <c:v>39.6091995516</c:v>
                </c:pt>
                <c:pt idx="7257">
                  <c:v>39.654111206899998</c:v>
                </c:pt>
                <c:pt idx="7258">
                  <c:v>39.699022862299998</c:v>
                </c:pt>
                <c:pt idx="7259">
                  <c:v>39.743934517699998</c:v>
                </c:pt>
                <c:pt idx="7260">
                  <c:v>39.788846173000003</c:v>
                </c:pt>
                <c:pt idx="7261">
                  <c:v>39.833757828400003</c:v>
                </c:pt>
                <c:pt idx="7262">
                  <c:v>39.878669483700001</c:v>
                </c:pt>
                <c:pt idx="7263">
                  <c:v>39.923581139100001</c:v>
                </c:pt>
                <c:pt idx="7264">
                  <c:v>39.968492794500001</c:v>
                </c:pt>
                <c:pt idx="7265">
                  <c:v>40.013404449799999</c:v>
                </c:pt>
                <c:pt idx="7266">
                  <c:v>40.058316105199999</c:v>
                </c:pt>
                <c:pt idx="7267">
                  <c:v>40.103227760499998</c:v>
                </c:pt>
                <c:pt idx="7268">
                  <c:v>40.148139415899998</c:v>
                </c:pt>
                <c:pt idx="7269">
                  <c:v>40.193051071200003</c:v>
                </c:pt>
                <c:pt idx="7270">
                  <c:v>40.237962726600003</c:v>
                </c:pt>
                <c:pt idx="7271">
                  <c:v>40.282874382000003</c:v>
                </c:pt>
                <c:pt idx="7272">
                  <c:v>40.327786037300001</c:v>
                </c:pt>
                <c:pt idx="7273">
                  <c:v>40.372697692700001</c:v>
                </c:pt>
                <c:pt idx="7274">
                  <c:v>40.417609347999999</c:v>
                </c:pt>
                <c:pt idx="7275">
                  <c:v>40.462521003399999</c:v>
                </c:pt>
                <c:pt idx="7276">
                  <c:v>40.507432658799999</c:v>
                </c:pt>
                <c:pt idx="7277">
                  <c:v>40.552344314099997</c:v>
                </c:pt>
                <c:pt idx="7278">
                  <c:v>40.595564932800002</c:v>
                </c:pt>
                <c:pt idx="7279">
                  <c:v>40.6341842486</c:v>
                </c:pt>
                <c:pt idx="7280">
                  <c:v>40.672803564500001</c:v>
                </c:pt>
                <c:pt idx="7281">
                  <c:v>40.711422880299999</c:v>
                </c:pt>
                <c:pt idx="7282">
                  <c:v>40.750042196199999</c:v>
                </c:pt>
                <c:pt idx="7283">
                  <c:v>40.788661511999997</c:v>
                </c:pt>
                <c:pt idx="7284">
                  <c:v>40.827280827899997</c:v>
                </c:pt>
                <c:pt idx="7285">
                  <c:v>40.865900143700003</c:v>
                </c:pt>
                <c:pt idx="7286">
                  <c:v>40.904519459500001</c:v>
                </c:pt>
                <c:pt idx="7287">
                  <c:v>40.943138775400001</c:v>
                </c:pt>
                <c:pt idx="7288">
                  <c:v>40.9817580912</c:v>
                </c:pt>
                <c:pt idx="7289">
                  <c:v>41.0203774071</c:v>
                </c:pt>
                <c:pt idx="7290">
                  <c:v>41.058996722899998</c:v>
                </c:pt>
                <c:pt idx="7291">
                  <c:v>41.097616038699996</c:v>
                </c:pt>
                <c:pt idx="7292">
                  <c:v>41.136235354599997</c:v>
                </c:pt>
                <c:pt idx="7293">
                  <c:v>41.174854670400002</c:v>
                </c:pt>
                <c:pt idx="7294">
                  <c:v>41.213473986300002</c:v>
                </c:pt>
                <c:pt idx="7295">
                  <c:v>41.2520933021</c:v>
                </c:pt>
                <c:pt idx="7296">
                  <c:v>41.290712617899999</c:v>
                </c:pt>
                <c:pt idx="7297">
                  <c:v>41.329331933799999</c:v>
                </c:pt>
                <c:pt idx="7298">
                  <c:v>41.367951249599997</c:v>
                </c:pt>
                <c:pt idx="7299">
                  <c:v>41.406570565499997</c:v>
                </c:pt>
                <c:pt idx="7300">
                  <c:v>41.445189881300003</c:v>
                </c:pt>
                <c:pt idx="7301">
                  <c:v>41.483809197100001</c:v>
                </c:pt>
                <c:pt idx="7302">
                  <c:v>41.522428513000001</c:v>
                </c:pt>
                <c:pt idx="7303">
                  <c:v>41.5610478288</c:v>
                </c:pt>
                <c:pt idx="7304">
                  <c:v>41.5996671447</c:v>
                </c:pt>
                <c:pt idx="7305">
                  <c:v>41.6378293824</c:v>
                </c:pt>
                <c:pt idx="7306">
                  <c:v>41.675098773199998</c:v>
                </c:pt>
                <c:pt idx="7307">
                  <c:v>41.712368164099999</c:v>
                </c:pt>
                <c:pt idx="7308">
                  <c:v>41.749637554899998</c:v>
                </c:pt>
                <c:pt idx="7309">
                  <c:v>41.786906945799998</c:v>
                </c:pt>
                <c:pt idx="7310">
                  <c:v>41.824176336599997</c:v>
                </c:pt>
                <c:pt idx="7311">
                  <c:v>41.861445727400003</c:v>
                </c:pt>
                <c:pt idx="7312">
                  <c:v>41.898715118299997</c:v>
                </c:pt>
                <c:pt idx="7313">
                  <c:v>41.935984509100003</c:v>
                </c:pt>
                <c:pt idx="7314">
                  <c:v>41.973253899900001</c:v>
                </c:pt>
                <c:pt idx="7315">
                  <c:v>42.010523290800002</c:v>
                </c:pt>
                <c:pt idx="7316">
                  <c:v>42.047792681600001</c:v>
                </c:pt>
                <c:pt idx="7317">
                  <c:v>42.0850620724</c:v>
                </c:pt>
                <c:pt idx="7318">
                  <c:v>42.1223314633</c:v>
                </c:pt>
                <c:pt idx="7319">
                  <c:v>42.159600854099999</c:v>
                </c:pt>
                <c:pt idx="7320">
                  <c:v>42.196870244899998</c:v>
                </c:pt>
                <c:pt idx="7321">
                  <c:v>42.234139635799998</c:v>
                </c:pt>
                <c:pt idx="7322">
                  <c:v>42.271409026599997</c:v>
                </c:pt>
                <c:pt idx="7323">
                  <c:v>42.308678417400003</c:v>
                </c:pt>
                <c:pt idx="7324">
                  <c:v>42.345947808299996</c:v>
                </c:pt>
                <c:pt idx="7325">
                  <c:v>42.383217199100002</c:v>
                </c:pt>
                <c:pt idx="7326">
                  <c:v>42.420486589900001</c:v>
                </c:pt>
                <c:pt idx="7327">
                  <c:v>42.457755980800002</c:v>
                </c:pt>
                <c:pt idx="7328">
                  <c:v>42.495025371600001</c:v>
                </c:pt>
                <c:pt idx="7329">
                  <c:v>42.525907848899998</c:v>
                </c:pt>
                <c:pt idx="7330">
                  <c:v>42.555181726199997</c:v>
                </c:pt>
                <c:pt idx="7331">
                  <c:v>42.584455603499997</c:v>
                </c:pt>
                <c:pt idx="7332">
                  <c:v>42.613729480700002</c:v>
                </c:pt>
                <c:pt idx="7333">
                  <c:v>42.643003358000001</c:v>
                </c:pt>
                <c:pt idx="7334">
                  <c:v>42.672277235199999</c:v>
                </c:pt>
                <c:pt idx="7335">
                  <c:v>42.701551112499999</c:v>
                </c:pt>
                <c:pt idx="7336">
                  <c:v>42.730824989799999</c:v>
                </c:pt>
                <c:pt idx="7337">
                  <c:v>42.760098867000004</c:v>
                </c:pt>
                <c:pt idx="7338">
                  <c:v>42.789372744300003</c:v>
                </c:pt>
                <c:pt idx="7339">
                  <c:v>42.818646621600003</c:v>
                </c:pt>
                <c:pt idx="7340">
                  <c:v>42.847920498800001</c:v>
                </c:pt>
                <c:pt idx="7341">
                  <c:v>42.8771943761</c:v>
                </c:pt>
                <c:pt idx="7342">
                  <c:v>42.906468253299998</c:v>
                </c:pt>
                <c:pt idx="7343">
                  <c:v>42.935742130599998</c:v>
                </c:pt>
                <c:pt idx="7344">
                  <c:v>42.965016007899997</c:v>
                </c:pt>
                <c:pt idx="7345">
                  <c:v>42.994289885100002</c:v>
                </c:pt>
                <c:pt idx="7346">
                  <c:v>43.023563762400002</c:v>
                </c:pt>
                <c:pt idx="7347">
                  <c:v>43.052837639700002</c:v>
                </c:pt>
                <c:pt idx="7348">
                  <c:v>43.0821115169</c:v>
                </c:pt>
                <c:pt idx="7349">
                  <c:v>43.111385394199999</c:v>
                </c:pt>
                <c:pt idx="7350">
                  <c:v>43.140659271399997</c:v>
                </c:pt>
                <c:pt idx="7351">
                  <c:v>43.169933148699997</c:v>
                </c:pt>
                <c:pt idx="7352">
                  <c:v>43.199207026000003</c:v>
                </c:pt>
                <c:pt idx="7353">
                  <c:v>43.228480903200001</c:v>
                </c:pt>
                <c:pt idx="7354">
                  <c:v>43.257754780500001</c:v>
                </c:pt>
                <c:pt idx="7355">
                  <c:v>43.287281863899999</c:v>
                </c:pt>
                <c:pt idx="7356">
                  <c:v>43.316963105699998</c:v>
                </c:pt>
                <c:pt idx="7357">
                  <c:v>43.346644347500003</c:v>
                </c:pt>
                <c:pt idx="7358">
                  <c:v>43.376325589300002</c:v>
                </c:pt>
                <c:pt idx="7359">
                  <c:v>43.406006831100001</c:v>
                </c:pt>
                <c:pt idx="7360">
                  <c:v>43.4356880729</c:v>
                </c:pt>
                <c:pt idx="7361">
                  <c:v>43.465369314699998</c:v>
                </c:pt>
                <c:pt idx="7362">
                  <c:v>43.495050556499997</c:v>
                </c:pt>
                <c:pt idx="7363">
                  <c:v>43.524731798300003</c:v>
                </c:pt>
                <c:pt idx="7364">
                  <c:v>43.554413040100002</c:v>
                </c:pt>
                <c:pt idx="7365">
                  <c:v>43.584094281799999</c:v>
                </c:pt>
                <c:pt idx="7366">
                  <c:v>43.613775523599998</c:v>
                </c:pt>
                <c:pt idx="7367">
                  <c:v>43.643456765400003</c:v>
                </c:pt>
                <c:pt idx="7368">
                  <c:v>43.673138007200002</c:v>
                </c:pt>
                <c:pt idx="7369">
                  <c:v>43.702819249000001</c:v>
                </c:pt>
                <c:pt idx="7370">
                  <c:v>43.7325004908</c:v>
                </c:pt>
                <c:pt idx="7371">
                  <c:v>43.762181732599998</c:v>
                </c:pt>
                <c:pt idx="7372">
                  <c:v>43.791862974399997</c:v>
                </c:pt>
                <c:pt idx="7373">
                  <c:v>43.821544216200003</c:v>
                </c:pt>
                <c:pt idx="7374">
                  <c:v>43.851225458000002</c:v>
                </c:pt>
                <c:pt idx="7375">
                  <c:v>43.880906699800001</c:v>
                </c:pt>
                <c:pt idx="7376">
                  <c:v>43.910587941599999</c:v>
                </c:pt>
                <c:pt idx="7377">
                  <c:v>43.940269183300003</c:v>
                </c:pt>
                <c:pt idx="7378">
                  <c:v>43.969950425100002</c:v>
                </c:pt>
                <c:pt idx="7379">
                  <c:v>43.999631666900001</c:v>
                </c:pt>
                <c:pt idx="7380">
                  <c:v>44.0293129087</c:v>
                </c:pt>
                <c:pt idx="7381">
                  <c:v>44.052292652399998</c:v>
                </c:pt>
                <c:pt idx="7382">
                  <c:v>44.073108231900001</c:v>
                </c:pt>
                <c:pt idx="7383">
                  <c:v>44.093923811499998</c:v>
                </c:pt>
                <c:pt idx="7384">
                  <c:v>44.114739391100002</c:v>
                </c:pt>
                <c:pt idx="7385">
                  <c:v>44.135554970599998</c:v>
                </c:pt>
                <c:pt idx="7386">
                  <c:v>44.156370550200002</c:v>
                </c:pt>
                <c:pt idx="7387">
                  <c:v>44.177186129799999</c:v>
                </c:pt>
                <c:pt idx="7388">
                  <c:v>44.198001709300001</c:v>
                </c:pt>
                <c:pt idx="7389">
                  <c:v>44.218817288899999</c:v>
                </c:pt>
                <c:pt idx="7390">
                  <c:v>44.239632868500003</c:v>
                </c:pt>
                <c:pt idx="7391">
                  <c:v>44.260448447999998</c:v>
                </c:pt>
                <c:pt idx="7392">
                  <c:v>44.281264027600002</c:v>
                </c:pt>
                <c:pt idx="7393">
                  <c:v>44.3020796072</c:v>
                </c:pt>
                <c:pt idx="7394">
                  <c:v>44.322895186700002</c:v>
                </c:pt>
                <c:pt idx="7395">
                  <c:v>44.343710766299999</c:v>
                </c:pt>
                <c:pt idx="7396">
                  <c:v>44.364526345900003</c:v>
                </c:pt>
                <c:pt idx="7397">
                  <c:v>44.385341925500001</c:v>
                </c:pt>
                <c:pt idx="7398">
                  <c:v>44.406157505000003</c:v>
                </c:pt>
                <c:pt idx="7399">
                  <c:v>44.4269730846</c:v>
                </c:pt>
                <c:pt idx="7400">
                  <c:v>44.447788664199997</c:v>
                </c:pt>
                <c:pt idx="7401">
                  <c:v>44.4686042437</c:v>
                </c:pt>
                <c:pt idx="7402">
                  <c:v>44.489419823299997</c:v>
                </c:pt>
                <c:pt idx="7403">
                  <c:v>44.510235402900001</c:v>
                </c:pt>
                <c:pt idx="7404">
                  <c:v>44.531050982399996</c:v>
                </c:pt>
                <c:pt idx="7405">
                  <c:v>44.552209487299997</c:v>
                </c:pt>
                <c:pt idx="7406">
                  <c:v>44.573375782900001</c:v>
                </c:pt>
                <c:pt idx="7407">
                  <c:v>44.594542078499998</c:v>
                </c:pt>
                <c:pt idx="7408">
                  <c:v>44.615708374100002</c:v>
                </c:pt>
                <c:pt idx="7409">
                  <c:v>44.636874669699999</c:v>
                </c:pt>
                <c:pt idx="7410">
                  <c:v>44.658040965300003</c:v>
                </c:pt>
                <c:pt idx="7411">
                  <c:v>44.679207260799998</c:v>
                </c:pt>
                <c:pt idx="7412">
                  <c:v>44.700373556400002</c:v>
                </c:pt>
                <c:pt idx="7413">
                  <c:v>44.721539851999999</c:v>
                </c:pt>
                <c:pt idx="7414">
                  <c:v>44.742706147600003</c:v>
                </c:pt>
                <c:pt idx="7415">
                  <c:v>44.7638724432</c:v>
                </c:pt>
                <c:pt idx="7416">
                  <c:v>44.785038738799997</c:v>
                </c:pt>
                <c:pt idx="7417">
                  <c:v>44.806205034400001</c:v>
                </c:pt>
                <c:pt idx="7418">
                  <c:v>44.827371329999998</c:v>
                </c:pt>
                <c:pt idx="7419">
                  <c:v>44.848537625600002</c:v>
                </c:pt>
                <c:pt idx="7420">
                  <c:v>44.869703921199999</c:v>
                </c:pt>
                <c:pt idx="7421">
                  <c:v>44.890870216800003</c:v>
                </c:pt>
                <c:pt idx="7422">
                  <c:v>44.9120365124</c:v>
                </c:pt>
                <c:pt idx="7423">
                  <c:v>44.933202807900003</c:v>
                </c:pt>
                <c:pt idx="7424">
                  <c:v>44.954369103499999</c:v>
                </c:pt>
                <c:pt idx="7425">
                  <c:v>44.975535399100004</c:v>
                </c:pt>
                <c:pt idx="7426">
                  <c:v>44.9967016947</c:v>
                </c:pt>
                <c:pt idx="7427">
                  <c:v>45.017867990299997</c:v>
                </c:pt>
                <c:pt idx="7428">
                  <c:v>45.039034285900001</c:v>
                </c:pt>
                <c:pt idx="7429">
                  <c:v>45.060200581499998</c:v>
                </c:pt>
                <c:pt idx="7430">
                  <c:v>45.081366877100002</c:v>
                </c:pt>
                <c:pt idx="7431">
                  <c:v>45.095120824399999</c:v>
                </c:pt>
                <c:pt idx="7432">
                  <c:v>45.102254304299997</c:v>
                </c:pt>
                <c:pt idx="7433">
                  <c:v>45.109387784200003</c:v>
                </c:pt>
                <c:pt idx="7434">
                  <c:v>45.116521264100001</c:v>
                </c:pt>
                <c:pt idx="7435">
                  <c:v>45.123654744</c:v>
                </c:pt>
                <c:pt idx="7436">
                  <c:v>45.130788223899998</c:v>
                </c:pt>
                <c:pt idx="7437">
                  <c:v>45.137921703799996</c:v>
                </c:pt>
                <c:pt idx="7438">
                  <c:v>45.145055183700002</c:v>
                </c:pt>
                <c:pt idx="7439">
                  <c:v>45.1521886636</c:v>
                </c:pt>
                <c:pt idx="7440">
                  <c:v>45.159322143499999</c:v>
                </c:pt>
                <c:pt idx="7441">
                  <c:v>45.166455623399997</c:v>
                </c:pt>
                <c:pt idx="7442">
                  <c:v>45.173589103300003</c:v>
                </c:pt>
                <c:pt idx="7443">
                  <c:v>45.180722583200001</c:v>
                </c:pt>
                <c:pt idx="7444">
                  <c:v>45.1878560631</c:v>
                </c:pt>
                <c:pt idx="7445">
                  <c:v>45.194989542999998</c:v>
                </c:pt>
                <c:pt idx="7446">
                  <c:v>45.202123022899997</c:v>
                </c:pt>
                <c:pt idx="7447">
                  <c:v>45.209256502800002</c:v>
                </c:pt>
                <c:pt idx="7448">
                  <c:v>45.216389982700001</c:v>
                </c:pt>
                <c:pt idx="7449">
                  <c:v>45.223523462599999</c:v>
                </c:pt>
                <c:pt idx="7450">
                  <c:v>45.230656942499998</c:v>
                </c:pt>
                <c:pt idx="7451">
                  <c:v>45.237790422400003</c:v>
                </c:pt>
                <c:pt idx="7452">
                  <c:v>45.244923902300002</c:v>
                </c:pt>
                <c:pt idx="7453">
                  <c:v>45.2520573822</c:v>
                </c:pt>
                <c:pt idx="7454">
                  <c:v>45.259190862099999</c:v>
                </c:pt>
                <c:pt idx="7455">
                  <c:v>45.269530841600002</c:v>
                </c:pt>
                <c:pt idx="7456">
                  <c:v>45.281949544100002</c:v>
                </c:pt>
                <c:pt idx="7457">
                  <c:v>45.294368246600001</c:v>
                </c:pt>
                <c:pt idx="7458">
                  <c:v>45.306786948999999</c:v>
                </c:pt>
                <c:pt idx="7459">
                  <c:v>45.319205651499999</c:v>
                </c:pt>
                <c:pt idx="7460">
                  <c:v>45.331624353899997</c:v>
                </c:pt>
                <c:pt idx="7461">
                  <c:v>45.344043056399997</c:v>
                </c:pt>
                <c:pt idx="7462">
                  <c:v>45.356461758899997</c:v>
                </c:pt>
                <c:pt idx="7463">
                  <c:v>45.368880461300002</c:v>
                </c:pt>
                <c:pt idx="7464">
                  <c:v>45.381299163800001</c:v>
                </c:pt>
                <c:pt idx="7465">
                  <c:v>45.393717866300001</c:v>
                </c:pt>
                <c:pt idx="7466">
                  <c:v>45.406136568699999</c:v>
                </c:pt>
                <c:pt idx="7467">
                  <c:v>45.418555271199999</c:v>
                </c:pt>
                <c:pt idx="7468">
                  <c:v>45.430973973699999</c:v>
                </c:pt>
                <c:pt idx="7469">
                  <c:v>45.443392676099997</c:v>
                </c:pt>
                <c:pt idx="7470">
                  <c:v>45.455811378600004</c:v>
                </c:pt>
                <c:pt idx="7471">
                  <c:v>45.468230081000002</c:v>
                </c:pt>
                <c:pt idx="7472">
                  <c:v>45.480648783500001</c:v>
                </c:pt>
                <c:pt idx="7473">
                  <c:v>45.493067486000001</c:v>
                </c:pt>
                <c:pt idx="7474">
                  <c:v>45.505486188399999</c:v>
                </c:pt>
                <c:pt idx="7475">
                  <c:v>45.517904890899999</c:v>
                </c:pt>
                <c:pt idx="7476">
                  <c:v>45.530323593399999</c:v>
                </c:pt>
                <c:pt idx="7477">
                  <c:v>45.542742295799997</c:v>
                </c:pt>
                <c:pt idx="7478">
                  <c:v>45.555160998300003</c:v>
                </c:pt>
                <c:pt idx="7479">
                  <c:v>45.567579700700001</c:v>
                </c:pt>
                <c:pt idx="7480">
                  <c:v>45.579998403200001</c:v>
                </c:pt>
                <c:pt idx="7481">
                  <c:v>45.588410222500002</c:v>
                </c:pt>
                <c:pt idx="7482">
                  <c:v>45.586044588599997</c:v>
                </c:pt>
                <c:pt idx="7483">
                  <c:v>45.583678954600003</c:v>
                </c:pt>
                <c:pt idx="7484">
                  <c:v>45.581313320699998</c:v>
                </c:pt>
                <c:pt idx="7485">
                  <c:v>45.578947686699998</c:v>
                </c:pt>
                <c:pt idx="7486">
                  <c:v>45.576582052799999</c:v>
                </c:pt>
                <c:pt idx="7487">
                  <c:v>45.574216418799999</c:v>
                </c:pt>
                <c:pt idx="7488">
                  <c:v>45.571850784900001</c:v>
                </c:pt>
                <c:pt idx="7489">
                  <c:v>45.5694851509</c:v>
                </c:pt>
                <c:pt idx="7490">
                  <c:v>45.567119517000002</c:v>
                </c:pt>
                <c:pt idx="7491">
                  <c:v>45.564753883000002</c:v>
                </c:pt>
                <c:pt idx="7492">
                  <c:v>45.562388249100003</c:v>
                </c:pt>
                <c:pt idx="7493">
                  <c:v>45.560022615100003</c:v>
                </c:pt>
                <c:pt idx="7494">
                  <c:v>45.557656981199997</c:v>
                </c:pt>
                <c:pt idx="7495">
                  <c:v>45.555291347199997</c:v>
                </c:pt>
                <c:pt idx="7496">
                  <c:v>45.552925713299999</c:v>
                </c:pt>
                <c:pt idx="7497">
                  <c:v>45.550560079299999</c:v>
                </c:pt>
                <c:pt idx="7498">
                  <c:v>45.5481944454</c:v>
                </c:pt>
                <c:pt idx="7499">
                  <c:v>45.5458288114</c:v>
                </c:pt>
                <c:pt idx="7500">
                  <c:v>45.543463177500001</c:v>
                </c:pt>
                <c:pt idx="7501">
                  <c:v>45.541097543500001</c:v>
                </c:pt>
                <c:pt idx="7502">
                  <c:v>45.538731909600003</c:v>
                </c:pt>
                <c:pt idx="7503">
                  <c:v>45.536366275600002</c:v>
                </c:pt>
                <c:pt idx="7504">
                  <c:v>45.537258941799998</c:v>
                </c:pt>
                <c:pt idx="7505">
                  <c:v>45.5394031497</c:v>
                </c:pt>
                <c:pt idx="7506">
                  <c:v>45.541547357699997</c:v>
                </c:pt>
                <c:pt idx="7507">
                  <c:v>45.543691565700001</c:v>
                </c:pt>
                <c:pt idx="7508">
                  <c:v>45.545835773599997</c:v>
                </c:pt>
                <c:pt idx="7509">
                  <c:v>45.547979981600001</c:v>
                </c:pt>
                <c:pt idx="7510">
                  <c:v>45.550124189599998</c:v>
                </c:pt>
                <c:pt idx="7511">
                  <c:v>45.552268397500001</c:v>
                </c:pt>
                <c:pt idx="7512">
                  <c:v>45.554412605499998</c:v>
                </c:pt>
                <c:pt idx="7513">
                  <c:v>45.5565568134</c:v>
                </c:pt>
                <c:pt idx="7514">
                  <c:v>45.558701021399997</c:v>
                </c:pt>
                <c:pt idx="7515">
                  <c:v>45.560845229400002</c:v>
                </c:pt>
                <c:pt idx="7516">
                  <c:v>45.562989437299997</c:v>
                </c:pt>
                <c:pt idx="7517">
                  <c:v>45.565133645300001</c:v>
                </c:pt>
                <c:pt idx="7518">
                  <c:v>45.567277853299998</c:v>
                </c:pt>
                <c:pt idx="7519">
                  <c:v>45.569422061200001</c:v>
                </c:pt>
                <c:pt idx="7520">
                  <c:v>45.571566269199998</c:v>
                </c:pt>
                <c:pt idx="7521">
                  <c:v>45.573710477200002</c:v>
                </c:pt>
                <c:pt idx="7522">
                  <c:v>45.575854685099998</c:v>
                </c:pt>
                <c:pt idx="7523">
                  <c:v>45.577998893100002</c:v>
                </c:pt>
                <c:pt idx="7524">
                  <c:v>45.580143101099999</c:v>
                </c:pt>
                <c:pt idx="7525">
                  <c:v>45.582287309000002</c:v>
                </c:pt>
                <c:pt idx="7526">
                  <c:v>45.584431516999999</c:v>
                </c:pt>
                <c:pt idx="7527">
                  <c:v>45.586575725000003</c:v>
                </c:pt>
                <c:pt idx="7528">
                  <c:v>45.588719932899998</c:v>
                </c:pt>
                <c:pt idx="7529">
                  <c:v>45.590864140900003</c:v>
                </c:pt>
                <c:pt idx="7530">
                  <c:v>45.579751926699998</c:v>
                </c:pt>
                <c:pt idx="7531">
                  <c:v>45.5635366797</c:v>
                </c:pt>
                <c:pt idx="7532">
                  <c:v>45.547321432700002</c:v>
                </c:pt>
                <c:pt idx="7533">
                  <c:v>45.531106185699997</c:v>
                </c:pt>
                <c:pt idx="7534">
                  <c:v>45.514890938699999</c:v>
                </c:pt>
                <c:pt idx="7535">
                  <c:v>45.498675691700001</c:v>
                </c:pt>
                <c:pt idx="7536">
                  <c:v>45.482460444700003</c:v>
                </c:pt>
                <c:pt idx="7537">
                  <c:v>45.466245197699998</c:v>
                </c:pt>
                <c:pt idx="7538">
                  <c:v>45.450029950699999</c:v>
                </c:pt>
                <c:pt idx="7539">
                  <c:v>45.433814703800003</c:v>
                </c:pt>
                <c:pt idx="7540">
                  <c:v>45.417599456799998</c:v>
                </c:pt>
                <c:pt idx="7541">
                  <c:v>45.4013842098</c:v>
                </c:pt>
                <c:pt idx="7542">
                  <c:v>45.385168962800002</c:v>
                </c:pt>
                <c:pt idx="7543">
                  <c:v>45.368953715799996</c:v>
                </c:pt>
                <c:pt idx="7544">
                  <c:v>45.352738468799998</c:v>
                </c:pt>
                <c:pt idx="7545">
                  <c:v>45.3365232218</c:v>
                </c:pt>
                <c:pt idx="7546">
                  <c:v>45.320307974800002</c:v>
                </c:pt>
                <c:pt idx="7547">
                  <c:v>45.304092727799997</c:v>
                </c:pt>
                <c:pt idx="7548">
                  <c:v>45.287877480900001</c:v>
                </c:pt>
                <c:pt idx="7549">
                  <c:v>45.271662233900003</c:v>
                </c:pt>
                <c:pt idx="7550">
                  <c:v>45.255446986899997</c:v>
                </c:pt>
                <c:pt idx="7551">
                  <c:v>45.239231739899999</c:v>
                </c:pt>
                <c:pt idx="7552">
                  <c:v>45.223016492900001</c:v>
                </c:pt>
                <c:pt idx="7553">
                  <c:v>45.207820234899998</c:v>
                </c:pt>
                <c:pt idx="7554">
                  <c:v>45.193749321299997</c:v>
                </c:pt>
                <c:pt idx="7555">
                  <c:v>45.179678407700003</c:v>
                </c:pt>
                <c:pt idx="7556">
                  <c:v>45.165607494</c:v>
                </c:pt>
                <c:pt idx="7557">
                  <c:v>45.151536580399998</c:v>
                </c:pt>
                <c:pt idx="7558">
                  <c:v>45.137465666799997</c:v>
                </c:pt>
                <c:pt idx="7559">
                  <c:v>45.123394753100001</c:v>
                </c:pt>
                <c:pt idx="7560">
                  <c:v>45.1093238395</c:v>
                </c:pt>
                <c:pt idx="7561">
                  <c:v>45.095252925899999</c:v>
                </c:pt>
                <c:pt idx="7562">
                  <c:v>45.081182012299998</c:v>
                </c:pt>
                <c:pt idx="7563">
                  <c:v>45.067111098600002</c:v>
                </c:pt>
                <c:pt idx="7564">
                  <c:v>45.053040185</c:v>
                </c:pt>
                <c:pt idx="7565">
                  <c:v>45.038969271399999</c:v>
                </c:pt>
                <c:pt idx="7566">
                  <c:v>45.024898357799998</c:v>
                </c:pt>
                <c:pt idx="7567">
                  <c:v>45.010827444100002</c:v>
                </c:pt>
                <c:pt idx="7568">
                  <c:v>44.996756530500001</c:v>
                </c:pt>
                <c:pt idx="7569">
                  <c:v>44.9826856169</c:v>
                </c:pt>
                <c:pt idx="7570">
                  <c:v>44.968614703199997</c:v>
                </c:pt>
                <c:pt idx="7571">
                  <c:v>44.954543789600002</c:v>
                </c:pt>
                <c:pt idx="7572">
                  <c:v>44.940472876000001</c:v>
                </c:pt>
                <c:pt idx="7573">
                  <c:v>44.9264019624</c:v>
                </c:pt>
                <c:pt idx="7574">
                  <c:v>44.912331048699997</c:v>
                </c:pt>
                <c:pt idx="7575">
                  <c:v>44.898260135100003</c:v>
                </c:pt>
                <c:pt idx="7576">
                  <c:v>44.884189221500002</c:v>
                </c:pt>
                <c:pt idx="7577">
                  <c:v>44.870118307799999</c:v>
                </c:pt>
                <c:pt idx="7578">
                  <c:v>44.842765716000002</c:v>
                </c:pt>
                <c:pt idx="7579">
                  <c:v>44.805599173399997</c:v>
                </c:pt>
                <c:pt idx="7580">
                  <c:v>44.7684326308</c:v>
                </c:pt>
                <c:pt idx="7581">
                  <c:v>44.731266088200002</c:v>
                </c:pt>
                <c:pt idx="7582">
                  <c:v>44.694099545599997</c:v>
                </c:pt>
                <c:pt idx="7583">
                  <c:v>44.656933002899997</c:v>
                </c:pt>
                <c:pt idx="7584">
                  <c:v>44.619766460299999</c:v>
                </c:pt>
                <c:pt idx="7585">
                  <c:v>44.582599917700001</c:v>
                </c:pt>
                <c:pt idx="7586">
                  <c:v>44.545433375099996</c:v>
                </c:pt>
                <c:pt idx="7587">
                  <c:v>44.508266832499999</c:v>
                </c:pt>
                <c:pt idx="7588">
                  <c:v>44.471100289900001</c:v>
                </c:pt>
                <c:pt idx="7589">
                  <c:v>44.433933747200001</c:v>
                </c:pt>
                <c:pt idx="7590">
                  <c:v>44.396767204600003</c:v>
                </c:pt>
                <c:pt idx="7591">
                  <c:v>44.359600661999998</c:v>
                </c:pt>
                <c:pt idx="7592">
                  <c:v>44.3224341194</c:v>
                </c:pt>
                <c:pt idx="7593">
                  <c:v>44.285267576800003</c:v>
                </c:pt>
                <c:pt idx="7594">
                  <c:v>44.248101034199998</c:v>
                </c:pt>
                <c:pt idx="7595">
                  <c:v>44.2109344916</c:v>
                </c:pt>
                <c:pt idx="7596">
                  <c:v>44.1737679489</c:v>
                </c:pt>
                <c:pt idx="7597">
                  <c:v>44.136601406300002</c:v>
                </c:pt>
                <c:pt idx="7598">
                  <c:v>44.099434863699997</c:v>
                </c:pt>
                <c:pt idx="7599">
                  <c:v>44.062268321099999</c:v>
                </c:pt>
                <c:pt idx="7600">
                  <c:v>44.0356851365</c:v>
                </c:pt>
                <c:pt idx="7601">
                  <c:v>44.0123808118</c:v>
                </c:pt>
                <c:pt idx="7602">
                  <c:v>43.9890764871</c:v>
                </c:pt>
                <c:pt idx="7603">
                  <c:v>43.965772162500002</c:v>
                </c:pt>
                <c:pt idx="7604">
                  <c:v>43.942467837800002</c:v>
                </c:pt>
                <c:pt idx="7605">
                  <c:v>43.919163513100003</c:v>
                </c:pt>
                <c:pt idx="7606">
                  <c:v>43.895859188400003</c:v>
                </c:pt>
                <c:pt idx="7607">
                  <c:v>43.872554863799998</c:v>
                </c:pt>
                <c:pt idx="7608">
                  <c:v>43.849250539099998</c:v>
                </c:pt>
                <c:pt idx="7609">
                  <c:v>43.825946214399998</c:v>
                </c:pt>
                <c:pt idx="7610">
                  <c:v>43.8026418898</c:v>
                </c:pt>
                <c:pt idx="7611">
                  <c:v>43.779337565100001</c:v>
                </c:pt>
                <c:pt idx="7612">
                  <c:v>43.756033240400001</c:v>
                </c:pt>
                <c:pt idx="7613">
                  <c:v>43.732728915800003</c:v>
                </c:pt>
                <c:pt idx="7614">
                  <c:v>43.709424591100003</c:v>
                </c:pt>
                <c:pt idx="7615">
                  <c:v>43.686120266400003</c:v>
                </c:pt>
                <c:pt idx="7616">
                  <c:v>43.662815941799998</c:v>
                </c:pt>
                <c:pt idx="7617">
                  <c:v>43.639511617099998</c:v>
                </c:pt>
                <c:pt idx="7618">
                  <c:v>43.616207292399999</c:v>
                </c:pt>
                <c:pt idx="7619">
                  <c:v>43.592902967699999</c:v>
                </c:pt>
                <c:pt idx="7620">
                  <c:v>43.569598643100001</c:v>
                </c:pt>
                <c:pt idx="7621">
                  <c:v>43.546294318400001</c:v>
                </c:pt>
                <c:pt idx="7622">
                  <c:v>43.522989993700001</c:v>
                </c:pt>
                <c:pt idx="7623">
                  <c:v>43.499685669100003</c:v>
                </c:pt>
                <c:pt idx="7624">
                  <c:v>43.476381344399996</c:v>
                </c:pt>
                <c:pt idx="7625">
                  <c:v>43.453077019699997</c:v>
                </c:pt>
                <c:pt idx="7626">
                  <c:v>43.419043044799999</c:v>
                </c:pt>
                <c:pt idx="7627">
                  <c:v>43.361064643500001</c:v>
                </c:pt>
                <c:pt idx="7628">
                  <c:v>43.303086242299997</c:v>
                </c:pt>
                <c:pt idx="7629">
                  <c:v>43.245107840999999</c:v>
                </c:pt>
                <c:pt idx="7630">
                  <c:v>43.187129439700001</c:v>
                </c:pt>
                <c:pt idx="7631">
                  <c:v>43.129151038499998</c:v>
                </c:pt>
                <c:pt idx="7632">
                  <c:v>43.0711726372</c:v>
                </c:pt>
                <c:pt idx="7633">
                  <c:v>43.013194235999997</c:v>
                </c:pt>
                <c:pt idx="7634">
                  <c:v>42.955215834699999</c:v>
                </c:pt>
                <c:pt idx="7635">
                  <c:v>42.897237433500003</c:v>
                </c:pt>
                <c:pt idx="7636">
                  <c:v>42.839259032199998</c:v>
                </c:pt>
                <c:pt idx="7637">
                  <c:v>42.781280631000001</c:v>
                </c:pt>
                <c:pt idx="7638">
                  <c:v>42.723302229700003</c:v>
                </c:pt>
                <c:pt idx="7639">
                  <c:v>42.6653238285</c:v>
                </c:pt>
                <c:pt idx="7640">
                  <c:v>42.607345427200002</c:v>
                </c:pt>
                <c:pt idx="7641">
                  <c:v>42.549367025999999</c:v>
                </c:pt>
                <c:pt idx="7642">
                  <c:v>42.491388624700001</c:v>
                </c:pt>
                <c:pt idx="7643">
                  <c:v>42.433410223499997</c:v>
                </c:pt>
                <c:pt idx="7644">
                  <c:v>42.375431822199999</c:v>
                </c:pt>
                <c:pt idx="7645">
                  <c:v>42.317453421000003</c:v>
                </c:pt>
                <c:pt idx="7646">
                  <c:v>42.259475019699998</c:v>
                </c:pt>
                <c:pt idx="7647">
                  <c:v>42.201496618500002</c:v>
                </c:pt>
                <c:pt idx="7648">
                  <c:v>42.143518217199997</c:v>
                </c:pt>
                <c:pt idx="7649">
                  <c:v>42.085539816000001</c:v>
                </c:pt>
                <c:pt idx="7650">
                  <c:v>42.046256499999998</c:v>
                </c:pt>
                <c:pt idx="7651">
                  <c:v>42.007676934700001</c:v>
                </c:pt>
                <c:pt idx="7652">
                  <c:v>41.969097369399996</c:v>
                </c:pt>
                <c:pt idx="7653">
                  <c:v>41.930517804099999</c:v>
                </c:pt>
                <c:pt idx="7654">
                  <c:v>41.891938238800002</c:v>
                </c:pt>
                <c:pt idx="7655">
                  <c:v>41.853358673499997</c:v>
                </c:pt>
                <c:pt idx="7656">
                  <c:v>41.8147791082</c:v>
                </c:pt>
                <c:pt idx="7657">
                  <c:v>41.776199542900002</c:v>
                </c:pt>
                <c:pt idx="7658">
                  <c:v>41.737619977599998</c:v>
                </c:pt>
                <c:pt idx="7659">
                  <c:v>41.6990404123</c:v>
                </c:pt>
                <c:pt idx="7660">
                  <c:v>41.660460847099998</c:v>
                </c:pt>
                <c:pt idx="7661">
                  <c:v>41.6218812818</c:v>
                </c:pt>
                <c:pt idx="7662">
                  <c:v>41.583301716500003</c:v>
                </c:pt>
                <c:pt idx="7663">
                  <c:v>41.544722151199998</c:v>
                </c:pt>
                <c:pt idx="7664">
                  <c:v>41.506142585900001</c:v>
                </c:pt>
                <c:pt idx="7665">
                  <c:v>41.467563020599997</c:v>
                </c:pt>
                <c:pt idx="7666">
                  <c:v>41.428983455299999</c:v>
                </c:pt>
                <c:pt idx="7667">
                  <c:v>41.390403890000002</c:v>
                </c:pt>
                <c:pt idx="7668">
                  <c:v>41.351824324699997</c:v>
                </c:pt>
                <c:pt idx="7669">
                  <c:v>41.3132447594</c:v>
                </c:pt>
                <c:pt idx="7670">
                  <c:v>41.274665194100002</c:v>
                </c:pt>
                <c:pt idx="7671">
                  <c:v>41.236085628799998</c:v>
                </c:pt>
                <c:pt idx="7672">
                  <c:v>41.197506063600002</c:v>
                </c:pt>
                <c:pt idx="7673">
                  <c:v>41.115115334899997</c:v>
                </c:pt>
                <c:pt idx="7674">
                  <c:v>41.025997496700001</c:v>
                </c:pt>
                <c:pt idx="7675">
                  <c:v>40.936879658400002</c:v>
                </c:pt>
                <c:pt idx="7676">
                  <c:v>40.847761820199999</c:v>
                </c:pt>
                <c:pt idx="7677">
                  <c:v>40.758643981900001</c:v>
                </c:pt>
                <c:pt idx="7678">
                  <c:v>40.669526143699997</c:v>
                </c:pt>
                <c:pt idx="7679">
                  <c:v>40.580408305500001</c:v>
                </c:pt>
                <c:pt idx="7680">
                  <c:v>40.491290467200002</c:v>
                </c:pt>
                <c:pt idx="7681">
                  <c:v>40.402172628999999</c:v>
                </c:pt>
                <c:pt idx="7682">
                  <c:v>40.313054790700001</c:v>
                </c:pt>
                <c:pt idx="7683">
                  <c:v>40.223936952499997</c:v>
                </c:pt>
                <c:pt idx="7684">
                  <c:v>40.134819114300001</c:v>
                </c:pt>
                <c:pt idx="7685">
                  <c:v>40.045701276000003</c:v>
                </c:pt>
                <c:pt idx="7686">
                  <c:v>39.956583437799999</c:v>
                </c:pt>
                <c:pt idx="7687">
                  <c:v>39.867465599500001</c:v>
                </c:pt>
                <c:pt idx="7688">
                  <c:v>39.778347761299997</c:v>
                </c:pt>
                <c:pt idx="7689">
                  <c:v>39.689229922999999</c:v>
                </c:pt>
                <c:pt idx="7690">
                  <c:v>39.600112084800003</c:v>
                </c:pt>
                <c:pt idx="7691">
                  <c:v>39.510994246599999</c:v>
                </c:pt>
                <c:pt idx="7692">
                  <c:v>39.421876408300001</c:v>
                </c:pt>
                <c:pt idx="7693">
                  <c:v>39.332758570099998</c:v>
                </c:pt>
                <c:pt idx="7694">
                  <c:v>39.243640731799999</c:v>
                </c:pt>
                <c:pt idx="7695">
                  <c:v>39.154522893600003</c:v>
                </c:pt>
                <c:pt idx="7696">
                  <c:v>39.065405055399999</c:v>
                </c:pt>
                <c:pt idx="7697">
                  <c:v>38.976287217100001</c:v>
                </c:pt>
                <c:pt idx="7698">
                  <c:v>38.887169378899998</c:v>
                </c:pt>
                <c:pt idx="7699">
                  <c:v>38.798051540599999</c:v>
                </c:pt>
                <c:pt idx="7700">
                  <c:v>38.714338552000001</c:v>
                </c:pt>
                <c:pt idx="7701">
                  <c:v>38.651055051599997</c:v>
                </c:pt>
                <c:pt idx="7702">
                  <c:v>38.587771551199999</c:v>
                </c:pt>
                <c:pt idx="7703">
                  <c:v>38.524488050899997</c:v>
                </c:pt>
                <c:pt idx="7704">
                  <c:v>38.4612045505</c:v>
                </c:pt>
                <c:pt idx="7705">
                  <c:v>38.397921050100003</c:v>
                </c:pt>
                <c:pt idx="7706">
                  <c:v>38.334637549699998</c:v>
                </c:pt>
                <c:pt idx="7707">
                  <c:v>38.271354049300001</c:v>
                </c:pt>
                <c:pt idx="7708">
                  <c:v>38.208070548899997</c:v>
                </c:pt>
                <c:pt idx="7709">
                  <c:v>38.1447870485</c:v>
                </c:pt>
                <c:pt idx="7710">
                  <c:v>38.081503548100002</c:v>
                </c:pt>
                <c:pt idx="7711">
                  <c:v>38.018220047699998</c:v>
                </c:pt>
                <c:pt idx="7712">
                  <c:v>37.954936547300001</c:v>
                </c:pt>
                <c:pt idx="7713">
                  <c:v>37.891653046899997</c:v>
                </c:pt>
                <c:pt idx="7714">
                  <c:v>37.828369546600001</c:v>
                </c:pt>
                <c:pt idx="7715">
                  <c:v>37.765086046199997</c:v>
                </c:pt>
                <c:pt idx="7716">
                  <c:v>37.7018025458</c:v>
                </c:pt>
                <c:pt idx="7717">
                  <c:v>37.638519045400002</c:v>
                </c:pt>
                <c:pt idx="7718">
                  <c:v>37.575235544999998</c:v>
                </c:pt>
                <c:pt idx="7719">
                  <c:v>37.511952044600001</c:v>
                </c:pt>
                <c:pt idx="7720">
                  <c:v>37.448668544199997</c:v>
                </c:pt>
                <c:pt idx="7721">
                  <c:v>37.385385043799999</c:v>
                </c:pt>
                <c:pt idx="7722">
                  <c:v>37.321386791199998</c:v>
                </c:pt>
                <c:pt idx="7723">
                  <c:v>37.198639678799999</c:v>
                </c:pt>
                <c:pt idx="7724">
                  <c:v>37.075892566500002</c:v>
                </c:pt>
                <c:pt idx="7725">
                  <c:v>36.953145454100003</c:v>
                </c:pt>
                <c:pt idx="7726">
                  <c:v>36.830398341699997</c:v>
                </c:pt>
                <c:pt idx="7727">
                  <c:v>36.707651229299998</c:v>
                </c:pt>
                <c:pt idx="7728">
                  <c:v>36.584904116899999</c:v>
                </c:pt>
                <c:pt idx="7729">
                  <c:v>36.462157004600002</c:v>
                </c:pt>
                <c:pt idx="7730">
                  <c:v>36.339409892200003</c:v>
                </c:pt>
                <c:pt idx="7731">
                  <c:v>36.216662779799996</c:v>
                </c:pt>
                <c:pt idx="7732">
                  <c:v>36.093915667399997</c:v>
                </c:pt>
                <c:pt idx="7733">
                  <c:v>35.971168554999998</c:v>
                </c:pt>
                <c:pt idx="7734">
                  <c:v>35.848421442700001</c:v>
                </c:pt>
                <c:pt idx="7735">
                  <c:v>35.725674330300002</c:v>
                </c:pt>
                <c:pt idx="7736">
                  <c:v>35.602927217900003</c:v>
                </c:pt>
                <c:pt idx="7737">
                  <c:v>35.480180105499997</c:v>
                </c:pt>
                <c:pt idx="7738">
                  <c:v>35.357432993099998</c:v>
                </c:pt>
                <c:pt idx="7739">
                  <c:v>35.234685880800001</c:v>
                </c:pt>
                <c:pt idx="7740">
                  <c:v>35.111938768400002</c:v>
                </c:pt>
                <c:pt idx="7741">
                  <c:v>34.989191656000003</c:v>
                </c:pt>
                <c:pt idx="7742">
                  <c:v>34.866444543599997</c:v>
                </c:pt>
                <c:pt idx="7743">
                  <c:v>34.743697431199998</c:v>
                </c:pt>
                <c:pt idx="7744">
                  <c:v>34.6209503189</c:v>
                </c:pt>
                <c:pt idx="7745">
                  <c:v>34.498203206500001</c:v>
                </c:pt>
                <c:pt idx="7746">
                  <c:v>34.375456094100002</c:v>
                </c:pt>
                <c:pt idx="7747">
                  <c:v>34.252708981700003</c:v>
                </c:pt>
                <c:pt idx="7748">
                  <c:v>34.129961869299997</c:v>
                </c:pt>
                <c:pt idx="7749">
                  <c:v>34.013364707900003</c:v>
                </c:pt>
                <c:pt idx="7750">
                  <c:v>33.899314576400002</c:v>
                </c:pt>
                <c:pt idx="7751">
                  <c:v>33.785264444799999</c:v>
                </c:pt>
                <c:pt idx="7752">
                  <c:v>33.671214313299998</c:v>
                </c:pt>
                <c:pt idx="7753">
                  <c:v>33.557164181700003</c:v>
                </c:pt>
                <c:pt idx="7754">
                  <c:v>33.4431140501</c:v>
                </c:pt>
                <c:pt idx="7755">
                  <c:v>33.329063918599999</c:v>
                </c:pt>
                <c:pt idx="7756">
                  <c:v>33.215013786999997</c:v>
                </c:pt>
                <c:pt idx="7757">
                  <c:v>33.100963655500003</c:v>
                </c:pt>
                <c:pt idx="7758">
                  <c:v>32.9869135239</c:v>
                </c:pt>
                <c:pt idx="7759">
                  <c:v>32.872863392399999</c:v>
                </c:pt>
                <c:pt idx="7760">
                  <c:v>32.758813260799997</c:v>
                </c:pt>
                <c:pt idx="7761">
                  <c:v>32.644763129200001</c:v>
                </c:pt>
                <c:pt idx="7762">
                  <c:v>32.5307129977</c:v>
                </c:pt>
                <c:pt idx="7763">
                  <c:v>32.416662866099998</c:v>
                </c:pt>
                <c:pt idx="7764">
                  <c:v>32.302612734599997</c:v>
                </c:pt>
                <c:pt idx="7765">
                  <c:v>32.188562603000001</c:v>
                </c:pt>
                <c:pt idx="7766">
                  <c:v>32.074512471399999</c:v>
                </c:pt>
                <c:pt idx="7767">
                  <c:v>31.960462339900001</c:v>
                </c:pt>
                <c:pt idx="7768">
                  <c:v>31.846412208299999</c:v>
                </c:pt>
                <c:pt idx="7769">
                  <c:v>31.732362076800001</c:v>
                </c:pt>
                <c:pt idx="7770">
                  <c:v>31.618311945199999</c:v>
                </c:pt>
                <c:pt idx="7771">
                  <c:v>31.504261813700001</c:v>
                </c:pt>
                <c:pt idx="7772">
                  <c:v>31.390211682099999</c:v>
                </c:pt>
                <c:pt idx="7773">
                  <c:v>31.2662772461</c:v>
                </c:pt>
                <c:pt idx="7774">
                  <c:v>31.094371526300002</c:v>
                </c:pt>
                <c:pt idx="7775">
                  <c:v>30.9224658065</c:v>
                </c:pt>
                <c:pt idx="7776">
                  <c:v>30.7505600866</c:v>
                </c:pt>
                <c:pt idx="7777">
                  <c:v>30.578654366799999</c:v>
                </c:pt>
                <c:pt idx="7778">
                  <c:v>30.406748647000001</c:v>
                </c:pt>
                <c:pt idx="7779">
                  <c:v>30.234842927100001</c:v>
                </c:pt>
                <c:pt idx="7780">
                  <c:v>30.062937207299999</c:v>
                </c:pt>
                <c:pt idx="7781">
                  <c:v>29.891031487500001</c:v>
                </c:pt>
                <c:pt idx="7782">
                  <c:v>29.719125767600001</c:v>
                </c:pt>
                <c:pt idx="7783">
                  <c:v>29.5472200478</c:v>
                </c:pt>
                <c:pt idx="7784">
                  <c:v>29.375314328000002</c:v>
                </c:pt>
                <c:pt idx="7785">
                  <c:v>29.203408608099998</c:v>
                </c:pt>
                <c:pt idx="7786">
                  <c:v>29.0315028883</c:v>
                </c:pt>
                <c:pt idx="7787">
                  <c:v>28.859597168499999</c:v>
                </c:pt>
                <c:pt idx="7788">
                  <c:v>28.687691448599999</c:v>
                </c:pt>
                <c:pt idx="7789">
                  <c:v>28.515785728800001</c:v>
                </c:pt>
                <c:pt idx="7790">
                  <c:v>28.343880008999999</c:v>
                </c:pt>
                <c:pt idx="7791">
                  <c:v>28.1719742891</c:v>
                </c:pt>
                <c:pt idx="7792">
                  <c:v>28.000068569300002</c:v>
                </c:pt>
                <c:pt idx="7793">
                  <c:v>27.8281628495</c:v>
                </c:pt>
                <c:pt idx="7794">
                  <c:v>27.6562571296</c:v>
                </c:pt>
                <c:pt idx="7795">
                  <c:v>27.484351409799999</c:v>
                </c:pt>
                <c:pt idx="7796">
                  <c:v>27.312445690000001</c:v>
                </c:pt>
                <c:pt idx="7797">
                  <c:v>27.140539970199999</c:v>
                </c:pt>
                <c:pt idx="7798">
                  <c:v>26.962528082799999</c:v>
                </c:pt>
                <c:pt idx="7799">
                  <c:v>26.782762586499999</c:v>
                </c:pt>
                <c:pt idx="7800">
                  <c:v>26.602997090100001</c:v>
                </c:pt>
                <c:pt idx="7801">
                  <c:v>26.423231593800001</c:v>
                </c:pt>
                <c:pt idx="7802">
                  <c:v>26.243466097500001</c:v>
                </c:pt>
                <c:pt idx="7803">
                  <c:v>26.063700601200001</c:v>
                </c:pt>
                <c:pt idx="7804">
                  <c:v>25.883935104900001</c:v>
                </c:pt>
                <c:pt idx="7805">
                  <c:v>25.704169608499999</c:v>
                </c:pt>
                <c:pt idx="7806">
                  <c:v>25.524404112199999</c:v>
                </c:pt>
                <c:pt idx="7807">
                  <c:v>25.344638615899999</c:v>
                </c:pt>
                <c:pt idx="7808">
                  <c:v>25.164873119599999</c:v>
                </c:pt>
                <c:pt idx="7809">
                  <c:v>24.985107623299999</c:v>
                </c:pt>
                <c:pt idx="7810">
                  <c:v>24.805342126999999</c:v>
                </c:pt>
                <c:pt idx="7811">
                  <c:v>24.625576630600001</c:v>
                </c:pt>
                <c:pt idx="7812">
                  <c:v>24.445811134300001</c:v>
                </c:pt>
                <c:pt idx="7813">
                  <c:v>24.266045638000001</c:v>
                </c:pt>
                <c:pt idx="7814">
                  <c:v>24.086280141700001</c:v>
                </c:pt>
                <c:pt idx="7815">
                  <c:v>23.906514645400001</c:v>
                </c:pt>
                <c:pt idx="7816">
                  <c:v>23.726749149</c:v>
                </c:pt>
                <c:pt idx="7817">
                  <c:v>23.5469836527</c:v>
                </c:pt>
                <c:pt idx="7818">
                  <c:v>23.3672181564</c:v>
                </c:pt>
                <c:pt idx="7819">
                  <c:v>23.1874526601</c:v>
                </c:pt>
                <c:pt idx="7820">
                  <c:v>23.0076871638</c:v>
                </c:pt>
                <c:pt idx="7821">
                  <c:v>22.8279216675</c:v>
                </c:pt>
                <c:pt idx="7822">
                  <c:v>22.648156171099998</c:v>
                </c:pt>
                <c:pt idx="7823">
                  <c:v>22.472328945899999</c:v>
                </c:pt>
                <c:pt idx="7824">
                  <c:v>22.297280317199998</c:v>
                </c:pt>
                <c:pt idx="7825">
                  <c:v>22.122231688599999</c:v>
                </c:pt>
                <c:pt idx="7826">
                  <c:v>21.947183059899999</c:v>
                </c:pt>
                <c:pt idx="7827">
                  <c:v>21.7721344313</c:v>
                </c:pt>
                <c:pt idx="7828">
                  <c:v>21.597085802700001</c:v>
                </c:pt>
                <c:pt idx="7829">
                  <c:v>21.422037174</c:v>
                </c:pt>
                <c:pt idx="7830">
                  <c:v>21.246988545400001</c:v>
                </c:pt>
                <c:pt idx="7831">
                  <c:v>21.0719399167</c:v>
                </c:pt>
                <c:pt idx="7832">
                  <c:v>20.896891288100001</c:v>
                </c:pt>
                <c:pt idx="7833">
                  <c:v>20.7218426594</c:v>
                </c:pt>
                <c:pt idx="7834">
                  <c:v>20.546794030800001</c:v>
                </c:pt>
                <c:pt idx="7835">
                  <c:v>20.371745402199998</c:v>
                </c:pt>
                <c:pt idx="7836">
                  <c:v>20.196696773500001</c:v>
                </c:pt>
                <c:pt idx="7837">
                  <c:v>20.021648144899999</c:v>
                </c:pt>
                <c:pt idx="7838">
                  <c:v>19.846599516200001</c:v>
                </c:pt>
                <c:pt idx="7839">
                  <c:v>19.671550887599999</c:v>
                </c:pt>
                <c:pt idx="7840">
                  <c:v>19.496502259</c:v>
                </c:pt>
                <c:pt idx="7841">
                  <c:v>19.321453630299999</c:v>
                </c:pt>
                <c:pt idx="7842">
                  <c:v>19.1464050017</c:v>
                </c:pt>
                <c:pt idx="7843">
                  <c:v>18.971356372999999</c:v>
                </c:pt>
                <c:pt idx="7844">
                  <c:v>18.7963077444</c:v>
                </c:pt>
                <c:pt idx="7845">
                  <c:v>18.621259115800001</c:v>
                </c:pt>
                <c:pt idx="7846">
                  <c:v>18.4462104871</c:v>
                </c:pt>
                <c:pt idx="7847">
                  <c:v>18.271161858500001</c:v>
                </c:pt>
                <c:pt idx="7848">
                  <c:v>18.0961132298</c:v>
                </c:pt>
                <c:pt idx="7849">
                  <c:v>17.858458001599999</c:v>
                </c:pt>
                <c:pt idx="7850">
                  <c:v>17.587398413999999</c:v>
                </c:pt>
                <c:pt idx="7851">
                  <c:v>17.316338826500001</c:v>
                </c:pt>
                <c:pt idx="7852">
                  <c:v>17.045279238999999</c:v>
                </c:pt>
                <c:pt idx="7853">
                  <c:v>16.774219651399999</c:v>
                </c:pt>
                <c:pt idx="7854">
                  <c:v>16.503160063900001</c:v>
                </c:pt>
                <c:pt idx="7855">
                  <c:v>16.232100476399999</c:v>
                </c:pt>
                <c:pt idx="7856">
                  <c:v>15.961040888799999</c:v>
                </c:pt>
                <c:pt idx="7857">
                  <c:v>15.6899813013</c:v>
                </c:pt>
                <c:pt idx="7858">
                  <c:v>15.4189217138</c:v>
                </c:pt>
                <c:pt idx="7859">
                  <c:v>15.1478621262</c:v>
                </c:pt>
                <c:pt idx="7860">
                  <c:v>14.8768025387</c:v>
                </c:pt>
                <c:pt idx="7861">
                  <c:v>14.6057429512</c:v>
                </c:pt>
                <c:pt idx="7862">
                  <c:v>14.3346833636</c:v>
                </c:pt>
                <c:pt idx="7863">
                  <c:v>14.0636237761</c:v>
                </c:pt>
                <c:pt idx="7864">
                  <c:v>13.7925641886</c:v>
                </c:pt>
                <c:pt idx="7865">
                  <c:v>13.521504601</c:v>
                </c:pt>
                <c:pt idx="7866">
                  <c:v>13.2504450135</c:v>
                </c:pt>
                <c:pt idx="7867">
                  <c:v>12.979385426</c:v>
                </c:pt>
                <c:pt idx="7868">
                  <c:v>12.7083258384</c:v>
                </c:pt>
                <c:pt idx="7869">
                  <c:v>12.4372662509</c:v>
                </c:pt>
                <c:pt idx="7870">
                  <c:v>12.166206663400001</c:v>
                </c:pt>
                <c:pt idx="7871">
                  <c:v>11.895147075800001</c:v>
                </c:pt>
                <c:pt idx="7872">
                  <c:v>11.6730582857</c:v>
                </c:pt>
                <c:pt idx="7873">
                  <c:v>11.510673256700001</c:v>
                </c:pt>
                <c:pt idx="7874">
                  <c:v>11.348288227599999</c:v>
                </c:pt>
                <c:pt idx="7875">
                  <c:v>11.1859031986</c:v>
                </c:pt>
                <c:pt idx="7876">
                  <c:v>11.023518169600001</c:v>
                </c:pt>
                <c:pt idx="7877">
                  <c:v>10.8611331405</c:v>
                </c:pt>
                <c:pt idx="7878">
                  <c:v>10.6987481115</c:v>
                </c:pt>
                <c:pt idx="7879">
                  <c:v>10.536363082399999</c:v>
                </c:pt>
                <c:pt idx="7880">
                  <c:v>10.3739780534</c:v>
                </c:pt>
                <c:pt idx="7881">
                  <c:v>10.211593024300001</c:v>
                </c:pt>
                <c:pt idx="7882">
                  <c:v>10.0492079953</c:v>
                </c:pt>
                <c:pt idx="7883">
                  <c:v>9.8868229662499996</c:v>
                </c:pt>
                <c:pt idx="7884">
                  <c:v>9.7244379371999994</c:v>
                </c:pt>
                <c:pt idx="7885">
                  <c:v>9.5620529081600001</c:v>
                </c:pt>
                <c:pt idx="7886">
                  <c:v>9.3996678791200008</c:v>
                </c:pt>
                <c:pt idx="7887">
                  <c:v>9.2372828500700006</c:v>
                </c:pt>
                <c:pt idx="7888">
                  <c:v>9.0748978210299995</c:v>
                </c:pt>
                <c:pt idx="7889">
                  <c:v>8.9125127919799993</c:v>
                </c:pt>
                <c:pt idx="7890">
                  <c:v>8.7501277629400001</c:v>
                </c:pt>
                <c:pt idx="7891">
                  <c:v>8.5877427339000008</c:v>
                </c:pt>
                <c:pt idx="7892">
                  <c:v>8.4253577048500006</c:v>
                </c:pt>
                <c:pt idx="7893">
                  <c:v>8.2629726758099995</c:v>
                </c:pt>
                <c:pt idx="7894">
                  <c:v>8.1005876467700002</c:v>
                </c:pt>
                <c:pt idx="7895">
                  <c:v>7.93820261772</c:v>
                </c:pt>
                <c:pt idx="7896">
                  <c:v>7.7758175886799998</c:v>
                </c:pt>
                <c:pt idx="7897">
                  <c:v>7.6134325596299997</c:v>
                </c:pt>
                <c:pt idx="7898">
                  <c:v>7.4510475305900004</c:v>
                </c:pt>
                <c:pt idx="7899">
                  <c:v>7.2476654179800004</c:v>
                </c:pt>
                <c:pt idx="7900">
                  <c:v>7.0394970742899998</c:v>
                </c:pt>
                <c:pt idx="7901">
                  <c:v>6.8313287306000001</c:v>
                </c:pt>
                <c:pt idx="7902">
                  <c:v>6.6231603869100004</c:v>
                </c:pt>
                <c:pt idx="7903">
                  <c:v>6.4149920432099998</c:v>
                </c:pt>
                <c:pt idx="7904">
                  <c:v>6.2068236995200001</c:v>
                </c:pt>
                <c:pt idx="7905">
                  <c:v>5.9986553558300004</c:v>
                </c:pt>
                <c:pt idx="7906">
                  <c:v>5.7904870121399998</c:v>
                </c:pt>
                <c:pt idx="7907">
                  <c:v>5.5823186684500001</c:v>
                </c:pt>
                <c:pt idx="7908">
                  <c:v>5.3741503247600004</c:v>
                </c:pt>
                <c:pt idx="7909">
                  <c:v>5.1659819810699998</c:v>
                </c:pt>
                <c:pt idx="7910">
                  <c:v>4.9578136373700001</c:v>
                </c:pt>
                <c:pt idx="7911">
                  <c:v>4.7496452936800004</c:v>
                </c:pt>
                <c:pt idx="7912">
                  <c:v>4.5414769499899998</c:v>
                </c:pt>
                <c:pt idx="7913">
                  <c:v>4.3333086063000001</c:v>
                </c:pt>
                <c:pt idx="7914">
                  <c:v>4.1251402626100004</c:v>
                </c:pt>
                <c:pt idx="7915">
                  <c:v>3.9169719189199999</c:v>
                </c:pt>
                <c:pt idx="7916">
                  <c:v>3.7088035752300001</c:v>
                </c:pt>
                <c:pt idx="7917">
                  <c:v>3.50063523153</c:v>
                </c:pt>
                <c:pt idx="7918">
                  <c:v>3.2924668878399999</c:v>
                </c:pt>
                <c:pt idx="7919">
                  <c:v>3.0842985441500002</c:v>
                </c:pt>
                <c:pt idx="7920">
                  <c:v>2.87613020046</c:v>
                </c:pt>
                <c:pt idx="7921">
                  <c:v>2.6679618567699999</c:v>
                </c:pt>
                <c:pt idx="7922">
                  <c:v>2.4597935130800002</c:v>
                </c:pt>
                <c:pt idx="7923">
                  <c:v>2.30604805759</c:v>
                </c:pt>
                <c:pt idx="7924">
                  <c:v>2.1572829746900002</c:v>
                </c:pt>
                <c:pt idx="7925">
                  <c:v>2.0085178918</c:v>
                </c:pt>
                <c:pt idx="7926">
                  <c:v>1.8597528089099999</c:v>
                </c:pt>
                <c:pt idx="7927">
                  <c:v>1.7109877260099999</c:v>
                </c:pt>
                <c:pt idx="7928">
                  <c:v>1.5622226431199999</c:v>
                </c:pt>
                <c:pt idx="7929">
                  <c:v>1.4134575602299999</c:v>
                </c:pt>
                <c:pt idx="7930">
                  <c:v>1.2646924773299999</c:v>
                </c:pt>
                <c:pt idx="7931">
                  <c:v>1.1159273944400001</c:v>
                </c:pt>
                <c:pt idx="7932">
                  <c:v>0.96716231154599996</c:v>
                </c:pt>
                <c:pt idx="7933">
                  <c:v>0.81839722865200004</c:v>
                </c:pt>
                <c:pt idx="7934">
                  <c:v>0.66963214575800001</c:v>
                </c:pt>
                <c:pt idx="7935">
                  <c:v>0.52086706286499995</c:v>
                </c:pt>
                <c:pt idx="7936">
                  <c:v>0.37210197997099997</c:v>
                </c:pt>
                <c:pt idx="7937">
                  <c:v>0.223336897077</c:v>
                </c:pt>
                <c:pt idx="7938" formatCode="0.00E+00">
                  <c:v>7.4571814183599996E-2</c:v>
                </c:pt>
                <c:pt idx="7939" formatCode="0.00E+00">
                  <c:v>-7.4193268709999996E-2</c:v>
                </c:pt>
                <c:pt idx="7940">
                  <c:v>-0.22295835160399999</c:v>
                </c:pt>
                <c:pt idx="7941">
                  <c:v>-0.37172343449700002</c:v>
                </c:pt>
                <c:pt idx="7942">
                  <c:v>-0.52048851739099999</c:v>
                </c:pt>
                <c:pt idx="7943">
                  <c:v>-0.66925360028500003</c:v>
                </c:pt>
                <c:pt idx="7944">
                  <c:v>-0.81801868317799997</c:v>
                </c:pt>
                <c:pt idx="7945">
                  <c:v>-0.96678376607200001</c:v>
                </c:pt>
                <c:pt idx="7946">
                  <c:v>-1.1155488489700001</c:v>
                </c:pt>
                <c:pt idx="7947">
                  <c:v>-1.2643139318600001</c:v>
                </c:pt>
                <c:pt idx="7948">
                  <c:v>-1.4130790147500001</c:v>
                </c:pt>
                <c:pt idx="7949">
                  <c:v>-1.5563533889400001</c:v>
                </c:pt>
                <c:pt idx="7950">
                  <c:v>-1.6964369050200001</c:v>
                </c:pt>
                <c:pt idx="7951">
                  <c:v>-1.8365204210999999</c:v>
                </c:pt>
                <c:pt idx="7952">
                  <c:v>-1.9766039371699999</c:v>
                </c:pt>
                <c:pt idx="7953">
                  <c:v>-2.11668745325</c:v>
                </c:pt>
                <c:pt idx="7954">
                  <c:v>-2.2567709693300002</c:v>
                </c:pt>
                <c:pt idx="7955">
                  <c:v>-2.3968544854</c:v>
                </c:pt>
                <c:pt idx="7956">
                  <c:v>-2.5369380014799998</c:v>
                </c:pt>
                <c:pt idx="7957">
                  <c:v>-2.6770215175600001</c:v>
                </c:pt>
                <c:pt idx="7958">
                  <c:v>-2.8171050336299999</c:v>
                </c:pt>
                <c:pt idx="7959">
                  <c:v>-2.9571885497100001</c:v>
                </c:pt>
                <c:pt idx="7960">
                  <c:v>-3.0972720657899999</c:v>
                </c:pt>
                <c:pt idx="7961">
                  <c:v>-3.2373555818600002</c:v>
                </c:pt>
                <c:pt idx="7962">
                  <c:v>-3.37743909794</c:v>
                </c:pt>
                <c:pt idx="7963">
                  <c:v>-3.5175226140200002</c:v>
                </c:pt>
                <c:pt idx="7964">
                  <c:v>-3.65760613009</c:v>
                </c:pt>
                <c:pt idx="7965">
                  <c:v>-3.7976896461699998</c:v>
                </c:pt>
                <c:pt idx="7966">
                  <c:v>-3.9377731622500001</c:v>
                </c:pt>
                <c:pt idx="7967">
                  <c:v>-4.0778566783199999</c:v>
                </c:pt>
                <c:pt idx="7968">
                  <c:v>-4.2179401943999997</c:v>
                </c:pt>
                <c:pt idx="7969">
                  <c:v>-4.3580237104800004</c:v>
                </c:pt>
                <c:pt idx="7970">
                  <c:v>-4.4981072265500002</c:v>
                </c:pt>
                <c:pt idx="7971">
                  <c:v>-4.63819074263</c:v>
                </c:pt>
                <c:pt idx="7972">
                  <c:v>-4.7782742587099998</c:v>
                </c:pt>
                <c:pt idx="7973">
                  <c:v>-4.9547715248599999</c:v>
                </c:pt>
                <c:pt idx="7974">
                  <c:v>-5.1360145453900001</c:v>
                </c:pt>
                <c:pt idx="7975">
                  <c:v>-5.3172575659300003</c:v>
                </c:pt>
                <c:pt idx="7976">
                  <c:v>-5.4985005864699996</c:v>
                </c:pt>
                <c:pt idx="7977">
                  <c:v>-5.6797436069999998</c:v>
                </c:pt>
                <c:pt idx="7978">
                  <c:v>-5.86098662754</c:v>
                </c:pt>
                <c:pt idx="7979">
                  <c:v>-6.0422296480700002</c:v>
                </c:pt>
                <c:pt idx="7980">
                  <c:v>-6.2234726686100004</c:v>
                </c:pt>
                <c:pt idx="7981">
                  <c:v>-6.4047156891399997</c:v>
                </c:pt>
                <c:pt idx="7982">
                  <c:v>-6.5859587096799999</c:v>
                </c:pt>
                <c:pt idx="7983">
                  <c:v>-6.76720173022</c:v>
                </c:pt>
                <c:pt idx="7984">
                  <c:v>-6.9484447507500002</c:v>
                </c:pt>
                <c:pt idx="7985">
                  <c:v>-7.1296877712900004</c:v>
                </c:pt>
                <c:pt idx="7986">
                  <c:v>-7.3109307918199997</c:v>
                </c:pt>
                <c:pt idx="7987">
                  <c:v>-7.4921738123599999</c:v>
                </c:pt>
                <c:pt idx="7988">
                  <c:v>-7.6734168328900001</c:v>
                </c:pt>
                <c:pt idx="7989">
                  <c:v>-7.8546598534300003</c:v>
                </c:pt>
                <c:pt idx="7990">
                  <c:v>-8.0359028739700005</c:v>
                </c:pt>
                <c:pt idx="7991">
                  <c:v>-8.2171458944999998</c:v>
                </c:pt>
                <c:pt idx="7992">
                  <c:v>-8.39838891504</c:v>
                </c:pt>
                <c:pt idx="7993">
                  <c:v>-8.5796319355699993</c:v>
                </c:pt>
                <c:pt idx="7994">
                  <c:v>-8.7608749561099994</c:v>
                </c:pt>
                <c:pt idx="7995">
                  <c:v>-8.9421179766400005</c:v>
                </c:pt>
                <c:pt idx="7996">
                  <c:v>-9.1233609971800007</c:v>
                </c:pt>
                <c:pt idx="7997">
                  <c:v>-9.3046040177199991</c:v>
                </c:pt>
                <c:pt idx="7998">
                  <c:v>-9.4656589236999995</c:v>
                </c:pt>
                <c:pt idx="7999">
                  <c:v>-9.6246863656800006</c:v>
                </c:pt>
                <c:pt idx="8000">
                  <c:v>-9.7837138076599999</c:v>
                </c:pt>
                <c:pt idx="8001">
                  <c:v>-9.9427412496300001</c:v>
                </c:pt>
                <c:pt idx="8002">
                  <c:v>-10.1017686916</c:v>
                </c:pt>
                <c:pt idx="8003">
                  <c:v>-10.2607961336</c:v>
                </c:pt>
                <c:pt idx="8004">
                  <c:v>-10.419823575600001</c:v>
                </c:pt>
                <c:pt idx="8005">
                  <c:v>-10.5788510175</c:v>
                </c:pt>
                <c:pt idx="8006">
                  <c:v>-10.737878459499999</c:v>
                </c:pt>
                <c:pt idx="8007">
                  <c:v>-10.8969059015</c:v>
                </c:pt>
                <c:pt idx="8008">
                  <c:v>-11.0559333435</c:v>
                </c:pt>
                <c:pt idx="8009">
                  <c:v>-11.214960785400001</c:v>
                </c:pt>
                <c:pt idx="8010">
                  <c:v>-11.3739882274</c:v>
                </c:pt>
                <c:pt idx="8011">
                  <c:v>-11.533015669399999</c:v>
                </c:pt>
                <c:pt idx="8012">
                  <c:v>-11.6920431114</c:v>
                </c:pt>
                <c:pt idx="8013">
                  <c:v>-11.8510705534</c:v>
                </c:pt>
                <c:pt idx="8014">
                  <c:v>-12.010097995300001</c:v>
                </c:pt>
                <c:pt idx="8015">
                  <c:v>-12.1691254373</c:v>
                </c:pt>
                <c:pt idx="8016">
                  <c:v>-12.328152879299999</c:v>
                </c:pt>
                <c:pt idx="8017">
                  <c:v>-12.4871803213</c:v>
                </c:pt>
                <c:pt idx="8018">
                  <c:v>-12.6462077632</c:v>
                </c:pt>
                <c:pt idx="8019">
                  <c:v>-12.805235205200001</c:v>
                </c:pt>
                <c:pt idx="8020">
                  <c:v>-12.9642626472</c:v>
                </c:pt>
                <c:pt idx="8021">
                  <c:v>-13.123290089199999</c:v>
                </c:pt>
                <c:pt idx="8022">
                  <c:v>-13.2823175312</c:v>
                </c:pt>
                <c:pt idx="8023">
                  <c:v>-13.4413449731</c:v>
                </c:pt>
                <c:pt idx="8024">
                  <c:v>-13.6300662037</c:v>
                </c:pt>
                <c:pt idx="8025">
                  <c:v>-13.848986825600001</c:v>
                </c:pt>
                <c:pt idx="8026">
                  <c:v>-14.0679074475</c:v>
                </c:pt>
                <c:pt idx="8027">
                  <c:v>-14.2868280694</c:v>
                </c:pt>
                <c:pt idx="8028">
                  <c:v>-14.505748691300001</c:v>
                </c:pt>
                <c:pt idx="8029">
                  <c:v>-14.7246693132</c:v>
                </c:pt>
                <c:pt idx="8030">
                  <c:v>-14.9435899351</c:v>
                </c:pt>
                <c:pt idx="8031">
                  <c:v>-15.162510557099999</c:v>
                </c:pt>
                <c:pt idx="8032">
                  <c:v>-15.381431179</c:v>
                </c:pt>
                <c:pt idx="8033">
                  <c:v>-15.6003518009</c:v>
                </c:pt>
                <c:pt idx="8034">
                  <c:v>-15.819272422799999</c:v>
                </c:pt>
                <c:pt idx="8035">
                  <c:v>-16.038193044700002</c:v>
                </c:pt>
                <c:pt idx="8036">
                  <c:v>-16.257113666599999</c:v>
                </c:pt>
                <c:pt idx="8037">
                  <c:v>-16.476034288499999</c:v>
                </c:pt>
                <c:pt idx="8038">
                  <c:v>-16.6949549104</c:v>
                </c:pt>
                <c:pt idx="8039">
                  <c:v>-16.913875532300001</c:v>
                </c:pt>
                <c:pt idx="8040">
                  <c:v>-17.132796154299999</c:v>
                </c:pt>
                <c:pt idx="8041">
                  <c:v>-17.3517167762</c:v>
                </c:pt>
                <c:pt idx="8042">
                  <c:v>-17.570637398100001</c:v>
                </c:pt>
                <c:pt idx="8043">
                  <c:v>-17.789558020000001</c:v>
                </c:pt>
                <c:pt idx="8044">
                  <c:v>-18.008478641899998</c:v>
                </c:pt>
                <c:pt idx="8045">
                  <c:v>-18.227356905600001</c:v>
                </c:pt>
                <c:pt idx="8046">
                  <c:v>-18.443535846</c:v>
                </c:pt>
                <c:pt idx="8047">
                  <c:v>-18.6597147863</c:v>
                </c:pt>
                <c:pt idx="8048">
                  <c:v>-18.875893726699999</c:v>
                </c:pt>
                <c:pt idx="8049">
                  <c:v>-19.092072667</c:v>
                </c:pt>
                <c:pt idx="8050">
                  <c:v>-19.308251607399999</c:v>
                </c:pt>
                <c:pt idx="8051">
                  <c:v>-19.524430547800002</c:v>
                </c:pt>
                <c:pt idx="8052">
                  <c:v>-19.740609488099999</c:v>
                </c:pt>
                <c:pt idx="8053">
                  <c:v>-19.956788428500001</c:v>
                </c:pt>
                <c:pt idx="8054">
                  <c:v>-20.172967368799998</c:v>
                </c:pt>
                <c:pt idx="8055">
                  <c:v>-20.389146309200001</c:v>
                </c:pt>
                <c:pt idx="8056">
                  <c:v>-20.6053252496</c:v>
                </c:pt>
                <c:pt idx="8057">
                  <c:v>-20.821504189900001</c:v>
                </c:pt>
                <c:pt idx="8058">
                  <c:v>-21.0376831303</c:v>
                </c:pt>
                <c:pt idx="8059">
                  <c:v>-21.2538620706</c:v>
                </c:pt>
                <c:pt idx="8060">
                  <c:v>-21.470041010999999</c:v>
                </c:pt>
                <c:pt idx="8061">
                  <c:v>-21.686219951399998</c:v>
                </c:pt>
                <c:pt idx="8062">
                  <c:v>-21.902398891699999</c:v>
                </c:pt>
                <c:pt idx="8063">
                  <c:v>-22.118577832100002</c:v>
                </c:pt>
                <c:pt idx="8064">
                  <c:v>-22.3347567725</c:v>
                </c:pt>
                <c:pt idx="8065">
                  <c:v>-22.550935712800001</c:v>
                </c:pt>
                <c:pt idx="8066">
                  <c:v>-22.7671146532</c:v>
                </c:pt>
                <c:pt idx="8067">
                  <c:v>-22.983293593500001</c:v>
                </c:pt>
                <c:pt idx="8068">
                  <c:v>-23.1994725339</c:v>
                </c:pt>
                <c:pt idx="8069">
                  <c:v>-23.415651474299999</c:v>
                </c:pt>
                <c:pt idx="8070">
                  <c:v>-23.6318304146</c:v>
                </c:pt>
                <c:pt idx="8071">
                  <c:v>-23.848009354999999</c:v>
                </c:pt>
                <c:pt idx="8072">
                  <c:v>-24.064188295299999</c:v>
                </c:pt>
                <c:pt idx="8073">
                  <c:v>-24.294154337199998</c:v>
                </c:pt>
                <c:pt idx="8074">
                  <c:v>-24.562595708900002</c:v>
                </c:pt>
                <c:pt idx="8075">
                  <c:v>-24.831037080600002</c:v>
                </c:pt>
                <c:pt idx="8076">
                  <c:v>-25.099478452300001</c:v>
                </c:pt>
                <c:pt idx="8077">
                  <c:v>-25.367919824000001</c:v>
                </c:pt>
                <c:pt idx="8078">
                  <c:v>-25.636361195700001</c:v>
                </c:pt>
                <c:pt idx="8079">
                  <c:v>-25.904802567299999</c:v>
                </c:pt>
                <c:pt idx="8080">
                  <c:v>-26.173243938999999</c:v>
                </c:pt>
                <c:pt idx="8081">
                  <c:v>-26.441685310699999</c:v>
                </c:pt>
                <c:pt idx="8082">
                  <c:v>-26.710126682399999</c:v>
                </c:pt>
                <c:pt idx="8083">
                  <c:v>-26.978568054099998</c:v>
                </c:pt>
                <c:pt idx="8084">
                  <c:v>-27.247009425800002</c:v>
                </c:pt>
                <c:pt idx="8085">
                  <c:v>-27.515450797500002</c:v>
                </c:pt>
                <c:pt idx="8086">
                  <c:v>-27.783892169200001</c:v>
                </c:pt>
                <c:pt idx="8087">
                  <c:v>-28.052333540900001</c:v>
                </c:pt>
                <c:pt idx="8088">
                  <c:v>-28.320774912600001</c:v>
                </c:pt>
                <c:pt idx="8089">
                  <c:v>-28.589216284300001</c:v>
                </c:pt>
                <c:pt idx="8090">
                  <c:v>-28.857657656000001</c:v>
                </c:pt>
                <c:pt idx="8091">
                  <c:v>-29.1260990277</c:v>
                </c:pt>
                <c:pt idx="8092">
                  <c:v>-29.3945403994</c:v>
                </c:pt>
                <c:pt idx="8093">
                  <c:v>-29.6629817711</c:v>
                </c:pt>
                <c:pt idx="8094">
                  <c:v>-29.924321239099999</c:v>
                </c:pt>
                <c:pt idx="8095">
                  <c:v>-30.1838210598</c:v>
                </c:pt>
                <c:pt idx="8096">
                  <c:v>-30.443320880400002</c:v>
                </c:pt>
                <c:pt idx="8097">
                  <c:v>-30.702820701</c:v>
                </c:pt>
                <c:pt idx="8098">
                  <c:v>-30.962320521700001</c:v>
                </c:pt>
                <c:pt idx="8099">
                  <c:v>-31.221820342299999</c:v>
                </c:pt>
                <c:pt idx="8100">
                  <c:v>-31.481320162900001</c:v>
                </c:pt>
                <c:pt idx="8101">
                  <c:v>-31.740819983600002</c:v>
                </c:pt>
                <c:pt idx="8102">
                  <c:v>-32.000319804199997</c:v>
                </c:pt>
                <c:pt idx="8103">
                  <c:v>-32.259819624899997</c:v>
                </c:pt>
                <c:pt idx="8104">
                  <c:v>-32.519319445500003</c:v>
                </c:pt>
                <c:pt idx="8105">
                  <c:v>-32.778819266100001</c:v>
                </c:pt>
                <c:pt idx="8106">
                  <c:v>-33.038319086800001</c:v>
                </c:pt>
                <c:pt idx="8107">
                  <c:v>-33.2978189074</c:v>
                </c:pt>
                <c:pt idx="8108">
                  <c:v>-33.5573187281</c:v>
                </c:pt>
                <c:pt idx="8109">
                  <c:v>-33.816818548699999</c:v>
                </c:pt>
                <c:pt idx="8110">
                  <c:v>-34.076318369299997</c:v>
                </c:pt>
                <c:pt idx="8111">
                  <c:v>-34.335818189999998</c:v>
                </c:pt>
                <c:pt idx="8112">
                  <c:v>-34.595318010600003</c:v>
                </c:pt>
                <c:pt idx="8113">
                  <c:v>-34.854817831299997</c:v>
                </c:pt>
                <c:pt idx="8114">
                  <c:v>-35.114317651900002</c:v>
                </c:pt>
                <c:pt idx="8115">
                  <c:v>-35.373817472500001</c:v>
                </c:pt>
                <c:pt idx="8116">
                  <c:v>-35.633317293200001</c:v>
                </c:pt>
                <c:pt idx="8117">
                  <c:v>-35.8928171138</c:v>
                </c:pt>
                <c:pt idx="8118">
                  <c:v>-36.152316934399998</c:v>
                </c:pt>
                <c:pt idx="8119">
                  <c:v>-36.411816755099998</c:v>
                </c:pt>
                <c:pt idx="8120">
                  <c:v>-36.671316575699997</c:v>
                </c:pt>
                <c:pt idx="8121">
                  <c:v>-36.930816396399997</c:v>
                </c:pt>
                <c:pt idx="8122">
                  <c:v>-37.200771521900002</c:v>
                </c:pt>
                <c:pt idx="8123">
                  <c:v>-37.4924438344</c:v>
                </c:pt>
                <c:pt idx="8124">
                  <c:v>-37.784116146899997</c:v>
                </c:pt>
                <c:pt idx="8125">
                  <c:v>-38.0757884593</c:v>
                </c:pt>
                <c:pt idx="8126">
                  <c:v>-38.367460771799998</c:v>
                </c:pt>
                <c:pt idx="8127">
                  <c:v>-38.659133084300002</c:v>
                </c:pt>
                <c:pt idx="8128">
                  <c:v>-38.9508053968</c:v>
                </c:pt>
                <c:pt idx="8129">
                  <c:v>-39.242477709299997</c:v>
                </c:pt>
                <c:pt idx="8130">
                  <c:v>-39.534150021800002</c:v>
                </c:pt>
                <c:pt idx="8131">
                  <c:v>-39.8258223343</c:v>
                </c:pt>
                <c:pt idx="8132">
                  <c:v>-40.117494646799997</c:v>
                </c:pt>
                <c:pt idx="8133">
                  <c:v>-40.409166959300002</c:v>
                </c:pt>
                <c:pt idx="8134">
                  <c:v>-40.700839271699998</c:v>
                </c:pt>
                <c:pt idx="8135">
                  <c:v>-40.992511584200003</c:v>
                </c:pt>
                <c:pt idx="8136">
                  <c:v>-41.2841838967</c:v>
                </c:pt>
                <c:pt idx="8137">
                  <c:v>-41.575856209199998</c:v>
                </c:pt>
                <c:pt idx="8138">
                  <c:v>-41.867528521700002</c:v>
                </c:pt>
                <c:pt idx="8139">
                  <c:v>-42.1592008342</c:v>
                </c:pt>
                <c:pt idx="8140">
                  <c:v>-42.450873146699998</c:v>
                </c:pt>
                <c:pt idx="8141">
                  <c:v>-42.742545459200002</c:v>
                </c:pt>
                <c:pt idx="8142">
                  <c:v>-43.0342177717</c:v>
                </c:pt>
                <c:pt idx="8143">
                  <c:v>-43.325890084100003</c:v>
                </c:pt>
                <c:pt idx="8144">
                  <c:v>-43.6175623966</c:v>
                </c:pt>
                <c:pt idx="8145">
                  <c:v>-43.900139332599998</c:v>
                </c:pt>
                <c:pt idx="8146">
                  <c:v>-44.179092340499999</c:v>
                </c:pt>
                <c:pt idx="8147">
                  <c:v>-44.458045348399999</c:v>
                </c:pt>
                <c:pt idx="8148">
                  <c:v>-44.736998356299999</c:v>
                </c:pt>
                <c:pt idx="8149">
                  <c:v>-45.015951364199999</c:v>
                </c:pt>
                <c:pt idx="8150">
                  <c:v>-45.2949043721</c:v>
                </c:pt>
                <c:pt idx="8151">
                  <c:v>-45.57385738</c:v>
                </c:pt>
                <c:pt idx="8152">
                  <c:v>-45.8528103879</c:v>
                </c:pt>
                <c:pt idx="8153">
                  <c:v>-46.1317633958</c:v>
                </c:pt>
                <c:pt idx="8154">
                  <c:v>-46.4107164037</c:v>
                </c:pt>
                <c:pt idx="8155">
                  <c:v>-46.689669411600001</c:v>
                </c:pt>
                <c:pt idx="8156">
                  <c:v>-46.968622419500001</c:v>
                </c:pt>
                <c:pt idx="8157">
                  <c:v>-47.247575427500003</c:v>
                </c:pt>
                <c:pt idx="8158">
                  <c:v>-47.526528435400003</c:v>
                </c:pt>
                <c:pt idx="8159">
                  <c:v>-47.805481443300003</c:v>
                </c:pt>
                <c:pt idx="8160">
                  <c:v>-48.084434451200003</c:v>
                </c:pt>
                <c:pt idx="8161">
                  <c:v>-48.363387459099997</c:v>
                </c:pt>
                <c:pt idx="8162">
                  <c:v>-48.642340466999997</c:v>
                </c:pt>
                <c:pt idx="8163">
                  <c:v>-48.921293474899997</c:v>
                </c:pt>
                <c:pt idx="8164">
                  <c:v>-49.200246482799997</c:v>
                </c:pt>
                <c:pt idx="8165">
                  <c:v>-49.479199490699997</c:v>
                </c:pt>
                <c:pt idx="8166">
                  <c:v>-49.758152498599998</c:v>
                </c:pt>
                <c:pt idx="8167">
                  <c:v>-50.037105506499998</c:v>
                </c:pt>
                <c:pt idx="8168">
                  <c:v>-50.316058514399998</c:v>
                </c:pt>
                <c:pt idx="8169">
                  <c:v>-50.588660829299997</c:v>
                </c:pt>
                <c:pt idx="8170">
                  <c:v>-50.833762819999997</c:v>
                </c:pt>
                <c:pt idx="8171">
                  <c:v>-51.078864810699997</c:v>
                </c:pt>
                <c:pt idx="8172">
                  <c:v>-51.323966801399997</c:v>
                </c:pt>
                <c:pt idx="8173">
                  <c:v>-51.569068792000003</c:v>
                </c:pt>
                <c:pt idx="8174">
                  <c:v>-51.814170782700003</c:v>
                </c:pt>
                <c:pt idx="8175">
                  <c:v>-52.059272773399996</c:v>
                </c:pt>
                <c:pt idx="8176">
                  <c:v>-52.304374764099997</c:v>
                </c:pt>
                <c:pt idx="8177">
                  <c:v>-52.549476754799997</c:v>
                </c:pt>
                <c:pt idx="8178">
                  <c:v>-52.794578745400003</c:v>
                </c:pt>
                <c:pt idx="8179">
                  <c:v>-53.039680736100003</c:v>
                </c:pt>
                <c:pt idx="8180">
                  <c:v>-53.284782726800003</c:v>
                </c:pt>
                <c:pt idx="8181">
                  <c:v>-53.529884717500003</c:v>
                </c:pt>
                <c:pt idx="8182">
                  <c:v>-53.774986708100002</c:v>
                </c:pt>
                <c:pt idx="8183">
                  <c:v>-54.020088698800002</c:v>
                </c:pt>
                <c:pt idx="8184">
                  <c:v>-54.265190689500002</c:v>
                </c:pt>
                <c:pt idx="8185">
                  <c:v>-54.510292680200003</c:v>
                </c:pt>
                <c:pt idx="8186">
                  <c:v>-54.755394670900003</c:v>
                </c:pt>
                <c:pt idx="8187">
                  <c:v>-55.000496661500001</c:v>
                </c:pt>
                <c:pt idx="8188">
                  <c:v>-55.245598652200002</c:v>
                </c:pt>
                <c:pt idx="8189">
                  <c:v>-55.490700642900002</c:v>
                </c:pt>
                <c:pt idx="8190">
                  <c:v>-55.735802633600002</c:v>
                </c:pt>
                <c:pt idx="8191">
                  <c:v>-55.980904624200001</c:v>
                </c:pt>
                <c:pt idx="8192">
                  <c:v>-56.226006614900001</c:v>
                </c:pt>
                <c:pt idx="8193">
                  <c:v>-56.471108605600001</c:v>
                </c:pt>
                <c:pt idx="8194">
                  <c:v>-56.716210596300002</c:v>
                </c:pt>
                <c:pt idx="8195">
                  <c:v>-56.9613125869</c:v>
                </c:pt>
                <c:pt idx="8196">
                  <c:v>-57.2064145776</c:v>
                </c:pt>
                <c:pt idx="8197">
                  <c:v>-57.447521095900001</c:v>
                </c:pt>
                <c:pt idx="8198">
                  <c:v>-57.688251366599999</c:v>
                </c:pt>
                <c:pt idx="8199">
                  <c:v>-57.928981637200003</c:v>
                </c:pt>
                <c:pt idx="8200">
                  <c:v>-58.169711907900002</c:v>
                </c:pt>
                <c:pt idx="8201">
                  <c:v>-58.410442178499999</c:v>
                </c:pt>
                <c:pt idx="8202">
                  <c:v>-58.651172449199997</c:v>
                </c:pt>
                <c:pt idx="8203">
                  <c:v>-58.891902719900003</c:v>
                </c:pt>
                <c:pt idx="8204">
                  <c:v>-59.132632990499999</c:v>
                </c:pt>
                <c:pt idx="8205">
                  <c:v>-59.373363261199998</c:v>
                </c:pt>
                <c:pt idx="8206">
                  <c:v>-59.614093531800002</c:v>
                </c:pt>
                <c:pt idx="8207">
                  <c:v>-59.8548238025</c:v>
                </c:pt>
                <c:pt idx="8208">
                  <c:v>-60.095554073099997</c:v>
                </c:pt>
                <c:pt idx="8209">
                  <c:v>-60.336284343800003</c:v>
                </c:pt>
                <c:pt idx="8210">
                  <c:v>-60.577014614399999</c:v>
                </c:pt>
                <c:pt idx="8211">
                  <c:v>-60.817744885099998</c:v>
                </c:pt>
                <c:pt idx="8212">
                  <c:v>-61.058475155700002</c:v>
                </c:pt>
                <c:pt idx="8213">
                  <c:v>-61.2992054264</c:v>
                </c:pt>
                <c:pt idx="8214">
                  <c:v>-61.539935696999997</c:v>
                </c:pt>
                <c:pt idx="8215">
                  <c:v>-61.780665967700003</c:v>
                </c:pt>
                <c:pt idx="8216">
                  <c:v>-62.021396238299999</c:v>
                </c:pt>
                <c:pt idx="8217">
                  <c:v>-62.262126508999998</c:v>
                </c:pt>
                <c:pt idx="8218">
                  <c:v>-62.502856779600002</c:v>
                </c:pt>
                <c:pt idx="8219">
                  <c:v>-62.7435870503</c:v>
                </c:pt>
                <c:pt idx="8220">
                  <c:v>-62.920887312700003</c:v>
                </c:pt>
                <c:pt idx="8221">
                  <c:v>-63.077608359499997</c:v>
                </c:pt>
                <c:pt idx="8222">
                  <c:v>-63.234329406299999</c:v>
                </c:pt>
                <c:pt idx="8223">
                  <c:v>-63.3910504531</c:v>
                </c:pt>
                <c:pt idx="8224">
                  <c:v>-63.547771499900001</c:v>
                </c:pt>
                <c:pt idx="8225">
                  <c:v>-63.704492546799997</c:v>
                </c:pt>
                <c:pt idx="8226">
                  <c:v>-63.861213593599999</c:v>
                </c:pt>
                <c:pt idx="8227">
                  <c:v>-64.0179346404</c:v>
                </c:pt>
                <c:pt idx="8228">
                  <c:v>-64.174655687200001</c:v>
                </c:pt>
                <c:pt idx="8229">
                  <c:v>-64.331376734000003</c:v>
                </c:pt>
                <c:pt idx="8230">
                  <c:v>-64.488097780800004</c:v>
                </c:pt>
                <c:pt idx="8231">
                  <c:v>-64.644818827600005</c:v>
                </c:pt>
                <c:pt idx="8232">
                  <c:v>-64.801539874400007</c:v>
                </c:pt>
                <c:pt idx="8233">
                  <c:v>-64.958260921299996</c:v>
                </c:pt>
                <c:pt idx="8234">
                  <c:v>-65.114981968099997</c:v>
                </c:pt>
                <c:pt idx="8235">
                  <c:v>-65.271703014899998</c:v>
                </c:pt>
                <c:pt idx="8236">
                  <c:v>-65.428424061699999</c:v>
                </c:pt>
                <c:pt idx="8237">
                  <c:v>-65.585145108500001</c:v>
                </c:pt>
                <c:pt idx="8238">
                  <c:v>-65.741866155300002</c:v>
                </c:pt>
                <c:pt idx="8239">
                  <c:v>-65.898587202100003</c:v>
                </c:pt>
                <c:pt idx="8240">
                  <c:v>-66.055308248900005</c:v>
                </c:pt>
                <c:pt idx="8241">
                  <c:v>-66.212029295799994</c:v>
                </c:pt>
                <c:pt idx="8242">
                  <c:v>-66.368750342599995</c:v>
                </c:pt>
                <c:pt idx="8243">
                  <c:v>-66.525471389399996</c:v>
                </c:pt>
                <c:pt idx="8244">
                  <c:v>-66.682192436199998</c:v>
                </c:pt>
                <c:pt idx="8245">
                  <c:v>-66.838913482999999</c:v>
                </c:pt>
                <c:pt idx="8246">
                  <c:v>-66.979357860099995</c:v>
                </c:pt>
                <c:pt idx="8247">
                  <c:v>-67.109980918000005</c:v>
                </c:pt>
                <c:pt idx="8248">
                  <c:v>-67.240603976000003</c:v>
                </c:pt>
                <c:pt idx="8249">
                  <c:v>-67.371227033899999</c:v>
                </c:pt>
                <c:pt idx="8250">
                  <c:v>-67.501850091899996</c:v>
                </c:pt>
                <c:pt idx="8251">
                  <c:v>-67.632473149800006</c:v>
                </c:pt>
                <c:pt idx="8252">
                  <c:v>-67.763096207700002</c:v>
                </c:pt>
                <c:pt idx="8253">
                  <c:v>-67.8937192657</c:v>
                </c:pt>
                <c:pt idx="8254">
                  <c:v>-68.024342323599996</c:v>
                </c:pt>
                <c:pt idx="8255">
                  <c:v>-68.154965381599993</c:v>
                </c:pt>
                <c:pt idx="8256">
                  <c:v>-68.285588439500003</c:v>
                </c:pt>
                <c:pt idx="8257">
                  <c:v>-68.416211497500001</c:v>
                </c:pt>
                <c:pt idx="8258">
                  <c:v>-68.546834555399997</c:v>
                </c:pt>
                <c:pt idx="8259">
                  <c:v>-68.677457613300007</c:v>
                </c:pt>
                <c:pt idx="8260">
                  <c:v>-68.808080671300004</c:v>
                </c:pt>
                <c:pt idx="8261">
                  <c:v>-68.9387037292</c:v>
                </c:pt>
                <c:pt idx="8262">
                  <c:v>-69.069326787199998</c:v>
                </c:pt>
                <c:pt idx="8263">
                  <c:v>-69.199949845099994</c:v>
                </c:pt>
                <c:pt idx="8264">
                  <c:v>-69.330572903000004</c:v>
                </c:pt>
                <c:pt idx="8265">
                  <c:v>-69.461195961000001</c:v>
                </c:pt>
                <c:pt idx="8266">
                  <c:v>-69.591819018899997</c:v>
                </c:pt>
                <c:pt idx="8267">
                  <c:v>-69.722442076899995</c:v>
                </c:pt>
                <c:pt idx="8268">
                  <c:v>-69.853065134800005</c:v>
                </c:pt>
                <c:pt idx="8269">
                  <c:v>-69.983688192800003</c:v>
                </c:pt>
                <c:pt idx="8270">
                  <c:v>-70.114311250699998</c:v>
                </c:pt>
                <c:pt idx="8271">
                  <c:v>-70.210517013599997</c:v>
                </c:pt>
                <c:pt idx="8272">
                  <c:v>-70.259309858799995</c:v>
                </c:pt>
                <c:pt idx="8273">
                  <c:v>-70.308102704000007</c:v>
                </c:pt>
                <c:pt idx="8274">
                  <c:v>-70.356895549200004</c:v>
                </c:pt>
                <c:pt idx="8275">
                  <c:v>-70.405688394400002</c:v>
                </c:pt>
                <c:pt idx="8276">
                  <c:v>-70.4544812396</c:v>
                </c:pt>
                <c:pt idx="8277">
                  <c:v>-70.503274084799997</c:v>
                </c:pt>
                <c:pt idx="8278">
                  <c:v>-70.552066929999995</c:v>
                </c:pt>
                <c:pt idx="8279">
                  <c:v>-70.600859775200007</c:v>
                </c:pt>
                <c:pt idx="8280">
                  <c:v>-70.649652620400005</c:v>
                </c:pt>
                <c:pt idx="8281">
                  <c:v>-70.698445465600003</c:v>
                </c:pt>
                <c:pt idx="8282">
                  <c:v>-70.7472383108</c:v>
                </c:pt>
                <c:pt idx="8283">
                  <c:v>-70.796031155999998</c:v>
                </c:pt>
                <c:pt idx="8284">
                  <c:v>-70.844824001199996</c:v>
                </c:pt>
                <c:pt idx="8285">
                  <c:v>-70.893616846399993</c:v>
                </c:pt>
                <c:pt idx="8286">
                  <c:v>-70.942409691600005</c:v>
                </c:pt>
                <c:pt idx="8287">
                  <c:v>-70.991202536800003</c:v>
                </c:pt>
                <c:pt idx="8288">
                  <c:v>-71.039995382000001</c:v>
                </c:pt>
                <c:pt idx="8289">
                  <c:v>-71.088788227199998</c:v>
                </c:pt>
                <c:pt idx="8290">
                  <c:v>-71.137581072399996</c:v>
                </c:pt>
                <c:pt idx="8291">
                  <c:v>-71.186373917599994</c:v>
                </c:pt>
                <c:pt idx="8292">
                  <c:v>-71.235166762800006</c:v>
                </c:pt>
                <c:pt idx="8293">
                  <c:v>-71.283959608000004</c:v>
                </c:pt>
                <c:pt idx="8294">
                  <c:v>-71.332752453300003</c:v>
                </c:pt>
                <c:pt idx="8295">
                  <c:v>-71.381545298500001</c:v>
                </c:pt>
                <c:pt idx="8296">
                  <c:v>-71.398986556200001</c:v>
                </c:pt>
                <c:pt idx="8297">
                  <c:v>-71.412573827900005</c:v>
                </c:pt>
                <c:pt idx="8298">
                  <c:v>-71.426161099500007</c:v>
                </c:pt>
                <c:pt idx="8299">
                  <c:v>-71.439748371199997</c:v>
                </c:pt>
                <c:pt idx="8300">
                  <c:v>-71.453335642900001</c:v>
                </c:pt>
                <c:pt idx="8301">
                  <c:v>-71.466922914600005</c:v>
                </c:pt>
                <c:pt idx="8302">
                  <c:v>-71.480510186299995</c:v>
                </c:pt>
                <c:pt idx="8303">
                  <c:v>-71.494097457899997</c:v>
                </c:pt>
                <c:pt idx="8304">
                  <c:v>-71.507684729600001</c:v>
                </c:pt>
                <c:pt idx="8305">
                  <c:v>-71.521272001300005</c:v>
                </c:pt>
                <c:pt idx="8306">
                  <c:v>-71.534859272999995</c:v>
                </c:pt>
                <c:pt idx="8307">
                  <c:v>-71.548446544599997</c:v>
                </c:pt>
                <c:pt idx="8308">
                  <c:v>-71.562033816300001</c:v>
                </c:pt>
                <c:pt idx="8309">
                  <c:v>-71.575621088000005</c:v>
                </c:pt>
                <c:pt idx="8310">
                  <c:v>-71.589208359699995</c:v>
                </c:pt>
                <c:pt idx="8311">
                  <c:v>-71.602795631399999</c:v>
                </c:pt>
                <c:pt idx="8312">
                  <c:v>-71.616382903000002</c:v>
                </c:pt>
                <c:pt idx="8313">
                  <c:v>-71.629970174700006</c:v>
                </c:pt>
                <c:pt idx="8314">
                  <c:v>-71.643557446399996</c:v>
                </c:pt>
                <c:pt idx="8315">
                  <c:v>-71.6571447181</c:v>
                </c:pt>
                <c:pt idx="8316">
                  <c:v>-71.670731989800004</c:v>
                </c:pt>
                <c:pt idx="8317">
                  <c:v>-71.684319261400006</c:v>
                </c:pt>
                <c:pt idx="8318">
                  <c:v>-71.697906533099996</c:v>
                </c:pt>
                <c:pt idx="8319">
                  <c:v>-71.7114938048</c:v>
                </c:pt>
                <c:pt idx="8320">
                  <c:v>-71.725081076500004</c:v>
                </c:pt>
                <c:pt idx="8321">
                  <c:v>-71.699176363700005</c:v>
                </c:pt>
                <c:pt idx="8322">
                  <c:v>-71.628478398400006</c:v>
                </c:pt>
                <c:pt idx="8323">
                  <c:v>-71.557780433000005</c:v>
                </c:pt>
                <c:pt idx="8324">
                  <c:v>-71.487082467700006</c:v>
                </c:pt>
                <c:pt idx="8325">
                  <c:v>-71.416384502300005</c:v>
                </c:pt>
                <c:pt idx="8326">
                  <c:v>-71.345686537000006</c:v>
                </c:pt>
                <c:pt idx="8327">
                  <c:v>-71.274988571600005</c:v>
                </c:pt>
                <c:pt idx="8328">
                  <c:v>-71.204290606300006</c:v>
                </c:pt>
                <c:pt idx="8329">
                  <c:v>-71.133592641000007</c:v>
                </c:pt>
                <c:pt idx="8330">
                  <c:v>-71.062894675600006</c:v>
                </c:pt>
                <c:pt idx="8331">
                  <c:v>-70.992196710299993</c:v>
                </c:pt>
                <c:pt idx="8332">
                  <c:v>-70.921498744900006</c:v>
                </c:pt>
                <c:pt idx="8333">
                  <c:v>-70.850800779599993</c:v>
                </c:pt>
                <c:pt idx="8334">
                  <c:v>-70.780102814200006</c:v>
                </c:pt>
                <c:pt idx="8335">
                  <c:v>-70.709404848899993</c:v>
                </c:pt>
                <c:pt idx="8336">
                  <c:v>-70.638706883500006</c:v>
                </c:pt>
                <c:pt idx="8337">
                  <c:v>-70.568008918199993</c:v>
                </c:pt>
                <c:pt idx="8338">
                  <c:v>-70.497310952800007</c:v>
                </c:pt>
                <c:pt idx="8339">
                  <c:v>-70.426612987499993</c:v>
                </c:pt>
                <c:pt idx="8340">
                  <c:v>-70.355915022100007</c:v>
                </c:pt>
                <c:pt idx="8341">
                  <c:v>-70.285217056799993</c:v>
                </c:pt>
                <c:pt idx="8342">
                  <c:v>-70.214519091499994</c:v>
                </c:pt>
                <c:pt idx="8343">
                  <c:v>-70.143821126099994</c:v>
                </c:pt>
                <c:pt idx="8344">
                  <c:v>-70.073123160799994</c:v>
                </c:pt>
                <c:pt idx="8345">
                  <c:v>-70.002425195399994</c:v>
                </c:pt>
                <c:pt idx="8346">
                  <c:v>-69.931727230099995</c:v>
                </c:pt>
                <c:pt idx="8347">
                  <c:v>-69.857730293200007</c:v>
                </c:pt>
                <c:pt idx="8348">
                  <c:v>-69.766703016799994</c:v>
                </c:pt>
                <c:pt idx="8349">
                  <c:v>-69.675675740399996</c:v>
                </c:pt>
                <c:pt idx="8350">
                  <c:v>-69.584648463999997</c:v>
                </c:pt>
                <c:pt idx="8351">
                  <c:v>-69.493621187599999</c:v>
                </c:pt>
                <c:pt idx="8352">
                  <c:v>-69.4025939112</c:v>
                </c:pt>
                <c:pt idx="8353">
                  <c:v>-69.311566634900004</c:v>
                </c:pt>
                <c:pt idx="8354">
                  <c:v>-69.220539358500005</c:v>
                </c:pt>
                <c:pt idx="8355">
                  <c:v>-69.129512082100007</c:v>
                </c:pt>
                <c:pt idx="8356">
                  <c:v>-69.038484805699994</c:v>
                </c:pt>
                <c:pt idx="8357">
                  <c:v>-68.947457529299996</c:v>
                </c:pt>
                <c:pt idx="8358">
                  <c:v>-68.856430252899997</c:v>
                </c:pt>
                <c:pt idx="8359">
                  <c:v>-68.765402976499999</c:v>
                </c:pt>
                <c:pt idx="8360">
                  <c:v>-68.674375700100001</c:v>
                </c:pt>
                <c:pt idx="8361">
                  <c:v>-68.583348423700002</c:v>
                </c:pt>
                <c:pt idx="8362">
                  <c:v>-68.492321147300004</c:v>
                </c:pt>
                <c:pt idx="8363">
                  <c:v>-68.401293870900005</c:v>
                </c:pt>
                <c:pt idx="8364">
                  <c:v>-68.310266594500007</c:v>
                </c:pt>
                <c:pt idx="8365">
                  <c:v>-68.219239318199996</c:v>
                </c:pt>
                <c:pt idx="8366">
                  <c:v>-68.128212041799998</c:v>
                </c:pt>
                <c:pt idx="8367">
                  <c:v>-68.037184765399999</c:v>
                </c:pt>
                <c:pt idx="8368">
                  <c:v>-67.946157489000001</c:v>
                </c:pt>
                <c:pt idx="8369">
                  <c:v>-67.855130212600002</c:v>
                </c:pt>
                <c:pt idx="8370">
                  <c:v>-67.764102936200004</c:v>
                </c:pt>
                <c:pt idx="8371">
                  <c:v>-67.673075659800006</c:v>
                </c:pt>
                <c:pt idx="8372">
                  <c:v>-67.540679161100002</c:v>
                </c:pt>
                <c:pt idx="8373">
                  <c:v>-67.395169099399993</c:v>
                </c:pt>
                <c:pt idx="8374">
                  <c:v>-67.249659037800001</c:v>
                </c:pt>
                <c:pt idx="8375">
                  <c:v>-67.104148976100007</c:v>
                </c:pt>
                <c:pt idx="8376">
                  <c:v>-66.9586389145</c:v>
                </c:pt>
                <c:pt idx="8377">
                  <c:v>-66.813128852800006</c:v>
                </c:pt>
                <c:pt idx="8378">
                  <c:v>-66.667618791199999</c:v>
                </c:pt>
                <c:pt idx="8379">
                  <c:v>-66.522108729500005</c:v>
                </c:pt>
                <c:pt idx="8380">
                  <c:v>-66.376598667799996</c:v>
                </c:pt>
                <c:pt idx="8381">
                  <c:v>-66.231088606200004</c:v>
                </c:pt>
                <c:pt idx="8382">
                  <c:v>-66.085578544499995</c:v>
                </c:pt>
                <c:pt idx="8383">
                  <c:v>-65.940068482900003</c:v>
                </c:pt>
                <c:pt idx="8384">
                  <c:v>-65.794558421199994</c:v>
                </c:pt>
                <c:pt idx="8385">
                  <c:v>-65.649048359600002</c:v>
                </c:pt>
                <c:pt idx="8386">
                  <c:v>-65.503538297899993</c:v>
                </c:pt>
                <c:pt idx="8387">
                  <c:v>-65.358028236199999</c:v>
                </c:pt>
                <c:pt idx="8388">
                  <c:v>-65.212518174600007</c:v>
                </c:pt>
                <c:pt idx="8389">
                  <c:v>-65.067008112899998</c:v>
                </c:pt>
                <c:pt idx="8390">
                  <c:v>-64.921498051300006</c:v>
                </c:pt>
                <c:pt idx="8391">
                  <c:v>-64.775987989599997</c:v>
                </c:pt>
                <c:pt idx="8392">
                  <c:v>-64.630477928000005</c:v>
                </c:pt>
                <c:pt idx="8393">
                  <c:v>-64.484967866299996</c:v>
                </c:pt>
                <c:pt idx="8394">
                  <c:v>-64.339457804600002</c:v>
                </c:pt>
                <c:pt idx="8395">
                  <c:v>-64.193947742999995</c:v>
                </c:pt>
                <c:pt idx="8396">
                  <c:v>-64.048437681300001</c:v>
                </c:pt>
                <c:pt idx="8397">
                  <c:v>-63.902927619700002</c:v>
                </c:pt>
                <c:pt idx="8398">
                  <c:v>-63.751092534199998</c:v>
                </c:pt>
                <c:pt idx="8399">
                  <c:v>-63.597355354900003</c:v>
                </c:pt>
                <c:pt idx="8400">
                  <c:v>-63.443618175600001</c:v>
                </c:pt>
                <c:pt idx="8401">
                  <c:v>-63.289880996299999</c:v>
                </c:pt>
                <c:pt idx="8402">
                  <c:v>-63.136143816900002</c:v>
                </c:pt>
                <c:pt idx="8403">
                  <c:v>-62.9824066376</c:v>
                </c:pt>
                <c:pt idx="8404">
                  <c:v>-62.828669458299998</c:v>
                </c:pt>
                <c:pt idx="8405">
                  <c:v>-62.674932278999997</c:v>
                </c:pt>
                <c:pt idx="8406">
                  <c:v>-62.521195099700002</c:v>
                </c:pt>
                <c:pt idx="8407">
                  <c:v>-62.3674579204</c:v>
                </c:pt>
                <c:pt idx="8408">
                  <c:v>-62.213720741099998</c:v>
                </c:pt>
                <c:pt idx="8409">
                  <c:v>-62.059983561800003</c:v>
                </c:pt>
                <c:pt idx="8410">
                  <c:v>-61.906246382500001</c:v>
                </c:pt>
                <c:pt idx="8411">
                  <c:v>-61.752509203199999</c:v>
                </c:pt>
                <c:pt idx="8412">
                  <c:v>-61.598772023899997</c:v>
                </c:pt>
                <c:pt idx="8413">
                  <c:v>-61.445034844600002</c:v>
                </c:pt>
                <c:pt idx="8414">
                  <c:v>-61.291297665199998</c:v>
                </c:pt>
                <c:pt idx="8415">
                  <c:v>-61.137560485900003</c:v>
                </c:pt>
                <c:pt idx="8416">
                  <c:v>-60.983823306600002</c:v>
                </c:pt>
                <c:pt idx="8417">
                  <c:v>-60.8300861273</c:v>
                </c:pt>
                <c:pt idx="8418">
                  <c:v>-60.676348947999998</c:v>
                </c:pt>
                <c:pt idx="8419">
                  <c:v>-60.522611768700003</c:v>
                </c:pt>
                <c:pt idx="8420">
                  <c:v>-60.368874589400001</c:v>
                </c:pt>
                <c:pt idx="8421">
                  <c:v>-60.215137410099999</c:v>
                </c:pt>
                <c:pt idx="8422">
                  <c:v>-60.061400230799997</c:v>
                </c:pt>
                <c:pt idx="8423">
                  <c:v>-59.907663051500002</c:v>
                </c:pt>
                <c:pt idx="8424">
                  <c:v>-59.753405315999998</c:v>
                </c:pt>
                <c:pt idx="8425">
                  <c:v>-59.580024998100001</c:v>
                </c:pt>
                <c:pt idx="8426">
                  <c:v>-59.406644680299998</c:v>
                </c:pt>
                <c:pt idx="8427">
                  <c:v>-59.2332643624</c:v>
                </c:pt>
                <c:pt idx="8428">
                  <c:v>-59.059884044599997</c:v>
                </c:pt>
                <c:pt idx="8429">
                  <c:v>-58.886503726699999</c:v>
                </c:pt>
                <c:pt idx="8430">
                  <c:v>-58.713123408800001</c:v>
                </c:pt>
                <c:pt idx="8431">
                  <c:v>-58.539743090999998</c:v>
                </c:pt>
                <c:pt idx="8432">
                  <c:v>-58.366362773100001</c:v>
                </c:pt>
                <c:pt idx="8433">
                  <c:v>-58.192982455200003</c:v>
                </c:pt>
                <c:pt idx="8434">
                  <c:v>-58.0196021374</c:v>
                </c:pt>
                <c:pt idx="8435">
                  <c:v>-57.846221819500002</c:v>
                </c:pt>
                <c:pt idx="8436">
                  <c:v>-57.672841501599997</c:v>
                </c:pt>
                <c:pt idx="8437">
                  <c:v>-57.499461183800001</c:v>
                </c:pt>
                <c:pt idx="8438">
                  <c:v>-57.326080865900003</c:v>
                </c:pt>
                <c:pt idx="8439">
                  <c:v>-57.1527005481</c:v>
                </c:pt>
                <c:pt idx="8440">
                  <c:v>-56.979320230200003</c:v>
                </c:pt>
                <c:pt idx="8441">
                  <c:v>-56.805939912299998</c:v>
                </c:pt>
                <c:pt idx="8442">
                  <c:v>-56.632559594500002</c:v>
                </c:pt>
                <c:pt idx="8443">
                  <c:v>-56.459179276599997</c:v>
                </c:pt>
                <c:pt idx="8444">
                  <c:v>-56.285798958699999</c:v>
                </c:pt>
                <c:pt idx="8445">
                  <c:v>-56.112418640900003</c:v>
                </c:pt>
                <c:pt idx="8446">
                  <c:v>-55.939038322999998</c:v>
                </c:pt>
                <c:pt idx="8447">
                  <c:v>-55.765658005200002</c:v>
                </c:pt>
                <c:pt idx="8448">
                  <c:v>-55.592277687299998</c:v>
                </c:pt>
                <c:pt idx="8449">
                  <c:v>-55.4136973134</c:v>
                </c:pt>
                <c:pt idx="8450">
                  <c:v>-55.226701812599998</c:v>
                </c:pt>
                <c:pt idx="8451">
                  <c:v>-55.039706311800003</c:v>
                </c:pt>
                <c:pt idx="8452">
                  <c:v>-54.852710811000001</c:v>
                </c:pt>
                <c:pt idx="8453">
                  <c:v>-54.6657153102</c:v>
                </c:pt>
                <c:pt idx="8454">
                  <c:v>-54.478719809399998</c:v>
                </c:pt>
                <c:pt idx="8455">
                  <c:v>-54.291724308600003</c:v>
                </c:pt>
                <c:pt idx="8456">
                  <c:v>-54.104728807800001</c:v>
                </c:pt>
                <c:pt idx="8457">
                  <c:v>-53.917733306999999</c:v>
                </c:pt>
                <c:pt idx="8458">
                  <c:v>-53.730737806199997</c:v>
                </c:pt>
                <c:pt idx="8459">
                  <c:v>-53.543742305400002</c:v>
                </c:pt>
                <c:pt idx="8460">
                  <c:v>-53.3567468046</c:v>
                </c:pt>
                <c:pt idx="8461">
                  <c:v>-53.169751303799998</c:v>
                </c:pt>
                <c:pt idx="8462">
                  <c:v>-52.982755803000003</c:v>
                </c:pt>
                <c:pt idx="8463">
                  <c:v>-52.795760302200001</c:v>
                </c:pt>
                <c:pt idx="8464">
                  <c:v>-52.6087648014</c:v>
                </c:pt>
                <c:pt idx="8465">
                  <c:v>-52.421769300599998</c:v>
                </c:pt>
                <c:pt idx="8466">
                  <c:v>-52.234773799800003</c:v>
                </c:pt>
                <c:pt idx="8467">
                  <c:v>-52.047778299000001</c:v>
                </c:pt>
                <c:pt idx="8468">
                  <c:v>-51.860782798199999</c:v>
                </c:pt>
                <c:pt idx="8469">
                  <c:v>-51.673787297399997</c:v>
                </c:pt>
                <c:pt idx="8470">
                  <c:v>-51.4867917965</c:v>
                </c:pt>
                <c:pt idx="8471">
                  <c:v>-51.299796295699998</c:v>
                </c:pt>
                <c:pt idx="8472">
                  <c:v>-51.112800794899997</c:v>
                </c:pt>
                <c:pt idx="8473">
                  <c:v>-50.925805294100002</c:v>
                </c:pt>
                <c:pt idx="8474">
                  <c:v>-50.7388097933</c:v>
                </c:pt>
                <c:pt idx="8475">
                  <c:v>-50.551814292499998</c:v>
                </c:pt>
                <c:pt idx="8476">
                  <c:v>-50.364818791700003</c:v>
                </c:pt>
                <c:pt idx="8477">
                  <c:v>-50.181740195899998</c:v>
                </c:pt>
                <c:pt idx="8478">
                  <c:v>-49.999082383500003</c:v>
                </c:pt>
                <c:pt idx="8479">
                  <c:v>-49.816424571100001</c:v>
                </c:pt>
                <c:pt idx="8480">
                  <c:v>-49.633766758699998</c:v>
                </c:pt>
                <c:pt idx="8481">
                  <c:v>-49.451108946300003</c:v>
                </c:pt>
                <c:pt idx="8482">
                  <c:v>-49.268451133900001</c:v>
                </c:pt>
                <c:pt idx="8483">
                  <c:v>-49.085793321499999</c:v>
                </c:pt>
                <c:pt idx="8484">
                  <c:v>-48.903135509099997</c:v>
                </c:pt>
                <c:pt idx="8485">
                  <c:v>-48.720477696700002</c:v>
                </c:pt>
                <c:pt idx="8486">
                  <c:v>-48.537819884199997</c:v>
                </c:pt>
                <c:pt idx="8487">
                  <c:v>-48.355162071800002</c:v>
                </c:pt>
                <c:pt idx="8488">
                  <c:v>-48.1725042594</c:v>
                </c:pt>
                <c:pt idx="8489">
                  <c:v>-47.989846446999998</c:v>
                </c:pt>
                <c:pt idx="8490">
                  <c:v>-47.807188634600003</c:v>
                </c:pt>
                <c:pt idx="8491">
                  <c:v>-47.624530822200001</c:v>
                </c:pt>
                <c:pt idx="8492">
                  <c:v>-47.441873009799998</c:v>
                </c:pt>
                <c:pt idx="8493">
                  <c:v>-47.259215197400003</c:v>
                </c:pt>
                <c:pt idx="8494">
                  <c:v>-47.076557385000001</c:v>
                </c:pt>
                <c:pt idx="8495">
                  <c:v>-46.893899572599999</c:v>
                </c:pt>
                <c:pt idx="8496">
                  <c:v>-46.711241760100002</c:v>
                </c:pt>
                <c:pt idx="8497">
                  <c:v>-46.5285839477</c:v>
                </c:pt>
                <c:pt idx="8498">
                  <c:v>-46.345926135299997</c:v>
                </c:pt>
                <c:pt idx="8499">
                  <c:v>-46.163268322900002</c:v>
                </c:pt>
                <c:pt idx="8500">
                  <c:v>-45.9806105105</c:v>
                </c:pt>
                <c:pt idx="8501">
                  <c:v>-45.797952698099998</c:v>
                </c:pt>
                <c:pt idx="8502">
                  <c:v>-45.615294885700003</c:v>
                </c:pt>
                <c:pt idx="8503">
                  <c:v>-45.4326370733</c:v>
                </c:pt>
                <c:pt idx="8504">
                  <c:v>-45.249979260899998</c:v>
                </c:pt>
                <c:pt idx="8505">
                  <c:v>-45.067321448500003</c:v>
                </c:pt>
                <c:pt idx="8506">
                  <c:v>-44.888207922299998</c:v>
                </c:pt>
                <c:pt idx="8507">
                  <c:v>-44.711009064199999</c:v>
                </c:pt>
                <c:pt idx="8508">
                  <c:v>-44.533810206200002</c:v>
                </c:pt>
                <c:pt idx="8509">
                  <c:v>-44.356611348199998</c:v>
                </c:pt>
                <c:pt idx="8510">
                  <c:v>-44.179412490099999</c:v>
                </c:pt>
                <c:pt idx="8511">
                  <c:v>-44.002213632100002</c:v>
                </c:pt>
                <c:pt idx="8512">
                  <c:v>-43.825014774000003</c:v>
                </c:pt>
                <c:pt idx="8513">
                  <c:v>-43.647815915999999</c:v>
                </c:pt>
                <c:pt idx="8514">
                  <c:v>-43.4706170579</c:v>
                </c:pt>
                <c:pt idx="8515">
                  <c:v>-43.293418199900003</c:v>
                </c:pt>
                <c:pt idx="8516">
                  <c:v>-43.116219341799997</c:v>
                </c:pt>
                <c:pt idx="8517">
                  <c:v>-42.9390204838</c:v>
                </c:pt>
                <c:pt idx="8518">
                  <c:v>-42.761821625800003</c:v>
                </c:pt>
                <c:pt idx="8519">
                  <c:v>-42.584622767699997</c:v>
                </c:pt>
                <c:pt idx="8520">
                  <c:v>-42.4074239097</c:v>
                </c:pt>
                <c:pt idx="8521">
                  <c:v>-42.230225051600002</c:v>
                </c:pt>
                <c:pt idx="8522">
                  <c:v>-42.053026193599997</c:v>
                </c:pt>
                <c:pt idx="8523">
                  <c:v>-41.875827335499999</c:v>
                </c:pt>
                <c:pt idx="8524">
                  <c:v>-41.698628477500002</c:v>
                </c:pt>
                <c:pt idx="8525">
                  <c:v>-41.521429619499997</c:v>
                </c:pt>
                <c:pt idx="8526">
                  <c:v>-41.369345191000001</c:v>
                </c:pt>
                <c:pt idx="8527">
                  <c:v>-41.217512388199999</c:v>
                </c:pt>
                <c:pt idx="8528">
                  <c:v>-41.065679585300003</c:v>
                </c:pt>
                <c:pt idx="8529">
                  <c:v>-40.913846782500002</c:v>
                </c:pt>
                <c:pt idx="8530">
                  <c:v>-40.762013979599999</c:v>
                </c:pt>
                <c:pt idx="8531">
                  <c:v>-40.610181176799998</c:v>
                </c:pt>
                <c:pt idx="8532">
                  <c:v>-40.458348374000003</c:v>
                </c:pt>
                <c:pt idx="8533">
                  <c:v>-40.3065155711</c:v>
                </c:pt>
                <c:pt idx="8534">
                  <c:v>-40.154682768299999</c:v>
                </c:pt>
                <c:pt idx="8535">
                  <c:v>-40.002849965400003</c:v>
                </c:pt>
                <c:pt idx="8536">
                  <c:v>-39.851017162600002</c:v>
                </c:pt>
                <c:pt idx="8537">
                  <c:v>-39.6991843598</c:v>
                </c:pt>
                <c:pt idx="8538">
                  <c:v>-39.547351556899997</c:v>
                </c:pt>
                <c:pt idx="8539">
                  <c:v>-39.395518754100003</c:v>
                </c:pt>
                <c:pt idx="8540">
                  <c:v>-39.2436859512</c:v>
                </c:pt>
                <c:pt idx="8541">
                  <c:v>-39.091853148399998</c:v>
                </c:pt>
                <c:pt idx="8542">
                  <c:v>-38.940020345599997</c:v>
                </c:pt>
                <c:pt idx="8543">
                  <c:v>-38.788187542700001</c:v>
                </c:pt>
                <c:pt idx="8544">
                  <c:v>-38.6363547399</c:v>
                </c:pt>
                <c:pt idx="8545">
                  <c:v>-38.484521936999997</c:v>
                </c:pt>
                <c:pt idx="8546">
                  <c:v>-38.332689134200002</c:v>
                </c:pt>
                <c:pt idx="8547">
                  <c:v>-38.180856331400001</c:v>
                </c:pt>
                <c:pt idx="8548">
                  <c:v>-38.029023528499998</c:v>
                </c:pt>
                <c:pt idx="8549">
                  <c:v>-37.877190725699997</c:v>
                </c:pt>
                <c:pt idx="8550">
                  <c:v>-37.725357922800001</c:v>
                </c:pt>
                <c:pt idx="8551">
                  <c:v>-37.573525119999999</c:v>
                </c:pt>
                <c:pt idx="8552">
                  <c:v>-37.421692317199998</c:v>
                </c:pt>
                <c:pt idx="8553">
                  <c:v>-37.269859514300002</c:v>
                </c:pt>
                <c:pt idx="8554">
                  <c:v>-37.118026711500001</c:v>
                </c:pt>
                <c:pt idx="8555">
                  <c:v>-36.966193908599998</c:v>
                </c:pt>
                <c:pt idx="8556">
                  <c:v>-36.814361105800003</c:v>
                </c:pt>
                <c:pt idx="8557">
                  <c:v>-36.662528303000002</c:v>
                </c:pt>
                <c:pt idx="8558">
                  <c:v>-36.510695500099999</c:v>
                </c:pt>
                <c:pt idx="8559">
                  <c:v>-36.358862697299998</c:v>
                </c:pt>
                <c:pt idx="8560">
                  <c:v>-36.207029894400002</c:v>
                </c:pt>
                <c:pt idx="8561">
                  <c:v>-36.0551970916</c:v>
                </c:pt>
                <c:pt idx="8562">
                  <c:v>-35.903364288799999</c:v>
                </c:pt>
                <c:pt idx="8563">
                  <c:v>-35.751531485900003</c:v>
                </c:pt>
                <c:pt idx="8564">
                  <c:v>-35.599698683100002</c:v>
                </c:pt>
                <c:pt idx="8565">
                  <c:v>-35.447865880199998</c:v>
                </c:pt>
                <c:pt idx="8566">
                  <c:v>-35.296033077399997</c:v>
                </c:pt>
                <c:pt idx="8567">
                  <c:v>-35.144200274600003</c:v>
                </c:pt>
                <c:pt idx="8568">
                  <c:v>-34.9923674717</c:v>
                </c:pt>
                <c:pt idx="8569">
                  <c:v>-34.840534668899998</c:v>
                </c:pt>
                <c:pt idx="8570">
                  <c:v>-34.688701866000002</c:v>
                </c:pt>
                <c:pt idx="8571">
                  <c:v>-34.536869063200001</c:v>
                </c:pt>
                <c:pt idx="8572">
                  <c:v>-34.393146515700003</c:v>
                </c:pt>
                <c:pt idx="8573">
                  <c:v>-34.255506659799998</c:v>
                </c:pt>
                <c:pt idx="8574">
                  <c:v>-34.1178668039</c:v>
                </c:pt>
                <c:pt idx="8575">
                  <c:v>-33.9802269479</c:v>
                </c:pt>
                <c:pt idx="8576">
                  <c:v>-33.842587092000002</c:v>
                </c:pt>
                <c:pt idx="8577">
                  <c:v>-33.704947236099997</c:v>
                </c:pt>
                <c:pt idx="8578">
                  <c:v>-33.567307380099997</c:v>
                </c:pt>
                <c:pt idx="8579">
                  <c:v>-33.429667524199999</c:v>
                </c:pt>
                <c:pt idx="8580">
                  <c:v>-33.292027668300001</c:v>
                </c:pt>
                <c:pt idx="8581">
                  <c:v>-33.154387812300001</c:v>
                </c:pt>
                <c:pt idx="8582">
                  <c:v>-33.016747956400003</c:v>
                </c:pt>
                <c:pt idx="8583">
                  <c:v>-32.879108100400003</c:v>
                </c:pt>
                <c:pt idx="8584">
                  <c:v>-32.741468244499998</c:v>
                </c:pt>
                <c:pt idx="8585">
                  <c:v>-32.6038283886</c:v>
                </c:pt>
                <c:pt idx="8586">
                  <c:v>-32.4661885326</c:v>
                </c:pt>
                <c:pt idx="8587">
                  <c:v>-32.328548676700002</c:v>
                </c:pt>
                <c:pt idx="8588">
                  <c:v>-32.190908820799997</c:v>
                </c:pt>
                <c:pt idx="8589">
                  <c:v>-32.053268964799997</c:v>
                </c:pt>
                <c:pt idx="8590">
                  <c:v>-31.915629108899999</c:v>
                </c:pt>
                <c:pt idx="8591">
                  <c:v>-31.777989253000001</c:v>
                </c:pt>
                <c:pt idx="8592">
                  <c:v>-31.640349397000001</c:v>
                </c:pt>
                <c:pt idx="8593">
                  <c:v>-31.5027095411</c:v>
                </c:pt>
                <c:pt idx="8594">
                  <c:v>-31.3650696851</c:v>
                </c:pt>
                <c:pt idx="8595">
                  <c:v>-31.227429829199998</c:v>
                </c:pt>
                <c:pt idx="8596">
                  <c:v>-31.0897899733</c:v>
                </c:pt>
                <c:pt idx="8597">
                  <c:v>-30.9521501173</c:v>
                </c:pt>
                <c:pt idx="8598">
                  <c:v>-30.814510261399999</c:v>
                </c:pt>
                <c:pt idx="8599">
                  <c:v>-30.676870405500001</c:v>
                </c:pt>
                <c:pt idx="8600">
                  <c:v>-30.539230549500001</c:v>
                </c:pt>
                <c:pt idx="8601">
                  <c:v>-30.401590693599999</c:v>
                </c:pt>
                <c:pt idx="8602">
                  <c:v>-30.263950837700001</c:v>
                </c:pt>
                <c:pt idx="8603">
                  <c:v>-30.126310981700001</c:v>
                </c:pt>
                <c:pt idx="8604">
                  <c:v>-29.9886711258</c:v>
                </c:pt>
                <c:pt idx="8605">
                  <c:v>-29.851031269900002</c:v>
                </c:pt>
                <c:pt idx="8606">
                  <c:v>-29.713391413899998</c:v>
                </c:pt>
                <c:pt idx="8607">
                  <c:v>-29.575751558</c:v>
                </c:pt>
                <c:pt idx="8608">
                  <c:v>-29.438111702</c:v>
                </c:pt>
                <c:pt idx="8609">
                  <c:v>-29.300471846099999</c:v>
                </c:pt>
                <c:pt idx="8610">
                  <c:v>-29.162831990200001</c:v>
                </c:pt>
                <c:pt idx="8611">
                  <c:v>-29.025192134200001</c:v>
                </c:pt>
                <c:pt idx="8612">
                  <c:v>-28.887552278299999</c:v>
                </c:pt>
                <c:pt idx="8613">
                  <c:v>-28.749912422400001</c:v>
                </c:pt>
                <c:pt idx="8614">
                  <c:v>-28.612272566400001</c:v>
                </c:pt>
                <c:pt idx="8615">
                  <c:v>-28.4746327105</c:v>
                </c:pt>
                <c:pt idx="8616">
                  <c:v>-28.336992854599998</c:v>
                </c:pt>
                <c:pt idx="8617">
                  <c:v>-28.216691039400001</c:v>
                </c:pt>
                <c:pt idx="8618">
                  <c:v>-28.101721921300001</c:v>
                </c:pt>
                <c:pt idx="8619">
                  <c:v>-27.9867528031</c:v>
                </c:pt>
                <c:pt idx="8620">
                  <c:v>-27.871783685</c:v>
                </c:pt>
                <c:pt idx="8621">
                  <c:v>-27.756814566900001</c:v>
                </c:pt>
                <c:pt idx="8622">
                  <c:v>-27.641845448800002</c:v>
                </c:pt>
                <c:pt idx="8623">
                  <c:v>-27.5268763306</c:v>
                </c:pt>
                <c:pt idx="8624">
                  <c:v>-27.411907212500001</c:v>
                </c:pt>
                <c:pt idx="8625">
                  <c:v>-27.296938094400002</c:v>
                </c:pt>
                <c:pt idx="8626">
                  <c:v>-27.1819689762</c:v>
                </c:pt>
                <c:pt idx="8627">
                  <c:v>-27.066999858100001</c:v>
                </c:pt>
                <c:pt idx="8628">
                  <c:v>-26.952030740000001</c:v>
                </c:pt>
                <c:pt idx="8629">
                  <c:v>-26.8370616218</c:v>
                </c:pt>
                <c:pt idx="8630">
                  <c:v>-26.722092503700001</c:v>
                </c:pt>
                <c:pt idx="8631">
                  <c:v>-26.607123385600001</c:v>
                </c:pt>
                <c:pt idx="8632">
                  <c:v>-26.492154267499998</c:v>
                </c:pt>
                <c:pt idx="8633">
                  <c:v>-26.377185149300001</c:v>
                </c:pt>
                <c:pt idx="8634">
                  <c:v>-26.262216031200001</c:v>
                </c:pt>
                <c:pt idx="8635">
                  <c:v>-26.1478161412</c:v>
                </c:pt>
                <c:pt idx="8636">
                  <c:v>-26.034872483200001</c:v>
                </c:pt>
                <c:pt idx="8637">
                  <c:v>-25.9219288251</c:v>
                </c:pt>
                <c:pt idx="8638">
                  <c:v>-25.808985167100001</c:v>
                </c:pt>
                <c:pt idx="8639">
                  <c:v>-25.696041509099999</c:v>
                </c:pt>
                <c:pt idx="8640">
                  <c:v>-25.5830978511</c:v>
                </c:pt>
                <c:pt idx="8641">
                  <c:v>-25.470154193100001</c:v>
                </c:pt>
                <c:pt idx="8642">
                  <c:v>-25.357210535</c:v>
                </c:pt>
                <c:pt idx="8643">
                  <c:v>-25.244266877000001</c:v>
                </c:pt>
                <c:pt idx="8644">
                  <c:v>-25.131323218999999</c:v>
                </c:pt>
                <c:pt idx="8645">
                  <c:v>-25.018379561</c:v>
                </c:pt>
                <c:pt idx="8646">
                  <c:v>-24.905435903000001</c:v>
                </c:pt>
                <c:pt idx="8647">
                  <c:v>-24.7924922449</c:v>
                </c:pt>
                <c:pt idx="8648">
                  <c:v>-24.679548586900001</c:v>
                </c:pt>
                <c:pt idx="8649">
                  <c:v>-24.566604928899999</c:v>
                </c:pt>
                <c:pt idx="8650">
                  <c:v>-24.4536612709</c:v>
                </c:pt>
                <c:pt idx="8651">
                  <c:v>-24.340717612900001</c:v>
                </c:pt>
                <c:pt idx="8652">
                  <c:v>-24.227773954900002</c:v>
                </c:pt>
                <c:pt idx="8653">
                  <c:v>-24.114830296800001</c:v>
                </c:pt>
                <c:pt idx="8654">
                  <c:v>-24.001886638799999</c:v>
                </c:pt>
                <c:pt idx="8655">
                  <c:v>-23.8889429808</c:v>
                </c:pt>
                <c:pt idx="8656">
                  <c:v>-23.775999322800001</c:v>
                </c:pt>
                <c:pt idx="8657">
                  <c:v>-23.663055664800002</c:v>
                </c:pt>
                <c:pt idx="8658">
                  <c:v>-23.550112006700001</c:v>
                </c:pt>
                <c:pt idx="8659">
                  <c:v>-23.437168348699998</c:v>
                </c:pt>
                <c:pt idx="8660">
                  <c:v>-23.324224690699999</c:v>
                </c:pt>
                <c:pt idx="8661">
                  <c:v>-23.211281032700001</c:v>
                </c:pt>
                <c:pt idx="8662">
                  <c:v>-23.098337374700002</c:v>
                </c:pt>
                <c:pt idx="8663">
                  <c:v>-22.985393716600001</c:v>
                </c:pt>
                <c:pt idx="8664">
                  <c:v>-22.889923989300001</c:v>
                </c:pt>
                <c:pt idx="8665">
                  <c:v>-22.805979780400001</c:v>
                </c:pt>
                <c:pt idx="8666">
                  <c:v>-22.722035571399999</c:v>
                </c:pt>
                <c:pt idx="8667">
                  <c:v>-22.638091362499999</c:v>
                </c:pt>
                <c:pt idx="8668">
                  <c:v>-22.554147153599999</c:v>
                </c:pt>
                <c:pt idx="8669">
                  <c:v>-22.470202944699999</c:v>
                </c:pt>
                <c:pt idx="8670">
                  <c:v>-22.3862587357</c:v>
                </c:pt>
                <c:pt idx="8671">
                  <c:v>-22.3023145268</c:v>
                </c:pt>
                <c:pt idx="8672">
                  <c:v>-22.2183703179</c:v>
                </c:pt>
                <c:pt idx="8673">
                  <c:v>-22.134426109</c:v>
                </c:pt>
                <c:pt idx="8674">
                  <c:v>-22.050481900000001</c:v>
                </c:pt>
                <c:pt idx="8675">
                  <c:v>-21.966537691100001</c:v>
                </c:pt>
                <c:pt idx="8676">
                  <c:v>-21.882593482200001</c:v>
                </c:pt>
                <c:pt idx="8677">
                  <c:v>-21.798649273300001</c:v>
                </c:pt>
                <c:pt idx="8678">
                  <c:v>-21.714705064299999</c:v>
                </c:pt>
                <c:pt idx="8679">
                  <c:v>-21.630760855399998</c:v>
                </c:pt>
                <c:pt idx="8680">
                  <c:v>-21.546816646500002</c:v>
                </c:pt>
                <c:pt idx="8681">
                  <c:v>-21.462872437600002</c:v>
                </c:pt>
                <c:pt idx="8682">
                  <c:v>-21.3789282286</c:v>
                </c:pt>
                <c:pt idx="8683">
                  <c:v>-21.294984019699999</c:v>
                </c:pt>
                <c:pt idx="8684">
                  <c:v>-21.211039810799999</c:v>
                </c:pt>
                <c:pt idx="8685">
                  <c:v>-21.127095601899999</c:v>
                </c:pt>
                <c:pt idx="8686">
                  <c:v>-21.0431513929</c:v>
                </c:pt>
                <c:pt idx="8687">
                  <c:v>-20.959207184</c:v>
                </c:pt>
                <c:pt idx="8688">
                  <c:v>-20.8752629751</c:v>
                </c:pt>
                <c:pt idx="8689">
                  <c:v>-20.789599394900002</c:v>
                </c:pt>
                <c:pt idx="8690">
                  <c:v>-20.698937193599999</c:v>
                </c:pt>
                <c:pt idx="8691">
                  <c:v>-20.6082749923</c:v>
                </c:pt>
                <c:pt idx="8692">
                  <c:v>-20.517612791000001</c:v>
                </c:pt>
                <c:pt idx="8693">
                  <c:v>-20.426950589800001</c:v>
                </c:pt>
                <c:pt idx="8694">
                  <c:v>-20.336288388500002</c:v>
                </c:pt>
                <c:pt idx="8695">
                  <c:v>-20.245626187199999</c:v>
                </c:pt>
                <c:pt idx="8696">
                  <c:v>-20.1549639859</c:v>
                </c:pt>
                <c:pt idx="8697">
                  <c:v>-20.0643017847</c:v>
                </c:pt>
                <c:pt idx="8698">
                  <c:v>-19.973639583400001</c:v>
                </c:pt>
                <c:pt idx="8699">
                  <c:v>-19.882977382100002</c:v>
                </c:pt>
                <c:pt idx="8700">
                  <c:v>-19.792315180799999</c:v>
                </c:pt>
                <c:pt idx="8701">
                  <c:v>-19.701652979599999</c:v>
                </c:pt>
                <c:pt idx="8702">
                  <c:v>-19.6109907783</c:v>
                </c:pt>
                <c:pt idx="8703">
                  <c:v>-19.520328577000001</c:v>
                </c:pt>
                <c:pt idx="8704">
                  <c:v>-19.429666375699998</c:v>
                </c:pt>
                <c:pt idx="8705">
                  <c:v>-19.339004174500001</c:v>
                </c:pt>
                <c:pt idx="8706">
                  <c:v>-19.248341973199999</c:v>
                </c:pt>
                <c:pt idx="8707">
                  <c:v>-19.1576797719</c:v>
                </c:pt>
                <c:pt idx="8708">
                  <c:v>-19.067017570600001</c:v>
                </c:pt>
                <c:pt idx="8709">
                  <c:v>-18.9763553694</c:v>
                </c:pt>
                <c:pt idx="8710">
                  <c:v>-18.885693168100001</c:v>
                </c:pt>
                <c:pt idx="8711">
                  <c:v>-18.795030966799999</c:v>
                </c:pt>
                <c:pt idx="8712">
                  <c:v>-18.704368765600002</c:v>
                </c:pt>
                <c:pt idx="8713">
                  <c:v>-18.613706564299999</c:v>
                </c:pt>
                <c:pt idx="8714">
                  <c:v>-18.525682505900001</c:v>
                </c:pt>
                <c:pt idx="8715">
                  <c:v>-18.4499088305</c:v>
                </c:pt>
                <c:pt idx="8716">
                  <c:v>-18.374135155200001</c:v>
                </c:pt>
                <c:pt idx="8717">
                  <c:v>-18.2983614798</c:v>
                </c:pt>
                <c:pt idx="8718">
                  <c:v>-18.2225878044</c:v>
                </c:pt>
                <c:pt idx="8719">
                  <c:v>-18.146814129100001</c:v>
                </c:pt>
                <c:pt idx="8720">
                  <c:v>-18.0710404537</c:v>
                </c:pt>
                <c:pt idx="8721">
                  <c:v>-17.9952667783</c:v>
                </c:pt>
                <c:pt idx="8722">
                  <c:v>-17.919493103000001</c:v>
                </c:pt>
                <c:pt idx="8723">
                  <c:v>-17.8437194276</c:v>
                </c:pt>
                <c:pt idx="8724">
                  <c:v>-17.767945752199999</c:v>
                </c:pt>
                <c:pt idx="8725">
                  <c:v>-17.692172076799999</c:v>
                </c:pt>
                <c:pt idx="8726">
                  <c:v>-17.6163984015</c:v>
                </c:pt>
                <c:pt idx="8727">
                  <c:v>-17.540624726099999</c:v>
                </c:pt>
                <c:pt idx="8728">
                  <c:v>-17.464851050699998</c:v>
                </c:pt>
                <c:pt idx="8729">
                  <c:v>-17.389077375399999</c:v>
                </c:pt>
                <c:pt idx="8730">
                  <c:v>-17.313303699999999</c:v>
                </c:pt>
                <c:pt idx="8731">
                  <c:v>-17.237530024600002</c:v>
                </c:pt>
                <c:pt idx="8732">
                  <c:v>-17.161756349200001</c:v>
                </c:pt>
                <c:pt idx="8733">
                  <c:v>-17.085982673899998</c:v>
                </c:pt>
                <c:pt idx="8734">
                  <c:v>-17.010208998500001</c:v>
                </c:pt>
                <c:pt idx="8735">
                  <c:v>-16.934435323100001</c:v>
                </c:pt>
                <c:pt idx="8736">
                  <c:v>-16.858661647800002</c:v>
                </c:pt>
                <c:pt idx="8737">
                  <c:v>-16.782887972400001</c:v>
                </c:pt>
                <c:pt idx="8738">
                  <c:v>-16.714684461600001</c:v>
                </c:pt>
                <c:pt idx="8739">
                  <c:v>-16.648609607600001</c:v>
                </c:pt>
                <c:pt idx="8740">
                  <c:v>-16.582534753600001</c:v>
                </c:pt>
                <c:pt idx="8741">
                  <c:v>-16.516459899499999</c:v>
                </c:pt>
                <c:pt idx="8742">
                  <c:v>-16.450385045499999</c:v>
                </c:pt>
                <c:pt idx="8743">
                  <c:v>-16.384310191499999</c:v>
                </c:pt>
                <c:pt idx="8744">
                  <c:v>-16.318235337400001</c:v>
                </c:pt>
                <c:pt idx="8745">
                  <c:v>-16.252160483400001</c:v>
                </c:pt>
                <c:pt idx="8746">
                  <c:v>-16.186085629400001</c:v>
                </c:pt>
                <c:pt idx="8747">
                  <c:v>-16.120010775400001</c:v>
                </c:pt>
                <c:pt idx="8748">
                  <c:v>-16.053935921299999</c:v>
                </c:pt>
                <c:pt idx="8749">
                  <c:v>-15.987861067300001</c:v>
                </c:pt>
                <c:pt idx="8750">
                  <c:v>-15.921786213300001</c:v>
                </c:pt>
                <c:pt idx="8751">
                  <c:v>-15.855711359300001</c:v>
                </c:pt>
                <c:pt idx="8752">
                  <c:v>-15.789636505200001</c:v>
                </c:pt>
                <c:pt idx="8753">
                  <c:v>-15.723561651200001</c:v>
                </c:pt>
                <c:pt idx="8754">
                  <c:v>-15.657486797200001</c:v>
                </c:pt>
                <c:pt idx="8755">
                  <c:v>-15.591411943200001</c:v>
                </c:pt>
                <c:pt idx="8756">
                  <c:v>-15.525337089100001</c:v>
                </c:pt>
                <c:pt idx="8757">
                  <c:v>-15.459262235100001</c:v>
                </c:pt>
                <c:pt idx="8758">
                  <c:v>-15.393187381100001</c:v>
                </c:pt>
                <c:pt idx="8759">
                  <c:v>-15.327112527100001</c:v>
                </c:pt>
                <c:pt idx="8760">
                  <c:v>-15.261037673000001</c:v>
                </c:pt>
                <c:pt idx="8761">
                  <c:v>-15.194962819000001</c:v>
                </c:pt>
                <c:pt idx="8762">
                  <c:v>-15.128887965000001</c:v>
                </c:pt>
                <c:pt idx="8763">
                  <c:v>-15.062813111000001</c:v>
                </c:pt>
                <c:pt idx="8764">
                  <c:v>-14.996738256900001</c:v>
                </c:pt>
                <c:pt idx="8765">
                  <c:v>-14.9397097014</c:v>
                </c:pt>
                <c:pt idx="8766">
                  <c:v>-14.8837509491</c:v>
                </c:pt>
                <c:pt idx="8767">
                  <c:v>-14.827792196900001</c:v>
                </c:pt>
                <c:pt idx="8768">
                  <c:v>-14.7718334446</c:v>
                </c:pt>
                <c:pt idx="8769">
                  <c:v>-14.7158746923</c:v>
                </c:pt>
                <c:pt idx="8770">
                  <c:v>-14.659915939999999</c:v>
                </c:pt>
                <c:pt idx="8771">
                  <c:v>-14.603957187800001</c:v>
                </c:pt>
                <c:pt idx="8772">
                  <c:v>-14.5479984355</c:v>
                </c:pt>
                <c:pt idx="8773">
                  <c:v>-14.4920396832</c:v>
                </c:pt>
                <c:pt idx="8774">
                  <c:v>-14.436080930899999</c:v>
                </c:pt>
                <c:pt idx="8775">
                  <c:v>-14.380122178600001</c:v>
                </c:pt>
                <c:pt idx="8776">
                  <c:v>-14.3241634264</c:v>
                </c:pt>
                <c:pt idx="8777">
                  <c:v>-14.2682046741</c:v>
                </c:pt>
                <c:pt idx="8778">
                  <c:v>-14.212245921799999</c:v>
                </c:pt>
                <c:pt idx="8779">
                  <c:v>-14.156287169500001</c:v>
                </c:pt>
                <c:pt idx="8780">
                  <c:v>-14.1003284173</c:v>
                </c:pt>
                <c:pt idx="8781">
                  <c:v>-14.044369665</c:v>
                </c:pt>
                <c:pt idx="8782">
                  <c:v>-13.988410912699999</c:v>
                </c:pt>
                <c:pt idx="8783">
                  <c:v>-13.9324521604</c:v>
                </c:pt>
                <c:pt idx="8784">
                  <c:v>-13.8764934082</c:v>
                </c:pt>
                <c:pt idx="8785">
                  <c:v>-13.8205346559</c:v>
                </c:pt>
                <c:pt idx="8786">
                  <c:v>-13.764575903600001</c:v>
                </c:pt>
                <c:pt idx="8787">
                  <c:v>-13.7086171513</c:v>
                </c:pt>
                <c:pt idx="8788">
                  <c:v>-13.652306143400001</c:v>
                </c:pt>
                <c:pt idx="8789">
                  <c:v>-13.593416720800001</c:v>
                </c:pt>
                <c:pt idx="8790">
                  <c:v>-13.5345272982</c:v>
                </c:pt>
                <c:pt idx="8791">
                  <c:v>-13.4756378756</c:v>
                </c:pt>
                <c:pt idx="8792">
                  <c:v>-13.4167484529</c:v>
                </c:pt>
                <c:pt idx="8793">
                  <c:v>-13.3578590303</c:v>
                </c:pt>
                <c:pt idx="8794">
                  <c:v>-13.2989696077</c:v>
                </c:pt>
                <c:pt idx="8795">
                  <c:v>-13.2400801851</c:v>
                </c:pt>
                <c:pt idx="8796">
                  <c:v>-13.1811907624</c:v>
                </c:pt>
                <c:pt idx="8797">
                  <c:v>-13.1223013398</c:v>
                </c:pt>
                <c:pt idx="8798">
                  <c:v>-13.0634119172</c:v>
                </c:pt>
                <c:pt idx="8799">
                  <c:v>-13.0045224945</c:v>
                </c:pt>
                <c:pt idx="8800">
                  <c:v>-12.9456330719</c:v>
                </c:pt>
                <c:pt idx="8801">
                  <c:v>-12.8867436493</c:v>
                </c:pt>
                <c:pt idx="8802">
                  <c:v>-12.8278542267</c:v>
                </c:pt>
                <c:pt idx="8803">
                  <c:v>-12.768964803999999</c:v>
                </c:pt>
                <c:pt idx="8804">
                  <c:v>-12.710075381399999</c:v>
                </c:pt>
                <c:pt idx="8805">
                  <c:v>-12.651185958799999</c:v>
                </c:pt>
                <c:pt idx="8806">
                  <c:v>-12.592296536199999</c:v>
                </c:pt>
                <c:pt idx="8807">
                  <c:v>-12.533407113499999</c:v>
                </c:pt>
                <c:pt idx="8808">
                  <c:v>-12.474517690900001</c:v>
                </c:pt>
                <c:pt idx="8809">
                  <c:v>-12.415628268300001</c:v>
                </c:pt>
                <c:pt idx="8810">
                  <c:v>-12.356738845600001</c:v>
                </c:pt>
                <c:pt idx="8811">
                  <c:v>-12.297849423000001</c:v>
                </c:pt>
                <c:pt idx="8812">
                  <c:v>-12.2457328346</c:v>
                </c:pt>
                <c:pt idx="8813">
                  <c:v>-12.199780455200001</c:v>
                </c:pt>
                <c:pt idx="8814">
                  <c:v>-12.1538280758</c:v>
                </c:pt>
                <c:pt idx="8815">
                  <c:v>-12.107875696400001</c:v>
                </c:pt>
                <c:pt idx="8816">
                  <c:v>-12.061923317</c:v>
                </c:pt>
                <c:pt idx="8817">
                  <c:v>-12.015970937600001</c:v>
                </c:pt>
                <c:pt idx="8818">
                  <c:v>-11.9700185582</c:v>
                </c:pt>
                <c:pt idx="8819">
                  <c:v>-11.9240661788</c:v>
                </c:pt>
                <c:pt idx="8820">
                  <c:v>-11.878113799399999</c:v>
                </c:pt>
                <c:pt idx="8821">
                  <c:v>-11.83216142</c:v>
                </c:pt>
                <c:pt idx="8822">
                  <c:v>-11.786209040599999</c:v>
                </c:pt>
                <c:pt idx="8823">
                  <c:v>-11.7402566612</c:v>
                </c:pt>
                <c:pt idx="8824">
                  <c:v>-11.694304281799999</c:v>
                </c:pt>
                <c:pt idx="8825">
                  <c:v>-11.6483519024</c:v>
                </c:pt>
                <c:pt idx="8826">
                  <c:v>-11.602399523000001</c:v>
                </c:pt>
                <c:pt idx="8827">
                  <c:v>-11.5564471436</c:v>
                </c:pt>
                <c:pt idx="8828">
                  <c:v>-11.510494764200001</c:v>
                </c:pt>
                <c:pt idx="8829">
                  <c:v>-11.4645423848</c:v>
                </c:pt>
                <c:pt idx="8830">
                  <c:v>-11.4185900054</c:v>
                </c:pt>
                <c:pt idx="8831">
                  <c:v>-11.372637625999999</c:v>
                </c:pt>
                <c:pt idx="8832">
                  <c:v>-11.3266852466</c:v>
                </c:pt>
                <c:pt idx="8833">
                  <c:v>-11.280732867199999</c:v>
                </c:pt>
                <c:pt idx="8834">
                  <c:v>-11.2347804878</c:v>
                </c:pt>
                <c:pt idx="8835">
                  <c:v>-11.188828108399999</c:v>
                </c:pt>
                <c:pt idx="8836">
                  <c:v>-11.142875729</c:v>
                </c:pt>
                <c:pt idx="8837">
                  <c:v>-11.096923349600001</c:v>
                </c:pt>
                <c:pt idx="8838">
                  <c:v>-11.0509709702</c:v>
                </c:pt>
                <c:pt idx="8839">
                  <c:v>-11.005018590800001</c:v>
                </c:pt>
                <c:pt idx="8840">
                  <c:v>-10.9623246774</c:v>
                </c:pt>
                <c:pt idx="8841">
                  <c:v>-10.920036015199999</c:v>
                </c:pt>
                <c:pt idx="8842">
                  <c:v>-10.8777473531</c:v>
                </c:pt>
                <c:pt idx="8843">
                  <c:v>-10.835458690999999</c:v>
                </c:pt>
                <c:pt idx="8844">
                  <c:v>-10.793170028900001</c:v>
                </c:pt>
                <c:pt idx="8845">
                  <c:v>-10.7508813668</c:v>
                </c:pt>
                <c:pt idx="8846">
                  <c:v>-10.708592704699999</c:v>
                </c:pt>
                <c:pt idx="8847">
                  <c:v>-10.6663040425</c:v>
                </c:pt>
                <c:pt idx="8848">
                  <c:v>-10.624015380399999</c:v>
                </c:pt>
                <c:pt idx="8849">
                  <c:v>-10.581726718300001</c:v>
                </c:pt>
                <c:pt idx="8850">
                  <c:v>-10.5394380562</c:v>
                </c:pt>
                <c:pt idx="8851">
                  <c:v>-10.497149394099999</c:v>
                </c:pt>
                <c:pt idx="8852">
                  <c:v>-10.454860732</c:v>
                </c:pt>
                <c:pt idx="8853">
                  <c:v>-10.412572069799999</c:v>
                </c:pt>
                <c:pt idx="8854">
                  <c:v>-10.370283407700001</c:v>
                </c:pt>
                <c:pt idx="8855">
                  <c:v>-10.3279947456</c:v>
                </c:pt>
                <c:pt idx="8856">
                  <c:v>-10.285706083499999</c:v>
                </c:pt>
                <c:pt idx="8857">
                  <c:v>-10.2434174214</c:v>
                </c:pt>
                <c:pt idx="8858">
                  <c:v>-10.2011287593</c:v>
                </c:pt>
                <c:pt idx="8859">
                  <c:v>-10.158840097200001</c:v>
                </c:pt>
                <c:pt idx="8860">
                  <c:v>-10.116551435</c:v>
                </c:pt>
                <c:pt idx="8861">
                  <c:v>-10.074262772899999</c:v>
                </c:pt>
                <c:pt idx="8862">
                  <c:v>-10.0326636289</c:v>
                </c:pt>
                <c:pt idx="8863">
                  <c:v>-9.9948145471099998</c:v>
                </c:pt>
                <c:pt idx="8864">
                  <c:v>-9.9569654652799997</c:v>
                </c:pt>
                <c:pt idx="8865">
                  <c:v>-9.9191163834400005</c:v>
                </c:pt>
                <c:pt idx="8866">
                  <c:v>-9.8812673016100003</c:v>
                </c:pt>
                <c:pt idx="8867">
                  <c:v>-9.8434182197800002</c:v>
                </c:pt>
                <c:pt idx="8868">
                  <c:v>-9.8055691379399992</c:v>
                </c:pt>
                <c:pt idx="8869">
                  <c:v>-9.7677200561100008</c:v>
                </c:pt>
                <c:pt idx="8870">
                  <c:v>-9.7298709742800007</c:v>
                </c:pt>
                <c:pt idx="8871">
                  <c:v>-9.6920218924500006</c:v>
                </c:pt>
                <c:pt idx="8872">
                  <c:v>-9.6541728106099995</c:v>
                </c:pt>
                <c:pt idx="8873">
                  <c:v>-9.6163237287799994</c:v>
                </c:pt>
                <c:pt idx="8874">
                  <c:v>-9.5784746469499993</c:v>
                </c:pt>
                <c:pt idx="8875">
                  <c:v>-9.54062556511</c:v>
                </c:pt>
                <c:pt idx="8876">
                  <c:v>-9.5027764832799999</c:v>
                </c:pt>
                <c:pt idx="8877">
                  <c:v>-9.4649274014499998</c:v>
                </c:pt>
                <c:pt idx="8878">
                  <c:v>-9.4270783196100005</c:v>
                </c:pt>
                <c:pt idx="8879">
                  <c:v>-9.3892292377800004</c:v>
                </c:pt>
                <c:pt idx="8880">
                  <c:v>-9.3513801559500003</c:v>
                </c:pt>
                <c:pt idx="8881">
                  <c:v>-9.3135310741200001</c:v>
                </c:pt>
                <c:pt idx="8882">
                  <c:v>-9.2756819922799991</c:v>
                </c:pt>
                <c:pt idx="8883">
                  <c:v>-9.2378329104500008</c:v>
                </c:pt>
                <c:pt idx="8884">
                  <c:v>-9.1999838286200006</c:v>
                </c:pt>
                <c:pt idx="8885">
                  <c:v>-9.1621347467799996</c:v>
                </c:pt>
                <c:pt idx="8886">
                  <c:v>-9.1242856649499995</c:v>
                </c:pt>
                <c:pt idx="8887">
                  <c:v>-9.0864365831199994</c:v>
                </c:pt>
                <c:pt idx="8888">
                  <c:v>-9.0485875012800001</c:v>
                </c:pt>
                <c:pt idx="8889">
                  <c:v>-9.0132773184200001</c:v>
                </c:pt>
                <c:pt idx="8890">
                  <c:v>-8.9788249396000008</c:v>
                </c:pt>
                <c:pt idx="8891">
                  <c:v>-8.9443725607799998</c:v>
                </c:pt>
                <c:pt idx="8892">
                  <c:v>-8.9099201819600005</c:v>
                </c:pt>
                <c:pt idx="8893">
                  <c:v>-8.8754678031399994</c:v>
                </c:pt>
                <c:pt idx="8894">
                  <c:v>-8.8410154243099992</c:v>
                </c:pt>
                <c:pt idx="8895">
                  <c:v>-8.8065630454899999</c:v>
                </c:pt>
                <c:pt idx="8896">
                  <c:v>-8.7721106666700006</c:v>
                </c:pt>
                <c:pt idx="8897">
                  <c:v>-8.7376582878499995</c:v>
                </c:pt>
                <c:pt idx="8898">
                  <c:v>-8.7032059090300002</c:v>
                </c:pt>
                <c:pt idx="8899">
                  <c:v>-8.6687535302099992</c:v>
                </c:pt>
                <c:pt idx="8900">
                  <c:v>-8.6343011513899999</c:v>
                </c:pt>
                <c:pt idx="8901">
                  <c:v>-8.5998487725700006</c:v>
                </c:pt>
                <c:pt idx="8902">
                  <c:v>-8.5653963937499995</c:v>
                </c:pt>
                <c:pt idx="8903">
                  <c:v>-8.5309440149300002</c:v>
                </c:pt>
                <c:pt idx="8904">
                  <c:v>-8.4964916361</c:v>
                </c:pt>
                <c:pt idx="8905">
                  <c:v>-8.4620392572800007</c:v>
                </c:pt>
                <c:pt idx="8906">
                  <c:v>-8.4275868784599997</c:v>
                </c:pt>
                <c:pt idx="8907">
                  <c:v>-8.3931344996400004</c:v>
                </c:pt>
                <c:pt idx="8908">
                  <c:v>-8.3586821208199993</c:v>
                </c:pt>
                <c:pt idx="8909">
                  <c:v>-8.324229742</c:v>
                </c:pt>
                <c:pt idx="8910">
                  <c:v>-8.2897773631800007</c:v>
                </c:pt>
                <c:pt idx="8911">
                  <c:v>-8.2553249843599996</c:v>
                </c:pt>
                <c:pt idx="8912">
                  <c:v>-8.2208726055400003</c:v>
                </c:pt>
                <c:pt idx="8913">
                  <c:v>-8.1864202267199992</c:v>
                </c:pt>
                <c:pt idx="8914">
                  <c:v>-8.1566164791200002</c:v>
                </c:pt>
                <c:pt idx="8915">
                  <c:v>-8.1268381283500002</c:v>
                </c:pt>
                <c:pt idx="8916">
                  <c:v>-8.0970597775699993</c:v>
                </c:pt>
                <c:pt idx="8917">
                  <c:v>-8.0672814267900002</c:v>
                </c:pt>
                <c:pt idx="8918">
                  <c:v>-8.0375030760099992</c:v>
                </c:pt>
                <c:pt idx="8919">
                  <c:v>-8.0077247252300001</c:v>
                </c:pt>
                <c:pt idx="8920">
                  <c:v>-7.9779463744500001</c:v>
                </c:pt>
                <c:pt idx="8921">
                  <c:v>-7.9481680236700001</c:v>
                </c:pt>
                <c:pt idx="8922">
                  <c:v>-7.9183896728900001</c:v>
                </c:pt>
                <c:pt idx="8923">
                  <c:v>-7.88861132211</c:v>
                </c:pt>
                <c:pt idx="8924">
                  <c:v>-7.85883297133</c:v>
                </c:pt>
                <c:pt idx="8925">
                  <c:v>-7.82905462055</c:v>
                </c:pt>
                <c:pt idx="8926">
                  <c:v>-7.79927626977</c:v>
                </c:pt>
                <c:pt idx="8927">
                  <c:v>-7.76949791899</c:v>
                </c:pt>
                <c:pt idx="8928">
                  <c:v>-7.73971956821</c:v>
                </c:pt>
                <c:pt idx="8929">
                  <c:v>-7.7099412174299999</c:v>
                </c:pt>
                <c:pt idx="8930">
                  <c:v>-7.6801628666499999</c:v>
                </c:pt>
                <c:pt idx="8931">
                  <c:v>-7.6503845158699999</c:v>
                </c:pt>
                <c:pt idx="8932">
                  <c:v>-7.6206061650899999</c:v>
                </c:pt>
                <c:pt idx="8933">
                  <c:v>-7.5908278143099999</c:v>
                </c:pt>
                <c:pt idx="8934">
                  <c:v>-7.5610494635299998</c:v>
                </c:pt>
                <c:pt idx="8935">
                  <c:v>-7.5312711127499998</c:v>
                </c:pt>
                <c:pt idx="8936">
                  <c:v>-7.5014927619699998</c:v>
                </c:pt>
                <c:pt idx="8937">
                  <c:v>-7.4717144111999998</c:v>
                </c:pt>
                <c:pt idx="8938">
                  <c:v>-7.44199351396</c:v>
                </c:pt>
                <c:pt idx="8939">
                  <c:v>-7.4134586952800001</c:v>
                </c:pt>
                <c:pt idx="8940">
                  <c:v>-7.3849238765900003</c:v>
                </c:pt>
                <c:pt idx="8941">
                  <c:v>-7.3563890579100004</c:v>
                </c:pt>
                <c:pt idx="8942">
                  <c:v>-7.3278542392299997</c:v>
                </c:pt>
                <c:pt idx="8943">
                  <c:v>-7.2993194205399998</c:v>
                </c:pt>
                <c:pt idx="8944">
                  <c:v>-7.27078460186</c:v>
                </c:pt>
                <c:pt idx="8945">
                  <c:v>-7.2422497831700001</c:v>
                </c:pt>
                <c:pt idx="8946">
                  <c:v>-7.2137149644900003</c:v>
                </c:pt>
                <c:pt idx="8947">
                  <c:v>-7.1851801458100004</c:v>
                </c:pt>
                <c:pt idx="8948">
                  <c:v>-7.1566453271199997</c:v>
                </c:pt>
                <c:pt idx="8949">
                  <c:v>-7.1281105084399998</c:v>
                </c:pt>
                <c:pt idx="8950">
                  <c:v>-7.09957568976</c:v>
                </c:pt>
                <c:pt idx="8951">
                  <c:v>-7.0710408710700001</c:v>
                </c:pt>
                <c:pt idx="8952">
                  <c:v>-7.0425060523900003</c:v>
                </c:pt>
                <c:pt idx="8953">
                  <c:v>-7.0139712337100004</c:v>
                </c:pt>
                <c:pt idx="8954">
                  <c:v>-6.9854364150199997</c:v>
                </c:pt>
                <c:pt idx="8955">
                  <c:v>-6.9569015963399998</c:v>
                </c:pt>
                <c:pt idx="8956">
                  <c:v>-6.92836677766</c:v>
                </c:pt>
                <c:pt idx="8957">
                  <c:v>-6.8998319589700001</c:v>
                </c:pt>
                <c:pt idx="8958">
                  <c:v>-6.8712971402900003</c:v>
                </c:pt>
                <c:pt idx="8959">
                  <c:v>-6.8427623216100004</c:v>
                </c:pt>
                <c:pt idx="8960">
                  <c:v>-6.8142275029199997</c:v>
                </c:pt>
                <c:pt idx="8961">
                  <c:v>-6.7856926842399998</c:v>
                </c:pt>
                <c:pt idx="8962">
                  <c:v>-6.75715786556</c:v>
                </c:pt>
                <c:pt idx="8963">
                  <c:v>-6.7309561665600004</c:v>
                </c:pt>
                <c:pt idx="8964">
                  <c:v>-6.7074510420299998</c:v>
                </c:pt>
                <c:pt idx="8965">
                  <c:v>-6.6839459175</c:v>
                </c:pt>
                <c:pt idx="8966">
                  <c:v>-6.6604407929700002</c:v>
                </c:pt>
                <c:pt idx="8967">
                  <c:v>-6.6369356684399996</c:v>
                </c:pt>
                <c:pt idx="8968">
                  <c:v>-6.6134305439099998</c:v>
                </c:pt>
                <c:pt idx="8969">
                  <c:v>-6.5899254193800001</c:v>
                </c:pt>
                <c:pt idx="8970">
                  <c:v>-6.5664202948500003</c:v>
                </c:pt>
                <c:pt idx="8971">
                  <c:v>-6.5429151703199997</c:v>
                </c:pt>
                <c:pt idx="8972">
                  <c:v>-6.5194100457899999</c:v>
                </c:pt>
                <c:pt idx="8973">
                  <c:v>-6.4959049212600002</c:v>
                </c:pt>
                <c:pt idx="8974">
                  <c:v>-6.4723997967300004</c:v>
                </c:pt>
                <c:pt idx="8975">
                  <c:v>-6.4488946721999998</c:v>
                </c:pt>
                <c:pt idx="8976">
                  <c:v>-6.42538954767</c:v>
                </c:pt>
                <c:pt idx="8977">
                  <c:v>-6.4018844231400003</c:v>
                </c:pt>
                <c:pt idx="8978">
                  <c:v>-6.3783792986099996</c:v>
                </c:pt>
                <c:pt idx="8979">
                  <c:v>-6.3548741740799999</c:v>
                </c:pt>
                <c:pt idx="8980">
                  <c:v>-6.3313690495500001</c:v>
                </c:pt>
                <c:pt idx="8981">
                  <c:v>-6.3078639250200004</c:v>
                </c:pt>
                <c:pt idx="8982">
                  <c:v>-6.2843588004899997</c:v>
                </c:pt>
                <c:pt idx="8983">
                  <c:v>-6.26085367596</c:v>
                </c:pt>
                <c:pt idx="8984">
                  <c:v>-6.2373485514300002</c:v>
                </c:pt>
                <c:pt idx="8985">
                  <c:v>-6.2138434268999996</c:v>
                </c:pt>
                <c:pt idx="8986">
                  <c:v>-6.1903383023699998</c:v>
                </c:pt>
                <c:pt idx="8987">
                  <c:v>-6.1668331778400001</c:v>
                </c:pt>
                <c:pt idx="8988">
                  <c:v>-6.1433280533100003</c:v>
                </c:pt>
                <c:pt idx="8989">
                  <c:v>-6.1198229287799997</c:v>
                </c:pt>
                <c:pt idx="8990">
                  <c:v>-6.0968211696600001</c:v>
                </c:pt>
                <c:pt idx="8991">
                  <c:v>-6.0747012961799998</c:v>
                </c:pt>
                <c:pt idx="8992">
                  <c:v>-6.0525814227000003</c:v>
                </c:pt>
                <c:pt idx="8993">
                  <c:v>-6.03046154922</c:v>
                </c:pt>
                <c:pt idx="8994">
                  <c:v>-6.0083416757399997</c:v>
                </c:pt>
                <c:pt idx="8995">
                  <c:v>-5.9862218022600002</c:v>
                </c:pt>
                <c:pt idx="8996">
                  <c:v>-5.9641019287799999</c:v>
                </c:pt>
                <c:pt idx="8997">
                  <c:v>-5.9419820552999996</c:v>
                </c:pt>
                <c:pt idx="8998">
                  <c:v>-5.9198621818300001</c:v>
                </c:pt>
                <c:pt idx="8999">
                  <c:v>-5.8977423083499998</c:v>
                </c:pt>
                <c:pt idx="9000">
                  <c:v>-5.8756224348700004</c:v>
                </c:pt>
                <c:pt idx="9001">
                  <c:v>-5.85350256139</c:v>
                </c:pt>
                <c:pt idx="9002">
                  <c:v>-5.8313826879099997</c:v>
                </c:pt>
                <c:pt idx="9003">
                  <c:v>-5.8092628144300003</c:v>
                </c:pt>
                <c:pt idx="9004">
                  <c:v>-5.7871429409499999</c:v>
                </c:pt>
                <c:pt idx="9005">
                  <c:v>-5.7650230674699996</c:v>
                </c:pt>
                <c:pt idx="9006">
                  <c:v>-5.7429031939900002</c:v>
                </c:pt>
                <c:pt idx="9007">
                  <c:v>-5.7207833205099998</c:v>
                </c:pt>
                <c:pt idx="9008">
                  <c:v>-5.6986634470300004</c:v>
                </c:pt>
                <c:pt idx="9009">
                  <c:v>-5.6765435735500001</c:v>
                </c:pt>
                <c:pt idx="9010">
                  <c:v>-5.6544237000699997</c:v>
                </c:pt>
                <c:pt idx="9011">
                  <c:v>-5.6323038265900003</c:v>
                </c:pt>
                <c:pt idx="9012">
                  <c:v>-5.61018395311</c:v>
                </c:pt>
                <c:pt idx="9013">
                  <c:v>-5.5897378235400002</c:v>
                </c:pt>
                <c:pt idx="9014">
                  <c:v>-5.5703287013500002</c:v>
                </c:pt>
                <c:pt idx="9015">
                  <c:v>-5.5509195791600003</c:v>
                </c:pt>
                <c:pt idx="9016">
                  <c:v>-5.5315104569700004</c:v>
                </c:pt>
                <c:pt idx="9017">
                  <c:v>-5.5121013347799996</c:v>
                </c:pt>
                <c:pt idx="9018">
                  <c:v>-5.4926922125899997</c:v>
                </c:pt>
                <c:pt idx="9019">
                  <c:v>-5.4732830903999998</c:v>
                </c:pt>
                <c:pt idx="9020">
                  <c:v>-5.4538739681999999</c:v>
                </c:pt>
                <c:pt idx="9021">
                  <c:v>-5.43446484601</c:v>
                </c:pt>
                <c:pt idx="9022">
                  <c:v>-5.4150557238200001</c:v>
                </c:pt>
                <c:pt idx="9023">
                  <c:v>-5.3956466016300002</c:v>
                </c:pt>
                <c:pt idx="9024">
                  <c:v>-5.3762374794400003</c:v>
                </c:pt>
                <c:pt idx="9025">
                  <c:v>-5.3568283572500004</c:v>
                </c:pt>
                <c:pt idx="9026">
                  <c:v>-5.3374192350599996</c:v>
                </c:pt>
                <c:pt idx="9027">
                  <c:v>-5.3180101128699997</c:v>
                </c:pt>
                <c:pt idx="9028">
                  <c:v>-5.2986009906799998</c:v>
                </c:pt>
                <c:pt idx="9029">
                  <c:v>-5.2791918684899999</c:v>
                </c:pt>
                <c:pt idx="9030">
                  <c:v>-5.2597827463</c:v>
                </c:pt>
                <c:pt idx="9031">
                  <c:v>-5.2403736241100001</c:v>
                </c:pt>
                <c:pt idx="9032">
                  <c:v>-5.2209645019200002</c:v>
                </c:pt>
                <c:pt idx="9033">
                  <c:v>-5.2015553797300003</c:v>
                </c:pt>
                <c:pt idx="9034">
                  <c:v>-5.1821462575300004</c:v>
                </c:pt>
                <c:pt idx="9035">
                  <c:v>-5.1627371353399996</c:v>
                </c:pt>
                <c:pt idx="9036">
                  <c:v>-5.1433280131499997</c:v>
                </c:pt>
                <c:pt idx="9037">
                  <c:v>-5.1239188909599998</c:v>
                </c:pt>
                <c:pt idx="9038">
                  <c:v>-5.1045097687699998</c:v>
                </c:pt>
                <c:pt idx="9039">
                  <c:v>-5.0851006465799999</c:v>
                </c:pt>
                <c:pt idx="9040">
                  <c:v>-5.0658137126699998</c:v>
                </c:pt>
                <c:pt idx="9041">
                  <c:v>-5.0469252132199998</c:v>
                </c:pt>
                <c:pt idx="9042">
                  <c:v>-5.0280367137699997</c:v>
                </c:pt>
                <c:pt idx="9043">
                  <c:v>-5.0091482143199997</c:v>
                </c:pt>
                <c:pt idx="9044">
                  <c:v>-4.9902597148699996</c:v>
                </c:pt>
                <c:pt idx="9045">
                  <c:v>-4.9713712154199996</c:v>
                </c:pt>
                <c:pt idx="9046">
                  <c:v>-4.9524827159699996</c:v>
                </c:pt>
                <c:pt idx="9047">
                  <c:v>-4.9335942165200004</c:v>
                </c:pt>
                <c:pt idx="9048">
                  <c:v>-4.9147057170700004</c:v>
                </c:pt>
                <c:pt idx="9049">
                  <c:v>-4.8958172176200003</c:v>
                </c:pt>
                <c:pt idx="9050">
                  <c:v>-4.8769287181700003</c:v>
                </c:pt>
                <c:pt idx="9051">
                  <c:v>-4.8580402187200002</c:v>
                </c:pt>
                <c:pt idx="9052">
                  <c:v>-4.8391517192700002</c:v>
                </c:pt>
                <c:pt idx="9053">
                  <c:v>-4.8202632198200002</c:v>
                </c:pt>
                <c:pt idx="9054">
                  <c:v>-4.8013747203700001</c:v>
                </c:pt>
                <c:pt idx="9055">
                  <c:v>-4.7824862209200001</c:v>
                </c:pt>
                <c:pt idx="9056">
                  <c:v>-4.76359772147</c:v>
                </c:pt>
                <c:pt idx="9057">
                  <c:v>-4.74470922202</c:v>
                </c:pt>
                <c:pt idx="9058">
                  <c:v>-4.72582072257</c:v>
                </c:pt>
                <c:pt idx="9059">
                  <c:v>-4.7069322231199999</c:v>
                </c:pt>
                <c:pt idx="9060">
                  <c:v>-4.6880437236699999</c:v>
                </c:pt>
                <c:pt idx="9061">
                  <c:v>-4.6691552242099998</c:v>
                </c:pt>
                <c:pt idx="9062">
                  <c:v>-4.6502667247599998</c:v>
                </c:pt>
                <c:pt idx="9063">
                  <c:v>-4.6313782253099998</c:v>
                </c:pt>
                <c:pt idx="9064">
                  <c:v>-4.6144269489200003</c:v>
                </c:pt>
                <c:pt idx="9065">
                  <c:v>-4.5990323435300002</c:v>
                </c:pt>
                <c:pt idx="9066">
                  <c:v>-4.5836377381400002</c:v>
                </c:pt>
                <c:pt idx="9067">
                  <c:v>-4.5682431327500002</c:v>
                </c:pt>
                <c:pt idx="9068">
                  <c:v>-4.5528485273700001</c:v>
                </c:pt>
                <c:pt idx="9069">
                  <c:v>-4.5374539219800001</c:v>
                </c:pt>
                <c:pt idx="9070">
                  <c:v>-4.52205931659</c:v>
                </c:pt>
                <c:pt idx="9071">
                  <c:v>-4.5066647112</c:v>
                </c:pt>
                <c:pt idx="9072">
                  <c:v>-4.49127010581</c:v>
                </c:pt>
                <c:pt idx="9073">
                  <c:v>-4.4758755004199999</c:v>
                </c:pt>
                <c:pt idx="9074">
                  <c:v>-4.4604808950399999</c:v>
                </c:pt>
                <c:pt idx="9075">
                  <c:v>-4.4450862896499999</c:v>
                </c:pt>
                <c:pt idx="9076">
                  <c:v>-4.4296916842599998</c:v>
                </c:pt>
                <c:pt idx="9077">
                  <c:v>-4.4142970788699998</c:v>
                </c:pt>
                <c:pt idx="9078">
                  <c:v>-4.3989024734799997</c:v>
                </c:pt>
                <c:pt idx="9079">
                  <c:v>-4.3835078680899997</c:v>
                </c:pt>
                <c:pt idx="9080">
                  <c:v>-4.3681132627099997</c:v>
                </c:pt>
                <c:pt idx="9081">
                  <c:v>-4.3527186573199996</c:v>
                </c:pt>
                <c:pt idx="9082">
                  <c:v>-4.3373240519299996</c:v>
                </c:pt>
                <c:pt idx="9083">
                  <c:v>-4.3219294465400004</c:v>
                </c:pt>
                <c:pt idx="9084">
                  <c:v>-4.3065348411500004</c:v>
                </c:pt>
                <c:pt idx="9085">
                  <c:v>-4.2911402357700004</c:v>
                </c:pt>
                <c:pt idx="9086">
                  <c:v>-4.2757456303800003</c:v>
                </c:pt>
                <c:pt idx="9087">
                  <c:v>-4.2603510249900003</c:v>
                </c:pt>
                <c:pt idx="9088">
                  <c:v>-4.2449564196000003</c:v>
                </c:pt>
                <c:pt idx="9089">
                  <c:v>-4.2295618142100002</c:v>
                </c:pt>
                <c:pt idx="9090">
                  <c:v>-4.2141672088200002</c:v>
                </c:pt>
                <c:pt idx="9091">
                  <c:v>-4.1989832270400003</c:v>
                </c:pt>
                <c:pt idx="9092">
                  <c:v>-4.1839259921699998</c:v>
                </c:pt>
                <c:pt idx="9093">
                  <c:v>-4.1688687572900003</c:v>
                </c:pt>
                <c:pt idx="9094">
                  <c:v>-4.1538115224199998</c:v>
                </c:pt>
                <c:pt idx="9095">
                  <c:v>-4.1387542875400003</c:v>
                </c:pt>
                <c:pt idx="9096">
                  <c:v>-4.1236970526699999</c:v>
                </c:pt>
                <c:pt idx="9097">
                  <c:v>-4.1086398177900003</c:v>
                </c:pt>
                <c:pt idx="9098">
                  <c:v>-4.0935825829199999</c:v>
                </c:pt>
                <c:pt idx="9099">
                  <c:v>-4.0785253480500003</c:v>
                </c:pt>
                <c:pt idx="9100">
                  <c:v>-4.0634681131699999</c:v>
                </c:pt>
                <c:pt idx="9101">
                  <c:v>-4.0484108783000003</c:v>
                </c:pt>
                <c:pt idx="9102">
                  <c:v>-4.0333536434199999</c:v>
                </c:pt>
                <c:pt idx="9103">
                  <c:v>-4.0182964085500004</c:v>
                </c:pt>
                <c:pt idx="9104">
                  <c:v>-4.0032391736699999</c:v>
                </c:pt>
                <c:pt idx="9105">
                  <c:v>-3.9881819387999999</c:v>
                </c:pt>
                <c:pt idx="9106">
                  <c:v>-3.9731247039299999</c:v>
                </c:pt>
                <c:pt idx="9107">
                  <c:v>-3.95806746905</c:v>
                </c:pt>
                <c:pt idx="9108">
                  <c:v>-3.94301023418</c:v>
                </c:pt>
                <c:pt idx="9109">
                  <c:v>-3.9279529993</c:v>
                </c:pt>
                <c:pt idx="9110">
                  <c:v>-3.91289576443</c:v>
                </c:pt>
                <c:pt idx="9111">
                  <c:v>-3.89783852955</c:v>
                </c:pt>
                <c:pt idx="9112">
                  <c:v>-3.88278129468</c:v>
                </c:pt>
                <c:pt idx="9113">
                  <c:v>-3.86772405981</c:v>
                </c:pt>
                <c:pt idx="9114">
                  <c:v>-3.8528014713699998</c:v>
                </c:pt>
                <c:pt idx="9115">
                  <c:v>-3.8393371867599999</c:v>
                </c:pt>
                <c:pt idx="9116">
                  <c:v>-3.82587290215</c:v>
                </c:pt>
                <c:pt idx="9117">
                  <c:v>-3.81240861754</c:v>
                </c:pt>
                <c:pt idx="9118">
                  <c:v>-3.7989443329300001</c:v>
                </c:pt>
                <c:pt idx="9119">
                  <c:v>-3.7854800483200002</c:v>
                </c:pt>
                <c:pt idx="9120">
                  <c:v>-3.7720157637099998</c:v>
                </c:pt>
                <c:pt idx="9121">
                  <c:v>-3.7585514791099999</c:v>
                </c:pt>
                <c:pt idx="9122">
                  <c:v>-3.7450871944999999</c:v>
                </c:pt>
                <c:pt idx="9123">
                  <c:v>-3.73162290989</c:v>
                </c:pt>
                <c:pt idx="9124">
                  <c:v>-3.7181586252800001</c:v>
                </c:pt>
                <c:pt idx="9125">
                  <c:v>-3.7046943406700001</c:v>
                </c:pt>
                <c:pt idx="9126">
                  <c:v>-3.6912300560600002</c:v>
                </c:pt>
                <c:pt idx="9127">
                  <c:v>-3.6777657714599998</c:v>
                </c:pt>
                <c:pt idx="9128">
                  <c:v>-3.6643014868499999</c:v>
                </c:pt>
                <c:pt idx="9129">
                  <c:v>-3.65083720224</c:v>
                </c:pt>
                <c:pt idx="9130">
                  <c:v>-3.63737291763</c:v>
                </c:pt>
                <c:pt idx="9131">
                  <c:v>-3.6239086330200001</c:v>
                </c:pt>
                <c:pt idx="9132">
                  <c:v>-3.6104443484100002</c:v>
                </c:pt>
                <c:pt idx="9133">
                  <c:v>-3.5969800637999998</c:v>
                </c:pt>
                <c:pt idx="9134">
                  <c:v>-3.5835157791999999</c:v>
                </c:pt>
                <c:pt idx="9135">
                  <c:v>-3.5700514945899999</c:v>
                </c:pt>
                <c:pt idx="9136">
                  <c:v>-3.55658720998</c:v>
                </c:pt>
                <c:pt idx="9137">
                  <c:v>-3.5431229253700001</c:v>
                </c:pt>
                <c:pt idx="9138">
                  <c:v>-3.5296586407600001</c:v>
                </c:pt>
                <c:pt idx="9139">
                  <c:v>-3.5161943561500002</c:v>
                </c:pt>
                <c:pt idx="9140">
                  <c:v>-3.5027300715499998</c:v>
                </c:pt>
                <c:pt idx="9141">
                  <c:v>-3.49065531897</c:v>
                </c:pt>
                <c:pt idx="9142">
                  <c:v>-3.4787225606800001</c:v>
                </c:pt>
                <c:pt idx="9143">
                  <c:v>-3.4667898023800001</c:v>
                </c:pt>
                <c:pt idx="9144">
                  <c:v>-3.4548570440900002</c:v>
                </c:pt>
                <c:pt idx="9145">
                  <c:v>-3.4429242858000002</c:v>
                </c:pt>
                <c:pt idx="9146">
                  <c:v>-3.4309915275099998</c:v>
                </c:pt>
                <c:pt idx="9147">
                  <c:v>-3.4190587692199998</c:v>
                </c:pt>
                <c:pt idx="9148">
                  <c:v>-3.4071260109299999</c:v>
                </c:pt>
                <c:pt idx="9149">
                  <c:v>-3.3951932526399999</c:v>
                </c:pt>
                <c:pt idx="9150">
                  <c:v>-3.38326049435</c:v>
                </c:pt>
                <c:pt idx="9151">
                  <c:v>-3.37132773606</c:v>
                </c:pt>
                <c:pt idx="9152">
                  <c:v>-3.3593949777600001</c:v>
                </c:pt>
                <c:pt idx="9153">
                  <c:v>-3.3474622194700001</c:v>
                </c:pt>
                <c:pt idx="9154">
                  <c:v>-3.3355294611800002</c:v>
                </c:pt>
                <c:pt idx="9155">
                  <c:v>-3.3235967028900002</c:v>
                </c:pt>
                <c:pt idx="9156">
                  <c:v>-3.3116639445999998</c:v>
                </c:pt>
                <c:pt idx="9157">
                  <c:v>-3.2997311863099998</c:v>
                </c:pt>
                <c:pt idx="9158">
                  <c:v>-3.2877984280199999</c:v>
                </c:pt>
                <c:pt idx="9159">
                  <c:v>-3.2758656697299999</c:v>
                </c:pt>
                <c:pt idx="9160">
                  <c:v>-3.26393291144</c:v>
                </c:pt>
                <c:pt idx="9161">
                  <c:v>-3.25200015315</c:v>
                </c:pt>
                <c:pt idx="9162">
                  <c:v>-3.2400673948500001</c:v>
                </c:pt>
                <c:pt idx="9163">
                  <c:v>-3.2281346365600001</c:v>
                </c:pt>
                <c:pt idx="9164">
                  <c:v>-3.2162018782700001</c:v>
                </c:pt>
                <c:pt idx="9165">
                  <c:v>-3.2042691199800002</c:v>
                </c:pt>
                <c:pt idx="9166">
                  <c:v>-3.1923906774600002</c:v>
                </c:pt>
                <c:pt idx="9167">
                  <c:v>-3.18176333635</c:v>
                </c:pt>
                <c:pt idx="9168">
                  <c:v>-3.1711359952399998</c:v>
                </c:pt>
                <c:pt idx="9169">
                  <c:v>-3.16050865413</c:v>
                </c:pt>
                <c:pt idx="9170">
                  <c:v>-3.1498813130199999</c:v>
                </c:pt>
                <c:pt idx="9171">
                  <c:v>-3.1392539719100001</c:v>
                </c:pt>
                <c:pt idx="9172">
                  <c:v>-3.1286266307999999</c:v>
                </c:pt>
                <c:pt idx="9173">
                  <c:v>-3.1179992896900002</c:v>
                </c:pt>
                <c:pt idx="9174">
                  <c:v>-3.10737194859</c:v>
                </c:pt>
                <c:pt idx="9175">
                  <c:v>-3.0967446074799998</c:v>
                </c:pt>
                <c:pt idx="9176">
                  <c:v>-3.0861172663700001</c:v>
                </c:pt>
                <c:pt idx="9177">
                  <c:v>-3.0754899252599999</c:v>
                </c:pt>
                <c:pt idx="9178">
                  <c:v>-3.0648625841500001</c:v>
                </c:pt>
                <c:pt idx="9179">
                  <c:v>-3.0542352430399999</c:v>
                </c:pt>
                <c:pt idx="9180">
                  <c:v>-3.0436079019300002</c:v>
                </c:pt>
                <c:pt idx="9181">
                  <c:v>-3.03298056082</c:v>
                </c:pt>
                <c:pt idx="9182">
                  <c:v>-3.0223532197099998</c:v>
                </c:pt>
                <c:pt idx="9183">
                  <c:v>-3.0117258786000001</c:v>
                </c:pt>
                <c:pt idx="9184">
                  <c:v>-3.0010985374899999</c:v>
                </c:pt>
                <c:pt idx="9185">
                  <c:v>-2.9904711963900001</c:v>
                </c:pt>
                <c:pt idx="9186">
                  <c:v>-2.97984385528</c:v>
                </c:pt>
                <c:pt idx="9187">
                  <c:v>-2.9692165141700002</c:v>
                </c:pt>
                <c:pt idx="9188">
                  <c:v>-2.95858917306</c:v>
                </c:pt>
                <c:pt idx="9189">
                  <c:v>-2.9479618319499998</c:v>
                </c:pt>
                <c:pt idx="9190">
                  <c:v>-2.9374366725500001</c:v>
                </c:pt>
                <c:pt idx="9191">
                  <c:v>-2.92719711701</c:v>
                </c:pt>
                <c:pt idx="9192">
                  <c:v>-2.9169575614799998</c:v>
                </c:pt>
                <c:pt idx="9193">
                  <c:v>-2.9067180059500002</c:v>
                </c:pt>
                <c:pt idx="9194">
                  <c:v>-2.8964784504200001</c:v>
                </c:pt>
                <c:pt idx="9195">
                  <c:v>-2.88623889489</c:v>
                </c:pt>
                <c:pt idx="9196">
                  <c:v>-2.8759993393499999</c:v>
                </c:pt>
                <c:pt idx="9197">
                  <c:v>-2.8657597838200002</c:v>
                </c:pt>
                <c:pt idx="9198">
                  <c:v>-2.8555202282900001</c:v>
                </c:pt>
                <c:pt idx="9199">
                  <c:v>-2.84528067276</c:v>
                </c:pt>
                <c:pt idx="9200">
                  <c:v>-2.8350411172199999</c:v>
                </c:pt>
                <c:pt idx="9201">
                  <c:v>-2.8248015616900002</c:v>
                </c:pt>
                <c:pt idx="9202">
                  <c:v>-2.8145620061600001</c:v>
                </c:pt>
                <c:pt idx="9203">
                  <c:v>-2.80432245063</c:v>
                </c:pt>
                <c:pt idx="9204">
                  <c:v>-2.7940828950899999</c:v>
                </c:pt>
                <c:pt idx="9205">
                  <c:v>-2.7838433395600002</c:v>
                </c:pt>
                <c:pt idx="9206">
                  <c:v>-2.7736037840300001</c:v>
                </c:pt>
                <c:pt idx="9207">
                  <c:v>-2.7633642285</c:v>
                </c:pt>
                <c:pt idx="9208">
                  <c:v>-2.7531246729599999</c:v>
                </c:pt>
                <c:pt idx="9209">
                  <c:v>-2.7428851174300002</c:v>
                </c:pt>
                <c:pt idx="9210">
                  <c:v>-2.7326455619000001</c:v>
                </c:pt>
                <c:pt idx="9211">
                  <c:v>-2.72240600637</c:v>
                </c:pt>
                <c:pt idx="9212">
                  <c:v>-2.7121664508399999</c:v>
                </c:pt>
                <c:pt idx="9213">
                  <c:v>-2.7019268953000002</c:v>
                </c:pt>
                <c:pt idx="9214">
                  <c:v>-2.6916873397700001</c:v>
                </c:pt>
                <c:pt idx="9215">
                  <c:v>-2.68144778424</c:v>
                </c:pt>
                <c:pt idx="9216">
                  <c:v>-2.6712082287099999</c:v>
                </c:pt>
                <c:pt idx="9217">
                  <c:v>-2.6618883382799998</c:v>
                </c:pt>
                <c:pt idx="9218">
                  <c:v>-2.6527786901699999</c:v>
                </c:pt>
                <c:pt idx="9219">
                  <c:v>-2.64366904206</c:v>
                </c:pt>
                <c:pt idx="9220">
                  <c:v>-2.6345593939500001</c:v>
                </c:pt>
                <c:pt idx="9221">
                  <c:v>-2.6254497458400001</c:v>
                </c:pt>
                <c:pt idx="9222">
                  <c:v>-2.6163400977300002</c:v>
                </c:pt>
                <c:pt idx="9223">
                  <c:v>-2.6072304496199998</c:v>
                </c:pt>
                <c:pt idx="9224">
                  <c:v>-2.5981208015099999</c:v>
                </c:pt>
                <c:pt idx="9225">
                  <c:v>-2.5890111534</c:v>
                </c:pt>
                <c:pt idx="9226">
                  <c:v>-2.5799015052900001</c:v>
                </c:pt>
                <c:pt idx="9227">
                  <c:v>-2.5707918571800001</c:v>
                </c:pt>
                <c:pt idx="9228">
                  <c:v>-2.5616822090700002</c:v>
                </c:pt>
                <c:pt idx="9229">
                  <c:v>-2.5525725609599998</c:v>
                </c:pt>
                <c:pt idx="9230">
                  <c:v>-2.5434629128499999</c:v>
                </c:pt>
                <c:pt idx="9231">
                  <c:v>-2.53435326474</c:v>
                </c:pt>
                <c:pt idx="9232">
                  <c:v>-2.5252436166300001</c:v>
                </c:pt>
                <c:pt idx="9233">
                  <c:v>-2.5161339685200002</c:v>
                </c:pt>
                <c:pt idx="9234">
                  <c:v>-2.5070243203999998</c:v>
                </c:pt>
                <c:pt idx="9235">
                  <c:v>-2.4979146722899999</c:v>
                </c:pt>
                <c:pt idx="9236">
                  <c:v>-2.4888050241799999</c:v>
                </c:pt>
                <c:pt idx="9237">
                  <c:v>-2.47969537607</c:v>
                </c:pt>
                <c:pt idx="9238">
                  <c:v>-2.4705857279600001</c:v>
                </c:pt>
                <c:pt idx="9239">
                  <c:v>-2.4614760798500002</c:v>
                </c:pt>
                <c:pt idx="9240">
                  <c:v>-2.4523664317399998</c:v>
                </c:pt>
                <c:pt idx="9241">
                  <c:v>-2.4441827306900001</c:v>
                </c:pt>
                <c:pt idx="9242">
                  <c:v>-2.43611066781</c:v>
                </c:pt>
                <c:pt idx="9243">
                  <c:v>-2.4280386049299998</c:v>
                </c:pt>
                <c:pt idx="9244">
                  <c:v>-2.4199665420500001</c:v>
                </c:pt>
                <c:pt idx="9245">
                  <c:v>-2.4118944791699999</c:v>
                </c:pt>
                <c:pt idx="9246">
                  <c:v>-2.4038224162900002</c:v>
                </c:pt>
                <c:pt idx="9247">
                  <c:v>-2.39575035341</c:v>
                </c:pt>
                <c:pt idx="9248">
                  <c:v>-2.3876782905199998</c:v>
                </c:pt>
                <c:pt idx="9249">
                  <c:v>-2.3796062276400001</c:v>
                </c:pt>
                <c:pt idx="9250">
                  <c:v>-2.3715341647599999</c:v>
                </c:pt>
                <c:pt idx="9251">
                  <c:v>-2.3634621018800002</c:v>
                </c:pt>
                <c:pt idx="9252">
                  <c:v>-2.355390039</c:v>
                </c:pt>
                <c:pt idx="9253">
                  <c:v>-2.3473179761199998</c:v>
                </c:pt>
                <c:pt idx="9254">
                  <c:v>-2.3392459132400001</c:v>
                </c:pt>
                <c:pt idx="9255">
                  <c:v>-2.3311738503599999</c:v>
                </c:pt>
                <c:pt idx="9256">
                  <c:v>-2.3231017874800002</c:v>
                </c:pt>
                <c:pt idx="9257">
                  <c:v>-2.31502972459</c:v>
                </c:pt>
                <c:pt idx="9258">
                  <c:v>-2.3069576617099998</c:v>
                </c:pt>
                <c:pt idx="9259">
                  <c:v>-2.2988855988300001</c:v>
                </c:pt>
                <c:pt idx="9260">
                  <c:v>-2.2908135359499999</c:v>
                </c:pt>
                <c:pt idx="9261">
                  <c:v>-2.2827414730700002</c:v>
                </c:pt>
                <c:pt idx="9262">
                  <c:v>-2.27466941019</c:v>
                </c:pt>
                <c:pt idx="9263">
                  <c:v>-2.2665973473099998</c:v>
                </c:pt>
                <c:pt idx="9264">
                  <c:v>-2.2585252844300001</c:v>
                </c:pt>
                <c:pt idx="9265">
                  <c:v>-2.2504532215499999</c:v>
                </c:pt>
                <c:pt idx="9266">
                  <c:v>-2.2423811586600002</c:v>
                </c:pt>
                <c:pt idx="9267">
                  <c:v>-2.2346693754400002</c:v>
                </c:pt>
                <c:pt idx="9268">
                  <c:v>-2.2272444403699998</c:v>
                </c:pt>
                <c:pt idx="9269">
                  <c:v>-2.2198195052999998</c:v>
                </c:pt>
                <c:pt idx="9270">
                  <c:v>-2.2123945702399999</c:v>
                </c:pt>
                <c:pt idx="9271">
                  <c:v>-2.2049696351699999</c:v>
                </c:pt>
                <c:pt idx="9272">
                  <c:v>-2.1975447000999999</c:v>
                </c:pt>
                <c:pt idx="9273">
                  <c:v>-2.1901197650299999</c:v>
                </c:pt>
                <c:pt idx="9274">
                  <c:v>-2.18269482997</c:v>
                </c:pt>
                <c:pt idx="9275">
                  <c:v>-2.1752698949</c:v>
                </c:pt>
                <c:pt idx="9276">
                  <c:v>-2.16784495983</c:v>
                </c:pt>
                <c:pt idx="9277">
                  <c:v>-2.1604200247600001</c:v>
                </c:pt>
                <c:pt idx="9278">
                  <c:v>-2.1529950897000001</c:v>
                </c:pt>
                <c:pt idx="9279">
                  <c:v>-2.1455701546300001</c:v>
                </c:pt>
                <c:pt idx="9280">
                  <c:v>-2.1381452195600001</c:v>
                </c:pt>
                <c:pt idx="9281">
                  <c:v>-2.1307202844900002</c:v>
                </c:pt>
                <c:pt idx="9282">
                  <c:v>-2.1232953494300002</c:v>
                </c:pt>
                <c:pt idx="9283">
                  <c:v>-2.1158704143599998</c:v>
                </c:pt>
                <c:pt idx="9284">
                  <c:v>-2.1084454792899998</c:v>
                </c:pt>
                <c:pt idx="9285">
                  <c:v>-2.1010205442299998</c:v>
                </c:pt>
                <c:pt idx="9286">
                  <c:v>-2.0935956091599999</c:v>
                </c:pt>
                <c:pt idx="9287">
                  <c:v>-2.0861706740899999</c:v>
                </c:pt>
                <c:pt idx="9288">
                  <c:v>-2.0787457390199999</c:v>
                </c:pt>
                <c:pt idx="9289">
                  <c:v>-2.0713209931500001</c:v>
                </c:pt>
                <c:pt idx="9290">
                  <c:v>-2.0639191284399998</c:v>
                </c:pt>
                <c:pt idx="9291">
                  <c:v>-2.05651726374</c:v>
                </c:pt>
                <c:pt idx="9292">
                  <c:v>-2.0491153990300002</c:v>
                </c:pt>
                <c:pt idx="9293">
                  <c:v>-2.0417135343199999</c:v>
                </c:pt>
                <c:pt idx="9294">
                  <c:v>-2.0343116696100001</c:v>
                </c:pt>
                <c:pt idx="9295">
                  <c:v>-2.0269098049099998</c:v>
                </c:pt>
                <c:pt idx="9296">
                  <c:v>-2.0195079402</c:v>
                </c:pt>
                <c:pt idx="9297">
                  <c:v>-2.0121060754900002</c:v>
                </c:pt>
                <c:pt idx="9298">
                  <c:v>-2.0047042107799999</c:v>
                </c:pt>
                <c:pt idx="9299">
                  <c:v>-1.9973023460699999</c:v>
                </c:pt>
                <c:pt idx="9300">
                  <c:v>-1.9899004813700001</c:v>
                </c:pt>
                <c:pt idx="9301">
                  <c:v>-1.98249861666</c:v>
                </c:pt>
                <c:pt idx="9302">
                  <c:v>-1.97509675195</c:v>
                </c:pt>
                <c:pt idx="9303">
                  <c:v>-1.96769488724</c:v>
                </c:pt>
                <c:pt idx="9304">
                  <c:v>-1.9602930225299999</c:v>
                </c:pt>
                <c:pt idx="9305">
                  <c:v>-1.9528911578299999</c:v>
                </c:pt>
                <c:pt idx="9306">
                  <c:v>-1.9454892931200001</c:v>
                </c:pt>
                <c:pt idx="9307">
                  <c:v>-1.93808742841</c:v>
                </c:pt>
                <c:pt idx="9308">
                  <c:v>-1.9306855637</c:v>
                </c:pt>
                <c:pt idx="9309">
                  <c:v>-1.923283699</c:v>
                </c:pt>
                <c:pt idx="9310">
                  <c:v>-1.9158818342899999</c:v>
                </c:pt>
                <c:pt idx="9311">
                  <c:v>-1.9084799695800001</c:v>
                </c:pt>
                <c:pt idx="9312">
                  <c:v>-1.9010781048700001</c:v>
                </c:pt>
                <c:pt idx="9313">
                  <c:v>-1.89367624016</c:v>
                </c:pt>
                <c:pt idx="9314">
                  <c:v>-1.88627437546</c:v>
                </c:pt>
                <c:pt idx="9315">
                  <c:v>-1.8788814216600001</c:v>
                </c:pt>
                <c:pt idx="9316">
                  <c:v>-1.87262741604</c:v>
                </c:pt>
                <c:pt idx="9317">
                  <c:v>-1.86637341042</c:v>
                </c:pt>
                <c:pt idx="9318">
                  <c:v>-1.8601194048</c:v>
                </c:pt>
                <c:pt idx="9319">
                  <c:v>-1.85386539918</c:v>
                </c:pt>
                <c:pt idx="9320">
                  <c:v>-1.84761139356</c:v>
                </c:pt>
                <c:pt idx="9321">
                  <c:v>-1.84135738794</c:v>
                </c:pt>
                <c:pt idx="9322">
                  <c:v>-1.83510338232</c:v>
                </c:pt>
                <c:pt idx="9323">
                  <c:v>-1.8288493767</c:v>
                </c:pt>
                <c:pt idx="9324">
                  <c:v>-1.82259537108</c:v>
                </c:pt>
                <c:pt idx="9325">
                  <c:v>-1.81634136546</c:v>
                </c:pt>
                <c:pt idx="9326">
                  <c:v>-1.81008735984</c:v>
                </c:pt>
                <c:pt idx="9327">
                  <c:v>-1.80383335422</c:v>
                </c:pt>
                <c:pt idx="9328">
                  <c:v>-1.7975793486</c:v>
                </c:pt>
                <c:pt idx="9329">
                  <c:v>-1.79132534298</c:v>
                </c:pt>
                <c:pt idx="9330">
                  <c:v>-1.78507133736</c:v>
                </c:pt>
                <c:pt idx="9331">
                  <c:v>-1.77881733174</c:v>
                </c:pt>
                <c:pt idx="9332">
                  <c:v>-1.77256332612</c:v>
                </c:pt>
                <c:pt idx="9333">
                  <c:v>-1.7663093205</c:v>
                </c:pt>
                <c:pt idx="9334">
                  <c:v>-1.76005531488</c:v>
                </c:pt>
                <c:pt idx="9335">
                  <c:v>-1.75380130926</c:v>
                </c:pt>
                <c:pt idx="9336">
                  <c:v>-1.74754730364</c:v>
                </c:pt>
                <c:pt idx="9337">
                  <c:v>-1.74129329802</c:v>
                </c:pt>
                <c:pt idx="9338">
                  <c:v>-1.7350392924</c:v>
                </c:pt>
                <c:pt idx="9339">
                  <c:v>-1.72870747552</c:v>
                </c:pt>
                <c:pt idx="9340">
                  <c:v>-1.7223512098</c:v>
                </c:pt>
                <c:pt idx="9341">
                  <c:v>-1.71599494407</c:v>
                </c:pt>
                <c:pt idx="9342">
                  <c:v>-1.7096386783499999</c:v>
                </c:pt>
                <c:pt idx="9343">
                  <c:v>-1.7032824126199999</c:v>
                </c:pt>
                <c:pt idx="9344">
                  <c:v>-1.6969261469000001</c:v>
                </c:pt>
                <c:pt idx="9345">
                  <c:v>-1.6905698811800001</c:v>
                </c:pt>
                <c:pt idx="9346">
                  <c:v>-1.68421361545</c:v>
                </c:pt>
                <c:pt idx="9347">
                  <c:v>-1.67785734973</c:v>
                </c:pt>
                <c:pt idx="9348">
                  <c:v>-1.67150108401</c:v>
                </c:pt>
                <c:pt idx="9349">
                  <c:v>-1.6651448182799999</c:v>
                </c:pt>
                <c:pt idx="9350">
                  <c:v>-1.6587885525599999</c:v>
                </c:pt>
                <c:pt idx="9351">
                  <c:v>-1.6524322868400001</c:v>
                </c:pt>
                <c:pt idx="9352">
                  <c:v>-1.6460760211100001</c:v>
                </c:pt>
                <c:pt idx="9353">
                  <c:v>-1.63971975539</c:v>
                </c:pt>
                <c:pt idx="9354">
                  <c:v>-1.63336348966</c:v>
                </c:pt>
                <c:pt idx="9355">
                  <c:v>-1.62700722394</c:v>
                </c:pt>
                <c:pt idx="9356">
                  <c:v>-1.6206509582199999</c:v>
                </c:pt>
                <c:pt idx="9357">
                  <c:v>-1.6142946924899999</c:v>
                </c:pt>
                <c:pt idx="9358">
                  <c:v>-1.6079384267700001</c:v>
                </c:pt>
                <c:pt idx="9359">
                  <c:v>-1.6015821610500001</c:v>
                </c:pt>
                <c:pt idx="9360">
                  <c:v>-1.59522589532</c:v>
                </c:pt>
                <c:pt idx="9361">
                  <c:v>-1.5888696296</c:v>
                </c:pt>
                <c:pt idx="9362">
                  <c:v>-1.58251336387</c:v>
                </c:pt>
                <c:pt idx="9363">
                  <c:v>-1.5761570981499999</c:v>
                </c:pt>
                <c:pt idx="9364">
                  <c:v>-1.57052569272</c:v>
                </c:pt>
                <c:pt idx="9365">
                  <c:v>-1.56501151669</c:v>
                </c:pt>
                <c:pt idx="9366">
                  <c:v>-1.5594973406499999</c:v>
                </c:pt>
                <c:pt idx="9367">
                  <c:v>-1.55398316461</c:v>
                </c:pt>
                <c:pt idx="9368">
                  <c:v>-1.54846898857</c:v>
                </c:pt>
                <c:pt idx="9369">
                  <c:v>-1.5429548125300001</c:v>
                </c:pt>
                <c:pt idx="9370">
                  <c:v>-1.53744063649</c:v>
                </c:pt>
                <c:pt idx="9371">
                  <c:v>-1.53192646046</c:v>
                </c:pt>
                <c:pt idx="9372">
                  <c:v>-1.5264122844200001</c:v>
                </c:pt>
                <c:pt idx="9373">
                  <c:v>-1.5208981083799999</c:v>
                </c:pt>
                <c:pt idx="9374">
                  <c:v>-1.51538393234</c:v>
                </c:pt>
                <c:pt idx="9375">
                  <c:v>-1.5098697563000001</c:v>
                </c:pt>
                <c:pt idx="9376">
                  <c:v>-1.5043555802599999</c:v>
                </c:pt>
                <c:pt idx="9377">
                  <c:v>-1.49884140423</c:v>
                </c:pt>
                <c:pt idx="9378">
                  <c:v>-1.4933272281900001</c:v>
                </c:pt>
                <c:pt idx="9379">
                  <c:v>-1.4878130521499999</c:v>
                </c:pt>
                <c:pt idx="9380">
                  <c:v>-1.48229887611</c:v>
                </c:pt>
                <c:pt idx="9381">
                  <c:v>-1.4767847000700001</c:v>
                </c:pt>
                <c:pt idx="9382">
                  <c:v>-1.4712705240299999</c:v>
                </c:pt>
                <c:pt idx="9383">
                  <c:v>-1.465756348</c:v>
                </c:pt>
                <c:pt idx="9384">
                  <c:v>-1.4602421719600001</c:v>
                </c:pt>
                <c:pt idx="9385">
                  <c:v>-1.45473242278</c:v>
                </c:pt>
                <c:pt idx="9386">
                  <c:v>-1.4493082561699999</c:v>
                </c:pt>
                <c:pt idx="9387">
                  <c:v>-1.44388408956</c:v>
                </c:pt>
                <c:pt idx="9388">
                  <c:v>-1.4384599229399999</c:v>
                </c:pt>
                <c:pt idx="9389">
                  <c:v>-1.43303575633</c:v>
                </c:pt>
                <c:pt idx="9390">
                  <c:v>-1.4276115897199999</c:v>
                </c:pt>
                <c:pt idx="9391">
                  <c:v>-1.42218742311</c:v>
                </c:pt>
                <c:pt idx="9392">
                  <c:v>-1.4167632564999999</c:v>
                </c:pt>
                <c:pt idx="9393">
                  <c:v>-1.41133908989</c:v>
                </c:pt>
                <c:pt idx="9394">
                  <c:v>-1.4059149232799999</c:v>
                </c:pt>
                <c:pt idx="9395">
                  <c:v>-1.40049075667</c:v>
                </c:pt>
                <c:pt idx="9396">
                  <c:v>-1.3950665900599999</c:v>
                </c:pt>
                <c:pt idx="9397">
                  <c:v>-1.38964242345</c:v>
                </c:pt>
                <c:pt idx="9398">
                  <c:v>-1.3842182568400001</c:v>
                </c:pt>
                <c:pt idx="9399">
                  <c:v>-1.37879409023</c:v>
                </c:pt>
                <c:pt idx="9400">
                  <c:v>-1.3733699236200001</c:v>
                </c:pt>
                <c:pt idx="9401">
                  <c:v>-1.36794575701</c:v>
                </c:pt>
                <c:pt idx="9402">
                  <c:v>-1.3625215904000001</c:v>
                </c:pt>
                <c:pt idx="9403">
                  <c:v>-1.35709742378</c:v>
                </c:pt>
                <c:pt idx="9404">
                  <c:v>-1.3516732571700001</c:v>
                </c:pt>
                <c:pt idx="9405">
                  <c:v>-1.34624909056</c:v>
                </c:pt>
                <c:pt idx="9406">
                  <c:v>-1.3408249239500001</c:v>
                </c:pt>
                <c:pt idx="9407">
                  <c:v>-1.33540075734</c:v>
                </c:pt>
                <c:pt idx="9408">
                  <c:v>-1.3299765907300001</c:v>
                </c:pt>
                <c:pt idx="9409">
                  <c:v>-1.32455242412</c:v>
                </c:pt>
                <c:pt idx="9410">
                  <c:v>-1.3191282575100001</c:v>
                </c:pt>
                <c:pt idx="9411">
                  <c:v>-1.3137040909</c:v>
                </c:pt>
                <c:pt idx="9412">
                  <c:v>-1.30873677648</c:v>
                </c:pt>
                <c:pt idx="9413">
                  <c:v>-1.3040802257799999</c:v>
                </c:pt>
                <c:pt idx="9414">
                  <c:v>-1.2994236750699999</c:v>
                </c:pt>
                <c:pt idx="9415">
                  <c:v>-1.2947671243600001</c:v>
                </c:pt>
                <c:pt idx="9416">
                  <c:v>-1.29011057365</c:v>
                </c:pt>
                <c:pt idx="9417">
                  <c:v>-1.28545402294</c:v>
                </c:pt>
                <c:pt idx="9418">
                  <c:v>-1.28079747223</c:v>
                </c:pt>
                <c:pt idx="9419">
                  <c:v>-1.2761409215199999</c:v>
                </c:pt>
                <c:pt idx="9420">
                  <c:v>-1.2714843708100001</c:v>
                </c:pt>
                <c:pt idx="9421">
                  <c:v>-1.2668278201000001</c:v>
                </c:pt>
                <c:pt idx="9422">
                  <c:v>-1.26217126939</c:v>
                </c:pt>
                <c:pt idx="9423">
                  <c:v>-1.25751471868</c:v>
                </c:pt>
                <c:pt idx="9424">
                  <c:v>-1.2528581679699999</c:v>
                </c:pt>
                <c:pt idx="9425">
                  <c:v>-1.2482016172599999</c:v>
                </c:pt>
                <c:pt idx="9426">
                  <c:v>-1.2435450665600001</c:v>
                </c:pt>
                <c:pt idx="9427">
                  <c:v>-1.23888851585</c:v>
                </c:pt>
                <c:pt idx="9428">
                  <c:v>-1.23423196514</c:v>
                </c:pt>
                <c:pt idx="9429">
                  <c:v>-1.22957541443</c:v>
                </c:pt>
                <c:pt idx="9430">
                  <c:v>-1.2249188637199999</c:v>
                </c:pt>
                <c:pt idx="9431">
                  <c:v>-1.2202623130100001</c:v>
                </c:pt>
                <c:pt idx="9432">
                  <c:v>-1.2156057623000001</c:v>
                </c:pt>
                <c:pt idx="9433">
                  <c:v>-1.21094921159</c:v>
                </c:pt>
                <c:pt idx="9434">
                  <c:v>-1.20629266088</c:v>
                </c:pt>
                <c:pt idx="9435">
                  <c:v>-1.20166110112</c:v>
                </c:pt>
                <c:pt idx="9436">
                  <c:v>-1.1971047401099999</c:v>
                </c:pt>
                <c:pt idx="9437">
                  <c:v>-1.19254837911</c:v>
                </c:pt>
                <c:pt idx="9438">
                  <c:v>-1.1879920181000001</c:v>
                </c:pt>
                <c:pt idx="9439">
                  <c:v>-1.18343565709</c:v>
                </c:pt>
                <c:pt idx="9440">
                  <c:v>-1.1788792960800001</c:v>
                </c:pt>
                <c:pt idx="9441">
                  <c:v>-1.17432293507</c:v>
                </c:pt>
                <c:pt idx="9442">
                  <c:v>-1.1697665740700001</c:v>
                </c:pt>
                <c:pt idx="9443">
                  <c:v>-1.1652102130599999</c:v>
                </c:pt>
                <c:pt idx="9444">
                  <c:v>-1.16065385205</c:v>
                </c:pt>
                <c:pt idx="9445">
                  <c:v>-1.1560974910399999</c:v>
                </c:pt>
                <c:pt idx="9446">
                  <c:v>-1.15154113004</c:v>
                </c:pt>
                <c:pt idx="9447">
                  <c:v>-1.1469847690299999</c:v>
                </c:pt>
                <c:pt idx="9448">
                  <c:v>-1.14242840802</c:v>
                </c:pt>
                <c:pt idx="9449">
                  <c:v>-1.1378720470100001</c:v>
                </c:pt>
                <c:pt idx="9450">
                  <c:v>-1.13331568601</c:v>
                </c:pt>
                <c:pt idx="9451">
                  <c:v>-1.1287593250000001</c:v>
                </c:pt>
                <c:pt idx="9452">
                  <c:v>-1.12420296399</c:v>
                </c:pt>
                <c:pt idx="9453">
                  <c:v>-1.1196466029800001</c:v>
                </c:pt>
                <c:pt idx="9454">
                  <c:v>-1.11509024198</c:v>
                </c:pt>
                <c:pt idx="9455">
                  <c:v>-1.1105338809700001</c:v>
                </c:pt>
                <c:pt idx="9456">
                  <c:v>-1.1059775199599999</c:v>
                </c:pt>
                <c:pt idx="9457">
                  <c:v>-1.10142115895</c:v>
                </c:pt>
                <c:pt idx="9458">
                  <c:v>-1.09695460703</c:v>
                </c:pt>
                <c:pt idx="9459">
                  <c:v>-1.0929867525300001</c:v>
                </c:pt>
                <c:pt idx="9460">
                  <c:v>-1.08901889803</c:v>
                </c:pt>
                <c:pt idx="9461">
                  <c:v>-1.08505104353</c:v>
                </c:pt>
                <c:pt idx="9462">
                  <c:v>-1.0810831890299999</c:v>
                </c:pt>
                <c:pt idx="9463">
                  <c:v>-1.07711533453</c:v>
                </c:pt>
                <c:pt idx="9464">
                  <c:v>-1.07314748003</c:v>
                </c:pt>
                <c:pt idx="9465">
                  <c:v>-1.0691796255299999</c:v>
                </c:pt>
                <c:pt idx="9466">
                  <c:v>-1.06521177103</c:v>
                </c:pt>
                <c:pt idx="9467">
                  <c:v>-1.0612439165300001</c:v>
                </c:pt>
                <c:pt idx="9468">
                  <c:v>-1.0572760620299999</c:v>
                </c:pt>
                <c:pt idx="9469">
                  <c:v>-1.05330820753</c:v>
                </c:pt>
                <c:pt idx="9470">
                  <c:v>-1.0493403530300001</c:v>
                </c:pt>
                <c:pt idx="9471">
                  <c:v>-1.0453724985299999</c:v>
                </c:pt>
                <c:pt idx="9472">
                  <c:v>-1.04140464403</c:v>
                </c:pt>
                <c:pt idx="9473">
                  <c:v>-1.0374367895300001</c:v>
                </c:pt>
                <c:pt idx="9474">
                  <c:v>-1.0334689350299999</c:v>
                </c:pt>
                <c:pt idx="9475">
                  <c:v>-1.02950108053</c:v>
                </c:pt>
                <c:pt idx="9476">
                  <c:v>-1.0255332260300001</c:v>
                </c:pt>
                <c:pt idx="9477">
                  <c:v>-1.0215653715299999</c:v>
                </c:pt>
                <c:pt idx="9478">
                  <c:v>-1.01759751703</c:v>
                </c:pt>
                <c:pt idx="9479">
                  <c:v>-1.0136296625300001</c:v>
                </c:pt>
                <c:pt idx="9480">
                  <c:v>-1.0096618080299999</c:v>
                </c:pt>
                <c:pt idx="9481">
                  <c:v>-1.00569395353</c:v>
                </c:pt>
                <c:pt idx="9482">
                  <c:v>-1.0017260990300001</c:v>
                </c:pt>
                <c:pt idx="9483">
                  <c:v>-0.99775824452700002</c:v>
                </c:pt>
                <c:pt idx="9484">
                  <c:v>-0.99379039002799996</c:v>
                </c:pt>
                <c:pt idx="9485">
                  <c:v>-0.98982253552800004</c:v>
                </c:pt>
                <c:pt idx="9486">
                  <c:v>-0.98581658989099996</c:v>
                </c:pt>
                <c:pt idx="9487">
                  <c:v>-0.98177177211599997</c:v>
                </c:pt>
                <c:pt idx="9488">
                  <c:v>-0.97772695434099999</c:v>
                </c:pt>
                <c:pt idx="9489">
                  <c:v>-0.973682136566</c:v>
                </c:pt>
                <c:pt idx="9490">
                  <c:v>-0.96963731879100001</c:v>
                </c:pt>
                <c:pt idx="9491">
                  <c:v>-0.96559250101600003</c:v>
                </c:pt>
                <c:pt idx="9492">
                  <c:v>-0.96154768324100004</c:v>
                </c:pt>
                <c:pt idx="9493">
                  <c:v>-0.95750286546600005</c:v>
                </c:pt>
                <c:pt idx="9494">
                  <c:v>-0.95345804769099995</c:v>
                </c:pt>
                <c:pt idx="9495">
                  <c:v>-0.94941322991599997</c:v>
                </c:pt>
                <c:pt idx="9496">
                  <c:v>-0.94536841214099998</c:v>
                </c:pt>
                <c:pt idx="9497">
                  <c:v>-0.94132359436599999</c:v>
                </c:pt>
                <c:pt idx="9498">
                  <c:v>-0.93727877659100001</c:v>
                </c:pt>
                <c:pt idx="9499">
                  <c:v>-0.93323395881600002</c:v>
                </c:pt>
                <c:pt idx="9500">
                  <c:v>-0.92918914104100003</c:v>
                </c:pt>
                <c:pt idx="9501">
                  <c:v>-0.92514432326600005</c:v>
                </c:pt>
                <c:pt idx="9502">
                  <c:v>-0.92109950549099995</c:v>
                </c:pt>
                <c:pt idx="9503">
                  <c:v>-0.91705468771599996</c:v>
                </c:pt>
                <c:pt idx="9504">
                  <c:v>-0.91300986994099997</c:v>
                </c:pt>
                <c:pt idx="9505">
                  <c:v>-0.90896505216599999</c:v>
                </c:pt>
                <c:pt idx="9506">
                  <c:v>-0.904920234391</c:v>
                </c:pt>
                <c:pt idx="9507">
                  <c:v>-0.90087541661600001</c:v>
                </c:pt>
                <c:pt idx="9508">
                  <c:v>-0.89698120268299997</c:v>
                </c:pt>
                <c:pt idx="9509">
                  <c:v>-0.89344221797000001</c:v>
                </c:pt>
                <c:pt idx="9510">
                  <c:v>-0.88990323325700005</c:v>
                </c:pt>
                <c:pt idx="9511">
                  <c:v>-0.88636424854399998</c:v>
                </c:pt>
                <c:pt idx="9512">
                  <c:v>-0.88282526383100002</c:v>
                </c:pt>
                <c:pt idx="9513">
                  <c:v>-0.87928627911699997</c:v>
                </c:pt>
                <c:pt idx="9514">
                  <c:v>-0.87574729440400001</c:v>
                </c:pt>
                <c:pt idx="9515">
                  <c:v>-0.87220830969100005</c:v>
                </c:pt>
                <c:pt idx="9516">
                  <c:v>-0.86866932497799998</c:v>
                </c:pt>
                <c:pt idx="9517">
                  <c:v>-0.86513034026500002</c:v>
                </c:pt>
                <c:pt idx="9518">
                  <c:v>-0.86159135555199995</c:v>
                </c:pt>
                <c:pt idx="9519">
                  <c:v>-0.85805237083899999</c:v>
                </c:pt>
                <c:pt idx="9520">
                  <c:v>-0.85451338612600003</c:v>
                </c:pt>
                <c:pt idx="9521">
                  <c:v>-0.85097440141299996</c:v>
                </c:pt>
                <c:pt idx="9522">
                  <c:v>-0.8474354167</c:v>
                </c:pt>
                <c:pt idx="9523">
                  <c:v>-0.84389643198599995</c:v>
                </c:pt>
                <c:pt idx="9524">
                  <c:v>-0.84035744727299999</c:v>
                </c:pt>
                <c:pt idx="9525">
                  <c:v>-0.83681846256000003</c:v>
                </c:pt>
                <c:pt idx="9526">
                  <c:v>-0.83327947784699996</c:v>
                </c:pt>
                <c:pt idx="9527">
                  <c:v>-0.829740493134</c:v>
                </c:pt>
                <c:pt idx="9528">
                  <c:v>-0.82620150842100004</c:v>
                </c:pt>
                <c:pt idx="9529">
                  <c:v>-0.82266252370799997</c:v>
                </c:pt>
                <c:pt idx="9530">
                  <c:v>-0.81912353899500001</c:v>
                </c:pt>
                <c:pt idx="9531">
                  <c:v>-0.81558455428200005</c:v>
                </c:pt>
                <c:pt idx="9532">
                  <c:v>-0.81204556956899998</c:v>
                </c:pt>
                <c:pt idx="9533">
                  <c:v>-0.80850658485500004</c:v>
                </c:pt>
                <c:pt idx="9534">
                  <c:v>-0.80496760014199997</c:v>
                </c:pt>
                <c:pt idx="9535">
                  <c:v>-0.801536924677</c:v>
                </c:pt>
                <c:pt idx="9536">
                  <c:v>-0.79810702913300002</c:v>
                </c:pt>
                <c:pt idx="9537">
                  <c:v>-0.79467713359000003</c:v>
                </c:pt>
                <c:pt idx="9538">
                  <c:v>-0.79124723804599995</c:v>
                </c:pt>
                <c:pt idx="9539">
                  <c:v>-0.78781734250299995</c:v>
                </c:pt>
                <c:pt idx="9540">
                  <c:v>-0.78438744695899998</c:v>
                </c:pt>
                <c:pt idx="9541">
                  <c:v>-0.78095755141599998</c:v>
                </c:pt>
                <c:pt idx="9542">
                  <c:v>-0.77752765587299999</c:v>
                </c:pt>
                <c:pt idx="9543">
                  <c:v>-0.77409776032900002</c:v>
                </c:pt>
                <c:pt idx="9544">
                  <c:v>-0.77066786478600002</c:v>
                </c:pt>
                <c:pt idx="9545">
                  <c:v>-0.76723796924200005</c:v>
                </c:pt>
                <c:pt idx="9546">
                  <c:v>-0.76380807369899995</c:v>
                </c:pt>
                <c:pt idx="9547">
                  <c:v>-0.76037817815499997</c:v>
                </c:pt>
                <c:pt idx="9548">
                  <c:v>-0.75694828261199998</c:v>
                </c:pt>
                <c:pt idx="9549">
                  <c:v>-0.75351838706800001</c:v>
                </c:pt>
                <c:pt idx="9550">
                  <c:v>-0.75008849152500001</c:v>
                </c:pt>
                <c:pt idx="9551">
                  <c:v>-0.74665859598100004</c:v>
                </c:pt>
                <c:pt idx="9552">
                  <c:v>-0.74322870043800005</c:v>
                </c:pt>
                <c:pt idx="9553">
                  <c:v>-0.73979880489399996</c:v>
                </c:pt>
                <c:pt idx="9554">
                  <c:v>-0.73636890935099997</c:v>
                </c:pt>
                <c:pt idx="9555">
                  <c:v>-0.73293901380699999</c:v>
                </c:pt>
                <c:pt idx="9556">
                  <c:v>-0.729509118264</c:v>
                </c:pt>
                <c:pt idx="9557">
                  <c:v>-0.72607922272000003</c:v>
                </c:pt>
                <c:pt idx="9558">
                  <c:v>-0.72264932717700003</c:v>
                </c:pt>
                <c:pt idx="9559">
                  <c:v>-0.71939075262999996</c:v>
                </c:pt>
                <c:pt idx="9560">
                  <c:v>-0.71633610126699998</c:v>
                </c:pt>
                <c:pt idx="9561">
                  <c:v>-0.71328144990300002</c:v>
                </c:pt>
                <c:pt idx="9562">
                  <c:v>-0.71022679853899995</c:v>
                </c:pt>
                <c:pt idx="9563">
                  <c:v>-0.70717214717499999</c:v>
                </c:pt>
                <c:pt idx="9564">
                  <c:v>-0.704117495812</c:v>
                </c:pt>
                <c:pt idx="9565">
                  <c:v>-0.70106284444800004</c:v>
                </c:pt>
                <c:pt idx="9566">
                  <c:v>-0.69800819308399997</c:v>
                </c:pt>
                <c:pt idx="9567">
                  <c:v>-0.69495354172000001</c:v>
                </c:pt>
                <c:pt idx="9568">
                  <c:v>-0.69189889035700003</c:v>
                </c:pt>
                <c:pt idx="9569">
                  <c:v>-0.68884423899299996</c:v>
                </c:pt>
                <c:pt idx="9570">
                  <c:v>-0.685789587629</c:v>
                </c:pt>
                <c:pt idx="9571">
                  <c:v>-0.68273493626500004</c:v>
                </c:pt>
                <c:pt idx="9572">
                  <c:v>-0.67968028490200005</c:v>
                </c:pt>
                <c:pt idx="9573">
                  <c:v>-0.67662563353799998</c:v>
                </c:pt>
                <c:pt idx="9574">
                  <c:v>-0.67357098217400002</c:v>
                </c:pt>
                <c:pt idx="9575">
                  <c:v>-0.67051633080999995</c:v>
                </c:pt>
                <c:pt idx="9576">
                  <c:v>-0.66746167944599999</c:v>
                </c:pt>
                <c:pt idx="9577">
                  <c:v>-0.66440702808300001</c:v>
                </c:pt>
                <c:pt idx="9578">
                  <c:v>-0.66135237671900005</c:v>
                </c:pt>
                <c:pt idx="9579">
                  <c:v>-0.65829772535499997</c:v>
                </c:pt>
                <c:pt idx="9580">
                  <c:v>-0.65524307399100001</c:v>
                </c:pt>
                <c:pt idx="9581">
                  <c:v>-0.65218842262800003</c:v>
                </c:pt>
                <c:pt idx="9582">
                  <c:v>-0.64913377126399996</c:v>
                </c:pt>
                <c:pt idx="9583">
                  <c:v>-0.64608915508499998</c:v>
                </c:pt>
                <c:pt idx="9584">
                  <c:v>-0.64319480384399996</c:v>
                </c:pt>
                <c:pt idx="9585">
                  <c:v>-0.64030045260400004</c:v>
                </c:pt>
                <c:pt idx="9586">
                  <c:v>-0.63740610136300002</c:v>
                </c:pt>
                <c:pt idx="9587">
                  <c:v>-0.63451175012200001</c:v>
                </c:pt>
                <c:pt idx="9588">
                  <c:v>-0.63161739888199997</c:v>
                </c:pt>
                <c:pt idx="9589">
                  <c:v>-0.62872304764099995</c:v>
                </c:pt>
                <c:pt idx="9590">
                  <c:v>-0.62582869640000005</c:v>
                </c:pt>
                <c:pt idx="9591">
                  <c:v>-0.62293434516000001</c:v>
                </c:pt>
                <c:pt idx="9592">
                  <c:v>-0.620039993919</c:v>
                </c:pt>
                <c:pt idx="9593">
                  <c:v>-0.61714564267799998</c:v>
                </c:pt>
                <c:pt idx="9594">
                  <c:v>-0.61425129143799995</c:v>
                </c:pt>
                <c:pt idx="9595">
                  <c:v>-0.61135694019700004</c:v>
                </c:pt>
                <c:pt idx="9596">
                  <c:v>-0.60846258895700001</c:v>
                </c:pt>
                <c:pt idx="9597">
                  <c:v>-0.60556823771599999</c:v>
                </c:pt>
                <c:pt idx="9598">
                  <c:v>-0.60267388647499998</c:v>
                </c:pt>
                <c:pt idx="9599">
                  <c:v>-0.59977953523500005</c:v>
                </c:pt>
                <c:pt idx="9600">
                  <c:v>-0.59688518399400003</c:v>
                </c:pt>
                <c:pt idx="9601">
                  <c:v>-0.59399083275300002</c:v>
                </c:pt>
                <c:pt idx="9602">
                  <c:v>-0.59109648151299998</c:v>
                </c:pt>
                <c:pt idx="9603">
                  <c:v>-0.58820213027199997</c:v>
                </c:pt>
                <c:pt idx="9604">
                  <c:v>-0.58530777903099995</c:v>
                </c:pt>
                <c:pt idx="9605">
                  <c:v>-0.58241342779100003</c:v>
                </c:pt>
                <c:pt idx="9606">
                  <c:v>-0.57951907655000001</c:v>
                </c:pt>
                <c:pt idx="9607">
                  <c:v>-0.576624725309</c:v>
                </c:pt>
                <c:pt idx="9608">
                  <c:v>-0.57376076024</c:v>
                </c:pt>
                <c:pt idx="9609">
                  <c:v>-0.57111826741799998</c:v>
                </c:pt>
                <c:pt idx="9610">
                  <c:v>-0.56847577459700005</c:v>
                </c:pt>
                <c:pt idx="9611">
                  <c:v>-0.56583328177500003</c:v>
                </c:pt>
                <c:pt idx="9612">
                  <c:v>-0.56319078895399999</c:v>
                </c:pt>
                <c:pt idx="9613">
                  <c:v>-0.56054829613199997</c:v>
                </c:pt>
                <c:pt idx="9614">
                  <c:v>-0.55790580331100004</c:v>
                </c:pt>
                <c:pt idx="9615">
                  <c:v>-0.55526331048900002</c:v>
                </c:pt>
                <c:pt idx="9616">
                  <c:v>-0.55262081766799998</c:v>
                </c:pt>
                <c:pt idx="9617">
                  <c:v>-0.54997832484599996</c:v>
                </c:pt>
                <c:pt idx="9618">
                  <c:v>-0.54733583202500002</c:v>
                </c:pt>
                <c:pt idx="9619">
                  <c:v>-0.544693339203</c:v>
                </c:pt>
                <c:pt idx="9620">
                  <c:v>-0.54205084638199996</c:v>
                </c:pt>
                <c:pt idx="9621">
                  <c:v>-0.53940835356000005</c:v>
                </c:pt>
                <c:pt idx="9622">
                  <c:v>-0.53676586073900001</c:v>
                </c:pt>
                <c:pt idx="9623">
                  <c:v>-0.53412336791699999</c:v>
                </c:pt>
                <c:pt idx="9624">
                  <c:v>-0.53148087509599995</c:v>
                </c:pt>
                <c:pt idx="9625">
                  <c:v>-0.52883838227400004</c:v>
                </c:pt>
                <c:pt idx="9626">
                  <c:v>-0.526195889453</c:v>
                </c:pt>
                <c:pt idx="9627">
                  <c:v>-0.52355339663099998</c:v>
                </c:pt>
                <c:pt idx="9628">
                  <c:v>-0.52091090381000005</c:v>
                </c:pt>
                <c:pt idx="9629">
                  <c:v>-0.51826841098800003</c:v>
                </c:pt>
                <c:pt idx="9630">
                  <c:v>-0.51562591816699999</c:v>
                </c:pt>
                <c:pt idx="9631">
                  <c:v>-0.51298342534499997</c:v>
                </c:pt>
                <c:pt idx="9632">
                  <c:v>-0.51034093252400003</c:v>
                </c:pt>
                <c:pt idx="9633">
                  <c:v>-0.50769843970200002</c:v>
                </c:pt>
                <c:pt idx="9634">
                  <c:v>-0.50505594688099997</c:v>
                </c:pt>
                <c:pt idx="9635">
                  <c:v>-0.50246947920600005</c:v>
                </c:pt>
                <c:pt idx="9636">
                  <c:v>-0.49988672793799999</c:v>
                </c:pt>
                <c:pt idx="9637">
                  <c:v>-0.49730397666999998</c:v>
                </c:pt>
                <c:pt idx="9638">
                  <c:v>-0.49472122540300001</c:v>
                </c:pt>
                <c:pt idx="9639">
                  <c:v>-0.492138474135</c:v>
                </c:pt>
                <c:pt idx="9640">
                  <c:v>-0.489555722867</c:v>
                </c:pt>
                <c:pt idx="9641">
                  <c:v>-0.48697297159899999</c:v>
                </c:pt>
                <c:pt idx="9642">
                  <c:v>-0.48439022033099999</c:v>
                </c:pt>
                <c:pt idx="9643">
                  <c:v>-0.48180746906400002</c:v>
                </c:pt>
                <c:pt idx="9644">
                  <c:v>-0.47922471779600001</c:v>
                </c:pt>
                <c:pt idx="9645">
                  <c:v>-0.47664196652800001</c:v>
                </c:pt>
                <c:pt idx="9646">
                  <c:v>-0.47405921526</c:v>
                </c:pt>
                <c:pt idx="9647">
                  <c:v>-0.47147646399199999</c:v>
                </c:pt>
                <c:pt idx="9648">
                  <c:v>-0.46889371272399999</c:v>
                </c:pt>
                <c:pt idx="9649">
                  <c:v>-0.46631096145700002</c:v>
                </c:pt>
                <c:pt idx="9650">
                  <c:v>-0.46372821018900001</c:v>
                </c:pt>
                <c:pt idx="9651">
                  <c:v>-0.46114545892100001</c:v>
                </c:pt>
                <c:pt idx="9652">
                  <c:v>-0.458562707653</c:v>
                </c:pt>
                <c:pt idx="9653">
                  <c:v>-0.455979956385</c:v>
                </c:pt>
                <c:pt idx="9654">
                  <c:v>-0.45339720511800002</c:v>
                </c:pt>
                <c:pt idx="9655">
                  <c:v>-0.45081445385000002</c:v>
                </c:pt>
                <c:pt idx="9656">
                  <c:v>-0.44823170258200001</c:v>
                </c:pt>
                <c:pt idx="9657">
                  <c:v>-0.44564895131400001</c:v>
                </c:pt>
                <c:pt idx="9658">
                  <c:v>-0.44323548372999999</c:v>
                </c:pt>
                <c:pt idx="9659">
                  <c:v>-0.44088263342799999</c:v>
                </c:pt>
                <c:pt idx="9660">
                  <c:v>-0.43852978312599999</c:v>
                </c:pt>
                <c:pt idx="9661">
                  <c:v>-0.436176932824</c:v>
                </c:pt>
                <c:pt idx="9662">
                  <c:v>-0.43382408252299998</c:v>
                </c:pt>
                <c:pt idx="9663">
                  <c:v>-0.43147123222099998</c:v>
                </c:pt>
                <c:pt idx="9664">
                  <c:v>-0.42911838191899998</c:v>
                </c:pt>
                <c:pt idx="9665">
                  <c:v>-0.42676553161699998</c:v>
                </c:pt>
                <c:pt idx="9666">
                  <c:v>-0.42441268131499998</c:v>
                </c:pt>
                <c:pt idx="9667">
                  <c:v>-0.42205983101299999</c:v>
                </c:pt>
                <c:pt idx="9668">
                  <c:v>-0.41970698071099999</c:v>
                </c:pt>
                <c:pt idx="9669">
                  <c:v>-0.41735413040899999</c:v>
                </c:pt>
                <c:pt idx="9670">
                  <c:v>-0.41500128010699999</c:v>
                </c:pt>
                <c:pt idx="9671">
                  <c:v>-0.41264842980499999</c:v>
                </c:pt>
                <c:pt idx="9672">
                  <c:v>-0.410295579503</c:v>
                </c:pt>
                <c:pt idx="9673">
                  <c:v>-0.407942729201</c:v>
                </c:pt>
                <c:pt idx="9674">
                  <c:v>-0.405589878899</c:v>
                </c:pt>
                <c:pt idx="9675">
                  <c:v>-0.403237028597</c:v>
                </c:pt>
                <c:pt idx="9676">
                  <c:v>-0.400884178295</c:v>
                </c:pt>
                <c:pt idx="9677">
                  <c:v>-0.39853132799399998</c:v>
                </c:pt>
                <c:pt idx="9678">
                  <c:v>-0.39617847769199999</c:v>
                </c:pt>
                <c:pt idx="9679">
                  <c:v>-0.39382562738999999</c:v>
                </c:pt>
                <c:pt idx="9680">
                  <c:v>-0.39147277708799999</c:v>
                </c:pt>
                <c:pt idx="9681">
                  <c:v>-0.38911992678599999</c:v>
                </c:pt>
                <c:pt idx="9682">
                  <c:v>-0.38676707648399999</c:v>
                </c:pt>
                <c:pt idx="9683">
                  <c:v>-0.384414226182</c:v>
                </c:pt>
                <c:pt idx="9684">
                  <c:v>-0.38207759326899998</c:v>
                </c:pt>
                <c:pt idx="9685">
                  <c:v>-0.37981425607899999</c:v>
                </c:pt>
                <c:pt idx="9686">
                  <c:v>-0.377550918889</c:v>
                </c:pt>
                <c:pt idx="9687">
                  <c:v>-0.37528758169900001</c:v>
                </c:pt>
                <c:pt idx="9688">
                  <c:v>-0.37302424450900001</c:v>
                </c:pt>
                <c:pt idx="9689">
                  <c:v>-0.37076090731900002</c:v>
                </c:pt>
                <c:pt idx="9690">
                  <c:v>-0.36849757012899997</c:v>
                </c:pt>
                <c:pt idx="9691">
                  <c:v>-0.36623423293899998</c:v>
                </c:pt>
                <c:pt idx="9692">
                  <c:v>-0.36397089574800001</c:v>
                </c:pt>
                <c:pt idx="9693">
                  <c:v>-0.36170755855800002</c:v>
                </c:pt>
                <c:pt idx="9694">
                  <c:v>-0.35944422136800003</c:v>
                </c:pt>
                <c:pt idx="9695">
                  <c:v>-0.35718088417799998</c:v>
                </c:pt>
                <c:pt idx="9696">
                  <c:v>-0.35491754698799999</c:v>
                </c:pt>
                <c:pt idx="9697">
                  <c:v>-0.352654209798</c:v>
                </c:pt>
                <c:pt idx="9698">
                  <c:v>-0.350390872608</c:v>
                </c:pt>
                <c:pt idx="9699">
                  <c:v>-0.34812753541800001</c:v>
                </c:pt>
                <c:pt idx="9700">
                  <c:v>-0.34586419822699999</c:v>
                </c:pt>
                <c:pt idx="9701">
                  <c:v>-0.34360086103699999</c:v>
                </c:pt>
                <c:pt idx="9702">
                  <c:v>-0.341337523847</c:v>
                </c:pt>
                <c:pt idx="9703">
                  <c:v>-0.33907418665700001</c:v>
                </c:pt>
                <c:pt idx="9704">
                  <c:v>-0.33681084946700002</c:v>
                </c:pt>
                <c:pt idx="9705">
                  <c:v>-0.33454751227700003</c:v>
                </c:pt>
                <c:pt idx="9706">
                  <c:v>-0.33228417508699998</c:v>
                </c:pt>
                <c:pt idx="9707">
                  <c:v>-0.33002083789699999</c:v>
                </c:pt>
                <c:pt idx="9708">
                  <c:v>-0.32781671368100002</c:v>
                </c:pt>
                <c:pt idx="9709">
                  <c:v>-0.325846692652</c:v>
                </c:pt>
                <c:pt idx="9710">
                  <c:v>-0.32387667162200001</c:v>
                </c:pt>
                <c:pt idx="9711">
                  <c:v>-0.321906650593</c:v>
                </c:pt>
                <c:pt idx="9712">
                  <c:v>-0.31993662956300001</c:v>
                </c:pt>
                <c:pt idx="9713">
                  <c:v>-0.31796660853399999</c:v>
                </c:pt>
                <c:pt idx="9714">
                  <c:v>-0.315996587504</c:v>
                </c:pt>
                <c:pt idx="9715">
                  <c:v>-0.31402656647499999</c:v>
                </c:pt>
                <c:pt idx="9716">
                  <c:v>-0.312056545445</c:v>
                </c:pt>
                <c:pt idx="9717">
                  <c:v>-0.31008652441599999</c:v>
                </c:pt>
                <c:pt idx="9718">
                  <c:v>-0.308116503386</c:v>
                </c:pt>
                <c:pt idx="9719">
                  <c:v>-0.30614648235699998</c:v>
                </c:pt>
                <c:pt idx="9720">
                  <c:v>-0.30417646132699999</c:v>
                </c:pt>
                <c:pt idx="9721">
                  <c:v>-0.30220644029799998</c:v>
                </c:pt>
                <c:pt idx="9722">
                  <c:v>-0.30023641926799999</c:v>
                </c:pt>
                <c:pt idx="9723">
                  <c:v>-0.29826639823899997</c:v>
                </c:pt>
                <c:pt idx="9724">
                  <c:v>-0.29629637721000002</c:v>
                </c:pt>
                <c:pt idx="9725">
                  <c:v>-0.29432635618000003</c:v>
                </c:pt>
                <c:pt idx="9726">
                  <c:v>-0.29235633515100001</c:v>
                </c:pt>
                <c:pt idx="9727">
                  <c:v>-0.29038631412100002</c:v>
                </c:pt>
                <c:pt idx="9728">
                  <c:v>-0.28841629309200001</c:v>
                </c:pt>
                <c:pt idx="9729">
                  <c:v>-0.28644627206200002</c:v>
                </c:pt>
                <c:pt idx="9730">
                  <c:v>-0.284476251033</c:v>
                </c:pt>
                <c:pt idx="9731">
                  <c:v>-0.28250623000300001</c:v>
                </c:pt>
                <c:pt idx="9732">
                  <c:v>-0.280536208974</c:v>
                </c:pt>
                <c:pt idx="9733">
                  <c:v>-0.27856618794400001</c:v>
                </c:pt>
                <c:pt idx="9734">
                  <c:v>-0.276596166915</c:v>
                </c:pt>
                <c:pt idx="9735">
                  <c:v>-0.27462063685100002</c:v>
                </c:pt>
                <c:pt idx="9736">
                  <c:v>-0.272644615807</c:v>
                </c:pt>
                <c:pt idx="9737">
                  <c:v>-0.27066859476299998</c:v>
                </c:pt>
                <c:pt idx="9738">
                  <c:v>-0.26869257371999999</c:v>
                </c:pt>
                <c:pt idx="9739">
                  <c:v>-0.26671655267599997</c:v>
                </c:pt>
                <c:pt idx="9740">
                  <c:v>-0.26474053163200001</c:v>
                </c:pt>
                <c:pt idx="9741">
                  <c:v>-0.26276451058900002</c:v>
                </c:pt>
                <c:pt idx="9742">
                  <c:v>-0.260788489545</c:v>
                </c:pt>
                <c:pt idx="9743">
                  <c:v>-0.25881246850099998</c:v>
                </c:pt>
                <c:pt idx="9744">
                  <c:v>-0.25683644745700002</c:v>
                </c:pt>
                <c:pt idx="9745">
                  <c:v>-0.25486042641399997</c:v>
                </c:pt>
                <c:pt idx="9746">
                  <c:v>-0.25288440537000001</c:v>
                </c:pt>
                <c:pt idx="9747">
                  <c:v>-0.25090838432599999</c:v>
                </c:pt>
                <c:pt idx="9748">
                  <c:v>-0.248932363283</c:v>
                </c:pt>
                <c:pt idx="9749">
                  <c:v>-0.24695634223900001</c:v>
                </c:pt>
                <c:pt idx="9750">
                  <c:v>-0.24498032119499999</c:v>
                </c:pt>
                <c:pt idx="9751">
                  <c:v>-0.243004300152</c:v>
                </c:pt>
                <c:pt idx="9752">
                  <c:v>-0.24102827910800001</c:v>
                </c:pt>
                <c:pt idx="9753">
                  <c:v>-0.23905225806399999</c:v>
                </c:pt>
                <c:pt idx="9754">
                  <c:v>-0.23707623702</c:v>
                </c:pt>
                <c:pt idx="9755">
                  <c:v>-0.23510021597700001</c:v>
                </c:pt>
                <c:pt idx="9756">
                  <c:v>-0.23312419493299999</c:v>
                </c:pt>
                <c:pt idx="9757">
                  <c:v>-0.231148173889</c:v>
                </c:pt>
                <c:pt idx="9758">
                  <c:v>-0.22919945759300001</c:v>
                </c:pt>
                <c:pt idx="9759">
                  <c:v>-0.227383663698</c:v>
                </c:pt>
                <c:pt idx="9760">
                  <c:v>-0.225567869803</c:v>
                </c:pt>
                <c:pt idx="9761">
                  <c:v>-0.223752075908</c:v>
                </c:pt>
                <c:pt idx="9762">
                  <c:v>-0.221936282013</c:v>
                </c:pt>
                <c:pt idx="9763">
                  <c:v>-0.220120488118</c:v>
                </c:pt>
                <c:pt idx="9764">
                  <c:v>-0.218304694223</c:v>
                </c:pt>
                <c:pt idx="9765">
                  <c:v>-0.216488900328</c:v>
                </c:pt>
                <c:pt idx="9766">
                  <c:v>-0.214673106433</c:v>
                </c:pt>
                <c:pt idx="9767">
                  <c:v>-0.212857312538</c:v>
                </c:pt>
                <c:pt idx="9768">
                  <c:v>-0.211041518643</c:v>
                </c:pt>
                <c:pt idx="9769">
                  <c:v>-0.209225724748</c:v>
                </c:pt>
                <c:pt idx="9770">
                  <c:v>-0.20740993085199999</c:v>
                </c:pt>
                <c:pt idx="9771">
                  <c:v>-0.20559413695699999</c:v>
                </c:pt>
                <c:pt idx="9772">
                  <c:v>-0.20377834306199999</c:v>
                </c:pt>
                <c:pt idx="9773">
                  <c:v>-0.20196254916699999</c:v>
                </c:pt>
                <c:pt idx="9774">
                  <c:v>-0.20014675527199999</c:v>
                </c:pt>
                <c:pt idx="9775">
                  <c:v>-0.19833096137699999</c:v>
                </c:pt>
                <c:pt idx="9776">
                  <c:v>-0.19651516748200001</c:v>
                </c:pt>
                <c:pt idx="9777">
                  <c:v>-0.19469937358700001</c:v>
                </c:pt>
                <c:pt idx="9778">
                  <c:v>-0.19288357969200001</c:v>
                </c:pt>
                <c:pt idx="9779">
                  <c:v>-0.19106778579700001</c:v>
                </c:pt>
                <c:pt idx="9780">
                  <c:v>-0.18925199190200001</c:v>
                </c:pt>
                <c:pt idx="9781">
                  <c:v>-0.187436198006</c:v>
                </c:pt>
                <c:pt idx="9782">
                  <c:v>-0.185620404111</c:v>
                </c:pt>
                <c:pt idx="9783">
                  <c:v>-0.183819526377</c:v>
                </c:pt>
                <c:pt idx="9784">
                  <c:v>-0.18208044152899999</c:v>
                </c:pt>
                <c:pt idx="9785">
                  <c:v>-0.18034135668199999</c:v>
                </c:pt>
                <c:pt idx="9786">
                  <c:v>-0.17860227183499999</c:v>
                </c:pt>
                <c:pt idx="9787">
                  <c:v>-0.17686318698699999</c:v>
                </c:pt>
                <c:pt idx="9788">
                  <c:v>-0.17512410213999999</c:v>
                </c:pt>
                <c:pt idx="9789">
                  <c:v>-0.17338501729299999</c:v>
                </c:pt>
                <c:pt idx="9790">
                  <c:v>-0.17164593244500001</c:v>
                </c:pt>
                <c:pt idx="9791">
                  <c:v>-0.16990684759800001</c:v>
                </c:pt>
                <c:pt idx="9792">
                  <c:v>-0.16816776275100001</c:v>
                </c:pt>
                <c:pt idx="9793">
                  <c:v>-0.16642867790300001</c:v>
                </c:pt>
                <c:pt idx="9794">
                  <c:v>-0.16468959305600001</c:v>
                </c:pt>
                <c:pt idx="9795">
                  <c:v>-0.16295050820900001</c:v>
                </c:pt>
                <c:pt idx="9796">
                  <c:v>-0.161211423361</c:v>
                </c:pt>
                <c:pt idx="9797">
                  <c:v>-0.159472338514</c:v>
                </c:pt>
                <c:pt idx="9798">
                  <c:v>-0.157733253667</c:v>
                </c:pt>
                <c:pt idx="9799">
                  <c:v>-0.155994168819</c:v>
                </c:pt>
                <c:pt idx="9800">
                  <c:v>-0.154255083972</c:v>
                </c:pt>
                <c:pt idx="9801">
                  <c:v>-0.152515999125</c:v>
                </c:pt>
                <c:pt idx="9802">
                  <c:v>-0.15077691427699999</c:v>
                </c:pt>
                <c:pt idx="9803">
                  <c:v>-0.14903782942999999</c:v>
                </c:pt>
                <c:pt idx="9804">
                  <c:v>-0.14729874458299999</c:v>
                </c:pt>
                <c:pt idx="9805">
                  <c:v>-0.14555965973500001</c:v>
                </c:pt>
                <c:pt idx="9806">
                  <c:v>-0.14382057488800001</c:v>
                </c:pt>
                <c:pt idx="9807">
                  <c:v>-0.14208149004100001</c:v>
                </c:pt>
                <c:pt idx="9808">
                  <c:v>-0.14034240519300001</c:v>
                </c:pt>
                <c:pt idx="9809">
                  <c:v>-0.13860332034600001</c:v>
                </c:pt>
                <c:pt idx="9810">
                  <c:v>-0.13701138957699999</c:v>
                </c:pt>
                <c:pt idx="9811">
                  <c:v>-0.13546060328100001</c:v>
                </c:pt>
                <c:pt idx="9812">
                  <c:v>-0.13390981698599999</c:v>
                </c:pt>
                <c:pt idx="9813">
                  <c:v>-0.13235903068999999</c:v>
                </c:pt>
                <c:pt idx="9814">
                  <c:v>-0.130808244395</c:v>
                </c:pt>
                <c:pt idx="9815">
                  <c:v>-0.12925745809899999</c:v>
                </c:pt>
                <c:pt idx="9816">
                  <c:v>-0.127706671804</c:v>
                </c:pt>
                <c:pt idx="9817">
                  <c:v>-0.126155885508</c:v>
                </c:pt>
                <c:pt idx="9818">
                  <c:v>-0.124605099213</c:v>
                </c:pt>
                <c:pt idx="9819">
                  <c:v>-0.123054312917</c:v>
                </c:pt>
                <c:pt idx="9820">
                  <c:v>-0.12150352662199999</c:v>
                </c:pt>
                <c:pt idx="9821">
                  <c:v>-0.11995274032600001</c:v>
                </c:pt>
                <c:pt idx="9822">
                  <c:v>-0.118401954031</c:v>
                </c:pt>
                <c:pt idx="9823">
                  <c:v>-0.116851167735</c:v>
                </c:pt>
                <c:pt idx="9824">
                  <c:v>-0.11530038144</c:v>
                </c:pt>
                <c:pt idx="9825">
                  <c:v>-0.113749595144</c:v>
                </c:pt>
                <c:pt idx="9826">
                  <c:v>-0.11219880884900001</c:v>
                </c:pt>
                <c:pt idx="9827">
                  <c:v>-0.11064802255300001</c:v>
                </c:pt>
                <c:pt idx="9828">
                  <c:v>-0.109097236258</c:v>
                </c:pt>
                <c:pt idx="9829">
                  <c:v>-0.107546449962</c:v>
                </c:pt>
                <c:pt idx="9830">
                  <c:v>-0.105995663667</c:v>
                </c:pt>
                <c:pt idx="9831">
                  <c:v>-0.10445301695</c:v>
                </c:pt>
                <c:pt idx="9832">
                  <c:v>-0.102929257717</c:v>
                </c:pt>
                <c:pt idx="9833">
                  <c:v>-0.101405498485</c:v>
                </c:pt>
                <c:pt idx="9834" formatCode="0.00E+00">
                  <c:v>-9.9881739251799995E-2</c:v>
                </c:pt>
                <c:pt idx="9835" formatCode="0.00E+00">
                  <c:v>-9.8357980019099997E-2</c:v>
                </c:pt>
                <c:pt idx="9836" formatCode="0.00E+00">
                  <c:v>-9.6834220786399999E-2</c:v>
                </c:pt>
                <c:pt idx="9837" formatCode="0.00E+00">
                  <c:v>-9.5310461553700002E-2</c:v>
                </c:pt>
                <c:pt idx="9838" formatCode="0.00E+00">
                  <c:v>-9.3786702321000004E-2</c:v>
                </c:pt>
                <c:pt idx="9839" formatCode="0.00E+00">
                  <c:v>-9.2262943088300006E-2</c:v>
                </c:pt>
                <c:pt idx="9840" formatCode="0.00E+00">
                  <c:v>-9.0739183855599995E-2</c:v>
                </c:pt>
                <c:pt idx="9841" formatCode="0.00E+00">
                  <c:v>-8.9215424622799994E-2</c:v>
                </c:pt>
                <c:pt idx="9842" formatCode="0.00E+00">
                  <c:v>-8.7691665390099996E-2</c:v>
                </c:pt>
                <c:pt idx="9843" formatCode="0.00E+00">
                  <c:v>-8.6167906157399998E-2</c:v>
                </c:pt>
                <c:pt idx="9844" formatCode="0.00E+00">
                  <c:v>-8.4644146924700001E-2</c:v>
                </c:pt>
                <c:pt idx="9845" formatCode="0.00E+00">
                  <c:v>-8.3120387692000003E-2</c:v>
                </c:pt>
                <c:pt idx="9846" formatCode="0.00E+00">
                  <c:v>-8.1596628459300005E-2</c:v>
                </c:pt>
                <c:pt idx="9847" formatCode="0.00E+00">
                  <c:v>-8.0072869226599994E-2</c:v>
                </c:pt>
                <c:pt idx="9848" formatCode="0.00E+00">
                  <c:v>-7.8549109993899996E-2</c:v>
                </c:pt>
                <c:pt idx="9849" formatCode="0.00E+00">
                  <c:v>-7.7025350761199998E-2</c:v>
                </c:pt>
                <c:pt idx="9850" formatCode="0.00E+00">
                  <c:v>-7.5501591528500001E-2</c:v>
                </c:pt>
                <c:pt idx="9851" formatCode="0.00E+00">
                  <c:v>-7.39778322957E-2</c:v>
                </c:pt>
                <c:pt idx="9852" formatCode="0.00E+00">
                  <c:v>-7.2454073063000002E-2</c:v>
                </c:pt>
                <c:pt idx="9853" formatCode="0.00E+00">
                  <c:v>-7.0930313830300004E-2</c:v>
                </c:pt>
                <c:pt idx="9854" formatCode="0.00E+00">
                  <c:v>-6.9406554597600006E-2</c:v>
                </c:pt>
                <c:pt idx="9855" formatCode="0.00E+00">
                  <c:v>-6.7882795364899995E-2</c:v>
                </c:pt>
                <c:pt idx="9856" formatCode="0.00E+00">
                  <c:v>-6.6359036132199997E-2</c:v>
                </c:pt>
                <c:pt idx="9857" formatCode="0.00E+00">
                  <c:v>-6.48352768995E-2</c:v>
                </c:pt>
                <c:pt idx="9858" formatCode="0.00E+00">
                  <c:v>-6.3311517666800002E-2</c:v>
                </c:pt>
                <c:pt idx="9859" formatCode="0.00E+00">
                  <c:v>-6.18678810659E-2</c:v>
                </c:pt>
                <c:pt idx="9860" formatCode="0.00E+00">
                  <c:v>-6.0489926728100003E-2</c:v>
                </c:pt>
                <c:pt idx="9861" formatCode="0.00E+00">
                  <c:v>-5.9111972390400003E-2</c:v>
                </c:pt>
                <c:pt idx="9862" formatCode="0.00E+00">
                  <c:v>-5.7734018052700002E-2</c:v>
                </c:pt>
                <c:pt idx="9863" formatCode="0.00E+00">
                  <c:v>-5.6356063715000002E-2</c:v>
                </c:pt>
                <c:pt idx="9864" formatCode="0.00E+00">
                  <c:v>-5.4978109377300001E-2</c:v>
                </c:pt>
                <c:pt idx="9865" formatCode="0.00E+00">
                  <c:v>-5.3600155039499997E-2</c:v>
                </c:pt>
                <c:pt idx="9866" formatCode="0.00E+00">
                  <c:v>-5.2222200701800003E-2</c:v>
                </c:pt>
                <c:pt idx="9867" formatCode="0.00E+00">
                  <c:v>-5.0844246364100003E-2</c:v>
                </c:pt>
                <c:pt idx="9868" formatCode="0.00E+00">
                  <c:v>-4.9466292026400002E-2</c:v>
                </c:pt>
                <c:pt idx="9869" formatCode="0.00E+00">
                  <c:v>-4.8088337688700002E-2</c:v>
                </c:pt>
                <c:pt idx="9870" formatCode="0.00E+00">
                  <c:v>-4.6710383350899998E-2</c:v>
                </c:pt>
                <c:pt idx="9871" formatCode="0.00E+00">
                  <c:v>-4.5332429013199997E-2</c:v>
                </c:pt>
                <c:pt idx="9872" formatCode="0.00E+00">
                  <c:v>-4.3954474675499997E-2</c:v>
                </c:pt>
                <c:pt idx="9873" formatCode="0.00E+00">
                  <c:v>-4.2576520337800003E-2</c:v>
                </c:pt>
                <c:pt idx="9874" formatCode="0.00E+00">
                  <c:v>-4.1198565999999999E-2</c:v>
                </c:pt>
                <c:pt idx="9875" formatCode="0.00E+00">
                  <c:v>-3.9820611662299998E-2</c:v>
                </c:pt>
                <c:pt idx="9876" formatCode="0.00E+00">
                  <c:v>-3.8442657324599998E-2</c:v>
                </c:pt>
                <c:pt idx="9877" formatCode="0.00E+00">
                  <c:v>-3.7064702986899997E-2</c:v>
                </c:pt>
                <c:pt idx="9878" formatCode="0.00E+00">
                  <c:v>-3.5686748649199997E-2</c:v>
                </c:pt>
                <c:pt idx="9879" formatCode="0.00E+00">
                  <c:v>-3.4312786620700003E-2</c:v>
                </c:pt>
                <c:pt idx="9880" formatCode="0.00E+00">
                  <c:v>-3.2984753078200001E-2</c:v>
                </c:pt>
                <c:pt idx="9881" formatCode="0.00E+00">
                  <c:v>-3.1656719535800001E-2</c:v>
                </c:pt>
                <c:pt idx="9882" formatCode="0.00E+00">
                  <c:v>-3.0328685993299999E-2</c:v>
                </c:pt>
                <c:pt idx="9883" formatCode="0.00E+00">
                  <c:v>-2.90006524508E-2</c:v>
                </c:pt>
                <c:pt idx="9884" formatCode="0.00E+00">
                  <c:v>-2.7672618908400001E-2</c:v>
                </c:pt>
                <c:pt idx="9885" formatCode="0.00E+00">
                  <c:v>-2.6344585365900001E-2</c:v>
                </c:pt>
                <c:pt idx="9886" formatCode="0.00E+00">
                  <c:v>-2.5016551823499999E-2</c:v>
                </c:pt>
                <c:pt idx="9887" formatCode="0.00E+00">
                  <c:v>-2.3688518281E-2</c:v>
                </c:pt>
                <c:pt idx="9888" formatCode="0.00E+00">
                  <c:v>-2.2360484738500001E-2</c:v>
                </c:pt>
                <c:pt idx="9889" formatCode="0.00E+00">
                  <c:v>-2.1032451196100001E-2</c:v>
                </c:pt>
                <c:pt idx="9890" formatCode="0.00E+00">
                  <c:v>-1.9704417653599999E-2</c:v>
                </c:pt>
                <c:pt idx="9891" formatCode="0.00E+00">
                  <c:v>-1.83763841112E-2</c:v>
                </c:pt>
                <c:pt idx="9892" formatCode="0.00E+00">
                  <c:v>-1.7048350568700001E-2</c:v>
                </c:pt>
                <c:pt idx="9893" formatCode="0.00E+00">
                  <c:v>-1.5720317026200002E-2</c:v>
                </c:pt>
                <c:pt idx="9894" formatCode="0.00E+00">
                  <c:v>-1.4392283483800001E-2</c:v>
                </c:pt>
                <c:pt idx="9895" formatCode="0.00E+00">
                  <c:v>-1.30642499413E-2</c:v>
                </c:pt>
                <c:pt idx="9896" formatCode="0.00E+00">
                  <c:v>-1.1736216398800001E-2</c:v>
                </c:pt>
                <c:pt idx="9897" formatCode="0.00E+00">
                  <c:v>-1.04081828564E-2</c:v>
                </c:pt>
                <c:pt idx="9898" formatCode="0.00E+00">
                  <c:v>-9.0801493139200003E-3</c:v>
                </c:pt>
                <c:pt idx="9899" formatCode="0.00E+00">
                  <c:v>-7.7521157714599996E-3</c:v>
                </c:pt>
                <c:pt idx="9900" formatCode="0.00E+00">
                  <c:v>-6.4240822289999997E-3</c:v>
                </c:pt>
                <c:pt idx="9901" formatCode="0.00E+00">
                  <c:v>-5.0960486865399999E-3</c:v>
                </c:pt>
                <c:pt idx="9902" formatCode="0.00E+00">
                  <c:v>-3.7680151440699998E-3</c:v>
                </c:pt>
                <c:pt idx="9903" formatCode="0.00E+00">
                  <c:v>-2.43998160161E-3</c:v>
                </c:pt>
                <c:pt idx="9904" formatCode="0.00E+00">
                  <c:v>-1.11194805915E-3</c:v>
                </c:pt>
                <c:pt idx="9905" formatCode="0.00E+00">
                  <c:v>2.16085483311E-4</c:v>
                </c:pt>
                <c:pt idx="9906" formatCode="0.00E+00">
                  <c:v>1.5441190257699999E-3</c:v>
                </c:pt>
                <c:pt idx="9907" formatCode="0.00E+00">
                  <c:v>2.8721525682300002E-3</c:v>
                </c:pt>
                <c:pt idx="9908" formatCode="0.00E+00">
                  <c:v>4.1464562528400004E-3</c:v>
                </c:pt>
                <c:pt idx="9909" formatCode="0.00E+00">
                  <c:v>5.3865077000100001E-3</c:v>
                </c:pt>
                <c:pt idx="9910" formatCode="0.00E+00">
                  <c:v>6.6265591471699999E-3</c:v>
                </c:pt>
                <c:pt idx="9911" formatCode="0.00E+00">
                  <c:v>7.8666105943400004E-3</c:v>
                </c:pt>
                <c:pt idx="9912" formatCode="0.00E+00">
                  <c:v>9.10666204151E-3</c:v>
                </c:pt>
                <c:pt idx="9913" formatCode="0.00E+00">
                  <c:v>1.0346713488699999E-2</c:v>
                </c:pt>
                <c:pt idx="9914" formatCode="0.00E+00">
                  <c:v>1.1586764935799999E-2</c:v>
                </c:pt>
                <c:pt idx="9915" formatCode="0.00E+00">
                  <c:v>1.2826816382999999E-2</c:v>
                </c:pt>
                <c:pt idx="9916" formatCode="0.00E+00">
                  <c:v>1.4066867830199999E-2</c:v>
                </c:pt>
                <c:pt idx="9917" formatCode="0.00E+00">
                  <c:v>1.5306919277299999E-2</c:v>
                </c:pt>
                <c:pt idx="9918" formatCode="0.00E+00">
                  <c:v>1.6546970724499999E-2</c:v>
                </c:pt>
                <c:pt idx="9919" formatCode="0.00E+00">
                  <c:v>1.7787022171700001E-2</c:v>
                </c:pt>
                <c:pt idx="9920" formatCode="0.00E+00">
                  <c:v>1.9027073618799999E-2</c:v>
                </c:pt>
                <c:pt idx="9921" formatCode="0.00E+00">
                  <c:v>2.0267125066000001E-2</c:v>
                </c:pt>
                <c:pt idx="9922" formatCode="0.00E+00">
                  <c:v>2.1507176513199999E-2</c:v>
                </c:pt>
                <c:pt idx="9923" formatCode="0.00E+00">
                  <c:v>2.2747227960400001E-2</c:v>
                </c:pt>
                <c:pt idx="9924" formatCode="0.00E+00">
                  <c:v>2.3987279407499999E-2</c:v>
                </c:pt>
                <c:pt idx="9925" formatCode="0.00E+00">
                  <c:v>2.5227330854700001E-2</c:v>
                </c:pt>
                <c:pt idx="9926" formatCode="0.00E+00">
                  <c:v>2.6467382301899999E-2</c:v>
                </c:pt>
                <c:pt idx="9927" formatCode="0.00E+00">
                  <c:v>2.7707433749000001E-2</c:v>
                </c:pt>
                <c:pt idx="9928" formatCode="0.00E+00">
                  <c:v>2.8947485196199999E-2</c:v>
                </c:pt>
                <c:pt idx="9929" formatCode="0.00E+00">
                  <c:v>3.0187536643400001E-2</c:v>
                </c:pt>
                <c:pt idx="9930" formatCode="0.00E+00">
                  <c:v>3.1427571777299997E-2</c:v>
                </c:pt>
                <c:pt idx="9931" formatCode="0.00E+00">
                  <c:v>3.2647198689599997E-2</c:v>
                </c:pt>
                <c:pt idx="9932" formatCode="0.00E+00">
                  <c:v>3.3866825601899998E-2</c:v>
                </c:pt>
                <c:pt idx="9933" formatCode="0.00E+00">
                  <c:v>3.5086452514199999E-2</c:v>
                </c:pt>
                <c:pt idx="9934" formatCode="0.00E+00">
                  <c:v>3.6306079426399997E-2</c:v>
                </c:pt>
                <c:pt idx="9935" formatCode="0.00E+00">
                  <c:v>3.7525706338699998E-2</c:v>
                </c:pt>
                <c:pt idx="9936" formatCode="0.00E+00">
                  <c:v>3.8745333250999998E-2</c:v>
                </c:pt>
                <c:pt idx="9937" formatCode="0.00E+00">
                  <c:v>3.9964960163299999E-2</c:v>
                </c:pt>
                <c:pt idx="9938" formatCode="0.00E+00">
                  <c:v>4.11845870756E-2</c:v>
                </c:pt>
                <c:pt idx="9939" formatCode="0.00E+00">
                  <c:v>4.2404213987900001E-2</c:v>
                </c:pt>
                <c:pt idx="9940" formatCode="0.00E+00">
                  <c:v>4.3623840900200002E-2</c:v>
                </c:pt>
                <c:pt idx="9941" formatCode="0.00E+00">
                  <c:v>4.4843467812500003E-2</c:v>
                </c:pt>
                <c:pt idx="9942" formatCode="0.00E+00">
                  <c:v>4.6063094724799997E-2</c:v>
                </c:pt>
                <c:pt idx="9943" formatCode="0.00E+00">
                  <c:v>4.7282721637000001E-2</c:v>
                </c:pt>
                <c:pt idx="9944" formatCode="0.00E+00">
                  <c:v>4.8502348549300002E-2</c:v>
                </c:pt>
                <c:pt idx="9945" formatCode="0.00E+00">
                  <c:v>4.9721975461600003E-2</c:v>
                </c:pt>
                <c:pt idx="9946" formatCode="0.00E+00">
                  <c:v>5.0941602373899997E-2</c:v>
                </c:pt>
                <c:pt idx="9947" formatCode="0.00E+00">
                  <c:v>5.2161229286199998E-2</c:v>
                </c:pt>
                <c:pt idx="9948" formatCode="0.00E+00">
                  <c:v>5.3380856198499999E-2</c:v>
                </c:pt>
                <c:pt idx="9949" formatCode="0.00E+00">
                  <c:v>5.4600483110799999E-2</c:v>
                </c:pt>
                <c:pt idx="9950" formatCode="0.00E+00">
                  <c:v>5.58201100231E-2</c:v>
                </c:pt>
                <c:pt idx="9951" formatCode="0.00E+00">
                  <c:v>5.7039736935400001E-2</c:v>
                </c:pt>
                <c:pt idx="9952" formatCode="0.00E+00">
                  <c:v>5.8259363847700002E-2</c:v>
                </c:pt>
                <c:pt idx="9953" formatCode="0.00E+00">
                  <c:v>5.94789907599E-2</c:v>
                </c:pt>
                <c:pt idx="9954" formatCode="0.00E+00">
                  <c:v>6.06986176722E-2</c:v>
                </c:pt>
                <c:pt idx="9955" formatCode="0.00E+00">
                  <c:v>6.1847587335000002E-2</c:v>
                </c:pt>
                <c:pt idx="9956" formatCode="0.00E+00">
                  <c:v>6.2917934617199994E-2</c:v>
                </c:pt>
                <c:pt idx="9957" formatCode="0.00E+00">
                  <c:v>6.3988281899300004E-2</c:v>
                </c:pt>
                <c:pt idx="9958" formatCode="0.00E+00">
                  <c:v>6.5058629181500002E-2</c:v>
                </c:pt>
                <c:pt idx="9959" formatCode="0.00E+00">
                  <c:v>6.6128976463700001E-2</c:v>
                </c:pt>
                <c:pt idx="9960" formatCode="0.00E+00">
                  <c:v>6.71993237459E-2</c:v>
                </c:pt>
                <c:pt idx="9961" formatCode="0.00E+00">
                  <c:v>6.8269671028099999E-2</c:v>
                </c:pt>
                <c:pt idx="9962" formatCode="0.00E+00">
                  <c:v>6.9340018310199994E-2</c:v>
                </c:pt>
                <c:pt idx="9963" formatCode="0.00E+00">
                  <c:v>7.0410365592400007E-2</c:v>
                </c:pt>
                <c:pt idx="9964" formatCode="0.00E+00">
                  <c:v>7.1480712874600005E-2</c:v>
                </c:pt>
                <c:pt idx="9965" formatCode="0.00E+00">
                  <c:v>7.2551060156800004E-2</c:v>
                </c:pt>
                <c:pt idx="9966" formatCode="0.00E+00">
                  <c:v>7.3621407438899999E-2</c:v>
                </c:pt>
                <c:pt idx="9967" formatCode="0.00E+00">
                  <c:v>7.4691754721099998E-2</c:v>
                </c:pt>
                <c:pt idx="9968" formatCode="0.00E+00">
                  <c:v>7.5762102003299997E-2</c:v>
                </c:pt>
                <c:pt idx="9969" formatCode="0.00E+00">
                  <c:v>7.6832449285499996E-2</c:v>
                </c:pt>
                <c:pt idx="9970" formatCode="0.00E+00">
                  <c:v>7.7902796567600005E-2</c:v>
                </c:pt>
                <c:pt idx="9971" formatCode="0.00E+00">
                  <c:v>7.8973143849800004E-2</c:v>
                </c:pt>
                <c:pt idx="9972" formatCode="0.00E+00">
                  <c:v>8.0043491132000003E-2</c:v>
                </c:pt>
                <c:pt idx="9973" formatCode="0.00E+00">
                  <c:v>8.1113838414200001E-2</c:v>
                </c:pt>
                <c:pt idx="9974" formatCode="0.00E+00">
                  <c:v>8.21841856964E-2</c:v>
                </c:pt>
                <c:pt idx="9975" formatCode="0.00E+00">
                  <c:v>8.3254532978499995E-2</c:v>
                </c:pt>
                <c:pt idx="9976" formatCode="0.00E+00">
                  <c:v>8.4324880260699994E-2</c:v>
                </c:pt>
                <c:pt idx="9977" formatCode="0.00E+00">
                  <c:v>8.5395227542900007E-2</c:v>
                </c:pt>
                <c:pt idx="9978" formatCode="0.00E+00">
                  <c:v>8.6465574825100006E-2</c:v>
                </c:pt>
                <c:pt idx="9979" formatCode="0.00E+00">
                  <c:v>8.7535922107200001E-2</c:v>
                </c:pt>
                <c:pt idx="9980" formatCode="0.00E+00">
                  <c:v>8.86062693894E-2</c:v>
                </c:pt>
                <c:pt idx="9981" formatCode="0.00E+00">
                  <c:v>8.9676616671599998E-2</c:v>
                </c:pt>
                <c:pt idx="9982" formatCode="0.00E+00">
                  <c:v>9.07511085695E-2</c:v>
                </c:pt>
                <c:pt idx="9983" formatCode="0.00E+00">
                  <c:v>9.1842215228100002E-2</c:v>
                </c:pt>
                <c:pt idx="9984" formatCode="0.00E+00">
                  <c:v>9.2933321886700004E-2</c:v>
                </c:pt>
                <c:pt idx="9985" formatCode="0.00E+00">
                  <c:v>9.4024428545399996E-2</c:v>
                </c:pt>
                <c:pt idx="9986" formatCode="0.00E+00">
                  <c:v>9.5115535203999999E-2</c:v>
                </c:pt>
                <c:pt idx="9987" formatCode="0.00E+00">
                  <c:v>9.6206641862700004E-2</c:v>
                </c:pt>
                <c:pt idx="9988" formatCode="0.00E+00">
                  <c:v>9.7297748521300007E-2</c:v>
                </c:pt>
                <c:pt idx="9989" formatCode="0.00E+00">
                  <c:v>9.8388855179899995E-2</c:v>
                </c:pt>
                <c:pt idx="9990" formatCode="0.00E+00">
                  <c:v>9.9479961838600001E-2</c:v>
                </c:pt>
                <c:pt idx="9991">
                  <c:v>0.100571068497</c:v>
                </c:pt>
                <c:pt idx="9992">
                  <c:v>0.101662175156</c:v>
                </c:pt>
                <c:pt idx="9993">
                  <c:v>0.10275328181399999</c:v>
                </c:pt>
                <c:pt idx="9994">
                  <c:v>0.103844388473</c:v>
                </c:pt>
                <c:pt idx="9995">
                  <c:v>0.104935495132</c:v>
                </c:pt>
                <c:pt idx="9996">
                  <c:v>0.10602660178999999</c:v>
                </c:pt>
                <c:pt idx="9997">
                  <c:v>0.107117708449</c:v>
                </c:pt>
                <c:pt idx="9998">
                  <c:v>0.108208815108</c:v>
                </c:pt>
                <c:pt idx="9999">
                  <c:v>0.10929992176599999</c:v>
                </c:pt>
                <c:pt idx="10000">
                  <c:v>0.110391028425</c:v>
                </c:pt>
              </c:numCache>
            </c:numRef>
          </c:yVal>
          <c:smooth val="1"/>
        </c:ser>
        <c:ser>
          <c:idx val="1"/>
          <c:order val="1"/>
          <c:tx>
            <c:v>Kyoto</c:v>
          </c:tx>
          <c:spPr>
            <a:ln>
              <a:solidFill>
                <a:srgbClr val="FF0000"/>
              </a:solidFill>
            </a:ln>
          </c:spPr>
          <c:marker>
            <c:symbol val="none"/>
          </c:marker>
          <c:xVal>
            <c:numRef>
              <c:f>'[1]Full_long_Kyoto_orbit_fs_drift-'!$I$2:$I$5001</c:f>
              <c:numCache>
                <c:formatCode>General</c:formatCode>
                <c:ptCount val="5000"/>
                <c:pt idx="0">
                  <c:v>140</c:v>
                </c:pt>
                <c:pt idx="1">
                  <c:v>139.97200000000001</c:v>
                </c:pt>
                <c:pt idx="2">
                  <c:v>139.94399999999999</c:v>
                </c:pt>
                <c:pt idx="3">
                  <c:v>139.916</c:v>
                </c:pt>
                <c:pt idx="4">
                  <c:v>139.88800000000001</c:v>
                </c:pt>
                <c:pt idx="5">
                  <c:v>139.86000000000001</c:v>
                </c:pt>
                <c:pt idx="6">
                  <c:v>139.83199999999999</c:v>
                </c:pt>
                <c:pt idx="7">
                  <c:v>139.804</c:v>
                </c:pt>
                <c:pt idx="8">
                  <c:v>139.77600000000001</c:v>
                </c:pt>
                <c:pt idx="9">
                  <c:v>139.74799999999999</c:v>
                </c:pt>
                <c:pt idx="10">
                  <c:v>139.72</c:v>
                </c:pt>
                <c:pt idx="11">
                  <c:v>139.69200000000001</c:v>
                </c:pt>
                <c:pt idx="12">
                  <c:v>139.66399999999999</c:v>
                </c:pt>
                <c:pt idx="13">
                  <c:v>139.636</c:v>
                </c:pt>
                <c:pt idx="14">
                  <c:v>139.608</c:v>
                </c:pt>
                <c:pt idx="15">
                  <c:v>139.58000000000001</c:v>
                </c:pt>
                <c:pt idx="16">
                  <c:v>139.55199999999999</c:v>
                </c:pt>
                <c:pt idx="17">
                  <c:v>139.524</c:v>
                </c:pt>
                <c:pt idx="18">
                  <c:v>139.49600000000001</c:v>
                </c:pt>
                <c:pt idx="19">
                  <c:v>139.46799999999999</c:v>
                </c:pt>
                <c:pt idx="20">
                  <c:v>139.44</c:v>
                </c:pt>
                <c:pt idx="21">
                  <c:v>139.41200000000001</c:v>
                </c:pt>
                <c:pt idx="22">
                  <c:v>139.38399999999999</c:v>
                </c:pt>
                <c:pt idx="23">
                  <c:v>139.35599999999999</c:v>
                </c:pt>
                <c:pt idx="24">
                  <c:v>139.328</c:v>
                </c:pt>
                <c:pt idx="25">
                  <c:v>139.30000000000001</c:v>
                </c:pt>
                <c:pt idx="26">
                  <c:v>139.27199999999999</c:v>
                </c:pt>
                <c:pt idx="27">
                  <c:v>139.244</c:v>
                </c:pt>
                <c:pt idx="28">
                  <c:v>139.21600000000001</c:v>
                </c:pt>
                <c:pt idx="29">
                  <c:v>139.18799999999999</c:v>
                </c:pt>
                <c:pt idx="30">
                  <c:v>139.16</c:v>
                </c:pt>
                <c:pt idx="31">
                  <c:v>139.13200000000001</c:v>
                </c:pt>
                <c:pt idx="32">
                  <c:v>139.10400000000001</c:v>
                </c:pt>
                <c:pt idx="33">
                  <c:v>139.07599999999999</c:v>
                </c:pt>
                <c:pt idx="34">
                  <c:v>139.048</c:v>
                </c:pt>
                <c:pt idx="35">
                  <c:v>139.02000000000001</c:v>
                </c:pt>
                <c:pt idx="36">
                  <c:v>138.99199999999999</c:v>
                </c:pt>
                <c:pt idx="37">
                  <c:v>138.964</c:v>
                </c:pt>
                <c:pt idx="38">
                  <c:v>138.93600000000001</c:v>
                </c:pt>
                <c:pt idx="39">
                  <c:v>138.90799999999999</c:v>
                </c:pt>
                <c:pt idx="40">
                  <c:v>138.88</c:v>
                </c:pt>
                <c:pt idx="41">
                  <c:v>138.852</c:v>
                </c:pt>
                <c:pt idx="42">
                  <c:v>138.82400000000001</c:v>
                </c:pt>
                <c:pt idx="43">
                  <c:v>138.79599999999999</c:v>
                </c:pt>
                <c:pt idx="44">
                  <c:v>138.768</c:v>
                </c:pt>
                <c:pt idx="45">
                  <c:v>138.74</c:v>
                </c:pt>
                <c:pt idx="46">
                  <c:v>138.71199999999999</c:v>
                </c:pt>
                <c:pt idx="47">
                  <c:v>138.684</c:v>
                </c:pt>
                <c:pt idx="48">
                  <c:v>138.65600000000001</c:v>
                </c:pt>
                <c:pt idx="49">
                  <c:v>138.62799999999999</c:v>
                </c:pt>
                <c:pt idx="50">
                  <c:v>138.6</c:v>
                </c:pt>
                <c:pt idx="51">
                  <c:v>138.572</c:v>
                </c:pt>
                <c:pt idx="52">
                  <c:v>138.54400000000001</c:v>
                </c:pt>
                <c:pt idx="53">
                  <c:v>138.51599999999999</c:v>
                </c:pt>
                <c:pt idx="54">
                  <c:v>138.488</c:v>
                </c:pt>
                <c:pt idx="55">
                  <c:v>138.46</c:v>
                </c:pt>
                <c:pt idx="56">
                  <c:v>138.43199999999999</c:v>
                </c:pt>
                <c:pt idx="57">
                  <c:v>138.404</c:v>
                </c:pt>
                <c:pt idx="58">
                  <c:v>138.376</c:v>
                </c:pt>
                <c:pt idx="59">
                  <c:v>138.34800000000001</c:v>
                </c:pt>
                <c:pt idx="60">
                  <c:v>138.32</c:v>
                </c:pt>
                <c:pt idx="61">
                  <c:v>138.292</c:v>
                </c:pt>
                <c:pt idx="62">
                  <c:v>138.26400000000001</c:v>
                </c:pt>
                <c:pt idx="63">
                  <c:v>138.23599999999999</c:v>
                </c:pt>
                <c:pt idx="64">
                  <c:v>138.208</c:v>
                </c:pt>
                <c:pt idx="65">
                  <c:v>138.18</c:v>
                </c:pt>
                <c:pt idx="66">
                  <c:v>138.15199999999999</c:v>
                </c:pt>
                <c:pt idx="67">
                  <c:v>138.124</c:v>
                </c:pt>
                <c:pt idx="68">
                  <c:v>138.096</c:v>
                </c:pt>
                <c:pt idx="69">
                  <c:v>138.06800000000001</c:v>
                </c:pt>
                <c:pt idx="70">
                  <c:v>138.04</c:v>
                </c:pt>
                <c:pt idx="71">
                  <c:v>138.012</c:v>
                </c:pt>
                <c:pt idx="72">
                  <c:v>137.98400000000001</c:v>
                </c:pt>
                <c:pt idx="73">
                  <c:v>137.95599999999999</c:v>
                </c:pt>
                <c:pt idx="74">
                  <c:v>137.928</c:v>
                </c:pt>
                <c:pt idx="75">
                  <c:v>137.9</c:v>
                </c:pt>
                <c:pt idx="76">
                  <c:v>137.87200000000001</c:v>
                </c:pt>
                <c:pt idx="77">
                  <c:v>137.84399999999999</c:v>
                </c:pt>
                <c:pt idx="78">
                  <c:v>137.816</c:v>
                </c:pt>
                <c:pt idx="79">
                  <c:v>137.78800000000001</c:v>
                </c:pt>
                <c:pt idx="80">
                  <c:v>137.76</c:v>
                </c:pt>
                <c:pt idx="81">
                  <c:v>137.732</c:v>
                </c:pt>
                <c:pt idx="82">
                  <c:v>137.70400000000001</c:v>
                </c:pt>
                <c:pt idx="83">
                  <c:v>137.67599999999999</c:v>
                </c:pt>
                <c:pt idx="84">
                  <c:v>137.648</c:v>
                </c:pt>
                <c:pt idx="85">
                  <c:v>137.62</c:v>
                </c:pt>
                <c:pt idx="86">
                  <c:v>137.59200000000001</c:v>
                </c:pt>
                <c:pt idx="87">
                  <c:v>137.56399999999999</c:v>
                </c:pt>
                <c:pt idx="88">
                  <c:v>137.536</c:v>
                </c:pt>
                <c:pt idx="89">
                  <c:v>137.50800000000001</c:v>
                </c:pt>
                <c:pt idx="90">
                  <c:v>137.47999999999999</c:v>
                </c:pt>
                <c:pt idx="91">
                  <c:v>137.452</c:v>
                </c:pt>
                <c:pt idx="92">
                  <c:v>137.42400000000001</c:v>
                </c:pt>
                <c:pt idx="93">
                  <c:v>137.39599999999999</c:v>
                </c:pt>
                <c:pt idx="94">
                  <c:v>137.36799999999999</c:v>
                </c:pt>
                <c:pt idx="95">
                  <c:v>137.34</c:v>
                </c:pt>
                <c:pt idx="96">
                  <c:v>137.31200000000001</c:v>
                </c:pt>
                <c:pt idx="97">
                  <c:v>137.28399999999999</c:v>
                </c:pt>
                <c:pt idx="98">
                  <c:v>137.256</c:v>
                </c:pt>
                <c:pt idx="99">
                  <c:v>137.22800000000001</c:v>
                </c:pt>
                <c:pt idx="100">
                  <c:v>137.19999999999999</c:v>
                </c:pt>
                <c:pt idx="101">
                  <c:v>137.172</c:v>
                </c:pt>
                <c:pt idx="102">
                  <c:v>137.14400000000001</c:v>
                </c:pt>
                <c:pt idx="103">
                  <c:v>137.11600000000001</c:v>
                </c:pt>
                <c:pt idx="104">
                  <c:v>137.08799999999999</c:v>
                </c:pt>
                <c:pt idx="105">
                  <c:v>137.06</c:v>
                </c:pt>
                <c:pt idx="106">
                  <c:v>137.03200000000001</c:v>
                </c:pt>
                <c:pt idx="107">
                  <c:v>137.00399999999999</c:v>
                </c:pt>
                <c:pt idx="108">
                  <c:v>136.976</c:v>
                </c:pt>
                <c:pt idx="109">
                  <c:v>136.94800000000001</c:v>
                </c:pt>
                <c:pt idx="110">
                  <c:v>136.91999999999999</c:v>
                </c:pt>
                <c:pt idx="111">
                  <c:v>136.892</c:v>
                </c:pt>
                <c:pt idx="112">
                  <c:v>136.864</c:v>
                </c:pt>
                <c:pt idx="113">
                  <c:v>136.83600000000001</c:v>
                </c:pt>
                <c:pt idx="114">
                  <c:v>136.80799999999999</c:v>
                </c:pt>
                <c:pt idx="115">
                  <c:v>136.78</c:v>
                </c:pt>
                <c:pt idx="116">
                  <c:v>136.75200000000001</c:v>
                </c:pt>
                <c:pt idx="117">
                  <c:v>136.72399999999999</c:v>
                </c:pt>
                <c:pt idx="118">
                  <c:v>136.696</c:v>
                </c:pt>
                <c:pt idx="119">
                  <c:v>136.66800000000001</c:v>
                </c:pt>
                <c:pt idx="120">
                  <c:v>136.63999999999999</c:v>
                </c:pt>
                <c:pt idx="121">
                  <c:v>136.61199999999999</c:v>
                </c:pt>
                <c:pt idx="122">
                  <c:v>136.584</c:v>
                </c:pt>
                <c:pt idx="123">
                  <c:v>136.55600000000001</c:v>
                </c:pt>
                <c:pt idx="124">
                  <c:v>136.52799999999999</c:v>
                </c:pt>
                <c:pt idx="125">
                  <c:v>136.5</c:v>
                </c:pt>
                <c:pt idx="126">
                  <c:v>136.47200000000001</c:v>
                </c:pt>
                <c:pt idx="127">
                  <c:v>136.44399999999999</c:v>
                </c:pt>
                <c:pt idx="128">
                  <c:v>136.416</c:v>
                </c:pt>
                <c:pt idx="129">
                  <c:v>136.38800000000001</c:v>
                </c:pt>
                <c:pt idx="130">
                  <c:v>136.36000000000001</c:v>
                </c:pt>
                <c:pt idx="131">
                  <c:v>136.33199999999999</c:v>
                </c:pt>
                <c:pt idx="132">
                  <c:v>136.304</c:v>
                </c:pt>
                <c:pt idx="133">
                  <c:v>136.27600000000001</c:v>
                </c:pt>
                <c:pt idx="134">
                  <c:v>136.24799999999999</c:v>
                </c:pt>
                <c:pt idx="135">
                  <c:v>136.22</c:v>
                </c:pt>
                <c:pt idx="136">
                  <c:v>136.19200000000001</c:v>
                </c:pt>
                <c:pt idx="137">
                  <c:v>136.16399999999999</c:v>
                </c:pt>
                <c:pt idx="138">
                  <c:v>136.136</c:v>
                </c:pt>
                <c:pt idx="139">
                  <c:v>136.108</c:v>
                </c:pt>
                <c:pt idx="140">
                  <c:v>136.08000000000001</c:v>
                </c:pt>
                <c:pt idx="141">
                  <c:v>136.05199999999999</c:v>
                </c:pt>
                <c:pt idx="142">
                  <c:v>136.024</c:v>
                </c:pt>
                <c:pt idx="143">
                  <c:v>135.99600000000001</c:v>
                </c:pt>
                <c:pt idx="144">
                  <c:v>135.96799999999999</c:v>
                </c:pt>
                <c:pt idx="145">
                  <c:v>135.94</c:v>
                </c:pt>
                <c:pt idx="146">
                  <c:v>135.91200000000001</c:v>
                </c:pt>
                <c:pt idx="147">
                  <c:v>135.88399999999999</c:v>
                </c:pt>
                <c:pt idx="148">
                  <c:v>135.85599999999999</c:v>
                </c:pt>
                <c:pt idx="149">
                  <c:v>135.828</c:v>
                </c:pt>
                <c:pt idx="150">
                  <c:v>135.80000000000001</c:v>
                </c:pt>
                <c:pt idx="151">
                  <c:v>135.77199999999999</c:v>
                </c:pt>
                <c:pt idx="152">
                  <c:v>135.744</c:v>
                </c:pt>
                <c:pt idx="153">
                  <c:v>135.71600000000001</c:v>
                </c:pt>
                <c:pt idx="154">
                  <c:v>135.68799999999999</c:v>
                </c:pt>
                <c:pt idx="155">
                  <c:v>135.66</c:v>
                </c:pt>
                <c:pt idx="156">
                  <c:v>135.63200000000001</c:v>
                </c:pt>
                <c:pt idx="157">
                  <c:v>135.60400000000001</c:v>
                </c:pt>
                <c:pt idx="158">
                  <c:v>135.57599999999999</c:v>
                </c:pt>
                <c:pt idx="159">
                  <c:v>135.548</c:v>
                </c:pt>
                <c:pt idx="160">
                  <c:v>135.52000000000001</c:v>
                </c:pt>
                <c:pt idx="161">
                  <c:v>135.49199999999999</c:v>
                </c:pt>
                <c:pt idx="162">
                  <c:v>135.464</c:v>
                </c:pt>
                <c:pt idx="163">
                  <c:v>135.43600000000001</c:v>
                </c:pt>
                <c:pt idx="164">
                  <c:v>135.40799999999999</c:v>
                </c:pt>
                <c:pt idx="165">
                  <c:v>135.38</c:v>
                </c:pt>
                <c:pt idx="166">
                  <c:v>135.352</c:v>
                </c:pt>
                <c:pt idx="167">
                  <c:v>135.32400000000001</c:v>
                </c:pt>
                <c:pt idx="168">
                  <c:v>135.29599999999999</c:v>
                </c:pt>
                <c:pt idx="169">
                  <c:v>135.268</c:v>
                </c:pt>
                <c:pt idx="170">
                  <c:v>135.24</c:v>
                </c:pt>
                <c:pt idx="171">
                  <c:v>135.21199999999999</c:v>
                </c:pt>
                <c:pt idx="172">
                  <c:v>135.184</c:v>
                </c:pt>
                <c:pt idx="173">
                  <c:v>135.15600000000001</c:v>
                </c:pt>
                <c:pt idx="174">
                  <c:v>135.12799999999999</c:v>
                </c:pt>
                <c:pt idx="175">
                  <c:v>135.1</c:v>
                </c:pt>
                <c:pt idx="176">
                  <c:v>135.072</c:v>
                </c:pt>
                <c:pt idx="177">
                  <c:v>135.04400000000001</c:v>
                </c:pt>
                <c:pt idx="178">
                  <c:v>135.01599999999999</c:v>
                </c:pt>
                <c:pt idx="179">
                  <c:v>134.988</c:v>
                </c:pt>
                <c:pt idx="180">
                  <c:v>134.96</c:v>
                </c:pt>
                <c:pt idx="181">
                  <c:v>134.93199999999999</c:v>
                </c:pt>
                <c:pt idx="182">
                  <c:v>134.904</c:v>
                </c:pt>
                <c:pt idx="183">
                  <c:v>134.876</c:v>
                </c:pt>
                <c:pt idx="184">
                  <c:v>134.84800000000001</c:v>
                </c:pt>
                <c:pt idx="185">
                  <c:v>134.82</c:v>
                </c:pt>
                <c:pt idx="186">
                  <c:v>134.792</c:v>
                </c:pt>
                <c:pt idx="187">
                  <c:v>134.76400000000001</c:v>
                </c:pt>
                <c:pt idx="188">
                  <c:v>134.73599999999999</c:v>
                </c:pt>
                <c:pt idx="189">
                  <c:v>134.708</c:v>
                </c:pt>
                <c:pt idx="190">
                  <c:v>134.68</c:v>
                </c:pt>
                <c:pt idx="191">
                  <c:v>134.65199999999999</c:v>
                </c:pt>
                <c:pt idx="192">
                  <c:v>134.624</c:v>
                </c:pt>
                <c:pt idx="193">
                  <c:v>134.596</c:v>
                </c:pt>
                <c:pt idx="194">
                  <c:v>134.56800000000001</c:v>
                </c:pt>
                <c:pt idx="195">
                  <c:v>134.54</c:v>
                </c:pt>
                <c:pt idx="196">
                  <c:v>134.512</c:v>
                </c:pt>
                <c:pt idx="197">
                  <c:v>134.48400000000001</c:v>
                </c:pt>
                <c:pt idx="198">
                  <c:v>134.45599999999999</c:v>
                </c:pt>
                <c:pt idx="199">
                  <c:v>134.428</c:v>
                </c:pt>
                <c:pt idx="200">
                  <c:v>134.4</c:v>
                </c:pt>
                <c:pt idx="201">
                  <c:v>134.37200000000001</c:v>
                </c:pt>
                <c:pt idx="202">
                  <c:v>134.34399999999999</c:v>
                </c:pt>
                <c:pt idx="203">
                  <c:v>134.316</c:v>
                </c:pt>
                <c:pt idx="204">
                  <c:v>134.28800000000001</c:v>
                </c:pt>
                <c:pt idx="205">
                  <c:v>134.26</c:v>
                </c:pt>
                <c:pt idx="206">
                  <c:v>134.232</c:v>
                </c:pt>
                <c:pt idx="207">
                  <c:v>134.20400000000001</c:v>
                </c:pt>
                <c:pt idx="208">
                  <c:v>134.17599999999999</c:v>
                </c:pt>
                <c:pt idx="209">
                  <c:v>134.148</c:v>
                </c:pt>
                <c:pt idx="210">
                  <c:v>134.12</c:v>
                </c:pt>
                <c:pt idx="211">
                  <c:v>134.09200000000001</c:v>
                </c:pt>
                <c:pt idx="212">
                  <c:v>134.06399999999999</c:v>
                </c:pt>
                <c:pt idx="213">
                  <c:v>134.036</c:v>
                </c:pt>
                <c:pt idx="214">
                  <c:v>134.00800000000001</c:v>
                </c:pt>
                <c:pt idx="215">
                  <c:v>133.97999999999999</c:v>
                </c:pt>
                <c:pt idx="216">
                  <c:v>133.952</c:v>
                </c:pt>
                <c:pt idx="217">
                  <c:v>133.92400000000001</c:v>
                </c:pt>
                <c:pt idx="218">
                  <c:v>133.89599999999999</c:v>
                </c:pt>
                <c:pt idx="219">
                  <c:v>133.86799999999999</c:v>
                </c:pt>
                <c:pt idx="220">
                  <c:v>133.84</c:v>
                </c:pt>
                <c:pt idx="221">
                  <c:v>133.81200000000001</c:v>
                </c:pt>
                <c:pt idx="222">
                  <c:v>133.78399999999999</c:v>
                </c:pt>
                <c:pt idx="223">
                  <c:v>133.756</c:v>
                </c:pt>
                <c:pt idx="224">
                  <c:v>133.72800000000001</c:v>
                </c:pt>
                <c:pt idx="225">
                  <c:v>133.69999999999999</c:v>
                </c:pt>
                <c:pt idx="226">
                  <c:v>133.672</c:v>
                </c:pt>
                <c:pt idx="227">
                  <c:v>133.64400000000001</c:v>
                </c:pt>
                <c:pt idx="228">
                  <c:v>133.61600000000001</c:v>
                </c:pt>
                <c:pt idx="229">
                  <c:v>133.58799999999999</c:v>
                </c:pt>
                <c:pt idx="230">
                  <c:v>133.56</c:v>
                </c:pt>
                <c:pt idx="231">
                  <c:v>133.53200000000001</c:v>
                </c:pt>
                <c:pt idx="232">
                  <c:v>133.50399999999999</c:v>
                </c:pt>
                <c:pt idx="233">
                  <c:v>133.476</c:v>
                </c:pt>
                <c:pt idx="234">
                  <c:v>133.44800000000001</c:v>
                </c:pt>
                <c:pt idx="235">
                  <c:v>133.41999999999999</c:v>
                </c:pt>
                <c:pt idx="236">
                  <c:v>133.392</c:v>
                </c:pt>
                <c:pt idx="237">
                  <c:v>133.364</c:v>
                </c:pt>
                <c:pt idx="238">
                  <c:v>133.33600000000001</c:v>
                </c:pt>
                <c:pt idx="239">
                  <c:v>133.30799999999999</c:v>
                </c:pt>
                <c:pt idx="240">
                  <c:v>133.28</c:v>
                </c:pt>
                <c:pt idx="241">
                  <c:v>133.25200000000001</c:v>
                </c:pt>
                <c:pt idx="242">
                  <c:v>133.22399999999999</c:v>
                </c:pt>
                <c:pt idx="243">
                  <c:v>133.196</c:v>
                </c:pt>
                <c:pt idx="244">
                  <c:v>133.16800000000001</c:v>
                </c:pt>
                <c:pt idx="245">
                  <c:v>133.13999999999999</c:v>
                </c:pt>
                <c:pt idx="246">
                  <c:v>133.11199999999999</c:v>
                </c:pt>
                <c:pt idx="247">
                  <c:v>133.084</c:v>
                </c:pt>
                <c:pt idx="248">
                  <c:v>133.05600000000001</c:v>
                </c:pt>
                <c:pt idx="249">
                  <c:v>133.02799999999999</c:v>
                </c:pt>
                <c:pt idx="250">
                  <c:v>133</c:v>
                </c:pt>
                <c:pt idx="251">
                  <c:v>132.97200000000001</c:v>
                </c:pt>
                <c:pt idx="252">
                  <c:v>132.94399999999999</c:v>
                </c:pt>
                <c:pt idx="253">
                  <c:v>132.916</c:v>
                </c:pt>
                <c:pt idx="254">
                  <c:v>132.88800000000001</c:v>
                </c:pt>
                <c:pt idx="255">
                  <c:v>132.86000000000001</c:v>
                </c:pt>
                <c:pt idx="256">
                  <c:v>132.83199999999999</c:v>
                </c:pt>
                <c:pt idx="257">
                  <c:v>132.804</c:v>
                </c:pt>
                <c:pt idx="258">
                  <c:v>132.77600000000001</c:v>
                </c:pt>
                <c:pt idx="259">
                  <c:v>132.74799999999999</c:v>
                </c:pt>
                <c:pt idx="260">
                  <c:v>132.72</c:v>
                </c:pt>
                <c:pt idx="261">
                  <c:v>132.69200000000001</c:v>
                </c:pt>
                <c:pt idx="262">
                  <c:v>132.66399999999999</c:v>
                </c:pt>
                <c:pt idx="263">
                  <c:v>132.636</c:v>
                </c:pt>
                <c:pt idx="264">
                  <c:v>132.608</c:v>
                </c:pt>
                <c:pt idx="265">
                  <c:v>132.58000000000001</c:v>
                </c:pt>
                <c:pt idx="266">
                  <c:v>132.55199999999999</c:v>
                </c:pt>
                <c:pt idx="267">
                  <c:v>132.524</c:v>
                </c:pt>
                <c:pt idx="268">
                  <c:v>132.49600000000001</c:v>
                </c:pt>
                <c:pt idx="269">
                  <c:v>132.46799999999999</c:v>
                </c:pt>
                <c:pt idx="270">
                  <c:v>132.44</c:v>
                </c:pt>
                <c:pt idx="271">
                  <c:v>132.41200000000001</c:v>
                </c:pt>
                <c:pt idx="272">
                  <c:v>132.38399999999999</c:v>
                </c:pt>
                <c:pt idx="273">
                  <c:v>132.35599999999999</c:v>
                </c:pt>
                <c:pt idx="274">
                  <c:v>132.328</c:v>
                </c:pt>
                <c:pt idx="275">
                  <c:v>132.30000000000001</c:v>
                </c:pt>
                <c:pt idx="276">
                  <c:v>132.27199999999999</c:v>
                </c:pt>
                <c:pt idx="277">
                  <c:v>132.244</c:v>
                </c:pt>
                <c:pt idx="278">
                  <c:v>132.21600000000001</c:v>
                </c:pt>
                <c:pt idx="279">
                  <c:v>132.18799999999999</c:v>
                </c:pt>
                <c:pt idx="280">
                  <c:v>132.16</c:v>
                </c:pt>
                <c:pt idx="281">
                  <c:v>132.13200000000001</c:v>
                </c:pt>
                <c:pt idx="282">
                  <c:v>132.10400000000001</c:v>
                </c:pt>
                <c:pt idx="283">
                  <c:v>132.07599999999999</c:v>
                </c:pt>
                <c:pt idx="284">
                  <c:v>132.048</c:v>
                </c:pt>
                <c:pt idx="285">
                  <c:v>132.02000000000001</c:v>
                </c:pt>
                <c:pt idx="286">
                  <c:v>131.99199999999999</c:v>
                </c:pt>
                <c:pt idx="287">
                  <c:v>131.964</c:v>
                </c:pt>
                <c:pt idx="288">
                  <c:v>131.93600000000001</c:v>
                </c:pt>
                <c:pt idx="289">
                  <c:v>131.90799999999999</c:v>
                </c:pt>
                <c:pt idx="290">
                  <c:v>131.88</c:v>
                </c:pt>
                <c:pt idx="291">
                  <c:v>131.852</c:v>
                </c:pt>
                <c:pt idx="292">
                  <c:v>131.82400000000001</c:v>
                </c:pt>
                <c:pt idx="293">
                  <c:v>131.79599999999999</c:v>
                </c:pt>
                <c:pt idx="294">
                  <c:v>131.768</c:v>
                </c:pt>
                <c:pt idx="295">
                  <c:v>131.74</c:v>
                </c:pt>
                <c:pt idx="296">
                  <c:v>131.71199999999999</c:v>
                </c:pt>
                <c:pt idx="297">
                  <c:v>131.684</c:v>
                </c:pt>
                <c:pt idx="298">
                  <c:v>131.65600000000001</c:v>
                </c:pt>
                <c:pt idx="299">
                  <c:v>131.62799999999999</c:v>
                </c:pt>
                <c:pt idx="300">
                  <c:v>131.6</c:v>
                </c:pt>
                <c:pt idx="301">
                  <c:v>131.572</c:v>
                </c:pt>
                <c:pt idx="302">
                  <c:v>131.54400000000001</c:v>
                </c:pt>
                <c:pt idx="303">
                  <c:v>131.51599999999999</c:v>
                </c:pt>
                <c:pt idx="304">
                  <c:v>131.488</c:v>
                </c:pt>
                <c:pt idx="305">
                  <c:v>131.46</c:v>
                </c:pt>
                <c:pt idx="306">
                  <c:v>131.43199999999999</c:v>
                </c:pt>
                <c:pt idx="307">
                  <c:v>131.404</c:v>
                </c:pt>
                <c:pt idx="308">
                  <c:v>131.376</c:v>
                </c:pt>
                <c:pt idx="309">
                  <c:v>131.34800000000001</c:v>
                </c:pt>
                <c:pt idx="310">
                  <c:v>131.32</c:v>
                </c:pt>
                <c:pt idx="311">
                  <c:v>131.292</c:v>
                </c:pt>
                <c:pt idx="312">
                  <c:v>131.26400000000001</c:v>
                </c:pt>
                <c:pt idx="313">
                  <c:v>131.23599999999999</c:v>
                </c:pt>
                <c:pt idx="314">
                  <c:v>131.208</c:v>
                </c:pt>
                <c:pt idx="315">
                  <c:v>131.18</c:v>
                </c:pt>
                <c:pt idx="316">
                  <c:v>131.15199999999999</c:v>
                </c:pt>
                <c:pt idx="317">
                  <c:v>131.124</c:v>
                </c:pt>
                <c:pt idx="318">
                  <c:v>131.096</c:v>
                </c:pt>
                <c:pt idx="319">
                  <c:v>131.06800000000001</c:v>
                </c:pt>
                <c:pt idx="320">
                  <c:v>131.04</c:v>
                </c:pt>
                <c:pt idx="321">
                  <c:v>131.012</c:v>
                </c:pt>
                <c:pt idx="322">
                  <c:v>130.98400000000001</c:v>
                </c:pt>
                <c:pt idx="323">
                  <c:v>130.95599999999999</c:v>
                </c:pt>
                <c:pt idx="324">
                  <c:v>130.928</c:v>
                </c:pt>
                <c:pt idx="325">
                  <c:v>130.9</c:v>
                </c:pt>
                <c:pt idx="326">
                  <c:v>130.87200000000001</c:v>
                </c:pt>
                <c:pt idx="327">
                  <c:v>130.84399999999999</c:v>
                </c:pt>
                <c:pt idx="328">
                  <c:v>130.816</c:v>
                </c:pt>
                <c:pt idx="329">
                  <c:v>130.78800000000001</c:v>
                </c:pt>
                <c:pt idx="330">
                  <c:v>130.76</c:v>
                </c:pt>
                <c:pt idx="331">
                  <c:v>130.732</c:v>
                </c:pt>
                <c:pt idx="332">
                  <c:v>130.70400000000001</c:v>
                </c:pt>
                <c:pt idx="333">
                  <c:v>130.67599999999999</c:v>
                </c:pt>
                <c:pt idx="334">
                  <c:v>130.648</c:v>
                </c:pt>
                <c:pt idx="335">
                  <c:v>130.62</c:v>
                </c:pt>
                <c:pt idx="336">
                  <c:v>130.59200000000001</c:v>
                </c:pt>
                <c:pt idx="337">
                  <c:v>130.56399999999999</c:v>
                </c:pt>
                <c:pt idx="338">
                  <c:v>130.536</c:v>
                </c:pt>
                <c:pt idx="339">
                  <c:v>130.50800000000001</c:v>
                </c:pt>
                <c:pt idx="340">
                  <c:v>130.47999999999999</c:v>
                </c:pt>
                <c:pt idx="341">
                  <c:v>130.452</c:v>
                </c:pt>
                <c:pt idx="342">
                  <c:v>130.42400000000001</c:v>
                </c:pt>
                <c:pt idx="343">
                  <c:v>130.39599999999999</c:v>
                </c:pt>
                <c:pt idx="344">
                  <c:v>130.36799999999999</c:v>
                </c:pt>
                <c:pt idx="345">
                  <c:v>130.34</c:v>
                </c:pt>
                <c:pt idx="346">
                  <c:v>130.31200000000001</c:v>
                </c:pt>
                <c:pt idx="347">
                  <c:v>130.28399999999999</c:v>
                </c:pt>
                <c:pt idx="348">
                  <c:v>130.256</c:v>
                </c:pt>
                <c:pt idx="349">
                  <c:v>130.22800000000001</c:v>
                </c:pt>
                <c:pt idx="350">
                  <c:v>130.19999999999999</c:v>
                </c:pt>
                <c:pt idx="351">
                  <c:v>130.172</c:v>
                </c:pt>
                <c:pt idx="352">
                  <c:v>130.14400000000001</c:v>
                </c:pt>
                <c:pt idx="353">
                  <c:v>130.11600000000001</c:v>
                </c:pt>
                <c:pt idx="354">
                  <c:v>130.08799999999999</c:v>
                </c:pt>
                <c:pt idx="355">
                  <c:v>130.06</c:v>
                </c:pt>
                <c:pt idx="356">
                  <c:v>130.03200000000001</c:v>
                </c:pt>
                <c:pt idx="357">
                  <c:v>130.00399999999999</c:v>
                </c:pt>
                <c:pt idx="358">
                  <c:v>129.976</c:v>
                </c:pt>
                <c:pt idx="359">
                  <c:v>129.94800000000001</c:v>
                </c:pt>
                <c:pt idx="360">
                  <c:v>129.91999999999999</c:v>
                </c:pt>
                <c:pt idx="361">
                  <c:v>129.892</c:v>
                </c:pt>
                <c:pt idx="362">
                  <c:v>129.864</c:v>
                </c:pt>
                <c:pt idx="363">
                  <c:v>129.83600000000001</c:v>
                </c:pt>
                <c:pt idx="364">
                  <c:v>129.80799999999999</c:v>
                </c:pt>
                <c:pt idx="365">
                  <c:v>129.78</c:v>
                </c:pt>
                <c:pt idx="366">
                  <c:v>129.75200000000001</c:v>
                </c:pt>
                <c:pt idx="367">
                  <c:v>129.72399999999999</c:v>
                </c:pt>
                <c:pt idx="368">
                  <c:v>129.696</c:v>
                </c:pt>
                <c:pt idx="369">
                  <c:v>129.66800000000001</c:v>
                </c:pt>
                <c:pt idx="370">
                  <c:v>129.63999999999999</c:v>
                </c:pt>
                <c:pt idx="371">
                  <c:v>129.61199999999999</c:v>
                </c:pt>
                <c:pt idx="372">
                  <c:v>129.584</c:v>
                </c:pt>
                <c:pt idx="373">
                  <c:v>129.55600000000001</c:v>
                </c:pt>
                <c:pt idx="374">
                  <c:v>129.52799999999999</c:v>
                </c:pt>
                <c:pt idx="375">
                  <c:v>129.5</c:v>
                </c:pt>
                <c:pt idx="376">
                  <c:v>129.47200000000001</c:v>
                </c:pt>
                <c:pt idx="377">
                  <c:v>129.44399999999999</c:v>
                </c:pt>
                <c:pt idx="378">
                  <c:v>129.416</c:v>
                </c:pt>
                <c:pt idx="379">
                  <c:v>129.38800000000001</c:v>
                </c:pt>
                <c:pt idx="380">
                  <c:v>129.36000000000001</c:v>
                </c:pt>
                <c:pt idx="381">
                  <c:v>129.33199999999999</c:v>
                </c:pt>
                <c:pt idx="382">
                  <c:v>129.304</c:v>
                </c:pt>
                <c:pt idx="383">
                  <c:v>129.27600000000001</c:v>
                </c:pt>
                <c:pt idx="384">
                  <c:v>129.24799999999999</c:v>
                </c:pt>
                <c:pt idx="385">
                  <c:v>129.22</c:v>
                </c:pt>
                <c:pt idx="386">
                  <c:v>129.19200000000001</c:v>
                </c:pt>
                <c:pt idx="387">
                  <c:v>129.16399999999999</c:v>
                </c:pt>
                <c:pt idx="388">
                  <c:v>129.136</c:v>
                </c:pt>
                <c:pt idx="389">
                  <c:v>129.108</c:v>
                </c:pt>
                <c:pt idx="390">
                  <c:v>129.08000000000001</c:v>
                </c:pt>
                <c:pt idx="391">
                  <c:v>129.05199999999999</c:v>
                </c:pt>
                <c:pt idx="392">
                  <c:v>129.024</c:v>
                </c:pt>
                <c:pt idx="393">
                  <c:v>128.99600000000001</c:v>
                </c:pt>
                <c:pt idx="394">
                  <c:v>128.96799999999999</c:v>
                </c:pt>
                <c:pt idx="395">
                  <c:v>128.94</c:v>
                </c:pt>
                <c:pt idx="396">
                  <c:v>128.91200000000001</c:v>
                </c:pt>
                <c:pt idx="397">
                  <c:v>128.88399999999999</c:v>
                </c:pt>
                <c:pt idx="398">
                  <c:v>128.85599999999999</c:v>
                </c:pt>
                <c:pt idx="399">
                  <c:v>128.828</c:v>
                </c:pt>
                <c:pt idx="400">
                  <c:v>128.80000000000001</c:v>
                </c:pt>
                <c:pt idx="401">
                  <c:v>128.77199999999999</c:v>
                </c:pt>
                <c:pt idx="402">
                  <c:v>128.744</c:v>
                </c:pt>
                <c:pt idx="403">
                  <c:v>128.71600000000001</c:v>
                </c:pt>
                <c:pt idx="404">
                  <c:v>128.68799999999999</c:v>
                </c:pt>
                <c:pt idx="405">
                  <c:v>128.66</c:v>
                </c:pt>
                <c:pt idx="406">
                  <c:v>128.63200000000001</c:v>
                </c:pt>
                <c:pt idx="407">
                  <c:v>128.60400000000001</c:v>
                </c:pt>
                <c:pt idx="408">
                  <c:v>128.57599999999999</c:v>
                </c:pt>
                <c:pt idx="409">
                  <c:v>128.548</c:v>
                </c:pt>
                <c:pt idx="410">
                  <c:v>128.52000000000001</c:v>
                </c:pt>
                <c:pt idx="411">
                  <c:v>128.49199999999999</c:v>
                </c:pt>
                <c:pt idx="412">
                  <c:v>128.464</c:v>
                </c:pt>
                <c:pt idx="413">
                  <c:v>128.43600000000001</c:v>
                </c:pt>
                <c:pt idx="414">
                  <c:v>128.40799999999999</c:v>
                </c:pt>
                <c:pt idx="415">
                  <c:v>128.38</c:v>
                </c:pt>
                <c:pt idx="416">
                  <c:v>128.352</c:v>
                </c:pt>
                <c:pt idx="417">
                  <c:v>128.32400000000001</c:v>
                </c:pt>
                <c:pt idx="418">
                  <c:v>128.29599999999999</c:v>
                </c:pt>
                <c:pt idx="419">
                  <c:v>128.268</c:v>
                </c:pt>
                <c:pt idx="420">
                  <c:v>128.24</c:v>
                </c:pt>
                <c:pt idx="421">
                  <c:v>128.21199999999999</c:v>
                </c:pt>
                <c:pt idx="422">
                  <c:v>128.184</c:v>
                </c:pt>
                <c:pt idx="423">
                  <c:v>128.15600000000001</c:v>
                </c:pt>
                <c:pt idx="424">
                  <c:v>128.12799999999999</c:v>
                </c:pt>
                <c:pt idx="425">
                  <c:v>128.1</c:v>
                </c:pt>
                <c:pt idx="426">
                  <c:v>128.072</c:v>
                </c:pt>
                <c:pt idx="427">
                  <c:v>128.04400000000001</c:v>
                </c:pt>
                <c:pt idx="428">
                  <c:v>128.01599999999999</c:v>
                </c:pt>
                <c:pt idx="429">
                  <c:v>127.988</c:v>
                </c:pt>
                <c:pt idx="430">
                  <c:v>127.96</c:v>
                </c:pt>
                <c:pt idx="431">
                  <c:v>127.932</c:v>
                </c:pt>
                <c:pt idx="432">
                  <c:v>127.904</c:v>
                </c:pt>
                <c:pt idx="433">
                  <c:v>127.876</c:v>
                </c:pt>
                <c:pt idx="434">
                  <c:v>127.848</c:v>
                </c:pt>
                <c:pt idx="435">
                  <c:v>127.82</c:v>
                </c:pt>
                <c:pt idx="436">
                  <c:v>127.792</c:v>
                </c:pt>
                <c:pt idx="437">
                  <c:v>127.764</c:v>
                </c:pt>
                <c:pt idx="438">
                  <c:v>127.736</c:v>
                </c:pt>
                <c:pt idx="439">
                  <c:v>127.708</c:v>
                </c:pt>
                <c:pt idx="440">
                  <c:v>127.68</c:v>
                </c:pt>
                <c:pt idx="441">
                  <c:v>127.652</c:v>
                </c:pt>
                <c:pt idx="442">
                  <c:v>127.624</c:v>
                </c:pt>
                <c:pt idx="443">
                  <c:v>127.596</c:v>
                </c:pt>
                <c:pt idx="444">
                  <c:v>127.568</c:v>
                </c:pt>
                <c:pt idx="445">
                  <c:v>127.54</c:v>
                </c:pt>
                <c:pt idx="446">
                  <c:v>127.512</c:v>
                </c:pt>
                <c:pt idx="447">
                  <c:v>127.48399999999999</c:v>
                </c:pt>
                <c:pt idx="448">
                  <c:v>127.456</c:v>
                </c:pt>
                <c:pt idx="449">
                  <c:v>127.428</c:v>
                </c:pt>
                <c:pt idx="450">
                  <c:v>127.4</c:v>
                </c:pt>
                <c:pt idx="451">
                  <c:v>127.372</c:v>
                </c:pt>
                <c:pt idx="452">
                  <c:v>127.34399999999999</c:v>
                </c:pt>
                <c:pt idx="453">
                  <c:v>127.316</c:v>
                </c:pt>
                <c:pt idx="454">
                  <c:v>127.288</c:v>
                </c:pt>
                <c:pt idx="455">
                  <c:v>127.26</c:v>
                </c:pt>
                <c:pt idx="456">
                  <c:v>127.232</c:v>
                </c:pt>
                <c:pt idx="457">
                  <c:v>127.20399999999999</c:v>
                </c:pt>
                <c:pt idx="458">
                  <c:v>127.176</c:v>
                </c:pt>
                <c:pt idx="459">
                  <c:v>127.148</c:v>
                </c:pt>
                <c:pt idx="460">
                  <c:v>127.12</c:v>
                </c:pt>
                <c:pt idx="461">
                  <c:v>127.092</c:v>
                </c:pt>
                <c:pt idx="462">
                  <c:v>127.06399999999999</c:v>
                </c:pt>
                <c:pt idx="463">
                  <c:v>127.036</c:v>
                </c:pt>
                <c:pt idx="464">
                  <c:v>127.008</c:v>
                </c:pt>
                <c:pt idx="465">
                  <c:v>126.98</c:v>
                </c:pt>
                <c:pt idx="466">
                  <c:v>126.952</c:v>
                </c:pt>
                <c:pt idx="467">
                  <c:v>126.92400000000001</c:v>
                </c:pt>
                <c:pt idx="468">
                  <c:v>126.896</c:v>
                </c:pt>
                <c:pt idx="469">
                  <c:v>126.86799999999999</c:v>
                </c:pt>
                <c:pt idx="470">
                  <c:v>126.84</c:v>
                </c:pt>
                <c:pt idx="471">
                  <c:v>126.812</c:v>
                </c:pt>
                <c:pt idx="472">
                  <c:v>126.78400000000001</c:v>
                </c:pt>
                <c:pt idx="473">
                  <c:v>126.756</c:v>
                </c:pt>
                <c:pt idx="474">
                  <c:v>126.72799999999999</c:v>
                </c:pt>
                <c:pt idx="475">
                  <c:v>126.7</c:v>
                </c:pt>
                <c:pt idx="476">
                  <c:v>126.672</c:v>
                </c:pt>
                <c:pt idx="477">
                  <c:v>126.64400000000001</c:v>
                </c:pt>
                <c:pt idx="478">
                  <c:v>126.616</c:v>
                </c:pt>
                <c:pt idx="479">
                  <c:v>126.58799999999999</c:v>
                </c:pt>
                <c:pt idx="480">
                  <c:v>126.56</c:v>
                </c:pt>
                <c:pt idx="481">
                  <c:v>126.532</c:v>
                </c:pt>
                <c:pt idx="482">
                  <c:v>126.504</c:v>
                </c:pt>
                <c:pt idx="483">
                  <c:v>126.476</c:v>
                </c:pt>
                <c:pt idx="484">
                  <c:v>126.44799999999999</c:v>
                </c:pt>
                <c:pt idx="485">
                  <c:v>126.42</c:v>
                </c:pt>
                <c:pt idx="486">
                  <c:v>126.392</c:v>
                </c:pt>
                <c:pt idx="487">
                  <c:v>126.364</c:v>
                </c:pt>
                <c:pt idx="488">
                  <c:v>126.336</c:v>
                </c:pt>
                <c:pt idx="489">
                  <c:v>126.30800000000001</c:v>
                </c:pt>
                <c:pt idx="490">
                  <c:v>126.28</c:v>
                </c:pt>
                <c:pt idx="491">
                  <c:v>126.252</c:v>
                </c:pt>
                <c:pt idx="492">
                  <c:v>126.224</c:v>
                </c:pt>
                <c:pt idx="493">
                  <c:v>126.196</c:v>
                </c:pt>
                <c:pt idx="494">
                  <c:v>126.16800000000001</c:v>
                </c:pt>
                <c:pt idx="495">
                  <c:v>126.14</c:v>
                </c:pt>
                <c:pt idx="496">
                  <c:v>126.11199999999999</c:v>
                </c:pt>
                <c:pt idx="497">
                  <c:v>126.084</c:v>
                </c:pt>
                <c:pt idx="498">
                  <c:v>126.056</c:v>
                </c:pt>
                <c:pt idx="499">
                  <c:v>126.02800000000001</c:v>
                </c:pt>
                <c:pt idx="500">
                  <c:v>126</c:v>
                </c:pt>
                <c:pt idx="501">
                  <c:v>125.97199999999999</c:v>
                </c:pt>
                <c:pt idx="502">
                  <c:v>125.944</c:v>
                </c:pt>
                <c:pt idx="503">
                  <c:v>125.916</c:v>
                </c:pt>
                <c:pt idx="504">
                  <c:v>125.88800000000001</c:v>
                </c:pt>
                <c:pt idx="505">
                  <c:v>125.86</c:v>
                </c:pt>
                <c:pt idx="506">
                  <c:v>125.83199999999999</c:v>
                </c:pt>
                <c:pt idx="507">
                  <c:v>125.804</c:v>
                </c:pt>
                <c:pt idx="508">
                  <c:v>125.776</c:v>
                </c:pt>
                <c:pt idx="509">
                  <c:v>125.748</c:v>
                </c:pt>
                <c:pt idx="510">
                  <c:v>125.72</c:v>
                </c:pt>
                <c:pt idx="511">
                  <c:v>125.69199999999999</c:v>
                </c:pt>
                <c:pt idx="512">
                  <c:v>125.664</c:v>
                </c:pt>
                <c:pt idx="513">
                  <c:v>125.636</c:v>
                </c:pt>
                <c:pt idx="514">
                  <c:v>125.608</c:v>
                </c:pt>
                <c:pt idx="515">
                  <c:v>125.58</c:v>
                </c:pt>
                <c:pt idx="516">
                  <c:v>125.55200000000001</c:v>
                </c:pt>
                <c:pt idx="517">
                  <c:v>125.524</c:v>
                </c:pt>
                <c:pt idx="518">
                  <c:v>125.496</c:v>
                </c:pt>
                <c:pt idx="519">
                  <c:v>125.468</c:v>
                </c:pt>
                <c:pt idx="520">
                  <c:v>125.44</c:v>
                </c:pt>
                <c:pt idx="521">
                  <c:v>125.41200000000001</c:v>
                </c:pt>
                <c:pt idx="522">
                  <c:v>125.384</c:v>
                </c:pt>
                <c:pt idx="523">
                  <c:v>125.35599999999999</c:v>
                </c:pt>
                <c:pt idx="524">
                  <c:v>125.328</c:v>
                </c:pt>
                <c:pt idx="525">
                  <c:v>125.3</c:v>
                </c:pt>
                <c:pt idx="526">
                  <c:v>125.27200000000001</c:v>
                </c:pt>
                <c:pt idx="527">
                  <c:v>125.244</c:v>
                </c:pt>
                <c:pt idx="528">
                  <c:v>125.21599999999999</c:v>
                </c:pt>
                <c:pt idx="529">
                  <c:v>125.188</c:v>
                </c:pt>
                <c:pt idx="530">
                  <c:v>125.16</c:v>
                </c:pt>
                <c:pt idx="531">
                  <c:v>125.13200000000001</c:v>
                </c:pt>
                <c:pt idx="532">
                  <c:v>125.104</c:v>
                </c:pt>
                <c:pt idx="533">
                  <c:v>125.07599999999999</c:v>
                </c:pt>
                <c:pt idx="534">
                  <c:v>125.048</c:v>
                </c:pt>
                <c:pt idx="535">
                  <c:v>125.02</c:v>
                </c:pt>
                <c:pt idx="536">
                  <c:v>124.992</c:v>
                </c:pt>
                <c:pt idx="537">
                  <c:v>124.964</c:v>
                </c:pt>
                <c:pt idx="538">
                  <c:v>124.93600000000001</c:v>
                </c:pt>
                <c:pt idx="539">
                  <c:v>124.908</c:v>
                </c:pt>
                <c:pt idx="540">
                  <c:v>124.88</c:v>
                </c:pt>
                <c:pt idx="541">
                  <c:v>124.852</c:v>
                </c:pt>
                <c:pt idx="542">
                  <c:v>124.824</c:v>
                </c:pt>
                <c:pt idx="543">
                  <c:v>124.79600000000001</c:v>
                </c:pt>
                <c:pt idx="544">
                  <c:v>124.768</c:v>
                </c:pt>
                <c:pt idx="545">
                  <c:v>124.74</c:v>
                </c:pt>
                <c:pt idx="546">
                  <c:v>124.712</c:v>
                </c:pt>
                <c:pt idx="547">
                  <c:v>124.684</c:v>
                </c:pt>
                <c:pt idx="548">
                  <c:v>124.65600000000001</c:v>
                </c:pt>
                <c:pt idx="549">
                  <c:v>124.628</c:v>
                </c:pt>
                <c:pt idx="550">
                  <c:v>124.6</c:v>
                </c:pt>
                <c:pt idx="551">
                  <c:v>124.572</c:v>
                </c:pt>
                <c:pt idx="552">
                  <c:v>124.544</c:v>
                </c:pt>
                <c:pt idx="553">
                  <c:v>124.51600000000001</c:v>
                </c:pt>
                <c:pt idx="554">
                  <c:v>124.488</c:v>
                </c:pt>
                <c:pt idx="555">
                  <c:v>124.46</c:v>
                </c:pt>
                <c:pt idx="556">
                  <c:v>124.432</c:v>
                </c:pt>
                <c:pt idx="557">
                  <c:v>124.404</c:v>
                </c:pt>
                <c:pt idx="558">
                  <c:v>124.376</c:v>
                </c:pt>
                <c:pt idx="559">
                  <c:v>124.348</c:v>
                </c:pt>
                <c:pt idx="560">
                  <c:v>124.32</c:v>
                </c:pt>
                <c:pt idx="561">
                  <c:v>124.292</c:v>
                </c:pt>
                <c:pt idx="562">
                  <c:v>124.264</c:v>
                </c:pt>
                <c:pt idx="563">
                  <c:v>124.236</c:v>
                </c:pt>
                <c:pt idx="564">
                  <c:v>124.208</c:v>
                </c:pt>
                <c:pt idx="565">
                  <c:v>124.18</c:v>
                </c:pt>
                <c:pt idx="566">
                  <c:v>124.152</c:v>
                </c:pt>
                <c:pt idx="567">
                  <c:v>124.124</c:v>
                </c:pt>
                <c:pt idx="568">
                  <c:v>124.096</c:v>
                </c:pt>
                <c:pt idx="569">
                  <c:v>124.068</c:v>
                </c:pt>
                <c:pt idx="570">
                  <c:v>124.04</c:v>
                </c:pt>
                <c:pt idx="571">
                  <c:v>124.012</c:v>
                </c:pt>
                <c:pt idx="572">
                  <c:v>123.98399999999999</c:v>
                </c:pt>
                <c:pt idx="573">
                  <c:v>123.956</c:v>
                </c:pt>
                <c:pt idx="574">
                  <c:v>123.928</c:v>
                </c:pt>
                <c:pt idx="575">
                  <c:v>123.9</c:v>
                </c:pt>
                <c:pt idx="576">
                  <c:v>123.872</c:v>
                </c:pt>
                <c:pt idx="577">
                  <c:v>123.84399999999999</c:v>
                </c:pt>
                <c:pt idx="578">
                  <c:v>123.816</c:v>
                </c:pt>
                <c:pt idx="579">
                  <c:v>123.788</c:v>
                </c:pt>
                <c:pt idx="580">
                  <c:v>123.76</c:v>
                </c:pt>
                <c:pt idx="581">
                  <c:v>123.732</c:v>
                </c:pt>
                <c:pt idx="582">
                  <c:v>123.70399999999999</c:v>
                </c:pt>
                <c:pt idx="583">
                  <c:v>123.676</c:v>
                </c:pt>
                <c:pt idx="584">
                  <c:v>123.648</c:v>
                </c:pt>
                <c:pt idx="585">
                  <c:v>123.62</c:v>
                </c:pt>
                <c:pt idx="586">
                  <c:v>123.592</c:v>
                </c:pt>
                <c:pt idx="587">
                  <c:v>123.56399999999999</c:v>
                </c:pt>
                <c:pt idx="588">
                  <c:v>123.536</c:v>
                </c:pt>
                <c:pt idx="589">
                  <c:v>123.508</c:v>
                </c:pt>
                <c:pt idx="590">
                  <c:v>123.48</c:v>
                </c:pt>
                <c:pt idx="591">
                  <c:v>123.452</c:v>
                </c:pt>
                <c:pt idx="592">
                  <c:v>123.42400000000001</c:v>
                </c:pt>
                <c:pt idx="593">
                  <c:v>123.396</c:v>
                </c:pt>
                <c:pt idx="594">
                  <c:v>123.36799999999999</c:v>
                </c:pt>
                <c:pt idx="595">
                  <c:v>123.34</c:v>
                </c:pt>
                <c:pt idx="596">
                  <c:v>123.312</c:v>
                </c:pt>
                <c:pt idx="597">
                  <c:v>123.28400000000001</c:v>
                </c:pt>
                <c:pt idx="598">
                  <c:v>123.256</c:v>
                </c:pt>
                <c:pt idx="599">
                  <c:v>123.22799999999999</c:v>
                </c:pt>
                <c:pt idx="600">
                  <c:v>123.2</c:v>
                </c:pt>
                <c:pt idx="601">
                  <c:v>123.172</c:v>
                </c:pt>
                <c:pt idx="602">
                  <c:v>123.14400000000001</c:v>
                </c:pt>
                <c:pt idx="603">
                  <c:v>123.116</c:v>
                </c:pt>
                <c:pt idx="604">
                  <c:v>123.08799999999999</c:v>
                </c:pt>
                <c:pt idx="605">
                  <c:v>123.06</c:v>
                </c:pt>
                <c:pt idx="606">
                  <c:v>123.032</c:v>
                </c:pt>
                <c:pt idx="607">
                  <c:v>123.004</c:v>
                </c:pt>
                <c:pt idx="608">
                  <c:v>122.976</c:v>
                </c:pt>
                <c:pt idx="609">
                  <c:v>122.94799999999999</c:v>
                </c:pt>
                <c:pt idx="610">
                  <c:v>122.92</c:v>
                </c:pt>
                <c:pt idx="611">
                  <c:v>122.892</c:v>
                </c:pt>
                <c:pt idx="612">
                  <c:v>122.864</c:v>
                </c:pt>
                <c:pt idx="613">
                  <c:v>122.836</c:v>
                </c:pt>
                <c:pt idx="614">
                  <c:v>122.80800000000001</c:v>
                </c:pt>
                <c:pt idx="615">
                  <c:v>122.78</c:v>
                </c:pt>
                <c:pt idx="616">
                  <c:v>122.752</c:v>
                </c:pt>
                <c:pt idx="617">
                  <c:v>122.724</c:v>
                </c:pt>
                <c:pt idx="618">
                  <c:v>122.696</c:v>
                </c:pt>
                <c:pt idx="619">
                  <c:v>122.66800000000001</c:v>
                </c:pt>
                <c:pt idx="620">
                  <c:v>122.64</c:v>
                </c:pt>
                <c:pt idx="621">
                  <c:v>122.61199999999999</c:v>
                </c:pt>
                <c:pt idx="622">
                  <c:v>122.584</c:v>
                </c:pt>
                <c:pt idx="623">
                  <c:v>122.556</c:v>
                </c:pt>
                <c:pt idx="624">
                  <c:v>122.52800000000001</c:v>
                </c:pt>
                <c:pt idx="625">
                  <c:v>122.5</c:v>
                </c:pt>
                <c:pt idx="626">
                  <c:v>122.47199999999999</c:v>
                </c:pt>
                <c:pt idx="627">
                  <c:v>122.444</c:v>
                </c:pt>
                <c:pt idx="628">
                  <c:v>122.416</c:v>
                </c:pt>
                <c:pt idx="629">
                  <c:v>122.38800000000001</c:v>
                </c:pt>
                <c:pt idx="630">
                  <c:v>122.36</c:v>
                </c:pt>
                <c:pt idx="631">
                  <c:v>122.33199999999999</c:v>
                </c:pt>
                <c:pt idx="632">
                  <c:v>122.304</c:v>
                </c:pt>
                <c:pt idx="633">
                  <c:v>122.276</c:v>
                </c:pt>
                <c:pt idx="634">
                  <c:v>122.248</c:v>
                </c:pt>
                <c:pt idx="635">
                  <c:v>122.22</c:v>
                </c:pt>
                <c:pt idx="636">
                  <c:v>122.19199999999999</c:v>
                </c:pt>
                <c:pt idx="637">
                  <c:v>122.164</c:v>
                </c:pt>
                <c:pt idx="638">
                  <c:v>122.136</c:v>
                </c:pt>
                <c:pt idx="639">
                  <c:v>122.108</c:v>
                </c:pt>
                <c:pt idx="640">
                  <c:v>122.08</c:v>
                </c:pt>
                <c:pt idx="641">
                  <c:v>122.05200000000001</c:v>
                </c:pt>
                <c:pt idx="642">
                  <c:v>122.024</c:v>
                </c:pt>
                <c:pt idx="643">
                  <c:v>121.996</c:v>
                </c:pt>
                <c:pt idx="644">
                  <c:v>121.968</c:v>
                </c:pt>
                <c:pt idx="645">
                  <c:v>121.94</c:v>
                </c:pt>
                <c:pt idx="646">
                  <c:v>121.91200000000001</c:v>
                </c:pt>
                <c:pt idx="647">
                  <c:v>121.884</c:v>
                </c:pt>
                <c:pt idx="648">
                  <c:v>121.85599999999999</c:v>
                </c:pt>
                <c:pt idx="649">
                  <c:v>121.828</c:v>
                </c:pt>
                <c:pt idx="650">
                  <c:v>121.8</c:v>
                </c:pt>
                <c:pt idx="651">
                  <c:v>121.77200000000001</c:v>
                </c:pt>
                <c:pt idx="652">
                  <c:v>121.744</c:v>
                </c:pt>
                <c:pt idx="653">
                  <c:v>121.71599999999999</c:v>
                </c:pt>
                <c:pt idx="654">
                  <c:v>121.688</c:v>
                </c:pt>
                <c:pt idx="655">
                  <c:v>121.66</c:v>
                </c:pt>
                <c:pt idx="656">
                  <c:v>121.63200000000001</c:v>
                </c:pt>
                <c:pt idx="657">
                  <c:v>121.604</c:v>
                </c:pt>
                <c:pt idx="658">
                  <c:v>121.57599999999999</c:v>
                </c:pt>
                <c:pt idx="659">
                  <c:v>121.548</c:v>
                </c:pt>
                <c:pt idx="660">
                  <c:v>121.52</c:v>
                </c:pt>
                <c:pt idx="661">
                  <c:v>121.492</c:v>
                </c:pt>
                <c:pt idx="662">
                  <c:v>121.464</c:v>
                </c:pt>
                <c:pt idx="663">
                  <c:v>121.43600000000001</c:v>
                </c:pt>
                <c:pt idx="664">
                  <c:v>121.408</c:v>
                </c:pt>
                <c:pt idx="665">
                  <c:v>121.38</c:v>
                </c:pt>
                <c:pt idx="666">
                  <c:v>121.352</c:v>
                </c:pt>
                <c:pt idx="667">
                  <c:v>121.324</c:v>
                </c:pt>
                <c:pt idx="668">
                  <c:v>121.29600000000001</c:v>
                </c:pt>
                <c:pt idx="669">
                  <c:v>121.268</c:v>
                </c:pt>
                <c:pt idx="670">
                  <c:v>121.24</c:v>
                </c:pt>
                <c:pt idx="671">
                  <c:v>121.212</c:v>
                </c:pt>
                <c:pt idx="672">
                  <c:v>121.184</c:v>
                </c:pt>
                <c:pt idx="673">
                  <c:v>121.15600000000001</c:v>
                </c:pt>
                <c:pt idx="674">
                  <c:v>121.128</c:v>
                </c:pt>
                <c:pt idx="675">
                  <c:v>121.1</c:v>
                </c:pt>
                <c:pt idx="676">
                  <c:v>121.072</c:v>
                </c:pt>
                <c:pt idx="677">
                  <c:v>121.044</c:v>
                </c:pt>
                <c:pt idx="678">
                  <c:v>121.01600000000001</c:v>
                </c:pt>
                <c:pt idx="679">
                  <c:v>120.988</c:v>
                </c:pt>
                <c:pt idx="680">
                  <c:v>120.96</c:v>
                </c:pt>
                <c:pt idx="681">
                  <c:v>120.932</c:v>
                </c:pt>
                <c:pt idx="682">
                  <c:v>120.904</c:v>
                </c:pt>
                <c:pt idx="683">
                  <c:v>120.876</c:v>
                </c:pt>
                <c:pt idx="684">
                  <c:v>120.848</c:v>
                </c:pt>
                <c:pt idx="685">
                  <c:v>120.82</c:v>
                </c:pt>
                <c:pt idx="686">
                  <c:v>120.792</c:v>
                </c:pt>
                <c:pt idx="687">
                  <c:v>120.764</c:v>
                </c:pt>
                <c:pt idx="688">
                  <c:v>120.736</c:v>
                </c:pt>
                <c:pt idx="689">
                  <c:v>120.708</c:v>
                </c:pt>
                <c:pt idx="690">
                  <c:v>120.68</c:v>
                </c:pt>
                <c:pt idx="691">
                  <c:v>120.652</c:v>
                </c:pt>
                <c:pt idx="692">
                  <c:v>120.624</c:v>
                </c:pt>
                <c:pt idx="693">
                  <c:v>120.596</c:v>
                </c:pt>
                <c:pt idx="694">
                  <c:v>120.568</c:v>
                </c:pt>
                <c:pt idx="695">
                  <c:v>120.54</c:v>
                </c:pt>
                <c:pt idx="696">
                  <c:v>120.512</c:v>
                </c:pt>
                <c:pt idx="697">
                  <c:v>120.48399999999999</c:v>
                </c:pt>
                <c:pt idx="698">
                  <c:v>120.456</c:v>
                </c:pt>
                <c:pt idx="699">
                  <c:v>120.428</c:v>
                </c:pt>
                <c:pt idx="700">
                  <c:v>120.4</c:v>
                </c:pt>
                <c:pt idx="701">
                  <c:v>120.372</c:v>
                </c:pt>
                <c:pt idx="702">
                  <c:v>120.34399999999999</c:v>
                </c:pt>
                <c:pt idx="703">
                  <c:v>120.316</c:v>
                </c:pt>
                <c:pt idx="704">
                  <c:v>120.288</c:v>
                </c:pt>
                <c:pt idx="705">
                  <c:v>120.26</c:v>
                </c:pt>
                <c:pt idx="706">
                  <c:v>120.232</c:v>
                </c:pt>
                <c:pt idx="707">
                  <c:v>120.20399999999999</c:v>
                </c:pt>
                <c:pt idx="708">
                  <c:v>120.176</c:v>
                </c:pt>
                <c:pt idx="709">
                  <c:v>120.148</c:v>
                </c:pt>
                <c:pt idx="710">
                  <c:v>120.12</c:v>
                </c:pt>
                <c:pt idx="711">
                  <c:v>120.092</c:v>
                </c:pt>
                <c:pt idx="712">
                  <c:v>120.06399999999999</c:v>
                </c:pt>
                <c:pt idx="713">
                  <c:v>120.036</c:v>
                </c:pt>
                <c:pt idx="714">
                  <c:v>120.008</c:v>
                </c:pt>
                <c:pt idx="715">
                  <c:v>119.98</c:v>
                </c:pt>
                <c:pt idx="716">
                  <c:v>119.952</c:v>
                </c:pt>
                <c:pt idx="717">
                  <c:v>119.92400000000001</c:v>
                </c:pt>
                <c:pt idx="718">
                  <c:v>119.896</c:v>
                </c:pt>
                <c:pt idx="719">
                  <c:v>119.86799999999999</c:v>
                </c:pt>
                <c:pt idx="720">
                  <c:v>119.84</c:v>
                </c:pt>
                <c:pt idx="721">
                  <c:v>119.812</c:v>
                </c:pt>
                <c:pt idx="722">
                  <c:v>119.78400000000001</c:v>
                </c:pt>
                <c:pt idx="723">
                  <c:v>119.756</c:v>
                </c:pt>
                <c:pt idx="724">
                  <c:v>119.72799999999999</c:v>
                </c:pt>
                <c:pt idx="725">
                  <c:v>119.7</c:v>
                </c:pt>
                <c:pt idx="726">
                  <c:v>119.672</c:v>
                </c:pt>
                <c:pt idx="727">
                  <c:v>119.64400000000001</c:v>
                </c:pt>
                <c:pt idx="728">
                  <c:v>119.616</c:v>
                </c:pt>
                <c:pt idx="729">
                  <c:v>119.58799999999999</c:v>
                </c:pt>
                <c:pt idx="730">
                  <c:v>119.56</c:v>
                </c:pt>
                <c:pt idx="731">
                  <c:v>119.532</c:v>
                </c:pt>
                <c:pt idx="732">
                  <c:v>119.504</c:v>
                </c:pt>
                <c:pt idx="733">
                  <c:v>119.476</c:v>
                </c:pt>
                <c:pt idx="734">
                  <c:v>119.44799999999999</c:v>
                </c:pt>
                <c:pt idx="735">
                  <c:v>119.42</c:v>
                </c:pt>
                <c:pt idx="736">
                  <c:v>119.392</c:v>
                </c:pt>
                <c:pt idx="737">
                  <c:v>119.364</c:v>
                </c:pt>
                <c:pt idx="738">
                  <c:v>119.336</c:v>
                </c:pt>
                <c:pt idx="739">
                  <c:v>119.30800000000001</c:v>
                </c:pt>
                <c:pt idx="740">
                  <c:v>119.28</c:v>
                </c:pt>
                <c:pt idx="741">
                  <c:v>119.252</c:v>
                </c:pt>
                <c:pt idx="742">
                  <c:v>119.224</c:v>
                </c:pt>
                <c:pt idx="743">
                  <c:v>119.196</c:v>
                </c:pt>
                <c:pt idx="744">
                  <c:v>119.16800000000001</c:v>
                </c:pt>
                <c:pt idx="745">
                  <c:v>119.14</c:v>
                </c:pt>
                <c:pt idx="746">
                  <c:v>119.11199999999999</c:v>
                </c:pt>
                <c:pt idx="747">
                  <c:v>119.084</c:v>
                </c:pt>
                <c:pt idx="748">
                  <c:v>119.056</c:v>
                </c:pt>
                <c:pt idx="749">
                  <c:v>119.02800000000001</c:v>
                </c:pt>
                <c:pt idx="750">
                  <c:v>119</c:v>
                </c:pt>
                <c:pt idx="751">
                  <c:v>118.97199999999999</c:v>
                </c:pt>
                <c:pt idx="752">
                  <c:v>118.944</c:v>
                </c:pt>
                <c:pt idx="753">
                  <c:v>118.916</c:v>
                </c:pt>
                <c:pt idx="754">
                  <c:v>118.88800000000001</c:v>
                </c:pt>
                <c:pt idx="755">
                  <c:v>118.86</c:v>
                </c:pt>
                <c:pt idx="756">
                  <c:v>118.83199999999999</c:v>
                </c:pt>
                <c:pt idx="757">
                  <c:v>118.804</c:v>
                </c:pt>
                <c:pt idx="758">
                  <c:v>118.776</c:v>
                </c:pt>
                <c:pt idx="759">
                  <c:v>118.748</c:v>
                </c:pt>
                <c:pt idx="760">
                  <c:v>118.72</c:v>
                </c:pt>
                <c:pt idx="761">
                  <c:v>118.69199999999999</c:v>
                </c:pt>
                <c:pt idx="762">
                  <c:v>118.664</c:v>
                </c:pt>
                <c:pt idx="763">
                  <c:v>118.636</c:v>
                </c:pt>
                <c:pt idx="764">
                  <c:v>118.608</c:v>
                </c:pt>
                <c:pt idx="765">
                  <c:v>118.58</c:v>
                </c:pt>
                <c:pt idx="766">
                  <c:v>118.55200000000001</c:v>
                </c:pt>
                <c:pt idx="767">
                  <c:v>118.524</c:v>
                </c:pt>
                <c:pt idx="768">
                  <c:v>118.496</c:v>
                </c:pt>
                <c:pt idx="769">
                  <c:v>118.468</c:v>
                </c:pt>
                <c:pt idx="770">
                  <c:v>118.44</c:v>
                </c:pt>
                <c:pt idx="771">
                  <c:v>118.41200000000001</c:v>
                </c:pt>
                <c:pt idx="772">
                  <c:v>118.384</c:v>
                </c:pt>
                <c:pt idx="773">
                  <c:v>118.35599999999999</c:v>
                </c:pt>
                <c:pt idx="774">
                  <c:v>118.328</c:v>
                </c:pt>
                <c:pt idx="775">
                  <c:v>118.3</c:v>
                </c:pt>
                <c:pt idx="776">
                  <c:v>118.27200000000001</c:v>
                </c:pt>
                <c:pt idx="777">
                  <c:v>118.244</c:v>
                </c:pt>
                <c:pt idx="778">
                  <c:v>118.21599999999999</c:v>
                </c:pt>
                <c:pt idx="779">
                  <c:v>118.188</c:v>
                </c:pt>
                <c:pt idx="780">
                  <c:v>118.16</c:v>
                </c:pt>
                <c:pt idx="781">
                  <c:v>118.13200000000001</c:v>
                </c:pt>
                <c:pt idx="782">
                  <c:v>118.104</c:v>
                </c:pt>
                <c:pt idx="783">
                  <c:v>118.07599999999999</c:v>
                </c:pt>
                <c:pt idx="784">
                  <c:v>118.048</c:v>
                </c:pt>
                <c:pt idx="785">
                  <c:v>118.02</c:v>
                </c:pt>
                <c:pt idx="786">
                  <c:v>117.992</c:v>
                </c:pt>
                <c:pt idx="787">
                  <c:v>117.964</c:v>
                </c:pt>
                <c:pt idx="788">
                  <c:v>117.93600000000001</c:v>
                </c:pt>
                <c:pt idx="789">
                  <c:v>117.908</c:v>
                </c:pt>
                <c:pt idx="790">
                  <c:v>117.88</c:v>
                </c:pt>
                <c:pt idx="791">
                  <c:v>117.852</c:v>
                </c:pt>
                <c:pt idx="792">
                  <c:v>117.824</c:v>
                </c:pt>
                <c:pt idx="793">
                  <c:v>117.79600000000001</c:v>
                </c:pt>
                <c:pt idx="794">
                  <c:v>117.768</c:v>
                </c:pt>
                <c:pt idx="795">
                  <c:v>117.74</c:v>
                </c:pt>
                <c:pt idx="796">
                  <c:v>117.712</c:v>
                </c:pt>
                <c:pt idx="797">
                  <c:v>117.684</c:v>
                </c:pt>
                <c:pt idx="798">
                  <c:v>117.65600000000001</c:v>
                </c:pt>
                <c:pt idx="799">
                  <c:v>117.628</c:v>
                </c:pt>
                <c:pt idx="800">
                  <c:v>117.6</c:v>
                </c:pt>
                <c:pt idx="801">
                  <c:v>117.572</c:v>
                </c:pt>
                <c:pt idx="802">
                  <c:v>117.544</c:v>
                </c:pt>
                <c:pt idx="803">
                  <c:v>117.51600000000001</c:v>
                </c:pt>
                <c:pt idx="804">
                  <c:v>117.488</c:v>
                </c:pt>
                <c:pt idx="805">
                  <c:v>117.46</c:v>
                </c:pt>
                <c:pt idx="806">
                  <c:v>117.432</c:v>
                </c:pt>
                <c:pt idx="807">
                  <c:v>117.404</c:v>
                </c:pt>
                <c:pt idx="808">
                  <c:v>117.376</c:v>
                </c:pt>
                <c:pt idx="809">
                  <c:v>117.348</c:v>
                </c:pt>
                <c:pt idx="810">
                  <c:v>117.32</c:v>
                </c:pt>
                <c:pt idx="811">
                  <c:v>117.292</c:v>
                </c:pt>
                <c:pt idx="812">
                  <c:v>117.264</c:v>
                </c:pt>
                <c:pt idx="813">
                  <c:v>117.236</c:v>
                </c:pt>
                <c:pt idx="814">
                  <c:v>117.208</c:v>
                </c:pt>
                <c:pt idx="815">
                  <c:v>117.18</c:v>
                </c:pt>
                <c:pt idx="816">
                  <c:v>117.152</c:v>
                </c:pt>
                <c:pt idx="817">
                  <c:v>117.124</c:v>
                </c:pt>
                <c:pt idx="818">
                  <c:v>117.096</c:v>
                </c:pt>
                <c:pt idx="819">
                  <c:v>117.068</c:v>
                </c:pt>
                <c:pt idx="820">
                  <c:v>117.04</c:v>
                </c:pt>
                <c:pt idx="821">
                  <c:v>117.012</c:v>
                </c:pt>
                <c:pt idx="822">
                  <c:v>116.98399999999999</c:v>
                </c:pt>
                <c:pt idx="823">
                  <c:v>116.956</c:v>
                </c:pt>
                <c:pt idx="824">
                  <c:v>116.928</c:v>
                </c:pt>
                <c:pt idx="825">
                  <c:v>116.9</c:v>
                </c:pt>
                <c:pt idx="826">
                  <c:v>116.872</c:v>
                </c:pt>
                <c:pt idx="827">
                  <c:v>116.84399999999999</c:v>
                </c:pt>
                <c:pt idx="828">
                  <c:v>116.816</c:v>
                </c:pt>
                <c:pt idx="829">
                  <c:v>116.788</c:v>
                </c:pt>
                <c:pt idx="830">
                  <c:v>116.76</c:v>
                </c:pt>
                <c:pt idx="831">
                  <c:v>116.732</c:v>
                </c:pt>
                <c:pt idx="832">
                  <c:v>116.70399999999999</c:v>
                </c:pt>
                <c:pt idx="833">
                  <c:v>116.676</c:v>
                </c:pt>
                <c:pt idx="834">
                  <c:v>116.648</c:v>
                </c:pt>
                <c:pt idx="835">
                  <c:v>116.62</c:v>
                </c:pt>
                <c:pt idx="836">
                  <c:v>116.592</c:v>
                </c:pt>
                <c:pt idx="837">
                  <c:v>116.56399999999999</c:v>
                </c:pt>
                <c:pt idx="838">
                  <c:v>116.536</c:v>
                </c:pt>
                <c:pt idx="839">
                  <c:v>116.508</c:v>
                </c:pt>
                <c:pt idx="840">
                  <c:v>116.48</c:v>
                </c:pt>
                <c:pt idx="841">
                  <c:v>116.452</c:v>
                </c:pt>
                <c:pt idx="842">
                  <c:v>116.42400000000001</c:v>
                </c:pt>
                <c:pt idx="843">
                  <c:v>116.396</c:v>
                </c:pt>
                <c:pt idx="844">
                  <c:v>116.36799999999999</c:v>
                </c:pt>
                <c:pt idx="845">
                  <c:v>116.34</c:v>
                </c:pt>
                <c:pt idx="846">
                  <c:v>116.312</c:v>
                </c:pt>
                <c:pt idx="847">
                  <c:v>116.28400000000001</c:v>
                </c:pt>
                <c:pt idx="848">
                  <c:v>116.256</c:v>
                </c:pt>
                <c:pt idx="849">
                  <c:v>116.22799999999999</c:v>
                </c:pt>
                <c:pt idx="850">
                  <c:v>116.2</c:v>
                </c:pt>
                <c:pt idx="851">
                  <c:v>116.172</c:v>
                </c:pt>
                <c:pt idx="852">
                  <c:v>116.14400000000001</c:v>
                </c:pt>
                <c:pt idx="853">
                  <c:v>116.116</c:v>
                </c:pt>
                <c:pt idx="854">
                  <c:v>116.08799999999999</c:v>
                </c:pt>
                <c:pt idx="855">
                  <c:v>116.06</c:v>
                </c:pt>
                <c:pt idx="856">
                  <c:v>116.032</c:v>
                </c:pt>
                <c:pt idx="857">
                  <c:v>116.004</c:v>
                </c:pt>
                <c:pt idx="858">
                  <c:v>115.976</c:v>
                </c:pt>
                <c:pt idx="859">
                  <c:v>115.94799999999999</c:v>
                </c:pt>
                <c:pt idx="860">
                  <c:v>115.92</c:v>
                </c:pt>
                <c:pt idx="861">
                  <c:v>115.892</c:v>
                </c:pt>
                <c:pt idx="862">
                  <c:v>115.864</c:v>
                </c:pt>
                <c:pt idx="863">
                  <c:v>115.836</c:v>
                </c:pt>
                <c:pt idx="864">
                  <c:v>115.80800000000001</c:v>
                </c:pt>
                <c:pt idx="865">
                  <c:v>115.78</c:v>
                </c:pt>
                <c:pt idx="866">
                  <c:v>115.752</c:v>
                </c:pt>
                <c:pt idx="867">
                  <c:v>115.724</c:v>
                </c:pt>
                <c:pt idx="868">
                  <c:v>115.696</c:v>
                </c:pt>
                <c:pt idx="869">
                  <c:v>115.66800000000001</c:v>
                </c:pt>
                <c:pt idx="870">
                  <c:v>115.64</c:v>
                </c:pt>
                <c:pt idx="871">
                  <c:v>115.61199999999999</c:v>
                </c:pt>
                <c:pt idx="872">
                  <c:v>115.584</c:v>
                </c:pt>
                <c:pt idx="873">
                  <c:v>115.556</c:v>
                </c:pt>
                <c:pt idx="874">
                  <c:v>115.52800000000001</c:v>
                </c:pt>
                <c:pt idx="875">
                  <c:v>115.5</c:v>
                </c:pt>
                <c:pt idx="876">
                  <c:v>115.47199999999999</c:v>
                </c:pt>
                <c:pt idx="877">
                  <c:v>115.444</c:v>
                </c:pt>
                <c:pt idx="878">
                  <c:v>115.416</c:v>
                </c:pt>
                <c:pt idx="879">
                  <c:v>115.38800000000001</c:v>
                </c:pt>
                <c:pt idx="880">
                  <c:v>115.36</c:v>
                </c:pt>
                <c:pt idx="881">
                  <c:v>115.33199999999999</c:v>
                </c:pt>
                <c:pt idx="882">
                  <c:v>115.304</c:v>
                </c:pt>
                <c:pt idx="883">
                  <c:v>115.276</c:v>
                </c:pt>
                <c:pt idx="884">
                  <c:v>115.248</c:v>
                </c:pt>
                <c:pt idx="885">
                  <c:v>115.22</c:v>
                </c:pt>
                <c:pt idx="886">
                  <c:v>115.19199999999999</c:v>
                </c:pt>
                <c:pt idx="887">
                  <c:v>115.164</c:v>
                </c:pt>
                <c:pt idx="888">
                  <c:v>115.136</c:v>
                </c:pt>
                <c:pt idx="889">
                  <c:v>115.108</c:v>
                </c:pt>
                <c:pt idx="890">
                  <c:v>115.08</c:v>
                </c:pt>
                <c:pt idx="891">
                  <c:v>115.05200000000001</c:v>
                </c:pt>
                <c:pt idx="892">
                  <c:v>115.024</c:v>
                </c:pt>
                <c:pt idx="893">
                  <c:v>114.996</c:v>
                </c:pt>
                <c:pt idx="894">
                  <c:v>114.968</c:v>
                </c:pt>
                <c:pt idx="895">
                  <c:v>114.94</c:v>
                </c:pt>
                <c:pt idx="896">
                  <c:v>114.91200000000001</c:v>
                </c:pt>
                <c:pt idx="897">
                  <c:v>114.884</c:v>
                </c:pt>
                <c:pt idx="898">
                  <c:v>114.85599999999999</c:v>
                </c:pt>
                <c:pt idx="899">
                  <c:v>114.828</c:v>
                </c:pt>
                <c:pt idx="900">
                  <c:v>114.8</c:v>
                </c:pt>
                <c:pt idx="901">
                  <c:v>114.77200000000001</c:v>
                </c:pt>
                <c:pt idx="902">
                  <c:v>114.744</c:v>
                </c:pt>
                <c:pt idx="903">
                  <c:v>114.71599999999999</c:v>
                </c:pt>
                <c:pt idx="904">
                  <c:v>114.688</c:v>
                </c:pt>
                <c:pt idx="905">
                  <c:v>114.66</c:v>
                </c:pt>
                <c:pt idx="906">
                  <c:v>114.63200000000001</c:v>
                </c:pt>
                <c:pt idx="907">
                  <c:v>114.604</c:v>
                </c:pt>
                <c:pt idx="908">
                  <c:v>114.57599999999999</c:v>
                </c:pt>
                <c:pt idx="909">
                  <c:v>114.548</c:v>
                </c:pt>
                <c:pt idx="910">
                  <c:v>114.52</c:v>
                </c:pt>
                <c:pt idx="911">
                  <c:v>114.492</c:v>
                </c:pt>
                <c:pt idx="912">
                  <c:v>114.464</c:v>
                </c:pt>
                <c:pt idx="913">
                  <c:v>114.43600000000001</c:v>
                </c:pt>
                <c:pt idx="914">
                  <c:v>114.408</c:v>
                </c:pt>
                <c:pt idx="915">
                  <c:v>114.38</c:v>
                </c:pt>
                <c:pt idx="916">
                  <c:v>114.352</c:v>
                </c:pt>
                <c:pt idx="917">
                  <c:v>114.324</c:v>
                </c:pt>
                <c:pt idx="918">
                  <c:v>114.29600000000001</c:v>
                </c:pt>
                <c:pt idx="919">
                  <c:v>114.268</c:v>
                </c:pt>
                <c:pt idx="920">
                  <c:v>114.24</c:v>
                </c:pt>
                <c:pt idx="921">
                  <c:v>114.212</c:v>
                </c:pt>
                <c:pt idx="922">
                  <c:v>114.184</c:v>
                </c:pt>
                <c:pt idx="923">
                  <c:v>114.15600000000001</c:v>
                </c:pt>
                <c:pt idx="924">
                  <c:v>114.128</c:v>
                </c:pt>
                <c:pt idx="925">
                  <c:v>114.1</c:v>
                </c:pt>
                <c:pt idx="926">
                  <c:v>114.072</c:v>
                </c:pt>
                <c:pt idx="927">
                  <c:v>114.044</c:v>
                </c:pt>
                <c:pt idx="928">
                  <c:v>114.01600000000001</c:v>
                </c:pt>
                <c:pt idx="929">
                  <c:v>113.988</c:v>
                </c:pt>
                <c:pt idx="930">
                  <c:v>113.96</c:v>
                </c:pt>
                <c:pt idx="931">
                  <c:v>113.932</c:v>
                </c:pt>
                <c:pt idx="932">
                  <c:v>113.904</c:v>
                </c:pt>
                <c:pt idx="933">
                  <c:v>113.876</c:v>
                </c:pt>
                <c:pt idx="934">
                  <c:v>113.848</c:v>
                </c:pt>
                <c:pt idx="935">
                  <c:v>113.82</c:v>
                </c:pt>
                <c:pt idx="936">
                  <c:v>113.792</c:v>
                </c:pt>
                <c:pt idx="937">
                  <c:v>113.764</c:v>
                </c:pt>
                <c:pt idx="938">
                  <c:v>113.736</c:v>
                </c:pt>
                <c:pt idx="939">
                  <c:v>113.708</c:v>
                </c:pt>
                <c:pt idx="940">
                  <c:v>113.68</c:v>
                </c:pt>
                <c:pt idx="941">
                  <c:v>113.652</c:v>
                </c:pt>
                <c:pt idx="942">
                  <c:v>113.624</c:v>
                </c:pt>
                <c:pt idx="943">
                  <c:v>113.596</c:v>
                </c:pt>
                <c:pt idx="944">
                  <c:v>113.568</c:v>
                </c:pt>
                <c:pt idx="945">
                  <c:v>113.54</c:v>
                </c:pt>
                <c:pt idx="946">
                  <c:v>113.512</c:v>
                </c:pt>
                <c:pt idx="947">
                  <c:v>113.48399999999999</c:v>
                </c:pt>
                <c:pt idx="948">
                  <c:v>113.456</c:v>
                </c:pt>
                <c:pt idx="949">
                  <c:v>113.428</c:v>
                </c:pt>
                <c:pt idx="950">
                  <c:v>113.4</c:v>
                </c:pt>
                <c:pt idx="951">
                  <c:v>113.372</c:v>
                </c:pt>
                <c:pt idx="952">
                  <c:v>113.34399999999999</c:v>
                </c:pt>
                <c:pt idx="953">
                  <c:v>113.316</c:v>
                </c:pt>
                <c:pt idx="954">
                  <c:v>113.288</c:v>
                </c:pt>
                <c:pt idx="955">
                  <c:v>113.26</c:v>
                </c:pt>
                <c:pt idx="956">
                  <c:v>113.232</c:v>
                </c:pt>
                <c:pt idx="957">
                  <c:v>113.20399999999999</c:v>
                </c:pt>
                <c:pt idx="958">
                  <c:v>113.176</c:v>
                </c:pt>
                <c:pt idx="959">
                  <c:v>113.148</c:v>
                </c:pt>
                <c:pt idx="960">
                  <c:v>113.12</c:v>
                </c:pt>
                <c:pt idx="961">
                  <c:v>113.092</c:v>
                </c:pt>
                <c:pt idx="962">
                  <c:v>113.06399999999999</c:v>
                </c:pt>
                <c:pt idx="963">
                  <c:v>113.036</c:v>
                </c:pt>
                <c:pt idx="964">
                  <c:v>113.008</c:v>
                </c:pt>
                <c:pt idx="965">
                  <c:v>112.98</c:v>
                </c:pt>
                <c:pt idx="966">
                  <c:v>112.952</c:v>
                </c:pt>
                <c:pt idx="967">
                  <c:v>112.92400000000001</c:v>
                </c:pt>
                <c:pt idx="968">
                  <c:v>112.896</c:v>
                </c:pt>
                <c:pt idx="969">
                  <c:v>112.86799999999999</c:v>
                </c:pt>
                <c:pt idx="970">
                  <c:v>112.84</c:v>
                </c:pt>
                <c:pt idx="971">
                  <c:v>112.812</c:v>
                </c:pt>
                <c:pt idx="972">
                  <c:v>112.78400000000001</c:v>
                </c:pt>
                <c:pt idx="973">
                  <c:v>112.756</c:v>
                </c:pt>
                <c:pt idx="974">
                  <c:v>112.72799999999999</c:v>
                </c:pt>
                <c:pt idx="975">
                  <c:v>112.7</c:v>
                </c:pt>
                <c:pt idx="976">
                  <c:v>112.672</c:v>
                </c:pt>
                <c:pt idx="977">
                  <c:v>112.64400000000001</c:v>
                </c:pt>
                <c:pt idx="978">
                  <c:v>112.616</c:v>
                </c:pt>
                <c:pt idx="979">
                  <c:v>112.58799999999999</c:v>
                </c:pt>
                <c:pt idx="980">
                  <c:v>112.56</c:v>
                </c:pt>
                <c:pt idx="981">
                  <c:v>112.532</c:v>
                </c:pt>
                <c:pt idx="982">
                  <c:v>112.504</c:v>
                </c:pt>
                <c:pt idx="983">
                  <c:v>112.476</c:v>
                </c:pt>
                <c:pt idx="984">
                  <c:v>112.44799999999999</c:v>
                </c:pt>
                <c:pt idx="985">
                  <c:v>112.42</c:v>
                </c:pt>
                <c:pt idx="986">
                  <c:v>112.392</c:v>
                </c:pt>
                <c:pt idx="987">
                  <c:v>112.364</c:v>
                </c:pt>
                <c:pt idx="988">
                  <c:v>112.336</c:v>
                </c:pt>
                <c:pt idx="989">
                  <c:v>112.30800000000001</c:v>
                </c:pt>
                <c:pt idx="990">
                  <c:v>112.28</c:v>
                </c:pt>
                <c:pt idx="991">
                  <c:v>112.252</c:v>
                </c:pt>
                <c:pt idx="992">
                  <c:v>112.224</c:v>
                </c:pt>
                <c:pt idx="993">
                  <c:v>112.196</c:v>
                </c:pt>
                <c:pt idx="994">
                  <c:v>112.16800000000001</c:v>
                </c:pt>
                <c:pt idx="995">
                  <c:v>112.14</c:v>
                </c:pt>
                <c:pt idx="996">
                  <c:v>112.11199999999999</c:v>
                </c:pt>
                <c:pt idx="997">
                  <c:v>112.084</c:v>
                </c:pt>
                <c:pt idx="998">
                  <c:v>112.056</c:v>
                </c:pt>
                <c:pt idx="999">
                  <c:v>112.02800000000001</c:v>
                </c:pt>
                <c:pt idx="1000">
                  <c:v>112</c:v>
                </c:pt>
                <c:pt idx="1001">
                  <c:v>111.97199999999999</c:v>
                </c:pt>
                <c:pt idx="1002">
                  <c:v>111.944</c:v>
                </c:pt>
                <c:pt idx="1003">
                  <c:v>111.916</c:v>
                </c:pt>
                <c:pt idx="1004">
                  <c:v>111.88800000000001</c:v>
                </c:pt>
                <c:pt idx="1005">
                  <c:v>111.86</c:v>
                </c:pt>
                <c:pt idx="1006">
                  <c:v>111.83199999999999</c:v>
                </c:pt>
                <c:pt idx="1007">
                  <c:v>111.804</c:v>
                </c:pt>
                <c:pt idx="1008">
                  <c:v>111.776</c:v>
                </c:pt>
                <c:pt idx="1009">
                  <c:v>111.748</c:v>
                </c:pt>
                <c:pt idx="1010">
                  <c:v>111.72</c:v>
                </c:pt>
                <c:pt idx="1011">
                  <c:v>111.69199999999999</c:v>
                </c:pt>
                <c:pt idx="1012">
                  <c:v>111.664</c:v>
                </c:pt>
                <c:pt idx="1013">
                  <c:v>111.636</c:v>
                </c:pt>
                <c:pt idx="1014">
                  <c:v>111.608</c:v>
                </c:pt>
                <c:pt idx="1015">
                  <c:v>111.58</c:v>
                </c:pt>
                <c:pt idx="1016">
                  <c:v>111.55200000000001</c:v>
                </c:pt>
                <c:pt idx="1017">
                  <c:v>111.524</c:v>
                </c:pt>
                <c:pt idx="1018">
                  <c:v>111.496</c:v>
                </c:pt>
                <c:pt idx="1019">
                  <c:v>111.468</c:v>
                </c:pt>
                <c:pt idx="1020">
                  <c:v>111.44</c:v>
                </c:pt>
                <c:pt idx="1021">
                  <c:v>111.41200000000001</c:v>
                </c:pt>
                <c:pt idx="1022">
                  <c:v>111.384</c:v>
                </c:pt>
                <c:pt idx="1023">
                  <c:v>111.35599999999999</c:v>
                </c:pt>
                <c:pt idx="1024">
                  <c:v>111.328</c:v>
                </c:pt>
                <c:pt idx="1025">
                  <c:v>111.3</c:v>
                </c:pt>
                <c:pt idx="1026">
                  <c:v>111.27200000000001</c:v>
                </c:pt>
                <c:pt idx="1027">
                  <c:v>111.244</c:v>
                </c:pt>
                <c:pt idx="1028">
                  <c:v>111.21599999999999</c:v>
                </c:pt>
                <c:pt idx="1029">
                  <c:v>111.188</c:v>
                </c:pt>
                <c:pt idx="1030">
                  <c:v>111.16</c:v>
                </c:pt>
                <c:pt idx="1031">
                  <c:v>111.13200000000001</c:v>
                </c:pt>
                <c:pt idx="1032">
                  <c:v>111.104</c:v>
                </c:pt>
                <c:pt idx="1033">
                  <c:v>111.07599999999999</c:v>
                </c:pt>
                <c:pt idx="1034">
                  <c:v>111.048</c:v>
                </c:pt>
                <c:pt idx="1035">
                  <c:v>111.02</c:v>
                </c:pt>
                <c:pt idx="1036">
                  <c:v>110.992</c:v>
                </c:pt>
                <c:pt idx="1037">
                  <c:v>110.964</c:v>
                </c:pt>
                <c:pt idx="1038">
                  <c:v>110.93600000000001</c:v>
                </c:pt>
                <c:pt idx="1039">
                  <c:v>110.908</c:v>
                </c:pt>
                <c:pt idx="1040">
                  <c:v>110.88</c:v>
                </c:pt>
                <c:pt idx="1041">
                  <c:v>110.852</c:v>
                </c:pt>
                <c:pt idx="1042">
                  <c:v>110.824</c:v>
                </c:pt>
                <c:pt idx="1043">
                  <c:v>110.79600000000001</c:v>
                </c:pt>
                <c:pt idx="1044">
                  <c:v>110.768</c:v>
                </c:pt>
                <c:pt idx="1045">
                  <c:v>110.74</c:v>
                </c:pt>
                <c:pt idx="1046">
                  <c:v>110.712</c:v>
                </c:pt>
                <c:pt idx="1047">
                  <c:v>110.684</c:v>
                </c:pt>
                <c:pt idx="1048">
                  <c:v>110.65600000000001</c:v>
                </c:pt>
                <c:pt idx="1049">
                  <c:v>110.628</c:v>
                </c:pt>
                <c:pt idx="1050">
                  <c:v>110.6</c:v>
                </c:pt>
                <c:pt idx="1051">
                  <c:v>110.572</c:v>
                </c:pt>
                <c:pt idx="1052">
                  <c:v>110.544</c:v>
                </c:pt>
                <c:pt idx="1053">
                  <c:v>110.51600000000001</c:v>
                </c:pt>
                <c:pt idx="1054">
                  <c:v>110.488</c:v>
                </c:pt>
                <c:pt idx="1055">
                  <c:v>110.46</c:v>
                </c:pt>
                <c:pt idx="1056">
                  <c:v>110.432</c:v>
                </c:pt>
                <c:pt idx="1057">
                  <c:v>110.404</c:v>
                </c:pt>
                <c:pt idx="1058">
                  <c:v>110.376</c:v>
                </c:pt>
                <c:pt idx="1059">
                  <c:v>110.348</c:v>
                </c:pt>
                <c:pt idx="1060">
                  <c:v>110.32</c:v>
                </c:pt>
                <c:pt idx="1061">
                  <c:v>110.292</c:v>
                </c:pt>
                <c:pt idx="1062">
                  <c:v>110.264</c:v>
                </c:pt>
                <c:pt idx="1063">
                  <c:v>110.236</c:v>
                </c:pt>
                <c:pt idx="1064">
                  <c:v>110.208</c:v>
                </c:pt>
                <c:pt idx="1065">
                  <c:v>110.18</c:v>
                </c:pt>
                <c:pt idx="1066">
                  <c:v>110.152</c:v>
                </c:pt>
                <c:pt idx="1067">
                  <c:v>110.124</c:v>
                </c:pt>
                <c:pt idx="1068">
                  <c:v>110.096</c:v>
                </c:pt>
                <c:pt idx="1069">
                  <c:v>110.068</c:v>
                </c:pt>
                <c:pt idx="1070">
                  <c:v>110.04</c:v>
                </c:pt>
                <c:pt idx="1071">
                  <c:v>110.012</c:v>
                </c:pt>
                <c:pt idx="1072">
                  <c:v>109.98399999999999</c:v>
                </c:pt>
                <c:pt idx="1073">
                  <c:v>109.956</c:v>
                </c:pt>
                <c:pt idx="1074">
                  <c:v>109.928</c:v>
                </c:pt>
                <c:pt idx="1075">
                  <c:v>109.9</c:v>
                </c:pt>
                <c:pt idx="1076">
                  <c:v>109.872</c:v>
                </c:pt>
                <c:pt idx="1077">
                  <c:v>109.84399999999999</c:v>
                </c:pt>
                <c:pt idx="1078">
                  <c:v>109.816</c:v>
                </c:pt>
                <c:pt idx="1079">
                  <c:v>109.788</c:v>
                </c:pt>
                <c:pt idx="1080">
                  <c:v>109.76</c:v>
                </c:pt>
                <c:pt idx="1081">
                  <c:v>109.732</c:v>
                </c:pt>
                <c:pt idx="1082">
                  <c:v>109.70399999999999</c:v>
                </c:pt>
                <c:pt idx="1083">
                  <c:v>109.676</c:v>
                </c:pt>
                <c:pt idx="1084">
                  <c:v>109.648</c:v>
                </c:pt>
                <c:pt idx="1085">
                  <c:v>109.62</c:v>
                </c:pt>
                <c:pt idx="1086">
                  <c:v>109.592</c:v>
                </c:pt>
                <c:pt idx="1087">
                  <c:v>109.56399999999999</c:v>
                </c:pt>
                <c:pt idx="1088">
                  <c:v>109.536</c:v>
                </c:pt>
                <c:pt idx="1089">
                  <c:v>109.508</c:v>
                </c:pt>
                <c:pt idx="1090">
                  <c:v>109.48</c:v>
                </c:pt>
                <c:pt idx="1091">
                  <c:v>109.452</c:v>
                </c:pt>
                <c:pt idx="1092">
                  <c:v>109.42400000000001</c:v>
                </c:pt>
                <c:pt idx="1093">
                  <c:v>109.396</c:v>
                </c:pt>
                <c:pt idx="1094">
                  <c:v>109.36799999999999</c:v>
                </c:pt>
                <c:pt idx="1095">
                  <c:v>109.34</c:v>
                </c:pt>
                <c:pt idx="1096">
                  <c:v>109.312</c:v>
                </c:pt>
                <c:pt idx="1097">
                  <c:v>109.28400000000001</c:v>
                </c:pt>
                <c:pt idx="1098">
                  <c:v>109.256</c:v>
                </c:pt>
                <c:pt idx="1099">
                  <c:v>109.22799999999999</c:v>
                </c:pt>
                <c:pt idx="1100">
                  <c:v>109.2</c:v>
                </c:pt>
                <c:pt idx="1101">
                  <c:v>109.172</c:v>
                </c:pt>
                <c:pt idx="1102">
                  <c:v>109.14400000000001</c:v>
                </c:pt>
                <c:pt idx="1103">
                  <c:v>109.116</c:v>
                </c:pt>
                <c:pt idx="1104">
                  <c:v>109.08799999999999</c:v>
                </c:pt>
                <c:pt idx="1105">
                  <c:v>109.06</c:v>
                </c:pt>
                <c:pt idx="1106">
                  <c:v>109.032</c:v>
                </c:pt>
                <c:pt idx="1107">
                  <c:v>109.004</c:v>
                </c:pt>
                <c:pt idx="1108">
                  <c:v>108.976</c:v>
                </c:pt>
                <c:pt idx="1109">
                  <c:v>108.94799999999999</c:v>
                </c:pt>
                <c:pt idx="1110">
                  <c:v>108.92</c:v>
                </c:pt>
                <c:pt idx="1111">
                  <c:v>108.892</c:v>
                </c:pt>
                <c:pt idx="1112">
                  <c:v>108.864</c:v>
                </c:pt>
                <c:pt idx="1113">
                  <c:v>108.836</c:v>
                </c:pt>
                <c:pt idx="1114">
                  <c:v>108.80800000000001</c:v>
                </c:pt>
                <c:pt idx="1115">
                  <c:v>108.78</c:v>
                </c:pt>
                <c:pt idx="1116">
                  <c:v>108.752</c:v>
                </c:pt>
                <c:pt idx="1117">
                  <c:v>108.724</c:v>
                </c:pt>
                <c:pt idx="1118">
                  <c:v>108.696</c:v>
                </c:pt>
                <c:pt idx="1119">
                  <c:v>108.66800000000001</c:v>
                </c:pt>
                <c:pt idx="1120">
                  <c:v>108.64</c:v>
                </c:pt>
                <c:pt idx="1121">
                  <c:v>108.61199999999999</c:v>
                </c:pt>
                <c:pt idx="1122">
                  <c:v>108.584</c:v>
                </c:pt>
                <c:pt idx="1123">
                  <c:v>108.556</c:v>
                </c:pt>
                <c:pt idx="1124">
                  <c:v>108.52800000000001</c:v>
                </c:pt>
                <c:pt idx="1125">
                  <c:v>108.5</c:v>
                </c:pt>
                <c:pt idx="1126">
                  <c:v>108.47199999999999</c:v>
                </c:pt>
                <c:pt idx="1127">
                  <c:v>108.444</c:v>
                </c:pt>
                <c:pt idx="1128">
                  <c:v>108.416</c:v>
                </c:pt>
                <c:pt idx="1129">
                  <c:v>108.38800000000001</c:v>
                </c:pt>
                <c:pt idx="1130">
                  <c:v>108.36</c:v>
                </c:pt>
                <c:pt idx="1131">
                  <c:v>108.33199999999999</c:v>
                </c:pt>
                <c:pt idx="1132">
                  <c:v>108.304</c:v>
                </c:pt>
                <c:pt idx="1133">
                  <c:v>108.276</c:v>
                </c:pt>
                <c:pt idx="1134">
                  <c:v>108.248</c:v>
                </c:pt>
                <c:pt idx="1135">
                  <c:v>108.22</c:v>
                </c:pt>
                <c:pt idx="1136">
                  <c:v>108.19199999999999</c:v>
                </c:pt>
                <c:pt idx="1137">
                  <c:v>108.164</c:v>
                </c:pt>
                <c:pt idx="1138">
                  <c:v>108.136</c:v>
                </c:pt>
                <c:pt idx="1139">
                  <c:v>108.108</c:v>
                </c:pt>
                <c:pt idx="1140">
                  <c:v>108.08</c:v>
                </c:pt>
                <c:pt idx="1141">
                  <c:v>108.05200000000001</c:v>
                </c:pt>
                <c:pt idx="1142">
                  <c:v>108.024</c:v>
                </c:pt>
                <c:pt idx="1143">
                  <c:v>107.996</c:v>
                </c:pt>
                <c:pt idx="1144">
                  <c:v>107.968</c:v>
                </c:pt>
                <c:pt idx="1145">
                  <c:v>107.94</c:v>
                </c:pt>
                <c:pt idx="1146">
                  <c:v>107.91200000000001</c:v>
                </c:pt>
                <c:pt idx="1147">
                  <c:v>107.884</c:v>
                </c:pt>
                <c:pt idx="1148">
                  <c:v>107.85599999999999</c:v>
                </c:pt>
                <c:pt idx="1149">
                  <c:v>107.828</c:v>
                </c:pt>
                <c:pt idx="1150">
                  <c:v>107.8</c:v>
                </c:pt>
                <c:pt idx="1151">
                  <c:v>107.77200000000001</c:v>
                </c:pt>
                <c:pt idx="1152">
                  <c:v>107.744</c:v>
                </c:pt>
                <c:pt idx="1153">
                  <c:v>107.71599999999999</c:v>
                </c:pt>
                <c:pt idx="1154">
                  <c:v>107.688</c:v>
                </c:pt>
                <c:pt idx="1155">
                  <c:v>107.66</c:v>
                </c:pt>
                <c:pt idx="1156">
                  <c:v>107.63200000000001</c:v>
                </c:pt>
                <c:pt idx="1157">
                  <c:v>107.604</c:v>
                </c:pt>
                <c:pt idx="1158">
                  <c:v>107.57599999999999</c:v>
                </c:pt>
                <c:pt idx="1159">
                  <c:v>107.548</c:v>
                </c:pt>
                <c:pt idx="1160">
                  <c:v>107.52</c:v>
                </c:pt>
                <c:pt idx="1161">
                  <c:v>107.492</c:v>
                </c:pt>
                <c:pt idx="1162">
                  <c:v>107.464</c:v>
                </c:pt>
                <c:pt idx="1163">
                  <c:v>107.43600000000001</c:v>
                </c:pt>
                <c:pt idx="1164">
                  <c:v>107.408</c:v>
                </c:pt>
                <c:pt idx="1165">
                  <c:v>107.38</c:v>
                </c:pt>
                <c:pt idx="1166">
                  <c:v>107.352</c:v>
                </c:pt>
                <c:pt idx="1167">
                  <c:v>107.324</c:v>
                </c:pt>
                <c:pt idx="1168">
                  <c:v>107.29600000000001</c:v>
                </c:pt>
                <c:pt idx="1169">
                  <c:v>107.268</c:v>
                </c:pt>
                <c:pt idx="1170">
                  <c:v>107.24</c:v>
                </c:pt>
                <c:pt idx="1171">
                  <c:v>107.212</c:v>
                </c:pt>
                <c:pt idx="1172">
                  <c:v>107.184</c:v>
                </c:pt>
                <c:pt idx="1173">
                  <c:v>107.15600000000001</c:v>
                </c:pt>
                <c:pt idx="1174">
                  <c:v>107.128</c:v>
                </c:pt>
                <c:pt idx="1175">
                  <c:v>107.1</c:v>
                </c:pt>
                <c:pt idx="1176">
                  <c:v>107.072</c:v>
                </c:pt>
                <c:pt idx="1177">
                  <c:v>107.044</c:v>
                </c:pt>
                <c:pt idx="1178">
                  <c:v>107.01600000000001</c:v>
                </c:pt>
                <c:pt idx="1179">
                  <c:v>106.988</c:v>
                </c:pt>
                <c:pt idx="1180">
                  <c:v>106.96</c:v>
                </c:pt>
                <c:pt idx="1181">
                  <c:v>106.932</c:v>
                </c:pt>
                <c:pt idx="1182">
                  <c:v>106.904</c:v>
                </c:pt>
                <c:pt idx="1183">
                  <c:v>106.876</c:v>
                </c:pt>
                <c:pt idx="1184">
                  <c:v>106.848</c:v>
                </c:pt>
                <c:pt idx="1185">
                  <c:v>106.82</c:v>
                </c:pt>
                <c:pt idx="1186">
                  <c:v>106.792</c:v>
                </c:pt>
                <c:pt idx="1187">
                  <c:v>106.764</c:v>
                </c:pt>
                <c:pt idx="1188">
                  <c:v>106.736</c:v>
                </c:pt>
                <c:pt idx="1189">
                  <c:v>106.708</c:v>
                </c:pt>
                <c:pt idx="1190">
                  <c:v>106.68</c:v>
                </c:pt>
                <c:pt idx="1191">
                  <c:v>106.652</c:v>
                </c:pt>
                <c:pt idx="1192">
                  <c:v>106.624</c:v>
                </c:pt>
                <c:pt idx="1193">
                  <c:v>106.596</c:v>
                </c:pt>
                <c:pt idx="1194">
                  <c:v>106.568</c:v>
                </c:pt>
                <c:pt idx="1195">
                  <c:v>106.54</c:v>
                </c:pt>
                <c:pt idx="1196">
                  <c:v>106.512</c:v>
                </c:pt>
                <c:pt idx="1197">
                  <c:v>106.48399999999999</c:v>
                </c:pt>
                <c:pt idx="1198">
                  <c:v>106.456</c:v>
                </c:pt>
                <c:pt idx="1199">
                  <c:v>106.428</c:v>
                </c:pt>
                <c:pt idx="1200">
                  <c:v>106.4</c:v>
                </c:pt>
                <c:pt idx="1201">
                  <c:v>106.372</c:v>
                </c:pt>
                <c:pt idx="1202">
                  <c:v>106.34399999999999</c:v>
                </c:pt>
                <c:pt idx="1203">
                  <c:v>106.316</c:v>
                </c:pt>
                <c:pt idx="1204">
                  <c:v>106.288</c:v>
                </c:pt>
                <c:pt idx="1205">
                  <c:v>106.26</c:v>
                </c:pt>
                <c:pt idx="1206">
                  <c:v>106.232</c:v>
                </c:pt>
                <c:pt idx="1207">
                  <c:v>106.20399999999999</c:v>
                </c:pt>
                <c:pt idx="1208">
                  <c:v>106.176</c:v>
                </c:pt>
                <c:pt idx="1209">
                  <c:v>106.148</c:v>
                </c:pt>
                <c:pt idx="1210">
                  <c:v>106.12</c:v>
                </c:pt>
                <c:pt idx="1211">
                  <c:v>106.092</c:v>
                </c:pt>
                <c:pt idx="1212">
                  <c:v>106.06399999999999</c:v>
                </c:pt>
                <c:pt idx="1213">
                  <c:v>106.036</c:v>
                </c:pt>
                <c:pt idx="1214">
                  <c:v>106.008</c:v>
                </c:pt>
                <c:pt idx="1215">
                  <c:v>105.98</c:v>
                </c:pt>
                <c:pt idx="1216">
                  <c:v>105.952</c:v>
                </c:pt>
                <c:pt idx="1217">
                  <c:v>105.92400000000001</c:v>
                </c:pt>
                <c:pt idx="1218">
                  <c:v>105.896</c:v>
                </c:pt>
                <c:pt idx="1219">
                  <c:v>105.86799999999999</c:v>
                </c:pt>
                <c:pt idx="1220">
                  <c:v>105.84</c:v>
                </c:pt>
                <c:pt idx="1221">
                  <c:v>105.812</c:v>
                </c:pt>
                <c:pt idx="1222">
                  <c:v>105.78400000000001</c:v>
                </c:pt>
                <c:pt idx="1223">
                  <c:v>105.756</c:v>
                </c:pt>
                <c:pt idx="1224">
                  <c:v>105.72799999999999</c:v>
                </c:pt>
                <c:pt idx="1225">
                  <c:v>105.7</c:v>
                </c:pt>
                <c:pt idx="1226">
                  <c:v>105.672</c:v>
                </c:pt>
                <c:pt idx="1227">
                  <c:v>105.64400000000001</c:v>
                </c:pt>
                <c:pt idx="1228">
                  <c:v>105.616</c:v>
                </c:pt>
                <c:pt idx="1229">
                  <c:v>105.58799999999999</c:v>
                </c:pt>
                <c:pt idx="1230">
                  <c:v>105.56</c:v>
                </c:pt>
                <c:pt idx="1231">
                  <c:v>105.532</c:v>
                </c:pt>
                <c:pt idx="1232">
                  <c:v>105.504</c:v>
                </c:pt>
                <c:pt idx="1233">
                  <c:v>105.476</c:v>
                </c:pt>
                <c:pt idx="1234">
                  <c:v>105.44799999999999</c:v>
                </c:pt>
                <c:pt idx="1235">
                  <c:v>105.42</c:v>
                </c:pt>
                <c:pt idx="1236">
                  <c:v>105.392</c:v>
                </c:pt>
                <c:pt idx="1237">
                  <c:v>105.364</c:v>
                </c:pt>
                <c:pt idx="1238">
                  <c:v>105.336</c:v>
                </c:pt>
                <c:pt idx="1239">
                  <c:v>105.30800000000001</c:v>
                </c:pt>
                <c:pt idx="1240">
                  <c:v>105.28</c:v>
                </c:pt>
                <c:pt idx="1241">
                  <c:v>105.252</c:v>
                </c:pt>
                <c:pt idx="1242">
                  <c:v>105.224</c:v>
                </c:pt>
                <c:pt idx="1243">
                  <c:v>105.196</c:v>
                </c:pt>
                <c:pt idx="1244">
                  <c:v>105.16800000000001</c:v>
                </c:pt>
                <c:pt idx="1245">
                  <c:v>105.14</c:v>
                </c:pt>
                <c:pt idx="1246">
                  <c:v>105.11199999999999</c:v>
                </c:pt>
                <c:pt idx="1247">
                  <c:v>105.084</c:v>
                </c:pt>
                <c:pt idx="1248">
                  <c:v>105.056</c:v>
                </c:pt>
                <c:pt idx="1249">
                  <c:v>105.02800000000001</c:v>
                </c:pt>
                <c:pt idx="1250">
                  <c:v>105</c:v>
                </c:pt>
                <c:pt idx="1251">
                  <c:v>104.97199999999999</c:v>
                </c:pt>
                <c:pt idx="1252">
                  <c:v>104.944</c:v>
                </c:pt>
                <c:pt idx="1253">
                  <c:v>104.916</c:v>
                </c:pt>
                <c:pt idx="1254">
                  <c:v>104.88800000000001</c:v>
                </c:pt>
                <c:pt idx="1255">
                  <c:v>104.86</c:v>
                </c:pt>
                <c:pt idx="1256">
                  <c:v>104.83199999999999</c:v>
                </c:pt>
                <c:pt idx="1257">
                  <c:v>104.804</c:v>
                </c:pt>
                <c:pt idx="1258">
                  <c:v>104.776</c:v>
                </c:pt>
                <c:pt idx="1259">
                  <c:v>104.748</c:v>
                </c:pt>
                <c:pt idx="1260">
                  <c:v>104.72</c:v>
                </c:pt>
                <c:pt idx="1261">
                  <c:v>104.69199999999999</c:v>
                </c:pt>
                <c:pt idx="1262">
                  <c:v>104.664</c:v>
                </c:pt>
                <c:pt idx="1263">
                  <c:v>104.636</c:v>
                </c:pt>
                <c:pt idx="1264">
                  <c:v>104.608</c:v>
                </c:pt>
                <c:pt idx="1265">
                  <c:v>104.58</c:v>
                </c:pt>
                <c:pt idx="1266">
                  <c:v>104.55200000000001</c:v>
                </c:pt>
                <c:pt idx="1267">
                  <c:v>104.524</c:v>
                </c:pt>
                <c:pt idx="1268">
                  <c:v>104.496</c:v>
                </c:pt>
                <c:pt idx="1269">
                  <c:v>104.468</c:v>
                </c:pt>
                <c:pt idx="1270">
                  <c:v>104.44</c:v>
                </c:pt>
                <c:pt idx="1271">
                  <c:v>104.41200000000001</c:v>
                </c:pt>
                <c:pt idx="1272">
                  <c:v>104.384</c:v>
                </c:pt>
                <c:pt idx="1273">
                  <c:v>104.35599999999999</c:v>
                </c:pt>
                <c:pt idx="1274">
                  <c:v>104.328</c:v>
                </c:pt>
                <c:pt idx="1275">
                  <c:v>104.3</c:v>
                </c:pt>
                <c:pt idx="1276">
                  <c:v>104.27200000000001</c:v>
                </c:pt>
                <c:pt idx="1277">
                  <c:v>104.244</c:v>
                </c:pt>
                <c:pt idx="1278">
                  <c:v>104.21599999999999</c:v>
                </c:pt>
                <c:pt idx="1279">
                  <c:v>104.188</c:v>
                </c:pt>
                <c:pt idx="1280">
                  <c:v>104.16</c:v>
                </c:pt>
                <c:pt idx="1281">
                  <c:v>104.13200000000001</c:v>
                </c:pt>
                <c:pt idx="1282">
                  <c:v>104.104</c:v>
                </c:pt>
                <c:pt idx="1283">
                  <c:v>104.07599999999999</c:v>
                </c:pt>
                <c:pt idx="1284">
                  <c:v>104.048</c:v>
                </c:pt>
                <c:pt idx="1285">
                  <c:v>104.02</c:v>
                </c:pt>
                <c:pt idx="1286">
                  <c:v>103.992</c:v>
                </c:pt>
                <c:pt idx="1287">
                  <c:v>103.964</c:v>
                </c:pt>
                <c:pt idx="1288">
                  <c:v>103.93600000000001</c:v>
                </c:pt>
                <c:pt idx="1289">
                  <c:v>103.908</c:v>
                </c:pt>
                <c:pt idx="1290">
                  <c:v>103.88</c:v>
                </c:pt>
                <c:pt idx="1291">
                  <c:v>103.852</c:v>
                </c:pt>
                <c:pt idx="1292">
                  <c:v>103.824</c:v>
                </c:pt>
                <c:pt idx="1293">
                  <c:v>103.79600000000001</c:v>
                </c:pt>
                <c:pt idx="1294">
                  <c:v>103.768</c:v>
                </c:pt>
                <c:pt idx="1295">
                  <c:v>103.74</c:v>
                </c:pt>
                <c:pt idx="1296">
                  <c:v>103.712</c:v>
                </c:pt>
                <c:pt idx="1297">
                  <c:v>103.684</c:v>
                </c:pt>
                <c:pt idx="1298">
                  <c:v>103.65600000000001</c:v>
                </c:pt>
                <c:pt idx="1299">
                  <c:v>103.628</c:v>
                </c:pt>
                <c:pt idx="1300">
                  <c:v>103.6</c:v>
                </c:pt>
                <c:pt idx="1301">
                  <c:v>103.572</c:v>
                </c:pt>
                <c:pt idx="1302">
                  <c:v>103.544</c:v>
                </c:pt>
                <c:pt idx="1303">
                  <c:v>103.51600000000001</c:v>
                </c:pt>
                <c:pt idx="1304">
                  <c:v>103.488</c:v>
                </c:pt>
                <c:pt idx="1305">
                  <c:v>103.46</c:v>
                </c:pt>
                <c:pt idx="1306">
                  <c:v>103.432</c:v>
                </c:pt>
                <c:pt idx="1307">
                  <c:v>103.404</c:v>
                </c:pt>
                <c:pt idx="1308">
                  <c:v>103.376</c:v>
                </c:pt>
                <c:pt idx="1309">
                  <c:v>103.348</c:v>
                </c:pt>
                <c:pt idx="1310">
                  <c:v>103.32</c:v>
                </c:pt>
                <c:pt idx="1311">
                  <c:v>103.292</c:v>
                </c:pt>
                <c:pt idx="1312">
                  <c:v>103.264</c:v>
                </c:pt>
                <c:pt idx="1313">
                  <c:v>103.236</c:v>
                </c:pt>
                <c:pt idx="1314">
                  <c:v>103.208</c:v>
                </c:pt>
                <c:pt idx="1315">
                  <c:v>103.18</c:v>
                </c:pt>
                <c:pt idx="1316">
                  <c:v>103.152</c:v>
                </c:pt>
                <c:pt idx="1317">
                  <c:v>103.124</c:v>
                </c:pt>
                <c:pt idx="1318">
                  <c:v>103.096</c:v>
                </c:pt>
                <c:pt idx="1319">
                  <c:v>103.068</c:v>
                </c:pt>
                <c:pt idx="1320">
                  <c:v>103.04</c:v>
                </c:pt>
                <c:pt idx="1321">
                  <c:v>103.012</c:v>
                </c:pt>
                <c:pt idx="1322">
                  <c:v>102.98399999999999</c:v>
                </c:pt>
                <c:pt idx="1323">
                  <c:v>102.956</c:v>
                </c:pt>
                <c:pt idx="1324">
                  <c:v>102.928</c:v>
                </c:pt>
                <c:pt idx="1325">
                  <c:v>102.9</c:v>
                </c:pt>
                <c:pt idx="1326">
                  <c:v>102.872</c:v>
                </c:pt>
                <c:pt idx="1327">
                  <c:v>102.84399999999999</c:v>
                </c:pt>
                <c:pt idx="1328">
                  <c:v>102.816</c:v>
                </c:pt>
                <c:pt idx="1329">
                  <c:v>102.788</c:v>
                </c:pt>
                <c:pt idx="1330">
                  <c:v>102.76</c:v>
                </c:pt>
                <c:pt idx="1331">
                  <c:v>102.732</c:v>
                </c:pt>
                <c:pt idx="1332">
                  <c:v>102.70399999999999</c:v>
                </c:pt>
                <c:pt idx="1333">
                  <c:v>102.676</c:v>
                </c:pt>
                <c:pt idx="1334">
                  <c:v>102.648</c:v>
                </c:pt>
                <c:pt idx="1335">
                  <c:v>102.62</c:v>
                </c:pt>
                <c:pt idx="1336">
                  <c:v>102.592</c:v>
                </c:pt>
                <c:pt idx="1337">
                  <c:v>102.56399999999999</c:v>
                </c:pt>
                <c:pt idx="1338">
                  <c:v>102.536</c:v>
                </c:pt>
                <c:pt idx="1339">
                  <c:v>102.508</c:v>
                </c:pt>
                <c:pt idx="1340">
                  <c:v>102.48</c:v>
                </c:pt>
                <c:pt idx="1341">
                  <c:v>102.452</c:v>
                </c:pt>
                <c:pt idx="1342">
                  <c:v>102.42400000000001</c:v>
                </c:pt>
                <c:pt idx="1343">
                  <c:v>102.396</c:v>
                </c:pt>
                <c:pt idx="1344">
                  <c:v>102.36799999999999</c:v>
                </c:pt>
                <c:pt idx="1345">
                  <c:v>102.34</c:v>
                </c:pt>
                <c:pt idx="1346">
                  <c:v>102.312</c:v>
                </c:pt>
                <c:pt idx="1347">
                  <c:v>102.28400000000001</c:v>
                </c:pt>
                <c:pt idx="1348">
                  <c:v>102.256</c:v>
                </c:pt>
                <c:pt idx="1349">
                  <c:v>102.22799999999999</c:v>
                </c:pt>
                <c:pt idx="1350">
                  <c:v>102.2</c:v>
                </c:pt>
                <c:pt idx="1351">
                  <c:v>102.172</c:v>
                </c:pt>
                <c:pt idx="1352">
                  <c:v>102.14400000000001</c:v>
                </c:pt>
                <c:pt idx="1353">
                  <c:v>102.116</c:v>
                </c:pt>
                <c:pt idx="1354">
                  <c:v>102.08799999999999</c:v>
                </c:pt>
                <c:pt idx="1355">
                  <c:v>102.06</c:v>
                </c:pt>
                <c:pt idx="1356">
                  <c:v>102.032</c:v>
                </c:pt>
                <c:pt idx="1357">
                  <c:v>102.004</c:v>
                </c:pt>
                <c:pt idx="1358">
                  <c:v>101.976</c:v>
                </c:pt>
                <c:pt idx="1359">
                  <c:v>101.94799999999999</c:v>
                </c:pt>
                <c:pt idx="1360">
                  <c:v>101.92</c:v>
                </c:pt>
                <c:pt idx="1361">
                  <c:v>101.892</c:v>
                </c:pt>
                <c:pt idx="1362">
                  <c:v>101.864</c:v>
                </c:pt>
                <c:pt idx="1363">
                  <c:v>101.836</c:v>
                </c:pt>
                <c:pt idx="1364">
                  <c:v>101.80800000000001</c:v>
                </c:pt>
                <c:pt idx="1365">
                  <c:v>101.78</c:v>
                </c:pt>
                <c:pt idx="1366">
                  <c:v>101.752</c:v>
                </c:pt>
                <c:pt idx="1367">
                  <c:v>101.724</c:v>
                </c:pt>
                <c:pt idx="1368">
                  <c:v>101.696</c:v>
                </c:pt>
                <c:pt idx="1369">
                  <c:v>101.66800000000001</c:v>
                </c:pt>
                <c:pt idx="1370">
                  <c:v>101.64</c:v>
                </c:pt>
                <c:pt idx="1371">
                  <c:v>101.61199999999999</c:v>
                </c:pt>
                <c:pt idx="1372">
                  <c:v>101.584</c:v>
                </c:pt>
                <c:pt idx="1373">
                  <c:v>101.556</c:v>
                </c:pt>
                <c:pt idx="1374">
                  <c:v>101.52800000000001</c:v>
                </c:pt>
                <c:pt idx="1375">
                  <c:v>101.5</c:v>
                </c:pt>
                <c:pt idx="1376">
                  <c:v>101.47199999999999</c:v>
                </c:pt>
                <c:pt idx="1377">
                  <c:v>101.444</c:v>
                </c:pt>
                <c:pt idx="1378">
                  <c:v>101.416</c:v>
                </c:pt>
                <c:pt idx="1379">
                  <c:v>101.38800000000001</c:v>
                </c:pt>
                <c:pt idx="1380">
                  <c:v>101.36</c:v>
                </c:pt>
                <c:pt idx="1381">
                  <c:v>101.33199999999999</c:v>
                </c:pt>
                <c:pt idx="1382">
                  <c:v>101.304</c:v>
                </c:pt>
                <c:pt idx="1383">
                  <c:v>101.276</c:v>
                </c:pt>
                <c:pt idx="1384">
                  <c:v>101.248</c:v>
                </c:pt>
                <c:pt idx="1385">
                  <c:v>101.22</c:v>
                </c:pt>
                <c:pt idx="1386">
                  <c:v>101.19199999999999</c:v>
                </c:pt>
                <c:pt idx="1387">
                  <c:v>101.164</c:v>
                </c:pt>
                <c:pt idx="1388">
                  <c:v>101.136</c:v>
                </c:pt>
                <c:pt idx="1389">
                  <c:v>101.108</c:v>
                </c:pt>
                <c:pt idx="1390">
                  <c:v>101.08</c:v>
                </c:pt>
                <c:pt idx="1391">
                  <c:v>101.05200000000001</c:v>
                </c:pt>
                <c:pt idx="1392">
                  <c:v>101.024</c:v>
                </c:pt>
                <c:pt idx="1393">
                  <c:v>100.996</c:v>
                </c:pt>
                <c:pt idx="1394">
                  <c:v>100.968</c:v>
                </c:pt>
                <c:pt idx="1395">
                  <c:v>100.94</c:v>
                </c:pt>
                <c:pt idx="1396">
                  <c:v>100.91200000000001</c:v>
                </c:pt>
                <c:pt idx="1397">
                  <c:v>100.884</c:v>
                </c:pt>
                <c:pt idx="1398">
                  <c:v>100.85599999999999</c:v>
                </c:pt>
                <c:pt idx="1399">
                  <c:v>100.828</c:v>
                </c:pt>
                <c:pt idx="1400">
                  <c:v>100.8</c:v>
                </c:pt>
                <c:pt idx="1401">
                  <c:v>100.77200000000001</c:v>
                </c:pt>
                <c:pt idx="1402">
                  <c:v>100.744</c:v>
                </c:pt>
                <c:pt idx="1403">
                  <c:v>100.71599999999999</c:v>
                </c:pt>
                <c:pt idx="1404">
                  <c:v>100.688</c:v>
                </c:pt>
                <c:pt idx="1405">
                  <c:v>100.66</c:v>
                </c:pt>
                <c:pt idx="1406">
                  <c:v>100.63200000000001</c:v>
                </c:pt>
                <c:pt idx="1407">
                  <c:v>100.604</c:v>
                </c:pt>
                <c:pt idx="1408">
                  <c:v>100.57599999999999</c:v>
                </c:pt>
                <c:pt idx="1409">
                  <c:v>100.548</c:v>
                </c:pt>
                <c:pt idx="1410">
                  <c:v>100.52</c:v>
                </c:pt>
                <c:pt idx="1411">
                  <c:v>100.492</c:v>
                </c:pt>
                <c:pt idx="1412">
                  <c:v>100.464</c:v>
                </c:pt>
                <c:pt idx="1413">
                  <c:v>100.43600000000001</c:v>
                </c:pt>
                <c:pt idx="1414">
                  <c:v>100.408</c:v>
                </c:pt>
                <c:pt idx="1415">
                  <c:v>100.38</c:v>
                </c:pt>
                <c:pt idx="1416">
                  <c:v>100.352</c:v>
                </c:pt>
                <c:pt idx="1417">
                  <c:v>100.324</c:v>
                </c:pt>
                <c:pt idx="1418">
                  <c:v>100.29600000000001</c:v>
                </c:pt>
                <c:pt idx="1419">
                  <c:v>100.268</c:v>
                </c:pt>
                <c:pt idx="1420">
                  <c:v>100.24</c:v>
                </c:pt>
                <c:pt idx="1421">
                  <c:v>100.212</c:v>
                </c:pt>
                <c:pt idx="1422">
                  <c:v>100.184</c:v>
                </c:pt>
                <c:pt idx="1423">
                  <c:v>100.15600000000001</c:v>
                </c:pt>
                <c:pt idx="1424">
                  <c:v>100.128</c:v>
                </c:pt>
                <c:pt idx="1425">
                  <c:v>100.1</c:v>
                </c:pt>
                <c:pt idx="1426">
                  <c:v>100.072</c:v>
                </c:pt>
                <c:pt idx="1427">
                  <c:v>100.044</c:v>
                </c:pt>
                <c:pt idx="1428">
                  <c:v>100.01600000000001</c:v>
                </c:pt>
                <c:pt idx="1429">
                  <c:v>99.988</c:v>
                </c:pt>
                <c:pt idx="1430">
                  <c:v>99.96</c:v>
                </c:pt>
                <c:pt idx="1431">
                  <c:v>99.932000000000002</c:v>
                </c:pt>
                <c:pt idx="1432">
                  <c:v>99.903999999999996</c:v>
                </c:pt>
                <c:pt idx="1433">
                  <c:v>99.876000000000005</c:v>
                </c:pt>
                <c:pt idx="1434">
                  <c:v>99.847999999999999</c:v>
                </c:pt>
                <c:pt idx="1435">
                  <c:v>99.82</c:v>
                </c:pt>
                <c:pt idx="1436">
                  <c:v>99.792000000000002</c:v>
                </c:pt>
                <c:pt idx="1437">
                  <c:v>99.763999999999996</c:v>
                </c:pt>
                <c:pt idx="1438">
                  <c:v>99.736000000000004</c:v>
                </c:pt>
                <c:pt idx="1439">
                  <c:v>99.707999999999998</c:v>
                </c:pt>
                <c:pt idx="1440">
                  <c:v>99.68</c:v>
                </c:pt>
                <c:pt idx="1441">
                  <c:v>99.652000000000001</c:v>
                </c:pt>
                <c:pt idx="1442">
                  <c:v>99.623999999999995</c:v>
                </c:pt>
                <c:pt idx="1443">
                  <c:v>99.596000000000004</c:v>
                </c:pt>
                <c:pt idx="1444">
                  <c:v>99.567999999999998</c:v>
                </c:pt>
                <c:pt idx="1445">
                  <c:v>99.54</c:v>
                </c:pt>
                <c:pt idx="1446">
                  <c:v>99.512</c:v>
                </c:pt>
                <c:pt idx="1447">
                  <c:v>99.483999999999995</c:v>
                </c:pt>
                <c:pt idx="1448">
                  <c:v>99.456000000000003</c:v>
                </c:pt>
                <c:pt idx="1449">
                  <c:v>99.427999999999997</c:v>
                </c:pt>
                <c:pt idx="1450">
                  <c:v>99.4</c:v>
                </c:pt>
                <c:pt idx="1451">
                  <c:v>99.372</c:v>
                </c:pt>
                <c:pt idx="1452">
                  <c:v>99.343999999999994</c:v>
                </c:pt>
                <c:pt idx="1453">
                  <c:v>99.316000000000003</c:v>
                </c:pt>
                <c:pt idx="1454">
                  <c:v>99.287999999999997</c:v>
                </c:pt>
                <c:pt idx="1455">
                  <c:v>99.26</c:v>
                </c:pt>
                <c:pt idx="1456">
                  <c:v>99.231999999999999</c:v>
                </c:pt>
                <c:pt idx="1457">
                  <c:v>99.203999999999994</c:v>
                </c:pt>
                <c:pt idx="1458">
                  <c:v>99.176000000000002</c:v>
                </c:pt>
                <c:pt idx="1459">
                  <c:v>99.147999999999996</c:v>
                </c:pt>
                <c:pt idx="1460">
                  <c:v>99.12</c:v>
                </c:pt>
                <c:pt idx="1461">
                  <c:v>99.091999999999999</c:v>
                </c:pt>
                <c:pt idx="1462">
                  <c:v>99.063999999999993</c:v>
                </c:pt>
                <c:pt idx="1463">
                  <c:v>99.036000000000001</c:v>
                </c:pt>
                <c:pt idx="1464">
                  <c:v>99.007999999999996</c:v>
                </c:pt>
                <c:pt idx="1465">
                  <c:v>98.98</c:v>
                </c:pt>
                <c:pt idx="1466">
                  <c:v>98.951999999999998</c:v>
                </c:pt>
                <c:pt idx="1467">
                  <c:v>98.924000000000007</c:v>
                </c:pt>
                <c:pt idx="1468">
                  <c:v>98.896000000000001</c:v>
                </c:pt>
                <c:pt idx="1469">
                  <c:v>98.867999999999995</c:v>
                </c:pt>
                <c:pt idx="1470">
                  <c:v>98.84</c:v>
                </c:pt>
                <c:pt idx="1471">
                  <c:v>98.811999999999998</c:v>
                </c:pt>
                <c:pt idx="1472">
                  <c:v>98.784000000000006</c:v>
                </c:pt>
                <c:pt idx="1473">
                  <c:v>98.756</c:v>
                </c:pt>
                <c:pt idx="1474">
                  <c:v>98.727999999999994</c:v>
                </c:pt>
                <c:pt idx="1475">
                  <c:v>98.7</c:v>
                </c:pt>
                <c:pt idx="1476">
                  <c:v>98.671999999999997</c:v>
                </c:pt>
                <c:pt idx="1477">
                  <c:v>98.644000000000005</c:v>
                </c:pt>
                <c:pt idx="1478">
                  <c:v>98.616</c:v>
                </c:pt>
                <c:pt idx="1479">
                  <c:v>98.587999999999994</c:v>
                </c:pt>
                <c:pt idx="1480">
                  <c:v>98.56</c:v>
                </c:pt>
                <c:pt idx="1481">
                  <c:v>98.531999999999996</c:v>
                </c:pt>
                <c:pt idx="1482">
                  <c:v>98.504000000000005</c:v>
                </c:pt>
                <c:pt idx="1483">
                  <c:v>98.475999999999999</c:v>
                </c:pt>
                <c:pt idx="1484">
                  <c:v>98.447999999999993</c:v>
                </c:pt>
                <c:pt idx="1485">
                  <c:v>98.42</c:v>
                </c:pt>
                <c:pt idx="1486">
                  <c:v>98.391999999999996</c:v>
                </c:pt>
                <c:pt idx="1487">
                  <c:v>98.364000000000004</c:v>
                </c:pt>
                <c:pt idx="1488">
                  <c:v>98.335999999999999</c:v>
                </c:pt>
                <c:pt idx="1489">
                  <c:v>98.308000000000007</c:v>
                </c:pt>
                <c:pt idx="1490">
                  <c:v>98.28</c:v>
                </c:pt>
                <c:pt idx="1491">
                  <c:v>98.251999999999995</c:v>
                </c:pt>
                <c:pt idx="1492">
                  <c:v>98.224000000000004</c:v>
                </c:pt>
                <c:pt idx="1493">
                  <c:v>98.195999999999998</c:v>
                </c:pt>
                <c:pt idx="1494">
                  <c:v>98.168000000000006</c:v>
                </c:pt>
                <c:pt idx="1495">
                  <c:v>98.14</c:v>
                </c:pt>
                <c:pt idx="1496">
                  <c:v>98.111999999999995</c:v>
                </c:pt>
                <c:pt idx="1497">
                  <c:v>98.084000000000003</c:v>
                </c:pt>
                <c:pt idx="1498">
                  <c:v>98.055999999999997</c:v>
                </c:pt>
                <c:pt idx="1499">
                  <c:v>98.028000000000006</c:v>
                </c:pt>
                <c:pt idx="1500">
                  <c:v>98</c:v>
                </c:pt>
                <c:pt idx="1501">
                  <c:v>97.971999999999994</c:v>
                </c:pt>
                <c:pt idx="1502">
                  <c:v>97.944000000000003</c:v>
                </c:pt>
                <c:pt idx="1503">
                  <c:v>97.915999999999997</c:v>
                </c:pt>
                <c:pt idx="1504">
                  <c:v>97.888000000000005</c:v>
                </c:pt>
                <c:pt idx="1505">
                  <c:v>97.86</c:v>
                </c:pt>
                <c:pt idx="1506">
                  <c:v>97.831999999999994</c:v>
                </c:pt>
                <c:pt idx="1507">
                  <c:v>97.804000000000002</c:v>
                </c:pt>
                <c:pt idx="1508">
                  <c:v>97.775999999999996</c:v>
                </c:pt>
                <c:pt idx="1509">
                  <c:v>97.748000000000005</c:v>
                </c:pt>
                <c:pt idx="1510">
                  <c:v>97.72</c:v>
                </c:pt>
                <c:pt idx="1511">
                  <c:v>97.691999999999993</c:v>
                </c:pt>
                <c:pt idx="1512">
                  <c:v>97.664000000000001</c:v>
                </c:pt>
                <c:pt idx="1513">
                  <c:v>97.635999999999996</c:v>
                </c:pt>
                <c:pt idx="1514">
                  <c:v>97.608000000000004</c:v>
                </c:pt>
                <c:pt idx="1515">
                  <c:v>97.58</c:v>
                </c:pt>
                <c:pt idx="1516">
                  <c:v>97.552000000000007</c:v>
                </c:pt>
                <c:pt idx="1517">
                  <c:v>97.524000000000001</c:v>
                </c:pt>
                <c:pt idx="1518">
                  <c:v>97.495999999999995</c:v>
                </c:pt>
                <c:pt idx="1519">
                  <c:v>97.468000000000004</c:v>
                </c:pt>
                <c:pt idx="1520">
                  <c:v>97.44</c:v>
                </c:pt>
                <c:pt idx="1521">
                  <c:v>97.412000000000006</c:v>
                </c:pt>
                <c:pt idx="1522">
                  <c:v>97.384</c:v>
                </c:pt>
                <c:pt idx="1523">
                  <c:v>97.355999999999995</c:v>
                </c:pt>
                <c:pt idx="1524">
                  <c:v>97.328000000000003</c:v>
                </c:pt>
                <c:pt idx="1525">
                  <c:v>97.3</c:v>
                </c:pt>
                <c:pt idx="1526">
                  <c:v>97.272000000000006</c:v>
                </c:pt>
                <c:pt idx="1527">
                  <c:v>97.244</c:v>
                </c:pt>
                <c:pt idx="1528">
                  <c:v>97.215999999999994</c:v>
                </c:pt>
                <c:pt idx="1529">
                  <c:v>97.188000000000002</c:v>
                </c:pt>
                <c:pt idx="1530">
                  <c:v>97.16</c:v>
                </c:pt>
                <c:pt idx="1531">
                  <c:v>97.132000000000005</c:v>
                </c:pt>
                <c:pt idx="1532">
                  <c:v>97.103999999999999</c:v>
                </c:pt>
                <c:pt idx="1533">
                  <c:v>97.075999999999993</c:v>
                </c:pt>
                <c:pt idx="1534">
                  <c:v>97.048000000000002</c:v>
                </c:pt>
                <c:pt idx="1535">
                  <c:v>97.02</c:v>
                </c:pt>
                <c:pt idx="1536">
                  <c:v>96.992000000000004</c:v>
                </c:pt>
                <c:pt idx="1537">
                  <c:v>96.963999999999999</c:v>
                </c:pt>
                <c:pt idx="1538">
                  <c:v>96.936000000000007</c:v>
                </c:pt>
                <c:pt idx="1539">
                  <c:v>96.908000000000001</c:v>
                </c:pt>
                <c:pt idx="1540">
                  <c:v>96.88</c:v>
                </c:pt>
                <c:pt idx="1541">
                  <c:v>96.852000000000004</c:v>
                </c:pt>
                <c:pt idx="1542">
                  <c:v>96.823999999999998</c:v>
                </c:pt>
                <c:pt idx="1543">
                  <c:v>96.796000000000006</c:v>
                </c:pt>
                <c:pt idx="1544">
                  <c:v>96.768000000000001</c:v>
                </c:pt>
                <c:pt idx="1545">
                  <c:v>96.74</c:v>
                </c:pt>
                <c:pt idx="1546">
                  <c:v>96.712000000000003</c:v>
                </c:pt>
                <c:pt idx="1547">
                  <c:v>96.683999999999997</c:v>
                </c:pt>
                <c:pt idx="1548">
                  <c:v>96.656000000000006</c:v>
                </c:pt>
                <c:pt idx="1549">
                  <c:v>96.628</c:v>
                </c:pt>
                <c:pt idx="1550">
                  <c:v>96.6</c:v>
                </c:pt>
                <c:pt idx="1551">
                  <c:v>96.572000000000003</c:v>
                </c:pt>
                <c:pt idx="1552">
                  <c:v>96.543999999999997</c:v>
                </c:pt>
                <c:pt idx="1553">
                  <c:v>96.516000000000005</c:v>
                </c:pt>
                <c:pt idx="1554">
                  <c:v>96.488</c:v>
                </c:pt>
                <c:pt idx="1555">
                  <c:v>96.46</c:v>
                </c:pt>
                <c:pt idx="1556">
                  <c:v>96.432000000000002</c:v>
                </c:pt>
                <c:pt idx="1557">
                  <c:v>96.403999999999996</c:v>
                </c:pt>
                <c:pt idx="1558">
                  <c:v>96.376000000000005</c:v>
                </c:pt>
                <c:pt idx="1559">
                  <c:v>96.347999999999999</c:v>
                </c:pt>
                <c:pt idx="1560">
                  <c:v>96.32</c:v>
                </c:pt>
                <c:pt idx="1561">
                  <c:v>96.292000000000002</c:v>
                </c:pt>
                <c:pt idx="1562">
                  <c:v>96.263999999999996</c:v>
                </c:pt>
                <c:pt idx="1563">
                  <c:v>96.236000000000004</c:v>
                </c:pt>
                <c:pt idx="1564">
                  <c:v>96.207999999999998</c:v>
                </c:pt>
                <c:pt idx="1565">
                  <c:v>96.18</c:v>
                </c:pt>
                <c:pt idx="1566">
                  <c:v>96.152000000000001</c:v>
                </c:pt>
                <c:pt idx="1567">
                  <c:v>96.123999999999995</c:v>
                </c:pt>
                <c:pt idx="1568">
                  <c:v>96.096000000000004</c:v>
                </c:pt>
                <c:pt idx="1569">
                  <c:v>96.067999999999998</c:v>
                </c:pt>
                <c:pt idx="1570">
                  <c:v>96.04</c:v>
                </c:pt>
                <c:pt idx="1571">
                  <c:v>96.012</c:v>
                </c:pt>
                <c:pt idx="1572">
                  <c:v>95.983999999999995</c:v>
                </c:pt>
                <c:pt idx="1573">
                  <c:v>95.956000000000003</c:v>
                </c:pt>
                <c:pt idx="1574">
                  <c:v>95.927999999999997</c:v>
                </c:pt>
                <c:pt idx="1575">
                  <c:v>95.9</c:v>
                </c:pt>
                <c:pt idx="1576">
                  <c:v>95.872</c:v>
                </c:pt>
                <c:pt idx="1577">
                  <c:v>95.843999999999994</c:v>
                </c:pt>
                <c:pt idx="1578">
                  <c:v>95.816000000000003</c:v>
                </c:pt>
                <c:pt idx="1579">
                  <c:v>95.787999999999997</c:v>
                </c:pt>
                <c:pt idx="1580">
                  <c:v>95.76</c:v>
                </c:pt>
                <c:pt idx="1581">
                  <c:v>95.731999999999999</c:v>
                </c:pt>
                <c:pt idx="1582">
                  <c:v>95.703999999999994</c:v>
                </c:pt>
                <c:pt idx="1583">
                  <c:v>95.676000000000002</c:v>
                </c:pt>
                <c:pt idx="1584">
                  <c:v>95.647999999999996</c:v>
                </c:pt>
                <c:pt idx="1585">
                  <c:v>95.62</c:v>
                </c:pt>
                <c:pt idx="1586">
                  <c:v>95.591999999999999</c:v>
                </c:pt>
                <c:pt idx="1587">
                  <c:v>95.563999999999993</c:v>
                </c:pt>
                <c:pt idx="1588">
                  <c:v>95.536000000000001</c:v>
                </c:pt>
                <c:pt idx="1589">
                  <c:v>95.507999999999996</c:v>
                </c:pt>
                <c:pt idx="1590">
                  <c:v>95.48</c:v>
                </c:pt>
                <c:pt idx="1591">
                  <c:v>95.451999999999998</c:v>
                </c:pt>
                <c:pt idx="1592">
                  <c:v>95.424000000000007</c:v>
                </c:pt>
                <c:pt idx="1593">
                  <c:v>95.396000000000001</c:v>
                </c:pt>
                <c:pt idx="1594">
                  <c:v>95.367999999999995</c:v>
                </c:pt>
                <c:pt idx="1595">
                  <c:v>95.34</c:v>
                </c:pt>
                <c:pt idx="1596">
                  <c:v>95.311999999999998</c:v>
                </c:pt>
                <c:pt idx="1597">
                  <c:v>95.284000000000006</c:v>
                </c:pt>
                <c:pt idx="1598">
                  <c:v>95.256</c:v>
                </c:pt>
                <c:pt idx="1599">
                  <c:v>95.227999999999994</c:v>
                </c:pt>
                <c:pt idx="1600">
                  <c:v>95.2</c:v>
                </c:pt>
                <c:pt idx="1601">
                  <c:v>95.171999999999997</c:v>
                </c:pt>
                <c:pt idx="1602">
                  <c:v>95.144000000000005</c:v>
                </c:pt>
                <c:pt idx="1603">
                  <c:v>95.116</c:v>
                </c:pt>
                <c:pt idx="1604">
                  <c:v>95.087999999999994</c:v>
                </c:pt>
                <c:pt idx="1605">
                  <c:v>95.06</c:v>
                </c:pt>
                <c:pt idx="1606">
                  <c:v>95.031999999999996</c:v>
                </c:pt>
                <c:pt idx="1607">
                  <c:v>95.004000000000005</c:v>
                </c:pt>
                <c:pt idx="1608">
                  <c:v>94.975999999999999</c:v>
                </c:pt>
                <c:pt idx="1609">
                  <c:v>94.947999999999993</c:v>
                </c:pt>
                <c:pt idx="1610">
                  <c:v>94.92</c:v>
                </c:pt>
                <c:pt idx="1611">
                  <c:v>94.891999999999996</c:v>
                </c:pt>
                <c:pt idx="1612">
                  <c:v>94.864000000000004</c:v>
                </c:pt>
                <c:pt idx="1613">
                  <c:v>94.835999999999999</c:v>
                </c:pt>
                <c:pt idx="1614">
                  <c:v>94.808000000000007</c:v>
                </c:pt>
                <c:pt idx="1615">
                  <c:v>94.78</c:v>
                </c:pt>
                <c:pt idx="1616">
                  <c:v>94.751999999999995</c:v>
                </c:pt>
                <c:pt idx="1617">
                  <c:v>94.724000000000004</c:v>
                </c:pt>
                <c:pt idx="1618">
                  <c:v>94.695999999999998</c:v>
                </c:pt>
                <c:pt idx="1619">
                  <c:v>94.668000000000006</c:v>
                </c:pt>
                <c:pt idx="1620">
                  <c:v>94.64</c:v>
                </c:pt>
                <c:pt idx="1621">
                  <c:v>94.611999999999995</c:v>
                </c:pt>
                <c:pt idx="1622">
                  <c:v>94.584000000000003</c:v>
                </c:pt>
                <c:pt idx="1623">
                  <c:v>94.555999999999997</c:v>
                </c:pt>
                <c:pt idx="1624">
                  <c:v>94.528000000000006</c:v>
                </c:pt>
                <c:pt idx="1625">
                  <c:v>94.5</c:v>
                </c:pt>
                <c:pt idx="1626">
                  <c:v>94.471999999999994</c:v>
                </c:pt>
                <c:pt idx="1627">
                  <c:v>94.444000000000003</c:v>
                </c:pt>
                <c:pt idx="1628">
                  <c:v>94.415999999999997</c:v>
                </c:pt>
                <c:pt idx="1629">
                  <c:v>94.388000000000005</c:v>
                </c:pt>
                <c:pt idx="1630">
                  <c:v>94.36</c:v>
                </c:pt>
                <c:pt idx="1631">
                  <c:v>94.331999999999994</c:v>
                </c:pt>
                <c:pt idx="1632">
                  <c:v>94.304000000000002</c:v>
                </c:pt>
                <c:pt idx="1633">
                  <c:v>94.275999999999996</c:v>
                </c:pt>
                <c:pt idx="1634">
                  <c:v>94.248000000000005</c:v>
                </c:pt>
                <c:pt idx="1635">
                  <c:v>94.22</c:v>
                </c:pt>
                <c:pt idx="1636">
                  <c:v>94.191999999999993</c:v>
                </c:pt>
                <c:pt idx="1637">
                  <c:v>94.164000000000001</c:v>
                </c:pt>
                <c:pt idx="1638">
                  <c:v>94.135999999999996</c:v>
                </c:pt>
                <c:pt idx="1639">
                  <c:v>94.108000000000004</c:v>
                </c:pt>
                <c:pt idx="1640">
                  <c:v>94.08</c:v>
                </c:pt>
                <c:pt idx="1641">
                  <c:v>94.052000000000007</c:v>
                </c:pt>
                <c:pt idx="1642">
                  <c:v>94.024000000000001</c:v>
                </c:pt>
                <c:pt idx="1643">
                  <c:v>93.995999999999995</c:v>
                </c:pt>
                <c:pt idx="1644">
                  <c:v>93.968000000000004</c:v>
                </c:pt>
                <c:pt idx="1645">
                  <c:v>93.94</c:v>
                </c:pt>
                <c:pt idx="1646">
                  <c:v>93.912000000000006</c:v>
                </c:pt>
                <c:pt idx="1647">
                  <c:v>93.884</c:v>
                </c:pt>
                <c:pt idx="1648">
                  <c:v>93.855999999999995</c:v>
                </c:pt>
                <c:pt idx="1649">
                  <c:v>93.828000000000003</c:v>
                </c:pt>
                <c:pt idx="1650">
                  <c:v>93.8</c:v>
                </c:pt>
                <c:pt idx="1651">
                  <c:v>93.772000000000006</c:v>
                </c:pt>
                <c:pt idx="1652">
                  <c:v>93.744</c:v>
                </c:pt>
                <c:pt idx="1653">
                  <c:v>93.715999999999994</c:v>
                </c:pt>
                <c:pt idx="1654">
                  <c:v>93.688000000000002</c:v>
                </c:pt>
                <c:pt idx="1655">
                  <c:v>93.66</c:v>
                </c:pt>
                <c:pt idx="1656">
                  <c:v>93.632000000000005</c:v>
                </c:pt>
                <c:pt idx="1657">
                  <c:v>93.603999999999999</c:v>
                </c:pt>
                <c:pt idx="1658">
                  <c:v>93.575999999999993</c:v>
                </c:pt>
                <c:pt idx="1659">
                  <c:v>93.548000000000002</c:v>
                </c:pt>
                <c:pt idx="1660">
                  <c:v>93.52</c:v>
                </c:pt>
                <c:pt idx="1661">
                  <c:v>93.492000000000004</c:v>
                </c:pt>
                <c:pt idx="1662">
                  <c:v>93.463999999999999</c:v>
                </c:pt>
                <c:pt idx="1663">
                  <c:v>93.436000000000007</c:v>
                </c:pt>
                <c:pt idx="1664">
                  <c:v>93.408000000000001</c:v>
                </c:pt>
                <c:pt idx="1665">
                  <c:v>93.38</c:v>
                </c:pt>
                <c:pt idx="1666">
                  <c:v>93.352000000000004</c:v>
                </c:pt>
                <c:pt idx="1667">
                  <c:v>93.323999999999998</c:v>
                </c:pt>
                <c:pt idx="1668">
                  <c:v>93.296000000000006</c:v>
                </c:pt>
                <c:pt idx="1669">
                  <c:v>93.268000000000001</c:v>
                </c:pt>
                <c:pt idx="1670">
                  <c:v>93.24</c:v>
                </c:pt>
                <c:pt idx="1671">
                  <c:v>93.212000000000003</c:v>
                </c:pt>
                <c:pt idx="1672">
                  <c:v>93.183999999999997</c:v>
                </c:pt>
                <c:pt idx="1673">
                  <c:v>93.156000000000006</c:v>
                </c:pt>
                <c:pt idx="1674">
                  <c:v>93.128</c:v>
                </c:pt>
                <c:pt idx="1675">
                  <c:v>93.1</c:v>
                </c:pt>
                <c:pt idx="1676">
                  <c:v>93.072000000000003</c:v>
                </c:pt>
                <c:pt idx="1677">
                  <c:v>93.043999999999997</c:v>
                </c:pt>
                <c:pt idx="1678">
                  <c:v>93.016000000000005</c:v>
                </c:pt>
                <c:pt idx="1679">
                  <c:v>92.988</c:v>
                </c:pt>
                <c:pt idx="1680">
                  <c:v>92.96</c:v>
                </c:pt>
                <c:pt idx="1681">
                  <c:v>92.932000000000002</c:v>
                </c:pt>
                <c:pt idx="1682">
                  <c:v>92.903999999999996</c:v>
                </c:pt>
                <c:pt idx="1683">
                  <c:v>92.876000000000005</c:v>
                </c:pt>
                <c:pt idx="1684">
                  <c:v>92.847999999999999</c:v>
                </c:pt>
                <c:pt idx="1685">
                  <c:v>92.82</c:v>
                </c:pt>
                <c:pt idx="1686">
                  <c:v>92.792000000000002</c:v>
                </c:pt>
                <c:pt idx="1687">
                  <c:v>92.763999999999996</c:v>
                </c:pt>
                <c:pt idx="1688">
                  <c:v>92.736000000000004</c:v>
                </c:pt>
                <c:pt idx="1689">
                  <c:v>92.707999999999998</c:v>
                </c:pt>
                <c:pt idx="1690">
                  <c:v>92.68</c:v>
                </c:pt>
                <c:pt idx="1691">
                  <c:v>92.652000000000001</c:v>
                </c:pt>
                <c:pt idx="1692">
                  <c:v>92.623999999999995</c:v>
                </c:pt>
                <c:pt idx="1693">
                  <c:v>92.596000000000004</c:v>
                </c:pt>
                <c:pt idx="1694">
                  <c:v>92.567999999999998</c:v>
                </c:pt>
                <c:pt idx="1695">
                  <c:v>92.54</c:v>
                </c:pt>
                <c:pt idx="1696">
                  <c:v>92.512</c:v>
                </c:pt>
                <c:pt idx="1697">
                  <c:v>92.483999999999995</c:v>
                </c:pt>
                <c:pt idx="1698">
                  <c:v>92.456000000000003</c:v>
                </c:pt>
                <c:pt idx="1699">
                  <c:v>92.427999999999997</c:v>
                </c:pt>
                <c:pt idx="1700">
                  <c:v>92.4</c:v>
                </c:pt>
                <c:pt idx="1701">
                  <c:v>92.372</c:v>
                </c:pt>
                <c:pt idx="1702">
                  <c:v>92.343999999999994</c:v>
                </c:pt>
                <c:pt idx="1703">
                  <c:v>92.316000000000003</c:v>
                </c:pt>
                <c:pt idx="1704">
                  <c:v>92.287999999999997</c:v>
                </c:pt>
                <c:pt idx="1705">
                  <c:v>92.26</c:v>
                </c:pt>
                <c:pt idx="1706">
                  <c:v>92.231999999999999</c:v>
                </c:pt>
                <c:pt idx="1707">
                  <c:v>92.203999999999994</c:v>
                </c:pt>
                <c:pt idx="1708">
                  <c:v>92.176000000000002</c:v>
                </c:pt>
                <c:pt idx="1709">
                  <c:v>92.147999999999996</c:v>
                </c:pt>
                <c:pt idx="1710">
                  <c:v>92.12</c:v>
                </c:pt>
                <c:pt idx="1711">
                  <c:v>92.091999999999999</c:v>
                </c:pt>
                <c:pt idx="1712">
                  <c:v>92.063999999999993</c:v>
                </c:pt>
                <c:pt idx="1713">
                  <c:v>92.036000000000001</c:v>
                </c:pt>
                <c:pt idx="1714">
                  <c:v>92.007999999999996</c:v>
                </c:pt>
                <c:pt idx="1715">
                  <c:v>91.98</c:v>
                </c:pt>
                <c:pt idx="1716">
                  <c:v>91.951999999999998</c:v>
                </c:pt>
                <c:pt idx="1717">
                  <c:v>91.924000000000007</c:v>
                </c:pt>
                <c:pt idx="1718">
                  <c:v>91.896000000000001</c:v>
                </c:pt>
                <c:pt idx="1719">
                  <c:v>91.867999999999995</c:v>
                </c:pt>
                <c:pt idx="1720">
                  <c:v>91.84</c:v>
                </c:pt>
                <c:pt idx="1721">
                  <c:v>91.811999999999998</c:v>
                </c:pt>
                <c:pt idx="1722">
                  <c:v>91.784000000000006</c:v>
                </c:pt>
                <c:pt idx="1723">
                  <c:v>91.756</c:v>
                </c:pt>
                <c:pt idx="1724">
                  <c:v>91.727999999999994</c:v>
                </c:pt>
                <c:pt idx="1725">
                  <c:v>91.7</c:v>
                </c:pt>
                <c:pt idx="1726">
                  <c:v>91.671999999999997</c:v>
                </c:pt>
                <c:pt idx="1727">
                  <c:v>91.644000000000005</c:v>
                </c:pt>
                <c:pt idx="1728">
                  <c:v>91.616</c:v>
                </c:pt>
                <c:pt idx="1729">
                  <c:v>91.587999999999994</c:v>
                </c:pt>
                <c:pt idx="1730">
                  <c:v>91.56</c:v>
                </c:pt>
                <c:pt idx="1731">
                  <c:v>91.531999999999996</c:v>
                </c:pt>
                <c:pt idx="1732">
                  <c:v>91.504000000000005</c:v>
                </c:pt>
                <c:pt idx="1733">
                  <c:v>91.475999999999999</c:v>
                </c:pt>
                <c:pt idx="1734">
                  <c:v>91.447999999999993</c:v>
                </c:pt>
                <c:pt idx="1735">
                  <c:v>91.42</c:v>
                </c:pt>
                <c:pt idx="1736">
                  <c:v>91.391999999999996</c:v>
                </c:pt>
                <c:pt idx="1737">
                  <c:v>91.364000000000004</c:v>
                </c:pt>
                <c:pt idx="1738">
                  <c:v>91.335999999999999</c:v>
                </c:pt>
                <c:pt idx="1739">
                  <c:v>91.308000000000007</c:v>
                </c:pt>
                <c:pt idx="1740">
                  <c:v>91.28</c:v>
                </c:pt>
                <c:pt idx="1741">
                  <c:v>91.251999999999995</c:v>
                </c:pt>
                <c:pt idx="1742">
                  <c:v>91.224000000000004</c:v>
                </c:pt>
                <c:pt idx="1743">
                  <c:v>91.195999999999998</c:v>
                </c:pt>
                <c:pt idx="1744">
                  <c:v>91.168000000000006</c:v>
                </c:pt>
                <c:pt idx="1745">
                  <c:v>91.14</c:v>
                </c:pt>
                <c:pt idx="1746">
                  <c:v>91.111999999999995</c:v>
                </c:pt>
                <c:pt idx="1747">
                  <c:v>91.084000000000003</c:v>
                </c:pt>
                <c:pt idx="1748">
                  <c:v>91.055999999999997</c:v>
                </c:pt>
                <c:pt idx="1749">
                  <c:v>91.028000000000006</c:v>
                </c:pt>
                <c:pt idx="1750">
                  <c:v>91</c:v>
                </c:pt>
                <c:pt idx="1751">
                  <c:v>90.971999999999994</c:v>
                </c:pt>
                <c:pt idx="1752">
                  <c:v>90.944000000000003</c:v>
                </c:pt>
                <c:pt idx="1753">
                  <c:v>90.915999999999997</c:v>
                </c:pt>
                <c:pt idx="1754">
                  <c:v>90.888000000000005</c:v>
                </c:pt>
                <c:pt idx="1755">
                  <c:v>90.86</c:v>
                </c:pt>
                <c:pt idx="1756">
                  <c:v>90.831999999999994</c:v>
                </c:pt>
                <c:pt idx="1757">
                  <c:v>90.804000000000002</c:v>
                </c:pt>
                <c:pt idx="1758">
                  <c:v>90.775999999999996</c:v>
                </c:pt>
                <c:pt idx="1759">
                  <c:v>90.748000000000005</c:v>
                </c:pt>
                <c:pt idx="1760">
                  <c:v>90.72</c:v>
                </c:pt>
                <c:pt idx="1761">
                  <c:v>90.691999999999993</c:v>
                </c:pt>
                <c:pt idx="1762">
                  <c:v>90.664000000000001</c:v>
                </c:pt>
                <c:pt idx="1763">
                  <c:v>90.635999999999996</c:v>
                </c:pt>
                <c:pt idx="1764">
                  <c:v>90.608000000000004</c:v>
                </c:pt>
                <c:pt idx="1765">
                  <c:v>90.58</c:v>
                </c:pt>
                <c:pt idx="1766">
                  <c:v>90.552000000000007</c:v>
                </c:pt>
                <c:pt idx="1767">
                  <c:v>90.524000000000001</c:v>
                </c:pt>
                <c:pt idx="1768">
                  <c:v>90.495999999999995</c:v>
                </c:pt>
                <c:pt idx="1769">
                  <c:v>90.468000000000004</c:v>
                </c:pt>
                <c:pt idx="1770">
                  <c:v>90.44</c:v>
                </c:pt>
                <c:pt idx="1771">
                  <c:v>90.412000000000006</c:v>
                </c:pt>
                <c:pt idx="1772">
                  <c:v>90.384</c:v>
                </c:pt>
                <c:pt idx="1773">
                  <c:v>90.355999999999995</c:v>
                </c:pt>
                <c:pt idx="1774">
                  <c:v>90.328000000000003</c:v>
                </c:pt>
                <c:pt idx="1775">
                  <c:v>90.3</c:v>
                </c:pt>
                <c:pt idx="1776">
                  <c:v>90.272000000000006</c:v>
                </c:pt>
                <c:pt idx="1777">
                  <c:v>90.244</c:v>
                </c:pt>
                <c:pt idx="1778">
                  <c:v>90.215999999999994</c:v>
                </c:pt>
                <c:pt idx="1779">
                  <c:v>90.188000000000002</c:v>
                </c:pt>
                <c:pt idx="1780">
                  <c:v>90.16</c:v>
                </c:pt>
                <c:pt idx="1781">
                  <c:v>90.132000000000005</c:v>
                </c:pt>
                <c:pt idx="1782">
                  <c:v>90.103999999999999</c:v>
                </c:pt>
                <c:pt idx="1783">
                  <c:v>90.075999999999993</c:v>
                </c:pt>
                <c:pt idx="1784">
                  <c:v>90.048000000000002</c:v>
                </c:pt>
                <c:pt idx="1785">
                  <c:v>90.02</c:v>
                </c:pt>
                <c:pt idx="1786">
                  <c:v>89.992000000000004</c:v>
                </c:pt>
                <c:pt idx="1787">
                  <c:v>89.963999999999999</c:v>
                </c:pt>
                <c:pt idx="1788">
                  <c:v>89.936000000000007</c:v>
                </c:pt>
                <c:pt idx="1789">
                  <c:v>89.908000000000001</c:v>
                </c:pt>
                <c:pt idx="1790">
                  <c:v>89.88</c:v>
                </c:pt>
                <c:pt idx="1791">
                  <c:v>89.852000000000004</c:v>
                </c:pt>
                <c:pt idx="1792">
                  <c:v>89.823999999999998</c:v>
                </c:pt>
                <c:pt idx="1793">
                  <c:v>89.796000000000006</c:v>
                </c:pt>
                <c:pt idx="1794">
                  <c:v>89.768000000000001</c:v>
                </c:pt>
                <c:pt idx="1795">
                  <c:v>89.74</c:v>
                </c:pt>
                <c:pt idx="1796">
                  <c:v>89.712000000000003</c:v>
                </c:pt>
                <c:pt idx="1797">
                  <c:v>89.683999999999997</c:v>
                </c:pt>
                <c:pt idx="1798">
                  <c:v>89.656000000000006</c:v>
                </c:pt>
                <c:pt idx="1799">
                  <c:v>89.628</c:v>
                </c:pt>
                <c:pt idx="1800">
                  <c:v>89.6</c:v>
                </c:pt>
                <c:pt idx="1801">
                  <c:v>89.572000000000003</c:v>
                </c:pt>
                <c:pt idx="1802">
                  <c:v>89.543999999999997</c:v>
                </c:pt>
                <c:pt idx="1803">
                  <c:v>89.516000000000005</c:v>
                </c:pt>
                <c:pt idx="1804">
                  <c:v>89.488</c:v>
                </c:pt>
                <c:pt idx="1805">
                  <c:v>89.46</c:v>
                </c:pt>
                <c:pt idx="1806">
                  <c:v>89.432000000000002</c:v>
                </c:pt>
                <c:pt idx="1807">
                  <c:v>89.403999999999996</c:v>
                </c:pt>
                <c:pt idx="1808">
                  <c:v>89.376000000000005</c:v>
                </c:pt>
                <c:pt idx="1809">
                  <c:v>89.347999999999999</c:v>
                </c:pt>
                <c:pt idx="1810">
                  <c:v>89.32</c:v>
                </c:pt>
                <c:pt idx="1811">
                  <c:v>89.292000000000002</c:v>
                </c:pt>
                <c:pt idx="1812">
                  <c:v>89.263999999999996</c:v>
                </c:pt>
                <c:pt idx="1813">
                  <c:v>89.236000000000004</c:v>
                </c:pt>
                <c:pt idx="1814">
                  <c:v>89.207999999999998</c:v>
                </c:pt>
                <c:pt idx="1815">
                  <c:v>89.18</c:v>
                </c:pt>
                <c:pt idx="1816">
                  <c:v>89.152000000000001</c:v>
                </c:pt>
                <c:pt idx="1817">
                  <c:v>89.123999999999995</c:v>
                </c:pt>
                <c:pt idx="1818">
                  <c:v>89.096000000000004</c:v>
                </c:pt>
                <c:pt idx="1819">
                  <c:v>89.067999999999998</c:v>
                </c:pt>
                <c:pt idx="1820">
                  <c:v>89.04</c:v>
                </c:pt>
                <c:pt idx="1821">
                  <c:v>89.012</c:v>
                </c:pt>
                <c:pt idx="1822">
                  <c:v>88.983999999999995</c:v>
                </c:pt>
                <c:pt idx="1823">
                  <c:v>88.956000000000003</c:v>
                </c:pt>
                <c:pt idx="1824">
                  <c:v>88.927999999999997</c:v>
                </c:pt>
                <c:pt idx="1825">
                  <c:v>88.9</c:v>
                </c:pt>
                <c:pt idx="1826">
                  <c:v>88.872</c:v>
                </c:pt>
                <c:pt idx="1827">
                  <c:v>88.843999999999994</c:v>
                </c:pt>
                <c:pt idx="1828">
                  <c:v>88.816000000000003</c:v>
                </c:pt>
                <c:pt idx="1829">
                  <c:v>88.787999999999997</c:v>
                </c:pt>
                <c:pt idx="1830">
                  <c:v>88.76</c:v>
                </c:pt>
                <c:pt idx="1831">
                  <c:v>88.731999999999999</c:v>
                </c:pt>
                <c:pt idx="1832">
                  <c:v>88.703999999999994</c:v>
                </c:pt>
                <c:pt idx="1833">
                  <c:v>88.676000000000002</c:v>
                </c:pt>
                <c:pt idx="1834">
                  <c:v>88.647999999999996</c:v>
                </c:pt>
                <c:pt idx="1835">
                  <c:v>88.62</c:v>
                </c:pt>
                <c:pt idx="1836">
                  <c:v>88.591999999999999</c:v>
                </c:pt>
                <c:pt idx="1837">
                  <c:v>88.563999999999993</c:v>
                </c:pt>
                <c:pt idx="1838">
                  <c:v>88.536000000000001</c:v>
                </c:pt>
                <c:pt idx="1839">
                  <c:v>88.507999999999996</c:v>
                </c:pt>
                <c:pt idx="1840">
                  <c:v>88.48</c:v>
                </c:pt>
                <c:pt idx="1841">
                  <c:v>88.451999999999998</c:v>
                </c:pt>
                <c:pt idx="1842">
                  <c:v>88.424000000000007</c:v>
                </c:pt>
                <c:pt idx="1843">
                  <c:v>88.396000000000001</c:v>
                </c:pt>
                <c:pt idx="1844">
                  <c:v>88.367999999999995</c:v>
                </c:pt>
                <c:pt idx="1845">
                  <c:v>88.34</c:v>
                </c:pt>
                <c:pt idx="1846">
                  <c:v>88.311999999999998</c:v>
                </c:pt>
                <c:pt idx="1847">
                  <c:v>88.284000000000006</c:v>
                </c:pt>
                <c:pt idx="1848">
                  <c:v>88.256</c:v>
                </c:pt>
                <c:pt idx="1849">
                  <c:v>88.227999999999994</c:v>
                </c:pt>
                <c:pt idx="1850">
                  <c:v>88.2</c:v>
                </c:pt>
                <c:pt idx="1851">
                  <c:v>88.171999999999997</c:v>
                </c:pt>
                <c:pt idx="1852">
                  <c:v>88.144000000000005</c:v>
                </c:pt>
                <c:pt idx="1853">
                  <c:v>88.116</c:v>
                </c:pt>
                <c:pt idx="1854">
                  <c:v>88.087999999999994</c:v>
                </c:pt>
                <c:pt idx="1855">
                  <c:v>88.06</c:v>
                </c:pt>
                <c:pt idx="1856">
                  <c:v>88.031999999999996</c:v>
                </c:pt>
                <c:pt idx="1857">
                  <c:v>88.004000000000005</c:v>
                </c:pt>
                <c:pt idx="1858">
                  <c:v>87.975999999999999</c:v>
                </c:pt>
                <c:pt idx="1859">
                  <c:v>87.947999999999993</c:v>
                </c:pt>
                <c:pt idx="1860">
                  <c:v>87.92</c:v>
                </c:pt>
                <c:pt idx="1861">
                  <c:v>87.891999999999996</c:v>
                </c:pt>
                <c:pt idx="1862">
                  <c:v>87.864000000000004</c:v>
                </c:pt>
                <c:pt idx="1863">
                  <c:v>87.835999999999999</c:v>
                </c:pt>
                <c:pt idx="1864">
                  <c:v>87.808000000000007</c:v>
                </c:pt>
                <c:pt idx="1865">
                  <c:v>87.78</c:v>
                </c:pt>
                <c:pt idx="1866">
                  <c:v>87.751999999999995</c:v>
                </c:pt>
                <c:pt idx="1867">
                  <c:v>87.724000000000004</c:v>
                </c:pt>
                <c:pt idx="1868">
                  <c:v>87.695999999999998</c:v>
                </c:pt>
                <c:pt idx="1869">
                  <c:v>87.668000000000006</c:v>
                </c:pt>
                <c:pt idx="1870">
                  <c:v>87.64</c:v>
                </c:pt>
                <c:pt idx="1871">
                  <c:v>87.611999999999995</c:v>
                </c:pt>
                <c:pt idx="1872">
                  <c:v>87.584000000000003</c:v>
                </c:pt>
                <c:pt idx="1873">
                  <c:v>87.555999999999997</c:v>
                </c:pt>
                <c:pt idx="1874">
                  <c:v>87.528000000000006</c:v>
                </c:pt>
                <c:pt idx="1875">
                  <c:v>87.5</c:v>
                </c:pt>
                <c:pt idx="1876">
                  <c:v>87.471999999999994</c:v>
                </c:pt>
                <c:pt idx="1877">
                  <c:v>87.444000000000003</c:v>
                </c:pt>
                <c:pt idx="1878">
                  <c:v>87.415999999999997</c:v>
                </c:pt>
                <c:pt idx="1879">
                  <c:v>87.388000000000005</c:v>
                </c:pt>
                <c:pt idx="1880">
                  <c:v>87.36</c:v>
                </c:pt>
                <c:pt idx="1881">
                  <c:v>87.331999999999994</c:v>
                </c:pt>
                <c:pt idx="1882">
                  <c:v>87.304000000000002</c:v>
                </c:pt>
                <c:pt idx="1883">
                  <c:v>87.275999999999996</c:v>
                </c:pt>
                <c:pt idx="1884">
                  <c:v>87.248000000000005</c:v>
                </c:pt>
                <c:pt idx="1885">
                  <c:v>87.22</c:v>
                </c:pt>
                <c:pt idx="1886">
                  <c:v>87.191999999999993</c:v>
                </c:pt>
                <c:pt idx="1887">
                  <c:v>87.164000000000001</c:v>
                </c:pt>
                <c:pt idx="1888">
                  <c:v>87.135999999999996</c:v>
                </c:pt>
                <c:pt idx="1889">
                  <c:v>87.108000000000004</c:v>
                </c:pt>
                <c:pt idx="1890">
                  <c:v>87.08</c:v>
                </c:pt>
                <c:pt idx="1891">
                  <c:v>87.052000000000007</c:v>
                </c:pt>
                <c:pt idx="1892">
                  <c:v>87.024000000000001</c:v>
                </c:pt>
                <c:pt idx="1893">
                  <c:v>86.995999999999995</c:v>
                </c:pt>
                <c:pt idx="1894">
                  <c:v>86.968000000000004</c:v>
                </c:pt>
                <c:pt idx="1895">
                  <c:v>86.94</c:v>
                </c:pt>
                <c:pt idx="1896">
                  <c:v>86.912000000000006</c:v>
                </c:pt>
                <c:pt idx="1897">
                  <c:v>86.884</c:v>
                </c:pt>
                <c:pt idx="1898">
                  <c:v>86.855999999999995</c:v>
                </c:pt>
                <c:pt idx="1899">
                  <c:v>86.828000000000003</c:v>
                </c:pt>
                <c:pt idx="1900">
                  <c:v>86.8</c:v>
                </c:pt>
                <c:pt idx="1901">
                  <c:v>86.772000000000006</c:v>
                </c:pt>
                <c:pt idx="1902">
                  <c:v>86.744</c:v>
                </c:pt>
                <c:pt idx="1903">
                  <c:v>86.715999999999994</c:v>
                </c:pt>
                <c:pt idx="1904">
                  <c:v>86.688000000000002</c:v>
                </c:pt>
                <c:pt idx="1905">
                  <c:v>86.66</c:v>
                </c:pt>
                <c:pt idx="1906">
                  <c:v>86.632000000000005</c:v>
                </c:pt>
                <c:pt idx="1907">
                  <c:v>86.603999999999999</c:v>
                </c:pt>
                <c:pt idx="1908">
                  <c:v>86.575999999999993</c:v>
                </c:pt>
                <c:pt idx="1909">
                  <c:v>86.548000000000002</c:v>
                </c:pt>
                <c:pt idx="1910">
                  <c:v>86.52</c:v>
                </c:pt>
                <c:pt idx="1911">
                  <c:v>86.492000000000004</c:v>
                </c:pt>
                <c:pt idx="1912">
                  <c:v>86.463999999999999</c:v>
                </c:pt>
                <c:pt idx="1913">
                  <c:v>86.436000000000007</c:v>
                </c:pt>
                <c:pt idx="1914">
                  <c:v>86.408000000000001</c:v>
                </c:pt>
                <c:pt idx="1915">
                  <c:v>86.38</c:v>
                </c:pt>
                <c:pt idx="1916">
                  <c:v>86.352000000000004</c:v>
                </c:pt>
                <c:pt idx="1917">
                  <c:v>86.323999999999998</c:v>
                </c:pt>
                <c:pt idx="1918">
                  <c:v>86.296000000000006</c:v>
                </c:pt>
                <c:pt idx="1919">
                  <c:v>86.268000000000001</c:v>
                </c:pt>
                <c:pt idx="1920">
                  <c:v>86.24</c:v>
                </c:pt>
                <c:pt idx="1921">
                  <c:v>86.212000000000003</c:v>
                </c:pt>
                <c:pt idx="1922">
                  <c:v>86.183999999999997</c:v>
                </c:pt>
                <c:pt idx="1923">
                  <c:v>86.156000000000006</c:v>
                </c:pt>
                <c:pt idx="1924">
                  <c:v>86.128</c:v>
                </c:pt>
                <c:pt idx="1925">
                  <c:v>86.1</c:v>
                </c:pt>
                <c:pt idx="1926">
                  <c:v>86.072000000000003</c:v>
                </c:pt>
                <c:pt idx="1927">
                  <c:v>86.043999999999997</c:v>
                </c:pt>
                <c:pt idx="1928">
                  <c:v>86.016000000000005</c:v>
                </c:pt>
                <c:pt idx="1929">
                  <c:v>85.988</c:v>
                </c:pt>
                <c:pt idx="1930">
                  <c:v>85.96</c:v>
                </c:pt>
                <c:pt idx="1931">
                  <c:v>85.932000000000002</c:v>
                </c:pt>
                <c:pt idx="1932">
                  <c:v>85.903999999999996</c:v>
                </c:pt>
                <c:pt idx="1933">
                  <c:v>85.876000000000005</c:v>
                </c:pt>
                <c:pt idx="1934">
                  <c:v>85.847999999999999</c:v>
                </c:pt>
                <c:pt idx="1935">
                  <c:v>85.82</c:v>
                </c:pt>
                <c:pt idx="1936">
                  <c:v>85.792000000000002</c:v>
                </c:pt>
                <c:pt idx="1937">
                  <c:v>85.763999999999996</c:v>
                </c:pt>
                <c:pt idx="1938">
                  <c:v>85.736000000000004</c:v>
                </c:pt>
                <c:pt idx="1939">
                  <c:v>85.707999999999998</c:v>
                </c:pt>
                <c:pt idx="1940">
                  <c:v>85.68</c:v>
                </c:pt>
                <c:pt idx="1941">
                  <c:v>85.652000000000001</c:v>
                </c:pt>
                <c:pt idx="1942">
                  <c:v>85.623999999999995</c:v>
                </c:pt>
                <c:pt idx="1943">
                  <c:v>85.596000000000004</c:v>
                </c:pt>
                <c:pt idx="1944">
                  <c:v>85.567999999999998</c:v>
                </c:pt>
                <c:pt idx="1945">
                  <c:v>85.54</c:v>
                </c:pt>
                <c:pt idx="1946">
                  <c:v>85.512</c:v>
                </c:pt>
                <c:pt idx="1947">
                  <c:v>85.483999999999995</c:v>
                </c:pt>
                <c:pt idx="1948">
                  <c:v>85.456000000000003</c:v>
                </c:pt>
                <c:pt idx="1949">
                  <c:v>85.427999999999997</c:v>
                </c:pt>
                <c:pt idx="1950">
                  <c:v>85.4</c:v>
                </c:pt>
                <c:pt idx="1951">
                  <c:v>85.372</c:v>
                </c:pt>
                <c:pt idx="1952">
                  <c:v>85.343999999999994</c:v>
                </c:pt>
                <c:pt idx="1953">
                  <c:v>85.316000000000003</c:v>
                </c:pt>
                <c:pt idx="1954">
                  <c:v>85.287999999999997</c:v>
                </c:pt>
                <c:pt idx="1955">
                  <c:v>85.26</c:v>
                </c:pt>
                <c:pt idx="1956">
                  <c:v>85.231999999999999</c:v>
                </c:pt>
                <c:pt idx="1957">
                  <c:v>85.203999999999994</c:v>
                </c:pt>
                <c:pt idx="1958">
                  <c:v>85.176000000000002</c:v>
                </c:pt>
                <c:pt idx="1959">
                  <c:v>85.147999999999996</c:v>
                </c:pt>
                <c:pt idx="1960">
                  <c:v>85.12</c:v>
                </c:pt>
                <c:pt idx="1961">
                  <c:v>85.091999999999999</c:v>
                </c:pt>
                <c:pt idx="1962">
                  <c:v>85.063999999999993</c:v>
                </c:pt>
                <c:pt idx="1963">
                  <c:v>85.036000000000001</c:v>
                </c:pt>
                <c:pt idx="1964">
                  <c:v>85.007999999999996</c:v>
                </c:pt>
                <c:pt idx="1965">
                  <c:v>84.98</c:v>
                </c:pt>
                <c:pt idx="1966">
                  <c:v>84.951999999999998</c:v>
                </c:pt>
                <c:pt idx="1967">
                  <c:v>84.924000000000007</c:v>
                </c:pt>
                <c:pt idx="1968">
                  <c:v>84.896000000000001</c:v>
                </c:pt>
                <c:pt idx="1969">
                  <c:v>84.867999999999995</c:v>
                </c:pt>
                <c:pt idx="1970">
                  <c:v>84.84</c:v>
                </c:pt>
                <c:pt idx="1971">
                  <c:v>84.811999999999998</c:v>
                </c:pt>
                <c:pt idx="1972">
                  <c:v>84.784000000000006</c:v>
                </c:pt>
                <c:pt idx="1973">
                  <c:v>84.756</c:v>
                </c:pt>
                <c:pt idx="1974">
                  <c:v>84.727999999999994</c:v>
                </c:pt>
                <c:pt idx="1975">
                  <c:v>84.7</c:v>
                </c:pt>
                <c:pt idx="1976">
                  <c:v>84.671999999999997</c:v>
                </c:pt>
                <c:pt idx="1977">
                  <c:v>84.644000000000005</c:v>
                </c:pt>
                <c:pt idx="1978">
                  <c:v>84.616</c:v>
                </c:pt>
                <c:pt idx="1979">
                  <c:v>84.587999999999994</c:v>
                </c:pt>
                <c:pt idx="1980">
                  <c:v>84.56</c:v>
                </c:pt>
                <c:pt idx="1981">
                  <c:v>84.531999999999996</c:v>
                </c:pt>
                <c:pt idx="1982">
                  <c:v>84.504000000000005</c:v>
                </c:pt>
                <c:pt idx="1983">
                  <c:v>84.475999999999999</c:v>
                </c:pt>
                <c:pt idx="1984">
                  <c:v>84.447999999999993</c:v>
                </c:pt>
                <c:pt idx="1985">
                  <c:v>84.42</c:v>
                </c:pt>
                <c:pt idx="1986">
                  <c:v>84.391999999999996</c:v>
                </c:pt>
                <c:pt idx="1987">
                  <c:v>84.364000000000004</c:v>
                </c:pt>
                <c:pt idx="1988">
                  <c:v>84.335999999999999</c:v>
                </c:pt>
                <c:pt idx="1989">
                  <c:v>84.308000000000007</c:v>
                </c:pt>
                <c:pt idx="1990">
                  <c:v>84.28</c:v>
                </c:pt>
                <c:pt idx="1991">
                  <c:v>84.251999999999995</c:v>
                </c:pt>
                <c:pt idx="1992">
                  <c:v>84.224000000000004</c:v>
                </c:pt>
                <c:pt idx="1993">
                  <c:v>84.195999999999998</c:v>
                </c:pt>
                <c:pt idx="1994">
                  <c:v>84.168000000000006</c:v>
                </c:pt>
                <c:pt idx="1995">
                  <c:v>84.14</c:v>
                </c:pt>
                <c:pt idx="1996">
                  <c:v>84.111999999999995</c:v>
                </c:pt>
                <c:pt idx="1997">
                  <c:v>84.084000000000003</c:v>
                </c:pt>
                <c:pt idx="1998">
                  <c:v>84.055999999999997</c:v>
                </c:pt>
                <c:pt idx="1999">
                  <c:v>84.028000000000006</c:v>
                </c:pt>
                <c:pt idx="2000">
                  <c:v>84</c:v>
                </c:pt>
                <c:pt idx="2001">
                  <c:v>83.971999999999994</c:v>
                </c:pt>
                <c:pt idx="2002">
                  <c:v>83.944000000000003</c:v>
                </c:pt>
                <c:pt idx="2003">
                  <c:v>83.915999999999997</c:v>
                </c:pt>
                <c:pt idx="2004">
                  <c:v>83.888000000000005</c:v>
                </c:pt>
                <c:pt idx="2005">
                  <c:v>83.86</c:v>
                </c:pt>
                <c:pt idx="2006">
                  <c:v>83.831999999999994</c:v>
                </c:pt>
                <c:pt idx="2007">
                  <c:v>83.804000000000002</c:v>
                </c:pt>
                <c:pt idx="2008">
                  <c:v>83.775999999999996</c:v>
                </c:pt>
                <c:pt idx="2009">
                  <c:v>83.748000000000005</c:v>
                </c:pt>
                <c:pt idx="2010">
                  <c:v>83.72</c:v>
                </c:pt>
                <c:pt idx="2011">
                  <c:v>83.691999999999993</c:v>
                </c:pt>
                <c:pt idx="2012">
                  <c:v>83.664000000000001</c:v>
                </c:pt>
                <c:pt idx="2013">
                  <c:v>83.635999999999996</c:v>
                </c:pt>
                <c:pt idx="2014">
                  <c:v>83.608000000000004</c:v>
                </c:pt>
                <c:pt idx="2015">
                  <c:v>83.58</c:v>
                </c:pt>
                <c:pt idx="2016">
                  <c:v>83.552000000000007</c:v>
                </c:pt>
                <c:pt idx="2017">
                  <c:v>83.524000000000001</c:v>
                </c:pt>
                <c:pt idx="2018">
                  <c:v>83.495999999999995</c:v>
                </c:pt>
                <c:pt idx="2019">
                  <c:v>83.468000000000004</c:v>
                </c:pt>
                <c:pt idx="2020">
                  <c:v>83.44</c:v>
                </c:pt>
                <c:pt idx="2021">
                  <c:v>83.412000000000006</c:v>
                </c:pt>
                <c:pt idx="2022">
                  <c:v>83.384</c:v>
                </c:pt>
                <c:pt idx="2023">
                  <c:v>83.355999999999995</c:v>
                </c:pt>
                <c:pt idx="2024">
                  <c:v>83.328000000000003</c:v>
                </c:pt>
                <c:pt idx="2025">
                  <c:v>83.3</c:v>
                </c:pt>
                <c:pt idx="2026">
                  <c:v>83.272000000000006</c:v>
                </c:pt>
                <c:pt idx="2027">
                  <c:v>83.244</c:v>
                </c:pt>
                <c:pt idx="2028">
                  <c:v>83.215999999999994</c:v>
                </c:pt>
                <c:pt idx="2029">
                  <c:v>83.188000000000002</c:v>
                </c:pt>
                <c:pt idx="2030">
                  <c:v>83.16</c:v>
                </c:pt>
                <c:pt idx="2031">
                  <c:v>83.132000000000005</c:v>
                </c:pt>
                <c:pt idx="2032">
                  <c:v>83.103999999999999</c:v>
                </c:pt>
                <c:pt idx="2033">
                  <c:v>83.075999999999993</c:v>
                </c:pt>
                <c:pt idx="2034">
                  <c:v>83.048000000000002</c:v>
                </c:pt>
                <c:pt idx="2035">
                  <c:v>83.02</c:v>
                </c:pt>
                <c:pt idx="2036">
                  <c:v>82.992000000000004</c:v>
                </c:pt>
                <c:pt idx="2037">
                  <c:v>82.963999999999999</c:v>
                </c:pt>
                <c:pt idx="2038">
                  <c:v>82.936000000000007</c:v>
                </c:pt>
                <c:pt idx="2039">
                  <c:v>82.908000000000001</c:v>
                </c:pt>
                <c:pt idx="2040">
                  <c:v>82.88</c:v>
                </c:pt>
                <c:pt idx="2041">
                  <c:v>82.852000000000004</c:v>
                </c:pt>
                <c:pt idx="2042">
                  <c:v>82.823999999999998</c:v>
                </c:pt>
                <c:pt idx="2043">
                  <c:v>82.796000000000006</c:v>
                </c:pt>
                <c:pt idx="2044">
                  <c:v>82.768000000000001</c:v>
                </c:pt>
                <c:pt idx="2045">
                  <c:v>82.74</c:v>
                </c:pt>
                <c:pt idx="2046">
                  <c:v>82.712000000000003</c:v>
                </c:pt>
                <c:pt idx="2047">
                  <c:v>82.683999999999997</c:v>
                </c:pt>
                <c:pt idx="2048">
                  <c:v>82.656000000000006</c:v>
                </c:pt>
                <c:pt idx="2049">
                  <c:v>82.628</c:v>
                </c:pt>
                <c:pt idx="2050">
                  <c:v>82.6</c:v>
                </c:pt>
                <c:pt idx="2051">
                  <c:v>82.572000000000003</c:v>
                </c:pt>
                <c:pt idx="2052">
                  <c:v>82.543999999999997</c:v>
                </c:pt>
                <c:pt idx="2053">
                  <c:v>82.516000000000005</c:v>
                </c:pt>
                <c:pt idx="2054">
                  <c:v>82.488</c:v>
                </c:pt>
                <c:pt idx="2055">
                  <c:v>82.46</c:v>
                </c:pt>
                <c:pt idx="2056">
                  <c:v>82.432000000000002</c:v>
                </c:pt>
                <c:pt idx="2057">
                  <c:v>82.403999999999996</c:v>
                </c:pt>
                <c:pt idx="2058">
                  <c:v>82.376000000000005</c:v>
                </c:pt>
                <c:pt idx="2059">
                  <c:v>82.347999999999999</c:v>
                </c:pt>
                <c:pt idx="2060">
                  <c:v>82.32</c:v>
                </c:pt>
                <c:pt idx="2061">
                  <c:v>82.292000000000002</c:v>
                </c:pt>
                <c:pt idx="2062">
                  <c:v>82.263999999999996</c:v>
                </c:pt>
                <c:pt idx="2063">
                  <c:v>82.236000000000004</c:v>
                </c:pt>
                <c:pt idx="2064">
                  <c:v>82.207999999999998</c:v>
                </c:pt>
                <c:pt idx="2065">
                  <c:v>82.18</c:v>
                </c:pt>
                <c:pt idx="2066">
                  <c:v>82.152000000000001</c:v>
                </c:pt>
                <c:pt idx="2067">
                  <c:v>82.123999999999995</c:v>
                </c:pt>
                <c:pt idx="2068">
                  <c:v>82.096000000000004</c:v>
                </c:pt>
                <c:pt idx="2069">
                  <c:v>82.067999999999998</c:v>
                </c:pt>
                <c:pt idx="2070">
                  <c:v>82.04</c:v>
                </c:pt>
                <c:pt idx="2071">
                  <c:v>82.012</c:v>
                </c:pt>
                <c:pt idx="2072">
                  <c:v>81.983999999999995</c:v>
                </c:pt>
                <c:pt idx="2073">
                  <c:v>81.956000000000003</c:v>
                </c:pt>
                <c:pt idx="2074">
                  <c:v>81.927999999999997</c:v>
                </c:pt>
                <c:pt idx="2075">
                  <c:v>81.900000000000006</c:v>
                </c:pt>
                <c:pt idx="2076">
                  <c:v>81.872</c:v>
                </c:pt>
                <c:pt idx="2077">
                  <c:v>81.843999999999994</c:v>
                </c:pt>
                <c:pt idx="2078">
                  <c:v>81.816000000000003</c:v>
                </c:pt>
                <c:pt idx="2079">
                  <c:v>81.787999999999997</c:v>
                </c:pt>
                <c:pt idx="2080">
                  <c:v>81.760000000000005</c:v>
                </c:pt>
                <c:pt idx="2081">
                  <c:v>81.731999999999999</c:v>
                </c:pt>
                <c:pt idx="2082">
                  <c:v>81.703999999999994</c:v>
                </c:pt>
                <c:pt idx="2083">
                  <c:v>81.676000000000002</c:v>
                </c:pt>
                <c:pt idx="2084">
                  <c:v>81.647999999999996</c:v>
                </c:pt>
                <c:pt idx="2085">
                  <c:v>81.62</c:v>
                </c:pt>
                <c:pt idx="2086">
                  <c:v>81.591999999999999</c:v>
                </c:pt>
                <c:pt idx="2087">
                  <c:v>81.563999999999993</c:v>
                </c:pt>
                <c:pt idx="2088">
                  <c:v>81.536000000000001</c:v>
                </c:pt>
                <c:pt idx="2089">
                  <c:v>81.507999999999996</c:v>
                </c:pt>
                <c:pt idx="2090">
                  <c:v>81.48</c:v>
                </c:pt>
                <c:pt idx="2091">
                  <c:v>81.451999999999998</c:v>
                </c:pt>
                <c:pt idx="2092">
                  <c:v>81.424000000000007</c:v>
                </c:pt>
                <c:pt idx="2093">
                  <c:v>81.396000000000001</c:v>
                </c:pt>
                <c:pt idx="2094">
                  <c:v>81.367999999999995</c:v>
                </c:pt>
                <c:pt idx="2095">
                  <c:v>81.34</c:v>
                </c:pt>
                <c:pt idx="2096">
                  <c:v>81.311999999999998</c:v>
                </c:pt>
                <c:pt idx="2097">
                  <c:v>81.284000000000006</c:v>
                </c:pt>
                <c:pt idx="2098">
                  <c:v>81.256</c:v>
                </c:pt>
                <c:pt idx="2099">
                  <c:v>81.227999999999994</c:v>
                </c:pt>
                <c:pt idx="2100">
                  <c:v>81.2</c:v>
                </c:pt>
                <c:pt idx="2101">
                  <c:v>81.171999999999997</c:v>
                </c:pt>
                <c:pt idx="2102">
                  <c:v>81.144000000000005</c:v>
                </c:pt>
                <c:pt idx="2103">
                  <c:v>81.116</c:v>
                </c:pt>
                <c:pt idx="2104">
                  <c:v>81.087999999999994</c:v>
                </c:pt>
                <c:pt idx="2105">
                  <c:v>81.06</c:v>
                </c:pt>
                <c:pt idx="2106">
                  <c:v>81.031999999999996</c:v>
                </c:pt>
                <c:pt idx="2107">
                  <c:v>81.004000000000005</c:v>
                </c:pt>
                <c:pt idx="2108">
                  <c:v>80.975999999999999</c:v>
                </c:pt>
                <c:pt idx="2109">
                  <c:v>80.947999999999993</c:v>
                </c:pt>
                <c:pt idx="2110">
                  <c:v>80.92</c:v>
                </c:pt>
                <c:pt idx="2111">
                  <c:v>80.891999999999996</c:v>
                </c:pt>
                <c:pt idx="2112">
                  <c:v>80.864000000000004</c:v>
                </c:pt>
                <c:pt idx="2113">
                  <c:v>80.835999999999999</c:v>
                </c:pt>
                <c:pt idx="2114">
                  <c:v>80.808000000000007</c:v>
                </c:pt>
                <c:pt idx="2115">
                  <c:v>80.78</c:v>
                </c:pt>
                <c:pt idx="2116">
                  <c:v>80.751999999999995</c:v>
                </c:pt>
                <c:pt idx="2117">
                  <c:v>80.724000000000004</c:v>
                </c:pt>
                <c:pt idx="2118">
                  <c:v>80.695999999999998</c:v>
                </c:pt>
                <c:pt idx="2119">
                  <c:v>80.668000000000006</c:v>
                </c:pt>
                <c:pt idx="2120">
                  <c:v>80.64</c:v>
                </c:pt>
                <c:pt idx="2121">
                  <c:v>80.611999999999995</c:v>
                </c:pt>
                <c:pt idx="2122">
                  <c:v>80.584000000000003</c:v>
                </c:pt>
                <c:pt idx="2123">
                  <c:v>80.555999999999997</c:v>
                </c:pt>
                <c:pt idx="2124">
                  <c:v>80.528000000000006</c:v>
                </c:pt>
                <c:pt idx="2125">
                  <c:v>80.5</c:v>
                </c:pt>
                <c:pt idx="2126">
                  <c:v>80.471999999999994</c:v>
                </c:pt>
                <c:pt idx="2127">
                  <c:v>80.444000000000003</c:v>
                </c:pt>
                <c:pt idx="2128">
                  <c:v>80.415999999999997</c:v>
                </c:pt>
                <c:pt idx="2129">
                  <c:v>80.388000000000005</c:v>
                </c:pt>
                <c:pt idx="2130">
                  <c:v>80.36</c:v>
                </c:pt>
                <c:pt idx="2131">
                  <c:v>80.331999999999994</c:v>
                </c:pt>
                <c:pt idx="2132">
                  <c:v>80.304000000000002</c:v>
                </c:pt>
                <c:pt idx="2133">
                  <c:v>80.275999999999996</c:v>
                </c:pt>
                <c:pt idx="2134">
                  <c:v>80.248000000000005</c:v>
                </c:pt>
                <c:pt idx="2135">
                  <c:v>80.22</c:v>
                </c:pt>
                <c:pt idx="2136">
                  <c:v>80.191999999999993</c:v>
                </c:pt>
                <c:pt idx="2137">
                  <c:v>80.164000000000001</c:v>
                </c:pt>
                <c:pt idx="2138">
                  <c:v>80.135999999999996</c:v>
                </c:pt>
                <c:pt idx="2139">
                  <c:v>80.108000000000004</c:v>
                </c:pt>
                <c:pt idx="2140">
                  <c:v>80.08</c:v>
                </c:pt>
                <c:pt idx="2141">
                  <c:v>80.052000000000007</c:v>
                </c:pt>
                <c:pt idx="2142">
                  <c:v>80.024000000000001</c:v>
                </c:pt>
                <c:pt idx="2143">
                  <c:v>79.995999999999995</c:v>
                </c:pt>
                <c:pt idx="2144">
                  <c:v>79.968000000000004</c:v>
                </c:pt>
                <c:pt idx="2145">
                  <c:v>79.94</c:v>
                </c:pt>
                <c:pt idx="2146">
                  <c:v>79.912000000000006</c:v>
                </c:pt>
                <c:pt idx="2147">
                  <c:v>79.884</c:v>
                </c:pt>
                <c:pt idx="2148">
                  <c:v>79.855999999999995</c:v>
                </c:pt>
                <c:pt idx="2149">
                  <c:v>79.828000000000003</c:v>
                </c:pt>
                <c:pt idx="2150">
                  <c:v>79.8</c:v>
                </c:pt>
                <c:pt idx="2151">
                  <c:v>79.772000000000006</c:v>
                </c:pt>
                <c:pt idx="2152">
                  <c:v>79.744</c:v>
                </c:pt>
                <c:pt idx="2153">
                  <c:v>79.715999999999994</c:v>
                </c:pt>
                <c:pt idx="2154">
                  <c:v>79.688000000000002</c:v>
                </c:pt>
                <c:pt idx="2155">
                  <c:v>79.66</c:v>
                </c:pt>
                <c:pt idx="2156">
                  <c:v>79.632000000000005</c:v>
                </c:pt>
                <c:pt idx="2157">
                  <c:v>79.603999999999999</c:v>
                </c:pt>
                <c:pt idx="2158">
                  <c:v>79.575999999999993</c:v>
                </c:pt>
                <c:pt idx="2159">
                  <c:v>79.548000000000002</c:v>
                </c:pt>
                <c:pt idx="2160">
                  <c:v>79.52</c:v>
                </c:pt>
                <c:pt idx="2161">
                  <c:v>79.492000000000004</c:v>
                </c:pt>
                <c:pt idx="2162">
                  <c:v>79.463999999999999</c:v>
                </c:pt>
                <c:pt idx="2163">
                  <c:v>79.436000000000007</c:v>
                </c:pt>
                <c:pt idx="2164">
                  <c:v>79.408000000000001</c:v>
                </c:pt>
                <c:pt idx="2165">
                  <c:v>79.38</c:v>
                </c:pt>
                <c:pt idx="2166">
                  <c:v>79.352000000000004</c:v>
                </c:pt>
                <c:pt idx="2167">
                  <c:v>79.323999999999998</c:v>
                </c:pt>
                <c:pt idx="2168">
                  <c:v>79.296000000000006</c:v>
                </c:pt>
                <c:pt idx="2169">
                  <c:v>79.268000000000001</c:v>
                </c:pt>
                <c:pt idx="2170">
                  <c:v>79.239999999999995</c:v>
                </c:pt>
                <c:pt idx="2171">
                  <c:v>79.212000000000003</c:v>
                </c:pt>
                <c:pt idx="2172">
                  <c:v>79.183999999999997</c:v>
                </c:pt>
                <c:pt idx="2173">
                  <c:v>79.156000000000006</c:v>
                </c:pt>
                <c:pt idx="2174">
                  <c:v>79.128</c:v>
                </c:pt>
                <c:pt idx="2175">
                  <c:v>79.099999999999994</c:v>
                </c:pt>
                <c:pt idx="2176">
                  <c:v>79.072000000000003</c:v>
                </c:pt>
                <c:pt idx="2177">
                  <c:v>79.043999999999997</c:v>
                </c:pt>
                <c:pt idx="2178">
                  <c:v>79.016000000000005</c:v>
                </c:pt>
                <c:pt idx="2179">
                  <c:v>78.988</c:v>
                </c:pt>
                <c:pt idx="2180">
                  <c:v>78.959999999999994</c:v>
                </c:pt>
                <c:pt idx="2181">
                  <c:v>78.932000000000002</c:v>
                </c:pt>
                <c:pt idx="2182">
                  <c:v>78.903999999999996</c:v>
                </c:pt>
                <c:pt idx="2183">
                  <c:v>78.876000000000005</c:v>
                </c:pt>
                <c:pt idx="2184">
                  <c:v>78.847999999999999</c:v>
                </c:pt>
                <c:pt idx="2185">
                  <c:v>78.819999999999993</c:v>
                </c:pt>
                <c:pt idx="2186">
                  <c:v>78.792000000000002</c:v>
                </c:pt>
                <c:pt idx="2187">
                  <c:v>78.763999999999996</c:v>
                </c:pt>
                <c:pt idx="2188">
                  <c:v>78.736000000000004</c:v>
                </c:pt>
                <c:pt idx="2189">
                  <c:v>78.707999999999998</c:v>
                </c:pt>
                <c:pt idx="2190">
                  <c:v>78.680000000000007</c:v>
                </c:pt>
                <c:pt idx="2191">
                  <c:v>78.652000000000001</c:v>
                </c:pt>
                <c:pt idx="2192">
                  <c:v>78.623999999999995</c:v>
                </c:pt>
                <c:pt idx="2193">
                  <c:v>78.596000000000004</c:v>
                </c:pt>
                <c:pt idx="2194">
                  <c:v>78.567999999999998</c:v>
                </c:pt>
                <c:pt idx="2195">
                  <c:v>78.540000000000006</c:v>
                </c:pt>
                <c:pt idx="2196">
                  <c:v>78.512</c:v>
                </c:pt>
                <c:pt idx="2197">
                  <c:v>78.483999999999995</c:v>
                </c:pt>
                <c:pt idx="2198">
                  <c:v>78.456000000000003</c:v>
                </c:pt>
                <c:pt idx="2199">
                  <c:v>78.427999999999997</c:v>
                </c:pt>
                <c:pt idx="2200">
                  <c:v>78.400000000000006</c:v>
                </c:pt>
                <c:pt idx="2201">
                  <c:v>78.372</c:v>
                </c:pt>
                <c:pt idx="2202">
                  <c:v>78.343999999999994</c:v>
                </c:pt>
                <c:pt idx="2203">
                  <c:v>78.316000000000003</c:v>
                </c:pt>
                <c:pt idx="2204">
                  <c:v>78.287999999999997</c:v>
                </c:pt>
                <c:pt idx="2205">
                  <c:v>78.260000000000005</c:v>
                </c:pt>
                <c:pt idx="2206">
                  <c:v>78.231999999999999</c:v>
                </c:pt>
                <c:pt idx="2207">
                  <c:v>78.203999999999994</c:v>
                </c:pt>
                <c:pt idx="2208">
                  <c:v>78.176000000000002</c:v>
                </c:pt>
                <c:pt idx="2209">
                  <c:v>78.147999999999996</c:v>
                </c:pt>
                <c:pt idx="2210">
                  <c:v>78.12</c:v>
                </c:pt>
                <c:pt idx="2211">
                  <c:v>78.091999999999999</c:v>
                </c:pt>
                <c:pt idx="2212">
                  <c:v>78.063999999999993</c:v>
                </c:pt>
                <c:pt idx="2213">
                  <c:v>78.036000000000001</c:v>
                </c:pt>
                <c:pt idx="2214">
                  <c:v>78.007999999999996</c:v>
                </c:pt>
                <c:pt idx="2215">
                  <c:v>77.98</c:v>
                </c:pt>
                <c:pt idx="2216">
                  <c:v>77.951999999999998</c:v>
                </c:pt>
                <c:pt idx="2217">
                  <c:v>77.924000000000007</c:v>
                </c:pt>
                <c:pt idx="2218">
                  <c:v>77.896000000000001</c:v>
                </c:pt>
                <c:pt idx="2219">
                  <c:v>77.867999999999995</c:v>
                </c:pt>
                <c:pt idx="2220">
                  <c:v>77.84</c:v>
                </c:pt>
                <c:pt idx="2221">
                  <c:v>77.811999999999998</c:v>
                </c:pt>
                <c:pt idx="2222">
                  <c:v>77.784000000000006</c:v>
                </c:pt>
                <c:pt idx="2223">
                  <c:v>77.756</c:v>
                </c:pt>
                <c:pt idx="2224">
                  <c:v>77.727999999999994</c:v>
                </c:pt>
                <c:pt idx="2225">
                  <c:v>77.7</c:v>
                </c:pt>
                <c:pt idx="2226">
                  <c:v>77.671999999999997</c:v>
                </c:pt>
                <c:pt idx="2227">
                  <c:v>77.644000000000005</c:v>
                </c:pt>
                <c:pt idx="2228">
                  <c:v>77.616</c:v>
                </c:pt>
                <c:pt idx="2229">
                  <c:v>77.587999999999994</c:v>
                </c:pt>
                <c:pt idx="2230">
                  <c:v>77.56</c:v>
                </c:pt>
                <c:pt idx="2231">
                  <c:v>77.531999999999996</c:v>
                </c:pt>
                <c:pt idx="2232">
                  <c:v>77.504000000000005</c:v>
                </c:pt>
                <c:pt idx="2233">
                  <c:v>77.475999999999999</c:v>
                </c:pt>
                <c:pt idx="2234">
                  <c:v>77.447999999999993</c:v>
                </c:pt>
                <c:pt idx="2235">
                  <c:v>77.42</c:v>
                </c:pt>
                <c:pt idx="2236">
                  <c:v>77.391999999999996</c:v>
                </c:pt>
                <c:pt idx="2237">
                  <c:v>77.364000000000004</c:v>
                </c:pt>
                <c:pt idx="2238">
                  <c:v>77.335999999999999</c:v>
                </c:pt>
                <c:pt idx="2239">
                  <c:v>77.308000000000007</c:v>
                </c:pt>
                <c:pt idx="2240">
                  <c:v>77.28</c:v>
                </c:pt>
                <c:pt idx="2241">
                  <c:v>77.251999999999995</c:v>
                </c:pt>
                <c:pt idx="2242">
                  <c:v>77.224000000000004</c:v>
                </c:pt>
                <c:pt idx="2243">
                  <c:v>77.195999999999998</c:v>
                </c:pt>
                <c:pt idx="2244">
                  <c:v>77.168000000000006</c:v>
                </c:pt>
                <c:pt idx="2245">
                  <c:v>77.14</c:v>
                </c:pt>
                <c:pt idx="2246">
                  <c:v>77.111999999999995</c:v>
                </c:pt>
                <c:pt idx="2247">
                  <c:v>77.084000000000003</c:v>
                </c:pt>
                <c:pt idx="2248">
                  <c:v>77.055999999999997</c:v>
                </c:pt>
                <c:pt idx="2249">
                  <c:v>77.028000000000006</c:v>
                </c:pt>
                <c:pt idx="2250">
                  <c:v>77</c:v>
                </c:pt>
                <c:pt idx="2251">
                  <c:v>76.971999999999994</c:v>
                </c:pt>
                <c:pt idx="2252">
                  <c:v>76.944000000000003</c:v>
                </c:pt>
                <c:pt idx="2253">
                  <c:v>76.915999999999997</c:v>
                </c:pt>
                <c:pt idx="2254">
                  <c:v>76.888000000000005</c:v>
                </c:pt>
                <c:pt idx="2255">
                  <c:v>76.86</c:v>
                </c:pt>
                <c:pt idx="2256">
                  <c:v>76.831999999999994</c:v>
                </c:pt>
                <c:pt idx="2257">
                  <c:v>76.804000000000002</c:v>
                </c:pt>
                <c:pt idx="2258">
                  <c:v>76.775999999999996</c:v>
                </c:pt>
                <c:pt idx="2259">
                  <c:v>76.748000000000005</c:v>
                </c:pt>
                <c:pt idx="2260">
                  <c:v>76.72</c:v>
                </c:pt>
                <c:pt idx="2261">
                  <c:v>76.691999999999993</c:v>
                </c:pt>
                <c:pt idx="2262">
                  <c:v>76.664000000000001</c:v>
                </c:pt>
                <c:pt idx="2263">
                  <c:v>76.635999999999996</c:v>
                </c:pt>
                <c:pt idx="2264">
                  <c:v>76.608000000000004</c:v>
                </c:pt>
                <c:pt idx="2265">
                  <c:v>76.58</c:v>
                </c:pt>
                <c:pt idx="2266">
                  <c:v>76.552000000000007</c:v>
                </c:pt>
                <c:pt idx="2267">
                  <c:v>76.524000000000001</c:v>
                </c:pt>
                <c:pt idx="2268">
                  <c:v>76.495999999999995</c:v>
                </c:pt>
                <c:pt idx="2269">
                  <c:v>76.468000000000004</c:v>
                </c:pt>
                <c:pt idx="2270">
                  <c:v>76.44</c:v>
                </c:pt>
                <c:pt idx="2271">
                  <c:v>76.412000000000006</c:v>
                </c:pt>
                <c:pt idx="2272">
                  <c:v>76.384</c:v>
                </c:pt>
                <c:pt idx="2273">
                  <c:v>76.355999999999995</c:v>
                </c:pt>
                <c:pt idx="2274">
                  <c:v>76.328000000000003</c:v>
                </c:pt>
                <c:pt idx="2275">
                  <c:v>76.3</c:v>
                </c:pt>
                <c:pt idx="2276">
                  <c:v>76.272000000000006</c:v>
                </c:pt>
                <c:pt idx="2277">
                  <c:v>76.244</c:v>
                </c:pt>
                <c:pt idx="2278">
                  <c:v>76.215999999999994</c:v>
                </c:pt>
                <c:pt idx="2279">
                  <c:v>76.188000000000002</c:v>
                </c:pt>
                <c:pt idx="2280">
                  <c:v>76.16</c:v>
                </c:pt>
                <c:pt idx="2281">
                  <c:v>76.132000000000005</c:v>
                </c:pt>
                <c:pt idx="2282">
                  <c:v>76.103999999999999</c:v>
                </c:pt>
                <c:pt idx="2283">
                  <c:v>76.075999999999993</c:v>
                </c:pt>
                <c:pt idx="2284">
                  <c:v>76.048000000000002</c:v>
                </c:pt>
                <c:pt idx="2285">
                  <c:v>76.02</c:v>
                </c:pt>
                <c:pt idx="2286">
                  <c:v>75.992000000000004</c:v>
                </c:pt>
                <c:pt idx="2287">
                  <c:v>75.963999999999999</c:v>
                </c:pt>
                <c:pt idx="2288">
                  <c:v>75.936000000000007</c:v>
                </c:pt>
                <c:pt idx="2289">
                  <c:v>75.908000000000001</c:v>
                </c:pt>
                <c:pt idx="2290">
                  <c:v>75.88</c:v>
                </c:pt>
                <c:pt idx="2291">
                  <c:v>75.852000000000004</c:v>
                </c:pt>
                <c:pt idx="2292">
                  <c:v>75.823999999999998</c:v>
                </c:pt>
                <c:pt idx="2293">
                  <c:v>75.796000000000006</c:v>
                </c:pt>
                <c:pt idx="2294">
                  <c:v>75.768000000000001</c:v>
                </c:pt>
                <c:pt idx="2295">
                  <c:v>75.739999999999995</c:v>
                </c:pt>
                <c:pt idx="2296">
                  <c:v>75.712000000000003</c:v>
                </c:pt>
                <c:pt idx="2297">
                  <c:v>75.683999999999997</c:v>
                </c:pt>
                <c:pt idx="2298">
                  <c:v>75.656000000000006</c:v>
                </c:pt>
                <c:pt idx="2299">
                  <c:v>75.628</c:v>
                </c:pt>
                <c:pt idx="2300">
                  <c:v>75.599999999999994</c:v>
                </c:pt>
                <c:pt idx="2301">
                  <c:v>75.572000000000003</c:v>
                </c:pt>
                <c:pt idx="2302">
                  <c:v>75.543999999999997</c:v>
                </c:pt>
                <c:pt idx="2303">
                  <c:v>75.516000000000005</c:v>
                </c:pt>
                <c:pt idx="2304">
                  <c:v>75.488</c:v>
                </c:pt>
                <c:pt idx="2305">
                  <c:v>75.459999999999994</c:v>
                </c:pt>
                <c:pt idx="2306">
                  <c:v>75.432000000000002</c:v>
                </c:pt>
                <c:pt idx="2307">
                  <c:v>75.403999999999996</c:v>
                </c:pt>
                <c:pt idx="2308">
                  <c:v>75.376000000000005</c:v>
                </c:pt>
                <c:pt idx="2309">
                  <c:v>75.347999999999999</c:v>
                </c:pt>
                <c:pt idx="2310">
                  <c:v>75.319999999999993</c:v>
                </c:pt>
                <c:pt idx="2311">
                  <c:v>75.292000000000002</c:v>
                </c:pt>
                <c:pt idx="2312">
                  <c:v>75.263999999999996</c:v>
                </c:pt>
                <c:pt idx="2313">
                  <c:v>75.236000000000004</c:v>
                </c:pt>
                <c:pt idx="2314">
                  <c:v>75.207999999999998</c:v>
                </c:pt>
                <c:pt idx="2315">
                  <c:v>75.180000000000007</c:v>
                </c:pt>
                <c:pt idx="2316">
                  <c:v>75.152000000000001</c:v>
                </c:pt>
                <c:pt idx="2317">
                  <c:v>75.123999999999995</c:v>
                </c:pt>
                <c:pt idx="2318">
                  <c:v>75.096000000000004</c:v>
                </c:pt>
                <c:pt idx="2319">
                  <c:v>75.067999999999998</c:v>
                </c:pt>
                <c:pt idx="2320">
                  <c:v>75.040000000000006</c:v>
                </c:pt>
                <c:pt idx="2321">
                  <c:v>75.012</c:v>
                </c:pt>
                <c:pt idx="2322">
                  <c:v>74.983999999999995</c:v>
                </c:pt>
                <c:pt idx="2323">
                  <c:v>74.956000000000003</c:v>
                </c:pt>
                <c:pt idx="2324">
                  <c:v>74.927999999999997</c:v>
                </c:pt>
                <c:pt idx="2325">
                  <c:v>74.900000000000006</c:v>
                </c:pt>
                <c:pt idx="2326">
                  <c:v>74.872</c:v>
                </c:pt>
                <c:pt idx="2327">
                  <c:v>74.843999999999994</c:v>
                </c:pt>
                <c:pt idx="2328">
                  <c:v>74.816000000000003</c:v>
                </c:pt>
                <c:pt idx="2329">
                  <c:v>74.787999999999997</c:v>
                </c:pt>
                <c:pt idx="2330">
                  <c:v>74.760000000000005</c:v>
                </c:pt>
                <c:pt idx="2331">
                  <c:v>74.731999999999999</c:v>
                </c:pt>
                <c:pt idx="2332">
                  <c:v>74.703999999999994</c:v>
                </c:pt>
                <c:pt idx="2333">
                  <c:v>74.676000000000002</c:v>
                </c:pt>
                <c:pt idx="2334">
                  <c:v>74.647999999999996</c:v>
                </c:pt>
                <c:pt idx="2335">
                  <c:v>74.62</c:v>
                </c:pt>
                <c:pt idx="2336">
                  <c:v>74.591999999999999</c:v>
                </c:pt>
                <c:pt idx="2337">
                  <c:v>74.563999999999993</c:v>
                </c:pt>
                <c:pt idx="2338">
                  <c:v>74.536000000000001</c:v>
                </c:pt>
                <c:pt idx="2339">
                  <c:v>74.507999999999996</c:v>
                </c:pt>
                <c:pt idx="2340">
                  <c:v>74.48</c:v>
                </c:pt>
                <c:pt idx="2341">
                  <c:v>74.451999999999998</c:v>
                </c:pt>
                <c:pt idx="2342">
                  <c:v>74.424000000000007</c:v>
                </c:pt>
                <c:pt idx="2343">
                  <c:v>74.396000000000001</c:v>
                </c:pt>
                <c:pt idx="2344">
                  <c:v>74.367999999999995</c:v>
                </c:pt>
                <c:pt idx="2345">
                  <c:v>74.34</c:v>
                </c:pt>
                <c:pt idx="2346">
                  <c:v>74.311999999999998</c:v>
                </c:pt>
                <c:pt idx="2347">
                  <c:v>74.284000000000006</c:v>
                </c:pt>
                <c:pt idx="2348">
                  <c:v>74.256</c:v>
                </c:pt>
                <c:pt idx="2349">
                  <c:v>74.227999999999994</c:v>
                </c:pt>
                <c:pt idx="2350">
                  <c:v>74.2</c:v>
                </c:pt>
                <c:pt idx="2351">
                  <c:v>74.171999999999997</c:v>
                </c:pt>
                <c:pt idx="2352">
                  <c:v>74.144000000000005</c:v>
                </c:pt>
                <c:pt idx="2353">
                  <c:v>74.116</c:v>
                </c:pt>
                <c:pt idx="2354">
                  <c:v>74.087999999999994</c:v>
                </c:pt>
                <c:pt idx="2355">
                  <c:v>74.06</c:v>
                </c:pt>
                <c:pt idx="2356">
                  <c:v>74.031999999999996</c:v>
                </c:pt>
                <c:pt idx="2357">
                  <c:v>74.004000000000005</c:v>
                </c:pt>
                <c:pt idx="2358">
                  <c:v>73.975999999999999</c:v>
                </c:pt>
                <c:pt idx="2359">
                  <c:v>73.947999999999993</c:v>
                </c:pt>
                <c:pt idx="2360">
                  <c:v>73.92</c:v>
                </c:pt>
                <c:pt idx="2361">
                  <c:v>73.891999999999996</c:v>
                </c:pt>
                <c:pt idx="2362">
                  <c:v>73.864000000000004</c:v>
                </c:pt>
                <c:pt idx="2363">
                  <c:v>73.835999999999999</c:v>
                </c:pt>
                <c:pt idx="2364">
                  <c:v>73.808000000000007</c:v>
                </c:pt>
                <c:pt idx="2365">
                  <c:v>73.78</c:v>
                </c:pt>
                <c:pt idx="2366">
                  <c:v>73.751999999999995</c:v>
                </c:pt>
                <c:pt idx="2367">
                  <c:v>73.724000000000004</c:v>
                </c:pt>
                <c:pt idx="2368">
                  <c:v>73.695999999999998</c:v>
                </c:pt>
                <c:pt idx="2369">
                  <c:v>73.668000000000006</c:v>
                </c:pt>
                <c:pt idx="2370">
                  <c:v>73.64</c:v>
                </c:pt>
                <c:pt idx="2371">
                  <c:v>73.611999999999995</c:v>
                </c:pt>
                <c:pt idx="2372">
                  <c:v>73.584000000000003</c:v>
                </c:pt>
                <c:pt idx="2373">
                  <c:v>73.555999999999997</c:v>
                </c:pt>
                <c:pt idx="2374">
                  <c:v>73.528000000000006</c:v>
                </c:pt>
                <c:pt idx="2375">
                  <c:v>73.5</c:v>
                </c:pt>
                <c:pt idx="2376">
                  <c:v>73.471999999999994</c:v>
                </c:pt>
                <c:pt idx="2377">
                  <c:v>73.444000000000003</c:v>
                </c:pt>
                <c:pt idx="2378">
                  <c:v>73.415999999999997</c:v>
                </c:pt>
                <c:pt idx="2379">
                  <c:v>73.388000000000005</c:v>
                </c:pt>
                <c:pt idx="2380">
                  <c:v>73.36</c:v>
                </c:pt>
                <c:pt idx="2381">
                  <c:v>73.331999999999994</c:v>
                </c:pt>
                <c:pt idx="2382">
                  <c:v>73.304000000000002</c:v>
                </c:pt>
                <c:pt idx="2383">
                  <c:v>73.275999999999996</c:v>
                </c:pt>
                <c:pt idx="2384">
                  <c:v>73.248000000000005</c:v>
                </c:pt>
                <c:pt idx="2385">
                  <c:v>73.22</c:v>
                </c:pt>
                <c:pt idx="2386">
                  <c:v>73.191999999999993</c:v>
                </c:pt>
                <c:pt idx="2387">
                  <c:v>73.164000000000001</c:v>
                </c:pt>
                <c:pt idx="2388">
                  <c:v>73.135999999999996</c:v>
                </c:pt>
                <c:pt idx="2389">
                  <c:v>73.108000000000004</c:v>
                </c:pt>
                <c:pt idx="2390">
                  <c:v>73.08</c:v>
                </c:pt>
                <c:pt idx="2391">
                  <c:v>73.052000000000007</c:v>
                </c:pt>
                <c:pt idx="2392">
                  <c:v>73.024000000000001</c:v>
                </c:pt>
                <c:pt idx="2393">
                  <c:v>72.995999999999995</c:v>
                </c:pt>
                <c:pt idx="2394">
                  <c:v>72.968000000000004</c:v>
                </c:pt>
                <c:pt idx="2395">
                  <c:v>72.94</c:v>
                </c:pt>
                <c:pt idx="2396">
                  <c:v>72.912000000000006</c:v>
                </c:pt>
                <c:pt idx="2397">
                  <c:v>72.884</c:v>
                </c:pt>
                <c:pt idx="2398">
                  <c:v>72.855999999999995</c:v>
                </c:pt>
                <c:pt idx="2399">
                  <c:v>72.828000000000003</c:v>
                </c:pt>
                <c:pt idx="2400">
                  <c:v>72.8</c:v>
                </c:pt>
                <c:pt idx="2401">
                  <c:v>72.772000000000006</c:v>
                </c:pt>
                <c:pt idx="2402">
                  <c:v>72.744</c:v>
                </c:pt>
                <c:pt idx="2403">
                  <c:v>72.715999999999994</c:v>
                </c:pt>
                <c:pt idx="2404">
                  <c:v>72.688000000000002</c:v>
                </c:pt>
                <c:pt idx="2405">
                  <c:v>72.66</c:v>
                </c:pt>
                <c:pt idx="2406">
                  <c:v>72.632000000000005</c:v>
                </c:pt>
                <c:pt idx="2407">
                  <c:v>72.603999999999999</c:v>
                </c:pt>
                <c:pt idx="2408">
                  <c:v>72.575999999999993</c:v>
                </c:pt>
                <c:pt idx="2409">
                  <c:v>72.548000000000002</c:v>
                </c:pt>
                <c:pt idx="2410">
                  <c:v>72.52</c:v>
                </c:pt>
                <c:pt idx="2411">
                  <c:v>72.492000000000004</c:v>
                </c:pt>
                <c:pt idx="2412">
                  <c:v>72.463999999999999</c:v>
                </c:pt>
                <c:pt idx="2413">
                  <c:v>72.436000000000007</c:v>
                </c:pt>
                <c:pt idx="2414">
                  <c:v>72.408000000000001</c:v>
                </c:pt>
                <c:pt idx="2415">
                  <c:v>72.38</c:v>
                </c:pt>
                <c:pt idx="2416">
                  <c:v>72.352000000000004</c:v>
                </c:pt>
                <c:pt idx="2417">
                  <c:v>72.323999999999998</c:v>
                </c:pt>
                <c:pt idx="2418">
                  <c:v>72.296000000000006</c:v>
                </c:pt>
                <c:pt idx="2419">
                  <c:v>72.268000000000001</c:v>
                </c:pt>
                <c:pt idx="2420">
                  <c:v>72.239999999999995</c:v>
                </c:pt>
                <c:pt idx="2421">
                  <c:v>72.212000000000003</c:v>
                </c:pt>
                <c:pt idx="2422">
                  <c:v>72.183999999999997</c:v>
                </c:pt>
                <c:pt idx="2423">
                  <c:v>72.156000000000006</c:v>
                </c:pt>
                <c:pt idx="2424">
                  <c:v>72.128</c:v>
                </c:pt>
                <c:pt idx="2425">
                  <c:v>72.099999999999994</c:v>
                </c:pt>
                <c:pt idx="2426">
                  <c:v>72.072000000000003</c:v>
                </c:pt>
                <c:pt idx="2427">
                  <c:v>72.043999999999997</c:v>
                </c:pt>
                <c:pt idx="2428">
                  <c:v>72.016000000000005</c:v>
                </c:pt>
                <c:pt idx="2429">
                  <c:v>71.988</c:v>
                </c:pt>
                <c:pt idx="2430">
                  <c:v>71.959999999999994</c:v>
                </c:pt>
                <c:pt idx="2431">
                  <c:v>71.932000000000002</c:v>
                </c:pt>
                <c:pt idx="2432">
                  <c:v>71.903999999999996</c:v>
                </c:pt>
                <c:pt idx="2433">
                  <c:v>71.876000000000005</c:v>
                </c:pt>
                <c:pt idx="2434">
                  <c:v>71.847999999999999</c:v>
                </c:pt>
                <c:pt idx="2435">
                  <c:v>71.819999999999993</c:v>
                </c:pt>
                <c:pt idx="2436">
                  <c:v>71.792000000000002</c:v>
                </c:pt>
                <c:pt idx="2437">
                  <c:v>71.763999999999996</c:v>
                </c:pt>
                <c:pt idx="2438">
                  <c:v>71.736000000000004</c:v>
                </c:pt>
                <c:pt idx="2439">
                  <c:v>71.707999999999998</c:v>
                </c:pt>
                <c:pt idx="2440">
                  <c:v>71.680000000000007</c:v>
                </c:pt>
                <c:pt idx="2441">
                  <c:v>71.652000000000001</c:v>
                </c:pt>
                <c:pt idx="2442">
                  <c:v>71.623999999999995</c:v>
                </c:pt>
                <c:pt idx="2443">
                  <c:v>71.596000000000004</c:v>
                </c:pt>
                <c:pt idx="2444">
                  <c:v>71.567999999999998</c:v>
                </c:pt>
                <c:pt idx="2445">
                  <c:v>71.540000000000006</c:v>
                </c:pt>
                <c:pt idx="2446">
                  <c:v>71.512</c:v>
                </c:pt>
                <c:pt idx="2447">
                  <c:v>71.483999999999995</c:v>
                </c:pt>
                <c:pt idx="2448">
                  <c:v>71.456000000000003</c:v>
                </c:pt>
                <c:pt idx="2449">
                  <c:v>71.427999999999997</c:v>
                </c:pt>
                <c:pt idx="2450">
                  <c:v>71.400000000000006</c:v>
                </c:pt>
                <c:pt idx="2451">
                  <c:v>71.372</c:v>
                </c:pt>
                <c:pt idx="2452">
                  <c:v>71.343999999999994</c:v>
                </c:pt>
                <c:pt idx="2453">
                  <c:v>71.316000000000003</c:v>
                </c:pt>
                <c:pt idx="2454">
                  <c:v>71.287999999999997</c:v>
                </c:pt>
                <c:pt idx="2455">
                  <c:v>71.260000000000005</c:v>
                </c:pt>
                <c:pt idx="2456">
                  <c:v>71.231999999999999</c:v>
                </c:pt>
                <c:pt idx="2457">
                  <c:v>71.203999999999994</c:v>
                </c:pt>
                <c:pt idx="2458">
                  <c:v>71.176000000000002</c:v>
                </c:pt>
                <c:pt idx="2459">
                  <c:v>71.147999999999996</c:v>
                </c:pt>
                <c:pt idx="2460">
                  <c:v>71.12</c:v>
                </c:pt>
                <c:pt idx="2461">
                  <c:v>71.091999999999999</c:v>
                </c:pt>
                <c:pt idx="2462">
                  <c:v>71.063999999999993</c:v>
                </c:pt>
                <c:pt idx="2463">
                  <c:v>71.036000000000001</c:v>
                </c:pt>
                <c:pt idx="2464">
                  <c:v>71.007999999999996</c:v>
                </c:pt>
                <c:pt idx="2465">
                  <c:v>70.98</c:v>
                </c:pt>
                <c:pt idx="2466">
                  <c:v>70.951999999999998</c:v>
                </c:pt>
                <c:pt idx="2467">
                  <c:v>70.924000000000007</c:v>
                </c:pt>
                <c:pt idx="2468">
                  <c:v>70.896000000000001</c:v>
                </c:pt>
                <c:pt idx="2469">
                  <c:v>70.867999999999995</c:v>
                </c:pt>
                <c:pt idx="2470">
                  <c:v>70.84</c:v>
                </c:pt>
                <c:pt idx="2471">
                  <c:v>70.811999999999998</c:v>
                </c:pt>
                <c:pt idx="2472">
                  <c:v>70.784000000000006</c:v>
                </c:pt>
                <c:pt idx="2473">
                  <c:v>70.756</c:v>
                </c:pt>
                <c:pt idx="2474">
                  <c:v>70.727999999999994</c:v>
                </c:pt>
                <c:pt idx="2475">
                  <c:v>70.7</c:v>
                </c:pt>
                <c:pt idx="2476">
                  <c:v>70.671999999999997</c:v>
                </c:pt>
                <c:pt idx="2477">
                  <c:v>70.644000000000005</c:v>
                </c:pt>
                <c:pt idx="2478">
                  <c:v>70.616</c:v>
                </c:pt>
                <c:pt idx="2479">
                  <c:v>70.587999999999994</c:v>
                </c:pt>
                <c:pt idx="2480">
                  <c:v>70.56</c:v>
                </c:pt>
                <c:pt idx="2481">
                  <c:v>70.531999999999996</c:v>
                </c:pt>
                <c:pt idx="2482">
                  <c:v>70.504000000000005</c:v>
                </c:pt>
                <c:pt idx="2483">
                  <c:v>70.475999999999999</c:v>
                </c:pt>
                <c:pt idx="2484">
                  <c:v>70.447999999999993</c:v>
                </c:pt>
                <c:pt idx="2485">
                  <c:v>70.42</c:v>
                </c:pt>
                <c:pt idx="2486">
                  <c:v>70.391999999999996</c:v>
                </c:pt>
                <c:pt idx="2487">
                  <c:v>70.364000000000004</c:v>
                </c:pt>
                <c:pt idx="2488">
                  <c:v>70.335999999999999</c:v>
                </c:pt>
                <c:pt idx="2489">
                  <c:v>70.308000000000007</c:v>
                </c:pt>
                <c:pt idx="2490">
                  <c:v>70.28</c:v>
                </c:pt>
                <c:pt idx="2491">
                  <c:v>70.251999999999995</c:v>
                </c:pt>
                <c:pt idx="2492">
                  <c:v>70.224000000000004</c:v>
                </c:pt>
                <c:pt idx="2493">
                  <c:v>70.195999999999998</c:v>
                </c:pt>
                <c:pt idx="2494">
                  <c:v>70.168000000000006</c:v>
                </c:pt>
                <c:pt idx="2495">
                  <c:v>70.14</c:v>
                </c:pt>
                <c:pt idx="2496">
                  <c:v>70.111999999999995</c:v>
                </c:pt>
                <c:pt idx="2497">
                  <c:v>70.084000000000003</c:v>
                </c:pt>
                <c:pt idx="2498">
                  <c:v>70.055999999999997</c:v>
                </c:pt>
                <c:pt idx="2499">
                  <c:v>70.028000000000006</c:v>
                </c:pt>
                <c:pt idx="2500">
                  <c:v>70</c:v>
                </c:pt>
                <c:pt idx="2501">
                  <c:v>69.971999999999994</c:v>
                </c:pt>
                <c:pt idx="2502">
                  <c:v>69.944000000000003</c:v>
                </c:pt>
                <c:pt idx="2503">
                  <c:v>69.915999999999997</c:v>
                </c:pt>
                <c:pt idx="2504">
                  <c:v>69.888000000000005</c:v>
                </c:pt>
                <c:pt idx="2505">
                  <c:v>69.86</c:v>
                </c:pt>
                <c:pt idx="2506">
                  <c:v>69.831999999999994</c:v>
                </c:pt>
                <c:pt idx="2507">
                  <c:v>69.804000000000002</c:v>
                </c:pt>
                <c:pt idx="2508">
                  <c:v>69.775999999999996</c:v>
                </c:pt>
                <c:pt idx="2509">
                  <c:v>69.748000000000005</c:v>
                </c:pt>
                <c:pt idx="2510">
                  <c:v>69.72</c:v>
                </c:pt>
                <c:pt idx="2511">
                  <c:v>69.691999999999993</c:v>
                </c:pt>
                <c:pt idx="2512">
                  <c:v>69.664000000000001</c:v>
                </c:pt>
                <c:pt idx="2513">
                  <c:v>69.635999999999996</c:v>
                </c:pt>
                <c:pt idx="2514">
                  <c:v>69.608000000000004</c:v>
                </c:pt>
                <c:pt idx="2515">
                  <c:v>69.58</c:v>
                </c:pt>
                <c:pt idx="2516">
                  <c:v>69.552000000000007</c:v>
                </c:pt>
                <c:pt idx="2517">
                  <c:v>69.524000000000001</c:v>
                </c:pt>
                <c:pt idx="2518">
                  <c:v>69.495999999999995</c:v>
                </c:pt>
                <c:pt idx="2519">
                  <c:v>69.468000000000004</c:v>
                </c:pt>
                <c:pt idx="2520">
                  <c:v>69.44</c:v>
                </c:pt>
                <c:pt idx="2521">
                  <c:v>69.412000000000006</c:v>
                </c:pt>
                <c:pt idx="2522">
                  <c:v>69.384</c:v>
                </c:pt>
                <c:pt idx="2523">
                  <c:v>69.355999999999995</c:v>
                </c:pt>
                <c:pt idx="2524">
                  <c:v>69.328000000000003</c:v>
                </c:pt>
                <c:pt idx="2525">
                  <c:v>69.3</c:v>
                </c:pt>
                <c:pt idx="2526">
                  <c:v>69.272000000000006</c:v>
                </c:pt>
                <c:pt idx="2527">
                  <c:v>69.244</c:v>
                </c:pt>
                <c:pt idx="2528">
                  <c:v>69.215999999999994</c:v>
                </c:pt>
                <c:pt idx="2529">
                  <c:v>69.188000000000002</c:v>
                </c:pt>
                <c:pt idx="2530">
                  <c:v>69.16</c:v>
                </c:pt>
                <c:pt idx="2531">
                  <c:v>69.132000000000005</c:v>
                </c:pt>
                <c:pt idx="2532">
                  <c:v>69.103999999999999</c:v>
                </c:pt>
                <c:pt idx="2533">
                  <c:v>69.075999999999993</c:v>
                </c:pt>
                <c:pt idx="2534">
                  <c:v>69.048000000000002</c:v>
                </c:pt>
                <c:pt idx="2535">
                  <c:v>69.02</c:v>
                </c:pt>
                <c:pt idx="2536">
                  <c:v>68.992000000000004</c:v>
                </c:pt>
                <c:pt idx="2537">
                  <c:v>68.963999999999999</c:v>
                </c:pt>
                <c:pt idx="2538">
                  <c:v>68.936000000000007</c:v>
                </c:pt>
                <c:pt idx="2539">
                  <c:v>68.908000000000001</c:v>
                </c:pt>
                <c:pt idx="2540">
                  <c:v>68.88</c:v>
                </c:pt>
                <c:pt idx="2541">
                  <c:v>68.852000000000004</c:v>
                </c:pt>
                <c:pt idx="2542">
                  <c:v>68.823999999999998</c:v>
                </c:pt>
                <c:pt idx="2543">
                  <c:v>68.796000000000006</c:v>
                </c:pt>
                <c:pt idx="2544">
                  <c:v>68.768000000000001</c:v>
                </c:pt>
                <c:pt idx="2545">
                  <c:v>68.739999999999995</c:v>
                </c:pt>
                <c:pt idx="2546">
                  <c:v>68.712000000000003</c:v>
                </c:pt>
                <c:pt idx="2547">
                  <c:v>68.683999999999997</c:v>
                </c:pt>
                <c:pt idx="2548">
                  <c:v>68.656000000000006</c:v>
                </c:pt>
                <c:pt idx="2549">
                  <c:v>68.628</c:v>
                </c:pt>
                <c:pt idx="2550">
                  <c:v>68.599999999999994</c:v>
                </c:pt>
                <c:pt idx="2551">
                  <c:v>68.572000000000003</c:v>
                </c:pt>
                <c:pt idx="2552">
                  <c:v>68.543999999999997</c:v>
                </c:pt>
                <c:pt idx="2553">
                  <c:v>68.516000000000005</c:v>
                </c:pt>
                <c:pt idx="2554">
                  <c:v>68.488</c:v>
                </c:pt>
                <c:pt idx="2555">
                  <c:v>68.459999999999994</c:v>
                </c:pt>
                <c:pt idx="2556">
                  <c:v>68.432000000000002</c:v>
                </c:pt>
                <c:pt idx="2557">
                  <c:v>68.403999999999996</c:v>
                </c:pt>
                <c:pt idx="2558">
                  <c:v>68.376000000000005</c:v>
                </c:pt>
                <c:pt idx="2559">
                  <c:v>68.347999999999999</c:v>
                </c:pt>
                <c:pt idx="2560">
                  <c:v>68.319999999999993</c:v>
                </c:pt>
                <c:pt idx="2561">
                  <c:v>68.292000000000002</c:v>
                </c:pt>
                <c:pt idx="2562">
                  <c:v>68.263999999999996</c:v>
                </c:pt>
                <c:pt idx="2563">
                  <c:v>68.236000000000004</c:v>
                </c:pt>
                <c:pt idx="2564">
                  <c:v>68.207999999999998</c:v>
                </c:pt>
                <c:pt idx="2565">
                  <c:v>68.180000000000007</c:v>
                </c:pt>
                <c:pt idx="2566">
                  <c:v>68.152000000000001</c:v>
                </c:pt>
                <c:pt idx="2567">
                  <c:v>68.123999999999995</c:v>
                </c:pt>
                <c:pt idx="2568">
                  <c:v>68.096000000000004</c:v>
                </c:pt>
                <c:pt idx="2569">
                  <c:v>68.067999999999998</c:v>
                </c:pt>
                <c:pt idx="2570">
                  <c:v>68.040000000000006</c:v>
                </c:pt>
                <c:pt idx="2571">
                  <c:v>68.012</c:v>
                </c:pt>
                <c:pt idx="2572">
                  <c:v>67.983999999999995</c:v>
                </c:pt>
                <c:pt idx="2573">
                  <c:v>67.956000000000003</c:v>
                </c:pt>
                <c:pt idx="2574">
                  <c:v>67.927999999999997</c:v>
                </c:pt>
                <c:pt idx="2575">
                  <c:v>67.900000000000006</c:v>
                </c:pt>
                <c:pt idx="2576">
                  <c:v>67.872</c:v>
                </c:pt>
                <c:pt idx="2577">
                  <c:v>67.843999999999994</c:v>
                </c:pt>
                <c:pt idx="2578">
                  <c:v>67.816000000000003</c:v>
                </c:pt>
                <c:pt idx="2579">
                  <c:v>67.787999999999997</c:v>
                </c:pt>
                <c:pt idx="2580">
                  <c:v>67.760000000000005</c:v>
                </c:pt>
                <c:pt idx="2581">
                  <c:v>67.731999999999999</c:v>
                </c:pt>
                <c:pt idx="2582">
                  <c:v>67.703999999999994</c:v>
                </c:pt>
                <c:pt idx="2583">
                  <c:v>67.676000000000002</c:v>
                </c:pt>
                <c:pt idx="2584">
                  <c:v>67.647999999999996</c:v>
                </c:pt>
                <c:pt idx="2585">
                  <c:v>67.62</c:v>
                </c:pt>
                <c:pt idx="2586">
                  <c:v>67.591999999999999</c:v>
                </c:pt>
                <c:pt idx="2587">
                  <c:v>67.563999999999993</c:v>
                </c:pt>
                <c:pt idx="2588">
                  <c:v>67.536000000000001</c:v>
                </c:pt>
                <c:pt idx="2589">
                  <c:v>67.507999999999996</c:v>
                </c:pt>
                <c:pt idx="2590">
                  <c:v>67.48</c:v>
                </c:pt>
                <c:pt idx="2591">
                  <c:v>67.451999999999998</c:v>
                </c:pt>
                <c:pt idx="2592">
                  <c:v>67.424000000000007</c:v>
                </c:pt>
                <c:pt idx="2593">
                  <c:v>67.396000000000001</c:v>
                </c:pt>
                <c:pt idx="2594">
                  <c:v>67.367999999999995</c:v>
                </c:pt>
                <c:pt idx="2595">
                  <c:v>67.34</c:v>
                </c:pt>
                <c:pt idx="2596">
                  <c:v>67.311999999999998</c:v>
                </c:pt>
                <c:pt idx="2597">
                  <c:v>67.284000000000006</c:v>
                </c:pt>
                <c:pt idx="2598">
                  <c:v>67.256</c:v>
                </c:pt>
                <c:pt idx="2599">
                  <c:v>67.227999999999994</c:v>
                </c:pt>
                <c:pt idx="2600">
                  <c:v>67.2</c:v>
                </c:pt>
                <c:pt idx="2601">
                  <c:v>67.171999999999997</c:v>
                </c:pt>
                <c:pt idx="2602">
                  <c:v>67.144000000000005</c:v>
                </c:pt>
                <c:pt idx="2603">
                  <c:v>67.116</c:v>
                </c:pt>
                <c:pt idx="2604">
                  <c:v>67.087999999999994</c:v>
                </c:pt>
                <c:pt idx="2605">
                  <c:v>67.06</c:v>
                </c:pt>
                <c:pt idx="2606">
                  <c:v>67.031999999999996</c:v>
                </c:pt>
                <c:pt idx="2607">
                  <c:v>67.004000000000005</c:v>
                </c:pt>
                <c:pt idx="2608">
                  <c:v>66.975999999999999</c:v>
                </c:pt>
                <c:pt idx="2609">
                  <c:v>66.947999999999993</c:v>
                </c:pt>
                <c:pt idx="2610">
                  <c:v>66.92</c:v>
                </c:pt>
                <c:pt idx="2611">
                  <c:v>66.891999999999996</c:v>
                </c:pt>
                <c:pt idx="2612">
                  <c:v>66.864000000000004</c:v>
                </c:pt>
                <c:pt idx="2613">
                  <c:v>66.835999999999999</c:v>
                </c:pt>
                <c:pt idx="2614">
                  <c:v>66.808000000000007</c:v>
                </c:pt>
                <c:pt idx="2615">
                  <c:v>66.78</c:v>
                </c:pt>
                <c:pt idx="2616">
                  <c:v>66.751999999999995</c:v>
                </c:pt>
                <c:pt idx="2617">
                  <c:v>66.724000000000004</c:v>
                </c:pt>
                <c:pt idx="2618">
                  <c:v>66.695999999999998</c:v>
                </c:pt>
                <c:pt idx="2619">
                  <c:v>66.668000000000006</c:v>
                </c:pt>
                <c:pt idx="2620">
                  <c:v>66.64</c:v>
                </c:pt>
                <c:pt idx="2621">
                  <c:v>66.611999999999995</c:v>
                </c:pt>
                <c:pt idx="2622">
                  <c:v>66.584000000000003</c:v>
                </c:pt>
                <c:pt idx="2623">
                  <c:v>66.555999999999997</c:v>
                </c:pt>
                <c:pt idx="2624">
                  <c:v>66.528000000000006</c:v>
                </c:pt>
                <c:pt idx="2625">
                  <c:v>66.5</c:v>
                </c:pt>
                <c:pt idx="2626">
                  <c:v>66.471999999999994</c:v>
                </c:pt>
                <c:pt idx="2627">
                  <c:v>66.444000000000003</c:v>
                </c:pt>
                <c:pt idx="2628">
                  <c:v>66.415999999999997</c:v>
                </c:pt>
                <c:pt idx="2629">
                  <c:v>66.388000000000005</c:v>
                </c:pt>
                <c:pt idx="2630">
                  <c:v>66.36</c:v>
                </c:pt>
                <c:pt idx="2631">
                  <c:v>66.331999999999994</c:v>
                </c:pt>
                <c:pt idx="2632">
                  <c:v>66.304000000000002</c:v>
                </c:pt>
                <c:pt idx="2633">
                  <c:v>66.275999999999996</c:v>
                </c:pt>
                <c:pt idx="2634">
                  <c:v>66.248000000000005</c:v>
                </c:pt>
                <c:pt idx="2635">
                  <c:v>66.22</c:v>
                </c:pt>
                <c:pt idx="2636">
                  <c:v>66.191999999999993</c:v>
                </c:pt>
                <c:pt idx="2637">
                  <c:v>66.164000000000001</c:v>
                </c:pt>
                <c:pt idx="2638">
                  <c:v>66.135999999999996</c:v>
                </c:pt>
                <c:pt idx="2639">
                  <c:v>66.108000000000004</c:v>
                </c:pt>
                <c:pt idx="2640">
                  <c:v>66.08</c:v>
                </c:pt>
                <c:pt idx="2641">
                  <c:v>66.052000000000007</c:v>
                </c:pt>
                <c:pt idx="2642">
                  <c:v>66.024000000000001</c:v>
                </c:pt>
                <c:pt idx="2643">
                  <c:v>65.995999999999995</c:v>
                </c:pt>
                <c:pt idx="2644">
                  <c:v>65.968000000000004</c:v>
                </c:pt>
                <c:pt idx="2645">
                  <c:v>65.94</c:v>
                </c:pt>
                <c:pt idx="2646">
                  <c:v>65.912000000000006</c:v>
                </c:pt>
                <c:pt idx="2647">
                  <c:v>65.884</c:v>
                </c:pt>
                <c:pt idx="2648">
                  <c:v>65.855999999999995</c:v>
                </c:pt>
                <c:pt idx="2649">
                  <c:v>65.828000000000003</c:v>
                </c:pt>
                <c:pt idx="2650">
                  <c:v>65.8</c:v>
                </c:pt>
                <c:pt idx="2651">
                  <c:v>65.772000000000006</c:v>
                </c:pt>
                <c:pt idx="2652">
                  <c:v>65.744</c:v>
                </c:pt>
                <c:pt idx="2653">
                  <c:v>65.715999999999994</c:v>
                </c:pt>
                <c:pt idx="2654">
                  <c:v>65.688000000000002</c:v>
                </c:pt>
                <c:pt idx="2655">
                  <c:v>65.66</c:v>
                </c:pt>
                <c:pt idx="2656">
                  <c:v>65.632000000000005</c:v>
                </c:pt>
                <c:pt idx="2657">
                  <c:v>65.603999999999999</c:v>
                </c:pt>
                <c:pt idx="2658">
                  <c:v>65.575999999999993</c:v>
                </c:pt>
                <c:pt idx="2659">
                  <c:v>65.548000000000002</c:v>
                </c:pt>
                <c:pt idx="2660">
                  <c:v>65.52</c:v>
                </c:pt>
                <c:pt idx="2661">
                  <c:v>65.492000000000004</c:v>
                </c:pt>
                <c:pt idx="2662">
                  <c:v>65.463999999999999</c:v>
                </c:pt>
                <c:pt idx="2663">
                  <c:v>65.436000000000007</c:v>
                </c:pt>
                <c:pt idx="2664">
                  <c:v>65.408000000000001</c:v>
                </c:pt>
                <c:pt idx="2665">
                  <c:v>65.38</c:v>
                </c:pt>
                <c:pt idx="2666">
                  <c:v>65.352000000000004</c:v>
                </c:pt>
                <c:pt idx="2667">
                  <c:v>65.323999999999998</c:v>
                </c:pt>
                <c:pt idx="2668">
                  <c:v>65.296000000000006</c:v>
                </c:pt>
                <c:pt idx="2669">
                  <c:v>65.268000000000001</c:v>
                </c:pt>
                <c:pt idx="2670">
                  <c:v>65.239999999999995</c:v>
                </c:pt>
                <c:pt idx="2671">
                  <c:v>65.212000000000003</c:v>
                </c:pt>
                <c:pt idx="2672">
                  <c:v>65.183999999999997</c:v>
                </c:pt>
                <c:pt idx="2673">
                  <c:v>65.156000000000006</c:v>
                </c:pt>
                <c:pt idx="2674">
                  <c:v>65.128</c:v>
                </c:pt>
                <c:pt idx="2675">
                  <c:v>65.099999999999994</c:v>
                </c:pt>
                <c:pt idx="2676">
                  <c:v>65.072000000000003</c:v>
                </c:pt>
                <c:pt idx="2677">
                  <c:v>65.043999999999997</c:v>
                </c:pt>
                <c:pt idx="2678">
                  <c:v>65.016000000000005</c:v>
                </c:pt>
                <c:pt idx="2679">
                  <c:v>64.988</c:v>
                </c:pt>
                <c:pt idx="2680">
                  <c:v>64.959999999999994</c:v>
                </c:pt>
                <c:pt idx="2681">
                  <c:v>64.932000000000002</c:v>
                </c:pt>
                <c:pt idx="2682">
                  <c:v>64.903999999999996</c:v>
                </c:pt>
                <c:pt idx="2683">
                  <c:v>64.876000000000005</c:v>
                </c:pt>
                <c:pt idx="2684">
                  <c:v>64.847999999999999</c:v>
                </c:pt>
                <c:pt idx="2685">
                  <c:v>64.819999999999993</c:v>
                </c:pt>
                <c:pt idx="2686">
                  <c:v>64.792000000000002</c:v>
                </c:pt>
                <c:pt idx="2687">
                  <c:v>64.763999999999996</c:v>
                </c:pt>
                <c:pt idx="2688">
                  <c:v>64.736000000000004</c:v>
                </c:pt>
                <c:pt idx="2689">
                  <c:v>64.707999999999998</c:v>
                </c:pt>
                <c:pt idx="2690">
                  <c:v>64.680000000000007</c:v>
                </c:pt>
                <c:pt idx="2691">
                  <c:v>64.652000000000001</c:v>
                </c:pt>
                <c:pt idx="2692">
                  <c:v>64.623999999999995</c:v>
                </c:pt>
                <c:pt idx="2693">
                  <c:v>64.596000000000004</c:v>
                </c:pt>
                <c:pt idx="2694">
                  <c:v>64.567999999999998</c:v>
                </c:pt>
                <c:pt idx="2695">
                  <c:v>64.540000000000006</c:v>
                </c:pt>
                <c:pt idx="2696">
                  <c:v>64.512</c:v>
                </c:pt>
                <c:pt idx="2697">
                  <c:v>64.483999999999995</c:v>
                </c:pt>
                <c:pt idx="2698">
                  <c:v>64.456000000000003</c:v>
                </c:pt>
                <c:pt idx="2699">
                  <c:v>64.427999999999997</c:v>
                </c:pt>
                <c:pt idx="2700">
                  <c:v>64.400000000000006</c:v>
                </c:pt>
                <c:pt idx="2701">
                  <c:v>64.372</c:v>
                </c:pt>
                <c:pt idx="2702">
                  <c:v>64.343999999999994</c:v>
                </c:pt>
                <c:pt idx="2703">
                  <c:v>64.316000000000003</c:v>
                </c:pt>
                <c:pt idx="2704">
                  <c:v>64.287999999999997</c:v>
                </c:pt>
                <c:pt idx="2705">
                  <c:v>64.260000000000005</c:v>
                </c:pt>
                <c:pt idx="2706">
                  <c:v>64.231999999999999</c:v>
                </c:pt>
                <c:pt idx="2707">
                  <c:v>64.203999999999994</c:v>
                </c:pt>
                <c:pt idx="2708">
                  <c:v>64.176000000000002</c:v>
                </c:pt>
                <c:pt idx="2709">
                  <c:v>64.147999999999996</c:v>
                </c:pt>
                <c:pt idx="2710">
                  <c:v>64.12</c:v>
                </c:pt>
                <c:pt idx="2711">
                  <c:v>64.091999999999999</c:v>
                </c:pt>
                <c:pt idx="2712">
                  <c:v>64.063999999999993</c:v>
                </c:pt>
                <c:pt idx="2713">
                  <c:v>64.036000000000001</c:v>
                </c:pt>
                <c:pt idx="2714">
                  <c:v>64.007999999999996</c:v>
                </c:pt>
                <c:pt idx="2715">
                  <c:v>63.98</c:v>
                </c:pt>
                <c:pt idx="2716">
                  <c:v>63.951999999999998</c:v>
                </c:pt>
                <c:pt idx="2717">
                  <c:v>63.923999999999999</c:v>
                </c:pt>
                <c:pt idx="2718">
                  <c:v>63.896000000000001</c:v>
                </c:pt>
                <c:pt idx="2719">
                  <c:v>63.868000000000002</c:v>
                </c:pt>
                <c:pt idx="2720">
                  <c:v>63.84</c:v>
                </c:pt>
                <c:pt idx="2721">
                  <c:v>63.811999999999998</c:v>
                </c:pt>
                <c:pt idx="2722">
                  <c:v>63.783999999999999</c:v>
                </c:pt>
                <c:pt idx="2723">
                  <c:v>63.756</c:v>
                </c:pt>
                <c:pt idx="2724">
                  <c:v>63.728000000000002</c:v>
                </c:pt>
                <c:pt idx="2725">
                  <c:v>63.7</c:v>
                </c:pt>
                <c:pt idx="2726">
                  <c:v>63.671999999999997</c:v>
                </c:pt>
                <c:pt idx="2727">
                  <c:v>63.643999999999998</c:v>
                </c:pt>
                <c:pt idx="2728">
                  <c:v>63.616</c:v>
                </c:pt>
                <c:pt idx="2729">
                  <c:v>63.588000000000001</c:v>
                </c:pt>
                <c:pt idx="2730">
                  <c:v>63.56</c:v>
                </c:pt>
                <c:pt idx="2731">
                  <c:v>63.531999999999996</c:v>
                </c:pt>
                <c:pt idx="2732">
                  <c:v>63.503999999999998</c:v>
                </c:pt>
                <c:pt idx="2733">
                  <c:v>63.475999999999999</c:v>
                </c:pt>
                <c:pt idx="2734">
                  <c:v>63.448</c:v>
                </c:pt>
                <c:pt idx="2735">
                  <c:v>63.42</c:v>
                </c:pt>
                <c:pt idx="2736">
                  <c:v>63.392000000000003</c:v>
                </c:pt>
                <c:pt idx="2737">
                  <c:v>63.363999999999997</c:v>
                </c:pt>
                <c:pt idx="2738">
                  <c:v>63.335999999999999</c:v>
                </c:pt>
                <c:pt idx="2739">
                  <c:v>63.308</c:v>
                </c:pt>
                <c:pt idx="2740">
                  <c:v>63.28</c:v>
                </c:pt>
                <c:pt idx="2741">
                  <c:v>63.252000000000002</c:v>
                </c:pt>
                <c:pt idx="2742">
                  <c:v>63.223999999999997</c:v>
                </c:pt>
                <c:pt idx="2743">
                  <c:v>63.195999999999998</c:v>
                </c:pt>
                <c:pt idx="2744">
                  <c:v>63.167999999999999</c:v>
                </c:pt>
                <c:pt idx="2745">
                  <c:v>63.14</c:v>
                </c:pt>
                <c:pt idx="2746">
                  <c:v>63.112000000000002</c:v>
                </c:pt>
                <c:pt idx="2747">
                  <c:v>63.084000000000003</c:v>
                </c:pt>
                <c:pt idx="2748">
                  <c:v>63.055999999999997</c:v>
                </c:pt>
                <c:pt idx="2749">
                  <c:v>63.027999999999999</c:v>
                </c:pt>
                <c:pt idx="2750">
                  <c:v>63</c:v>
                </c:pt>
                <c:pt idx="2751">
                  <c:v>62.972000000000001</c:v>
                </c:pt>
                <c:pt idx="2752">
                  <c:v>62.944000000000003</c:v>
                </c:pt>
                <c:pt idx="2753">
                  <c:v>62.915999999999997</c:v>
                </c:pt>
                <c:pt idx="2754">
                  <c:v>62.887999999999998</c:v>
                </c:pt>
                <c:pt idx="2755">
                  <c:v>62.86</c:v>
                </c:pt>
                <c:pt idx="2756">
                  <c:v>62.832000000000001</c:v>
                </c:pt>
                <c:pt idx="2757">
                  <c:v>62.804000000000002</c:v>
                </c:pt>
                <c:pt idx="2758">
                  <c:v>62.776000000000003</c:v>
                </c:pt>
                <c:pt idx="2759">
                  <c:v>62.747999999999998</c:v>
                </c:pt>
                <c:pt idx="2760">
                  <c:v>62.72</c:v>
                </c:pt>
                <c:pt idx="2761">
                  <c:v>62.692</c:v>
                </c:pt>
                <c:pt idx="2762">
                  <c:v>62.664000000000001</c:v>
                </c:pt>
                <c:pt idx="2763">
                  <c:v>62.636000000000003</c:v>
                </c:pt>
                <c:pt idx="2764">
                  <c:v>62.607999999999997</c:v>
                </c:pt>
                <c:pt idx="2765">
                  <c:v>62.58</c:v>
                </c:pt>
                <c:pt idx="2766">
                  <c:v>62.552</c:v>
                </c:pt>
                <c:pt idx="2767">
                  <c:v>62.524000000000001</c:v>
                </c:pt>
                <c:pt idx="2768">
                  <c:v>62.496000000000002</c:v>
                </c:pt>
                <c:pt idx="2769">
                  <c:v>62.468000000000004</c:v>
                </c:pt>
                <c:pt idx="2770">
                  <c:v>62.44</c:v>
                </c:pt>
                <c:pt idx="2771">
                  <c:v>62.411999999999999</c:v>
                </c:pt>
                <c:pt idx="2772">
                  <c:v>62.384</c:v>
                </c:pt>
                <c:pt idx="2773">
                  <c:v>62.356000000000002</c:v>
                </c:pt>
                <c:pt idx="2774">
                  <c:v>62.328000000000003</c:v>
                </c:pt>
                <c:pt idx="2775">
                  <c:v>62.3</c:v>
                </c:pt>
                <c:pt idx="2776">
                  <c:v>62.271999999999998</c:v>
                </c:pt>
                <c:pt idx="2777">
                  <c:v>62.244</c:v>
                </c:pt>
                <c:pt idx="2778">
                  <c:v>62.216000000000001</c:v>
                </c:pt>
                <c:pt idx="2779">
                  <c:v>62.188000000000002</c:v>
                </c:pt>
                <c:pt idx="2780">
                  <c:v>62.16</c:v>
                </c:pt>
                <c:pt idx="2781">
                  <c:v>62.131999999999998</c:v>
                </c:pt>
                <c:pt idx="2782">
                  <c:v>62.103999999999999</c:v>
                </c:pt>
                <c:pt idx="2783">
                  <c:v>62.076000000000001</c:v>
                </c:pt>
                <c:pt idx="2784">
                  <c:v>62.048000000000002</c:v>
                </c:pt>
                <c:pt idx="2785">
                  <c:v>62.02</c:v>
                </c:pt>
                <c:pt idx="2786">
                  <c:v>61.991999999999997</c:v>
                </c:pt>
                <c:pt idx="2787">
                  <c:v>61.963999999999999</c:v>
                </c:pt>
                <c:pt idx="2788">
                  <c:v>61.936</c:v>
                </c:pt>
                <c:pt idx="2789">
                  <c:v>61.908000000000001</c:v>
                </c:pt>
                <c:pt idx="2790">
                  <c:v>61.88</c:v>
                </c:pt>
                <c:pt idx="2791">
                  <c:v>61.851999999999997</c:v>
                </c:pt>
                <c:pt idx="2792">
                  <c:v>61.823999999999998</c:v>
                </c:pt>
                <c:pt idx="2793">
                  <c:v>61.795999999999999</c:v>
                </c:pt>
                <c:pt idx="2794">
                  <c:v>61.768000000000001</c:v>
                </c:pt>
                <c:pt idx="2795">
                  <c:v>61.74</c:v>
                </c:pt>
                <c:pt idx="2796">
                  <c:v>61.712000000000003</c:v>
                </c:pt>
                <c:pt idx="2797">
                  <c:v>61.683999999999997</c:v>
                </c:pt>
                <c:pt idx="2798">
                  <c:v>61.655999999999999</c:v>
                </c:pt>
                <c:pt idx="2799">
                  <c:v>61.628</c:v>
                </c:pt>
                <c:pt idx="2800">
                  <c:v>61.6</c:v>
                </c:pt>
                <c:pt idx="2801">
                  <c:v>61.572000000000003</c:v>
                </c:pt>
                <c:pt idx="2802">
                  <c:v>61.543999999999997</c:v>
                </c:pt>
                <c:pt idx="2803">
                  <c:v>61.515999999999998</c:v>
                </c:pt>
                <c:pt idx="2804">
                  <c:v>61.488</c:v>
                </c:pt>
                <c:pt idx="2805">
                  <c:v>61.46</c:v>
                </c:pt>
                <c:pt idx="2806">
                  <c:v>61.432000000000002</c:v>
                </c:pt>
                <c:pt idx="2807">
                  <c:v>61.404000000000003</c:v>
                </c:pt>
                <c:pt idx="2808">
                  <c:v>61.375999999999998</c:v>
                </c:pt>
                <c:pt idx="2809">
                  <c:v>61.347999999999999</c:v>
                </c:pt>
                <c:pt idx="2810">
                  <c:v>61.32</c:v>
                </c:pt>
                <c:pt idx="2811">
                  <c:v>61.292000000000002</c:v>
                </c:pt>
                <c:pt idx="2812">
                  <c:v>61.264000000000003</c:v>
                </c:pt>
                <c:pt idx="2813">
                  <c:v>61.235999999999997</c:v>
                </c:pt>
                <c:pt idx="2814">
                  <c:v>61.207999999999998</c:v>
                </c:pt>
                <c:pt idx="2815">
                  <c:v>61.18</c:v>
                </c:pt>
                <c:pt idx="2816">
                  <c:v>61.152000000000001</c:v>
                </c:pt>
                <c:pt idx="2817">
                  <c:v>61.124000000000002</c:v>
                </c:pt>
                <c:pt idx="2818">
                  <c:v>61.095999999999997</c:v>
                </c:pt>
                <c:pt idx="2819">
                  <c:v>61.067999999999998</c:v>
                </c:pt>
                <c:pt idx="2820">
                  <c:v>61.04</c:v>
                </c:pt>
                <c:pt idx="2821">
                  <c:v>61.012</c:v>
                </c:pt>
                <c:pt idx="2822">
                  <c:v>60.984000000000002</c:v>
                </c:pt>
                <c:pt idx="2823">
                  <c:v>60.956000000000003</c:v>
                </c:pt>
                <c:pt idx="2824">
                  <c:v>60.927999999999997</c:v>
                </c:pt>
                <c:pt idx="2825">
                  <c:v>60.9</c:v>
                </c:pt>
                <c:pt idx="2826">
                  <c:v>60.872</c:v>
                </c:pt>
                <c:pt idx="2827">
                  <c:v>60.844000000000001</c:v>
                </c:pt>
                <c:pt idx="2828">
                  <c:v>60.816000000000003</c:v>
                </c:pt>
                <c:pt idx="2829">
                  <c:v>60.787999999999997</c:v>
                </c:pt>
                <c:pt idx="2830">
                  <c:v>60.76</c:v>
                </c:pt>
                <c:pt idx="2831">
                  <c:v>60.731999999999999</c:v>
                </c:pt>
                <c:pt idx="2832">
                  <c:v>60.704000000000001</c:v>
                </c:pt>
                <c:pt idx="2833">
                  <c:v>60.676000000000002</c:v>
                </c:pt>
                <c:pt idx="2834">
                  <c:v>60.648000000000003</c:v>
                </c:pt>
                <c:pt idx="2835">
                  <c:v>60.62</c:v>
                </c:pt>
                <c:pt idx="2836">
                  <c:v>60.591999999999999</c:v>
                </c:pt>
                <c:pt idx="2837">
                  <c:v>60.564</c:v>
                </c:pt>
                <c:pt idx="2838">
                  <c:v>60.536000000000001</c:v>
                </c:pt>
                <c:pt idx="2839">
                  <c:v>60.508000000000003</c:v>
                </c:pt>
                <c:pt idx="2840">
                  <c:v>60.48</c:v>
                </c:pt>
                <c:pt idx="2841">
                  <c:v>60.451999999999998</c:v>
                </c:pt>
                <c:pt idx="2842">
                  <c:v>60.423999999999999</c:v>
                </c:pt>
                <c:pt idx="2843">
                  <c:v>60.396000000000001</c:v>
                </c:pt>
                <c:pt idx="2844">
                  <c:v>60.368000000000002</c:v>
                </c:pt>
                <c:pt idx="2845">
                  <c:v>60.34</c:v>
                </c:pt>
                <c:pt idx="2846">
                  <c:v>60.311999999999998</c:v>
                </c:pt>
                <c:pt idx="2847">
                  <c:v>60.283999999999999</c:v>
                </c:pt>
                <c:pt idx="2848">
                  <c:v>60.256</c:v>
                </c:pt>
                <c:pt idx="2849">
                  <c:v>60.228000000000002</c:v>
                </c:pt>
                <c:pt idx="2850">
                  <c:v>60.2</c:v>
                </c:pt>
                <c:pt idx="2851">
                  <c:v>60.171999999999997</c:v>
                </c:pt>
                <c:pt idx="2852">
                  <c:v>60.143999999999998</c:v>
                </c:pt>
                <c:pt idx="2853">
                  <c:v>60.116</c:v>
                </c:pt>
                <c:pt idx="2854">
                  <c:v>60.088000000000001</c:v>
                </c:pt>
                <c:pt idx="2855">
                  <c:v>60.06</c:v>
                </c:pt>
                <c:pt idx="2856">
                  <c:v>60.031999999999996</c:v>
                </c:pt>
                <c:pt idx="2857">
                  <c:v>60.003999999999998</c:v>
                </c:pt>
                <c:pt idx="2858">
                  <c:v>59.975999999999999</c:v>
                </c:pt>
                <c:pt idx="2859">
                  <c:v>59.948</c:v>
                </c:pt>
                <c:pt idx="2860">
                  <c:v>59.92</c:v>
                </c:pt>
                <c:pt idx="2861">
                  <c:v>59.892000000000003</c:v>
                </c:pt>
                <c:pt idx="2862">
                  <c:v>59.863999999999997</c:v>
                </c:pt>
                <c:pt idx="2863">
                  <c:v>59.835999999999999</c:v>
                </c:pt>
                <c:pt idx="2864">
                  <c:v>59.808</c:v>
                </c:pt>
                <c:pt idx="2865">
                  <c:v>59.78</c:v>
                </c:pt>
                <c:pt idx="2866">
                  <c:v>59.752000000000002</c:v>
                </c:pt>
                <c:pt idx="2867">
                  <c:v>59.723999999999997</c:v>
                </c:pt>
                <c:pt idx="2868">
                  <c:v>59.695999999999998</c:v>
                </c:pt>
                <c:pt idx="2869">
                  <c:v>59.667999999999999</c:v>
                </c:pt>
                <c:pt idx="2870">
                  <c:v>59.64</c:v>
                </c:pt>
                <c:pt idx="2871">
                  <c:v>59.612000000000002</c:v>
                </c:pt>
                <c:pt idx="2872">
                  <c:v>59.584000000000003</c:v>
                </c:pt>
                <c:pt idx="2873">
                  <c:v>59.555999999999997</c:v>
                </c:pt>
                <c:pt idx="2874">
                  <c:v>59.527999999999999</c:v>
                </c:pt>
                <c:pt idx="2875">
                  <c:v>59.5</c:v>
                </c:pt>
                <c:pt idx="2876">
                  <c:v>59.472000000000001</c:v>
                </c:pt>
                <c:pt idx="2877">
                  <c:v>59.444000000000003</c:v>
                </c:pt>
                <c:pt idx="2878">
                  <c:v>59.415999999999997</c:v>
                </c:pt>
                <c:pt idx="2879">
                  <c:v>59.387999999999998</c:v>
                </c:pt>
                <c:pt idx="2880">
                  <c:v>59.36</c:v>
                </c:pt>
                <c:pt idx="2881">
                  <c:v>59.332000000000001</c:v>
                </c:pt>
                <c:pt idx="2882">
                  <c:v>59.304000000000002</c:v>
                </c:pt>
                <c:pt idx="2883">
                  <c:v>59.276000000000003</c:v>
                </c:pt>
                <c:pt idx="2884">
                  <c:v>59.247999999999998</c:v>
                </c:pt>
                <c:pt idx="2885">
                  <c:v>59.22</c:v>
                </c:pt>
                <c:pt idx="2886">
                  <c:v>59.192</c:v>
                </c:pt>
                <c:pt idx="2887">
                  <c:v>59.164000000000001</c:v>
                </c:pt>
                <c:pt idx="2888">
                  <c:v>59.136000000000003</c:v>
                </c:pt>
                <c:pt idx="2889">
                  <c:v>59.107999999999997</c:v>
                </c:pt>
                <c:pt idx="2890">
                  <c:v>59.08</c:v>
                </c:pt>
                <c:pt idx="2891">
                  <c:v>59.052</c:v>
                </c:pt>
                <c:pt idx="2892">
                  <c:v>59.024000000000001</c:v>
                </c:pt>
                <c:pt idx="2893">
                  <c:v>58.996000000000002</c:v>
                </c:pt>
                <c:pt idx="2894">
                  <c:v>58.968000000000004</c:v>
                </c:pt>
                <c:pt idx="2895">
                  <c:v>58.94</c:v>
                </c:pt>
                <c:pt idx="2896">
                  <c:v>58.911999999999999</c:v>
                </c:pt>
                <c:pt idx="2897">
                  <c:v>58.884</c:v>
                </c:pt>
                <c:pt idx="2898">
                  <c:v>58.856000000000002</c:v>
                </c:pt>
                <c:pt idx="2899">
                  <c:v>58.828000000000003</c:v>
                </c:pt>
                <c:pt idx="2900">
                  <c:v>58.8</c:v>
                </c:pt>
                <c:pt idx="2901">
                  <c:v>58.771999999999998</c:v>
                </c:pt>
                <c:pt idx="2902">
                  <c:v>58.744</c:v>
                </c:pt>
                <c:pt idx="2903">
                  <c:v>58.716000000000001</c:v>
                </c:pt>
                <c:pt idx="2904">
                  <c:v>58.688000000000002</c:v>
                </c:pt>
                <c:pt idx="2905">
                  <c:v>58.66</c:v>
                </c:pt>
                <c:pt idx="2906">
                  <c:v>58.631999999999998</c:v>
                </c:pt>
                <c:pt idx="2907">
                  <c:v>58.603999999999999</c:v>
                </c:pt>
                <c:pt idx="2908">
                  <c:v>58.576000000000001</c:v>
                </c:pt>
                <c:pt idx="2909">
                  <c:v>58.548000000000002</c:v>
                </c:pt>
                <c:pt idx="2910">
                  <c:v>58.52</c:v>
                </c:pt>
                <c:pt idx="2911">
                  <c:v>58.491999999999997</c:v>
                </c:pt>
                <c:pt idx="2912">
                  <c:v>58.463999999999999</c:v>
                </c:pt>
                <c:pt idx="2913">
                  <c:v>58.436</c:v>
                </c:pt>
                <c:pt idx="2914">
                  <c:v>58.408000000000001</c:v>
                </c:pt>
                <c:pt idx="2915">
                  <c:v>58.38</c:v>
                </c:pt>
                <c:pt idx="2916">
                  <c:v>58.351999999999997</c:v>
                </c:pt>
                <c:pt idx="2917">
                  <c:v>58.323999999999998</c:v>
                </c:pt>
                <c:pt idx="2918">
                  <c:v>58.295999999999999</c:v>
                </c:pt>
                <c:pt idx="2919">
                  <c:v>58.268000000000001</c:v>
                </c:pt>
                <c:pt idx="2920">
                  <c:v>58.24</c:v>
                </c:pt>
                <c:pt idx="2921">
                  <c:v>58.212000000000003</c:v>
                </c:pt>
                <c:pt idx="2922">
                  <c:v>58.183999999999997</c:v>
                </c:pt>
                <c:pt idx="2923">
                  <c:v>58.155999999999999</c:v>
                </c:pt>
                <c:pt idx="2924">
                  <c:v>58.128</c:v>
                </c:pt>
                <c:pt idx="2925">
                  <c:v>58.1</c:v>
                </c:pt>
                <c:pt idx="2926">
                  <c:v>58.072000000000003</c:v>
                </c:pt>
                <c:pt idx="2927">
                  <c:v>58.043999999999997</c:v>
                </c:pt>
                <c:pt idx="2928">
                  <c:v>58.015999999999998</c:v>
                </c:pt>
                <c:pt idx="2929">
                  <c:v>57.988</c:v>
                </c:pt>
                <c:pt idx="2930">
                  <c:v>57.96</c:v>
                </c:pt>
                <c:pt idx="2931">
                  <c:v>57.932000000000002</c:v>
                </c:pt>
                <c:pt idx="2932">
                  <c:v>57.904000000000003</c:v>
                </c:pt>
                <c:pt idx="2933">
                  <c:v>57.875999999999998</c:v>
                </c:pt>
                <c:pt idx="2934">
                  <c:v>57.847999999999999</c:v>
                </c:pt>
                <c:pt idx="2935">
                  <c:v>57.82</c:v>
                </c:pt>
                <c:pt idx="2936">
                  <c:v>57.792000000000002</c:v>
                </c:pt>
                <c:pt idx="2937">
                  <c:v>57.764000000000003</c:v>
                </c:pt>
                <c:pt idx="2938">
                  <c:v>57.735999999999997</c:v>
                </c:pt>
                <c:pt idx="2939">
                  <c:v>57.707999999999998</c:v>
                </c:pt>
                <c:pt idx="2940">
                  <c:v>57.68</c:v>
                </c:pt>
                <c:pt idx="2941">
                  <c:v>57.652000000000001</c:v>
                </c:pt>
                <c:pt idx="2942">
                  <c:v>57.624000000000002</c:v>
                </c:pt>
                <c:pt idx="2943">
                  <c:v>57.595999999999997</c:v>
                </c:pt>
                <c:pt idx="2944">
                  <c:v>57.567999999999998</c:v>
                </c:pt>
                <c:pt idx="2945">
                  <c:v>57.54</c:v>
                </c:pt>
                <c:pt idx="2946">
                  <c:v>57.512</c:v>
                </c:pt>
                <c:pt idx="2947">
                  <c:v>57.484000000000002</c:v>
                </c:pt>
                <c:pt idx="2948">
                  <c:v>57.456000000000003</c:v>
                </c:pt>
                <c:pt idx="2949">
                  <c:v>57.427999999999997</c:v>
                </c:pt>
                <c:pt idx="2950">
                  <c:v>57.4</c:v>
                </c:pt>
                <c:pt idx="2951">
                  <c:v>57.372</c:v>
                </c:pt>
                <c:pt idx="2952">
                  <c:v>57.344000000000001</c:v>
                </c:pt>
                <c:pt idx="2953">
                  <c:v>57.316000000000003</c:v>
                </c:pt>
                <c:pt idx="2954">
                  <c:v>57.287999999999997</c:v>
                </c:pt>
                <c:pt idx="2955">
                  <c:v>57.26</c:v>
                </c:pt>
                <c:pt idx="2956">
                  <c:v>57.231999999999999</c:v>
                </c:pt>
                <c:pt idx="2957">
                  <c:v>57.204000000000001</c:v>
                </c:pt>
                <c:pt idx="2958">
                  <c:v>57.176000000000002</c:v>
                </c:pt>
                <c:pt idx="2959">
                  <c:v>57.148000000000003</c:v>
                </c:pt>
                <c:pt idx="2960">
                  <c:v>57.12</c:v>
                </c:pt>
                <c:pt idx="2961">
                  <c:v>57.091999999999999</c:v>
                </c:pt>
                <c:pt idx="2962">
                  <c:v>57.064</c:v>
                </c:pt>
                <c:pt idx="2963">
                  <c:v>57.036000000000001</c:v>
                </c:pt>
                <c:pt idx="2964">
                  <c:v>57.008000000000003</c:v>
                </c:pt>
                <c:pt idx="2965">
                  <c:v>56.98</c:v>
                </c:pt>
                <c:pt idx="2966">
                  <c:v>56.951999999999998</c:v>
                </c:pt>
                <c:pt idx="2967">
                  <c:v>56.923999999999999</c:v>
                </c:pt>
                <c:pt idx="2968">
                  <c:v>56.896000000000001</c:v>
                </c:pt>
                <c:pt idx="2969">
                  <c:v>56.868000000000002</c:v>
                </c:pt>
                <c:pt idx="2970">
                  <c:v>56.84</c:v>
                </c:pt>
                <c:pt idx="2971">
                  <c:v>56.811999999999998</c:v>
                </c:pt>
                <c:pt idx="2972">
                  <c:v>56.783999999999999</c:v>
                </c:pt>
                <c:pt idx="2973">
                  <c:v>56.756</c:v>
                </c:pt>
                <c:pt idx="2974">
                  <c:v>56.728000000000002</c:v>
                </c:pt>
                <c:pt idx="2975">
                  <c:v>56.7</c:v>
                </c:pt>
                <c:pt idx="2976">
                  <c:v>56.671999999999997</c:v>
                </c:pt>
                <c:pt idx="2977">
                  <c:v>56.643999999999998</c:v>
                </c:pt>
                <c:pt idx="2978">
                  <c:v>56.616</c:v>
                </c:pt>
                <c:pt idx="2979">
                  <c:v>56.588000000000001</c:v>
                </c:pt>
                <c:pt idx="2980">
                  <c:v>56.56</c:v>
                </c:pt>
                <c:pt idx="2981">
                  <c:v>56.531999999999996</c:v>
                </c:pt>
                <c:pt idx="2982">
                  <c:v>56.503999999999998</c:v>
                </c:pt>
                <c:pt idx="2983">
                  <c:v>56.475999999999999</c:v>
                </c:pt>
                <c:pt idx="2984">
                  <c:v>56.448</c:v>
                </c:pt>
                <c:pt idx="2985">
                  <c:v>56.42</c:v>
                </c:pt>
                <c:pt idx="2986">
                  <c:v>56.392000000000003</c:v>
                </c:pt>
                <c:pt idx="2987">
                  <c:v>56.363999999999997</c:v>
                </c:pt>
                <c:pt idx="2988">
                  <c:v>56.335999999999999</c:v>
                </c:pt>
                <c:pt idx="2989">
                  <c:v>56.308</c:v>
                </c:pt>
                <c:pt idx="2990">
                  <c:v>56.28</c:v>
                </c:pt>
                <c:pt idx="2991">
                  <c:v>56.252000000000002</c:v>
                </c:pt>
                <c:pt idx="2992">
                  <c:v>56.223999999999997</c:v>
                </c:pt>
                <c:pt idx="2993">
                  <c:v>56.195999999999998</c:v>
                </c:pt>
                <c:pt idx="2994">
                  <c:v>56.167999999999999</c:v>
                </c:pt>
                <c:pt idx="2995">
                  <c:v>56.14</c:v>
                </c:pt>
                <c:pt idx="2996">
                  <c:v>56.112000000000002</c:v>
                </c:pt>
                <c:pt idx="2997">
                  <c:v>56.084000000000003</c:v>
                </c:pt>
                <c:pt idx="2998">
                  <c:v>56.055999999999997</c:v>
                </c:pt>
                <c:pt idx="2999">
                  <c:v>56.027999999999999</c:v>
                </c:pt>
                <c:pt idx="3000">
                  <c:v>56</c:v>
                </c:pt>
                <c:pt idx="3001">
                  <c:v>55.972000000000001</c:v>
                </c:pt>
                <c:pt idx="3002">
                  <c:v>55.944000000000003</c:v>
                </c:pt>
                <c:pt idx="3003">
                  <c:v>55.915999999999997</c:v>
                </c:pt>
                <c:pt idx="3004">
                  <c:v>55.887999999999998</c:v>
                </c:pt>
                <c:pt idx="3005">
                  <c:v>55.86</c:v>
                </c:pt>
                <c:pt idx="3006">
                  <c:v>55.832000000000001</c:v>
                </c:pt>
                <c:pt idx="3007">
                  <c:v>55.804000000000002</c:v>
                </c:pt>
                <c:pt idx="3008">
                  <c:v>55.776000000000003</c:v>
                </c:pt>
                <c:pt idx="3009">
                  <c:v>55.747999999999998</c:v>
                </c:pt>
                <c:pt idx="3010">
                  <c:v>55.72</c:v>
                </c:pt>
                <c:pt idx="3011">
                  <c:v>55.692</c:v>
                </c:pt>
                <c:pt idx="3012">
                  <c:v>55.664000000000001</c:v>
                </c:pt>
                <c:pt idx="3013">
                  <c:v>55.636000000000003</c:v>
                </c:pt>
                <c:pt idx="3014">
                  <c:v>55.607999999999997</c:v>
                </c:pt>
                <c:pt idx="3015">
                  <c:v>55.58</c:v>
                </c:pt>
                <c:pt idx="3016">
                  <c:v>55.552</c:v>
                </c:pt>
                <c:pt idx="3017">
                  <c:v>55.524000000000001</c:v>
                </c:pt>
                <c:pt idx="3018">
                  <c:v>55.496000000000002</c:v>
                </c:pt>
                <c:pt idx="3019">
                  <c:v>55.468000000000004</c:v>
                </c:pt>
                <c:pt idx="3020">
                  <c:v>55.44</c:v>
                </c:pt>
                <c:pt idx="3021">
                  <c:v>55.411999999999999</c:v>
                </c:pt>
                <c:pt idx="3022">
                  <c:v>55.384</c:v>
                </c:pt>
                <c:pt idx="3023">
                  <c:v>55.356000000000002</c:v>
                </c:pt>
                <c:pt idx="3024">
                  <c:v>55.328000000000003</c:v>
                </c:pt>
                <c:pt idx="3025">
                  <c:v>55.3</c:v>
                </c:pt>
                <c:pt idx="3026">
                  <c:v>55.271999999999998</c:v>
                </c:pt>
                <c:pt idx="3027">
                  <c:v>55.244</c:v>
                </c:pt>
                <c:pt idx="3028">
                  <c:v>55.216000000000001</c:v>
                </c:pt>
                <c:pt idx="3029">
                  <c:v>55.188000000000002</c:v>
                </c:pt>
                <c:pt idx="3030">
                  <c:v>55.16</c:v>
                </c:pt>
                <c:pt idx="3031">
                  <c:v>55.131999999999998</c:v>
                </c:pt>
                <c:pt idx="3032">
                  <c:v>55.103999999999999</c:v>
                </c:pt>
                <c:pt idx="3033">
                  <c:v>55.076000000000001</c:v>
                </c:pt>
                <c:pt idx="3034">
                  <c:v>55.048000000000002</c:v>
                </c:pt>
                <c:pt idx="3035">
                  <c:v>55.02</c:v>
                </c:pt>
                <c:pt idx="3036">
                  <c:v>54.991999999999997</c:v>
                </c:pt>
                <c:pt idx="3037">
                  <c:v>54.963999999999999</c:v>
                </c:pt>
                <c:pt idx="3038">
                  <c:v>54.936</c:v>
                </c:pt>
                <c:pt idx="3039">
                  <c:v>54.908000000000001</c:v>
                </c:pt>
                <c:pt idx="3040">
                  <c:v>54.88</c:v>
                </c:pt>
                <c:pt idx="3041">
                  <c:v>54.851999999999997</c:v>
                </c:pt>
                <c:pt idx="3042">
                  <c:v>54.823999999999998</c:v>
                </c:pt>
                <c:pt idx="3043">
                  <c:v>54.795999999999999</c:v>
                </c:pt>
                <c:pt idx="3044">
                  <c:v>54.768000000000001</c:v>
                </c:pt>
                <c:pt idx="3045">
                  <c:v>54.74</c:v>
                </c:pt>
                <c:pt idx="3046">
                  <c:v>54.712000000000003</c:v>
                </c:pt>
                <c:pt idx="3047">
                  <c:v>54.683999999999997</c:v>
                </c:pt>
                <c:pt idx="3048">
                  <c:v>54.655999999999999</c:v>
                </c:pt>
                <c:pt idx="3049">
                  <c:v>54.628</c:v>
                </c:pt>
                <c:pt idx="3050">
                  <c:v>54.6</c:v>
                </c:pt>
                <c:pt idx="3051">
                  <c:v>54.572000000000003</c:v>
                </c:pt>
                <c:pt idx="3052">
                  <c:v>54.543999999999997</c:v>
                </c:pt>
                <c:pt idx="3053">
                  <c:v>54.515999999999998</c:v>
                </c:pt>
                <c:pt idx="3054">
                  <c:v>54.488</c:v>
                </c:pt>
                <c:pt idx="3055">
                  <c:v>54.46</c:v>
                </c:pt>
                <c:pt idx="3056">
                  <c:v>54.432000000000002</c:v>
                </c:pt>
                <c:pt idx="3057">
                  <c:v>54.404000000000003</c:v>
                </c:pt>
                <c:pt idx="3058">
                  <c:v>54.375999999999998</c:v>
                </c:pt>
                <c:pt idx="3059">
                  <c:v>54.347999999999999</c:v>
                </c:pt>
                <c:pt idx="3060">
                  <c:v>54.32</c:v>
                </c:pt>
                <c:pt idx="3061">
                  <c:v>54.292000000000002</c:v>
                </c:pt>
                <c:pt idx="3062">
                  <c:v>54.264000000000003</c:v>
                </c:pt>
                <c:pt idx="3063">
                  <c:v>54.235999999999997</c:v>
                </c:pt>
                <c:pt idx="3064">
                  <c:v>54.207999999999998</c:v>
                </c:pt>
                <c:pt idx="3065">
                  <c:v>54.18</c:v>
                </c:pt>
                <c:pt idx="3066">
                  <c:v>54.152000000000001</c:v>
                </c:pt>
                <c:pt idx="3067">
                  <c:v>54.124000000000002</c:v>
                </c:pt>
                <c:pt idx="3068">
                  <c:v>54.095999999999997</c:v>
                </c:pt>
                <c:pt idx="3069">
                  <c:v>54.067999999999998</c:v>
                </c:pt>
                <c:pt idx="3070">
                  <c:v>54.04</c:v>
                </c:pt>
                <c:pt idx="3071">
                  <c:v>54.012</c:v>
                </c:pt>
                <c:pt idx="3072">
                  <c:v>53.984000000000002</c:v>
                </c:pt>
                <c:pt idx="3073">
                  <c:v>53.956000000000003</c:v>
                </c:pt>
                <c:pt idx="3074">
                  <c:v>53.927999999999997</c:v>
                </c:pt>
                <c:pt idx="3075">
                  <c:v>53.9</c:v>
                </c:pt>
                <c:pt idx="3076">
                  <c:v>53.872</c:v>
                </c:pt>
                <c:pt idx="3077">
                  <c:v>53.844000000000001</c:v>
                </c:pt>
                <c:pt idx="3078">
                  <c:v>53.816000000000003</c:v>
                </c:pt>
                <c:pt idx="3079">
                  <c:v>53.787999999999997</c:v>
                </c:pt>
                <c:pt idx="3080">
                  <c:v>53.76</c:v>
                </c:pt>
                <c:pt idx="3081">
                  <c:v>53.731999999999999</c:v>
                </c:pt>
                <c:pt idx="3082">
                  <c:v>53.704000000000001</c:v>
                </c:pt>
                <c:pt idx="3083">
                  <c:v>53.676000000000002</c:v>
                </c:pt>
                <c:pt idx="3084">
                  <c:v>53.648000000000003</c:v>
                </c:pt>
                <c:pt idx="3085">
                  <c:v>53.62</c:v>
                </c:pt>
                <c:pt idx="3086">
                  <c:v>53.591999999999999</c:v>
                </c:pt>
                <c:pt idx="3087">
                  <c:v>53.564</c:v>
                </c:pt>
                <c:pt idx="3088">
                  <c:v>53.536000000000001</c:v>
                </c:pt>
                <c:pt idx="3089">
                  <c:v>53.508000000000003</c:v>
                </c:pt>
                <c:pt idx="3090">
                  <c:v>53.48</c:v>
                </c:pt>
                <c:pt idx="3091">
                  <c:v>53.451999999999998</c:v>
                </c:pt>
                <c:pt idx="3092">
                  <c:v>53.423999999999999</c:v>
                </c:pt>
                <c:pt idx="3093">
                  <c:v>53.396000000000001</c:v>
                </c:pt>
                <c:pt idx="3094">
                  <c:v>53.368000000000002</c:v>
                </c:pt>
                <c:pt idx="3095">
                  <c:v>53.34</c:v>
                </c:pt>
                <c:pt idx="3096">
                  <c:v>53.311999999999998</c:v>
                </c:pt>
                <c:pt idx="3097">
                  <c:v>53.283999999999999</c:v>
                </c:pt>
                <c:pt idx="3098">
                  <c:v>53.256</c:v>
                </c:pt>
                <c:pt idx="3099">
                  <c:v>53.228000000000002</c:v>
                </c:pt>
                <c:pt idx="3100">
                  <c:v>53.2</c:v>
                </c:pt>
                <c:pt idx="3101">
                  <c:v>53.171999999999997</c:v>
                </c:pt>
                <c:pt idx="3102">
                  <c:v>53.143999999999998</c:v>
                </c:pt>
                <c:pt idx="3103">
                  <c:v>53.116</c:v>
                </c:pt>
                <c:pt idx="3104">
                  <c:v>53.088000000000001</c:v>
                </c:pt>
                <c:pt idx="3105">
                  <c:v>53.06</c:v>
                </c:pt>
                <c:pt idx="3106">
                  <c:v>53.031999999999996</c:v>
                </c:pt>
                <c:pt idx="3107">
                  <c:v>53.003999999999998</c:v>
                </c:pt>
                <c:pt idx="3108">
                  <c:v>52.975999999999999</c:v>
                </c:pt>
                <c:pt idx="3109">
                  <c:v>52.948</c:v>
                </c:pt>
                <c:pt idx="3110">
                  <c:v>52.92</c:v>
                </c:pt>
                <c:pt idx="3111">
                  <c:v>52.892000000000003</c:v>
                </c:pt>
                <c:pt idx="3112">
                  <c:v>52.863999999999997</c:v>
                </c:pt>
                <c:pt idx="3113">
                  <c:v>52.835999999999999</c:v>
                </c:pt>
                <c:pt idx="3114">
                  <c:v>52.808</c:v>
                </c:pt>
                <c:pt idx="3115">
                  <c:v>52.78</c:v>
                </c:pt>
                <c:pt idx="3116">
                  <c:v>52.752000000000002</c:v>
                </c:pt>
                <c:pt idx="3117">
                  <c:v>52.723999999999997</c:v>
                </c:pt>
                <c:pt idx="3118">
                  <c:v>52.695999999999998</c:v>
                </c:pt>
                <c:pt idx="3119">
                  <c:v>52.667999999999999</c:v>
                </c:pt>
                <c:pt idx="3120">
                  <c:v>52.64</c:v>
                </c:pt>
                <c:pt idx="3121">
                  <c:v>52.612000000000002</c:v>
                </c:pt>
                <c:pt idx="3122">
                  <c:v>52.584000000000003</c:v>
                </c:pt>
                <c:pt idx="3123">
                  <c:v>52.555999999999997</c:v>
                </c:pt>
                <c:pt idx="3124">
                  <c:v>52.527999999999999</c:v>
                </c:pt>
                <c:pt idx="3125">
                  <c:v>52.5</c:v>
                </c:pt>
                <c:pt idx="3126">
                  <c:v>52.472000000000001</c:v>
                </c:pt>
                <c:pt idx="3127">
                  <c:v>52.444000000000003</c:v>
                </c:pt>
                <c:pt idx="3128">
                  <c:v>52.415999999999997</c:v>
                </c:pt>
                <c:pt idx="3129">
                  <c:v>52.387999999999998</c:v>
                </c:pt>
                <c:pt idx="3130">
                  <c:v>52.36</c:v>
                </c:pt>
                <c:pt idx="3131">
                  <c:v>52.332000000000001</c:v>
                </c:pt>
                <c:pt idx="3132">
                  <c:v>52.304000000000002</c:v>
                </c:pt>
                <c:pt idx="3133">
                  <c:v>52.276000000000003</c:v>
                </c:pt>
                <c:pt idx="3134">
                  <c:v>52.247999999999998</c:v>
                </c:pt>
                <c:pt idx="3135">
                  <c:v>52.22</c:v>
                </c:pt>
                <c:pt idx="3136">
                  <c:v>52.192</c:v>
                </c:pt>
                <c:pt idx="3137">
                  <c:v>52.164000000000001</c:v>
                </c:pt>
                <c:pt idx="3138">
                  <c:v>52.136000000000003</c:v>
                </c:pt>
                <c:pt idx="3139">
                  <c:v>52.107999999999997</c:v>
                </c:pt>
                <c:pt idx="3140">
                  <c:v>52.08</c:v>
                </c:pt>
                <c:pt idx="3141">
                  <c:v>52.052</c:v>
                </c:pt>
                <c:pt idx="3142">
                  <c:v>52.024000000000001</c:v>
                </c:pt>
                <c:pt idx="3143">
                  <c:v>51.996000000000002</c:v>
                </c:pt>
                <c:pt idx="3144">
                  <c:v>51.968000000000004</c:v>
                </c:pt>
                <c:pt idx="3145">
                  <c:v>51.94</c:v>
                </c:pt>
                <c:pt idx="3146">
                  <c:v>51.911999999999999</c:v>
                </c:pt>
                <c:pt idx="3147">
                  <c:v>51.884</c:v>
                </c:pt>
                <c:pt idx="3148">
                  <c:v>51.856000000000002</c:v>
                </c:pt>
                <c:pt idx="3149">
                  <c:v>51.828000000000003</c:v>
                </c:pt>
                <c:pt idx="3150">
                  <c:v>51.8</c:v>
                </c:pt>
                <c:pt idx="3151">
                  <c:v>51.771999999999998</c:v>
                </c:pt>
                <c:pt idx="3152">
                  <c:v>51.744</c:v>
                </c:pt>
                <c:pt idx="3153">
                  <c:v>51.716000000000001</c:v>
                </c:pt>
                <c:pt idx="3154">
                  <c:v>51.688000000000002</c:v>
                </c:pt>
                <c:pt idx="3155">
                  <c:v>51.66</c:v>
                </c:pt>
                <c:pt idx="3156">
                  <c:v>51.631999999999998</c:v>
                </c:pt>
                <c:pt idx="3157">
                  <c:v>51.603999999999999</c:v>
                </c:pt>
                <c:pt idx="3158">
                  <c:v>51.576000000000001</c:v>
                </c:pt>
                <c:pt idx="3159">
                  <c:v>51.548000000000002</c:v>
                </c:pt>
                <c:pt idx="3160">
                  <c:v>51.52</c:v>
                </c:pt>
                <c:pt idx="3161">
                  <c:v>51.491999999999997</c:v>
                </c:pt>
                <c:pt idx="3162">
                  <c:v>51.463999999999999</c:v>
                </c:pt>
                <c:pt idx="3163">
                  <c:v>51.436</c:v>
                </c:pt>
                <c:pt idx="3164">
                  <c:v>51.408000000000001</c:v>
                </c:pt>
                <c:pt idx="3165">
                  <c:v>51.38</c:v>
                </c:pt>
                <c:pt idx="3166">
                  <c:v>51.351999999999997</c:v>
                </c:pt>
                <c:pt idx="3167">
                  <c:v>51.323999999999998</c:v>
                </c:pt>
                <c:pt idx="3168">
                  <c:v>51.295999999999999</c:v>
                </c:pt>
                <c:pt idx="3169">
                  <c:v>51.268000000000001</c:v>
                </c:pt>
                <c:pt idx="3170">
                  <c:v>51.24</c:v>
                </c:pt>
                <c:pt idx="3171">
                  <c:v>51.212000000000003</c:v>
                </c:pt>
                <c:pt idx="3172">
                  <c:v>51.183999999999997</c:v>
                </c:pt>
                <c:pt idx="3173">
                  <c:v>51.155999999999999</c:v>
                </c:pt>
                <c:pt idx="3174">
                  <c:v>51.128</c:v>
                </c:pt>
                <c:pt idx="3175">
                  <c:v>51.1</c:v>
                </c:pt>
                <c:pt idx="3176">
                  <c:v>51.072000000000003</c:v>
                </c:pt>
                <c:pt idx="3177">
                  <c:v>51.043999999999997</c:v>
                </c:pt>
                <c:pt idx="3178">
                  <c:v>51.015999999999998</c:v>
                </c:pt>
                <c:pt idx="3179">
                  <c:v>50.988</c:v>
                </c:pt>
                <c:pt idx="3180">
                  <c:v>50.96</c:v>
                </c:pt>
                <c:pt idx="3181">
                  <c:v>50.932000000000002</c:v>
                </c:pt>
                <c:pt idx="3182">
                  <c:v>50.904000000000003</c:v>
                </c:pt>
                <c:pt idx="3183">
                  <c:v>50.875999999999998</c:v>
                </c:pt>
                <c:pt idx="3184">
                  <c:v>50.847999999999999</c:v>
                </c:pt>
                <c:pt idx="3185">
                  <c:v>50.82</c:v>
                </c:pt>
                <c:pt idx="3186">
                  <c:v>50.792000000000002</c:v>
                </c:pt>
                <c:pt idx="3187">
                  <c:v>50.764000000000003</c:v>
                </c:pt>
                <c:pt idx="3188">
                  <c:v>50.735999999999997</c:v>
                </c:pt>
                <c:pt idx="3189">
                  <c:v>50.707999999999998</c:v>
                </c:pt>
                <c:pt idx="3190">
                  <c:v>50.68</c:v>
                </c:pt>
                <c:pt idx="3191">
                  <c:v>50.652000000000001</c:v>
                </c:pt>
                <c:pt idx="3192">
                  <c:v>50.624000000000002</c:v>
                </c:pt>
                <c:pt idx="3193">
                  <c:v>50.595999999999997</c:v>
                </c:pt>
                <c:pt idx="3194">
                  <c:v>50.567999999999998</c:v>
                </c:pt>
                <c:pt idx="3195">
                  <c:v>50.54</c:v>
                </c:pt>
                <c:pt idx="3196">
                  <c:v>50.512</c:v>
                </c:pt>
                <c:pt idx="3197">
                  <c:v>50.484000000000002</c:v>
                </c:pt>
                <c:pt idx="3198">
                  <c:v>50.456000000000003</c:v>
                </c:pt>
                <c:pt idx="3199">
                  <c:v>50.427999999999997</c:v>
                </c:pt>
                <c:pt idx="3200">
                  <c:v>50.4</c:v>
                </c:pt>
                <c:pt idx="3201">
                  <c:v>50.372</c:v>
                </c:pt>
                <c:pt idx="3202">
                  <c:v>50.344000000000001</c:v>
                </c:pt>
                <c:pt idx="3203">
                  <c:v>50.316000000000003</c:v>
                </c:pt>
                <c:pt idx="3204">
                  <c:v>50.287999999999997</c:v>
                </c:pt>
                <c:pt idx="3205">
                  <c:v>50.26</c:v>
                </c:pt>
                <c:pt idx="3206">
                  <c:v>50.231999999999999</c:v>
                </c:pt>
                <c:pt idx="3207">
                  <c:v>50.204000000000001</c:v>
                </c:pt>
                <c:pt idx="3208">
                  <c:v>50.176000000000002</c:v>
                </c:pt>
                <c:pt idx="3209">
                  <c:v>50.148000000000003</c:v>
                </c:pt>
                <c:pt idx="3210">
                  <c:v>50.12</c:v>
                </c:pt>
                <c:pt idx="3211">
                  <c:v>50.091999999999999</c:v>
                </c:pt>
                <c:pt idx="3212">
                  <c:v>50.064</c:v>
                </c:pt>
                <c:pt idx="3213">
                  <c:v>50.036000000000001</c:v>
                </c:pt>
                <c:pt idx="3214">
                  <c:v>50.008000000000003</c:v>
                </c:pt>
                <c:pt idx="3215">
                  <c:v>49.98</c:v>
                </c:pt>
                <c:pt idx="3216">
                  <c:v>49.951999999999998</c:v>
                </c:pt>
                <c:pt idx="3217">
                  <c:v>49.923999999999999</c:v>
                </c:pt>
                <c:pt idx="3218">
                  <c:v>49.896000000000001</c:v>
                </c:pt>
                <c:pt idx="3219">
                  <c:v>49.868000000000002</c:v>
                </c:pt>
                <c:pt idx="3220">
                  <c:v>49.84</c:v>
                </c:pt>
                <c:pt idx="3221">
                  <c:v>49.811999999999998</c:v>
                </c:pt>
                <c:pt idx="3222">
                  <c:v>49.783999999999999</c:v>
                </c:pt>
                <c:pt idx="3223">
                  <c:v>49.756</c:v>
                </c:pt>
                <c:pt idx="3224">
                  <c:v>49.728000000000002</c:v>
                </c:pt>
                <c:pt idx="3225">
                  <c:v>49.7</c:v>
                </c:pt>
                <c:pt idx="3226">
                  <c:v>49.671999999999997</c:v>
                </c:pt>
                <c:pt idx="3227">
                  <c:v>49.643999999999998</c:v>
                </c:pt>
                <c:pt idx="3228">
                  <c:v>49.616</c:v>
                </c:pt>
                <c:pt idx="3229">
                  <c:v>49.588000000000001</c:v>
                </c:pt>
                <c:pt idx="3230">
                  <c:v>49.56</c:v>
                </c:pt>
                <c:pt idx="3231">
                  <c:v>49.531999999999996</c:v>
                </c:pt>
                <c:pt idx="3232">
                  <c:v>49.503999999999998</c:v>
                </c:pt>
                <c:pt idx="3233">
                  <c:v>49.475999999999999</c:v>
                </c:pt>
                <c:pt idx="3234">
                  <c:v>49.448</c:v>
                </c:pt>
                <c:pt idx="3235">
                  <c:v>49.42</c:v>
                </c:pt>
                <c:pt idx="3236">
                  <c:v>49.392000000000003</c:v>
                </c:pt>
                <c:pt idx="3237">
                  <c:v>49.363999999999997</c:v>
                </c:pt>
                <c:pt idx="3238">
                  <c:v>49.335999999999999</c:v>
                </c:pt>
                <c:pt idx="3239">
                  <c:v>49.308</c:v>
                </c:pt>
                <c:pt idx="3240">
                  <c:v>49.28</c:v>
                </c:pt>
                <c:pt idx="3241">
                  <c:v>49.252000000000002</c:v>
                </c:pt>
                <c:pt idx="3242">
                  <c:v>49.223999999999997</c:v>
                </c:pt>
                <c:pt idx="3243">
                  <c:v>49.195999999999998</c:v>
                </c:pt>
                <c:pt idx="3244">
                  <c:v>49.167999999999999</c:v>
                </c:pt>
                <c:pt idx="3245">
                  <c:v>49.14</c:v>
                </c:pt>
                <c:pt idx="3246">
                  <c:v>49.112000000000002</c:v>
                </c:pt>
                <c:pt idx="3247">
                  <c:v>49.084000000000003</c:v>
                </c:pt>
                <c:pt idx="3248">
                  <c:v>49.055999999999997</c:v>
                </c:pt>
                <c:pt idx="3249">
                  <c:v>49.027999999999999</c:v>
                </c:pt>
                <c:pt idx="3250">
                  <c:v>49</c:v>
                </c:pt>
                <c:pt idx="3251">
                  <c:v>48.972000000000001</c:v>
                </c:pt>
                <c:pt idx="3252">
                  <c:v>48.944000000000003</c:v>
                </c:pt>
                <c:pt idx="3253">
                  <c:v>48.915999999999997</c:v>
                </c:pt>
                <c:pt idx="3254">
                  <c:v>48.887999999999998</c:v>
                </c:pt>
                <c:pt idx="3255">
                  <c:v>48.86</c:v>
                </c:pt>
                <c:pt idx="3256">
                  <c:v>48.832000000000001</c:v>
                </c:pt>
                <c:pt idx="3257">
                  <c:v>48.804000000000002</c:v>
                </c:pt>
                <c:pt idx="3258">
                  <c:v>48.776000000000003</c:v>
                </c:pt>
                <c:pt idx="3259">
                  <c:v>48.747999999999998</c:v>
                </c:pt>
                <c:pt idx="3260">
                  <c:v>48.72</c:v>
                </c:pt>
                <c:pt idx="3261">
                  <c:v>48.692</c:v>
                </c:pt>
                <c:pt idx="3262">
                  <c:v>48.664000000000001</c:v>
                </c:pt>
                <c:pt idx="3263">
                  <c:v>48.636000000000003</c:v>
                </c:pt>
                <c:pt idx="3264">
                  <c:v>48.607999999999997</c:v>
                </c:pt>
                <c:pt idx="3265">
                  <c:v>48.58</c:v>
                </c:pt>
                <c:pt idx="3266">
                  <c:v>48.552</c:v>
                </c:pt>
                <c:pt idx="3267">
                  <c:v>48.524000000000001</c:v>
                </c:pt>
                <c:pt idx="3268">
                  <c:v>48.496000000000002</c:v>
                </c:pt>
                <c:pt idx="3269">
                  <c:v>48.468000000000004</c:v>
                </c:pt>
                <c:pt idx="3270">
                  <c:v>48.44</c:v>
                </c:pt>
                <c:pt idx="3271">
                  <c:v>48.411999999999999</c:v>
                </c:pt>
                <c:pt idx="3272">
                  <c:v>48.384</c:v>
                </c:pt>
                <c:pt idx="3273">
                  <c:v>48.356000000000002</c:v>
                </c:pt>
                <c:pt idx="3274">
                  <c:v>48.328000000000003</c:v>
                </c:pt>
                <c:pt idx="3275">
                  <c:v>48.3</c:v>
                </c:pt>
                <c:pt idx="3276">
                  <c:v>48.271999999999998</c:v>
                </c:pt>
                <c:pt idx="3277">
                  <c:v>48.244</c:v>
                </c:pt>
                <c:pt idx="3278">
                  <c:v>48.216000000000001</c:v>
                </c:pt>
                <c:pt idx="3279">
                  <c:v>48.188000000000002</c:v>
                </c:pt>
                <c:pt idx="3280">
                  <c:v>48.16</c:v>
                </c:pt>
                <c:pt idx="3281">
                  <c:v>48.131999999999998</c:v>
                </c:pt>
                <c:pt idx="3282">
                  <c:v>48.103999999999999</c:v>
                </c:pt>
                <c:pt idx="3283">
                  <c:v>48.076000000000001</c:v>
                </c:pt>
                <c:pt idx="3284">
                  <c:v>48.048000000000002</c:v>
                </c:pt>
                <c:pt idx="3285">
                  <c:v>48.02</c:v>
                </c:pt>
                <c:pt idx="3286">
                  <c:v>47.991999999999997</c:v>
                </c:pt>
                <c:pt idx="3287">
                  <c:v>47.963999999999999</c:v>
                </c:pt>
                <c:pt idx="3288">
                  <c:v>47.936</c:v>
                </c:pt>
                <c:pt idx="3289">
                  <c:v>47.908000000000001</c:v>
                </c:pt>
                <c:pt idx="3290">
                  <c:v>47.88</c:v>
                </c:pt>
                <c:pt idx="3291">
                  <c:v>47.851999999999997</c:v>
                </c:pt>
                <c:pt idx="3292">
                  <c:v>47.823999999999998</c:v>
                </c:pt>
                <c:pt idx="3293">
                  <c:v>47.795999999999999</c:v>
                </c:pt>
                <c:pt idx="3294">
                  <c:v>47.768000000000001</c:v>
                </c:pt>
                <c:pt idx="3295">
                  <c:v>47.74</c:v>
                </c:pt>
                <c:pt idx="3296">
                  <c:v>47.712000000000003</c:v>
                </c:pt>
                <c:pt idx="3297">
                  <c:v>47.683999999999997</c:v>
                </c:pt>
                <c:pt idx="3298">
                  <c:v>47.655999999999999</c:v>
                </c:pt>
                <c:pt idx="3299">
                  <c:v>47.628</c:v>
                </c:pt>
                <c:pt idx="3300">
                  <c:v>47.6</c:v>
                </c:pt>
                <c:pt idx="3301">
                  <c:v>47.572000000000003</c:v>
                </c:pt>
                <c:pt idx="3302">
                  <c:v>47.543999999999997</c:v>
                </c:pt>
                <c:pt idx="3303">
                  <c:v>47.515999999999998</c:v>
                </c:pt>
                <c:pt idx="3304">
                  <c:v>47.488</c:v>
                </c:pt>
                <c:pt idx="3305">
                  <c:v>47.46</c:v>
                </c:pt>
                <c:pt idx="3306">
                  <c:v>47.432000000000002</c:v>
                </c:pt>
                <c:pt idx="3307">
                  <c:v>47.404000000000003</c:v>
                </c:pt>
                <c:pt idx="3308">
                  <c:v>47.375999999999998</c:v>
                </c:pt>
                <c:pt idx="3309">
                  <c:v>47.347999999999999</c:v>
                </c:pt>
                <c:pt idx="3310">
                  <c:v>47.32</c:v>
                </c:pt>
                <c:pt idx="3311">
                  <c:v>47.292000000000002</c:v>
                </c:pt>
                <c:pt idx="3312">
                  <c:v>47.264000000000003</c:v>
                </c:pt>
                <c:pt idx="3313">
                  <c:v>47.235999999999997</c:v>
                </c:pt>
                <c:pt idx="3314">
                  <c:v>47.207999999999998</c:v>
                </c:pt>
                <c:pt idx="3315">
                  <c:v>47.18</c:v>
                </c:pt>
                <c:pt idx="3316">
                  <c:v>47.152000000000001</c:v>
                </c:pt>
                <c:pt idx="3317">
                  <c:v>47.124000000000002</c:v>
                </c:pt>
                <c:pt idx="3318">
                  <c:v>47.095999999999997</c:v>
                </c:pt>
                <c:pt idx="3319">
                  <c:v>47.067999999999998</c:v>
                </c:pt>
                <c:pt idx="3320">
                  <c:v>47.04</c:v>
                </c:pt>
                <c:pt idx="3321">
                  <c:v>47.012</c:v>
                </c:pt>
                <c:pt idx="3322">
                  <c:v>46.984000000000002</c:v>
                </c:pt>
                <c:pt idx="3323">
                  <c:v>46.956000000000003</c:v>
                </c:pt>
                <c:pt idx="3324">
                  <c:v>46.927999999999997</c:v>
                </c:pt>
                <c:pt idx="3325">
                  <c:v>46.9</c:v>
                </c:pt>
                <c:pt idx="3326">
                  <c:v>46.872</c:v>
                </c:pt>
                <c:pt idx="3327">
                  <c:v>46.844000000000001</c:v>
                </c:pt>
                <c:pt idx="3328">
                  <c:v>46.816000000000003</c:v>
                </c:pt>
                <c:pt idx="3329">
                  <c:v>46.787999999999997</c:v>
                </c:pt>
                <c:pt idx="3330">
                  <c:v>46.76</c:v>
                </c:pt>
                <c:pt idx="3331">
                  <c:v>46.731999999999999</c:v>
                </c:pt>
                <c:pt idx="3332">
                  <c:v>46.704000000000001</c:v>
                </c:pt>
                <c:pt idx="3333">
                  <c:v>46.676000000000002</c:v>
                </c:pt>
                <c:pt idx="3334">
                  <c:v>46.648000000000003</c:v>
                </c:pt>
                <c:pt idx="3335">
                  <c:v>46.62</c:v>
                </c:pt>
                <c:pt idx="3336">
                  <c:v>46.591999999999999</c:v>
                </c:pt>
                <c:pt idx="3337">
                  <c:v>46.564</c:v>
                </c:pt>
                <c:pt idx="3338">
                  <c:v>46.536000000000001</c:v>
                </c:pt>
                <c:pt idx="3339">
                  <c:v>46.508000000000003</c:v>
                </c:pt>
                <c:pt idx="3340">
                  <c:v>46.48</c:v>
                </c:pt>
                <c:pt idx="3341">
                  <c:v>46.451999999999998</c:v>
                </c:pt>
                <c:pt idx="3342">
                  <c:v>46.423999999999999</c:v>
                </c:pt>
                <c:pt idx="3343">
                  <c:v>46.396000000000001</c:v>
                </c:pt>
                <c:pt idx="3344">
                  <c:v>46.368000000000002</c:v>
                </c:pt>
                <c:pt idx="3345">
                  <c:v>46.34</c:v>
                </c:pt>
                <c:pt idx="3346">
                  <c:v>46.311999999999998</c:v>
                </c:pt>
                <c:pt idx="3347">
                  <c:v>46.283999999999999</c:v>
                </c:pt>
                <c:pt idx="3348">
                  <c:v>46.256</c:v>
                </c:pt>
                <c:pt idx="3349">
                  <c:v>46.228000000000002</c:v>
                </c:pt>
                <c:pt idx="3350">
                  <c:v>46.2</c:v>
                </c:pt>
                <c:pt idx="3351">
                  <c:v>46.171999999999997</c:v>
                </c:pt>
                <c:pt idx="3352">
                  <c:v>46.143999999999998</c:v>
                </c:pt>
                <c:pt idx="3353">
                  <c:v>46.116</c:v>
                </c:pt>
                <c:pt idx="3354">
                  <c:v>46.088000000000001</c:v>
                </c:pt>
                <c:pt idx="3355">
                  <c:v>46.06</c:v>
                </c:pt>
                <c:pt idx="3356">
                  <c:v>46.031999999999996</c:v>
                </c:pt>
                <c:pt idx="3357">
                  <c:v>46.003999999999998</c:v>
                </c:pt>
                <c:pt idx="3358">
                  <c:v>45.975999999999999</c:v>
                </c:pt>
                <c:pt idx="3359">
                  <c:v>45.948</c:v>
                </c:pt>
                <c:pt idx="3360">
                  <c:v>45.92</c:v>
                </c:pt>
                <c:pt idx="3361">
                  <c:v>45.892000000000003</c:v>
                </c:pt>
                <c:pt idx="3362">
                  <c:v>45.863999999999997</c:v>
                </c:pt>
                <c:pt idx="3363">
                  <c:v>45.835999999999999</c:v>
                </c:pt>
                <c:pt idx="3364">
                  <c:v>45.808</c:v>
                </c:pt>
                <c:pt idx="3365">
                  <c:v>45.78</c:v>
                </c:pt>
                <c:pt idx="3366">
                  <c:v>45.752000000000002</c:v>
                </c:pt>
                <c:pt idx="3367">
                  <c:v>45.723999999999997</c:v>
                </c:pt>
                <c:pt idx="3368">
                  <c:v>45.695999999999998</c:v>
                </c:pt>
                <c:pt idx="3369">
                  <c:v>45.667999999999999</c:v>
                </c:pt>
                <c:pt idx="3370">
                  <c:v>45.64</c:v>
                </c:pt>
                <c:pt idx="3371">
                  <c:v>45.612000000000002</c:v>
                </c:pt>
                <c:pt idx="3372">
                  <c:v>45.584000000000003</c:v>
                </c:pt>
                <c:pt idx="3373">
                  <c:v>45.555999999999997</c:v>
                </c:pt>
                <c:pt idx="3374">
                  <c:v>45.527999999999999</c:v>
                </c:pt>
                <c:pt idx="3375">
                  <c:v>45.5</c:v>
                </c:pt>
                <c:pt idx="3376">
                  <c:v>45.472000000000001</c:v>
                </c:pt>
                <c:pt idx="3377">
                  <c:v>45.444000000000003</c:v>
                </c:pt>
                <c:pt idx="3378">
                  <c:v>45.415999999999997</c:v>
                </c:pt>
                <c:pt idx="3379">
                  <c:v>45.387999999999998</c:v>
                </c:pt>
                <c:pt idx="3380">
                  <c:v>45.36</c:v>
                </c:pt>
                <c:pt idx="3381">
                  <c:v>45.332000000000001</c:v>
                </c:pt>
                <c:pt idx="3382">
                  <c:v>45.304000000000002</c:v>
                </c:pt>
                <c:pt idx="3383">
                  <c:v>45.276000000000003</c:v>
                </c:pt>
                <c:pt idx="3384">
                  <c:v>45.247999999999998</c:v>
                </c:pt>
                <c:pt idx="3385">
                  <c:v>45.22</c:v>
                </c:pt>
                <c:pt idx="3386">
                  <c:v>45.192</c:v>
                </c:pt>
                <c:pt idx="3387">
                  <c:v>45.164000000000001</c:v>
                </c:pt>
                <c:pt idx="3388">
                  <c:v>45.136000000000003</c:v>
                </c:pt>
                <c:pt idx="3389">
                  <c:v>45.107999999999997</c:v>
                </c:pt>
                <c:pt idx="3390">
                  <c:v>45.08</c:v>
                </c:pt>
                <c:pt idx="3391">
                  <c:v>45.052</c:v>
                </c:pt>
                <c:pt idx="3392">
                  <c:v>45.024000000000001</c:v>
                </c:pt>
                <c:pt idx="3393">
                  <c:v>44.996000000000002</c:v>
                </c:pt>
                <c:pt idx="3394">
                  <c:v>44.968000000000004</c:v>
                </c:pt>
                <c:pt idx="3395">
                  <c:v>44.94</c:v>
                </c:pt>
                <c:pt idx="3396">
                  <c:v>44.911999999999999</c:v>
                </c:pt>
                <c:pt idx="3397">
                  <c:v>44.884</c:v>
                </c:pt>
                <c:pt idx="3398">
                  <c:v>44.856000000000002</c:v>
                </c:pt>
                <c:pt idx="3399">
                  <c:v>44.828000000000003</c:v>
                </c:pt>
                <c:pt idx="3400">
                  <c:v>44.8</c:v>
                </c:pt>
                <c:pt idx="3401">
                  <c:v>44.771999999999998</c:v>
                </c:pt>
                <c:pt idx="3402">
                  <c:v>44.744</c:v>
                </c:pt>
                <c:pt idx="3403">
                  <c:v>44.716000000000001</c:v>
                </c:pt>
                <c:pt idx="3404">
                  <c:v>44.688000000000002</c:v>
                </c:pt>
                <c:pt idx="3405">
                  <c:v>44.66</c:v>
                </c:pt>
                <c:pt idx="3406">
                  <c:v>44.631999999999998</c:v>
                </c:pt>
                <c:pt idx="3407">
                  <c:v>44.603999999999999</c:v>
                </c:pt>
                <c:pt idx="3408">
                  <c:v>44.576000000000001</c:v>
                </c:pt>
                <c:pt idx="3409">
                  <c:v>44.548000000000002</c:v>
                </c:pt>
                <c:pt idx="3410">
                  <c:v>44.52</c:v>
                </c:pt>
                <c:pt idx="3411">
                  <c:v>44.491999999999997</c:v>
                </c:pt>
                <c:pt idx="3412">
                  <c:v>44.463999999999999</c:v>
                </c:pt>
                <c:pt idx="3413">
                  <c:v>44.436</c:v>
                </c:pt>
                <c:pt idx="3414">
                  <c:v>44.408000000000001</c:v>
                </c:pt>
                <c:pt idx="3415">
                  <c:v>44.38</c:v>
                </c:pt>
                <c:pt idx="3416">
                  <c:v>44.351999999999997</c:v>
                </c:pt>
                <c:pt idx="3417">
                  <c:v>44.323999999999998</c:v>
                </c:pt>
                <c:pt idx="3418">
                  <c:v>44.295999999999999</c:v>
                </c:pt>
                <c:pt idx="3419">
                  <c:v>44.268000000000001</c:v>
                </c:pt>
                <c:pt idx="3420">
                  <c:v>44.24</c:v>
                </c:pt>
                <c:pt idx="3421">
                  <c:v>44.212000000000003</c:v>
                </c:pt>
                <c:pt idx="3422">
                  <c:v>44.183999999999997</c:v>
                </c:pt>
                <c:pt idx="3423">
                  <c:v>44.155999999999999</c:v>
                </c:pt>
                <c:pt idx="3424">
                  <c:v>44.128</c:v>
                </c:pt>
                <c:pt idx="3425">
                  <c:v>44.1</c:v>
                </c:pt>
                <c:pt idx="3426">
                  <c:v>44.072000000000003</c:v>
                </c:pt>
                <c:pt idx="3427">
                  <c:v>44.043999999999997</c:v>
                </c:pt>
                <c:pt idx="3428">
                  <c:v>44.015999999999998</c:v>
                </c:pt>
                <c:pt idx="3429">
                  <c:v>43.988</c:v>
                </c:pt>
                <c:pt idx="3430">
                  <c:v>43.96</c:v>
                </c:pt>
                <c:pt idx="3431">
                  <c:v>43.932000000000002</c:v>
                </c:pt>
                <c:pt idx="3432">
                  <c:v>43.904000000000003</c:v>
                </c:pt>
                <c:pt idx="3433">
                  <c:v>43.875999999999998</c:v>
                </c:pt>
                <c:pt idx="3434">
                  <c:v>43.847999999999999</c:v>
                </c:pt>
                <c:pt idx="3435">
                  <c:v>43.82</c:v>
                </c:pt>
                <c:pt idx="3436">
                  <c:v>43.792000000000002</c:v>
                </c:pt>
                <c:pt idx="3437">
                  <c:v>43.764000000000003</c:v>
                </c:pt>
                <c:pt idx="3438">
                  <c:v>43.735999999999997</c:v>
                </c:pt>
                <c:pt idx="3439">
                  <c:v>43.707999999999998</c:v>
                </c:pt>
                <c:pt idx="3440">
                  <c:v>43.68</c:v>
                </c:pt>
                <c:pt idx="3441">
                  <c:v>43.652000000000001</c:v>
                </c:pt>
                <c:pt idx="3442">
                  <c:v>43.624000000000002</c:v>
                </c:pt>
                <c:pt idx="3443">
                  <c:v>43.595999999999997</c:v>
                </c:pt>
                <c:pt idx="3444">
                  <c:v>43.567999999999998</c:v>
                </c:pt>
                <c:pt idx="3445">
                  <c:v>43.54</c:v>
                </c:pt>
                <c:pt idx="3446">
                  <c:v>43.512</c:v>
                </c:pt>
                <c:pt idx="3447">
                  <c:v>43.484000000000002</c:v>
                </c:pt>
                <c:pt idx="3448">
                  <c:v>43.456000000000003</c:v>
                </c:pt>
                <c:pt idx="3449">
                  <c:v>43.427999999999997</c:v>
                </c:pt>
                <c:pt idx="3450">
                  <c:v>43.4</c:v>
                </c:pt>
                <c:pt idx="3451">
                  <c:v>43.372</c:v>
                </c:pt>
                <c:pt idx="3452">
                  <c:v>43.344000000000001</c:v>
                </c:pt>
                <c:pt idx="3453">
                  <c:v>43.316000000000003</c:v>
                </c:pt>
                <c:pt idx="3454">
                  <c:v>43.287999999999997</c:v>
                </c:pt>
                <c:pt idx="3455">
                  <c:v>43.26</c:v>
                </c:pt>
                <c:pt idx="3456">
                  <c:v>43.231999999999999</c:v>
                </c:pt>
                <c:pt idx="3457">
                  <c:v>43.204000000000001</c:v>
                </c:pt>
                <c:pt idx="3458">
                  <c:v>43.176000000000002</c:v>
                </c:pt>
                <c:pt idx="3459">
                  <c:v>43.148000000000003</c:v>
                </c:pt>
                <c:pt idx="3460">
                  <c:v>43.12</c:v>
                </c:pt>
                <c:pt idx="3461">
                  <c:v>43.091999999999999</c:v>
                </c:pt>
                <c:pt idx="3462">
                  <c:v>43.064</c:v>
                </c:pt>
                <c:pt idx="3463">
                  <c:v>43.036000000000001</c:v>
                </c:pt>
                <c:pt idx="3464">
                  <c:v>43.008000000000003</c:v>
                </c:pt>
                <c:pt idx="3465">
                  <c:v>42.98</c:v>
                </c:pt>
                <c:pt idx="3466">
                  <c:v>42.951999999999998</c:v>
                </c:pt>
                <c:pt idx="3467">
                  <c:v>42.923999999999999</c:v>
                </c:pt>
                <c:pt idx="3468">
                  <c:v>42.896000000000001</c:v>
                </c:pt>
                <c:pt idx="3469">
                  <c:v>42.868000000000002</c:v>
                </c:pt>
                <c:pt idx="3470">
                  <c:v>42.84</c:v>
                </c:pt>
                <c:pt idx="3471">
                  <c:v>42.811999999999998</c:v>
                </c:pt>
                <c:pt idx="3472">
                  <c:v>42.783999999999999</c:v>
                </c:pt>
                <c:pt idx="3473">
                  <c:v>42.756</c:v>
                </c:pt>
                <c:pt idx="3474">
                  <c:v>42.728000000000002</c:v>
                </c:pt>
                <c:pt idx="3475">
                  <c:v>42.7</c:v>
                </c:pt>
                <c:pt idx="3476">
                  <c:v>42.671999999999997</c:v>
                </c:pt>
                <c:pt idx="3477">
                  <c:v>42.643999999999998</c:v>
                </c:pt>
                <c:pt idx="3478">
                  <c:v>42.616</c:v>
                </c:pt>
                <c:pt idx="3479">
                  <c:v>42.588000000000001</c:v>
                </c:pt>
                <c:pt idx="3480">
                  <c:v>42.56</c:v>
                </c:pt>
                <c:pt idx="3481">
                  <c:v>42.531999999999996</c:v>
                </c:pt>
                <c:pt idx="3482">
                  <c:v>42.503999999999998</c:v>
                </c:pt>
                <c:pt idx="3483">
                  <c:v>42.475999999999999</c:v>
                </c:pt>
                <c:pt idx="3484">
                  <c:v>42.448</c:v>
                </c:pt>
                <c:pt idx="3485">
                  <c:v>42.42</c:v>
                </c:pt>
                <c:pt idx="3486">
                  <c:v>42.392000000000003</c:v>
                </c:pt>
                <c:pt idx="3487">
                  <c:v>42.363999999999997</c:v>
                </c:pt>
                <c:pt idx="3488">
                  <c:v>42.335999999999999</c:v>
                </c:pt>
                <c:pt idx="3489">
                  <c:v>42.308</c:v>
                </c:pt>
                <c:pt idx="3490">
                  <c:v>42.28</c:v>
                </c:pt>
                <c:pt idx="3491">
                  <c:v>42.252000000000002</c:v>
                </c:pt>
                <c:pt idx="3492">
                  <c:v>42.223999999999997</c:v>
                </c:pt>
                <c:pt idx="3493">
                  <c:v>42.195999999999998</c:v>
                </c:pt>
                <c:pt idx="3494">
                  <c:v>42.167999999999999</c:v>
                </c:pt>
                <c:pt idx="3495">
                  <c:v>42.14</c:v>
                </c:pt>
                <c:pt idx="3496">
                  <c:v>42.112000000000002</c:v>
                </c:pt>
                <c:pt idx="3497">
                  <c:v>42.084000000000003</c:v>
                </c:pt>
                <c:pt idx="3498">
                  <c:v>42.055999999999997</c:v>
                </c:pt>
                <c:pt idx="3499">
                  <c:v>42.027999999999999</c:v>
                </c:pt>
                <c:pt idx="3500">
                  <c:v>42</c:v>
                </c:pt>
                <c:pt idx="3501">
                  <c:v>41.972000000000001</c:v>
                </c:pt>
                <c:pt idx="3502">
                  <c:v>41.944000000000003</c:v>
                </c:pt>
                <c:pt idx="3503">
                  <c:v>41.915999999999997</c:v>
                </c:pt>
                <c:pt idx="3504">
                  <c:v>41.887999999999998</c:v>
                </c:pt>
                <c:pt idx="3505">
                  <c:v>41.86</c:v>
                </c:pt>
                <c:pt idx="3506">
                  <c:v>41.832000000000001</c:v>
                </c:pt>
                <c:pt idx="3507">
                  <c:v>41.804000000000002</c:v>
                </c:pt>
                <c:pt idx="3508">
                  <c:v>41.776000000000003</c:v>
                </c:pt>
                <c:pt idx="3509">
                  <c:v>41.747999999999998</c:v>
                </c:pt>
                <c:pt idx="3510">
                  <c:v>41.72</c:v>
                </c:pt>
                <c:pt idx="3511">
                  <c:v>41.692</c:v>
                </c:pt>
                <c:pt idx="3512">
                  <c:v>41.664000000000001</c:v>
                </c:pt>
                <c:pt idx="3513">
                  <c:v>41.636000000000003</c:v>
                </c:pt>
                <c:pt idx="3514">
                  <c:v>41.607999999999997</c:v>
                </c:pt>
                <c:pt idx="3515">
                  <c:v>41.58</c:v>
                </c:pt>
                <c:pt idx="3516">
                  <c:v>41.552</c:v>
                </c:pt>
                <c:pt idx="3517">
                  <c:v>41.524000000000001</c:v>
                </c:pt>
                <c:pt idx="3518">
                  <c:v>41.496000000000002</c:v>
                </c:pt>
                <c:pt idx="3519">
                  <c:v>41.468000000000004</c:v>
                </c:pt>
                <c:pt idx="3520">
                  <c:v>41.44</c:v>
                </c:pt>
                <c:pt idx="3521">
                  <c:v>41.411999999999999</c:v>
                </c:pt>
                <c:pt idx="3522">
                  <c:v>41.384</c:v>
                </c:pt>
                <c:pt idx="3523">
                  <c:v>41.356000000000002</c:v>
                </c:pt>
                <c:pt idx="3524">
                  <c:v>41.328000000000003</c:v>
                </c:pt>
                <c:pt idx="3525">
                  <c:v>41.3</c:v>
                </c:pt>
                <c:pt idx="3526">
                  <c:v>41.271999999999998</c:v>
                </c:pt>
                <c:pt idx="3527">
                  <c:v>41.244</c:v>
                </c:pt>
                <c:pt idx="3528">
                  <c:v>41.216000000000001</c:v>
                </c:pt>
                <c:pt idx="3529">
                  <c:v>41.188000000000002</c:v>
                </c:pt>
                <c:pt idx="3530">
                  <c:v>41.16</c:v>
                </c:pt>
                <c:pt idx="3531">
                  <c:v>41.131999999999998</c:v>
                </c:pt>
                <c:pt idx="3532">
                  <c:v>41.103999999999999</c:v>
                </c:pt>
                <c:pt idx="3533">
                  <c:v>41.076000000000001</c:v>
                </c:pt>
                <c:pt idx="3534">
                  <c:v>41.048000000000002</c:v>
                </c:pt>
                <c:pt idx="3535">
                  <c:v>41.02</c:v>
                </c:pt>
                <c:pt idx="3536">
                  <c:v>40.991999999999997</c:v>
                </c:pt>
                <c:pt idx="3537">
                  <c:v>40.963999999999999</c:v>
                </c:pt>
                <c:pt idx="3538">
                  <c:v>40.936</c:v>
                </c:pt>
                <c:pt idx="3539">
                  <c:v>40.908000000000001</c:v>
                </c:pt>
                <c:pt idx="3540">
                  <c:v>40.880000000000003</c:v>
                </c:pt>
                <c:pt idx="3541">
                  <c:v>40.851999999999997</c:v>
                </c:pt>
                <c:pt idx="3542">
                  <c:v>40.823999999999998</c:v>
                </c:pt>
                <c:pt idx="3543">
                  <c:v>40.795999999999999</c:v>
                </c:pt>
                <c:pt idx="3544">
                  <c:v>40.768000000000001</c:v>
                </c:pt>
                <c:pt idx="3545">
                  <c:v>40.74</c:v>
                </c:pt>
                <c:pt idx="3546">
                  <c:v>40.712000000000003</c:v>
                </c:pt>
                <c:pt idx="3547">
                  <c:v>40.683999999999997</c:v>
                </c:pt>
                <c:pt idx="3548">
                  <c:v>40.655999999999999</c:v>
                </c:pt>
                <c:pt idx="3549">
                  <c:v>40.628</c:v>
                </c:pt>
                <c:pt idx="3550">
                  <c:v>40.6</c:v>
                </c:pt>
                <c:pt idx="3551">
                  <c:v>40.572000000000003</c:v>
                </c:pt>
                <c:pt idx="3552">
                  <c:v>40.543999999999997</c:v>
                </c:pt>
                <c:pt idx="3553">
                  <c:v>40.515999999999998</c:v>
                </c:pt>
                <c:pt idx="3554">
                  <c:v>40.488</c:v>
                </c:pt>
                <c:pt idx="3555">
                  <c:v>40.46</c:v>
                </c:pt>
                <c:pt idx="3556">
                  <c:v>40.432000000000002</c:v>
                </c:pt>
                <c:pt idx="3557">
                  <c:v>40.404000000000003</c:v>
                </c:pt>
                <c:pt idx="3558">
                  <c:v>40.375999999999998</c:v>
                </c:pt>
                <c:pt idx="3559">
                  <c:v>40.347999999999999</c:v>
                </c:pt>
                <c:pt idx="3560">
                  <c:v>40.32</c:v>
                </c:pt>
                <c:pt idx="3561">
                  <c:v>40.292000000000002</c:v>
                </c:pt>
                <c:pt idx="3562">
                  <c:v>40.264000000000003</c:v>
                </c:pt>
                <c:pt idx="3563">
                  <c:v>40.235999999999997</c:v>
                </c:pt>
                <c:pt idx="3564">
                  <c:v>40.207999999999998</c:v>
                </c:pt>
                <c:pt idx="3565">
                  <c:v>40.18</c:v>
                </c:pt>
                <c:pt idx="3566">
                  <c:v>40.152000000000001</c:v>
                </c:pt>
                <c:pt idx="3567">
                  <c:v>40.124000000000002</c:v>
                </c:pt>
                <c:pt idx="3568">
                  <c:v>40.095999999999997</c:v>
                </c:pt>
                <c:pt idx="3569">
                  <c:v>40.067999999999998</c:v>
                </c:pt>
                <c:pt idx="3570">
                  <c:v>40.04</c:v>
                </c:pt>
                <c:pt idx="3571">
                  <c:v>40.012</c:v>
                </c:pt>
                <c:pt idx="3572">
                  <c:v>39.984000000000002</c:v>
                </c:pt>
                <c:pt idx="3573">
                  <c:v>39.956000000000003</c:v>
                </c:pt>
                <c:pt idx="3574">
                  <c:v>39.927999999999997</c:v>
                </c:pt>
                <c:pt idx="3575">
                  <c:v>39.9</c:v>
                </c:pt>
                <c:pt idx="3576">
                  <c:v>39.872</c:v>
                </c:pt>
                <c:pt idx="3577">
                  <c:v>39.844000000000001</c:v>
                </c:pt>
                <c:pt idx="3578">
                  <c:v>39.816000000000003</c:v>
                </c:pt>
                <c:pt idx="3579">
                  <c:v>39.787999999999997</c:v>
                </c:pt>
                <c:pt idx="3580">
                  <c:v>39.76</c:v>
                </c:pt>
                <c:pt idx="3581">
                  <c:v>39.731999999999999</c:v>
                </c:pt>
                <c:pt idx="3582">
                  <c:v>39.704000000000001</c:v>
                </c:pt>
                <c:pt idx="3583">
                  <c:v>39.676000000000002</c:v>
                </c:pt>
                <c:pt idx="3584">
                  <c:v>39.648000000000003</c:v>
                </c:pt>
                <c:pt idx="3585">
                  <c:v>39.619999999999997</c:v>
                </c:pt>
                <c:pt idx="3586">
                  <c:v>39.591999999999999</c:v>
                </c:pt>
                <c:pt idx="3587">
                  <c:v>39.564</c:v>
                </c:pt>
                <c:pt idx="3588">
                  <c:v>39.536000000000001</c:v>
                </c:pt>
                <c:pt idx="3589">
                  <c:v>39.508000000000003</c:v>
                </c:pt>
                <c:pt idx="3590">
                  <c:v>39.479999999999997</c:v>
                </c:pt>
                <c:pt idx="3591">
                  <c:v>39.451999999999998</c:v>
                </c:pt>
                <c:pt idx="3592">
                  <c:v>39.423999999999999</c:v>
                </c:pt>
                <c:pt idx="3593">
                  <c:v>39.396000000000001</c:v>
                </c:pt>
                <c:pt idx="3594">
                  <c:v>39.368000000000002</c:v>
                </c:pt>
                <c:pt idx="3595">
                  <c:v>39.340000000000003</c:v>
                </c:pt>
                <c:pt idx="3596">
                  <c:v>39.311999999999998</c:v>
                </c:pt>
                <c:pt idx="3597">
                  <c:v>39.283999999999999</c:v>
                </c:pt>
                <c:pt idx="3598">
                  <c:v>39.256</c:v>
                </c:pt>
                <c:pt idx="3599">
                  <c:v>39.228000000000002</c:v>
                </c:pt>
                <c:pt idx="3600">
                  <c:v>39.200000000000003</c:v>
                </c:pt>
                <c:pt idx="3601">
                  <c:v>39.171999999999997</c:v>
                </c:pt>
                <c:pt idx="3602">
                  <c:v>39.143999999999998</c:v>
                </c:pt>
                <c:pt idx="3603">
                  <c:v>39.116</c:v>
                </c:pt>
                <c:pt idx="3604">
                  <c:v>39.088000000000001</c:v>
                </c:pt>
                <c:pt idx="3605">
                  <c:v>39.06</c:v>
                </c:pt>
                <c:pt idx="3606">
                  <c:v>39.031999999999996</c:v>
                </c:pt>
                <c:pt idx="3607">
                  <c:v>39.003999999999998</c:v>
                </c:pt>
                <c:pt idx="3608">
                  <c:v>38.975999999999999</c:v>
                </c:pt>
                <c:pt idx="3609">
                  <c:v>38.948</c:v>
                </c:pt>
                <c:pt idx="3610">
                  <c:v>38.92</c:v>
                </c:pt>
                <c:pt idx="3611">
                  <c:v>38.892000000000003</c:v>
                </c:pt>
                <c:pt idx="3612">
                  <c:v>38.863999999999997</c:v>
                </c:pt>
                <c:pt idx="3613">
                  <c:v>38.835999999999999</c:v>
                </c:pt>
                <c:pt idx="3614">
                  <c:v>38.808</c:v>
                </c:pt>
                <c:pt idx="3615">
                  <c:v>38.78</c:v>
                </c:pt>
                <c:pt idx="3616">
                  <c:v>38.752000000000002</c:v>
                </c:pt>
                <c:pt idx="3617">
                  <c:v>38.723999999999997</c:v>
                </c:pt>
                <c:pt idx="3618">
                  <c:v>38.695999999999998</c:v>
                </c:pt>
                <c:pt idx="3619">
                  <c:v>38.667999999999999</c:v>
                </c:pt>
                <c:pt idx="3620">
                  <c:v>38.64</c:v>
                </c:pt>
                <c:pt idx="3621">
                  <c:v>38.612000000000002</c:v>
                </c:pt>
                <c:pt idx="3622">
                  <c:v>38.584000000000003</c:v>
                </c:pt>
                <c:pt idx="3623">
                  <c:v>38.555999999999997</c:v>
                </c:pt>
                <c:pt idx="3624">
                  <c:v>38.527999999999999</c:v>
                </c:pt>
                <c:pt idx="3625">
                  <c:v>38.5</c:v>
                </c:pt>
                <c:pt idx="3626">
                  <c:v>38.472000000000001</c:v>
                </c:pt>
                <c:pt idx="3627">
                  <c:v>38.444000000000003</c:v>
                </c:pt>
                <c:pt idx="3628">
                  <c:v>38.415999999999997</c:v>
                </c:pt>
                <c:pt idx="3629">
                  <c:v>38.387999999999998</c:v>
                </c:pt>
                <c:pt idx="3630">
                  <c:v>38.36</c:v>
                </c:pt>
                <c:pt idx="3631">
                  <c:v>38.332000000000001</c:v>
                </c:pt>
                <c:pt idx="3632">
                  <c:v>38.304000000000002</c:v>
                </c:pt>
                <c:pt idx="3633">
                  <c:v>38.276000000000003</c:v>
                </c:pt>
                <c:pt idx="3634">
                  <c:v>38.247999999999998</c:v>
                </c:pt>
                <c:pt idx="3635">
                  <c:v>38.22</c:v>
                </c:pt>
                <c:pt idx="3636">
                  <c:v>38.192</c:v>
                </c:pt>
                <c:pt idx="3637">
                  <c:v>38.164000000000001</c:v>
                </c:pt>
                <c:pt idx="3638">
                  <c:v>38.136000000000003</c:v>
                </c:pt>
                <c:pt idx="3639">
                  <c:v>38.107999999999997</c:v>
                </c:pt>
                <c:pt idx="3640">
                  <c:v>38.08</c:v>
                </c:pt>
                <c:pt idx="3641">
                  <c:v>38.052</c:v>
                </c:pt>
                <c:pt idx="3642">
                  <c:v>38.024000000000001</c:v>
                </c:pt>
                <c:pt idx="3643">
                  <c:v>37.996000000000002</c:v>
                </c:pt>
                <c:pt idx="3644">
                  <c:v>37.968000000000004</c:v>
                </c:pt>
                <c:pt idx="3645">
                  <c:v>37.94</c:v>
                </c:pt>
                <c:pt idx="3646">
                  <c:v>37.911999999999999</c:v>
                </c:pt>
                <c:pt idx="3647">
                  <c:v>37.884</c:v>
                </c:pt>
                <c:pt idx="3648">
                  <c:v>37.856000000000002</c:v>
                </c:pt>
                <c:pt idx="3649">
                  <c:v>37.828000000000003</c:v>
                </c:pt>
                <c:pt idx="3650">
                  <c:v>37.799999999999997</c:v>
                </c:pt>
                <c:pt idx="3651">
                  <c:v>37.771999999999998</c:v>
                </c:pt>
                <c:pt idx="3652">
                  <c:v>37.744</c:v>
                </c:pt>
                <c:pt idx="3653">
                  <c:v>37.716000000000001</c:v>
                </c:pt>
                <c:pt idx="3654">
                  <c:v>37.688000000000002</c:v>
                </c:pt>
                <c:pt idx="3655">
                  <c:v>37.659999999999997</c:v>
                </c:pt>
                <c:pt idx="3656">
                  <c:v>37.631999999999998</c:v>
                </c:pt>
                <c:pt idx="3657">
                  <c:v>37.603999999999999</c:v>
                </c:pt>
                <c:pt idx="3658">
                  <c:v>37.576000000000001</c:v>
                </c:pt>
                <c:pt idx="3659">
                  <c:v>37.548000000000002</c:v>
                </c:pt>
                <c:pt idx="3660">
                  <c:v>37.520000000000003</c:v>
                </c:pt>
                <c:pt idx="3661">
                  <c:v>37.491999999999997</c:v>
                </c:pt>
                <c:pt idx="3662">
                  <c:v>37.463999999999999</c:v>
                </c:pt>
                <c:pt idx="3663">
                  <c:v>37.436</c:v>
                </c:pt>
                <c:pt idx="3664">
                  <c:v>37.408000000000001</c:v>
                </c:pt>
                <c:pt idx="3665">
                  <c:v>37.380000000000003</c:v>
                </c:pt>
                <c:pt idx="3666">
                  <c:v>37.351999999999997</c:v>
                </c:pt>
                <c:pt idx="3667">
                  <c:v>37.323999999999998</c:v>
                </c:pt>
                <c:pt idx="3668">
                  <c:v>37.295999999999999</c:v>
                </c:pt>
                <c:pt idx="3669">
                  <c:v>37.268000000000001</c:v>
                </c:pt>
                <c:pt idx="3670">
                  <c:v>37.24</c:v>
                </c:pt>
                <c:pt idx="3671">
                  <c:v>37.212000000000003</c:v>
                </c:pt>
                <c:pt idx="3672">
                  <c:v>37.183999999999997</c:v>
                </c:pt>
                <c:pt idx="3673">
                  <c:v>37.155999999999999</c:v>
                </c:pt>
                <c:pt idx="3674">
                  <c:v>37.128</c:v>
                </c:pt>
                <c:pt idx="3675">
                  <c:v>37.1</c:v>
                </c:pt>
                <c:pt idx="3676">
                  <c:v>37.072000000000003</c:v>
                </c:pt>
                <c:pt idx="3677">
                  <c:v>37.043999999999997</c:v>
                </c:pt>
                <c:pt idx="3678">
                  <c:v>37.015999999999998</c:v>
                </c:pt>
                <c:pt idx="3679">
                  <c:v>36.988</c:v>
                </c:pt>
                <c:pt idx="3680">
                  <c:v>36.96</c:v>
                </c:pt>
                <c:pt idx="3681">
                  <c:v>36.932000000000002</c:v>
                </c:pt>
                <c:pt idx="3682">
                  <c:v>36.904000000000003</c:v>
                </c:pt>
                <c:pt idx="3683">
                  <c:v>36.875999999999998</c:v>
                </c:pt>
                <c:pt idx="3684">
                  <c:v>36.847999999999999</c:v>
                </c:pt>
                <c:pt idx="3685">
                  <c:v>36.82</c:v>
                </c:pt>
                <c:pt idx="3686">
                  <c:v>36.792000000000002</c:v>
                </c:pt>
                <c:pt idx="3687">
                  <c:v>36.764000000000003</c:v>
                </c:pt>
                <c:pt idx="3688">
                  <c:v>36.735999999999997</c:v>
                </c:pt>
                <c:pt idx="3689">
                  <c:v>36.707999999999998</c:v>
                </c:pt>
                <c:pt idx="3690">
                  <c:v>36.68</c:v>
                </c:pt>
                <c:pt idx="3691">
                  <c:v>36.652000000000001</c:v>
                </c:pt>
                <c:pt idx="3692">
                  <c:v>36.624000000000002</c:v>
                </c:pt>
                <c:pt idx="3693">
                  <c:v>36.595999999999997</c:v>
                </c:pt>
                <c:pt idx="3694">
                  <c:v>36.567999999999998</c:v>
                </c:pt>
                <c:pt idx="3695">
                  <c:v>36.54</c:v>
                </c:pt>
                <c:pt idx="3696">
                  <c:v>36.512</c:v>
                </c:pt>
                <c:pt idx="3697">
                  <c:v>36.484000000000002</c:v>
                </c:pt>
                <c:pt idx="3698">
                  <c:v>36.456000000000003</c:v>
                </c:pt>
                <c:pt idx="3699">
                  <c:v>36.427999999999997</c:v>
                </c:pt>
                <c:pt idx="3700">
                  <c:v>36.4</c:v>
                </c:pt>
                <c:pt idx="3701">
                  <c:v>36.372</c:v>
                </c:pt>
                <c:pt idx="3702">
                  <c:v>36.344000000000001</c:v>
                </c:pt>
                <c:pt idx="3703">
                  <c:v>36.316000000000003</c:v>
                </c:pt>
                <c:pt idx="3704">
                  <c:v>36.287999999999997</c:v>
                </c:pt>
                <c:pt idx="3705">
                  <c:v>36.26</c:v>
                </c:pt>
                <c:pt idx="3706">
                  <c:v>36.231999999999999</c:v>
                </c:pt>
                <c:pt idx="3707">
                  <c:v>36.204000000000001</c:v>
                </c:pt>
                <c:pt idx="3708">
                  <c:v>36.176000000000002</c:v>
                </c:pt>
                <c:pt idx="3709">
                  <c:v>36.148000000000003</c:v>
                </c:pt>
                <c:pt idx="3710">
                  <c:v>36.119999999999997</c:v>
                </c:pt>
                <c:pt idx="3711">
                  <c:v>36.091999999999999</c:v>
                </c:pt>
                <c:pt idx="3712">
                  <c:v>36.064</c:v>
                </c:pt>
                <c:pt idx="3713">
                  <c:v>36.036000000000001</c:v>
                </c:pt>
                <c:pt idx="3714">
                  <c:v>36.008000000000003</c:v>
                </c:pt>
                <c:pt idx="3715">
                  <c:v>35.979999999999997</c:v>
                </c:pt>
                <c:pt idx="3716">
                  <c:v>35.951999999999998</c:v>
                </c:pt>
                <c:pt idx="3717">
                  <c:v>35.923999999999999</c:v>
                </c:pt>
                <c:pt idx="3718">
                  <c:v>35.896000000000001</c:v>
                </c:pt>
                <c:pt idx="3719">
                  <c:v>35.868000000000002</c:v>
                </c:pt>
                <c:pt idx="3720">
                  <c:v>35.840000000000003</c:v>
                </c:pt>
                <c:pt idx="3721">
                  <c:v>35.811999999999998</c:v>
                </c:pt>
                <c:pt idx="3722">
                  <c:v>35.783999999999999</c:v>
                </c:pt>
                <c:pt idx="3723">
                  <c:v>35.756</c:v>
                </c:pt>
                <c:pt idx="3724">
                  <c:v>35.728000000000002</c:v>
                </c:pt>
                <c:pt idx="3725">
                  <c:v>35.700000000000003</c:v>
                </c:pt>
                <c:pt idx="3726">
                  <c:v>35.671999999999997</c:v>
                </c:pt>
                <c:pt idx="3727">
                  <c:v>35.643999999999998</c:v>
                </c:pt>
                <c:pt idx="3728">
                  <c:v>35.616</c:v>
                </c:pt>
                <c:pt idx="3729">
                  <c:v>35.588000000000001</c:v>
                </c:pt>
                <c:pt idx="3730">
                  <c:v>35.56</c:v>
                </c:pt>
                <c:pt idx="3731">
                  <c:v>35.531999999999996</c:v>
                </c:pt>
                <c:pt idx="3732">
                  <c:v>35.503999999999998</c:v>
                </c:pt>
                <c:pt idx="3733">
                  <c:v>35.475999999999999</c:v>
                </c:pt>
                <c:pt idx="3734">
                  <c:v>35.448</c:v>
                </c:pt>
                <c:pt idx="3735">
                  <c:v>35.42</c:v>
                </c:pt>
                <c:pt idx="3736">
                  <c:v>35.392000000000003</c:v>
                </c:pt>
                <c:pt idx="3737">
                  <c:v>35.363999999999997</c:v>
                </c:pt>
                <c:pt idx="3738">
                  <c:v>35.335999999999999</c:v>
                </c:pt>
                <c:pt idx="3739">
                  <c:v>35.308</c:v>
                </c:pt>
                <c:pt idx="3740">
                  <c:v>35.28</c:v>
                </c:pt>
                <c:pt idx="3741">
                  <c:v>35.252000000000002</c:v>
                </c:pt>
                <c:pt idx="3742">
                  <c:v>35.223999999999997</c:v>
                </c:pt>
                <c:pt idx="3743">
                  <c:v>35.195999999999998</c:v>
                </c:pt>
                <c:pt idx="3744">
                  <c:v>35.167999999999999</c:v>
                </c:pt>
                <c:pt idx="3745">
                  <c:v>35.14</c:v>
                </c:pt>
                <c:pt idx="3746">
                  <c:v>35.112000000000002</c:v>
                </c:pt>
                <c:pt idx="3747">
                  <c:v>35.084000000000003</c:v>
                </c:pt>
                <c:pt idx="3748">
                  <c:v>35.055999999999997</c:v>
                </c:pt>
                <c:pt idx="3749">
                  <c:v>35.027999999999999</c:v>
                </c:pt>
                <c:pt idx="3750">
                  <c:v>35</c:v>
                </c:pt>
                <c:pt idx="3751">
                  <c:v>34.972000000000001</c:v>
                </c:pt>
                <c:pt idx="3752">
                  <c:v>34.944000000000003</c:v>
                </c:pt>
                <c:pt idx="3753">
                  <c:v>34.915999999999997</c:v>
                </c:pt>
                <c:pt idx="3754">
                  <c:v>34.887999999999998</c:v>
                </c:pt>
                <c:pt idx="3755">
                  <c:v>34.86</c:v>
                </c:pt>
                <c:pt idx="3756">
                  <c:v>34.832000000000001</c:v>
                </c:pt>
                <c:pt idx="3757">
                  <c:v>34.804000000000002</c:v>
                </c:pt>
                <c:pt idx="3758">
                  <c:v>34.776000000000003</c:v>
                </c:pt>
                <c:pt idx="3759">
                  <c:v>34.747999999999998</c:v>
                </c:pt>
                <c:pt idx="3760">
                  <c:v>34.72</c:v>
                </c:pt>
                <c:pt idx="3761">
                  <c:v>34.692</c:v>
                </c:pt>
                <c:pt idx="3762">
                  <c:v>34.664000000000001</c:v>
                </c:pt>
                <c:pt idx="3763">
                  <c:v>34.636000000000003</c:v>
                </c:pt>
                <c:pt idx="3764">
                  <c:v>34.607999999999997</c:v>
                </c:pt>
                <c:pt idx="3765">
                  <c:v>34.58</c:v>
                </c:pt>
                <c:pt idx="3766">
                  <c:v>34.552</c:v>
                </c:pt>
                <c:pt idx="3767">
                  <c:v>34.524000000000001</c:v>
                </c:pt>
                <c:pt idx="3768">
                  <c:v>34.496000000000002</c:v>
                </c:pt>
                <c:pt idx="3769">
                  <c:v>34.468000000000004</c:v>
                </c:pt>
                <c:pt idx="3770">
                  <c:v>34.44</c:v>
                </c:pt>
                <c:pt idx="3771">
                  <c:v>34.411999999999999</c:v>
                </c:pt>
                <c:pt idx="3772">
                  <c:v>34.384</c:v>
                </c:pt>
                <c:pt idx="3773">
                  <c:v>34.356000000000002</c:v>
                </c:pt>
                <c:pt idx="3774">
                  <c:v>34.328000000000003</c:v>
                </c:pt>
                <c:pt idx="3775">
                  <c:v>34.299999999999997</c:v>
                </c:pt>
                <c:pt idx="3776">
                  <c:v>34.271999999999998</c:v>
                </c:pt>
                <c:pt idx="3777">
                  <c:v>34.244</c:v>
                </c:pt>
                <c:pt idx="3778">
                  <c:v>34.216000000000001</c:v>
                </c:pt>
                <c:pt idx="3779">
                  <c:v>34.188000000000002</c:v>
                </c:pt>
                <c:pt idx="3780">
                  <c:v>34.159999999999997</c:v>
                </c:pt>
                <c:pt idx="3781">
                  <c:v>34.131999999999998</c:v>
                </c:pt>
                <c:pt idx="3782">
                  <c:v>34.103999999999999</c:v>
                </c:pt>
                <c:pt idx="3783">
                  <c:v>34.076000000000001</c:v>
                </c:pt>
                <c:pt idx="3784">
                  <c:v>34.048000000000002</c:v>
                </c:pt>
                <c:pt idx="3785">
                  <c:v>34.020000000000003</c:v>
                </c:pt>
                <c:pt idx="3786">
                  <c:v>33.991999999999997</c:v>
                </c:pt>
                <c:pt idx="3787">
                  <c:v>33.963999999999999</c:v>
                </c:pt>
                <c:pt idx="3788">
                  <c:v>33.936</c:v>
                </c:pt>
                <c:pt idx="3789">
                  <c:v>33.908000000000001</c:v>
                </c:pt>
                <c:pt idx="3790">
                  <c:v>33.880000000000003</c:v>
                </c:pt>
                <c:pt idx="3791">
                  <c:v>33.851999999999997</c:v>
                </c:pt>
                <c:pt idx="3792">
                  <c:v>33.823999999999998</c:v>
                </c:pt>
                <c:pt idx="3793">
                  <c:v>33.795999999999999</c:v>
                </c:pt>
                <c:pt idx="3794">
                  <c:v>33.768000000000001</c:v>
                </c:pt>
                <c:pt idx="3795">
                  <c:v>33.74</c:v>
                </c:pt>
                <c:pt idx="3796">
                  <c:v>33.712000000000003</c:v>
                </c:pt>
                <c:pt idx="3797">
                  <c:v>33.683999999999997</c:v>
                </c:pt>
                <c:pt idx="3798">
                  <c:v>33.655999999999999</c:v>
                </c:pt>
                <c:pt idx="3799">
                  <c:v>33.628</c:v>
                </c:pt>
                <c:pt idx="3800">
                  <c:v>33.6</c:v>
                </c:pt>
                <c:pt idx="3801">
                  <c:v>33.572000000000003</c:v>
                </c:pt>
                <c:pt idx="3802">
                  <c:v>33.543999999999997</c:v>
                </c:pt>
                <c:pt idx="3803">
                  <c:v>33.515999999999998</c:v>
                </c:pt>
                <c:pt idx="3804">
                  <c:v>33.488</c:v>
                </c:pt>
                <c:pt idx="3805">
                  <c:v>33.46</c:v>
                </c:pt>
                <c:pt idx="3806">
                  <c:v>33.432000000000002</c:v>
                </c:pt>
                <c:pt idx="3807">
                  <c:v>33.404000000000003</c:v>
                </c:pt>
                <c:pt idx="3808">
                  <c:v>33.375999999999998</c:v>
                </c:pt>
                <c:pt idx="3809">
                  <c:v>33.347999999999999</c:v>
                </c:pt>
                <c:pt idx="3810">
                  <c:v>33.32</c:v>
                </c:pt>
                <c:pt idx="3811">
                  <c:v>33.292000000000002</c:v>
                </c:pt>
                <c:pt idx="3812">
                  <c:v>33.264000000000003</c:v>
                </c:pt>
                <c:pt idx="3813">
                  <c:v>33.235999999999997</c:v>
                </c:pt>
                <c:pt idx="3814">
                  <c:v>33.207999999999998</c:v>
                </c:pt>
                <c:pt idx="3815">
                  <c:v>33.18</c:v>
                </c:pt>
                <c:pt idx="3816">
                  <c:v>33.152000000000001</c:v>
                </c:pt>
                <c:pt idx="3817">
                  <c:v>33.124000000000002</c:v>
                </c:pt>
                <c:pt idx="3818">
                  <c:v>33.095999999999997</c:v>
                </c:pt>
                <c:pt idx="3819">
                  <c:v>33.067999999999998</c:v>
                </c:pt>
                <c:pt idx="3820">
                  <c:v>33.04</c:v>
                </c:pt>
                <c:pt idx="3821">
                  <c:v>33.012</c:v>
                </c:pt>
                <c:pt idx="3822">
                  <c:v>32.984000000000002</c:v>
                </c:pt>
                <c:pt idx="3823">
                  <c:v>32.956000000000003</c:v>
                </c:pt>
                <c:pt idx="3824">
                  <c:v>32.927999999999997</c:v>
                </c:pt>
                <c:pt idx="3825">
                  <c:v>32.9</c:v>
                </c:pt>
                <c:pt idx="3826">
                  <c:v>32.872</c:v>
                </c:pt>
                <c:pt idx="3827">
                  <c:v>32.844000000000001</c:v>
                </c:pt>
                <c:pt idx="3828">
                  <c:v>32.816000000000003</c:v>
                </c:pt>
                <c:pt idx="3829">
                  <c:v>32.787999999999997</c:v>
                </c:pt>
                <c:pt idx="3830">
                  <c:v>32.76</c:v>
                </c:pt>
                <c:pt idx="3831">
                  <c:v>32.731999999999999</c:v>
                </c:pt>
                <c:pt idx="3832">
                  <c:v>32.704000000000001</c:v>
                </c:pt>
                <c:pt idx="3833">
                  <c:v>32.676000000000002</c:v>
                </c:pt>
                <c:pt idx="3834">
                  <c:v>32.648000000000003</c:v>
                </c:pt>
                <c:pt idx="3835">
                  <c:v>32.619999999999997</c:v>
                </c:pt>
                <c:pt idx="3836">
                  <c:v>32.591999999999999</c:v>
                </c:pt>
                <c:pt idx="3837">
                  <c:v>32.564</c:v>
                </c:pt>
                <c:pt idx="3838">
                  <c:v>32.536000000000001</c:v>
                </c:pt>
                <c:pt idx="3839">
                  <c:v>32.508000000000003</c:v>
                </c:pt>
                <c:pt idx="3840">
                  <c:v>32.479999999999997</c:v>
                </c:pt>
                <c:pt idx="3841">
                  <c:v>32.451999999999998</c:v>
                </c:pt>
                <c:pt idx="3842">
                  <c:v>32.423999999999999</c:v>
                </c:pt>
                <c:pt idx="3843">
                  <c:v>32.396000000000001</c:v>
                </c:pt>
                <c:pt idx="3844">
                  <c:v>32.368000000000002</c:v>
                </c:pt>
                <c:pt idx="3845">
                  <c:v>32.340000000000003</c:v>
                </c:pt>
                <c:pt idx="3846">
                  <c:v>32.311999999999998</c:v>
                </c:pt>
                <c:pt idx="3847">
                  <c:v>32.283999999999999</c:v>
                </c:pt>
                <c:pt idx="3848">
                  <c:v>32.256</c:v>
                </c:pt>
                <c:pt idx="3849">
                  <c:v>32.228000000000002</c:v>
                </c:pt>
                <c:pt idx="3850">
                  <c:v>32.200000000000003</c:v>
                </c:pt>
                <c:pt idx="3851">
                  <c:v>32.171999999999997</c:v>
                </c:pt>
                <c:pt idx="3852">
                  <c:v>32.143999999999998</c:v>
                </c:pt>
                <c:pt idx="3853">
                  <c:v>32.116</c:v>
                </c:pt>
                <c:pt idx="3854">
                  <c:v>32.088000000000001</c:v>
                </c:pt>
                <c:pt idx="3855">
                  <c:v>32.06</c:v>
                </c:pt>
                <c:pt idx="3856">
                  <c:v>32.031999999999996</c:v>
                </c:pt>
                <c:pt idx="3857">
                  <c:v>32.003999999999998</c:v>
                </c:pt>
                <c:pt idx="3858">
                  <c:v>31.975999999999999</c:v>
                </c:pt>
                <c:pt idx="3859">
                  <c:v>31.948</c:v>
                </c:pt>
                <c:pt idx="3860">
                  <c:v>31.92</c:v>
                </c:pt>
                <c:pt idx="3861">
                  <c:v>31.891999999999999</c:v>
                </c:pt>
                <c:pt idx="3862">
                  <c:v>31.864000000000001</c:v>
                </c:pt>
                <c:pt idx="3863">
                  <c:v>31.835999999999999</c:v>
                </c:pt>
                <c:pt idx="3864">
                  <c:v>31.808</c:v>
                </c:pt>
                <c:pt idx="3865">
                  <c:v>31.78</c:v>
                </c:pt>
                <c:pt idx="3866">
                  <c:v>31.751999999999999</c:v>
                </c:pt>
                <c:pt idx="3867">
                  <c:v>31.724</c:v>
                </c:pt>
                <c:pt idx="3868">
                  <c:v>31.696000000000002</c:v>
                </c:pt>
                <c:pt idx="3869">
                  <c:v>31.667999999999999</c:v>
                </c:pt>
                <c:pt idx="3870">
                  <c:v>31.64</c:v>
                </c:pt>
                <c:pt idx="3871">
                  <c:v>31.611999999999998</c:v>
                </c:pt>
                <c:pt idx="3872">
                  <c:v>31.584</c:v>
                </c:pt>
                <c:pt idx="3873">
                  <c:v>31.556000000000001</c:v>
                </c:pt>
                <c:pt idx="3874">
                  <c:v>31.527999999999999</c:v>
                </c:pt>
                <c:pt idx="3875">
                  <c:v>31.5</c:v>
                </c:pt>
                <c:pt idx="3876">
                  <c:v>31.472000000000001</c:v>
                </c:pt>
                <c:pt idx="3877">
                  <c:v>31.443999999999999</c:v>
                </c:pt>
                <c:pt idx="3878">
                  <c:v>31.416</c:v>
                </c:pt>
                <c:pt idx="3879">
                  <c:v>31.388000000000002</c:v>
                </c:pt>
                <c:pt idx="3880">
                  <c:v>31.36</c:v>
                </c:pt>
                <c:pt idx="3881">
                  <c:v>31.332000000000001</c:v>
                </c:pt>
                <c:pt idx="3882">
                  <c:v>31.303999999999998</c:v>
                </c:pt>
                <c:pt idx="3883">
                  <c:v>31.276</c:v>
                </c:pt>
                <c:pt idx="3884">
                  <c:v>31.248000000000001</c:v>
                </c:pt>
                <c:pt idx="3885">
                  <c:v>31.22</c:v>
                </c:pt>
                <c:pt idx="3886">
                  <c:v>31.192</c:v>
                </c:pt>
                <c:pt idx="3887">
                  <c:v>31.164000000000001</c:v>
                </c:pt>
                <c:pt idx="3888">
                  <c:v>31.135999999999999</c:v>
                </c:pt>
                <c:pt idx="3889">
                  <c:v>31.108000000000001</c:v>
                </c:pt>
                <c:pt idx="3890">
                  <c:v>31.08</c:v>
                </c:pt>
                <c:pt idx="3891">
                  <c:v>31.052</c:v>
                </c:pt>
                <c:pt idx="3892">
                  <c:v>31.024000000000001</c:v>
                </c:pt>
                <c:pt idx="3893">
                  <c:v>30.995999999999999</c:v>
                </c:pt>
                <c:pt idx="3894">
                  <c:v>30.968</c:v>
                </c:pt>
                <c:pt idx="3895">
                  <c:v>30.94</c:v>
                </c:pt>
                <c:pt idx="3896">
                  <c:v>30.911999999999999</c:v>
                </c:pt>
                <c:pt idx="3897">
                  <c:v>30.884</c:v>
                </c:pt>
                <c:pt idx="3898">
                  <c:v>30.856000000000002</c:v>
                </c:pt>
                <c:pt idx="3899">
                  <c:v>30.827999999999999</c:v>
                </c:pt>
                <c:pt idx="3900">
                  <c:v>30.8</c:v>
                </c:pt>
                <c:pt idx="3901">
                  <c:v>30.771999999999998</c:v>
                </c:pt>
                <c:pt idx="3902">
                  <c:v>30.744</c:v>
                </c:pt>
                <c:pt idx="3903">
                  <c:v>30.716000000000001</c:v>
                </c:pt>
                <c:pt idx="3904">
                  <c:v>30.687999999999999</c:v>
                </c:pt>
                <c:pt idx="3905">
                  <c:v>30.66</c:v>
                </c:pt>
                <c:pt idx="3906">
                  <c:v>30.632000000000001</c:v>
                </c:pt>
                <c:pt idx="3907">
                  <c:v>30.603999999999999</c:v>
                </c:pt>
                <c:pt idx="3908">
                  <c:v>30.576000000000001</c:v>
                </c:pt>
                <c:pt idx="3909">
                  <c:v>30.547999999999998</c:v>
                </c:pt>
                <c:pt idx="3910">
                  <c:v>30.52</c:v>
                </c:pt>
                <c:pt idx="3911">
                  <c:v>30.492000000000001</c:v>
                </c:pt>
                <c:pt idx="3912">
                  <c:v>30.463999999999999</c:v>
                </c:pt>
                <c:pt idx="3913">
                  <c:v>30.436</c:v>
                </c:pt>
                <c:pt idx="3914">
                  <c:v>30.408000000000001</c:v>
                </c:pt>
                <c:pt idx="3915">
                  <c:v>30.38</c:v>
                </c:pt>
                <c:pt idx="3916">
                  <c:v>30.352</c:v>
                </c:pt>
                <c:pt idx="3917">
                  <c:v>30.324000000000002</c:v>
                </c:pt>
                <c:pt idx="3918">
                  <c:v>30.295999999999999</c:v>
                </c:pt>
                <c:pt idx="3919">
                  <c:v>30.268000000000001</c:v>
                </c:pt>
                <c:pt idx="3920">
                  <c:v>30.24</c:v>
                </c:pt>
                <c:pt idx="3921">
                  <c:v>30.212</c:v>
                </c:pt>
                <c:pt idx="3922">
                  <c:v>30.184000000000001</c:v>
                </c:pt>
                <c:pt idx="3923">
                  <c:v>30.155999999999999</c:v>
                </c:pt>
                <c:pt idx="3924">
                  <c:v>30.128</c:v>
                </c:pt>
                <c:pt idx="3925">
                  <c:v>30.1</c:v>
                </c:pt>
                <c:pt idx="3926">
                  <c:v>30.071999999999999</c:v>
                </c:pt>
                <c:pt idx="3927">
                  <c:v>30.044</c:v>
                </c:pt>
                <c:pt idx="3928">
                  <c:v>30.015999999999998</c:v>
                </c:pt>
                <c:pt idx="3929">
                  <c:v>29.988</c:v>
                </c:pt>
                <c:pt idx="3930">
                  <c:v>29.96</c:v>
                </c:pt>
                <c:pt idx="3931">
                  <c:v>29.931999999999999</c:v>
                </c:pt>
                <c:pt idx="3932">
                  <c:v>29.904</c:v>
                </c:pt>
                <c:pt idx="3933">
                  <c:v>29.876000000000001</c:v>
                </c:pt>
                <c:pt idx="3934">
                  <c:v>29.847999999999999</c:v>
                </c:pt>
                <c:pt idx="3935">
                  <c:v>29.82</c:v>
                </c:pt>
                <c:pt idx="3936">
                  <c:v>29.792000000000002</c:v>
                </c:pt>
                <c:pt idx="3937">
                  <c:v>29.763999999999999</c:v>
                </c:pt>
                <c:pt idx="3938">
                  <c:v>29.736000000000001</c:v>
                </c:pt>
                <c:pt idx="3939">
                  <c:v>29.707999999999998</c:v>
                </c:pt>
                <c:pt idx="3940">
                  <c:v>29.68</c:v>
                </c:pt>
                <c:pt idx="3941">
                  <c:v>29.652000000000001</c:v>
                </c:pt>
                <c:pt idx="3942">
                  <c:v>29.623999999999999</c:v>
                </c:pt>
                <c:pt idx="3943">
                  <c:v>29.596</c:v>
                </c:pt>
                <c:pt idx="3944">
                  <c:v>29.568000000000001</c:v>
                </c:pt>
                <c:pt idx="3945">
                  <c:v>29.54</c:v>
                </c:pt>
                <c:pt idx="3946">
                  <c:v>29.512</c:v>
                </c:pt>
                <c:pt idx="3947">
                  <c:v>29.484000000000002</c:v>
                </c:pt>
                <c:pt idx="3948">
                  <c:v>29.456</c:v>
                </c:pt>
                <c:pt idx="3949">
                  <c:v>29.428000000000001</c:v>
                </c:pt>
                <c:pt idx="3950">
                  <c:v>29.4</c:v>
                </c:pt>
                <c:pt idx="3951">
                  <c:v>29.372</c:v>
                </c:pt>
                <c:pt idx="3952">
                  <c:v>29.344000000000001</c:v>
                </c:pt>
                <c:pt idx="3953">
                  <c:v>29.315999999999999</c:v>
                </c:pt>
                <c:pt idx="3954">
                  <c:v>29.288</c:v>
                </c:pt>
                <c:pt idx="3955">
                  <c:v>29.26</c:v>
                </c:pt>
                <c:pt idx="3956">
                  <c:v>29.231999999999999</c:v>
                </c:pt>
                <c:pt idx="3957">
                  <c:v>29.204000000000001</c:v>
                </c:pt>
                <c:pt idx="3958">
                  <c:v>29.175999999999998</c:v>
                </c:pt>
                <c:pt idx="3959">
                  <c:v>29.148</c:v>
                </c:pt>
                <c:pt idx="3960">
                  <c:v>29.12</c:v>
                </c:pt>
                <c:pt idx="3961">
                  <c:v>29.091999999999999</c:v>
                </c:pt>
                <c:pt idx="3962">
                  <c:v>29.064</c:v>
                </c:pt>
                <c:pt idx="3963">
                  <c:v>29.036000000000001</c:v>
                </c:pt>
                <c:pt idx="3964">
                  <c:v>29.007999999999999</c:v>
                </c:pt>
                <c:pt idx="3965">
                  <c:v>28.98</c:v>
                </c:pt>
                <c:pt idx="3966">
                  <c:v>28.952000000000002</c:v>
                </c:pt>
                <c:pt idx="3967">
                  <c:v>28.923999999999999</c:v>
                </c:pt>
                <c:pt idx="3968">
                  <c:v>28.896000000000001</c:v>
                </c:pt>
                <c:pt idx="3969">
                  <c:v>28.867999999999999</c:v>
                </c:pt>
                <c:pt idx="3970">
                  <c:v>28.84</c:v>
                </c:pt>
                <c:pt idx="3971">
                  <c:v>28.812000000000001</c:v>
                </c:pt>
                <c:pt idx="3972">
                  <c:v>28.783999999999999</c:v>
                </c:pt>
                <c:pt idx="3973">
                  <c:v>28.756</c:v>
                </c:pt>
                <c:pt idx="3974">
                  <c:v>28.728000000000002</c:v>
                </c:pt>
                <c:pt idx="3975">
                  <c:v>28.7</c:v>
                </c:pt>
                <c:pt idx="3976">
                  <c:v>28.672000000000001</c:v>
                </c:pt>
                <c:pt idx="3977">
                  <c:v>28.643999999999998</c:v>
                </c:pt>
                <c:pt idx="3978">
                  <c:v>28.616</c:v>
                </c:pt>
                <c:pt idx="3979">
                  <c:v>28.588000000000001</c:v>
                </c:pt>
                <c:pt idx="3980">
                  <c:v>28.56</c:v>
                </c:pt>
                <c:pt idx="3981">
                  <c:v>28.532</c:v>
                </c:pt>
                <c:pt idx="3982">
                  <c:v>28.504000000000001</c:v>
                </c:pt>
                <c:pt idx="3983">
                  <c:v>28.475999999999999</c:v>
                </c:pt>
                <c:pt idx="3984">
                  <c:v>28.448</c:v>
                </c:pt>
                <c:pt idx="3985">
                  <c:v>28.42</c:v>
                </c:pt>
                <c:pt idx="3986">
                  <c:v>28.391999999999999</c:v>
                </c:pt>
                <c:pt idx="3987">
                  <c:v>28.364000000000001</c:v>
                </c:pt>
                <c:pt idx="3988">
                  <c:v>28.335999999999999</c:v>
                </c:pt>
                <c:pt idx="3989">
                  <c:v>28.308</c:v>
                </c:pt>
                <c:pt idx="3990">
                  <c:v>28.28</c:v>
                </c:pt>
                <c:pt idx="3991">
                  <c:v>28.251999999999999</c:v>
                </c:pt>
                <c:pt idx="3992">
                  <c:v>28.224</c:v>
                </c:pt>
                <c:pt idx="3993">
                  <c:v>28.196000000000002</c:v>
                </c:pt>
                <c:pt idx="3994">
                  <c:v>28.167999999999999</c:v>
                </c:pt>
                <c:pt idx="3995">
                  <c:v>28.14</c:v>
                </c:pt>
                <c:pt idx="3996">
                  <c:v>28.111999999999998</c:v>
                </c:pt>
                <c:pt idx="3997">
                  <c:v>28.084</c:v>
                </c:pt>
                <c:pt idx="3998">
                  <c:v>28.056000000000001</c:v>
                </c:pt>
                <c:pt idx="3999">
                  <c:v>28.027999999999999</c:v>
                </c:pt>
                <c:pt idx="4000">
                  <c:v>28</c:v>
                </c:pt>
                <c:pt idx="4001">
                  <c:v>27.972000000000001</c:v>
                </c:pt>
                <c:pt idx="4002">
                  <c:v>27.943999999999999</c:v>
                </c:pt>
                <c:pt idx="4003">
                  <c:v>27.916</c:v>
                </c:pt>
                <c:pt idx="4004">
                  <c:v>27.888000000000002</c:v>
                </c:pt>
                <c:pt idx="4005">
                  <c:v>27.86</c:v>
                </c:pt>
                <c:pt idx="4006">
                  <c:v>27.832000000000001</c:v>
                </c:pt>
                <c:pt idx="4007">
                  <c:v>27.803999999999998</c:v>
                </c:pt>
                <c:pt idx="4008">
                  <c:v>27.776</c:v>
                </c:pt>
                <c:pt idx="4009">
                  <c:v>27.748000000000001</c:v>
                </c:pt>
                <c:pt idx="4010">
                  <c:v>27.72</c:v>
                </c:pt>
                <c:pt idx="4011">
                  <c:v>27.692</c:v>
                </c:pt>
                <c:pt idx="4012">
                  <c:v>27.664000000000001</c:v>
                </c:pt>
                <c:pt idx="4013">
                  <c:v>27.635999999999999</c:v>
                </c:pt>
                <c:pt idx="4014">
                  <c:v>27.608000000000001</c:v>
                </c:pt>
                <c:pt idx="4015">
                  <c:v>27.58</c:v>
                </c:pt>
                <c:pt idx="4016">
                  <c:v>27.552</c:v>
                </c:pt>
                <c:pt idx="4017">
                  <c:v>27.524000000000001</c:v>
                </c:pt>
                <c:pt idx="4018">
                  <c:v>27.495999999999999</c:v>
                </c:pt>
                <c:pt idx="4019">
                  <c:v>27.468</c:v>
                </c:pt>
                <c:pt idx="4020">
                  <c:v>27.44</c:v>
                </c:pt>
                <c:pt idx="4021">
                  <c:v>27.411999999999999</c:v>
                </c:pt>
                <c:pt idx="4022">
                  <c:v>27.384</c:v>
                </c:pt>
                <c:pt idx="4023">
                  <c:v>27.356000000000002</c:v>
                </c:pt>
                <c:pt idx="4024">
                  <c:v>27.327999999999999</c:v>
                </c:pt>
                <c:pt idx="4025">
                  <c:v>27.3</c:v>
                </c:pt>
                <c:pt idx="4026">
                  <c:v>27.271999999999998</c:v>
                </c:pt>
                <c:pt idx="4027">
                  <c:v>27.244</c:v>
                </c:pt>
                <c:pt idx="4028">
                  <c:v>27.216000000000001</c:v>
                </c:pt>
                <c:pt idx="4029">
                  <c:v>27.187999999999999</c:v>
                </c:pt>
                <c:pt idx="4030">
                  <c:v>27.16</c:v>
                </c:pt>
                <c:pt idx="4031">
                  <c:v>27.132000000000001</c:v>
                </c:pt>
                <c:pt idx="4032">
                  <c:v>27.103999999999999</c:v>
                </c:pt>
                <c:pt idx="4033">
                  <c:v>27.076000000000001</c:v>
                </c:pt>
                <c:pt idx="4034">
                  <c:v>27.047999999999998</c:v>
                </c:pt>
                <c:pt idx="4035">
                  <c:v>27.02</c:v>
                </c:pt>
                <c:pt idx="4036">
                  <c:v>26.992000000000001</c:v>
                </c:pt>
                <c:pt idx="4037">
                  <c:v>26.963999999999999</c:v>
                </c:pt>
                <c:pt idx="4038">
                  <c:v>26.936</c:v>
                </c:pt>
                <c:pt idx="4039">
                  <c:v>26.908000000000001</c:v>
                </c:pt>
                <c:pt idx="4040">
                  <c:v>26.88</c:v>
                </c:pt>
                <c:pt idx="4041">
                  <c:v>26.852</c:v>
                </c:pt>
                <c:pt idx="4042">
                  <c:v>26.824000000000002</c:v>
                </c:pt>
                <c:pt idx="4043">
                  <c:v>26.795999999999999</c:v>
                </c:pt>
                <c:pt idx="4044">
                  <c:v>26.768000000000001</c:v>
                </c:pt>
                <c:pt idx="4045">
                  <c:v>26.74</c:v>
                </c:pt>
                <c:pt idx="4046">
                  <c:v>26.712</c:v>
                </c:pt>
                <c:pt idx="4047">
                  <c:v>26.684000000000001</c:v>
                </c:pt>
                <c:pt idx="4048">
                  <c:v>26.655999999999999</c:v>
                </c:pt>
                <c:pt idx="4049">
                  <c:v>26.628</c:v>
                </c:pt>
                <c:pt idx="4050">
                  <c:v>26.6</c:v>
                </c:pt>
                <c:pt idx="4051">
                  <c:v>26.571999999999999</c:v>
                </c:pt>
                <c:pt idx="4052">
                  <c:v>26.544</c:v>
                </c:pt>
                <c:pt idx="4053">
                  <c:v>26.515999999999998</c:v>
                </c:pt>
                <c:pt idx="4054">
                  <c:v>26.488</c:v>
                </c:pt>
                <c:pt idx="4055">
                  <c:v>26.46</c:v>
                </c:pt>
                <c:pt idx="4056">
                  <c:v>26.431999999999999</c:v>
                </c:pt>
                <c:pt idx="4057">
                  <c:v>26.404</c:v>
                </c:pt>
                <c:pt idx="4058">
                  <c:v>26.376000000000001</c:v>
                </c:pt>
                <c:pt idx="4059">
                  <c:v>26.347999999999999</c:v>
                </c:pt>
                <c:pt idx="4060">
                  <c:v>26.32</c:v>
                </c:pt>
                <c:pt idx="4061">
                  <c:v>26.292000000000002</c:v>
                </c:pt>
                <c:pt idx="4062">
                  <c:v>26.263999999999999</c:v>
                </c:pt>
                <c:pt idx="4063">
                  <c:v>26.236000000000001</c:v>
                </c:pt>
                <c:pt idx="4064">
                  <c:v>26.207999999999998</c:v>
                </c:pt>
                <c:pt idx="4065">
                  <c:v>26.18</c:v>
                </c:pt>
                <c:pt idx="4066">
                  <c:v>26.152000000000001</c:v>
                </c:pt>
                <c:pt idx="4067">
                  <c:v>26.123999999999999</c:v>
                </c:pt>
                <c:pt idx="4068">
                  <c:v>26.096</c:v>
                </c:pt>
                <c:pt idx="4069">
                  <c:v>26.068000000000001</c:v>
                </c:pt>
                <c:pt idx="4070">
                  <c:v>26.04</c:v>
                </c:pt>
                <c:pt idx="4071">
                  <c:v>26.012</c:v>
                </c:pt>
                <c:pt idx="4072">
                  <c:v>25.984000000000002</c:v>
                </c:pt>
                <c:pt idx="4073">
                  <c:v>25.956</c:v>
                </c:pt>
                <c:pt idx="4074">
                  <c:v>25.928000000000001</c:v>
                </c:pt>
                <c:pt idx="4075">
                  <c:v>25.9</c:v>
                </c:pt>
                <c:pt idx="4076">
                  <c:v>25.872</c:v>
                </c:pt>
                <c:pt idx="4077">
                  <c:v>25.844000000000001</c:v>
                </c:pt>
                <c:pt idx="4078">
                  <c:v>25.815999999999999</c:v>
                </c:pt>
                <c:pt idx="4079">
                  <c:v>25.788</c:v>
                </c:pt>
                <c:pt idx="4080">
                  <c:v>25.76</c:v>
                </c:pt>
                <c:pt idx="4081">
                  <c:v>25.731999999999999</c:v>
                </c:pt>
                <c:pt idx="4082">
                  <c:v>25.704000000000001</c:v>
                </c:pt>
                <c:pt idx="4083">
                  <c:v>25.675999999999998</c:v>
                </c:pt>
                <c:pt idx="4084">
                  <c:v>25.648</c:v>
                </c:pt>
                <c:pt idx="4085">
                  <c:v>25.62</c:v>
                </c:pt>
                <c:pt idx="4086">
                  <c:v>25.591999999999999</c:v>
                </c:pt>
                <c:pt idx="4087">
                  <c:v>25.564</c:v>
                </c:pt>
                <c:pt idx="4088">
                  <c:v>25.536000000000001</c:v>
                </c:pt>
                <c:pt idx="4089">
                  <c:v>25.507999999999999</c:v>
                </c:pt>
                <c:pt idx="4090">
                  <c:v>25.48</c:v>
                </c:pt>
                <c:pt idx="4091">
                  <c:v>25.452000000000002</c:v>
                </c:pt>
                <c:pt idx="4092">
                  <c:v>25.423999999999999</c:v>
                </c:pt>
                <c:pt idx="4093">
                  <c:v>25.396000000000001</c:v>
                </c:pt>
                <c:pt idx="4094">
                  <c:v>25.367999999999999</c:v>
                </c:pt>
                <c:pt idx="4095">
                  <c:v>25.34</c:v>
                </c:pt>
                <c:pt idx="4096">
                  <c:v>25.312000000000001</c:v>
                </c:pt>
                <c:pt idx="4097">
                  <c:v>25.283999999999999</c:v>
                </c:pt>
                <c:pt idx="4098">
                  <c:v>25.256</c:v>
                </c:pt>
                <c:pt idx="4099">
                  <c:v>25.228000000000002</c:v>
                </c:pt>
                <c:pt idx="4100">
                  <c:v>25.2</c:v>
                </c:pt>
                <c:pt idx="4101">
                  <c:v>25.172000000000001</c:v>
                </c:pt>
                <c:pt idx="4102">
                  <c:v>25.143999999999998</c:v>
                </c:pt>
                <c:pt idx="4103">
                  <c:v>25.116</c:v>
                </c:pt>
                <c:pt idx="4104">
                  <c:v>25.088000000000001</c:v>
                </c:pt>
                <c:pt idx="4105">
                  <c:v>25.06</c:v>
                </c:pt>
                <c:pt idx="4106">
                  <c:v>25.032</c:v>
                </c:pt>
                <c:pt idx="4107">
                  <c:v>25.004000000000001</c:v>
                </c:pt>
                <c:pt idx="4108">
                  <c:v>24.975999999999999</c:v>
                </c:pt>
                <c:pt idx="4109">
                  <c:v>24.948</c:v>
                </c:pt>
                <c:pt idx="4110">
                  <c:v>24.92</c:v>
                </c:pt>
                <c:pt idx="4111">
                  <c:v>24.891999999999999</c:v>
                </c:pt>
                <c:pt idx="4112">
                  <c:v>24.864000000000001</c:v>
                </c:pt>
                <c:pt idx="4113">
                  <c:v>24.835999999999999</c:v>
                </c:pt>
                <c:pt idx="4114">
                  <c:v>24.808</c:v>
                </c:pt>
                <c:pt idx="4115">
                  <c:v>24.78</c:v>
                </c:pt>
                <c:pt idx="4116">
                  <c:v>24.751999999999999</c:v>
                </c:pt>
                <c:pt idx="4117">
                  <c:v>24.724</c:v>
                </c:pt>
                <c:pt idx="4118">
                  <c:v>24.696000000000002</c:v>
                </c:pt>
                <c:pt idx="4119">
                  <c:v>24.667999999999999</c:v>
                </c:pt>
                <c:pt idx="4120">
                  <c:v>24.64</c:v>
                </c:pt>
                <c:pt idx="4121">
                  <c:v>24.611999999999998</c:v>
                </c:pt>
                <c:pt idx="4122">
                  <c:v>24.584</c:v>
                </c:pt>
                <c:pt idx="4123">
                  <c:v>24.556000000000001</c:v>
                </c:pt>
                <c:pt idx="4124">
                  <c:v>24.527999999999999</c:v>
                </c:pt>
                <c:pt idx="4125">
                  <c:v>24.5</c:v>
                </c:pt>
                <c:pt idx="4126">
                  <c:v>24.472000000000001</c:v>
                </c:pt>
                <c:pt idx="4127">
                  <c:v>24.443999999999999</c:v>
                </c:pt>
                <c:pt idx="4128">
                  <c:v>24.416</c:v>
                </c:pt>
                <c:pt idx="4129">
                  <c:v>24.388000000000002</c:v>
                </c:pt>
                <c:pt idx="4130">
                  <c:v>24.36</c:v>
                </c:pt>
                <c:pt idx="4131">
                  <c:v>24.332000000000001</c:v>
                </c:pt>
                <c:pt idx="4132">
                  <c:v>24.303999999999998</c:v>
                </c:pt>
                <c:pt idx="4133">
                  <c:v>24.276</c:v>
                </c:pt>
                <c:pt idx="4134">
                  <c:v>24.248000000000001</c:v>
                </c:pt>
                <c:pt idx="4135">
                  <c:v>24.22</c:v>
                </c:pt>
                <c:pt idx="4136">
                  <c:v>24.192</c:v>
                </c:pt>
                <c:pt idx="4137">
                  <c:v>24.164000000000001</c:v>
                </c:pt>
                <c:pt idx="4138">
                  <c:v>24.135999999999999</c:v>
                </c:pt>
                <c:pt idx="4139">
                  <c:v>24.108000000000001</c:v>
                </c:pt>
                <c:pt idx="4140">
                  <c:v>24.08</c:v>
                </c:pt>
                <c:pt idx="4141">
                  <c:v>24.052</c:v>
                </c:pt>
                <c:pt idx="4142">
                  <c:v>24.024000000000001</c:v>
                </c:pt>
                <c:pt idx="4143">
                  <c:v>23.995999999999999</c:v>
                </c:pt>
                <c:pt idx="4144">
                  <c:v>23.968</c:v>
                </c:pt>
                <c:pt idx="4145">
                  <c:v>23.94</c:v>
                </c:pt>
                <c:pt idx="4146">
                  <c:v>23.911999999999999</c:v>
                </c:pt>
                <c:pt idx="4147">
                  <c:v>23.884</c:v>
                </c:pt>
                <c:pt idx="4148">
                  <c:v>23.856000000000002</c:v>
                </c:pt>
                <c:pt idx="4149">
                  <c:v>23.827999999999999</c:v>
                </c:pt>
                <c:pt idx="4150">
                  <c:v>23.8</c:v>
                </c:pt>
                <c:pt idx="4151">
                  <c:v>23.771999999999998</c:v>
                </c:pt>
                <c:pt idx="4152">
                  <c:v>23.744</c:v>
                </c:pt>
                <c:pt idx="4153">
                  <c:v>23.716000000000001</c:v>
                </c:pt>
                <c:pt idx="4154">
                  <c:v>23.687999999999999</c:v>
                </c:pt>
                <c:pt idx="4155">
                  <c:v>23.66</c:v>
                </c:pt>
                <c:pt idx="4156">
                  <c:v>23.632000000000001</c:v>
                </c:pt>
                <c:pt idx="4157">
                  <c:v>23.603999999999999</c:v>
                </c:pt>
                <c:pt idx="4158">
                  <c:v>23.576000000000001</c:v>
                </c:pt>
                <c:pt idx="4159">
                  <c:v>23.547999999999998</c:v>
                </c:pt>
                <c:pt idx="4160">
                  <c:v>23.52</c:v>
                </c:pt>
                <c:pt idx="4161">
                  <c:v>23.492000000000001</c:v>
                </c:pt>
                <c:pt idx="4162">
                  <c:v>23.463999999999999</c:v>
                </c:pt>
                <c:pt idx="4163">
                  <c:v>23.436</c:v>
                </c:pt>
                <c:pt idx="4164">
                  <c:v>23.408000000000001</c:v>
                </c:pt>
                <c:pt idx="4165">
                  <c:v>23.38</c:v>
                </c:pt>
                <c:pt idx="4166">
                  <c:v>23.352</c:v>
                </c:pt>
                <c:pt idx="4167">
                  <c:v>23.324000000000002</c:v>
                </c:pt>
                <c:pt idx="4168">
                  <c:v>23.295999999999999</c:v>
                </c:pt>
                <c:pt idx="4169">
                  <c:v>23.268000000000001</c:v>
                </c:pt>
                <c:pt idx="4170">
                  <c:v>23.24</c:v>
                </c:pt>
                <c:pt idx="4171">
                  <c:v>23.212</c:v>
                </c:pt>
                <c:pt idx="4172">
                  <c:v>23.184000000000001</c:v>
                </c:pt>
                <c:pt idx="4173">
                  <c:v>23.155999999999999</c:v>
                </c:pt>
                <c:pt idx="4174">
                  <c:v>23.128</c:v>
                </c:pt>
                <c:pt idx="4175">
                  <c:v>23.1</c:v>
                </c:pt>
                <c:pt idx="4176">
                  <c:v>23.071999999999999</c:v>
                </c:pt>
                <c:pt idx="4177">
                  <c:v>23.044</c:v>
                </c:pt>
                <c:pt idx="4178">
                  <c:v>23.015999999999998</c:v>
                </c:pt>
                <c:pt idx="4179">
                  <c:v>22.988</c:v>
                </c:pt>
                <c:pt idx="4180">
                  <c:v>22.96</c:v>
                </c:pt>
                <c:pt idx="4181">
                  <c:v>22.931999999999999</c:v>
                </c:pt>
                <c:pt idx="4182">
                  <c:v>22.904</c:v>
                </c:pt>
                <c:pt idx="4183">
                  <c:v>22.876000000000001</c:v>
                </c:pt>
                <c:pt idx="4184">
                  <c:v>22.847999999999999</c:v>
                </c:pt>
                <c:pt idx="4185">
                  <c:v>22.82</c:v>
                </c:pt>
                <c:pt idx="4186">
                  <c:v>22.792000000000002</c:v>
                </c:pt>
                <c:pt idx="4187">
                  <c:v>22.763999999999999</c:v>
                </c:pt>
                <c:pt idx="4188">
                  <c:v>22.736000000000001</c:v>
                </c:pt>
                <c:pt idx="4189">
                  <c:v>22.707999999999998</c:v>
                </c:pt>
                <c:pt idx="4190">
                  <c:v>22.68</c:v>
                </c:pt>
                <c:pt idx="4191">
                  <c:v>22.652000000000001</c:v>
                </c:pt>
                <c:pt idx="4192">
                  <c:v>22.623999999999999</c:v>
                </c:pt>
                <c:pt idx="4193">
                  <c:v>22.596</c:v>
                </c:pt>
                <c:pt idx="4194">
                  <c:v>22.568000000000001</c:v>
                </c:pt>
                <c:pt idx="4195">
                  <c:v>22.54</c:v>
                </c:pt>
                <c:pt idx="4196">
                  <c:v>22.512</c:v>
                </c:pt>
                <c:pt idx="4197">
                  <c:v>22.484000000000002</c:v>
                </c:pt>
                <c:pt idx="4198">
                  <c:v>22.456</c:v>
                </c:pt>
                <c:pt idx="4199">
                  <c:v>22.428000000000001</c:v>
                </c:pt>
                <c:pt idx="4200">
                  <c:v>22.4</c:v>
                </c:pt>
                <c:pt idx="4201">
                  <c:v>22.372</c:v>
                </c:pt>
                <c:pt idx="4202">
                  <c:v>22.344000000000001</c:v>
                </c:pt>
                <c:pt idx="4203">
                  <c:v>22.315999999999999</c:v>
                </c:pt>
                <c:pt idx="4204">
                  <c:v>22.288</c:v>
                </c:pt>
                <c:pt idx="4205">
                  <c:v>22.26</c:v>
                </c:pt>
                <c:pt idx="4206">
                  <c:v>22.231999999999999</c:v>
                </c:pt>
                <c:pt idx="4207">
                  <c:v>22.204000000000001</c:v>
                </c:pt>
                <c:pt idx="4208">
                  <c:v>22.175999999999998</c:v>
                </c:pt>
                <c:pt idx="4209">
                  <c:v>22.148</c:v>
                </c:pt>
                <c:pt idx="4210">
                  <c:v>22.12</c:v>
                </c:pt>
                <c:pt idx="4211">
                  <c:v>22.091999999999999</c:v>
                </c:pt>
                <c:pt idx="4212">
                  <c:v>22.064</c:v>
                </c:pt>
                <c:pt idx="4213">
                  <c:v>22.036000000000001</c:v>
                </c:pt>
                <c:pt idx="4214">
                  <c:v>22.007999999999999</c:v>
                </c:pt>
                <c:pt idx="4215">
                  <c:v>21.98</c:v>
                </c:pt>
                <c:pt idx="4216">
                  <c:v>21.952000000000002</c:v>
                </c:pt>
                <c:pt idx="4217">
                  <c:v>21.923999999999999</c:v>
                </c:pt>
                <c:pt idx="4218">
                  <c:v>21.896000000000001</c:v>
                </c:pt>
                <c:pt idx="4219">
                  <c:v>21.867999999999999</c:v>
                </c:pt>
                <c:pt idx="4220">
                  <c:v>21.84</c:v>
                </c:pt>
                <c:pt idx="4221">
                  <c:v>21.812000000000001</c:v>
                </c:pt>
                <c:pt idx="4222">
                  <c:v>21.783999999999999</c:v>
                </c:pt>
                <c:pt idx="4223">
                  <c:v>21.756</c:v>
                </c:pt>
                <c:pt idx="4224">
                  <c:v>21.728000000000002</c:v>
                </c:pt>
                <c:pt idx="4225">
                  <c:v>21.7</c:v>
                </c:pt>
                <c:pt idx="4226">
                  <c:v>21.672000000000001</c:v>
                </c:pt>
                <c:pt idx="4227">
                  <c:v>21.643999999999998</c:v>
                </c:pt>
                <c:pt idx="4228">
                  <c:v>21.616</c:v>
                </c:pt>
                <c:pt idx="4229">
                  <c:v>21.588000000000001</c:v>
                </c:pt>
                <c:pt idx="4230">
                  <c:v>21.56</c:v>
                </c:pt>
                <c:pt idx="4231">
                  <c:v>21.532</c:v>
                </c:pt>
                <c:pt idx="4232">
                  <c:v>21.504000000000001</c:v>
                </c:pt>
                <c:pt idx="4233">
                  <c:v>21.475999999999999</c:v>
                </c:pt>
                <c:pt idx="4234">
                  <c:v>21.448</c:v>
                </c:pt>
                <c:pt idx="4235">
                  <c:v>21.42</c:v>
                </c:pt>
                <c:pt idx="4236">
                  <c:v>21.391999999999999</c:v>
                </c:pt>
                <c:pt idx="4237">
                  <c:v>21.364000000000001</c:v>
                </c:pt>
                <c:pt idx="4238">
                  <c:v>21.335999999999999</c:v>
                </c:pt>
                <c:pt idx="4239">
                  <c:v>21.308</c:v>
                </c:pt>
                <c:pt idx="4240">
                  <c:v>21.28</c:v>
                </c:pt>
                <c:pt idx="4241">
                  <c:v>21.251999999999999</c:v>
                </c:pt>
                <c:pt idx="4242">
                  <c:v>21.224</c:v>
                </c:pt>
                <c:pt idx="4243">
                  <c:v>21.196000000000002</c:v>
                </c:pt>
                <c:pt idx="4244">
                  <c:v>21.167999999999999</c:v>
                </c:pt>
                <c:pt idx="4245">
                  <c:v>21.14</c:v>
                </c:pt>
                <c:pt idx="4246">
                  <c:v>21.111999999999998</c:v>
                </c:pt>
                <c:pt idx="4247">
                  <c:v>21.084</c:v>
                </c:pt>
                <c:pt idx="4248">
                  <c:v>21.056000000000001</c:v>
                </c:pt>
                <c:pt idx="4249">
                  <c:v>21.027999999999999</c:v>
                </c:pt>
                <c:pt idx="4250">
                  <c:v>21</c:v>
                </c:pt>
                <c:pt idx="4251">
                  <c:v>20.972000000000001</c:v>
                </c:pt>
                <c:pt idx="4252">
                  <c:v>20.943999999999999</c:v>
                </c:pt>
                <c:pt idx="4253">
                  <c:v>20.916</c:v>
                </c:pt>
                <c:pt idx="4254">
                  <c:v>20.888000000000002</c:v>
                </c:pt>
                <c:pt idx="4255">
                  <c:v>20.86</c:v>
                </c:pt>
                <c:pt idx="4256">
                  <c:v>20.832000000000001</c:v>
                </c:pt>
                <c:pt idx="4257">
                  <c:v>20.803999999999998</c:v>
                </c:pt>
                <c:pt idx="4258">
                  <c:v>20.776</c:v>
                </c:pt>
                <c:pt idx="4259">
                  <c:v>20.748000000000001</c:v>
                </c:pt>
                <c:pt idx="4260">
                  <c:v>20.72</c:v>
                </c:pt>
                <c:pt idx="4261">
                  <c:v>20.692</c:v>
                </c:pt>
                <c:pt idx="4262">
                  <c:v>20.664000000000001</c:v>
                </c:pt>
                <c:pt idx="4263">
                  <c:v>20.635999999999999</c:v>
                </c:pt>
                <c:pt idx="4264">
                  <c:v>20.608000000000001</c:v>
                </c:pt>
                <c:pt idx="4265">
                  <c:v>20.58</c:v>
                </c:pt>
                <c:pt idx="4266">
                  <c:v>20.552</c:v>
                </c:pt>
                <c:pt idx="4267">
                  <c:v>20.524000000000001</c:v>
                </c:pt>
                <c:pt idx="4268">
                  <c:v>20.495999999999999</c:v>
                </c:pt>
                <c:pt idx="4269">
                  <c:v>20.468</c:v>
                </c:pt>
                <c:pt idx="4270">
                  <c:v>20.440000000000001</c:v>
                </c:pt>
                <c:pt idx="4271">
                  <c:v>20.411999999999999</c:v>
                </c:pt>
                <c:pt idx="4272">
                  <c:v>20.384</c:v>
                </c:pt>
                <c:pt idx="4273">
                  <c:v>20.356000000000002</c:v>
                </c:pt>
                <c:pt idx="4274">
                  <c:v>20.327999999999999</c:v>
                </c:pt>
                <c:pt idx="4275">
                  <c:v>20.3</c:v>
                </c:pt>
                <c:pt idx="4276">
                  <c:v>20.271999999999998</c:v>
                </c:pt>
                <c:pt idx="4277">
                  <c:v>20.244</c:v>
                </c:pt>
                <c:pt idx="4278">
                  <c:v>20.216000000000001</c:v>
                </c:pt>
                <c:pt idx="4279">
                  <c:v>20.187999999999999</c:v>
                </c:pt>
                <c:pt idx="4280">
                  <c:v>20.16</c:v>
                </c:pt>
                <c:pt idx="4281">
                  <c:v>20.132000000000001</c:v>
                </c:pt>
                <c:pt idx="4282">
                  <c:v>20.103999999999999</c:v>
                </c:pt>
                <c:pt idx="4283">
                  <c:v>20.076000000000001</c:v>
                </c:pt>
                <c:pt idx="4284">
                  <c:v>20.047999999999998</c:v>
                </c:pt>
                <c:pt idx="4285">
                  <c:v>20.02</c:v>
                </c:pt>
                <c:pt idx="4286">
                  <c:v>19.992000000000001</c:v>
                </c:pt>
                <c:pt idx="4287">
                  <c:v>19.963999999999999</c:v>
                </c:pt>
                <c:pt idx="4288">
                  <c:v>19.936</c:v>
                </c:pt>
                <c:pt idx="4289">
                  <c:v>19.908000000000001</c:v>
                </c:pt>
                <c:pt idx="4290">
                  <c:v>19.88</c:v>
                </c:pt>
                <c:pt idx="4291">
                  <c:v>19.852</c:v>
                </c:pt>
                <c:pt idx="4292">
                  <c:v>19.824000000000002</c:v>
                </c:pt>
                <c:pt idx="4293">
                  <c:v>19.795999999999999</c:v>
                </c:pt>
                <c:pt idx="4294">
                  <c:v>19.768000000000001</c:v>
                </c:pt>
                <c:pt idx="4295">
                  <c:v>19.739999999999998</c:v>
                </c:pt>
                <c:pt idx="4296">
                  <c:v>19.712</c:v>
                </c:pt>
                <c:pt idx="4297">
                  <c:v>19.684000000000001</c:v>
                </c:pt>
                <c:pt idx="4298">
                  <c:v>19.655999999999999</c:v>
                </c:pt>
                <c:pt idx="4299">
                  <c:v>19.628</c:v>
                </c:pt>
                <c:pt idx="4300">
                  <c:v>19.600000000000001</c:v>
                </c:pt>
                <c:pt idx="4301">
                  <c:v>19.571999999999999</c:v>
                </c:pt>
                <c:pt idx="4302">
                  <c:v>19.544</c:v>
                </c:pt>
                <c:pt idx="4303">
                  <c:v>19.515999999999998</c:v>
                </c:pt>
                <c:pt idx="4304">
                  <c:v>19.488</c:v>
                </c:pt>
                <c:pt idx="4305">
                  <c:v>19.46</c:v>
                </c:pt>
                <c:pt idx="4306">
                  <c:v>19.431999999999999</c:v>
                </c:pt>
                <c:pt idx="4307">
                  <c:v>19.404</c:v>
                </c:pt>
                <c:pt idx="4308">
                  <c:v>19.376000000000001</c:v>
                </c:pt>
                <c:pt idx="4309">
                  <c:v>19.347999999999999</c:v>
                </c:pt>
                <c:pt idx="4310">
                  <c:v>19.32</c:v>
                </c:pt>
                <c:pt idx="4311">
                  <c:v>19.292000000000002</c:v>
                </c:pt>
                <c:pt idx="4312">
                  <c:v>19.263999999999999</c:v>
                </c:pt>
                <c:pt idx="4313">
                  <c:v>19.236000000000001</c:v>
                </c:pt>
                <c:pt idx="4314">
                  <c:v>19.207999999999998</c:v>
                </c:pt>
                <c:pt idx="4315">
                  <c:v>19.18</c:v>
                </c:pt>
                <c:pt idx="4316">
                  <c:v>19.152000000000001</c:v>
                </c:pt>
                <c:pt idx="4317">
                  <c:v>19.123999999999999</c:v>
                </c:pt>
                <c:pt idx="4318">
                  <c:v>19.096</c:v>
                </c:pt>
                <c:pt idx="4319">
                  <c:v>19.068000000000001</c:v>
                </c:pt>
                <c:pt idx="4320">
                  <c:v>19.04</c:v>
                </c:pt>
                <c:pt idx="4321">
                  <c:v>19.012</c:v>
                </c:pt>
                <c:pt idx="4322">
                  <c:v>18.984000000000002</c:v>
                </c:pt>
                <c:pt idx="4323">
                  <c:v>18.956</c:v>
                </c:pt>
                <c:pt idx="4324">
                  <c:v>18.928000000000001</c:v>
                </c:pt>
                <c:pt idx="4325">
                  <c:v>18.899999999999999</c:v>
                </c:pt>
                <c:pt idx="4326">
                  <c:v>18.872</c:v>
                </c:pt>
                <c:pt idx="4327">
                  <c:v>18.844000000000001</c:v>
                </c:pt>
                <c:pt idx="4328">
                  <c:v>18.815999999999999</c:v>
                </c:pt>
                <c:pt idx="4329">
                  <c:v>18.788</c:v>
                </c:pt>
                <c:pt idx="4330">
                  <c:v>18.760000000000002</c:v>
                </c:pt>
                <c:pt idx="4331">
                  <c:v>18.731999999999999</c:v>
                </c:pt>
                <c:pt idx="4332">
                  <c:v>18.704000000000001</c:v>
                </c:pt>
                <c:pt idx="4333">
                  <c:v>18.675999999999998</c:v>
                </c:pt>
                <c:pt idx="4334">
                  <c:v>18.648</c:v>
                </c:pt>
                <c:pt idx="4335">
                  <c:v>18.62</c:v>
                </c:pt>
                <c:pt idx="4336">
                  <c:v>18.591999999999999</c:v>
                </c:pt>
                <c:pt idx="4337">
                  <c:v>18.564</c:v>
                </c:pt>
                <c:pt idx="4338">
                  <c:v>18.536000000000001</c:v>
                </c:pt>
                <c:pt idx="4339">
                  <c:v>18.507999999999999</c:v>
                </c:pt>
                <c:pt idx="4340">
                  <c:v>18.48</c:v>
                </c:pt>
                <c:pt idx="4341">
                  <c:v>18.452000000000002</c:v>
                </c:pt>
                <c:pt idx="4342">
                  <c:v>18.423999999999999</c:v>
                </c:pt>
                <c:pt idx="4343">
                  <c:v>18.396000000000001</c:v>
                </c:pt>
                <c:pt idx="4344">
                  <c:v>18.367999999999999</c:v>
                </c:pt>
                <c:pt idx="4345">
                  <c:v>18.34</c:v>
                </c:pt>
                <c:pt idx="4346">
                  <c:v>18.312000000000001</c:v>
                </c:pt>
                <c:pt idx="4347">
                  <c:v>18.283999999999999</c:v>
                </c:pt>
                <c:pt idx="4348">
                  <c:v>18.256</c:v>
                </c:pt>
                <c:pt idx="4349">
                  <c:v>18.228000000000002</c:v>
                </c:pt>
                <c:pt idx="4350">
                  <c:v>18.2</c:v>
                </c:pt>
                <c:pt idx="4351">
                  <c:v>18.172000000000001</c:v>
                </c:pt>
                <c:pt idx="4352">
                  <c:v>18.143999999999998</c:v>
                </c:pt>
                <c:pt idx="4353">
                  <c:v>18.116</c:v>
                </c:pt>
                <c:pt idx="4354">
                  <c:v>18.088000000000001</c:v>
                </c:pt>
                <c:pt idx="4355">
                  <c:v>18.059999999999999</c:v>
                </c:pt>
                <c:pt idx="4356">
                  <c:v>18.032</c:v>
                </c:pt>
                <c:pt idx="4357">
                  <c:v>18.004000000000001</c:v>
                </c:pt>
                <c:pt idx="4358">
                  <c:v>17.975999999999999</c:v>
                </c:pt>
                <c:pt idx="4359">
                  <c:v>17.948</c:v>
                </c:pt>
                <c:pt idx="4360">
                  <c:v>17.920000000000002</c:v>
                </c:pt>
                <c:pt idx="4361">
                  <c:v>17.891999999999999</c:v>
                </c:pt>
                <c:pt idx="4362">
                  <c:v>17.864000000000001</c:v>
                </c:pt>
                <c:pt idx="4363">
                  <c:v>17.835999999999999</c:v>
                </c:pt>
                <c:pt idx="4364">
                  <c:v>17.808</c:v>
                </c:pt>
                <c:pt idx="4365">
                  <c:v>17.78</c:v>
                </c:pt>
                <c:pt idx="4366">
                  <c:v>17.751999999999999</c:v>
                </c:pt>
                <c:pt idx="4367">
                  <c:v>17.724</c:v>
                </c:pt>
                <c:pt idx="4368">
                  <c:v>17.696000000000002</c:v>
                </c:pt>
                <c:pt idx="4369">
                  <c:v>17.667999999999999</c:v>
                </c:pt>
                <c:pt idx="4370">
                  <c:v>17.64</c:v>
                </c:pt>
                <c:pt idx="4371">
                  <c:v>17.611999999999998</c:v>
                </c:pt>
                <c:pt idx="4372">
                  <c:v>17.584</c:v>
                </c:pt>
                <c:pt idx="4373">
                  <c:v>17.556000000000001</c:v>
                </c:pt>
                <c:pt idx="4374">
                  <c:v>17.527999999999999</c:v>
                </c:pt>
                <c:pt idx="4375">
                  <c:v>17.5</c:v>
                </c:pt>
                <c:pt idx="4376">
                  <c:v>17.472000000000001</c:v>
                </c:pt>
                <c:pt idx="4377">
                  <c:v>17.443999999999999</c:v>
                </c:pt>
                <c:pt idx="4378">
                  <c:v>17.416</c:v>
                </c:pt>
                <c:pt idx="4379">
                  <c:v>17.388000000000002</c:v>
                </c:pt>
                <c:pt idx="4380">
                  <c:v>17.36</c:v>
                </c:pt>
                <c:pt idx="4381">
                  <c:v>17.332000000000001</c:v>
                </c:pt>
                <c:pt idx="4382">
                  <c:v>17.303999999999998</c:v>
                </c:pt>
                <c:pt idx="4383">
                  <c:v>17.276</c:v>
                </c:pt>
                <c:pt idx="4384">
                  <c:v>17.248000000000001</c:v>
                </c:pt>
                <c:pt idx="4385">
                  <c:v>17.22</c:v>
                </c:pt>
                <c:pt idx="4386">
                  <c:v>17.192</c:v>
                </c:pt>
                <c:pt idx="4387">
                  <c:v>17.164000000000001</c:v>
                </c:pt>
                <c:pt idx="4388">
                  <c:v>17.135999999999999</c:v>
                </c:pt>
                <c:pt idx="4389">
                  <c:v>17.108000000000001</c:v>
                </c:pt>
                <c:pt idx="4390">
                  <c:v>17.079999999999998</c:v>
                </c:pt>
                <c:pt idx="4391">
                  <c:v>17.052</c:v>
                </c:pt>
                <c:pt idx="4392">
                  <c:v>17.024000000000001</c:v>
                </c:pt>
                <c:pt idx="4393">
                  <c:v>16.995999999999999</c:v>
                </c:pt>
                <c:pt idx="4394">
                  <c:v>16.968</c:v>
                </c:pt>
                <c:pt idx="4395">
                  <c:v>16.940000000000001</c:v>
                </c:pt>
                <c:pt idx="4396">
                  <c:v>16.911999999999999</c:v>
                </c:pt>
                <c:pt idx="4397">
                  <c:v>16.884</c:v>
                </c:pt>
                <c:pt idx="4398">
                  <c:v>16.856000000000002</c:v>
                </c:pt>
                <c:pt idx="4399">
                  <c:v>16.827999999999999</c:v>
                </c:pt>
                <c:pt idx="4400">
                  <c:v>16.8</c:v>
                </c:pt>
                <c:pt idx="4401">
                  <c:v>16.771999999999998</c:v>
                </c:pt>
                <c:pt idx="4402">
                  <c:v>16.744</c:v>
                </c:pt>
                <c:pt idx="4403">
                  <c:v>16.716000000000001</c:v>
                </c:pt>
                <c:pt idx="4404">
                  <c:v>16.687999999999999</c:v>
                </c:pt>
                <c:pt idx="4405">
                  <c:v>16.66</c:v>
                </c:pt>
                <c:pt idx="4406">
                  <c:v>16.632000000000001</c:v>
                </c:pt>
                <c:pt idx="4407">
                  <c:v>16.603999999999999</c:v>
                </c:pt>
                <c:pt idx="4408">
                  <c:v>16.576000000000001</c:v>
                </c:pt>
                <c:pt idx="4409">
                  <c:v>16.547999999999998</c:v>
                </c:pt>
                <c:pt idx="4410">
                  <c:v>16.52</c:v>
                </c:pt>
                <c:pt idx="4411">
                  <c:v>16.492000000000001</c:v>
                </c:pt>
                <c:pt idx="4412">
                  <c:v>16.463999999999999</c:v>
                </c:pt>
                <c:pt idx="4413">
                  <c:v>16.436</c:v>
                </c:pt>
                <c:pt idx="4414">
                  <c:v>16.408000000000001</c:v>
                </c:pt>
                <c:pt idx="4415">
                  <c:v>16.38</c:v>
                </c:pt>
                <c:pt idx="4416">
                  <c:v>16.352</c:v>
                </c:pt>
                <c:pt idx="4417">
                  <c:v>16.324000000000002</c:v>
                </c:pt>
                <c:pt idx="4418">
                  <c:v>16.295999999999999</c:v>
                </c:pt>
                <c:pt idx="4419">
                  <c:v>16.268000000000001</c:v>
                </c:pt>
                <c:pt idx="4420">
                  <c:v>16.239999999999998</c:v>
                </c:pt>
                <c:pt idx="4421">
                  <c:v>16.212</c:v>
                </c:pt>
                <c:pt idx="4422">
                  <c:v>16.184000000000001</c:v>
                </c:pt>
                <c:pt idx="4423">
                  <c:v>16.155999999999999</c:v>
                </c:pt>
                <c:pt idx="4424">
                  <c:v>16.128</c:v>
                </c:pt>
                <c:pt idx="4425">
                  <c:v>16.100000000000001</c:v>
                </c:pt>
                <c:pt idx="4426">
                  <c:v>16.071999999999999</c:v>
                </c:pt>
                <c:pt idx="4427">
                  <c:v>16.044</c:v>
                </c:pt>
                <c:pt idx="4428">
                  <c:v>16.015999999999998</c:v>
                </c:pt>
                <c:pt idx="4429">
                  <c:v>15.988</c:v>
                </c:pt>
                <c:pt idx="4430">
                  <c:v>15.96</c:v>
                </c:pt>
                <c:pt idx="4431">
                  <c:v>15.932</c:v>
                </c:pt>
                <c:pt idx="4432">
                  <c:v>15.904</c:v>
                </c:pt>
                <c:pt idx="4433">
                  <c:v>15.875999999999999</c:v>
                </c:pt>
                <c:pt idx="4434">
                  <c:v>15.848000000000001</c:v>
                </c:pt>
                <c:pt idx="4435">
                  <c:v>15.82</c:v>
                </c:pt>
                <c:pt idx="4436">
                  <c:v>15.792</c:v>
                </c:pt>
                <c:pt idx="4437">
                  <c:v>15.763999999999999</c:v>
                </c:pt>
                <c:pt idx="4438">
                  <c:v>15.736000000000001</c:v>
                </c:pt>
                <c:pt idx="4439">
                  <c:v>15.708</c:v>
                </c:pt>
                <c:pt idx="4440">
                  <c:v>15.68</c:v>
                </c:pt>
                <c:pt idx="4441">
                  <c:v>15.651999999999999</c:v>
                </c:pt>
                <c:pt idx="4442">
                  <c:v>15.624000000000001</c:v>
                </c:pt>
                <c:pt idx="4443">
                  <c:v>15.596</c:v>
                </c:pt>
                <c:pt idx="4444">
                  <c:v>15.568</c:v>
                </c:pt>
                <c:pt idx="4445">
                  <c:v>15.54</c:v>
                </c:pt>
                <c:pt idx="4446">
                  <c:v>15.512</c:v>
                </c:pt>
                <c:pt idx="4447">
                  <c:v>15.484</c:v>
                </c:pt>
                <c:pt idx="4448">
                  <c:v>15.456</c:v>
                </c:pt>
                <c:pt idx="4449">
                  <c:v>15.428000000000001</c:v>
                </c:pt>
                <c:pt idx="4450">
                  <c:v>15.4</c:v>
                </c:pt>
                <c:pt idx="4451">
                  <c:v>15.372</c:v>
                </c:pt>
                <c:pt idx="4452">
                  <c:v>15.343999999999999</c:v>
                </c:pt>
                <c:pt idx="4453">
                  <c:v>15.316000000000001</c:v>
                </c:pt>
                <c:pt idx="4454">
                  <c:v>15.288</c:v>
                </c:pt>
                <c:pt idx="4455">
                  <c:v>15.26</c:v>
                </c:pt>
                <c:pt idx="4456">
                  <c:v>15.231999999999999</c:v>
                </c:pt>
                <c:pt idx="4457">
                  <c:v>15.204000000000001</c:v>
                </c:pt>
                <c:pt idx="4458">
                  <c:v>15.176</c:v>
                </c:pt>
                <c:pt idx="4459">
                  <c:v>15.148</c:v>
                </c:pt>
                <c:pt idx="4460">
                  <c:v>15.12</c:v>
                </c:pt>
                <c:pt idx="4461">
                  <c:v>15.092000000000001</c:v>
                </c:pt>
                <c:pt idx="4462">
                  <c:v>15.064</c:v>
                </c:pt>
                <c:pt idx="4463">
                  <c:v>15.036</c:v>
                </c:pt>
                <c:pt idx="4464">
                  <c:v>15.007999999999999</c:v>
                </c:pt>
                <c:pt idx="4465">
                  <c:v>14.98</c:v>
                </c:pt>
                <c:pt idx="4466">
                  <c:v>14.952</c:v>
                </c:pt>
                <c:pt idx="4467">
                  <c:v>14.923999999999999</c:v>
                </c:pt>
                <c:pt idx="4468">
                  <c:v>14.896000000000001</c:v>
                </c:pt>
                <c:pt idx="4469">
                  <c:v>14.868</c:v>
                </c:pt>
                <c:pt idx="4470">
                  <c:v>14.84</c:v>
                </c:pt>
                <c:pt idx="4471">
                  <c:v>14.811999999999999</c:v>
                </c:pt>
                <c:pt idx="4472">
                  <c:v>14.784000000000001</c:v>
                </c:pt>
                <c:pt idx="4473">
                  <c:v>14.756</c:v>
                </c:pt>
                <c:pt idx="4474">
                  <c:v>14.728</c:v>
                </c:pt>
                <c:pt idx="4475">
                  <c:v>14.7</c:v>
                </c:pt>
                <c:pt idx="4476">
                  <c:v>14.672000000000001</c:v>
                </c:pt>
                <c:pt idx="4477">
                  <c:v>14.644</c:v>
                </c:pt>
                <c:pt idx="4478">
                  <c:v>14.616</c:v>
                </c:pt>
                <c:pt idx="4479">
                  <c:v>14.587999999999999</c:v>
                </c:pt>
                <c:pt idx="4480">
                  <c:v>14.56</c:v>
                </c:pt>
                <c:pt idx="4481">
                  <c:v>14.532</c:v>
                </c:pt>
                <c:pt idx="4482">
                  <c:v>14.504</c:v>
                </c:pt>
                <c:pt idx="4483">
                  <c:v>14.476000000000001</c:v>
                </c:pt>
                <c:pt idx="4484">
                  <c:v>14.448</c:v>
                </c:pt>
                <c:pt idx="4485">
                  <c:v>14.42</c:v>
                </c:pt>
                <c:pt idx="4486">
                  <c:v>14.391999999999999</c:v>
                </c:pt>
                <c:pt idx="4487">
                  <c:v>14.364000000000001</c:v>
                </c:pt>
                <c:pt idx="4488">
                  <c:v>14.336</c:v>
                </c:pt>
                <c:pt idx="4489">
                  <c:v>14.308</c:v>
                </c:pt>
                <c:pt idx="4490">
                  <c:v>14.28</c:v>
                </c:pt>
                <c:pt idx="4491">
                  <c:v>14.252000000000001</c:v>
                </c:pt>
                <c:pt idx="4492">
                  <c:v>14.224</c:v>
                </c:pt>
                <c:pt idx="4493">
                  <c:v>14.196</c:v>
                </c:pt>
                <c:pt idx="4494">
                  <c:v>14.167999999999999</c:v>
                </c:pt>
                <c:pt idx="4495">
                  <c:v>14.14</c:v>
                </c:pt>
                <c:pt idx="4496">
                  <c:v>14.112</c:v>
                </c:pt>
                <c:pt idx="4497">
                  <c:v>14.084</c:v>
                </c:pt>
                <c:pt idx="4498">
                  <c:v>14.055999999999999</c:v>
                </c:pt>
                <c:pt idx="4499">
                  <c:v>14.028</c:v>
                </c:pt>
                <c:pt idx="4500">
                  <c:v>14</c:v>
                </c:pt>
                <c:pt idx="4501">
                  <c:v>13.972</c:v>
                </c:pt>
                <c:pt idx="4502">
                  <c:v>13.944000000000001</c:v>
                </c:pt>
                <c:pt idx="4503">
                  <c:v>13.916</c:v>
                </c:pt>
                <c:pt idx="4504">
                  <c:v>13.888</c:v>
                </c:pt>
                <c:pt idx="4505">
                  <c:v>13.86</c:v>
                </c:pt>
                <c:pt idx="4506">
                  <c:v>13.832000000000001</c:v>
                </c:pt>
                <c:pt idx="4507">
                  <c:v>13.804</c:v>
                </c:pt>
                <c:pt idx="4508">
                  <c:v>13.776</c:v>
                </c:pt>
                <c:pt idx="4509">
                  <c:v>13.747999999999999</c:v>
                </c:pt>
                <c:pt idx="4510">
                  <c:v>13.72</c:v>
                </c:pt>
                <c:pt idx="4511">
                  <c:v>13.692</c:v>
                </c:pt>
                <c:pt idx="4512">
                  <c:v>13.664</c:v>
                </c:pt>
                <c:pt idx="4513">
                  <c:v>13.635999999999999</c:v>
                </c:pt>
                <c:pt idx="4514">
                  <c:v>13.608000000000001</c:v>
                </c:pt>
                <c:pt idx="4515">
                  <c:v>13.58</c:v>
                </c:pt>
                <c:pt idx="4516">
                  <c:v>13.552</c:v>
                </c:pt>
                <c:pt idx="4517">
                  <c:v>13.523999999999999</c:v>
                </c:pt>
                <c:pt idx="4518">
                  <c:v>13.496</c:v>
                </c:pt>
                <c:pt idx="4519">
                  <c:v>13.468</c:v>
                </c:pt>
                <c:pt idx="4520">
                  <c:v>13.44</c:v>
                </c:pt>
                <c:pt idx="4521">
                  <c:v>13.412000000000001</c:v>
                </c:pt>
                <c:pt idx="4522">
                  <c:v>13.384</c:v>
                </c:pt>
                <c:pt idx="4523">
                  <c:v>13.356</c:v>
                </c:pt>
                <c:pt idx="4524">
                  <c:v>13.327999999999999</c:v>
                </c:pt>
                <c:pt idx="4525">
                  <c:v>13.3</c:v>
                </c:pt>
                <c:pt idx="4526">
                  <c:v>13.272</c:v>
                </c:pt>
                <c:pt idx="4527">
                  <c:v>13.244</c:v>
                </c:pt>
                <c:pt idx="4528">
                  <c:v>13.215999999999999</c:v>
                </c:pt>
                <c:pt idx="4529">
                  <c:v>13.188000000000001</c:v>
                </c:pt>
                <c:pt idx="4530">
                  <c:v>13.16</c:v>
                </c:pt>
                <c:pt idx="4531">
                  <c:v>13.132</c:v>
                </c:pt>
                <c:pt idx="4532">
                  <c:v>13.103999999999999</c:v>
                </c:pt>
                <c:pt idx="4533">
                  <c:v>13.076000000000001</c:v>
                </c:pt>
                <c:pt idx="4534">
                  <c:v>13.048</c:v>
                </c:pt>
                <c:pt idx="4535">
                  <c:v>13.02</c:v>
                </c:pt>
                <c:pt idx="4536">
                  <c:v>12.992000000000001</c:v>
                </c:pt>
                <c:pt idx="4537">
                  <c:v>12.964</c:v>
                </c:pt>
                <c:pt idx="4538">
                  <c:v>12.936</c:v>
                </c:pt>
                <c:pt idx="4539">
                  <c:v>12.907999999999999</c:v>
                </c:pt>
                <c:pt idx="4540">
                  <c:v>12.88</c:v>
                </c:pt>
                <c:pt idx="4541">
                  <c:v>12.852</c:v>
                </c:pt>
                <c:pt idx="4542">
                  <c:v>12.824</c:v>
                </c:pt>
                <c:pt idx="4543">
                  <c:v>12.795999999999999</c:v>
                </c:pt>
                <c:pt idx="4544">
                  <c:v>12.768000000000001</c:v>
                </c:pt>
                <c:pt idx="4545">
                  <c:v>12.74</c:v>
                </c:pt>
                <c:pt idx="4546">
                  <c:v>12.712</c:v>
                </c:pt>
                <c:pt idx="4547">
                  <c:v>12.683999999999999</c:v>
                </c:pt>
                <c:pt idx="4548">
                  <c:v>12.656000000000001</c:v>
                </c:pt>
                <c:pt idx="4549">
                  <c:v>12.628</c:v>
                </c:pt>
                <c:pt idx="4550">
                  <c:v>12.6</c:v>
                </c:pt>
                <c:pt idx="4551">
                  <c:v>12.571999999999999</c:v>
                </c:pt>
                <c:pt idx="4552">
                  <c:v>12.544</c:v>
                </c:pt>
                <c:pt idx="4553">
                  <c:v>12.516</c:v>
                </c:pt>
                <c:pt idx="4554">
                  <c:v>12.488</c:v>
                </c:pt>
                <c:pt idx="4555">
                  <c:v>12.46</c:v>
                </c:pt>
                <c:pt idx="4556">
                  <c:v>12.432</c:v>
                </c:pt>
                <c:pt idx="4557">
                  <c:v>12.404</c:v>
                </c:pt>
                <c:pt idx="4558">
                  <c:v>12.375999999999999</c:v>
                </c:pt>
                <c:pt idx="4559">
                  <c:v>12.348000000000001</c:v>
                </c:pt>
                <c:pt idx="4560">
                  <c:v>12.32</c:v>
                </c:pt>
                <c:pt idx="4561">
                  <c:v>12.292</c:v>
                </c:pt>
                <c:pt idx="4562">
                  <c:v>12.263999999999999</c:v>
                </c:pt>
                <c:pt idx="4563">
                  <c:v>12.236000000000001</c:v>
                </c:pt>
                <c:pt idx="4564">
                  <c:v>12.208</c:v>
                </c:pt>
                <c:pt idx="4565">
                  <c:v>12.18</c:v>
                </c:pt>
                <c:pt idx="4566">
                  <c:v>12.151999999999999</c:v>
                </c:pt>
                <c:pt idx="4567">
                  <c:v>12.124000000000001</c:v>
                </c:pt>
                <c:pt idx="4568">
                  <c:v>12.096</c:v>
                </c:pt>
                <c:pt idx="4569">
                  <c:v>12.068</c:v>
                </c:pt>
                <c:pt idx="4570">
                  <c:v>12.04</c:v>
                </c:pt>
                <c:pt idx="4571">
                  <c:v>12.012</c:v>
                </c:pt>
                <c:pt idx="4572">
                  <c:v>11.984</c:v>
                </c:pt>
                <c:pt idx="4573">
                  <c:v>11.956</c:v>
                </c:pt>
                <c:pt idx="4574">
                  <c:v>11.928000000000001</c:v>
                </c:pt>
                <c:pt idx="4575">
                  <c:v>11.9</c:v>
                </c:pt>
                <c:pt idx="4576">
                  <c:v>11.872</c:v>
                </c:pt>
                <c:pt idx="4577">
                  <c:v>11.843999999999999</c:v>
                </c:pt>
                <c:pt idx="4578">
                  <c:v>11.816000000000001</c:v>
                </c:pt>
                <c:pt idx="4579">
                  <c:v>11.788</c:v>
                </c:pt>
                <c:pt idx="4580">
                  <c:v>11.76</c:v>
                </c:pt>
                <c:pt idx="4581">
                  <c:v>11.731999999999999</c:v>
                </c:pt>
                <c:pt idx="4582">
                  <c:v>11.704000000000001</c:v>
                </c:pt>
                <c:pt idx="4583">
                  <c:v>11.676</c:v>
                </c:pt>
                <c:pt idx="4584">
                  <c:v>11.648</c:v>
                </c:pt>
                <c:pt idx="4585">
                  <c:v>11.62</c:v>
                </c:pt>
                <c:pt idx="4586">
                  <c:v>11.592000000000001</c:v>
                </c:pt>
                <c:pt idx="4587">
                  <c:v>11.564</c:v>
                </c:pt>
                <c:pt idx="4588">
                  <c:v>11.536</c:v>
                </c:pt>
                <c:pt idx="4589">
                  <c:v>11.507999999999999</c:v>
                </c:pt>
                <c:pt idx="4590">
                  <c:v>11.48</c:v>
                </c:pt>
                <c:pt idx="4591">
                  <c:v>11.452</c:v>
                </c:pt>
                <c:pt idx="4592">
                  <c:v>11.423999999999999</c:v>
                </c:pt>
                <c:pt idx="4593">
                  <c:v>11.396000000000001</c:v>
                </c:pt>
                <c:pt idx="4594">
                  <c:v>11.368</c:v>
                </c:pt>
                <c:pt idx="4595">
                  <c:v>11.34</c:v>
                </c:pt>
                <c:pt idx="4596">
                  <c:v>11.311999999999999</c:v>
                </c:pt>
                <c:pt idx="4597">
                  <c:v>11.284000000000001</c:v>
                </c:pt>
                <c:pt idx="4598">
                  <c:v>11.256</c:v>
                </c:pt>
                <c:pt idx="4599">
                  <c:v>11.228</c:v>
                </c:pt>
                <c:pt idx="4600">
                  <c:v>11.2</c:v>
                </c:pt>
                <c:pt idx="4601">
                  <c:v>11.172000000000001</c:v>
                </c:pt>
                <c:pt idx="4602">
                  <c:v>11.144</c:v>
                </c:pt>
                <c:pt idx="4603">
                  <c:v>11.116</c:v>
                </c:pt>
                <c:pt idx="4604">
                  <c:v>11.087999999999999</c:v>
                </c:pt>
                <c:pt idx="4605">
                  <c:v>11.06</c:v>
                </c:pt>
                <c:pt idx="4606">
                  <c:v>11.032</c:v>
                </c:pt>
                <c:pt idx="4607">
                  <c:v>11.004</c:v>
                </c:pt>
                <c:pt idx="4608">
                  <c:v>10.976000000000001</c:v>
                </c:pt>
                <c:pt idx="4609">
                  <c:v>10.948</c:v>
                </c:pt>
                <c:pt idx="4610">
                  <c:v>10.92</c:v>
                </c:pt>
                <c:pt idx="4611">
                  <c:v>10.891999999999999</c:v>
                </c:pt>
                <c:pt idx="4612">
                  <c:v>10.864000000000001</c:v>
                </c:pt>
                <c:pt idx="4613">
                  <c:v>10.836</c:v>
                </c:pt>
                <c:pt idx="4614">
                  <c:v>10.808</c:v>
                </c:pt>
                <c:pt idx="4615">
                  <c:v>10.78</c:v>
                </c:pt>
                <c:pt idx="4616">
                  <c:v>10.752000000000001</c:v>
                </c:pt>
                <c:pt idx="4617">
                  <c:v>10.724</c:v>
                </c:pt>
                <c:pt idx="4618">
                  <c:v>10.696</c:v>
                </c:pt>
                <c:pt idx="4619">
                  <c:v>10.667999999999999</c:v>
                </c:pt>
                <c:pt idx="4620">
                  <c:v>10.64</c:v>
                </c:pt>
                <c:pt idx="4621">
                  <c:v>10.612</c:v>
                </c:pt>
                <c:pt idx="4622">
                  <c:v>10.584</c:v>
                </c:pt>
                <c:pt idx="4623">
                  <c:v>10.555999999999999</c:v>
                </c:pt>
                <c:pt idx="4624">
                  <c:v>10.528</c:v>
                </c:pt>
                <c:pt idx="4625">
                  <c:v>10.5</c:v>
                </c:pt>
                <c:pt idx="4626">
                  <c:v>10.472</c:v>
                </c:pt>
                <c:pt idx="4627">
                  <c:v>10.444000000000001</c:v>
                </c:pt>
                <c:pt idx="4628">
                  <c:v>10.416</c:v>
                </c:pt>
                <c:pt idx="4629">
                  <c:v>10.388</c:v>
                </c:pt>
                <c:pt idx="4630">
                  <c:v>10.36</c:v>
                </c:pt>
                <c:pt idx="4631">
                  <c:v>10.332000000000001</c:v>
                </c:pt>
                <c:pt idx="4632">
                  <c:v>10.304</c:v>
                </c:pt>
                <c:pt idx="4633">
                  <c:v>10.276</c:v>
                </c:pt>
                <c:pt idx="4634">
                  <c:v>10.247999999999999</c:v>
                </c:pt>
                <c:pt idx="4635">
                  <c:v>10.220000000000001</c:v>
                </c:pt>
                <c:pt idx="4636">
                  <c:v>10.192</c:v>
                </c:pt>
                <c:pt idx="4637">
                  <c:v>10.164</c:v>
                </c:pt>
                <c:pt idx="4638">
                  <c:v>10.135999999999999</c:v>
                </c:pt>
                <c:pt idx="4639">
                  <c:v>10.108000000000001</c:v>
                </c:pt>
                <c:pt idx="4640">
                  <c:v>10.08</c:v>
                </c:pt>
                <c:pt idx="4641">
                  <c:v>10.052</c:v>
                </c:pt>
                <c:pt idx="4642">
                  <c:v>10.023999999999999</c:v>
                </c:pt>
                <c:pt idx="4643">
                  <c:v>9.9960000000000004</c:v>
                </c:pt>
                <c:pt idx="4644">
                  <c:v>9.968</c:v>
                </c:pt>
                <c:pt idx="4645">
                  <c:v>9.94</c:v>
                </c:pt>
                <c:pt idx="4646">
                  <c:v>9.9120000000000008</c:v>
                </c:pt>
                <c:pt idx="4647">
                  <c:v>9.8840000000000003</c:v>
                </c:pt>
                <c:pt idx="4648">
                  <c:v>9.8559999999999999</c:v>
                </c:pt>
                <c:pt idx="4649">
                  <c:v>9.8279999999999994</c:v>
                </c:pt>
                <c:pt idx="4650">
                  <c:v>9.8000000000000007</c:v>
                </c:pt>
                <c:pt idx="4651">
                  <c:v>9.7720000000000002</c:v>
                </c:pt>
                <c:pt idx="4652">
                  <c:v>9.7439999999999998</c:v>
                </c:pt>
                <c:pt idx="4653">
                  <c:v>9.7159999999999993</c:v>
                </c:pt>
                <c:pt idx="4654">
                  <c:v>9.6880000000000006</c:v>
                </c:pt>
                <c:pt idx="4655">
                  <c:v>9.66</c:v>
                </c:pt>
                <c:pt idx="4656">
                  <c:v>9.6319999999999997</c:v>
                </c:pt>
                <c:pt idx="4657">
                  <c:v>9.6039999999999992</c:v>
                </c:pt>
                <c:pt idx="4658">
                  <c:v>9.5760000000000005</c:v>
                </c:pt>
                <c:pt idx="4659">
                  <c:v>9.548</c:v>
                </c:pt>
                <c:pt idx="4660">
                  <c:v>9.52</c:v>
                </c:pt>
                <c:pt idx="4661">
                  <c:v>9.4920000000000009</c:v>
                </c:pt>
                <c:pt idx="4662">
                  <c:v>9.4640000000000004</c:v>
                </c:pt>
                <c:pt idx="4663">
                  <c:v>9.4359999999999999</c:v>
                </c:pt>
                <c:pt idx="4664">
                  <c:v>9.4079999999999995</c:v>
                </c:pt>
                <c:pt idx="4665">
                  <c:v>9.3800000000000008</c:v>
                </c:pt>
                <c:pt idx="4666">
                  <c:v>9.3520000000000003</c:v>
                </c:pt>
                <c:pt idx="4667">
                  <c:v>9.3239999999999998</c:v>
                </c:pt>
                <c:pt idx="4668">
                  <c:v>9.2959999999999994</c:v>
                </c:pt>
                <c:pt idx="4669">
                  <c:v>9.2680000000000007</c:v>
                </c:pt>
                <c:pt idx="4670">
                  <c:v>9.24</c:v>
                </c:pt>
                <c:pt idx="4671">
                  <c:v>9.2119999999999997</c:v>
                </c:pt>
                <c:pt idx="4672">
                  <c:v>9.1839999999999993</c:v>
                </c:pt>
                <c:pt idx="4673">
                  <c:v>9.1560000000000006</c:v>
                </c:pt>
                <c:pt idx="4674">
                  <c:v>9.1280000000000001</c:v>
                </c:pt>
                <c:pt idx="4675">
                  <c:v>9.1</c:v>
                </c:pt>
                <c:pt idx="4676">
                  <c:v>9.0719999999999992</c:v>
                </c:pt>
                <c:pt idx="4677">
                  <c:v>9.0440000000000005</c:v>
                </c:pt>
                <c:pt idx="4678">
                  <c:v>9.016</c:v>
                </c:pt>
                <c:pt idx="4679">
                  <c:v>8.9879999999999995</c:v>
                </c:pt>
                <c:pt idx="4680">
                  <c:v>8.9600000000000009</c:v>
                </c:pt>
                <c:pt idx="4681">
                  <c:v>8.9320000000000004</c:v>
                </c:pt>
                <c:pt idx="4682">
                  <c:v>8.9039999999999999</c:v>
                </c:pt>
                <c:pt idx="4683">
                  <c:v>8.8759999999999994</c:v>
                </c:pt>
                <c:pt idx="4684">
                  <c:v>8.8480000000000008</c:v>
                </c:pt>
                <c:pt idx="4685">
                  <c:v>8.82</c:v>
                </c:pt>
                <c:pt idx="4686">
                  <c:v>8.7919999999999998</c:v>
                </c:pt>
                <c:pt idx="4687">
                  <c:v>8.7639999999999993</c:v>
                </c:pt>
                <c:pt idx="4688">
                  <c:v>8.7360000000000007</c:v>
                </c:pt>
                <c:pt idx="4689">
                  <c:v>8.7080000000000002</c:v>
                </c:pt>
                <c:pt idx="4690">
                  <c:v>8.68</c:v>
                </c:pt>
                <c:pt idx="4691">
                  <c:v>8.6519999999999992</c:v>
                </c:pt>
                <c:pt idx="4692">
                  <c:v>8.6240000000000006</c:v>
                </c:pt>
                <c:pt idx="4693">
                  <c:v>8.5960000000000001</c:v>
                </c:pt>
                <c:pt idx="4694">
                  <c:v>8.5679999999999996</c:v>
                </c:pt>
                <c:pt idx="4695">
                  <c:v>8.5399999999999991</c:v>
                </c:pt>
                <c:pt idx="4696">
                  <c:v>8.5120000000000005</c:v>
                </c:pt>
                <c:pt idx="4697">
                  <c:v>8.484</c:v>
                </c:pt>
                <c:pt idx="4698">
                  <c:v>8.4559999999999995</c:v>
                </c:pt>
                <c:pt idx="4699">
                  <c:v>8.4280000000000008</c:v>
                </c:pt>
                <c:pt idx="4700">
                  <c:v>8.4</c:v>
                </c:pt>
                <c:pt idx="4701">
                  <c:v>8.3719999999999999</c:v>
                </c:pt>
                <c:pt idx="4702">
                  <c:v>8.3439999999999994</c:v>
                </c:pt>
                <c:pt idx="4703">
                  <c:v>8.3160000000000007</c:v>
                </c:pt>
                <c:pt idx="4704">
                  <c:v>8.2880000000000003</c:v>
                </c:pt>
                <c:pt idx="4705">
                  <c:v>8.26</c:v>
                </c:pt>
                <c:pt idx="4706">
                  <c:v>8.2319999999999993</c:v>
                </c:pt>
                <c:pt idx="4707">
                  <c:v>8.2040000000000006</c:v>
                </c:pt>
                <c:pt idx="4708">
                  <c:v>8.1760000000000002</c:v>
                </c:pt>
                <c:pt idx="4709">
                  <c:v>8.1479999999999997</c:v>
                </c:pt>
                <c:pt idx="4710">
                  <c:v>8.1199999999999992</c:v>
                </c:pt>
                <c:pt idx="4711">
                  <c:v>8.0920000000000005</c:v>
                </c:pt>
                <c:pt idx="4712">
                  <c:v>8.0640000000000001</c:v>
                </c:pt>
                <c:pt idx="4713">
                  <c:v>8.0359999999999996</c:v>
                </c:pt>
                <c:pt idx="4714">
                  <c:v>8.0079999999999991</c:v>
                </c:pt>
                <c:pt idx="4715">
                  <c:v>7.98</c:v>
                </c:pt>
                <c:pt idx="4716">
                  <c:v>7.952</c:v>
                </c:pt>
                <c:pt idx="4717">
                  <c:v>7.9240000000000004</c:v>
                </c:pt>
                <c:pt idx="4718">
                  <c:v>7.8959999999999999</c:v>
                </c:pt>
                <c:pt idx="4719">
                  <c:v>7.8680000000000003</c:v>
                </c:pt>
                <c:pt idx="4720">
                  <c:v>7.84</c:v>
                </c:pt>
                <c:pt idx="4721">
                  <c:v>7.8120000000000003</c:v>
                </c:pt>
                <c:pt idx="4722">
                  <c:v>7.7839999999999998</c:v>
                </c:pt>
                <c:pt idx="4723">
                  <c:v>7.7560000000000002</c:v>
                </c:pt>
                <c:pt idx="4724">
                  <c:v>7.7279999999999998</c:v>
                </c:pt>
                <c:pt idx="4725">
                  <c:v>7.7</c:v>
                </c:pt>
                <c:pt idx="4726">
                  <c:v>7.6719999999999997</c:v>
                </c:pt>
                <c:pt idx="4727">
                  <c:v>7.6440000000000001</c:v>
                </c:pt>
                <c:pt idx="4728">
                  <c:v>7.6159999999999997</c:v>
                </c:pt>
                <c:pt idx="4729">
                  <c:v>7.5880000000000001</c:v>
                </c:pt>
                <c:pt idx="4730">
                  <c:v>7.56</c:v>
                </c:pt>
                <c:pt idx="4731">
                  <c:v>7.532</c:v>
                </c:pt>
                <c:pt idx="4732">
                  <c:v>7.5039999999999996</c:v>
                </c:pt>
                <c:pt idx="4733">
                  <c:v>7.476</c:v>
                </c:pt>
                <c:pt idx="4734">
                  <c:v>7.4480000000000004</c:v>
                </c:pt>
                <c:pt idx="4735">
                  <c:v>7.42</c:v>
                </c:pt>
                <c:pt idx="4736">
                  <c:v>7.3920000000000003</c:v>
                </c:pt>
                <c:pt idx="4737">
                  <c:v>7.3639999999999999</c:v>
                </c:pt>
                <c:pt idx="4738">
                  <c:v>7.3360000000000003</c:v>
                </c:pt>
                <c:pt idx="4739">
                  <c:v>7.3079999999999998</c:v>
                </c:pt>
                <c:pt idx="4740">
                  <c:v>7.28</c:v>
                </c:pt>
                <c:pt idx="4741">
                  <c:v>7.2519999999999998</c:v>
                </c:pt>
                <c:pt idx="4742">
                  <c:v>7.2240000000000002</c:v>
                </c:pt>
                <c:pt idx="4743">
                  <c:v>7.1959999999999997</c:v>
                </c:pt>
                <c:pt idx="4744">
                  <c:v>7.1680000000000001</c:v>
                </c:pt>
                <c:pt idx="4745">
                  <c:v>7.14</c:v>
                </c:pt>
                <c:pt idx="4746">
                  <c:v>7.1120000000000001</c:v>
                </c:pt>
                <c:pt idx="4747">
                  <c:v>7.0839999999999996</c:v>
                </c:pt>
                <c:pt idx="4748">
                  <c:v>7.056</c:v>
                </c:pt>
                <c:pt idx="4749">
                  <c:v>7.0279999999999996</c:v>
                </c:pt>
                <c:pt idx="4750">
                  <c:v>7</c:v>
                </c:pt>
                <c:pt idx="4751">
                  <c:v>6.9720000000000004</c:v>
                </c:pt>
                <c:pt idx="4752">
                  <c:v>6.944</c:v>
                </c:pt>
                <c:pt idx="4753">
                  <c:v>6.9160000000000004</c:v>
                </c:pt>
                <c:pt idx="4754">
                  <c:v>6.8879999999999999</c:v>
                </c:pt>
                <c:pt idx="4755">
                  <c:v>6.86</c:v>
                </c:pt>
                <c:pt idx="4756">
                  <c:v>6.8319999999999999</c:v>
                </c:pt>
                <c:pt idx="4757">
                  <c:v>6.8040000000000003</c:v>
                </c:pt>
                <c:pt idx="4758">
                  <c:v>6.7759999999999998</c:v>
                </c:pt>
                <c:pt idx="4759">
                  <c:v>6.7480000000000002</c:v>
                </c:pt>
                <c:pt idx="4760">
                  <c:v>6.72</c:v>
                </c:pt>
                <c:pt idx="4761">
                  <c:v>6.6920000000000002</c:v>
                </c:pt>
                <c:pt idx="4762">
                  <c:v>6.6639999999999997</c:v>
                </c:pt>
                <c:pt idx="4763">
                  <c:v>6.6360000000000001</c:v>
                </c:pt>
                <c:pt idx="4764">
                  <c:v>6.6079999999999997</c:v>
                </c:pt>
                <c:pt idx="4765">
                  <c:v>6.58</c:v>
                </c:pt>
                <c:pt idx="4766">
                  <c:v>6.5519999999999996</c:v>
                </c:pt>
                <c:pt idx="4767">
                  <c:v>6.524</c:v>
                </c:pt>
                <c:pt idx="4768">
                  <c:v>6.4960000000000004</c:v>
                </c:pt>
                <c:pt idx="4769">
                  <c:v>6.468</c:v>
                </c:pt>
                <c:pt idx="4770">
                  <c:v>6.44</c:v>
                </c:pt>
                <c:pt idx="4771">
                  <c:v>6.4119999999999999</c:v>
                </c:pt>
                <c:pt idx="4772">
                  <c:v>6.3840000000000003</c:v>
                </c:pt>
                <c:pt idx="4773">
                  <c:v>6.3559999999999999</c:v>
                </c:pt>
                <c:pt idx="4774">
                  <c:v>6.3280000000000003</c:v>
                </c:pt>
                <c:pt idx="4775">
                  <c:v>6.3</c:v>
                </c:pt>
                <c:pt idx="4776">
                  <c:v>6.2720000000000002</c:v>
                </c:pt>
                <c:pt idx="4777">
                  <c:v>6.2439999999999998</c:v>
                </c:pt>
                <c:pt idx="4778">
                  <c:v>6.2160000000000002</c:v>
                </c:pt>
                <c:pt idx="4779">
                  <c:v>6.1879999999999997</c:v>
                </c:pt>
                <c:pt idx="4780">
                  <c:v>6.16</c:v>
                </c:pt>
                <c:pt idx="4781">
                  <c:v>6.1319999999999997</c:v>
                </c:pt>
                <c:pt idx="4782">
                  <c:v>6.1040000000000001</c:v>
                </c:pt>
                <c:pt idx="4783">
                  <c:v>6.0759999999999996</c:v>
                </c:pt>
                <c:pt idx="4784">
                  <c:v>6.048</c:v>
                </c:pt>
                <c:pt idx="4785">
                  <c:v>6.02</c:v>
                </c:pt>
                <c:pt idx="4786">
                  <c:v>5.992</c:v>
                </c:pt>
                <c:pt idx="4787">
                  <c:v>5.9640000000000004</c:v>
                </c:pt>
                <c:pt idx="4788">
                  <c:v>5.9359999999999999</c:v>
                </c:pt>
                <c:pt idx="4789">
                  <c:v>5.9080000000000004</c:v>
                </c:pt>
                <c:pt idx="4790">
                  <c:v>5.88</c:v>
                </c:pt>
                <c:pt idx="4791">
                  <c:v>5.8520000000000003</c:v>
                </c:pt>
                <c:pt idx="4792">
                  <c:v>5.8239999999999998</c:v>
                </c:pt>
                <c:pt idx="4793">
                  <c:v>5.7960000000000003</c:v>
                </c:pt>
                <c:pt idx="4794">
                  <c:v>5.7679999999999998</c:v>
                </c:pt>
                <c:pt idx="4795">
                  <c:v>5.74</c:v>
                </c:pt>
                <c:pt idx="4796">
                  <c:v>5.7119999999999997</c:v>
                </c:pt>
                <c:pt idx="4797">
                  <c:v>5.6840000000000002</c:v>
                </c:pt>
                <c:pt idx="4798">
                  <c:v>5.6559999999999997</c:v>
                </c:pt>
                <c:pt idx="4799">
                  <c:v>5.6280000000000001</c:v>
                </c:pt>
                <c:pt idx="4800">
                  <c:v>5.6</c:v>
                </c:pt>
                <c:pt idx="4801">
                  <c:v>5.5720000000000001</c:v>
                </c:pt>
                <c:pt idx="4802">
                  <c:v>5.5439999999999996</c:v>
                </c:pt>
                <c:pt idx="4803">
                  <c:v>5.516</c:v>
                </c:pt>
                <c:pt idx="4804">
                  <c:v>5.4880000000000004</c:v>
                </c:pt>
                <c:pt idx="4805">
                  <c:v>5.46</c:v>
                </c:pt>
                <c:pt idx="4806">
                  <c:v>5.4320000000000004</c:v>
                </c:pt>
                <c:pt idx="4807">
                  <c:v>5.4039999999999999</c:v>
                </c:pt>
                <c:pt idx="4808">
                  <c:v>5.3760000000000003</c:v>
                </c:pt>
                <c:pt idx="4809">
                  <c:v>5.3479999999999999</c:v>
                </c:pt>
                <c:pt idx="4810">
                  <c:v>5.32</c:v>
                </c:pt>
                <c:pt idx="4811">
                  <c:v>5.2919999999999998</c:v>
                </c:pt>
                <c:pt idx="4812">
                  <c:v>5.2640000000000002</c:v>
                </c:pt>
                <c:pt idx="4813">
                  <c:v>5.2359999999999998</c:v>
                </c:pt>
                <c:pt idx="4814">
                  <c:v>5.2080000000000002</c:v>
                </c:pt>
                <c:pt idx="4815">
                  <c:v>5.18</c:v>
                </c:pt>
                <c:pt idx="4816">
                  <c:v>5.1520000000000001</c:v>
                </c:pt>
                <c:pt idx="4817">
                  <c:v>5.1239999999999997</c:v>
                </c:pt>
                <c:pt idx="4818">
                  <c:v>5.0960000000000001</c:v>
                </c:pt>
                <c:pt idx="4819">
                  <c:v>5.0679999999999996</c:v>
                </c:pt>
                <c:pt idx="4820">
                  <c:v>5.04</c:v>
                </c:pt>
                <c:pt idx="4821">
                  <c:v>5.0119999999999996</c:v>
                </c:pt>
                <c:pt idx="4822">
                  <c:v>4.984</c:v>
                </c:pt>
                <c:pt idx="4823">
                  <c:v>4.9560000000000004</c:v>
                </c:pt>
                <c:pt idx="4824">
                  <c:v>4.9279999999999999</c:v>
                </c:pt>
                <c:pt idx="4825">
                  <c:v>4.9000000000000004</c:v>
                </c:pt>
                <c:pt idx="4826">
                  <c:v>4.8719999999999999</c:v>
                </c:pt>
                <c:pt idx="4827">
                  <c:v>4.8440000000000003</c:v>
                </c:pt>
                <c:pt idx="4828">
                  <c:v>4.8159999999999998</c:v>
                </c:pt>
                <c:pt idx="4829">
                  <c:v>4.7880000000000003</c:v>
                </c:pt>
                <c:pt idx="4830">
                  <c:v>4.76</c:v>
                </c:pt>
                <c:pt idx="4831">
                  <c:v>4.7320000000000002</c:v>
                </c:pt>
                <c:pt idx="4832">
                  <c:v>4.7039999999999997</c:v>
                </c:pt>
                <c:pt idx="4833">
                  <c:v>4.6760000000000002</c:v>
                </c:pt>
                <c:pt idx="4834">
                  <c:v>4.6479999999999997</c:v>
                </c:pt>
                <c:pt idx="4835">
                  <c:v>4.62</c:v>
                </c:pt>
                <c:pt idx="4836">
                  <c:v>4.5919999999999996</c:v>
                </c:pt>
                <c:pt idx="4837">
                  <c:v>4.5640000000000001</c:v>
                </c:pt>
                <c:pt idx="4838">
                  <c:v>4.5359999999999996</c:v>
                </c:pt>
                <c:pt idx="4839">
                  <c:v>4.508</c:v>
                </c:pt>
                <c:pt idx="4840">
                  <c:v>4.4800000000000004</c:v>
                </c:pt>
                <c:pt idx="4841">
                  <c:v>4.452</c:v>
                </c:pt>
                <c:pt idx="4842">
                  <c:v>4.4240000000000004</c:v>
                </c:pt>
                <c:pt idx="4843">
                  <c:v>4.3959999999999999</c:v>
                </c:pt>
                <c:pt idx="4844">
                  <c:v>4.3680000000000003</c:v>
                </c:pt>
                <c:pt idx="4845">
                  <c:v>4.34</c:v>
                </c:pt>
                <c:pt idx="4846">
                  <c:v>4.3120000000000003</c:v>
                </c:pt>
                <c:pt idx="4847">
                  <c:v>4.2839999999999998</c:v>
                </c:pt>
                <c:pt idx="4848">
                  <c:v>4.2560000000000002</c:v>
                </c:pt>
                <c:pt idx="4849">
                  <c:v>4.2279999999999998</c:v>
                </c:pt>
                <c:pt idx="4850">
                  <c:v>4.2</c:v>
                </c:pt>
                <c:pt idx="4851">
                  <c:v>4.1719999999999997</c:v>
                </c:pt>
                <c:pt idx="4852">
                  <c:v>4.1440000000000001</c:v>
                </c:pt>
                <c:pt idx="4853">
                  <c:v>4.1159999999999997</c:v>
                </c:pt>
                <c:pt idx="4854">
                  <c:v>4.0880000000000001</c:v>
                </c:pt>
                <c:pt idx="4855">
                  <c:v>4.0599999999999996</c:v>
                </c:pt>
                <c:pt idx="4856">
                  <c:v>4.032</c:v>
                </c:pt>
                <c:pt idx="4857">
                  <c:v>4.0039999999999996</c:v>
                </c:pt>
                <c:pt idx="4858">
                  <c:v>3.976</c:v>
                </c:pt>
                <c:pt idx="4859">
                  <c:v>3.948</c:v>
                </c:pt>
                <c:pt idx="4860">
                  <c:v>3.92</c:v>
                </c:pt>
                <c:pt idx="4861">
                  <c:v>3.8919999999999999</c:v>
                </c:pt>
                <c:pt idx="4862">
                  <c:v>3.8639999999999999</c:v>
                </c:pt>
                <c:pt idx="4863">
                  <c:v>3.8359999999999999</c:v>
                </c:pt>
                <c:pt idx="4864">
                  <c:v>3.8079999999999998</c:v>
                </c:pt>
                <c:pt idx="4865">
                  <c:v>3.78</c:v>
                </c:pt>
                <c:pt idx="4866">
                  <c:v>3.7519999999999998</c:v>
                </c:pt>
                <c:pt idx="4867">
                  <c:v>3.7240000000000002</c:v>
                </c:pt>
                <c:pt idx="4868">
                  <c:v>3.6960000000000002</c:v>
                </c:pt>
                <c:pt idx="4869">
                  <c:v>3.6680000000000001</c:v>
                </c:pt>
                <c:pt idx="4870">
                  <c:v>3.64</c:v>
                </c:pt>
                <c:pt idx="4871">
                  <c:v>3.6120000000000001</c:v>
                </c:pt>
                <c:pt idx="4872">
                  <c:v>3.5840000000000001</c:v>
                </c:pt>
                <c:pt idx="4873">
                  <c:v>3.556</c:v>
                </c:pt>
                <c:pt idx="4874">
                  <c:v>3.528</c:v>
                </c:pt>
                <c:pt idx="4875">
                  <c:v>3.5</c:v>
                </c:pt>
                <c:pt idx="4876">
                  <c:v>3.472</c:v>
                </c:pt>
                <c:pt idx="4877">
                  <c:v>3.444</c:v>
                </c:pt>
                <c:pt idx="4878">
                  <c:v>3.4159999999999999</c:v>
                </c:pt>
                <c:pt idx="4879">
                  <c:v>3.3879999999999999</c:v>
                </c:pt>
                <c:pt idx="4880">
                  <c:v>3.36</c:v>
                </c:pt>
                <c:pt idx="4881">
                  <c:v>3.3319999999999999</c:v>
                </c:pt>
                <c:pt idx="4882">
                  <c:v>3.3039999999999998</c:v>
                </c:pt>
                <c:pt idx="4883">
                  <c:v>3.2759999999999998</c:v>
                </c:pt>
                <c:pt idx="4884">
                  <c:v>3.2480000000000002</c:v>
                </c:pt>
                <c:pt idx="4885">
                  <c:v>3.22</c:v>
                </c:pt>
                <c:pt idx="4886">
                  <c:v>3.1920000000000002</c:v>
                </c:pt>
                <c:pt idx="4887">
                  <c:v>3.1640000000000001</c:v>
                </c:pt>
                <c:pt idx="4888">
                  <c:v>3.1360000000000001</c:v>
                </c:pt>
                <c:pt idx="4889">
                  <c:v>3.1080000000000001</c:v>
                </c:pt>
                <c:pt idx="4890">
                  <c:v>3.08</c:v>
                </c:pt>
                <c:pt idx="4891">
                  <c:v>3.052</c:v>
                </c:pt>
                <c:pt idx="4892">
                  <c:v>3.024</c:v>
                </c:pt>
                <c:pt idx="4893">
                  <c:v>2.996</c:v>
                </c:pt>
                <c:pt idx="4894">
                  <c:v>2.968</c:v>
                </c:pt>
                <c:pt idx="4895">
                  <c:v>2.94</c:v>
                </c:pt>
                <c:pt idx="4896">
                  <c:v>2.9119999999999999</c:v>
                </c:pt>
                <c:pt idx="4897">
                  <c:v>2.8839999999999999</c:v>
                </c:pt>
                <c:pt idx="4898">
                  <c:v>2.8559999999999999</c:v>
                </c:pt>
                <c:pt idx="4899">
                  <c:v>2.8279999999999998</c:v>
                </c:pt>
                <c:pt idx="4900">
                  <c:v>2.8</c:v>
                </c:pt>
                <c:pt idx="4901">
                  <c:v>2.7719999999999998</c:v>
                </c:pt>
                <c:pt idx="4902">
                  <c:v>2.7440000000000002</c:v>
                </c:pt>
                <c:pt idx="4903">
                  <c:v>2.7160000000000002</c:v>
                </c:pt>
                <c:pt idx="4904">
                  <c:v>2.6880000000000002</c:v>
                </c:pt>
                <c:pt idx="4905">
                  <c:v>2.66</c:v>
                </c:pt>
                <c:pt idx="4906">
                  <c:v>2.6320000000000001</c:v>
                </c:pt>
                <c:pt idx="4907">
                  <c:v>2.6040000000000001</c:v>
                </c:pt>
                <c:pt idx="4908">
                  <c:v>2.5760000000000001</c:v>
                </c:pt>
                <c:pt idx="4909">
                  <c:v>2.548</c:v>
                </c:pt>
                <c:pt idx="4910">
                  <c:v>2.52</c:v>
                </c:pt>
                <c:pt idx="4911">
                  <c:v>2.492</c:v>
                </c:pt>
                <c:pt idx="4912">
                  <c:v>2.464</c:v>
                </c:pt>
                <c:pt idx="4913">
                  <c:v>2.4359999999999999</c:v>
                </c:pt>
                <c:pt idx="4914">
                  <c:v>2.4079999999999999</c:v>
                </c:pt>
                <c:pt idx="4915">
                  <c:v>2.38</c:v>
                </c:pt>
                <c:pt idx="4916">
                  <c:v>2.3519999999999999</c:v>
                </c:pt>
                <c:pt idx="4917">
                  <c:v>2.3239999999999998</c:v>
                </c:pt>
                <c:pt idx="4918">
                  <c:v>2.2959999999999998</c:v>
                </c:pt>
                <c:pt idx="4919">
                  <c:v>2.2679999999999998</c:v>
                </c:pt>
                <c:pt idx="4920">
                  <c:v>2.2400000000000002</c:v>
                </c:pt>
                <c:pt idx="4921">
                  <c:v>2.2120000000000002</c:v>
                </c:pt>
                <c:pt idx="4922">
                  <c:v>2.1840000000000002</c:v>
                </c:pt>
                <c:pt idx="4923">
                  <c:v>2.1560000000000001</c:v>
                </c:pt>
                <c:pt idx="4924">
                  <c:v>2.1280000000000001</c:v>
                </c:pt>
                <c:pt idx="4925">
                  <c:v>2.1</c:v>
                </c:pt>
                <c:pt idx="4926">
                  <c:v>2.0720000000000001</c:v>
                </c:pt>
                <c:pt idx="4927">
                  <c:v>2.044</c:v>
                </c:pt>
                <c:pt idx="4928">
                  <c:v>2.016</c:v>
                </c:pt>
                <c:pt idx="4929">
                  <c:v>1.988</c:v>
                </c:pt>
                <c:pt idx="4930">
                  <c:v>1.96</c:v>
                </c:pt>
                <c:pt idx="4931">
                  <c:v>1.9319999999999999</c:v>
                </c:pt>
                <c:pt idx="4932">
                  <c:v>1.9039999999999999</c:v>
                </c:pt>
                <c:pt idx="4933">
                  <c:v>1.8759999999999999</c:v>
                </c:pt>
                <c:pt idx="4934">
                  <c:v>1.8480000000000001</c:v>
                </c:pt>
                <c:pt idx="4935">
                  <c:v>1.82</c:v>
                </c:pt>
                <c:pt idx="4936">
                  <c:v>1.792</c:v>
                </c:pt>
                <c:pt idx="4937">
                  <c:v>1.764</c:v>
                </c:pt>
                <c:pt idx="4938">
                  <c:v>1.736</c:v>
                </c:pt>
                <c:pt idx="4939">
                  <c:v>1.708</c:v>
                </c:pt>
                <c:pt idx="4940">
                  <c:v>1.68</c:v>
                </c:pt>
                <c:pt idx="4941">
                  <c:v>1.6519999999999999</c:v>
                </c:pt>
                <c:pt idx="4942">
                  <c:v>1.6240000000000001</c:v>
                </c:pt>
                <c:pt idx="4943">
                  <c:v>1.5960000000000001</c:v>
                </c:pt>
                <c:pt idx="4944">
                  <c:v>1.5680000000000001</c:v>
                </c:pt>
                <c:pt idx="4945">
                  <c:v>1.54</c:v>
                </c:pt>
                <c:pt idx="4946">
                  <c:v>1.512</c:v>
                </c:pt>
                <c:pt idx="4947">
                  <c:v>1.484</c:v>
                </c:pt>
                <c:pt idx="4948">
                  <c:v>1.456</c:v>
                </c:pt>
                <c:pt idx="4949">
                  <c:v>1.4279999999999999</c:v>
                </c:pt>
                <c:pt idx="4950">
                  <c:v>1.4</c:v>
                </c:pt>
                <c:pt idx="4951">
                  <c:v>1.3720000000000001</c:v>
                </c:pt>
                <c:pt idx="4952">
                  <c:v>1.3440000000000001</c:v>
                </c:pt>
                <c:pt idx="4953">
                  <c:v>1.3160000000000001</c:v>
                </c:pt>
                <c:pt idx="4954">
                  <c:v>1.288</c:v>
                </c:pt>
                <c:pt idx="4955">
                  <c:v>1.26</c:v>
                </c:pt>
                <c:pt idx="4956">
                  <c:v>1.232</c:v>
                </c:pt>
                <c:pt idx="4957">
                  <c:v>1.204</c:v>
                </c:pt>
                <c:pt idx="4958">
                  <c:v>1.1759999999999999</c:v>
                </c:pt>
                <c:pt idx="4959">
                  <c:v>1.1479999999999999</c:v>
                </c:pt>
                <c:pt idx="4960">
                  <c:v>1.1200000000000001</c:v>
                </c:pt>
                <c:pt idx="4961">
                  <c:v>1.0920000000000001</c:v>
                </c:pt>
                <c:pt idx="4962">
                  <c:v>1.0640000000000001</c:v>
                </c:pt>
                <c:pt idx="4963">
                  <c:v>1.036</c:v>
                </c:pt>
                <c:pt idx="4964">
                  <c:v>1.008</c:v>
                </c:pt>
                <c:pt idx="4965">
                  <c:v>0.98</c:v>
                </c:pt>
                <c:pt idx="4966">
                  <c:v>0.95199999999999996</c:v>
                </c:pt>
                <c:pt idx="4967">
                  <c:v>0.92400000000000004</c:v>
                </c:pt>
                <c:pt idx="4968">
                  <c:v>0.89600000000000002</c:v>
                </c:pt>
                <c:pt idx="4969">
                  <c:v>0.86799999999999999</c:v>
                </c:pt>
                <c:pt idx="4970">
                  <c:v>0.84</c:v>
                </c:pt>
                <c:pt idx="4971">
                  <c:v>0.81200000000000006</c:v>
                </c:pt>
                <c:pt idx="4972">
                  <c:v>0.78400000000000003</c:v>
                </c:pt>
                <c:pt idx="4973">
                  <c:v>0.75600000000000001</c:v>
                </c:pt>
                <c:pt idx="4974">
                  <c:v>0.72799999999999998</c:v>
                </c:pt>
                <c:pt idx="4975">
                  <c:v>0.7</c:v>
                </c:pt>
                <c:pt idx="4976">
                  <c:v>0.67200000000000004</c:v>
                </c:pt>
                <c:pt idx="4977">
                  <c:v>0.64400000000000002</c:v>
                </c:pt>
                <c:pt idx="4978">
                  <c:v>0.61599999999999999</c:v>
                </c:pt>
                <c:pt idx="4979">
                  <c:v>0.58799999999999997</c:v>
                </c:pt>
                <c:pt idx="4980">
                  <c:v>0.56000000000000005</c:v>
                </c:pt>
                <c:pt idx="4981">
                  <c:v>0.53200000000000003</c:v>
                </c:pt>
                <c:pt idx="4982">
                  <c:v>0.504</c:v>
                </c:pt>
                <c:pt idx="4983">
                  <c:v>0.47599999999999998</c:v>
                </c:pt>
                <c:pt idx="4984">
                  <c:v>0.44800000000000001</c:v>
                </c:pt>
                <c:pt idx="4985">
                  <c:v>0.42</c:v>
                </c:pt>
                <c:pt idx="4986">
                  <c:v>0.39200000000000002</c:v>
                </c:pt>
                <c:pt idx="4987">
                  <c:v>0.36399999999999999</c:v>
                </c:pt>
                <c:pt idx="4988">
                  <c:v>0.33600000000000002</c:v>
                </c:pt>
                <c:pt idx="4989">
                  <c:v>0.308</c:v>
                </c:pt>
                <c:pt idx="4990">
                  <c:v>0.28000000000000003</c:v>
                </c:pt>
                <c:pt idx="4991">
                  <c:v>0.252</c:v>
                </c:pt>
                <c:pt idx="4992">
                  <c:v>0.224</c:v>
                </c:pt>
                <c:pt idx="4993">
                  <c:v>0.19600000000000001</c:v>
                </c:pt>
                <c:pt idx="4994">
                  <c:v>0.16800000000000001</c:v>
                </c:pt>
                <c:pt idx="4995">
                  <c:v>0.14000000000000001</c:v>
                </c:pt>
                <c:pt idx="4996">
                  <c:v>0.112</c:v>
                </c:pt>
                <c:pt idx="4997">
                  <c:v>8.4000000000000005E-2</c:v>
                </c:pt>
                <c:pt idx="4998">
                  <c:v>5.6000000000000001E-2</c:v>
                </c:pt>
                <c:pt idx="4999">
                  <c:v>2.8000000000000001E-2</c:v>
                </c:pt>
              </c:numCache>
            </c:numRef>
          </c:xVal>
          <c:yVal>
            <c:numRef>
              <c:f>'[1]Full_long_Kyoto_orbit_fs_drift-'!$J$2:$J$5001</c:f>
              <c:numCache>
                <c:formatCode>General</c:formatCode>
                <c:ptCount val="5000"/>
                <c:pt idx="0">
                  <c:v>-0.50274575167500002</c:v>
                </c:pt>
                <c:pt idx="1">
                  <c:v>-0.50322298166500001</c:v>
                </c:pt>
                <c:pt idx="2">
                  <c:v>-0.50370021165500001</c:v>
                </c:pt>
                <c:pt idx="3">
                  <c:v>-0.504177441645</c:v>
                </c:pt>
                <c:pt idx="4">
                  <c:v>-0.504654671635</c:v>
                </c:pt>
                <c:pt idx="5">
                  <c:v>-0.50513190162499999</c:v>
                </c:pt>
                <c:pt idx="6">
                  <c:v>-0.50560913161599996</c:v>
                </c:pt>
                <c:pt idx="7">
                  <c:v>-0.50608636160599996</c:v>
                </c:pt>
                <c:pt idx="8">
                  <c:v>-0.50656359159599995</c:v>
                </c:pt>
                <c:pt idx="9">
                  <c:v>-0.50704082158599995</c:v>
                </c:pt>
                <c:pt idx="10">
                  <c:v>-0.50751805157600005</c:v>
                </c:pt>
                <c:pt idx="11">
                  <c:v>-0.50799528156600005</c:v>
                </c:pt>
                <c:pt idx="12">
                  <c:v>-0.50847251155600004</c:v>
                </c:pt>
                <c:pt idx="13">
                  <c:v>-0.50894974154700001</c:v>
                </c:pt>
                <c:pt idx="14">
                  <c:v>-0.50942697153700001</c:v>
                </c:pt>
                <c:pt idx="15">
                  <c:v>-0.509904201527</c:v>
                </c:pt>
                <c:pt idx="16">
                  <c:v>-0.51038143151699999</c:v>
                </c:pt>
                <c:pt idx="17">
                  <c:v>-0.51085866150699999</c:v>
                </c:pt>
                <c:pt idx="18">
                  <c:v>-0.51133589149699998</c:v>
                </c:pt>
                <c:pt idx="19">
                  <c:v>-0.51183047033100004</c:v>
                </c:pt>
                <c:pt idx="20">
                  <c:v>-0.51232899607399995</c:v>
                </c:pt>
                <c:pt idx="21">
                  <c:v>-0.512827521816</c:v>
                </c:pt>
                <c:pt idx="22">
                  <c:v>-0.51332604755900002</c:v>
                </c:pt>
                <c:pt idx="23">
                  <c:v>-0.51382457330200004</c:v>
                </c:pt>
                <c:pt idx="24">
                  <c:v>-0.51432309904399998</c:v>
                </c:pt>
                <c:pt idx="25">
                  <c:v>-0.514821624787</c:v>
                </c:pt>
                <c:pt idx="26">
                  <c:v>-0.51532015052900004</c:v>
                </c:pt>
                <c:pt idx="27">
                  <c:v>-0.51581867627199995</c:v>
                </c:pt>
                <c:pt idx="28">
                  <c:v>-0.51631720201499998</c:v>
                </c:pt>
                <c:pt idx="29">
                  <c:v>-0.51681572775700002</c:v>
                </c:pt>
                <c:pt idx="30">
                  <c:v>-0.51731425350000004</c:v>
                </c:pt>
                <c:pt idx="31">
                  <c:v>-0.51781277924199998</c:v>
                </c:pt>
                <c:pt idx="32">
                  <c:v>-0.518311304985</c:v>
                </c:pt>
                <c:pt idx="33">
                  <c:v>-0.51880983072800002</c:v>
                </c:pt>
                <c:pt idx="34">
                  <c:v>-0.51930835646999995</c:v>
                </c:pt>
                <c:pt idx="35">
                  <c:v>-0.51980688221299998</c:v>
                </c:pt>
                <c:pt idx="36">
                  <c:v>-0.52030540795500002</c:v>
                </c:pt>
                <c:pt idx="37">
                  <c:v>-0.52080393369800004</c:v>
                </c:pt>
                <c:pt idx="38">
                  <c:v>-0.52130245944099995</c:v>
                </c:pt>
                <c:pt idx="39">
                  <c:v>-0.521800985183</c:v>
                </c:pt>
                <c:pt idx="40">
                  <c:v>-0.52229951092600002</c:v>
                </c:pt>
                <c:pt idx="41">
                  <c:v>-0.52279803666799995</c:v>
                </c:pt>
                <c:pt idx="42">
                  <c:v>-0.52329656241099998</c:v>
                </c:pt>
                <c:pt idx="43">
                  <c:v>-0.523795088154</c:v>
                </c:pt>
                <c:pt idx="44">
                  <c:v>-0.52429361389600004</c:v>
                </c:pt>
                <c:pt idx="45">
                  <c:v>-0.52479213963899995</c:v>
                </c:pt>
                <c:pt idx="46">
                  <c:v>-0.52530966182100003</c:v>
                </c:pt>
                <c:pt idx="47">
                  <c:v>-0.52584348591399999</c:v>
                </c:pt>
                <c:pt idx="48">
                  <c:v>-0.52637731000800003</c:v>
                </c:pt>
                <c:pt idx="49">
                  <c:v>-0.52691113410099999</c:v>
                </c:pt>
                <c:pt idx="50">
                  <c:v>-0.52744495819399995</c:v>
                </c:pt>
                <c:pt idx="51">
                  <c:v>-0.52797878228700001</c:v>
                </c:pt>
                <c:pt idx="52">
                  <c:v>-0.52851260637999997</c:v>
                </c:pt>
                <c:pt idx="53">
                  <c:v>-0.52904643047300004</c:v>
                </c:pt>
                <c:pt idx="54">
                  <c:v>-0.529580254566</c:v>
                </c:pt>
                <c:pt idx="55">
                  <c:v>-0.53011407866000004</c:v>
                </c:pt>
                <c:pt idx="56">
                  <c:v>-0.530647902753</c:v>
                </c:pt>
                <c:pt idx="57">
                  <c:v>-0.53118172684599996</c:v>
                </c:pt>
                <c:pt idx="58">
                  <c:v>-0.53171555093900003</c:v>
                </c:pt>
                <c:pt idx="59">
                  <c:v>-0.53224937503199998</c:v>
                </c:pt>
                <c:pt idx="60">
                  <c:v>-0.53278319912500005</c:v>
                </c:pt>
                <c:pt idx="61">
                  <c:v>-0.53331702321899999</c:v>
                </c:pt>
                <c:pt idx="62">
                  <c:v>-0.53385084731200005</c:v>
                </c:pt>
                <c:pt idx="63">
                  <c:v>-0.53438467140500001</c:v>
                </c:pt>
                <c:pt idx="64">
                  <c:v>-0.53491849549799997</c:v>
                </c:pt>
                <c:pt idx="65">
                  <c:v>-0.53545231959100004</c:v>
                </c:pt>
                <c:pt idx="66">
                  <c:v>-0.53598614368399999</c:v>
                </c:pt>
                <c:pt idx="67">
                  <c:v>-0.53651996777800004</c:v>
                </c:pt>
                <c:pt idx="68">
                  <c:v>-0.537053791871</c:v>
                </c:pt>
                <c:pt idx="69">
                  <c:v>-0.53758761596399995</c:v>
                </c:pt>
                <c:pt idx="70">
                  <c:v>-0.53812194188499995</c:v>
                </c:pt>
                <c:pt idx="71">
                  <c:v>-0.53870687458800004</c:v>
                </c:pt>
                <c:pt idx="72">
                  <c:v>-0.53929180729000004</c:v>
                </c:pt>
                <c:pt idx="73">
                  <c:v>-0.53987673999300001</c:v>
                </c:pt>
                <c:pt idx="74">
                  <c:v>-0.54046167269599998</c:v>
                </c:pt>
                <c:pt idx="75">
                  <c:v>-0.54104660539799998</c:v>
                </c:pt>
                <c:pt idx="76">
                  <c:v>-0.54163153810099995</c:v>
                </c:pt>
                <c:pt idx="77">
                  <c:v>-0.54221647080299995</c:v>
                </c:pt>
                <c:pt idx="78">
                  <c:v>-0.54280140350600004</c:v>
                </c:pt>
                <c:pt idx="79">
                  <c:v>-0.54338633620900001</c:v>
                </c:pt>
                <c:pt idx="80">
                  <c:v>-0.54397126891100001</c:v>
                </c:pt>
                <c:pt idx="81">
                  <c:v>-0.54455620161399998</c:v>
                </c:pt>
                <c:pt idx="82">
                  <c:v>-0.54514113431599998</c:v>
                </c:pt>
                <c:pt idx="83">
                  <c:v>-0.54572606701899995</c:v>
                </c:pt>
                <c:pt idx="84">
                  <c:v>-0.54631099972200003</c:v>
                </c:pt>
                <c:pt idx="85">
                  <c:v>-0.54689593242400003</c:v>
                </c:pt>
                <c:pt idx="86">
                  <c:v>-0.547480865127</c:v>
                </c:pt>
                <c:pt idx="87">
                  <c:v>-0.548065797829</c:v>
                </c:pt>
                <c:pt idx="88">
                  <c:v>-0.54865073053199997</c:v>
                </c:pt>
                <c:pt idx="89">
                  <c:v>-0.54923566323499995</c:v>
                </c:pt>
                <c:pt idx="90">
                  <c:v>-0.54982059593699995</c:v>
                </c:pt>
                <c:pt idx="91">
                  <c:v>-0.55040552864000003</c:v>
                </c:pt>
                <c:pt idx="92">
                  <c:v>-0.55099046134200003</c:v>
                </c:pt>
                <c:pt idx="93">
                  <c:v>-0.55156821757100005</c:v>
                </c:pt>
                <c:pt idx="94">
                  <c:v>-0.55213511929900005</c:v>
                </c:pt>
                <c:pt idx="95">
                  <c:v>-0.55270202102800003</c:v>
                </c:pt>
                <c:pt idx="96">
                  <c:v>-0.55326892275600004</c:v>
                </c:pt>
                <c:pt idx="97">
                  <c:v>-0.55383582448500002</c:v>
                </c:pt>
                <c:pt idx="98">
                  <c:v>-0.55440272621300002</c:v>
                </c:pt>
                <c:pt idx="99">
                  <c:v>-0.554969627942</c:v>
                </c:pt>
                <c:pt idx="100">
                  <c:v>-0.55553652967</c:v>
                </c:pt>
                <c:pt idx="101">
                  <c:v>-0.55610343139899998</c:v>
                </c:pt>
                <c:pt idx="102">
                  <c:v>-0.55667033312699998</c:v>
                </c:pt>
                <c:pt idx="103">
                  <c:v>-0.55723723485599996</c:v>
                </c:pt>
                <c:pt idx="104">
                  <c:v>-0.55780413658399997</c:v>
                </c:pt>
                <c:pt idx="105">
                  <c:v>-0.55837103831199997</c:v>
                </c:pt>
                <c:pt idx="106">
                  <c:v>-0.55893794004099995</c:v>
                </c:pt>
                <c:pt idx="107">
                  <c:v>-0.55950484176899995</c:v>
                </c:pt>
                <c:pt idx="108">
                  <c:v>-0.56007174349800004</c:v>
                </c:pt>
                <c:pt idx="109">
                  <c:v>-0.56063864522600004</c:v>
                </c:pt>
                <c:pt idx="110">
                  <c:v>-0.56120554695500002</c:v>
                </c:pt>
                <c:pt idx="111">
                  <c:v>-0.56177244868300003</c:v>
                </c:pt>
                <c:pt idx="112">
                  <c:v>-0.56233935041200001</c:v>
                </c:pt>
                <c:pt idx="113">
                  <c:v>-0.56290625214000001</c:v>
                </c:pt>
                <c:pt idx="114">
                  <c:v>-0.56347315386899999</c:v>
                </c:pt>
                <c:pt idx="115">
                  <c:v>-0.56404005559699999</c:v>
                </c:pt>
                <c:pt idx="116">
                  <c:v>-0.56460695732599997</c:v>
                </c:pt>
                <c:pt idx="117">
                  <c:v>-0.56517385905399997</c:v>
                </c:pt>
                <c:pt idx="118">
                  <c:v>-0.56574076078199997</c:v>
                </c:pt>
                <c:pt idx="119">
                  <c:v>-0.56630766251099995</c:v>
                </c:pt>
                <c:pt idx="120">
                  <c:v>-0.56687456423899996</c:v>
                </c:pt>
                <c:pt idx="121">
                  <c:v>-0.56744146596800005</c:v>
                </c:pt>
                <c:pt idx="122">
                  <c:v>-0.56805468727599995</c:v>
                </c:pt>
                <c:pt idx="123">
                  <c:v>-0.56867156594400003</c:v>
                </c:pt>
                <c:pt idx="124">
                  <c:v>-0.56928844461200001</c:v>
                </c:pt>
                <c:pt idx="125">
                  <c:v>-0.56990532327999999</c:v>
                </c:pt>
                <c:pt idx="126">
                  <c:v>-0.57052220194900005</c:v>
                </c:pt>
                <c:pt idx="127">
                  <c:v>-0.57113908061700003</c:v>
                </c:pt>
                <c:pt idx="128">
                  <c:v>-0.571755959285</c:v>
                </c:pt>
                <c:pt idx="129">
                  <c:v>-0.57237283795299998</c:v>
                </c:pt>
                <c:pt idx="130">
                  <c:v>-0.57298971662099996</c:v>
                </c:pt>
                <c:pt idx="131">
                  <c:v>-0.57360659528900004</c:v>
                </c:pt>
                <c:pt idx="132">
                  <c:v>-0.57422347395700002</c:v>
                </c:pt>
                <c:pt idx="133">
                  <c:v>-0.574840352625</c:v>
                </c:pt>
                <c:pt idx="134">
                  <c:v>-0.57545723129299997</c:v>
                </c:pt>
                <c:pt idx="135">
                  <c:v>-0.57607410996099995</c:v>
                </c:pt>
                <c:pt idx="136">
                  <c:v>-0.57669098862900003</c:v>
                </c:pt>
                <c:pt idx="137">
                  <c:v>-0.57730786729700001</c:v>
                </c:pt>
                <c:pt idx="138">
                  <c:v>-0.57792474596499999</c:v>
                </c:pt>
                <c:pt idx="139">
                  <c:v>-0.57854162463299996</c:v>
                </c:pt>
                <c:pt idx="140">
                  <c:v>-0.57915850330100005</c:v>
                </c:pt>
                <c:pt idx="141">
                  <c:v>-0.57977538196900003</c:v>
                </c:pt>
                <c:pt idx="142">
                  <c:v>-0.58039725258899999</c:v>
                </c:pt>
                <c:pt idx="143">
                  <c:v>-0.58102508208199999</c:v>
                </c:pt>
                <c:pt idx="144">
                  <c:v>-0.58165291157499999</c:v>
                </c:pt>
                <c:pt idx="145">
                  <c:v>-0.58228074106899996</c:v>
                </c:pt>
                <c:pt idx="146">
                  <c:v>-0.58290857056199996</c:v>
                </c:pt>
                <c:pt idx="147">
                  <c:v>-0.58353640005499996</c:v>
                </c:pt>
                <c:pt idx="148">
                  <c:v>-0.58416422954799996</c:v>
                </c:pt>
                <c:pt idx="149">
                  <c:v>-0.58479205904200005</c:v>
                </c:pt>
                <c:pt idx="150">
                  <c:v>-0.58541988853500004</c:v>
                </c:pt>
                <c:pt idx="151">
                  <c:v>-0.58604771802800004</c:v>
                </c:pt>
                <c:pt idx="152">
                  <c:v>-0.58667554752100004</c:v>
                </c:pt>
                <c:pt idx="153">
                  <c:v>-0.58730337701500002</c:v>
                </c:pt>
                <c:pt idx="154">
                  <c:v>-0.58793120650800001</c:v>
                </c:pt>
                <c:pt idx="155">
                  <c:v>-0.58855903600100001</c:v>
                </c:pt>
                <c:pt idx="156">
                  <c:v>-0.58918686549400001</c:v>
                </c:pt>
                <c:pt idx="157">
                  <c:v>-0.58981469498799999</c:v>
                </c:pt>
                <c:pt idx="158">
                  <c:v>-0.59044252448099999</c:v>
                </c:pt>
                <c:pt idx="159">
                  <c:v>-0.59107035397399998</c:v>
                </c:pt>
                <c:pt idx="160">
                  <c:v>-0.59169818346699998</c:v>
                </c:pt>
                <c:pt idx="161">
                  <c:v>-0.59232601296099996</c:v>
                </c:pt>
                <c:pt idx="162">
                  <c:v>-0.59295384245399996</c:v>
                </c:pt>
                <c:pt idx="163">
                  <c:v>-0.59358167194699996</c:v>
                </c:pt>
                <c:pt idx="164">
                  <c:v>-0.59420950143999995</c:v>
                </c:pt>
                <c:pt idx="165">
                  <c:v>-0.59483733093400004</c:v>
                </c:pt>
                <c:pt idx="166">
                  <c:v>-0.59546516042700004</c:v>
                </c:pt>
                <c:pt idx="167">
                  <c:v>-0.59609298992000004</c:v>
                </c:pt>
                <c:pt idx="168">
                  <c:v>-0.59672081941300004</c:v>
                </c:pt>
                <c:pt idx="169">
                  <c:v>-0.59734864890700001</c:v>
                </c:pt>
                <c:pt idx="170">
                  <c:v>-0.59802094073300005</c:v>
                </c:pt>
                <c:pt idx="171">
                  <c:v>-0.59871202433799997</c:v>
                </c:pt>
                <c:pt idx="172">
                  <c:v>-0.59940310794200002</c:v>
                </c:pt>
                <c:pt idx="173">
                  <c:v>-0.60009419154700006</c:v>
                </c:pt>
                <c:pt idx="174">
                  <c:v>-0.60078527515199998</c:v>
                </c:pt>
                <c:pt idx="175">
                  <c:v>-0.60147635875700001</c:v>
                </c:pt>
                <c:pt idx="176">
                  <c:v>-0.60216744236200004</c:v>
                </c:pt>
                <c:pt idx="177">
                  <c:v>-0.60285852596599998</c:v>
                </c:pt>
                <c:pt idx="178">
                  <c:v>-0.60354960957100001</c:v>
                </c:pt>
                <c:pt idx="179">
                  <c:v>-0.60424069317600004</c:v>
                </c:pt>
                <c:pt idx="180">
                  <c:v>-0.60493177678099996</c:v>
                </c:pt>
                <c:pt idx="181">
                  <c:v>-0.60562286038500002</c:v>
                </c:pt>
                <c:pt idx="182">
                  <c:v>-0.60631394399000005</c:v>
                </c:pt>
                <c:pt idx="183">
                  <c:v>-0.60700502759499997</c:v>
                </c:pt>
                <c:pt idx="184">
                  <c:v>-0.6076961112</c:v>
                </c:pt>
                <c:pt idx="185">
                  <c:v>-0.60838719480400005</c:v>
                </c:pt>
                <c:pt idx="186">
                  <c:v>-0.60907827840899997</c:v>
                </c:pt>
                <c:pt idx="187">
                  <c:v>-0.609769362014</c:v>
                </c:pt>
                <c:pt idx="188">
                  <c:v>-0.61046044561900004</c:v>
                </c:pt>
                <c:pt idx="189">
                  <c:v>-0.61115152922399996</c:v>
                </c:pt>
                <c:pt idx="190">
                  <c:v>-0.61184261282800001</c:v>
                </c:pt>
                <c:pt idx="191">
                  <c:v>-0.61252859509900004</c:v>
                </c:pt>
                <c:pt idx="192">
                  <c:v>-0.61319667056399996</c:v>
                </c:pt>
                <c:pt idx="193">
                  <c:v>-0.61386474602899999</c:v>
                </c:pt>
                <c:pt idx="194">
                  <c:v>-0.61453282149300004</c:v>
                </c:pt>
                <c:pt idx="195">
                  <c:v>-0.61520089695799995</c:v>
                </c:pt>
                <c:pt idx="196">
                  <c:v>-0.61586897242299998</c:v>
                </c:pt>
                <c:pt idx="197">
                  <c:v>-0.61653704788700003</c:v>
                </c:pt>
                <c:pt idx="198">
                  <c:v>-0.61720512335199995</c:v>
                </c:pt>
                <c:pt idx="199">
                  <c:v>-0.61787319881699998</c:v>
                </c:pt>
                <c:pt idx="200">
                  <c:v>-0.61854127428100003</c:v>
                </c:pt>
                <c:pt idx="201">
                  <c:v>-0.61920934974599995</c:v>
                </c:pt>
                <c:pt idx="202">
                  <c:v>-0.61987742521099998</c:v>
                </c:pt>
                <c:pt idx="203">
                  <c:v>-0.62054550067600001</c:v>
                </c:pt>
                <c:pt idx="204">
                  <c:v>-0.62121357613999995</c:v>
                </c:pt>
                <c:pt idx="205">
                  <c:v>-0.62188165160499997</c:v>
                </c:pt>
                <c:pt idx="206">
                  <c:v>-0.62254972707</c:v>
                </c:pt>
                <c:pt idx="207">
                  <c:v>-0.62321780253400005</c:v>
                </c:pt>
                <c:pt idx="208">
                  <c:v>-0.62388587799899997</c:v>
                </c:pt>
                <c:pt idx="209">
                  <c:v>-0.624553953464</c:v>
                </c:pt>
                <c:pt idx="210">
                  <c:v>-0.62522202892800005</c:v>
                </c:pt>
                <c:pt idx="211">
                  <c:v>-0.62589010439299997</c:v>
                </c:pt>
                <c:pt idx="212">
                  <c:v>-0.626558179858</c:v>
                </c:pt>
                <c:pt idx="213">
                  <c:v>-0.62722625532200005</c:v>
                </c:pt>
                <c:pt idx="214">
                  <c:v>-0.62789433078699997</c:v>
                </c:pt>
                <c:pt idx="215">
                  <c:v>-0.62856240625199999</c:v>
                </c:pt>
                <c:pt idx="216">
                  <c:v>-0.62923048171600005</c:v>
                </c:pt>
                <c:pt idx="217">
                  <c:v>-0.62989855718099996</c:v>
                </c:pt>
                <c:pt idx="218">
                  <c:v>-0.630650353168</c:v>
                </c:pt>
                <c:pt idx="219">
                  <c:v>-0.63142204473999997</c:v>
                </c:pt>
                <c:pt idx="220">
                  <c:v>-0.63219373631300002</c:v>
                </c:pt>
                <c:pt idx="221">
                  <c:v>-0.63296542788499999</c:v>
                </c:pt>
                <c:pt idx="222">
                  <c:v>-0.63373711945699995</c:v>
                </c:pt>
                <c:pt idx="223">
                  <c:v>-0.63450881103000001</c:v>
                </c:pt>
                <c:pt idx="224">
                  <c:v>-0.63528050260199997</c:v>
                </c:pt>
                <c:pt idx="225">
                  <c:v>-0.63605219417400005</c:v>
                </c:pt>
                <c:pt idx="226">
                  <c:v>-0.636823885747</c:v>
                </c:pt>
                <c:pt idx="227">
                  <c:v>-0.63759557731899996</c:v>
                </c:pt>
                <c:pt idx="228">
                  <c:v>-0.63836726889100004</c:v>
                </c:pt>
                <c:pt idx="229">
                  <c:v>-0.63913896046399998</c:v>
                </c:pt>
                <c:pt idx="230">
                  <c:v>-0.63991065203599995</c:v>
                </c:pt>
                <c:pt idx="231">
                  <c:v>-0.640682343609</c:v>
                </c:pt>
                <c:pt idx="232">
                  <c:v>-0.64145403518099997</c:v>
                </c:pt>
                <c:pt idx="233">
                  <c:v>-0.64222572675300005</c:v>
                </c:pt>
                <c:pt idx="234">
                  <c:v>-0.64299741832599999</c:v>
                </c:pt>
                <c:pt idx="235">
                  <c:v>-0.64376910989799996</c:v>
                </c:pt>
                <c:pt idx="236">
                  <c:v>-0.64454080147000004</c:v>
                </c:pt>
                <c:pt idx="237">
                  <c:v>-0.64531249304299998</c:v>
                </c:pt>
                <c:pt idx="238">
                  <c:v>-0.64608418461499995</c:v>
                </c:pt>
                <c:pt idx="239">
                  <c:v>-0.64685587618700002</c:v>
                </c:pt>
                <c:pt idx="240">
                  <c:v>-0.64762756775999997</c:v>
                </c:pt>
                <c:pt idx="241">
                  <c:v>-0.64839925933200004</c:v>
                </c:pt>
                <c:pt idx="242">
                  <c:v>-0.64917095090499999</c:v>
                </c:pt>
                <c:pt idx="243">
                  <c:v>-0.64992839088599996</c:v>
                </c:pt>
                <c:pt idx="244">
                  <c:v>-0.65068294087699996</c:v>
                </c:pt>
                <c:pt idx="245">
                  <c:v>-0.65143749086799996</c:v>
                </c:pt>
                <c:pt idx="246">
                  <c:v>-0.65219204085899996</c:v>
                </c:pt>
                <c:pt idx="247">
                  <c:v>-0.65294659084999995</c:v>
                </c:pt>
                <c:pt idx="248">
                  <c:v>-0.65370114084099995</c:v>
                </c:pt>
                <c:pt idx="249">
                  <c:v>-0.65445569083099997</c:v>
                </c:pt>
                <c:pt idx="250">
                  <c:v>-0.65521024082199997</c:v>
                </c:pt>
                <c:pt idx="251">
                  <c:v>-0.65596479081299996</c:v>
                </c:pt>
                <c:pt idx="252">
                  <c:v>-0.65671934080399996</c:v>
                </c:pt>
                <c:pt idx="253">
                  <c:v>-0.65747389079499996</c:v>
                </c:pt>
                <c:pt idx="254">
                  <c:v>-0.65822844078599996</c:v>
                </c:pt>
                <c:pt idx="255">
                  <c:v>-0.65898299077699996</c:v>
                </c:pt>
                <c:pt idx="256">
                  <c:v>-0.65973754076799995</c:v>
                </c:pt>
                <c:pt idx="257">
                  <c:v>-0.66049209075899995</c:v>
                </c:pt>
                <c:pt idx="258">
                  <c:v>-0.66124664074999995</c:v>
                </c:pt>
                <c:pt idx="259">
                  <c:v>-0.66200119074099995</c:v>
                </c:pt>
                <c:pt idx="260">
                  <c:v>-0.66275574073200005</c:v>
                </c:pt>
                <c:pt idx="261">
                  <c:v>-0.66351029072300005</c:v>
                </c:pt>
                <c:pt idx="262">
                  <c:v>-0.66426484071400005</c:v>
                </c:pt>
                <c:pt idx="263">
                  <c:v>-0.66501939070399996</c:v>
                </c:pt>
                <c:pt idx="264">
                  <c:v>-0.66577394069499995</c:v>
                </c:pt>
                <c:pt idx="265">
                  <c:v>-0.66652849068599995</c:v>
                </c:pt>
                <c:pt idx="266">
                  <c:v>-0.66728758314699999</c:v>
                </c:pt>
                <c:pt idx="267">
                  <c:v>-0.66809673525799995</c:v>
                </c:pt>
                <c:pt idx="268">
                  <c:v>-0.66890588736800005</c:v>
                </c:pt>
                <c:pt idx="269">
                  <c:v>-0.66971503947800004</c:v>
                </c:pt>
                <c:pt idx="270">
                  <c:v>-0.67052419158800003</c:v>
                </c:pt>
                <c:pt idx="271">
                  <c:v>-0.67133334369800002</c:v>
                </c:pt>
                <c:pt idx="272">
                  <c:v>-0.67214249580800001</c:v>
                </c:pt>
                <c:pt idx="273">
                  <c:v>-0.672951647918</c:v>
                </c:pt>
                <c:pt idx="274">
                  <c:v>-0.67376080002799998</c:v>
                </c:pt>
                <c:pt idx="275">
                  <c:v>-0.67456995213799997</c:v>
                </c:pt>
                <c:pt idx="276">
                  <c:v>-0.67537910424799996</c:v>
                </c:pt>
                <c:pt idx="277">
                  <c:v>-0.67618825635799995</c:v>
                </c:pt>
                <c:pt idx="278">
                  <c:v>-0.67699740846800005</c:v>
                </c:pt>
                <c:pt idx="279">
                  <c:v>-0.67780656057800004</c:v>
                </c:pt>
                <c:pt idx="280">
                  <c:v>-0.67861571268800003</c:v>
                </c:pt>
                <c:pt idx="281">
                  <c:v>-0.67942486479800002</c:v>
                </c:pt>
                <c:pt idx="282">
                  <c:v>-0.68023401690800001</c:v>
                </c:pt>
                <c:pt idx="283">
                  <c:v>-0.68104316901799999</c:v>
                </c:pt>
                <c:pt idx="284">
                  <c:v>-0.68185232112799998</c:v>
                </c:pt>
                <c:pt idx="285">
                  <c:v>-0.68266147323799997</c:v>
                </c:pt>
                <c:pt idx="286">
                  <c:v>-0.68347062534799996</c:v>
                </c:pt>
                <c:pt idx="287">
                  <c:v>-0.68427977745799995</c:v>
                </c:pt>
                <c:pt idx="288">
                  <c:v>-0.68508892956800005</c:v>
                </c:pt>
                <c:pt idx="289">
                  <c:v>-0.68589808167800004</c:v>
                </c:pt>
                <c:pt idx="290">
                  <c:v>-0.68670723378800003</c:v>
                </c:pt>
                <c:pt idx="291">
                  <c:v>-0.68751638589800002</c:v>
                </c:pt>
                <c:pt idx="292">
                  <c:v>-0.688325538008</c:v>
                </c:pt>
                <c:pt idx="293">
                  <c:v>-0.68913690188300003</c:v>
                </c:pt>
                <c:pt idx="294">
                  <c:v>-0.68994882176500005</c:v>
                </c:pt>
                <c:pt idx="295">
                  <c:v>-0.69076074164800005</c:v>
                </c:pt>
                <c:pt idx="296">
                  <c:v>-0.69157266152999997</c:v>
                </c:pt>
                <c:pt idx="297">
                  <c:v>-0.69238458141199999</c:v>
                </c:pt>
                <c:pt idx="298">
                  <c:v>-0.69319650129499999</c:v>
                </c:pt>
                <c:pt idx="299">
                  <c:v>-0.69400842117700001</c:v>
                </c:pt>
                <c:pt idx="300">
                  <c:v>-0.69482034105900004</c:v>
                </c:pt>
                <c:pt idx="301">
                  <c:v>-0.69563226094200004</c:v>
                </c:pt>
                <c:pt idx="302">
                  <c:v>-0.69644418082399995</c:v>
                </c:pt>
                <c:pt idx="303">
                  <c:v>-0.69725610070599997</c:v>
                </c:pt>
                <c:pt idx="304">
                  <c:v>-0.69806802058899997</c:v>
                </c:pt>
                <c:pt idx="305">
                  <c:v>-0.69887994047099999</c:v>
                </c:pt>
                <c:pt idx="306">
                  <c:v>-0.69969186035300002</c:v>
                </c:pt>
                <c:pt idx="307">
                  <c:v>-0.70050378023500004</c:v>
                </c:pt>
                <c:pt idx="308">
                  <c:v>-0.70131570011800004</c:v>
                </c:pt>
                <c:pt idx="309">
                  <c:v>-0.70212761999999995</c:v>
                </c:pt>
                <c:pt idx="310">
                  <c:v>-0.70293953988199998</c:v>
                </c:pt>
                <c:pt idx="311">
                  <c:v>-0.70375145976499998</c:v>
                </c:pt>
                <c:pt idx="312">
                  <c:v>-0.704563379647</c:v>
                </c:pt>
                <c:pt idx="313">
                  <c:v>-0.70537529952900002</c:v>
                </c:pt>
                <c:pt idx="314">
                  <c:v>-0.70618721941200002</c:v>
                </c:pt>
                <c:pt idx="315">
                  <c:v>-0.70699913929400005</c:v>
                </c:pt>
                <c:pt idx="316">
                  <c:v>-0.70781105917599996</c:v>
                </c:pt>
                <c:pt idx="317">
                  <c:v>-0.70869006721799999</c:v>
                </c:pt>
                <c:pt idx="318">
                  <c:v>-0.70958384552099996</c:v>
                </c:pt>
                <c:pt idx="319">
                  <c:v>-0.71047762382500002</c:v>
                </c:pt>
                <c:pt idx="320">
                  <c:v>-0.71137140212899996</c:v>
                </c:pt>
                <c:pt idx="321">
                  <c:v>-0.71226518043200004</c:v>
                </c:pt>
                <c:pt idx="322">
                  <c:v>-0.71315895873599999</c:v>
                </c:pt>
                <c:pt idx="323">
                  <c:v>-0.71405273704000005</c:v>
                </c:pt>
                <c:pt idx="324">
                  <c:v>-0.71494651534300002</c:v>
                </c:pt>
                <c:pt idx="325">
                  <c:v>-0.71584029364699997</c:v>
                </c:pt>
                <c:pt idx="326">
                  <c:v>-0.71673407195100003</c:v>
                </c:pt>
                <c:pt idx="327">
                  <c:v>-0.717627850254</c:v>
                </c:pt>
                <c:pt idx="328">
                  <c:v>-0.71852162855799995</c:v>
                </c:pt>
                <c:pt idx="329">
                  <c:v>-0.71941540686200001</c:v>
                </c:pt>
                <c:pt idx="330">
                  <c:v>-0.72030918516499998</c:v>
                </c:pt>
                <c:pt idx="331">
                  <c:v>-0.72120296346900004</c:v>
                </c:pt>
                <c:pt idx="332">
                  <c:v>-0.72209674177299998</c:v>
                </c:pt>
                <c:pt idx="333">
                  <c:v>-0.72299052007700004</c:v>
                </c:pt>
                <c:pt idx="334">
                  <c:v>-0.72388429838000001</c:v>
                </c:pt>
                <c:pt idx="335">
                  <c:v>-0.72477807668399996</c:v>
                </c:pt>
                <c:pt idx="336">
                  <c:v>-0.72567185498800002</c:v>
                </c:pt>
                <c:pt idx="337">
                  <c:v>-0.72656563329099999</c:v>
                </c:pt>
                <c:pt idx="338">
                  <c:v>-0.72745941159500005</c:v>
                </c:pt>
                <c:pt idx="339">
                  <c:v>-0.728353189899</c:v>
                </c:pt>
                <c:pt idx="340">
                  <c:v>-0.72924696820199997</c:v>
                </c:pt>
                <c:pt idx="341">
                  <c:v>-0.73014074650600003</c:v>
                </c:pt>
                <c:pt idx="342">
                  <c:v>-0.73103452480999997</c:v>
                </c:pt>
                <c:pt idx="343">
                  <c:v>-0.73192834582400002</c:v>
                </c:pt>
                <c:pt idx="344">
                  <c:v>-0.73282228578399999</c:v>
                </c:pt>
                <c:pt idx="345">
                  <c:v>-0.73371622574399997</c:v>
                </c:pt>
                <c:pt idx="346">
                  <c:v>-0.73461016570500004</c:v>
                </c:pt>
                <c:pt idx="347">
                  <c:v>-0.73550410566500002</c:v>
                </c:pt>
                <c:pt idx="348">
                  <c:v>-0.736398045625</c:v>
                </c:pt>
                <c:pt idx="349">
                  <c:v>-0.73729198558599995</c:v>
                </c:pt>
                <c:pt idx="350">
                  <c:v>-0.73818592554600004</c:v>
                </c:pt>
                <c:pt idx="351">
                  <c:v>-0.73907986550600002</c:v>
                </c:pt>
                <c:pt idx="352">
                  <c:v>-0.73997380546699998</c:v>
                </c:pt>
                <c:pt idx="353">
                  <c:v>-0.74086774542699996</c:v>
                </c:pt>
                <c:pt idx="354">
                  <c:v>-0.74176168538700005</c:v>
                </c:pt>
                <c:pt idx="355">
                  <c:v>-0.742655625348</c:v>
                </c:pt>
                <c:pt idx="356">
                  <c:v>-0.74354956530799998</c:v>
                </c:pt>
                <c:pt idx="357">
                  <c:v>-0.74444350526900005</c:v>
                </c:pt>
                <c:pt idx="358">
                  <c:v>-0.74533744522900003</c:v>
                </c:pt>
                <c:pt idx="359">
                  <c:v>-0.74623138518900001</c:v>
                </c:pt>
                <c:pt idx="360">
                  <c:v>-0.74712532514999996</c:v>
                </c:pt>
                <c:pt idx="361">
                  <c:v>-0.74801926511000005</c:v>
                </c:pt>
                <c:pt idx="362">
                  <c:v>-0.74891320507000003</c:v>
                </c:pt>
                <c:pt idx="363">
                  <c:v>-0.74980714503099999</c:v>
                </c:pt>
                <c:pt idx="364">
                  <c:v>-0.75070108499099997</c:v>
                </c:pt>
                <c:pt idx="365">
                  <c:v>-0.75159502495099995</c:v>
                </c:pt>
                <c:pt idx="366">
                  <c:v>-0.752496219656</c:v>
                </c:pt>
                <c:pt idx="367">
                  <c:v>-0.75350603401799998</c:v>
                </c:pt>
                <c:pt idx="368">
                  <c:v>-0.75451584837999996</c:v>
                </c:pt>
                <c:pt idx="369">
                  <c:v>-0.75552566274199995</c:v>
                </c:pt>
                <c:pt idx="370">
                  <c:v>-0.75653547710500002</c:v>
                </c:pt>
                <c:pt idx="371">
                  <c:v>-0.757545291467</c:v>
                </c:pt>
                <c:pt idx="372">
                  <c:v>-0.75855510582899999</c:v>
                </c:pt>
                <c:pt idx="373">
                  <c:v>-0.75956492019099997</c:v>
                </c:pt>
                <c:pt idx="374">
                  <c:v>-0.76057473455400004</c:v>
                </c:pt>
                <c:pt idx="375">
                  <c:v>-0.76158454891600003</c:v>
                </c:pt>
                <c:pt idx="376">
                  <c:v>-0.76259436327800001</c:v>
                </c:pt>
                <c:pt idx="377">
                  <c:v>-0.76360417764099997</c:v>
                </c:pt>
                <c:pt idx="378">
                  <c:v>-0.76461399200299995</c:v>
                </c:pt>
                <c:pt idx="379">
                  <c:v>-0.76562380636500005</c:v>
                </c:pt>
                <c:pt idx="380">
                  <c:v>-0.76663362072700003</c:v>
                </c:pt>
                <c:pt idx="381">
                  <c:v>-0.76764343508999999</c:v>
                </c:pt>
                <c:pt idx="382">
                  <c:v>-0.76865324945199998</c:v>
                </c:pt>
                <c:pt idx="383">
                  <c:v>-0.76966306381399996</c:v>
                </c:pt>
                <c:pt idx="384">
                  <c:v>-0.77067287817600005</c:v>
                </c:pt>
                <c:pt idx="385">
                  <c:v>-0.77168269253900001</c:v>
                </c:pt>
                <c:pt idx="386">
                  <c:v>-0.772692506901</c:v>
                </c:pt>
                <c:pt idx="387">
                  <c:v>-0.77370232126299998</c:v>
                </c:pt>
                <c:pt idx="388">
                  <c:v>-0.77471213562499996</c:v>
                </c:pt>
                <c:pt idx="389">
                  <c:v>-0.77572194998800004</c:v>
                </c:pt>
                <c:pt idx="390">
                  <c:v>-0.77673176435000002</c:v>
                </c:pt>
                <c:pt idx="391">
                  <c:v>-0.777741578712</c:v>
                </c:pt>
                <c:pt idx="392">
                  <c:v>-0.77875139307399999</c:v>
                </c:pt>
                <c:pt idx="393">
                  <c:v>-0.77976724042099999</c:v>
                </c:pt>
                <c:pt idx="394">
                  <c:v>-0.780783913228</c:v>
                </c:pt>
                <c:pt idx="395">
                  <c:v>-0.78180058603500002</c:v>
                </c:pt>
                <c:pt idx="396">
                  <c:v>-0.78281725884300002</c:v>
                </c:pt>
                <c:pt idx="397">
                  <c:v>-0.78383393165000004</c:v>
                </c:pt>
                <c:pt idx="398">
                  <c:v>-0.78485060445800003</c:v>
                </c:pt>
                <c:pt idx="399">
                  <c:v>-0.78586727726500005</c:v>
                </c:pt>
                <c:pt idx="400">
                  <c:v>-0.78688395007300005</c:v>
                </c:pt>
                <c:pt idx="401">
                  <c:v>-0.78790062287999996</c:v>
                </c:pt>
                <c:pt idx="402">
                  <c:v>-0.78891729568699998</c:v>
                </c:pt>
                <c:pt idx="403">
                  <c:v>-0.78993396849499997</c:v>
                </c:pt>
                <c:pt idx="404">
                  <c:v>-0.79095064130199999</c:v>
                </c:pt>
                <c:pt idx="405">
                  <c:v>-0.79196731410999999</c:v>
                </c:pt>
                <c:pt idx="406">
                  <c:v>-0.79298398691700001</c:v>
                </c:pt>
                <c:pt idx="407">
                  <c:v>-0.79400065972400002</c:v>
                </c:pt>
                <c:pt idx="408">
                  <c:v>-0.79501733253200002</c:v>
                </c:pt>
                <c:pt idx="409">
                  <c:v>-0.79603400533900004</c:v>
                </c:pt>
                <c:pt idx="410">
                  <c:v>-0.79705067814700004</c:v>
                </c:pt>
                <c:pt idx="411">
                  <c:v>-0.79806735095400005</c:v>
                </c:pt>
                <c:pt idx="412">
                  <c:v>-0.79908402376200005</c:v>
                </c:pt>
                <c:pt idx="413">
                  <c:v>-0.80010069656899996</c:v>
                </c:pt>
                <c:pt idx="414">
                  <c:v>-0.80111736937599998</c:v>
                </c:pt>
                <c:pt idx="415">
                  <c:v>-0.80213404218399997</c:v>
                </c:pt>
                <c:pt idx="416">
                  <c:v>-0.80315071499099999</c:v>
                </c:pt>
                <c:pt idx="417">
                  <c:v>-0.80416738779899999</c:v>
                </c:pt>
                <c:pt idx="418">
                  <c:v>-0.80527353445399996</c:v>
                </c:pt>
                <c:pt idx="419">
                  <c:v>-0.806385635208</c:v>
                </c:pt>
                <c:pt idx="420">
                  <c:v>-0.80749773596300001</c:v>
                </c:pt>
                <c:pt idx="421">
                  <c:v>-0.80860983671700004</c:v>
                </c:pt>
                <c:pt idx="422">
                  <c:v>-0.80972193747200005</c:v>
                </c:pt>
                <c:pt idx="423">
                  <c:v>-0.81083403822599998</c:v>
                </c:pt>
                <c:pt idx="424">
                  <c:v>-0.81194613898099999</c:v>
                </c:pt>
                <c:pt idx="425">
                  <c:v>-0.81305823973500002</c:v>
                </c:pt>
                <c:pt idx="426">
                  <c:v>-0.81417034049000003</c:v>
                </c:pt>
                <c:pt idx="427">
                  <c:v>-0.81528244124399996</c:v>
                </c:pt>
                <c:pt idx="428">
                  <c:v>-0.81639454199799999</c:v>
                </c:pt>
                <c:pt idx="429">
                  <c:v>-0.817506642753</c:v>
                </c:pt>
                <c:pt idx="430">
                  <c:v>-0.81861874350700004</c:v>
                </c:pt>
                <c:pt idx="431">
                  <c:v>-0.81973084426200005</c:v>
                </c:pt>
                <c:pt idx="432">
                  <c:v>-0.82084294501599997</c:v>
                </c:pt>
                <c:pt idx="433">
                  <c:v>-0.82195504577099998</c:v>
                </c:pt>
                <c:pt idx="434">
                  <c:v>-0.82306714652500002</c:v>
                </c:pt>
                <c:pt idx="435">
                  <c:v>-0.82417924728000003</c:v>
                </c:pt>
                <c:pt idx="436">
                  <c:v>-0.82529134803399995</c:v>
                </c:pt>
                <c:pt idx="437">
                  <c:v>-0.82640344878899996</c:v>
                </c:pt>
                <c:pt idx="438">
                  <c:v>-0.827515549543</c:v>
                </c:pt>
                <c:pt idx="439">
                  <c:v>-0.82862765029800001</c:v>
                </c:pt>
                <c:pt idx="440">
                  <c:v>-0.82973975105200004</c:v>
                </c:pt>
                <c:pt idx="441">
                  <c:v>-0.83085185180700005</c:v>
                </c:pt>
                <c:pt idx="442">
                  <c:v>-0.83197371156800004</c:v>
                </c:pt>
                <c:pt idx="443">
                  <c:v>-0.83310376514399997</c:v>
                </c:pt>
                <c:pt idx="444">
                  <c:v>-0.83423381872000002</c:v>
                </c:pt>
                <c:pt idx="445">
                  <c:v>-0.83536387229499998</c:v>
                </c:pt>
                <c:pt idx="446">
                  <c:v>-0.83649392587100002</c:v>
                </c:pt>
                <c:pt idx="447">
                  <c:v>-0.83762397944699996</c:v>
                </c:pt>
                <c:pt idx="448">
                  <c:v>-0.838754033023</c:v>
                </c:pt>
                <c:pt idx="449">
                  <c:v>-0.83988408659900005</c:v>
                </c:pt>
                <c:pt idx="450">
                  <c:v>-0.84101414017499998</c:v>
                </c:pt>
                <c:pt idx="451">
                  <c:v>-0.84214419375000005</c:v>
                </c:pt>
                <c:pt idx="452">
                  <c:v>-0.84327424732599998</c:v>
                </c:pt>
                <c:pt idx="453">
                  <c:v>-0.84440430090200003</c:v>
                </c:pt>
                <c:pt idx="454">
                  <c:v>-0.84553435447799996</c:v>
                </c:pt>
                <c:pt idx="455">
                  <c:v>-0.84666440805400001</c:v>
                </c:pt>
                <c:pt idx="456">
                  <c:v>-0.84779446163000005</c:v>
                </c:pt>
                <c:pt idx="457">
                  <c:v>-0.84892451520500001</c:v>
                </c:pt>
                <c:pt idx="458">
                  <c:v>-0.85005456878100005</c:v>
                </c:pt>
                <c:pt idx="459">
                  <c:v>-0.85118462235699999</c:v>
                </c:pt>
                <c:pt idx="460">
                  <c:v>-0.85231467593300003</c:v>
                </c:pt>
                <c:pt idx="461">
                  <c:v>-0.85344472950899997</c:v>
                </c:pt>
                <c:pt idx="462">
                  <c:v>-0.85457478308400003</c:v>
                </c:pt>
                <c:pt idx="463">
                  <c:v>-0.85570483665999997</c:v>
                </c:pt>
                <c:pt idx="464">
                  <c:v>-0.85683489023600001</c:v>
                </c:pt>
                <c:pt idx="465">
                  <c:v>-0.85796494381199995</c:v>
                </c:pt>
                <c:pt idx="466">
                  <c:v>-0.85909551224500003</c:v>
                </c:pt>
                <c:pt idx="467">
                  <c:v>-0.86029652924300004</c:v>
                </c:pt>
                <c:pt idx="468">
                  <c:v>-0.86149754624099995</c:v>
                </c:pt>
                <c:pt idx="469">
                  <c:v>-0.86269856323899996</c:v>
                </c:pt>
                <c:pt idx="470">
                  <c:v>-0.86389958023699998</c:v>
                </c:pt>
                <c:pt idx="471">
                  <c:v>-0.86510059723499999</c:v>
                </c:pt>
                <c:pt idx="472">
                  <c:v>-0.86630161423300001</c:v>
                </c:pt>
                <c:pt idx="473">
                  <c:v>-0.86750263123100002</c:v>
                </c:pt>
                <c:pt idx="474">
                  <c:v>-0.86870364822900004</c:v>
                </c:pt>
                <c:pt idx="475">
                  <c:v>-0.86990466522700005</c:v>
                </c:pt>
                <c:pt idx="476">
                  <c:v>-0.87110568222499996</c:v>
                </c:pt>
                <c:pt idx="477">
                  <c:v>-0.87230669922399995</c:v>
                </c:pt>
                <c:pt idx="478">
                  <c:v>-0.87350771622199996</c:v>
                </c:pt>
                <c:pt idx="479">
                  <c:v>-0.87470873321999998</c:v>
                </c:pt>
                <c:pt idx="480">
                  <c:v>-0.87590975021799999</c:v>
                </c:pt>
                <c:pt idx="481">
                  <c:v>-0.87711076721600001</c:v>
                </c:pt>
                <c:pt idx="482">
                  <c:v>-0.87831178421400002</c:v>
                </c:pt>
                <c:pt idx="483">
                  <c:v>-0.87951280121200004</c:v>
                </c:pt>
                <c:pt idx="484">
                  <c:v>-0.88071381821000005</c:v>
                </c:pt>
                <c:pt idx="485">
                  <c:v>-0.88191483520799996</c:v>
                </c:pt>
                <c:pt idx="486">
                  <c:v>-0.88311585220599997</c:v>
                </c:pt>
                <c:pt idx="487">
                  <c:v>-0.88431686920399999</c:v>
                </c:pt>
                <c:pt idx="488">
                  <c:v>-0.885517886202</c:v>
                </c:pt>
                <c:pt idx="489">
                  <c:v>-0.88671890320000002</c:v>
                </c:pt>
                <c:pt idx="490">
                  <c:v>-0.88791992019800003</c:v>
                </c:pt>
                <c:pt idx="491">
                  <c:v>-0.88912093719600005</c:v>
                </c:pt>
                <c:pt idx="492">
                  <c:v>-0.89032195419399995</c:v>
                </c:pt>
                <c:pt idx="493">
                  <c:v>-0.89153128948000004</c:v>
                </c:pt>
                <c:pt idx="494">
                  <c:v>-0.89274415013800001</c:v>
                </c:pt>
                <c:pt idx="495">
                  <c:v>-0.89395701079699996</c:v>
                </c:pt>
                <c:pt idx="496">
                  <c:v>-0.89516987145500004</c:v>
                </c:pt>
                <c:pt idx="497">
                  <c:v>-0.89638273211399999</c:v>
                </c:pt>
                <c:pt idx="498">
                  <c:v>-0.89759559277300005</c:v>
                </c:pt>
                <c:pt idx="499">
                  <c:v>-0.89880845343100002</c:v>
                </c:pt>
                <c:pt idx="500">
                  <c:v>-0.90002131408999997</c:v>
                </c:pt>
                <c:pt idx="501">
                  <c:v>-0.90123417474900003</c:v>
                </c:pt>
                <c:pt idx="502">
                  <c:v>-0.902447035407</c:v>
                </c:pt>
                <c:pt idx="503">
                  <c:v>-0.90365989606599995</c:v>
                </c:pt>
                <c:pt idx="504">
                  <c:v>-0.90487275672400003</c:v>
                </c:pt>
                <c:pt idx="505">
                  <c:v>-0.90608561738299997</c:v>
                </c:pt>
                <c:pt idx="506">
                  <c:v>-0.90729847804200003</c:v>
                </c:pt>
                <c:pt idx="507">
                  <c:v>-0.9085113387</c:v>
                </c:pt>
                <c:pt idx="508">
                  <c:v>-0.90972419935899995</c:v>
                </c:pt>
                <c:pt idx="509">
                  <c:v>-0.91093706001800001</c:v>
                </c:pt>
                <c:pt idx="510">
                  <c:v>-0.91214992067599998</c:v>
                </c:pt>
                <c:pt idx="511">
                  <c:v>-0.91336278133500004</c:v>
                </c:pt>
                <c:pt idx="512">
                  <c:v>-0.91457564199300001</c:v>
                </c:pt>
                <c:pt idx="513">
                  <c:v>-0.91578850265199996</c:v>
                </c:pt>
                <c:pt idx="514">
                  <c:v>-0.91700136331100002</c:v>
                </c:pt>
                <c:pt idx="515">
                  <c:v>-0.91830598110899997</c:v>
                </c:pt>
                <c:pt idx="516">
                  <c:v>-0.91970049314799995</c:v>
                </c:pt>
                <c:pt idx="517">
                  <c:v>-0.92109500518599996</c:v>
                </c:pt>
                <c:pt idx="518">
                  <c:v>-0.92248951722500006</c:v>
                </c:pt>
                <c:pt idx="519">
                  <c:v>-0.92388402926400004</c:v>
                </c:pt>
                <c:pt idx="520">
                  <c:v>-0.92527854130200005</c:v>
                </c:pt>
                <c:pt idx="521">
                  <c:v>-0.92667305334100003</c:v>
                </c:pt>
                <c:pt idx="522">
                  <c:v>-0.92806756538000001</c:v>
                </c:pt>
                <c:pt idx="523">
                  <c:v>-0.92946207741800002</c:v>
                </c:pt>
                <c:pt idx="524">
                  <c:v>-0.93085658945700001</c:v>
                </c:pt>
                <c:pt idx="525">
                  <c:v>-0.93225110149599999</c:v>
                </c:pt>
                <c:pt idx="526">
                  <c:v>-0.93364561353499997</c:v>
                </c:pt>
                <c:pt idx="527">
                  <c:v>-0.93504012557299998</c:v>
                </c:pt>
                <c:pt idx="528">
                  <c:v>-0.93643463761199996</c:v>
                </c:pt>
                <c:pt idx="529">
                  <c:v>-0.93782914965099995</c:v>
                </c:pt>
                <c:pt idx="530">
                  <c:v>-0.93922366168899996</c:v>
                </c:pt>
                <c:pt idx="531">
                  <c:v>-0.94061817372800005</c:v>
                </c:pt>
                <c:pt idx="532">
                  <c:v>-0.94201268576700004</c:v>
                </c:pt>
                <c:pt idx="533">
                  <c:v>-0.94340719780500004</c:v>
                </c:pt>
                <c:pt idx="534">
                  <c:v>-0.94480170984400003</c:v>
                </c:pt>
                <c:pt idx="535">
                  <c:v>-0.94619622188300001</c:v>
                </c:pt>
                <c:pt idx="536">
                  <c:v>-0.94759073392100002</c:v>
                </c:pt>
                <c:pt idx="537">
                  <c:v>-0.94898524596</c:v>
                </c:pt>
                <c:pt idx="538">
                  <c:v>-0.95037975799899999</c:v>
                </c:pt>
                <c:pt idx="539">
                  <c:v>-0.95177427003799997</c:v>
                </c:pt>
                <c:pt idx="540">
                  <c:v>-0.95316878207599998</c:v>
                </c:pt>
                <c:pt idx="541">
                  <c:v>-0.95456329411499996</c:v>
                </c:pt>
                <c:pt idx="542">
                  <c:v>-0.95595780615399994</c:v>
                </c:pt>
                <c:pt idx="543">
                  <c:v>-0.95730405812099995</c:v>
                </c:pt>
                <c:pt idx="544">
                  <c:v>-0.95864162159400002</c:v>
                </c:pt>
                <c:pt idx="545">
                  <c:v>-0.95997918506799995</c:v>
                </c:pt>
                <c:pt idx="546">
                  <c:v>-0.96131674854100002</c:v>
                </c:pt>
                <c:pt idx="547">
                  <c:v>-0.96265431201499996</c:v>
                </c:pt>
                <c:pt idx="548">
                  <c:v>-0.96399187548800003</c:v>
                </c:pt>
                <c:pt idx="549">
                  <c:v>-0.96532943896099999</c:v>
                </c:pt>
                <c:pt idx="550">
                  <c:v>-0.96666700243500003</c:v>
                </c:pt>
                <c:pt idx="551">
                  <c:v>-0.96800456590799999</c:v>
                </c:pt>
                <c:pt idx="552">
                  <c:v>-0.96934212938200004</c:v>
                </c:pt>
                <c:pt idx="553">
                  <c:v>-0.970679692855</c:v>
                </c:pt>
                <c:pt idx="554">
                  <c:v>-0.97201725632799996</c:v>
                </c:pt>
                <c:pt idx="555">
                  <c:v>-0.973354819802</c:v>
                </c:pt>
                <c:pt idx="556">
                  <c:v>-0.97469238327499996</c:v>
                </c:pt>
                <c:pt idx="557">
                  <c:v>-0.97602994674900001</c:v>
                </c:pt>
                <c:pt idx="558">
                  <c:v>-0.97736751022199997</c:v>
                </c:pt>
                <c:pt idx="559">
                  <c:v>-0.97870507369500004</c:v>
                </c:pt>
                <c:pt idx="560">
                  <c:v>-0.98004263716899997</c:v>
                </c:pt>
                <c:pt idx="561">
                  <c:v>-0.98138020064200004</c:v>
                </c:pt>
                <c:pt idx="562">
                  <c:v>-0.98271776411599998</c:v>
                </c:pt>
                <c:pt idx="563">
                  <c:v>-0.98405532758900005</c:v>
                </c:pt>
                <c:pt idx="564">
                  <c:v>-0.98539289106200001</c:v>
                </c:pt>
                <c:pt idx="565">
                  <c:v>-0.98673045453599995</c:v>
                </c:pt>
                <c:pt idx="566">
                  <c:v>-0.98822726243500003</c:v>
                </c:pt>
                <c:pt idx="567">
                  <c:v>-0.98977698480999998</c:v>
                </c:pt>
                <c:pt idx="568">
                  <c:v>-0.99132670718500004</c:v>
                </c:pt>
                <c:pt idx="569">
                  <c:v>-0.99287642956</c:v>
                </c:pt>
                <c:pt idx="570">
                  <c:v>-0.99442615193499995</c:v>
                </c:pt>
                <c:pt idx="571">
                  <c:v>-0.99597587431000001</c:v>
                </c:pt>
                <c:pt idx="572">
                  <c:v>-0.99752559668499996</c:v>
                </c:pt>
                <c:pt idx="573">
                  <c:v>-0.999075319061</c:v>
                </c:pt>
                <c:pt idx="574">
                  <c:v>-1.00062504144</c:v>
                </c:pt>
                <c:pt idx="575">
                  <c:v>-1.00217476381</c:v>
                </c:pt>
                <c:pt idx="576">
                  <c:v>-1.0037244861900001</c:v>
                </c:pt>
                <c:pt idx="577">
                  <c:v>-1.0052742085599999</c:v>
                </c:pt>
                <c:pt idx="578">
                  <c:v>-1.00682393094</c:v>
                </c:pt>
                <c:pt idx="579">
                  <c:v>-1.0083736533100001</c:v>
                </c:pt>
                <c:pt idx="580">
                  <c:v>-1.0099233756899999</c:v>
                </c:pt>
                <c:pt idx="581">
                  <c:v>-1.01147309806</c:v>
                </c:pt>
                <c:pt idx="582">
                  <c:v>-1.01302282044</c:v>
                </c:pt>
                <c:pt idx="583">
                  <c:v>-1.0145725428100001</c:v>
                </c:pt>
                <c:pt idx="584">
                  <c:v>-1.0161222651899999</c:v>
                </c:pt>
                <c:pt idx="585">
                  <c:v>-1.01767198756</c:v>
                </c:pt>
                <c:pt idx="586">
                  <c:v>-1.0192217099400001</c:v>
                </c:pt>
                <c:pt idx="587">
                  <c:v>-1.0207714323099999</c:v>
                </c:pt>
                <c:pt idx="588">
                  <c:v>-1.02232115469</c:v>
                </c:pt>
                <c:pt idx="589">
                  <c:v>-1.02388396526</c:v>
                </c:pt>
                <c:pt idx="590">
                  <c:v>-1.0254660151999999</c:v>
                </c:pt>
                <c:pt idx="591">
                  <c:v>-1.02704806514</c:v>
                </c:pt>
                <c:pt idx="592">
                  <c:v>-1.0286301150799999</c:v>
                </c:pt>
                <c:pt idx="593">
                  <c:v>-1.03021216502</c:v>
                </c:pt>
                <c:pt idx="594">
                  <c:v>-1.0317942149599999</c:v>
                </c:pt>
                <c:pt idx="595">
                  <c:v>-1.03337626489</c:v>
                </c:pt>
                <c:pt idx="596">
                  <c:v>-1.0349583148299999</c:v>
                </c:pt>
                <c:pt idx="597">
                  <c:v>-1.03654036477</c:v>
                </c:pt>
                <c:pt idx="598">
                  <c:v>-1.0381224147100001</c:v>
                </c:pt>
                <c:pt idx="599">
                  <c:v>-1.03970446465</c:v>
                </c:pt>
                <c:pt idx="600">
                  <c:v>-1.0412865145900001</c:v>
                </c:pt>
                <c:pt idx="601">
                  <c:v>-1.04286856453</c:v>
                </c:pt>
                <c:pt idx="602">
                  <c:v>-1.0444506144700001</c:v>
                </c:pt>
                <c:pt idx="603">
                  <c:v>-1.04603266441</c:v>
                </c:pt>
                <c:pt idx="604">
                  <c:v>-1.0476147143400001</c:v>
                </c:pt>
                <c:pt idx="605">
                  <c:v>-1.04919676428</c:v>
                </c:pt>
                <c:pt idx="606">
                  <c:v>-1.0507788142200001</c:v>
                </c:pt>
                <c:pt idx="607">
                  <c:v>-1.05236086416</c:v>
                </c:pt>
                <c:pt idx="608">
                  <c:v>-1.0539429141000001</c:v>
                </c:pt>
                <c:pt idx="609">
                  <c:v>-1.05552496404</c:v>
                </c:pt>
                <c:pt idx="610">
                  <c:v>-1.0571070139800001</c:v>
                </c:pt>
                <c:pt idx="611">
                  <c:v>-1.05868906392</c:v>
                </c:pt>
                <c:pt idx="612">
                  <c:v>-1.0602711138600001</c:v>
                </c:pt>
                <c:pt idx="613">
                  <c:v>-1.0618531637899999</c:v>
                </c:pt>
                <c:pt idx="614">
                  <c:v>-1.0634352137300001</c:v>
                </c:pt>
                <c:pt idx="615">
                  <c:v>-1.0650172636699999</c:v>
                </c:pt>
                <c:pt idx="616">
                  <c:v>-1.06671427419</c:v>
                </c:pt>
                <c:pt idx="617">
                  <c:v>-1.0684172295300001</c:v>
                </c:pt>
                <c:pt idx="618">
                  <c:v>-1.0701201848699999</c:v>
                </c:pt>
                <c:pt idx="619">
                  <c:v>-1.07182314021</c:v>
                </c:pt>
                <c:pt idx="620">
                  <c:v>-1.0735260955499999</c:v>
                </c:pt>
                <c:pt idx="621">
                  <c:v>-1.0752290509</c:v>
                </c:pt>
                <c:pt idx="622">
                  <c:v>-1.0769320062400001</c:v>
                </c:pt>
                <c:pt idx="623">
                  <c:v>-1.0786349615799999</c:v>
                </c:pt>
                <c:pt idx="624">
                  <c:v>-1.08033791692</c:v>
                </c:pt>
                <c:pt idx="625">
                  <c:v>-1.0820408722599999</c:v>
                </c:pt>
                <c:pt idx="626">
                  <c:v>-1.0837438276</c:v>
                </c:pt>
                <c:pt idx="627">
                  <c:v>-1.0854467829500001</c:v>
                </c:pt>
                <c:pt idx="628">
                  <c:v>-1.0871497382899999</c:v>
                </c:pt>
                <c:pt idx="629">
                  <c:v>-1.08885269363</c:v>
                </c:pt>
                <c:pt idx="630">
                  <c:v>-1.0905556489699999</c:v>
                </c:pt>
                <c:pt idx="631">
                  <c:v>-1.09225860431</c:v>
                </c:pt>
                <c:pt idx="632">
                  <c:v>-1.0939615596500001</c:v>
                </c:pt>
                <c:pt idx="633">
                  <c:v>-1.095664515</c:v>
                </c:pt>
                <c:pt idx="634">
                  <c:v>-1.09736747034</c:v>
                </c:pt>
                <c:pt idx="635">
                  <c:v>-1.0990704256799999</c:v>
                </c:pt>
                <c:pt idx="636">
                  <c:v>-1.10077338102</c:v>
                </c:pt>
                <c:pt idx="637">
                  <c:v>-1.10248814811</c:v>
                </c:pt>
                <c:pt idx="638">
                  <c:v>-1.1042759446899999</c:v>
                </c:pt>
                <c:pt idx="639">
                  <c:v>-1.1060637412700001</c:v>
                </c:pt>
                <c:pt idx="640">
                  <c:v>-1.10785153784</c:v>
                </c:pt>
                <c:pt idx="641">
                  <c:v>-1.10963933442</c:v>
                </c:pt>
                <c:pt idx="642">
                  <c:v>-1.1114271309999999</c:v>
                </c:pt>
                <c:pt idx="643">
                  <c:v>-1.1132149275700001</c:v>
                </c:pt>
                <c:pt idx="644">
                  <c:v>-1.11500272415</c:v>
                </c:pt>
                <c:pt idx="645">
                  <c:v>-1.11679052073</c:v>
                </c:pt>
                <c:pt idx="646">
                  <c:v>-1.1185783172999999</c:v>
                </c:pt>
                <c:pt idx="647">
                  <c:v>-1.1203661138800001</c:v>
                </c:pt>
                <c:pt idx="648">
                  <c:v>-1.12215391045</c:v>
                </c:pt>
                <c:pt idx="649">
                  <c:v>-1.12394170703</c:v>
                </c:pt>
                <c:pt idx="650">
                  <c:v>-1.1257295036099999</c:v>
                </c:pt>
                <c:pt idx="651">
                  <c:v>-1.1275173001800001</c:v>
                </c:pt>
                <c:pt idx="652">
                  <c:v>-1.12930509676</c:v>
                </c:pt>
                <c:pt idx="653">
                  <c:v>-1.13109289334</c:v>
                </c:pt>
                <c:pt idx="654">
                  <c:v>-1.1328806899099999</c:v>
                </c:pt>
                <c:pt idx="655">
                  <c:v>-1.1346684864900001</c:v>
                </c:pt>
                <c:pt idx="656">
                  <c:v>-1.13645628307</c:v>
                </c:pt>
                <c:pt idx="657">
                  <c:v>-1.13824407964</c:v>
                </c:pt>
                <c:pt idx="658">
                  <c:v>-1.1400318762199999</c:v>
                </c:pt>
                <c:pt idx="659">
                  <c:v>-1.1418196728000001</c:v>
                </c:pt>
                <c:pt idx="660">
                  <c:v>-1.14360746937</c:v>
                </c:pt>
                <c:pt idx="661">
                  <c:v>-1.14539526595</c:v>
                </c:pt>
                <c:pt idx="662">
                  <c:v>-1.1472099118900001</c:v>
                </c:pt>
                <c:pt idx="663">
                  <c:v>-1.1491100060599999</c:v>
                </c:pt>
                <c:pt idx="664">
                  <c:v>-1.1510101002299999</c:v>
                </c:pt>
                <c:pt idx="665">
                  <c:v>-1.15291019441</c:v>
                </c:pt>
                <c:pt idx="666">
                  <c:v>-1.15481028858</c:v>
                </c:pt>
                <c:pt idx="667">
                  <c:v>-1.15671038275</c:v>
                </c:pt>
                <c:pt idx="668">
                  <c:v>-1.1586104769200001</c:v>
                </c:pt>
                <c:pt idx="669">
                  <c:v>-1.1605105711000001</c:v>
                </c:pt>
                <c:pt idx="670">
                  <c:v>-1.1624106652699999</c:v>
                </c:pt>
                <c:pt idx="671">
                  <c:v>-1.16431075944</c:v>
                </c:pt>
                <c:pt idx="672">
                  <c:v>-1.16621085362</c:v>
                </c:pt>
                <c:pt idx="673">
                  <c:v>-1.16811094779</c:v>
                </c:pt>
                <c:pt idx="674">
                  <c:v>-1.1700110419600001</c:v>
                </c:pt>
                <c:pt idx="675">
                  <c:v>-1.1719111361300001</c:v>
                </c:pt>
                <c:pt idx="676">
                  <c:v>-1.1738112303099999</c:v>
                </c:pt>
                <c:pt idx="677">
                  <c:v>-1.1757113244799999</c:v>
                </c:pt>
                <c:pt idx="678">
                  <c:v>-1.17761141865</c:v>
                </c:pt>
                <c:pt idx="679">
                  <c:v>-1.17951151282</c:v>
                </c:pt>
                <c:pt idx="680">
                  <c:v>-1.181411607</c:v>
                </c:pt>
                <c:pt idx="681">
                  <c:v>-1.1833117011700001</c:v>
                </c:pt>
                <c:pt idx="682">
                  <c:v>-1.1852117953400001</c:v>
                </c:pt>
                <c:pt idx="683">
                  <c:v>-1.1871118895199999</c:v>
                </c:pt>
                <c:pt idx="684">
                  <c:v>-1.1890119836899999</c:v>
                </c:pt>
                <c:pt idx="685">
                  <c:v>-1.19091207786</c:v>
                </c:pt>
                <c:pt idx="686">
                  <c:v>-1.1928353735599999</c:v>
                </c:pt>
                <c:pt idx="687">
                  <c:v>-1.19475885068</c:v>
                </c:pt>
                <c:pt idx="688">
                  <c:v>-1.1966823277900001</c:v>
                </c:pt>
                <c:pt idx="689">
                  <c:v>-1.1986058049099999</c:v>
                </c:pt>
                <c:pt idx="690">
                  <c:v>-1.20052928202</c:v>
                </c:pt>
                <c:pt idx="691">
                  <c:v>-1.20245275914</c:v>
                </c:pt>
                <c:pt idx="692">
                  <c:v>-1.2043762362599999</c:v>
                </c:pt>
                <c:pt idx="693">
                  <c:v>-1.20629971337</c:v>
                </c:pt>
                <c:pt idx="694">
                  <c:v>-1.20822319049</c:v>
                </c:pt>
                <c:pt idx="695">
                  <c:v>-1.2101466675999999</c:v>
                </c:pt>
                <c:pt idx="696">
                  <c:v>-1.21207014472</c:v>
                </c:pt>
                <c:pt idx="697">
                  <c:v>-1.21399362184</c:v>
                </c:pt>
                <c:pt idx="698">
                  <c:v>-1.2159170989500001</c:v>
                </c:pt>
                <c:pt idx="699">
                  <c:v>-1.21784057607</c:v>
                </c:pt>
                <c:pt idx="700">
                  <c:v>-1.21976405319</c:v>
                </c:pt>
                <c:pt idx="701">
                  <c:v>-1.2216875303000001</c:v>
                </c:pt>
                <c:pt idx="702">
                  <c:v>-1.22361100742</c:v>
                </c:pt>
                <c:pt idx="703">
                  <c:v>-1.22553448453</c:v>
                </c:pt>
                <c:pt idx="704">
                  <c:v>-1.2274579616500001</c:v>
                </c:pt>
                <c:pt idx="705">
                  <c:v>-1.2293814387699999</c:v>
                </c:pt>
                <c:pt idx="706">
                  <c:v>-1.23130491588</c:v>
                </c:pt>
                <c:pt idx="707">
                  <c:v>-1.2332283930000001</c:v>
                </c:pt>
                <c:pt idx="708">
                  <c:v>-1.2351518701099999</c:v>
                </c:pt>
                <c:pt idx="709">
                  <c:v>-1.23707534723</c:v>
                </c:pt>
                <c:pt idx="710">
                  <c:v>-1.2389988243500001</c:v>
                </c:pt>
                <c:pt idx="711">
                  <c:v>-1.2409223014599999</c:v>
                </c:pt>
                <c:pt idx="712">
                  <c:v>-1.2431323814199999</c:v>
                </c:pt>
                <c:pt idx="713">
                  <c:v>-1.2453448297</c:v>
                </c:pt>
                <c:pt idx="714">
                  <c:v>-1.2475572779799999</c:v>
                </c:pt>
                <c:pt idx="715">
                  <c:v>-1.24976972626</c:v>
                </c:pt>
                <c:pt idx="716">
                  <c:v>-1.2519821745399999</c:v>
                </c:pt>
                <c:pt idx="717">
                  <c:v>-1.25419462282</c:v>
                </c:pt>
                <c:pt idx="718">
                  <c:v>-1.2564070710999999</c:v>
                </c:pt>
                <c:pt idx="719">
                  <c:v>-1.2586195193800001</c:v>
                </c:pt>
                <c:pt idx="720">
                  <c:v>-1.2608319676599999</c:v>
                </c:pt>
                <c:pt idx="721">
                  <c:v>-1.2630444159400001</c:v>
                </c:pt>
                <c:pt idx="722">
                  <c:v>-1.2652568642199999</c:v>
                </c:pt>
                <c:pt idx="723">
                  <c:v>-1.2674693125000001</c:v>
                </c:pt>
                <c:pt idx="724">
                  <c:v>-1.2696817607799999</c:v>
                </c:pt>
                <c:pt idx="725">
                  <c:v>-1.2718942090600001</c:v>
                </c:pt>
                <c:pt idx="726">
                  <c:v>-1.2741066573399999</c:v>
                </c:pt>
                <c:pt idx="727">
                  <c:v>-1.2763191056200001</c:v>
                </c:pt>
                <c:pt idx="728">
                  <c:v>-1.2785315539</c:v>
                </c:pt>
                <c:pt idx="729">
                  <c:v>-1.2807440021800001</c:v>
                </c:pt>
                <c:pt idx="730">
                  <c:v>-1.28295645046</c:v>
                </c:pt>
                <c:pt idx="731">
                  <c:v>-1.2851688987400001</c:v>
                </c:pt>
                <c:pt idx="732">
                  <c:v>-1.28738134702</c:v>
                </c:pt>
                <c:pt idx="733">
                  <c:v>-1.2895937953000001</c:v>
                </c:pt>
                <c:pt idx="734">
                  <c:v>-1.29178527733</c:v>
                </c:pt>
                <c:pt idx="735">
                  <c:v>-1.2939504263599999</c:v>
                </c:pt>
                <c:pt idx="736">
                  <c:v>-1.29611557538</c:v>
                </c:pt>
                <c:pt idx="737">
                  <c:v>-1.2982807244000001</c:v>
                </c:pt>
                <c:pt idx="738">
                  <c:v>-1.30044587342</c:v>
                </c:pt>
                <c:pt idx="739">
                  <c:v>-1.30261102244</c:v>
                </c:pt>
                <c:pt idx="740">
                  <c:v>-1.3047761714699999</c:v>
                </c:pt>
                <c:pt idx="741">
                  <c:v>-1.30694132049</c:v>
                </c:pt>
                <c:pt idx="742">
                  <c:v>-1.3091064695100001</c:v>
                </c:pt>
                <c:pt idx="743">
                  <c:v>-1.31127161853</c:v>
                </c:pt>
                <c:pt idx="744">
                  <c:v>-1.3134367675500001</c:v>
                </c:pt>
                <c:pt idx="745">
                  <c:v>-1.3156019165799999</c:v>
                </c:pt>
                <c:pt idx="746">
                  <c:v>-1.3177670656</c:v>
                </c:pt>
                <c:pt idx="747">
                  <c:v>-1.3199322146200001</c:v>
                </c:pt>
                <c:pt idx="748">
                  <c:v>-1.32209736364</c:v>
                </c:pt>
                <c:pt idx="749">
                  <c:v>-1.3242625126600001</c:v>
                </c:pt>
                <c:pt idx="750">
                  <c:v>-1.3264276616799999</c:v>
                </c:pt>
                <c:pt idx="751">
                  <c:v>-1.32859281071</c:v>
                </c:pt>
                <c:pt idx="752">
                  <c:v>-1.3307579597300001</c:v>
                </c:pt>
                <c:pt idx="753">
                  <c:v>-1.33292310875</c:v>
                </c:pt>
                <c:pt idx="754">
                  <c:v>-1.3350882577700001</c:v>
                </c:pt>
                <c:pt idx="755">
                  <c:v>-1.3372534067899999</c:v>
                </c:pt>
                <c:pt idx="756">
                  <c:v>-1.33941855582</c:v>
                </c:pt>
                <c:pt idx="757">
                  <c:v>-1.3415837048399999</c:v>
                </c:pt>
                <c:pt idx="758">
                  <c:v>-1.34374885386</c:v>
                </c:pt>
                <c:pt idx="759">
                  <c:v>-1.3459140028800001</c:v>
                </c:pt>
                <c:pt idx="760">
                  <c:v>-1.34812440413</c:v>
                </c:pt>
                <c:pt idx="761">
                  <c:v>-1.3507100914400001</c:v>
                </c:pt>
                <c:pt idx="762">
                  <c:v>-1.35329577875</c:v>
                </c:pt>
                <c:pt idx="763">
                  <c:v>-1.35588146606</c:v>
                </c:pt>
                <c:pt idx="764">
                  <c:v>-1.3584671533699999</c:v>
                </c:pt>
                <c:pt idx="765">
                  <c:v>-1.36105284068</c:v>
                </c:pt>
                <c:pt idx="766">
                  <c:v>-1.3636385279900001</c:v>
                </c:pt>
                <c:pt idx="767">
                  <c:v>-1.3662242153099999</c:v>
                </c:pt>
                <c:pt idx="768">
                  <c:v>-1.36880990262</c:v>
                </c:pt>
                <c:pt idx="769">
                  <c:v>-1.3713955899300001</c:v>
                </c:pt>
                <c:pt idx="770">
                  <c:v>-1.37398127724</c:v>
                </c:pt>
                <c:pt idx="771">
                  <c:v>-1.37656696455</c:v>
                </c:pt>
                <c:pt idx="772">
                  <c:v>-1.3791526518599999</c:v>
                </c:pt>
                <c:pt idx="773">
                  <c:v>-1.38173833917</c:v>
                </c:pt>
                <c:pt idx="774">
                  <c:v>-1.3843240264800001</c:v>
                </c:pt>
                <c:pt idx="775">
                  <c:v>-1.3869097137999999</c:v>
                </c:pt>
                <c:pt idx="776">
                  <c:v>-1.38949540111</c:v>
                </c:pt>
                <c:pt idx="777">
                  <c:v>-1.3920810884199999</c:v>
                </c:pt>
                <c:pt idx="778">
                  <c:v>-1.39466677573</c:v>
                </c:pt>
                <c:pt idx="779">
                  <c:v>-1.3972524630400001</c:v>
                </c:pt>
                <c:pt idx="780">
                  <c:v>-1.3998381503499999</c:v>
                </c:pt>
                <c:pt idx="781">
                  <c:v>-1.40242383766</c:v>
                </c:pt>
                <c:pt idx="782">
                  <c:v>-1.4050095249700001</c:v>
                </c:pt>
                <c:pt idx="783">
                  <c:v>-1.40759521229</c:v>
                </c:pt>
                <c:pt idx="784">
                  <c:v>-1.41017773772</c:v>
                </c:pt>
                <c:pt idx="785">
                  <c:v>-1.4127464331199999</c:v>
                </c:pt>
                <c:pt idx="786">
                  <c:v>-1.4153151285200001</c:v>
                </c:pt>
                <c:pt idx="787">
                  <c:v>-1.41788382391</c:v>
                </c:pt>
                <c:pt idx="788">
                  <c:v>-1.4204525193099999</c:v>
                </c:pt>
                <c:pt idx="789">
                  <c:v>-1.4230212147100001</c:v>
                </c:pt>
                <c:pt idx="790">
                  <c:v>-1.42558991011</c:v>
                </c:pt>
                <c:pt idx="791">
                  <c:v>-1.4281586055</c:v>
                </c:pt>
                <c:pt idx="792">
                  <c:v>-1.4307273009000001</c:v>
                </c:pt>
                <c:pt idx="793">
                  <c:v>-1.4332959963</c:v>
                </c:pt>
                <c:pt idx="794">
                  <c:v>-1.4358646917</c:v>
                </c:pt>
                <c:pt idx="795">
                  <c:v>-1.4384333870899999</c:v>
                </c:pt>
                <c:pt idx="796">
                  <c:v>-1.4410020824900001</c:v>
                </c:pt>
                <c:pt idx="797">
                  <c:v>-1.44357077789</c:v>
                </c:pt>
                <c:pt idx="798">
                  <c:v>-1.4461394732899999</c:v>
                </c:pt>
                <c:pt idx="799">
                  <c:v>-1.4487081686800001</c:v>
                </c:pt>
                <c:pt idx="800">
                  <c:v>-1.45127686408</c:v>
                </c:pt>
                <c:pt idx="801">
                  <c:v>-1.4538455594799999</c:v>
                </c:pt>
                <c:pt idx="802">
                  <c:v>-1.4564142548700001</c:v>
                </c:pt>
                <c:pt idx="803">
                  <c:v>-1.45898295027</c:v>
                </c:pt>
                <c:pt idx="804">
                  <c:v>-1.46155164567</c:v>
                </c:pt>
                <c:pt idx="805">
                  <c:v>-1.4641203410700001</c:v>
                </c:pt>
                <c:pt idx="806">
                  <c:v>-1.46668903646</c:v>
                </c:pt>
                <c:pt idx="807">
                  <c:v>-1.46925773186</c:v>
                </c:pt>
                <c:pt idx="808">
                  <c:v>-1.4718264272599999</c:v>
                </c:pt>
                <c:pt idx="809">
                  <c:v>-1.4743951226600001</c:v>
                </c:pt>
                <c:pt idx="810">
                  <c:v>-1.47696381805</c:v>
                </c:pt>
                <c:pt idx="811">
                  <c:v>-1.4798940277899999</c:v>
                </c:pt>
                <c:pt idx="812">
                  <c:v>-1.48295354532</c:v>
                </c:pt>
                <c:pt idx="813">
                  <c:v>-1.4860130628499999</c:v>
                </c:pt>
                <c:pt idx="814">
                  <c:v>-1.48907258038</c:v>
                </c:pt>
                <c:pt idx="815">
                  <c:v>-1.4921320979099999</c:v>
                </c:pt>
                <c:pt idx="816">
                  <c:v>-1.49519161544</c:v>
                </c:pt>
                <c:pt idx="817">
                  <c:v>-1.4982511329699999</c:v>
                </c:pt>
                <c:pt idx="818">
                  <c:v>-1.50131065049</c:v>
                </c:pt>
                <c:pt idx="819">
                  <c:v>-1.5043701680199999</c:v>
                </c:pt>
                <c:pt idx="820">
                  <c:v>-1.50742968555</c:v>
                </c:pt>
                <c:pt idx="821">
                  <c:v>-1.5104892030799999</c:v>
                </c:pt>
                <c:pt idx="822">
                  <c:v>-1.51354872061</c:v>
                </c:pt>
                <c:pt idx="823">
                  <c:v>-1.5166082381399999</c:v>
                </c:pt>
                <c:pt idx="824">
                  <c:v>-1.51966775566</c:v>
                </c:pt>
                <c:pt idx="825">
                  <c:v>-1.5227272731899999</c:v>
                </c:pt>
                <c:pt idx="826">
                  <c:v>-1.52578679072</c:v>
                </c:pt>
                <c:pt idx="827">
                  <c:v>-1.5288463082499999</c:v>
                </c:pt>
                <c:pt idx="828">
                  <c:v>-1.53190582578</c:v>
                </c:pt>
                <c:pt idx="829">
                  <c:v>-1.5349653433099999</c:v>
                </c:pt>
                <c:pt idx="830">
                  <c:v>-1.53802486084</c:v>
                </c:pt>
                <c:pt idx="831">
                  <c:v>-1.5410843783599999</c:v>
                </c:pt>
                <c:pt idx="832">
                  <c:v>-1.54414389589</c:v>
                </c:pt>
                <c:pt idx="833">
                  <c:v>-1.5472034134199999</c:v>
                </c:pt>
                <c:pt idx="834">
                  <c:v>-1.55026293095</c:v>
                </c:pt>
                <c:pt idx="835">
                  <c:v>-1.5533265648300001</c:v>
                </c:pt>
                <c:pt idx="836">
                  <c:v>-1.5563903772200001</c:v>
                </c:pt>
                <c:pt idx="837">
                  <c:v>-1.55945418961</c:v>
                </c:pt>
                <c:pt idx="838">
                  <c:v>-1.56251800199</c:v>
                </c:pt>
                <c:pt idx="839">
                  <c:v>-1.56558181438</c:v>
                </c:pt>
                <c:pt idx="840">
                  <c:v>-1.56864562676</c:v>
                </c:pt>
                <c:pt idx="841">
                  <c:v>-1.5717094391499999</c:v>
                </c:pt>
                <c:pt idx="842">
                  <c:v>-1.5747732515399999</c:v>
                </c:pt>
                <c:pt idx="843">
                  <c:v>-1.5778370639199999</c:v>
                </c:pt>
                <c:pt idx="844">
                  <c:v>-1.5809008763100001</c:v>
                </c:pt>
                <c:pt idx="845">
                  <c:v>-1.5839646886900001</c:v>
                </c:pt>
                <c:pt idx="846">
                  <c:v>-1.58702850108</c:v>
                </c:pt>
                <c:pt idx="847">
                  <c:v>-1.59009231347</c:v>
                </c:pt>
                <c:pt idx="848">
                  <c:v>-1.59315612585</c:v>
                </c:pt>
                <c:pt idx="849">
                  <c:v>-1.59621993824</c:v>
                </c:pt>
                <c:pt idx="850">
                  <c:v>-1.5992837506199999</c:v>
                </c:pt>
                <c:pt idx="851">
                  <c:v>-1.6023475630099999</c:v>
                </c:pt>
                <c:pt idx="852">
                  <c:v>-1.6054113753899999</c:v>
                </c:pt>
                <c:pt idx="853">
                  <c:v>-1.6084751877800001</c:v>
                </c:pt>
                <c:pt idx="854">
                  <c:v>-1.6115390001700001</c:v>
                </c:pt>
                <c:pt idx="855">
                  <c:v>-1.61460281255</c:v>
                </c:pt>
                <c:pt idx="856">
                  <c:v>-1.61766662494</c:v>
                </c:pt>
                <c:pt idx="857">
                  <c:v>-1.62073043732</c:v>
                </c:pt>
                <c:pt idx="858">
                  <c:v>-1.62379424971</c:v>
                </c:pt>
                <c:pt idx="859">
                  <c:v>-1.6268580620999999</c:v>
                </c:pt>
                <c:pt idx="860">
                  <c:v>-1.62994332837</c:v>
                </c:pt>
                <c:pt idx="861">
                  <c:v>-1.63323801055</c:v>
                </c:pt>
                <c:pt idx="862">
                  <c:v>-1.6365326927299999</c:v>
                </c:pt>
                <c:pt idx="863">
                  <c:v>-1.6398273749000001</c:v>
                </c:pt>
                <c:pt idx="864">
                  <c:v>-1.64312205708</c:v>
                </c:pt>
                <c:pt idx="865">
                  <c:v>-1.64641673925</c:v>
                </c:pt>
                <c:pt idx="866">
                  <c:v>-1.6497114214299999</c:v>
                </c:pt>
                <c:pt idx="867">
                  <c:v>-1.6530061036000001</c:v>
                </c:pt>
                <c:pt idx="868">
                  <c:v>-1.6563007857800001</c:v>
                </c:pt>
                <c:pt idx="869">
                  <c:v>-1.65959546795</c:v>
                </c:pt>
                <c:pt idx="870">
                  <c:v>-1.66289015013</c:v>
                </c:pt>
                <c:pt idx="871">
                  <c:v>-1.6661848322999999</c:v>
                </c:pt>
                <c:pt idx="872">
                  <c:v>-1.6694795144800001</c:v>
                </c:pt>
                <c:pt idx="873">
                  <c:v>-1.67277419666</c:v>
                </c:pt>
                <c:pt idx="874">
                  <c:v>-1.67606887883</c:v>
                </c:pt>
                <c:pt idx="875">
                  <c:v>-1.67936356101</c:v>
                </c:pt>
                <c:pt idx="876">
                  <c:v>-1.6826582431799999</c:v>
                </c:pt>
                <c:pt idx="877">
                  <c:v>-1.6859529253600001</c:v>
                </c:pt>
                <c:pt idx="878">
                  <c:v>-1.68924760753</c:v>
                </c:pt>
                <c:pt idx="879">
                  <c:v>-1.69254228971</c:v>
                </c:pt>
                <c:pt idx="880">
                  <c:v>-1.6958369718799999</c:v>
                </c:pt>
                <c:pt idx="881">
                  <c:v>-1.6991316540600001</c:v>
                </c:pt>
                <c:pt idx="882">
                  <c:v>-1.7024263362400001</c:v>
                </c:pt>
                <c:pt idx="883">
                  <c:v>-1.70572101841</c:v>
                </c:pt>
                <c:pt idx="884">
                  <c:v>-1.70901570059</c:v>
                </c:pt>
                <c:pt idx="885">
                  <c:v>-1.7123103827599999</c:v>
                </c:pt>
                <c:pt idx="886">
                  <c:v>-1.7156050649400001</c:v>
                </c:pt>
                <c:pt idx="887">
                  <c:v>-1.7188994957799999</c:v>
                </c:pt>
                <c:pt idx="888">
                  <c:v>-1.72219390349</c:v>
                </c:pt>
                <c:pt idx="889">
                  <c:v>-1.7254883111999999</c:v>
                </c:pt>
                <c:pt idx="890">
                  <c:v>-1.72878271891</c:v>
                </c:pt>
                <c:pt idx="891">
                  <c:v>-1.7320771266199999</c:v>
                </c:pt>
                <c:pt idx="892">
                  <c:v>-1.73537153433</c:v>
                </c:pt>
                <c:pt idx="893">
                  <c:v>-1.7386659420299999</c:v>
                </c:pt>
                <c:pt idx="894">
                  <c:v>-1.74196034974</c:v>
                </c:pt>
                <c:pt idx="895">
                  <c:v>-1.7452547574499999</c:v>
                </c:pt>
                <c:pt idx="896">
                  <c:v>-1.74854916516</c:v>
                </c:pt>
                <c:pt idx="897">
                  <c:v>-1.7518435728699999</c:v>
                </c:pt>
                <c:pt idx="898">
                  <c:v>-1.75513798057</c:v>
                </c:pt>
                <c:pt idx="899">
                  <c:v>-1.7584323882799999</c:v>
                </c:pt>
                <c:pt idx="900">
                  <c:v>-1.76172679599</c:v>
                </c:pt>
                <c:pt idx="901">
                  <c:v>-1.7650212036999999</c:v>
                </c:pt>
                <c:pt idx="902">
                  <c:v>-1.76831561141</c:v>
                </c:pt>
                <c:pt idx="903">
                  <c:v>-1.7716100191099999</c:v>
                </c:pt>
                <c:pt idx="904">
                  <c:v>-1.77490442682</c:v>
                </c:pt>
                <c:pt idx="905">
                  <c:v>-1.7781988345299999</c:v>
                </c:pt>
                <c:pt idx="906">
                  <c:v>-1.7814932422400001</c:v>
                </c:pt>
                <c:pt idx="907">
                  <c:v>-1.7847876499499999</c:v>
                </c:pt>
                <c:pt idx="908">
                  <c:v>-1.7880820576500001</c:v>
                </c:pt>
                <c:pt idx="909">
                  <c:v>-1.7913764653599999</c:v>
                </c:pt>
                <c:pt idx="910">
                  <c:v>-1.7949105732499999</c:v>
                </c:pt>
                <c:pt idx="911">
                  <c:v>-1.79884147638</c:v>
                </c:pt>
                <c:pt idx="912">
                  <c:v>-1.8027723795099999</c:v>
                </c:pt>
                <c:pt idx="913">
                  <c:v>-1.80670328263</c:v>
                </c:pt>
                <c:pt idx="914">
                  <c:v>-1.8106341857599999</c:v>
                </c:pt>
                <c:pt idx="915">
                  <c:v>-1.81456508889</c:v>
                </c:pt>
                <c:pt idx="916">
                  <c:v>-1.8184959920199999</c:v>
                </c:pt>
                <c:pt idx="917">
                  <c:v>-1.82242689514</c:v>
                </c:pt>
                <c:pt idx="918">
                  <c:v>-1.8263577982700001</c:v>
                </c:pt>
                <c:pt idx="919">
                  <c:v>-1.8302887014</c:v>
                </c:pt>
                <c:pt idx="920">
                  <c:v>-1.8342196045300001</c:v>
                </c:pt>
                <c:pt idx="921">
                  <c:v>-1.83815050765</c:v>
                </c:pt>
                <c:pt idx="922">
                  <c:v>-1.8420814107800001</c:v>
                </c:pt>
                <c:pt idx="923">
                  <c:v>-1.84601231391</c:v>
                </c:pt>
                <c:pt idx="924">
                  <c:v>-1.8499432170400001</c:v>
                </c:pt>
                <c:pt idx="925">
                  <c:v>-1.85387412016</c:v>
                </c:pt>
                <c:pt idx="926">
                  <c:v>-1.8578050232900001</c:v>
                </c:pt>
                <c:pt idx="927">
                  <c:v>-1.86173592642</c:v>
                </c:pt>
                <c:pt idx="928">
                  <c:v>-1.8656668295400001</c:v>
                </c:pt>
                <c:pt idx="929">
                  <c:v>-1.86959773267</c:v>
                </c:pt>
                <c:pt idx="930">
                  <c:v>-1.8735286358000001</c:v>
                </c:pt>
                <c:pt idx="931">
                  <c:v>-1.8774595389299999</c:v>
                </c:pt>
                <c:pt idx="932">
                  <c:v>-1.8813904420500001</c:v>
                </c:pt>
                <c:pt idx="933">
                  <c:v>-1.8853213451799999</c:v>
                </c:pt>
                <c:pt idx="934">
                  <c:v>-1.88925224831</c:v>
                </c:pt>
                <c:pt idx="935">
                  <c:v>-1.8931831514399999</c:v>
                </c:pt>
                <c:pt idx="936">
                  <c:v>-1.89711405456</c:v>
                </c:pt>
                <c:pt idx="937">
                  <c:v>-1.90104936253</c:v>
                </c:pt>
                <c:pt idx="938">
                  <c:v>-1.9049901089800001</c:v>
                </c:pt>
                <c:pt idx="939">
                  <c:v>-1.90893085542</c:v>
                </c:pt>
                <c:pt idx="940">
                  <c:v>-1.91287160187</c:v>
                </c:pt>
                <c:pt idx="941">
                  <c:v>-1.9168123483099999</c:v>
                </c:pt>
                <c:pt idx="942">
                  <c:v>-1.92075309476</c:v>
                </c:pt>
                <c:pt idx="943">
                  <c:v>-1.9246938412000001</c:v>
                </c:pt>
                <c:pt idx="944">
                  <c:v>-1.92863458765</c:v>
                </c:pt>
                <c:pt idx="945">
                  <c:v>-1.93257533409</c:v>
                </c:pt>
                <c:pt idx="946">
                  <c:v>-1.9365160805399999</c:v>
                </c:pt>
                <c:pt idx="947">
                  <c:v>-1.94045682698</c:v>
                </c:pt>
                <c:pt idx="948">
                  <c:v>-1.9443975734300001</c:v>
                </c:pt>
                <c:pt idx="949">
                  <c:v>-1.9483383198699999</c:v>
                </c:pt>
                <c:pt idx="950">
                  <c:v>-1.95227906632</c:v>
                </c:pt>
                <c:pt idx="951">
                  <c:v>-1.9562198127599999</c:v>
                </c:pt>
                <c:pt idx="952">
                  <c:v>-1.96016055921</c:v>
                </c:pt>
                <c:pt idx="953">
                  <c:v>-1.9641013056500001</c:v>
                </c:pt>
                <c:pt idx="954">
                  <c:v>-1.9680420520999999</c:v>
                </c:pt>
                <c:pt idx="955">
                  <c:v>-1.97198279854</c:v>
                </c:pt>
                <c:pt idx="956">
                  <c:v>-1.9759235449899999</c:v>
                </c:pt>
                <c:pt idx="957">
                  <c:v>-1.97986429143</c:v>
                </c:pt>
                <c:pt idx="958">
                  <c:v>-1.9838050378800001</c:v>
                </c:pt>
                <c:pt idx="959">
                  <c:v>-1.9877457843199999</c:v>
                </c:pt>
                <c:pt idx="960">
                  <c:v>-1.99168653077</c:v>
                </c:pt>
                <c:pt idx="961">
                  <c:v>-1.99619212077</c:v>
                </c:pt>
                <c:pt idx="962">
                  <c:v>-2.00086758048</c:v>
                </c:pt>
                <c:pt idx="963">
                  <c:v>-2.0055430401800001</c:v>
                </c:pt>
                <c:pt idx="964">
                  <c:v>-2.0102184998800001</c:v>
                </c:pt>
                <c:pt idx="965">
                  <c:v>-2.0148939595800002</c:v>
                </c:pt>
                <c:pt idx="966">
                  <c:v>-2.0195694192899998</c:v>
                </c:pt>
                <c:pt idx="967">
                  <c:v>-2.0242448789899998</c:v>
                </c:pt>
                <c:pt idx="968">
                  <c:v>-2.0289203386899999</c:v>
                </c:pt>
                <c:pt idx="969">
                  <c:v>-2.0335957983899999</c:v>
                </c:pt>
                <c:pt idx="970">
                  <c:v>-2.0382712581</c:v>
                </c:pt>
                <c:pt idx="971">
                  <c:v>-2.0429467178</c:v>
                </c:pt>
                <c:pt idx="972">
                  <c:v>-2.0476221775000001</c:v>
                </c:pt>
                <c:pt idx="973">
                  <c:v>-2.0522976372100001</c:v>
                </c:pt>
                <c:pt idx="974">
                  <c:v>-2.0569730969100002</c:v>
                </c:pt>
                <c:pt idx="975">
                  <c:v>-2.0616485566099998</c:v>
                </c:pt>
                <c:pt idx="976">
                  <c:v>-2.0663240163099998</c:v>
                </c:pt>
                <c:pt idx="977">
                  <c:v>-2.0709994760199999</c:v>
                </c:pt>
                <c:pt idx="978">
                  <c:v>-2.0756749357199999</c:v>
                </c:pt>
                <c:pt idx="979">
                  <c:v>-2.08035039542</c:v>
                </c:pt>
                <c:pt idx="980">
                  <c:v>-2.08502585513</c:v>
                </c:pt>
                <c:pt idx="981">
                  <c:v>-2.0897013148300001</c:v>
                </c:pt>
                <c:pt idx="982">
                  <c:v>-2.0943767745300002</c:v>
                </c:pt>
                <c:pt idx="983">
                  <c:v>-2.0990522342300002</c:v>
                </c:pt>
                <c:pt idx="984">
                  <c:v>-2.1037276939399998</c:v>
                </c:pt>
                <c:pt idx="985">
                  <c:v>-2.1084031536399999</c:v>
                </c:pt>
                <c:pt idx="986">
                  <c:v>-2.1130786133399999</c:v>
                </c:pt>
                <c:pt idx="987">
                  <c:v>-2.11775407305</c:v>
                </c:pt>
                <c:pt idx="988">
                  <c:v>-2.1225289415400002</c:v>
                </c:pt>
                <c:pt idx="989">
                  <c:v>-2.1274606025499998</c:v>
                </c:pt>
                <c:pt idx="990">
                  <c:v>-2.1323922635599999</c:v>
                </c:pt>
                <c:pt idx="991">
                  <c:v>-2.13732392457</c:v>
                </c:pt>
                <c:pt idx="992">
                  <c:v>-2.1422555855800001</c:v>
                </c:pt>
                <c:pt idx="993">
                  <c:v>-2.1471872465900002</c:v>
                </c:pt>
                <c:pt idx="994">
                  <c:v>-2.1521189075999998</c:v>
                </c:pt>
                <c:pt idx="995">
                  <c:v>-2.1570505686099999</c:v>
                </c:pt>
                <c:pt idx="996">
                  <c:v>-2.16198222962</c:v>
                </c:pt>
                <c:pt idx="997">
                  <c:v>-2.1669138906400001</c:v>
                </c:pt>
                <c:pt idx="998">
                  <c:v>-2.1718455516500002</c:v>
                </c:pt>
                <c:pt idx="999">
                  <c:v>-2.1767772126599998</c:v>
                </c:pt>
                <c:pt idx="1000">
                  <c:v>-2.1817088736699999</c:v>
                </c:pt>
                <c:pt idx="1001">
                  <c:v>-2.18664053468</c:v>
                </c:pt>
                <c:pt idx="1002">
                  <c:v>-2.1915721956900001</c:v>
                </c:pt>
                <c:pt idx="1003">
                  <c:v>-2.1965038567000001</c:v>
                </c:pt>
                <c:pt idx="1004">
                  <c:v>-2.2014355177099998</c:v>
                </c:pt>
                <c:pt idx="1005">
                  <c:v>-2.2063671787199999</c:v>
                </c:pt>
                <c:pt idx="1006">
                  <c:v>-2.21129883973</c:v>
                </c:pt>
                <c:pt idx="1007">
                  <c:v>-2.2162305007500001</c:v>
                </c:pt>
                <c:pt idx="1008">
                  <c:v>-2.2211621617600001</c:v>
                </c:pt>
                <c:pt idx="1009">
                  <c:v>-2.2260938227699998</c:v>
                </c:pt>
                <c:pt idx="1010">
                  <c:v>-2.2310254837799999</c:v>
                </c:pt>
                <c:pt idx="1011">
                  <c:v>-2.2362935246900002</c:v>
                </c:pt>
                <c:pt idx="1012">
                  <c:v>-2.24174736893</c:v>
                </c:pt>
                <c:pt idx="1013">
                  <c:v>-2.2472012131799999</c:v>
                </c:pt>
                <c:pt idx="1014">
                  <c:v>-2.2526550574200002</c:v>
                </c:pt>
                <c:pt idx="1015">
                  <c:v>-2.25810890166</c:v>
                </c:pt>
                <c:pt idx="1016">
                  <c:v>-2.2635627459099998</c:v>
                </c:pt>
                <c:pt idx="1017">
                  <c:v>-2.2690165901500001</c:v>
                </c:pt>
                <c:pt idx="1018">
                  <c:v>-2.2744704344</c:v>
                </c:pt>
                <c:pt idx="1019">
                  <c:v>-2.2799242786399998</c:v>
                </c:pt>
                <c:pt idx="1020">
                  <c:v>-2.2853781228800001</c:v>
                </c:pt>
                <c:pt idx="1021">
                  <c:v>-2.2908319671299999</c:v>
                </c:pt>
                <c:pt idx="1022">
                  <c:v>-2.2962858113700002</c:v>
                </c:pt>
                <c:pt idx="1023">
                  <c:v>-2.30173965561</c:v>
                </c:pt>
                <c:pt idx="1024">
                  <c:v>-2.3071934998599999</c:v>
                </c:pt>
                <c:pt idx="1025">
                  <c:v>-2.3126473441000002</c:v>
                </c:pt>
                <c:pt idx="1026">
                  <c:v>-2.31810118835</c:v>
                </c:pt>
                <c:pt idx="1027">
                  <c:v>-2.3235550325899998</c:v>
                </c:pt>
                <c:pt idx="1028">
                  <c:v>-2.3290088768300001</c:v>
                </c:pt>
                <c:pt idx="1029">
                  <c:v>-2.33446272108</c:v>
                </c:pt>
                <c:pt idx="1030">
                  <c:v>-2.3399165653199998</c:v>
                </c:pt>
                <c:pt idx="1031">
                  <c:v>-2.3453704095600001</c:v>
                </c:pt>
                <c:pt idx="1032">
                  <c:v>-2.3508242538099999</c:v>
                </c:pt>
                <c:pt idx="1033">
                  <c:v>-2.3562780980500002</c:v>
                </c:pt>
                <c:pt idx="1034">
                  <c:v>-2.3617319422900001</c:v>
                </c:pt>
                <c:pt idx="1035">
                  <c:v>-2.3671857865399999</c:v>
                </c:pt>
                <c:pt idx="1036">
                  <c:v>-2.3726396307800002</c:v>
                </c:pt>
                <c:pt idx="1037">
                  <c:v>-2.37809347503</c:v>
                </c:pt>
                <c:pt idx="1038">
                  <c:v>-2.3838447060100001</c:v>
                </c:pt>
                <c:pt idx="1039">
                  <c:v>-2.3898425471500002</c:v>
                </c:pt>
                <c:pt idx="1040">
                  <c:v>-2.3958403882999999</c:v>
                </c:pt>
                <c:pt idx="1041">
                  <c:v>-2.40183822944</c:v>
                </c:pt>
                <c:pt idx="1042">
                  <c:v>-2.4078360705800002</c:v>
                </c:pt>
                <c:pt idx="1043">
                  <c:v>-2.4138339117299998</c:v>
                </c:pt>
                <c:pt idx="1044">
                  <c:v>-2.41983175287</c:v>
                </c:pt>
                <c:pt idx="1045">
                  <c:v>-2.4258295940200001</c:v>
                </c:pt>
                <c:pt idx="1046">
                  <c:v>-2.4318274351600002</c:v>
                </c:pt>
                <c:pt idx="1047">
                  <c:v>-2.4378252763099999</c:v>
                </c:pt>
                <c:pt idx="1048">
                  <c:v>-2.44382311745</c:v>
                </c:pt>
                <c:pt idx="1049">
                  <c:v>-2.4498209585900002</c:v>
                </c:pt>
                <c:pt idx="1050">
                  <c:v>-2.4558187997399998</c:v>
                </c:pt>
                <c:pt idx="1051">
                  <c:v>-2.46181664088</c:v>
                </c:pt>
                <c:pt idx="1052">
                  <c:v>-2.4678144820300001</c:v>
                </c:pt>
                <c:pt idx="1053">
                  <c:v>-2.4738123231700002</c:v>
                </c:pt>
                <c:pt idx="1054">
                  <c:v>-2.4798101643199999</c:v>
                </c:pt>
                <c:pt idx="1055">
                  <c:v>-2.48580800546</c:v>
                </c:pt>
                <c:pt idx="1056">
                  <c:v>-2.4918058466000002</c:v>
                </c:pt>
                <c:pt idx="1057">
                  <c:v>-2.4978036877499998</c:v>
                </c:pt>
                <c:pt idx="1058">
                  <c:v>-2.50380152889</c:v>
                </c:pt>
                <c:pt idx="1059">
                  <c:v>-2.5097993700400001</c:v>
                </c:pt>
                <c:pt idx="1060">
                  <c:v>-2.5157972111800002</c:v>
                </c:pt>
                <c:pt idx="1061">
                  <c:v>-2.5217950523199999</c:v>
                </c:pt>
                <c:pt idx="1062">
                  <c:v>-2.52779289347</c:v>
                </c:pt>
                <c:pt idx="1063">
                  <c:v>-2.5346251516899998</c:v>
                </c:pt>
                <c:pt idx="1064">
                  <c:v>-2.5414881553600002</c:v>
                </c:pt>
                <c:pt idx="1065">
                  <c:v>-2.5483511590300001</c:v>
                </c:pt>
                <c:pt idx="1066">
                  <c:v>-2.5552141627</c:v>
                </c:pt>
                <c:pt idx="1067">
                  <c:v>-2.5620771663699999</c:v>
                </c:pt>
                <c:pt idx="1068">
                  <c:v>-2.5689401700399999</c:v>
                </c:pt>
                <c:pt idx="1069">
                  <c:v>-2.5758031737099998</c:v>
                </c:pt>
                <c:pt idx="1070">
                  <c:v>-2.5826661773800001</c:v>
                </c:pt>
                <c:pt idx="1071">
                  <c:v>-2.5895291810600001</c:v>
                </c:pt>
                <c:pt idx="1072">
                  <c:v>-2.59639218473</c:v>
                </c:pt>
                <c:pt idx="1073">
                  <c:v>-2.6032551883999999</c:v>
                </c:pt>
                <c:pt idx="1074">
                  <c:v>-2.6101181920699998</c:v>
                </c:pt>
                <c:pt idx="1075">
                  <c:v>-2.6169811957400002</c:v>
                </c:pt>
                <c:pt idx="1076">
                  <c:v>-2.6238441994100001</c:v>
                </c:pt>
                <c:pt idx="1077">
                  <c:v>-2.6307072030800001</c:v>
                </c:pt>
                <c:pt idx="1078">
                  <c:v>-2.63757020675</c:v>
                </c:pt>
                <c:pt idx="1079">
                  <c:v>-2.6444332104199999</c:v>
                </c:pt>
                <c:pt idx="1080">
                  <c:v>-2.6512962140899998</c:v>
                </c:pt>
                <c:pt idx="1081">
                  <c:v>-2.6581592177600002</c:v>
                </c:pt>
                <c:pt idx="1082">
                  <c:v>-2.6650222214300001</c:v>
                </c:pt>
                <c:pt idx="1083">
                  <c:v>-2.67188522511</c:v>
                </c:pt>
                <c:pt idx="1084">
                  <c:v>-2.67874822878</c:v>
                </c:pt>
                <c:pt idx="1085">
                  <c:v>-2.6856112324499999</c:v>
                </c:pt>
                <c:pt idx="1086">
                  <c:v>-2.6924742361199998</c:v>
                </c:pt>
                <c:pt idx="1087">
                  <c:v>-2.6993365177999999</c:v>
                </c:pt>
                <c:pt idx="1088">
                  <c:v>-2.70616717409</c:v>
                </c:pt>
                <c:pt idx="1089">
                  <c:v>-2.71299783038</c:v>
                </c:pt>
                <c:pt idx="1090">
                  <c:v>-2.71982848668</c:v>
                </c:pt>
                <c:pt idx="1091">
                  <c:v>-2.72665914297</c:v>
                </c:pt>
                <c:pt idx="1092">
                  <c:v>-2.73348979926</c:v>
                </c:pt>
                <c:pt idx="1093">
                  <c:v>-2.74032045556</c:v>
                </c:pt>
                <c:pt idx="1094">
                  <c:v>-2.74715111185</c:v>
                </c:pt>
                <c:pt idx="1095">
                  <c:v>-2.7539817681400001</c:v>
                </c:pt>
                <c:pt idx="1096">
                  <c:v>-2.7608124244400001</c:v>
                </c:pt>
                <c:pt idx="1097">
                  <c:v>-2.7676430807300001</c:v>
                </c:pt>
                <c:pt idx="1098">
                  <c:v>-2.7744737370200001</c:v>
                </c:pt>
                <c:pt idx="1099">
                  <c:v>-2.7813043933200001</c:v>
                </c:pt>
                <c:pt idx="1100">
                  <c:v>-2.7881350496100001</c:v>
                </c:pt>
                <c:pt idx="1101">
                  <c:v>-2.7949657059000002</c:v>
                </c:pt>
                <c:pt idx="1102">
                  <c:v>-2.8017963621900002</c:v>
                </c:pt>
                <c:pt idx="1103">
                  <c:v>-2.8086270184900002</c:v>
                </c:pt>
                <c:pt idx="1104">
                  <c:v>-2.8154576747800002</c:v>
                </c:pt>
                <c:pt idx="1105">
                  <c:v>-2.8222883310700002</c:v>
                </c:pt>
                <c:pt idx="1106">
                  <c:v>-2.8291189873699998</c:v>
                </c:pt>
                <c:pt idx="1107">
                  <c:v>-2.8359496436599998</c:v>
                </c:pt>
                <c:pt idx="1108">
                  <c:v>-2.8427802999499998</c:v>
                </c:pt>
                <c:pt idx="1109">
                  <c:v>-2.8496109562499998</c:v>
                </c:pt>
                <c:pt idx="1110">
                  <c:v>-2.8564416125399998</c:v>
                </c:pt>
                <c:pt idx="1111">
                  <c:v>-2.8632722688299999</c:v>
                </c:pt>
                <c:pt idx="1112">
                  <c:v>-2.87045830912</c:v>
                </c:pt>
                <c:pt idx="1113">
                  <c:v>-2.87862830135</c:v>
                </c:pt>
                <c:pt idx="1114">
                  <c:v>-2.8867982935700001</c:v>
                </c:pt>
                <c:pt idx="1115">
                  <c:v>-2.8949682857900001</c:v>
                </c:pt>
                <c:pt idx="1116">
                  <c:v>-2.9031382780100001</c:v>
                </c:pt>
                <c:pt idx="1117">
                  <c:v>-2.9113082702400002</c:v>
                </c:pt>
                <c:pt idx="1118">
                  <c:v>-2.9194782624600002</c:v>
                </c:pt>
                <c:pt idx="1119">
                  <c:v>-2.9276482546799998</c:v>
                </c:pt>
                <c:pt idx="1120">
                  <c:v>-2.9358182468999998</c:v>
                </c:pt>
                <c:pt idx="1121">
                  <c:v>-2.9439882391199999</c:v>
                </c:pt>
                <c:pt idx="1122">
                  <c:v>-2.9521582313499999</c:v>
                </c:pt>
                <c:pt idx="1123">
                  <c:v>-2.9603282235699999</c:v>
                </c:pt>
                <c:pt idx="1124">
                  <c:v>-2.9684982157899999</c:v>
                </c:pt>
                <c:pt idx="1125">
                  <c:v>-2.97666820801</c:v>
                </c:pt>
                <c:pt idx="1126">
                  <c:v>-2.98483820024</c:v>
                </c:pt>
                <c:pt idx="1127">
                  <c:v>-2.99300819246</c:v>
                </c:pt>
                <c:pt idx="1128">
                  <c:v>-3.0011781846800001</c:v>
                </c:pt>
                <c:pt idx="1129">
                  <c:v>-3.0093481769000001</c:v>
                </c:pt>
                <c:pt idx="1130">
                  <c:v>-3.0175181691300001</c:v>
                </c:pt>
                <c:pt idx="1131">
                  <c:v>-3.0256881613500002</c:v>
                </c:pt>
                <c:pt idx="1132">
                  <c:v>-3.0338581535700002</c:v>
                </c:pt>
                <c:pt idx="1133">
                  <c:v>-3.0420281457899998</c:v>
                </c:pt>
                <c:pt idx="1134">
                  <c:v>-3.0501981380199998</c:v>
                </c:pt>
                <c:pt idx="1135">
                  <c:v>-3.0583681302399999</c:v>
                </c:pt>
                <c:pt idx="1136">
                  <c:v>-3.0665381224599999</c:v>
                </c:pt>
                <c:pt idx="1137">
                  <c:v>-3.0747081146799999</c:v>
                </c:pt>
                <c:pt idx="1138">
                  <c:v>-3.0828781069</c:v>
                </c:pt>
                <c:pt idx="1139">
                  <c:v>-3.0918414730800001</c:v>
                </c:pt>
                <c:pt idx="1140">
                  <c:v>-3.1009077163000001</c:v>
                </c:pt>
                <c:pt idx="1141">
                  <c:v>-3.10997395951</c:v>
                </c:pt>
                <c:pt idx="1142">
                  <c:v>-3.1190402027199999</c:v>
                </c:pt>
                <c:pt idx="1143">
                  <c:v>-3.1281064459299999</c:v>
                </c:pt>
                <c:pt idx="1144">
                  <c:v>-3.1371726891499998</c:v>
                </c:pt>
                <c:pt idx="1145">
                  <c:v>-3.1462389323600002</c:v>
                </c:pt>
                <c:pt idx="1146">
                  <c:v>-3.1553051755700001</c:v>
                </c:pt>
                <c:pt idx="1147">
                  <c:v>-3.1643714187800001</c:v>
                </c:pt>
                <c:pt idx="1148">
                  <c:v>-3.173437662</c:v>
                </c:pt>
                <c:pt idx="1149">
                  <c:v>-3.1825039052099999</c:v>
                </c:pt>
                <c:pt idx="1150">
                  <c:v>-3.1915701484199999</c:v>
                </c:pt>
                <c:pt idx="1151">
                  <c:v>-3.2006363916299998</c:v>
                </c:pt>
                <c:pt idx="1152">
                  <c:v>-3.2097026348400002</c:v>
                </c:pt>
                <c:pt idx="1153">
                  <c:v>-3.2187688780600001</c:v>
                </c:pt>
                <c:pt idx="1154">
                  <c:v>-3.2278351212700001</c:v>
                </c:pt>
                <c:pt idx="1155">
                  <c:v>-3.23690136448</c:v>
                </c:pt>
                <c:pt idx="1156">
                  <c:v>-3.2459676076899999</c:v>
                </c:pt>
                <c:pt idx="1157">
                  <c:v>-3.2550338509099999</c:v>
                </c:pt>
                <c:pt idx="1158">
                  <c:v>-3.2641000941199998</c:v>
                </c:pt>
                <c:pt idx="1159">
                  <c:v>-3.2731663373300002</c:v>
                </c:pt>
                <c:pt idx="1160">
                  <c:v>-3.2822325805400001</c:v>
                </c:pt>
                <c:pt idx="1161">
                  <c:v>-3.2913735540600002</c:v>
                </c:pt>
                <c:pt idx="1162">
                  <c:v>-3.3009600812</c:v>
                </c:pt>
                <c:pt idx="1163">
                  <c:v>-3.3105466083500001</c:v>
                </c:pt>
                <c:pt idx="1164">
                  <c:v>-3.3201331354899999</c:v>
                </c:pt>
                <c:pt idx="1165">
                  <c:v>-3.3297196626400001</c:v>
                </c:pt>
                <c:pt idx="1166">
                  <c:v>-3.3393061897799998</c:v>
                </c:pt>
                <c:pt idx="1167">
                  <c:v>-3.34889271693</c:v>
                </c:pt>
                <c:pt idx="1168">
                  <c:v>-3.3584792440800002</c:v>
                </c:pt>
                <c:pt idx="1169">
                  <c:v>-3.3680657712199999</c:v>
                </c:pt>
                <c:pt idx="1170">
                  <c:v>-3.3776522983700001</c:v>
                </c:pt>
                <c:pt idx="1171">
                  <c:v>-3.3872388255099999</c:v>
                </c:pt>
                <c:pt idx="1172">
                  <c:v>-3.3968253526600001</c:v>
                </c:pt>
                <c:pt idx="1173">
                  <c:v>-3.4064118798099998</c:v>
                </c:pt>
                <c:pt idx="1174">
                  <c:v>-3.41599840695</c:v>
                </c:pt>
                <c:pt idx="1175">
                  <c:v>-3.4255849341000002</c:v>
                </c:pt>
                <c:pt idx="1176">
                  <c:v>-3.4351714612399999</c:v>
                </c:pt>
                <c:pt idx="1177">
                  <c:v>-3.4447579883900001</c:v>
                </c:pt>
                <c:pt idx="1178">
                  <c:v>-3.4543445155299999</c:v>
                </c:pt>
                <c:pt idx="1179">
                  <c:v>-3.4639310426800001</c:v>
                </c:pt>
                <c:pt idx="1180">
                  <c:v>-3.4735175698299998</c:v>
                </c:pt>
                <c:pt idx="1181">
                  <c:v>-3.48310409697</c:v>
                </c:pt>
                <c:pt idx="1182">
                  <c:v>-3.4926906241200002</c:v>
                </c:pt>
                <c:pt idx="1183">
                  <c:v>-3.5022771512599999</c:v>
                </c:pt>
                <c:pt idx="1184">
                  <c:v>-3.5118636784100001</c:v>
                </c:pt>
                <c:pt idx="1185">
                  <c:v>-3.5214502055599999</c:v>
                </c:pt>
                <c:pt idx="1186">
                  <c:v>-3.5310367327000001</c:v>
                </c:pt>
                <c:pt idx="1187">
                  <c:v>-3.5406232598499998</c:v>
                </c:pt>
                <c:pt idx="1188">
                  <c:v>-3.55020978699</c:v>
                </c:pt>
                <c:pt idx="1189">
                  <c:v>-3.56052548147</c:v>
                </c:pt>
                <c:pt idx="1190">
                  <c:v>-3.5714787679</c:v>
                </c:pt>
                <c:pt idx="1191">
                  <c:v>-3.5824320543199999</c:v>
                </c:pt>
                <c:pt idx="1192">
                  <c:v>-3.5933853407499998</c:v>
                </c:pt>
                <c:pt idx="1193">
                  <c:v>-3.6043386271800002</c:v>
                </c:pt>
                <c:pt idx="1194">
                  <c:v>-3.6152919136100001</c:v>
                </c:pt>
                <c:pt idx="1195">
                  <c:v>-3.6262452000300001</c:v>
                </c:pt>
                <c:pt idx="1196">
                  <c:v>-3.63719848646</c:v>
                </c:pt>
                <c:pt idx="1197">
                  <c:v>-3.6481517728899999</c:v>
                </c:pt>
                <c:pt idx="1198">
                  <c:v>-3.6591050593199999</c:v>
                </c:pt>
                <c:pt idx="1199">
                  <c:v>-3.6700583457399998</c:v>
                </c:pt>
                <c:pt idx="1200">
                  <c:v>-3.6810116321700002</c:v>
                </c:pt>
                <c:pt idx="1201">
                  <c:v>-3.6919649186000001</c:v>
                </c:pt>
                <c:pt idx="1202">
                  <c:v>-3.70291820503</c:v>
                </c:pt>
                <c:pt idx="1203">
                  <c:v>-3.71387149145</c:v>
                </c:pt>
                <c:pt idx="1204">
                  <c:v>-3.7248247778799999</c:v>
                </c:pt>
                <c:pt idx="1205">
                  <c:v>-3.7357780643099998</c:v>
                </c:pt>
                <c:pt idx="1206">
                  <c:v>-3.7467313507400002</c:v>
                </c:pt>
                <c:pt idx="1207">
                  <c:v>-3.7576846371600001</c:v>
                </c:pt>
                <c:pt idx="1208">
                  <c:v>-3.76863792359</c:v>
                </c:pt>
                <c:pt idx="1209">
                  <c:v>-3.77959121002</c:v>
                </c:pt>
                <c:pt idx="1210">
                  <c:v>-3.7905444964499999</c:v>
                </c:pt>
                <c:pt idx="1211">
                  <c:v>-3.8014977828699998</c:v>
                </c:pt>
                <c:pt idx="1212">
                  <c:v>-3.8124510693000002</c:v>
                </c:pt>
                <c:pt idx="1213">
                  <c:v>-3.8251221753300002</c:v>
                </c:pt>
                <c:pt idx="1214">
                  <c:v>-3.8379313058300002</c:v>
                </c:pt>
                <c:pt idx="1215">
                  <c:v>-3.8507404363300002</c:v>
                </c:pt>
                <c:pt idx="1216">
                  <c:v>-3.8635495668300002</c:v>
                </c:pt>
                <c:pt idx="1217">
                  <c:v>-3.8763586973300002</c:v>
                </c:pt>
                <c:pt idx="1218">
                  <c:v>-3.8891678278300001</c:v>
                </c:pt>
                <c:pt idx="1219">
                  <c:v>-3.9019769583400001</c:v>
                </c:pt>
                <c:pt idx="1220">
                  <c:v>-3.9147860888400001</c:v>
                </c:pt>
                <c:pt idx="1221">
                  <c:v>-3.9275952193400001</c:v>
                </c:pt>
                <c:pt idx="1222">
                  <c:v>-3.9404043498400001</c:v>
                </c:pt>
                <c:pt idx="1223">
                  <c:v>-3.9532134803400001</c:v>
                </c:pt>
                <c:pt idx="1224">
                  <c:v>-3.9660226108400001</c:v>
                </c:pt>
                <c:pt idx="1225">
                  <c:v>-3.9788317413400001</c:v>
                </c:pt>
                <c:pt idx="1226">
                  <c:v>-3.99164087184</c:v>
                </c:pt>
                <c:pt idx="1227">
                  <c:v>-4.0044500023399996</c:v>
                </c:pt>
                <c:pt idx="1228">
                  <c:v>-4.0172591328399996</c:v>
                </c:pt>
                <c:pt idx="1229">
                  <c:v>-4.0300682633399996</c:v>
                </c:pt>
                <c:pt idx="1230">
                  <c:v>-4.0428773938399996</c:v>
                </c:pt>
                <c:pt idx="1231">
                  <c:v>-4.0556865243400004</c:v>
                </c:pt>
                <c:pt idx="1232">
                  <c:v>-4.0684956548400004</c:v>
                </c:pt>
                <c:pt idx="1233">
                  <c:v>-4.0813047853400004</c:v>
                </c:pt>
                <c:pt idx="1234">
                  <c:v>-4.0941139158400004</c:v>
                </c:pt>
                <c:pt idx="1235">
                  <c:v>-4.1069230463400004</c:v>
                </c:pt>
                <c:pt idx="1236">
                  <c:v>-4.1199701171800003</c:v>
                </c:pt>
                <c:pt idx="1237">
                  <c:v>-4.1344739490300002</c:v>
                </c:pt>
                <c:pt idx="1238">
                  <c:v>-4.1489777808900001</c:v>
                </c:pt>
                <c:pt idx="1239">
                  <c:v>-4.1634816127400001</c:v>
                </c:pt>
                <c:pt idx="1240">
                  <c:v>-4.1779854446</c:v>
                </c:pt>
                <c:pt idx="1241">
                  <c:v>-4.1924892764599999</c:v>
                </c:pt>
                <c:pt idx="1242">
                  <c:v>-4.2069931083099998</c:v>
                </c:pt>
                <c:pt idx="1243">
                  <c:v>-4.2214969401699998</c:v>
                </c:pt>
                <c:pt idx="1244">
                  <c:v>-4.2360007720199997</c:v>
                </c:pt>
                <c:pt idx="1245">
                  <c:v>-4.2505046038799996</c:v>
                </c:pt>
                <c:pt idx="1246">
                  <c:v>-4.2650084357300004</c:v>
                </c:pt>
                <c:pt idx="1247">
                  <c:v>-4.2795122675900004</c:v>
                </c:pt>
                <c:pt idx="1248">
                  <c:v>-4.2940160994500003</c:v>
                </c:pt>
                <c:pt idx="1249">
                  <c:v>-4.3085199313000002</c:v>
                </c:pt>
                <c:pt idx="1250">
                  <c:v>-4.3230237631600001</c:v>
                </c:pt>
                <c:pt idx="1251">
                  <c:v>-4.3375275950100001</c:v>
                </c:pt>
                <c:pt idx="1252">
                  <c:v>-4.35203142687</c:v>
                </c:pt>
                <c:pt idx="1253">
                  <c:v>-4.3665352587199999</c:v>
                </c:pt>
                <c:pt idx="1254">
                  <c:v>-4.3810390905799999</c:v>
                </c:pt>
                <c:pt idx="1255">
                  <c:v>-4.3955429224399998</c:v>
                </c:pt>
                <c:pt idx="1256">
                  <c:v>-4.4100467542899997</c:v>
                </c:pt>
                <c:pt idx="1257">
                  <c:v>-4.4245505861499996</c:v>
                </c:pt>
                <c:pt idx="1258">
                  <c:v>-4.4390544179999996</c:v>
                </c:pt>
                <c:pt idx="1259">
                  <c:v>-4.4535582498600004</c:v>
                </c:pt>
                <c:pt idx="1260">
                  <c:v>-4.4680620817100003</c:v>
                </c:pt>
                <c:pt idx="1261">
                  <c:v>-4.4825659135700002</c:v>
                </c:pt>
                <c:pt idx="1262">
                  <c:v>-4.4970697454200002</c:v>
                </c:pt>
                <c:pt idx="1263">
                  <c:v>-4.5124270538099998</c:v>
                </c:pt>
                <c:pt idx="1264">
                  <c:v>-4.5287610028099996</c:v>
                </c:pt>
                <c:pt idx="1265">
                  <c:v>-4.5450949518100003</c:v>
                </c:pt>
                <c:pt idx="1266">
                  <c:v>-4.5614289008100002</c:v>
                </c:pt>
                <c:pt idx="1267">
                  <c:v>-4.57776284981</c:v>
                </c:pt>
                <c:pt idx="1268">
                  <c:v>-4.5940967988099999</c:v>
                </c:pt>
                <c:pt idx="1269">
                  <c:v>-4.6104307478099997</c:v>
                </c:pt>
                <c:pt idx="1270">
                  <c:v>-4.6267646968099996</c:v>
                </c:pt>
                <c:pt idx="1271">
                  <c:v>-4.6430986458100003</c:v>
                </c:pt>
                <c:pt idx="1272">
                  <c:v>-4.6594325948100002</c:v>
                </c:pt>
                <c:pt idx="1273">
                  <c:v>-4.67576654381</c:v>
                </c:pt>
                <c:pt idx="1274">
                  <c:v>-4.6921004928099999</c:v>
                </c:pt>
                <c:pt idx="1275">
                  <c:v>-4.7084344418099997</c:v>
                </c:pt>
                <c:pt idx="1276">
                  <c:v>-4.7247683908100004</c:v>
                </c:pt>
                <c:pt idx="1277">
                  <c:v>-4.7411023398100003</c:v>
                </c:pt>
                <c:pt idx="1278">
                  <c:v>-4.7574362888100001</c:v>
                </c:pt>
                <c:pt idx="1279">
                  <c:v>-4.77377023781</c:v>
                </c:pt>
                <c:pt idx="1280">
                  <c:v>-4.7901041868099998</c:v>
                </c:pt>
                <c:pt idx="1281">
                  <c:v>-4.8064381358099997</c:v>
                </c:pt>
                <c:pt idx="1282">
                  <c:v>-4.8227720848100004</c:v>
                </c:pt>
                <c:pt idx="1283">
                  <c:v>-4.8391060338100003</c:v>
                </c:pt>
                <c:pt idx="1284">
                  <c:v>-4.8554399828100001</c:v>
                </c:pt>
                <c:pt idx="1285">
                  <c:v>-4.87177393181</c:v>
                </c:pt>
                <c:pt idx="1286">
                  <c:v>-4.8881078808099998</c:v>
                </c:pt>
                <c:pt idx="1287">
                  <c:v>-4.9068278849800002</c:v>
                </c:pt>
                <c:pt idx="1288">
                  <c:v>-4.9258784213900002</c:v>
                </c:pt>
                <c:pt idx="1289">
                  <c:v>-4.9449289578000002</c:v>
                </c:pt>
                <c:pt idx="1290">
                  <c:v>-4.9639794942100002</c:v>
                </c:pt>
                <c:pt idx="1291">
                  <c:v>-4.9830300306200002</c:v>
                </c:pt>
                <c:pt idx="1292">
                  <c:v>-5.0020805670300001</c:v>
                </c:pt>
                <c:pt idx="1293">
                  <c:v>-5.0211311034400001</c:v>
                </c:pt>
                <c:pt idx="1294">
                  <c:v>-5.0401816398500001</c:v>
                </c:pt>
                <c:pt idx="1295">
                  <c:v>-5.0592321762600001</c:v>
                </c:pt>
                <c:pt idx="1296">
                  <c:v>-5.0782827126700001</c:v>
                </c:pt>
                <c:pt idx="1297">
                  <c:v>-5.0973332490800001</c:v>
                </c:pt>
                <c:pt idx="1298">
                  <c:v>-5.1163837855000001</c:v>
                </c:pt>
                <c:pt idx="1299">
                  <c:v>-5.13543432191</c:v>
                </c:pt>
                <c:pt idx="1300">
                  <c:v>-5.15448485832</c:v>
                </c:pt>
                <c:pt idx="1301">
                  <c:v>-5.17353539473</c:v>
                </c:pt>
                <c:pt idx="1302">
                  <c:v>-5.19258593114</c:v>
                </c:pt>
                <c:pt idx="1303">
                  <c:v>-5.21163646755</c:v>
                </c:pt>
                <c:pt idx="1304">
                  <c:v>-5.23068700396</c:v>
                </c:pt>
                <c:pt idx="1305">
                  <c:v>-5.24973754037</c:v>
                </c:pt>
                <c:pt idx="1306">
                  <c:v>-5.2687880767799999</c:v>
                </c:pt>
                <c:pt idx="1307">
                  <c:v>-5.2878386131899999</c:v>
                </c:pt>
                <c:pt idx="1308">
                  <c:v>-5.3068891495999999</c:v>
                </c:pt>
                <c:pt idx="1309">
                  <c:v>-5.3259396860099999</c:v>
                </c:pt>
                <c:pt idx="1310">
                  <c:v>-5.3449902224199999</c:v>
                </c:pt>
                <c:pt idx="1311">
                  <c:v>-5.3640407588299999</c:v>
                </c:pt>
                <c:pt idx="1312">
                  <c:v>-5.3843154464499996</c:v>
                </c:pt>
                <c:pt idx="1313">
                  <c:v>-5.4048472107999999</c:v>
                </c:pt>
                <c:pt idx="1314">
                  <c:v>-5.4253789751500001</c:v>
                </c:pt>
                <c:pt idx="1315">
                  <c:v>-5.4459107395000004</c:v>
                </c:pt>
                <c:pt idx="1316">
                  <c:v>-5.4664425038599997</c:v>
                </c:pt>
                <c:pt idx="1317">
                  <c:v>-5.48697426821</c:v>
                </c:pt>
                <c:pt idx="1318">
                  <c:v>-5.5075060325600003</c:v>
                </c:pt>
                <c:pt idx="1319">
                  <c:v>-5.5280377969199996</c:v>
                </c:pt>
                <c:pt idx="1320">
                  <c:v>-5.5485695612699999</c:v>
                </c:pt>
                <c:pt idx="1321">
                  <c:v>-5.5691013256200002</c:v>
                </c:pt>
                <c:pt idx="1322">
                  <c:v>-5.5896330899700004</c:v>
                </c:pt>
                <c:pt idx="1323">
                  <c:v>-5.6101648543299998</c:v>
                </c:pt>
                <c:pt idx="1324">
                  <c:v>-5.63069661868</c:v>
                </c:pt>
                <c:pt idx="1325">
                  <c:v>-5.6512283830300003</c:v>
                </c:pt>
                <c:pt idx="1326">
                  <c:v>-5.6717601473799997</c:v>
                </c:pt>
                <c:pt idx="1327">
                  <c:v>-5.6922919117399999</c:v>
                </c:pt>
                <c:pt idx="1328">
                  <c:v>-5.7128236760900002</c:v>
                </c:pt>
                <c:pt idx="1329">
                  <c:v>-5.7333554404399996</c:v>
                </c:pt>
                <c:pt idx="1330">
                  <c:v>-5.7538872047899998</c:v>
                </c:pt>
                <c:pt idx="1331">
                  <c:v>-5.7744189691500001</c:v>
                </c:pt>
                <c:pt idx="1332">
                  <c:v>-5.7949507335000003</c:v>
                </c:pt>
                <c:pt idx="1333">
                  <c:v>-5.8154824978499997</c:v>
                </c:pt>
                <c:pt idx="1334">
                  <c:v>-5.8360142622</c:v>
                </c:pt>
                <c:pt idx="1335">
                  <c:v>-5.8565460265600002</c:v>
                </c:pt>
                <c:pt idx="1336">
                  <c:v>-5.8770777909099996</c:v>
                </c:pt>
                <c:pt idx="1337">
                  <c:v>-5.90065175292</c:v>
                </c:pt>
                <c:pt idx="1338">
                  <c:v>-5.9268421949799999</c:v>
                </c:pt>
                <c:pt idx="1339">
                  <c:v>-5.9530326370299997</c:v>
                </c:pt>
                <c:pt idx="1340">
                  <c:v>-5.9792230790899996</c:v>
                </c:pt>
                <c:pt idx="1341">
                  <c:v>-6.0054135211400004</c:v>
                </c:pt>
                <c:pt idx="1342">
                  <c:v>-6.0316039632000003</c:v>
                </c:pt>
                <c:pt idx="1343">
                  <c:v>-6.0577944052500001</c:v>
                </c:pt>
                <c:pt idx="1344">
                  <c:v>-6.08398484731</c:v>
                </c:pt>
                <c:pt idx="1345">
                  <c:v>-6.1101752893599999</c:v>
                </c:pt>
                <c:pt idx="1346">
                  <c:v>-6.1363657314099997</c:v>
                </c:pt>
                <c:pt idx="1347">
                  <c:v>-6.1625561734699996</c:v>
                </c:pt>
                <c:pt idx="1348">
                  <c:v>-6.1887466155200004</c:v>
                </c:pt>
                <c:pt idx="1349">
                  <c:v>-6.2149370575800003</c:v>
                </c:pt>
                <c:pt idx="1350">
                  <c:v>-6.2411274996300001</c:v>
                </c:pt>
                <c:pt idx="1351">
                  <c:v>-6.26731794169</c:v>
                </c:pt>
                <c:pt idx="1352">
                  <c:v>-6.2935083837399999</c:v>
                </c:pt>
                <c:pt idx="1353">
                  <c:v>-6.3196988257999998</c:v>
                </c:pt>
                <c:pt idx="1354">
                  <c:v>-6.3458892678499996</c:v>
                </c:pt>
                <c:pt idx="1355">
                  <c:v>-6.3720797099000004</c:v>
                </c:pt>
                <c:pt idx="1356">
                  <c:v>-6.3982701519600003</c:v>
                </c:pt>
                <c:pt idx="1357">
                  <c:v>-6.4244605940100001</c:v>
                </c:pt>
                <c:pt idx="1358">
                  <c:v>-6.45065103607</c:v>
                </c:pt>
                <c:pt idx="1359">
                  <c:v>-6.4768414781199999</c:v>
                </c:pt>
                <c:pt idx="1360">
                  <c:v>-6.5030319201799998</c:v>
                </c:pt>
                <c:pt idx="1361">
                  <c:v>-6.5292223622299996</c:v>
                </c:pt>
                <c:pt idx="1362">
                  <c:v>-6.5554128042800004</c:v>
                </c:pt>
                <c:pt idx="1363">
                  <c:v>-6.5816032463400003</c:v>
                </c:pt>
                <c:pt idx="1364">
                  <c:v>-6.6077936883900001</c:v>
                </c:pt>
                <c:pt idx="1365">
                  <c:v>-6.63398413045</c:v>
                </c:pt>
                <c:pt idx="1366">
                  <c:v>-6.6601524614000001</c:v>
                </c:pt>
                <c:pt idx="1367">
                  <c:v>-6.68631683067</c:v>
                </c:pt>
                <c:pt idx="1368">
                  <c:v>-6.71248119993</c:v>
                </c:pt>
                <c:pt idx="1369">
                  <c:v>-6.7386455692</c:v>
                </c:pt>
                <c:pt idx="1370">
                  <c:v>-6.76480993846</c:v>
                </c:pt>
                <c:pt idx="1371">
                  <c:v>-6.79097430773</c:v>
                </c:pt>
                <c:pt idx="1372">
                  <c:v>-6.817138677</c:v>
                </c:pt>
                <c:pt idx="1373">
                  <c:v>-6.84330304626</c:v>
                </c:pt>
                <c:pt idx="1374">
                  <c:v>-6.86946741553</c:v>
                </c:pt>
                <c:pt idx="1375">
                  <c:v>-6.8956317847899999</c:v>
                </c:pt>
                <c:pt idx="1376">
                  <c:v>-6.9217961540599999</c:v>
                </c:pt>
                <c:pt idx="1377">
                  <c:v>-6.9479605233199999</c:v>
                </c:pt>
                <c:pt idx="1378">
                  <c:v>-6.9741248925899999</c:v>
                </c:pt>
                <c:pt idx="1379">
                  <c:v>-7.0002892618499999</c:v>
                </c:pt>
                <c:pt idx="1380">
                  <c:v>-7.0264536311199999</c:v>
                </c:pt>
                <c:pt idx="1381">
                  <c:v>-7.0526180003799999</c:v>
                </c:pt>
                <c:pt idx="1382">
                  <c:v>-7.0787823696499999</c:v>
                </c:pt>
                <c:pt idx="1383">
                  <c:v>-7.1049467389199998</c:v>
                </c:pt>
                <c:pt idx="1384">
                  <c:v>-7.1335004963599999</c:v>
                </c:pt>
                <c:pt idx="1385">
                  <c:v>-7.1675862604800002</c:v>
                </c:pt>
                <c:pt idx="1386">
                  <c:v>-7.2016720245899997</c:v>
                </c:pt>
                <c:pt idx="1387">
                  <c:v>-7.23575778871</c:v>
                </c:pt>
                <c:pt idx="1388">
                  <c:v>-7.2698435528300003</c:v>
                </c:pt>
                <c:pt idx="1389">
                  <c:v>-7.3039293169399997</c:v>
                </c:pt>
                <c:pt idx="1390">
                  <c:v>-7.33801508106</c:v>
                </c:pt>
                <c:pt idx="1391">
                  <c:v>-7.3721008451700003</c:v>
                </c:pt>
                <c:pt idx="1392">
                  <c:v>-7.4061866092899997</c:v>
                </c:pt>
                <c:pt idx="1393">
                  <c:v>-7.4402723734</c:v>
                </c:pt>
                <c:pt idx="1394">
                  <c:v>-7.4743581375200003</c:v>
                </c:pt>
                <c:pt idx="1395">
                  <c:v>-7.5084439016299998</c:v>
                </c:pt>
                <c:pt idx="1396">
                  <c:v>-7.5425296657500001</c:v>
                </c:pt>
                <c:pt idx="1397">
                  <c:v>-7.5766154298600004</c:v>
                </c:pt>
                <c:pt idx="1398">
                  <c:v>-7.6107011939799998</c:v>
                </c:pt>
                <c:pt idx="1399">
                  <c:v>-7.6447869580900001</c:v>
                </c:pt>
                <c:pt idx="1400">
                  <c:v>-7.6788727222100004</c:v>
                </c:pt>
                <c:pt idx="1401">
                  <c:v>-7.7129584863199998</c:v>
                </c:pt>
                <c:pt idx="1402">
                  <c:v>-7.7470442504400001</c:v>
                </c:pt>
                <c:pt idx="1403">
                  <c:v>-7.7811300145500004</c:v>
                </c:pt>
                <c:pt idx="1404">
                  <c:v>-7.8152157786699998</c:v>
                </c:pt>
                <c:pt idx="1405">
                  <c:v>-7.8493015427800001</c:v>
                </c:pt>
                <c:pt idx="1406">
                  <c:v>-7.8833873068999996</c:v>
                </c:pt>
                <c:pt idx="1407">
                  <c:v>-7.9174730710099999</c:v>
                </c:pt>
                <c:pt idx="1408">
                  <c:v>-7.9515588351300002</c:v>
                </c:pt>
                <c:pt idx="1409">
                  <c:v>-7.9856445992499996</c:v>
                </c:pt>
                <c:pt idx="1410">
                  <c:v>-8.0197303633600008</c:v>
                </c:pt>
                <c:pt idx="1411">
                  <c:v>-8.0538161274799993</c:v>
                </c:pt>
                <c:pt idx="1412">
                  <c:v>-8.0879018915900005</c:v>
                </c:pt>
                <c:pt idx="1413">
                  <c:v>-8.1219876557100008</c:v>
                </c:pt>
                <c:pt idx="1414">
                  <c:v>-8.1560734198200002</c:v>
                </c:pt>
                <c:pt idx="1415">
                  <c:v>-8.1901591839400005</c:v>
                </c:pt>
                <c:pt idx="1416">
                  <c:v>-8.2242449480499999</c:v>
                </c:pt>
                <c:pt idx="1417">
                  <c:v>-8.2583307121700003</c:v>
                </c:pt>
                <c:pt idx="1418">
                  <c:v>-8.2924164762799997</c:v>
                </c:pt>
                <c:pt idx="1419">
                  <c:v>-8.3265022404</c:v>
                </c:pt>
                <c:pt idx="1420">
                  <c:v>-8.3605880045099994</c:v>
                </c:pt>
                <c:pt idx="1421">
                  <c:v>-8.3946737686299997</c:v>
                </c:pt>
                <c:pt idx="1422">
                  <c:v>-8.4287595327399991</c:v>
                </c:pt>
                <c:pt idx="1423">
                  <c:v>-8.4628452968599994</c:v>
                </c:pt>
                <c:pt idx="1424">
                  <c:v>-8.4969310609700006</c:v>
                </c:pt>
                <c:pt idx="1425">
                  <c:v>-8.5310168250899991</c:v>
                </c:pt>
                <c:pt idx="1426">
                  <c:v>-8.5651025892000003</c:v>
                </c:pt>
                <c:pt idx="1427">
                  <c:v>-8.5991883533200006</c:v>
                </c:pt>
                <c:pt idx="1428">
                  <c:v>-8.6332741174300001</c:v>
                </c:pt>
                <c:pt idx="1429">
                  <c:v>-8.6721172187099995</c:v>
                </c:pt>
                <c:pt idx="1430">
                  <c:v>-8.7173034362100008</c:v>
                </c:pt>
                <c:pt idx="1431">
                  <c:v>-8.7624896536999994</c:v>
                </c:pt>
                <c:pt idx="1432">
                  <c:v>-8.8076758711899998</c:v>
                </c:pt>
                <c:pt idx="1433">
                  <c:v>-8.8528620886899994</c:v>
                </c:pt>
                <c:pt idx="1434">
                  <c:v>-8.8980483061799998</c:v>
                </c:pt>
                <c:pt idx="1435">
                  <c:v>-8.9432345236700002</c:v>
                </c:pt>
                <c:pt idx="1436">
                  <c:v>-8.9884207411699997</c:v>
                </c:pt>
                <c:pt idx="1437">
                  <c:v>-9.0336069586600001</c:v>
                </c:pt>
                <c:pt idx="1438">
                  <c:v>-9.0787931761500005</c:v>
                </c:pt>
                <c:pt idx="1439">
                  <c:v>-9.12397939365</c:v>
                </c:pt>
                <c:pt idx="1440">
                  <c:v>-9.1691656111400004</c:v>
                </c:pt>
                <c:pt idx="1441">
                  <c:v>-9.2143518286300008</c:v>
                </c:pt>
                <c:pt idx="1442">
                  <c:v>-9.2595380461300003</c:v>
                </c:pt>
                <c:pt idx="1443">
                  <c:v>-9.3047242636200007</c:v>
                </c:pt>
                <c:pt idx="1444">
                  <c:v>-9.3499104811099993</c:v>
                </c:pt>
                <c:pt idx="1445">
                  <c:v>-9.3950966986100006</c:v>
                </c:pt>
                <c:pt idx="1446">
                  <c:v>-9.4402829160999993</c:v>
                </c:pt>
                <c:pt idx="1447">
                  <c:v>-9.4854691336000005</c:v>
                </c:pt>
                <c:pt idx="1448">
                  <c:v>-9.5306553510899992</c:v>
                </c:pt>
                <c:pt idx="1449">
                  <c:v>-9.5758415685799996</c:v>
                </c:pt>
                <c:pt idx="1450">
                  <c:v>-9.6210277860800009</c:v>
                </c:pt>
                <c:pt idx="1451">
                  <c:v>-9.6662140035699995</c:v>
                </c:pt>
                <c:pt idx="1452">
                  <c:v>-9.7114002210599999</c:v>
                </c:pt>
                <c:pt idx="1453">
                  <c:v>-9.7565864385599994</c:v>
                </c:pt>
                <c:pt idx="1454">
                  <c:v>-9.8017726560499998</c:v>
                </c:pt>
                <c:pt idx="1455">
                  <c:v>-9.8469588735400002</c:v>
                </c:pt>
                <c:pt idx="1456">
                  <c:v>-9.8921450910399997</c:v>
                </c:pt>
                <c:pt idx="1457">
                  <c:v>-9.9373313085300001</c:v>
                </c:pt>
                <c:pt idx="1458">
                  <c:v>-9.9825175260200005</c:v>
                </c:pt>
                <c:pt idx="1459">
                  <c:v>-10.0277037435</c:v>
                </c:pt>
                <c:pt idx="1460">
                  <c:v>-10.072889961</c:v>
                </c:pt>
                <c:pt idx="1461">
                  <c:v>-10.118076178500001</c:v>
                </c:pt>
                <c:pt idx="1462">
                  <c:v>-10.163262396</c:v>
                </c:pt>
                <c:pt idx="1463">
                  <c:v>-10.2084486135</c:v>
                </c:pt>
                <c:pt idx="1464">
                  <c:v>-10.253634830999999</c:v>
                </c:pt>
                <c:pt idx="1465">
                  <c:v>-10.298821048500001</c:v>
                </c:pt>
                <c:pt idx="1466">
                  <c:v>-10.344007266</c:v>
                </c:pt>
                <c:pt idx="1467">
                  <c:v>-10.3891934835</c:v>
                </c:pt>
                <c:pt idx="1468">
                  <c:v>-10.434379700999999</c:v>
                </c:pt>
                <c:pt idx="1469">
                  <c:v>-10.479565918500001</c:v>
                </c:pt>
                <c:pt idx="1470">
                  <c:v>-10.5247521359</c:v>
                </c:pt>
                <c:pt idx="1471">
                  <c:v>-10.5699383534</c:v>
                </c:pt>
                <c:pt idx="1472">
                  <c:v>-10.615124570900001</c:v>
                </c:pt>
                <c:pt idx="1473">
                  <c:v>-10.6603107884</c:v>
                </c:pt>
                <c:pt idx="1474">
                  <c:v>-10.716028042</c:v>
                </c:pt>
                <c:pt idx="1475">
                  <c:v>-10.778147389100001</c:v>
                </c:pt>
                <c:pt idx="1476">
                  <c:v>-10.8402667362</c:v>
                </c:pt>
                <c:pt idx="1477">
                  <c:v>-10.9023860833</c:v>
                </c:pt>
                <c:pt idx="1478">
                  <c:v>-10.964505430399999</c:v>
                </c:pt>
                <c:pt idx="1479">
                  <c:v>-11.0266247776</c:v>
                </c:pt>
                <c:pt idx="1480">
                  <c:v>-11.0887441247</c:v>
                </c:pt>
                <c:pt idx="1481">
                  <c:v>-11.150863471799999</c:v>
                </c:pt>
                <c:pt idx="1482">
                  <c:v>-11.2129828189</c:v>
                </c:pt>
                <c:pt idx="1483">
                  <c:v>-11.275102166</c:v>
                </c:pt>
                <c:pt idx="1484">
                  <c:v>-11.337221513099999</c:v>
                </c:pt>
                <c:pt idx="1485">
                  <c:v>-11.399340860200001</c:v>
                </c:pt>
                <c:pt idx="1486">
                  <c:v>-11.4614602074</c:v>
                </c:pt>
                <c:pt idx="1487">
                  <c:v>-11.523579554499999</c:v>
                </c:pt>
                <c:pt idx="1488">
                  <c:v>-11.585698901600001</c:v>
                </c:pt>
                <c:pt idx="1489">
                  <c:v>-11.6478182487</c:v>
                </c:pt>
                <c:pt idx="1490">
                  <c:v>-11.7099375958</c:v>
                </c:pt>
                <c:pt idx="1491">
                  <c:v>-11.772056942900001</c:v>
                </c:pt>
                <c:pt idx="1492">
                  <c:v>-11.834332463100001</c:v>
                </c:pt>
                <c:pt idx="1493">
                  <c:v>-11.897582030700001</c:v>
                </c:pt>
                <c:pt idx="1494">
                  <c:v>-11.9608315983</c:v>
                </c:pt>
                <c:pt idx="1495">
                  <c:v>-12.0240811659</c:v>
                </c:pt>
                <c:pt idx="1496">
                  <c:v>-12.0873307335</c:v>
                </c:pt>
                <c:pt idx="1497">
                  <c:v>-12.1505803011</c:v>
                </c:pt>
                <c:pt idx="1498">
                  <c:v>-12.2138298687</c:v>
                </c:pt>
                <c:pt idx="1499">
                  <c:v>-12.277079436299999</c:v>
                </c:pt>
                <c:pt idx="1500">
                  <c:v>-12.340329003900001</c:v>
                </c:pt>
                <c:pt idx="1501">
                  <c:v>-12.403578571500001</c:v>
                </c:pt>
                <c:pt idx="1502">
                  <c:v>-12.4668281391</c:v>
                </c:pt>
                <c:pt idx="1503">
                  <c:v>-12.5300777067</c:v>
                </c:pt>
                <c:pt idx="1504">
                  <c:v>-12.5933272743</c:v>
                </c:pt>
                <c:pt idx="1505">
                  <c:v>-12.6565768419</c:v>
                </c:pt>
                <c:pt idx="1506">
                  <c:v>-12.7198264095</c:v>
                </c:pt>
                <c:pt idx="1507">
                  <c:v>-12.783075977099999</c:v>
                </c:pt>
                <c:pt idx="1508">
                  <c:v>-12.846325544700001</c:v>
                </c:pt>
                <c:pt idx="1509">
                  <c:v>-12.909575112300001</c:v>
                </c:pt>
                <c:pt idx="1510">
                  <c:v>-12.9728246799</c:v>
                </c:pt>
                <c:pt idx="1511">
                  <c:v>-13.0360742475</c:v>
                </c:pt>
                <c:pt idx="1512">
                  <c:v>-13.0993238151</c:v>
                </c:pt>
                <c:pt idx="1513">
                  <c:v>-13.1625733827</c:v>
                </c:pt>
                <c:pt idx="1514">
                  <c:v>-13.2258229502</c:v>
                </c:pt>
                <c:pt idx="1515">
                  <c:v>-13.289072517799999</c:v>
                </c:pt>
                <c:pt idx="1516">
                  <c:v>-13.352322085400001</c:v>
                </c:pt>
                <c:pt idx="1517">
                  <c:v>-13.415571653000001</c:v>
                </c:pt>
                <c:pt idx="1518">
                  <c:v>-13.4788212206</c:v>
                </c:pt>
                <c:pt idx="1519">
                  <c:v>-13.5420707882</c:v>
                </c:pt>
                <c:pt idx="1520">
                  <c:v>-13.6053203558</c:v>
                </c:pt>
                <c:pt idx="1521">
                  <c:v>-13.6781368754</c:v>
                </c:pt>
                <c:pt idx="1522">
                  <c:v>-13.7621975727</c:v>
                </c:pt>
                <c:pt idx="1523">
                  <c:v>-13.8462582699</c:v>
                </c:pt>
                <c:pt idx="1524">
                  <c:v>-13.9303189672</c:v>
                </c:pt>
                <c:pt idx="1525">
                  <c:v>-14.0143796644</c:v>
                </c:pt>
                <c:pt idx="1526">
                  <c:v>-14.0984403617</c:v>
                </c:pt>
                <c:pt idx="1527">
                  <c:v>-14.1825010589</c:v>
                </c:pt>
                <c:pt idx="1528">
                  <c:v>-14.2665617562</c:v>
                </c:pt>
                <c:pt idx="1529">
                  <c:v>-14.3506224534</c:v>
                </c:pt>
                <c:pt idx="1530">
                  <c:v>-14.4346831507</c:v>
                </c:pt>
                <c:pt idx="1531">
                  <c:v>-14.5187438479</c:v>
                </c:pt>
                <c:pt idx="1532">
                  <c:v>-14.6028045452</c:v>
                </c:pt>
                <c:pt idx="1533">
                  <c:v>-14.6868652425</c:v>
                </c:pt>
                <c:pt idx="1534">
                  <c:v>-14.7709259397</c:v>
                </c:pt>
                <c:pt idx="1535">
                  <c:v>-14.854986637</c:v>
                </c:pt>
                <c:pt idx="1536">
                  <c:v>-14.9390473342</c:v>
                </c:pt>
                <c:pt idx="1537">
                  <c:v>-15.0231080315</c:v>
                </c:pt>
                <c:pt idx="1538">
                  <c:v>-15.1071687287</c:v>
                </c:pt>
                <c:pt idx="1539">
                  <c:v>-15.191229426</c:v>
                </c:pt>
                <c:pt idx="1540">
                  <c:v>-15.2752901232</c:v>
                </c:pt>
                <c:pt idx="1541">
                  <c:v>-15.3593508205</c:v>
                </c:pt>
                <c:pt idx="1542">
                  <c:v>-15.4434115177</c:v>
                </c:pt>
                <c:pt idx="1543">
                  <c:v>-15.527472215</c:v>
                </c:pt>
                <c:pt idx="1544">
                  <c:v>-15.6115329122</c:v>
                </c:pt>
                <c:pt idx="1545">
                  <c:v>-15.695593609499999</c:v>
                </c:pt>
                <c:pt idx="1546">
                  <c:v>-15.7813126235</c:v>
                </c:pt>
                <c:pt idx="1547">
                  <c:v>-15.8800385491</c:v>
                </c:pt>
                <c:pt idx="1548">
                  <c:v>-15.9787644746</c:v>
                </c:pt>
                <c:pt idx="1549">
                  <c:v>-16.077490400199999</c:v>
                </c:pt>
                <c:pt idx="1550">
                  <c:v>-16.1762163257</c:v>
                </c:pt>
                <c:pt idx="1551">
                  <c:v>-16.274942251199999</c:v>
                </c:pt>
                <c:pt idx="1552">
                  <c:v>-16.373668176799999</c:v>
                </c:pt>
                <c:pt idx="1553">
                  <c:v>-16.472394102300001</c:v>
                </c:pt>
                <c:pt idx="1554">
                  <c:v>-16.571120027799999</c:v>
                </c:pt>
                <c:pt idx="1555">
                  <c:v>-16.669845953399999</c:v>
                </c:pt>
                <c:pt idx="1556">
                  <c:v>-16.768571878900001</c:v>
                </c:pt>
                <c:pt idx="1557">
                  <c:v>-16.867297804500001</c:v>
                </c:pt>
                <c:pt idx="1558">
                  <c:v>-16.96602373</c:v>
                </c:pt>
                <c:pt idx="1559">
                  <c:v>-17.064749655499998</c:v>
                </c:pt>
                <c:pt idx="1560">
                  <c:v>-17.163475581099998</c:v>
                </c:pt>
                <c:pt idx="1561">
                  <c:v>-17.2622015066</c:v>
                </c:pt>
                <c:pt idx="1562">
                  <c:v>-17.360927432099999</c:v>
                </c:pt>
                <c:pt idx="1563">
                  <c:v>-17.459653357699999</c:v>
                </c:pt>
                <c:pt idx="1564">
                  <c:v>-17.558379283200001</c:v>
                </c:pt>
                <c:pt idx="1565">
                  <c:v>-17.657105208800001</c:v>
                </c:pt>
                <c:pt idx="1566">
                  <c:v>-17.755831134299999</c:v>
                </c:pt>
                <c:pt idx="1567">
                  <c:v>-17.854557059800001</c:v>
                </c:pt>
                <c:pt idx="1568">
                  <c:v>-17.953282985400001</c:v>
                </c:pt>
                <c:pt idx="1569">
                  <c:v>-18.0520089109</c:v>
                </c:pt>
                <c:pt idx="1570">
                  <c:v>-18.150734836400002</c:v>
                </c:pt>
                <c:pt idx="1571">
                  <c:v>-18.2507201405</c:v>
                </c:pt>
                <c:pt idx="1572">
                  <c:v>-18.386124272</c:v>
                </c:pt>
                <c:pt idx="1573">
                  <c:v>-18.521528403600001</c:v>
                </c:pt>
                <c:pt idx="1574">
                  <c:v>-18.656932535100001</c:v>
                </c:pt>
                <c:pt idx="1575">
                  <c:v>-18.792336666699999</c:v>
                </c:pt>
                <c:pt idx="1576">
                  <c:v>-18.9277407983</c:v>
                </c:pt>
                <c:pt idx="1577">
                  <c:v>-19.0631449298</c:v>
                </c:pt>
                <c:pt idx="1578">
                  <c:v>-19.198549061400001</c:v>
                </c:pt>
                <c:pt idx="1579">
                  <c:v>-19.333953192900001</c:v>
                </c:pt>
                <c:pt idx="1580">
                  <c:v>-19.469357324499999</c:v>
                </c:pt>
                <c:pt idx="1581">
                  <c:v>-19.6047614561</c:v>
                </c:pt>
                <c:pt idx="1582">
                  <c:v>-19.7401655876</c:v>
                </c:pt>
                <c:pt idx="1583">
                  <c:v>-19.875569719200001</c:v>
                </c:pt>
                <c:pt idx="1584">
                  <c:v>-20.010973850700001</c:v>
                </c:pt>
                <c:pt idx="1585">
                  <c:v>-20.146377982299999</c:v>
                </c:pt>
                <c:pt idx="1586">
                  <c:v>-20.281782113799999</c:v>
                </c:pt>
                <c:pt idx="1587">
                  <c:v>-20.4171862454</c:v>
                </c:pt>
                <c:pt idx="1588">
                  <c:v>-20.552590377000001</c:v>
                </c:pt>
                <c:pt idx="1589">
                  <c:v>-20.687994508500001</c:v>
                </c:pt>
                <c:pt idx="1590">
                  <c:v>-20.823398640099999</c:v>
                </c:pt>
                <c:pt idx="1591">
                  <c:v>-20.958802771599998</c:v>
                </c:pt>
                <c:pt idx="1592">
                  <c:v>-21.0942069032</c:v>
                </c:pt>
                <c:pt idx="1593">
                  <c:v>-21.229611034800001</c:v>
                </c:pt>
                <c:pt idx="1594">
                  <c:v>-21.365015166300001</c:v>
                </c:pt>
                <c:pt idx="1595">
                  <c:v>-21.498198733500001</c:v>
                </c:pt>
                <c:pt idx="1596">
                  <c:v>-21.630158556800001</c:v>
                </c:pt>
                <c:pt idx="1597">
                  <c:v>-21.76211838</c:v>
                </c:pt>
                <c:pt idx="1598">
                  <c:v>-21.894078203199999</c:v>
                </c:pt>
                <c:pt idx="1599">
                  <c:v>-22.0260380265</c:v>
                </c:pt>
                <c:pt idx="1600">
                  <c:v>-22.157997849699999</c:v>
                </c:pt>
                <c:pt idx="1601">
                  <c:v>-22.289957672900002</c:v>
                </c:pt>
                <c:pt idx="1602">
                  <c:v>-22.421917496199999</c:v>
                </c:pt>
                <c:pt idx="1603">
                  <c:v>-22.553877319400002</c:v>
                </c:pt>
                <c:pt idx="1604">
                  <c:v>-22.685837142600001</c:v>
                </c:pt>
                <c:pt idx="1605">
                  <c:v>-22.817796965900001</c:v>
                </c:pt>
                <c:pt idx="1606">
                  <c:v>-22.9497567891</c:v>
                </c:pt>
                <c:pt idx="1607">
                  <c:v>-23.081716612299999</c:v>
                </c:pt>
                <c:pt idx="1608">
                  <c:v>-23.2136764356</c:v>
                </c:pt>
                <c:pt idx="1609">
                  <c:v>-23.345636258799999</c:v>
                </c:pt>
                <c:pt idx="1610">
                  <c:v>-23.477596082000002</c:v>
                </c:pt>
                <c:pt idx="1611">
                  <c:v>-23.609555905299999</c:v>
                </c:pt>
                <c:pt idx="1612">
                  <c:v>-23.741515728500001</c:v>
                </c:pt>
                <c:pt idx="1613">
                  <c:v>-23.8734755517</c:v>
                </c:pt>
                <c:pt idx="1614">
                  <c:v>-24.005435375000001</c:v>
                </c:pt>
                <c:pt idx="1615">
                  <c:v>-24.1373951982</c:v>
                </c:pt>
                <c:pt idx="1616">
                  <c:v>-24.269355021399999</c:v>
                </c:pt>
                <c:pt idx="1617">
                  <c:v>-24.4013148447</c:v>
                </c:pt>
                <c:pt idx="1618">
                  <c:v>-24.533274667899999</c:v>
                </c:pt>
                <c:pt idx="1619">
                  <c:v>-24.665234491100001</c:v>
                </c:pt>
                <c:pt idx="1620">
                  <c:v>-24.797194314399999</c:v>
                </c:pt>
                <c:pt idx="1621">
                  <c:v>-24.929154137600001</c:v>
                </c:pt>
                <c:pt idx="1622">
                  <c:v>-25.1003219481</c:v>
                </c:pt>
                <c:pt idx="1623">
                  <c:v>-25.283875221999999</c:v>
                </c:pt>
                <c:pt idx="1624">
                  <c:v>-25.467428496</c:v>
                </c:pt>
                <c:pt idx="1625">
                  <c:v>-25.6509817699</c:v>
                </c:pt>
                <c:pt idx="1626">
                  <c:v>-25.834535043900001</c:v>
                </c:pt>
                <c:pt idx="1627">
                  <c:v>-26.0180883178</c:v>
                </c:pt>
                <c:pt idx="1628">
                  <c:v>-26.201641591800001</c:v>
                </c:pt>
                <c:pt idx="1629">
                  <c:v>-26.385194865799999</c:v>
                </c:pt>
                <c:pt idx="1630">
                  <c:v>-26.568748139699998</c:v>
                </c:pt>
                <c:pt idx="1631">
                  <c:v>-26.7523014137</c:v>
                </c:pt>
                <c:pt idx="1632">
                  <c:v>-26.935854687599999</c:v>
                </c:pt>
                <c:pt idx="1633">
                  <c:v>-27.1194079616</c:v>
                </c:pt>
                <c:pt idx="1634">
                  <c:v>-27.3029612355</c:v>
                </c:pt>
                <c:pt idx="1635">
                  <c:v>-27.486514509500001</c:v>
                </c:pt>
                <c:pt idx="1636">
                  <c:v>-27.670067783499999</c:v>
                </c:pt>
                <c:pt idx="1637">
                  <c:v>-27.853621057400002</c:v>
                </c:pt>
                <c:pt idx="1638">
                  <c:v>-28.037174331399999</c:v>
                </c:pt>
                <c:pt idx="1639">
                  <c:v>-28.220727605299999</c:v>
                </c:pt>
                <c:pt idx="1640">
                  <c:v>-28.4042808793</c:v>
                </c:pt>
                <c:pt idx="1641">
                  <c:v>-28.587834153199999</c:v>
                </c:pt>
                <c:pt idx="1642">
                  <c:v>-28.771387427200001</c:v>
                </c:pt>
                <c:pt idx="1643">
                  <c:v>-28.954940701200002</c:v>
                </c:pt>
                <c:pt idx="1644">
                  <c:v>-29.138493975100001</c:v>
                </c:pt>
                <c:pt idx="1645">
                  <c:v>-29.322047249099999</c:v>
                </c:pt>
                <c:pt idx="1646">
                  <c:v>-29.515642727100001</c:v>
                </c:pt>
                <c:pt idx="1647">
                  <c:v>-29.709400176300001</c:v>
                </c:pt>
                <c:pt idx="1648">
                  <c:v>-29.9031576255</c:v>
                </c:pt>
                <c:pt idx="1649">
                  <c:v>-30.0969150747</c:v>
                </c:pt>
                <c:pt idx="1650">
                  <c:v>-30.290672524000001</c:v>
                </c:pt>
                <c:pt idx="1651">
                  <c:v>-30.484429973200001</c:v>
                </c:pt>
                <c:pt idx="1652">
                  <c:v>-30.678187422400001</c:v>
                </c:pt>
                <c:pt idx="1653">
                  <c:v>-30.8719448716</c:v>
                </c:pt>
                <c:pt idx="1654">
                  <c:v>-31.065702320900002</c:v>
                </c:pt>
                <c:pt idx="1655">
                  <c:v>-31.259459770100001</c:v>
                </c:pt>
                <c:pt idx="1656">
                  <c:v>-31.453217219300001</c:v>
                </c:pt>
                <c:pt idx="1657">
                  <c:v>-31.6469746685</c:v>
                </c:pt>
                <c:pt idx="1658">
                  <c:v>-31.840732117799998</c:v>
                </c:pt>
                <c:pt idx="1659">
                  <c:v>-32.034489567000001</c:v>
                </c:pt>
                <c:pt idx="1660">
                  <c:v>-32.228247016200001</c:v>
                </c:pt>
                <c:pt idx="1661">
                  <c:v>-32.422004465400001</c:v>
                </c:pt>
                <c:pt idx="1662">
                  <c:v>-32.6157619146</c:v>
                </c:pt>
                <c:pt idx="1663">
                  <c:v>-32.809519363900002</c:v>
                </c:pt>
                <c:pt idx="1664">
                  <c:v>-33.003276813100001</c:v>
                </c:pt>
                <c:pt idx="1665">
                  <c:v>-33.197034262300001</c:v>
                </c:pt>
                <c:pt idx="1666">
                  <c:v>-33.3907917115</c:v>
                </c:pt>
                <c:pt idx="1667">
                  <c:v>-33.584549160800002</c:v>
                </c:pt>
                <c:pt idx="1668">
                  <c:v>-33.778306610000001</c:v>
                </c:pt>
                <c:pt idx="1669">
                  <c:v>-34.002823729799999</c:v>
                </c:pt>
                <c:pt idx="1670">
                  <c:v>-34.2938132142</c:v>
                </c:pt>
                <c:pt idx="1671">
                  <c:v>-34.584802698600001</c:v>
                </c:pt>
                <c:pt idx="1672">
                  <c:v>-34.875792183000002</c:v>
                </c:pt>
                <c:pt idx="1673">
                  <c:v>-35.166781667400002</c:v>
                </c:pt>
                <c:pt idx="1674">
                  <c:v>-35.457771151800003</c:v>
                </c:pt>
                <c:pt idx="1675">
                  <c:v>-35.748760636299998</c:v>
                </c:pt>
                <c:pt idx="1676">
                  <c:v>-36.039750120699999</c:v>
                </c:pt>
                <c:pt idx="1677">
                  <c:v>-36.3307396051</c:v>
                </c:pt>
                <c:pt idx="1678">
                  <c:v>-36.6217290895</c:v>
                </c:pt>
                <c:pt idx="1679">
                  <c:v>-36.912718573900001</c:v>
                </c:pt>
                <c:pt idx="1680">
                  <c:v>-37.203708058300002</c:v>
                </c:pt>
                <c:pt idx="1681">
                  <c:v>-37.494697542799997</c:v>
                </c:pt>
                <c:pt idx="1682">
                  <c:v>-37.785687027199998</c:v>
                </c:pt>
                <c:pt idx="1683">
                  <c:v>-38.076676511599999</c:v>
                </c:pt>
                <c:pt idx="1684">
                  <c:v>-38.367665995999999</c:v>
                </c:pt>
                <c:pt idx="1685">
                  <c:v>-38.6586554804</c:v>
                </c:pt>
                <c:pt idx="1686">
                  <c:v>-38.949644964900003</c:v>
                </c:pt>
                <c:pt idx="1687">
                  <c:v>-39.240634449300003</c:v>
                </c:pt>
                <c:pt idx="1688">
                  <c:v>-39.531623933699997</c:v>
                </c:pt>
                <c:pt idx="1689">
                  <c:v>-39.822613418099998</c:v>
                </c:pt>
                <c:pt idx="1690">
                  <c:v>-40.113602902499998</c:v>
                </c:pt>
                <c:pt idx="1691">
                  <c:v>-40.404592386899999</c:v>
                </c:pt>
                <c:pt idx="1692">
                  <c:v>-40.695581871400002</c:v>
                </c:pt>
                <c:pt idx="1693">
                  <c:v>-40.986571355800002</c:v>
                </c:pt>
                <c:pt idx="1694">
                  <c:v>-41.277560840200003</c:v>
                </c:pt>
                <c:pt idx="1695">
                  <c:v>-41.568550324599997</c:v>
                </c:pt>
                <c:pt idx="1696">
                  <c:v>-41.859539808999997</c:v>
                </c:pt>
                <c:pt idx="1697">
                  <c:v>-42.153700866599998</c:v>
                </c:pt>
                <c:pt idx="1698">
                  <c:v>-42.449843594000001</c:v>
                </c:pt>
                <c:pt idx="1699">
                  <c:v>-42.745986321300002</c:v>
                </c:pt>
                <c:pt idx="1700">
                  <c:v>-43.042129048600003</c:v>
                </c:pt>
                <c:pt idx="1701">
                  <c:v>-43.338271775899997</c:v>
                </c:pt>
                <c:pt idx="1702">
                  <c:v>-43.6344145033</c:v>
                </c:pt>
                <c:pt idx="1703">
                  <c:v>-43.930557230600002</c:v>
                </c:pt>
                <c:pt idx="1704">
                  <c:v>-44.226699957900003</c:v>
                </c:pt>
                <c:pt idx="1705">
                  <c:v>-44.522842685199997</c:v>
                </c:pt>
                <c:pt idx="1706">
                  <c:v>-44.818985412499998</c:v>
                </c:pt>
                <c:pt idx="1707">
                  <c:v>-45.115128139900001</c:v>
                </c:pt>
                <c:pt idx="1708">
                  <c:v>-45.411270867200002</c:v>
                </c:pt>
                <c:pt idx="1709">
                  <c:v>-45.707413594499997</c:v>
                </c:pt>
                <c:pt idx="1710">
                  <c:v>-46.003556321799998</c:v>
                </c:pt>
                <c:pt idx="1711">
                  <c:v>-46.299699049200001</c:v>
                </c:pt>
                <c:pt idx="1712">
                  <c:v>-46.595841776500002</c:v>
                </c:pt>
                <c:pt idx="1713">
                  <c:v>-46.891984503800003</c:v>
                </c:pt>
                <c:pt idx="1714">
                  <c:v>-47.188127231099998</c:v>
                </c:pt>
                <c:pt idx="1715">
                  <c:v>-47.484269958500001</c:v>
                </c:pt>
                <c:pt idx="1716">
                  <c:v>-47.780412685800002</c:v>
                </c:pt>
                <c:pt idx="1717">
                  <c:v>-48.076555413100003</c:v>
                </c:pt>
                <c:pt idx="1718">
                  <c:v>-48.372698140399997</c:v>
                </c:pt>
                <c:pt idx="1719">
                  <c:v>-48.6688408678</c:v>
                </c:pt>
                <c:pt idx="1720">
                  <c:v>-49.041977119999999</c:v>
                </c:pt>
                <c:pt idx="1721">
                  <c:v>-49.423789863800003</c:v>
                </c:pt>
                <c:pt idx="1722">
                  <c:v>-49.805602607600001</c:v>
                </c:pt>
                <c:pt idx="1723">
                  <c:v>-50.187415351399999</c:v>
                </c:pt>
                <c:pt idx="1724">
                  <c:v>-50.569228095200003</c:v>
                </c:pt>
                <c:pt idx="1725">
                  <c:v>-50.951040839000001</c:v>
                </c:pt>
                <c:pt idx="1726">
                  <c:v>-51.332853582799999</c:v>
                </c:pt>
                <c:pt idx="1727">
                  <c:v>-51.714666326600003</c:v>
                </c:pt>
                <c:pt idx="1728">
                  <c:v>-52.096479070400001</c:v>
                </c:pt>
                <c:pt idx="1729">
                  <c:v>-52.478291814199999</c:v>
                </c:pt>
                <c:pt idx="1730">
                  <c:v>-52.860104557900002</c:v>
                </c:pt>
                <c:pt idx="1731">
                  <c:v>-53.241917301699999</c:v>
                </c:pt>
                <c:pt idx="1732">
                  <c:v>-53.623730045499997</c:v>
                </c:pt>
                <c:pt idx="1733">
                  <c:v>-54.005542789300002</c:v>
                </c:pt>
                <c:pt idx="1734">
                  <c:v>-54.387355533099999</c:v>
                </c:pt>
                <c:pt idx="1735">
                  <c:v>-54.769168276899997</c:v>
                </c:pt>
                <c:pt idx="1736">
                  <c:v>-55.150981020700002</c:v>
                </c:pt>
                <c:pt idx="1737">
                  <c:v>-55.532793764499999</c:v>
                </c:pt>
                <c:pt idx="1738">
                  <c:v>-55.914606508299997</c:v>
                </c:pt>
                <c:pt idx="1739">
                  <c:v>-56.296419252100002</c:v>
                </c:pt>
                <c:pt idx="1740">
                  <c:v>-56.678231995899999</c:v>
                </c:pt>
                <c:pt idx="1741">
                  <c:v>-57.060044739699997</c:v>
                </c:pt>
                <c:pt idx="1742">
                  <c:v>-57.441857483500002</c:v>
                </c:pt>
                <c:pt idx="1743">
                  <c:v>-57.823670227299999</c:v>
                </c:pt>
                <c:pt idx="1744">
                  <c:v>-58.205482971099997</c:v>
                </c:pt>
                <c:pt idx="1745">
                  <c:v>-58.587295714900002</c:v>
                </c:pt>
                <c:pt idx="1746">
                  <c:v>-58.975851789399997</c:v>
                </c:pt>
                <c:pt idx="1747">
                  <c:v>-59.369979999199998</c:v>
                </c:pt>
                <c:pt idx="1748">
                  <c:v>-59.764108209100002</c:v>
                </c:pt>
                <c:pt idx="1749">
                  <c:v>-60.158236418900003</c:v>
                </c:pt>
                <c:pt idx="1750">
                  <c:v>-60.552364628699998</c:v>
                </c:pt>
                <c:pt idx="1751">
                  <c:v>-60.946492838600001</c:v>
                </c:pt>
                <c:pt idx="1752">
                  <c:v>-61.340621048400003</c:v>
                </c:pt>
                <c:pt idx="1753">
                  <c:v>-61.734749258299999</c:v>
                </c:pt>
                <c:pt idx="1754">
                  <c:v>-62.128877468100001</c:v>
                </c:pt>
                <c:pt idx="1755">
                  <c:v>-62.523005677900002</c:v>
                </c:pt>
                <c:pt idx="1756">
                  <c:v>-62.917133887799999</c:v>
                </c:pt>
                <c:pt idx="1757">
                  <c:v>-63.3112620976</c:v>
                </c:pt>
                <c:pt idx="1758">
                  <c:v>-63.705390307499997</c:v>
                </c:pt>
                <c:pt idx="1759">
                  <c:v>-64.099518517299998</c:v>
                </c:pt>
                <c:pt idx="1760">
                  <c:v>-64.4936467271</c:v>
                </c:pt>
                <c:pt idx="1761">
                  <c:v>-64.887774937000003</c:v>
                </c:pt>
                <c:pt idx="1762">
                  <c:v>-65.281903146800005</c:v>
                </c:pt>
                <c:pt idx="1763">
                  <c:v>-65.676031356699994</c:v>
                </c:pt>
                <c:pt idx="1764">
                  <c:v>-66.070159566499996</c:v>
                </c:pt>
                <c:pt idx="1765">
                  <c:v>-66.464287776299997</c:v>
                </c:pt>
                <c:pt idx="1766">
                  <c:v>-66.858415986200001</c:v>
                </c:pt>
                <c:pt idx="1767">
                  <c:v>-67.252544196000002</c:v>
                </c:pt>
                <c:pt idx="1768">
                  <c:v>-67.646672405900006</c:v>
                </c:pt>
                <c:pt idx="1769">
                  <c:v>-68.040800615699993</c:v>
                </c:pt>
                <c:pt idx="1770">
                  <c:v>-68.434928825499995</c:v>
                </c:pt>
                <c:pt idx="1771">
                  <c:v>-68.860434091900004</c:v>
                </c:pt>
                <c:pt idx="1772">
                  <c:v>-69.291372758199998</c:v>
                </c:pt>
                <c:pt idx="1773">
                  <c:v>-69.722311424500006</c:v>
                </c:pt>
                <c:pt idx="1774">
                  <c:v>-70.153250090699999</c:v>
                </c:pt>
                <c:pt idx="1775">
                  <c:v>-70.584188757000007</c:v>
                </c:pt>
                <c:pt idx="1776">
                  <c:v>-71.015127423300001</c:v>
                </c:pt>
                <c:pt idx="1777">
                  <c:v>-71.446066089599995</c:v>
                </c:pt>
                <c:pt idx="1778">
                  <c:v>-71.877004755800002</c:v>
                </c:pt>
                <c:pt idx="1779">
                  <c:v>-72.307943422099996</c:v>
                </c:pt>
                <c:pt idx="1780">
                  <c:v>-72.738882088400004</c:v>
                </c:pt>
                <c:pt idx="1781">
                  <c:v>-73.169820754599996</c:v>
                </c:pt>
                <c:pt idx="1782">
                  <c:v>-73.600759420900005</c:v>
                </c:pt>
                <c:pt idx="1783">
                  <c:v>-74.031698087199999</c:v>
                </c:pt>
                <c:pt idx="1784">
                  <c:v>-74.462636753500007</c:v>
                </c:pt>
                <c:pt idx="1785">
                  <c:v>-74.893575419699999</c:v>
                </c:pt>
                <c:pt idx="1786">
                  <c:v>-75.324514085999994</c:v>
                </c:pt>
                <c:pt idx="1787">
                  <c:v>-75.755452752300002</c:v>
                </c:pt>
                <c:pt idx="1788">
                  <c:v>-76.186391418499994</c:v>
                </c:pt>
                <c:pt idx="1789">
                  <c:v>-76.617330084800003</c:v>
                </c:pt>
                <c:pt idx="1790">
                  <c:v>-77.048268751099997</c:v>
                </c:pt>
                <c:pt idx="1791">
                  <c:v>-77.479207417300003</c:v>
                </c:pt>
                <c:pt idx="1792">
                  <c:v>-77.910146083599997</c:v>
                </c:pt>
                <c:pt idx="1793">
                  <c:v>-78.341084749900006</c:v>
                </c:pt>
                <c:pt idx="1794">
                  <c:v>-78.7720234162</c:v>
                </c:pt>
                <c:pt idx="1795">
                  <c:v>-79.200157080599993</c:v>
                </c:pt>
                <c:pt idx="1796">
                  <c:v>-79.557047499899994</c:v>
                </c:pt>
                <c:pt idx="1797">
                  <c:v>-79.913937919199995</c:v>
                </c:pt>
                <c:pt idx="1798">
                  <c:v>-80.270828338499996</c:v>
                </c:pt>
                <c:pt idx="1799">
                  <c:v>-80.627718757799997</c:v>
                </c:pt>
                <c:pt idx="1800">
                  <c:v>-80.984609177099998</c:v>
                </c:pt>
                <c:pt idx="1801">
                  <c:v>-81.341499596399998</c:v>
                </c:pt>
                <c:pt idx="1802">
                  <c:v>-81.698390015699999</c:v>
                </c:pt>
                <c:pt idx="1803">
                  <c:v>-82.055280435</c:v>
                </c:pt>
                <c:pt idx="1804">
                  <c:v>-82.412170854300001</c:v>
                </c:pt>
                <c:pt idx="1805">
                  <c:v>-82.769061273600002</c:v>
                </c:pt>
                <c:pt idx="1806">
                  <c:v>-83.125951692900003</c:v>
                </c:pt>
                <c:pt idx="1807">
                  <c:v>-83.482842112200004</c:v>
                </c:pt>
                <c:pt idx="1808">
                  <c:v>-83.839732531500005</c:v>
                </c:pt>
                <c:pt idx="1809">
                  <c:v>-84.196622950800005</c:v>
                </c:pt>
                <c:pt idx="1810">
                  <c:v>-84.553513370100006</c:v>
                </c:pt>
                <c:pt idx="1811">
                  <c:v>-84.910403789399993</c:v>
                </c:pt>
                <c:pt idx="1812">
                  <c:v>-85.267294208699994</c:v>
                </c:pt>
                <c:pt idx="1813">
                  <c:v>-85.624184627999995</c:v>
                </c:pt>
                <c:pt idx="1814">
                  <c:v>-85.981075047299996</c:v>
                </c:pt>
                <c:pt idx="1815">
                  <c:v>-86.337965466599996</c:v>
                </c:pt>
                <c:pt idx="1816">
                  <c:v>-86.694855885899997</c:v>
                </c:pt>
                <c:pt idx="1817">
                  <c:v>-87.051746305199998</c:v>
                </c:pt>
                <c:pt idx="1818">
                  <c:v>-87.408636724499999</c:v>
                </c:pt>
                <c:pt idx="1819">
                  <c:v>-87.7655271438</c:v>
                </c:pt>
                <c:pt idx="1820">
                  <c:v>-88.089880763599993</c:v>
                </c:pt>
                <c:pt idx="1821">
                  <c:v>-88.344649208299998</c:v>
                </c:pt>
                <c:pt idx="1822">
                  <c:v>-88.599417653000003</c:v>
                </c:pt>
                <c:pt idx="1823">
                  <c:v>-88.854186097600007</c:v>
                </c:pt>
                <c:pt idx="1824">
                  <c:v>-89.108954542299998</c:v>
                </c:pt>
                <c:pt idx="1825">
                  <c:v>-89.363722986900001</c:v>
                </c:pt>
                <c:pt idx="1826">
                  <c:v>-89.618491431600006</c:v>
                </c:pt>
                <c:pt idx="1827">
                  <c:v>-89.873259876199995</c:v>
                </c:pt>
                <c:pt idx="1828">
                  <c:v>-90.1280283209</c:v>
                </c:pt>
                <c:pt idx="1829">
                  <c:v>-90.382796765500004</c:v>
                </c:pt>
                <c:pt idx="1830">
                  <c:v>-90.637565210199995</c:v>
                </c:pt>
                <c:pt idx="1831">
                  <c:v>-90.8923336549</c:v>
                </c:pt>
                <c:pt idx="1832">
                  <c:v>-91.147102099500003</c:v>
                </c:pt>
                <c:pt idx="1833">
                  <c:v>-91.401870544199994</c:v>
                </c:pt>
                <c:pt idx="1834">
                  <c:v>-91.656638988799997</c:v>
                </c:pt>
                <c:pt idx="1835">
                  <c:v>-91.911407433500003</c:v>
                </c:pt>
                <c:pt idx="1836">
                  <c:v>-92.166175878100006</c:v>
                </c:pt>
                <c:pt idx="1837">
                  <c:v>-92.420944322799997</c:v>
                </c:pt>
                <c:pt idx="1838">
                  <c:v>-92.6757127674</c:v>
                </c:pt>
                <c:pt idx="1839">
                  <c:v>-92.930481212100005</c:v>
                </c:pt>
                <c:pt idx="1840">
                  <c:v>-93.185249656799996</c:v>
                </c:pt>
                <c:pt idx="1841">
                  <c:v>-93.4400181014</c:v>
                </c:pt>
                <c:pt idx="1842">
                  <c:v>-93.694786546100005</c:v>
                </c:pt>
                <c:pt idx="1843">
                  <c:v>-93.949554990699994</c:v>
                </c:pt>
                <c:pt idx="1844">
                  <c:v>-94.204323435399999</c:v>
                </c:pt>
                <c:pt idx="1845">
                  <c:v>-94.459091880000003</c:v>
                </c:pt>
                <c:pt idx="1846">
                  <c:v>-94.713860324699993</c:v>
                </c:pt>
                <c:pt idx="1847">
                  <c:v>-94.9489443075</c:v>
                </c:pt>
                <c:pt idx="1848">
                  <c:v>-95.125546500599995</c:v>
                </c:pt>
                <c:pt idx="1849">
                  <c:v>-95.302148693800007</c:v>
                </c:pt>
                <c:pt idx="1850">
                  <c:v>-95.478750887000004</c:v>
                </c:pt>
                <c:pt idx="1851">
                  <c:v>-95.655353080099999</c:v>
                </c:pt>
                <c:pt idx="1852">
                  <c:v>-95.831955273299997</c:v>
                </c:pt>
                <c:pt idx="1853">
                  <c:v>-96.008557466499994</c:v>
                </c:pt>
                <c:pt idx="1854">
                  <c:v>-96.185159659700005</c:v>
                </c:pt>
                <c:pt idx="1855">
                  <c:v>-96.361761852800001</c:v>
                </c:pt>
                <c:pt idx="1856">
                  <c:v>-96.538364045999998</c:v>
                </c:pt>
                <c:pt idx="1857">
                  <c:v>-96.714966239199995</c:v>
                </c:pt>
                <c:pt idx="1858">
                  <c:v>-96.891568432300005</c:v>
                </c:pt>
                <c:pt idx="1859">
                  <c:v>-97.068170625500002</c:v>
                </c:pt>
                <c:pt idx="1860">
                  <c:v>-97.2447728187</c:v>
                </c:pt>
                <c:pt idx="1861">
                  <c:v>-97.421375011899997</c:v>
                </c:pt>
                <c:pt idx="1862">
                  <c:v>-97.597977205000007</c:v>
                </c:pt>
                <c:pt idx="1863">
                  <c:v>-97.774579398200004</c:v>
                </c:pt>
                <c:pt idx="1864">
                  <c:v>-97.951181591400001</c:v>
                </c:pt>
                <c:pt idx="1865">
                  <c:v>-98.127783784499997</c:v>
                </c:pt>
                <c:pt idx="1866">
                  <c:v>-98.304385977699994</c:v>
                </c:pt>
                <c:pt idx="1867">
                  <c:v>-98.480988170900005</c:v>
                </c:pt>
                <c:pt idx="1868">
                  <c:v>-98.657590364000001</c:v>
                </c:pt>
                <c:pt idx="1869">
                  <c:v>-98.834192557199998</c:v>
                </c:pt>
                <c:pt idx="1870">
                  <c:v>-98.941909638300004</c:v>
                </c:pt>
                <c:pt idx="1871">
                  <c:v>-98.998412352599999</c:v>
                </c:pt>
                <c:pt idx="1872">
                  <c:v>-99.054915066999996</c:v>
                </c:pt>
                <c:pt idx="1873">
                  <c:v>-99.111417781300005</c:v>
                </c:pt>
                <c:pt idx="1874">
                  <c:v>-99.167920495700002</c:v>
                </c:pt>
                <c:pt idx="1875">
                  <c:v>-99.224423209999998</c:v>
                </c:pt>
                <c:pt idx="1876">
                  <c:v>-99.280925924300007</c:v>
                </c:pt>
                <c:pt idx="1877">
                  <c:v>-99.337428638700004</c:v>
                </c:pt>
                <c:pt idx="1878">
                  <c:v>-99.393931352999999</c:v>
                </c:pt>
                <c:pt idx="1879">
                  <c:v>-99.450434067399996</c:v>
                </c:pt>
                <c:pt idx="1880">
                  <c:v>-99.506936781700006</c:v>
                </c:pt>
                <c:pt idx="1881">
                  <c:v>-99.563439496100003</c:v>
                </c:pt>
                <c:pt idx="1882">
                  <c:v>-99.619942210399998</c:v>
                </c:pt>
                <c:pt idx="1883">
                  <c:v>-99.676444924799995</c:v>
                </c:pt>
                <c:pt idx="1884">
                  <c:v>-99.732947639100004</c:v>
                </c:pt>
                <c:pt idx="1885">
                  <c:v>-99.789450353500001</c:v>
                </c:pt>
                <c:pt idx="1886">
                  <c:v>-99.845953067799996</c:v>
                </c:pt>
                <c:pt idx="1887">
                  <c:v>-99.902455782199993</c:v>
                </c:pt>
                <c:pt idx="1888">
                  <c:v>-99.958958496500003</c:v>
                </c:pt>
                <c:pt idx="1889">
                  <c:v>-100.015461211</c:v>
                </c:pt>
                <c:pt idx="1890">
                  <c:v>-100.07196392500001</c:v>
                </c:pt>
                <c:pt idx="1891">
                  <c:v>-100.12846664</c:v>
                </c:pt>
                <c:pt idx="1892">
                  <c:v>-100.184969354</c:v>
                </c:pt>
                <c:pt idx="1893">
                  <c:v>-100.24147206799999</c:v>
                </c:pt>
                <c:pt idx="1894">
                  <c:v>-100.297974783</c:v>
                </c:pt>
                <c:pt idx="1895">
                  <c:v>-100.354477497</c:v>
                </c:pt>
                <c:pt idx="1896">
                  <c:v>-100.41098021099999</c:v>
                </c:pt>
                <c:pt idx="1897">
                  <c:v>-100.449143226</c:v>
                </c:pt>
                <c:pt idx="1898">
                  <c:v>-100.394923042</c:v>
                </c:pt>
                <c:pt idx="1899">
                  <c:v>-100.340702857</c:v>
                </c:pt>
                <c:pt idx="1900">
                  <c:v>-100.28648267200001</c:v>
                </c:pt>
                <c:pt idx="1901">
                  <c:v>-100.232262487</c:v>
                </c:pt>
                <c:pt idx="1902">
                  <c:v>-100.178042303</c:v>
                </c:pt>
                <c:pt idx="1903">
                  <c:v>-100.12382211800001</c:v>
                </c:pt>
                <c:pt idx="1904">
                  <c:v>-100.069601933</c:v>
                </c:pt>
                <c:pt idx="1905">
                  <c:v>-100.015381748</c:v>
                </c:pt>
                <c:pt idx="1906">
                  <c:v>-99.961161563499999</c:v>
                </c:pt>
                <c:pt idx="1907">
                  <c:v>-99.906941378699997</c:v>
                </c:pt>
                <c:pt idx="1908">
                  <c:v>-99.852721193999997</c:v>
                </c:pt>
                <c:pt idx="1909">
                  <c:v>-99.798501009199995</c:v>
                </c:pt>
                <c:pt idx="1910">
                  <c:v>-99.744280824399993</c:v>
                </c:pt>
                <c:pt idx="1911">
                  <c:v>-99.690060639699993</c:v>
                </c:pt>
                <c:pt idx="1912">
                  <c:v>-99.635840454900006</c:v>
                </c:pt>
                <c:pt idx="1913">
                  <c:v>-99.581620270100004</c:v>
                </c:pt>
                <c:pt idx="1914">
                  <c:v>-99.527400085400004</c:v>
                </c:pt>
                <c:pt idx="1915">
                  <c:v>-99.473179900600002</c:v>
                </c:pt>
                <c:pt idx="1916">
                  <c:v>-99.4189597158</c:v>
                </c:pt>
                <c:pt idx="1917">
                  <c:v>-99.3647395311</c:v>
                </c:pt>
                <c:pt idx="1918">
                  <c:v>-99.310519346299998</c:v>
                </c:pt>
                <c:pt idx="1919">
                  <c:v>-99.256299161499996</c:v>
                </c:pt>
                <c:pt idx="1920">
                  <c:v>-99.202078976799996</c:v>
                </c:pt>
                <c:pt idx="1921">
                  <c:v>-99.058705931399999</c:v>
                </c:pt>
                <c:pt idx="1922">
                  <c:v>-98.838565533199997</c:v>
                </c:pt>
                <c:pt idx="1923">
                  <c:v>-98.618425135099997</c:v>
                </c:pt>
                <c:pt idx="1924">
                  <c:v>-98.398284736999997</c:v>
                </c:pt>
                <c:pt idx="1925">
                  <c:v>-98.178144338899997</c:v>
                </c:pt>
                <c:pt idx="1926">
                  <c:v>-97.958003940799998</c:v>
                </c:pt>
                <c:pt idx="1927">
                  <c:v>-97.737863542699998</c:v>
                </c:pt>
                <c:pt idx="1928">
                  <c:v>-97.517723144599998</c:v>
                </c:pt>
                <c:pt idx="1929">
                  <c:v>-97.297582746499998</c:v>
                </c:pt>
                <c:pt idx="1930">
                  <c:v>-97.077442348399998</c:v>
                </c:pt>
                <c:pt idx="1931">
                  <c:v>-96.857301950299998</c:v>
                </c:pt>
                <c:pt idx="1932">
                  <c:v>-96.637161552199998</c:v>
                </c:pt>
                <c:pt idx="1933">
                  <c:v>-96.417021154099999</c:v>
                </c:pt>
                <c:pt idx="1934">
                  <c:v>-96.196880755999999</c:v>
                </c:pt>
                <c:pt idx="1935">
                  <c:v>-95.976740357899999</c:v>
                </c:pt>
                <c:pt idx="1936">
                  <c:v>-95.756599959799999</c:v>
                </c:pt>
                <c:pt idx="1937">
                  <c:v>-95.536459561699999</c:v>
                </c:pt>
                <c:pt idx="1938">
                  <c:v>-95.316319163599999</c:v>
                </c:pt>
                <c:pt idx="1939">
                  <c:v>-95.096178765499999</c:v>
                </c:pt>
                <c:pt idx="1940">
                  <c:v>-94.8760383674</c:v>
                </c:pt>
                <c:pt idx="1941">
                  <c:v>-94.6558979693</c:v>
                </c:pt>
                <c:pt idx="1942">
                  <c:v>-94.435757571099998</c:v>
                </c:pt>
                <c:pt idx="1943">
                  <c:v>-94.215617172999998</c:v>
                </c:pt>
                <c:pt idx="1944">
                  <c:v>-93.995476774899998</c:v>
                </c:pt>
                <c:pt idx="1945">
                  <c:v>-93.775336376799999</c:v>
                </c:pt>
                <c:pt idx="1946">
                  <c:v>-93.555195978699999</c:v>
                </c:pt>
                <c:pt idx="1947">
                  <c:v>-93.335055580599999</c:v>
                </c:pt>
                <c:pt idx="1948">
                  <c:v>-93.037915550700006</c:v>
                </c:pt>
                <c:pt idx="1949">
                  <c:v>-92.689424740299998</c:v>
                </c:pt>
                <c:pt idx="1950">
                  <c:v>-92.340933929900004</c:v>
                </c:pt>
                <c:pt idx="1951">
                  <c:v>-91.992443119499995</c:v>
                </c:pt>
                <c:pt idx="1952">
                  <c:v>-91.643952309200003</c:v>
                </c:pt>
                <c:pt idx="1953">
                  <c:v>-91.295461498799995</c:v>
                </c:pt>
                <c:pt idx="1954">
                  <c:v>-90.9469706884</c:v>
                </c:pt>
                <c:pt idx="1955">
                  <c:v>-90.598479878000006</c:v>
                </c:pt>
                <c:pt idx="1956">
                  <c:v>-90.2499890677</c:v>
                </c:pt>
                <c:pt idx="1957">
                  <c:v>-89.901498257300005</c:v>
                </c:pt>
                <c:pt idx="1958">
                  <c:v>-89.553007446899997</c:v>
                </c:pt>
                <c:pt idx="1959">
                  <c:v>-89.204516636500003</c:v>
                </c:pt>
                <c:pt idx="1960">
                  <c:v>-88.856025826199996</c:v>
                </c:pt>
                <c:pt idx="1961">
                  <c:v>-88.507535015800002</c:v>
                </c:pt>
                <c:pt idx="1962">
                  <c:v>-88.159044205399994</c:v>
                </c:pt>
                <c:pt idx="1963">
                  <c:v>-87.810553394999999</c:v>
                </c:pt>
                <c:pt idx="1964">
                  <c:v>-87.462062584700007</c:v>
                </c:pt>
                <c:pt idx="1965">
                  <c:v>-87.113571774299999</c:v>
                </c:pt>
                <c:pt idx="1966">
                  <c:v>-86.765080963900004</c:v>
                </c:pt>
                <c:pt idx="1967">
                  <c:v>-86.416590153499996</c:v>
                </c:pt>
                <c:pt idx="1968">
                  <c:v>-86.068099343200004</c:v>
                </c:pt>
                <c:pt idx="1969">
                  <c:v>-85.719608532799995</c:v>
                </c:pt>
                <c:pt idx="1970">
                  <c:v>-85.371117722400001</c:v>
                </c:pt>
                <c:pt idx="1971">
                  <c:v>-84.999435149299998</c:v>
                </c:pt>
                <c:pt idx="1972">
                  <c:v>-84.365671520899994</c:v>
                </c:pt>
                <c:pt idx="1973">
                  <c:v>-83.731907892500004</c:v>
                </c:pt>
                <c:pt idx="1974">
                  <c:v>-83.0981442641</c:v>
                </c:pt>
                <c:pt idx="1975">
                  <c:v>-82.464380635699996</c:v>
                </c:pt>
                <c:pt idx="1976">
                  <c:v>-81.830617007300006</c:v>
                </c:pt>
                <c:pt idx="1977">
                  <c:v>-81.196853378900002</c:v>
                </c:pt>
                <c:pt idx="1978">
                  <c:v>-80.563089750499998</c:v>
                </c:pt>
                <c:pt idx="1979">
                  <c:v>-79.929326122099994</c:v>
                </c:pt>
                <c:pt idx="1980">
                  <c:v>-79.295562493700004</c:v>
                </c:pt>
                <c:pt idx="1981">
                  <c:v>-78.6617988653</c:v>
                </c:pt>
                <c:pt idx="1982">
                  <c:v>-78.028035236899996</c:v>
                </c:pt>
                <c:pt idx="1983">
                  <c:v>-77.394271608500006</c:v>
                </c:pt>
                <c:pt idx="1984">
                  <c:v>-76.760507980100002</c:v>
                </c:pt>
                <c:pt idx="1985">
                  <c:v>-76.126744351699998</c:v>
                </c:pt>
                <c:pt idx="1986">
                  <c:v>-75.492980723299993</c:v>
                </c:pt>
                <c:pt idx="1987">
                  <c:v>-74.859217094900004</c:v>
                </c:pt>
                <c:pt idx="1988">
                  <c:v>-74.225453466499999</c:v>
                </c:pt>
                <c:pt idx="1989">
                  <c:v>-73.591689838099995</c:v>
                </c:pt>
                <c:pt idx="1990">
                  <c:v>-72.957926209700005</c:v>
                </c:pt>
                <c:pt idx="1991">
                  <c:v>-72.324162581300001</c:v>
                </c:pt>
                <c:pt idx="1992">
                  <c:v>-71.690398952899997</c:v>
                </c:pt>
                <c:pt idx="1993">
                  <c:v>-71.056635324499993</c:v>
                </c:pt>
                <c:pt idx="1994">
                  <c:v>-70.422871696100003</c:v>
                </c:pt>
                <c:pt idx="1995">
                  <c:v>-69.789108067699999</c:v>
                </c:pt>
                <c:pt idx="1996">
                  <c:v>-69.155344439299995</c:v>
                </c:pt>
                <c:pt idx="1997">
                  <c:v>-68.521580810900005</c:v>
                </c:pt>
                <c:pt idx="1998">
                  <c:v>-67.911481689400006</c:v>
                </c:pt>
                <c:pt idx="1999">
                  <c:v>-67.303701610299996</c:v>
                </c:pt>
                <c:pt idx="2000">
                  <c:v>-66.695921531300002</c:v>
                </c:pt>
                <c:pt idx="2001">
                  <c:v>-66.088141452200006</c:v>
                </c:pt>
                <c:pt idx="2002">
                  <c:v>-65.480361373199997</c:v>
                </c:pt>
                <c:pt idx="2003">
                  <c:v>-64.872581294100002</c:v>
                </c:pt>
                <c:pt idx="2004">
                  <c:v>-64.264801215099993</c:v>
                </c:pt>
                <c:pt idx="2005">
                  <c:v>-63.657021135999997</c:v>
                </c:pt>
                <c:pt idx="2006">
                  <c:v>-63.049241057000003</c:v>
                </c:pt>
                <c:pt idx="2007">
                  <c:v>-62.4414609779</c:v>
                </c:pt>
                <c:pt idx="2008">
                  <c:v>-61.833680898799997</c:v>
                </c:pt>
                <c:pt idx="2009">
                  <c:v>-61.225900819800003</c:v>
                </c:pt>
                <c:pt idx="2010">
                  <c:v>-60.6181207407</c:v>
                </c:pt>
                <c:pt idx="2011">
                  <c:v>-60.010340661699999</c:v>
                </c:pt>
                <c:pt idx="2012">
                  <c:v>-59.402560582600003</c:v>
                </c:pt>
                <c:pt idx="2013">
                  <c:v>-58.794780503600002</c:v>
                </c:pt>
                <c:pt idx="2014">
                  <c:v>-58.187000424499999</c:v>
                </c:pt>
                <c:pt idx="2015">
                  <c:v>-57.579220345499998</c:v>
                </c:pt>
                <c:pt idx="2016">
                  <c:v>-56.971440266400002</c:v>
                </c:pt>
                <c:pt idx="2017">
                  <c:v>-56.363660187400001</c:v>
                </c:pt>
                <c:pt idx="2018">
                  <c:v>-55.755880108299998</c:v>
                </c:pt>
                <c:pt idx="2019">
                  <c:v>-55.148100029299997</c:v>
                </c:pt>
                <c:pt idx="2020">
                  <c:v>-54.540319950200001</c:v>
                </c:pt>
                <c:pt idx="2021">
                  <c:v>-53.932539871099998</c:v>
                </c:pt>
                <c:pt idx="2022">
                  <c:v>-53.324759792099997</c:v>
                </c:pt>
                <c:pt idx="2023">
                  <c:v>-52.7054155163</c:v>
                </c:pt>
                <c:pt idx="2024">
                  <c:v>-51.886654896700001</c:v>
                </c:pt>
                <c:pt idx="2025">
                  <c:v>-51.067894277100002</c:v>
                </c:pt>
                <c:pt idx="2026">
                  <c:v>-50.249133657500003</c:v>
                </c:pt>
                <c:pt idx="2027">
                  <c:v>-49.430373037899997</c:v>
                </c:pt>
                <c:pt idx="2028">
                  <c:v>-48.6116124184</c:v>
                </c:pt>
                <c:pt idx="2029">
                  <c:v>-47.792851798800001</c:v>
                </c:pt>
                <c:pt idx="2030">
                  <c:v>-46.974091179200002</c:v>
                </c:pt>
                <c:pt idx="2031">
                  <c:v>-46.155330559600003</c:v>
                </c:pt>
                <c:pt idx="2032">
                  <c:v>-45.336569939999997</c:v>
                </c:pt>
                <c:pt idx="2033">
                  <c:v>-44.5178093205</c:v>
                </c:pt>
                <c:pt idx="2034">
                  <c:v>-43.699048700900001</c:v>
                </c:pt>
                <c:pt idx="2035">
                  <c:v>-42.880288081300002</c:v>
                </c:pt>
                <c:pt idx="2036">
                  <c:v>-42.061527461700003</c:v>
                </c:pt>
                <c:pt idx="2037">
                  <c:v>-41.242766842100004</c:v>
                </c:pt>
                <c:pt idx="2038">
                  <c:v>-40.424006222499997</c:v>
                </c:pt>
                <c:pt idx="2039">
                  <c:v>-39.605245603</c:v>
                </c:pt>
                <c:pt idx="2040">
                  <c:v>-38.786484983400001</c:v>
                </c:pt>
                <c:pt idx="2041">
                  <c:v>-37.967724363800002</c:v>
                </c:pt>
                <c:pt idx="2042">
                  <c:v>-37.148963744200003</c:v>
                </c:pt>
                <c:pt idx="2043">
                  <c:v>-36.330203124599997</c:v>
                </c:pt>
                <c:pt idx="2044">
                  <c:v>-35.5114425051</c:v>
                </c:pt>
                <c:pt idx="2045">
                  <c:v>-34.692681885500001</c:v>
                </c:pt>
                <c:pt idx="2046">
                  <c:v>-33.873921265900002</c:v>
                </c:pt>
                <c:pt idx="2047">
                  <c:v>-33.118038780699997</c:v>
                </c:pt>
                <c:pt idx="2048">
                  <c:v>-32.535363071200003</c:v>
                </c:pt>
                <c:pt idx="2049">
                  <c:v>-31.952687361599999</c:v>
                </c:pt>
                <c:pt idx="2050">
                  <c:v>-31.370011651999999</c:v>
                </c:pt>
                <c:pt idx="2051">
                  <c:v>-30.7873359425</c:v>
                </c:pt>
                <c:pt idx="2052">
                  <c:v>-30.2046602329</c:v>
                </c:pt>
                <c:pt idx="2053">
                  <c:v>-29.6219845233</c:v>
                </c:pt>
                <c:pt idx="2054">
                  <c:v>-29.039308813800002</c:v>
                </c:pt>
                <c:pt idx="2055">
                  <c:v>-28.456633104200002</c:v>
                </c:pt>
                <c:pt idx="2056">
                  <c:v>-27.8739573947</c:v>
                </c:pt>
                <c:pt idx="2057">
                  <c:v>-27.2912816851</c:v>
                </c:pt>
                <c:pt idx="2058">
                  <c:v>-26.708605975499999</c:v>
                </c:pt>
                <c:pt idx="2059">
                  <c:v>-26.125930266000001</c:v>
                </c:pt>
                <c:pt idx="2060">
                  <c:v>-25.543254556400001</c:v>
                </c:pt>
                <c:pt idx="2061">
                  <c:v>-24.960578846800001</c:v>
                </c:pt>
                <c:pt idx="2062">
                  <c:v>-24.377903137299999</c:v>
                </c:pt>
                <c:pt idx="2063">
                  <c:v>-23.795227427699999</c:v>
                </c:pt>
                <c:pt idx="2064">
                  <c:v>-23.2125517182</c:v>
                </c:pt>
                <c:pt idx="2065">
                  <c:v>-22.6298760086</c:v>
                </c:pt>
                <c:pt idx="2066">
                  <c:v>-22.047200299</c:v>
                </c:pt>
                <c:pt idx="2067">
                  <c:v>-21.464524589500002</c:v>
                </c:pt>
                <c:pt idx="2068">
                  <c:v>-20.881848879900001</c:v>
                </c:pt>
                <c:pt idx="2069">
                  <c:v>-20.299173170300001</c:v>
                </c:pt>
                <c:pt idx="2070">
                  <c:v>-19.716497460799999</c:v>
                </c:pt>
                <c:pt idx="2071">
                  <c:v>-19.133821751199999</c:v>
                </c:pt>
                <c:pt idx="2072">
                  <c:v>-18.551146041599999</c:v>
                </c:pt>
                <c:pt idx="2073">
                  <c:v>-17.968470332100001</c:v>
                </c:pt>
                <c:pt idx="2074">
                  <c:v>-17.4599567898</c:v>
                </c:pt>
                <c:pt idx="2075">
                  <c:v>-16.965760170799999</c:v>
                </c:pt>
                <c:pt idx="2076">
                  <c:v>-16.471563551799999</c:v>
                </c:pt>
                <c:pt idx="2077">
                  <c:v>-15.977366932800001</c:v>
                </c:pt>
                <c:pt idx="2078">
                  <c:v>-15.483170313800001</c:v>
                </c:pt>
                <c:pt idx="2079">
                  <c:v>-14.9889736948</c:v>
                </c:pt>
                <c:pt idx="2080">
                  <c:v>-14.4947770758</c:v>
                </c:pt>
                <c:pt idx="2081">
                  <c:v>-14.0005804568</c:v>
                </c:pt>
                <c:pt idx="2082">
                  <c:v>-13.5063838378</c:v>
                </c:pt>
                <c:pt idx="2083">
                  <c:v>-13.012187218799999</c:v>
                </c:pt>
                <c:pt idx="2084">
                  <c:v>-12.517990599799999</c:v>
                </c:pt>
                <c:pt idx="2085">
                  <c:v>-12.023793980800001</c:v>
                </c:pt>
                <c:pt idx="2086">
                  <c:v>-11.5295973618</c:v>
                </c:pt>
                <c:pt idx="2087">
                  <c:v>-11.0354007428</c:v>
                </c:pt>
                <c:pt idx="2088">
                  <c:v>-10.5412041238</c:v>
                </c:pt>
                <c:pt idx="2089">
                  <c:v>-10.0470075048</c:v>
                </c:pt>
                <c:pt idx="2090">
                  <c:v>-9.5528108857900005</c:v>
                </c:pt>
                <c:pt idx="2091">
                  <c:v>-9.0586142667900003</c:v>
                </c:pt>
                <c:pt idx="2092">
                  <c:v>-8.56441764779</c:v>
                </c:pt>
                <c:pt idx="2093">
                  <c:v>-8.0702210287899998</c:v>
                </c:pt>
                <c:pt idx="2094">
                  <c:v>-7.5760244097899996</c:v>
                </c:pt>
                <c:pt idx="2095">
                  <c:v>-7.0818277907900002</c:v>
                </c:pt>
                <c:pt idx="2096">
                  <c:v>-6.58763117179</c:v>
                </c:pt>
                <c:pt idx="2097">
                  <c:v>-6.0934345527899998</c:v>
                </c:pt>
                <c:pt idx="2098">
                  <c:v>-5.6290344378999997</c:v>
                </c:pt>
                <c:pt idx="2099">
                  <c:v>-5.16821771539</c:v>
                </c:pt>
                <c:pt idx="2100">
                  <c:v>-4.7074009928700002</c:v>
                </c:pt>
                <c:pt idx="2101">
                  <c:v>-4.2465842703599996</c:v>
                </c:pt>
                <c:pt idx="2102">
                  <c:v>-3.7857675478499999</c:v>
                </c:pt>
                <c:pt idx="2103">
                  <c:v>-3.3249508253400002</c:v>
                </c:pt>
                <c:pt idx="2104">
                  <c:v>-2.86413410283</c:v>
                </c:pt>
                <c:pt idx="2105">
                  <c:v>-2.4033173803199999</c:v>
                </c:pt>
                <c:pt idx="2106">
                  <c:v>-1.9425006577999999</c:v>
                </c:pt>
                <c:pt idx="2107">
                  <c:v>-1.48168393529</c:v>
                </c:pt>
                <c:pt idx="2108">
                  <c:v>-1.02086721278</c:v>
                </c:pt>
                <c:pt idx="2109">
                  <c:v>-0.56005049026999998</c:v>
                </c:pt>
                <c:pt idx="2110">
                  <c:v>-9.9233767758300007E-2</c:v>
                </c:pt>
                <c:pt idx="2111">
                  <c:v>0.36158295475399999</c:v>
                </c:pt>
                <c:pt idx="2112">
                  <c:v>0.82239967726499996</c:v>
                </c:pt>
                <c:pt idx="2113">
                  <c:v>1.2832163997799999</c:v>
                </c:pt>
                <c:pt idx="2114">
                  <c:v>1.7440331222900001</c:v>
                </c:pt>
                <c:pt idx="2115">
                  <c:v>2.2048498448</c:v>
                </c:pt>
                <c:pt idx="2116">
                  <c:v>2.6656665673100002</c:v>
                </c:pt>
                <c:pt idx="2117">
                  <c:v>3.1264832898199999</c:v>
                </c:pt>
                <c:pt idx="2118">
                  <c:v>3.5873000123400001</c:v>
                </c:pt>
                <c:pt idx="2119">
                  <c:v>4.0481167348499998</c:v>
                </c:pt>
                <c:pt idx="2120">
                  <c:v>4.5089334573600004</c:v>
                </c:pt>
                <c:pt idx="2121">
                  <c:v>4.9697501798700001</c:v>
                </c:pt>
                <c:pt idx="2122">
                  <c:v>5.4305669023799998</c:v>
                </c:pt>
                <c:pt idx="2123">
                  <c:v>5.8913836248899996</c:v>
                </c:pt>
                <c:pt idx="2124">
                  <c:v>6.1995575372499996</c:v>
                </c:pt>
                <c:pt idx="2125">
                  <c:v>6.3889192664600003</c:v>
                </c:pt>
                <c:pt idx="2126">
                  <c:v>6.5782809956600001</c:v>
                </c:pt>
                <c:pt idx="2127">
                  <c:v>6.76764272487</c:v>
                </c:pt>
                <c:pt idx="2128">
                  <c:v>6.9570044540799998</c:v>
                </c:pt>
                <c:pt idx="2129">
                  <c:v>7.1463661832899996</c:v>
                </c:pt>
                <c:pt idx="2130">
                  <c:v>7.3357279124900003</c:v>
                </c:pt>
                <c:pt idx="2131">
                  <c:v>7.5250896417000002</c:v>
                </c:pt>
                <c:pt idx="2132">
                  <c:v>7.71445137091</c:v>
                </c:pt>
                <c:pt idx="2133">
                  <c:v>7.9038131001199998</c:v>
                </c:pt>
                <c:pt idx="2134">
                  <c:v>8.0931748293200005</c:v>
                </c:pt>
                <c:pt idx="2135">
                  <c:v>8.2825365585299995</c:v>
                </c:pt>
                <c:pt idx="2136">
                  <c:v>8.4718982877400002</c:v>
                </c:pt>
                <c:pt idx="2137">
                  <c:v>8.6612600169499991</c:v>
                </c:pt>
                <c:pt idx="2138">
                  <c:v>8.8506217461500007</c:v>
                </c:pt>
                <c:pt idx="2139">
                  <c:v>9.0399834753599997</c:v>
                </c:pt>
                <c:pt idx="2140">
                  <c:v>9.2293452045700004</c:v>
                </c:pt>
                <c:pt idx="2141">
                  <c:v>9.4187069337799993</c:v>
                </c:pt>
                <c:pt idx="2142">
                  <c:v>9.6080686629799992</c:v>
                </c:pt>
                <c:pt idx="2143">
                  <c:v>9.7974303921899999</c:v>
                </c:pt>
                <c:pt idx="2144">
                  <c:v>9.9867921214000006</c:v>
                </c:pt>
                <c:pt idx="2145">
                  <c:v>10.1761538506</c:v>
                </c:pt>
                <c:pt idx="2146">
                  <c:v>10.3655155798</c:v>
                </c:pt>
                <c:pt idx="2147">
                  <c:v>10.7090852183</c:v>
                </c:pt>
                <c:pt idx="2148">
                  <c:v>11.0577218116</c:v>
                </c:pt>
                <c:pt idx="2149">
                  <c:v>11.406358405000001</c:v>
                </c:pt>
                <c:pt idx="2150">
                  <c:v>11.754994998300001</c:v>
                </c:pt>
                <c:pt idx="2151">
                  <c:v>12.103631591699999</c:v>
                </c:pt>
                <c:pt idx="2152">
                  <c:v>12.452268184999999</c:v>
                </c:pt>
                <c:pt idx="2153">
                  <c:v>12.8009047783</c:v>
                </c:pt>
                <c:pt idx="2154">
                  <c:v>13.1495413717</c:v>
                </c:pt>
                <c:pt idx="2155">
                  <c:v>13.498177965</c:v>
                </c:pt>
                <c:pt idx="2156">
                  <c:v>13.8468145583</c:v>
                </c:pt>
                <c:pt idx="2157">
                  <c:v>14.1954511517</c:v>
                </c:pt>
                <c:pt idx="2158">
                  <c:v>14.544087745000001</c:v>
                </c:pt>
                <c:pt idx="2159">
                  <c:v>14.892724338400001</c:v>
                </c:pt>
                <c:pt idx="2160">
                  <c:v>15.241360931699999</c:v>
                </c:pt>
                <c:pt idx="2161">
                  <c:v>15.589997524999999</c:v>
                </c:pt>
                <c:pt idx="2162">
                  <c:v>15.9386341184</c:v>
                </c:pt>
                <c:pt idx="2163">
                  <c:v>16.2872707117</c:v>
                </c:pt>
                <c:pt idx="2164">
                  <c:v>16.635907305100002</c:v>
                </c:pt>
                <c:pt idx="2165">
                  <c:v>16.984543898399998</c:v>
                </c:pt>
                <c:pt idx="2166">
                  <c:v>17.333180491699999</c:v>
                </c:pt>
                <c:pt idx="2167">
                  <c:v>17.6818170851</c:v>
                </c:pt>
                <c:pt idx="2168">
                  <c:v>18.030453678400001</c:v>
                </c:pt>
                <c:pt idx="2169">
                  <c:v>18.379090271700001</c:v>
                </c:pt>
                <c:pt idx="2170">
                  <c:v>18.727726865099999</c:v>
                </c:pt>
                <c:pt idx="2171">
                  <c:v>19.076363458399999</c:v>
                </c:pt>
                <c:pt idx="2172">
                  <c:v>19.425000051800001</c:v>
                </c:pt>
                <c:pt idx="2173">
                  <c:v>19.634644531900001</c:v>
                </c:pt>
                <c:pt idx="2174">
                  <c:v>19.822579124800001</c:v>
                </c:pt>
                <c:pt idx="2175">
                  <c:v>20.0105137177</c:v>
                </c:pt>
                <c:pt idx="2176">
                  <c:v>20.1984483106</c:v>
                </c:pt>
                <c:pt idx="2177">
                  <c:v>20.386382903499999</c:v>
                </c:pt>
                <c:pt idx="2178">
                  <c:v>20.574317496399999</c:v>
                </c:pt>
                <c:pt idx="2179">
                  <c:v>20.762252089299999</c:v>
                </c:pt>
                <c:pt idx="2180">
                  <c:v>20.950186682199998</c:v>
                </c:pt>
                <c:pt idx="2181">
                  <c:v>21.138121275100001</c:v>
                </c:pt>
                <c:pt idx="2182">
                  <c:v>21.326055868000001</c:v>
                </c:pt>
                <c:pt idx="2183">
                  <c:v>21.513990460900001</c:v>
                </c:pt>
                <c:pt idx="2184">
                  <c:v>21.7019250538</c:v>
                </c:pt>
                <c:pt idx="2185">
                  <c:v>21.8898596467</c:v>
                </c:pt>
                <c:pt idx="2186">
                  <c:v>22.077794239599999</c:v>
                </c:pt>
                <c:pt idx="2187">
                  <c:v>22.265728832499999</c:v>
                </c:pt>
                <c:pt idx="2188">
                  <c:v>22.453663425399998</c:v>
                </c:pt>
                <c:pt idx="2189">
                  <c:v>22.641598018300002</c:v>
                </c:pt>
                <c:pt idx="2190">
                  <c:v>22.829532611200001</c:v>
                </c:pt>
                <c:pt idx="2191">
                  <c:v>23.017467204100001</c:v>
                </c:pt>
                <c:pt idx="2192">
                  <c:v>23.205401797</c:v>
                </c:pt>
                <c:pt idx="2193">
                  <c:v>23.3933363899</c:v>
                </c:pt>
                <c:pt idx="2194">
                  <c:v>23.5812709828</c:v>
                </c:pt>
                <c:pt idx="2195">
                  <c:v>23.769205575699999</c:v>
                </c:pt>
                <c:pt idx="2196">
                  <c:v>23.965771714399999</c:v>
                </c:pt>
                <c:pt idx="2197">
                  <c:v>24.167671899799998</c:v>
                </c:pt>
                <c:pt idx="2198">
                  <c:v>24.3695720851</c:v>
                </c:pt>
                <c:pt idx="2199">
                  <c:v>24.571472270400001</c:v>
                </c:pt>
                <c:pt idx="2200">
                  <c:v>24.773372455800001</c:v>
                </c:pt>
                <c:pt idx="2201">
                  <c:v>24.975272641099998</c:v>
                </c:pt>
                <c:pt idx="2202">
                  <c:v>25.177172826500001</c:v>
                </c:pt>
                <c:pt idx="2203">
                  <c:v>25.379073011799999</c:v>
                </c:pt>
                <c:pt idx="2204">
                  <c:v>25.580973197100001</c:v>
                </c:pt>
                <c:pt idx="2205">
                  <c:v>25.7828733825</c:v>
                </c:pt>
                <c:pt idx="2206">
                  <c:v>25.984773567800001</c:v>
                </c:pt>
                <c:pt idx="2207">
                  <c:v>26.186673753099999</c:v>
                </c:pt>
                <c:pt idx="2208">
                  <c:v>26.388573938499999</c:v>
                </c:pt>
                <c:pt idx="2209">
                  <c:v>26.5904741238</c:v>
                </c:pt>
                <c:pt idx="2210">
                  <c:v>26.792374309100001</c:v>
                </c:pt>
                <c:pt idx="2211">
                  <c:v>26.994274494500001</c:v>
                </c:pt>
                <c:pt idx="2212">
                  <c:v>27.196174679799999</c:v>
                </c:pt>
                <c:pt idx="2213">
                  <c:v>27.3980748651</c:v>
                </c:pt>
                <c:pt idx="2214">
                  <c:v>27.599975050499999</c:v>
                </c:pt>
                <c:pt idx="2215">
                  <c:v>27.801875235800001</c:v>
                </c:pt>
                <c:pt idx="2216">
                  <c:v>28.003775421099999</c:v>
                </c:pt>
                <c:pt idx="2217">
                  <c:v>28.205675606500002</c:v>
                </c:pt>
                <c:pt idx="2218">
                  <c:v>28.407575791799999</c:v>
                </c:pt>
                <c:pt idx="2219">
                  <c:v>28.609475977199999</c:v>
                </c:pt>
                <c:pt idx="2220">
                  <c:v>28.8113761625</c:v>
                </c:pt>
                <c:pt idx="2221">
                  <c:v>28.972713403</c:v>
                </c:pt>
                <c:pt idx="2222">
                  <c:v>29.118113758</c:v>
                </c:pt>
                <c:pt idx="2223">
                  <c:v>29.263514112999999</c:v>
                </c:pt>
                <c:pt idx="2224">
                  <c:v>29.408914467999999</c:v>
                </c:pt>
                <c:pt idx="2225">
                  <c:v>29.554314822999999</c:v>
                </c:pt>
                <c:pt idx="2226">
                  <c:v>29.699715178000002</c:v>
                </c:pt>
                <c:pt idx="2227">
                  <c:v>29.845115533000001</c:v>
                </c:pt>
                <c:pt idx="2228">
                  <c:v>29.990515887899999</c:v>
                </c:pt>
                <c:pt idx="2229">
                  <c:v>30.135916242899999</c:v>
                </c:pt>
                <c:pt idx="2230">
                  <c:v>30.281316597899998</c:v>
                </c:pt>
                <c:pt idx="2231">
                  <c:v>30.426716952900001</c:v>
                </c:pt>
                <c:pt idx="2232">
                  <c:v>30.572117307900001</c:v>
                </c:pt>
                <c:pt idx="2233">
                  <c:v>30.717517662900001</c:v>
                </c:pt>
                <c:pt idx="2234">
                  <c:v>30.8629180179</c:v>
                </c:pt>
                <c:pt idx="2235">
                  <c:v>31.0083183729</c:v>
                </c:pt>
                <c:pt idx="2236">
                  <c:v>31.153718727899999</c:v>
                </c:pt>
                <c:pt idx="2237">
                  <c:v>31.299119082899999</c:v>
                </c:pt>
                <c:pt idx="2238">
                  <c:v>31.444519437899999</c:v>
                </c:pt>
                <c:pt idx="2239">
                  <c:v>31.589919792900002</c:v>
                </c:pt>
                <c:pt idx="2240">
                  <c:v>31.735320147900001</c:v>
                </c:pt>
                <c:pt idx="2241">
                  <c:v>31.880720502900001</c:v>
                </c:pt>
                <c:pt idx="2242">
                  <c:v>32.026120857899997</c:v>
                </c:pt>
                <c:pt idx="2243">
                  <c:v>32.148296847700003</c:v>
                </c:pt>
                <c:pt idx="2244">
                  <c:v>32.268072437900003</c:v>
                </c:pt>
                <c:pt idx="2245">
                  <c:v>32.387848028100002</c:v>
                </c:pt>
                <c:pt idx="2246">
                  <c:v>32.507623618300002</c:v>
                </c:pt>
                <c:pt idx="2247">
                  <c:v>32.627399208600004</c:v>
                </c:pt>
                <c:pt idx="2248">
                  <c:v>32.747174798800003</c:v>
                </c:pt>
                <c:pt idx="2249">
                  <c:v>32.866950389000003</c:v>
                </c:pt>
                <c:pt idx="2250">
                  <c:v>32.986725979200003</c:v>
                </c:pt>
                <c:pt idx="2251">
                  <c:v>33.106501569400002</c:v>
                </c:pt>
                <c:pt idx="2252">
                  <c:v>33.226277159699997</c:v>
                </c:pt>
                <c:pt idx="2253">
                  <c:v>33.346052749899997</c:v>
                </c:pt>
                <c:pt idx="2254">
                  <c:v>33.465828340100003</c:v>
                </c:pt>
                <c:pt idx="2255">
                  <c:v>33.585603930300003</c:v>
                </c:pt>
                <c:pt idx="2256">
                  <c:v>33.705379520500003</c:v>
                </c:pt>
                <c:pt idx="2257">
                  <c:v>33.825155110700003</c:v>
                </c:pt>
                <c:pt idx="2258">
                  <c:v>33.944930700999997</c:v>
                </c:pt>
                <c:pt idx="2259">
                  <c:v>34.064706291199997</c:v>
                </c:pt>
                <c:pt idx="2260">
                  <c:v>34.184481881400004</c:v>
                </c:pt>
                <c:pt idx="2261">
                  <c:v>34.304257471600003</c:v>
                </c:pt>
                <c:pt idx="2262">
                  <c:v>34.424033061800003</c:v>
                </c:pt>
                <c:pt idx="2263">
                  <c:v>34.543808652000003</c:v>
                </c:pt>
                <c:pt idx="2264">
                  <c:v>34.663584242299997</c:v>
                </c:pt>
                <c:pt idx="2265">
                  <c:v>34.783359832499997</c:v>
                </c:pt>
                <c:pt idx="2266">
                  <c:v>34.903135422699997</c:v>
                </c:pt>
                <c:pt idx="2267">
                  <c:v>35.022911012900003</c:v>
                </c:pt>
                <c:pt idx="2268">
                  <c:v>35.142686603100003</c:v>
                </c:pt>
                <c:pt idx="2269">
                  <c:v>35.256668429199998</c:v>
                </c:pt>
                <c:pt idx="2270">
                  <c:v>35.363634463099999</c:v>
                </c:pt>
                <c:pt idx="2271">
                  <c:v>35.470600497</c:v>
                </c:pt>
                <c:pt idx="2272">
                  <c:v>35.577566530799999</c:v>
                </c:pt>
                <c:pt idx="2273">
                  <c:v>35.6845325647</c:v>
                </c:pt>
                <c:pt idx="2274">
                  <c:v>35.7914985986</c:v>
                </c:pt>
                <c:pt idx="2275">
                  <c:v>35.898464632500001</c:v>
                </c:pt>
                <c:pt idx="2276">
                  <c:v>36.005430666400002</c:v>
                </c:pt>
                <c:pt idx="2277">
                  <c:v>36.112396700300003</c:v>
                </c:pt>
                <c:pt idx="2278">
                  <c:v>36.219362734100002</c:v>
                </c:pt>
                <c:pt idx="2279">
                  <c:v>36.326328768000003</c:v>
                </c:pt>
                <c:pt idx="2280">
                  <c:v>36.433294801899997</c:v>
                </c:pt>
                <c:pt idx="2281">
                  <c:v>36.540260835799998</c:v>
                </c:pt>
                <c:pt idx="2282">
                  <c:v>36.647226869699999</c:v>
                </c:pt>
                <c:pt idx="2283">
                  <c:v>36.7541929036</c:v>
                </c:pt>
                <c:pt idx="2284">
                  <c:v>36.861158937500001</c:v>
                </c:pt>
                <c:pt idx="2285">
                  <c:v>36.9681249713</c:v>
                </c:pt>
                <c:pt idx="2286">
                  <c:v>37.075091005200001</c:v>
                </c:pt>
                <c:pt idx="2287">
                  <c:v>37.182057039100002</c:v>
                </c:pt>
                <c:pt idx="2288">
                  <c:v>37.289023073000003</c:v>
                </c:pt>
                <c:pt idx="2289">
                  <c:v>37.395989106899997</c:v>
                </c:pt>
                <c:pt idx="2290">
                  <c:v>37.502955140799997</c:v>
                </c:pt>
                <c:pt idx="2291">
                  <c:v>37.609921174699998</c:v>
                </c:pt>
                <c:pt idx="2292">
                  <c:v>37.713110251499998</c:v>
                </c:pt>
                <c:pt idx="2293">
                  <c:v>37.784638239499998</c:v>
                </c:pt>
                <c:pt idx="2294">
                  <c:v>37.856166227599999</c:v>
                </c:pt>
                <c:pt idx="2295">
                  <c:v>37.927694215599999</c:v>
                </c:pt>
                <c:pt idx="2296">
                  <c:v>37.9992222037</c:v>
                </c:pt>
                <c:pt idx="2297">
                  <c:v>38.0707501917</c:v>
                </c:pt>
                <c:pt idx="2298">
                  <c:v>38.1422781797</c:v>
                </c:pt>
                <c:pt idx="2299">
                  <c:v>38.213806167800001</c:v>
                </c:pt>
                <c:pt idx="2300">
                  <c:v>38.285334155800001</c:v>
                </c:pt>
                <c:pt idx="2301">
                  <c:v>38.356862143900003</c:v>
                </c:pt>
                <c:pt idx="2302">
                  <c:v>38.428390131900002</c:v>
                </c:pt>
                <c:pt idx="2303">
                  <c:v>38.499918119999997</c:v>
                </c:pt>
                <c:pt idx="2304">
                  <c:v>38.571446108000004</c:v>
                </c:pt>
                <c:pt idx="2305">
                  <c:v>38.642974096000003</c:v>
                </c:pt>
                <c:pt idx="2306">
                  <c:v>38.714502084099998</c:v>
                </c:pt>
                <c:pt idx="2307">
                  <c:v>38.786030072099997</c:v>
                </c:pt>
                <c:pt idx="2308">
                  <c:v>38.857558060199999</c:v>
                </c:pt>
                <c:pt idx="2309">
                  <c:v>38.929086048199999</c:v>
                </c:pt>
                <c:pt idx="2310">
                  <c:v>39.0006140363</c:v>
                </c:pt>
                <c:pt idx="2311">
                  <c:v>39.0721420243</c:v>
                </c:pt>
                <c:pt idx="2312">
                  <c:v>39.143670012299999</c:v>
                </c:pt>
                <c:pt idx="2313">
                  <c:v>39.215198000400001</c:v>
                </c:pt>
                <c:pt idx="2314">
                  <c:v>39.286725988400001</c:v>
                </c:pt>
                <c:pt idx="2315">
                  <c:v>39.358263270099997</c:v>
                </c:pt>
                <c:pt idx="2316">
                  <c:v>39.430744657200002</c:v>
                </c:pt>
                <c:pt idx="2317">
                  <c:v>39.503226044199998</c:v>
                </c:pt>
                <c:pt idx="2318">
                  <c:v>39.575707431300003</c:v>
                </c:pt>
                <c:pt idx="2319">
                  <c:v>39.6481888183</c:v>
                </c:pt>
                <c:pt idx="2320">
                  <c:v>39.720670205399998</c:v>
                </c:pt>
                <c:pt idx="2321">
                  <c:v>39.793151592400001</c:v>
                </c:pt>
                <c:pt idx="2322">
                  <c:v>39.865632979499999</c:v>
                </c:pt>
                <c:pt idx="2323">
                  <c:v>39.938114366500002</c:v>
                </c:pt>
                <c:pt idx="2324">
                  <c:v>40.010595753600001</c:v>
                </c:pt>
                <c:pt idx="2325">
                  <c:v>40.083077140599997</c:v>
                </c:pt>
                <c:pt idx="2326">
                  <c:v>40.1555585276</c:v>
                </c:pt>
                <c:pt idx="2327">
                  <c:v>40.228039914699998</c:v>
                </c:pt>
                <c:pt idx="2328">
                  <c:v>40.300521301700002</c:v>
                </c:pt>
                <c:pt idx="2329">
                  <c:v>40.3730026888</c:v>
                </c:pt>
                <c:pt idx="2330">
                  <c:v>40.445484075800003</c:v>
                </c:pt>
                <c:pt idx="2331">
                  <c:v>40.517965462900001</c:v>
                </c:pt>
                <c:pt idx="2332">
                  <c:v>40.590446849899998</c:v>
                </c:pt>
                <c:pt idx="2333">
                  <c:v>40.662928237000003</c:v>
                </c:pt>
                <c:pt idx="2334">
                  <c:v>40.735409623999999</c:v>
                </c:pt>
                <c:pt idx="2335">
                  <c:v>40.807891011000002</c:v>
                </c:pt>
                <c:pt idx="2336">
                  <c:v>40.8803723981</c:v>
                </c:pt>
                <c:pt idx="2337">
                  <c:v>40.952853785099997</c:v>
                </c:pt>
                <c:pt idx="2338">
                  <c:v>41.025335172200002</c:v>
                </c:pt>
                <c:pt idx="2339">
                  <c:v>41.097816559199998</c:v>
                </c:pt>
                <c:pt idx="2340">
                  <c:v>41.170297946300003</c:v>
                </c:pt>
                <c:pt idx="2341">
                  <c:v>41.2427793333</c:v>
                </c:pt>
                <c:pt idx="2342">
                  <c:v>41.315260720399998</c:v>
                </c:pt>
                <c:pt idx="2343">
                  <c:v>41.375786449099998</c:v>
                </c:pt>
                <c:pt idx="2344">
                  <c:v>41.414309553800003</c:v>
                </c:pt>
                <c:pt idx="2345">
                  <c:v>41.452832658399998</c:v>
                </c:pt>
                <c:pt idx="2346">
                  <c:v>41.491355763100003</c:v>
                </c:pt>
                <c:pt idx="2347">
                  <c:v>41.529878867800001</c:v>
                </c:pt>
                <c:pt idx="2348">
                  <c:v>41.568401972499998</c:v>
                </c:pt>
                <c:pt idx="2349">
                  <c:v>41.606925077100001</c:v>
                </c:pt>
                <c:pt idx="2350">
                  <c:v>41.645448181799999</c:v>
                </c:pt>
                <c:pt idx="2351">
                  <c:v>41.683971286499997</c:v>
                </c:pt>
                <c:pt idx="2352">
                  <c:v>41.7224943911</c:v>
                </c:pt>
                <c:pt idx="2353">
                  <c:v>41.761017495799997</c:v>
                </c:pt>
                <c:pt idx="2354">
                  <c:v>41.799540600500002</c:v>
                </c:pt>
                <c:pt idx="2355">
                  <c:v>41.838063705099998</c:v>
                </c:pt>
                <c:pt idx="2356">
                  <c:v>41.876586809800003</c:v>
                </c:pt>
                <c:pt idx="2357">
                  <c:v>41.9151099145</c:v>
                </c:pt>
                <c:pt idx="2358">
                  <c:v>41.953633019100003</c:v>
                </c:pt>
                <c:pt idx="2359">
                  <c:v>41.992156123800001</c:v>
                </c:pt>
                <c:pt idx="2360">
                  <c:v>42.030679228499999</c:v>
                </c:pt>
                <c:pt idx="2361">
                  <c:v>42.069202333100002</c:v>
                </c:pt>
                <c:pt idx="2362">
                  <c:v>42.107725437799999</c:v>
                </c:pt>
                <c:pt idx="2363">
                  <c:v>42.146248542499997</c:v>
                </c:pt>
                <c:pt idx="2364">
                  <c:v>42.184771647200002</c:v>
                </c:pt>
                <c:pt idx="2365">
                  <c:v>42.224244254399999</c:v>
                </c:pt>
                <c:pt idx="2366">
                  <c:v>42.268898041900002</c:v>
                </c:pt>
                <c:pt idx="2367">
                  <c:v>42.313551829399998</c:v>
                </c:pt>
                <c:pt idx="2368">
                  <c:v>42.358205616900001</c:v>
                </c:pt>
                <c:pt idx="2369">
                  <c:v>42.402859404399997</c:v>
                </c:pt>
                <c:pt idx="2370">
                  <c:v>42.447513191900001</c:v>
                </c:pt>
                <c:pt idx="2371">
                  <c:v>42.492166979300002</c:v>
                </c:pt>
                <c:pt idx="2372">
                  <c:v>42.536820766799998</c:v>
                </c:pt>
                <c:pt idx="2373">
                  <c:v>42.581474554300002</c:v>
                </c:pt>
                <c:pt idx="2374">
                  <c:v>42.626128341799998</c:v>
                </c:pt>
                <c:pt idx="2375">
                  <c:v>42.670782129300001</c:v>
                </c:pt>
                <c:pt idx="2376">
                  <c:v>42.715435916799997</c:v>
                </c:pt>
                <c:pt idx="2377">
                  <c:v>42.7600897043</c:v>
                </c:pt>
                <c:pt idx="2378">
                  <c:v>42.804743491799996</c:v>
                </c:pt>
                <c:pt idx="2379">
                  <c:v>42.8493972793</c:v>
                </c:pt>
                <c:pt idx="2380">
                  <c:v>42.894051066700001</c:v>
                </c:pt>
                <c:pt idx="2381">
                  <c:v>42.938704854199997</c:v>
                </c:pt>
                <c:pt idx="2382">
                  <c:v>42.983358641700001</c:v>
                </c:pt>
                <c:pt idx="2383">
                  <c:v>43.028012429199997</c:v>
                </c:pt>
                <c:pt idx="2384">
                  <c:v>43.0726662167</c:v>
                </c:pt>
                <c:pt idx="2385">
                  <c:v>43.117320004200003</c:v>
                </c:pt>
                <c:pt idx="2386">
                  <c:v>43.161973791699999</c:v>
                </c:pt>
                <c:pt idx="2387">
                  <c:v>43.206627579200003</c:v>
                </c:pt>
                <c:pt idx="2388">
                  <c:v>43.251281366599997</c:v>
                </c:pt>
                <c:pt idx="2389">
                  <c:v>43.2959351541</c:v>
                </c:pt>
                <c:pt idx="2390">
                  <c:v>43.340588941599997</c:v>
                </c:pt>
                <c:pt idx="2391">
                  <c:v>43.3852427291</c:v>
                </c:pt>
                <c:pt idx="2392">
                  <c:v>43.4106814043</c:v>
                </c:pt>
                <c:pt idx="2393">
                  <c:v>43.432729003399999</c:v>
                </c:pt>
                <c:pt idx="2394">
                  <c:v>43.454776602499997</c:v>
                </c:pt>
                <c:pt idx="2395">
                  <c:v>43.476824201500001</c:v>
                </c:pt>
                <c:pt idx="2396">
                  <c:v>43.4988718006</c:v>
                </c:pt>
                <c:pt idx="2397">
                  <c:v>43.520919399599997</c:v>
                </c:pt>
                <c:pt idx="2398">
                  <c:v>43.542966998700003</c:v>
                </c:pt>
                <c:pt idx="2399">
                  <c:v>43.565014597800001</c:v>
                </c:pt>
                <c:pt idx="2400">
                  <c:v>43.587062196799998</c:v>
                </c:pt>
                <c:pt idx="2401">
                  <c:v>43.609109795899997</c:v>
                </c:pt>
                <c:pt idx="2402">
                  <c:v>43.631157395000002</c:v>
                </c:pt>
                <c:pt idx="2403">
                  <c:v>43.653204993999999</c:v>
                </c:pt>
                <c:pt idx="2404">
                  <c:v>43.675252593099998</c:v>
                </c:pt>
                <c:pt idx="2405">
                  <c:v>43.697300192100002</c:v>
                </c:pt>
                <c:pt idx="2406">
                  <c:v>43.719347791200001</c:v>
                </c:pt>
                <c:pt idx="2407">
                  <c:v>43.741395390299999</c:v>
                </c:pt>
                <c:pt idx="2408">
                  <c:v>43.763442989300003</c:v>
                </c:pt>
                <c:pt idx="2409">
                  <c:v>43.785490588400002</c:v>
                </c:pt>
                <c:pt idx="2410">
                  <c:v>43.807538187500001</c:v>
                </c:pt>
                <c:pt idx="2411">
                  <c:v>43.829585786499997</c:v>
                </c:pt>
                <c:pt idx="2412">
                  <c:v>43.851633385600003</c:v>
                </c:pt>
                <c:pt idx="2413">
                  <c:v>43.8736809846</c:v>
                </c:pt>
                <c:pt idx="2414">
                  <c:v>43.895728583699999</c:v>
                </c:pt>
                <c:pt idx="2415">
                  <c:v>43.917776182799997</c:v>
                </c:pt>
                <c:pt idx="2416">
                  <c:v>43.940051023300001</c:v>
                </c:pt>
                <c:pt idx="2417">
                  <c:v>43.962823009799997</c:v>
                </c:pt>
                <c:pt idx="2418">
                  <c:v>43.985594996300001</c:v>
                </c:pt>
                <c:pt idx="2419">
                  <c:v>44.008366982799998</c:v>
                </c:pt>
                <c:pt idx="2420">
                  <c:v>44.031138969300002</c:v>
                </c:pt>
                <c:pt idx="2421">
                  <c:v>44.053910955799999</c:v>
                </c:pt>
                <c:pt idx="2422">
                  <c:v>44.076682942200001</c:v>
                </c:pt>
                <c:pt idx="2423">
                  <c:v>44.099454928699998</c:v>
                </c:pt>
                <c:pt idx="2424">
                  <c:v>44.122226915200002</c:v>
                </c:pt>
                <c:pt idx="2425">
                  <c:v>44.144998901699999</c:v>
                </c:pt>
                <c:pt idx="2426">
                  <c:v>44.167770888200003</c:v>
                </c:pt>
                <c:pt idx="2427">
                  <c:v>44.1905428747</c:v>
                </c:pt>
                <c:pt idx="2428">
                  <c:v>44.213314861199997</c:v>
                </c:pt>
                <c:pt idx="2429">
                  <c:v>44.236086847700001</c:v>
                </c:pt>
                <c:pt idx="2430">
                  <c:v>44.258858834199998</c:v>
                </c:pt>
                <c:pt idx="2431">
                  <c:v>44.2816308206</c:v>
                </c:pt>
                <c:pt idx="2432">
                  <c:v>44.304402807099997</c:v>
                </c:pt>
                <c:pt idx="2433">
                  <c:v>44.327174793600001</c:v>
                </c:pt>
                <c:pt idx="2434">
                  <c:v>44.349946780099998</c:v>
                </c:pt>
                <c:pt idx="2435">
                  <c:v>44.372718766600002</c:v>
                </c:pt>
                <c:pt idx="2436">
                  <c:v>44.395490753099999</c:v>
                </c:pt>
                <c:pt idx="2437">
                  <c:v>44.418262739600003</c:v>
                </c:pt>
                <c:pt idx="2438">
                  <c:v>44.4410347261</c:v>
                </c:pt>
                <c:pt idx="2439">
                  <c:v>44.463806712599997</c:v>
                </c:pt>
                <c:pt idx="2440">
                  <c:v>44.486578699100001</c:v>
                </c:pt>
                <c:pt idx="2441">
                  <c:v>44.4958138955</c:v>
                </c:pt>
                <c:pt idx="2442">
                  <c:v>44.503867905699998</c:v>
                </c:pt>
                <c:pt idx="2443">
                  <c:v>44.511921915899997</c:v>
                </c:pt>
                <c:pt idx="2444">
                  <c:v>44.519975926000001</c:v>
                </c:pt>
                <c:pt idx="2445">
                  <c:v>44.528029936199999</c:v>
                </c:pt>
                <c:pt idx="2446">
                  <c:v>44.536083946399998</c:v>
                </c:pt>
                <c:pt idx="2447">
                  <c:v>44.544137956599997</c:v>
                </c:pt>
                <c:pt idx="2448">
                  <c:v>44.552191966800002</c:v>
                </c:pt>
                <c:pt idx="2449">
                  <c:v>44.560245977000001</c:v>
                </c:pt>
                <c:pt idx="2450">
                  <c:v>44.568299987099998</c:v>
                </c:pt>
                <c:pt idx="2451">
                  <c:v>44.576353997299996</c:v>
                </c:pt>
                <c:pt idx="2452">
                  <c:v>44.584408007500002</c:v>
                </c:pt>
                <c:pt idx="2453">
                  <c:v>44.592462017700001</c:v>
                </c:pt>
                <c:pt idx="2454">
                  <c:v>44.600516027899999</c:v>
                </c:pt>
                <c:pt idx="2455">
                  <c:v>44.608570038099998</c:v>
                </c:pt>
                <c:pt idx="2456">
                  <c:v>44.616624048200002</c:v>
                </c:pt>
                <c:pt idx="2457">
                  <c:v>44.624678058400001</c:v>
                </c:pt>
                <c:pt idx="2458">
                  <c:v>44.632732068599999</c:v>
                </c:pt>
                <c:pt idx="2459">
                  <c:v>44.640786078799998</c:v>
                </c:pt>
                <c:pt idx="2460">
                  <c:v>44.648840088999997</c:v>
                </c:pt>
                <c:pt idx="2461">
                  <c:v>44.656894099200002</c:v>
                </c:pt>
                <c:pt idx="2462">
                  <c:v>44.664948109299999</c:v>
                </c:pt>
                <c:pt idx="2463">
                  <c:v>44.673002119499998</c:v>
                </c:pt>
                <c:pt idx="2464">
                  <c:v>44.681056129700004</c:v>
                </c:pt>
                <c:pt idx="2465">
                  <c:v>44.689110139900002</c:v>
                </c:pt>
                <c:pt idx="2466">
                  <c:v>44.6982785131</c:v>
                </c:pt>
                <c:pt idx="2467">
                  <c:v>44.7074721977</c:v>
                </c:pt>
                <c:pt idx="2468">
                  <c:v>44.716665882299999</c:v>
                </c:pt>
                <c:pt idx="2469">
                  <c:v>44.725859567000001</c:v>
                </c:pt>
                <c:pt idx="2470">
                  <c:v>44.7350532516</c:v>
                </c:pt>
                <c:pt idx="2471">
                  <c:v>44.7442469362</c:v>
                </c:pt>
                <c:pt idx="2472">
                  <c:v>44.753440620799999</c:v>
                </c:pt>
                <c:pt idx="2473">
                  <c:v>44.762634305399999</c:v>
                </c:pt>
                <c:pt idx="2474">
                  <c:v>44.771827989999998</c:v>
                </c:pt>
                <c:pt idx="2475">
                  <c:v>44.781021674599998</c:v>
                </c:pt>
                <c:pt idx="2476">
                  <c:v>44.790215359299999</c:v>
                </c:pt>
                <c:pt idx="2477">
                  <c:v>44.799409043899999</c:v>
                </c:pt>
                <c:pt idx="2478">
                  <c:v>44.808602728499999</c:v>
                </c:pt>
                <c:pt idx="2479">
                  <c:v>44.817796413099998</c:v>
                </c:pt>
                <c:pt idx="2480">
                  <c:v>44.826990097699998</c:v>
                </c:pt>
                <c:pt idx="2481">
                  <c:v>44.836183782299997</c:v>
                </c:pt>
                <c:pt idx="2482">
                  <c:v>44.845377466999999</c:v>
                </c:pt>
                <c:pt idx="2483">
                  <c:v>44.854571151599998</c:v>
                </c:pt>
                <c:pt idx="2484">
                  <c:v>44.863764836199998</c:v>
                </c:pt>
                <c:pt idx="2485">
                  <c:v>44.872958520799997</c:v>
                </c:pt>
                <c:pt idx="2486">
                  <c:v>44.882152205399997</c:v>
                </c:pt>
                <c:pt idx="2487">
                  <c:v>44.891345889999997</c:v>
                </c:pt>
                <c:pt idx="2488">
                  <c:v>44.900539574600003</c:v>
                </c:pt>
                <c:pt idx="2489">
                  <c:v>44.909733259299998</c:v>
                </c:pt>
                <c:pt idx="2490">
                  <c:v>44.918926943899997</c:v>
                </c:pt>
                <c:pt idx="2491">
                  <c:v>44.928120628499997</c:v>
                </c:pt>
                <c:pt idx="2492">
                  <c:v>44.9290067421</c:v>
                </c:pt>
                <c:pt idx="2493">
                  <c:v>44.927749794500002</c:v>
                </c:pt>
                <c:pt idx="2494">
                  <c:v>44.926492846999999</c:v>
                </c:pt>
                <c:pt idx="2495">
                  <c:v>44.925235899500002</c:v>
                </c:pt>
                <c:pt idx="2496">
                  <c:v>44.923978951899997</c:v>
                </c:pt>
                <c:pt idx="2497">
                  <c:v>44.922722004400001</c:v>
                </c:pt>
                <c:pt idx="2498">
                  <c:v>44.921465056899997</c:v>
                </c:pt>
                <c:pt idx="2499">
                  <c:v>44.920208109299999</c:v>
                </c:pt>
                <c:pt idx="2500">
                  <c:v>44.918951161800003</c:v>
                </c:pt>
                <c:pt idx="2501">
                  <c:v>44.917694214199997</c:v>
                </c:pt>
                <c:pt idx="2502">
                  <c:v>44.916437266700001</c:v>
                </c:pt>
                <c:pt idx="2503">
                  <c:v>44.915180319199997</c:v>
                </c:pt>
                <c:pt idx="2504">
                  <c:v>44.913923371599999</c:v>
                </c:pt>
                <c:pt idx="2505">
                  <c:v>44.912666424100003</c:v>
                </c:pt>
                <c:pt idx="2506">
                  <c:v>44.911409476499998</c:v>
                </c:pt>
                <c:pt idx="2507">
                  <c:v>44.910152529000001</c:v>
                </c:pt>
                <c:pt idx="2508">
                  <c:v>44.908895581499998</c:v>
                </c:pt>
                <c:pt idx="2509">
                  <c:v>44.9076386339</c:v>
                </c:pt>
                <c:pt idx="2510">
                  <c:v>44.906381686400003</c:v>
                </c:pt>
                <c:pt idx="2511">
                  <c:v>44.905124738799998</c:v>
                </c:pt>
                <c:pt idx="2512">
                  <c:v>44.903867791300001</c:v>
                </c:pt>
                <c:pt idx="2513">
                  <c:v>44.902610843799998</c:v>
                </c:pt>
                <c:pt idx="2514">
                  <c:v>44.9013538962</c:v>
                </c:pt>
                <c:pt idx="2515">
                  <c:v>44.899226633600001</c:v>
                </c:pt>
                <c:pt idx="2516">
                  <c:v>44.896503215300001</c:v>
                </c:pt>
                <c:pt idx="2517">
                  <c:v>44.893779797000001</c:v>
                </c:pt>
                <c:pt idx="2518">
                  <c:v>44.8910563787</c:v>
                </c:pt>
                <c:pt idx="2519">
                  <c:v>44.8883329604</c:v>
                </c:pt>
                <c:pt idx="2520">
                  <c:v>44.885609542099999</c:v>
                </c:pt>
                <c:pt idx="2521">
                  <c:v>44.882886123900001</c:v>
                </c:pt>
                <c:pt idx="2522">
                  <c:v>44.8801627056</c:v>
                </c:pt>
                <c:pt idx="2523">
                  <c:v>44.8774392873</c:v>
                </c:pt>
                <c:pt idx="2524">
                  <c:v>44.874715868999999</c:v>
                </c:pt>
                <c:pt idx="2525">
                  <c:v>44.871992450699999</c:v>
                </c:pt>
                <c:pt idx="2526">
                  <c:v>44.869269032399998</c:v>
                </c:pt>
                <c:pt idx="2527">
                  <c:v>44.866545614099998</c:v>
                </c:pt>
                <c:pt idx="2528">
                  <c:v>44.863822195799997</c:v>
                </c:pt>
                <c:pt idx="2529">
                  <c:v>44.861098777499997</c:v>
                </c:pt>
                <c:pt idx="2530">
                  <c:v>44.858375359299998</c:v>
                </c:pt>
                <c:pt idx="2531">
                  <c:v>44.855651940999998</c:v>
                </c:pt>
                <c:pt idx="2532">
                  <c:v>44.852928522699997</c:v>
                </c:pt>
                <c:pt idx="2533">
                  <c:v>44.850205104399997</c:v>
                </c:pt>
                <c:pt idx="2534">
                  <c:v>44.847481686099997</c:v>
                </c:pt>
                <c:pt idx="2535">
                  <c:v>44.844758267800003</c:v>
                </c:pt>
                <c:pt idx="2536">
                  <c:v>44.842034849500003</c:v>
                </c:pt>
                <c:pt idx="2537">
                  <c:v>44.839311431200002</c:v>
                </c:pt>
                <c:pt idx="2538">
                  <c:v>44.836588012900002</c:v>
                </c:pt>
                <c:pt idx="2539">
                  <c:v>44.833864594700003</c:v>
                </c:pt>
                <c:pt idx="2540">
                  <c:v>44.831141176400003</c:v>
                </c:pt>
                <c:pt idx="2541">
                  <c:v>44.827947592999998</c:v>
                </c:pt>
                <c:pt idx="2542">
                  <c:v>44.812953511899998</c:v>
                </c:pt>
                <c:pt idx="2543">
                  <c:v>44.797959430900001</c:v>
                </c:pt>
                <c:pt idx="2544">
                  <c:v>44.782965349800001</c:v>
                </c:pt>
                <c:pt idx="2545">
                  <c:v>44.767971268799997</c:v>
                </c:pt>
                <c:pt idx="2546">
                  <c:v>44.752977187699997</c:v>
                </c:pt>
                <c:pt idx="2547">
                  <c:v>44.7379831067</c:v>
                </c:pt>
                <c:pt idx="2548">
                  <c:v>44.722989025700002</c:v>
                </c:pt>
                <c:pt idx="2549">
                  <c:v>44.707994944600003</c:v>
                </c:pt>
                <c:pt idx="2550">
                  <c:v>44.693000863599998</c:v>
                </c:pt>
                <c:pt idx="2551">
                  <c:v>44.678006782499999</c:v>
                </c:pt>
                <c:pt idx="2552">
                  <c:v>44.663012701500001</c:v>
                </c:pt>
                <c:pt idx="2553">
                  <c:v>44.648018620400002</c:v>
                </c:pt>
                <c:pt idx="2554">
                  <c:v>44.633024539399997</c:v>
                </c:pt>
                <c:pt idx="2555">
                  <c:v>44.6180304584</c:v>
                </c:pt>
                <c:pt idx="2556">
                  <c:v>44.6030363773</c:v>
                </c:pt>
                <c:pt idx="2557">
                  <c:v>44.588042296300003</c:v>
                </c:pt>
                <c:pt idx="2558">
                  <c:v>44.573048215199996</c:v>
                </c:pt>
                <c:pt idx="2559">
                  <c:v>44.558054134199999</c:v>
                </c:pt>
                <c:pt idx="2560">
                  <c:v>44.5430600531</c:v>
                </c:pt>
                <c:pt idx="2561">
                  <c:v>44.528065972100002</c:v>
                </c:pt>
                <c:pt idx="2562">
                  <c:v>44.513071891099997</c:v>
                </c:pt>
                <c:pt idx="2563">
                  <c:v>44.498077809999998</c:v>
                </c:pt>
                <c:pt idx="2564">
                  <c:v>44.483083729000001</c:v>
                </c:pt>
                <c:pt idx="2565">
                  <c:v>44.468094134300003</c:v>
                </c:pt>
                <c:pt idx="2566">
                  <c:v>44.453176071900003</c:v>
                </c:pt>
                <c:pt idx="2567">
                  <c:v>44.438258009400002</c:v>
                </c:pt>
                <c:pt idx="2568">
                  <c:v>44.423339946900001</c:v>
                </c:pt>
                <c:pt idx="2569">
                  <c:v>44.408421884399999</c:v>
                </c:pt>
                <c:pt idx="2570">
                  <c:v>44.393503822</c:v>
                </c:pt>
                <c:pt idx="2571">
                  <c:v>44.378585759499998</c:v>
                </c:pt>
                <c:pt idx="2572">
                  <c:v>44.363667696999997</c:v>
                </c:pt>
                <c:pt idx="2573">
                  <c:v>44.348749634599997</c:v>
                </c:pt>
                <c:pt idx="2574">
                  <c:v>44.333831572100003</c:v>
                </c:pt>
                <c:pt idx="2575">
                  <c:v>44.318913509600002</c:v>
                </c:pt>
                <c:pt idx="2576">
                  <c:v>44.303995447200002</c:v>
                </c:pt>
                <c:pt idx="2577">
                  <c:v>44.289077384700001</c:v>
                </c:pt>
                <c:pt idx="2578">
                  <c:v>44.274159322199999</c:v>
                </c:pt>
                <c:pt idx="2579">
                  <c:v>44.259241259699998</c:v>
                </c:pt>
                <c:pt idx="2580">
                  <c:v>44.244323197299998</c:v>
                </c:pt>
                <c:pt idx="2581">
                  <c:v>44.229405134799997</c:v>
                </c:pt>
                <c:pt idx="2582">
                  <c:v>44.214487072300003</c:v>
                </c:pt>
                <c:pt idx="2583">
                  <c:v>44.199569009900003</c:v>
                </c:pt>
                <c:pt idx="2584">
                  <c:v>44.184650947400002</c:v>
                </c:pt>
                <c:pt idx="2585">
                  <c:v>44.1697328849</c:v>
                </c:pt>
                <c:pt idx="2586">
                  <c:v>44.154814822500001</c:v>
                </c:pt>
                <c:pt idx="2587">
                  <c:v>44.139896759999999</c:v>
                </c:pt>
                <c:pt idx="2588">
                  <c:v>44.124978697499998</c:v>
                </c:pt>
                <c:pt idx="2589">
                  <c:v>44.110060635000004</c:v>
                </c:pt>
                <c:pt idx="2590">
                  <c:v>44.095142572599997</c:v>
                </c:pt>
                <c:pt idx="2591">
                  <c:v>44.080224510100003</c:v>
                </c:pt>
                <c:pt idx="2592">
                  <c:v>44.059026664199997</c:v>
                </c:pt>
                <c:pt idx="2593">
                  <c:v>44.036008927600001</c:v>
                </c:pt>
                <c:pt idx="2594">
                  <c:v>44.012991191099999</c:v>
                </c:pt>
                <c:pt idx="2595">
                  <c:v>43.989973454500003</c:v>
                </c:pt>
                <c:pt idx="2596">
                  <c:v>43.966955718000001</c:v>
                </c:pt>
                <c:pt idx="2597">
                  <c:v>43.943937981399998</c:v>
                </c:pt>
                <c:pt idx="2598">
                  <c:v>43.920920244900003</c:v>
                </c:pt>
                <c:pt idx="2599">
                  <c:v>43.8979025083</c:v>
                </c:pt>
                <c:pt idx="2600">
                  <c:v>43.874884771799998</c:v>
                </c:pt>
                <c:pt idx="2601">
                  <c:v>43.851867035200002</c:v>
                </c:pt>
                <c:pt idx="2602">
                  <c:v>43.8288492987</c:v>
                </c:pt>
                <c:pt idx="2603">
                  <c:v>43.805831562100003</c:v>
                </c:pt>
                <c:pt idx="2604">
                  <c:v>43.782813825600002</c:v>
                </c:pt>
                <c:pt idx="2605">
                  <c:v>43.759796088999998</c:v>
                </c:pt>
                <c:pt idx="2606">
                  <c:v>43.736778352499996</c:v>
                </c:pt>
                <c:pt idx="2607">
                  <c:v>43.7137606159</c:v>
                </c:pt>
                <c:pt idx="2608">
                  <c:v>43.690742879399998</c:v>
                </c:pt>
                <c:pt idx="2609">
                  <c:v>43.667725142800002</c:v>
                </c:pt>
                <c:pt idx="2610">
                  <c:v>43.6447074063</c:v>
                </c:pt>
                <c:pt idx="2611">
                  <c:v>43.621689669699997</c:v>
                </c:pt>
                <c:pt idx="2612">
                  <c:v>43.598671933200002</c:v>
                </c:pt>
                <c:pt idx="2613">
                  <c:v>43.575654196599999</c:v>
                </c:pt>
                <c:pt idx="2614">
                  <c:v>43.552636460099997</c:v>
                </c:pt>
                <c:pt idx="2615">
                  <c:v>43.529582217200002</c:v>
                </c:pt>
                <c:pt idx="2616">
                  <c:v>43.505239656299999</c:v>
                </c:pt>
                <c:pt idx="2617">
                  <c:v>43.480897095400003</c:v>
                </c:pt>
                <c:pt idx="2618">
                  <c:v>43.456554534600002</c:v>
                </c:pt>
                <c:pt idx="2619">
                  <c:v>43.432211973699999</c:v>
                </c:pt>
                <c:pt idx="2620">
                  <c:v>43.407869412799997</c:v>
                </c:pt>
                <c:pt idx="2621">
                  <c:v>43.383526852000003</c:v>
                </c:pt>
                <c:pt idx="2622">
                  <c:v>43.3591842911</c:v>
                </c:pt>
                <c:pt idx="2623">
                  <c:v>43.334841730199997</c:v>
                </c:pt>
                <c:pt idx="2624">
                  <c:v>43.310499169300002</c:v>
                </c:pt>
                <c:pt idx="2625">
                  <c:v>43.286156608500001</c:v>
                </c:pt>
                <c:pt idx="2626">
                  <c:v>43.261814047599998</c:v>
                </c:pt>
                <c:pt idx="2627">
                  <c:v>43.237471486700002</c:v>
                </c:pt>
                <c:pt idx="2628">
                  <c:v>43.213128925900001</c:v>
                </c:pt>
                <c:pt idx="2629">
                  <c:v>43.188786364999999</c:v>
                </c:pt>
                <c:pt idx="2630">
                  <c:v>43.164443804100003</c:v>
                </c:pt>
                <c:pt idx="2631">
                  <c:v>43.1401012432</c:v>
                </c:pt>
                <c:pt idx="2632">
                  <c:v>43.115758682399999</c:v>
                </c:pt>
                <c:pt idx="2633">
                  <c:v>43.091416121499996</c:v>
                </c:pt>
                <c:pt idx="2634">
                  <c:v>43.067073560600001</c:v>
                </c:pt>
                <c:pt idx="2635">
                  <c:v>43.042730999699998</c:v>
                </c:pt>
                <c:pt idx="2636">
                  <c:v>43.018388438899997</c:v>
                </c:pt>
                <c:pt idx="2637">
                  <c:v>42.994045878000001</c:v>
                </c:pt>
                <c:pt idx="2638">
                  <c:v>42.969703317099999</c:v>
                </c:pt>
                <c:pt idx="2639">
                  <c:v>42.945360756299998</c:v>
                </c:pt>
                <c:pt idx="2640">
                  <c:v>42.920631910300003</c:v>
                </c:pt>
                <c:pt idx="2641">
                  <c:v>42.888802331400001</c:v>
                </c:pt>
                <c:pt idx="2642">
                  <c:v>42.856972752399997</c:v>
                </c:pt>
                <c:pt idx="2643">
                  <c:v>42.825143173400001</c:v>
                </c:pt>
                <c:pt idx="2644">
                  <c:v>42.793313594399997</c:v>
                </c:pt>
                <c:pt idx="2645">
                  <c:v>42.761484015500002</c:v>
                </c:pt>
                <c:pt idx="2646">
                  <c:v>42.729654436499999</c:v>
                </c:pt>
                <c:pt idx="2647">
                  <c:v>42.697824857500002</c:v>
                </c:pt>
                <c:pt idx="2648">
                  <c:v>42.665995278600001</c:v>
                </c:pt>
                <c:pt idx="2649">
                  <c:v>42.634165699599997</c:v>
                </c:pt>
                <c:pt idx="2650">
                  <c:v>42.6023361206</c:v>
                </c:pt>
                <c:pt idx="2651">
                  <c:v>42.570506541599997</c:v>
                </c:pt>
                <c:pt idx="2652">
                  <c:v>42.538676962700002</c:v>
                </c:pt>
                <c:pt idx="2653">
                  <c:v>42.506847383699998</c:v>
                </c:pt>
                <c:pt idx="2654">
                  <c:v>42.475017804700002</c:v>
                </c:pt>
                <c:pt idx="2655">
                  <c:v>42.4431882258</c:v>
                </c:pt>
                <c:pt idx="2656">
                  <c:v>42.411358646799997</c:v>
                </c:pt>
                <c:pt idx="2657">
                  <c:v>42.3795290678</c:v>
                </c:pt>
                <c:pt idx="2658">
                  <c:v>42.347699488799996</c:v>
                </c:pt>
                <c:pt idx="2659">
                  <c:v>42.315869909900002</c:v>
                </c:pt>
                <c:pt idx="2660">
                  <c:v>42.284040330899998</c:v>
                </c:pt>
                <c:pt idx="2661">
                  <c:v>42.252210751900002</c:v>
                </c:pt>
                <c:pt idx="2662">
                  <c:v>42.220381172899998</c:v>
                </c:pt>
                <c:pt idx="2663">
                  <c:v>42.188551594000003</c:v>
                </c:pt>
                <c:pt idx="2664">
                  <c:v>42.156722015</c:v>
                </c:pt>
                <c:pt idx="2665">
                  <c:v>42.124892436000003</c:v>
                </c:pt>
                <c:pt idx="2666">
                  <c:v>42.093062857100001</c:v>
                </c:pt>
                <c:pt idx="2667">
                  <c:v>42.060524598199997</c:v>
                </c:pt>
                <c:pt idx="2668">
                  <c:v>42.027585342400002</c:v>
                </c:pt>
                <c:pt idx="2669">
                  <c:v>41.994646086700001</c:v>
                </c:pt>
                <c:pt idx="2670">
                  <c:v>41.961706830899999</c:v>
                </c:pt>
                <c:pt idx="2671">
                  <c:v>41.928767575099997</c:v>
                </c:pt>
                <c:pt idx="2672">
                  <c:v>41.895828319300001</c:v>
                </c:pt>
                <c:pt idx="2673">
                  <c:v>41.862889063499999</c:v>
                </c:pt>
                <c:pt idx="2674">
                  <c:v>41.829949807799998</c:v>
                </c:pt>
                <c:pt idx="2675">
                  <c:v>41.797010552000003</c:v>
                </c:pt>
                <c:pt idx="2676">
                  <c:v>41.764071296200001</c:v>
                </c:pt>
                <c:pt idx="2677">
                  <c:v>41.731132040399999</c:v>
                </c:pt>
                <c:pt idx="2678">
                  <c:v>41.698192784600003</c:v>
                </c:pt>
                <c:pt idx="2679">
                  <c:v>41.665253528900003</c:v>
                </c:pt>
                <c:pt idx="2680">
                  <c:v>41.6323142731</c:v>
                </c:pt>
                <c:pt idx="2681">
                  <c:v>41.599375017299998</c:v>
                </c:pt>
                <c:pt idx="2682">
                  <c:v>41.566435761500003</c:v>
                </c:pt>
                <c:pt idx="2683">
                  <c:v>41.533496505700001</c:v>
                </c:pt>
                <c:pt idx="2684">
                  <c:v>41.50055725</c:v>
                </c:pt>
                <c:pt idx="2685">
                  <c:v>41.467617994199998</c:v>
                </c:pt>
                <c:pt idx="2686">
                  <c:v>41.434678738400002</c:v>
                </c:pt>
                <c:pt idx="2687">
                  <c:v>41.4017394826</c:v>
                </c:pt>
                <c:pt idx="2688">
                  <c:v>41.367871764299998</c:v>
                </c:pt>
                <c:pt idx="2689">
                  <c:v>41.329275801599998</c:v>
                </c:pt>
                <c:pt idx="2690">
                  <c:v>41.290679838899997</c:v>
                </c:pt>
                <c:pt idx="2691">
                  <c:v>41.252083876199997</c:v>
                </c:pt>
                <c:pt idx="2692">
                  <c:v>41.213487913500003</c:v>
                </c:pt>
                <c:pt idx="2693">
                  <c:v>41.174891950800003</c:v>
                </c:pt>
                <c:pt idx="2694">
                  <c:v>41.136295988100002</c:v>
                </c:pt>
                <c:pt idx="2695">
                  <c:v>41.097700025400002</c:v>
                </c:pt>
                <c:pt idx="2696">
                  <c:v>41.059104062700001</c:v>
                </c:pt>
                <c:pt idx="2697">
                  <c:v>41.020508099899999</c:v>
                </c:pt>
                <c:pt idx="2698">
                  <c:v>40.981912137199998</c:v>
                </c:pt>
                <c:pt idx="2699">
                  <c:v>40.943316174499998</c:v>
                </c:pt>
                <c:pt idx="2700">
                  <c:v>40.904720211799997</c:v>
                </c:pt>
                <c:pt idx="2701">
                  <c:v>40.866124249099997</c:v>
                </c:pt>
                <c:pt idx="2702">
                  <c:v>40.827528286400003</c:v>
                </c:pt>
                <c:pt idx="2703">
                  <c:v>40.788932323700003</c:v>
                </c:pt>
                <c:pt idx="2704">
                  <c:v>40.750336361000002</c:v>
                </c:pt>
                <c:pt idx="2705">
                  <c:v>40.711740398300002</c:v>
                </c:pt>
                <c:pt idx="2706">
                  <c:v>40.673144435600001</c:v>
                </c:pt>
                <c:pt idx="2707">
                  <c:v>40.634548472900001</c:v>
                </c:pt>
                <c:pt idx="2708">
                  <c:v>40.5959525102</c:v>
                </c:pt>
                <c:pt idx="2709">
                  <c:v>40.5573565475</c:v>
                </c:pt>
                <c:pt idx="2710">
                  <c:v>40.518760584799999</c:v>
                </c:pt>
                <c:pt idx="2711">
                  <c:v>40.480164622099998</c:v>
                </c:pt>
                <c:pt idx="2712">
                  <c:v>40.441568659399998</c:v>
                </c:pt>
                <c:pt idx="2713">
                  <c:v>40.402972696699997</c:v>
                </c:pt>
                <c:pt idx="2714">
                  <c:v>40.364376733999997</c:v>
                </c:pt>
                <c:pt idx="2715">
                  <c:v>40.325780771200002</c:v>
                </c:pt>
                <c:pt idx="2716">
                  <c:v>40.286048914399998</c:v>
                </c:pt>
                <c:pt idx="2717">
                  <c:v>40.244681761000002</c:v>
                </c:pt>
                <c:pt idx="2718">
                  <c:v>40.203314607599999</c:v>
                </c:pt>
                <c:pt idx="2719">
                  <c:v>40.161947454200003</c:v>
                </c:pt>
                <c:pt idx="2720">
                  <c:v>40.1205803008</c:v>
                </c:pt>
                <c:pt idx="2721">
                  <c:v>40.079213147399997</c:v>
                </c:pt>
                <c:pt idx="2722">
                  <c:v>40.037845994000001</c:v>
                </c:pt>
                <c:pt idx="2723">
                  <c:v>39.996478840599998</c:v>
                </c:pt>
                <c:pt idx="2724">
                  <c:v>39.955111687200002</c:v>
                </c:pt>
                <c:pt idx="2725">
                  <c:v>39.913744533799999</c:v>
                </c:pt>
                <c:pt idx="2726">
                  <c:v>39.872377380400003</c:v>
                </c:pt>
                <c:pt idx="2727">
                  <c:v>39.831010227</c:v>
                </c:pt>
                <c:pt idx="2728">
                  <c:v>39.789643073599997</c:v>
                </c:pt>
                <c:pt idx="2729">
                  <c:v>39.748275920200001</c:v>
                </c:pt>
                <c:pt idx="2730">
                  <c:v>39.706908766799998</c:v>
                </c:pt>
                <c:pt idx="2731">
                  <c:v>39.665541613400002</c:v>
                </c:pt>
                <c:pt idx="2732">
                  <c:v>39.624174459999999</c:v>
                </c:pt>
                <c:pt idx="2733">
                  <c:v>39.582807306600003</c:v>
                </c:pt>
                <c:pt idx="2734">
                  <c:v>39.5414401532</c:v>
                </c:pt>
                <c:pt idx="2735">
                  <c:v>39.500072999799997</c:v>
                </c:pt>
                <c:pt idx="2736">
                  <c:v>39.458705846400001</c:v>
                </c:pt>
                <c:pt idx="2737">
                  <c:v>39.415041053099998</c:v>
                </c:pt>
                <c:pt idx="2738">
                  <c:v>39.371237302499999</c:v>
                </c:pt>
                <c:pt idx="2739">
                  <c:v>39.327433551799999</c:v>
                </c:pt>
                <c:pt idx="2740">
                  <c:v>39.2836298012</c:v>
                </c:pt>
                <c:pt idx="2741">
                  <c:v>39.2398260505</c:v>
                </c:pt>
                <c:pt idx="2742">
                  <c:v>39.196022299900001</c:v>
                </c:pt>
                <c:pt idx="2743">
                  <c:v>39.152218549200001</c:v>
                </c:pt>
                <c:pt idx="2744">
                  <c:v>39.108414798600002</c:v>
                </c:pt>
                <c:pt idx="2745">
                  <c:v>39.064611047900001</c:v>
                </c:pt>
                <c:pt idx="2746">
                  <c:v>39.020807297200001</c:v>
                </c:pt>
                <c:pt idx="2747">
                  <c:v>38.977003546600002</c:v>
                </c:pt>
                <c:pt idx="2748">
                  <c:v>38.933199795900002</c:v>
                </c:pt>
                <c:pt idx="2749">
                  <c:v>38.889396045300003</c:v>
                </c:pt>
                <c:pt idx="2750">
                  <c:v>38.845592294600003</c:v>
                </c:pt>
                <c:pt idx="2751">
                  <c:v>38.801788543999997</c:v>
                </c:pt>
                <c:pt idx="2752">
                  <c:v>38.757984793299997</c:v>
                </c:pt>
                <c:pt idx="2753">
                  <c:v>38.714181042699998</c:v>
                </c:pt>
                <c:pt idx="2754">
                  <c:v>38.670377291999998</c:v>
                </c:pt>
                <c:pt idx="2755">
                  <c:v>38.626573541299997</c:v>
                </c:pt>
                <c:pt idx="2756">
                  <c:v>38.582769790699999</c:v>
                </c:pt>
                <c:pt idx="2757">
                  <c:v>38.538966039999998</c:v>
                </c:pt>
                <c:pt idx="2758">
                  <c:v>38.4951622894</c:v>
                </c:pt>
                <c:pt idx="2759">
                  <c:v>38.451358538699999</c:v>
                </c:pt>
                <c:pt idx="2760">
                  <c:v>38.407554788100001</c:v>
                </c:pt>
                <c:pt idx="2761">
                  <c:v>38.3637510374</c:v>
                </c:pt>
                <c:pt idx="2762">
                  <c:v>38.319947286800002</c:v>
                </c:pt>
                <c:pt idx="2763">
                  <c:v>38.276143536100001</c:v>
                </c:pt>
                <c:pt idx="2764">
                  <c:v>38.232339785400001</c:v>
                </c:pt>
                <c:pt idx="2765">
                  <c:v>38.185976225899999</c:v>
                </c:pt>
                <c:pt idx="2766">
                  <c:v>38.1367655042</c:v>
                </c:pt>
                <c:pt idx="2767">
                  <c:v>38.087554782399998</c:v>
                </c:pt>
                <c:pt idx="2768">
                  <c:v>38.038344060599997</c:v>
                </c:pt>
                <c:pt idx="2769">
                  <c:v>37.989133338899997</c:v>
                </c:pt>
                <c:pt idx="2770">
                  <c:v>37.939922617100002</c:v>
                </c:pt>
                <c:pt idx="2771">
                  <c:v>37.890711895300001</c:v>
                </c:pt>
                <c:pt idx="2772">
                  <c:v>37.841501173600001</c:v>
                </c:pt>
                <c:pt idx="2773">
                  <c:v>37.7922904518</c:v>
                </c:pt>
                <c:pt idx="2774">
                  <c:v>37.743079729999998</c:v>
                </c:pt>
                <c:pt idx="2775">
                  <c:v>37.693869008299998</c:v>
                </c:pt>
                <c:pt idx="2776">
                  <c:v>37.644658286499997</c:v>
                </c:pt>
                <c:pt idx="2777">
                  <c:v>37.595447564700002</c:v>
                </c:pt>
                <c:pt idx="2778">
                  <c:v>37.546236843000003</c:v>
                </c:pt>
                <c:pt idx="2779">
                  <c:v>37.497026121200001</c:v>
                </c:pt>
                <c:pt idx="2780">
                  <c:v>37.4478153994</c:v>
                </c:pt>
                <c:pt idx="2781">
                  <c:v>37.3986046777</c:v>
                </c:pt>
                <c:pt idx="2782">
                  <c:v>37.349393955899998</c:v>
                </c:pt>
                <c:pt idx="2783">
                  <c:v>37.300183234099997</c:v>
                </c:pt>
                <c:pt idx="2784">
                  <c:v>37.250972512399997</c:v>
                </c:pt>
                <c:pt idx="2785">
                  <c:v>37.201761790600003</c:v>
                </c:pt>
                <c:pt idx="2786">
                  <c:v>37.152551068800001</c:v>
                </c:pt>
                <c:pt idx="2787">
                  <c:v>37.103340347100001</c:v>
                </c:pt>
                <c:pt idx="2788">
                  <c:v>37.053415504100002</c:v>
                </c:pt>
                <c:pt idx="2789">
                  <c:v>37.003420978000001</c:v>
                </c:pt>
                <c:pt idx="2790">
                  <c:v>36.9534264519</c:v>
                </c:pt>
                <c:pt idx="2791">
                  <c:v>36.9034319258</c:v>
                </c:pt>
                <c:pt idx="2792">
                  <c:v>36.853437399699999</c:v>
                </c:pt>
                <c:pt idx="2793">
                  <c:v>36.803442873599998</c:v>
                </c:pt>
                <c:pt idx="2794">
                  <c:v>36.753448347499997</c:v>
                </c:pt>
                <c:pt idx="2795">
                  <c:v>36.703453821399997</c:v>
                </c:pt>
                <c:pt idx="2796">
                  <c:v>36.653459295300003</c:v>
                </c:pt>
                <c:pt idx="2797">
                  <c:v>36.603464769200002</c:v>
                </c:pt>
                <c:pt idx="2798">
                  <c:v>36.553470243100001</c:v>
                </c:pt>
                <c:pt idx="2799">
                  <c:v>36.503475717100002</c:v>
                </c:pt>
                <c:pt idx="2800">
                  <c:v>36.453481191000002</c:v>
                </c:pt>
                <c:pt idx="2801">
                  <c:v>36.403486664900001</c:v>
                </c:pt>
                <c:pt idx="2802">
                  <c:v>36.3534921388</c:v>
                </c:pt>
                <c:pt idx="2803">
                  <c:v>36.303497612699999</c:v>
                </c:pt>
                <c:pt idx="2804">
                  <c:v>36.253503086599999</c:v>
                </c:pt>
                <c:pt idx="2805">
                  <c:v>36.203508560499998</c:v>
                </c:pt>
                <c:pt idx="2806">
                  <c:v>36.153514034399997</c:v>
                </c:pt>
                <c:pt idx="2807">
                  <c:v>36.103519508300003</c:v>
                </c:pt>
                <c:pt idx="2808">
                  <c:v>36.053524982200003</c:v>
                </c:pt>
                <c:pt idx="2809">
                  <c:v>36.003530456100002</c:v>
                </c:pt>
                <c:pt idx="2810">
                  <c:v>35.953535930000001</c:v>
                </c:pt>
                <c:pt idx="2811">
                  <c:v>35.9035414039</c:v>
                </c:pt>
                <c:pt idx="2812">
                  <c:v>35.852226730700004</c:v>
                </c:pt>
                <c:pt idx="2813">
                  <c:v>35.797436416399997</c:v>
                </c:pt>
                <c:pt idx="2814">
                  <c:v>35.742646102099997</c:v>
                </c:pt>
                <c:pt idx="2815">
                  <c:v>35.687855787899998</c:v>
                </c:pt>
                <c:pt idx="2816">
                  <c:v>35.633065473599999</c:v>
                </c:pt>
                <c:pt idx="2817">
                  <c:v>35.578275159299999</c:v>
                </c:pt>
                <c:pt idx="2818">
                  <c:v>35.5234848451</c:v>
                </c:pt>
                <c:pt idx="2819">
                  <c:v>35.468694530800001</c:v>
                </c:pt>
                <c:pt idx="2820">
                  <c:v>35.413904216600002</c:v>
                </c:pt>
                <c:pt idx="2821">
                  <c:v>35.359113902300003</c:v>
                </c:pt>
                <c:pt idx="2822">
                  <c:v>35.304323588000003</c:v>
                </c:pt>
                <c:pt idx="2823">
                  <c:v>35.249533273799997</c:v>
                </c:pt>
                <c:pt idx="2824">
                  <c:v>35.194742959499997</c:v>
                </c:pt>
                <c:pt idx="2825">
                  <c:v>35.139952645199998</c:v>
                </c:pt>
                <c:pt idx="2826">
                  <c:v>35.085162330999999</c:v>
                </c:pt>
                <c:pt idx="2827">
                  <c:v>35.030372016699999</c:v>
                </c:pt>
                <c:pt idx="2828">
                  <c:v>34.9755817024</c:v>
                </c:pt>
                <c:pt idx="2829">
                  <c:v>34.920791388200001</c:v>
                </c:pt>
                <c:pt idx="2830">
                  <c:v>34.866001073900001</c:v>
                </c:pt>
                <c:pt idx="2831">
                  <c:v>34.811210759700003</c:v>
                </c:pt>
                <c:pt idx="2832">
                  <c:v>34.756420445400003</c:v>
                </c:pt>
                <c:pt idx="2833">
                  <c:v>34.701630131100003</c:v>
                </c:pt>
                <c:pt idx="2834">
                  <c:v>34.646839816899998</c:v>
                </c:pt>
                <c:pt idx="2835">
                  <c:v>34.592049502599998</c:v>
                </c:pt>
                <c:pt idx="2836">
                  <c:v>34.537259188299998</c:v>
                </c:pt>
                <c:pt idx="2837">
                  <c:v>34.4824688741</c:v>
                </c:pt>
                <c:pt idx="2838">
                  <c:v>34.4276785598</c:v>
                </c:pt>
                <c:pt idx="2839">
                  <c:v>34.372963636900003</c:v>
                </c:pt>
                <c:pt idx="2840">
                  <c:v>34.319510213800001</c:v>
                </c:pt>
                <c:pt idx="2841">
                  <c:v>34.266056790599997</c:v>
                </c:pt>
                <c:pt idx="2842">
                  <c:v>34.212603367500002</c:v>
                </c:pt>
                <c:pt idx="2843">
                  <c:v>34.159149944399999</c:v>
                </c:pt>
                <c:pt idx="2844">
                  <c:v>34.105696521299997</c:v>
                </c:pt>
                <c:pt idx="2845">
                  <c:v>34.052243098200002</c:v>
                </c:pt>
                <c:pt idx="2846">
                  <c:v>33.998789674999998</c:v>
                </c:pt>
                <c:pt idx="2847">
                  <c:v>33.945336251900002</c:v>
                </c:pt>
                <c:pt idx="2848">
                  <c:v>33.8918828288</c:v>
                </c:pt>
                <c:pt idx="2849">
                  <c:v>33.838429405699998</c:v>
                </c:pt>
                <c:pt idx="2850">
                  <c:v>33.784975982600002</c:v>
                </c:pt>
                <c:pt idx="2851">
                  <c:v>33.7315225595</c:v>
                </c:pt>
                <c:pt idx="2852">
                  <c:v>33.678069136300003</c:v>
                </c:pt>
                <c:pt idx="2853">
                  <c:v>33.624615713200001</c:v>
                </c:pt>
                <c:pt idx="2854">
                  <c:v>33.571162290099998</c:v>
                </c:pt>
                <c:pt idx="2855">
                  <c:v>33.517708867000003</c:v>
                </c:pt>
                <c:pt idx="2856">
                  <c:v>33.464255443900001</c:v>
                </c:pt>
                <c:pt idx="2857">
                  <c:v>33.410802020799999</c:v>
                </c:pt>
                <c:pt idx="2858">
                  <c:v>33.357348597600001</c:v>
                </c:pt>
                <c:pt idx="2859">
                  <c:v>33.303895174499999</c:v>
                </c:pt>
                <c:pt idx="2860">
                  <c:v>33.250441751399997</c:v>
                </c:pt>
                <c:pt idx="2861">
                  <c:v>33.196988328300002</c:v>
                </c:pt>
                <c:pt idx="2862">
                  <c:v>33.143534905199999</c:v>
                </c:pt>
                <c:pt idx="2863">
                  <c:v>33.085413337799999</c:v>
                </c:pt>
                <c:pt idx="2864">
                  <c:v>33.026707208300003</c:v>
                </c:pt>
                <c:pt idx="2865">
                  <c:v>32.968001078699999</c:v>
                </c:pt>
                <c:pt idx="2866">
                  <c:v>32.909294949100001</c:v>
                </c:pt>
                <c:pt idx="2867">
                  <c:v>32.850588819599999</c:v>
                </c:pt>
                <c:pt idx="2868">
                  <c:v>32.791882690000001</c:v>
                </c:pt>
                <c:pt idx="2869">
                  <c:v>32.733176560399997</c:v>
                </c:pt>
                <c:pt idx="2870">
                  <c:v>32.674470430900001</c:v>
                </c:pt>
                <c:pt idx="2871">
                  <c:v>32.615764301299997</c:v>
                </c:pt>
                <c:pt idx="2872">
                  <c:v>32.5570581717</c:v>
                </c:pt>
                <c:pt idx="2873">
                  <c:v>32.498352042199997</c:v>
                </c:pt>
                <c:pt idx="2874">
                  <c:v>32.4396459126</c:v>
                </c:pt>
                <c:pt idx="2875">
                  <c:v>32.380939783000002</c:v>
                </c:pt>
                <c:pt idx="2876">
                  <c:v>32.3222336535</c:v>
                </c:pt>
                <c:pt idx="2877">
                  <c:v>32.263527523900002</c:v>
                </c:pt>
                <c:pt idx="2878">
                  <c:v>32.204821394299998</c:v>
                </c:pt>
                <c:pt idx="2879">
                  <c:v>32.146115264800002</c:v>
                </c:pt>
                <c:pt idx="2880">
                  <c:v>32.087409135199998</c:v>
                </c:pt>
                <c:pt idx="2881">
                  <c:v>32.028703005600001</c:v>
                </c:pt>
                <c:pt idx="2882">
                  <c:v>31.969996876100002</c:v>
                </c:pt>
                <c:pt idx="2883">
                  <c:v>31.911290746500001</c:v>
                </c:pt>
                <c:pt idx="2884">
                  <c:v>31.8525846169</c:v>
                </c:pt>
                <c:pt idx="2885">
                  <c:v>31.793878487400001</c:v>
                </c:pt>
                <c:pt idx="2886">
                  <c:v>31.7351723578</c:v>
                </c:pt>
                <c:pt idx="2887">
                  <c:v>31.676466228199999</c:v>
                </c:pt>
                <c:pt idx="2888">
                  <c:v>31.6177600987</c:v>
                </c:pt>
                <c:pt idx="2889">
                  <c:v>31.559299963299999</c:v>
                </c:pt>
                <c:pt idx="2890">
                  <c:v>31.5009264382</c:v>
                </c:pt>
                <c:pt idx="2891">
                  <c:v>31.4425529132</c:v>
                </c:pt>
                <c:pt idx="2892">
                  <c:v>31.384179388100002</c:v>
                </c:pt>
                <c:pt idx="2893">
                  <c:v>31.325805863100001</c:v>
                </c:pt>
                <c:pt idx="2894">
                  <c:v>31.267432337999999</c:v>
                </c:pt>
                <c:pt idx="2895">
                  <c:v>31.209058812999999</c:v>
                </c:pt>
                <c:pt idx="2896">
                  <c:v>31.1506852879</c:v>
                </c:pt>
                <c:pt idx="2897">
                  <c:v>31.0923117629</c:v>
                </c:pt>
                <c:pt idx="2898">
                  <c:v>31.033938237800001</c:v>
                </c:pt>
                <c:pt idx="2899">
                  <c:v>30.975564712800001</c:v>
                </c:pt>
                <c:pt idx="2900">
                  <c:v>30.917191187699999</c:v>
                </c:pt>
                <c:pt idx="2901">
                  <c:v>30.858817662700002</c:v>
                </c:pt>
                <c:pt idx="2902">
                  <c:v>30.8004441376</c:v>
                </c:pt>
                <c:pt idx="2903">
                  <c:v>30.742070612599999</c:v>
                </c:pt>
                <c:pt idx="2904">
                  <c:v>30.683697087500001</c:v>
                </c:pt>
                <c:pt idx="2905">
                  <c:v>30.6253235625</c:v>
                </c:pt>
                <c:pt idx="2906">
                  <c:v>30.566950037400002</c:v>
                </c:pt>
                <c:pt idx="2907">
                  <c:v>30.508576512400001</c:v>
                </c:pt>
                <c:pt idx="2908">
                  <c:v>30.450202987299999</c:v>
                </c:pt>
                <c:pt idx="2909">
                  <c:v>30.391829462299999</c:v>
                </c:pt>
                <c:pt idx="2910">
                  <c:v>30.3334559372</c:v>
                </c:pt>
                <c:pt idx="2911">
                  <c:v>30.2750824122</c:v>
                </c:pt>
                <c:pt idx="2912">
                  <c:v>30.216708887100001</c:v>
                </c:pt>
                <c:pt idx="2913">
                  <c:v>30.158335362100001</c:v>
                </c:pt>
                <c:pt idx="2914">
                  <c:v>30.096156485200002</c:v>
                </c:pt>
                <c:pt idx="2915">
                  <c:v>30.032162036999999</c:v>
                </c:pt>
                <c:pt idx="2916">
                  <c:v>29.968167588699998</c:v>
                </c:pt>
                <c:pt idx="2917">
                  <c:v>29.904173140400001</c:v>
                </c:pt>
                <c:pt idx="2918">
                  <c:v>29.840178692199999</c:v>
                </c:pt>
                <c:pt idx="2919">
                  <c:v>29.776184243900001</c:v>
                </c:pt>
                <c:pt idx="2920">
                  <c:v>29.712189795699999</c:v>
                </c:pt>
                <c:pt idx="2921">
                  <c:v>29.648195347400002</c:v>
                </c:pt>
                <c:pt idx="2922">
                  <c:v>29.584200899199999</c:v>
                </c:pt>
                <c:pt idx="2923">
                  <c:v>29.520206450900002</c:v>
                </c:pt>
                <c:pt idx="2924">
                  <c:v>29.456212002699999</c:v>
                </c:pt>
                <c:pt idx="2925">
                  <c:v>29.392217554399998</c:v>
                </c:pt>
                <c:pt idx="2926">
                  <c:v>29.328223106199999</c:v>
                </c:pt>
                <c:pt idx="2927">
                  <c:v>29.264228657899999</c:v>
                </c:pt>
                <c:pt idx="2928">
                  <c:v>29.200234209600001</c:v>
                </c:pt>
                <c:pt idx="2929">
                  <c:v>29.136239761399999</c:v>
                </c:pt>
                <c:pt idx="2930">
                  <c:v>29.072245313100002</c:v>
                </c:pt>
                <c:pt idx="2931">
                  <c:v>29.008250864899999</c:v>
                </c:pt>
                <c:pt idx="2932">
                  <c:v>28.944256416599998</c:v>
                </c:pt>
                <c:pt idx="2933">
                  <c:v>28.880261968399999</c:v>
                </c:pt>
                <c:pt idx="2934">
                  <c:v>28.816267520099998</c:v>
                </c:pt>
                <c:pt idx="2935">
                  <c:v>28.752273071899999</c:v>
                </c:pt>
                <c:pt idx="2936">
                  <c:v>28.688278623599999</c:v>
                </c:pt>
                <c:pt idx="2937">
                  <c:v>28.6242841754</c:v>
                </c:pt>
                <c:pt idx="2938">
                  <c:v>28.5609162336</c:v>
                </c:pt>
                <c:pt idx="2939">
                  <c:v>28.500932691300001</c:v>
                </c:pt>
                <c:pt idx="2940">
                  <c:v>28.440949149000001</c:v>
                </c:pt>
                <c:pt idx="2941">
                  <c:v>28.380965606699998</c:v>
                </c:pt>
                <c:pt idx="2942">
                  <c:v>28.320982064500001</c:v>
                </c:pt>
                <c:pt idx="2943">
                  <c:v>28.260998522200001</c:v>
                </c:pt>
                <c:pt idx="2944">
                  <c:v>28.201014979899998</c:v>
                </c:pt>
                <c:pt idx="2945">
                  <c:v>28.141031437599999</c:v>
                </c:pt>
                <c:pt idx="2946">
                  <c:v>28.081047895299999</c:v>
                </c:pt>
                <c:pt idx="2947">
                  <c:v>28.021064353100002</c:v>
                </c:pt>
                <c:pt idx="2948">
                  <c:v>27.961080810799999</c:v>
                </c:pt>
                <c:pt idx="2949">
                  <c:v>27.901097268499999</c:v>
                </c:pt>
                <c:pt idx="2950">
                  <c:v>27.8411137262</c:v>
                </c:pt>
                <c:pt idx="2951">
                  <c:v>27.7811301839</c:v>
                </c:pt>
                <c:pt idx="2952">
                  <c:v>27.721146641699999</c:v>
                </c:pt>
                <c:pt idx="2953">
                  <c:v>27.6611630994</c:v>
                </c:pt>
                <c:pt idx="2954">
                  <c:v>27.6011795571</c:v>
                </c:pt>
                <c:pt idx="2955">
                  <c:v>27.541196014800001</c:v>
                </c:pt>
                <c:pt idx="2956">
                  <c:v>27.481212472500001</c:v>
                </c:pt>
                <c:pt idx="2957">
                  <c:v>27.4212289303</c:v>
                </c:pt>
                <c:pt idx="2958">
                  <c:v>27.361245388</c:v>
                </c:pt>
                <c:pt idx="2959">
                  <c:v>27.301261845700001</c:v>
                </c:pt>
                <c:pt idx="2960">
                  <c:v>27.241278303400001</c:v>
                </c:pt>
                <c:pt idx="2961">
                  <c:v>27.181294761099998</c:v>
                </c:pt>
                <c:pt idx="2962">
                  <c:v>27.121311218900001</c:v>
                </c:pt>
                <c:pt idx="2963">
                  <c:v>27.061327676600001</c:v>
                </c:pt>
                <c:pt idx="2964">
                  <c:v>26.997086841400002</c:v>
                </c:pt>
                <c:pt idx="2965">
                  <c:v>26.930331313500002</c:v>
                </c:pt>
                <c:pt idx="2966">
                  <c:v>26.863575785599998</c:v>
                </c:pt>
                <c:pt idx="2967">
                  <c:v>26.796820257699999</c:v>
                </c:pt>
                <c:pt idx="2968">
                  <c:v>26.730064729799999</c:v>
                </c:pt>
                <c:pt idx="2969">
                  <c:v>26.663309201899999</c:v>
                </c:pt>
                <c:pt idx="2970">
                  <c:v>26.596553673999999</c:v>
                </c:pt>
                <c:pt idx="2971">
                  <c:v>26.529798146099999</c:v>
                </c:pt>
                <c:pt idx="2972">
                  <c:v>26.463042618199999</c:v>
                </c:pt>
                <c:pt idx="2973">
                  <c:v>26.3962870903</c:v>
                </c:pt>
                <c:pt idx="2974">
                  <c:v>26.3295315624</c:v>
                </c:pt>
                <c:pt idx="2975">
                  <c:v>26.2627760345</c:v>
                </c:pt>
                <c:pt idx="2976">
                  <c:v>26.1960205066</c:v>
                </c:pt>
                <c:pt idx="2977">
                  <c:v>26.1292649787</c:v>
                </c:pt>
                <c:pt idx="2978">
                  <c:v>26.0625094508</c:v>
                </c:pt>
                <c:pt idx="2979">
                  <c:v>25.995753922900001</c:v>
                </c:pt>
                <c:pt idx="2980">
                  <c:v>25.928998395000001</c:v>
                </c:pt>
                <c:pt idx="2981">
                  <c:v>25.862242867100001</c:v>
                </c:pt>
                <c:pt idx="2982">
                  <c:v>25.795487339200001</c:v>
                </c:pt>
                <c:pt idx="2983">
                  <c:v>25.728731811300001</c:v>
                </c:pt>
                <c:pt idx="2984">
                  <c:v>25.661976283400001</c:v>
                </c:pt>
                <c:pt idx="2985">
                  <c:v>25.595220755500002</c:v>
                </c:pt>
                <c:pt idx="2986">
                  <c:v>25.528465227600002</c:v>
                </c:pt>
                <c:pt idx="2987">
                  <c:v>25.461709699699998</c:v>
                </c:pt>
                <c:pt idx="2988">
                  <c:v>25.394954171799998</c:v>
                </c:pt>
                <c:pt idx="2989">
                  <c:v>25.328198643899999</c:v>
                </c:pt>
                <c:pt idx="2990">
                  <c:v>25.262864022500001</c:v>
                </c:pt>
                <c:pt idx="2991">
                  <c:v>25.201227796800001</c:v>
                </c:pt>
                <c:pt idx="2992">
                  <c:v>25.139591571099999</c:v>
                </c:pt>
                <c:pt idx="2993">
                  <c:v>25.077955345500001</c:v>
                </c:pt>
                <c:pt idx="2994">
                  <c:v>25.016319119799999</c:v>
                </c:pt>
                <c:pt idx="2995">
                  <c:v>24.954682894099999</c:v>
                </c:pt>
                <c:pt idx="2996">
                  <c:v>24.8930466684</c:v>
                </c:pt>
                <c:pt idx="2997">
                  <c:v>24.831410442700001</c:v>
                </c:pt>
                <c:pt idx="2998">
                  <c:v>24.769774216999998</c:v>
                </c:pt>
                <c:pt idx="2999">
                  <c:v>24.708137991299999</c:v>
                </c:pt>
                <c:pt idx="3000">
                  <c:v>24.6465017656</c:v>
                </c:pt>
                <c:pt idx="3001">
                  <c:v>24.584865539900001</c:v>
                </c:pt>
                <c:pt idx="3002">
                  <c:v>24.523229314200002</c:v>
                </c:pt>
                <c:pt idx="3003">
                  <c:v>24.461593088600001</c:v>
                </c:pt>
                <c:pt idx="3004">
                  <c:v>24.399956862900002</c:v>
                </c:pt>
                <c:pt idx="3005">
                  <c:v>24.338320637199999</c:v>
                </c:pt>
                <c:pt idx="3006">
                  <c:v>24.2766844115</c:v>
                </c:pt>
                <c:pt idx="3007">
                  <c:v>24.215048185800001</c:v>
                </c:pt>
                <c:pt idx="3008">
                  <c:v>24.153411960100001</c:v>
                </c:pt>
                <c:pt idx="3009">
                  <c:v>24.091775734399999</c:v>
                </c:pt>
                <c:pt idx="3010">
                  <c:v>24.0301395087</c:v>
                </c:pt>
                <c:pt idx="3011">
                  <c:v>23.968503283</c:v>
                </c:pt>
                <c:pt idx="3012">
                  <c:v>23.906867057300001</c:v>
                </c:pt>
                <c:pt idx="3013">
                  <c:v>23.845230831599999</c:v>
                </c:pt>
                <c:pt idx="3014">
                  <c:v>23.783594606000001</c:v>
                </c:pt>
                <c:pt idx="3015">
                  <c:v>23.7168919993</c:v>
                </c:pt>
                <c:pt idx="3016">
                  <c:v>23.6494979028</c:v>
                </c:pt>
                <c:pt idx="3017">
                  <c:v>23.582103806300001</c:v>
                </c:pt>
                <c:pt idx="3018">
                  <c:v>23.5147097099</c:v>
                </c:pt>
                <c:pt idx="3019">
                  <c:v>23.447315613400001</c:v>
                </c:pt>
                <c:pt idx="3020">
                  <c:v>23.379921516900001</c:v>
                </c:pt>
                <c:pt idx="3021">
                  <c:v>23.312527420399999</c:v>
                </c:pt>
                <c:pt idx="3022">
                  <c:v>23.245133324000001</c:v>
                </c:pt>
                <c:pt idx="3023">
                  <c:v>23.177739227499998</c:v>
                </c:pt>
                <c:pt idx="3024">
                  <c:v>23.110345130999999</c:v>
                </c:pt>
                <c:pt idx="3025">
                  <c:v>23.0429510345</c:v>
                </c:pt>
                <c:pt idx="3026">
                  <c:v>22.975556938099999</c:v>
                </c:pt>
                <c:pt idx="3027">
                  <c:v>22.908162841599999</c:v>
                </c:pt>
                <c:pt idx="3028">
                  <c:v>22.8407687451</c:v>
                </c:pt>
                <c:pt idx="3029">
                  <c:v>22.773374648600001</c:v>
                </c:pt>
                <c:pt idx="3030">
                  <c:v>22.7059805522</c:v>
                </c:pt>
                <c:pt idx="3031">
                  <c:v>22.6385864557</c:v>
                </c:pt>
                <c:pt idx="3032">
                  <c:v>22.571192359200001</c:v>
                </c:pt>
                <c:pt idx="3033">
                  <c:v>22.5037982628</c:v>
                </c:pt>
                <c:pt idx="3034">
                  <c:v>22.436404166300001</c:v>
                </c:pt>
                <c:pt idx="3035">
                  <c:v>22.369010069800002</c:v>
                </c:pt>
                <c:pt idx="3036">
                  <c:v>22.301615973299999</c:v>
                </c:pt>
                <c:pt idx="3037">
                  <c:v>22.234221876900001</c:v>
                </c:pt>
                <c:pt idx="3038">
                  <c:v>22.166827780399998</c:v>
                </c:pt>
                <c:pt idx="3039">
                  <c:v>22.099433683899999</c:v>
                </c:pt>
                <c:pt idx="3040">
                  <c:v>22.0320395874</c:v>
                </c:pt>
                <c:pt idx="3041">
                  <c:v>21.970083373200001</c:v>
                </c:pt>
                <c:pt idx="3042">
                  <c:v>21.908867461</c:v>
                </c:pt>
                <c:pt idx="3043">
                  <c:v>21.847651548799998</c:v>
                </c:pt>
                <c:pt idx="3044">
                  <c:v>21.7864356366</c:v>
                </c:pt>
                <c:pt idx="3045">
                  <c:v>21.725219724399999</c:v>
                </c:pt>
                <c:pt idx="3046">
                  <c:v>21.664003812200001</c:v>
                </c:pt>
                <c:pt idx="3047">
                  <c:v>21.602787899999999</c:v>
                </c:pt>
                <c:pt idx="3048">
                  <c:v>21.541571987800001</c:v>
                </c:pt>
                <c:pt idx="3049">
                  <c:v>21.480356075500001</c:v>
                </c:pt>
                <c:pt idx="3050">
                  <c:v>21.4191401633</c:v>
                </c:pt>
                <c:pt idx="3051">
                  <c:v>21.357924251099998</c:v>
                </c:pt>
                <c:pt idx="3052">
                  <c:v>21.2967083389</c:v>
                </c:pt>
                <c:pt idx="3053">
                  <c:v>21.235492426699999</c:v>
                </c:pt>
                <c:pt idx="3054">
                  <c:v>21.174276514500001</c:v>
                </c:pt>
                <c:pt idx="3055">
                  <c:v>21.113060602299999</c:v>
                </c:pt>
                <c:pt idx="3056">
                  <c:v>21.051844690100001</c:v>
                </c:pt>
                <c:pt idx="3057">
                  <c:v>20.9906287779</c:v>
                </c:pt>
                <c:pt idx="3058">
                  <c:v>20.9294128656</c:v>
                </c:pt>
                <c:pt idx="3059">
                  <c:v>20.868196953399998</c:v>
                </c:pt>
                <c:pt idx="3060">
                  <c:v>20.8069810412</c:v>
                </c:pt>
                <c:pt idx="3061">
                  <c:v>20.745765128999999</c:v>
                </c:pt>
                <c:pt idx="3062">
                  <c:v>20.684549216800001</c:v>
                </c:pt>
                <c:pt idx="3063">
                  <c:v>20.623333304599999</c:v>
                </c:pt>
                <c:pt idx="3064">
                  <c:v>20.562117392400001</c:v>
                </c:pt>
                <c:pt idx="3065">
                  <c:v>20.5009014802</c:v>
                </c:pt>
                <c:pt idx="3066">
                  <c:v>20.439685568000002</c:v>
                </c:pt>
                <c:pt idx="3067">
                  <c:v>20.377793797100001</c:v>
                </c:pt>
                <c:pt idx="3068">
                  <c:v>20.311540369999999</c:v>
                </c:pt>
                <c:pt idx="3069">
                  <c:v>20.2452869428</c:v>
                </c:pt>
                <c:pt idx="3070">
                  <c:v>20.179033515699999</c:v>
                </c:pt>
                <c:pt idx="3071">
                  <c:v>20.112780088600001</c:v>
                </c:pt>
                <c:pt idx="3072">
                  <c:v>20.046526661400002</c:v>
                </c:pt>
                <c:pt idx="3073">
                  <c:v>19.9802732343</c:v>
                </c:pt>
                <c:pt idx="3074">
                  <c:v>19.914019807199999</c:v>
                </c:pt>
                <c:pt idx="3075">
                  <c:v>19.847766380100001</c:v>
                </c:pt>
                <c:pt idx="3076">
                  <c:v>19.781512952899998</c:v>
                </c:pt>
                <c:pt idx="3077">
                  <c:v>19.715259525800001</c:v>
                </c:pt>
                <c:pt idx="3078">
                  <c:v>19.649006098699999</c:v>
                </c:pt>
                <c:pt idx="3079">
                  <c:v>19.5827526715</c:v>
                </c:pt>
                <c:pt idx="3080">
                  <c:v>19.516499244399999</c:v>
                </c:pt>
                <c:pt idx="3081">
                  <c:v>19.450245817300001</c:v>
                </c:pt>
                <c:pt idx="3082">
                  <c:v>19.3839923902</c:v>
                </c:pt>
                <c:pt idx="3083">
                  <c:v>19.317738963</c:v>
                </c:pt>
                <c:pt idx="3084">
                  <c:v>19.251485535899999</c:v>
                </c:pt>
                <c:pt idx="3085">
                  <c:v>19.185232108800001</c:v>
                </c:pt>
                <c:pt idx="3086">
                  <c:v>19.118978681600002</c:v>
                </c:pt>
                <c:pt idx="3087">
                  <c:v>19.0527252545</c:v>
                </c:pt>
                <c:pt idx="3088">
                  <c:v>18.986471827399999</c:v>
                </c:pt>
                <c:pt idx="3089">
                  <c:v>18.920218400300001</c:v>
                </c:pt>
                <c:pt idx="3090">
                  <c:v>18.853964973099998</c:v>
                </c:pt>
                <c:pt idx="3091">
                  <c:v>18.787711546000001</c:v>
                </c:pt>
                <c:pt idx="3092">
                  <c:v>18.724776455099999</c:v>
                </c:pt>
                <c:pt idx="3093">
                  <c:v>18.665169030800001</c:v>
                </c:pt>
                <c:pt idx="3094">
                  <c:v>18.605561606399998</c:v>
                </c:pt>
                <c:pt idx="3095">
                  <c:v>18.545954181999999</c:v>
                </c:pt>
                <c:pt idx="3096">
                  <c:v>18.486346757700002</c:v>
                </c:pt>
                <c:pt idx="3097">
                  <c:v>18.426739333299999</c:v>
                </c:pt>
                <c:pt idx="3098">
                  <c:v>18.367131908899999</c:v>
                </c:pt>
                <c:pt idx="3099">
                  <c:v>18.307524484599998</c:v>
                </c:pt>
                <c:pt idx="3100">
                  <c:v>18.247917060199999</c:v>
                </c:pt>
                <c:pt idx="3101">
                  <c:v>18.188309635900001</c:v>
                </c:pt>
                <c:pt idx="3102">
                  <c:v>18.128702211499998</c:v>
                </c:pt>
                <c:pt idx="3103">
                  <c:v>18.069094787099999</c:v>
                </c:pt>
                <c:pt idx="3104">
                  <c:v>18.009487362800002</c:v>
                </c:pt>
                <c:pt idx="3105">
                  <c:v>17.949879938399999</c:v>
                </c:pt>
                <c:pt idx="3106">
                  <c:v>17.890272514100001</c:v>
                </c:pt>
                <c:pt idx="3107">
                  <c:v>17.830665089699998</c:v>
                </c:pt>
                <c:pt idx="3108">
                  <c:v>17.771057665299999</c:v>
                </c:pt>
                <c:pt idx="3109">
                  <c:v>17.711450241000001</c:v>
                </c:pt>
                <c:pt idx="3110">
                  <c:v>17.651842816599999</c:v>
                </c:pt>
                <c:pt idx="3111">
                  <c:v>17.592235392199999</c:v>
                </c:pt>
                <c:pt idx="3112">
                  <c:v>17.532627967900002</c:v>
                </c:pt>
                <c:pt idx="3113">
                  <c:v>17.473020543499999</c:v>
                </c:pt>
                <c:pt idx="3114">
                  <c:v>17.413413119200001</c:v>
                </c:pt>
                <c:pt idx="3115">
                  <c:v>17.353805694799998</c:v>
                </c:pt>
                <c:pt idx="3116">
                  <c:v>17.294198270399999</c:v>
                </c:pt>
                <c:pt idx="3117">
                  <c:v>17.234590846100001</c:v>
                </c:pt>
                <c:pt idx="3118">
                  <c:v>17.174983421699999</c:v>
                </c:pt>
                <c:pt idx="3119">
                  <c:v>17.115274906300002</c:v>
                </c:pt>
                <c:pt idx="3120">
                  <c:v>17.053462698000001</c:v>
                </c:pt>
                <c:pt idx="3121">
                  <c:v>16.9916504897</c:v>
                </c:pt>
                <c:pt idx="3122">
                  <c:v>16.929838281399999</c:v>
                </c:pt>
                <c:pt idx="3123">
                  <c:v>16.868026072999999</c:v>
                </c:pt>
                <c:pt idx="3124">
                  <c:v>16.806213864699998</c:v>
                </c:pt>
                <c:pt idx="3125">
                  <c:v>16.744401656400001</c:v>
                </c:pt>
                <c:pt idx="3126">
                  <c:v>16.6825894481</c:v>
                </c:pt>
                <c:pt idx="3127">
                  <c:v>16.620777239799999</c:v>
                </c:pt>
                <c:pt idx="3128">
                  <c:v>16.558965031500001</c:v>
                </c:pt>
                <c:pt idx="3129">
                  <c:v>16.4971528232</c:v>
                </c:pt>
                <c:pt idx="3130">
                  <c:v>16.435340614899999</c:v>
                </c:pt>
                <c:pt idx="3131">
                  <c:v>16.373528406599998</c:v>
                </c:pt>
                <c:pt idx="3132">
                  <c:v>16.311716198199999</c:v>
                </c:pt>
                <c:pt idx="3133">
                  <c:v>16.249903989900002</c:v>
                </c:pt>
                <c:pt idx="3134">
                  <c:v>16.188091781600001</c:v>
                </c:pt>
                <c:pt idx="3135">
                  <c:v>16.1262795733</c:v>
                </c:pt>
                <c:pt idx="3136">
                  <c:v>16.064467364999999</c:v>
                </c:pt>
                <c:pt idx="3137">
                  <c:v>16.002655156700001</c:v>
                </c:pt>
                <c:pt idx="3138">
                  <c:v>15.9408429484</c:v>
                </c:pt>
                <c:pt idx="3139">
                  <c:v>15.879030740099999</c:v>
                </c:pt>
                <c:pt idx="3140">
                  <c:v>15.8172185318</c:v>
                </c:pt>
                <c:pt idx="3141">
                  <c:v>15.755406323400001</c:v>
                </c:pt>
                <c:pt idx="3142">
                  <c:v>15.6935941151</c:v>
                </c:pt>
                <c:pt idx="3143">
                  <c:v>15.631781906800001</c:v>
                </c:pt>
                <c:pt idx="3144">
                  <c:v>15.5699696985</c:v>
                </c:pt>
                <c:pt idx="3145">
                  <c:v>15.5081574902</c:v>
                </c:pt>
                <c:pt idx="3146">
                  <c:v>15.446345281899999</c:v>
                </c:pt>
                <c:pt idx="3147">
                  <c:v>15.3845330736</c:v>
                </c:pt>
                <c:pt idx="3148">
                  <c:v>15.322720865300001</c:v>
                </c:pt>
                <c:pt idx="3149">
                  <c:v>15.265193396600001</c:v>
                </c:pt>
                <c:pt idx="3150">
                  <c:v>15.208790406</c:v>
                </c:pt>
                <c:pt idx="3151">
                  <c:v>15.1523874155</c:v>
                </c:pt>
                <c:pt idx="3152">
                  <c:v>15.095984424999999</c:v>
                </c:pt>
                <c:pt idx="3153">
                  <c:v>15.039581434400001</c:v>
                </c:pt>
                <c:pt idx="3154">
                  <c:v>14.9831784439</c:v>
                </c:pt>
                <c:pt idx="3155">
                  <c:v>14.926775453399999</c:v>
                </c:pt>
                <c:pt idx="3156">
                  <c:v>14.870372462800001</c:v>
                </c:pt>
                <c:pt idx="3157">
                  <c:v>14.8139694723</c:v>
                </c:pt>
                <c:pt idx="3158">
                  <c:v>14.7575664817</c:v>
                </c:pt>
                <c:pt idx="3159">
                  <c:v>14.701163491200001</c:v>
                </c:pt>
                <c:pt idx="3160">
                  <c:v>14.6447605007</c:v>
                </c:pt>
                <c:pt idx="3161">
                  <c:v>14.5883575101</c:v>
                </c:pt>
                <c:pt idx="3162">
                  <c:v>14.531954519599999</c:v>
                </c:pt>
                <c:pt idx="3163">
                  <c:v>14.475551529100001</c:v>
                </c:pt>
                <c:pt idx="3164">
                  <c:v>14.4191485385</c:v>
                </c:pt>
                <c:pt idx="3165">
                  <c:v>14.362745547999999</c:v>
                </c:pt>
                <c:pt idx="3166">
                  <c:v>14.306342557500001</c:v>
                </c:pt>
                <c:pt idx="3167">
                  <c:v>14.2499395669</c:v>
                </c:pt>
                <c:pt idx="3168">
                  <c:v>14.193884603000001</c:v>
                </c:pt>
                <c:pt idx="3169">
                  <c:v>14.1400995869</c:v>
                </c:pt>
                <c:pt idx="3170">
                  <c:v>14.086314570800001</c:v>
                </c:pt>
                <c:pt idx="3171">
                  <c:v>14.0325295547</c:v>
                </c:pt>
                <c:pt idx="3172">
                  <c:v>13.978744538600001</c:v>
                </c:pt>
                <c:pt idx="3173">
                  <c:v>13.9249595224</c:v>
                </c:pt>
                <c:pt idx="3174">
                  <c:v>13.871174506299999</c:v>
                </c:pt>
                <c:pt idx="3175">
                  <c:v>13.8173894902</c:v>
                </c:pt>
                <c:pt idx="3176">
                  <c:v>13.763604474099999</c:v>
                </c:pt>
                <c:pt idx="3177">
                  <c:v>13.709819458</c:v>
                </c:pt>
                <c:pt idx="3178">
                  <c:v>13.656034441899999</c:v>
                </c:pt>
                <c:pt idx="3179">
                  <c:v>13.6022494257</c:v>
                </c:pt>
                <c:pt idx="3180">
                  <c:v>13.548464409599999</c:v>
                </c:pt>
                <c:pt idx="3181">
                  <c:v>13.4946793935</c:v>
                </c:pt>
                <c:pt idx="3182">
                  <c:v>13.440894377399999</c:v>
                </c:pt>
                <c:pt idx="3183">
                  <c:v>13.3871093613</c:v>
                </c:pt>
                <c:pt idx="3184">
                  <c:v>13.333324345199999</c:v>
                </c:pt>
                <c:pt idx="3185">
                  <c:v>13.279539329</c:v>
                </c:pt>
                <c:pt idx="3186">
                  <c:v>13.225754312899999</c:v>
                </c:pt>
                <c:pt idx="3187">
                  <c:v>13.1719692968</c:v>
                </c:pt>
                <c:pt idx="3188">
                  <c:v>13.1181842807</c:v>
                </c:pt>
                <c:pt idx="3189">
                  <c:v>13.0643992646</c:v>
                </c:pt>
                <c:pt idx="3190">
                  <c:v>13.0106142485</c:v>
                </c:pt>
                <c:pt idx="3191">
                  <c:v>12.9568292323</c:v>
                </c:pt>
                <c:pt idx="3192">
                  <c:v>12.9030442162</c:v>
                </c:pt>
                <c:pt idx="3193">
                  <c:v>12.849259200100001</c:v>
                </c:pt>
                <c:pt idx="3194">
                  <c:v>12.795474184</c:v>
                </c:pt>
                <c:pt idx="3195">
                  <c:v>12.741689167900001</c:v>
                </c:pt>
                <c:pt idx="3196">
                  <c:v>12.6879041518</c:v>
                </c:pt>
                <c:pt idx="3197">
                  <c:v>12.634119135700001</c:v>
                </c:pt>
                <c:pt idx="3198">
                  <c:v>12.5803341195</c:v>
                </c:pt>
                <c:pt idx="3199">
                  <c:v>12.526549103400001</c:v>
                </c:pt>
                <c:pt idx="3200">
                  <c:v>12.4727640873</c:v>
                </c:pt>
                <c:pt idx="3201">
                  <c:v>12.418979071200001</c:v>
                </c:pt>
                <c:pt idx="3202">
                  <c:v>12.3651940551</c:v>
                </c:pt>
                <c:pt idx="3203">
                  <c:v>12.311409039000001</c:v>
                </c:pt>
                <c:pt idx="3204">
                  <c:v>12.2576240228</c:v>
                </c:pt>
                <c:pt idx="3205">
                  <c:v>12.203839006700001</c:v>
                </c:pt>
                <c:pt idx="3206">
                  <c:v>12.1500539906</c:v>
                </c:pt>
                <c:pt idx="3207">
                  <c:v>12.096268974499999</c:v>
                </c:pt>
                <c:pt idx="3208">
                  <c:v>12.0424839584</c:v>
                </c:pt>
                <c:pt idx="3209">
                  <c:v>11.988698942299999</c:v>
                </c:pt>
                <c:pt idx="3210">
                  <c:v>11.9349139261</c:v>
                </c:pt>
                <c:pt idx="3211">
                  <c:v>11.881128909999999</c:v>
                </c:pt>
                <c:pt idx="3212">
                  <c:v>11.8273438939</c:v>
                </c:pt>
                <c:pt idx="3213">
                  <c:v>11.773558877799999</c:v>
                </c:pt>
                <c:pt idx="3214">
                  <c:v>11.7197738617</c:v>
                </c:pt>
                <c:pt idx="3215">
                  <c:v>11.6692153958</c:v>
                </c:pt>
                <c:pt idx="3216">
                  <c:v>11.619947549899999</c:v>
                </c:pt>
                <c:pt idx="3217">
                  <c:v>11.5706797041</c:v>
                </c:pt>
                <c:pt idx="3218">
                  <c:v>11.5214118583</c:v>
                </c:pt>
                <c:pt idx="3219">
                  <c:v>11.472144012499999</c:v>
                </c:pt>
                <c:pt idx="3220">
                  <c:v>11.4228761667</c:v>
                </c:pt>
                <c:pt idx="3221">
                  <c:v>11.373608320800001</c:v>
                </c:pt>
                <c:pt idx="3222">
                  <c:v>11.324340475</c:v>
                </c:pt>
                <c:pt idx="3223">
                  <c:v>11.2750726292</c:v>
                </c:pt>
                <c:pt idx="3224">
                  <c:v>11.225804783399999</c:v>
                </c:pt>
                <c:pt idx="3225">
                  <c:v>11.1765369375</c:v>
                </c:pt>
                <c:pt idx="3226">
                  <c:v>11.127269091700001</c:v>
                </c:pt>
                <c:pt idx="3227">
                  <c:v>11.078001245899999</c:v>
                </c:pt>
                <c:pt idx="3228">
                  <c:v>11.0287334001</c:v>
                </c:pt>
                <c:pt idx="3229">
                  <c:v>10.979465554300001</c:v>
                </c:pt>
                <c:pt idx="3230">
                  <c:v>10.9301977084</c:v>
                </c:pt>
                <c:pt idx="3231">
                  <c:v>10.8809298626</c:v>
                </c:pt>
                <c:pt idx="3232">
                  <c:v>10.831662016799999</c:v>
                </c:pt>
                <c:pt idx="3233">
                  <c:v>10.782394171</c:v>
                </c:pt>
                <c:pt idx="3234">
                  <c:v>10.733126325200001</c:v>
                </c:pt>
                <c:pt idx="3235">
                  <c:v>10.6838584793</c:v>
                </c:pt>
                <c:pt idx="3236">
                  <c:v>10.6345906335</c:v>
                </c:pt>
                <c:pt idx="3237">
                  <c:v>10.585322787699999</c:v>
                </c:pt>
                <c:pt idx="3238">
                  <c:v>10.5360549419</c:v>
                </c:pt>
                <c:pt idx="3239">
                  <c:v>10.486787096</c:v>
                </c:pt>
                <c:pt idx="3240">
                  <c:v>10.437519250199999</c:v>
                </c:pt>
                <c:pt idx="3241">
                  <c:v>10.3882514044</c:v>
                </c:pt>
                <c:pt idx="3242">
                  <c:v>10.338983558600001</c:v>
                </c:pt>
                <c:pt idx="3243">
                  <c:v>10.2897157128</c:v>
                </c:pt>
                <c:pt idx="3244">
                  <c:v>10.2404478669</c:v>
                </c:pt>
                <c:pt idx="3245">
                  <c:v>10.191180021099999</c:v>
                </c:pt>
                <c:pt idx="3246">
                  <c:v>10.1419121753</c:v>
                </c:pt>
                <c:pt idx="3247">
                  <c:v>10.092644329500001</c:v>
                </c:pt>
                <c:pt idx="3248">
                  <c:v>10.043376483699999</c:v>
                </c:pt>
                <c:pt idx="3249">
                  <c:v>9.9941086378299993</c:v>
                </c:pt>
                <c:pt idx="3250">
                  <c:v>9.9448407920099999</c:v>
                </c:pt>
                <c:pt idx="3251">
                  <c:v>9.8955729461900006</c:v>
                </c:pt>
                <c:pt idx="3252">
                  <c:v>9.8463051003600004</c:v>
                </c:pt>
                <c:pt idx="3253">
                  <c:v>9.7970372545399993</c:v>
                </c:pt>
                <c:pt idx="3254">
                  <c:v>9.74776940872</c:v>
                </c:pt>
                <c:pt idx="3255">
                  <c:v>9.6985015629000006</c:v>
                </c:pt>
                <c:pt idx="3256">
                  <c:v>9.6492337170799996</c:v>
                </c:pt>
                <c:pt idx="3257">
                  <c:v>9.5999658712600002</c:v>
                </c:pt>
                <c:pt idx="3258">
                  <c:v>9.55069802543</c:v>
                </c:pt>
                <c:pt idx="3259">
                  <c:v>9.5014301796100007</c:v>
                </c:pt>
                <c:pt idx="3260">
                  <c:v>9.4559874583100001</c:v>
                </c:pt>
                <c:pt idx="3261">
                  <c:v>9.4109340064799998</c:v>
                </c:pt>
                <c:pt idx="3262">
                  <c:v>9.3658805546499995</c:v>
                </c:pt>
                <c:pt idx="3263">
                  <c:v>9.3208271028199992</c:v>
                </c:pt>
                <c:pt idx="3264">
                  <c:v>9.2757736509999997</c:v>
                </c:pt>
                <c:pt idx="3265">
                  <c:v>9.2307201991699994</c:v>
                </c:pt>
                <c:pt idx="3266">
                  <c:v>9.1856667473400009</c:v>
                </c:pt>
                <c:pt idx="3267">
                  <c:v>9.1406132955100006</c:v>
                </c:pt>
                <c:pt idx="3268">
                  <c:v>9.0955598436800003</c:v>
                </c:pt>
                <c:pt idx="3269">
                  <c:v>9.0505063918499999</c:v>
                </c:pt>
                <c:pt idx="3270">
                  <c:v>9.0054529400199996</c:v>
                </c:pt>
                <c:pt idx="3271">
                  <c:v>8.9603994881899993</c:v>
                </c:pt>
                <c:pt idx="3272">
                  <c:v>8.9153460363600008</c:v>
                </c:pt>
                <c:pt idx="3273">
                  <c:v>8.8702925845300005</c:v>
                </c:pt>
                <c:pt idx="3274">
                  <c:v>8.8252391327000002</c:v>
                </c:pt>
                <c:pt idx="3275">
                  <c:v>8.7801856808699998</c:v>
                </c:pt>
                <c:pt idx="3276">
                  <c:v>8.7351322290399995</c:v>
                </c:pt>
                <c:pt idx="3277">
                  <c:v>8.6900787772099992</c:v>
                </c:pt>
                <c:pt idx="3278">
                  <c:v>8.6465202519200002</c:v>
                </c:pt>
                <c:pt idx="3279">
                  <c:v>8.6049934552600007</c:v>
                </c:pt>
                <c:pt idx="3280">
                  <c:v>8.5634666585999994</c:v>
                </c:pt>
                <c:pt idx="3281">
                  <c:v>8.5219398619300009</c:v>
                </c:pt>
                <c:pt idx="3282">
                  <c:v>8.4804130652699996</c:v>
                </c:pt>
                <c:pt idx="3283">
                  <c:v>8.4388862686100001</c:v>
                </c:pt>
                <c:pt idx="3284">
                  <c:v>8.3973594719399998</c:v>
                </c:pt>
                <c:pt idx="3285">
                  <c:v>8.3558326752800003</c:v>
                </c:pt>
                <c:pt idx="3286">
                  <c:v>8.3143058786200008</c:v>
                </c:pt>
                <c:pt idx="3287">
                  <c:v>8.2727790819500004</c:v>
                </c:pt>
                <c:pt idx="3288">
                  <c:v>8.2312522852899992</c:v>
                </c:pt>
                <c:pt idx="3289">
                  <c:v>8.1897254886299997</c:v>
                </c:pt>
                <c:pt idx="3290">
                  <c:v>8.1481986919599994</c:v>
                </c:pt>
                <c:pt idx="3291">
                  <c:v>8.1066718952999999</c:v>
                </c:pt>
                <c:pt idx="3292">
                  <c:v>8.0651450986400004</c:v>
                </c:pt>
                <c:pt idx="3293">
                  <c:v>8.0236183019799991</c:v>
                </c:pt>
                <c:pt idx="3294">
                  <c:v>7.9820915053099997</c:v>
                </c:pt>
                <c:pt idx="3295">
                  <c:v>7.9405647086500002</c:v>
                </c:pt>
                <c:pt idx="3296">
                  <c:v>7.8990379119899998</c:v>
                </c:pt>
                <c:pt idx="3297">
                  <c:v>7.8575111153200003</c:v>
                </c:pt>
                <c:pt idx="3298">
                  <c:v>7.81598431866</c:v>
                </c:pt>
                <c:pt idx="3299">
                  <c:v>7.7744575219999996</c:v>
                </c:pt>
                <c:pt idx="3300">
                  <c:v>7.7329307253300001</c:v>
                </c:pt>
                <c:pt idx="3301">
                  <c:v>7.6914039286699998</c:v>
                </c:pt>
                <c:pt idx="3302">
                  <c:v>7.6498771320100003</c:v>
                </c:pt>
                <c:pt idx="3303">
                  <c:v>7.6083503353399999</c:v>
                </c:pt>
                <c:pt idx="3304">
                  <c:v>7.5668235386799996</c:v>
                </c:pt>
                <c:pt idx="3305">
                  <c:v>7.5252967420200001</c:v>
                </c:pt>
                <c:pt idx="3306">
                  <c:v>7.4837699453499997</c:v>
                </c:pt>
                <c:pt idx="3307">
                  <c:v>7.4447854222899998</c:v>
                </c:pt>
                <c:pt idx="3308">
                  <c:v>7.4066691601999999</c:v>
                </c:pt>
                <c:pt idx="3309">
                  <c:v>7.3685528981099999</c:v>
                </c:pt>
                <c:pt idx="3310">
                  <c:v>7.33043663602</c:v>
                </c:pt>
                <c:pt idx="3311">
                  <c:v>7.29232037394</c:v>
                </c:pt>
                <c:pt idx="3312">
                  <c:v>7.25420411185</c:v>
                </c:pt>
                <c:pt idx="3313">
                  <c:v>7.2160878497600001</c:v>
                </c:pt>
                <c:pt idx="3314">
                  <c:v>7.1779715876700001</c:v>
                </c:pt>
                <c:pt idx="3315">
                  <c:v>7.1398553255800001</c:v>
                </c:pt>
                <c:pt idx="3316">
                  <c:v>7.1017390634900002</c:v>
                </c:pt>
                <c:pt idx="3317">
                  <c:v>7.0636228014000002</c:v>
                </c:pt>
                <c:pt idx="3318">
                  <c:v>7.0255065393200002</c:v>
                </c:pt>
                <c:pt idx="3319">
                  <c:v>6.9873902772300003</c:v>
                </c:pt>
                <c:pt idx="3320">
                  <c:v>6.9492740151400003</c:v>
                </c:pt>
                <c:pt idx="3321">
                  <c:v>6.9111577530500004</c:v>
                </c:pt>
                <c:pt idx="3322">
                  <c:v>6.8730414909600004</c:v>
                </c:pt>
                <c:pt idx="3323">
                  <c:v>6.8349252288700004</c:v>
                </c:pt>
                <c:pt idx="3324">
                  <c:v>6.7968089667899996</c:v>
                </c:pt>
                <c:pt idx="3325">
                  <c:v>6.7586927046999996</c:v>
                </c:pt>
                <c:pt idx="3326">
                  <c:v>6.7205764426099996</c:v>
                </c:pt>
                <c:pt idx="3327">
                  <c:v>6.6824601805199997</c:v>
                </c:pt>
                <c:pt idx="3328">
                  <c:v>6.6443439184299997</c:v>
                </c:pt>
                <c:pt idx="3329">
                  <c:v>6.6062276563399998</c:v>
                </c:pt>
                <c:pt idx="3330">
                  <c:v>6.5681113942599998</c:v>
                </c:pt>
                <c:pt idx="3331">
                  <c:v>6.5299951321699998</c:v>
                </c:pt>
                <c:pt idx="3332">
                  <c:v>6.49355682741</c:v>
                </c:pt>
                <c:pt idx="3333">
                  <c:v>6.4596481610699996</c:v>
                </c:pt>
                <c:pt idx="3334">
                  <c:v>6.4257394947300002</c:v>
                </c:pt>
                <c:pt idx="3335">
                  <c:v>6.3918308283899998</c:v>
                </c:pt>
                <c:pt idx="3336">
                  <c:v>6.3579221620500004</c:v>
                </c:pt>
                <c:pt idx="3337">
                  <c:v>6.32401349571</c:v>
                </c:pt>
                <c:pt idx="3338">
                  <c:v>6.2901048293699997</c:v>
                </c:pt>
                <c:pt idx="3339">
                  <c:v>6.2561961630300003</c:v>
                </c:pt>
                <c:pt idx="3340">
                  <c:v>6.2222874966899999</c:v>
                </c:pt>
                <c:pt idx="3341">
                  <c:v>6.1883788303499996</c:v>
                </c:pt>
                <c:pt idx="3342">
                  <c:v>6.1544701640000001</c:v>
                </c:pt>
                <c:pt idx="3343">
                  <c:v>6.1205614976599998</c:v>
                </c:pt>
                <c:pt idx="3344">
                  <c:v>6.0866528313200003</c:v>
                </c:pt>
                <c:pt idx="3345">
                  <c:v>6.05274416498</c:v>
                </c:pt>
                <c:pt idx="3346">
                  <c:v>6.0188354986399997</c:v>
                </c:pt>
                <c:pt idx="3347">
                  <c:v>5.9849268323000002</c:v>
                </c:pt>
                <c:pt idx="3348">
                  <c:v>5.9510181659599999</c:v>
                </c:pt>
                <c:pt idx="3349">
                  <c:v>5.9171094996200004</c:v>
                </c:pt>
                <c:pt idx="3350">
                  <c:v>5.8832008332800001</c:v>
                </c:pt>
                <c:pt idx="3351">
                  <c:v>5.8492921669399998</c:v>
                </c:pt>
                <c:pt idx="3352">
                  <c:v>5.8153835006000003</c:v>
                </c:pt>
                <c:pt idx="3353">
                  <c:v>5.78147483426</c:v>
                </c:pt>
                <c:pt idx="3354">
                  <c:v>5.7475661679199996</c:v>
                </c:pt>
                <c:pt idx="3355">
                  <c:v>5.7136575015700002</c:v>
                </c:pt>
                <c:pt idx="3356">
                  <c:v>5.6797488352299998</c:v>
                </c:pt>
                <c:pt idx="3357">
                  <c:v>5.6466580788099998</c:v>
                </c:pt>
                <c:pt idx="3358">
                  <c:v>5.6153049803300004</c:v>
                </c:pt>
                <c:pt idx="3359">
                  <c:v>5.58395188185</c:v>
                </c:pt>
                <c:pt idx="3360">
                  <c:v>5.5525987833699997</c:v>
                </c:pt>
                <c:pt idx="3361">
                  <c:v>5.5212456849000002</c:v>
                </c:pt>
                <c:pt idx="3362">
                  <c:v>5.4898925864199999</c:v>
                </c:pt>
                <c:pt idx="3363">
                  <c:v>5.4585394879400004</c:v>
                </c:pt>
                <c:pt idx="3364">
                  <c:v>5.4271863894600001</c:v>
                </c:pt>
                <c:pt idx="3365">
                  <c:v>5.3958332909799998</c:v>
                </c:pt>
                <c:pt idx="3366">
                  <c:v>5.3644801925000003</c:v>
                </c:pt>
                <c:pt idx="3367">
                  <c:v>5.33312709402</c:v>
                </c:pt>
                <c:pt idx="3368">
                  <c:v>5.3017739955399996</c:v>
                </c:pt>
                <c:pt idx="3369">
                  <c:v>5.2704208970600002</c:v>
                </c:pt>
                <c:pt idx="3370">
                  <c:v>5.2390677985799998</c:v>
                </c:pt>
                <c:pt idx="3371">
                  <c:v>5.2077147001000004</c:v>
                </c:pt>
                <c:pt idx="3372">
                  <c:v>5.17636160163</c:v>
                </c:pt>
                <c:pt idx="3373">
                  <c:v>5.1450085031499997</c:v>
                </c:pt>
                <c:pt idx="3374">
                  <c:v>5.1136554046700002</c:v>
                </c:pt>
                <c:pt idx="3375">
                  <c:v>5.0823023061899999</c:v>
                </c:pt>
                <c:pt idx="3376">
                  <c:v>5.0509492077100004</c:v>
                </c:pt>
                <c:pt idx="3377">
                  <c:v>5.0195961092300001</c:v>
                </c:pt>
                <c:pt idx="3378">
                  <c:v>4.9882430107499998</c:v>
                </c:pt>
                <c:pt idx="3379">
                  <c:v>4.9568899122700003</c:v>
                </c:pt>
                <c:pt idx="3380">
                  <c:v>4.92553681379</c:v>
                </c:pt>
                <c:pt idx="3381">
                  <c:v>4.8975862863400002</c:v>
                </c:pt>
                <c:pt idx="3382">
                  <c:v>4.8698902158899999</c:v>
                </c:pt>
                <c:pt idx="3383">
                  <c:v>4.8421941454399997</c:v>
                </c:pt>
                <c:pt idx="3384">
                  <c:v>4.8144980749900004</c:v>
                </c:pt>
                <c:pt idx="3385">
                  <c:v>4.7868020045400002</c:v>
                </c:pt>
                <c:pt idx="3386">
                  <c:v>4.7591059340899999</c:v>
                </c:pt>
                <c:pt idx="3387">
                  <c:v>4.7314098636399997</c:v>
                </c:pt>
                <c:pt idx="3388">
                  <c:v>4.7037137931900004</c:v>
                </c:pt>
                <c:pt idx="3389">
                  <c:v>4.6760177227300002</c:v>
                </c:pt>
                <c:pt idx="3390">
                  <c:v>4.6483216522799999</c:v>
                </c:pt>
                <c:pt idx="3391">
                  <c:v>4.6206255818299997</c:v>
                </c:pt>
                <c:pt idx="3392">
                  <c:v>4.5929295113800004</c:v>
                </c:pt>
                <c:pt idx="3393">
                  <c:v>4.5652334409300002</c:v>
                </c:pt>
                <c:pt idx="3394">
                  <c:v>4.5375373704799999</c:v>
                </c:pt>
                <c:pt idx="3395">
                  <c:v>4.5098413000299997</c:v>
                </c:pt>
                <c:pt idx="3396">
                  <c:v>4.4821452295800004</c:v>
                </c:pt>
                <c:pt idx="3397">
                  <c:v>4.4544491591300002</c:v>
                </c:pt>
                <c:pt idx="3398">
                  <c:v>4.4267530886699999</c:v>
                </c:pt>
                <c:pt idx="3399">
                  <c:v>4.3990570182199997</c:v>
                </c:pt>
                <c:pt idx="3400">
                  <c:v>4.3713609477700004</c:v>
                </c:pt>
                <c:pt idx="3401">
                  <c:v>4.3436648773200002</c:v>
                </c:pt>
                <c:pt idx="3402">
                  <c:v>4.31596880687</c:v>
                </c:pt>
                <c:pt idx="3403">
                  <c:v>4.2882727364199997</c:v>
                </c:pt>
                <c:pt idx="3404">
                  <c:v>4.2605766659700004</c:v>
                </c:pt>
                <c:pt idx="3405">
                  <c:v>4.2328805955200002</c:v>
                </c:pt>
                <c:pt idx="3406">
                  <c:v>4.20518452507</c:v>
                </c:pt>
                <c:pt idx="3407">
                  <c:v>4.17762941304</c:v>
                </c:pt>
                <c:pt idx="3408">
                  <c:v>4.1530207814200004</c:v>
                </c:pt>
                <c:pt idx="3409">
                  <c:v>4.1284121497999999</c:v>
                </c:pt>
                <c:pt idx="3410">
                  <c:v>4.1038035181800003</c:v>
                </c:pt>
                <c:pt idx="3411">
                  <c:v>4.0791948865599998</c:v>
                </c:pt>
                <c:pt idx="3412">
                  <c:v>4.0545862549400002</c:v>
                </c:pt>
                <c:pt idx="3413">
                  <c:v>4.0299776233199998</c:v>
                </c:pt>
                <c:pt idx="3414">
                  <c:v>4.0053689917000002</c:v>
                </c:pt>
                <c:pt idx="3415">
                  <c:v>3.9807603600800001</c:v>
                </c:pt>
                <c:pt idx="3416">
                  <c:v>3.9561517284600001</c:v>
                </c:pt>
                <c:pt idx="3417">
                  <c:v>3.93154309684</c:v>
                </c:pt>
                <c:pt idx="3418">
                  <c:v>3.90693446522</c:v>
                </c:pt>
                <c:pt idx="3419">
                  <c:v>3.8823258335999999</c:v>
                </c:pt>
                <c:pt idx="3420">
                  <c:v>3.8577172019799999</c:v>
                </c:pt>
                <c:pt idx="3421">
                  <c:v>3.8331085703699999</c:v>
                </c:pt>
                <c:pt idx="3422">
                  <c:v>3.8084999387499998</c:v>
                </c:pt>
                <c:pt idx="3423">
                  <c:v>3.7838913071300002</c:v>
                </c:pt>
                <c:pt idx="3424">
                  <c:v>3.7592826755100002</c:v>
                </c:pt>
                <c:pt idx="3425">
                  <c:v>3.7346740438900001</c:v>
                </c:pt>
                <c:pt idx="3426">
                  <c:v>3.7100654122700001</c:v>
                </c:pt>
                <c:pt idx="3427">
                  <c:v>3.68545678065</c:v>
                </c:pt>
                <c:pt idx="3428">
                  <c:v>3.66084814903</c:v>
                </c:pt>
                <c:pt idx="3429">
                  <c:v>3.63623951741</c:v>
                </c:pt>
                <c:pt idx="3430">
                  <c:v>3.6116308857899999</c:v>
                </c:pt>
                <c:pt idx="3431">
                  <c:v>3.5876907604700001</c:v>
                </c:pt>
                <c:pt idx="3432">
                  <c:v>3.5655595347000002</c:v>
                </c:pt>
                <c:pt idx="3433">
                  <c:v>3.5434283089399998</c:v>
                </c:pt>
                <c:pt idx="3434">
                  <c:v>3.5212970831699999</c:v>
                </c:pt>
                <c:pt idx="3435">
                  <c:v>3.49916585741</c:v>
                </c:pt>
                <c:pt idx="3436">
                  <c:v>3.47703463164</c:v>
                </c:pt>
                <c:pt idx="3437">
                  <c:v>3.4549034058800001</c:v>
                </c:pt>
                <c:pt idx="3438">
                  <c:v>3.4327721801200002</c:v>
                </c:pt>
                <c:pt idx="3439">
                  <c:v>3.4106409543499998</c:v>
                </c:pt>
                <c:pt idx="3440">
                  <c:v>3.3885097285899999</c:v>
                </c:pt>
                <c:pt idx="3441">
                  <c:v>3.36637850282</c:v>
                </c:pt>
                <c:pt idx="3442">
                  <c:v>3.34424727706</c:v>
                </c:pt>
                <c:pt idx="3443">
                  <c:v>3.3221160512900001</c:v>
                </c:pt>
                <c:pt idx="3444">
                  <c:v>3.2999848255300002</c:v>
                </c:pt>
                <c:pt idx="3445">
                  <c:v>3.2778535997599998</c:v>
                </c:pt>
                <c:pt idx="3446">
                  <c:v>3.2557223739999999</c:v>
                </c:pt>
                <c:pt idx="3447">
                  <c:v>3.2335911482299999</c:v>
                </c:pt>
                <c:pt idx="3448">
                  <c:v>3.21145992247</c:v>
                </c:pt>
                <c:pt idx="3449">
                  <c:v>3.1893286967000001</c:v>
                </c:pt>
                <c:pt idx="3450">
                  <c:v>3.1671974709400001</c:v>
                </c:pt>
                <c:pt idx="3451">
                  <c:v>3.1450662451700002</c:v>
                </c:pt>
                <c:pt idx="3452">
                  <c:v>3.1229350194099998</c:v>
                </c:pt>
                <c:pt idx="3453">
                  <c:v>3.1008037936399999</c:v>
                </c:pt>
                <c:pt idx="3454">
                  <c:v>3.07867256788</c:v>
                </c:pt>
                <c:pt idx="3455">
                  <c:v>3.0583807748999998</c:v>
                </c:pt>
                <c:pt idx="3456">
                  <c:v>3.0393047425800002</c:v>
                </c:pt>
                <c:pt idx="3457">
                  <c:v>3.0202287102500001</c:v>
                </c:pt>
                <c:pt idx="3458">
                  <c:v>3.00115267793</c:v>
                </c:pt>
                <c:pt idx="3459">
                  <c:v>2.9820766455999999</c:v>
                </c:pt>
                <c:pt idx="3460">
                  <c:v>2.9630006132700002</c:v>
                </c:pt>
                <c:pt idx="3461">
                  <c:v>2.9439245809500001</c:v>
                </c:pt>
                <c:pt idx="3462">
                  <c:v>2.92484854862</c:v>
                </c:pt>
                <c:pt idx="3463">
                  <c:v>2.9057725162999999</c:v>
                </c:pt>
                <c:pt idx="3464">
                  <c:v>2.8866964839699998</c:v>
                </c:pt>
                <c:pt idx="3465">
                  <c:v>2.8676204516400001</c:v>
                </c:pt>
                <c:pt idx="3466">
                  <c:v>2.84854441932</c:v>
                </c:pt>
                <c:pt idx="3467">
                  <c:v>2.8294683869899999</c:v>
                </c:pt>
                <c:pt idx="3468">
                  <c:v>2.8103923546599998</c:v>
                </c:pt>
                <c:pt idx="3469">
                  <c:v>2.7913163223400002</c:v>
                </c:pt>
                <c:pt idx="3470">
                  <c:v>2.7722402900100001</c:v>
                </c:pt>
                <c:pt idx="3471">
                  <c:v>2.7531642576899999</c:v>
                </c:pt>
                <c:pt idx="3472">
                  <c:v>2.7340882253599998</c:v>
                </c:pt>
                <c:pt idx="3473">
                  <c:v>2.7150121930300002</c:v>
                </c:pt>
                <c:pt idx="3474">
                  <c:v>2.6959361607100001</c:v>
                </c:pt>
                <c:pt idx="3475">
                  <c:v>2.67686012838</c:v>
                </c:pt>
                <c:pt idx="3476">
                  <c:v>2.6577840960599999</c:v>
                </c:pt>
                <c:pt idx="3477">
                  <c:v>2.6387080637300002</c:v>
                </c:pt>
                <c:pt idx="3478">
                  <c:v>2.6196320314000001</c:v>
                </c:pt>
                <c:pt idx="3479">
                  <c:v>2.60055599908</c:v>
                </c:pt>
                <c:pt idx="3480">
                  <c:v>2.5814799667499999</c:v>
                </c:pt>
                <c:pt idx="3481">
                  <c:v>2.5624039344199998</c:v>
                </c:pt>
                <c:pt idx="3482">
                  <c:v>2.5433279021000001</c:v>
                </c:pt>
                <c:pt idx="3483">
                  <c:v>2.5262063053200001</c:v>
                </c:pt>
                <c:pt idx="3484">
                  <c:v>2.5092990577899998</c:v>
                </c:pt>
                <c:pt idx="3485">
                  <c:v>2.49239181026</c:v>
                </c:pt>
                <c:pt idx="3486">
                  <c:v>2.4754845627300002</c:v>
                </c:pt>
                <c:pt idx="3487">
                  <c:v>2.4585773152099999</c:v>
                </c:pt>
                <c:pt idx="3488">
                  <c:v>2.4416700676800001</c:v>
                </c:pt>
                <c:pt idx="3489">
                  <c:v>2.4247628201500002</c:v>
                </c:pt>
                <c:pt idx="3490">
                  <c:v>2.4078555726299999</c:v>
                </c:pt>
                <c:pt idx="3491">
                  <c:v>2.3909483251000001</c:v>
                </c:pt>
                <c:pt idx="3492">
                  <c:v>2.3740410775699998</c:v>
                </c:pt>
                <c:pt idx="3493">
                  <c:v>2.35713383005</c:v>
                </c:pt>
                <c:pt idx="3494">
                  <c:v>2.3402265825200002</c:v>
                </c:pt>
                <c:pt idx="3495">
                  <c:v>2.3233193349899999</c:v>
                </c:pt>
                <c:pt idx="3496">
                  <c:v>2.30641208746</c:v>
                </c:pt>
                <c:pt idx="3497">
                  <c:v>2.2895048399400002</c:v>
                </c:pt>
                <c:pt idx="3498">
                  <c:v>2.2725975924099999</c:v>
                </c:pt>
                <c:pt idx="3499">
                  <c:v>2.2556903448800001</c:v>
                </c:pt>
                <c:pt idx="3500">
                  <c:v>2.2387830973599998</c:v>
                </c:pt>
                <c:pt idx="3501">
                  <c:v>2.22187584983</c:v>
                </c:pt>
                <c:pt idx="3502">
                  <c:v>2.2049686023000001</c:v>
                </c:pt>
                <c:pt idx="3503">
                  <c:v>2.1880613547799999</c:v>
                </c:pt>
                <c:pt idx="3504">
                  <c:v>2.17115410725</c:v>
                </c:pt>
                <c:pt idx="3505">
                  <c:v>2.1546199217500002</c:v>
                </c:pt>
                <c:pt idx="3506">
                  <c:v>2.1397353895900002</c:v>
                </c:pt>
                <c:pt idx="3507">
                  <c:v>2.1248508574399998</c:v>
                </c:pt>
                <c:pt idx="3508">
                  <c:v>2.1099663252899998</c:v>
                </c:pt>
                <c:pt idx="3509">
                  <c:v>2.0950817931299999</c:v>
                </c:pt>
                <c:pt idx="3510">
                  <c:v>2.0801972609799999</c:v>
                </c:pt>
                <c:pt idx="3511">
                  <c:v>2.0653127288199999</c:v>
                </c:pt>
                <c:pt idx="3512">
                  <c:v>2.05042819667</c:v>
                </c:pt>
                <c:pt idx="3513">
                  <c:v>2.03554366452</c:v>
                </c:pt>
                <c:pt idx="3514">
                  <c:v>2.0206591323600001</c:v>
                </c:pt>
                <c:pt idx="3515">
                  <c:v>2.0057746002100001</c:v>
                </c:pt>
                <c:pt idx="3516">
                  <c:v>1.9908900680499999</c:v>
                </c:pt>
                <c:pt idx="3517">
                  <c:v>1.9760055358999999</c:v>
                </c:pt>
                <c:pt idx="3518">
                  <c:v>1.96112100375</c:v>
                </c:pt>
                <c:pt idx="3519">
                  <c:v>1.94623647159</c:v>
                </c:pt>
                <c:pt idx="3520">
                  <c:v>1.9313519394400001</c:v>
                </c:pt>
                <c:pt idx="3521">
                  <c:v>1.9164674072900001</c:v>
                </c:pt>
                <c:pt idx="3522">
                  <c:v>1.9015828751299999</c:v>
                </c:pt>
                <c:pt idx="3523">
                  <c:v>1.8866983429799999</c:v>
                </c:pt>
                <c:pt idx="3524">
                  <c:v>1.87181381082</c:v>
                </c:pt>
                <c:pt idx="3525">
                  <c:v>1.85692927867</c:v>
                </c:pt>
                <c:pt idx="3526">
                  <c:v>1.8420447465200001</c:v>
                </c:pt>
                <c:pt idx="3527">
                  <c:v>1.8271602143600001</c:v>
                </c:pt>
                <c:pt idx="3528">
                  <c:v>1.8122756822099999</c:v>
                </c:pt>
                <c:pt idx="3529">
                  <c:v>1.7973911500599999</c:v>
                </c:pt>
                <c:pt idx="3530">
                  <c:v>1.7825066179</c:v>
                </c:pt>
                <c:pt idx="3531">
                  <c:v>1.76762208575</c:v>
                </c:pt>
                <c:pt idx="3532">
                  <c:v>1.75463795305</c:v>
                </c:pt>
                <c:pt idx="3533">
                  <c:v>1.74203408983</c:v>
                </c:pt>
                <c:pt idx="3534">
                  <c:v>1.7294302266099999</c:v>
                </c:pt>
                <c:pt idx="3535">
                  <c:v>1.7168263633900001</c:v>
                </c:pt>
                <c:pt idx="3536">
                  <c:v>1.70422250017</c:v>
                </c:pt>
                <c:pt idx="3537">
                  <c:v>1.6916186369499999</c:v>
                </c:pt>
                <c:pt idx="3538">
                  <c:v>1.6790147737300001</c:v>
                </c:pt>
                <c:pt idx="3539">
                  <c:v>1.6664109105</c:v>
                </c:pt>
                <c:pt idx="3540">
                  <c:v>1.6538070472799999</c:v>
                </c:pt>
                <c:pt idx="3541">
                  <c:v>1.6412031840600001</c:v>
                </c:pt>
                <c:pt idx="3542">
                  <c:v>1.62859932084</c:v>
                </c:pt>
                <c:pt idx="3543">
                  <c:v>1.61599545762</c:v>
                </c:pt>
                <c:pt idx="3544">
                  <c:v>1.6033915943999999</c:v>
                </c:pt>
                <c:pt idx="3545">
                  <c:v>1.5907877311800001</c:v>
                </c:pt>
                <c:pt idx="3546">
                  <c:v>1.57818386795</c:v>
                </c:pt>
                <c:pt idx="3547">
                  <c:v>1.5655800047299999</c:v>
                </c:pt>
                <c:pt idx="3548">
                  <c:v>1.5529761415100001</c:v>
                </c:pt>
                <c:pt idx="3549">
                  <c:v>1.54037227829</c:v>
                </c:pt>
                <c:pt idx="3550">
                  <c:v>1.5277684150699999</c:v>
                </c:pt>
                <c:pt idx="3551">
                  <c:v>1.5151645518500001</c:v>
                </c:pt>
                <c:pt idx="3552">
                  <c:v>1.50256068863</c:v>
                </c:pt>
                <c:pt idx="3553">
                  <c:v>1.4899568254</c:v>
                </c:pt>
                <c:pt idx="3554">
                  <c:v>1.4773529621799999</c:v>
                </c:pt>
                <c:pt idx="3555">
                  <c:v>1.4647490989600001</c:v>
                </c:pt>
                <c:pt idx="3556">
                  <c:v>1.4524231947699999</c:v>
                </c:pt>
                <c:pt idx="3557">
                  <c:v>1.44183193056</c:v>
                </c:pt>
                <c:pt idx="3558">
                  <c:v>1.4312406663499999</c:v>
                </c:pt>
                <c:pt idx="3559">
                  <c:v>1.42064940214</c:v>
                </c:pt>
                <c:pt idx="3560">
                  <c:v>1.4100581379299999</c:v>
                </c:pt>
                <c:pt idx="3561">
                  <c:v>1.39946687373</c:v>
                </c:pt>
                <c:pt idx="3562">
                  <c:v>1.3888756095200001</c:v>
                </c:pt>
                <c:pt idx="3563">
                  <c:v>1.37828434531</c:v>
                </c:pt>
                <c:pt idx="3564">
                  <c:v>1.3676930811000001</c:v>
                </c:pt>
                <c:pt idx="3565">
                  <c:v>1.35710181689</c:v>
                </c:pt>
                <c:pt idx="3566">
                  <c:v>1.3465105526900001</c:v>
                </c:pt>
                <c:pt idx="3567">
                  <c:v>1.33591928848</c:v>
                </c:pt>
                <c:pt idx="3568">
                  <c:v>1.3253280242700001</c:v>
                </c:pt>
                <c:pt idx="3569">
                  <c:v>1.31473676006</c:v>
                </c:pt>
                <c:pt idx="3570">
                  <c:v>1.3041454958500001</c:v>
                </c:pt>
                <c:pt idx="3571">
                  <c:v>1.2935542316499999</c:v>
                </c:pt>
                <c:pt idx="3572">
                  <c:v>1.28296296744</c:v>
                </c:pt>
                <c:pt idx="3573">
                  <c:v>1.2723717032299999</c:v>
                </c:pt>
                <c:pt idx="3574">
                  <c:v>1.26178043902</c:v>
                </c:pt>
                <c:pt idx="3575">
                  <c:v>1.2511891748099999</c:v>
                </c:pt>
                <c:pt idx="3576">
                  <c:v>1.2405979106</c:v>
                </c:pt>
                <c:pt idx="3577">
                  <c:v>1.2300066463999999</c:v>
                </c:pt>
                <c:pt idx="3578">
                  <c:v>1.21941538219</c:v>
                </c:pt>
                <c:pt idx="3579">
                  <c:v>1.2088241179799999</c:v>
                </c:pt>
                <c:pt idx="3580">
                  <c:v>1.19823285377</c:v>
                </c:pt>
                <c:pt idx="3581">
                  <c:v>1.1880773744999999</c:v>
                </c:pt>
                <c:pt idx="3582">
                  <c:v>1.17883280882</c:v>
                </c:pt>
                <c:pt idx="3583">
                  <c:v>1.16958824314</c:v>
                </c:pt>
                <c:pt idx="3584">
                  <c:v>1.16034367747</c:v>
                </c:pt>
                <c:pt idx="3585">
                  <c:v>1.15109911179</c:v>
                </c:pt>
                <c:pt idx="3586">
                  <c:v>1.14185454611</c:v>
                </c:pt>
                <c:pt idx="3587">
                  <c:v>1.1326099804300001</c:v>
                </c:pt>
                <c:pt idx="3588">
                  <c:v>1.1233654147500001</c:v>
                </c:pt>
                <c:pt idx="3589">
                  <c:v>1.1141208490700001</c:v>
                </c:pt>
                <c:pt idx="3590">
                  <c:v>1.1048762834000001</c:v>
                </c:pt>
                <c:pt idx="3591">
                  <c:v>1.0956317177199999</c:v>
                </c:pt>
                <c:pt idx="3592">
                  <c:v>1.0863871520399999</c:v>
                </c:pt>
                <c:pt idx="3593">
                  <c:v>1.0771425863599999</c:v>
                </c:pt>
                <c:pt idx="3594">
                  <c:v>1.0678980206799999</c:v>
                </c:pt>
                <c:pt idx="3595">
                  <c:v>1.05865345501</c:v>
                </c:pt>
                <c:pt idx="3596">
                  <c:v>1.04940888933</c:v>
                </c:pt>
                <c:pt idx="3597">
                  <c:v>1.04016432365</c:v>
                </c:pt>
                <c:pt idx="3598">
                  <c:v>1.03091975797</c:v>
                </c:pt>
                <c:pt idx="3599">
                  <c:v>1.02167519229</c:v>
                </c:pt>
                <c:pt idx="3600">
                  <c:v>1.0124306266200001</c:v>
                </c:pt>
                <c:pt idx="3601">
                  <c:v>1.0031860609400001</c:v>
                </c:pt>
                <c:pt idx="3602">
                  <c:v>0.99394149525999997</c:v>
                </c:pt>
                <c:pt idx="3603">
                  <c:v>0.98469692958199995</c:v>
                </c:pt>
                <c:pt idx="3604">
                  <c:v>0.97545236390300005</c:v>
                </c:pt>
                <c:pt idx="3605">
                  <c:v>0.96620779822500003</c:v>
                </c:pt>
                <c:pt idx="3606">
                  <c:v>0.95788014234800001</c:v>
                </c:pt>
                <c:pt idx="3607">
                  <c:v>0.95015283160200004</c:v>
                </c:pt>
                <c:pt idx="3608">
                  <c:v>0.94242552085599995</c:v>
                </c:pt>
                <c:pt idx="3609">
                  <c:v>0.93469821010999998</c:v>
                </c:pt>
                <c:pt idx="3610">
                  <c:v>0.92697089936400001</c:v>
                </c:pt>
                <c:pt idx="3611">
                  <c:v>0.91924358861800004</c:v>
                </c:pt>
                <c:pt idx="3612">
                  <c:v>0.91151627787199996</c:v>
                </c:pt>
                <c:pt idx="3613">
                  <c:v>0.90378896712599999</c:v>
                </c:pt>
                <c:pt idx="3614">
                  <c:v>0.89606165638000002</c:v>
                </c:pt>
                <c:pt idx="3615">
                  <c:v>0.88833434563400004</c:v>
                </c:pt>
                <c:pt idx="3616">
                  <c:v>0.88060703488799996</c:v>
                </c:pt>
                <c:pt idx="3617">
                  <c:v>0.87287972414199999</c:v>
                </c:pt>
                <c:pt idx="3618">
                  <c:v>0.86515241339600002</c:v>
                </c:pt>
                <c:pt idx="3619">
                  <c:v>0.85742510265000005</c:v>
                </c:pt>
                <c:pt idx="3620">
                  <c:v>0.84969779190399997</c:v>
                </c:pt>
                <c:pt idx="3621">
                  <c:v>0.84197048115799999</c:v>
                </c:pt>
                <c:pt idx="3622">
                  <c:v>0.83424317041200002</c:v>
                </c:pt>
                <c:pt idx="3623">
                  <c:v>0.82651585966600005</c:v>
                </c:pt>
                <c:pt idx="3624">
                  <c:v>0.81878854891999997</c:v>
                </c:pt>
                <c:pt idx="3625">
                  <c:v>0.811061238174</c:v>
                </c:pt>
                <c:pt idx="3626">
                  <c:v>0.80333392742800003</c:v>
                </c:pt>
                <c:pt idx="3627">
                  <c:v>0.79560661668199995</c:v>
                </c:pt>
                <c:pt idx="3628">
                  <c:v>0.78787930593599997</c:v>
                </c:pt>
                <c:pt idx="3629">
                  <c:v>0.78015199519</c:v>
                </c:pt>
                <c:pt idx="3630">
                  <c:v>0.77242468444400003</c:v>
                </c:pt>
                <c:pt idx="3631">
                  <c:v>0.76469737369799995</c:v>
                </c:pt>
                <c:pt idx="3632">
                  <c:v>0.75697006295199998</c:v>
                </c:pt>
                <c:pt idx="3633">
                  <c:v>0.749743944296</c:v>
                </c:pt>
                <c:pt idx="3634">
                  <c:v>0.74294901035399996</c:v>
                </c:pt>
                <c:pt idx="3635">
                  <c:v>0.73615407641099995</c:v>
                </c:pt>
                <c:pt idx="3636">
                  <c:v>0.72935914246900002</c:v>
                </c:pt>
                <c:pt idx="3637">
                  <c:v>0.72256420852699998</c:v>
                </c:pt>
                <c:pt idx="3638">
                  <c:v>0.71576927458399997</c:v>
                </c:pt>
                <c:pt idx="3639">
                  <c:v>0.70897434064200004</c:v>
                </c:pt>
                <c:pt idx="3640">
                  <c:v>0.70217940670000001</c:v>
                </c:pt>
                <c:pt idx="3641">
                  <c:v>0.69538447275699999</c:v>
                </c:pt>
                <c:pt idx="3642">
                  <c:v>0.68858953881499996</c:v>
                </c:pt>
                <c:pt idx="3643">
                  <c:v>0.68179460487200005</c:v>
                </c:pt>
                <c:pt idx="3644">
                  <c:v>0.67499967093000002</c:v>
                </c:pt>
                <c:pt idx="3645">
                  <c:v>0.66820473698799998</c:v>
                </c:pt>
                <c:pt idx="3646">
                  <c:v>0.66140980304499997</c:v>
                </c:pt>
                <c:pt idx="3647">
                  <c:v>0.65461486910300004</c:v>
                </c:pt>
                <c:pt idx="3648">
                  <c:v>0.64781993516000003</c:v>
                </c:pt>
                <c:pt idx="3649">
                  <c:v>0.64102500121799999</c:v>
                </c:pt>
                <c:pt idx="3650">
                  <c:v>0.63423006727599995</c:v>
                </c:pt>
                <c:pt idx="3651">
                  <c:v>0.62743513333300005</c:v>
                </c:pt>
                <c:pt idx="3652">
                  <c:v>0.62064019939100001</c:v>
                </c:pt>
                <c:pt idx="3653">
                  <c:v>0.61384526544899998</c:v>
                </c:pt>
                <c:pt idx="3654">
                  <c:v>0.60705033150599996</c:v>
                </c:pt>
                <c:pt idx="3655">
                  <c:v>0.60025539756400004</c:v>
                </c:pt>
                <c:pt idx="3656">
                  <c:v>0.59460627389499998</c:v>
                </c:pt>
                <c:pt idx="3657">
                  <c:v>0.58914479167900002</c:v>
                </c:pt>
                <c:pt idx="3658">
                  <c:v>0.58368330946299996</c:v>
                </c:pt>
                <c:pt idx="3659">
                  <c:v>0.578221827247</c:v>
                </c:pt>
                <c:pt idx="3660">
                  <c:v>0.57276034503100004</c:v>
                </c:pt>
                <c:pt idx="3661">
                  <c:v>0.56729886281499997</c:v>
                </c:pt>
                <c:pt idx="3662">
                  <c:v>0.56183738059900001</c:v>
                </c:pt>
                <c:pt idx="3663">
                  <c:v>0.55637589838299994</c:v>
                </c:pt>
                <c:pt idx="3664">
                  <c:v>0.55091441616699999</c:v>
                </c:pt>
                <c:pt idx="3665">
                  <c:v>0.54545293395100003</c:v>
                </c:pt>
                <c:pt idx="3666">
                  <c:v>0.53999145173499996</c:v>
                </c:pt>
                <c:pt idx="3667">
                  <c:v>0.534529969519</c:v>
                </c:pt>
                <c:pt idx="3668">
                  <c:v>0.52906848730300005</c:v>
                </c:pt>
                <c:pt idx="3669">
                  <c:v>0.52360700508699998</c:v>
                </c:pt>
                <c:pt idx="3670">
                  <c:v>0.51814552287100002</c:v>
                </c:pt>
                <c:pt idx="3671">
                  <c:v>0.51268404065499995</c:v>
                </c:pt>
                <c:pt idx="3672">
                  <c:v>0.50722255843899999</c:v>
                </c:pt>
                <c:pt idx="3673">
                  <c:v>0.50176107622300004</c:v>
                </c:pt>
                <c:pt idx="3674">
                  <c:v>0.49629959400700002</c:v>
                </c:pt>
                <c:pt idx="3675">
                  <c:v>0.49083811179100001</c:v>
                </c:pt>
                <c:pt idx="3676">
                  <c:v>0.485376629575</c:v>
                </c:pt>
                <c:pt idx="3677">
                  <c:v>0.47991514735899998</c:v>
                </c:pt>
                <c:pt idx="3678">
                  <c:v>0.47445366514300003</c:v>
                </c:pt>
                <c:pt idx="3679">
                  <c:v>0.46899218292700001</c:v>
                </c:pt>
                <c:pt idx="3680">
                  <c:v>0.463530700711</c:v>
                </c:pt>
                <c:pt idx="3681">
                  <c:v>0.45806921849499999</c:v>
                </c:pt>
                <c:pt idx="3682">
                  <c:v>0.45260773627899997</c:v>
                </c:pt>
                <c:pt idx="3683">
                  <c:v>0.447537257395</c:v>
                </c:pt>
                <c:pt idx="3684">
                  <c:v>0.44294207201399999</c:v>
                </c:pt>
                <c:pt idx="3685">
                  <c:v>0.43834688663299998</c:v>
                </c:pt>
                <c:pt idx="3686">
                  <c:v>0.43375170125200002</c:v>
                </c:pt>
                <c:pt idx="3687">
                  <c:v>0.42915651587100001</c:v>
                </c:pt>
                <c:pt idx="3688">
                  <c:v>0.42456133049</c:v>
                </c:pt>
                <c:pt idx="3689">
                  <c:v>0.41996614510899999</c:v>
                </c:pt>
                <c:pt idx="3690">
                  <c:v>0.41537095972799998</c:v>
                </c:pt>
                <c:pt idx="3691">
                  <c:v>0.41077577434700002</c:v>
                </c:pt>
                <c:pt idx="3692">
                  <c:v>0.40618058896600001</c:v>
                </c:pt>
                <c:pt idx="3693">
                  <c:v>0.401585403585</c:v>
                </c:pt>
                <c:pt idx="3694">
                  <c:v>0.39699021820399999</c:v>
                </c:pt>
                <c:pt idx="3695">
                  <c:v>0.39239503282299998</c:v>
                </c:pt>
                <c:pt idx="3696">
                  <c:v>0.38779984744200002</c:v>
                </c:pt>
                <c:pt idx="3697">
                  <c:v>0.38320466206100001</c:v>
                </c:pt>
                <c:pt idx="3698">
                  <c:v>0.37860947668</c:v>
                </c:pt>
                <c:pt idx="3699">
                  <c:v>0.37401429129899999</c:v>
                </c:pt>
                <c:pt idx="3700">
                  <c:v>0.36941910591799998</c:v>
                </c:pt>
                <c:pt idx="3701">
                  <c:v>0.36482392053700002</c:v>
                </c:pt>
                <c:pt idx="3702">
                  <c:v>0.36022873515600001</c:v>
                </c:pt>
                <c:pt idx="3703">
                  <c:v>0.355633549775</c:v>
                </c:pt>
                <c:pt idx="3704">
                  <c:v>0.35103836439399999</c:v>
                </c:pt>
                <c:pt idx="3705">
                  <c:v>0.34644317901299998</c:v>
                </c:pt>
                <c:pt idx="3706">
                  <c:v>0.34184799363099999</c:v>
                </c:pt>
                <c:pt idx="3707">
                  <c:v>0.33806494037399998</c:v>
                </c:pt>
                <c:pt idx="3708">
                  <c:v>0.33445650426899998</c:v>
                </c:pt>
                <c:pt idx="3709">
                  <c:v>0.33084806816399998</c:v>
                </c:pt>
                <c:pt idx="3710">
                  <c:v>0.32723963205899997</c:v>
                </c:pt>
                <c:pt idx="3711">
                  <c:v>0.32363119595500001</c:v>
                </c:pt>
                <c:pt idx="3712">
                  <c:v>0.32002275985</c:v>
                </c:pt>
                <c:pt idx="3713">
                  <c:v>0.316414323745</c:v>
                </c:pt>
                <c:pt idx="3714">
                  <c:v>0.31280588764099998</c:v>
                </c:pt>
                <c:pt idx="3715">
                  <c:v>0.30919745153599998</c:v>
                </c:pt>
                <c:pt idx="3716">
                  <c:v>0.30558901543099998</c:v>
                </c:pt>
                <c:pt idx="3717">
                  <c:v>0.30198057932599998</c:v>
                </c:pt>
                <c:pt idx="3718">
                  <c:v>0.29837214322200001</c:v>
                </c:pt>
                <c:pt idx="3719">
                  <c:v>0.29476370711700001</c:v>
                </c:pt>
                <c:pt idx="3720">
                  <c:v>0.29115527101200001</c:v>
                </c:pt>
                <c:pt idx="3721">
                  <c:v>0.28754683490799998</c:v>
                </c:pt>
                <c:pt idx="3722">
                  <c:v>0.28393839880299998</c:v>
                </c:pt>
                <c:pt idx="3723">
                  <c:v>0.28032996269799998</c:v>
                </c:pt>
                <c:pt idx="3724">
                  <c:v>0.27672152659400001</c:v>
                </c:pt>
                <c:pt idx="3725">
                  <c:v>0.27311309048900001</c:v>
                </c:pt>
                <c:pt idx="3726">
                  <c:v>0.26950465438400001</c:v>
                </c:pt>
                <c:pt idx="3727">
                  <c:v>0.26589621827900001</c:v>
                </c:pt>
                <c:pt idx="3728">
                  <c:v>0.26228778217499998</c:v>
                </c:pt>
                <c:pt idx="3729">
                  <c:v>0.25867934606999998</c:v>
                </c:pt>
                <c:pt idx="3730">
                  <c:v>0.25507090996499998</c:v>
                </c:pt>
                <c:pt idx="3731">
                  <c:v>0.25146247386100001</c:v>
                </c:pt>
                <c:pt idx="3732">
                  <c:v>0.24785403775600001</c:v>
                </c:pt>
                <c:pt idx="3733">
                  <c:v>0.24424560165100001</c:v>
                </c:pt>
                <c:pt idx="3734">
                  <c:v>0.24109779977599999</c:v>
                </c:pt>
                <c:pt idx="3735">
                  <c:v>0.238009483144</c:v>
                </c:pt>
                <c:pt idx="3736">
                  <c:v>0.23492116651200001</c:v>
                </c:pt>
                <c:pt idx="3737">
                  <c:v>0.23183284988</c:v>
                </c:pt>
                <c:pt idx="3738">
                  <c:v>0.22874453324800001</c:v>
                </c:pt>
                <c:pt idx="3739">
                  <c:v>0.22565621661599999</c:v>
                </c:pt>
                <c:pt idx="3740">
                  <c:v>0.22256789998400001</c:v>
                </c:pt>
                <c:pt idx="3741">
                  <c:v>0.21947958335199999</c:v>
                </c:pt>
                <c:pt idx="3742">
                  <c:v>0.21639126672</c:v>
                </c:pt>
                <c:pt idx="3743">
                  <c:v>0.21330295008799999</c:v>
                </c:pt>
                <c:pt idx="3744">
                  <c:v>0.210214633456</c:v>
                </c:pt>
                <c:pt idx="3745">
                  <c:v>0.20712631682400001</c:v>
                </c:pt>
                <c:pt idx="3746">
                  <c:v>0.204038000192</c:v>
                </c:pt>
                <c:pt idx="3747">
                  <c:v>0.20094968356000001</c:v>
                </c:pt>
                <c:pt idx="3748">
                  <c:v>0.19786136692799999</c:v>
                </c:pt>
                <c:pt idx="3749">
                  <c:v>0.19477305029600001</c:v>
                </c:pt>
                <c:pt idx="3750">
                  <c:v>0.19168473366399999</c:v>
                </c:pt>
                <c:pt idx="3751">
                  <c:v>0.188596417032</c:v>
                </c:pt>
                <c:pt idx="3752">
                  <c:v>0.18550810039999999</c:v>
                </c:pt>
                <c:pt idx="3753">
                  <c:v>0.182419783768</c:v>
                </c:pt>
                <c:pt idx="3754">
                  <c:v>0.17933146713500001</c:v>
                </c:pt>
                <c:pt idx="3755">
                  <c:v>0.17624315050299999</c:v>
                </c:pt>
                <c:pt idx="3756">
                  <c:v>0.173154833871</c:v>
                </c:pt>
                <c:pt idx="3757">
                  <c:v>0.17029060861799999</c:v>
                </c:pt>
                <c:pt idx="3758">
                  <c:v>0.16781287678099999</c:v>
                </c:pt>
                <c:pt idx="3759">
                  <c:v>0.16533514494400001</c:v>
                </c:pt>
                <c:pt idx="3760">
                  <c:v>0.162857413107</c:v>
                </c:pt>
                <c:pt idx="3761">
                  <c:v>0.16037968126999999</c:v>
                </c:pt>
                <c:pt idx="3762">
                  <c:v>0.15790194943300001</c:v>
                </c:pt>
                <c:pt idx="3763">
                  <c:v>0.155424217596</c:v>
                </c:pt>
                <c:pt idx="3764">
                  <c:v>0.15294648575899999</c:v>
                </c:pt>
                <c:pt idx="3765">
                  <c:v>0.15046875392199999</c:v>
                </c:pt>
                <c:pt idx="3766">
                  <c:v>0.14799102208500001</c:v>
                </c:pt>
                <c:pt idx="3767">
                  <c:v>0.145513290248</c:v>
                </c:pt>
                <c:pt idx="3768">
                  <c:v>0.14303555841099999</c:v>
                </c:pt>
                <c:pt idx="3769">
                  <c:v>0.14055782657400001</c:v>
                </c:pt>
                <c:pt idx="3770">
                  <c:v>0.138080094737</c:v>
                </c:pt>
                <c:pt idx="3771">
                  <c:v>0.1356023629</c:v>
                </c:pt>
                <c:pt idx="3772">
                  <c:v>0.13312463106200001</c:v>
                </c:pt>
                <c:pt idx="3773">
                  <c:v>0.130646899225</c:v>
                </c:pt>
                <c:pt idx="3774">
                  <c:v>0.12816916738799999</c:v>
                </c:pt>
                <c:pt idx="3775">
                  <c:v>0.12569143555100001</c:v>
                </c:pt>
                <c:pt idx="3776">
                  <c:v>0.12321370371400001</c:v>
                </c:pt>
                <c:pt idx="3777">
                  <c:v>0.120735971877</c:v>
                </c:pt>
                <c:pt idx="3778">
                  <c:v>0.11825824004</c:v>
                </c:pt>
                <c:pt idx="3779">
                  <c:v>0.115780508203</c:v>
                </c:pt>
                <c:pt idx="3780">
                  <c:v>0.113302776366</c:v>
                </c:pt>
                <c:pt idx="3781">
                  <c:v>0.11082504452899999</c:v>
                </c:pt>
                <c:pt idx="3782">
                  <c:v>0.108347312692</c:v>
                </c:pt>
                <c:pt idx="3783">
                  <c:v>0.10594465395200001</c:v>
                </c:pt>
                <c:pt idx="3784">
                  <c:v>0.103849043754</c:v>
                </c:pt>
                <c:pt idx="3785">
                  <c:v>0.10175343355700001</c:v>
                </c:pt>
                <c:pt idx="3786">
                  <c:v>9.9657823359000003E-2</c:v>
                </c:pt>
                <c:pt idx="3787">
                  <c:v>9.7562213161200007E-2</c:v>
                </c:pt>
                <c:pt idx="3788">
                  <c:v>9.5466602963399996E-2</c:v>
                </c:pt>
                <c:pt idx="3789">
                  <c:v>9.3370992765700003E-2</c:v>
                </c:pt>
                <c:pt idx="3790">
                  <c:v>9.1275382567900007E-2</c:v>
                </c:pt>
                <c:pt idx="3791">
                  <c:v>8.9179772370099997E-2</c:v>
                </c:pt>
                <c:pt idx="3792">
                  <c:v>8.7084162172400004E-2</c:v>
                </c:pt>
                <c:pt idx="3793">
                  <c:v>8.4988551974599993E-2</c:v>
                </c:pt>
                <c:pt idx="3794">
                  <c:v>8.2892941776799997E-2</c:v>
                </c:pt>
                <c:pt idx="3795">
                  <c:v>8.0797331579100004E-2</c:v>
                </c:pt>
                <c:pt idx="3796">
                  <c:v>7.8701721381299994E-2</c:v>
                </c:pt>
                <c:pt idx="3797">
                  <c:v>7.6606111183499997E-2</c:v>
                </c:pt>
                <c:pt idx="3798">
                  <c:v>7.4510500985800004E-2</c:v>
                </c:pt>
                <c:pt idx="3799">
                  <c:v>7.2414890787999994E-2</c:v>
                </c:pt>
                <c:pt idx="3800">
                  <c:v>7.0319280590199998E-2</c:v>
                </c:pt>
                <c:pt idx="3801">
                  <c:v>6.8223670392500005E-2</c:v>
                </c:pt>
                <c:pt idx="3802">
                  <c:v>6.6128060194699995E-2</c:v>
                </c:pt>
                <c:pt idx="3803">
                  <c:v>6.4032449996899998E-2</c:v>
                </c:pt>
                <c:pt idx="3804">
                  <c:v>6.1936839799199998E-2</c:v>
                </c:pt>
                <c:pt idx="3805">
                  <c:v>5.9841229601400002E-2</c:v>
                </c:pt>
                <c:pt idx="3806">
                  <c:v>5.7745619403599999E-2</c:v>
                </c:pt>
                <c:pt idx="3807">
                  <c:v>5.5650009205899999E-2</c:v>
                </c:pt>
                <c:pt idx="3808">
                  <c:v>5.3554399008100002E-2</c:v>
                </c:pt>
                <c:pt idx="3809">
                  <c:v>5.1664030823400001E-2</c:v>
                </c:pt>
                <c:pt idx="3810">
                  <c:v>5.0171141231100003E-2</c:v>
                </c:pt>
                <c:pt idx="3811">
                  <c:v>4.8678251638799998E-2</c:v>
                </c:pt>
                <c:pt idx="3812">
                  <c:v>4.71853620465E-2</c:v>
                </c:pt>
                <c:pt idx="3813">
                  <c:v>4.5692472454299998E-2</c:v>
                </c:pt>
                <c:pt idx="3814">
                  <c:v>4.4199582862E-2</c:v>
                </c:pt>
                <c:pt idx="3815">
                  <c:v>4.2706693269700002E-2</c:v>
                </c:pt>
                <c:pt idx="3816">
                  <c:v>4.1213803677399997E-2</c:v>
                </c:pt>
                <c:pt idx="3817">
                  <c:v>3.9720914085099999E-2</c:v>
                </c:pt>
                <c:pt idx="3818">
                  <c:v>3.8228024492800002E-2</c:v>
                </c:pt>
                <c:pt idx="3819">
                  <c:v>3.6735134900499997E-2</c:v>
                </c:pt>
                <c:pt idx="3820">
                  <c:v>3.5242245308199999E-2</c:v>
                </c:pt>
                <c:pt idx="3821">
                  <c:v>3.3749355715900001E-2</c:v>
                </c:pt>
                <c:pt idx="3822">
                  <c:v>3.2256466123699999E-2</c:v>
                </c:pt>
                <c:pt idx="3823">
                  <c:v>3.0763576531400001E-2</c:v>
                </c:pt>
                <c:pt idx="3824">
                  <c:v>2.92706869391E-2</c:v>
                </c:pt>
                <c:pt idx="3825">
                  <c:v>2.7777797346799998E-2</c:v>
                </c:pt>
                <c:pt idx="3826">
                  <c:v>2.62849077545E-2</c:v>
                </c:pt>
                <c:pt idx="3827">
                  <c:v>2.4792018162199999E-2</c:v>
                </c:pt>
                <c:pt idx="3828">
                  <c:v>2.3299128569900001E-2</c:v>
                </c:pt>
                <c:pt idx="3829">
                  <c:v>2.18062389776E-2</c:v>
                </c:pt>
                <c:pt idx="3830">
                  <c:v>2.0313349385400001E-2</c:v>
                </c:pt>
                <c:pt idx="3831">
                  <c:v>1.88204597931E-2</c:v>
                </c:pt>
                <c:pt idx="3832">
                  <c:v>1.7327570200799999E-2</c:v>
                </c:pt>
                <c:pt idx="3833">
                  <c:v>1.5869032024300001E-2</c:v>
                </c:pt>
                <c:pt idx="3834">
                  <c:v>1.4438367482400001E-2</c:v>
                </c:pt>
                <c:pt idx="3835">
                  <c:v>1.30077029405E-2</c:v>
                </c:pt>
                <c:pt idx="3836">
                  <c:v>1.15770383986E-2</c:v>
                </c:pt>
                <c:pt idx="3837">
                  <c:v>1.0146373856699999E-2</c:v>
                </c:pt>
                <c:pt idx="3838">
                  <c:v>8.7157093148399999E-3</c:v>
                </c:pt>
                <c:pt idx="3839">
                  <c:v>7.2850447729500001E-3</c:v>
                </c:pt>
                <c:pt idx="3840">
                  <c:v>5.8543802310499996E-3</c:v>
                </c:pt>
                <c:pt idx="3841">
                  <c:v>4.42371568915E-3</c:v>
                </c:pt>
                <c:pt idx="3842">
                  <c:v>2.9930511472599998E-3</c:v>
                </c:pt>
                <c:pt idx="3843">
                  <c:v>1.56238660536E-3</c:v>
                </c:pt>
                <c:pt idx="3844">
                  <c:v>1.3172206346299999E-4</c:v>
                </c:pt>
                <c:pt idx="3845">
                  <c:v>-1.29894247843E-3</c:v>
                </c:pt>
                <c:pt idx="3846">
                  <c:v>-2.7296070203300001E-3</c:v>
                </c:pt>
                <c:pt idx="3847">
                  <c:v>-4.1602715622299996E-3</c:v>
                </c:pt>
                <c:pt idx="3848">
                  <c:v>-5.5909361041200003E-3</c:v>
                </c:pt>
                <c:pt idx="3849">
                  <c:v>-7.0216006460199999E-3</c:v>
                </c:pt>
                <c:pt idx="3850">
                  <c:v>-8.4522651879199995E-3</c:v>
                </c:pt>
                <c:pt idx="3851">
                  <c:v>-9.8829297298199999E-3</c:v>
                </c:pt>
                <c:pt idx="3852">
                  <c:v>-1.1313594271700001E-2</c:v>
                </c:pt>
                <c:pt idx="3853">
                  <c:v>-1.2744258813599999E-2</c:v>
                </c:pt>
                <c:pt idx="3854">
                  <c:v>-1.41749233555E-2</c:v>
                </c:pt>
                <c:pt idx="3855">
                  <c:v>-1.56055878974E-2</c:v>
                </c:pt>
                <c:pt idx="3856">
                  <c:v>-1.7036252439300001E-2</c:v>
                </c:pt>
                <c:pt idx="3857">
                  <c:v>-1.84669169812E-2</c:v>
                </c:pt>
                <c:pt idx="3858">
                  <c:v>-1.9897581523099998E-2</c:v>
                </c:pt>
                <c:pt idx="3859">
                  <c:v>-2.1256557985999999E-2</c:v>
                </c:pt>
                <c:pt idx="3860">
                  <c:v>-2.2108639842999999E-2</c:v>
                </c:pt>
                <c:pt idx="3861">
                  <c:v>-2.2960721699899999E-2</c:v>
                </c:pt>
                <c:pt idx="3862">
                  <c:v>-2.3812803556899999E-2</c:v>
                </c:pt>
                <c:pt idx="3863">
                  <c:v>-2.4664885413799999E-2</c:v>
                </c:pt>
                <c:pt idx="3864">
                  <c:v>-2.5516967270799999E-2</c:v>
                </c:pt>
                <c:pt idx="3865">
                  <c:v>-2.6369049127699998E-2</c:v>
                </c:pt>
                <c:pt idx="3866">
                  <c:v>-2.7221130984700002E-2</c:v>
                </c:pt>
                <c:pt idx="3867">
                  <c:v>-2.8073212841600002E-2</c:v>
                </c:pt>
                <c:pt idx="3868">
                  <c:v>-2.8925294698600001E-2</c:v>
                </c:pt>
                <c:pt idx="3869">
                  <c:v>-2.9777376555500001E-2</c:v>
                </c:pt>
                <c:pt idx="3870">
                  <c:v>-3.0629458412500001E-2</c:v>
                </c:pt>
                <c:pt idx="3871">
                  <c:v>-3.1481540269399998E-2</c:v>
                </c:pt>
                <c:pt idx="3872">
                  <c:v>-3.2333622126400001E-2</c:v>
                </c:pt>
                <c:pt idx="3873">
                  <c:v>-3.3185703983300001E-2</c:v>
                </c:pt>
                <c:pt idx="3874">
                  <c:v>-3.4037785840299997E-2</c:v>
                </c:pt>
                <c:pt idx="3875">
                  <c:v>-3.48898676973E-2</c:v>
                </c:pt>
                <c:pt idx="3876">
                  <c:v>-3.57419495542E-2</c:v>
                </c:pt>
                <c:pt idx="3877">
                  <c:v>-3.6594031411199997E-2</c:v>
                </c:pt>
                <c:pt idx="3878">
                  <c:v>-3.7446113268099997E-2</c:v>
                </c:pt>
                <c:pt idx="3879">
                  <c:v>-3.82981951251E-2</c:v>
                </c:pt>
                <c:pt idx="3880">
                  <c:v>-3.9150276982E-2</c:v>
                </c:pt>
                <c:pt idx="3881">
                  <c:v>-4.0002358839000003E-2</c:v>
                </c:pt>
                <c:pt idx="3882">
                  <c:v>-4.0854440695900003E-2</c:v>
                </c:pt>
                <c:pt idx="3883">
                  <c:v>-4.1697034310599998E-2</c:v>
                </c:pt>
                <c:pt idx="3884">
                  <c:v>-4.24959197633E-2</c:v>
                </c:pt>
                <c:pt idx="3885">
                  <c:v>-4.3294805216000001E-2</c:v>
                </c:pt>
                <c:pt idx="3886">
                  <c:v>-4.4093690668700003E-2</c:v>
                </c:pt>
                <c:pt idx="3887">
                  <c:v>-4.4892576121399998E-2</c:v>
                </c:pt>
                <c:pt idx="3888">
                  <c:v>-4.5691461574099999E-2</c:v>
                </c:pt>
                <c:pt idx="3889">
                  <c:v>-4.6490347026699998E-2</c:v>
                </c:pt>
                <c:pt idx="3890">
                  <c:v>-4.7289232479399999E-2</c:v>
                </c:pt>
                <c:pt idx="3891">
                  <c:v>-4.8088117932100001E-2</c:v>
                </c:pt>
                <c:pt idx="3892">
                  <c:v>-4.8887003384800003E-2</c:v>
                </c:pt>
                <c:pt idx="3893">
                  <c:v>-4.9685888837499997E-2</c:v>
                </c:pt>
                <c:pt idx="3894">
                  <c:v>-5.0484774290199999E-2</c:v>
                </c:pt>
                <c:pt idx="3895">
                  <c:v>-5.1283659742900001E-2</c:v>
                </c:pt>
                <c:pt idx="3896">
                  <c:v>-5.2082545195600002E-2</c:v>
                </c:pt>
                <c:pt idx="3897">
                  <c:v>-5.2881430648299997E-2</c:v>
                </c:pt>
                <c:pt idx="3898">
                  <c:v>-5.3680316100900002E-2</c:v>
                </c:pt>
                <c:pt idx="3899">
                  <c:v>-5.4479201553599997E-2</c:v>
                </c:pt>
                <c:pt idx="3900">
                  <c:v>-5.5278087006299999E-2</c:v>
                </c:pt>
                <c:pt idx="3901">
                  <c:v>-5.6076972459E-2</c:v>
                </c:pt>
                <c:pt idx="3902">
                  <c:v>-5.6875857911700002E-2</c:v>
                </c:pt>
                <c:pt idx="3903">
                  <c:v>-5.7674743364399997E-2</c:v>
                </c:pt>
                <c:pt idx="3904">
                  <c:v>-5.8473628817099998E-2</c:v>
                </c:pt>
                <c:pt idx="3905">
                  <c:v>-5.92725142698E-2</c:v>
                </c:pt>
                <c:pt idx="3906">
                  <c:v>-6.0071399722500002E-2</c:v>
                </c:pt>
                <c:pt idx="3907">
                  <c:v>-6.08702851751E-2</c:v>
                </c:pt>
                <c:pt idx="3908">
                  <c:v>-6.1669170627800002E-2</c:v>
                </c:pt>
                <c:pt idx="3909">
                  <c:v>-6.2468056080500003E-2</c:v>
                </c:pt>
                <c:pt idx="3910">
                  <c:v>-6.3123727435900001E-2</c:v>
                </c:pt>
                <c:pt idx="3911">
                  <c:v>-6.3753733875399995E-2</c:v>
                </c:pt>
                <c:pt idx="3912">
                  <c:v>-6.4383740314900004E-2</c:v>
                </c:pt>
                <c:pt idx="3913">
                  <c:v>-6.5013746754399998E-2</c:v>
                </c:pt>
                <c:pt idx="3914">
                  <c:v>-6.5643753193900006E-2</c:v>
                </c:pt>
                <c:pt idx="3915">
                  <c:v>-6.6273759633400001E-2</c:v>
                </c:pt>
                <c:pt idx="3916">
                  <c:v>-6.6903766072899995E-2</c:v>
                </c:pt>
                <c:pt idx="3917">
                  <c:v>-6.7533772512400003E-2</c:v>
                </c:pt>
                <c:pt idx="3918">
                  <c:v>-6.8163778952000001E-2</c:v>
                </c:pt>
                <c:pt idx="3919">
                  <c:v>-6.8793785391499995E-2</c:v>
                </c:pt>
                <c:pt idx="3920">
                  <c:v>-6.9423791831000004E-2</c:v>
                </c:pt>
                <c:pt idx="3921">
                  <c:v>-7.0053798270499998E-2</c:v>
                </c:pt>
                <c:pt idx="3922">
                  <c:v>-7.0683804710000006E-2</c:v>
                </c:pt>
                <c:pt idx="3923">
                  <c:v>-7.13138111495E-2</c:v>
                </c:pt>
                <c:pt idx="3924">
                  <c:v>-7.1943817588999995E-2</c:v>
                </c:pt>
                <c:pt idx="3925">
                  <c:v>-7.2573824028500003E-2</c:v>
                </c:pt>
                <c:pt idx="3926">
                  <c:v>-7.3203830467999997E-2</c:v>
                </c:pt>
                <c:pt idx="3927">
                  <c:v>-7.3833836907500006E-2</c:v>
                </c:pt>
                <c:pt idx="3928">
                  <c:v>-7.4463843347100003E-2</c:v>
                </c:pt>
                <c:pt idx="3929">
                  <c:v>-7.5093849786599998E-2</c:v>
                </c:pt>
                <c:pt idx="3930">
                  <c:v>-7.5723856226100006E-2</c:v>
                </c:pt>
                <c:pt idx="3931">
                  <c:v>-7.63538626656E-2</c:v>
                </c:pt>
                <c:pt idx="3932">
                  <c:v>-7.6941624547500004E-2</c:v>
                </c:pt>
                <c:pt idx="3933">
                  <c:v>-7.7405249400500004E-2</c:v>
                </c:pt>
                <c:pt idx="3934">
                  <c:v>-7.7868874253600007E-2</c:v>
                </c:pt>
                <c:pt idx="3935">
                  <c:v>-7.8332499106699996E-2</c:v>
                </c:pt>
                <c:pt idx="3936">
                  <c:v>-7.8796123959699996E-2</c:v>
                </c:pt>
                <c:pt idx="3937">
                  <c:v>-7.9259748812799999E-2</c:v>
                </c:pt>
                <c:pt idx="3938">
                  <c:v>-7.9723373665900002E-2</c:v>
                </c:pt>
                <c:pt idx="3939">
                  <c:v>-8.0186998518900002E-2</c:v>
                </c:pt>
                <c:pt idx="3940">
                  <c:v>-8.0650623372000005E-2</c:v>
                </c:pt>
                <c:pt idx="3941">
                  <c:v>-8.1114248225099994E-2</c:v>
                </c:pt>
                <c:pt idx="3942">
                  <c:v>-8.1577873078099994E-2</c:v>
                </c:pt>
                <c:pt idx="3943">
                  <c:v>-8.2041497931199997E-2</c:v>
                </c:pt>
                <c:pt idx="3944">
                  <c:v>-8.25051227843E-2</c:v>
                </c:pt>
                <c:pt idx="3945">
                  <c:v>-8.2968747637400003E-2</c:v>
                </c:pt>
                <c:pt idx="3946">
                  <c:v>-8.3432372490400003E-2</c:v>
                </c:pt>
                <c:pt idx="3947">
                  <c:v>-8.3895997343500006E-2</c:v>
                </c:pt>
                <c:pt idx="3948">
                  <c:v>-8.4359622196599995E-2</c:v>
                </c:pt>
                <c:pt idx="3949">
                  <c:v>-8.4823247049599995E-2</c:v>
                </c:pt>
                <c:pt idx="3950">
                  <c:v>-8.5286871902699998E-2</c:v>
                </c:pt>
                <c:pt idx="3951">
                  <c:v>-8.5750496755800001E-2</c:v>
                </c:pt>
                <c:pt idx="3952">
                  <c:v>-8.6214121608800001E-2</c:v>
                </c:pt>
                <c:pt idx="3953">
                  <c:v>-8.6677746461900004E-2</c:v>
                </c:pt>
                <c:pt idx="3954">
                  <c:v>-8.7141371314999994E-2</c:v>
                </c:pt>
                <c:pt idx="3955">
                  <c:v>-8.7604996167999993E-2</c:v>
                </c:pt>
                <c:pt idx="3956">
                  <c:v>-8.8068621021099996E-2</c:v>
                </c:pt>
                <c:pt idx="3957">
                  <c:v>-8.85322458742E-2</c:v>
                </c:pt>
                <c:pt idx="3958">
                  <c:v>-8.8982381785600001E-2</c:v>
                </c:pt>
                <c:pt idx="3959">
                  <c:v>-8.9356450655000003E-2</c:v>
                </c:pt>
                <c:pt idx="3960">
                  <c:v>-8.9730519524300001E-2</c:v>
                </c:pt>
                <c:pt idx="3961">
                  <c:v>-9.0104588393700003E-2</c:v>
                </c:pt>
                <c:pt idx="3962">
                  <c:v>-9.0478657263000001E-2</c:v>
                </c:pt>
                <c:pt idx="3963">
                  <c:v>-9.0852726132400002E-2</c:v>
                </c:pt>
                <c:pt idx="3964">
                  <c:v>-9.1226795001700001E-2</c:v>
                </c:pt>
                <c:pt idx="3965">
                  <c:v>-9.1600863871100002E-2</c:v>
                </c:pt>
                <c:pt idx="3966">
                  <c:v>-9.1974932740400001E-2</c:v>
                </c:pt>
                <c:pt idx="3967">
                  <c:v>-9.2349001609699999E-2</c:v>
                </c:pt>
                <c:pt idx="3968">
                  <c:v>-9.27230704791E-2</c:v>
                </c:pt>
                <c:pt idx="3969">
                  <c:v>-9.3097139348399999E-2</c:v>
                </c:pt>
                <c:pt idx="3970">
                  <c:v>-9.34712082178E-2</c:v>
                </c:pt>
                <c:pt idx="3971">
                  <c:v>-9.3845277087099999E-2</c:v>
                </c:pt>
                <c:pt idx="3972">
                  <c:v>-9.42193459565E-2</c:v>
                </c:pt>
                <c:pt idx="3973">
                  <c:v>-9.4593414825799998E-2</c:v>
                </c:pt>
                <c:pt idx="3974">
                  <c:v>-9.49674836952E-2</c:v>
                </c:pt>
                <c:pt idx="3975">
                  <c:v>-9.5341552564499998E-2</c:v>
                </c:pt>
                <c:pt idx="3976">
                  <c:v>-9.57156214339E-2</c:v>
                </c:pt>
                <c:pt idx="3977">
                  <c:v>-9.6089690303199998E-2</c:v>
                </c:pt>
                <c:pt idx="3978">
                  <c:v>-9.64637591726E-2</c:v>
                </c:pt>
                <c:pt idx="3979">
                  <c:v>-9.6837828041899998E-2</c:v>
                </c:pt>
                <c:pt idx="3980">
                  <c:v>-9.72118969113E-2</c:v>
                </c:pt>
                <c:pt idx="3981">
                  <c:v>-9.7585965780599998E-2</c:v>
                </c:pt>
                <c:pt idx="3982">
                  <c:v>-9.7942225704899993E-2</c:v>
                </c:pt>
                <c:pt idx="3983">
                  <c:v>-9.82965894496E-2</c:v>
                </c:pt>
                <c:pt idx="3984">
                  <c:v>-9.8650953194399996E-2</c:v>
                </c:pt>
                <c:pt idx="3985">
                  <c:v>-9.9005316939100002E-2</c:v>
                </c:pt>
                <c:pt idx="3986">
                  <c:v>-9.9359680683899998E-2</c:v>
                </c:pt>
                <c:pt idx="3987">
                  <c:v>-9.9714044428600004E-2</c:v>
                </c:pt>
                <c:pt idx="3988">
                  <c:v>-0.100068408173</c:v>
                </c:pt>
                <c:pt idx="3989">
                  <c:v>-0.100422771918</c:v>
                </c:pt>
                <c:pt idx="3990">
                  <c:v>-0.10077713566300001</c:v>
                </c:pt>
                <c:pt idx="3991">
                  <c:v>-0.10113149940799999</c:v>
                </c:pt>
                <c:pt idx="3992">
                  <c:v>-0.10148586315200001</c:v>
                </c:pt>
                <c:pt idx="3993">
                  <c:v>-0.10184022689699999</c:v>
                </c:pt>
                <c:pt idx="3994">
                  <c:v>-0.102194590642</c:v>
                </c:pt>
                <c:pt idx="3995">
                  <c:v>-0.102548954387</c:v>
                </c:pt>
                <c:pt idx="3996">
                  <c:v>-0.102903318131</c:v>
                </c:pt>
                <c:pt idx="3997">
                  <c:v>-0.103257681876</c:v>
                </c:pt>
                <c:pt idx="3998">
                  <c:v>-0.103612045621</c:v>
                </c:pt>
                <c:pt idx="3999">
                  <c:v>-0.103966409366</c:v>
                </c:pt>
                <c:pt idx="4000">
                  <c:v>-0.10432077311</c:v>
                </c:pt>
                <c:pt idx="4001">
                  <c:v>-0.104675136855</c:v>
                </c:pt>
                <c:pt idx="4002">
                  <c:v>-0.10502950060000001</c:v>
                </c:pt>
                <c:pt idx="4003">
                  <c:v>-0.10538386434499999</c:v>
                </c:pt>
                <c:pt idx="4004">
                  <c:v>-0.10573822808900001</c:v>
                </c:pt>
                <c:pt idx="4005">
                  <c:v>-0.10609259183399999</c:v>
                </c:pt>
                <c:pt idx="4006">
                  <c:v>-0.106446206113</c:v>
                </c:pt>
                <c:pt idx="4007">
                  <c:v>-0.106594936317</c:v>
                </c:pt>
                <c:pt idx="4008">
                  <c:v>-0.10674366652099999</c:v>
                </c:pt>
                <c:pt idx="4009">
                  <c:v>-0.10689239672500001</c:v>
                </c:pt>
                <c:pt idx="4010">
                  <c:v>-0.107041126929</c:v>
                </c:pt>
                <c:pt idx="4011">
                  <c:v>-0.107189857133</c:v>
                </c:pt>
                <c:pt idx="4012">
                  <c:v>-0.107338587337</c:v>
                </c:pt>
                <c:pt idx="4013">
                  <c:v>-0.10748731754099999</c:v>
                </c:pt>
                <c:pt idx="4014">
                  <c:v>-0.107636047745</c:v>
                </c:pt>
                <c:pt idx="4015">
                  <c:v>-0.10778477794999999</c:v>
                </c:pt>
                <c:pt idx="4016">
                  <c:v>-0.107933508154</c:v>
                </c:pt>
                <c:pt idx="4017">
                  <c:v>-0.108082238358</c:v>
                </c:pt>
                <c:pt idx="4018">
                  <c:v>-0.108230968562</c:v>
                </c:pt>
                <c:pt idx="4019">
                  <c:v>-0.108379698766</c:v>
                </c:pt>
                <c:pt idx="4020">
                  <c:v>-0.10852842896999999</c:v>
                </c:pt>
                <c:pt idx="4021">
                  <c:v>-0.108677159174</c:v>
                </c:pt>
                <c:pt idx="4022">
                  <c:v>-0.108825889378</c:v>
                </c:pt>
                <c:pt idx="4023">
                  <c:v>-0.108974619582</c:v>
                </c:pt>
                <c:pt idx="4024">
                  <c:v>-0.109123349786</c:v>
                </c:pt>
                <c:pt idx="4025">
                  <c:v>-0.10927207999000001</c:v>
                </c:pt>
                <c:pt idx="4026">
                  <c:v>-0.109420810195</c:v>
                </c:pt>
                <c:pt idx="4027">
                  <c:v>-0.10956954039900001</c:v>
                </c:pt>
                <c:pt idx="4028">
                  <c:v>-0.10972726156400001</c:v>
                </c:pt>
                <c:pt idx="4029">
                  <c:v>-0.109922810111</c:v>
                </c:pt>
                <c:pt idx="4030">
                  <c:v>-0.110118358657</c:v>
                </c:pt>
                <c:pt idx="4031">
                  <c:v>-0.11031390720299999</c:v>
                </c:pt>
                <c:pt idx="4032">
                  <c:v>-0.11050945574899999</c:v>
                </c:pt>
                <c:pt idx="4033">
                  <c:v>-0.110705004296</c:v>
                </c:pt>
                <c:pt idx="4034">
                  <c:v>-0.110900552842</c:v>
                </c:pt>
                <c:pt idx="4035">
                  <c:v>-0.111096101388</c:v>
                </c:pt>
                <c:pt idx="4036">
                  <c:v>-0.11129164993399999</c:v>
                </c:pt>
                <c:pt idx="4037">
                  <c:v>-0.11148719847999999</c:v>
                </c:pt>
                <c:pt idx="4038">
                  <c:v>-0.111682747027</c:v>
                </c:pt>
                <c:pt idx="4039">
                  <c:v>-0.111878295573</c:v>
                </c:pt>
                <c:pt idx="4040">
                  <c:v>-0.112073844119</c:v>
                </c:pt>
                <c:pt idx="4041">
                  <c:v>-0.112269392665</c:v>
                </c:pt>
                <c:pt idx="4042">
                  <c:v>-0.112464941212</c:v>
                </c:pt>
                <c:pt idx="4043">
                  <c:v>-0.112660489758</c:v>
                </c:pt>
                <c:pt idx="4044">
                  <c:v>-0.112856038304</c:v>
                </c:pt>
                <c:pt idx="4045">
                  <c:v>-0.11305158685</c:v>
                </c:pt>
                <c:pt idx="4046">
                  <c:v>-0.113247135397</c:v>
                </c:pt>
                <c:pt idx="4047">
                  <c:v>-0.113442683943</c:v>
                </c:pt>
                <c:pt idx="4048">
                  <c:v>-0.113638232489</c:v>
                </c:pt>
                <c:pt idx="4049">
                  <c:v>-0.113833781035</c:v>
                </c:pt>
                <c:pt idx="4050">
                  <c:v>-0.114029329582</c:v>
                </c:pt>
                <c:pt idx="4051">
                  <c:v>-0.114224878128</c:v>
                </c:pt>
                <c:pt idx="4052">
                  <c:v>-0.114420426674</c:v>
                </c:pt>
                <c:pt idx="4053">
                  <c:v>-0.11461597522</c:v>
                </c:pt>
                <c:pt idx="4054">
                  <c:v>-0.114811523767</c:v>
                </c:pt>
                <c:pt idx="4055">
                  <c:v>-0.114845454248</c:v>
                </c:pt>
                <c:pt idx="4056">
                  <c:v>-0.114822012408</c:v>
                </c:pt>
                <c:pt idx="4057">
                  <c:v>-0.114798570568</c:v>
                </c:pt>
                <c:pt idx="4058">
                  <c:v>-0.114775128728</c:v>
                </c:pt>
                <c:pt idx="4059">
                  <c:v>-0.114751686888</c:v>
                </c:pt>
                <c:pt idx="4060">
                  <c:v>-0.114728245048</c:v>
                </c:pt>
                <c:pt idx="4061">
                  <c:v>-0.114704803208</c:v>
                </c:pt>
                <c:pt idx="4062">
                  <c:v>-0.114681361368</c:v>
                </c:pt>
                <c:pt idx="4063">
                  <c:v>-0.114657919528</c:v>
                </c:pt>
                <c:pt idx="4064">
                  <c:v>-0.114634477688</c:v>
                </c:pt>
                <c:pt idx="4065">
                  <c:v>-0.114611035848</c:v>
                </c:pt>
                <c:pt idx="4066">
                  <c:v>-0.114587594008</c:v>
                </c:pt>
                <c:pt idx="4067">
                  <c:v>-0.114564152169</c:v>
                </c:pt>
                <c:pt idx="4068">
                  <c:v>-0.114540710329</c:v>
                </c:pt>
                <c:pt idx="4069">
                  <c:v>-0.114517268489</c:v>
                </c:pt>
                <c:pt idx="4070">
                  <c:v>-0.114493826649</c:v>
                </c:pt>
                <c:pt idx="4071">
                  <c:v>-0.114470384809</c:v>
                </c:pt>
                <c:pt idx="4072">
                  <c:v>-0.114446942969</c:v>
                </c:pt>
                <c:pt idx="4073">
                  <c:v>-0.114423501129</c:v>
                </c:pt>
                <c:pt idx="4074">
                  <c:v>-0.114400059289</c:v>
                </c:pt>
                <c:pt idx="4075">
                  <c:v>-0.114376617449</c:v>
                </c:pt>
                <c:pt idx="4076">
                  <c:v>-0.114353175609</c:v>
                </c:pt>
                <c:pt idx="4077">
                  <c:v>-0.11432973376900001</c:v>
                </c:pt>
                <c:pt idx="4078">
                  <c:v>-0.114321607366</c:v>
                </c:pt>
                <c:pt idx="4079">
                  <c:v>-0.114337206293</c:v>
                </c:pt>
                <c:pt idx="4080">
                  <c:v>-0.114352805219</c:v>
                </c:pt>
                <c:pt idx="4081">
                  <c:v>-0.114368404146</c:v>
                </c:pt>
                <c:pt idx="4082">
                  <c:v>-0.11438400307300001</c:v>
                </c:pt>
                <c:pt idx="4083">
                  <c:v>-0.114399601999</c:v>
                </c:pt>
                <c:pt idx="4084">
                  <c:v>-0.11441520092599999</c:v>
                </c:pt>
                <c:pt idx="4085">
                  <c:v>-0.114430799853</c:v>
                </c:pt>
                <c:pt idx="4086">
                  <c:v>-0.11444639877899999</c:v>
                </c:pt>
                <c:pt idx="4087">
                  <c:v>-0.114461997706</c:v>
                </c:pt>
                <c:pt idx="4088">
                  <c:v>-0.114477596633</c:v>
                </c:pt>
                <c:pt idx="4089">
                  <c:v>-0.11449319555900001</c:v>
                </c:pt>
                <c:pt idx="4090">
                  <c:v>-0.114508794486</c:v>
                </c:pt>
                <c:pt idx="4091">
                  <c:v>-0.114524393413</c:v>
                </c:pt>
                <c:pt idx="4092">
                  <c:v>-0.114539992339</c:v>
                </c:pt>
                <c:pt idx="4093">
                  <c:v>-0.114555591266</c:v>
                </c:pt>
                <c:pt idx="4094">
                  <c:v>-0.11457119019299999</c:v>
                </c:pt>
                <c:pt idx="4095">
                  <c:v>-0.114586789119</c:v>
                </c:pt>
                <c:pt idx="4096">
                  <c:v>-0.11460238804599999</c:v>
                </c:pt>
                <c:pt idx="4097">
                  <c:v>-0.11461798697300001</c:v>
                </c:pt>
                <c:pt idx="4098">
                  <c:v>-0.1146335859</c:v>
                </c:pt>
                <c:pt idx="4099">
                  <c:v>-0.11464918482600001</c:v>
                </c:pt>
                <c:pt idx="4100">
                  <c:v>-0.114664783753</c:v>
                </c:pt>
                <c:pt idx="4101">
                  <c:v>-0.114659021695</c:v>
                </c:pt>
                <c:pt idx="4102">
                  <c:v>-0.114602323782</c:v>
                </c:pt>
                <c:pt idx="4103">
                  <c:v>-0.114545625868</c:v>
                </c:pt>
                <c:pt idx="4104">
                  <c:v>-0.114488927955</c:v>
                </c:pt>
                <c:pt idx="4105">
                  <c:v>-0.114432230042</c:v>
                </c:pt>
                <c:pt idx="4106">
                  <c:v>-0.11437553212899999</c:v>
                </c:pt>
                <c:pt idx="4107">
                  <c:v>-0.114318834215</c:v>
                </c:pt>
                <c:pt idx="4108">
                  <c:v>-0.11426213630199999</c:v>
                </c:pt>
                <c:pt idx="4109">
                  <c:v>-0.11420543838900001</c:v>
                </c:pt>
                <c:pt idx="4110">
                  <c:v>-0.114148740476</c:v>
                </c:pt>
                <c:pt idx="4111">
                  <c:v>-0.11409204256200001</c:v>
                </c:pt>
                <c:pt idx="4112">
                  <c:v>-0.114035344649</c:v>
                </c:pt>
                <c:pt idx="4113">
                  <c:v>-0.113978646736</c:v>
                </c:pt>
                <c:pt idx="4114">
                  <c:v>-0.113921948823</c:v>
                </c:pt>
                <c:pt idx="4115">
                  <c:v>-0.113865250909</c:v>
                </c:pt>
                <c:pt idx="4116">
                  <c:v>-0.113808552996</c:v>
                </c:pt>
                <c:pt idx="4117">
                  <c:v>-0.11375185508299999</c:v>
                </c:pt>
                <c:pt idx="4118">
                  <c:v>-0.11369515717000001</c:v>
                </c:pt>
                <c:pt idx="4119">
                  <c:v>-0.113638459256</c:v>
                </c:pt>
                <c:pt idx="4120">
                  <c:v>-0.11358176134300001</c:v>
                </c:pt>
                <c:pt idx="4121">
                  <c:v>-0.11352506343</c:v>
                </c:pt>
                <c:pt idx="4122">
                  <c:v>-0.113468365517</c:v>
                </c:pt>
                <c:pt idx="4123">
                  <c:v>-0.113411667603</c:v>
                </c:pt>
                <c:pt idx="4124">
                  <c:v>-0.11335496969</c:v>
                </c:pt>
                <c:pt idx="4125">
                  <c:v>-0.113298271777</c:v>
                </c:pt>
                <c:pt idx="4126">
                  <c:v>-0.11324157386399999</c:v>
                </c:pt>
                <c:pt idx="4127">
                  <c:v>-0.11318487595</c:v>
                </c:pt>
                <c:pt idx="4128">
                  <c:v>-0.113128178037</c:v>
                </c:pt>
                <c:pt idx="4129">
                  <c:v>-0.11311234985099999</c:v>
                </c:pt>
                <c:pt idx="4130">
                  <c:v>-0.113119732839</c:v>
                </c:pt>
                <c:pt idx="4131">
                  <c:v>-0.113127115826</c:v>
                </c:pt>
                <c:pt idx="4132">
                  <c:v>-0.11313449881400001</c:v>
                </c:pt>
                <c:pt idx="4133">
                  <c:v>-0.113141881801</c:v>
                </c:pt>
                <c:pt idx="4134">
                  <c:v>-0.113149264789</c:v>
                </c:pt>
                <c:pt idx="4135">
                  <c:v>-0.113156647776</c:v>
                </c:pt>
                <c:pt idx="4136">
                  <c:v>-0.113164030764</c:v>
                </c:pt>
                <c:pt idx="4137">
                  <c:v>-0.113171413752</c:v>
                </c:pt>
                <c:pt idx="4138">
                  <c:v>-0.113178796739</c:v>
                </c:pt>
                <c:pt idx="4139">
                  <c:v>-0.113186179727</c:v>
                </c:pt>
                <c:pt idx="4140">
                  <c:v>-0.113193562714</c:v>
                </c:pt>
                <c:pt idx="4141">
                  <c:v>-0.113200945702</c:v>
                </c:pt>
                <c:pt idx="4142">
                  <c:v>-0.11320832868900001</c:v>
                </c:pt>
                <c:pt idx="4143">
                  <c:v>-0.11321571167699999</c:v>
                </c:pt>
                <c:pt idx="4144">
                  <c:v>-0.113223094664</c:v>
                </c:pt>
                <c:pt idx="4145">
                  <c:v>-0.11323047765200001</c:v>
                </c:pt>
                <c:pt idx="4146">
                  <c:v>-0.11323786063999999</c:v>
                </c:pt>
                <c:pt idx="4147">
                  <c:v>-0.113245243627</c:v>
                </c:pt>
                <c:pt idx="4148">
                  <c:v>-0.113252626615</c:v>
                </c:pt>
                <c:pt idx="4149">
                  <c:v>-0.113260009602</c:v>
                </c:pt>
                <c:pt idx="4150">
                  <c:v>-0.11326739259</c:v>
                </c:pt>
                <c:pt idx="4151">
                  <c:v>-0.113249884676</c:v>
                </c:pt>
                <c:pt idx="4152">
                  <c:v>-0.113200773371</c:v>
                </c:pt>
                <c:pt idx="4153">
                  <c:v>-0.113151662066</c:v>
                </c:pt>
                <c:pt idx="4154">
                  <c:v>-0.11310255076</c:v>
                </c:pt>
                <c:pt idx="4155">
                  <c:v>-0.113053439455</c:v>
                </c:pt>
                <c:pt idx="4156">
                  <c:v>-0.11300432814899999</c:v>
                </c:pt>
                <c:pt idx="4157">
                  <c:v>-0.11295521684400001</c:v>
                </c:pt>
                <c:pt idx="4158">
                  <c:v>-0.112906105539</c:v>
                </c:pt>
                <c:pt idx="4159">
                  <c:v>-0.112856994233</c:v>
                </c:pt>
                <c:pt idx="4160">
                  <c:v>-0.11280788292799999</c:v>
                </c:pt>
                <c:pt idx="4161">
                  <c:v>-0.112758771622</c:v>
                </c:pt>
                <c:pt idx="4162">
                  <c:v>-0.112709660317</c:v>
                </c:pt>
                <c:pt idx="4163">
                  <c:v>-0.11266054901100001</c:v>
                </c:pt>
                <c:pt idx="4164">
                  <c:v>-0.112611437706</c:v>
                </c:pt>
                <c:pt idx="4165">
                  <c:v>-0.112562326401</c:v>
                </c:pt>
                <c:pt idx="4166">
                  <c:v>-0.11251321509499999</c:v>
                </c:pt>
                <c:pt idx="4167">
                  <c:v>-0.11246410379000001</c:v>
                </c:pt>
                <c:pt idx="4168">
                  <c:v>-0.112414992484</c:v>
                </c:pt>
                <c:pt idx="4169">
                  <c:v>-0.112365881179</c:v>
                </c:pt>
                <c:pt idx="4170">
                  <c:v>-0.112316769873</c:v>
                </c:pt>
                <c:pt idx="4171">
                  <c:v>-0.112267658568</c:v>
                </c:pt>
                <c:pt idx="4172">
                  <c:v>-0.112218547263</c:v>
                </c:pt>
                <c:pt idx="4173">
                  <c:v>-0.112169435957</c:v>
                </c:pt>
                <c:pt idx="4174">
                  <c:v>-0.112120324652</c:v>
                </c:pt>
                <c:pt idx="4175">
                  <c:v>-0.112071213346</c:v>
                </c:pt>
                <c:pt idx="4176">
                  <c:v>-0.11202210204099999</c:v>
                </c:pt>
                <c:pt idx="4177">
                  <c:v>-0.111974832371</c:v>
                </c:pt>
                <c:pt idx="4178">
                  <c:v>-0.111939291669</c:v>
                </c:pt>
                <c:pt idx="4179">
                  <c:v>-0.111903750967</c:v>
                </c:pt>
                <c:pt idx="4180">
                  <c:v>-0.111868210265</c:v>
                </c:pt>
                <c:pt idx="4181">
                  <c:v>-0.111832669562</c:v>
                </c:pt>
                <c:pt idx="4182">
                  <c:v>-0.11179712886</c:v>
                </c:pt>
                <c:pt idx="4183">
                  <c:v>-0.111761588158</c:v>
                </c:pt>
                <c:pt idx="4184">
                  <c:v>-0.111726047455</c:v>
                </c:pt>
                <c:pt idx="4185">
                  <c:v>-0.111690506753</c:v>
                </c:pt>
                <c:pt idx="4186">
                  <c:v>-0.111654966051</c:v>
                </c:pt>
                <c:pt idx="4187">
                  <c:v>-0.111619425348</c:v>
                </c:pt>
                <c:pt idx="4188">
                  <c:v>-0.111583884646</c:v>
                </c:pt>
                <c:pt idx="4189">
                  <c:v>-0.111548343944</c:v>
                </c:pt>
                <c:pt idx="4190">
                  <c:v>-0.111512803242</c:v>
                </c:pt>
                <c:pt idx="4191">
                  <c:v>-0.111477262539</c:v>
                </c:pt>
                <c:pt idx="4192">
                  <c:v>-0.111441721837</c:v>
                </c:pt>
                <c:pt idx="4193">
                  <c:v>-0.111406181135</c:v>
                </c:pt>
                <c:pt idx="4194">
                  <c:v>-0.111370640432</c:v>
                </c:pt>
                <c:pt idx="4195">
                  <c:v>-0.11133509973</c:v>
                </c:pt>
                <c:pt idx="4196">
                  <c:v>-0.111299559028</c:v>
                </c:pt>
                <c:pt idx="4197">
                  <c:v>-0.11126401832500001</c:v>
                </c:pt>
                <c:pt idx="4198">
                  <c:v>-0.111228477623</c:v>
                </c:pt>
                <c:pt idx="4199">
                  <c:v>-0.111192936921</c:v>
                </c:pt>
                <c:pt idx="4200">
                  <c:v>-0.111157396219</c:v>
                </c:pt>
                <c:pt idx="4201">
                  <c:v>-0.111121855516</c:v>
                </c:pt>
                <c:pt idx="4202">
                  <c:v>-0.111102907862</c:v>
                </c:pt>
                <c:pt idx="4203">
                  <c:v>-0.11109504919099999</c:v>
                </c:pt>
                <c:pt idx="4204">
                  <c:v>-0.11108719052</c:v>
                </c:pt>
                <c:pt idx="4205">
                  <c:v>-0.111079331849</c:v>
                </c:pt>
                <c:pt idx="4206">
                  <c:v>-0.11107147317799999</c:v>
                </c:pt>
                <c:pt idx="4207">
                  <c:v>-0.111063614507</c:v>
                </c:pt>
                <c:pt idx="4208">
                  <c:v>-0.111055755836</c:v>
                </c:pt>
                <c:pt idx="4209">
                  <c:v>-0.11104789716500001</c:v>
                </c:pt>
                <c:pt idx="4210">
                  <c:v>-0.111040038494</c:v>
                </c:pt>
                <c:pt idx="4211">
                  <c:v>-0.111032179823</c:v>
                </c:pt>
                <c:pt idx="4212">
                  <c:v>-0.11102432115200001</c:v>
                </c:pt>
                <c:pt idx="4213">
                  <c:v>-0.111016462481</c:v>
                </c:pt>
                <c:pt idx="4214">
                  <c:v>-0.11100860380999999</c:v>
                </c:pt>
                <c:pt idx="4215">
                  <c:v>-0.111000745139</c:v>
                </c:pt>
                <c:pt idx="4216">
                  <c:v>-0.110992886468</c:v>
                </c:pt>
                <c:pt idx="4217">
                  <c:v>-0.11098502779699999</c:v>
                </c:pt>
                <c:pt idx="4218">
                  <c:v>-0.11097716912699999</c:v>
                </c:pt>
                <c:pt idx="4219">
                  <c:v>-0.110969310456</c:v>
                </c:pt>
                <c:pt idx="4220">
                  <c:v>-0.110961451785</c:v>
                </c:pt>
                <c:pt idx="4221">
                  <c:v>-0.11095359311399999</c:v>
                </c:pt>
                <c:pt idx="4222">
                  <c:v>-0.110945734443</c:v>
                </c:pt>
                <c:pt idx="4223">
                  <c:v>-0.110937875772</c:v>
                </c:pt>
                <c:pt idx="4224">
                  <c:v>-0.11093001710100001</c:v>
                </c:pt>
                <c:pt idx="4225">
                  <c:v>-0.11092215843</c:v>
                </c:pt>
                <c:pt idx="4226">
                  <c:v>-0.11090032691100001</c:v>
                </c:pt>
                <c:pt idx="4227">
                  <c:v>-0.110824460485</c:v>
                </c:pt>
                <c:pt idx="4228">
                  <c:v>-0.11074859405900001</c:v>
                </c:pt>
                <c:pt idx="4229">
                  <c:v>-0.11067272763200001</c:v>
                </c:pt>
                <c:pt idx="4230">
                  <c:v>-0.110596861206</c:v>
                </c:pt>
                <c:pt idx="4231">
                  <c:v>-0.11052099478000001</c:v>
                </c:pt>
                <c:pt idx="4232">
                  <c:v>-0.110445128354</c:v>
                </c:pt>
                <c:pt idx="4233">
                  <c:v>-0.110369261927</c:v>
                </c:pt>
                <c:pt idx="4234">
                  <c:v>-0.11029339550099999</c:v>
                </c:pt>
                <c:pt idx="4235">
                  <c:v>-0.110217529075</c:v>
                </c:pt>
                <c:pt idx="4236">
                  <c:v>-0.110141662648</c:v>
                </c:pt>
                <c:pt idx="4237">
                  <c:v>-0.110065796222</c:v>
                </c:pt>
                <c:pt idx="4238">
                  <c:v>-0.109989929796</c:v>
                </c:pt>
                <c:pt idx="4239">
                  <c:v>-0.10991406337</c:v>
                </c:pt>
                <c:pt idx="4240">
                  <c:v>-0.109838196943</c:v>
                </c:pt>
                <c:pt idx="4241">
                  <c:v>-0.109762330517</c:v>
                </c:pt>
                <c:pt idx="4242">
                  <c:v>-0.109686464091</c:v>
                </c:pt>
                <c:pt idx="4243">
                  <c:v>-0.109610597665</c:v>
                </c:pt>
                <c:pt idx="4244">
                  <c:v>-0.109534731238</c:v>
                </c:pt>
                <c:pt idx="4245">
                  <c:v>-0.109458864812</c:v>
                </c:pt>
                <c:pt idx="4246">
                  <c:v>-0.109382998386</c:v>
                </c:pt>
                <c:pt idx="4247">
                  <c:v>-0.10930713196</c:v>
                </c:pt>
                <c:pt idx="4248">
                  <c:v>-0.109231265533</c:v>
                </c:pt>
                <c:pt idx="4249">
                  <c:v>-0.10915539910700001</c:v>
                </c:pt>
                <c:pt idx="4250">
                  <c:v>-0.109079532681</c:v>
                </c:pt>
                <c:pt idx="4251">
                  <c:v>-0.108988179086</c:v>
                </c:pt>
                <c:pt idx="4252">
                  <c:v>-0.10885353893499999</c:v>
                </c:pt>
                <c:pt idx="4253">
                  <c:v>-0.108718898784</c:v>
                </c:pt>
                <c:pt idx="4254">
                  <c:v>-0.108584258633</c:v>
                </c:pt>
                <c:pt idx="4255">
                  <c:v>-0.10844961848199999</c:v>
                </c:pt>
                <c:pt idx="4256">
                  <c:v>-0.108314978331</c:v>
                </c:pt>
                <c:pt idx="4257">
                  <c:v>-0.10818033818</c:v>
                </c:pt>
                <c:pt idx="4258">
                  <c:v>-0.10804569802900001</c:v>
                </c:pt>
                <c:pt idx="4259">
                  <c:v>-0.107911057878</c:v>
                </c:pt>
                <c:pt idx="4260">
                  <c:v>-0.107776417727</c:v>
                </c:pt>
                <c:pt idx="4261">
                  <c:v>-0.10764177757600001</c:v>
                </c:pt>
                <c:pt idx="4262">
                  <c:v>-0.107507137425</c:v>
                </c:pt>
                <c:pt idx="4263">
                  <c:v>-0.10737249727500001</c:v>
                </c:pt>
                <c:pt idx="4264">
                  <c:v>-0.107237857124</c:v>
                </c:pt>
                <c:pt idx="4265">
                  <c:v>-0.107103216973</c:v>
                </c:pt>
                <c:pt idx="4266">
                  <c:v>-0.10696857682200001</c:v>
                </c:pt>
                <c:pt idx="4267">
                  <c:v>-0.106833936671</c:v>
                </c:pt>
                <c:pt idx="4268">
                  <c:v>-0.10669929652</c:v>
                </c:pt>
                <c:pt idx="4269">
                  <c:v>-0.106564656369</c:v>
                </c:pt>
                <c:pt idx="4270">
                  <c:v>-0.106430016218</c:v>
                </c:pt>
                <c:pt idx="4271">
                  <c:v>-0.106295376067</c:v>
                </c:pt>
                <c:pt idx="4272">
                  <c:v>-0.106160735916</c:v>
                </c:pt>
                <c:pt idx="4273">
                  <c:v>-0.10602609576499999</c:v>
                </c:pt>
                <c:pt idx="4274">
                  <c:v>-0.105891455614</c:v>
                </c:pt>
                <c:pt idx="4275">
                  <c:v>-0.105756815463</c:v>
                </c:pt>
                <c:pt idx="4276">
                  <c:v>-0.10562217531199999</c:v>
                </c:pt>
                <c:pt idx="4277">
                  <c:v>-0.10549100081600001</c:v>
                </c:pt>
                <c:pt idx="4278">
                  <c:v>-0.105399332705</c:v>
                </c:pt>
                <c:pt idx="4279">
                  <c:v>-0.105307664594</c:v>
                </c:pt>
                <c:pt idx="4280">
                  <c:v>-0.105215996482</c:v>
                </c:pt>
                <c:pt idx="4281">
                  <c:v>-0.105124328371</c:v>
                </c:pt>
                <c:pt idx="4282">
                  <c:v>-0.10503266025999999</c:v>
                </c:pt>
                <c:pt idx="4283">
                  <c:v>-0.104940992149</c:v>
                </c:pt>
                <c:pt idx="4284">
                  <c:v>-0.10484932403699999</c:v>
                </c:pt>
                <c:pt idx="4285">
                  <c:v>-0.104757655926</c:v>
                </c:pt>
                <c:pt idx="4286">
                  <c:v>-0.104665987815</c:v>
                </c:pt>
                <c:pt idx="4287">
                  <c:v>-0.104574319704</c:v>
                </c:pt>
                <c:pt idx="4288">
                  <c:v>-0.10448265159300001</c:v>
                </c:pt>
                <c:pt idx="4289">
                  <c:v>-0.104390983481</c:v>
                </c:pt>
                <c:pt idx="4290">
                  <c:v>-0.10429931537000001</c:v>
                </c:pt>
                <c:pt idx="4291">
                  <c:v>-0.104207647259</c:v>
                </c:pt>
                <c:pt idx="4292">
                  <c:v>-0.104115979148</c:v>
                </c:pt>
                <c:pt idx="4293">
                  <c:v>-0.104024311036</c:v>
                </c:pt>
                <c:pt idx="4294">
                  <c:v>-0.103932642925</c:v>
                </c:pt>
                <c:pt idx="4295">
                  <c:v>-0.10384097481399999</c:v>
                </c:pt>
                <c:pt idx="4296">
                  <c:v>-0.103749306703</c:v>
                </c:pt>
                <c:pt idx="4297">
                  <c:v>-0.103657638592</c:v>
                </c:pt>
                <c:pt idx="4298">
                  <c:v>-0.10356597048000001</c:v>
                </c:pt>
                <c:pt idx="4299">
                  <c:v>-0.103474302369</c:v>
                </c:pt>
                <c:pt idx="4300">
                  <c:v>-0.103382634258</c:v>
                </c:pt>
                <c:pt idx="4301">
                  <c:v>-0.10330878976500001</c:v>
                </c:pt>
                <c:pt idx="4302">
                  <c:v>-0.103237394422</c:v>
                </c:pt>
                <c:pt idx="4303">
                  <c:v>-0.103165999078</c:v>
                </c:pt>
                <c:pt idx="4304">
                  <c:v>-0.10309460373400001</c:v>
                </c:pt>
                <c:pt idx="4305">
                  <c:v>-0.103023208391</c:v>
                </c:pt>
                <c:pt idx="4306">
                  <c:v>-0.102951813047</c:v>
                </c:pt>
                <c:pt idx="4307">
                  <c:v>-0.10288041770299999</c:v>
                </c:pt>
                <c:pt idx="4308">
                  <c:v>-0.102809022359</c:v>
                </c:pt>
                <c:pt idx="4309">
                  <c:v>-0.102737627016</c:v>
                </c:pt>
                <c:pt idx="4310">
                  <c:v>-0.10266623167199999</c:v>
                </c:pt>
                <c:pt idx="4311">
                  <c:v>-0.102594836328</c:v>
                </c:pt>
                <c:pt idx="4312">
                  <c:v>-0.10252344098500001</c:v>
                </c:pt>
                <c:pt idx="4313">
                  <c:v>-0.10245204564099999</c:v>
                </c:pt>
                <c:pt idx="4314">
                  <c:v>-0.102380650297</c:v>
                </c:pt>
                <c:pt idx="4315">
                  <c:v>-0.102309254953</c:v>
                </c:pt>
                <c:pt idx="4316">
                  <c:v>-0.10223785961</c:v>
                </c:pt>
                <c:pt idx="4317">
                  <c:v>-0.102166464266</c:v>
                </c:pt>
                <c:pt idx="4318">
                  <c:v>-0.102095068922</c:v>
                </c:pt>
                <c:pt idx="4319">
                  <c:v>-0.102023673579</c:v>
                </c:pt>
                <c:pt idx="4320">
                  <c:v>-0.101952278235</c:v>
                </c:pt>
                <c:pt idx="4321">
                  <c:v>-0.101880882891</c:v>
                </c:pt>
                <c:pt idx="4322">
                  <c:v>-0.101809487547</c:v>
                </c:pt>
                <c:pt idx="4323">
                  <c:v>-0.101738092204</c:v>
                </c:pt>
                <c:pt idx="4324">
                  <c:v>-0.10166669686</c:v>
                </c:pt>
                <c:pt idx="4325">
                  <c:v>-0.10159530151600001</c:v>
                </c:pt>
                <c:pt idx="4326">
                  <c:v>-0.101523906173</c:v>
                </c:pt>
                <c:pt idx="4327">
                  <c:v>-0.101441872164</c:v>
                </c:pt>
                <c:pt idx="4328">
                  <c:v>-0.101337644524</c:v>
                </c:pt>
                <c:pt idx="4329">
                  <c:v>-0.101233416884</c:v>
                </c:pt>
                <c:pt idx="4330">
                  <c:v>-0.101129189244</c:v>
                </c:pt>
                <c:pt idx="4331">
                  <c:v>-0.101024961604</c:v>
                </c:pt>
                <c:pt idx="4332">
                  <c:v>-0.100920733964</c:v>
                </c:pt>
                <c:pt idx="4333">
                  <c:v>-0.10081650632399999</c:v>
                </c:pt>
                <c:pt idx="4334">
                  <c:v>-0.100712278684</c:v>
                </c:pt>
                <c:pt idx="4335">
                  <c:v>-0.100608051044</c:v>
                </c:pt>
                <c:pt idx="4336">
                  <c:v>-0.10050382340400001</c:v>
                </c:pt>
                <c:pt idx="4337">
                  <c:v>-0.100399595764</c:v>
                </c:pt>
                <c:pt idx="4338">
                  <c:v>-0.100295368124</c:v>
                </c:pt>
                <c:pt idx="4339">
                  <c:v>-0.100191140484</c:v>
                </c:pt>
                <c:pt idx="4340">
                  <c:v>-0.10008691284399999</c:v>
                </c:pt>
                <c:pt idx="4341">
                  <c:v>-9.9982685204299995E-2</c:v>
                </c:pt>
                <c:pt idx="4342">
                  <c:v>-9.9878457564400003E-2</c:v>
                </c:pt>
                <c:pt idx="4343">
                  <c:v>-9.9774229924400007E-2</c:v>
                </c:pt>
                <c:pt idx="4344">
                  <c:v>-9.9670002284399997E-2</c:v>
                </c:pt>
                <c:pt idx="4345">
                  <c:v>-9.9565774644400001E-2</c:v>
                </c:pt>
                <c:pt idx="4346">
                  <c:v>-9.9461547004400006E-2</c:v>
                </c:pt>
                <c:pt idx="4347">
                  <c:v>-9.9357319364499999E-2</c:v>
                </c:pt>
                <c:pt idx="4348">
                  <c:v>-9.9253091724500003E-2</c:v>
                </c:pt>
                <c:pt idx="4349">
                  <c:v>-9.9148864084499994E-2</c:v>
                </c:pt>
                <c:pt idx="4350">
                  <c:v>-9.9044636444499998E-2</c:v>
                </c:pt>
                <c:pt idx="4351">
                  <c:v>-9.8938358291899994E-2</c:v>
                </c:pt>
                <c:pt idx="4352">
                  <c:v>-9.88281825058E-2</c:v>
                </c:pt>
                <c:pt idx="4353">
                  <c:v>-9.8718006719600002E-2</c:v>
                </c:pt>
                <c:pt idx="4354">
                  <c:v>-9.8607830933400004E-2</c:v>
                </c:pt>
                <c:pt idx="4355">
                  <c:v>-9.8497655147200006E-2</c:v>
                </c:pt>
                <c:pt idx="4356">
                  <c:v>-9.8387479361099997E-2</c:v>
                </c:pt>
                <c:pt idx="4357">
                  <c:v>-9.8277303574899999E-2</c:v>
                </c:pt>
                <c:pt idx="4358">
                  <c:v>-9.8167127788700001E-2</c:v>
                </c:pt>
                <c:pt idx="4359">
                  <c:v>-9.8056952002500003E-2</c:v>
                </c:pt>
                <c:pt idx="4360">
                  <c:v>-9.7946776216399994E-2</c:v>
                </c:pt>
                <c:pt idx="4361">
                  <c:v>-9.7836600430199996E-2</c:v>
                </c:pt>
                <c:pt idx="4362">
                  <c:v>-9.7726424643999998E-2</c:v>
                </c:pt>
                <c:pt idx="4363">
                  <c:v>-9.7616248857900004E-2</c:v>
                </c:pt>
                <c:pt idx="4364">
                  <c:v>-9.7506073071700006E-2</c:v>
                </c:pt>
                <c:pt idx="4365">
                  <c:v>-9.7395897285499994E-2</c:v>
                </c:pt>
                <c:pt idx="4366">
                  <c:v>-9.7285721499299996E-2</c:v>
                </c:pt>
                <c:pt idx="4367">
                  <c:v>-9.7175545713200001E-2</c:v>
                </c:pt>
                <c:pt idx="4368">
                  <c:v>-9.7065369927000003E-2</c:v>
                </c:pt>
                <c:pt idx="4369">
                  <c:v>-9.6955194140800005E-2</c:v>
                </c:pt>
                <c:pt idx="4370">
                  <c:v>-9.6845018354699997E-2</c:v>
                </c:pt>
                <c:pt idx="4371">
                  <c:v>-9.6734842568499999E-2</c:v>
                </c:pt>
                <c:pt idx="4372">
                  <c:v>-9.6624666782300001E-2</c:v>
                </c:pt>
                <c:pt idx="4373">
                  <c:v>-9.6514490996100002E-2</c:v>
                </c:pt>
                <c:pt idx="4374">
                  <c:v>-9.6404315209999994E-2</c:v>
                </c:pt>
                <c:pt idx="4375">
                  <c:v>-9.6294139423799996E-2</c:v>
                </c:pt>
                <c:pt idx="4376">
                  <c:v>-9.6183963637599998E-2</c:v>
                </c:pt>
                <c:pt idx="4377">
                  <c:v>-9.6076346258100007E-2</c:v>
                </c:pt>
                <c:pt idx="4378">
                  <c:v>-9.6008092739999995E-2</c:v>
                </c:pt>
                <c:pt idx="4379">
                  <c:v>-9.5939839221899997E-2</c:v>
                </c:pt>
                <c:pt idx="4380">
                  <c:v>-9.58715857038E-2</c:v>
                </c:pt>
                <c:pt idx="4381">
                  <c:v>-9.5803332185700002E-2</c:v>
                </c:pt>
                <c:pt idx="4382">
                  <c:v>-9.5735078667500001E-2</c:v>
                </c:pt>
                <c:pt idx="4383">
                  <c:v>-9.5666825149400003E-2</c:v>
                </c:pt>
                <c:pt idx="4384">
                  <c:v>-9.5598571631300006E-2</c:v>
                </c:pt>
                <c:pt idx="4385">
                  <c:v>-9.5530318113199994E-2</c:v>
                </c:pt>
                <c:pt idx="4386">
                  <c:v>-9.5462064595099996E-2</c:v>
                </c:pt>
                <c:pt idx="4387">
                  <c:v>-9.5393811076999999E-2</c:v>
                </c:pt>
                <c:pt idx="4388">
                  <c:v>-9.5325557558900001E-2</c:v>
                </c:pt>
                <c:pt idx="4389">
                  <c:v>-9.52573040407E-2</c:v>
                </c:pt>
                <c:pt idx="4390">
                  <c:v>-9.5189050522600002E-2</c:v>
                </c:pt>
                <c:pt idx="4391">
                  <c:v>-9.5120797004500005E-2</c:v>
                </c:pt>
                <c:pt idx="4392">
                  <c:v>-9.5052543486400007E-2</c:v>
                </c:pt>
                <c:pt idx="4393">
                  <c:v>-9.4984289968299995E-2</c:v>
                </c:pt>
                <c:pt idx="4394">
                  <c:v>-9.4916036450199998E-2</c:v>
                </c:pt>
                <c:pt idx="4395">
                  <c:v>-9.4847782931999997E-2</c:v>
                </c:pt>
                <c:pt idx="4396">
                  <c:v>-9.4779529413899999E-2</c:v>
                </c:pt>
                <c:pt idx="4397">
                  <c:v>-9.4711275895800001E-2</c:v>
                </c:pt>
                <c:pt idx="4398">
                  <c:v>-9.4643022377700003E-2</c:v>
                </c:pt>
                <c:pt idx="4399">
                  <c:v>-9.4574768859600006E-2</c:v>
                </c:pt>
                <c:pt idx="4400">
                  <c:v>-9.4506515341499994E-2</c:v>
                </c:pt>
                <c:pt idx="4401">
                  <c:v>-9.4423390476200006E-2</c:v>
                </c:pt>
                <c:pt idx="4402">
                  <c:v>-9.4307665599299997E-2</c:v>
                </c:pt>
                <c:pt idx="4403">
                  <c:v>-9.4191940722400003E-2</c:v>
                </c:pt>
                <c:pt idx="4404">
                  <c:v>-9.4076215845499994E-2</c:v>
                </c:pt>
                <c:pt idx="4405">
                  <c:v>-9.3960490968599999E-2</c:v>
                </c:pt>
                <c:pt idx="4406">
                  <c:v>-9.3844766091700005E-2</c:v>
                </c:pt>
                <c:pt idx="4407">
                  <c:v>-9.3729041214799996E-2</c:v>
                </c:pt>
                <c:pt idx="4408">
                  <c:v>-9.3613316337900002E-2</c:v>
                </c:pt>
                <c:pt idx="4409">
                  <c:v>-9.3497591460999993E-2</c:v>
                </c:pt>
                <c:pt idx="4410">
                  <c:v>-9.3381866584099998E-2</c:v>
                </c:pt>
                <c:pt idx="4411">
                  <c:v>-9.3266141707200004E-2</c:v>
                </c:pt>
                <c:pt idx="4412">
                  <c:v>-9.3150416830299995E-2</c:v>
                </c:pt>
                <c:pt idx="4413">
                  <c:v>-9.3034691953400001E-2</c:v>
                </c:pt>
                <c:pt idx="4414">
                  <c:v>-9.2918967076500006E-2</c:v>
                </c:pt>
                <c:pt idx="4415">
                  <c:v>-9.2803242199599997E-2</c:v>
                </c:pt>
                <c:pt idx="4416">
                  <c:v>-9.2687517322599999E-2</c:v>
                </c:pt>
                <c:pt idx="4417">
                  <c:v>-9.2571792445700005E-2</c:v>
                </c:pt>
                <c:pt idx="4418">
                  <c:v>-9.2456067568799996E-2</c:v>
                </c:pt>
                <c:pt idx="4419">
                  <c:v>-9.2340342691900001E-2</c:v>
                </c:pt>
                <c:pt idx="4420">
                  <c:v>-9.2224617815000007E-2</c:v>
                </c:pt>
                <c:pt idx="4421">
                  <c:v>-9.2108892938099998E-2</c:v>
                </c:pt>
                <c:pt idx="4422">
                  <c:v>-9.1993168061200004E-2</c:v>
                </c:pt>
                <c:pt idx="4423">
                  <c:v>-9.1877443184299995E-2</c:v>
                </c:pt>
                <c:pt idx="4424">
                  <c:v>-9.17617183074E-2</c:v>
                </c:pt>
                <c:pt idx="4425">
                  <c:v>-9.1645993430500006E-2</c:v>
                </c:pt>
                <c:pt idx="4426">
                  <c:v>-9.1536324407099995E-2</c:v>
                </c:pt>
                <c:pt idx="4427">
                  <c:v>-9.1438552999299996E-2</c:v>
                </c:pt>
                <c:pt idx="4428">
                  <c:v>-9.1340781591499998E-2</c:v>
                </c:pt>
                <c:pt idx="4429">
                  <c:v>-9.1243010183699999E-2</c:v>
                </c:pt>
                <c:pt idx="4430">
                  <c:v>-9.11452387759E-2</c:v>
                </c:pt>
                <c:pt idx="4431">
                  <c:v>-9.1047467368100002E-2</c:v>
                </c:pt>
                <c:pt idx="4432">
                  <c:v>-9.0949695960300003E-2</c:v>
                </c:pt>
                <c:pt idx="4433">
                  <c:v>-9.0851924552500005E-2</c:v>
                </c:pt>
                <c:pt idx="4434">
                  <c:v>-9.0754153144700006E-2</c:v>
                </c:pt>
                <c:pt idx="4435">
                  <c:v>-9.0656381736899994E-2</c:v>
                </c:pt>
                <c:pt idx="4436">
                  <c:v>-9.0558610329099995E-2</c:v>
                </c:pt>
                <c:pt idx="4437">
                  <c:v>-9.0460838921299996E-2</c:v>
                </c:pt>
                <c:pt idx="4438">
                  <c:v>-9.0363067513499998E-2</c:v>
                </c:pt>
                <c:pt idx="4439">
                  <c:v>-9.0265296105699999E-2</c:v>
                </c:pt>
                <c:pt idx="4440">
                  <c:v>-9.0167524697900001E-2</c:v>
                </c:pt>
                <c:pt idx="4441">
                  <c:v>-9.0069753290100002E-2</c:v>
                </c:pt>
                <c:pt idx="4442">
                  <c:v>-8.9971981882300003E-2</c:v>
                </c:pt>
                <c:pt idx="4443">
                  <c:v>-8.9874210474500005E-2</c:v>
                </c:pt>
                <c:pt idx="4444">
                  <c:v>-8.9776439066700006E-2</c:v>
                </c:pt>
                <c:pt idx="4445">
                  <c:v>-8.9678667658899994E-2</c:v>
                </c:pt>
                <c:pt idx="4446">
                  <c:v>-8.9580896251099995E-2</c:v>
                </c:pt>
                <c:pt idx="4447">
                  <c:v>-8.9483124843299996E-2</c:v>
                </c:pt>
                <c:pt idx="4448">
                  <c:v>-8.9385353435499998E-2</c:v>
                </c:pt>
                <c:pt idx="4449">
                  <c:v>-8.9287582027699999E-2</c:v>
                </c:pt>
                <c:pt idx="4450">
                  <c:v>-8.9189810619900001E-2</c:v>
                </c:pt>
                <c:pt idx="4451">
                  <c:v>-8.9092039212100002E-2</c:v>
                </c:pt>
                <c:pt idx="4452">
                  <c:v>-8.8994267804300003E-2</c:v>
                </c:pt>
                <c:pt idx="4453">
                  <c:v>-8.8884427206899999E-2</c:v>
                </c:pt>
                <c:pt idx="4454">
                  <c:v>-8.8773598859199998E-2</c:v>
                </c:pt>
                <c:pt idx="4455">
                  <c:v>-8.86627705116E-2</c:v>
                </c:pt>
                <c:pt idx="4456">
                  <c:v>-8.8551942164000003E-2</c:v>
                </c:pt>
                <c:pt idx="4457">
                  <c:v>-8.8441113816300002E-2</c:v>
                </c:pt>
                <c:pt idx="4458">
                  <c:v>-8.8330285468700004E-2</c:v>
                </c:pt>
                <c:pt idx="4459">
                  <c:v>-8.8219457121100006E-2</c:v>
                </c:pt>
                <c:pt idx="4460">
                  <c:v>-8.8108628773400005E-2</c:v>
                </c:pt>
                <c:pt idx="4461">
                  <c:v>-8.7997800425799994E-2</c:v>
                </c:pt>
                <c:pt idx="4462">
                  <c:v>-8.7886972078100006E-2</c:v>
                </c:pt>
                <c:pt idx="4463">
                  <c:v>-8.7776143730499995E-2</c:v>
                </c:pt>
                <c:pt idx="4464">
                  <c:v>-8.7665315382899997E-2</c:v>
                </c:pt>
                <c:pt idx="4465">
                  <c:v>-8.7554487035199996E-2</c:v>
                </c:pt>
                <c:pt idx="4466">
                  <c:v>-8.7443658687599998E-2</c:v>
                </c:pt>
                <c:pt idx="4467">
                  <c:v>-8.7332830340000001E-2</c:v>
                </c:pt>
                <c:pt idx="4468">
                  <c:v>-8.72220019923E-2</c:v>
                </c:pt>
                <c:pt idx="4469">
                  <c:v>-8.7111173644700002E-2</c:v>
                </c:pt>
                <c:pt idx="4470">
                  <c:v>-8.7000345297000001E-2</c:v>
                </c:pt>
                <c:pt idx="4471">
                  <c:v>-8.6889516949400003E-2</c:v>
                </c:pt>
                <c:pt idx="4472">
                  <c:v>-8.6778688601800005E-2</c:v>
                </c:pt>
                <c:pt idx="4473">
                  <c:v>-8.6667860254100004E-2</c:v>
                </c:pt>
                <c:pt idx="4474">
                  <c:v>-8.6581900549000002E-2</c:v>
                </c:pt>
                <c:pt idx="4475">
                  <c:v>-8.6526354389399998E-2</c:v>
                </c:pt>
                <c:pt idx="4476">
                  <c:v>-8.6470808229700005E-2</c:v>
                </c:pt>
                <c:pt idx="4477">
                  <c:v>-8.6415262070100002E-2</c:v>
                </c:pt>
                <c:pt idx="4478">
                  <c:v>-8.6359715910499998E-2</c:v>
                </c:pt>
                <c:pt idx="4479">
                  <c:v>-8.6304169750800006E-2</c:v>
                </c:pt>
                <c:pt idx="4480">
                  <c:v>-8.6248623591200002E-2</c:v>
                </c:pt>
                <c:pt idx="4481">
                  <c:v>-8.6193077431499995E-2</c:v>
                </c:pt>
                <c:pt idx="4482">
                  <c:v>-8.6137531271900006E-2</c:v>
                </c:pt>
                <c:pt idx="4483">
                  <c:v>-8.6081985112300002E-2</c:v>
                </c:pt>
                <c:pt idx="4484">
                  <c:v>-8.6026438952599996E-2</c:v>
                </c:pt>
                <c:pt idx="4485">
                  <c:v>-8.5970892793000006E-2</c:v>
                </c:pt>
                <c:pt idx="4486">
                  <c:v>-8.5915346633400003E-2</c:v>
                </c:pt>
                <c:pt idx="4487">
                  <c:v>-8.5859800473699996E-2</c:v>
                </c:pt>
                <c:pt idx="4488">
                  <c:v>-8.5804254314100006E-2</c:v>
                </c:pt>
                <c:pt idx="4489">
                  <c:v>-8.57487081544E-2</c:v>
                </c:pt>
                <c:pt idx="4490">
                  <c:v>-8.5693161994799996E-2</c:v>
                </c:pt>
                <c:pt idx="4491">
                  <c:v>-8.5637615835200007E-2</c:v>
                </c:pt>
                <c:pt idx="4492">
                  <c:v>-8.55820696755E-2</c:v>
                </c:pt>
                <c:pt idx="4493">
                  <c:v>-8.5526523515899996E-2</c:v>
                </c:pt>
                <c:pt idx="4494">
                  <c:v>-8.5470977356300007E-2</c:v>
                </c:pt>
                <c:pt idx="4495">
                  <c:v>-8.54154311966E-2</c:v>
                </c:pt>
                <c:pt idx="4496">
                  <c:v>-8.5359885036999997E-2</c:v>
                </c:pt>
                <c:pt idx="4497">
                  <c:v>-8.5304338877300004E-2</c:v>
                </c:pt>
                <c:pt idx="4498">
                  <c:v>-8.52487927177E-2</c:v>
                </c:pt>
                <c:pt idx="4499">
                  <c:v>-8.5193246558099997E-2</c:v>
                </c:pt>
                <c:pt idx="4500">
                  <c:v>-8.5137700398400004E-2</c:v>
                </c:pt>
                <c:pt idx="4501">
                  <c:v>-8.5082154238800001E-2</c:v>
                </c:pt>
                <c:pt idx="4502">
                  <c:v>-8.5006915250799994E-2</c:v>
                </c:pt>
                <c:pt idx="4503">
                  <c:v>-8.4923058860200004E-2</c:v>
                </c:pt>
                <c:pt idx="4504">
                  <c:v>-8.4839202469700004E-2</c:v>
                </c:pt>
                <c:pt idx="4505">
                  <c:v>-8.4755346079200003E-2</c:v>
                </c:pt>
                <c:pt idx="4506">
                  <c:v>-8.4671489688599999E-2</c:v>
                </c:pt>
                <c:pt idx="4507">
                  <c:v>-8.4587633298099998E-2</c:v>
                </c:pt>
                <c:pt idx="4508">
                  <c:v>-8.4503776907499994E-2</c:v>
                </c:pt>
                <c:pt idx="4509">
                  <c:v>-8.4419920516999994E-2</c:v>
                </c:pt>
                <c:pt idx="4510">
                  <c:v>-8.4336064126499993E-2</c:v>
                </c:pt>
                <c:pt idx="4511">
                  <c:v>-8.4252207735900003E-2</c:v>
                </c:pt>
                <c:pt idx="4512">
                  <c:v>-8.4168351345400003E-2</c:v>
                </c:pt>
                <c:pt idx="4513">
                  <c:v>-8.4084494954799999E-2</c:v>
                </c:pt>
                <c:pt idx="4514">
                  <c:v>-8.4000638564299998E-2</c:v>
                </c:pt>
                <c:pt idx="4515">
                  <c:v>-8.3916782173699994E-2</c:v>
                </c:pt>
                <c:pt idx="4516">
                  <c:v>-8.3832925783199994E-2</c:v>
                </c:pt>
                <c:pt idx="4517">
                  <c:v>-8.3749069392700007E-2</c:v>
                </c:pt>
                <c:pt idx="4518">
                  <c:v>-8.3665213002100003E-2</c:v>
                </c:pt>
                <c:pt idx="4519">
                  <c:v>-8.3581356611600002E-2</c:v>
                </c:pt>
                <c:pt idx="4520">
                  <c:v>-8.3497500220999998E-2</c:v>
                </c:pt>
                <c:pt idx="4521">
                  <c:v>-8.3413643830499998E-2</c:v>
                </c:pt>
                <c:pt idx="4522">
                  <c:v>-8.3336232164400004E-2</c:v>
                </c:pt>
                <c:pt idx="4523">
                  <c:v>-8.3280557439300004E-2</c:v>
                </c:pt>
                <c:pt idx="4524">
                  <c:v>-8.3224882714100001E-2</c:v>
                </c:pt>
                <c:pt idx="4525">
                  <c:v>-8.3169207989000002E-2</c:v>
                </c:pt>
                <c:pt idx="4526">
                  <c:v>-8.3113533263900002E-2</c:v>
                </c:pt>
                <c:pt idx="4527">
                  <c:v>-8.30578585387E-2</c:v>
                </c:pt>
                <c:pt idx="4528">
                  <c:v>-8.30021838136E-2</c:v>
                </c:pt>
                <c:pt idx="4529">
                  <c:v>-8.2946509088500001E-2</c:v>
                </c:pt>
                <c:pt idx="4530">
                  <c:v>-8.2890834363299998E-2</c:v>
                </c:pt>
                <c:pt idx="4531">
                  <c:v>-8.2835159638199998E-2</c:v>
                </c:pt>
                <c:pt idx="4532">
                  <c:v>-8.2779484912999995E-2</c:v>
                </c:pt>
                <c:pt idx="4533">
                  <c:v>-8.2723810187899996E-2</c:v>
                </c:pt>
                <c:pt idx="4534">
                  <c:v>-8.2668135462799996E-2</c:v>
                </c:pt>
                <c:pt idx="4535">
                  <c:v>-8.2612460737599994E-2</c:v>
                </c:pt>
                <c:pt idx="4536">
                  <c:v>-8.2556786012499994E-2</c:v>
                </c:pt>
                <c:pt idx="4537">
                  <c:v>-8.2501111287300005E-2</c:v>
                </c:pt>
                <c:pt idx="4538">
                  <c:v>-8.2445436562200006E-2</c:v>
                </c:pt>
                <c:pt idx="4539">
                  <c:v>-8.2389761837100006E-2</c:v>
                </c:pt>
                <c:pt idx="4540">
                  <c:v>-8.2334087111900003E-2</c:v>
                </c:pt>
                <c:pt idx="4541">
                  <c:v>-8.2278412386800004E-2</c:v>
                </c:pt>
                <c:pt idx="4542">
                  <c:v>-8.2222737661700004E-2</c:v>
                </c:pt>
                <c:pt idx="4543">
                  <c:v>-8.2167062936500002E-2</c:v>
                </c:pt>
                <c:pt idx="4544">
                  <c:v>-8.2111388211400002E-2</c:v>
                </c:pt>
                <c:pt idx="4545">
                  <c:v>-8.2055713486199999E-2</c:v>
                </c:pt>
                <c:pt idx="4546">
                  <c:v>-8.20000387611E-2</c:v>
                </c:pt>
                <c:pt idx="4547">
                  <c:v>-8.1944364036E-2</c:v>
                </c:pt>
                <c:pt idx="4548">
                  <c:v>-8.1888689310799997E-2</c:v>
                </c:pt>
                <c:pt idx="4549">
                  <c:v>-8.1833014585699998E-2</c:v>
                </c:pt>
                <c:pt idx="4550">
                  <c:v>-8.1777339860599998E-2</c:v>
                </c:pt>
                <c:pt idx="4551">
                  <c:v>-8.16828842794E-2</c:v>
                </c:pt>
                <c:pt idx="4552">
                  <c:v>-8.1576124425800006E-2</c:v>
                </c:pt>
                <c:pt idx="4553">
                  <c:v>-8.1469364572300002E-2</c:v>
                </c:pt>
                <c:pt idx="4554">
                  <c:v>-8.1362604718799997E-2</c:v>
                </c:pt>
                <c:pt idx="4555">
                  <c:v>-8.1255844865200003E-2</c:v>
                </c:pt>
                <c:pt idx="4556">
                  <c:v>-8.1149085011699998E-2</c:v>
                </c:pt>
                <c:pt idx="4557">
                  <c:v>-8.1042325158199993E-2</c:v>
                </c:pt>
                <c:pt idx="4558">
                  <c:v>-8.0935565304599999E-2</c:v>
                </c:pt>
                <c:pt idx="4559">
                  <c:v>-8.0828805451099994E-2</c:v>
                </c:pt>
                <c:pt idx="4560">
                  <c:v>-8.0722045597600003E-2</c:v>
                </c:pt>
                <c:pt idx="4561">
                  <c:v>-8.0615285743999995E-2</c:v>
                </c:pt>
                <c:pt idx="4562">
                  <c:v>-8.0508525890500005E-2</c:v>
                </c:pt>
                <c:pt idx="4563">
                  <c:v>-8.0401766037E-2</c:v>
                </c:pt>
                <c:pt idx="4564">
                  <c:v>-8.0295006183400006E-2</c:v>
                </c:pt>
                <c:pt idx="4565">
                  <c:v>-8.0188246329900001E-2</c:v>
                </c:pt>
                <c:pt idx="4566">
                  <c:v>-8.0081486476399996E-2</c:v>
                </c:pt>
                <c:pt idx="4567">
                  <c:v>-7.9974726622800002E-2</c:v>
                </c:pt>
                <c:pt idx="4568">
                  <c:v>-7.9867966769299997E-2</c:v>
                </c:pt>
                <c:pt idx="4569">
                  <c:v>-7.9761206915700003E-2</c:v>
                </c:pt>
                <c:pt idx="4570">
                  <c:v>-7.9654447062199998E-2</c:v>
                </c:pt>
                <c:pt idx="4571">
                  <c:v>-7.9547687208699994E-2</c:v>
                </c:pt>
                <c:pt idx="4572">
                  <c:v>-7.9440927355099999E-2</c:v>
                </c:pt>
                <c:pt idx="4573">
                  <c:v>-7.9334117811500002E-2</c:v>
                </c:pt>
                <c:pt idx="4574">
                  <c:v>-7.9227105481099999E-2</c:v>
                </c:pt>
                <c:pt idx="4575">
                  <c:v>-7.9120093150599993E-2</c:v>
                </c:pt>
                <c:pt idx="4576">
                  <c:v>-7.9013080820200005E-2</c:v>
                </c:pt>
                <c:pt idx="4577">
                  <c:v>-7.8906068489800002E-2</c:v>
                </c:pt>
                <c:pt idx="4578">
                  <c:v>-7.8799056159399999E-2</c:v>
                </c:pt>
                <c:pt idx="4579">
                  <c:v>-7.8692043828999997E-2</c:v>
                </c:pt>
                <c:pt idx="4580">
                  <c:v>-7.8585031498500005E-2</c:v>
                </c:pt>
                <c:pt idx="4581">
                  <c:v>-7.8478019168100002E-2</c:v>
                </c:pt>
                <c:pt idx="4582">
                  <c:v>-7.83710068377E-2</c:v>
                </c:pt>
                <c:pt idx="4583">
                  <c:v>-7.8263994507299997E-2</c:v>
                </c:pt>
                <c:pt idx="4584">
                  <c:v>-7.8156982176800005E-2</c:v>
                </c:pt>
                <c:pt idx="4585">
                  <c:v>-7.8049969846400002E-2</c:v>
                </c:pt>
                <c:pt idx="4586">
                  <c:v>-7.7942957516E-2</c:v>
                </c:pt>
                <c:pt idx="4587">
                  <c:v>-7.7835945185599997E-2</c:v>
                </c:pt>
                <c:pt idx="4588">
                  <c:v>-7.7728932855199995E-2</c:v>
                </c:pt>
                <c:pt idx="4589">
                  <c:v>-7.7621920524700003E-2</c:v>
                </c:pt>
                <c:pt idx="4590">
                  <c:v>-7.75149081943E-2</c:v>
                </c:pt>
                <c:pt idx="4591">
                  <c:v>-7.7407895863899998E-2</c:v>
                </c:pt>
                <c:pt idx="4592">
                  <c:v>-7.7300883533499995E-2</c:v>
                </c:pt>
                <c:pt idx="4593">
                  <c:v>-7.7193871203100006E-2</c:v>
                </c:pt>
                <c:pt idx="4594">
                  <c:v>-7.70868588726E-2</c:v>
                </c:pt>
                <c:pt idx="4595">
                  <c:v>-7.6979846542199998E-2</c:v>
                </c:pt>
                <c:pt idx="4596">
                  <c:v>-7.6872834211799995E-2</c:v>
                </c:pt>
                <c:pt idx="4597">
                  <c:v>-7.6765821881400007E-2</c:v>
                </c:pt>
                <c:pt idx="4598">
                  <c:v>-7.6670575246800002E-2</c:v>
                </c:pt>
                <c:pt idx="4599">
                  <c:v>-7.6584536141100001E-2</c:v>
                </c:pt>
                <c:pt idx="4600">
                  <c:v>-7.6498497035500004E-2</c:v>
                </c:pt>
                <c:pt idx="4601">
                  <c:v>-7.6412457929800004E-2</c:v>
                </c:pt>
                <c:pt idx="4602">
                  <c:v>-7.6326418824100004E-2</c:v>
                </c:pt>
                <c:pt idx="4603">
                  <c:v>-7.6240379718500007E-2</c:v>
                </c:pt>
                <c:pt idx="4604">
                  <c:v>-7.6154340612800006E-2</c:v>
                </c:pt>
                <c:pt idx="4605">
                  <c:v>-7.6068301507199995E-2</c:v>
                </c:pt>
                <c:pt idx="4606">
                  <c:v>-7.5982262401499995E-2</c:v>
                </c:pt>
                <c:pt idx="4607">
                  <c:v>-7.5896223295899998E-2</c:v>
                </c:pt>
                <c:pt idx="4608">
                  <c:v>-7.5810184190199997E-2</c:v>
                </c:pt>
                <c:pt idx="4609">
                  <c:v>-7.57241450846E-2</c:v>
                </c:pt>
                <c:pt idx="4610">
                  <c:v>-7.56381059789E-2</c:v>
                </c:pt>
                <c:pt idx="4611">
                  <c:v>-7.5552066873300003E-2</c:v>
                </c:pt>
                <c:pt idx="4612">
                  <c:v>-7.5466027767600002E-2</c:v>
                </c:pt>
                <c:pt idx="4613">
                  <c:v>-7.5379988661900002E-2</c:v>
                </c:pt>
                <c:pt idx="4614">
                  <c:v>-7.5293949556300005E-2</c:v>
                </c:pt>
                <c:pt idx="4615">
                  <c:v>-7.5207910450600005E-2</c:v>
                </c:pt>
                <c:pt idx="4616">
                  <c:v>-7.5121871344999994E-2</c:v>
                </c:pt>
                <c:pt idx="4617">
                  <c:v>-7.5035832239299993E-2</c:v>
                </c:pt>
                <c:pt idx="4618">
                  <c:v>-7.4949793133699996E-2</c:v>
                </c:pt>
                <c:pt idx="4619">
                  <c:v>-7.4863754027999996E-2</c:v>
                </c:pt>
                <c:pt idx="4620">
                  <c:v>-7.4777714922399999E-2</c:v>
                </c:pt>
                <c:pt idx="4621">
                  <c:v>-7.4691675816699998E-2</c:v>
                </c:pt>
                <c:pt idx="4622">
                  <c:v>-7.4605636711100001E-2</c:v>
                </c:pt>
                <c:pt idx="4623">
                  <c:v>-7.4519597605400001E-2</c:v>
                </c:pt>
                <c:pt idx="4624">
                  <c:v>-7.44335584997E-2</c:v>
                </c:pt>
                <c:pt idx="4625">
                  <c:v>-7.4360600298100002E-2</c:v>
                </c:pt>
                <c:pt idx="4626">
                  <c:v>-7.4312797452599999E-2</c:v>
                </c:pt>
                <c:pt idx="4627">
                  <c:v>-7.4264994607199999E-2</c:v>
                </c:pt>
                <c:pt idx="4628">
                  <c:v>-7.4217191761699997E-2</c:v>
                </c:pt>
                <c:pt idx="4629">
                  <c:v>-7.4169388916199994E-2</c:v>
                </c:pt>
                <c:pt idx="4630">
                  <c:v>-7.4121586070799994E-2</c:v>
                </c:pt>
                <c:pt idx="4631">
                  <c:v>-7.4073783225300005E-2</c:v>
                </c:pt>
                <c:pt idx="4632">
                  <c:v>-7.4025980379800002E-2</c:v>
                </c:pt>
                <c:pt idx="4633">
                  <c:v>-7.3978177534400003E-2</c:v>
                </c:pt>
                <c:pt idx="4634">
                  <c:v>-7.39303746889E-2</c:v>
                </c:pt>
                <c:pt idx="4635">
                  <c:v>-7.38825718435E-2</c:v>
                </c:pt>
                <c:pt idx="4636">
                  <c:v>-7.3834768997999997E-2</c:v>
                </c:pt>
                <c:pt idx="4637">
                  <c:v>-7.3786966152499994E-2</c:v>
                </c:pt>
                <c:pt idx="4638">
                  <c:v>-7.3739163307099995E-2</c:v>
                </c:pt>
                <c:pt idx="4639">
                  <c:v>-7.3691360461600006E-2</c:v>
                </c:pt>
                <c:pt idx="4640">
                  <c:v>-7.3643557616100003E-2</c:v>
                </c:pt>
                <c:pt idx="4641">
                  <c:v>-7.3595754770700003E-2</c:v>
                </c:pt>
                <c:pt idx="4642">
                  <c:v>-7.35479519252E-2</c:v>
                </c:pt>
                <c:pt idx="4643">
                  <c:v>-7.3500149079800001E-2</c:v>
                </c:pt>
                <c:pt idx="4644">
                  <c:v>-7.3452346234299998E-2</c:v>
                </c:pt>
                <c:pt idx="4645">
                  <c:v>-7.3404543388799995E-2</c:v>
                </c:pt>
                <c:pt idx="4646">
                  <c:v>-7.3356740543399995E-2</c:v>
                </c:pt>
                <c:pt idx="4647">
                  <c:v>-7.3308937697900006E-2</c:v>
                </c:pt>
                <c:pt idx="4648">
                  <c:v>-7.32641948274E-2</c:v>
                </c:pt>
                <c:pt idx="4649">
                  <c:v>-7.3233935047299997E-2</c:v>
                </c:pt>
                <c:pt idx="4650">
                  <c:v>-7.3203675267199994E-2</c:v>
                </c:pt>
                <c:pt idx="4651">
                  <c:v>-7.3173415487100005E-2</c:v>
                </c:pt>
                <c:pt idx="4652">
                  <c:v>-7.3143155707000002E-2</c:v>
                </c:pt>
                <c:pt idx="4653">
                  <c:v>-7.3112895926899998E-2</c:v>
                </c:pt>
                <c:pt idx="4654">
                  <c:v>-7.3082636146799995E-2</c:v>
                </c:pt>
                <c:pt idx="4655">
                  <c:v>-7.3052376366600003E-2</c:v>
                </c:pt>
                <c:pt idx="4656">
                  <c:v>-7.3022116586499999E-2</c:v>
                </c:pt>
                <c:pt idx="4657">
                  <c:v>-7.2991856806399996E-2</c:v>
                </c:pt>
                <c:pt idx="4658">
                  <c:v>-7.2961597026300007E-2</c:v>
                </c:pt>
                <c:pt idx="4659">
                  <c:v>-7.2931337246200004E-2</c:v>
                </c:pt>
                <c:pt idx="4660">
                  <c:v>-7.2901077466100001E-2</c:v>
                </c:pt>
                <c:pt idx="4661">
                  <c:v>-7.2870817685999997E-2</c:v>
                </c:pt>
                <c:pt idx="4662">
                  <c:v>-7.2840557905899994E-2</c:v>
                </c:pt>
                <c:pt idx="4663">
                  <c:v>-7.2810298125800005E-2</c:v>
                </c:pt>
                <c:pt idx="4664">
                  <c:v>-7.2780038345700002E-2</c:v>
                </c:pt>
                <c:pt idx="4665">
                  <c:v>-7.2749778565499995E-2</c:v>
                </c:pt>
                <c:pt idx="4666">
                  <c:v>-7.2719518785400006E-2</c:v>
                </c:pt>
                <c:pt idx="4667">
                  <c:v>-7.2689259005300003E-2</c:v>
                </c:pt>
                <c:pt idx="4668">
                  <c:v>-7.2658999225199999E-2</c:v>
                </c:pt>
                <c:pt idx="4669">
                  <c:v>-7.2628739445099996E-2</c:v>
                </c:pt>
                <c:pt idx="4670">
                  <c:v>-7.2598479665000007E-2</c:v>
                </c:pt>
                <c:pt idx="4671">
                  <c:v>-7.2568219884900004E-2</c:v>
                </c:pt>
                <c:pt idx="4672">
                  <c:v>-7.2537960104800001E-2</c:v>
                </c:pt>
                <c:pt idx="4673">
                  <c:v>-7.2507700324699997E-2</c:v>
                </c:pt>
                <c:pt idx="4674">
                  <c:v>-7.2475652124499995E-2</c:v>
                </c:pt>
                <c:pt idx="4675">
                  <c:v>-7.2374742292399999E-2</c:v>
                </c:pt>
                <c:pt idx="4676">
                  <c:v>-7.2273832460300003E-2</c:v>
                </c:pt>
                <c:pt idx="4677">
                  <c:v>-7.2172922628200006E-2</c:v>
                </c:pt>
                <c:pt idx="4678">
                  <c:v>-7.2072012796099996E-2</c:v>
                </c:pt>
                <c:pt idx="4679">
                  <c:v>-7.1971102964E-2</c:v>
                </c:pt>
                <c:pt idx="4680">
                  <c:v>-7.1870193131900004E-2</c:v>
                </c:pt>
                <c:pt idx="4681">
                  <c:v>-7.1769283299899997E-2</c:v>
                </c:pt>
                <c:pt idx="4682">
                  <c:v>-7.1668373467800001E-2</c:v>
                </c:pt>
                <c:pt idx="4683">
                  <c:v>-7.1567463635700004E-2</c:v>
                </c:pt>
                <c:pt idx="4684">
                  <c:v>-7.1466553803599994E-2</c:v>
                </c:pt>
                <c:pt idx="4685">
                  <c:v>-7.1365643971499998E-2</c:v>
                </c:pt>
                <c:pt idx="4686">
                  <c:v>-7.1264734139400002E-2</c:v>
                </c:pt>
                <c:pt idx="4687">
                  <c:v>-7.1163824307300005E-2</c:v>
                </c:pt>
                <c:pt idx="4688">
                  <c:v>-7.1062914475299999E-2</c:v>
                </c:pt>
                <c:pt idx="4689">
                  <c:v>-7.0962004643200002E-2</c:v>
                </c:pt>
                <c:pt idx="4690">
                  <c:v>-7.0861094811100006E-2</c:v>
                </c:pt>
                <c:pt idx="4691">
                  <c:v>-7.0760184978999996E-2</c:v>
                </c:pt>
                <c:pt idx="4692">
                  <c:v>-7.06592751469E-2</c:v>
                </c:pt>
                <c:pt idx="4693">
                  <c:v>-7.0558365314800003E-2</c:v>
                </c:pt>
                <c:pt idx="4694">
                  <c:v>-7.0457455482699993E-2</c:v>
                </c:pt>
                <c:pt idx="4695">
                  <c:v>-7.03565456507E-2</c:v>
                </c:pt>
                <c:pt idx="4696">
                  <c:v>-7.0255635818600004E-2</c:v>
                </c:pt>
                <c:pt idx="4697">
                  <c:v>-7.0154725986499994E-2</c:v>
                </c:pt>
                <c:pt idx="4698">
                  <c:v>-7.0053816154399998E-2</c:v>
                </c:pt>
                <c:pt idx="4699">
                  <c:v>-6.9952906322300001E-2</c:v>
                </c:pt>
                <c:pt idx="4700">
                  <c:v>-6.9872402446100004E-2</c:v>
                </c:pt>
                <c:pt idx="4701">
                  <c:v>-6.9792688939700004E-2</c:v>
                </c:pt>
                <c:pt idx="4702">
                  <c:v>-6.9712975433400007E-2</c:v>
                </c:pt>
                <c:pt idx="4703">
                  <c:v>-6.9633261927000006E-2</c:v>
                </c:pt>
                <c:pt idx="4704">
                  <c:v>-6.9553548420600006E-2</c:v>
                </c:pt>
                <c:pt idx="4705">
                  <c:v>-6.9473834914299995E-2</c:v>
                </c:pt>
                <c:pt idx="4706">
                  <c:v>-6.9394121407899995E-2</c:v>
                </c:pt>
                <c:pt idx="4707">
                  <c:v>-6.9314407901499994E-2</c:v>
                </c:pt>
                <c:pt idx="4708">
                  <c:v>-6.9234694395199997E-2</c:v>
                </c:pt>
                <c:pt idx="4709">
                  <c:v>-6.9154980888799997E-2</c:v>
                </c:pt>
                <c:pt idx="4710">
                  <c:v>-6.9075267382399996E-2</c:v>
                </c:pt>
                <c:pt idx="4711">
                  <c:v>-6.8995553876099999E-2</c:v>
                </c:pt>
                <c:pt idx="4712">
                  <c:v>-6.8915840369699999E-2</c:v>
                </c:pt>
                <c:pt idx="4713">
                  <c:v>-6.8836126863299998E-2</c:v>
                </c:pt>
                <c:pt idx="4714">
                  <c:v>-6.8756413357000001E-2</c:v>
                </c:pt>
                <c:pt idx="4715">
                  <c:v>-6.8676699850600001E-2</c:v>
                </c:pt>
                <c:pt idx="4716">
                  <c:v>-6.8596986344200001E-2</c:v>
                </c:pt>
                <c:pt idx="4717">
                  <c:v>-6.8517272837900003E-2</c:v>
                </c:pt>
                <c:pt idx="4718">
                  <c:v>-6.8437559331500003E-2</c:v>
                </c:pt>
                <c:pt idx="4719">
                  <c:v>-6.8357845825100003E-2</c:v>
                </c:pt>
                <c:pt idx="4720">
                  <c:v>-6.8278132318700002E-2</c:v>
                </c:pt>
                <c:pt idx="4721">
                  <c:v>-6.8198418812400005E-2</c:v>
                </c:pt>
                <c:pt idx="4722">
                  <c:v>-6.8118705306000005E-2</c:v>
                </c:pt>
                <c:pt idx="4723">
                  <c:v>-6.8038991799600004E-2</c:v>
                </c:pt>
                <c:pt idx="4724">
                  <c:v>-6.7974517348100005E-2</c:v>
                </c:pt>
                <c:pt idx="4725">
                  <c:v>-6.79292879712E-2</c:v>
                </c:pt>
                <c:pt idx="4726">
                  <c:v>-6.7884058594299995E-2</c:v>
                </c:pt>
                <c:pt idx="4727">
                  <c:v>-6.7838829217400004E-2</c:v>
                </c:pt>
                <c:pt idx="4728">
                  <c:v>-6.7793599840499999E-2</c:v>
                </c:pt>
                <c:pt idx="4729">
                  <c:v>-6.7748370463599994E-2</c:v>
                </c:pt>
                <c:pt idx="4730">
                  <c:v>-6.7703141086700003E-2</c:v>
                </c:pt>
                <c:pt idx="4731">
                  <c:v>-6.7657911709799998E-2</c:v>
                </c:pt>
                <c:pt idx="4732">
                  <c:v>-6.7612682332800003E-2</c:v>
                </c:pt>
                <c:pt idx="4733">
                  <c:v>-6.7567452955899998E-2</c:v>
                </c:pt>
                <c:pt idx="4734">
                  <c:v>-6.7522223579000007E-2</c:v>
                </c:pt>
                <c:pt idx="4735">
                  <c:v>-6.7476994202100002E-2</c:v>
                </c:pt>
                <c:pt idx="4736">
                  <c:v>-6.7431764825199997E-2</c:v>
                </c:pt>
                <c:pt idx="4737">
                  <c:v>-6.7386535448300006E-2</c:v>
                </c:pt>
                <c:pt idx="4738">
                  <c:v>-6.7341306071400001E-2</c:v>
                </c:pt>
                <c:pt idx="4739">
                  <c:v>-6.7296076694499996E-2</c:v>
                </c:pt>
                <c:pt idx="4740">
                  <c:v>-6.7250847317500001E-2</c:v>
                </c:pt>
                <c:pt idx="4741">
                  <c:v>-6.7205617940599996E-2</c:v>
                </c:pt>
                <c:pt idx="4742">
                  <c:v>-6.7160388563700005E-2</c:v>
                </c:pt>
                <c:pt idx="4743">
                  <c:v>-6.71151591868E-2</c:v>
                </c:pt>
                <c:pt idx="4744">
                  <c:v>-6.7069929809899995E-2</c:v>
                </c:pt>
                <c:pt idx="4745">
                  <c:v>-6.7024700433000003E-2</c:v>
                </c:pt>
                <c:pt idx="4746">
                  <c:v>-6.6979471056099998E-2</c:v>
                </c:pt>
                <c:pt idx="4747">
                  <c:v>-6.6934241679199993E-2</c:v>
                </c:pt>
                <c:pt idx="4748">
                  <c:v>-6.6889012302199999E-2</c:v>
                </c:pt>
                <c:pt idx="4749">
                  <c:v>-6.6843782925299994E-2</c:v>
                </c:pt>
                <c:pt idx="4750">
                  <c:v>-6.6769616179799998E-2</c:v>
                </c:pt>
                <c:pt idx="4751">
                  <c:v>-6.6692739705900006E-2</c:v>
                </c:pt>
                <c:pt idx="4752">
                  <c:v>-6.6615863232E-2</c:v>
                </c:pt>
                <c:pt idx="4753">
                  <c:v>-6.6538986758099994E-2</c:v>
                </c:pt>
                <c:pt idx="4754">
                  <c:v>-6.6462110284200002E-2</c:v>
                </c:pt>
                <c:pt idx="4755">
                  <c:v>-6.6385233810299996E-2</c:v>
                </c:pt>
                <c:pt idx="4756">
                  <c:v>-6.6308357336400003E-2</c:v>
                </c:pt>
                <c:pt idx="4757">
                  <c:v>-6.6231480862499997E-2</c:v>
                </c:pt>
                <c:pt idx="4758">
                  <c:v>-6.6154604388600005E-2</c:v>
                </c:pt>
                <c:pt idx="4759">
                  <c:v>-6.6077727914699999E-2</c:v>
                </c:pt>
                <c:pt idx="4760">
                  <c:v>-6.6000851440800007E-2</c:v>
                </c:pt>
                <c:pt idx="4761">
                  <c:v>-6.5923974966900001E-2</c:v>
                </c:pt>
                <c:pt idx="4762">
                  <c:v>-6.5847098492999995E-2</c:v>
                </c:pt>
                <c:pt idx="4763">
                  <c:v>-6.5770222019100003E-2</c:v>
                </c:pt>
                <c:pt idx="4764">
                  <c:v>-6.5693345545199996E-2</c:v>
                </c:pt>
                <c:pt idx="4765">
                  <c:v>-6.5616469071300004E-2</c:v>
                </c:pt>
                <c:pt idx="4766">
                  <c:v>-6.5539592597399998E-2</c:v>
                </c:pt>
                <c:pt idx="4767">
                  <c:v>-6.5462716123500006E-2</c:v>
                </c:pt>
                <c:pt idx="4768">
                  <c:v>-6.53858396496E-2</c:v>
                </c:pt>
                <c:pt idx="4769">
                  <c:v>-6.5308963175699994E-2</c:v>
                </c:pt>
                <c:pt idx="4770">
                  <c:v>-6.5232086701800002E-2</c:v>
                </c:pt>
                <c:pt idx="4771">
                  <c:v>-6.5155210227899996E-2</c:v>
                </c:pt>
                <c:pt idx="4772">
                  <c:v>-6.5078333754000003E-2</c:v>
                </c:pt>
                <c:pt idx="4773">
                  <c:v>-6.5001457280099997E-2</c:v>
                </c:pt>
                <c:pt idx="4774">
                  <c:v>-6.4924580806200005E-2</c:v>
                </c:pt>
                <c:pt idx="4775">
                  <c:v>-6.4847704332299999E-2</c:v>
                </c:pt>
                <c:pt idx="4776">
                  <c:v>-6.4777507242999993E-2</c:v>
                </c:pt>
                <c:pt idx="4777">
                  <c:v>-6.4712488936299994E-2</c:v>
                </c:pt>
                <c:pt idx="4778">
                  <c:v>-6.4647470629599996E-2</c:v>
                </c:pt>
                <c:pt idx="4779">
                  <c:v>-6.4582452322899997E-2</c:v>
                </c:pt>
                <c:pt idx="4780">
                  <c:v>-6.4517434016199998E-2</c:v>
                </c:pt>
                <c:pt idx="4781">
                  <c:v>-6.4452415709499999E-2</c:v>
                </c:pt>
                <c:pt idx="4782">
                  <c:v>-6.4387397402800001E-2</c:v>
                </c:pt>
                <c:pt idx="4783">
                  <c:v>-6.4322379096100002E-2</c:v>
                </c:pt>
                <c:pt idx="4784">
                  <c:v>-6.4257360789400003E-2</c:v>
                </c:pt>
                <c:pt idx="4785">
                  <c:v>-6.4192342482700004E-2</c:v>
                </c:pt>
                <c:pt idx="4786">
                  <c:v>-6.4127324176000006E-2</c:v>
                </c:pt>
                <c:pt idx="4787">
                  <c:v>-6.4062305869300007E-2</c:v>
                </c:pt>
                <c:pt idx="4788">
                  <c:v>-6.3997287562500005E-2</c:v>
                </c:pt>
                <c:pt idx="4789">
                  <c:v>-6.3932269255800006E-2</c:v>
                </c:pt>
                <c:pt idx="4790">
                  <c:v>-6.3867250949099993E-2</c:v>
                </c:pt>
                <c:pt idx="4791">
                  <c:v>-6.3802232642399995E-2</c:v>
                </c:pt>
                <c:pt idx="4792">
                  <c:v>-6.3737214335699996E-2</c:v>
                </c:pt>
                <c:pt idx="4793">
                  <c:v>-6.3672196028999997E-2</c:v>
                </c:pt>
                <c:pt idx="4794">
                  <c:v>-6.3607177722299998E-2</c:v>
                </c:pt>
                <c:pt idx="4795">
                  <c:v>-6.35421594156E-2</c:v>
                </c:pt>
                <c:pt idx="4796">
                  <c:v>-6.3477141108900001E-2</c:v>
                </c:pt>
                <c:pt idx="4797">
                  <c:v>-6.3412122802200002E-2</c:v>
                </c:pt>
                <c:pt idx="4798">
                  <c:v>-6.3347104495500003E-2</c:v>
                </c:pt>
                <c:pt idx="4799">
                  <c:v>-6.3282086188800005E-2</c:v>
                </c:pt>
                <c:pt idx="4800">
                  <c:v>-6.3217850926000005E-2</c:v>
                </c:pt>
                <c:pt idx="4801">
                  <c:v>-6.3157560585899997E-2</c:v>
                </c:pt>
                <c:pt idx="4802">
                  <c:v>-6.3097270245900006E-2</c:v>
                </c:pt>
                <c:pt idx="4803">
                  <c:v>-6.3036979905799997E-2</c:v>
                </c:pt>
                <c:pt idx="4804">
                  <c:v>-6.2976689565800006E-2</c:v>
                </c:pt>
                <c:pt idx="4805">
                  <c:v>-6.2916399225699998E-2</c:v>
                </c:pt>
                <c:pt idx="4806">
                  <c:v>-6.2856108885699993E-2</c:v>
                </c:pt>
                <c:pt idx="4807">
                  <c:v>-6.2795818545599999E-2</c:v>
                </c:pt>
                <c:pt idx="4808">
                  <c:v>-6.2735528205599994E-2</c:v>
                </c:pt>
                <c:pt idx="4809">
                  <c:v>-6.2675237865600003E-2</c:v>
                </c:pt>
                <c:pt idx="4810">
                  <c:v>-6.2614947525499995E-2</c:v>
                </c:pt>
                <c:pt idx="4811">
                  <c:v>-6.2554657185500004E-2</c:v>
                </c:pt>
                <c:pt idx="4812">
                  <c:v>-6.2494366845400003E-2</c:v>
                </c:pt>
                <c:pt idx="4813">
                  <c:v>-6.2434076505399998E-2</c:v>
                </c:pt>
                <c:pt idx="4814">
                  <c:v>-6.2373786165300003E-2</c:v>
                </c:pt>
                <c:pt idx="4815">
                  <c:v>-6.2313495825299998E-2</c:v>
                </c:pt>
                <c:pt idx="4816">
                  <c:v>-6.2253205485199997E-2</c:v>
                </c:pt>
                <c:pt idx="4817">
                  <c:v>-6.2192915145199999E-2</c:v>
                </c:pt>
                <c:pt idx="4818">
                  <c:v>-6.2132624805099998E-2</c:v>
                </c:pt>
                <c:pt idx="4819">
                  <c:v>-6.20723344651E-2</c:v>
                </c:pt>
                <c:pt idx="4820">
                  <c:v>-6.2012044124999999E-2</c:v>
                </c:pt>
                <c:pt idx="4821">
                  <c:v>-6.1951753785000001E-2</c:v>
                </c:pt>
                <c:pt idx="4822">
                  <c:v>-6.18914634449E-2</c:v>
                </c:pt>
                <c:pt idx="4823">
                  <c:v>-6.1831173104900002E-2</c:v>
                </c:pt>
                <c:pt idx="4824">
                  <c:v>-6.1770882764899997E-2</c:v>
                </c:pt>
                <c:pt idx="4825">
                  <c:v>-6.1710592424800002E-2</c:v>
                </c:pt>
                <c:pt idx="4826">
                  <c:v>-6.1651186870399999E-2</c:v>
                </c:pt>
                <c:pt idx="4827">
                  <c:v>-6.1596230127099999E-2</c:v>
                </c:pt>
                <c:pt idx="4828">
                  <c:v>-6.1541273383799999E-2</c:v>
                </c:pt>
                <c:pt idx="4829">
                  <c:v>-6.1486316640499999E-2</c:v>
                </c:pt>
                <c:pt idx="4830">
                  <c:v>-6.14313598972E-2</c:v>
                </c:pt>
                <c:pt idx="4831">
                  <c:v>-6.13764031539E-2</c:v>
                </c:pt>
                <c:pt idx="4832">
                  <c:v>-6.13214464106E-2</c:v>
                </c:pt>
                <c:pt idx="4833">
                  <c:v>-6.12664896673E-2</c:v>
                </c:pt>
                <c:pt idx="4834">
                  <c:v>-6.1211532924000001E-2</c:v>
                </c:pt>
                <c:pt idx="4835">
                  <c:v>-6.1156576180700001E-2</c:v>
                </c:pt>
                <c:pt idx="4836">
                  <c:v>-6.1101619437400001E-2</c:v>
                </c:pt>
                <c:pt idx="4837">
                  <c:v>-6.1046662694199998E-2</c:v>
                </c:pt>
                <c:pt idx="4838">
                  <c:v>-6.0991705950899998E-2</c:v>
                </c:pt>
                <c:pt idx="4839">
                  <c:v>-6.0936749207599998E-2</c:v>
                </c:pt>
                <c:pt idx="4840">
                  <c:v>-6.0881792464299998E-2</c:v>
                </c:pt>
                <c:pt idx="4841">
                  <c:v>-6.0826835720999999E-2</c:v>
                </c:pt>
                <c:pt idx="4842">
                  <c:v>-6.0771878977699999E-2</c:v>
                </c:pt>
                <c:pt idx="4843">
                  <c:v>-6.0716922234399999E-2</c:v>
                </c:pt>
                <c:pt idx="4844">
                  <c:v>-6.0661965491099999E-2</c:v>
                </c:pt>
                <c:pt idx="4845">
                  <c:v>-6.0607008747799999E-2</c:v>
                </c:pt>
                <c:pt idx="4846">
                  <c:v>-6.05520520045E-2</c:v>
                </c:pt>
                <c:pt idx="4847">
                  <c:v>-6.04970952612E-2</c:v>
                </c:pt>
                <c:pt idx="4848">
                  <c:v>-6.04421385179E-2</c:v>
                </c:pt>
                <c:pt idx="4849">
                  <c:v>-6.03871817746E-2</c:v>
                </c:pt>
                <c:pt idx="4850">
                  <c:v>-6.0332225031300001E-2</c:v>
                </c:pt>
                <c:pt idx="4851">
                  <c:v>-6.0277268288000001E-2</c:v>
                </c:pt>
                <c:pt idx="4852">
                  <c:v>-6.0222311544700001E-2</c:v>
                </c:pt>
                <c:pt idx="4853">
                  <c:v>-6.0162896789399997E-2</c:v>
                </c:pt>
                <c:pt idx="4854">
                  <c:v>-6.0097322682500003E-2</c:v>
                </c:pt>
                <c:pt idx="4855">
                  <c:v>-6.0031748575600001E-2</c:v>
                </c:pt>
                <c:pt idx="4856">
                  <c:v>-5.99661744687E-2</c:v>
                </c:pt>
                <c:pt idx="4857">
                  <c:v>-5.9900600361799998E-2</c:v>
                </c:pt>
                <c:pt idx="4858">
                  <c:v>-5.9835026254900003E-2</c:v>
                </c:pt>
                <c:pt idx="4859">
                  <c:v>-5.9769452148000002E-2</c:v>
                </c:pt>
                <c:pt idx="4860">
                  <c:v>-5.97038780411E-2</c:v>
                </c:pt>
                <c:pt idx="4861">
                  <c:v>-5.9638303934199999E-2</c:v>
                </c:pt>
                <c:pt idx="4862">
                  <c:v>-5.9572729827299997E-2</c:v>
                </c:pt>
                <c:pt idx="4863">
                  <c:v>-5.9507155720400003E-2</c:v>
                </c:pt>
                <c:pt idx="4864">
                  <c:v>-5.9441581613500001E-2</c:v>
                </c:pt>
                <c:pt idx="4865">
                  <c:v>-5.93760075066E-2</c:v>
                </c:pt>
                <c:pt idx="4866">
                  <c:v>-5.9310433399699998E-2</c:v>
                </c:pt>
                <c:pt idx="4867">
                  <c:v>-5.9244859292800003E-2</c:v>
                </c:pt>
                <c:pt idx="4868">
                  <c:v>-5.9179285185900002E-2</c:v>
                </c:pt>
                <c:pt idx="4869">
                  <c:v>-5.9113711079E-2</c:v>
                </c:pt>
                <c:pt idx="4870">
                  <c:v>-5.9048136972099999E-2</c:v>
                </c:pt>
                <c:pt idx="4871">
                  <c:v>-5.8982562865199997E-2</c:v>
                </c:pt>
                <c:pt idx="4872">
                  <c:v>-5.8916988758300003E-2</c:v>
                </c:pt>
                <c:pt idx="4873">
                  <c:v>-5.8851414651400001E-2</c:v>
                </c:pt>
                <c:pt idx="4874">
                  <c:v>-5.87858405445E-2</c:v>
                </c:pt>
                <c:pt idx="4875">
                  <c:v>-5.8720266437599998E-2</c:v>
                </c:pt>
                <c:pt idx="4876">
                  <c:v>-5.8654692330700003E-2</c:v>
                </c:pt>
                <c:pt idx="4877">
                  <c:v>-5.8589118223800002E-2</c:v>
                </c:pt>
                <c:pt idx="4878">
                  <c:v>-5.8552245341499998E-2</c:v>
                </c:pt>
                <c:pt idx="4879">
                  <c:v>-5.8523232729299997E-2</c:v>
                </c:pt>
                <c:pt idx="4880">
                  <c:v>-5.8494220117100003E-2</c:v>
                </c:pt>
                <c:pt idx="4881">
                  <c:v>-5.8465207504900002E-2</c:v>
                </c:pt>
                <c:pt idx="4882">
                  <c:v>-5.8436194892700001E-2</c:v>
                </c:pt>
                <c:pt idx="4883">
                  <c:v>-5.84071822805E-2</c:v>
                </c:pt>
                <c:pt idx="4884">
                  <c:v>-5.8378169668299999E-2</c:v>
                </c:pt>
                <c:pt idx="4885">
                  <c:v>-5.8349157056099998E-2</c:v>
                </c:pt>
                <c:pt idx="4886">
                  <c:v>-5.8320144443899997E-2</c:v>
                </c:pt>
                <c:pt idx="4887">
                  <c:v>-5.8291131831699997E-2</c:v>
                </c:pt>
                <c:pt idx="4888">
                  <c:v>-5.8262119219500003E-2</c:v>
                </c:pt>
                <c:pt idx="4889">
                  <c:v>-5.8233106607300002E-2</c:v>
                </c:pt>
                <c:pt idx="4890">
                  <c:v>-5.8204093995100001E-2</c:v>
                </c:pt>
                <c:pt idx="4891">
                  <c:v>-5.81750813829E-2</c:v>
                </c:pt>
                <c:pt idx="4892">
                  <c:v>-5.8146068770699999E-2</c:v>
                </c:pt>
                <c:pt idx="4893">
                  <c:v>-5.8117056158499998E-2</c:v>
                </c:pt>
                <c:pt idx="4894">
                  <c:v>-5.8088043546299997E-2</c:v>
                </c:pt>
                <c:pt idx="4895">
                  <c:v>-5.8059030934100003E-2</c:v>
                </c:pt>
                <c:pt idx="4896">
                  <c:v>-5.8030018321900002E-2</c:v>
                </c:pt>
                <c:pt idx="4897">
                  <c:v>-5.8001005709700001E-2</c:v>
                </c:pt>
                <c:pt idx="4898">
                  <c:v>-5.7971993097500001E-2</c:v>
                </c:pt>
                <c:pt idx="4899">
                  <c:v>-5.79429804853E-2</c:v>
                </c:pt>
                <c:pt idx="4900">
                  <c:v>-5.7913967873099999E-2</c:v>
                </c:pt>
                <c:pt idx="4901">
                  <c:v>-5.7884955260899998E-2</c:v>
                </c:pt>
                <c:pt idx="4902">
                  <c:v>-5.7855942648699997E-2</c:v>
                </c:pt>
                <c:pt idx="4903">
                  <c:v>-5.7826930036599999E-2</c:v>
                </c:pt>
                <c:pt idx="4904">
                  <c:v>-5.7797917424399999E-2</c:v>
                </c:pt>
                <c:pt idx="4905">
                  <c:v>-5.77574041528E-2</c:v>
                </c:pt>
                <c:pt idx="4906">
                  <c:v>-5.7693705559400003E-2</c:v>
                </c:pt>
                <c:pt idx="4907">
                  <c:v>-5.7630006966E-2</c:v>
                </c:pt>
                <c:pt idx="4908">
                  <c:v>-5.7566308372600003E-2</c:v>
                </c:pt>
                <c:pt idx="4909">
                  <c:v>-5.7502609779199999E-2</c:v>
                </c:pt>
                <c:pt idx="4910">
                  <c:v>-5.7438911185800003E-2</c:v>
                </c:pt>
                <c:pt idx="4911">
                  <c:v>-5.7375212592500002E-2</c:v>
                </c:pt>
                <c:pt idx="4912">
                  <c:v>-5.7311513999099999E-2</c:v>
                </c:pt>
                <c:pt idx="4913">
                  <c:v>-5.7247815405700002E-2</c:v>
                </c:pt>
                <c:pt idx="4914">
                  <c:v>-5.7184116812299998E-2</c:v>
                </c:pt>
                <c:pt idx="4915">
                  <c:v>-5.7120418218900001E-2</c:v>
                </c:pt>
                <c:pt idx="4916">
                  <c:v>-5.7056719625499998E-2</c:v>
                </c:pt>
                <c:pt idx="4917">
                  <c:v>-5.6993021032199997E-2</c:v>
                </c:pt>
                <c:pt idx="4918">
                  <c:v>-5.6929322438800001E-2</c:v>
                </c:pt>
                <c:pt idx="4919">
                  <c:v>-5.6865623845399997E-2</c:v>
                </c:pt>
                <c:pt idx="4920">
                  <c:v>-5.6801925252E-2</c:v>
                </c:pt>
                <c:pt idx="4921">
                  <c:v>-5.6738226658599997E-2</c:v>
                </c:pt>
                <c:pt idx="4922">
                  <c:v>-5.66745280652E-2</c:v>
                </c:pt>
                <c:pt idx="4923">
                  <c:v>-5.66108294719E-2</c:v>
                </c:pt>
                <c:pt idx="4924">
                  <c:v>-5.6547130878500003E-2</c:v>
                </c:pt>
                <c:pt idx="4925">
                  <c:v>-5.6483432285099999E-2</c:v>
                </c:pt>
                <c:pt idx="4926">
                  <c:v>-5.6419733691700003E-2</c:v>
                </c:pt>
                <c:pt idx="4927">
                  <c:v>-5.6356035098299999E-2</c:v>
                </c:pt>
                <c:pt idx="4928">
                  <c:v>-5.6292336504999999E-2</c:v>
                </c:pt>
                <c:pt idx="4929">
                  <c:v>-5.6228637911600002E-2</c:v>
                </c:pt>
                <c:pt idx="4930">
                  <c:v>-5.6164939318199998E-2</c:v>
                </c:pt>
                <c:pt idx="4931">
                  <c:v>-5.6101240724800001E-2</c:v>
                </c:pt>
                <c:pt idx="4932">
                  <c:v>-5.6037542131399998E-2</c:v>
                </c:pt>
                <c:pt idx="4933">
                  <c:v>-5.5973843538000001E-2</c:v>
                </c:pt>
                <c:pt idx="4934">
                  <c:v>-5.5909570966499997E-2</c:v>
                </c:pt>
                <c:pt idx="4935">
                  <c:v>-5.5838497837199998E-2</c:v>
                </c:pt>
                <c:pt idx="4936">
                  <c:v>-5.5767424707899999E-2</c:v>
                </c:pt>
                <c:pt idx="4937">
                  <c:v>-5.5696351578500003E-2</c:v>
                </c:pt>
                <c:pt idx="4938">
                  <c:v>-5.5625278449199997E-2</c:v>
                </c:pt>
                <c:pt idx="4939">
                  <c:v>-5.5554205319899998E-2</c:v>
                </c:pt>
                <c:pt idx="4940">
                  <c:v>-5.5483132190500002E-2</c:v>
                </c:pt>
                <c:pt idx="4941">
                  <c:v>-5.5412059061200003E-2</c:v>
                </c:pt>
                <c:pt idx="4942">
                  <c:v>-5.5340985931899997E-2</c:v>
                </c:pt>
                <c:pt idx="4943">
                  <c:v>-5.5269912802500001E-2</c:v>
                </c:pt>
                <c:pt idx="4944">
                  <c:v>-5.5198839673200002E-2</c:v>
                </c:pt>
                <c:pt idx="4945">
                  <c:v>-5.5127766543900003E-2</c:v>
                </c:pt>
                <c:pt idx="4946">
                  <c:v>-5.5056693414599997E-2</c:v>
                </c:pt>
                <c:pt idx="4947">
                  <c:v>-5.4985620285200001E-2</c:v>
                </c:pt>
                <c:pt idx="4948">
                  <c:v>-5.4914547155900002E-2</c:v>
                </c:pt>
                <c:pt idx="4949">
                  <c:v>-5.4843474026600003E-2</c:v>
                </c:pt>
                <c:pt idx="4950">
                  <c:v>-5.4772400897200001E-2</c:v>
                </c:pt>
                <c:pt idx="4951">
                  <c:v>-5.4701327767900002E-2</c:v>
                </c:pt>
                <c:pt idx="4952">
                  <c:v>-5.4630254638600002E-2</c:v>
                </c:pt>
                <c:pt idx="4953">
                  <c:v>-5.45591815092E-2</c:v>
                </c:pt>
                <c:pt idx="4954">
                  <c:v>-5.4511079536900001E-2</c:v>
                </c:pt>
                <c:pt idx="4955">
                  <c:v>-5.4494875788899999E-2</c:v>
                </c:pt>
                <c:pt idx="4956">
                  <c:v>-5.4478672040800001E-2</c:v>
                </c:pt>
                <c:pt idx="4957">
                  <c:v>-5.4462468292700003E-2</c:v>
                </c:pt>
                <c:pt idx="4958">
                  <c:v>-5.4446264544599998E-2</c:v>
                </c:pt>
                <c:pt idx="4959">
                  <c:v>-5.44300607965E-2</c:v>
                </c:pt>
                <c:pt idx="4960">
                  <c:v>-5.4413857048400002E-2</c:v>
                </c:pt>
                <c:pt idx="4961">
                  <c:v>-5.4397653300299997E-2</c:v>
                </c:pt>
                <c:pt idx="4962">
                  <c:v>-5.4381449552199999E-2</c:v>
                </c:pt>
                <c:pt idx="4963">
                  <c:v>-5.4365245804100001E-2</c:v>
                </c:pt>
                <c:pt idx="4964">
                  <c:v>-5.4349042056000003E-2</c:v>
                </c:pt>
                <c:pt idx="4965">
                  <c:v>-5.4332838307899999E-2</c:v>
                </c:pt>
                <c:pt idx="4966">
                  <c:v>-5.4316634559899997E-2</c:v>
                </c:pt>
                <c:pt idx="4967">
                  <c:v>-5.4300430811799999E-2</c:v>
                </c:pt>
                <c:pt idx="4968">
                  <c:v>-5.4284227063700001E-2</c:v>
                </c:pt>
                <c:pt idx="4969">
                  <c:v>-5.4268023315600003E-2</c:v>
                </c:pt>
                <c:pt idx="4970">
                  <c:v>-5.4251819567499998E-2</c:v>
                </c:pt>
                <c:pt idx="4971">
                  <c:v>-5.42356158194E-2</c:v>
                </c:pt>
                <c:pt idx="4972">
                  <c:v>-5.4219412071300002E-2</c:v>
                </c:pt>
                <c:pt idx="4973">
                  <c:v>-5.4203208323199997E-2</c:v>
                </c:pt>
                <c:pt idx="4974">
                  <c:v>-5.4187004575099999E-2</c:v>
                </c:pt>
                <c:pt idx="4975">
                  <c:v>-5.4170800827000001E-2</c:v>
                </c:pt>
                <c:pt idx="4976">
                  <c:v>-5.4154597078900003E-2</c:v>
                </c:pt>
                <c:pt idx="4977">
                  <c:v>-5.4138393330900002E-2</c:v>
                </c:pt>
                <c:pt idx="4978">
                  <c:v>-5.4122189582799997E-2</c:v>
                </c:pt>
                <c:pt idx="4979">
                  <c:v>-5.4105985834699999E-2</c:v>
                </c:pt>
                <c:pt idx="4980">
                  <c:v>-5.4089782086600001E-2</c:v>
                </c:pt>
                <c:pt idx="4981">
                  <c:v>-5.4073578338500003E-2</c:v>
                </c:pt>
                <c:pt idx="4982">
                  <c:v>-5.4057374590399998E-2</c:v>
                </c:pt>
                <c:pt idx="4983">
                  <c:v>-5.40411708423E-2</c:v>
                </c:pt>
                <c:pt idx="4984">
                  <c:v>-5.4024967094200002E-2</c:v>
                </c:pt>
                <c:pt idx="4985">
                  <c:v>-5.4008763346099997E-2</c:v>
                </c:pt>
                <c:pt idx="4986">
                  <c:v>-5.3992559597999999E-2</c:v>
                </c:pt>
                <c:pt idx="4987">
                  <c:v>-5.3976355849900001E-2</c:v>
                </c:pt>
                <c:pt idx="4988">
                  <c:v>-5.3960152101800003E-2</c:v>
                </c:pt>
                <c:pt idx="4989">
                  <c:v>-5.3943948353800002E-2</c:v>
                </c:pt>
                <c:pt idx="4990">
                  <c:v>-5.3927744605699997E-2</c:v>
                </c:pt>
                <c:pt idx="4991">
                  <c:v>-5.3911540857599999E-2</c:v>
                </c:pt>
                <c:pt idx="4992">
                  <c:v>-5.3895337109500001E-2</c:v>
                </c:pt>
                <c:pt idx="4993">
                  <c:v>-5.3879133361400003E-2</c:v>
                </c:pt>
                <c:pt idx="4994">
                  <c:v>-5.3862929613299998E-2</c:v>
                </c:pt>
                <c:pt idx="4995">
                  <c:v>-5.38467258652E-2</c:v>
                </c:pt>
                <c:pt idx="4996">
                  <c:v>-5.3830522117100002E-2</c:v>
                </c:pt>
                <c:pt idx="4997">
                  <c:v>-5.3814318368999997E-2</c:v>
                </c:pt>
                <c:pt idx="4998">
                  <c:v>-5.3798114620899999E-2</c:v>
                </c:pt>
                <c:pt idx="4999">
                  <c:v>-5.3781910872800001E-2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05080064"/>
        <c:axId val="505116544"/>
      </c:scatterChart>
      <c:valAx>
        <c:axId val="505080064"/>
        <c:scaling>
          <c:orientation val="minMax"/>
          <c:max val="150"/>
          <c:min val="0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Distance from center of drift solenoid  [cm]</a:t>
                </a:r>
              </a:p>
            </c:rich>
          </c:tx>
          <c:layout/>
          <c:overlay val="0"/>
        </c:title>
        <c:numFmt formatCode="General" sourceLinked="1"/>
        <c:majorTickMark val="in"/>
        <c:minorTickMark val="none"/>
        <c:tickLblPos val="nextTo"/>
        <c:crossAx val="505116544"/>
        <c:crossesAt val="-110"/>
        <c:crossBetween val="midCat"/>
        <c:majorUnit val="20"/>
        <c:minorUnit val="10"/>
      </c:valAx>
      <c:valAx>
        <c:axId val="505116544"/>
        <c:scaling>
          <c:orientation val="minMax"/>
          <c:max val="50"/>
          <c:min val="-110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Transverse magnetic field  [Gauss]</a:t>
                </a:r>
              </a:p>
            </c:rich>
          </c:tx>
          <c:layout/>
          <c:overlay val="0"/>
        </c:title>
        <c:numFmt formatCode="General" sourceLinked="1"/>
        <c:majorTickMark val="in"/>
        <c:minorTickMark val="none"/>
        <c:tickLblPos val="nextTo"/>
        <c:crossAx val="505080064"/>
        <c:crosses val="autoZero"/>
        <c:crossBetween val="midCat"/>
        <c:majorUnit val="20"/>
        <c:minorUnit val="10"/>
      </c:valAx>
      <c:spPr>
        <a:ln>
          <a:solidFill>
            <a:schemeClr val="tx1"/>
          </a:solidFill>
        </a:ln>
      </c:spPr>
    </c:plotArea>
    <c:legend>
      <c:legendPos val="r"/>
      <c:layout>
        <c:manualLayout>
          <c:xMode val="edge"/>
          <c:yMode val="edge"/>
          <c:x val="0.11996806777222928"/>
          <c:y val="0.65745299133429624"/>
          <c:w val="0.14188032606382486"/>
          <c:h val="0.13911673446707598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1">
    <c:autoUpdate val="0"/>
  </c:externalData>
  <c:userShapes r:id="rId2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scatterChart>
        <c:scatterStyle val="lineMarker"/>
        <c:varyColors val="0"/>
        <c:ser>
          <c:idx val="0"/>
          <c:order val="0"/>
          <c:marker>
            <c:symbol val="none"/>
          </c:marker>
          <c:xVal>
            <c:numRef>
              <c:f>Full_long_standard_orbit_fs_dri!$A$2:$A$10002</c:f>
              <c:numCache>
                <c:formatCode>General</c:formatCode>
                <c:ptCount val="10001"/>
                <c:pt idx="0">
                  <c:v>-140</c:v>
                </c:pt>
                <c:pt idx="1">
                  <c:v>-139.97200000000001</c:v>
                </c:pt>
                <c:pt idx="2">
                  <c:v>-139.94399999999999</c:v>
                </c:pt>
                <c:pt idx="3">
                  <c:v>-139.916</c:v>
                </c:pt>
                <c:pt idx="4">
                  <c:v>-139.88800000000001</c:v>
                </c:pt>
                <c:pt idx="5">
                  <c:v>-139.86000000000001</c:v>
                </c:pt>
                <c:pt idx="6">
                  <c:v>-139.83199999999999</c:v>
                </c:pt>
                <c:pt idx="7">
                  <c:v>-139.804</c:v>
                </c:pt>
                <c:pt idx="8">
                  <c:v>-139.77600000000001</c:v>
                </c:pt>
                <c:pt idx="9">
                  <c:v>-139.74799999999999</c:v>
                </c:pt>
                <c:pt idx="10">
                  <c:v>-139.72</c:v>
                </c:pt>
                <c:pt idx="11">
                  <c:v>-139.69200000000001</c:v>
                </c:pt>
                <c:pt idx="12">
                  <c:v>-139.66399999999999</c:v>
                </c:pt>
                <c:pt idx="13">
                  <c:v>-139.636</c:v>
                </c:pt>
                <c:pt idx="14">
                  <c:v>-139.608</c:v>
                </c:pt>
                <c:pt idx="15">
                  <c:v>-139.58000000000001</c:v>
                </c:pt>
                <c:pt idx="16">
                  <c:v>-139.55199999999999</c:v>
                </c:pt>
                <c:pt idx="17">
                  <c:v>-139.524</c:v>
                </c:pt>
                <c:pt idx="18">
                  <c:v>-139.49600000000001</c:v>
                </c:pt>
                <c:pt idx="19">
                  <c:v>-139.46799999999999</c:v>
                </c:pt>
                <c:pt idx="20">
                  <c:v>-139.44</c:v>
                </c:pt>
                <c:pt idx="21">
                  <c:v>-139.41200000000001</c:v>
                </c:pt>
                <c:pt idx="22">
                  <c:v>-139.38399999999999</c:v>
                </c:pt>
                <c:pt idx="23">
                  <c:v>-139.35599999999999</c:v>
                </c:pt>
                <c:pt idx="24">
                  <c:v>-139.328</c:v>
                </c:pt>
                <c:pt idx="25">
                  <c:v>-139.30000000000001</c:v>
                </c:pt>
                <c:pt idx="26">
                  <c:v>-139.27199999999999</c:v>
                </c:pt>
                <c:pt idx="27">
                  <c:v>-139.244</c:v>
                </c:pt>
                <c:pt idx="28">
                  <c:v>-139.21600000000001</c:v>
                </c:pt>
                <c:pt idx="29">
                  <c:v>-139.18799999999999</c:v>
                </c:pt>
                <c:pt idx="30">
                  <c:v>-139.16</c:v>
                </c:pt>
                <c:pt idx="31">
                  <c:v>-139.13200000000001</c:v>
                </c:pt>
                <c:pt idx="32">
                  <c:v>-139.10400000000001</c:v>
                </c:pt>
                <c:pt idx="33">
                  <c:v>-139.07599999999999</c:v>
                </c:pt>
                <c:pt idx="34">
                  <c:v>-139.048</c:v>
                </c:pt>
                <c:pt idx="35">
                  <c:v>-139.02000000000001</c:v>
                </c:pt>
                <c:pt idx="36">
                  <c:v>-138.99199999999999</c:v>
                </c:pt>
                <c:pt idx="37">
                  <c:v>-138.964</c:v>
                </c:pt>
                <c:pt idx="38">
                  <c:v>-138.93600000000001</c:v>
                </c:pt>
                <c:pt idx="39">
                  <c:v>-138.90799999999999</c:v>
                </c:pt>
                <c:pt idx="40">
                  <c:v>-138.88</c:v>
                </c:pt>
                <c:pt idx="41">
                  <c:v>-138.852</c:v>
                </c:pt>
                <c:pt idx="42">
                  <c:v>-138.82400000000001</c:v>
                </c:pt>
                <c:pt idx="43">
                  <c:v>-138.79599999999999</c:v>
                </c:pt>
                <c:pt idx="44">
                  <c:v>-138.768</c:v>
                </c:pt>
                <c:pt idx="45">
                  <c:v>-138.74</c:v>
                </c:pt>
                <c:pt idx="46">
                  <c:v>-138.71199999999999</c:v>
                </c:pt>
                <c:pt idx="47">
                  <c:v>-138.684</c:v>
                </c:pt>
                <c:pt idx="48">
                  <c:v>-138.65600000000001</c:v>
                </c:pt>
                <c:pt idx="49">
                  <c:v>-138.62799999999999</c:v>
                </c:pt>
                <c:pt idx="50">
                  <c:v>-138.6</c:v>
                </c:pt>
                <c:pt idx="51">
                  <c:v>-138.572</c:v>
                </c:pt>
                <c:pt idx="52">
                  <c:v>-138.54400000000001</c:v>
                </c:pt>
                <c:pt idx="53">
                  <c:v>-138.51599999999999</c:v>
                </c:pt>
                <c:pt idx="54">
                  <c:v>-138.488</c:v>
                </c:pt>
                <c:pt idx="55">
                  <c:v>-138.46</c:v>
                </c:pt>
                <c:pt idx="56">
                  <c:v>-138.43199999999999</c:v>
                </c:pt>
                <c:pt idx="57">
                  <c:v>-138.404</c:v>
                </c:pt>
                <c:pt idx="58">
                  <c:v>-138.376</c:v>
                </c:pt>
                <c:pt idx="59">
                  <c:v>-138.34800000000001</c:v>
                </c:pt>
                <c:pt idx="60">
                  <c:v>-138.32</c:v>
                </c:pt>
                <c:pt idx="61">
                  <c:v>-138.292</c:v>
                </c:pt>
                <c:pt idx="62">
                  <c:v>-138.26400000000001</c:v>
                </c:pt>
                <c:pt idx="63">
                  <c:v>-138.23599999999999</c:v>
                </c:pt>
                <c:pt idx="64">
                  <c:v>-138.208</c:v>
                </c:pt>
                <c:pt idx="65">
                  <c:v>-138.18</c:v>
                </c:pt>
                <c:pt idx="66">
                  <c:v>-138.15199999999999</c:v>
                </c:pt>
                <c:pt idx="67">
                  <c:v>-138.124</c:v>
                </c:pt>
                <c:pt idx="68">
                  <c:v>-138.096</c:v>
                </c:pt>
                <c:pt idx="69">
                  <c:v>-138.06800000000001</c:v>
                </c:pt>
                <c:pt idx="70">
                  <c:v>-138.04</c:v>
                </c:pt>
                <c:pt idx="71">
                  <c:v>-138.012</c:v>
                </c:pt>
                <c:pt idx="72">
                  <c:v>-137.98400000000001</c:v>
                </c:pt>
                <c:pt idx="73">
                  <c:v>-137.95599999999999</c:v>
                </c:pt>
                <c:pt idx="74">
                  <c:v>-137.928</c:v>
                </c:pt>
                <c:pt idx="75">
                  <c:v>-137.9</c:v>
                </c:pt>
                <c:pt idx="76">
                  <c:v>-137.87200000000001</c:v>
                </c:pt>
                <c:pt idx="77">
                  <c:v>-137.84399999999999</c:v>
                </c:pt>
                <c:pt idx="78">
                  <c:v>-137.816</c:v>
                </c:pt>
                <c:pt idx="79">
                  <c:v>-137.78800000000001</c:v>
                </c:pt>
                <c:pt idx="80">
                  <c:v>-137.76</c:v>
                </c:pt>
                <c:pt idx="81">
                  <c:v>-137.732</c:v>
                </c:pt>
                <c:pt idx="82">
                  <c:v>-137.70400000000001</c:v>
                </c:pt>
                <c:pt idx="83">
                  <c:v>-137.67599999999999</c:v>
                </c:pt>
                <c:pt idx="84">
                  <c:v>-137.648</c:v>
                </c:pt>
                <c:pt idx="85">
                  <c:v>-137.62</c:v>
                </c:pt>
                <c:pt idx="86">
                  <c:v>-137.59200000000001</c:v>
                </c:pt>
                <c:pt idx="87">
                  <c:v>-137.56399999999999</c:v>
                </c:pt>
                <c:pt idx="88">
                  <c:v>-137.536</c:v>
                </c:pt>
                <c:pt idx="89">
                  <c:v>-137.50800000000001</c:v>
                </c:pt>
                <c:pt idx="90">
                  <c:v>-137.47999999999999</c:v>
                </c:pt>
                <c:pt idx="91">
                  <c:v>-137.452</c:v>
                </c:pt>
                <c:pt idx="92">
                  <c:v>-137.42400000000001</c:v>
                </c:pt>
                <c:pt idx="93">
                  <c:v>-137.39599999999999</c:v>
                </c:pt>
                <c:pt idx="94">
                  <c:v>-137.36799999999999</c:v>
                </c:pt>
                <c:pt idx="95">
                  <c:v>-137.34</c:v>
                </c:pt>
                <c:pt idx="96">
                  <c:v>-137.31200000000001</c:v>
                </c:pt>
                <c:pt idx="97">
                  <c:v>-137.28399999999999</c:v>
                </c:pt>
                <c:pt idx="98">
                  <c:v>-137.256</c:v>
                </c:pt>
                <c:pt idx="99">
                  <c:v>-137.22800000000001</c:v>
                </c:pt>
                <c:pt idx="100">
                  <c:v>-137.19999999999999</c:v>
                </c:pt>
                <c:pt idx="101">
                  <c:v>-137.172</c:v>
                </c:pt>
                <c:pt idx="102">
                  <c:v>-137.14400000000001</c:v>
                </c:pt>
                <c:pt idx="103">
                  <c:v>-137.11600000000001</c:v>
                </c:pt>
                <c:pt idx="104">
                  <c:v>-137.08799999999999</c:v>
                </c:pt>
                <c:pt idx="105">
                  <c:v>-137.06</c:v>
                </c:pt>
                <c:pt idx="106">
                  <c:v>-137.03200000000001</c:v>
                </c:pt>
                <c:pt idx="107">
                  <c:v>-137.00399999999999</c:v>
                </c:pt>
                <c:pt idx="108">
                  <c:v>-136.976</c:v>
                </c:pt>
                <c:pt idx="109">
                  <c:v>-136.94800000000001</c:v>
                </c:pt>
                <c:pt idx="110">
                  <c:v>-136.91999999999999</c:v>
                </c:pt>
                <c:pt idx="111">
                  <c:v>-136.892</c:v>
                </c:pt>
                <c:pt idx="112">
                  <c:v>-136.864</c:v>
                </c:pt>
                <c:pt idx="113">
                  <c:v>-136.83600000000001</c:v>
                </c:pt>
                <c:pt idx="114">
                  <c:v>-136.80799999999999</c:v>
                </c:pt>
                <c:pt idx="115">
                  <c:v>-136.78</c:v>
                </c:pt>
                <c:pt idx="116">
                  <c:v>-136.75200000000001</c:v>
                </c:pt>
                <c:pt idx="117">
                  <c:v>-136.72399999999999</c:v>
                </c:pt>
                <c:pt idx="118">
                  <c:v>-136.696</c:v>
                </c:pt>
                <c:pt idx="119">
                  <c:v>-136.66800000000001</c:v>
                </c:pt>
                <c:pt idx="120">
                  <c:v>-136.63999999999999</c:v>
                </c:pt>
                <c:pt idx="121">
                  <c:v>-136.61199999999999</c:v>
                </c:pt>
                <c:pt idx="122">
                  <c:v>-136.584</c:v>
                </c:pt>
                <c:pt idx="123">
                  <c:v>-136.55600000000001</c:v>
                </c:pt>
                <c:pt idx="124">
                  <c:v>-136.52799999999999</c:v>
                </c:pt>
                <c:pt idx="125">
                  <c:v>-136.5</c:v>
                </c:pt>
                <c:pt idx="126">
                  <c:v>-136.47200000000001</c:v>
                </c:pt>
                <c:pt idx="127">
                  <c:v>-136.44399999999999</c:v>
                </c:pt>
                <c:pt idx="128">
                  <c:v>-136.416</c:v>
                </c:pt>
                <c:pt idx="129">
                  <c:v>-136.38800000000001</c:v>
                </c:pt>
                <c:pt idx="130">
                  <c:v>-136.36000000000001</c:v>
                </c:pt>
                <c:pt idx="131">
                  <c:v>-136.33199999999999</c:v>
                </c:pt>
                <c:pt idx="132">
                  <c:v>-136.304</c:v>
                </c:pt>
                <c:pt idx="133">
                  <c:v>-136.27600000000001</c:v>
                </c:pt>
                <c:pt idx="134">
                  <c:v>-136.24799999999999</c:v>
                </c:pt>
                <c:pt idx="135">
                  <c:v>-136.22</c:v>
                </c:pt>
                <c:pt idx="136">
                  <c:v>-136.19200000000001</c:v>
                </c:pt>
                <c:pt idx="137">
                  <c:v>-136.16399999999999</c:v>
                </c:pt>
                <c:pt idx="138">
                  <c:v>-136.136</c:v>
                </c:pt>
                <c:pt idx="139">
                  <c:v>-136.108</c:v>
                </c:pt>
                <c:pt idx="140">
                  <c:v>-136.08000000000001</c:v>
                </c:pt>
                <c:pt idx="141">
                  <c:v>-136.05199999999999</c:v>
                </c:pt>
                <c:pt idx="142">
                  <c:v>-136.024</c:v>
                </c:pt>
                <c:pt idx="143">
                  <c:v>-135.99600000000001</c:v>
                </c:pt>
                <c:pt idx="144">
                  <c:v>-135.96799999999999</c:v>
                </c:pt>
                <c:pt idx="145">
                  <c:v>-135.94</c:v>
                </c:pt>
                <c:pt idx="146">
                  <c:v>-135.91200000000001</c:v>
                </c:pt>
                <c:pt idx="147">
                  <c:v>-135.88399999999999</c:v>
                </c:pt>
                <c:pt idx="148">
                  <c:v>-135.85599999999999</c:v>
                </c:pt>
                <c:pt idx="149">
                  <c:v>-135.828</c:v>
                </c:pt>
                <c:pt idx="150">
                  <c:v>-135.80000000000001</c:v>
                </c:pt>
                <c:pt idx="151">
                  <c:v>-135.77199999999999</c:v>
                </c:pt>
                <c:pt idx="152">
                  <c:v>-135.744</c:v>
                </c:pt>
                <c:pt idx="153">
                  <c:v>-135.71600000000001</c:v>
                </c:pt>
                <c:pt idx="154">
                  <c:v>-135.68799999999999</c:v>
                </c:pt>
                <c:pt idx="155">
                  <c:v>-135.66</c:v>
                </c:pt>
                <c:pt idx="156">
                  <c:v>-135.63200000000001</c:v>
                </c:pt>
                <c:pt idx="157">
                  <c:v>-135.60400000000001</c:v>
                </c:pt>
                <c:pt idx="158">
                  <c:v>-135.57599999999999</c:v>
                </c:pt>
                <c:pt idx="159">
                  <c:v>-135.548</c:v>
                </c:pt>
                <c:pt idx="160">
                  <c:v>-135.52000000000001</c:v>
                </c:pt>
                <c:pt idx="161">
                  <c:v>-135.49199999999999</c:v>
                </c:pt>
                <c:pt idx="162">
                  <c:v>-135.464</c:v>
                </c:pt>
                <c:pt idx="163">
                  <c:v>-135.43600000000001</c:v>
                </c:pt>
                <c:pt idx="164">
                  <c:v>-135.40799999999999</c:v>
                </c:pt>
                <c:pt idx="165">
                  <c:v>-135.38</c:v>
                </c:pt>
                <c:pt idx="166">
                  <c:v>-135.352</c:v>
                </c:pt>
                <c:pt idx="167">
                  <c:v>-135.32400000000001</c:v>
                </c:pt>
                <c:pt idx="168">
                  <c:v>-135.29599999999999</c:v>
                </c:pt>
                <c:pt idx="169">
                  <c:v>-135.268</c:v>
                </c:pt>
                <c:pt idx="170">
                  <c:v>-135.24</c:v>
                </c:pt>
                <c:pt idx="171">
                  <c:v>-135.21199999999999</c:v>
                </c:pt>
                <c:pt idx="172">
                  <c:v>-135.184</c:v>
                </c:pt>
                <c:pt idx="173">
                  <c:v>-135.15600000000001</c:v>
                </c:pt>
                <c:pt idx="174">
                  <c:v>-135.12799999999999</c:v>
                </c:pt>
                <c:pt idx="175">
                  <c:v>-135.1</c:v>
                </c:pt>
                <c:pt idx="176">
                  <c:v>-135.072</c:v>
                </c:pt>
                <c:pt idx="177">
                  <c:v>-135.04400000000001</c:v>
                </c:pt>
                <c:pt idx="178">
                  <c:v>-135.01599999999999</c:v>
                </c:pt>
                <c:pt idx="179">
                  <c:v>-134.988</c:v>
                </c:pt>
                <c:pt idx="180">
                  <c:v>-134.96</c:v>
                </c:pt>
                <c:pt idx="181">
                  <c:v>-134.93199999999999</c:v>
                </c:pt>
                <c:pt idx="182">
                  <c:v>-134.904</c:v>
                </c:pt>
                <c:pt idx="183">
                  <c:v>-134.876</c:v>
                </c:pt>
                <c:pt idx="184">
                  <c:v>-134.84800000000001</c:v>
                </c:pt>
                <c:pt idx="185">
                  <c:v>-134.82</c:v>
                </c:pt>
                <c:pt idx="186">
                  <c:v>-134.792</c:v>
                </c:pt>
                <c:pt idx="187">
                  <c:v>-134.76400000000001</c:v>
                </c:pt>
                <c:pt idx="188">
                  <c:v>-134.73599999999999</c:v>
                </c:pt>
                <c:pt idx="189">
                  <c:v>-134.708</c:v>
                </c:pt>
                <c:pt idx="190">
                  <c:v>-134.68</c:v>
                </c:pt>
                <c:pt idx="191">
                  <c:v>-134.65199999999999</c:v>
                </c:pt>
                <c:pt idx="192">
                  <c:v>-134.624</c:v>
                </c:pt>
                <c:pt idx="193">
                  <c:v>-134.596</c:v>
                </c:pt>
                <c:pt idx="194">
                  <c:v>-134.56800000000001</c:v>
                </c:pt>
                <c:pt idx="195">
                  <c:v>-134.54</c:v>
                </c:pt>
                <c:pt idx="196">
                  <c:v>-134.512</c:v>
                </c:pt>
                <c:pt idx="197">
                  <c:v>-134.48400000000001</c:v>
                </c:pt>
                <c:pt idx="198">
                  <c:v>-134.45599999999999</c:v>
                </c:pt>
                <c:pt idx="199">
                  <c:v>-134.428</c:v>
                </c:pt>
                <c:pt idx="200">
                  <c:v>-134.4</c:v>
                </c:pt>
                <c:pt idx="201">
                  <c:v>-134.37200000000001</c:v>
                </c:pt>
                <c:pt idx="202">
                  <c:v>-134.34399999999999</c:v>
                </c:pt>
                <c:pt idx="203">
                  <c:v>-134.316</c:v>
                </c:pt>
                <c:pt idx="204">
                  <c:v>-134.28800000000001</c:v>
                </c:pt>
                <c:pt idx="205">
                  <c:v>-134.26</c:v>
                </c:pt>
                <c:pt idx="206">
                  <c:v>-134.232</c:v>
                </c:pt>
                <c:pt idx="207">
                  <c:v>-134.20400000000001</c:v>
                </c:pt>
                <c:pt idx="208">
                  <c:v>-134.17599999999999</c:v>
                </c:pt>
                <c:pt idx="209">
                  <c:v>-134.148</c:v>
                </c:pt>
                <c:pt idx="210">
                  <c:v>-134.12</c:v>
                </c:pt>
                <c:pt idx="211">
                  <c:v>-134.09200000000001</c:v>
                </c:pt>
                <c:pt idx="212">
                  <c:v>-134.06399999999999</c:v>
                </c:pt>
                <c:pt idx="213">
                  <c:v>-134.036</c:v>
                </c:pt>
                <c:pt idx="214">
                  <c:v>-134.00800000000001</c:v>
                </c:pt>
                <c:pt idx="215">
                  <c:v>-133.97999999999999</c:v>
                </c:pt>
                <c:pt idx="216">
                  <c:v>-133.952</c:v>
                </c:pt>
                <c:pt idx="217">
                  <c:v>-133.92400000000001</c:v>
                </c:pt>
                <c:pt idx="218">
                  <c:v>-133.89599999999999</c:v>
                </c:pt>
                <c:pt idx="219">
                  <c:v>-133.86799999999999</c:v>
                </c:pt>
                <c:pt idx="220">
                  <c:v>-133.84</c:v>
                </c:pt>
                <c:pt idx="221">
                  <c:v>-133.81200000000001</c:v>
                </c:pt>
                <c:pt idx="222">
                  <c:v>-133.78399999999999</c:v>
                </c:pt>
                <c:pt idx="223">
                  <c:v>-133.756</c:v>
                </c:pt>
                <c:pt idx="224">
                  <c:v>-133.72800000000001</c:v>
                </c:pt>
                <c:pt idx="225">
                  <c:v>-133.69999999999999</c:v>
                </c:pt>
                <c:pt idx="226">
                  <c:v>-133.672</c:v>
                </c:pt>
                <c:pt idx="227">
                  <c:v>-133.64400000000001</c:v>
                </c:pt>
                <c:pt idx="228">
                  <c:v>-133.61600000000001</c:v>
                </c:pt>
                <c:pt idx="229">
                  <c:v>-133.58799999999999</c:v>
                </c:pt>
                <c:pt idx="230">
                  <c:v>-133.56</c:v>
                </c:pt>
                <c:pt idx="231">
                  <c:v>-133.53200000000001</c:v>
                </c:pt>
                <c:pt idx="232">
                  <c:v>-133.50399999999999</c:v>
                </c:pt>
                <c:pt idx="233">
                  <c:v>-133.476</c:v>
                </c:pt>
                <c:pt idx="234">
                  <c:v>-133.44800000000001</c:v>
                </c:pt>
                <c:pt idx="235">
                  <c:v>-133.41999999999999</c:v>
                </c:pt>
                <c:pt idx="236">
                  <c:v>-133.392</c:v>
                </c:pt>
                <c:pt idx="237">
                  <c:v>-133.364</c:v>
                </c:pt>
                <c:pt idx="238">
                  <c:v>-133.33600000000001</c:v>
                </c:pt>
                <c:pt idx="239">
                  <c:v>-133.30799999999999</c:v>
                </c:pt>
                <c:pt idx="240">
                  <c:v>-133.28</c:v>
                </c:pt>
                <c:pt idx="241">
                  <c:v>-133.25200000000001</c:v>
                </c:pt>
                <c:pt idx="242">
                  <c:v>-133.22399999999999</c:v>
                </c:pt>
                <c:pt idx="243">
                  <c:v>-133.196</c:v>
                </c:pt>
                <c:pt idx="244">
                  <c:v>-133.16800000000001</c:v>
                </c:pt>
                <c:pt idx="245">
                  <c:v>-133.13999999999999</c:v>
                </c:pt>
                <c:pt idx="246">
                  <c:v>-133.11199999999999</c:v>
                </c:pt>
                <c:pt idx="247">
                  <c:v>-133.084</c:v>
                </c:pt>
                <c:pt idx="248">
                  <c:v>-133.05600000000001</c:v>
                </c:pt>
                <c:pt idx="249">
                  <c:v>-133.02799999999999</c:v>
                </c:pt>
                <c:pt idx="250">
                  <c:v>-133</c:v>
                </c:pt>
                <c:pt idx="251">
                  <c:v>-132.97200000000001</c:v>
                </c:pt>
                <c:pt idx="252">
                  <c:v>-132.94399999999999</c:v>
                </c:pt>
                <c:pt idx="253">
                  <c:v>-132.916</c:v>
                </c:pt>
                <c:pt idx="254">
                  <c:v>-132.88800000000001</c:v>
                </c:pt>
                <c:pt idx="255">
                  <c:v>-132.86000000000001</c:v>
                </c:pt>
                <c:pt idx="256">
                  <c:v>-132.83199999999999</c:v>
                </c:pt>
                <c:pt idx="257">
                  <c:v>-132.804</c:v>
                </c:pt>
                <c:pt idx="258">
                  <c:v>-132.77600000000001</c:v>
                </c:pt>
                <c:pt idx="259">
                  <c:v>-132.74799999999999</c:v>
                </c:pt>
                <c:pt idx="260">
                  <c:v>-132.72</c:v>
                </c:pt>
                <c:pt idx="261">
                  <c:v>-132.69200000000001</c:v>
                </c:pt>
                <c:pt idx="262">
                  <c:v>-132.66399999999999</c:v>
                </c:pt>
                <c:pt idx="263">
                  <c:v>-132.636</c:v>
                </c:pt>
                <c:pt idx="264">
                  <c:v>-132.608</c:v>
                </c:pt>
                <c:pt idx="265">
                  <c:v>-132.58000000000001</c:v>
                </c:pt>
                <c:pt idx="266">
                  <c:v>-132.55199999999999</c:v>
                </c:pt>
                <c:pt idx="267">
                  <c:v>-132.524</c:v>
                </c:pt>
                <c:pt idx="268">
                  <c:v>-132.49600000000001</c:v>
                </c:pt>
                <c:pt idx="269">
                  <c:v>-132.46799999999999</c:v>
                </c:pt>
                <c:pt idx="270">
                  <c:v>-132.44</c:v>
                </c:pt>
                <c:pt idx="271">
                  <c:v>-132.41200000000001</c:v>
                </c:pt>
                <c:pt idx="272">
                  <c:v>-132.38399999999999</c:v>
                </c:pt>
                <c:pt idx="273">
                  <c:v>-132.35599999999999</c:v>
                </c:pt>
                <c:pt idx="274">
                  <c:v>-132.328</c:v>
                </c:pt>
                <c:pt idx="275">
                  <c:v>-132.30000000000001</c:v>
                </c:pt>
                <c:pt idx="276">
                  <c:v>-132.27199999999999</c:v>
                </c:pt>
                <c:pt idx="277">
                  <c:v>-132.244</c:v>
                </c:pt>
                <c:pt idx="278">
                  <c:v>-132.21600000000001</c:v>
                </c:pt>
                <c:pt idx="279">
                  <c:v>-132.18799999999999</c:v>
                </c:pt>
                <c:pt idx="280">
                  <c:v>-132.16</c:v>
                </c:pt>
                <c:pt idx="281">
                  <c:v>-132.13200000000001</c:v>
                </c:pt>
                <c:pt idx="282">
                  <c:v>-132.10400000000001</c:v>
                </c:pt>
                <c:pt idx="283">
                  <c:v>-132.07599999999999</c:v>
                </c:pt>
                <c:pt idx="284">
                  <c:v>-132.048</c:v>
                </c:pt>
                <c:pt idx="285">
                  <c:v>-132.02000000000001</c:v>
                </c:pt>
                <c:pt idx="286">
                  <c:v>-131.99199999999999</c:v>
                </c:pt>
                <c:pt idx="287">
                  <c:v>-131.964</c:v>
                </c:pt>
                <c:pt idx="288">
                  <c:v>-131.93600000000001</c:v>
                </c:pt>
                <c:pt idx="289">
                  <c:v>-131.90799999999999</c:v>
                </c:pt>
                <c:pt idx="290">
                  <c:v>-131.88</c:v>
                </c:pt>
                <c:pt idx="291">
                  <c:v>-131.852</c:v>
                </c:pt>
                <c:pt idx="292">
                  <c:v>-131.82400000000001</c:v>
                </c:pt>
                <c:pt idx="293">
                  <c:v>-131.79599999999999</c:v>
                </c:pt>
                <c:pt idx="294">
                  <c:v>-131.768</c:v>
                </c:pt>
                <c:pt idx="295">
                  <c:v>-131.74</c:v>
                </c:pt>
                <c:pt idx="296">
                  <c:v>-131.71199999999999</c:v>
                </c:pt>
                <c:pt idx="297">
                  <c:v>-131.684</c:v>
                </c:pt>
                <c:pt idx="298">
                  <c:v>-131.65600000000001</c:v>
                </c:pt>
                <c:pt idx="299">
                  <c:v>-131.62799999999999</c:v>
                </c:pt>
                <c:pt idx="300">
                  <c:v>-131.6</c:v>
                </c:pt>
                <c:pt idx="301">
                  <c:v>-131.572</c:v>
                </c:pt>
                <c:pt idx="302">
                  <c:v>-131.54400000000001</c:v>
                </c:pt>
                <c:pt idx="303">
                  <c:v>-131.51599999999999</c:v>
                </c:pt>
                <c:pt idx="304">
                  <c:v>-131.488</c:v>
                </c:pt>
                <c:pt idx="305">
                  <c:v>-131.46</c:v>
                </c:pt>
                <c:pt idx="306">
                  <c:v>-131.43199999999999</c:v>
                </c:pt>
                <c:pt idx="307">
                  <c:v>-131.404</c:v>
                </c:pt>
                <c:pt idx="308">
                  <c:v>-131.376</c:v>
                </c:pt>
                <c:pt idx="309">
                  <c:v>-131.34800000000001</c:v>
                </c:pt>
                <c:pt idx="310">
                  <c:v>-131.32</c:v>
                </c:pt>
                <c:pt idx="311">
                  <c:v>-131.292</c:v>
                </c:pt>
                <c:pt idx="312">
                  <c:v>-131.26400000000001</c:v>
                </c:pt>
                <c:pt idx="313">
                  <c:v>-131.23599999999999</c:v>
                </c:pt>
                <c:pt idx="314">
                  <c:v>-131.208</c:v>
                </c:pt>
                <c:pt idx="315">
                  <c:v>-131.18</c:v>
                </c:pt>
                <c:pt idx="316">
                  <c:v>-131.15199999999999</c:v>
                </c:pt>
                <c:pt idx="317">
                  <c:v>-131.124</c:v>
                </c:pt>
                <c:pt idx="318">
                  <c:v>-131.096</c:v>
                </c:pt>
                <c:pt idx="319">
                  <c:v>-131.06800000000001</c:v>
                </c:pt>
                <c:pt idx="320">
                  <c:v>-131.04</c:v>
                </c:pt>
                <c:pt idx="321">
                  <c:v>-131.012</c:v>
                </c:pt>
                <c:pt idx="322">
                  <c:v>-130.98400000000001</c:v>
                </c:pt>
                <c:pt idx="323">
                  <c:v>-130.95599999999999</c:v>
                </c:pt>
                <c:pt idx="324">
                  <c:v>-130.928</c:v>
                </c:pt>
                <c:pt idx="325">
                  <c:v>-130.9</c:v>
                </c:pt>
                <c:pt idx="326">
                  <c:v>-130.87200000000001</c:v>
                </c:pt>
                <c:pt idx="327">
                  <c:v>-130.84399999999999</c:v>
                </c:pt>
                <c:pt idx="328">
                  <c:v>-130.816</c:v>
                </c:pt>
                <c:pt idx="329">
                  <c:v>-130.78800000000001</c:v>
                </c:pt>
                <c:pt idx="330">
                  <c:v>-130.76</c:v>
                </c:pt>
                <c:pt idx="331">
                  <c:v>-130.732</c:v>
                </c:pt>
                <c:pt idx="332">
                  <c:v>-130.70400000000001</c:v>
                </c:pt>
                <c:pt idx="333">
                  <c:v>-130.67599999999999</c:v>
                </c:pt>
                <c:pt idx="334">
                  <c:v>-130.648</c:v>
                </c:pt>
                <c:pt idx="335">
                  <c:v>-130.62</c:v>
                </c:pt>
                <c:pt idx="336">
                  <c:v>-130.59200000000001</c:v>
                </c:pt>
                <c:pt idx="337">
                  <c:v>-130.56399999999999</c:v>
                </c:pt>
                <c:pt idx="338">
                  <c:v>-130.536</c:v>
                </c:pt>
                <c:pt idx="339">
                  <c:v>-130.50800000000001</c:v>
                </c:pt>
                <c:pt idx="340">
                  <c:v>-130.47999999999999</c:v>
                </c:pt>
                <c:pt idx="341">
                  <c:v>-130.452</c:v>
                </c:pt>
                <c:pt idx="342">
                  <c:v>-130.42400000000001</c:v>
                </c:pt>
                <c:pt idx="343">
                  <c:v>-130.39599999999999</c:v>
                </c:pt>
                <c:pt idx="344">
                  <c:v>-130.36799999999999</c:v>
                </c:pt>
                <c:pt idx="345">
                  <c:v>-130.34</c:v>
                </c:pt>
                <c:pt idx="346">
                  <c:v>-130.31200000000001</c:v>
                </c:pt>
                <c:pt idx="347">
                  <c:v>-130.28399999999999</c:v>
                </c:pt>
                <c:pt idx="348">
                  <c:v>-130.256</c:v>
                </c:pt>
                <c:pt idx="349">
                  <c:v>-130.22800000000001</c:v>
                </c:pt>
                <c:pt idx="350">
                  <c:v>-130.19999999999999</c:v>
                </c:pt>
                <c:pt idx="351">
                  <c:v>-130.172</c:v>
                </c:pt>
                <c:pt idx="352">
                  <c:v>-130.14400000000001</c:v>
                </c:pt>
                <c:pt idx="353">
                  <c:v>-130.11600000000001</c:v>
                </c:pt>
                <c:pt idx="354">
                  <c:v>-130.08799999999999</c:v>
                </c:pt>
                <c:pt idx="355">
                  <c:v>-130.06</c:v>
                </c:pt>
                <c:pt idx="356">
                  <c:v>-130.03200000000001</c:v>
                </c:pt>
                <c:pt idx="357">
                  <c:v>-130.00399999999999</c:v>
                </c:pt>
                <c:pt idx="358">
                  <c:v>-129.976</c:v>
                </c:pt>
                <c:pt idx="359">
                  <c:v>-129.94800000000001</c:v>
                </c:pt>
                <c:pt idx="360">
                  <c:v>-129.91999999999999</c:v>
                </c:pt>
                <c:pt idx="361">
                  <c:v>-129.892</c:v>
                </c:pt>
                <c:pt idx="362">
                  <c:v>-129.864</c:v>
                </c:pt>
                <c:pt idx="363">
                  <c:v>-129.83600000000001</c:v>
                </c:pt>
                <c:pt idx="364">
                  <c:v>-129.80799999999999</c:v>
                </c:pt>
                <c:pt idx="365">
                  <c:v>-129.78</c:v>
                </c:pt>
                <c:pt idx="366">
                  <c:v>-129.75200000000001</c:v>
                </c:pt>
                <c:pt idx="367">
                  <c:v>-129.72399999999999</c:v>
                </c:pt>
                <c:pt idx="368">
                  <c:v>-129.696</c:v>
                </c:pt>
                <c:pt idx="369">
                  <c:v>-129.66800000000001</c:v>
                </c:pt>
                <c:pt idx="370">
                  <c:v>-129.63999999999999</c:v>
                </c:pt>
                <c:pt idx="371">
                  <c:v>-129.61199999999999</c:v>
                </c:pt>
                <c:pt idx="372">
                  <c:v>-129.584</c:v>
                </c:pt>
                <c:pt idx="373">
                  <c:v>-129.55600000000001</c:v>
                </c:pt>
                <c:pt idx="374">
                  <c:v>-129.52799999999999</c:v>
                </c:pt>
                <c:pt idx="375">
                  <c:v>-129.5</c:v>
                </c:pt>
                <c:pt idx="376">
                  <c:v>-129.47200000000001</c:v>
                </c:pt>
                <c:pt idx="377">
                  <c:v>-129.44399999999999</c:v>
                </c:pt>
                <c:pt idx="378">
                  <c:v>-129.416</c:v>
                </c:pt>
                <c:pt idx="379">
                  <c:v>-129.38800000000001</c:v>
                </c:pt>
                <c:pt idx="380">
                  <c:v>-129.36000000000001</c:v>
                </c:pt>
                <c:pt idx="381">
                  <c:v>-129.33199999999999</c:v>
                </c:pt>
                <c:pt idx="382">
                  <c:v>-129.304</c:v>
                </c:pt>
                <c:pt idx="383">
                  <c:v>-129.27600000000001</c:v>
                </c:pt>
                <c:pt idx="384">
                  <c:v>-129.24799999999999</c:v>
                </c:pt>
                <c:pt idx="385">
                  <c:v>-129.22</c:v>
                </c:pt>
                <c:pt idx="386">
                  <c:v>-129.19200000000001</c:v>
                </c:pt>
                <c:pt idx="387">
                  <c:v>-129.16399999999999</c:v>
                </c:pt>
                <c:pt idx="388">
                  <c:v>-129.136</c:v>
                </c:pt>
                <c:pt idx="389">
                  <c:v>-129.108</c:v>
                </c:pt>
                <c:pt idx="390">
                  <c:v>-129.08000000000001</c:v>
                </c:pt>
                <c:pt idx="391">
                  <c:v>-129.05199999999999</c:v>
                </c:pt>
                <c:pt idx="392">
                  <c:v>-129.024</c:v>
                </c:pt>
                <c:pt idx="393">
                  <c:v>-128.99600000000001</c:v>
                </c:pt>
                <c:pt idx="394">
                  <c:v>-128.96799999999999</c:v>
                </c:pt>
                <c:pt idx="395">
                  <c:v>-128.94</c:v>
                </c:pt>
                <c:pt idx="396">
                  <c:v>-128.91200000000001</c:v>
                </c:pt>
                <c:pt idx="397">
                  <c:v>-128.88399999999999</c:v>
                </c:pt>
                <c:pt idx="398">
                  <c:v>-128.85599999999999</c:v>
                </c:pt>
                <c:pt idx="399">
                  <c:v>-128.828</c:v>
                </c:pt>
                <c:pt idx="400">
                  <c:v>-128.80000000000001</c:v>
                </c:pt>
                <c:pt idx="401">
                  <c:v>-128.77199999999999</c:v>
                </c:pt>
                <c:pt idx="402">
                  <c:v>-128.744</c:v>
                </c:pt>
                <c:pt idx="403">
                  <c:v>-128.71600000000001</c:v>
                </c:pt>
                <c:pt idx="404">
                  <c:v>-128.68799999999999</c:v>
                </c:pt>
                <c:pt idx="405">
                  <c:v>-128.66</c:v>
                </c:pt>
                <c:pt idx="406">
                  <c:v>-128.63200000000001</c:v>
                </c:pt>
                <c:pt idx="407">
                  <c:v>-128.60400000000001</c:v>
                </c:pt>
                <c:pt idx="408">
                  <c:v>-128.57599999999999</c:v>
                </c:pt>
                <c:pt idx="409">
                  <c:v>-128.548</c:v>
                </c:pt>
                <c:pt idx="410">
                  <c:v>-128.52000000000001</c:v>
                </c:pt>
                <c:pt idx="411">
                  <c:v>-128.49199999999999</c:v>
                </c:pt>
                <c:pt idx="412">
                  <c:v>-128.464</c:v>
                </c:pt>
                <c:pt idx="413">
                  <c:v>-128.43600000000001</c:v>
                </c:pt>
                <c:pt idx="414">
                  <c:v>-128.40799999999999</c:v>
                </c:pt>
                <c:pt idx="415">
                  <c:v>-128.38</c:v>
                </c:pt>
                <c:pt idx="416">
                  <c:v>-128.352</c:v>
                </c:pt>
                <c:pt idx="417">
                  <c:v>-128.32400000000001</c:v>
                </c:pt>
                <c:pt idx="418">
                  <c:v>-128.29599999999999</c:v>
                </c:pt>
                <c:pt idx="419">
                  <c:v>-128.268</c:v>
                </c:pt>
                <c:pt idx="420">
                  <c:v>-128.24</c:v>
                </c:pt>
                <c:pt idx="421">
                  <c:v>-128.21199999999999</c:v>
                </c:pt>
                <c:pt idx="422">
                  <c:v>-128.184</c:v>
                </c:pt>
                <c:pt idx="423">
                  <c:v>-128.15600000000001</c:v>
                </c:pt>
                <c:pt idx="424">
                  <c:v>-128.12799999999999</c:v>
                </c:pt>
                <c:pt idx="425">
                  <c:v>-128.1</c:v>
                </c:pt>
                <c:pt idx="426">
                  <c:v>-128.072</c:v>
                </c:pt>
                <c:pt idx="427">
                  <c:v>-128.04400000000001</c:v>
                </c:pt>
                <c:pt idx="428">
                  <c:v>-128.01599999999999</c:v>
                </c:pt>
                <c:pt idx="429">
                  <c:v>-127.988</c:v>
                </c:pt>
                <c:pt idx="430">
                  <c:v>-127.96</c:v>
                </c:pt>
                <c:pt idx="431">
                  <c:v>-127.932</c:v>
                </c:pt>
                <c:pt idx="432">
                  <c:v>-127.904</c:v>
                </c:pt>
                <c:pt idx="433">
                  <c:v>-127.876</c:v>
                </c:pt>
                <c:pt idx="434">
                  <c:v>-127.848</c:v>
                </c:pt>
                <c:pt idx="435">
                  <c:v>-127.82</c:v>
                </c:pt>
                <c:pt idx="436">
                  <c:v>-127.792</c:v>
                </c:pt>
                <c:pt idx="437">
                  <c:v>-127.764</c:v>
                </c:pt>
                <c:pt idx="438">
                  <c:v>-127.736</c:v>
                </c:pt>
                <c:pt idx="439">
                  <c:v>-127.708</c:v>
                </c:pt>
                <c:pt idx="440">
                  <c:v>-127.68</c:v>
                </c:pt>
                <c:pt idx="441">
                  <c:v>-127.652</c:v>
                </c:pt>
                <c:pt idx="442">
                  <c:v>-127.624</c:v>
                </c:pt>
                <c:pt idx="443">
                  <c:v>-127.596</c:v>
                </c:pt>
                <c:pt idx="444">
                  <c:v>-127.568</c:v>
                </c:pt>
                <c:pt idx="445">
                  <c:v>-127.54</c:v>
                </c:pt>
                <c:pt idx="446">
                  <c:v>-127.512</c:v>
                </c:pt>
                <c:pt idx="447">
                  <c:v>-127.48399999999999</c:v>
                </c:pt>
                <c:pt idx="448">
                  <c:v>-127.456</c:v>
                </c:pt>
                <c:pt idx="449">
                  <c:v>-127.428</c:v>
                </c:pt>
                <c:pt idx="450">
                  <c:v>-127.4</c:v>
                </c:pt>
                <c:pt idx="451">
                  <c:v>-127.372</c:v>
                </c:pt>
                <c:pt idx="452">
                  <c:v>-127.34399999999999</c:v>
                </c:pt>
                <c:pt idx="453">
                  <c:v>-127.316</c:v>
                </c:pt>
                <c:pt idx="454">
                  <c:v>-127.288</c:v>
                </c:pt>
                <c:pt idx="455">
                  <c:v>-127.26</c:v>
                </c:pt>
                <c:pt idx="456">
                  <c:v>-127.232</c:v>
                </c:pt>
                <c:pt idx="457">
                  <c:v>-127.20399999999999</c:v>
                </c:pt>
                <c:pt idx="458">
                  <c:v>-127.176</c:v>
                </c:pt>
                <c:pt idx="459">
                  <c:v>-127.148</c:v>
                </c:pt>
                <c:pt idx="460">
                  <c:v>-127.12</c:v>
                </c:pt>
                <c:pt idx="461">
                  <c:v>-127.092</c:v>
                </c:pt>
                <c:pt idx="462">
                  <c:v>-127.06399999999999</c:v>
                </c:pt>
                <c:pt idx="463">
                  <c:v>-127.036</c:v>
                </c:pt>
                <c:pt idx="464">
                  <c:v>-127.008</c:v>
                </c:pt>
                <c:pt idx="465">
                  <c:v>-126.98</c:v>
                </c:pt>
                <c:pt idx="466">
                  <c:v>-126.952</c:v>
                </c:pt>
                <c:pt idx="467">
                  <c:v>-126.92400000000001</c:v>
                </c:pt>
                <c:pt idx="468">
                  <c:v>-126.896</c:v>
                </c:pt>
                <c:pt idx="469">
                  <c:v>-126.86799999999999</c:v>
                </c:pt>
                <c:pt idx="470">
                  <c:v>-126.84</c:v>
                </c:pt>
                <c:pt idx="471">
                  <c:v>-126.812</c:v>
                </c:pt>
                <c:pt idx="472">
                  <c:v>-126.78400000000001</c:v>
                </c:pt>
                <c:pt idx="473">
                  <c:v>-126.756</c:v>
                </c:pt>
                <c:pt idx="474">
                  <c:v>-126.72799999999999</c:v>
                </c:pt>
                <c:pt idx="475">
                  <c:v>-126.7</c:v>
                </c:pt>
                <c:pt idx="476">
                  <c:v>-126.672</c:v>
                </c:pt>
                <c:pt idx="477">
                  <c:v>-126.64400000000001</c:v>
                </c:pt>
                <c:pt idx="478">
                  <c:v>-126.616</c:v>
                </c:pt>
                <c:pt idx="479">
                  <c:v>-126.58799999999999</c:v>
                </c:pt>
                <c:pt idx="480">
                  <c:v>-126.56</c:v>
                </c:pt>
                <c:pt idx="481">
                  <c:v>-126.532</c:v>
                </c:pt>
                <c:pt idx="482">
                  <c:v>-126.504</c:v>
                </c:pt>
                <c:pt idx="483">
                  <c:v>-126.476</c:v>
                </c:pt>
                <c:pt idx="484">
                  <c:v>-126.44799999999999</c:v>
                </c:pt>
                <c:pt idx="485">
                  <c:v>-126.42</c:v>
                </c:pt>
                <c:pt idx="486">
                  <c:v>-126.392</c:v>
                </c:pt>
                <c:pt idx="487">
                  <c:v>-126.364</c:v>
                </c:pt>
                <c:pt idx="488">
                  <c:v>-126.336</c:v>
                </c:pt>
                <c:pt idx="489">
                  <c:v>-126.30800000000001</c:v>
                </c:pt>
                <c:pt idx="490">
                  <c:v>-126.28</c:v>
                </c:pt>
                <c:pt idx="491">
                  <c:v>-126.252</c:v>
                </c:pt>
                <c:pt idx="492">
                  <c:v>-126.224</c:v>
                </c:pt>
                <c:pt idx="493">
                  <c:v>-126.196</c:v>
                </c:pt>
                <c:pt idx="494">
                  <c:v>-126.16800000000001</c:v>
                </c:pt>
                <c:pt idx="495">
                  <c:v>-126.14</c:v>
                </c:pt>
                <c:pt idx="496">
                  <c:v>-126.11199999999999</c:v>
                </c:pt>
                <c:pt idx="497">
                  <c:v>-126.084</c:v>
                </c:pt>
                <c:pt idx="498">
                  <c:v>-126.056</c:v>
                </c:pt>
                <c:pt idx="499">
                  <c:v>-126.02800000000001</c:v>
                </c:pt>
                <c:pt idx="500">
                  <c:v>-126</c:v>
                </c:pt>
                <c:pt idx="501">
                  <c:v>-125.97199999999999</c:v>
                </c:pt>
                <c:pt idx="502">
                  <c:v>-125.944</c:v>
                </c:pt>
                <c:pt idx="503">
                  <c:v>-125.916</c:v>
                </c:pt>
                <c:pt idx="504">
                  <c:v>-125.88800000000001</c:v>
                </c:pt>
                <c:pt idx="505">
                  <c:v>-125.86</c:v>
                </c:pt>
                <c:pt idx="506">
                  <c:v>-125.83199999999999</c:v>
                </c:pt>
                <c:pt idx="507">
                  <c:v>-125.804</c:v>
                </c:pt>
                <c:pt idx="508">
                  <c:v>-125.776</c:v>
                </c:pt>
                <c:pt idx="509">
                  <c:v>-125.748</c:v>
                </c:pt>
                <c:pt idx="510">
                  <c:v>-125.72</c:v>
                </c:pt>
                <c:pt idx="511">
                  <c:v>-125.69199999999999</c:v>
                </c:pt>
                <c:pt idx="512">
                  <c:v>-125.664</c:v>
                </c:pt>
                <c:pt idx="513">
                  <c:v>-125.636</c:v>
                </c:pt>
                <c:pt idx="514">
                  <c:v>-125.608</c:v>
                </c:pt>
                <c:pt idx="515">
                  <c:v>-125.58</c:v>
                </c:pt>
                <c:pt idx="516">
                  <c:v>-125.55200000000001</c:v>
                </c:pt>
                <c:pt idx="517">
                  <c:v>-125.524</c:v>
                </c:pt>
                <c:pt idx="518">
                  <c:v>-125.496</c:v>
                </c:pt>
                <c:pt idx="519">
                  <c:v>-125.468</c:v>
                </c:pt>
                <c:pt idx="520">
                  <c:v>-125.44</c:v>
                </c:pt>
                <c:pt idx="521">
                  <c:v>-125.41200000000001</c:v>
                </c:pt>
                <c:pt idx="522">
                  <c:v>-125.384</c:v>
                </c:pt>
                <c:pt idx="523">
                  <c:v>-125.35599999999999</c:v>
                </c:pt>
                <c:pt idx="524">
                  <c:v>-125.328</c:v>
                </c:pt>
                <c:pt idx="525">
                  <c:v>-125.3</c:v>
                </c:pt>
                <c:pt idx="526">
                  <c:v>-125.27200000000001</c:v>
                </c:pt>
                <c:pt idx="527">
                  <c:v>-125.244</c:v>
                </c:pt>
                <c:pt idx="528">
                  <c:v>-125.21599999999999</c:v>
                </c:pt>
                <c:pt idx="529">
                  <c:v>-125.188</c:v>
                </c:pt>
                <c:pt idx="530">
                  <c:v>-125.16</c:v>
                </c:pt>
                <c:pt idx="531">
                  <c:v>-125.13200000000001</c:v>
                </c:pt>
                <c:pt idx="532">
                  <c:v>-125.104</c:v>
                </c:pt>
                <c:pt idx="533">
                  <c:v>-125.07599999999999</c:v>
                </c:pt>
                <c:pt idx="534">
                  <c:v>-125.048</c:v>
                </c:pt>
                <c:pt idx="535">
                  <c:v>-125.02</c:v>
                </c:pt>
                <c:pt idx="536">
                  <c:v>-124.992</c:v>
                </c:pt>
                <c:pt idx="537">
                  <c:v>-124.964</c:v>
                </c:pt>
                <c:pt idx="538">
                  <c:v>-124.93600000000001</c:v>
                </c:pt>
                <c:pt idx="539">
                  <c:v>-124.908</c:v>
                </c:pt>
                <c:pt idx="540">
                  <c:v>-124.88</c:v>
                </c:pt>
                <c:pt idx="541">
                  <c:v>-124.852</c:v>
                </c:pt>
                <c:pt idx="542">
                  <c:v>-124.824</c:v>
                </c:pt>
                <c:pt idx="543">
                  <c:v>-124.79600000000001</c:v>
                </c:pt>
                <c:pt idx="544">
                  <c:v>-124.768</c:v>
                </c:pt>
                <c:pt idx="545">
                  <c:v>-124.74</c:v>
                </c:pt>
                <c:pt idx="546">
                  <c:v>-124.712</c:v>
                </c:pt>
                <c:pt idx="547">
                  <c:v>-124.684</c:v>
                </c:pt>
                <c:pt idx="548">
                  <c:v>-124.65600000000001</c:v>
                </c:pt>
                <c:pt idx="549">
                  <c:v>-124.628</c:v>
                </c:pt>
                <c:pt idx="550">
                  <c:v>-124.6</c:v>
                </c:pt>
                <c:pt idx="551">
                  <c:v>-124.572</c:v>
                </c:pt>
                <c:pt idx="552">
                  <c:v>-124.544</c:v>
                </c:pt>
                <c:pt idx="553">
                  <c:v>-124.51600000000001</c:v>
                </c:pt>
                <c:pt idx="554">
                  <c:v>-124.488</c:v>
                </c:pt>
                <c:pt idx="555">
                  <c:v>-124.46</c:v>
                </c:pt>
                <c:pt idx="556">
                  <c:v>-124.432</c:v>
                </c:pt>
                <c:pt idx="557">
                  <c:v>-124.404</c:v>
                </c:pt>
                <c:pt idx="558">
                  <c:v>-124.376</c:v>
                </c:pt>
                <c:pt idx="559">
                  <c:v>-124.348</c:v>
                </c:pt>
                <c:pt idx="560">
                  <c:v>-124.32</c:v>
                </c:pt>
                <c:pt idx="561">
                  <c:v>-124.292</c:v>
                </c:pt>
                <c:pt idx="562">
                  <c:v>-124.264</c:v>
                </c:pt>
                <c:pt idx="563">
                  <c:v>-124.236</c:v>
                </c:pt>
                <c:pt idx="564">
                  <c:v>-124.208</c:v>
                </c:pt>
                <c:pt idx="565">
                  <c:v>-124.18</c:v>
                </c:pt>
                <c:pt idx="566">
                  <c:v>-124.152</c:v>
                </c:pt>
                <c:pt idx="567">
                  <c:v>-124.124</c:v>
                </c:pt>
                <c:pt idx="568">
                  <c:v>-124.096</c:v>
                </c:pt>
                <c:pt idx="569">
                  <c:v>-124.068</c:v>
                </c:pt>
                <c:pt idx="570">
                  <c:v>-124.04</c:v>
                </c:pt>
                <c:pt idx="571">
                  <c:v>-124.012</c:v>
                </c:pt>
                <c:pt idx="572">
                  <c:v>-123.98399999999999</c:v>
                </c:pt>
                <c:pt idx="573">
                  <c:v>-123.956</c:v>
                </c:pt>
                <c:pt idx="574">
                  <c:v>-123.928</c:v>
                </c:pt>
                <c:pt idx="575">
                  <c:v>-123.9</c:v>
                </c:pt>
                <c:pt idx="576">
                  <c:v>-123.872</c:v>
                </c:pt>
                <c:pt idx="577">
                  <c:v>-123.84399999999999</c:v>
                </c:pt>
                <c:pt idx="578">
                  <c:v>-123.816</c:v>
                </c:pt>
                <c:pt idx="579">
                  <c:v>-123.788</c:v>
                </c:pt>
                <c:pt idx="580">
                  <c:v>-123.76</c:v>
                </c:pt>
                <c:pt idx="581">
                  <c:v>-123.732</c:v>
                </c:pt>
                <c:pt idx="582">
                  <c:v>-123.70399999999999</c:v>
                </c:pt>
                <c:pt idx="583">
                  <c:v>-123.676</c:v>
                </c:pt>
                <c:pt idx="584">
                  <c:v>-123.648</c:v>
                </c:pt>
                <c:pt idx="585">
                  <c:v>-123.62</c:v>
                </c:pt>
                <c:pt idx="586">
                  <c:v>-123.592</c:v>
                </c:pt>
                <c:pt idx="587">
                  <c:v>-123.56399999999999</c:v>
                </c:pt>
                <c:pt idx="588">
                  <c:v>-123.536</c:v>
                </c:pt>
                <c:pt idx="589">
                  <c:v>-123.508</c:v>
                </c:pt>
                <c:pt idx="590">
                  <c:v>-123.48</c:v>
                </c:pt>
                <c:pt idx="591">
                  <c:v>-123.452</c:v>
                </c:pt>
                <c:pt idx="592">
                  <c:v>-123.42400000000001</c:v>
                </c:pt>
                <c:pt idx="593">
                  <c:v>-123.396</c:v>
                </c:pt>
                <c:pt idx="594">
                  <c:v>-123.36799999999999</c:v>
                </c:pt>
                <c:pt idx="595">
                  <c:v>-123.34</c:v>
                </c:pt>
                <c:pt idx="596">
                  <c:v>-123.312</c:v>
                </c:pt>
                <c:pt idx="597">
                  <c:v>-123.28400000000001</c:v>
                </c:pt>
                <c:pt idx="598">
                  <c:v>-123.256</c:v>
                </c:pt>
                <c:pt idx="599">
                  <c:v>-123.22799999999999</c:v>
                </c:pt>
                <c:pt idx="600">
                  <c:v>-123.2</c:v>
                </c:pt>
                <c:pt idx="601">
                  <c:v>-123.172</c:v>
                </c:pt>
                <c:pt idx="602">
                  <c:v>-123.14400000000001</c:v>
                </c:pt>
                <c:pt idx="603">
                  <c:v>-123.116</c:v>
                </c:pt>
                <c:pt idx="604">
                  <c:v>-123.08799999999999</c:v>
                </c:pt>
                <c:pt idx="605">
                  <c:v>-123.06</c:v>
                </c:pt>
                <c:pt idx="606">
                  <c:v>-123.032</c:v>
                </c:pt>
                <c:pt idx="607">
                  <c:v>-123.004</c:v>
                </c:pt>
                <c:pt idx="608">
                  <c:v>-122.976</c:v>
                </c:pt>
                <c:pt idx="609">
                  <c:v>-122.94799999999999</c:v>
                </c:pt>
                <c:pt idx="610">
                  <c:v>-122.92</c:v>
                </c:pt>
                <c:pt idx="611">
                  <c:v>-122.892</c:v>
                </c:pt>
                <c:pt idx="612">
                  <c:v>-122.864</c:v>
                </c:pt>
                <c:pt idx="613">
                  <c:v>-122.836</c:v>
                </c:pt>
                <c:pt idx="614">
                  <c:v>-122.80800000000001</c:v>
                </c:pt>
                <c:pt idx="615">
                  <c:v>-122.78</c:v>
                </c:pt>
                <c:pt idx="616">
                  <c:v>-122.752</c:v>
                </c:pt>
                <c:pt idx="617">
                  <c:v>-122.724</c:v>
                </c:pt>
                <c:pt idx="618">
                  <c:v>-122.696</c:v>
                </c:pt>
                <c:pt idx="619">
                  <c:v>-122.66800000000001</c:v>
                </c:pt>
                <c:pt idx="620">
                  <c:v>-122.64</c:v>
                </c:pt>
                <c:pt idx="621">
                  <c:v>-122.61199999999999</c:v>
                </c:pt>
                <c:pt idx="622">
                  <c:v>-122.584</c:v>
                </c:pt>
                <c:pt idx="623">
                  <c:v>-122.556</c:v>
                </c:pt>
                <c:pt idx="624">
                  <c:v>-122.52800000000001</c:v>
                </c:pt>
                <c:pt idx="625">
                  <c:v>-122.5</c:v>
                </c:pt>
                <c:pt idx="626">
                  <c:v>-122.47199999999999</c:v>
                </c:pt>
                <c:pt idx="627">
                  <c:v>-122.444</c:v>
                </c:pt>
                <c:pt idx="628">
                  <c:v>-122.416</c:v>
                </c:pt>
                <c:pt idx="629">
                  <c:v>-122.38800000000001</c:v>
                </c:pt>
                <c:pt idx="630">
                  <c:v>-122.36</c:v>
                </c:pt>
                <c:pt idx="631">
                  <c:v>-122.33199999999999</c:v>
                </c:pt>
                <c:pt idx="632">
                  <c:v>-122.304</c:v>
                </c:pt>
                <c:pt idx="633">
                  <c:v>-122.276</c:v>
                </c:pt>
                <c:pt idx="634">
                  <c:v>-122.248</c:v>
                </c:pt>
                <c:pt idx="635">
                  <c:v>-122.22</c:v>
                </c:pt>
                <c:pt idx="636">
                  <c:v>-122.19199999999999</c:v>
                </c:pt>
                <c:pt idx="637">
                  <c:v>-122.164</c:v>
                </c:pt>
                <c:pt idx="638">
                  <c:v>-122.136</c:v>
                </c:pt>
                <c:pt idx="639">
                  <c:v>-122.108</c:v>
                </c:pt>
                <c:pt idx="640">
                  <c:v>-122.08</c:v>
                </c:pt>
                <c:pt idx="641">
                  <c:v>-122.05200000000001</c:v>
                </c:pt>
                <c:pt idx="642">
                  <c:v>-122.024</c:v>
                </c:pt>
                <c:pt idx="643">
                  <c:v>-121.996</c:v>
                </c:pt>
                <c:pt idx="644">
                  <c:v>-121.968</c:v>
                </c:pt>
                <c:pt idx="645">
                  <c:v>-121.94</c:v>
                </c:pt>
                <c:pt idx="646">
                  <c:v>-121.91200000000001</c:v>
                </c:pt>
                <c:pt idx="647">
                  <c:v>-121.884</c:v>
                </c:pt>
                <c:pt idx="648">
                  <c:v>-121.85599999999999</c:v>
                </c:pt>
                <c:pt idx="649">
                  <c:v>-121.828</c:v>
                </c:pt>
                <c:pt idx="650">
                  <c:v>-121.8</c:v>
                </c:pt>
                <c:pt idx="651">
                  <c:v>-121.77200000000001</c:v>
                </c:pt>
                <c:pt idx="652">
                  <c:v>-121.744</c:v>
                </c:pt>
                <c:pt idx="653">
                  <c:v>-121.71599999999999</c:v>
                </c:pt>
                <c:pt idx="654">
                  <c:v>-121.688</c:v>
                </c:pt>
                <c:pt idx="655">
                  <c:v>-121.66</c:v>
                </c:pt>
                <c:pt idx="656">
                  <c:v>-121.63200000000001</c:v>
                </c:pt>
                <c:pt idx="657">
                  <c:v>-121.604</c:v>
                </c:pt>
                <c:pt idx="658">
                  <c:v>-121.57599999999999</c:v>
                </c:pt>
                <c:pt idx="659">
                  <c:v>-121.548</c:v>
                </c:pt>
                <c:pt idx="660">
                  <c:v>-121.52</c:v>
                </c:pt>
                <c:pt idx="661">
                  <c:v>-121.492</c:v>
                </c:pt>
                <c:pt idx="662">
                  <c:v>-121.464</c:v>
                </c:pt>
                <c:pt idx="663">
                  <c:v>-121.43600000000001</c:v>
                </c:pt>
                <c:pt idx="664">
                  <c:v>-121.408</c:v>
                </c:pt>
                <c:pt idx="665">
                  <c:v>-121.38</c:v>
                </c:pt>
                <c:pt idx="666">
                  <c:v>-121.352</c:v>
                </c:pt>
                <c:pt idx="667">
                  <c:v>-121.324</c:v>
                </c:pt>
                <c:pt idx="668">
                  <c:v>-121.29600000000001</c:v>
                </c:pt>
                <c:pt idx="669">
                  <c:v>-121.268</c:v>
                </c:pt>
                <c:pt idx="670">
                  <c:v>-121.24</c:v>
                </c:pt>
                <c:pt idx="671">
                  <c:v>-121.212</c:v>
                </c:pt>
                <c:pt idx="672">
                  <c:v>-121.184</c:v>
                </c:pt>
                <c:pt idx="673">
                  <c:v>-121.15600000000001</c:v>
                </c:pt>
                <c:pt idx="674">
                  <c:v>-121.128</c:v>
                </c:pt>
                <c:pt idx="675">
                  <c:v>-121.1</c:v>
                </c:pt>
                <c:pt idx="676">
                  <c:v>-121.072</c:v>
                </c:pt>
                <c:pt idx="677">
                  <c:v>-121.044</c:v>
                </c:pt>
                <c:pt idx="678">
                  <c:v>-121.01600000000001</c:v>
                </c:pt>
                <c:pt idx="679">
                  <c:v>-120.988</c:v>
                </c:pt>
                <c:pt idx="680">
                  <c:v>-120.96</c:v>
                </c:pt>
                <c:pt idx="681">
                  <c:v>-120.932</c:v>
                </c:pt>
                <c:pt idx="682">
                  <c:v>-120.904</c:v>
                </c:pt>
                <c:pt idx="683">
                  <c:v>-120.876</c:v>
                </c:pt>
                <c:pt idx="684">
                  <c:v>-120.848</c:v>
                </c:pt>
                <c:pt idx="685">
                  <c:v>-120.82</c:v>
                </c:pt>
                <c:pt idx="686">
                  <c:v>-120.792</c:v>
                </c:pt>
                <c:pt idx="687">
                  <c:v>-120.764</c:v>
                </c:pt>
                <c:pt idx="688">
                  <c:v>-120.736</c:v>
                </c:pt>
                <c:pt idx="689">
                  <c:v>-120.708</c:v>
                </c:pt>
                <c:pt idx="690">
                  <c:v>-120.68</c:v>
                </c:pt>
                <c:pt idx="691">
                  <c:v>-120.652</c:v>
                </c:pt>
                <c:pt idx="692">
                  <c:v>-120.624</c:v>
                </c:pt>
                <c:pt idx="693">
                  <c:v>-120.596</c:v>
                </c:pt>
                <c:pt idx="694">
                  <c:v>-120.568</c:v>
                </c:pt>
                <c:pt idx="695">
                  <c:v>-120.54</c:v>
                </c:pt>
                <c:pt idx="696">
                  <c:v>-120.512</c:v>
                </c:pt>
                <c:pt idx="697">
                  <c:v>-120.48399999999999</c:v>
                </c:pt>
                <c:pt idx="698">
                  <c:v>-120.456</c:v>
                </c:pt>
                <c:pt idx="699">
                  <c:v>-120.428</c:v>
                </c:pt>
                <c:pt idx="700">
                  <c:v>-120.4</c:v>
                </c:pt>
                <c:pt idx="701">
                  <c:v>-120.372</c:v>
                </c:pt>
                <c:pt idx="702">
                  <c:v>-120.34399999999999</c:v>
                </c:pt>
                <c:pt idx="703">
                  <c:v>-120.316</c:v>
                </c:pt>
                <c:pt idx="704">
                  <c:v>-120.288</c:v>
                </c:pt>
                <c:pt idx="705">
                  <c:v>-120.26</c:v>
                </c:pt>
                <c:pt idx="706">
                  <c:v>-120.232</c:v>
                </c:pt>
                <c:pt idx="707">
                  <c:v>-120.20399999999999</c:v>
                </c:pt>
                <c:pt idx="708">
                  <c:v>-120.176</c:v>
                </c:pt>
                <c:pt idx="709">
                  <c:v>-120.148</c:v>
                </c:pt>
                <c:pt idx="710">
                  <c:v>-120.12</c:v>
                </c:pt>
                <c:pt idx="711">
                  <c:v>-120.092</c:v>
                </c:pt>
                <c:pt idx="712">
                  <c:v>-120.06399999999999</c:v>
                </c:pt>
                <c:pt idx="713">
                  <c:v>-120.036</c:v>
                </c:pt>
                <c:pt idx="714">
                  <c:v>-120.008</c:v>
                </c:pt>
                <c:pt idx="715">
                  <c:v>-119.98</c:v>
                </c:pt>
                <c:pt idx="716">
                  <c:v>-119.952</c:v>
                </c:pt>
                <c:pt idx="717">
                  <c:v>-119.92400000000001</c:v>
                </c:pt>
                <c:pt idx="718">
                  <c:v>-119.896</c:v>
                </c:pt>
                <c:pt idx="719">
                  <c:v>-119.86799999999999</c:v>
                </c:pt>
                <c:pt idx="720">
                  <c:v>-119.84</c:v>
                </c:pt>
                <c:pt idx="721">
                  <c:v>-119.812</c:v>
                </c:pt>
                <c:pt idx="722">
                  <c:v>-119.78400000000001</c:v>
                </c:pt>
                <c:pt idx="723">
                  <c:v>-119.756</c:v>
                </c:pt>
                <c:pt idx="724">
                  <c:v>-119.72799999999999</c:v>
                </c:pt>
                <c:pt idx="725">
                  <c:v>-119.7</c:v>
                </c:pt>
                <c:pt idx="726">
                  <c:v>-119.672</c:v>
                </c:pt>
                <c:pt idx="727">
                  <c:v>-119.64400000000001</c:v>
                </c:pt>
                <c:pt idx="728">
                  <c:v>-119.616</c:v>
                </c:pt>
                <c:pt idx="729">
                  <c:v>-119.58799999999999</c:v>
                </c:pt>
                <c:pt idx="730">
                  <c:v>-119.56</c:v>
                </c:pt>
                <c:pt idx="731">
                  <c:v>-119.532</c:v>
                </c:pt>
                <c:pt idx="732">
                  <c:v>-119.504</c:v>
                </c:pt>
                <c:pt idx="733">
                  <c:v>-119.476</c:v>
                </c:pt>
                <c:pt idx="734">
                  <c:v>-119.44799999999999</c:v>
                </c:pt>
                <c:pt idx="735">
                  <c:v>-119.42</c:v>
                </c:pt>
                <c:pt idx="736">
                  <c:v>-119.392</c:v>
                </c:pt>
                <c:pt idx="737">
                  <c:v>-119.364</c:v>
                </c:pt>
                <c:pt idx="738">
                  <c:v>-119.336</c:v>
                </c:pt>
                <c:pt idx="739">
                  <c:v>-119.30800000000001</c:v>
                </c:pt>
                <c:pt idx="740">
                  <c:v>-119.28</c:v>
                </c:pt>
                <c:pt idx="741">
                  <c:v>-119.252</c:v>
                </c:pt>
                <c:pt idx="742">
                  <c:v>-119.224</c:v>
                </c:pt>
                <c:pt idx="743">
                  <c:v>-119.196</c:v>
                </c:pt>
                <c:pt idx="744">
                  <c:v>-119.16800000000001</c:v>
                </c:pt>
                <c:pt idx="745">
                  <c:v>-119.14</c:v>
                </c:pt>
                <c:pt idx="746">
                  <c:v>-119.11199999999999</c:v>
                </c:pt>
                <c:pt idx="747">
                  <c:v>-119.084</c:v>
                </c:pt>
                <c:pt idx="748">
                  <c:v>-119.056</c:v>
                </c:pt>
                <c:pt idx="749">
                  <c:v>-119.02800000000001</c:v>
                </c:pt>
                <c:pt idx="750">
                  <c:v>-119</c:v>
                </c:pt>
                <c:pt idx="751">
                  <c:v>-118.97199999999999</c:v>
                </c:pt>
                <c:pt idx="752">
                  <c:v>-118.944</c:v>
                </c:pt>
                <c:pt idx="753">
                  <c:v>-118.916</c:v>
                </c:pt>
                <c:pt idx="754">
                  <c:v>-118.88800000000001</c:v>
                </c:pt>
                <c:pt idx="755">
                  <c:v>-118.86</c:v>
                </c:pt>
                <c:pt idx="756">
                  <c:v>-118.83199999999999</c:v>
                </c:pt>
                <c:pt idx="757">
                  <c:v>-118.804</c:v>
                </c:pt>
                <c:pt idx="758">
                  <c:v>-118.776</c:v>
                </c:pt>
                <c:pt idx="759">
                  <c:v>-118.748</c:v>
                </c:pt>
                <c:pt idx="760">
                  <c:v>-118.72</c:v>
                </c:pt>
                <c:pt idx="761">
                  <c:v>-118.69199999999999</c:v>
                </c:pt>
                <c:pt idx="762">
                  <c:v>-118.664</c:v>
                </c:pt>
                <c:pt idx="763">
                  <c:v>-118.636</c:v>
                </c:pt>
                <c:pt idx="764">
                  <c:v>-118.608</c:v>
                </c:pt>
                <c:pt idx="765">
                  <c:v>-118.58</c:v>
                </c:pt>
                <c:pt idx="766">
                  <c:v>-118.55200000000001</c:v>
                </c:pt>
                <c:pt idx="767">
                  <c:v>-118.524</c:v>
                </c:pt>
                <c:pt idx="768">
                  <c:v>-118.496</c:v>
                </c:pt>
                <c:pt idx="769">
                  <c:v>-118.468</c:v>
                </c:pt>
                <c:pt idx="770">
                  <c:v>-118.44</c:v>
                </c:pt>
                <c:pt idx="771">
                  <c:v>-118.41200000000001</c:v>
                </c:pt>
                <c:pt idx="772">
                  <c:v>-118.384</c:v>
                </c:pt>
                <c:pt idx="773">
                  <c:v>-118.35599999999999</c:v>
                </c:pt>
                <c:pt idx="774">
                  <c:v>-118.328</c:v>
                </c:pt>
                <c:pt idx="775">
                  <c:v>-118.3</c:v>
                </c:pt>
                <c:pt idx="776">
                  <c:v>-118.27200000000001</c:v>
                </c:pt>
                <c:pt idx="777">
                  <c:v>-118.244</c:v>
                </c:pt>
                <c:pt idx="778">
                  <c:v>-118.21599999999999</c:v>
                </c:pt>
                <c:pt idx="779">
                  <c:v>-118.188</c:v>
                </c:pt>
                <c:pt idx="780">
                  <c:v>-118.16</c:v>
                </c:pt>
                <c:pt idx="781">
                  <c:v>-118.13200000000001</c:v>
                </c:pt>
                <c:pt idx="782">
                  <c:v>-118.104</c:v>
                </c:pt>
                <c:pt idx="783">
                  <c:v>-118.07599999999999</c:v>
                </c:pt>
                <c:pt idx="784">
                  <c:v>-118.048</c:v>
                </c:pt>
                <c:pt idx="785">
                  <c:v>-118.02</c:v>
                </c:pt>
                <c:pt idx="786">
                  <c:v>-117.992</c:v>
                </c:pt>
                <c:pt idx="787">
                  <c:v>-117.964</c:v>
                </c:pt>
                <c:pt idx="788">
                  <c:v>-117.93600000000001</c:v>
                </c:pt>
                <c:pt idx="789">
                  <c:v>-117.908</c:v>
                </c:pt>
                <c:pt idx="790">
                  <c:v>-117.88</c:v>
                </c:pt>
                <c:pt idx="791">
                  <c:v>-117.852</c:v>
                </c:pt>
                <c:pt idx="792">
                  <c:v>-117.824</c:v>
                </c:pt>
                <c:pt idx="793">
                  <c:v>-117.79600000000001</c:v>
                </c:pt>
                <c:pt idx="794">
                  <c:v>-117.768</c:v>
                </c:pt>
                <c:pt idx="795">
                  <c:v>-117.74</c:v>
                </c:pt>
                <c:pt idx="796">
                  <c:v>-117.712</c:v>
                </c:pt>
                <c:pt idx="797">
                  <c:v>-117.684</c:v>
                </c:pt>
                <c:pt idx="798">
                  <c:v>-117.65600000000001</c:v>
                </c:pt>
                <c:pt idx="799">
                  <c:v>-117.628</c:v>
                </c:pt>
                <c:pt idx="800">
                  <c:v>-117.6</c:v>
                </c:pt>
                <c:pt idx="801">
                  <c:v>-117.572</c:v>
                </c:pt>
                <c:pt idx="802">
                  <c:v>-117.544</c:v>
                </c:pt>
                <c:pt idx="803">
                  <c:v>-117.51600000000001</c:v>
                </c:pt>
                <c:pt idx="804">
                  <c:v>-117.488</c:v>
                </c:pt>
                <c:pt idx="805">
                  <c:v>-117.46</c:v>
                </c:pt>
                <c:pt idx="806">
                  <c:v>-117.432</c:v>
                </c:pt>
                <c:pt idx="807">
                  <c:v>-117.404</c:v>
                </c:pt>
                <c:pt idx="808">
                  <c:v>-117.376</c:v>
                </c:pt>
                <c:pt idx="809">
                  <c:v>-117.348</c:v>
                </c:pt>
                <c:pt idx="810">
                  <c:v>-117.32</c:v>
                </c:pt>
                <c:pt idx="811">
                  <c:v>-117.292</c:v>
                </c:pt>
                <c:pt idx="812">
                  <c:v>-117.264</c:v>
                </c:pt>
                <c:pt idx="813">
                  <c:v>-117.236</c:v>
                </c:pt>
                <c:pt idx="814">
                  <c:v>-117.208</c:v>
                </c:pt>
                <c:pt idx="815">
                  <c:v>-117.18</c:v>
                </c:pt>
                <c:pt idx="816">
                  <c:v>-117.152</c:v>
                </c:pt>
                <c:pt idx="817">
                  <c:v>-117.124</c:v>
                </c:pt>
                <c:pt idx="818">
                  <c:v>-117.096</c:v>
                </c:pt>
                <c:pt idx="819">
                  <c:v>-117.068</c:v>
                </c:pt>
                <c:pt idx="820">
                  <c:v>-117.04</c:v>
                </c:pt>
                <c:pt idx="821">
                  <c:v>-117.012</c:v>
                </c:pt>
                <c:pt idx="822">
                  <c:v>-116.98399999999999</c:v>
                </c:pt>
                <c:pt idx="823">
                  <c:v>-116.956</c:v>
                </c:pt>
                <c:pt idx="824">
                  <c:v>-116.928</c:v>
                </c:pt>
                <c:pt idx="825">
                  <c:v>-116.9</c:v>
                </c:pt>
                <c:pt idx="826">
                  <c:v>-116.872</c:v>
                </c:pt>
                <c:pt idx="827">
                  <c:v>-116.84399999999999</c:v>
                </c:pt>
                <c:pt idx="828">
                  <c:v>-116.816</c:v>
                </c:pt>
                <c:pt idx="829">
                  <c:v>-116.788</c:v>
                </c:pt>
                <c:pt idx="830">
                  <c:v>-116.76</c:v>
                </c:pt>
                <c:pt idx="831">
                  <c:v>-116.732</c:v>
                </c:pt>
                <c:pt idx="832">
                  <c:v>-116.70399999999999</c:v>
                </c:pt>
                <c:pt idx="833">
                  <c:v>-116.676</c:v>
                </c:pt>
                <c:pt idx="834">
                  <c:v>-116.648</c:v>
                </c:pt>
                <c:pt idx="835">
                  <c:v>-116.62</c:v>
                </c:pt>
                <c:pt idx="836">
                  <c:v>-116.592</c:v>
                </c:pt>
                <c:pt idx="837">
                  <c:v>-116.56399999999999</c:v>
                </c:pt>
                <c:pt idx="838">
                  <c:v>-116.536</c:v>
                </c:pt>
                <c:pt idx="839">
                  <c:v>-116.508</c:v>
                </c:pt>
                <c:pt idx="840">
                  <c:v>-116.48</c:v>
                </c:pt>
                <c:pt idx="841">
                  <c:v>-116.452</c:v>
                </c:pt>
                <c:pt idx="842">
                  <c:v>-116.42400000000001</c:v>
                </c:pt>
                <c:pt idx="843">
                  <c:v>-116.396</c:v>
                </c:pt>
                <c:pt idx="844">
                  <c:v>-116.36799999999999</c:v>
                </c:pt>
                <c:pt idx="845">
                  <c:v>-116.34</c:v>
                </c:pt>
                <c:pt idx="846">
                  <c:v>-116.312</c:v>
                </c:pt>
                <c:pt idx="847">
                  <c:v>-116.28400000000001</c:v>
                </c:pt>
                <c:pt idx="848">
                  <c:v>-116.256</c:v>
                </c:pt>
                <c:pt idx="849">
                  <c:v>-116.22799999999999</c:v>
                </c:pt>
                <c:pt idx="850">
                  <c:v>-116.2</c:v>
                </c:pt>
                <c:pt idx="851">
                  <c:v>-116.172</c:v>
                </c:pt>
                <c:pt idx="852">
                  <c:v>-116.14400000000001</c:v>
                </c:pt>
                <c:pt idx="853">
                  <c:v>-116.116</c:v>
                </c:pt>
                <c:pt idx="854">
                  <c:v>-116.08799999999999</c:v>
                </c:pt>
                <c:pt idx="855">
                  <c:v>-116.06</c:v>
                </c:pt>
                <c:pt idx="856">
                  <c:v>-116.032</c:v>
                </c:pt>
                <c:pt idx="857">
                  <c:v>-116.004</c:v>
                </c:pt>
                <c:pt idx="858">
                  <c:v>-115.976</c:v>
                </c:pt>
                <c:pt idx="859">
                  <c:v>-115.94799999999999</c:v>
                </c:pt>
                <c:pt idx="860">
                  <c:v>-115.92</c:v>
                </c:pt>
                <c:pt idx="861">
                  <c:v>-115.892</c:v>
                </c:pt>
                <c:pt idx="862">
                  <c:v>-115.864</c:v>
                </c:pt>
                <c:pt idx="863">
                  <c:v>-115.836</c:v>
                </c:pt>
                <c:pt idx="864">
                  <c:v>-115.80800000000001</c:v>
                </c:pt>
                <c:pt idx="865">
                  <c:v>-115.78</c:v>
                </c:pt>
                <c:pt idx="866">
                  <c:v>-115.752</c:v>
                </c:pt>
                <c:pt idx="867">
                  <c:v>-115.724</c:v>
                </c:pt>
                <c:pt idx="868">
                  <c:v>-115.696</c:v>
                </c:pt>
                <c:pt idx="869">
                  <c:v>-115.66800000000001</c:v>
                </c:pt>
                <c:pt idx="870">
                  <c:v>-115.64</c:v>
                </c:pt>
                <c:pt idx="871">
                  <c:v>-115.61199999999999</c:v>
                </c:pt>
                <c:pt idx="872">
                  <c:v>-115.584</c:v>
                </c:pt>
                <c:pt idx="873">
                  <c:v>-115.556</c:v>
                </c:pt>
                <c:pt idx="874">
                  <c:v>-115.52800000000001</c:v>
                </c:pt>
                <c:pt idx="875">
                  <c:v>-115.5</c:v>
                </c:pt>
                <c:pt idx="876">
                  <c:v>-115.47199999999999</c:v>
                </c:pt>
                <c:pt idx="877">
                  <c:v>-115.444</c:v>
                </c:pt>
                <c:pt idx="878">
                  <c:v>-115.416</c:v>
                </c:pt>
                <c:pt idx="879">
                  <c:v>-115.38800000000001</c:v>
                </c:pt>
                <c:pt idx="880">
                  <c:v>-115.36</c:v>
                </c:pt>
                <c:pt idx="881">
                  <c:v>-115.33199999999999</c:v>
                </c:pt>
                <c:pt idx="882">
                  <c:v>-115.304</c:v>
                </c:pt>
                <c:pt idx="883">
                  <c:v>-115.276</c:v>
                </c:pt>
                <c:pt idx="884">
                  <c:v>-115.248</c:v>
                </c:pt>
                <c:pt idx="885">
                  <c:v>-115.22</c:v>
                </c:pt>
                <c:pt idx="886">
                  <c:v>-115.19199999999999</c:v>
                </c:pt>
                <c:pt idx="887">
                  <c:v>-115.164</c:v>
                </c:pt>
                <c:pt idx="888">
                  <c:v>-115.136</c:v>
                </c:pt>
                <c:pt idx="889">
                  <c:v>-115.108</c:v>
                </c:pt>
                <c:pt idx="890">
                  <c:v>-115.08</c:v>
                </c:pt>
                <c:pt idx="891">
                  <c:v>-115.05200000000001</c:v>
                </c:pt>
                <c:pt idx="892">
                  <c:v>-115.024</c:v>
                </c:pt>
                <c:pt idx="893">
                  <c:v>-114.996</c:v>
                </c:pt>
                <c:pt idx="894">
                  <c:v>-114.968</c:v>
                </c:pt>
                <c:pt idx="895">
                  <c:v>-114.94</c:v>
                </c:pt>
                <c:pt idx="896">
                  <c:v>-114.91200000000001</c:v>
                </c:pt>
                <c:pt idx="897">
                  <c:v>-114.884</c:v>
                </c:pt>
                <c:pt idx="898">
                  <c:v>-114.85599999999999</c:v>
                </c:pt>
                <c:pt idx="899">
                  <c:v>-114.828</c:v>
                </c:pt>
                <c:pt idx="900">
                  <c:v>-114.8</c:v>
                </c:pt>
                <c:pt idx="901">
                  <c:v>-114.77200000000001</c:v>
                </c:pt>
                <c:pt idx="902">
                  <c:v>-114.744</c:v>
                </c:pt>
                <c:pt idx="903">
                  <c:v>-114.71599999999999</c:v>
                </c:pt>
                <c:pt idx="904">
                  <c:v>-114.688</c:v>
                </c:pt>
                <c:pt idx="905">
                  <c:v>-114.66</c:v>
                </c:pt>
                <c:pt idx="906">
                  <c:v>-114.63200000000001</c:v>
                </c:pt>
                <c:pt idx="907">
                  <c:v>-114.604</c:v>
                </c:pt>
                <c:pt idx="908">
                  <c:v>-114.57599999999999</c:v>
                </c:pt>
                <c:pt idx="909">
                  <c:v>-114.548</c:v>
                </c:pt>
                <c:pt idx="910">
                  <c:v>-114.52</c:v>
                </c:pt>
                <c:pt idx="911">
                  <c:v>-114.492</c:v>
                </c:pt>
                <c:pt idx="912">
                  <c:v>-114.464</c:v>
                </c:pt>
                <c:pt idx="913">
                  <c:v>-114.43600000000001</c:v>
                </c:pt>
                <c:pt idx="914">
                  <c:v>-114.408</c:v>
                </c:pt>
                <c:pt idx="915">
                  <c:v>-114.38</c:v>
                </c:pt>
                <c:pt idx="916">
                  <c:v>-114.352</c:v>
                </c:pt>
                <c:pt idx="917">
                  <c:v>-114.324</c:v>
                </c:pt>
                <c:pt idx="918">
                  <c:v>-114.29600000000001</c:v>
                </c:pt>
                <c:pt idx="919">
                  <c:v>-114.268</c:v>
                </c:pt>
                <c:pt idx="920">
                  <c:v>-114.24</c:v>
                </c:pt>
                <c:pt idx="921">
                  <c:v>-114.212</c:v>
                </c:pt>
                <c:pt idx="922">
                  <c:v>-114.184</c:v>
                </c:pt>
                <c:pt idx="923">
                  <c:v>-114.15600000000001</c:v>
                </c:pt>
                <c:pt idx="924">
                  <c:v>-114.128</c:v>
                </c:pt>
                <c:pt idx="925">
                  <c:v>-114.1</c:v>
                </c:pt>
                <c:pt idx="926">
                  <c:v>-114.072</c:v>
                </c:pt>
                <c:pt idx="927">
                  <c:v>-114.044</c:v>
                </c:pt>
                <c:pt idx="928">
                  <c:v>-114.01600000000001</c:v>
                </c:pt>
                <c:pt idx="929">
                  <c:v>-113.988</c:v>
                </c:pt>
                <c:pt idx="930">
                  <c:v>-113.96</c:v>
                </c:pt>
                <c:pt idx="931">
                  <c:v>-113.932</c:v>
                </c:pt>
                <c:pt idx="932">
                  <c:v>-113.904</c:v>
                </c:pt>
                <c:pt idx="933">
                  <c:v>-113.876</c:v>
                </c:pt>
                <c:pt idx="934">
                  <c:v>-113.848</c:v>
                </c:pt>
                <c:pt idx="935">
                  <c:v>-113.82</c:v>
                </c:pt>
                <c:pt idx="936">
                  <c:v>-113.792</c:v>
                </c:pt>
                <c:pt idx="937">
                  <c:v>-113.764</c:v>
                </c:pt>
                <c:pt idx="938">
                  <c:v>-113.736</c:v>
                </c:pt>
                <c:pt idx="939">
                  <c:v>-113.708</c:v>
                </c:pt>
                <c:pt idx="940">
                  <c:v>-113.68</c:v>
                </c:pt>
                <c:pt idx="941">
                  <c:v>-113.652</c:v>
                </c:pt>
                <c:pt idx="942">
                  <c:v>-113.624</c:v>
                </c:pt>
                <c:pt idx="943">
                  <c:v>-113.596</c:v>
                </c:pt>
                <c:pt idx="944">
                  <c:v>-113.568</c:v>
                </c:pt>
                <c:pt idx="945">
                  <c:v>-113.54</c:v>
                </c:pt>
                <c:pt idx="946">
                  <c:v>-113.512</c:v>
                </c:pt>
                <c:pt idx="947">
                  <c:v>-113.48399999999999</c:v>
                </c:pt>
                <c:pt idx="948">
                  <c:v>-113.456</c:v>
                </c:pt>
                <c:pt idx="949">
                  <c:v>-113.428</c:v>
                </c:pt>
                <c:pt idx="950">
                  <c:v>-113.4</c:v>
                </c:pt>
                <c:pt idx="951">
                  <c:v>-113.372</c:v>
                </c:pt>
                <c:pt idx="952">
                  <c:v>-113.34399999999999</c:v>
                </c:pt>
                <c:pt idx="953">
                  <c:v>-113.316</c:v>
                </c:pt>
                <c:pt idx="954">
                  <c:v>-113.288</c:v>
                </c:pt>
                <c:pt idx="955">
                  <c:v>-113.26</c:v>
                </c:pt>
                <c:pt idx="956">
                  <c:v>-113.232</c:v>
                </c:pt>
                <c:pt idx="957">
                  <c:v>-113.20399999999999</c:v>
                </c:pt>
                <c:pt idx="958">
                  <c:v>-113.176</c:v>
                </c:pt>
                <c:pt idx="959">
                  <c:v>-113.148</c:v>
                </c:pt>
                <c:pt idx="960">
                  <c:v>-113.12</c:v>
                </c:pt>
                <c:pt idx="961">
                  <c:v>-113.092</c:v>
                </c:pt>
                <c:pt idx="962">
                  <c:v>-113.06399999999999</c:v>
                </c:pt>
                <c:pt idx="963">
                  <c:v>-113.036</c:v>
                </c:pt>
                <c:pt idx="964">
                  <c:v>-113.008</c:v>
                </c:pt>
                <c:pt idx="965">
                  <c:v>-112.98</c:v>
                </c:pt>
                <c:pt idx="966">
                  <c:v>-112.952</c:v>
                </c:pt>
                <c:pt idx="967">
                  <c:v>-112.92400000000001</c:v>
                </c:pt>
                <c:pt idx="968">
                  <c:v>-112.896</c:v>
                </c:pt>
                <c:pt idx="969">
                  <c:v>-112.86799999999999</c:v>
                </c:pt>
                <c:pt idx="970">
                  <c:v>-112.84</c:v>
                </c:pt>
                <c:pt idx="971">
                  <c:v>-112.812</c:v>
                </c:pt>
                <c:pt idx="972">
                  <c:v>-112.78400000000001</c:v>
                </c:pt>
                <c:pt idx="973">
                  <c:v>-112.756</c:v>
                </c:pt>
                <c:pt idx="974">
                  <c:v>-112.72799999999999</c:v>
                </c:pt>
                <c:pt idx="975">
                  <c:v>-112.7</c:v>
                </c:pt>
                <c:pt idx="976">
                  <c:v>-112.672</c:v>
                </c:pt>
                <c:pt idx="977">
                  <c:v>-112.64400000000001</c:v>
                </c:pt>
                <c:pt idx="978">
                  <c:v>-112.616</c:v>
                </c:pt>
                <c:pt idx="979">
                  <c:v>-112.58799999999999</c:v>
                </c:pt>
                <c:pt idx="980">
                  <c:v>-112.56</c:v>
                </c:pt>
                <c:pt idx="981">
                  <c:v>-112.532</c:v>
                </c:pt>
                <c:pt idx="982">
                  <c:v>-112.504</c:v>
                </c:pt>
                <c:pt idx="983">
                  <c:v>-112.476</c:v>
                </c:pt>
                <c:pt idx="984">
                  <c:v>-112.44799999999999</c:v>
                </c:pt>
                <c:pt idx="985">
                  <c:v>-112.42</c:v>
                </c:pt>
                <c:pt idx="986">
                  <c:v>-112.392</c:v>
                </c:pt>
                <c:pt idx="987">
                  <c:v>-112.364</c:v>
                </c:pt>
                <c:pt idx="988">
                  <c:v>-112.336</c:v>
                </c:pt>
                <c:pt idx="989">
                  <c:v>-112.30800000000001</c:v>
                </c:pt>
                <c:pt idx="990">
                  <c:v>-112.28</c:v>
                </c:pt>
                <c:pt idx="991">
                  <c:v>-112.252</c:v>
                </c:pt>
                <c:pt idx="992">
                  <c:v>-112.224</c:v>
                </c:pt>
                <c:pt idx="993">
                  <c:v>-112.196</c:v>
                </c:pt>
                <c:pt idx="994">
                  <c:v>-112.16800000000001</c:v>
                </c:pt>
                <c:pt idx="995">
                  <c:v>-112.14</c:v>
                </c:pt>
                <c:pt idx="996">
                  <c:v>-112.11199999999999</c:v>
                </c:pt>
                <c:pt idx="997">
                  <c:v>-112.084</c:v>
                </c:pt>
                <c:pt idx="998">
                  <c:v>-112.056</c:v>
                </c:pt>
                <c:pt idx="999">
                  <c:v>-112.02800000000001</c:v>
                </c:pt>
                <c:pt idx="1000">
                  <c:v>-112</c:v>
                </c:pt>
                <c:pt idx="1001">
                  <c:v>-111.97199999999999</c:v>
                </c:pt>
                <c:pt idx="1002">
                  <c:v>-111.944</c:v>
                </c:pt>
                <c:pt idx="1003">
                  <c:v>-111.916</c:v>
                </c:pt>
                <c:pt idx="1004">
                  <c:v>-111.88800000000001</c:v>
                </c:pt>
                <c:pt idx="1005">
                  <c:v>-111.86</c:v>
                </c:pt>
                <c:pt idx="1006">
                  <c:v>-111.83199999999999</c:v>
                </c:pt>
                <c:pt idx="1007">
                  <c:v>-111.804</c:v>
                </c:pt>
                <c:pt idx="1008">
                  <c:v>-111.776</c:v>
                </c:pt>
                <c:pt idx="1009">
                  <c:v>-111.748</c:v>
                </c:pt>
                <c:pt idx="1010">
                  <c:v>-111.72</c:v>
                </c:pt>
                <c:pt idx="1011">
                  <c:v>-111.69199999999999</c:v>
                </c:pt>
                <c:pt idx="1012">
                  <c:v>-111.664</c:v>
                </c:pt>
                <c:pt idx="1013">
                  <c:v>-111.636</c:v>
                </c:pt>
                <c:pt idx="1014">
                  <c:v>-111.608</c:v>
                </c:pt>
                <c:pt idx="1015">
                  <c:v>-111.58</c:v>
                </c:pt>
                <c:pt idx="1016">
                  <c:v>-111.55200000000001</c:v>
                </c:pt>
                <c:pt idx="1017">
                  <c:v>-111.524</c:v>
                </c:pt>
                <c:pt idx="1018">
                  <c:v>-111.496</c:v>
                </c:pt>
                <c:pt idx="1019">
                  <c:v>-111.468</c:v>
                </c:pt>
                <c:pt idx="1020">
                  <c:v>-111.44</c:v>
                </c:pt>
                <c:pt idx="1021">
                  <c:v>-111.41200000000001</c:v>
                </c:pt>
                <c:pt idx="1022">
                  <c:v>-111.384</c:v>
                </c:pt>
                <c:pt idx="1023">
                  <c:v>-111.35599999999999</c:v>
                </c:pt>
                <c:pt idx="1024">
                  <c:v>-111.328</c:v>
                </c:pt>
                <c:pt idx="1025">
                  <c:v>-111.3</c:v>
                </c:pt>
                <c:pt idx="1026">
                  <c:v>-111.27200000000001</c:v>
                </c:pt>
                <c:pt idx="1027">
                  <c:v>-111.244</c:v>
                </c:pt>
                <c:pt idx="1028">
                  <c:v>-111.21599999999999</c:v>
                </c:pt>
                <c:pt idx="1029">
                  <c:v>-111.188</c:v>
                </c:pt>
                <c:pt idx="1030">
                  <c:v>-111.16</c:v>
                </c:pt>
                <c:pt idx="1031">
                  <c:v>-111.13200000000001</c:v>
                </c:pt>
                <c:pt idx="1032">
                  <c:v>-111.104</c:v>
                </c:pt>
                <c:pt idx="1033">
                  <c:v>-111.07599999999999</c:v>
                </c:pt>
                <c:pt idx="1034">
                  <c:v>-111.048</c:v>
                </c:pt>
                <c:pt idx="1035">
                  <c:v>-111.02</c:v>
                </c:pt>
                <c:pt idx="1036">
                  <c:v>-110.992</c:v>
                </c:pt>
                <c:pt idx="1037">
                  <c:v>-110.964</c:v>
                </c:pt>
                <c:pt idx="1038">
                  <c:v>-110.93600000000001</c:v>
                </c:pt>
                <c:pt idx="1039">
                  <c:v>-110.908</c:v>
                </c:pt>
                <c:pt idx="1040">
                  <c:v>-110.88</c:v>
                </c:pt>
                <c:pt idx="1041">
                  <c:v>-110.852</c:v>
                </c:pt>
                <c:pt idx="1042">
                  <c:v>-110.824</c:v>
                </c:pt>
                <c:pt idx="1043">
                  <c:v>-110.79600000000001</c:v>
                </c:pt>
                <c:pt idx="1044">
                  <c:v>-110.768</c:v>
                </c:pt>
                <c:pt idx="1045">
                  <c:v>-110.74</c:v>
                </c:pt>
                <c:pt idx="1046">
                  <c:v>-110.712</c:v>
                </c:pt>
                <c:pt idx="1047">
                  <c:v>-110.684</c:v>
                </c:pt>
                <c:pt idx="1048">
                  <c:v>-110.65600000000001</c:v>
                </c:pt>
                <c:pt idx="1049">
                  <c:v>-110.628</c:v>
                </c:pt>
                <c:pt idx="1050">
                  <c:v>-110.6</c:v>
                </c:pt>
                <c:pt idx="1051">
                  <c:v>-110.572</c:v>
                </c:pt>
                <c:pt idx="1052">
                  <c:v>-110.544</c:v>
                </c:pt>
                <c:pt idx="1053">
                  <c:v>-110.51600000000001</c:v>
                </c:pt>
                <c:pt idx="1054">
                  <c:v>-110.488</c:v>
                </c:pt>
                <c:pt idx="1055">
                  <c:v>-110.46</c:v>
                </c:pt>
                <c:pt idx="1056">
                  <c:v>-110.432</c:v>
                </c:pt>
                <c:pt idx="1057">
                  <c:v>-110.404</c:v>
                </c:pt>
                <c:pt idx="1058">
                  <c:v>-110.376</c:v>
                </c:pt>
                <c:pt idx="1059">
                  <c:v>-110.348</c:v>
                </c:pt>
                <c:pt idx="1060">
                  <c:v>-110.32</c:v>
                </c:pt>
                <c:pt idx="1061">
                  <c:v>-110.292</c:v>
                </c:pt>
                <c:pt idx="1062">
                  <c:v>-110.264</c:v>
                </c:pt>
                <c:pt idx="1063">
                  <c:v>-110.236</c:v>
                </c:pt>
                <c:pt idx="1064">
                  <c:v>-110.208</c:v>
                </c:pt>
                <c:pt idx="1065">
                  <c:v>-110.18</c:v>
                </c:pt>
                <c:pt idx="1066">
                  <c:v>-110.152</c:v>
                </c:pt>
                <c:pt idx="1067">
                  <c:v>-110.124</c:v>
                </c:pt>
                <c:pt idx="1068">
                  <c:v>-110.096</c:v>
                </c:pt>
                <c:pt idx="1069">
                  <c:v>-110.068</c:v>
                </c:pt>
                <c:pt idx="1070">
                  <c:v>-110.04</c:v>
                </c:pt>
                <c:pt idx="1071">
                  <c:v>-110.012</c:v>
                </c:pt>
                <c:pt idx="1072">
                  <c:v>-109.98399999999999</c:v>
                </c:pt>
                <c:pt idx="1073">
                  <c:v>-109.956</c:v>
                </c:pt>
                <c:pt idx="1074">
                  <c:v>-109.928</c:v>
                </c:pt>
                <c:pt idx="1075">
                  <c:v>-109.9</c:v>
                </c:pt>
                <c:pt idx="1076">
                  <c:v>-109.872</c:v>
                </c:pt>
                <c:pt idx="1077">
                  <c:v>-109.84399999999999</c:v>
                </c:pt>
                <c:pt idx="1078">
                  <c:v>-109.816</c:v>
                </c:pt>
                <c:pt idx="1079">
                  <c:v>-109.788</c:v>
                </c:pt>
                <c:pt idx="1080">
                  <c:v>-109.76</c:v>
                </c:pt>
                <c:pt idx="1081">
                  <c:v>-109.732</c:v>
                </c:pt>
                <c:pt idx="1082">
                  <c:v>-109.70399999999999</c:v>
                </c:pt>
                <c:pt idx="1083">
                  <c:v>-109.676</c:v>
                </c:pt>
                <c:pt idx="1084">
                  <c:v>-109.648</c:v>
                </c:pt>
                <c:pt idx="1085">
                  <c:v>-109.62</c:v>
                </c:pt>
                <c:pt idx="1086">
                  <c:v>-109.592</c:v>
                </c:pt>
                <c:pt idx="1087">
                  <c:v>-109.56399999999999</c:v>
                </c:pt>
                <c:pt idx="1088">
                  <c:v>-109.536</c:v>
                </c:pt>
                <c:pt idx="1089">
                  <c:v>-109.508</c:v>
                </c:pt>
                <c:pt idx="1090">
                  <c:v>-109.48</c:v>
                </c:pt>
                <c:pt idx="1091">
                  <c:v>-109.452</c:v>
                </c:pt>
                <c:pt idx="1092">
                  <c:v>-109.42400000000001</c:v>
                </c:pt>
                <c:pt idx="1093">
                  <c:v>-109.396</c:v>
                </c:pt>
                <c:pt idx="1094">
                  <c:v>-109.36799999999999</c:v>
                </c:pt>
                <c:pt idx="1095">
                  <c:v>-109.34</c:v>
                </c:pt>
                <c:pt idx="1096">
                  <c:v>-109.312</c:v>
                </c:pt>
                <c:pt idx="1097">
                  <c:v>-109.28400000000001</c:v>
                </c:pt>
                <c:pt idx="1098">
                  <c:v>-109.256</c:v>
                </c:pt>
                <c:pt idx="1099">
                  <c:v>-109.22799999999999</c:v>
                </c:pt>
                <c:pt idx="1100">
                  <c:v>-109.2</c:v>
                </c:pt>
                <c:pt idx="1101">
                  <c:v>-109.172</c:v>
                </c:pt>
                <c:pt idx="1102">
                  <c:v>-109.14400000000001</c:v>
                </c:pt>
                <c:pt idx="1103">
                  <c:v>-109.116</c:v>
                </c:pt>
                <c:pt idx="1104">
                  <c:v>-109.08799999999999</c:v>
                </c:pt>
                <c:pt idx="1105">
                  <c:v>-109.06</c:v>
                </c:pt>
                <c:pt idx="1106">
                  <c:v>-109.032</c:v>
                </c:pt>
                <c:pt idx="1107">
                  <c:v>-109.004</c:v>
                </c:pt>
                <c:pt idx="1108">
                  <c:v>-108.976</c:v>
                </c:pt>
                <c:pt idx="1109">
                  <c:v>-108.94799999999999</c:v>
                </c:pt>
                <c:pt idx="1110">
                  <c:v>-108.92</c:v>
                </c:pt>
                <c:pt idx="1111">
                  <c:v>-108.892</c:v>
                </c:pt>
                <c:pt idx="1112">
                  <c:v>-108.864</c:v>
                </c:pt>
                <c:pt idx="1113">
                  <c:v>-108.836</c:v>
                </c:pt>
                <c:pt idx="1114">
                  <c:v>-108.80800000000001</c:v>
                </c:pt>
                <c:pt idx="1115">
                  <c:v>-108.78</c:v>
                </c:pt>
                <c:pt idx="1116">
                  <c:v>-108.752</c:v>
                </c:pt>
                <c:pt idx="1117">
                  <c:v>-108.724</c:v>
                </c:pt>
                <c:pt idx="1118">
                  <c:v>-108.696</c:v>
                </c:pt>
                <c:pt idx="1119">
                  <c:v>-108.66800000000001</c:v>
                </c:pt>
                <c:pt idx="1120">
                  <c:v>-108.64</c:v>
                </c:pt>
                <c:pt idx="1121">
                  <c:v>-108.61199999999999</c:v>
                </c:pt>
                <c:pt idx="1122">
                  <c:v>-108.584</c:v>
                </c:pt>
                <c:pt idx="1123">
                  <c:v>-108.556</c:v>
                </c:pt>
                <c:pt idx="1124">
                  <c:v>-108.52800000000001</c:v>
                </c:pt>
                <c:pt idx="1125">
                  <c:v>-108.5</c:v>
                </c:pt>
                <c:pt idx="1126">
                  <c:v>-108.47199999999999</c:v>
                </c:pt>
                <c:pt idx="1127">
                  <c:v>-108.444</c:v>
                </c:pt>
                <c:pt idx="1128">
                  <c:v>-108.416</c:v>
                </c:pt>
                <c:pt idx="1129">
                  <c:v>-108.38800000000001</c:v>
                </c:pt>
                <c:pt idx="1130">
                  <c:v>-108.36</c:v>
                </c:pt>
                <c:pt idx="1131">
                  <c:v>-108.33199999999999</c:v>
                </c:pt>
                <c:pt idx="1132">
                  <c:v>-108.304</c:v>
                </c:pt>
                <c:pt idx="1133">
                  <c:v>-108.276</c:v>
                </c:pt>
                <c:pt idx="1134">
                  <c:v>-108.248</c:v>
                </c:pt>
                <c:pt idx="1135">
                  <c:v>-108.22</c:v>
                </c:pt>
                <c:pt idx="1136">
                  <c:v>-108.19199999999999</c:v>
                </c:pt>
                <c:pt idx="1137">
                  <c:v>-108.164</c:v>
                </c:pt>
                <c:pt idx="1138">
                  <c:v>-108.136</c:v>
                </c:pt>
                <c:pt idx="1139">
                  <c:v>-108.108</c:v>
                </c:pt>
                <c:pt idx="1140">
                  <c:v>-108.08</c:v>
                </c:pt>
                <c:pt idx="1141">
                  <c:v>-108.05200000000001</c:v>
                </c:pt>
                <c:pt idx="1142">
                  <c:v>-108.024</c:v>
                </c:pt>
                <c:pt idx="1143">
                  <c:v>-107.996</c:v>
                </c:pt>
                <c:pt idx="1144">
                  <c:v>-107.968</c:v>
                </c:pt>
                <c:pt idx="1145">
                  <c:v>-107.94</c:v>
                </c:pt>
                <c:pt idx="1146">
                  <c:v>-107.91200000000001</c:v>
                </c:pt>
                <c:pt idx="1147">
                  <c:v>-107.884</c:v>
                </c:pt>
                <c:pt idx="1148">
                  <c:v>-107.85599999999999</c:v>
                </c:pt>
                <c:pt idx="1149">
                  <c:v>-107.828</c:v>
                </c:pt>
                <c:pt idx="1150">
                  <c:v>-107.8</c:v>
                </c:pt>
                <c:pt idx="1151">
                  <c:v>-107.77200000000001</c:v>
                </c:pt>
                <c:pt idx="1152">
                  <c:v>-107.744</c:v>
                </c:pt>
                <c:pt idx="1153">
                  <c:v>-107.71599999999999</c:v>
                </c:pt>
                <c:pt idx="1154">
                  <c:v>-107.688</c:v>
                </c:pt>
                <c:pt idx="1155">
                  <c:v>-107.66</c:v>
                </c:pt>
                <c:pt idx="1156">
                  <c:v>-107.63200000000001</c:v>
                </c:pt>
                <c:pt idx="1157">
                  <c:v>-107.604</c:v>
                </c:pt>
                <c:pt idx="1158">
                  <c:v>-107.57599999999999</c:v>
                </c:pt>
                <c:pt idx="1159">
                  <c:v>-107.548</c:v>
                </c:pt>
                <c:pt idx="1160">
                  <c:v>-107.52</c:v>
                </c:pt>
                <c:pt idx="1161">
                  <c:v>-107.492</c:v>
                </c:pt>
                <c:pt idx="1162">
                  <c:v>-107.464</c:v>
                </c:pt>
                <c:pt idx="1163">
                  <c:v>-107.43600000000001</c:v>
                </c:pt>
                <c:pt idx="1164">
                  <c:v>-107.408</c:v>
                </c:pt>
                <c:pt idx="1165">
                  <c:v>-107.38</c:v>
                </c:pt>
                <c:pt idx="1166">
                  <c:v>-107.352</c:v>
                </c:pt>
                <c:pt idx="1167">
                  <c:v>-107.324</c:v>
                </c:pt>
                <c:pt idx="1168">
                  <c:v>-107.29600000000001</c:v>
                </c:pt>
                <c:pt idx="1169">
                  <c:v>-107.268</c:v>
                </c:pt>
                <c:pt idx="1170">
                  <c:v>-107.24</c:v>
                </c:pt>
                <c:pt idx="1171">
                  <c:v>-107.212</c:v>
                </c:pt>
                <c:pt idx="1172">
                  <c:v>-107.184</c:v>
                </c:pt>
                <c:pt idx="1173">
                  <c:v>-107.15600000000001</c:v>
                </c:pt>
                <c:pt idx="1174">
                  <c:v>-107.128</c:v>
                </c:pt>
                <c:pt idx="1175">
                  <c:v>-107.1</c:v>
                </c:pt>
                <c:pt idx="1176">
                  <c:v>-107.072</c:v>
                </c:pt>
                <c:pt idx="1177">
                  <c:v>-107.044</c:v>
                </c:pt>
                <c:pt idx="1178">
                  <c:v>-107.01600000000001</c:v>
                </c:pt>
                <c:pt idx="1179">
                  <c:v>-106.988</c:v>
                </c:pt>
                <c:pt idx="1180">
                  <c:v>-106.96</c:v>
                </c:pt>
                <c:pt idx="1181">
                  <c:v>-106.932</c:v>
                </c:pt>
                <c:pt idx="1182">
                  <c:v>-106.904</c:v>
                </c:pt>
                <c:pt idx="1183">
                  <c:v>-106.876</c:v>
                </c:pt>
                <c:pt idx="1184">
                  <c:v>-106.848</c:v>
                </c:pt>
                <c:pt idx="1185">
                  <c:v>-106.82</c:v>
                </c:pt>
                <c:pt idx="1186">
                  <c:v>-106.792</c:v>
                </c:pt>
                <c:pt idx="1187">
                  <c:v>-106.764</c:v>
                </c:pt>
                <c:pt idx="1188">
                  <c:v>-106.736</c:v>
                </c:pt>
                <c:pt idx="1189">
                  <c:v>-106.708</c:v>
                </c:pt>
                <c:pt idx="1190">
                  <c:v>-106.68</c:v>
                </c:pt>
                <c:pt idx="1191">
                  <c:v>-106.652</c:v>
                </c:pt>
                <c:pt idx="1192">
                  <c:v>-106.624</c:v>
                </c:pt>
                <c:pt idx="1193">
                  <c:v>-106.596</c:v>
                </c:pt>
                <c:pt idx="1194">
                  <c:v>-106.568</c:v>
                </c:pt>
                <c:pt idx="1195">
                  <c:v>-106.54</c:v>
                </c:pt>
                <c:pt idx="1196">
                  <c:v>-106.512</c:v>
                </c:pt>
                <c:pt idx="1197">
                  <c:v>-106.48399999999999</c:v>
                </c:pt>
                <c:pt idx="1198">
                  <c:v>-106.456</c:v>
                </c:pt>
                <c:pt idx="1199">
                  <c:v>-106.428</c:v>
                </c:pt>
                <c:pt idx="1200">
                  <c:v>-106.4</c:v>
                </c:pt>
                <c:pt idx="1201">
                  <c:v>-106.372</c:v>
                </c:pt>
                <c:pt idx="1202">
                  <c:v>-106.34399999999999</c:v>
                </c:pt>
                <c:pt idx="1203">
                  <c:v>-106.316</c:v>
                </c:pt>
                <c:pt idx="1204">
                  <c:v>-106.288</c:v>
                </c:pt>
                <c:pt idx="1205">
                  <c:v>-106.26</c:v>
                </c:pt>
                <c:pt idx="1206">
                  <c:v>-106.232</c:v>
                </c:pt>
                <c:pt idx="1207">
                  <c:v>-106.20399999999999</c:v>
                </c:pt>
                <c:pt idx="1208">
                  <c:v>-106.176</c:v>
                </c:pt>
                <c:pt idx="1209">
                  <c:v>-106.148</c:v>
                </c:pt>
                <c:pt idx="1210">
                  <c:v>-106.12</c:v>
                </c:pt>
                <c:pt idx="1211">
                  <c:v>-106.092</c:v>
                </c:pt>
                <c:pt idx="1212">
                  <c:v>-106.06399999999999</c:v>
                </c:pt>
                <c:pt idx="1213">
                  <c:v>-106.036</c:v>
                </c:pt>
                <c:pt idx="1214">
                  <c:v>-106.008</c:v>
                </c:pt>
                <c:pt idx="1215">
                  <c:v>-105.98</c:v>
                </c:pt>
                <c:pt idx="1216">
                  <c:v>-105.952</c:v>
                </c:pt>
                <c:pt idx="1217">
                  <c:v>-105.92400000000001</c:v>
                </c:pt>
                <c:pt idx="1218">
                  <c:v>-105.896</c:v>
                </c:pt>
                <c:pt idx="1219">
                  <c:v>-105.86799999999999</c:v>
                </c:pt>
                <c:pt idx="1220">
                  <c:v>-105.84</c:v>
                </c:pt>
                <c:pt idx="1221">
                  <c:v>-105.812</c:v>
                </c:pt>
                <c:pt idx="1222">
                  <c:v>-105.78400000000001</c:v>
                </c:pt>
                <c:pt idx="1223">
                  <c:v>-105.756</c:v>
                </c:pt>
                <c:pt idx="1224">
                  <c:v>-105.72799999999999</c:v>
                </c:pt>
                <c:pt idx="1225">
                  <c:v>-105.7</c:v>
                </c:pt>
                <c:pt idx="1226">
                  <c:v>-105.672</c:v>
                </c:pt>
                <c:pt idx="1227">
                  <c:v>-105.64400000000001</c:v>
                </c:pt>
                <c:pt idx="1228">
                  <c:v>-105.616</c:v>
                </c:pt>
                <c:pt idx="1229">
                  <c:v>-105.58799999999999</c:v>
                </c:pt>
                <c:pt idx="1230">
                  <c:v>-105.56</c:v>
                </c:pt>
                <c:pt idx="1231">
                  <c:v>-105.532</c:v>
                </c:pt>
                <c:pt idx="1232">
                  <c:v>-105.504</c:v>
                </c:pt>
                <c:pt idx="1233">
                  <c:v>-105.476</c:v>
                </c:pt>
                <c:pt idx="1234">
                  <c:v>-105.44799999999999</c:v>
                </c:pt>
                <c:pt idx="1235">
                  <c:v>-105.42</c:v>
                </c:pt>
                <c:pt idx="1236">
                  <c:v>-105.392</c:v>
                </c:pt>
                <c:pt idx="1237">
                  <c:v>-105.364</c:v>
                </c:pt>
                <c:pt idx="1238">
                  <c:v>-105.336</c:v>
                </c:pt>
                <c:pt idx="1239">
                  <c:v>-105.30800000000001</c:v>
                </c:pt>
                <c:pt idx="1240">
                  <c:v>-105.28</c:v>
                </c:pt>
                <c:pt idx="1241">
                  <c:v>-105.252</c:v>
                </c:pt>
                <c:pt idx="1242">
                  <c:v>-105.224</c:v>
                </c:pt>
                <c:pt idx="1243">
                  <c:v>-105.196</c:v>
                </c:pt>
                <c:pt idx="1244">
                  <c:v>-105.16800000000001</c:v>
                </c:pt>
                <c:pt idx="1245">
                  <c:v>-105.14</c:v>
                </c:pt>
                <c:pt idx="1246">
                  <c:v>-105.11199999999999</c:v>
                </c:pt>
                <c:pt idx="1247">
                  <c:v>-105.084</c:v>
                </c:pt>
                <c:pt idx="1248">
                  <c:v>-105.056</c:v>
                </c:pt>
                <c:pt idx="1249">
                  <c:v>-105.02800000000001</c:v>
                </c:pt>
                <c:pt idx="1250">
                  <c:v>-105</c:v>
                </c:pt>
                <c:pt idx="1251">
                  <c:v>-104.97199999999999</c:v>
                </c:pt>
                <c:pt idx="1252">
                  <c:v>-104.944</c:v>
                </c:pt>
                <c:pt idx="1253">
                  <c:v>-104.916</c:v>
                </c:pt>
                <c:pt idx="1254">
                  <c:v>-104.88800000000001</c:v>
                </c:pt>
                <c:pt idx="1255">
                  <c:v>-104.86</c:v>
                </c:pt>
                <c:pt idx="1256">
                  <c:v>-104.83199999999999</c:v>
                </c:pt>
                <c:pt idx="1257">
                  <c:v>-104.804</c:v>
                </c:pt>
                <c:pt idx="1258">
                  <c:v>-104.776</c:v>
                </c:pt>
                <c:pt idx="1259">
                  <c:v>-104.748</c:v>
                </c:pt>
                <c:pt idx="1260">
                  <c:v>-104.72</c:v>
                </c:pt>
                <c:pt idx="1261">
                  <c:v>-104.69199999999999</c:v>
                </c:pt>
                <c:pt idx="1262">
                  <c:v>-104.664</c:v>
                </c:pt>
                <c:pt idx="1263">
                  <c:v>-104.636</c:v>
                </c:pt>
                <c:pt idx="1264">
                  <c:v>-104.608</c:v>
                </c:pt>
                <c:pt idx="1265">
                  <c:v>-104.58</c:v>
                </c:pt>
                <c:pt idx="1266">
                  <c:v>-104.55200000000001</c:v>
                </c:pt>
                <c:pt idx="1267">
                  <c:v>-104.524</c:v>
                </c:pt>
                <c:pt idx="1268">
                  <c:v>-104.496</c:v>
                </c:pt>
                <c:pt idx="1269">
                  <c:v>-104.468</c:v>
                </c:pt>
                <c:pt idx="1270">
                  <c:v>-104.44</c:v>
                </c:pt>
                <c:pt idx="1271">
                  <c:v>-104.41200000000001</c:v>
                </c:pt>
                <c:pt idx="1272">
                  <c:v>-104.384</c:v>
                </c:pt>
                <c:pt idx="1273">
                  <c:v>-104.35599999999999</c:v>
                </c:pt>
                <c:pt idx="1274">
                  <c:v>-104.328</c:v>
                </c:pt>
                <c:pt idx="1275">
                  <c:v>-104.3</c:v>
                </c:pt>
                <c:pt idx="1276">
                  <c:v>-104.27200000000001</c:v>
                </c:pt>
                <c:pt idx="1277">
                  <c:v>-104.244</c:v>
                </c:pt>
                <c:pt idx="1278">
                  <c:v>-104.21599999999999</c:v>
                </c:pt>
                <c:pt idx="1279">
                  <c:v>-104.188</c:v>
                </c:pt>
                <c:pt idx="1280">
                  <c:v>-104.16</c:v>
                </c:pt>
                <c:pt idx="1281">
                  <c:v>-104.13200000000001</c:v>
                </c:pt>
                <c:pt idx="1282">
                  <c:v>-104.104</c:v>
                </c:pt>
                <c:pt idx="1283">
                  <c:v>-104.07599999999999</c:v>
                </c:pt>
                <c:pt idx="1284">
                  <c:v>-104.048</c:v>
                </c:pt>
                <c:pt idx="1285">
                  <c:v>-104.02</c:v>
                </c:pt>
                <c:pt idx="1286">
                  <c:v>-103.992</c:v>
                </c:pt>
                <c:pt idx="1287">
                  <c:v>-103.964</c:v>
                </c:pt>
                <c:pt idx="1288">
                  <c:v>-103.93600000000001</c:v>
                </c:pt>
                <c:pt idx="1289">
                  <c:v>-103.908</c:v>
                </c:pt>
                <c:pt idx="1290">
                  <c:v>-103.88</c:v>
                </c:pt>
                <c:pt idx="1291">
                  <c:v>-103.852</c:v>
                </c:pt>
                <c:pt idx="1292">
                  <c:v>-103.824</c:v>
                </c:pt>
                <c:pt idx="1293">
                  <c:v>-103.79600000000001</c:v>
                </c:pt>
                <c:pt idx="1294">
                  <c:v>-103.768</c:v>
                </c:pt>
                <c:pt idx="1295">
                  <c:v>-103.74</c:v>
                </c:pt>
                <c:pt idx="1296">
                  <c:v>-103.712</c:v>
                </c:pt>
                <c:pt idx="1297">
                  <c:v>-103.684</c:v>
                </c:pt>
                <c:pt idx="1298">
                  <c:v>-103.65600000000001</c:v>
                </c:pt>
                <c:pt idx="1299">
                  <c:v>-103.628</c:v>
                </c:pt>
                <c:pt idx="1300">
                  <c:v>-103.6</c:v>
                </c:pt>
                <c:pt idx="1301">
                  <c:v>-103.572</c:v>
                </c:pt>
                <c:pt idx="1302">
                  <c:v>-103.544</c:v>
                </c:pt>
                <c:pt idx="1303">
                  <c:v>-103.51600000000001</c:v>
                </c:pt>
                <c:pt idx="1304">
                  <c:v>-103.488</c:v>
                </c:pt>
                <c:pt idx="1305">
                  <c:v>-103.46</c:v>
                </c:pt>
                <c:pt idx="1306">
                  <c:v>-103.432</c:v>
                </c:pt>
                <c:pt idx="1307">
                  <c:v>-103.404</c:v>
                </c:pt>
                <c:pt idx="1308">
                  <c:v>-103.376</c:v>
                </c:pt>
                <c:pt idx="1309">
                  <c:v>-103.348</c:v>
                </c:pt>
                <c:pt idx="1310">
                  <c:v>-103.32</c:v>
                </c:pt>
                <c:pt idx="1311">
                  <c:v>-103.292</c:v>
                </c:pt>
                <c:pt idx="1312">
                  <c:v>-103.264</c:v>
                </c:pt>
                <c:pt idx="1313">
                  <c:v>-103.236</c:v>
                </c:pt>
                <c:pt idx="1314">
                  <c:v>-103.208</c:v>
                </c:pt>
                <c:pt idx="1315">
                  <c:v>-103.18</c:v>
                </c:pt>
                <c:pt idx="1316">
                  <c:v>-103.152</c:v>
                </c:pt>
                <c:pt idx="1317">
                  <c:v>-103.124</c:v>
                </c:pt>
                <c:pt idx="1318">
                  <c:v>-103.096</c:v>
                </c:pt>
                <c:pt idx="1319">
                  <c:v>-103.068</c:v>
                </c:pt>
                <c:pt idx="1320">
                  <c:v>-103.04</c:v>
                </c:pt>
                <c:pt idx="1321">
                  <c:v>-103.012</c:v>
                </c:pt>
                <c:pt idx="1322">
                  <c:v>-102.98399999999999</c:v>
                </c:pt>
                <c:pt idx="1323">
                  <c:v>-102.956</c:v>
                </c:pt>
                <c:pt idx="1324">
                  <c:v>-102.928</c:v>
                </c:pt>
                <c:pt idx="1325">
                  <c:v>-102.9</c:v>
                </c:pt>
                <c:pt idx="1326">
                  <c:v>-102.872</c:v>
                </c:pt>
                <c:pt idx="1327">
                  <c:v>-102.84399999999999</c:v>
                </c:pt>
                <c:pt idx="1328">
                  <c:v>-102.816</c:v>
                </c:pt>
                <c:pt idx="1329">
                  <c:v>-102.788</c:v>
                </c:pt>
                <c:pt idx="1330">
                  <c:v>-102.76</c:v>
                </c:pt>
                <c:pt idx="1331">
                  <c:v>-102.732</c:v>
                </c:pt>
                <c:pt idx="1332">
                  <c:v>-102.70399999999999</c:v>
                </c:pt>
                <c:pt idx="1333">
                  <c:v>-102.676</c:v>
                </c:pt>
                <c:pt idx="1334">
                  <c:v>-102.648</c:v>
                </c:pt>
                <c:pt idx="1335">
                  <c:v>-102.62</c:v>
                </c:pt>
                <c:pt idx="1336">
                  <c:v>-102.592</c:v>
                </c:pt>
                <c:pt idx="1337">
                  <c:v>-102.56399999999999</c:v>
                </c:pt>
                <c:pt idx="1338">
                  <c:v>-102.536</c:v>
                </c:pt>
                <c:pt idx="1339">
                  <c:v>-102.508</c:v>
                </c:pt>
                <c:pt idx="1340">
                  <c:v>-102.48</c:v>
                </c:pt>
                <c:pt idx="1341">
                  <c:v>-102.452</c:v>
                </c:pt>
                <c:pt idx="1342">
                  <c:v>-102.42400000000001</c:v>
                </c:pt>
                <c:pt idx="1343">
                  <c:v>-102.396</c:v>
                </c:pt>
                <c:pt idx="1344">
                  <c:v>-102.36799999999999</c:v>
                </c:pt>
                <c:pt idx="1345">
                  <c:v>-102.34</c:v>
                </c:pt>
                <c:pt idx="1346">
                  <c:v>-102.312</c:v>
                </c:pt>
                <c:pt idx="1347">
                  <c:v>-102.28400000000001</c:v>
                </c:pt>
                <c:pt idx="1348">
                  <c:v>-102.256</c:v>
                </c:pt>
                <c:pt idx="1349">
                  <c:v>-102.22799999999999</c:v>
                </c:pt>
                <c:pt idx="1350">
                  <c:v>-102.2</c:v>
                </c:pt>
                <c:pt idx="1351">
                  <c:v>-102.172</c:v>
                </c:pt>
                <c:pt idx="1352">
                  <c:v>-102.14400000000001</c:v>
                </c:pt>
                <c:pt idx="1353">
                  <c:v>-102.116</c:v>
                </c:pt>
                <c:pt idx="1354">
                  <c:v>-102.08799999999999</c:v>
                </c:pt>
                <c:pt idx="1355">
                  <c:v>-102.06</c:v>
                </c:pt>
                <c:pt idx="1356">
                  <c:v>-102.032</c:v>
                </c:pt>
                <c:pt idx="1357">
                  <c:v>-102.004</c:v>
                </c:pt>
                <c:pt idx="1358">
                  <c:v>-101.976</c:v>
                </c:pt>
                <c:pt idx="1359">
                  <c:v>-101.94799999999999</c:v>
                </c:pt>
                <c:pt idx="1360">
                  <c:v>-101.92</c:v>
                </c:pt>
                <c:pt idx="1361">
                  <c:v>-101.892</c:v>
                </c:pt>
                <c:pt idx="1362">
                  <c:v>-101.864</c:v>
                </c:pt>
                <c:pt idx="1363">
                  <c:v>-101.836</c:v>
                </c:pt>
                <c:pt idx="1364">
                  <c:v>-101.80800000000001</c:v>
                </c:pt>
                <c:pt idx="1365">
                  <c:v>-101.78</c:v>
                </c:pt>
                <c:pt idx="1366">
                  <c:v>-101.752</c:v>
                </c:pt>
                <c:pt idx="1367">
                  <c:v>-101.724</c:v>
                </c:pt>
                <c:pt idx="1368">
                  <c:v>-101.696</c:v>
                </c:pt>
                <c:pt idx="1369">
                  <c:v>-101.66800000000001</c:v>
                </c:pt>
                <c:pt idx="1370">
                  <c:v>-101.64</c:v>
                </c:pt>
                <c:pt idx="1371">
                  <c:v>-101.61199999999999</c:v>
                </c:pt>
                <c:pt idx="1372">
                  <c:v>-101.584</c:v>
                </c:pt>
                <c:pt idx="1373">
                  <c:v>-101.556</c:v>
                </c:pt>
                <c:pt idx="1374">
                  <c:v>-101.52800000000001</c:v>
                </c:pt>
                <c:pt idx="1375">
                  <c:v>-101.5</c:v>
                </c:pt>
                <c:pt idx="1376">
                  <c:v>-101.47199999999999</c:v>
                </c:pt>
                <c:pt idx="1377">
                  <c:v>-101.444</c:v>
                </c:pt>
                <c:pt idx="1378">
                  <c:v>-101.416</c:v>
                </c:pt>
                <c:pt idx="1379">
                  <c:v>-101.38800000000001</c:v>
                </c:pt>
                <c:pt idx="1380">
                  <c:v>-101.36</c:v>
                </c:pt>
                <c:pt idx="1381">
                  <c:v>-101.33199999999999</c:v>
                </c:pt>
                <c:pt idx="1382">
                  <c:v>-101.304</c:v>
                </c:pt>
                <c:pt idx="1383">
                  <c:v>-101.276</c:v>
                </c:pt>
                <c:pt idx="1384">
                  <c:v>-101.248</c:v>
                </c:pt>
                <c:pt idx="1385">
                  <c:v>-101.22</c:v>
                </c:pt>
                <c:pt idx="1386">
                  <c:v>-101.19199999999999</c:v>
                </c:pt>
                <c:pt idx="1387">
                  <c:v>-101.164</c:v>
                </c:pt>
                <c:pt idx="1388">
                  <c:v>-101.136</c:v>
                </c:pt>
                <c:pt idx="1389">
                  <c:v>-101.108</c:v>
                </c:pt>
                <c:pt idx="1390">
                  <c:v>-101.08</c:v>
                </c:pt>
                <c:pt idx="1391">
                  <c:v>-101.05200000000001</c:v>
                </c:pt>
                <c:pt idx="1392">
                  <c:v>-101.024</c:v>
                </c:pt>
                <c:pt idx="1393">
                  <c:v>-100.996</c:v>
                </c:pt>
                <c:pt idx="1394">
                  <c:v>-100.968</c:v>
                </c:pt>
                <c:pt idx="1395">
                  <c:v>-100.94</c:v>
                </c:pt>
                <c:pt idx="1396">
                  <c:v>-100.91200000000001</c:v>
                </c:pt>
                <c:pt idx="1397">
                  <c:v>-100.884</c:v>
                </c:pt>
                <c:pt idx="1398">
                  <c:v>-100.85599999999999</c:v>
                </c:pt>
                <c:pt idx="1399">
                  <c:v>-100.828</c:v>
                </c:pt>
                <c:pt idx="1400">
                  <c:v>-100.8</c:v>
                </c:pt>
                <c:pt idx="1401">
                  <c:v>-100.77200000000001</c:v>
                </c:pt>
                <c:pt idx="1402">
                  <c:v>-100.744</c:v>
                </c:pt>
                <c:pt idx="1403">
                  <c:v>-100.71599999999999</c:v>
                </c:pt>
                <c:pt idx="1404">
                  <c:v>-100.688</c:v>
                </c:pt>
                <c:pt idx="1405">
                  <c:v>-100.66</c:v>
                </c:pt>
                <c:pt idx="1406">
                  <c:v>-100.63200000000001</c:v>
                </c:pt>
                <c:pt idx="1407">
                  <c:v>-100.604</c:v>
                </c:pt>
                <c:pt idx="1408">
                  <c:v>-100.57599999999999</c:v>
                </c:pt>
                <c:pt idx="1409">
                  <c:v>-100.548</c:v>
                </c:pt>
                <c:pt idx="1410">
                  <c:v>-100.52</c:v>
                </c:pt>
                <c:pt idx="1411">
                  <c:v>-100.492</c:v>
                </c:pt>
                <c:pt idx="1412">
                  <c:v>-100.464</c:v>
                </c:pt>
                <c:pt idx="1413">
                  <c:v>-100.43600000000001</c:v>
                </c:pt>
                <c:pt idx="1414">
                  <c:v>-100.408</c:v>
                </c:pt>
                <c:pt idx="1415">
                  <c:v>-100.38</c:v>
                </c:pt>
                <c:pt idx="1416">
                  <c:v>-100.352</c:v>
                </c:pt>
                <c:pt idx="1417">
                  <c:v>-100.324</c:v>
                </c:pt>
                <c:pt idx="1418">
                  <c:v>-100.29600000000001</c:v>
                </c:pt>
                <c:pt idx="1419">
                  <c:v>-100.268</c:v>
                </c:pt>
                <c:pt idx="1420">
                  <c:v>-100.24</c:v>
                </c:pt>
                <c:pt idx="1421">
                  <c:v>-100.212</c:v>
                </c:pt>
                <c:pt idx="1422">
                  <c:v>-100.184</c:v>
                </c:pt>
                <c:pt idx="1423">
                  <c:v>-100.15600000000001</c:v>
                </c:pt>
                <c:pt idx="1424">
                  <c:v>-100.128</c:v>
                </c:pt>
                <c:pt idx="1425">
                  <c:v>-100.1</c:v>
                </c:pt>
                <c:pt idx="1426">
                  <c:v>-100.072</c:v>
                </c:pt>
                <c:pt idx="1427">
                  <c:v>-100.044</c:v>
                </c:pt>
                <c:pt idx="1428">
                  <c:v>-100.01600000000001</c:v>
                </c:pt>
                <c:pt idx="1429">
                  <c:v>-99.988</c:v>
                </c:pt>
                <c:pt idx="1430">
                  <c:v>-99.96</c:v>
                </c:pt>
                <c:pt idx="1431">
                  <c:v>-99.932000000000002</c:v>
                </c:pt>
                <c:pt idx="1432">
                  <c:v>-99.903999999999996</c:v>
                </c:pt>
                <c:pt idx="1433">
                  <c:v>-99.876000000000005</c:v>
                </c:pt>
                <c:pt idx="1434">
                  <c:v>-99.847999999999999</c:v>
                </c:pt>
                <c:pt idx="1435">
                  <c:v>-99.82</c:v>
                </c:pt>
                <c:pt idx="1436">
                  <c:v>-99.792000000000002</c:v>
                </c:pt>
                <c:pt idx="1437">
                  <c:v>-99.763999999999996</c:v>
                </c:pt>
                <c:pt idx="1438">
                  <c:v>-99.736000000000004</c:v>
                </c:pt>
                <c:pt idx="1439">
                  <c:v>-99.707999999999998</c:v>
                </c:pt>
                <c:pt idx="1440">
                  <c:v>-99.68</c:v>
                </c:pt>
                <c:pt idx="1441">
                  <c:v>-99.652000000000001</c:v>
                </c:pt>
                <c:pt idx="1442">
                  <c:v>-99.623999999999995</c:v>
                </c:pt>
                <c:pt idx="1443">
                  <c:v>-99.596000000000004</c:v>
                </c:pt>
                <c:pt idx="1444">
                  <c:v>-99.567999999999998</c:v>
                </c:pt>
                <c:pt idx="1445">
                  <c:v>-99.54</c:v>
                </c:pt>
                <c:pt idx="1446">
                  <c:v>-99.512</c:v>
                </c:pt>
                <c:pt idx="1447">
                  <c:v>-99.483999999999995</c:v>
                </c:pt>
                <c:pt idx="1448">
                  <c:v>-99.456000000000003</c:v>
                </c:pt>
                <c:pt idx="1449">
                  <c:v>-99.427999999999997</c:v>
                </c:pt>
                <c:pt idx="1450">
                  <c:v>-99.4</c:v>
                </c:pt>
                <c:pt idx="1451">
                  <c:v>-99.372</c:v>
                </c:pt>
                <c:pt idx="1452">
                  <c:v>-99.343999999999994</c:v>
                </c:pt>
                <c:pt idx="1453">
                  <c:v>-99.316000000000003</c:v>
                </c:pt>
                <c:pt idx="1454">
                  <c:v>-99.287999999999997</c:v>
                </c:pt>
                <c:pt idx="1455">
                  <c:v>-99.26</c:v>
                </c:pt>
                <c:pt idx="1456">
                  <c:v>-99.231999999999999</c:v>
                </c:pt>
                <c:pt idx="1457">
                  <c:v>-99.203999999999994</c:v>
                </c:pt>
                <c:pt idx="1458">
                  <c:v>-99.176000000000002</c:v>
                </c:pt>
                <c:pt idx="1459">
                  <c:v>-99.147999999999996</c:v>
                </c:pt>
                <c:pt idx="1460">
                  <c:v>-99.12</c:v>
                </c:pt>
                <c:pt idx="1461">
                  <c:v>-99.091999999999999</c:v>
                </c:pt>
                <c:pt idx="1462">
                  <c:v>-99.063999999999993</c:v>
                </c:pt>
                <c:pt idx="1463">
                  <c:v>-99.036000000000001</c:v>
                </c:pt>
                <c:pt idx="1464">
                  <c:v>-99.007999999999996</c:v>
                </c:pt>
                <c:pt idx="1465">
                  <c:v>-98.98</c:v>
                </c:pt>
                <c:pt idx="1466">
                  <c:v>-98.951999999999998</c:v>
                </c:pt>
                <c:pt idx="1467">
                  <c:v>-98.924000000000007</c:v>
                </c:pt>
                <c:pt idx="1468">
                  <c:v>-98.896000000000001</c:v>
                </c:pt>
                <c:pt idx="1469">
                  <c:v>-98.867999999999995</c:v>
                </c:pt>
                <c:pt idx="1470">
                  <c:v>-98.84</c:v>
                </c:pt>
                <c:pt idx="1471">
                  <c:v>-98.811999999999998</c:v>
                </c:pt>
                <c:pt idx="1472">
                  <c:v>-98.784000000000006</c:v>
                </c:pt>
                <c:pt idx="1473">
                  <c:v>-98.756</c:v>
                </c:pt>
                <c:pt idx="1474">
                  <c:v>-98.727999999999994</c:v>
                </c:pt>
                <c:pt idx="1475">
                  <c:v>-98.7</c:v>
                </c:pt>
                <c:pt idx="1476">
                  <c:v>-98.671999999999997</c:v>
                </c:pt>
                <c:pt idx="1477">
                  <c:v>-98.644000000000005</c:v>
                </c:pt>
                <c:pt idx="1478">
                  <c:v>-98.616</c:v>
                </c:pt>
                <c:pt idx="1479">
                  <c:v>-98.587999999999994</c:v>
                </c:pt>
                <c:pt idx="1480">
                  <c:v>-98.56</c:v>
                </c:pt>
                <c:pt idx="1481">
                  <c:v>-98.531999999999996</c:v>
                </c:pt>
                <c:pt idx="1482">
                  <c:v>-98.504000000000005</c:v>
                </c:pt>
                <c:pt idx="1483">
                  <c:v>-98.475999999999999</c:v>
                </c:pt>
                <c:pt idx="1484">
                  <c:v>-98.447999999999993</c:v>
                </c:pt>
                <c:pt idx="1485">
                  <c:v>-98.42</c:v>
                </c:pt>
                <c:pt idx="1486">
                  <c:v>-98.391999999999996</c:v>
                </c:pt>
                <c:pt idx="1487">
                  <c:v>-98.364000000000004</c:v>
                </c:pt>
                <c:pt idx="1488">
                  <c:v>-98.335999999999999</c:v>
                </c:pt>
                <c:pt idx="1489">
                  <c:v>-98.308000000000007</c:v>
                </c:pt>
                <c:pt idx="1490">
                  <c:v>-98.28</c:v>
                </c:pt>
                <c:pt idx="1491">
                  <c:v>-98.251999999999995</c:v>
                </c:pt>
                <c:pt idx="1492">
                  <c:v>-98.224000000000004</c:v>
                </c:pt>
                <c:pt idx="1493">
                  <c:v>-98.195999999999998</c:v>
                </c:pt>
                <c:pt idx="1494">
                  <c:v>-98.168000000000006</c:v>
                </c:pt>
                <c:pt idx="1495">
                  <c:v>-98.14</c:v>
                </c:pt>
                <c:pt idx="1496">
                  <c:v>-98.111999999999995</c:v>
                </c:pt>
                <c:pt idx="1497">
                  <c:v>-98.084000000000003</c:v>
                </c:pt>
                <c:pt idx="1498">
                  <c:v>-98.055999999999997</c:v>
                </c:pt>
                <c:pt idx="1499">
                  <c:v>-98.028000000000006</c:v>
                </c:pt>
                <c:pt idx="1500">
                  <c:v>-98</c:v>
                </c:pt>
                <c:pt idx="1501">
                  <c:v>-97.971999999999994</c:v>
                </c:pt>
                <c:pt idx="1502">
                  <c:v>-97.944000000000003</c:v>
                </c:pt>
                <c:pt idx="1503">
                  <c:v>-97.915999999999997</c:v>
                </c:pt>
                <c:pt idx="1504">
                  <c:v>-97.888000000000005</c:v>
                </c:pt>
                <c:pt idx="1505">
                  <c:v>-97.86</c:v>
                </c:pt>
                <c:pt idx="1506">
                  <c:v>-97.831999999999994</c:v>
                </c:pt>
                <c:pt idx="1507">
                  <c:v>-97.804000000000002</c:v>
                </c:pt>
                <c:pt idx="1508">
                  <c:v>-97.775999999999996</c:v>
                </c:pt>
                <c:pt idx="1509">
                  <c:v>-97.748000000000005</c:v>
                </c:pt>
                <c:pt idx="1510">
                  <c:v>-97.72</c:v>
                </c:pt>
                <c:pt idx="1511">
                  <c:v>-97.691999999999993</c:v>
                </c:pt>
                <c:pt idx="1512">
                  <c:v>-97.664000000000001</c:v>
                </c:pt>
                <c:pt idx="1513">
                  <c:v>-97.635999999999996</c:v>
                </c:pt>
                <c:pt idx="1514">
                  <c:v>-97.608000000000004</c:v>
                </c:pt>
                <c:pt idx="1515">
                  <c:v>-97.58</c:v>
                </c:pt>
                <c:pt idx="1516">
                  <c:v>-97.552000000000007</c:v>
                </c:pt>
                <c:pt idx="1517">
                  <c:v>-97.524000000000001</c:v>
                </c:pt>
                <c:pt idx="1518">
                  <c:v>-97.495999999999995</c:v>
                </c:pt>
                <c:pt idx="1519">
                  <c:v>-97.468000000000004</c:v>
                </c:pt>
                <c:pt idx="1520">
                  <c:v>-97.44</c:v>
                </c:pt>
                <c:pt idx="1521">
                  <c:v>-97.412000000000006</c:v>
                </c:pt>
                <c:pt idx="1522">
                  <c:v>-97.384</c:v>
                </c:pt>
                <c:pt idx="1523">
                  <c:v>-97.355999999999995</c:v>
                </c:pt>
                <c:pt idx="1524">
                  <c:v>-97.328000000000003</c:v>
                </c:pt>
                <c:pt idx="1525">
                  <c:v>-97.3</c:v>
                </c:pt>
                <c:pt idx="1526">
                  <c:v>-97.272000000000006</c:v>
                </c:pt>
                <c:pt idx="1527">
                  <c:v>-97.244</c:v>
                </c:pt>
                <c:pt idx="1528">
                  <c:v>-97.215999999999994</c:v>
                </c:pt>
                <c:pt idx="1529">
                  <c:v>-97.188000000000002</c:v>
                </c:pt>
                <c:pt idx="1530">
                  <c:v>-97.16</c:v>
                </c:pt>
                <c:pt idx="1531">
                  <c:v>-97.132000000000005</c:v>
                </c:pt>
                <c:pt idx="1532">
                  <c:v>-97.103999999999999</c:v>
                </c:pt>
                <c:pt idx="1533">
                  <c:v>-97.075999999999993</c:v>
                </c:pt>
                <c:pt idx="1534">
                  <c:v>-97.048000000000002</c:v>
                </c:pt>
                <c:pt idx="1535">
                  <c:v>-97.02</c:v>
                </c:pt>
                <c:pt idx="1536">
                  <c:v>-96.992000000000004</c:v>
                </c:pt>
                <c:pt idx="1537">
                  <c:v>-96.963999999999999</c:v>
                </c:pt>
                <c:pt idx="1538">
                  <c:v>-96.936000000000007</c:v>
                </c:pt>
                <c:pt idx="1539">
                  <c:v>-96.908000000000001</c:v>
                </c:pt>
                <c:pt idx="1540">
                  <c:v>-96.88</c:v>
                </c:pt>
                <c:pt idx="1541">
                  <c:v>-96.852000000000004</c:v>
                </c:pt>
                <c:pt idx="1542">
                  <c:v>-96.823999999999998</c:v>
                </c:pt>
                <c:pt idx="1543">
                  <c:v>-96.796000000000006</c:v>
                </c:pt>
                <c:pt idx="1544">
                  <c:v>-96.768000000000001</c:v>
                </c:pt>
                <c:pt idx="1545">
                  <c:v>-96.74</c:v>
                </c:pt>
                <c:pt idx="1546">
                  <c:v>-96.712000000000003</c:v>
                </c:pt>
                <c:pt idx="1547">
                  <c:v>-96.683999999999997</c:v>
                </c:pt>
                <c:pt idx="1548">
                  <c:v>-96.656000000000006</c:v>
                </c:pt>
                <c:pt idx="1549">
                  <c:v>-96.628</c:v>
                </c:pt>
                <c:pt idx="1550">
                  <c:v>-96.6</c:v>
                </c:pt>
                <c:pt idx="1551">
                  <c:v>-96.572000000000003</c:v>
                </c:pt>
                <c:pt idx="1552">
                  <c:v>-96.543999999999997</c:v>
                </c:pt>
                <c:pt idx="1553">
                  <c:v>-96.516000000000005</c:v>
                </c:pt>
                <c:pt idx="1554">
                  <c:v>-96.488</c:v>
                </c:pt>
                <c:pt idx="1555">
                  <c:v>-96.46</c:v>
                </c:pt>
                <c:pt idx="1556">
                  <c:v>-96.432000000000002</c:v>
                </c:pt>
                <c:pt idx="1557">
                  <c:v>-96.403999999999996</c:v>
                </c:pt>
                <c:pt idx="1558">
                  <c:v>-96.376000000000005</c:v>
                </c:pt>
                <c:pt idx="1559">
                  <c:v>-96.347999999999999</c:v>
                </c:pt>
                <c:pt idx="1560">
                  <c:v>-96.32</c:v>
                </c:pt>
                <c:pt idx="1561">
                  <c:v>-96.292000000000002</c:v>
                </c:pt>
                <c:pt idx="1562">
                  <c:v>-96.263999999999996</c:v>
                </c:pt>
                <c:pt idx="1563">
                  <c:v>-96.236000000000004</c:v>
                </c:pt>
                <c:pt idx="1564">
                  <c:v>-96.207999999999998</c:v>
                </c:pt>
                <c:pt idx="1565">
                  <c:v>-96.18</c:v>
                </c:pt>
                <c:pt idx="1566">
                  <c:v>-96.152000000000001</c:v>
                </c:pt>
                <c:pt idx="1567">
                  <c:v>-96.123999999999995</c:v>
                </c:pt>
                <c:pt idx="1568">
                  <c:v>-96.096000000000004</c:v>
                </c:pt>
                <c:pt idx="1569">
                  <c:v>-96.067999999999998</c:v>
                </c:pt>
                <c:pt idx="1570">
                  <c:v>-96.04</c:v>
                </c:pt>
                <c:pt idx="1571">
                  <c:v>-96.012</c:v>
                </c:pt>
                <c:pt idx="1572">
                  <c:v>-95.983999999999995</c:v>
                </c:pt>
                <c:pt idx="1573">
                  <c:v>-95.956000000000003</c:v>
                </c:pt>
                <c:pt idx="1574">
                  <c:v>-95.927999999999997</c:v>
                </c:pt>
                <c:pt idx="1575">
                  <c:v>-95.9</c:v>
                </c:pt>
                <c:pt idx="1576">
                  <c:v>-95.872</c:v>
                </c:pt>
                <c:pt idx="1577">
                  <c:v>-95.843999999999994</c:v>
                </c:pt>
                <c:pt idx="1578">
                  <c:v>-95.816000000000003</c:v>
                </c:pt>
                <c:pt idx="1579">
                  <c:v>-95.787999999999997</c:v>
                </c:pt>
                <c:pt idx="1580">
                  <c:v>-95.76</c:v>
                </c:pt>
                <c:pt idx="1581">
                  <c:v>-95.731999999999999</c:v>
                </c:pt>
                <c:pt idx="1582">
                  <c:v>-95.703999999999994</c:v>
                </c:pt>
                <c:pt idx="1583">
                  <c:v>-95.676000000000002</c:v>
                </c:pt>
                <c:pt idx="1584">
                  <c:v>-95.647999999999996</c:v>
                </c:pt>
                <c:pt idx="1585">
                  <c:v>-95.62</c:v>
                </c:pt>
                <c:pt idx="1586">
                  <c:v>-95.591999999999999</c:v>
                </c:pt>
                <c:pt idx="1587">
                  <c:v>-95.563999999999993</c:v>
                </c:pt>
                <c:pt idx="1588">
                  <c:v>-95.536000000000001</c:v>
                </c:pt>
                <c:pt idx="1589">
                  <c:v>-95.507999999999996</c:v>
                </c:pt>
                <c:pt idx="1590">
                  <c:v>-95.48</c:v>
                </c:pt>
                <c:pt idx="1591">
                  <c:v>-95.451999999999998</c:v>
                </c:pt>
                <c:pt idx="1592">
                  <c:v>-95.424000000000007</c:v>
                </c:pt>
                <c:pt idx="1593">
                  <c:v>-95.396000000000001</c:v>
                </c:pt>
                <c:pt idx="1594">
                  <c:v>-95.367999999999995</c:v>
                </c:pt>
                <c:pt idx="1595">
                  <c:v>-95.34</c:v>
                </c:pt>
                <c:pt idx="1596">
                  <c:v>-95.311999999999998</c:v>
                </c:pt>
                <c:pt idx="1597">
                  <c:v>-95.284000000000006</c:v>
                </c:pt>
                <c:pt idx="1598">
                  <c:v>-95.256</c:v>
                </c:pt>
                <c:pt idx="1599">
                  <c:v>-95.227999999999994</c:v>
                </c:pt>
                <c:pt idx="1600">
                  <c:v>-95.2</c:v>
                </c:pt>
                <c:pt idx="1601">
                  <c:v>-95.171999999999997</c:v>
                </c:pt>
                <c:pt idx="1602">
                  <c:v>-95.144000000000005</c:v>
                </c:pt>
                <c:pt idx="1603">
                  <c:v>-95.116</c:v>
                </c:pt>
                <c:pt idx="1604">
                  <c:v>-95.087999999999994</c:v>
                </c:pt>
                <c:pt idx="1605">
                  <c:v>-95.06</c:v>
                </c:pt>
                <c:pt idx="1606">
                  <c:v>-95.031999999999996</c:v>
                </c:pt>
                <c:pt idx="1607">
                  <c:v>-95.004000000000005</c:v>
                </c:pt>
                <c:pt idx="1608">
                  <c:v>-94.975999999999999</c:v>
                </c:pt>
                <c:pt idx="1609">
                  <c:v>-94.947999999999993</c:v>
                </c:pt>
                <c:pt idx="1610">
                  <c:v>-94.92</c:v>
                </c:pt>
                <c:pt idx="1611">
                  <c:v>-94.891999999999996</c:v>
                </c:pt>
                <c:pt idx="1612">
                  <c:v>-94.864000000000004</c:v>
                </c:pt>
                <c:pt idx="1613">
                  <c:v>-94.835999999999999</c:v>
                </c:pt>
                <c:pt idx="1614">
                  <c:v>-94.808000000000007</c:v>
                </c:pt>
                <c:pt idx="1615">
                  <c:v>-94.78</c:v>
                </c:pt>
                <c:pt idx="1616">
                  <c:v>-94.751999999999995</c:v>
                </c:pt>
                <c:pt idx="1617">
                  <c:v>-94.724000000000004</c:v>
                </c:pt>
                <c:pt idx="1618">
                  <c:v>-94.695999999999998</c:v>
                </c:pt>
                <c:pt idx="1619">
                  <c:v>-94.668000000000006</c:v>
                </c:pt>
                <c:pt idx="1620">
                  <c:v>-94.64</c:v>
                </c:pt>
                <c:pt idx="1621">
                  <c:v>-94.611999999999995</c:v>
                </c:pt>
                <c:pt idx="1622">
                  <c:v>-94.584000000000003</c:v>
                </c:pt>
                <c:pt idx="1623">
                  <c:v>-94.555999999999997</c:v>
                </c:pt>
                <c:pt idx="1624">
                  <c:v>-94.528000000000006</c:v>
                </c:pt>
                <c:pt idx="1625">
                  <c:v>-94.5</c:v>
                </c:pt>
                <c:pt idx="1626">
                  <c:v>-94.471999999999994</c:v>
                </c:pt>
                <c:pt idx="1627">
                  <c:v>-94.444000000000003</c:v>
                </c:pt>
                <c:pt idx="1628">
                  <c:v>-94.415999999999997</c:v>
                </c:pt>
                <c:pt idx="1629">
                  <c:v>-94.388000000000005</c:v>
                </c:pt>
                <c:pt idx="1630">
                  <c:v>-94.36</c:v>
                </c:pt>
                <c:pt idx="1631">
                  <c:v>-94.331999999999994</c:v>
                </c:pt>
                <c:pt idx="1632">
                  <c:v>-94.304000000000002</c:v>
                </c:pt>
                <c:pt idx="1633">
                  <c:v>-94.275999999999996</c:v>
                </c:pt>
                <c:pt idx="1634">
                  <c:v>-94.248000000000005</c:v>
                </c:pt>
                <c:pt idx="1635">
                  <c:v>-94.22</c:v>
                </c:pt>
                <c:pt idx="1636">
                  <c:v>-94.191999999999993</c:v>
                </c:pt>
                <c:pt idx="1637">
                  <c:v>-94.164000000000001</c:v>
                </c:pt>
                <c:pt idx="1638">
                  <c:v>-94.135999999999996</c:v>
                </c:pt>
                <c:pt idx="1639">
                  <c:v>-94.108000000000004</c:v>
                </c:pt>
                <c:pt idx="1640">
                  <c:v>-94.08</c:v>
                </c:pt>
                <c:pt idx="1641">
                  <c:v>-94.052000000000007</c:v>
                </c:pt>
                <c:pt idx="1642">
                  <c:v>-94.024000000000001</c:v>
                </c:pt>
                <c:pt idx="1643">
                  <c:v>-93.995999999999995</c:v>
                </c:pt>
                <c:pt idx="1644">
                  <c:v>-93.968000000000004</c:v>
                </c:pt>
                <c:pt idx="1645">
                  <c:v>-93.94</c:v>
                </c:pt>
                <c:pt idx="1646">
                  <c:v>-93.912000000000006</c:v>
                </c:pt>
                <c:pt idx="1647">
                  <c:v>-93.884</c:v>
                </c:pt>
                <c:pt idx="1648">
                  <c:v>-93.855999999999995</c:v>
                </c:pt>
                <c:pt idx="1649">
                  <c:v>-93.828000000000003</c:v>
                </c:pt>
                <c:pt idx="1650">
                  <c:v>-93.8</c:v>
                </c:pt>
                <c:pt idx="1651">
                  <c:v>-93.772000000000006</c:v>
                </c:pt>
                <c:pt idx="1652">
                  <c:v>-93.744</c:v>
                </c:pt>
                <c:pt idx="1653">
                  <c:v>-93.715999999999994</c:v>
                </c:pt>
                <c:pt idx="1654">
                  <c:v>-93.688000000000002</c:v>
                </c:pt>
                <c:pt idx="1655">
                  <c:v>-93.66</c:v>
                </c:pt>
                <c:pt idx="1656">
                  <c:v>-93.632000000000005</c:v>
                </c:pt>
                <c:pt idx="1657">
                  <c:v>-93.603999999999999</c:v>
                </c:pt>
                <c:pt idx="1658">
                  <c:v>-93.575999999999993</c:v>
                </c:pt>
                <c:pt idx="1659">
                  <c:v>-93.548000000000002</c:v>
                </c:pt>
                <c:pt idx="1660">
                  <c:v>-93.52</c:v>
                </c:pt>
                <c:pt idx="1661">
                  <c:v>-93.492000000000004</c:v>
                </c:pt>
                <c:pt idx="1662">
                  <c:v>-93.463999999999999</c:v>
                </c:pt>
                <c:pt idx="1663">
                  <c:v>-93.436000000000007</c:v>
                </c:pt>
                <c:pt idx="1664">
                  <c:v>-93.408000000000001</c:v>
                </c:pt>
                <c:pt idx="1665">
                  <c:v>-93.38</c:v>
                </c:pt>
                <c:pt idx="1666">
                  <c:v>-93.352000000000004</c:v>
                </c:pt>
                <c:pt idx="1667">
                  <c:v>-93.323999999999998</c:v>
                </c:pt>
                <c:pt idx="1668">
                  <c:v>-93.296000000000006</c:v>
                </c:pt>
                <c:pt idx="1669">
                  <c:v>-93.268000000000001</c:v>
                </c:pt>
                <c:pt idx="1670">
                  <c:v>-93.24</c:v>
                </c:pt>
                <c:pt idx="1671">
                  <c:v>-93.212000000000003</c:v>
                </c:pt>
                <c:pt idx="1672">
                  <c:v>-93.183999999999997</c:v>
                </c:pt>
                <c:pt idx="1673">
                  <c:v>-93.156000000000006</c:v>
                </c:pt>
                <c:pt idx="1674">
                  <c:v>-93.128</c:v>
                </c:pt>
                <c:pt idx="1675">
                  <c:v>-93.1</c:v>
                </c:pt>
                <c:pt idx="1676">
                  <c:v>-93.072000000000003</c:v>
                </c:pt>
                <c:pt idx="1677">
                  <c:v>-93.043999999999997</c:v>
                </c:pt>
                <c:pt idx="1678">
                  <c:v>-93.016000000000005</c:v>
                </c:pt>
                <c:pt idx="1679">
                  <c:v>-92.988</c:v>
                </c:pt>
                <c:pt idx="1680">
                  <c:v>-92.96</c:v>
                </c:pt>
                <c:pt idx="1681">
                  <c:v>-92.932000000000002</c:v>
                </c:pt>
                <c:pt idx="1682">
                  <c:v>-92.903999999999996</c:v>
                </c:pt>
                <c:pt idx="1683">
                  <c:v>-92.876000000000005</c:v>
                </c:pt>
                <c:pt idx="1684">
                  <c:v>-92.847999999999999</c:v>
                </c:pt>
                <c:pt idx="1685">
                  <c:v>-92.82</c:v>
                </c:pt>
                <c:pt idx="1686">
                  <c:v>-92.792000000000002</c:v>
                </c:pt>
                <c:pt idx="1687">
                  <c:v>-92.763999999999996</c:v>
                </c:pt>
                <c:pt idx="1688">
                  <c:v>-92.736000000000004</c:v>
                </c:pt>
                <c:pt idx="1689">
                  <c:v>-92.707999999999998</c:v>
                </c:pt>
                <c:pt idx="1690">
                  <c:v>-92.68</c:v>
                </c:pt>
                <c:pt idx="1691">
                  <c:v>-92.652000000000001</c:v>
                </c:pt>
                <c:pt idx="1692">
                  <c:v>-92.623999999999995</c:v>
                </c:pt>
                <c:pt idx="1693">
                  <c:v>-92.596000000000004</c:v>
                </c:pt>
                <c:pt idx="1694">
                  <c:v>-92.567999999999998</c:v>
                </c:pt>
                <c:pt idx="1695">
                  <c:v>-92.54</c:v>
                </c:pt>
                <c:pt idx="1696">
                  <c:v>-92.512</c:v>
                </c:pt>
                <c:pt idx="1697">
                  <c:v>-92.483999999999995</c:v>
                </c:pt>
                <c:pt idx="1698">
                  <c:v>-92.456000000000003</c:v>
                </c:pt>
                <c:pt idx="1699">
                  <c:v>-92.427999999999997</c:v>
                </c:pt>
                <c:pt idx="1700">
                  <c:v>-92.4</c:v>
                </c:pt>
                <c:pt idx="1701">
                  <c:v>-92.372</c:v>
                </c:pt>
                <c:pt idx="1702">
                  <c:v>-92.343999999999994</c:v>
                </c:pt>
                <c:pt idx="1703">
                  <c:v>-92.316000000000003</c:v>
                </c:pt>
                <c:pt idx="1704">
                  <c:v>-92.287999999999997</c:v>
                </c:pt>
                <c:pt idx="1705">
                  <c:v>-92.26</c:v>
                </c:pt>
                <c:pt idx="1706">
                  <c:v>-92.231999999999999</c:v>
                </c:pt>
                <c:pt idx="1707">
                  <c:v>-92.203999999999994</c:v>
                </c:pt>
                <c:pt idx="1708">
                  <c:v>-92.176000000000002</c:v>
                </c:pt>
                <c:pt idx="1709">
                  <c:v>-92.147999999999996</c:v>
                </c:pt>
                <c:pt idx="1710">
                  <c:v>-92.12</c:v>
                </c:pt>
                <c:pt idx="1711">
                  <c:v>-92.091999999999999</c:v>
                </c:pt>
                <c:pt idx="1712">
                  <c:v>-92.063999999999993</c:v>
                </c:pt>
                <c:pt idx="1713">
                  <c:v>-92.036000000000001</c:v>
                </c:pt>
                <c:pt idx="1714">
                  <c:v>-92.007999999999996</c:v>
                </c:pt>
                <c:pt idx="1715">
                  <c:v>-91.98</c:v>
                </c:pt>
                <c:pt idx="1716">
                  <c:v>-91.951999999999998</c:v>
                </c:pt>
                <c:pt idx="1717">
                  <c:v>-91.924000000000007</c:v>
                </c:pt>
                <c:pt idx="1718">
                  <c:v>-91.896000000000001</c:v>
                </c:pt>
                <c:pt idx="1719">
                  <c:v>-91.867999999999995</c:v>
                </c:pt>
                <c:pt idx="1720">
                  <c:v>-91.84</c:v>
                </c:pt>
                <c:pt idx="1721">
                  <c:v>-91.811999999999998</c:v>
                </c:pt>
                <c:pt idx="1722">
                  <c:v>-91.784000000000006</c:v>
                </c:pt>
                <c:pt idx="1723">
                  <c:v>-91.756</c:v>
                </c:pt>
                <c:pt idx="1724">
                  <c:v>-91.727999999999994</c:v>
                </c:pt>
                <c:pt idx="1725">
                  <c:v>-91.7</c:v>
                </c:pt>
                <c:pt idx="1726">
                  <c:v>-91.671999999999997</c:v>
                </c:pt>
                <c:pt idx="1727">
                  <c:v>-91.644000000000005</c:v>
                </c:pt>
                <c:pt idx="1728">
                  <c:v>-91.616</c:v>
                </c:pt>
                <c:pt idx="1729">
                  <c:v>-91.587999999999994</c:v>
                </c:pt>
                <c:pt idx="1730">
                  <c:v>-91.56</c:v>
                </c:pt>
                <c:pt idx="1731">
                  <c:v>-91.531999999999996</c:v>
                </c:pt>
                <c:pt idx="1732">
                  <c:v>-91.504000000000005</c:v>
                </c:pt>
                <c:pt idx="1733">
                  <c:v>-91.475999999999999</c:v>
                </c:pt>
                <c:pt idx="1734">
                  <c:v>-91.447999999999993</c:v>
                </c:pt>
                <c:pt idx="1735">
                  <c:v>-91.42</c:v>
                </c:pt>
                <c:pt idx="1736">
                  <c:v>-91.391999999999996</c:v>
                </c:pt>
                <c:pt idx="1737">
                  <c:v>-91.364000000000004</c:v>
                </c:pt>
                <c:pt idx="1738">
                  <c:v>-91.335999999999999</c:v>
                </c:pt>
                <c:pt idx="1739">
                  <c:v>-91.308000000000007</c:v>
                </c:pt>
                <c:pt idx="1740">
                  <c:v>-91.28</c:v>
                </c:pt>
                <c:pt idx="1741">
                  <c:v>-91.251999999999995</c:v>
                </c:pt>
                <c:pt idx="1742">
                  <c:v>-91.224000000000004</c:v>
                </c:pt>
                <c:pt idx="1743">
                  <c:v>-91.195999999999998</c:v>
                </c:pt>
                <c:pt idx="1744">
                  <c:v>-91.168000000000006</c:v>
                </c:pt>
                <c:pt idx="1745">
                  <c:v>-91.14</c:v>
                </c:pt>
                <c:pt idx="1746">
                  <c:v>-91.111999999999995</c:v>
                </c:pt>
                <c:pt idx="1747">
                  <c:v>-91.084000000000003</c:v>
                </c:pt>
                <c:pt idx="1748">
                  <c:v>-91.055999999999997</c:v>
                </c:pt>
                <c:pt idx="1749">
                  <c:v>-91.028000000000006</c:v>
                </c:pt>
                <c:pt idx="1750">
                  <c:v>-91</c:v>
                </c:pt>
                <c:pt idx="1751">
                  <c:v>-90.971999999999994</c:v>
                </c:pt>
                <c:pt idx="1752">
                  <c:v>-90.944000000000003</c:v>
                </c:pt>
                <c:pt idx="1753">
                  <c:v>-90.915999999999997</c:v>
                </c:pt>
                <c:pt idx="1754">
                  <c:v>-90.888000000000005</c:v>
                </c:pt>
                <c:pt idx="1755">
                  <c:v>-90.86</c:v>
                </c:pt>
                <c:pt idx="1756">
                  <c:v>-90.831999999999994</c:v>
                </c:pt>
                <c:pt idx="1757">
                  <c:v>-90.804000000000002</c:v>
                </c:pt>
                <c:pt idx="1758">
                  <c:v>-90.775999999999996</c:v>
                </c:pt>
                <c:pt idx="1759">
                  <c:v>-90.748000000000005</c:v>
                </c:pt>
                <c:pt idx="1760">
                  <c:v>-90.72</c:v>
                </c:pt>
                <c:pt idx="1761">
                  <c:v>-90.691999999999993</c:v>
                </c:pt>
                <c:pt idx="1762">
                  <c:v>-90.664000000000001</c:v>
                </c:pt>
                <c:pt idx="1763">
                  <c:v>-90.635999999999996</c:v>
                </c:pt>
                <c:pt idx="1764">
                  <c:v>-90.608000000000004</c:v>
                </c:pt>
                <c:pt idx="1765">
                  <c:v>-90.58</c:v>
                </c:pt>
                <c:pt idx="1766">
                  <c:v>-90.552000000000007</c:v>
                </c:pt>
                <c:pt idx="1767">
                  <c:v>-90.524000000000001</c:v>
                </c:pt>
                <c:pt idx="1768">
                  <c:v>-90.495999999999995</c:v>
                </c:pt>
                <c:pt idx="1769">
                  <c:v>-90.468000000000004</c:v>
                </c:pt>
                <c:pt idx="1770">
                  <c:v>-90.44</c:v>
                </c:pt>
                <c:pt idx="1771">
                  <c:v>-90.412000000000006</c:v>
                </c:pt>
                <c:pt idx="1772">
                  <c:v>-90.384</c:v>
                </c:pt>
                <c:pt idx="1773">
                  <c:v>-90.355999999999995</c:v>
                </c:pt>
                <c:pt idx="1774">
                  <c:v>-90.328000000000003</c:v>
                </c:pt>
                <c:pt idx="1775">
                  <c:v>-90.3</c:v>
                </c:pt>
                <c:pt idx="1776">
                  <c:v>-90.272000000000006</c:v>
                </c:pt>
                <c:pt idx="1777">
                  <c:v>-90.244</c:v>
                </c:pt>
                <c:pt idx="1778">
                  <c:v>-90.215999999999994</c:v>
                </c:pt>
                <c:pt idx="1779">
                  <c:v>-90.188000000000002</c:v>
                </c:pt>
                <c:pt idx="1780">
                  <c:v>-90.16</c:v>
                </c:pt>
                <c:pt idx="1781">
                  <c:v>-90.132000000000005</c:v>
                </c:pt>
                <c:pt idx="1782">
                  <c:v>-90.103999999999999</c:v>
                </c:pt>
                <c:pt idx="1783">
                  <c:v>-90.075999999999993</c:v>
                </c:pt>
                <c:pt idx="1784">
                  <c:v>-90.048000000000002</c:v>
                </c:pt>
                <c:pt idx="1785">
                  <c:v>-90.02</c:v>
                </c:pt>
                <c:pt idx="1786">
                  <c:v>-89.992000000000004</c:v>
                </c:pt>
                <c:pt idx="1787">
                  <c:v>-89.963999999999999</c:v>
                </c:pt>
                <c:pt idx="1788">
                  <c:v>-89.936000000000007</c:v>
                </c:pt>
                <c:pt idx="1789">
                  <c:v>-89.908000000000001</c:v>
                </c:pt>
                <c:pt idx="1790">
                  <c:v>-89.88</c:v>
                </c:pt>
                <c:pt idx="1791">
                  <c:v>-89.852000000000004</c:v>
                </c:pt>
                <c:pt idx="1792">
                  <c:v>-89.823999999999998</c:v>
                </c:pt>
                <c:pt idx="1793">
                  <c:v>-89.796000000000006</c:v>
                </c:pt>
                <c:pt idx="1794">
                  <c:v>-89.768000000000001</c:v>
                </c:pt>
                <c:pt idx="1795">
                  <c:v>-89.74</c:v>
                </c:pt>
                <c:pt idx="1796">
                  <c:v>-89.712000000000003</c:v>
                </c:pt>
                <c:pt idx="1797">
                  <c:v>-89.683999999999997</c:v>
                </c:pt>
                <c:pt idx="1798">
                  <c:v>-89.656000000000006</c:v>
                </c:pt>
                <c:pt idx="1799">
                  <c:v>-89.628</c:v>
                </c:pt>
                <c:pt idx="1800">
                  <c:v>-89.6</c:v>
                </c:pt>
                <c:pt idx="1801">
                  <c:v>-89.572000000000003</c:v>
                </c:pt>
                <c:pt idx="1802">
                  <c:v>-89.543999999999997</c:v>
                </c:pt>
                <c:pt idx="1803">
                  <c:v>-89.516000000000005</c:v>
                </c:pt>
                <c:pt idx="1804">
                  <c:v>-89.488</c:v>
                </c:pt>
                <c:pt idx="1805">
                  <c:v>-89.46</c:v>
                </c:pt>
                <c:pt idx="1806">
                  <c:v>-89.432000000000002</c:v>
                </c:pt>
                <c:pt idx="1807">
                  <c:v>-89.403999999999996</c:v>
                </c:pt>
                <c:pt idx="1808">
                  <c:v>-89.376000000000005</c:v>
                </c:pt>
                <c:pt idx="1809">
                  <c:v>-89.347999999999999</c:v>
                </c:pt>
                <c:pt idx="1810">
                  <c:v>-89.32</c:v>
                </c:pt>
                <c:pt idx="1811">
                  <c:v>-89.292000000000002</c:v>
                </c:pt>
                <c:pt idx="1812">
                  <c:v>-89.263999999999996</c:v>
                </c:pt>
                <c:pt idx="1813">
                  <c:v>-89.236000000000004</c:v>
                </c:pt>
                <c:pt idx="1814">
                  <c:v>-89.207999999999998</c:v>
                </c:pt>
                <c:pt idx="1815">
                  <c:v>-89.18</c:v>
                </c:pt>
                <c:pt idx="1816">
                  <c:v>-89.152000000000001</c:v>
                </c:pt>
                <c:pt idx="1817">
                  <c:v>-89.123999999999995</c:v>
                </c:pt>
                <c:pt idx="1818">
                  <c:v>-89.096000000000004</c:v>
                </c:pt>
                <c:pt idx="1819">
                  <c:v>-89.067999999999998</c:v>
                </c:pt>
                <c:pt idx="1820">
                  <c:v>-89.04</c:v>
                </c:pt>
                <c:pt idx="1821">
                  <c:v>-89.012</c:v>
                </c:pt>
                <c:pt idx="1822">
                  <c:v>-88.983999999999995</c:v>
                </c:pt>
                <c:pt idx="1823">
                  <c:v>-88.956000000000003</c:v>
                </c:pt>
                <c:pt idx="1824">
                  <c:v>-88.927999999999997</c:v>
                </c:pt>
                <c:pt idx="1825">
                  <c:v>-88.9</c:v>
                </c:pt>
                <c:pt idx="1826">
                  <c:v>-88.872</c:v>
                </c:pt>
                <c:pt idx="1827">
                  <c:v>-88.843999999999994</c:v>
                </c:pt>
                <c:pt idx="1828">
                  <c:v>-88.816000000000003</c:v>
                </c:pt>
                <c:pt idx="1829">
                  <c:v>-88.787999999999997</c:v>
                </c:pt>
                <c:pt idx="1830">
                  <c:v>-88.76</c:v>
                </c:pt>
                <c:pt idx="1831">
                  <c:v>-88.731999999999999</c:v>
                </c:pt>
                <c:pt idx="1832">
                  <c:v>-88.703999999999994</c:v>
                </c:pt>
                <c:pt idx="1833">
                  <c:v>-88.676000000000002</c:v>
                </c:pt>
                <c:pt idx="1834">
                  <c:v>-88.647999999999996</c:v>
                </c:pt>
                <c:pt idx="1835">
                  <c:v>-88.62</c:v>
                </c:pt>
                <c:pt idx="1836">
                  <c:v>-88.591999999999999</c:v>
                </c:pt>
                <c:pt idx="1837">
                  <c:v>-88.563999999999993</c:v>
                </c:pt>
                <c:pt idx="1838">
                  <c:v>-88.536000000000001</c:v>
                </c:pt>
                <c:pt idx="1839">
                  <c:v>-88.507999999999996</c:v>
                </c:pt>
                <c:pt idx="1840">
                  <c:v>-88.48</c:v>
                </c:pt>
                <c:pt idx="1841">
                  <c:v>-88.451999999999998</c:v>
                </c:pt>
                <c:pt idx="1842">
                  <c:v>-88.424000000000007</c:v>
                </c:pt>
                <c:pt idx="1843">
                  <c:v>-88.396000000000001</c:v>
                </c:pt>
                <c:pt idx="1844">
                  <c:v>-88.367999999999995</c:v>
                </c:pt>
                <c:pt idx="1845">
                  <c:v>-88.34</c:v>
                </c:pt>
                <c:pt idx="1846">
                  <c:v>-88.311999999999998</c:v>
                </c:pt>
                <c:pt idx="1847">
                  <c:v>-88.284000000000006</c:v>
                </c:pt>
                <c:pt idx="1848">
                  <c:v>-88.256</c:v>
                </c:pt>
                <c:pt idx="1849">
                  <c:v>-88.227999999999994</c:v>
                </c:pt>
                <c:pt idx="1850">
                  <c:v>-88.2</c:v>
                </c:pt>
                <c:pt idx="1851">
                  <c:v>-88.171999999999997</c:v>
                </c:pt>
                <c:pt idx="1852">
                  <c:v>-88.144000000000005</c:v>
                </c:pt>
                <c:pt idx="1853">
                  <c:v>-88.116</c:v>
                </c:pt>
                <c:pt idx="1854">
                  <c:v>-88.087999999999994</c:v>
                </c:pt>
                <c:pt idx="1855">
                  <c:v>-88.06</c:v>
                </c:pt>
                <c:pt idx="1856">
                  <c:v>-88.031999999999996</c:v>
                </c:pt>
                <c:pt idx="1857">
                  <c:v>-88.004000000000005</c:v>
                </c:pt>
                <c:pt idx="1858">
                  <c:v>-87.975999999999999</c:v>
                </c:pt>
                <c:pt idx="1859">
                  <c:v>-87.947999999999993</c:v>
                </c:pt>
                <c:pt idx="1860">
                  <c:v>-87.92</c:v>
                </c:pt>
                <c:pt idx="1861">
                  <c:v>-87.891999999999996</c:v>
                </c:pt>
                <c:pt idx="1862">
                  <c:v>-87.864000000000004</c:v>
                </c:pt>
                <c:pt idx="1863">
                  <c:v>-87.835999999999999</c:v>
                </c:pt>
                <c:pt idx="1864">
                  <c:v>-87.808000000000007</c:v>
                </c:pt>
                <c:pt idx="1865">
                  <c:v>-87.78</c:v>
                </c:pt>
                <c:pt idx="1866">
                  <c:v>-87.751999999999995</c:v>
                </c:pt>
                <c:pt idx="1867">
                  <c:v>-87.724000000000004</c:v>
                </c:pt>
                <c:pt idx="1868">
                  <c:v>-87.695999999999998</c:v>
                </c:pt>
                <c:pt idx="1869">
                  <c:v>-87.668000000000006</c:v>
                </c:pt>
                <c:pt idx="1870">
                  <c:v>-87.64</c:v>
                </c:pt>
                <c:pt idx="1871">
                  <c:v>-87.611999999999995</c:v>
                </c:pt>
                <c:pt idx="1872">
                  <c:v>-87.584000000000003</c:v>
                </c:pt>
                <c:pt idx="1873">
                  <c:v>-87.555999999999997</c:v>
                </c:pt>
                <c:pt idx="1874">
                  <c:v>-87.528000000000006</c:v>
                </c:pt>
                <c:pt idx="1875">
                  <c:v>-87.5</c:v>
                </c:pt>
                <c:pt idx="1876">
                  <c:v>-87.471999999999994</c:v>
                </c:pt>
                <c:pt idx="1877">
                  <c:v>-87.444000000000003</c:v>
                </c:pt>
                <c:pt idx="1878">
                  <c:v>-87.415999999999997</c:v>
                </c:pt>
                <c:pt idx="1879">
                  <c:v>-87.388000000000005</c:v>
                </c:pt>
                <c:pt idx="1880">
                  <c:v>-87.36</c:v>
                </c:pt>
                <c:pt idx="1881">
                  <c:v>-87.331999999999994</c:v>
                </c:pt>
                <c:pt idx="1882">
                  <c:v>-87.304000000000002</c:v>
                </c:pt>
                <c:pt idx="1883">
                  <c:v>-87.275999999999996</c:v>
                </c:pt>
                <c:pt idx="1884">
                  <c:v>-87.248000000000005</c:v>
                </c:pt>
                <c:pt idx="1885">
                  <c:v>-87.22</c:v>
                </c:pt>
                <c:pt idx="1886">
                  <c:v>-87.191999999999993</c:v>
                </c:pt>
                <c:pt idx="1887">
                  <c:v>-87.164000000000001</c:v>
                </c:pt>
                <c:pt idx="1888">
                  <c:v>-87.135999999999996</c:v>
                </c:pt>
                <c:pt idx="1889">
                  <c:v>-87.108000000000004</c:v>
                </c:pt>
                <c:pt idx="1890">
                  <c:v>-87.08</c:v>
                </c:pt>
                <c:pt idx="1891">
                  <c:v>-87.052000000000007</c:v>
                </c:pt>
                <c:pt idx="1892">
                  <c:v>-87.024000000000001</c:v>
                </c:pt>
                <c:pt idx="1893">
                  <c:v>-86.995999999999995</c:v>
                </c:pt>
                <c:pt idx="1894">
                  <c:v>-86.968000000000004</c:v>
                </c:pt>
                <c:pt idx="1895">
                  <c:v>-86.94</c:v>
                </c:pt>
                <c:pt idx="1896">
                  <c:v>-86.912000000000006</c:v>
                </c:pt>
                <c:pt idx="1897">
                  <c:v>-86.884</c:v>
                </c:pt>
                <c:pt idx="1898">
                  <c:v>-86.855999999999995</c:v>
                </c:pt>
                <c:pt idx="1899">
                  <c:v>-86.828000000000003</c:v>
                </c:pt>
                <c:pt idx="1900">
                  <c:v>-86.8</c:v>
                </c:pt>
                <c:pt idx="1901">
                  <c:v>-86.772000000000006</c:v>
                </c:pt>
                <c:pt idx="1902">
                  <c:v>-86.744</c:v>
                </c:pt>
                <c:pt idx="1903">
                  <c:v>-86.715999999999994</c:v>
                </c:pt>
                <c:pt idx="1904">
                  <c:v>-86.688000000000002</c:v>
                </c:pt>
                <c:pt idx="1905">
                  <c:v>-86.66</c:v>
                </c:pt>
                <c:pt idx="1906">
                  <c:v>-86.632000000000005</c:v>
                </c:pt>
                <c:pt idx="1907">
                  <c:v>-86.603999999999999</c:v>
                </c:pt>
                <c:pt idx="1908">
                  <c:v>-86.575999999999993</c:v>
                </c:pt>
                <c:pt idx="1909">
                  <c:v>-86.548000000000002</c:v>
                </c:pt>
                <c:pt idx="1910">
                  <c:v>-86.52</c:v>
                </c:pt>
                <c:pt idx="1911">
                  <c:v>-86.492000000000004</c:v>
                </c:pt>
                <c:pt idx="1912">
                  <c:v>-86.463999999999999</c:v>
                </c:pt>
                <c:pt idx="1913">
                  <c:v>-86.436000000000007</c:v>
                </c:pt>
                <c:pt idx="1914">
                  <c:v>-86.408000000000001</c:v>
                </c:pt>
                <c:pt idx="1915">
                  <c:v>-86.38</c:v>
                </c:pt>
                <c:pt idx="1916">
                  <c:v>-86.352000000000004</c:v>
                </c:pt>
                <c:pt idx="1917">
                  <c:v>-86.323999999999998</c:v>
                </c:pt>
                <c:pt idx="1918">
                  <c:v>-86.296000000000006</c:v>
                </c:pt>
                <c:pt idx="1919">
                  <c:v>-86.268000000000001</c:v>
                </c:pt>
                <c:pt idx="1920">
                  <c:v>-86.24</c:v>
                </c:pt>
                <c:pt idx="1921">
                  <c:v>-86.212000000000003</c:v>
                </c:pt>
                <c:pt idx="1922">
                  <c:v>-86.183999999999997</c:v>
                </c:pt>
                <c:pt idx="1923">
                  <c:v>-86.156000000000006</c:v>
                </c:pt>
                <c:pt idx="1924">
                  <c:v>-86.128</c:v>
                </c:pt>
                <c:pt idx="1925">
                  <c:v>-86.1</c:v>
                </c:pt>
                <c:pt idx="1926">
                  <c:v>-86.072000000000003</c:v>
                </c:pt>
                <c:pt idx="1927">
                  <c:v>-86.043999999999997</c:v>
                </c:pt>
                <c:pt idx="1928">
                  <c:v>-86.016000000000005</c:v>
                </c:pt>
                <c:pt idx="1929">
                  <c:v>-85.988</c:v>
                </c:pt>
                <c:pt idx="1930">
                  <c:v>-85.96</c:v>
                </c:pt>
                <c:pt idx="1931">
                  <c:v>-85.932000000000002</c:v>
                </c:pt>
                <c:pt idx="1932">
                  <c:v>-85.903999999999996</c:v>
                </c:pt>
                <c:pt idx="1933">
                  <c:v>-85.876000000000005</c:v>
                </c:pt>
                <c:pt idx="1934">
                  <c:v>-85.847999999999999</c:v>
                </c:pt>
                <c:pt idx="1935">
                  <c:v>-85.82</c:v>
                </c:pt>
                <c:pt idx="1936">
                  <c:v>-85.792000000000002</c:v>
                </c:pt>
                <c:pt idx="1937">
                  <c:v>-85.763999999999996</c:v>
                </c:pt>
                <c:pt idx="1938">
                  <c:v>-85.736000000000004</c:v>
                </c:pt>
                <c:pt idx="1939">
                  <c:v>-85.707999999999998</c:v>
                </c:pt>
                <c:pt idx="1940">
                  <c:v>-85.68</c:v>
                </c:pt>
                <c:pt idx="1941">
                  <c:v>-85.652000000000001</c:v>
                </c:pt>
                <c:pt idx="1942">
                  <c:v>-85.623999999999995</c:v>
                </c:pt>
                <c:pt idx="1943">
                  <c:v>-85.596000000000004</c:v>
                </c:pt>
                <c:pt idx="1944">
                  <c:v>-85.567999999999998</c:v>
                </c:pt>
                <c:pt idx="1945">
                  <c:v>-85.54</c:v>
                </c:pt>
                <c:pt idx="1946">
                  <c:v>-85.512</c:v>
                </c:pt>
                <c:pt idx="1947">
                  <c:v>-85.483999999999995</c:v>
                </c:pt>
                <c:pt idx="1948">
                  <c:v>-85.456000000000003</c:v>
                </c:pt>
                <c:pt idx="1949">
                  <c:v>-85.427999999999997</c:v>
                </c:pt>
                <c:pt idx="1950">
                  <c:v>-85.4</c:v>
                </c:pt>
                <c:pt idx="1951">
                  <c:v>-85.372</c:v>
                </c:pt>
                <c:pt idx="1952">
                  <c:v>-85.343999999999994</c:v>
                </c:pt>
                <c:pt idx="1953">
                  <c:v>-85.316000000000003</c:v>
                </c:pt>
                <c:pt idx="1954">
                  <c:v>-85.287999999999997</c:v>
                </c:pt>
                <c:pt idx="1955">
                  <c:v>-85.26</c:v>
                </c:pt>
                <c:pt idx="1956">
                  <c:v>-85.231999999999999</c:v>
                </c:pt>
                <c:pt idx="1957">
                  <c:v>-85.203999999999994</c:v>
                </c:pt>
                <c:pt idx="1958">
                  <c:v>-85.176000000000002</c:v>
                </c:pt>
                <c:pt idx="1959">
                  <c:v>-85.147999999999996</c:v>
                </c:pt>
                <c:pt idx="1960">
                  <c:v>-85.12</c:v>
                </c:pt>
                <c:pt idx="1961">
                  <c:v>-85.091999999999999</c:v>
                </c:pt>
                <c:pt idx="1962">
                  <c:v>-85.063999999999993</c:v>
                </c:pt>
                <c:pt idx="1963">
                  <c:v>-85.036000000000001</c:v>
                </c:pt>
                <c:pt idx="1964">
                  <c:v>-85.007999999999996</c:v>
                </c:pt>
                <c:pt idx="1965">
                  <c:v>-84.98</c:v>
                </c:pt>
                <c:pt idx="1966">
                  <c:v>-84.951999999999998</c:v>
                </c:pt>
                <c:pt idx="1967">
                  <c:v>-84.924000000000007</c:v>
                </c:pt>
                <c:pt idx="1968">
                  <c:v>-84.896000000000001</c:v>
                </c:pt>
                <c:pt idx="1969">
                  <c:v>-84.867999999999995</c:v>
                </c:pt>
                <c:pt idx="1970">
                  <c:v>-84.84</c:v>
                </c:pt>
                <c:pt idx="1971">
                  <c:v>-84.811999999999998</c:v>
                </c:pt>
                <c:pt idx="1972">
                  <c:v>-84.784000000000006</c:v>
                </c:pt>
                <c:pt idx="1973">
                  <c:v>-84.756</c:v>
                </c:pt>
                <c:pt idx="1974">
                  <c:v>-84.727999999999994</c:v>
                </c:pt>
                <c:pt idx="1975">
                  <c:v>-84.7</c:v>
                </c:pt>
                <c:pt idx="1976">
                  <c:v>-84.671999999999997</c:v>
                </c:pt>
                <c:pt idx="1977">
                  <c:v>-84.644000000000005</c:v>
                </c:pt>
                <c:pt idx="1978">
                  <c:v>-84.616</c:v>
                </c:pt>
                <c:pt idx="1979">
                  <c:v>-84.587999999999994</c:v>
                </c:pt>
                <c:pt idx="1980">
                  <c:v>-84.56</c:v>
                </c:pt>
                <c:pt idx="1981">
                  <c:v>-84.531999999999996</c:v>
                </c:pt>
                <c:pt idx="1982">
                  <c:v>-84.504000000000005</c:v>
                </c:pt>
                <c:pt idx="1983">
                  <c:v>-84.475999999999999</c:v>
                </c:pt>
                <c:pt idx="1984">
                  <c:v>-84.447999999999993</c:v>
                </c:pt>
                <c:pt idx="1985">
                  <c:v>-84.42</c:v>
                </c:pt>
                <c:pt idx="1986">
                  <c:v>-84.391999999999996</c:v>
                </c:pt>
                <c:pt idx="1987">
                  <c:v>-84.364000000000004</c:v>
                </c:pt>
                <c:pt idx="1988">
                  <c:v>-84.335999999999999</c:v>
                </c:pt>
                <c:pt idx="1989">
                  <c:v>-84.308000000000007</c:v>
                </c:pt>
                <c:pt idx="1990">
                  <c:v>-84.28</c:v>
                </c:pt>
                <c:pt idx="1991">
                  <c:v>-84.251999999999995</c:v>
                </c:pt>
                <c:pt idx="1992">
                  <c:v>-84.224000000000004</c:v>
                </c:pt>
                <c:pt idx="1993">
                  <c:v>-84.195999999999998</c:v>
                </c:pt>
                <c:pt idx="1994">
                  <c:v>-84.168000000000006</c:v>
                </c:pt>
                <c:pt idx="1995">
                  <c:v>-84.14</c:v>
                </c:pt>
                <c:pt idx="1996">
                  <c:v>-84.111999999999995</c:v>
                </c:pt>
                <c:pt idx="1997">
                  <c:v>-84.084000000000003</c:v>
                </c:pt>
                <c:pt idx="1998">
                  <c:v>-84.055999999999997</c:v>
                </c:pt>
                <c:pt idx="1999">
                  <c:v>-84.028000000000006</c:v>
                </c:pt>
                <c:pt idx="2000">
                  <c:v>-84</c:v>
                </c:pt>
                <c:pt idx="2001">
                  <c:v>-83.971999999999994</c:v>
                </c:pt>
                <c:pt idx="2002">
                  <c:v>-83.944000000000003</c:v>
                </c:pt>
                <c:pt idx="2003">
                  <c:v>-83.915999999999997</c:v>
                </c:pt>
                <c:pt idx="2004">
                  <c:v>-83.888000000000005</c:v>
                </c:pt>
                <c:pt idx="2005">
                  <c:v>-83.86</c:v>
                </c:pt>
                <c:pt idx="2006">
                  <c:v>-83.831999999999994</c:v>
                </c:pt>
                <c:pt idx="2007">
                  <c:v>-83.804000000000002</c:v>
                </c:pt>
                <c:pt idx="2008">
                  <c:v>-83.775999999999996</c:v>
                </c:pt>
                <c:pt idx="2009">
                  <c:v>-83.748000000000005</c:v>
                </c:pt>
                <c:pt idx="2010">
                  <c:v>-83.72</c:v>
                </c:pt>
                <c:pt idx="2011">
                  <c:v>-83.691999999999993</c:v>
                </c:pt>
                <c:pt idx="2012">
                  <c:v>-83.664000000000001</c:v>
                </c:pt>
                <c:pt idx="2013">
                  <c:v>-83.635999999999996</c:v>
                </c:pt>
                <c:pt idx="2014">
                  <c:v>-83.608000000000004</c:v>
                </c:pt>
                <c:pt idx="2015">
                  <c:v>-83.58</c:v>
                </c:pt>
                <c:pt idx="2016">
                  <c:v>-83.552000000000007</c:v>
                </c:pt>
                <c:pt idx="2017">
                  <c:v>-83.524000000000001</c:v>
                </c:pt>
                <c:pt idx="2018">
                  <c:v>-83.495999999999995</c:v>
                </c:pt>
                <c:pt idx="2019">
                  <c:v>-83.468000000000004</c:v>
                </c:pt>
                <c:pt idx="2020">
                  <c:v>-83.44</c:v>
                </c:pt>
                <c:pt idx="2021">
                  <c:v>-83.412000000000006</c:v>
                </c:pt>
                <c:pt idx="2022">
                  <c:v>-83.384</c:v>
                </c:pt>
                <c:pt idx="2023">
                  <c:v>-83.355999999999995</c:v>
                </c:pt>
                <c:pt idx="2024">
                  <c:v>-83.328000000000003</c:v>
                </c:pt>
                <c:pt idx="2025">
                  <c:v>-83.3</c:v>
                </c:pt>
                <c:pt idx="2026">
                  <c:v>-83.272000000000006</c:v>
                </c:pt>
                <c:pt idx="2027">
                  <c:v>-83.244</c:v>
                </c:pt>
                <c:pt idx="2028">
                  <c:v>-83.215999999999994</c:v>
                </c:pt>
                <c:pt idx="2029">
                  <c:v>-83.188000000000002</c:v>
                </c:pt>
                <c:pt idx="2030">
                  <c:v>-83.16</c:v>
                </c:pt>
                <c:pt idx="2031">
                  <c:v>-83.132000000000005</c:v>
                </c:pt>
                <c:pt idx="2032">
                  <c:v>-83.103999999999999</c:v>
                </c:pt>
                <c:pt idx="2033">
                  <c:v>-83.075999999999993</c:v>
                </c:pt>
                <c:pt idx="2034">
                  <c:v>-83.048000000000002</c:v>
                </c:pt>
                <c:pt idx="2035">
                  <c:v>-83.02</c:v>
                </c:pt>
                <c:pt idx="2036">
                  <c:v>-82.992000000000004</c:v>
                </c:pt>
                <c:pt idx="2037">
                  <c:v>-82.963999999999999</c:v>
                </c:pt>
                <c:pt idx="2038">
                  <c:v>-82.936000000000007</c:v>
                </c:pt>
                <c:pt idx="2039">
                  <c:v>-82.908000000000001</c:v>
                </c:pt>
                <c:pt idx="2040">
                  <c:v>-82.88</c:v>
                </c:pt>
                <c:pt idx="2041">
                  <c:v>-82.852000000000004</c:v>
                </c:pt>
                <c:pt idx="2042">
                  <c:v>-82.823999999999998</c:v>
                </c:pt>
                <c:pt idx="2043">
                  <c:v>-82.796000000000006</c:v>
                </c:pt>
                <c:pt idx="2044">
                  <c:v>-82.768000000000001</c:v>
                </c:pt>
                <c:pt idx="2045">
                  <c:v>-82.74</c:v>
                </c:pt>
                <c:pt idx="2046">
                  <c:v>-82.712000000000003</c:v>
                </c:pt>
                <c:pt idx="2047">
                  <c:v>-82.683999999999997</c:v>
                </c:pt>
                <c:pt idx="2048">
                  <c:v>-82.656000000000006</c:v>
                </c:pt>
                <c:pt idx="2049">
                  <c:v>-82.628</c:v>
                </c:pt>
                <c:pt idx="2050">
                  <c:v>-82.6</c:v>
                </c:pt>
                <c:pt idx="2051">
                  <c:v>-82.572000000000003</c:v>
                </c:pt>
                <c:pt idx="2052">
                  <c:v>-82.543999999999997</c:v>
                </c:pt>
                <c:pt idx="2053">
                  <c:v>-82.516000000000005</c:v>
                </c:pt>
                <c:pt idx="2054">
                  <c:v>-82.488</c:v>
                </c:pt>
                <c:pt idx="2055">
                  <c:v>-82.46</c:v>
                </c:pt>
                <c:pt idx="2056">
                  <c:v>-82.432000000000002</c:v>
                </c:pt>
                <c:pt idx="2057">
                  <c:v>-82.403999999999996</c:v>
                </c:pt>
                <c:pt idx="2058">
                  <c:v>-82.376000000000005</c:v>
                </c:pt>
                <c:pt idx="2059">
                  <c:v>-82.347999999999999</c:v>
                </c:pt>
                <c:pt idx="2060">
                  <c:v>-82.32</c:v>
                </c:pt>
                <c:pt idx="2061">
                  <c:v>-82.292000000000002</c:v>
                </c:pt>
                <c:pt idx="2062">
                  <c:v>-82.263999999999996</c:v>
                </c:pt>
                <c:pt idx="2063">
                  <c:v>-82.236000000000004</c:v>
                </c:pt>
                <c:pt idx="2064">
                  <c:v>-82.207999999999998</c:v>
                </c:pt>
                <c:pt idx="2065">
                  <c:v>-82.18</c:v>
                </c:pt>
                <c:pt idx="2066">
                  <c:v>-82.152000000000001</c:v>
                </c:pt>
                <c:pt idx="2067">
                  <c:v>-82.123999999999995</c:v>
                </c:pt>
                <c:pt idx="2068">
                  <c:v>-82.096000000000004</c:v>
                </c:pt>
                <c:pt idx="2069">
                  <c:v>-82.067999999999998</c:v>
                </c:pt>
                <c:pt idx="2070">
                  <c:v>-82.04</c:v>
                </c:pt>
                <c:pt idx="2071">
                  <c:v>-82.012</c:v>
                </c:pt>
                <c:pt idx="2072">
                  <c:v>-81.983999999999995</c:v>
                </c:pt>
                <c:pt idx="2073">
                  <c:v>-81.956000000000003</c:v>
                </c:pt>
                <c:pt idx="2074">
                  <c:v>-81.927999999999997</c:v>
                </c:pt>
                <c:pt idx="2075">
                  <c:v>-81.900000000000006</c:v>
                </c:pt>
                <c:pt idx="2076">
                  <c:v>-81.872</c:v>
                </c:pt>
                <c:pt idx="2077">
                  <c:v>-81.843999999999994</c:v>
                </c:pt>
                <c:pt idx="2078">
                  <c:v>-81.816000000000003</c:v>
                </c:pt>
                <c:pt idx="2079">
                  <c:v>-81.787999999999997</c:v>
                </c:pt>
                <c:pt idx="2080">
                  <c:v>-81.760000000000005</c:v>
                </c:pt>
                <c:pt idx="2081">
                  <c:v>-81.731999999999999</c:v>
                </c:pt>
                <c:pt idx="2082">
                  <c:v>-81.703999999999994</c:v>
                </c:pt>
                <c:pt idx="2083">
                  <c:v>-81.676000000000002</c:v>
                </c:pt>
                <c:pt idx="2084">
                  <c:v>-81.647999999999996</c:v>
                </c:pt>
                <c:pt idx="2085">
                  <c:v>-81.62</c:v>
                </c:pt>
                <c:pt idx="2086">
                  <c:v>-81.591999999999999</c:v>
                </c:pt>
                <c:pt idx="2087">
                  <c:v>-81.563999999999993</c:v>
                </c:pt>
                <c:pt idx="2088">
                  <c:v>-81.536000000000001</c:v>
                </c:pt>
                <c:pt idx="2089">
                  <c:v>-81.507999999999996</c:v>
                </c:pt>
                <c:pt idx="2090">
                  <c:v>-81.48</c:v>
                </c:pt>
                <c:pt idx="2091">
                  <c:v>-81.451999999999998</c:v>
                </c:pt>
                <c:pt idx="2092">
                  <c:v>-81.424000000000007</c:v>
                </c:pt>
                <c:pt idx="2093">
                  <c:v>-81.396000000000001</c:v>
                </c:pt>
                <c:pt idx="2094">
                  <c:v>-81.367999999999995</c:v>
                </c:pt>
                <c:pt idx="2095">
                  <c:v>-81.34</c:v>
                </c:pt>
                <c:pt idx="2096">
                  <c:v>-81.311999999999998</c:v>
                </c:pt>
                <c:pt idx="2097">
                  <c:v>-81.284000000000006</c:v>
                </c:pt>
                <c:pt idx="2098">
                  <c:v>-81.256</c:v>
                </c:pt>
                <c:pt idx="2099">
                  <c:v>-81.227999999999994</c:v>
                </c:pt>
                <c:pt idx="2100">
                  <c:v>-81.2</c:v>
                </c:pt>
                <c:pt idx="2101">
                  <c:v>-81.171999999999997</c:v>
                </c:pt>
                <c:pt idx="2102">
                  <c:v>-81.144000000000005</c:v>
                </c:pt>
                <c:pt idx="2103">
                  <c:v>-81.116</c:v>
                </c:pt>
                <c:pt idx="2104">
                  <c:v>-81.087999999999994</c:v>
                </c:pt>
                <c:pt idx="2105">
                  <c:v>-81.06</c:v>
                </c:pt>
                <c:pt idx="2106">
                  <c:v>-81.031999999999996</c:v>
                </c:pt>
                <c:pt idx="2107">
                  <c:v>-81.004000000000005</c:v>
                </c:pt>
                <c:pt idx="2108">
                  <c:v>-80.975999999999999</c:v>
                </c:pt>
                <c:pt idx="2109">
                  <c:v>-80.947999999999993</c:v>
                </c:pt>
                <c:pt idx="2110">
                  <c:v>-80.92</c:v>
                </c:pt>
                <c:pt idx="2111">
                  <c:v>-80.891999999999996</c:v>
                </c:pt>
                <c:pt idx="2112">
                  <c:v>-80.864000000000004</c:v>
                </c:pt>
                <c:pt idx="2113">
                  <c:v>-80.835999999999999</c:v>
                </c:pt>
                <c:pt idx="2114">
                  <c:v>-80.808000000000007</c:v>
                </c:pt>
                <c:pt idx="2115">
                  <c:v>-80.78</c:v>
                </c:pt>
                <c:pt idx="2116">
                  <c:v>-80.751999999999995</c:v>
                </c:pt>
                <c:pt idx="2117">
                  <c:v>-80.724000000000004</c:v>
                </c:pt>
                <c:pt idx="2118">
                  <c:v>-80.695999999999998</c:v>
                </c:pt>
                <c:pt idx="2119">
                  <c:v>-80.668000000000006</c:v>
                </c:pt>
                <c:pt idx="2120">
                  <c:v>-80.64</c:v>
                </c:pt>
                <c:pt idx="2121">
                  <c:v>-80.611999999999995</c:v>
                </c:pt>
                <c:pt idx="2122">
                  <c:v>-80.584000000000003</c:v>
                </c:pt>
                <c:pt idx="2123">
                  <c:v>-80.555999999999997</c:v>
                </c:pt>
                <c:pt idx="2124">
                  <c:v>-80.528000000000006</c:v>
                </c:pt>
                <c:pt idx="2125">
                  <c:v>-80.5</c:v>
                </c:pt>
                <c:pt idx="2126">
                  <c:v>-80.471999999999994</c:v>
                </c:pt>
                <c:pt idx="2127">
                  <c:v>-80.444000000000003</c:v>
                </c:pt>
                <c:pt idx="2128">
                  <c:v>-80.415999999999997</c:v>
                </c:pt>
                <c:pt idx="2129">
                  <c:v>-80.388000000000005</c:v>
                </c:pt>
                <c:pt idx="2130">
                  <c:v>-80.36</c:v>
                </c:pt>
                <c:pt idx="2131">
                  <c:v>-80.331999999999994</c:v>
                </c:pt>
                <c:pt idx="2132">
                  <c:v>-80.304000000000002</c:v>
                </c:pt>
                <c:pt idx="2133">
                  <c:v>-80.275999999999996</c:v>
                </c:pt>
                <c:pt idx="2134">
                  <c:v>-80.248000000000005</c:v>
                </c:pt>
                <c:pt idx="2135">
                  <c:v>-80.22</c:v>
                </c:pt>
                <c:pt idx="2136">
                  <c:v>-80.191999999999993</c:v>
                </c:pt>
                <c:pt idx="2137">
                  <c:v>-80.164000000000001</c:v>
                </c:pt>
                <c:pt idx="2138">
                  <c:v>-80.135999999999996</c:v>
                </c:pt>
                <c:pt idx="2139">
                  <c:v>-80.108000000000004</c:v>
                </c:pt>
                <c:pt idx="2140">
                  <c:v>-80.08</c:v>
                </c:pt>
                <c:pt idx="2141">
                  <c:v>-80.052000000000007</c:v>
                </c:pt>
                <c:pt idx="2142">
                  <c:v>-80.024000000000001</c:v>
                </c:pt>
                <c:pt idx="2143">
                  <c:v>-79.995999999999995</c:v>
                </c:pt>
                <c:pt idx="2144">
                  <c:v>-79.968000000000004</c:v>
                </c:pt>
                <c:pt idx="2145">
                  <c:v>-79.94</c:v>
                </c:pt>
                <c:pt idx="2146">
                  <c:v>-79.912000000000006</c:v>
                </c:pt>
                <c:pt idx="2147">
                  <c:v>-79.884</c:v>
                </c:pt>
                <c:pt idx="2148">
                  <c:v>-79.855999999999995</c:v>
                </c:pt>
                <c:pt idx="2149">
                  <c:v>-79.828000000000003</c:v>
                </c:pt>
                <c:pt idx="2150">
                  <c:v>-79.8</c:v>
                </c:pt>
                <c:pt idx="2151">
                  <c:v>-79.772000000000006</c:v>
                </c:pt>
                <c:pt idx="2152">
                  <c:v>-79.744</c:v>
                </c:pt>
                <c:pt idx="2153">
                  <c:v>-79.715999999999994</c:v>
                </c:pt>
                <c:pt idx="2154">
                  <c:v>-79.688000000000002</c:v>
                </c:pt>
                <c:pt idx="2155">
                  <c:v>-79.66</c:v>
                </c:pt>
                <c:pt idx="2156">
                  <c:v>-79.632000000000005</c:v>
                </c:pt>
                <c:pt idx="2157">
                  <c:v>-79.603999999999999</c:v>
                </c:pt>
                <c:pt idx="2158">
                  <c:v>-79.575999999999993</c:v>
                </c:pt>
                <c:pt idx="2159">
                  <c:v>-79.548000000000002</c:v>
                </c:pt>
                <c:pt idx="2160">
                  <c:v>-79.52</c:v>
                </c:pt>
                <c:pt idx="2161">
                  <c:v>-79.492000000000004</c:v>
                </c:pt>
                <c:pt idx="2162">
                  <c:v>-79.463999999999999</c:v>
                </c:pt>
                <c:pt idx="2163">
                  <c:v>-79.436000000000007</c:v>
                </c:pt>
                <c:pt idx="2164">
                  <c:v>-79.408000000000001</c:v>
                </c:pt>
                <c:pt idx="2165">
                  <c:v>-79.38</c:v>
                </c:pt>
                <c:pt idx="2166">
                  <c:v>-79.352000000000004</c:v>
                </c:pt>
                <c:pt idx="2167">
                  <c:v>-79.323999999999998</c:v>
                </c:pt>
                <c:pt idx="2168">
                  <c:v>-79.296000000000006</c:v>
                </c:pt>
                <c:pt idx="2169">
                  <c:v>-79.268000000000001</c:v>
                </c:pt>
                <c:pt idx="2170">
                  <c:v>-79.239999999999995</c:v>
                </c:pt>
                <c:pt idx="2171">
                  <c:v>-79.212000000000003</c:v>
                </c:pt>
                <c:pt idx="2172">
                  <c:v>-79.183999999999997</c:v>
                </c:pt>
                <c:pt idx="2173">
                  <c:v>-79.156000000000006</c:v>
                </c:pt>
                <c:pt idx="2174">
                  <c:v>-79.128</c:v>
                </c:pt>
                <c:pt idx="2175">
                  <c:v>-79.099999999999994</c:v>
                </c:pt>
                <c:pt idx="2176">
                  <c:v>-79.072000000000003</c:v>
                </c:pt>
                <c:pt idx="2177">
                  <c:v>-79.043999999999997</c:v>
                </c:pt>
                <c:pt idx="2178">
                  <c:v>-79.016000000000005</c:v>
                </c:pt>
                <c:pt idx="2179">
                  <c:v>-78.988</c:v>
                </c:pt>
                <c:pt idx="2180">
                  <c:v>-78.959999999999994</c:v>
                </c:pt>
                <c:pt idx="2181">
                  <c:v>-78.932000000000002</c:v>
                </c:pt>
                <c:pt idx="2182">
                  <c:v>-78.903999999999996</c:v>
                </c:pt>
                <c:pt idx="2183">
                  <c:v>-78.876000000000005</c:v>
                </c:pt>
                <c:pt idx="2184">
                  <c:v>-78.847999999999999</c:v>
                </c:pt>
                <c:pt idx="2185">
                  <c:v>-78.819999999999993</c:v>
                </c:pt>
                <c:pt idx="2186">
                  <c:v>-78.792000000000002</c:v>
                </c:pt>
                <c:pt idx="2187">
                  <c:v>-78.763999999999996</c:v>
                </c:pt>
                <c:pt idx="2188">
                  <c:v>-78.736000000000004</c:v>
                </c:pt>
                <c:pt idx="2189">
                  <c:v>-78.707999999999998</c:v>
                </c:pt>
                <c:pt idx="2190">
                  <c:v>-78.680000000000007</c:v>
                </c:pt>
                <c:pt idx="2191">
                  <c:v>-78.652000000000001</c:v>
                </c:pt>
                <c:pt idx="2192">
                  <c:v>-78.623999999999995</c:v>
                </c:pt>
                <c:pt idx="2193">
                  <c:v>-78.596000000000004</c:v>
                </c:pt>
                <c:pt idx="2194">
                  <c:v>-78.567999999999998</c:v>
                </c:pt>
                <c:pt idx="2195">
                  <c:v>-78.540000000000006</c:v>
                </c:pt>
                <c:pt idx="2196">
                  <c:v>-78.512</c:v>
                </c:pt>
                <c:pt idx="2197">
                  <c:v>-78.483999999999995</c:v>
                </c:pt>
                <c:pt idx="2198">
                  <c:v>-78.456000000000003</c:v>
                </c:pt>
                <c:pt idx="2199">
                  <c:v>-78.427999999999997</c:v>
                </c:pt>
                <c:pt idx="2200">
                  <c:v>-78.400000000000006</c:v>
                </c:pt>
                <c:pt idx="2201">
                  <c:v>-78.372</c:v>
                </c:pt>
                <c:pt idx="2202">
                  <c:v>-78.343999999999994</c:v>
                </c:pt>
                <c:pt idx="2203">
                  <c:v>-78.316000000000003</c:v>
                </c:pt>
                <c:pt idx="2204">
                  <c:v>-78.287999999999997</c:v>
                </c:pt>
                <c:pt idx="2205">
                  <c:v>-78.260000000000005</c:v>
                </c:pt>
                <c:pt idx="2206">
                  <c:v>-78.231999999999999</c:v>
                </c:pt>
                <c:pt idx="2207">
                  <c:v>-78.203999999999994</c:v>
                </c:pt>
                <c:pt idx="2208">
                  <c:v>-78.176000000000002</c:v>
                </c:pt>
                <c:pt idx="2209">
                  <c:v>-78.147999999999996</c:v>
                </c:pt>
                <c:pt idx="2210">
                  <c:v>-78.12</c:v>
                </c:pt>
                <c:pt idx="2211">
                  <c:v>-78.091999999999999</c:v>
                </c:pt>
                <c:pt idx="2212">
                  <c:v>-78.063999999999993</c:v>
                </c:pt>
                <c:pt idx="2213">
                  <c:v>-78.036000000000001</c:v>
                </c:pt>
                <c:pt idx="2214">
                  <c:v>-78.007999999999996</c:v>
                </c:pt>
                <c:pt idx="2215">
                  <c:v>-77.98</c:v>
                </c:pt>
                <c:pt idx="2216">
                  <c:v>-77.951999999999998</c:v>
                </c:pt>
                <c:pt idx="2217">
                  <c:v>-77.924000000000007</c:v>
                </c:pt>
                <c:pt idx="2218">
                  <c:v>-77.896000000000001</c:v>
                </c:pt>
                <c:pt idx="2219">
                  <c:v>-77.867999999999995</c:v>
                </c:pt>
                <c:pt idx="2220">
                  <c:v>-77.84</c:v>
                </c:pt>
                <c:pt idx="2221">
                  <c:v>-77.811999999999998</c:v>
                </c:pt>
                <c:pt idx="2222">
                  <c:v>-77.784000000000006</c:v>
                </c:pt>
                <c:pt idx="2223">
                  <c:v>-77.756</c:v>
                </c:pt>
                <c:pt idx="2224">
                  <c:v>-77.727999999999994</c:v>
                </c:pt>
                <c:pt idx="2225">
                  <c:v>-77.7</c:v>
                </c:pt>
                <c:pt idx="2226">
                  <c:v>-77.671999999999997</c:v>
                </c:pt>
                <c:pt idx="2227">
                  <c:v>-77.644000000000005</c:v>
                </c:pt>
                <c:pt idx="2228">
                  <c:v>-77.616</c:v>
                </c:pt>
                <c:pt idx="2229">
                  <c:v>-77.587999999999994</c:v>
                </c:pt>
                <c:pt idx="2230">
                  <c:v>-77.56</c:v>
                </c:pt>
                <c:pt idx="2231">
                  <c:v>-77.531999999999996</c:v>
                </c:pt>
                <c:pt idx="2232">
                  <c:v>-77.504000000000005</c:v>
                </c:pt>
                <c:pt idx="2233">
                  <c:v>-77.475999999999999</c:v>
                </c:pt>
                <c:pt idx="2234">
                  <c:v>-77.447999999999993</c:v>
                </c:pt>
                <c:pt idx="2235">
                  <c:v>-77.42</c:v>
                </c:pt>
                <c:pt idx="2236">
                  <c:v>-77.391999999999996</c:v>
                </c:pt>
                <c:pt idx="2237">
                  <c:v>-77.364000000000004</c:v>
                </c:pt>
                <c:pt idx="2238">
                  <c:v>-77.335999999999999</c:v>
                </c:pt>
                <c:pt idx="2239">
                  <c:v>-77.308000000000007</c:v>
                </c:pt>
                <c:pt idx="2240">
                  <c:v>-77.28</c:v>
                </c:pt>
                <c:pt idx="2241">
                  <c:v>-77.251999999999995</c:v>
                </c:pt>
                <c:pt idx="2242">
                  <c:v>-77.224000000000004</c:v>
                </c:pt>
                <c:pt idx="2243">
                  <c:v>-77.195999999999998</c:v>
                </c:pt>
                <c:pt idx="2244">
                  <c:v>-77.168000000000006</c:v>
                </c:pt>
                <c:pt idx="2245">
                  <c:v>-77.14</c:v>
                </c:pt>
                <c:pt idx="2246">
                  <c:v>-77.111999999999995</c:v>
                </c:pt>
                <c:pt idx="2247">
                  <c:v>-77.084000000000003</c:v>
                </c:pt>
                <c:pt idx="2248">
                  <c:v>-77.055999999999997</c:v>
                </c:pt>
                <c:pt idx="2249">
                  <c:v>-77.028000000000006</c:v>
                </c:pt>
                <c:pt idx="2250">
                  <c:v>-77</c:v>
                </c:pt>
                <c:pt idx="2251">
                  <c:v>-76.971999999999994</c:v>
                </c:pt>
                <c:pt idx="2252">
                  <c:v>-76.944000000000003</c:v>
                </c:pt>
                <c:pt idx="2253">
                  <c:v>-76.915999999999997</c:v>
                </c:pt>
                <c:pt idx="2254">
                  <c:v>-76.888000000000005</c:v>
                </c:pt>
                <c:pt idx="2255">
                  <c:v>-76.86</c:v>
                </c:pt>
                <c:pt idx="2256">
                  <c:v>-76.831999999999994</c:v>
                </c:pt>
                <c:pt idx="2257">
                  <c:v>-76.804000000000002</c:v>
                </c:pt>
                <c:pt idx="2258">
                  <c:v>-76.775999999999996</c:v>
                </c:pt>
                <c:pt idx="2259">
                  <c:v>-76.748000000000005</c:v>
                </c:pt>
                <c:pt idx="2260">
                  <c:v>-76.72</c:v>
                </c:pt>
                <c:pt idx="2261">
                  <c:v>-76.691999999999993</c:v>
                </c:pt>
                <c:pt idx="2262">
                  <c:v>-76.664000000000001</c:v>
                </c:pt>
                <c:pt idx="2263">
                  <c:v>-76.635999999999996</c:v>
                </c:pt>
                <c:pt idx="2264">
                  <c:v>-76.608000000000004</c:v>
                </c:pt>
                <c:pt idx="2265">
                  <c:v>-76.58</c:v>
                </c:pt>
                <c:pt idx="2266">
                  <c:v>-76.552000000000007</c:v>
                </c:pt>
                <c:pt idx="2267">
                  <c:v>-76.524000000000001</c:v>
                </c:pt>
                <c:pt idx="2268">
                  <c:v>-76.495999999999995</c:v>
                </c:pt>
                <c:pt idx="2269">
                  <c:v>-76.468000000000004</c:v>
                </c:pt>
                <c:pt idx="2270">
                  <c:v>-76.44</c:v>
                </c:pt>
                <c:pt idx="2271">
                  <c:v>-76.412000000000006</c:v>
                </c:pt>
                <c:pt idx="2272">
                  <c:v>-76.384</c:v>
                </c:pt>
                <c:pt idx="2273">
                  <c:v>-76.355999999999995</c:v>
                </c:pt>
                <c:pt idx="2274">
                  <c:v>-76.328000000000003</c:v>
                </c:pt>
                <c:pt idx="2275">
                  <c:v>-76.3</c:v>
                </c:pt>
                <c:pt idx="2276">
                  <c:v>-76.272000000000006</c:v>
                </c:pt>
                <c:pt idx="2277">
                  <c:v>-76.244</c:v>
                </c:pt>
                <c:pt idx="2278">
                  <c:v>-76.215999999999994</c:v>
                </c:pt>
                <c:pt idx="2279">
                  <c:v>-76.188000000000002</c:v>
                </c:pt>
                <c:pt idx="2280">
                  <c:v>-76.16</c:v>
                </c:pt>
                <c:pt idx="2281">
                  <c:v>-76.132000000000005</c:v>
                </c:pt>
                <c:pt idx="2282">
                  <c:v>-76.103999999999999</c:v>
                </c:pt>
                <c:pt idx="2283">
                  <c:v>-76.075999999999993</c:v>
                </c:pt>
                <c:pt idx="2284">
                  <c:v>-76.048000000000002</c:v>
                </c:pt>
                <c:pt idx="2285">
                  <c:v>-76.02</c:v>
                </c:pt>
                <c:pt idx="2286">
                  <c:v>-75.992000000000004</c:v>
                </c:pt>
                <c:pt idx="2287">
                  <c:v>-75.963999999999999</c:v>
                </c:pt>
                <c:pt idx="2288">
                  <c:v>-75.936000000000007</c:v>
                </c:pt>
                <c:pt idx="2289">
                  <c:v>-75.908000000000001</c:v>
                </c:pt>
                <c:pt idx="2290">
                  <c:v>-75.88</c:v>
                </c:pt>
                <c:pt idx="2291">
                  <c:v>-75.852000000000004</c:v>
                </c:pt>
                <c:pt idx="2292">
                  <c:v>-75.823999999999998</c:v>
                </c:pt>
                <c:pt idx="2293">
                  <c:v>-75.796000000000006</c:v>
                </c:pt>
                <c:pt idx="2294">
                  <c:v>-75.768000000000001</c:v>
                </c:pt>
                <c:pt idx="2295">
                  <c:v>-75.739999999999995</c:v>
                </c:pt>
                <c:pt idx="2296">
                  <c:v>-75.712000000000003</c:v>
                </c:pt>
                <c:pt idx="2297">
                  <c:v>-75.683999999999997</c:v>
                </c:pt>
                <c:pt idx="2298">
                  <c:v>-75.656000000000006</c:v>
                </c:pt>
                <c:pt idx="2299">
                  <c:v>-75.628</c:v>
                </c:pt>
                <c:pt idx="2300">
                  <c:v>-75.599999999999994</c:v>
                </c:pt>
                <c:pt idx="2301">
                  <c:v>-75.572000000000003</c:v>
                </c:pt>
                <c:pt idx="2302">
                  <c:v>-75.543999999999997</c:v>
                </c:pt>
                <c:pt idx="2303">
                  <c:v>-75.516000000000005</c:v>
                </c:pt>
                <c:pt idx="2304">
                  <c:v>-75.488</c:v>
                </c:pt>
                <c:pt idx="2305">
                  <c:v>-75.459999999999994</c:v>
                </c:pt>
                <c:pt idx="2306">
                  <c:v>-75.432000000000002</c:v>
                </c:pt>
                <c:pt idx="2307">
                  <c:v>-75.403999999999996</c:v>
                </c:pt>
                <c:pt idx="2308">
                  <c:v>-75.376000000000005</c:v>
                </c:pt>
                <c:pt idx="2309">
                  <c:v>-75.347999999999999</c:v>
                </c:pt>
                <c:pt idx="2310">
                  <c:v>-75.319999999999993</c:v>
                </c:pt>
                <c:pt idx="2311">
                  <c:v>-75.292000000000002</c:v>
                </c:pt>
                <c:pt idx="2312">
                  <c:v>-75.263999999999996</c:v>
                </c:pt>
                <c:pt idx="2313">
                  <c:v>-75.236000000000004</c:v>
                </c:pt>
                <c:pt idx="2314">
                  <c:v>-75.207999999999998</c:v>
                </c:pt>
                <c:pt idx="2315">
                  <c:v>-75.180000000000007</c:v>
                </c:pt>
                <c:pt idx="2316">
                  <c:v>-75.152000000000001</c:v>
                </c:pt>
                <c:pt idx="2317">
                  <c:v>-75.123999999999995</c:v>
                </c:pt>
                <c:pt idx="2318">
                  <c:v>-75.096000000000004</c:v>
                </c:pt>
                <c:pt idx="2319">
                  <c:v>-75.067999999999998</c:v>
                </c:pt>
                <c:pt idx="2320">
                  <c:v>-75.040000000000006</c:v>
                </c:pt>
                <c:pt idx="2321">
                  <c:v>-75.012</c:v>
                </c:pt>
                <c:pt idx="2322">
                  <c:v>-74.983999999999995</c:v>
                </c:pt>
                <c:pt idx="2323">
                  <c:v>-74.956000000000003</c:v>
                </c:pt>
                <c:pt idx="2324">
                  <c:v>-74.927999999999997</c:v>
                </c:pt>
                <c:pt idx="2325">
                  <c:v>-74.900000000000006</c:v>
                </c:pt>
                <c:pt idx="2326">
                  <c:v>-74.872</c:v>
                </c:pt>
                <c:pt idx="2327">
                  <c:v>-74.843999999999994</c:v>
                </c:pt>
                <c:pt idx="2328">
                  <c:v>-74.816000000000003</c:v>
                </c:pt>
                <c:pt idx="2329">
                  <c:v>-74.787999999999997</c:v>
                </c:pt>
                <c:pt idx="2330">
                  <c:v>-74.760000000000005</c:v>
                </c:pt>
                <c:pt idx="2331">
                  <c:v>-74.731999999999999</c:v>
                </c:pt>
                <c:pt idx="2332">
                  <c:v>-74.703999999999994</c:v>
                </c:pt>
                <c:pt idx="2333">
                  <c:v>-74.676000000000002</c:v>
                </c:pt>
                <c:pt idx="2334">
                  <c:v>-74.647999999999996</c:v>
                </c:pt>
                <c:pt idx="2335">
                  <c:v>-74.62</c:v>
                </c:pt>
                <c:pt idx="2336">
                  <c:v>-74.591999999999999</c:v>
                </c:pt>
                <c:pt idx="2337">
                  <c:v>-74.563999999999993</c:v>
                </c:pt>
                <c:pt idx="2338">
                  <c:v>-74.536000000000001</c:v>
                </c:pt>
                <c:pt idx="2339">
                  <c:v>-74.507999999999996</c:v>
                </c:pt>
                <c:pt idx="2340">
                  <c:v>-74.48</c:v>
                </c:pt>
                <c:pt idx="2341">
                  <c:v>-74.451999999999998</c:v>
                </c:pt>
                <c:pt idx="2342">
                  <c:v>-74.424000000000007</c:v>
                </c:pt>
                <c:pt idx="2343">
                  <c:v>-74.396000000000001</c:v>
                </c:pt>
                <c:pt idx="2344">
                  <c:v>-74.367999999999995</c:v>
                </c:pt>
                <c:pt idx="2345">
                  <c:v>-74.34</c:v>
                </c:pt>
                <c:pt idx="2346">
                  <c:v>-74.311999999999998</c:v>
                </c:pt>
                <c:pt idx="2347">
                  <c:v>-74.284000000000006</c:v>
                </c:pt>
                <c:pt idx="2348">
                  <c:v>-74.256</c:v>
                </c:pt>
                <c:pt idx="2349">
                  <c:v>-74.227999999999994</c:v>
                </c:pt>
                <c:pt idx="2350">
                  <c:v>-74.2</c:v>
                </c:pt>
                <c:pt idx="2351">
                  <c:v>-74.171999999999997</c:v>
                </c:pt>
                <c:pt idx="2352">
                  <c:v>-74.144000000000005</c:v>
                </c:pt>
                <c:pt idx="2353">
                  <c:v>-74.116</c:v>
                </c:pt>
                <c:pt idx="2354">
                  <c:v>-74.087999999999994</c:v>
                </c:pt>
                <c:pt idx="2355">
                  <c:v>-74.06</c:v>
                </c:pt>
                <c:pt idx="2356">
                  <c:v>-74.031999999999996</c:v>
                </c:pt>
                <c:pt idx="2357">
                  <c:v>-74.004000000000005</c:v>
                </c:pt>
                <c:pt idx="2358">
                  <c:v>-73.975999999999999</c:v>
                </c:pt>
                <c:pt idx="2359">
                  <c:v>-73.947999999999993</c:v>
                </c:pt>
                <c:pt idx="2360">
                  <c:v>-73.92</c:v>
                </c:pt>
                <c:pt idx="2361">
                  <c:v>-73.891999999999996</c:v>
                </c:pt>
                <c:pt idx="2362">
                  <c:v>-73.864000000000004</c:v>
                </c:pt>
                <c:pt idx="2363">
                  <c:v>-73.835999999999999</c:v>
                </c:pt>
                <c:pt idx="2364">
                  <c:v>-73.808000000000007</c:v>
                </c:pt>
                <c:pt idx="2365">
                  <c:v>-73.78</c:v>
                </c:pt>
                <c:pt idx="2366">
                  <c:v>-73.751999999999995</c:v>
                </c:pt>
                <c:pt idx="2367">
                  <c:v>-73.724000000000004</c:v>
                </c:pt>
                <c:pt idx="2368">
                  <c:v>-73.695999999999998</c:v>
                </c:pt>
                <c:pt idx="2369">
                  <c:v>-73.668000000000006</c:v>
                </c:pt>
                <c:pt idx="2370">
                  <c:v>-73.64</c:v>
                </c:pt>
                <c:pt idx="2371">
                  <c:v>-73.611999999999995</c:v>
                </c:pt>
                <c:pt idx="2372">
                  <c:v>-73.584000000000003</c:v>
                </c:pt>
                <c:pt idx="2373">
                  <c:v>-73.555999999999997</c:v>
                </c:pt>
                <c:pt idx="2374">
                  <c:v>-73.528000000000006</c:v>
                </c:pt>
                <c:pt idx="2375">
                  <c:v>-73.5</c:v>
                </c:pt>
                <c:pt idx="2376">
                  <c:v>-73.471999999999994</c:v>
                </c:pt>
                <c:pt idx="2377">
                  <c:v>-73.444000000000003</c:v>
                </c:pt>
                <c:pt idx="2378">
                  <c:v>-73.415999999999997</c:v>
                </c:pt>
                <c:pt idx="2379">
                  <c:v>-73.388000000000005</c:v>
                </c:pt>
                <c:pt idx="2380">
                  <c:v>-73.36</c:v>
                </c:pt>
                <c:pt idx="2381">
                  <c:v>-73.331999999999994</c:v>
                </c:pt>
                <c:pt idx="2382">
                  <c:v>-73.304000000000002</c:v>
                </c:pt>
                <c:pt idx="2383">
                  <c:v>-73.275999999999996</c:v>
                </c:pt>
                <c:pt idx="2384">
                  <c:v>-73.248000000000005</c:v>
                </c:pt>
                <c:pt idx="2385">
                  <c:v>-73.22</c:v>
                </c:pt>
                <c:pt idx="2386">
                  <c:v>-73.191999999999993</c:v>
                </c:pt>
                <c:pt idx="2387">
                  <c:v>-73.164000000000001</c:v>
                </c:pt>
                <c:pt idx="2388">
                  <c:v>-73.135999999999996</c:v>
                </c:pt>
                <c:pt idx="2389">
                  <c:v>-73.108000000000004</c:v>
                </c:pt>
                <c:pt idx="2390">
                  <c:v>-73.08</c:v>
                </c:pt>
                <c:pt idx="2391">
                  <c:v>-73.052000000000007</c:v>
                </c:pt>
                <c:pt idx="2392">
                  <c:v>-73.024000000000001</c:v>
                </c:pt>
                <c:pt idx="2393">
                  <c:v>-72.995999999999995</c:v>
                </c:pt>
                <c:pt idx="2394">
                  <c:v>-72.968000000000004</c:v>
                </c:pt>
                <c:pt idx="2395">
                  <c:v>-72.94</c:v>
                </c:pt>
                <c:pt idx="2396">
                  <c:v>-72.912000000000006</c:v>
                </c:pt>
                <c:pt idx="2397">
                  <c:v>-72.884</c:v>
                </c:pt>
                <c:pt idx="2398">
                  <c:v>-72.855999999999995</c:v>
                </c:pt>
                <c:pt idx="2399">
                  <c:v>-72.828000000000003</c:v>
                </c:pt>
                <c:pt idx="2400">
                  <c:v>-72.8</c:v>
                </c:pt>
                <c:pt idx="2401">
                  <c:v>-72.772000000000006</c:v>
                </c:pt>
                <c:pt idx="2402">
                  <c:v>-72.744</c:v>
                </c:pt>
                <c:pt idx="2403">
                  <c:v>-72.715999999999994</c:v>
                </c:pt>
                <c:pt idx="2404">
                  <c:v>-72.688000000000002</c:v>
                </c:pt>
                <c:pt idx="2405">
                  <c:v>-72.66</c:v>
                </c:pt>
                <c:pt idx="2406">
                  <c:v>-72.632000000000005</c:v>
                </c:pt>
                <c:pt idx="2407">
                  <c:v>-72.603999999999999</c:v>
                </c:pt>
                <c:pt idx="2408">
                  <c:v>-72.575999999999993</c:v>
                </c:pt>
                <c:pt idx="2409">
                  <c:v>-72.548000000000002</c:v>
                </c:pt>
                <c:pt idx="2410">
                  <c:v>-72.52</c:v>
                </c:pt>
                <c:pt idx="2411">
                  <c:v>-72.492000000000004</c:v>
                </c:pt>
                <c:pt idx="2412">
                  <c:v>-72.463999999999999</c:v>
                </c:pt>
                <c:pt idx="2413">
                  <c:v>-72.436000000000007</c:v>
                </c:pt>
                <c:pt idx="2414">
                  <c:v>-72.408000000000001</c:v>
                </c:pt>
                <c:pt idx="2415">
                  <c:v>-72.38</c:v>
                </c:pt>
                <c:pt idx="2416">
                  <c:v>-72.352000000000004</c:v>
                </c:pt>
                <c:pt idx="2417">
                  <c:v>-72.323999999999998</c:v>
                </c:pt>
                <c:pt idx="2418">
                  <c:v>-72.296000000000006</c:v>
                </c:pt>
                <c:pt idx="2419">
                  <c:v>-72.268000000000001</c:v>
                </c:pt>
                <c:pt idx="2420">
                  <c:v>-72.239999999999995</c:v>
                </c:pt>
                <c:pt idx="2421">
                  <c:v>-72.212000000000003</c:v>
                </c:pt>
                <c:pt idx="2422">
                  <c:v>-72.183999999999997</c:v>
                </c:pt>
                <c:pt idx="2423">
                  <c:v>-72.156000000000006</c:v>
                </c:pt>
                <c:pt idx="2424">
                  <c:v>-72.128</c:v>
                </c:pt>
                <c:pt idx="2425">
                  <c:v>-72.099999999999994</c:v>
                </c:pt>
                <c:pt idx="2426">
                  <c:v>-72.072000000000003</c:v>
                </c:pt>
                <c:pt idx="2427">
                  <c:v>-72.043999999999997</c:v>
                </c:pt>
                <c:pt idx="2428">
                  <c:v>-72.016000000000005</c:v>
                </c:pt>
                <c:pt idx="2429">
                  <c:v>-71.988</c:v>
                </c:pt>
                <c:pt idx="2430">
                  <c:v>-71.959999999999994</c:v>
                </c:pt>
                <c:pt idx="2431">
                  <c:v>-71.932000000000002</c:v>
                </c:pt>
                <c:pt idx="2432">
                  <c:v>-71.903999999999996</c:v>
                </c:pt>
                <c:pt idx="2433">
                  <c:v>-71.876000000000005</c:v>
                </c:pt>
                <c:pt idx="2434">
                  <c:v>-71.847999999999999</c:v>
                </c:pt>
                <c:pt idx="2435">
                  <c:v>-71.819999999999993</c:v>
                </c:pt>
                <c:pt idx="2436">
                  <c:v>-71.792000000000002</c:v>
                </c:pt>
                <c:pt idx="2437">
                  <c:v>-71.763999999999996</c:v>
                </c:pt>
                <c:pt idx="2438">
                  <c:v>-71.736000000000004</c:v>
                </c:pt>
                <c:pt idx="2439">
                  <c:v>-71.707999999999998</c:v>
                </c:pt>
                <c:pt idx="2440">
                  <c:v>-71.680000000000007</c:v>
                </c:pt>
                <c:pt idx="2441">
                  <c:v>-71.652000000000001</c:v>
                </c:pt>
                <c:pt idx="2442">
                  <c:v>-71.623999999999995</c:v>
                </c:pt>
                <c:pt idx="2443">
                  <c:v>-71.596000000000004</c:v>
                </c:pt>
                <c:pt idx="2444">
                  <c:v>-71.567999999999998</c:v>
                </c:pt>
                <c:pt idx="2445">
                  <c:v>-71.540000000000006</c:v>
                </c:pt>
                <c:pt idx="2446">
                  <c:v>-71.512</c:v>
                </c:pt>
                <c:pt idx="2447">
                  <c:v>-71.483999999999995</c:v>
                </c:pt>
                <c:pt idx="2448">
                  <c:v>-71.456000000000003</c:v>
                </c:pt>
                <c:pt idx="2449">
                  <c:v>-71.427999999999997</c:v>
                </c:pt>
                <c:pt idx="2450">
                  <c:v>-71.400000000000006</c:v>
                </c:pt>
                <c:pt idx="2451">
                  <c:v>-71.372</c:v>
                </c:pt>
                <c:pt idx="2452">
                  <c:v>-71.343999999999994</c:v>
                </c:pt>
                <c:pt idx="2453">
                  <c:v>-71.316000000000003</c:v>
                </c:pt>
                <c:pt idx="2454">
                  <c:v>-71.287999999999997</c:v>
                </c:pt>
                <c:pt idx="2455">
                  <c:v>-71.260000000000005</c:v>
                </c:pt>
                <c:pt idx="2456">
                  <c:v>-71.231999999999999</c:v>
                </c:pt>
                <c:pt idx="2457">
                  <c:v>-71.203999999999994</c:v>
                </c:pt>
                <c:pt idx="2458">
                  <c:v>-71.176000000000002</c:v>
                </c:pt>
                <c:pt idx="2459">
                  <c:v>-71.147999999999996</c:v>
                </c:pt>
                <c:pt idx="2460">
                  <c:v>-71.12</c:v>
                </c:pt>
                <c:pt idx="2461">
                  <c:v>-71.091999999999999</c:v>
                </c:pt>
                <c:pt idx="2462">
                  <c:v>-71.063999999999993</c:v>
                </c:pt>
                <c:pt idx="2463">
                  <c:v>-71.036000000000001</c:v>
                </c:pt>
                <c:pt idx="2464">
                  <c:v>-71.007999999999996</c:v>
                </c:pt>
                <c:pt idx="2465">
                  <c:v>-70.98</c:v>
                </c:pt>
                <c:pt idx="2466">
                  <c:v>-70.951999999999998</c:v>
                </c:pt>
                <c:pt idx="2467">
                  <c:v>-70.924000000000007</c:v>
                </c:pt>
                <c:pt idx="2468">
                  <c:v>-70.896000000000001</c:v>
                </c:pt>
                <c:pt idx="2469">
                  <c:v>-70.867999999999995</c:v>
                </c:pt>
                <c:pt idx="2470">
                  <c:v>-70.84</c:v>
                </c:pt>
                <c:pt idx="2471">
                  <c:v>-70.811999999999998</c:v>
                </c:pt>
                <c:pt idx="2472">
                  <c:v>-70.784000000000006</c:v>
                </c:pt>
                <c:pt idx="2473">
                  <c:v>-70.756</c:v>
                </c:pt>
                <c:pt idx="2474">
                  <c:v>-70.727999999999994</c:v>
                </c:pt>
                <c:pt idx="2475">
                  <c:v>-70.7</c:v>
                </c:pt>
                <c:pt idx="2476">
                  <c:v>-70.671999999999997</c:v>
                </c:pt>
                <c:pt idx="2477">
                  <c:v>-70.644000000000005</c:v>
                </c:pt>
                <c:pt idx="2478">
                  <c:v>-70.616</c:v>
                </c:pt>
                <c:pt idx="2479">
                  <c:v>-70.587999999999994</c:v>
                </c:pt>
                <c:pt idx="2480">
                  <c:v>-70.56</c:v>
                </c:pt>
                <c:pt idx="2481">
                  <c:v>-70.531999999999996</c:v>
                </c:pt>
                <c:pt idx="2482">
                  <c:v>-70.504000000000005</c:v>
                </c:pt>
                <c:pt idx="2483">
                  <c:v>-70.475999999999999</c:v>
                </c:pt>
                <c:pt idx="2484">
                  <c:v>-70.447999999999993</c:v>
                </c:pt>
                <c:pt idx="2485">
                  <c:v>-70.42</c:v>
                </c:pt>
                <c:pt idx="2486">
                  <c:v>-70.391999999999996</c:v>
                </c:pt>
                <c:pt idx="2487">
                  <c:v>-70.364000000000004</c:v>
                </c:pt>
                <c:pt idx="2488">
                  <c:v>-70.335999999999999</c:v>
                </c:pt>
                <c:pt idx="2489">
                  <c:v>-70.308000000000007</c:v>
                </c:pt>
                <c:pt idx="2490">
                  <c:v>-70.28</c:v>
                </c:pt>
                <c:pt idx="2491">
                  <c:v>-70.251999999999995</c:v>
                </c:pt>
                <c:pt idx="2492">
                  <c:v>-70.224000000000004</c:v>
                </c:pt>
                <c:pt idx="2493">
                  <c:v>-70.195999999999998</c:v>
                </c:pt>
                <c:pt idx="2494">
                  <c:v>-70.168000000000006</c:v>
                </c:pt>
                <c:pt idx="2495">
                  <c:v>-70.14</c:v>
                </c:pt>
                <c:pt idx="2496">
                  <c:v>-70.111999999999995</c:v>
                </c:pt>
                <c:pt idx="2497">
                  <c:v>-70.084000000000003</c:v>
                </c:pt>
                <c:pt idx="2498">
                  <c:v>-70.055999999999997</c:v>
                </c:pt>
                <c:pt idx="2499">
                  <c:v>-70.028000000000006</c:v>
                </c:pt>
                <c:pt idx="2500">
                  <c:v>-70</c:v>
                </c:pt>
                <c:pt idx="2501">
                  <c:v>-69.971999999999994</c:v>
                </c:pt>
                <c:pt idx="2502">
                  <c:v>-69.944000000000003</c:v>
                </c:pt>
                <c:pt idx="2503">
                  <c:v>-69.915999999999997</c:v>
                </c:pt>
                <c:pt idx="2504">
                  <c:v>-69.888000000000005</c:v>
                </c:pt>
                <c:pt idx="2505">
                  <c:v>-69.86</c:v>
                </c:pt>
                <c:pt idx="2506">
                  <c:v>-69.831999999999994</c:v>
                </c:pt>
                <c:pt idx="2507">
                  <c:v>-69.804000000000002</c:v>
                </c:pt>
                <c:pt idx="2508">
                  <c:v>-69.775999999999996</c:v>
                </c:pt>
                <c:pt idx="2509">
                  <c:v>-69.748000000000005</c:v>
                </c:pt>
                <c:pt idx="2510">
                  <c:v>-69.72</c:v>
                </c:pt>
                <c:pt idx="2511">
                  <c:v>-69.691999999999993</c:v>
                </c:pt>
                <c:pt idx="2512">
                  <c:v>-69.664000000000001</c:v>
                </c:pt>
                <c:pt idx="2513">
                  <c:v>-69.635999999999996</c:v>
                </c:pt>
                <c:pt idx="2514">
                  <c:v>-69.608000000000004</c:v>
                </c:pt>
                <c:pt idx="2515">
                  <c:v>-69.58</c:v>
                </c:pt>
                <c:pt idx="2516">
                  <c:v>-69.552000000000007</c:v>
                </c:pt>
                <c:pt idx="2517">
                  <c:v>-69.524000000000001</c:v>
                </c:pt>
                <c:pt idx="2518">
                  <c:v>-69.495999999999995</c:v>
                </c:pt>
                <c:pt idx="2519">
                  <c:v>-69.468000000000004</c:v>
                </c:pt>
                <c:pt idx="2520">
                  <c:v>-69.44</c:v>
                </c:pt>
                <c:pt idx="2521">
                  <c:v>-69.412000000000006</c:v>
                </c:pt>
                <c:pt idx="2522">
                  <c:v>-69.384</c:v>
                </c:pt>
                <c:pt idx="2523">
                  <c:v>-69.355999999999995</c:v>
                </c:pt>
                <c:pt idx="2524">
                  <c:v>-69.328000000000003</c:v>
                </c:pt>
                <c:pt idx="2525">
                  <c:v>-69.3</c:v>
                </c:pt>
                <c:pt idx="2526">
                  <c:v>-69.272000000000006</c:v>
                </c:pt>
                <c:pt idx="2527">
                  <c:v>-69.244</c:v>
                </c:pt>
                <c:pt idx="2528">
                  <c:v>-69.215999999999994</c:v>
                </c:pt>
                <c:pt idx="2529">
                  <c:v>-69.188000000000002</c:v>
                </c:pt>
                <c:pt idx="2530">
                  <c:v>-69.16</c:v>
                </c:pt>
                <c:pt idx="2531">
                  <c:v>-69.132000000000005</c:v>
                </c:pt>
                <c:pt idx="2532">
                  <c:v>-69.103999999999999</c:v>
                </c:pt>
                <c:pt idx="2533">
                  <c:v>-69.075999999999993</c:v>
                </c:pt>
                <c:pt idx="2534">
                  <c:v>-69.048000000000002</c:v>
                </c:pt>
                <c:pt idx="2535">
                  <c:v>-69.02</c:v>
                </c:pt>
                <c:pt idx="2536">
                  <c:v>-68.992000000000004</c:v>
                </c:pt>
                <c:pt idx="2537">
                  <c:v>-68.963999999999999</c:v>
                </c:pt>
                <c:pt idx="2538">
                  <c:v>-68.936000000000007</c:v>
                </c:pt>
                <c:pt idx="2539">
                  <c:v>-68.908000000000001</c:v>
                </c:pt>
                <c:pt idx="2540">
                  <c:v>-68.88</c:v>
                </c:pt>
                <c:pt idx="2541">
                  <c:v>-68.852000000000004</c:v>
                </c:pt>
                <c:pt idx="2542">
                  <c:v>-68.823999999999998</c:v>
                </c:pt>
                <c:pt idx="2543">
                  <c:v>-68.796000000000006</c:v>
                </c:pt>
                <c:pt idx="2544">
                  <c:v>-68.768000000000001</c:v>
                </c:pt>
                <c:pt idx="2545">
                  <c:v>-68.739999999999995</c:v>
                </c:pt>
                <c:pt idx="2546">
                  <c:v>-68.712000000000003</c:v>
                </c:pt>
                <c:pt idx="2547">
                  <c:v>-68.683999999999997</c:v>
                </c:pt>
                <c:pt idx="2548">
                  <c:v>-68.656000000000006</c:v>
                </c:pt>
                <c:pt idx="2549">
                  <c:v>-68.628</c:v>
                </c:pt>
                <c:pt idx="2550">
                  <c:v>-68.599999999999994</c:v>
                </c:pt>
                <c:pt idx="2551">
                  <c:v>-68.572000000000003</c:v>
                </c:pt>
                <c:pt idx="2552">
                  <c:v>-68.543999999999997</c:v>
                </c:pt>
                <c:pt idx="2553">
                  <c:v>-68.516000000000005</c:v>
                </c:pt>
                <c:pt idx="2554">
                  <c:v>-68.488</c:v>
                </c:pt>
                <c:pt idx="2555">
                  <c:v>-68.459999999999994</c:v>
                </c:pt>
                <c:pt idx="2556">
                  <c:v>-68.432000000000002</c:v>
                </c:pt>
                <c:pt idx="2557">
                  <c:v>-68.403999999999996</c:v>
                </c:pt>
                <c:pt idx="2558">
                  <c:v>-68.376000000000005</c:v>
                </c:pt>
                <c:pt idx="2559">
                  <c:v>-68.347999999999999</c:v>
                </c:pt>
                <c:pt idx="2560">
                  <c:v>-68.319999999999993</c:v>
                </c:pt>
                <c:pt idx="2561">
                  <c:v>-68.292000000000002</c:v>
                </c:pt>
                <c:pt idx="2562">
                  <c:v>-68.263999999999996</c:v>
                </c:pt>
                <c:pt idx="2563">
                  <c:v>-68.236000000000004</c:v>
                </c:pt>
                <c:pt idx="2564">
                  <c:v>-68.207999999999998</c:v>
                </c:pt>
                <c:pt idx="2565">
                  <c:v>-68.180000000000007</c:v>
                </c:pt>
                <c:pt idx="2566">
                  <c:v>-68.152000000000001</c:v>
                </c:pt>
                <c:pt idx="2567">
                  <c:v>-68.123999999999995</c:v>
                </c:pt>
                <c:pt idx="2568">
                  <c:v>-68.096000000000004</c:v>
                </c:pt>
                <c:pt idx="2569">
                  <c:v>-68.067999999999998</c:v>
                </c:pt>
                <c:pt idx="2570">
                  <c:v>-68.040000000000006</c:v>
                </c:pt>
                <c:pt idx="2571">
                  <c:v>-68.012</c:v>
                </c:pt>
                <c:pt idx="2572">
                  <c:v>-67.983999999999995</c:v>
                </c:pt>
                <c:pt idx="2573">
                  <c:v>-67.956000000000003</c:v>
                </c:pt>
                <c:pt idx="2574">
                  <c:v>-67.927999999999997</c:v>
                </c:pt>
                <c:pt idx="2575">
                  <c:v>-67.900000000000006</c:v>
                </c:pt>
                <c:pt idx="2576">
                  <c:v>-67.872</c:v>
                </c:pt>
                <c:pt idx="2577">
                  <c:v>-67.843999999999994</c:v>
                </c:pt>
                <c:pt idx="2578">
                  <c:v>-67.816000000000003</c:v>
                </c:pt>
                <c:pt idx="2579">
                  <c:v>-67.787999999999997</c:v>
                </c:pt>
                <c:pt idx="2580">
                  <c:v>-67.760000000000005</c:v>
                </c:pt>
                <c:pt idx="2581">
                  <c:v>-67.731999999999999</c:v>
                </c:pt>
                <c:pt idx="2582">
                  <c:v>-67.703999999999994</c:v>
                </c:pt>
                <c:pt idx="2583">
                  <c:v>-67.676000000000002</c:v>
                </c:pt>
                <c:pt idx="2584">
                  <c:v>-67.647999999999996</c:v>
                </c:pt>
                <c:pt idx="2585">
                  <c:v>-67.62</c:v>
                </c:pt>
                <c:pt idx="2586">
                  <c:v>-67.591999999999999</c:v>
                </c:pt>
                <c:pt idx="2587">
                  <c:v>-67.563999999999993</c:v>
                </c:pt>
                <c:pt idx="2588">
                  <c:v>-67.536000000000001</c:v>
                </c:pt>
                <c:pt idx="2589">
                  <c:v>-67.507999999999996</c:v>
                </c:pt>
                <c:pt idx="2590">
                  <c:v>-67.48</c:v>
                </c:pt>
                <c:pt idx="2591">
                  <c:v>-67.451999999999998</c:v>
                </c:pt>
                <c:pt idx="2592">
                  <c:v>-67.424000000000007</c:v>
                </c:pt>
                <c:pt idx="2593">
                  <c:v>-67.396000000000001</c:v>
                </c:pt>
                <c:pt idx="2594">
                  <c:v>-67.367999999999995</c:v>
                </c:pt>
                <c:pt idx="2595">
                  <c:v>-67.34</c:v>
                </c:pt>
                <c:pt idx="2596">
                  <c:v>-67.311999999999998</c:v>
                </c:pt>
                <c:pt idx="2597">
                  <c:v>-67.284000000000006</c:v>
                </c:pt>
                <c:pt idx="2598">
                  <c:v>-67.256</c:v>
                </c:pt>
                <c:pt idx="2599">
                  <c:v>-67.227999999999994</c:v>
                </c:pt>
                <c:pt idx="2600">
                  <c:v>-67.2</c:v>
                </c:pt>
                <c:pt idx="2601">
                  <c:v>-67.171999999999997</c:v>
                </c:pt>
                <c:pt idx="2602">
                  <c:v>-67.144000000000005</c:v>
                </c:pt>
                <c:pt idx="2603">
                  <c:v>-67.116</c:v>
                </c:pt>
                <c:pt idx="2604">
                  <c:v>-67.087999999999994</c:v>
                </c:pt>
                <c:pt idx="2605">
                  <c:v>-67.06</c:v>
                </c:pt>
                <c:pt idx="2606">
                  <c:v>-67.031999999999996</c:v>
                </c:pt>
                <c:pt idx="2607">
                  <c:v>-67.004000000000005</c:v>
                </c:pt>
                <c:pt idx="2608">
                  <c:v>-66.975999999999999</c:v>
                </c:pt>
                <c:pt idx="2609">
                  <c:v>-66.947999999999993</c:v>
                </c:pt>
                <c:pt idx="2610">
                  <c:v>-66.92</c:v>
                </c:pt>
                <c:pt idx="2611">
                  <c:v>-66.891999999999996</c:v>
                </c:pt>
                <c:pt idx="2612">
                  <c:v>-66.864000000000004</c:v>
                </c:pt>
                <c:pt idx="2613">
                  <c:v>-66.835999999999999</c:v>
                </c:pt>
                <c:pt idx="2614">
                  <c:v>-66.808000000000007</c:v>
                </c:pt>
                <c:pt idx="2615">
                  <c:v>-66.78</c:v>
                </c:pt>
                <c:pt idx="2616">
                  <c:v>-66.751999999999995</c:v>
                </c:pt>
                <c:pt idx="2617">
                  <c:v>-66.724000000000004</c:v>
                </c:pt>
                <c:pt idx="2618">
                  <c:v>-66.695999999999998</c:v>
                </c:pt>
                <c:pt idx="2619">
                  <c:v>-66.668000000000006</c:v>
                </c:pt>
                <c:pt idx="2620">
                  <c:v>-66.64</c:v>
                </c:pt>
                <c:pt idx="2621">
                  <c:v>-66.611999999999995</c:v>
                </c:pt>
                <c:pt idx="2622">
                  <c:v>-66.584000000000003</c:v>
                </c:pt>
                <c:pt idx="2623">
                  <c:v>-66.555999999999997</c:v>
                </c:pt>
                <c:pt idx="2624">
                  <c:v>-66.528000000000006</c:v>
                </c:pt>
                <c:pt idx="2625">
                  <c:v>-66.5</c:v>
                </c:pt>
                <c:pt idx="2626">
                  <c:v>-66.471999999999994</c:v>
                </c:pt>
                <c:pt idx="2627">
                  <c:v>-66.444000000000003</c:v>
                </c:pt>
                <c:pt idx="2628">
                  <c:v>-66.415999999999997</c:v>
                </c:pt>
                <c:pt idx="2629">
                  <c:v>-66.388000000000005</c:v>
                </c:pt>
                <c:pt idx="2630">
                  <c:v>-66.36</c:v>
                </c:pt>
                <c:pt idx="2631">
                  <c:v>-66.331999999999994</c:v>
                </c:pt>
                <c:pt idx="2632">
                  <c:v>-66.304000000000002</c:v>
                </c:pt>
                <c:pt idx="2633">
                  <c:v>-66.275999999999996</c:v>
                </c:pt>
                <c:pt idx="2634">
                  <c:v>-66.248000000000005</c:v>
                </c:pt>
                <c:pt idx="2635">
                  <c:v>-66.22</c:v>
                </c:pt>
                <c:pt idx="2636">
                  <c:v>-66.191999999999993</c:v>
                </c:pt>
                <c:pt idx="2637">
                  <c:v>-66.164000000000001</c:v>
                </c:pt>
                <c:pt idx="2638">
                  <c:v>-66.135999999999996</c:v>
                </c:pt>
                <c:pt idx="2639">
                  <c:v>-66.108000000000004</c:v>
                </c:pt>
                <c:pt idx="2640">
                  <c:v>-66.08</c:v>
                </c:pt>
                <c:pt idx="2641">
                  <c:v>-66.052000000000007</c:v>
                </c:pt>
                <c:pt idx="2642">
                  <c:v>-66.024000000000001</c:v>
                </c:pt>
                <c:pt idx="2643">
                  <c:v>-65.995999999999995</c:v>
                </c:pt>
                <c:pt idx="2644">
                  <c:v>-65.968000000000004</c:v>
                </c:pt>
                <c:pt idx="2645">
                  <c:v>-65.94</c:v>
                </c:pt>
                <c:pt idx="2646">
                  <c:v>-65.912000000000006</c:v>
                </c:pt>
                <c:pt idx="2647">
                  <c:v>-65.884</c:v>
                </c:pt>
                <c:pt idx="2648">
                  <c:v>-65.855999999999995</c:v>
                </c:pt>
                <c:pt idx="2649">
                  <c:v>-65.828000000000003</c:v>
                </c:pt>
                <c:pt idx="2650">
                  <c:v>-65.8</c:v>
                </c:pt>
                <c:pt idx="2651">
                  <c:v>-65.772000000000006</c:v>
                </c:pt>
                <c:pt idx="2652">
                  <c:v>-65.744</c:v>
                </c:pt>
                <c:pt idx="2653">
                  <c:v>-65.715999999999994</c:v>
                </c:pt>
                <c:pt idx="2654">
                  <c:v>-65.688000000000002</c:v>
                </c:pt>
                <c:pt idx="2655">
                  <c:v>-65.66</c:v>
                </c:pt>
                <c:pt idx="2656">
                  <c:v>-65.632000000000005</c:v>
                </c:pt>
                <c:pt idx="2657">
                  <c:v>-65.603999999999999</c:v>
                </c:pt>
                <c:pt idx="2658">
                  <c:v>-65.575999999999993</c:v>
                </c:pt>
                <c:pt idx="2659">
                  <c:v>-65.548000000000002</c:v>
                </c:pt>
                <c:pt idx="2660">
                  <c:v>-65.52</c:v>
                </c:pt>
                <c:pt idx="2661">
                  <c:v>-65.492000000000004</c:v>
                </c:pt>
                <c:pt idx="2662">
                  <c:v>-65.463999999999999</c:v>
                </c:pt>
                <c:pt idx="2663">
                  <c:v>-65.436000000000007</c:v>
                </c:pt>
                <c:pt idx="2664">
                  <c:v>-65.408000000000001</c:v>
                </c:pt>
                <c:pt idx="2665">
                  <c:v>-65.38</c:v>
                </c:pt>
                <c:pt idx="2666">
                  <c:v>-65.352000000000004</c:v>
                </c:pt>
                <c:pt idx="2667">
                  <c:v>-65.323999999999998</c:v>
                </c:pt>
                <c:pt idx="2668">
                  <c:v>-65.296000000000006</c:v>
                </c:pt>
                <c:pt idx="2669">
                  <c:v>-65.268000000000001</c:v>
                </c:pt>
                <c:pt idx="2670">
                  <c:v>-65.239999999999995</c:v>
                </c:pt>
                <c:pt idx="2671">
                  <c:v>-65.212000000000003</c:v>
                </c:pt>
                <c:pt idx="2672">
                  <c:v>-65.183999999999997</c:v>
                </c:pt>
                <c:pt idx="2673">
                  <c:v>-65.156000000000006</c:v>
                </c:pt>
                <c:pt idx="2674">
                  <c:v>-65.128</c:v>
                </c:pt>
                <c:pt idx="2675">
                  <c:v>-65.099999999999994</c:v>
                </c:pt>
                <c:pt idx="2676">
                  <c:v>-65.072000000000003</c:v>
                </c:pt>
                <c:pt idx="2677">
                  <c:v>-65.043999999999997</c:v>
                </c:pt>
                <c:pt idx="2678">
                  <c:v>-65.016000000000005</c:v>
                </c:pt>
                <c:pt idx="2679">
                  <c:v>-64.988</c:v>
                </c:pt>
                <c:pt idx="2680">
                  <c:v>-64.959999999999994</c:v>
                </c:pt>
                <c:pt idx="2681">
                  <c:v>-64.932000000000002</c:v>
                </c:pt>
                <c:pt idx="2682">
                  <c:v>-64.903999999999996</c:v>
                </c:pt>
                <c:pt idx="2683">
                  <c:v>-64.876000000000005</c:v>
                </c:pt>
                <c:pt idx="2684">
                  <c:v>-64.847999999999999</c:v>
                </c:pt>
                <c:pt idx="2685">
                  <c:v>-64.819999999999993</c:v>
                </c:pt>
                <c:pt idx="2686">
                  <c:v>-64.792000000000002</c:v>
                </c:pt>
                <c:pt idx="2687">
                  <c:v>-64.763999999999996</c:v>
                </c:pt>
                <c:pt idx="2688">
                  <c:v>-64.736000000000004</c:v>
                </c:pt>
                <c:pt idx="2689">
                  <c:v>-64.707999999999998</c:v>
                </c:pt>
                <c:pt idx="2690">
                  <c:v>-64.680000000000007</c:v>
                </c:pt>
                <c:pt idx="2691">
                  <c:v>-64.652000000000001</c:v>
                </c:pt>
                <c:pt idx="2692">
                  <c:v>-64.623999999999995</c:v>
                </c:pt>
                <c:pt idx="2693">
                  <c:v>-64.596000000000004</c:v>
                </c:pt>
                <c:pt idx="2694">
                  <c:v>-64.567999999999998</c:v>
                </c:pt>
                <c:pt idx="2695">
                  <c:v>-64.540000000000006</c:v>
                </c:pt>
                <c:pt idx="2696">
                  <c:v>-64.512</c:v>
                </c:pt>
                <c:pt idx="2697">
                  <c:v>-64.483999999999995</c:v>
                </c:pt>
                <c:pt idx="2698">
                  <c:v>-64.456000000000003</c:v>
                </c:pt>
                <c:pt idx="2699">
                  <c:v>-64.427999999999997</c:v>
                </c:pt>
                <c:pt idx="2700">
                  <c:v>-64.400000000000006</c:v>
                </c:pt>
                <c:pt idx="2701">
                  <c:v>-64.372</c:v>
                </c:pt>
                <c:pt idx="2702">
                  <c:v>-64.343999999999994</c:v>
                </c:pt>
                <c:pt idx="2703">
                  <c:v>-64.316000000000003</c:v>
                </c:pt>
                <c:pt idx="2704">
                  <c:v>-64.287999999999997</c:v>
                </c:pt>
                <c:pt idx="2705">
                  <c:v>-64.260000000000005</c:v>
                </c:pt>
                <c:pt idx="2706">
                  <c:v>-64.231999999999999</c:v>
                </c:pt>
                <c:pt idx="2707">
                  <c:v>-64.203999999999994</c:v>
                </c:pt>
                <c:pt idx="2708">
                  <c:v>-64.176000000000002</c:v>
                </c:pt>
                <c:pt idx="2709">
                  <c:v>-64.147999999999996</c:v>
                </c:pt>
                <c:pt idx="2710">
                  <c:v>-64.12</c:v>
                </c:pt>
                <c:pt idx="2711">
                  <c:v>-64.091999999999999</c:v>
                </c:pt>
                <c:pt idx="2712">
                  <c:v>-64.063999999999993</c:v>
                </c:pt>
                <c:pt idx="2713">
                  <c:v>-64.036000000000001</c:v>
                </c:pt>
                <c:pt idx="2714">
                  <c:v>-64.007999999999996</c:v>
                </c:pt>
                <c:pt idx="2715">
                  <c:v>-63.98</c:v>
                </c:pt>
                <c:pt idx="2716">
                  <c:v>-63.951999999999998</c:v>
                </c:pt>
                <c:pt idx="2717">
                  <c:v>-63.923999999999999</c:v>
                </c:pt>
                <c:pt idx="2718">
                  <c:v>-63.896000000000001</c:v>
                </c:pt>
                <c:pt idx="2719">
                  <c:v>-63.868000000000002</c:v>
                </c:pt>
                <c:pt idx="2720">
                  <c:v>-63.84</c:v>
                </c:pt>
                <c:pt idx="2721">
                  <c:v>-63.811999999999998</c:v>
                </c:pt>
                <c:pt idx="2722">
                  <c:v>-63.783999999999999</c:v>
                </c:pt>
                <c:pt idx="2723">
                  <c:v>-63.756</c:v>
                </c:pt>
                <c:pt idx="2724">
                  <c:v>-63.728000000000002</c:v>
                </c:pt>
                <c:pt idx="2725">
                  <c:v>-63.7</c:v>
                </c:pt>
                <c:pt idx="2726">
                  <c:v>-63.671999999999997</c:v>
                </c:pt>
                <c:pt idx="2727">
                  <c:v>-63.643999999999998</c:v>
                </c:pt>
                <c:pt idx="2728">
                  <c:v>-63.616</c:v>
                </c:pt>
                <c:pt idx="2729">
                  <c:v>-63.588000000000001</c:v>
                </c:pt>
                <c:pt idx="2730">
                  <c:v>-63.56</c:v>
                </c:pt>
                <c:pt idx="2731">
                  <c:v>-63.531999999999996</c:v>
                </c:pt>
                <c:pt idx="2732">
                  <c:v>-63.503999999999998</c:v>
                </c:pt>
                <c:pt idx="2733">
                  <c:v>-63.475999999999999</c:v>
                </c:pt>
                <c:pt idx="2734">
                  <c:v>-63.448</c:v>
                </c:pt>
                <c:pt idx="2735">
                  <c:v>-63.42</c:v>
                </c:pt>
                <c:pt idx="2736">
                  <c:v>-63.392000000000003</c:v>
                </c:pt>
                <c:pt idx="2737">
                  <c:v>-63.363999999999997</c:v>
                </c:pt>
                <c:pt idx="2738">
                  <c:v>-63.335999999999999</c:v>
                </c:pt>
                <c:pt idx="2739">
                  <c:v>-63.308</c:v>
                </c:pt>
                <c:pt idx="2740">
                  <c:v>-63.28</c:v>
                </c:pt>
                <c:pt idx="2741">
                  <c:v>-63.252000000000002</c:v>
                </c:pt>
                <c:pt idx="2742">
                  <c:v>-63.223999999999997</c:v>
                </c:pt>
                <c:pt idx="2743">
                  <c:v>-63.195999999999998</c:v>
                </c:pt>
                <c:pt idx="2744">
                  <c:v>-63.167999999999999</c:v>
                </c:pt>
                <c:pt idx="2745">
                  <c:v>-63.14</c:v>
                </c:pt>
                <c:pt idx="2746">
                  <c:v>-63.112000000000002</c:v>
                </c:pt>
                <c:pt idx="2747">
                  <c:v>-63.084000000000003</c:v>
                </c:pt>
                <c:pt idx="2748">
                  <c:v>-63.055999999999997</c:v>
                </c:pt>
                <c:pt idx="2749">
                  <c:v>-63.027999999999999</c:v>
                </c:pt>
                <c:pt idx="2750">
                  <c:v>-63</c:v>
                </c:pt>
                <c:pt idx="2751">
                  <c:v>-62.972000000000001</c:v>
                </c:pt>
                <c:pt idx="2752">
                  <c:v>-62.944000000000003</c:v>
                </c:pt>
                <c:pt idx="2753">
                  <c:v>-62.915999999999997</c:v>
                </c:pt>
                <c:pt idx="2754">
                  <c:v>-62.887999999999998</c:v>
                </c:pt>
                <c:pt idx="2755">
                  <c:v>-62.86</c:v>
                </c:pt>
                <c:pt idx="2756">
                  <c:v>-62.832000000000001</c:v>
                </c:pt>
                <c:pt idx="2757">
                  <c:v>-62.804000000000002</c:v>
                </c:pt>
                <c:pt idx="2758">
                  <c:v>-62.776000000000003</c:v>
                </c:pt>
                <c:pt idx="2759">
                  <c:v>-62.747999999999998</c:v>
                </c:pt>
                <c:pt idx="2760">
                  <c:v>-62.72</c:v>
                </c:pt>
                <c:pt idx="2761">
                  <c:v>-62.692</c:v>
                </c:pt>
                <c:pt idx="2762">
                  <c:v>-62.664000000000001</c:v>
                </c:pt>
                <c:pt idx="2763">
                  <c:v>-62.636000000000003</c:v>
                </c:pt>
                <c:pt idx="2764">
                  <c:v>-62.607999999999997</c:v>
                </c:pt>
                <c:pt idx="2765">
                  <c:v>-62.58</c:v>
                </c:pt>
                <c:pt idx="2766">
                  <c:v>-62.552</c:v>
                </c:pt>
                <c:pt idx="2767">
                  <c:v>-62.524000000000001</c:v>
                </c:pt>
                <c:pt idx="2768">
                  <c:v>-62.496000000000002</c:v>
                </c:pt>
                <c:pt idx="2769">
                  <c:v>-62.468000000000004</c:v>
                </c:pt>
                <c:pt idx="2770">
                  <c:v>-62.44</c:v>
                </c:pt>
                <c:pt idx="2771">
                  <c:v>-62.411999999999999</c:v>
                </c:pt>
                <c:pt idx="2772">
                  <c:v>-62.384</c:v>
                </c:pt>
                <c:pt idx="2773">
                  <c:v>-62.356000000000002</c:v>
                </c:pt>
                <c:pt idx="2774">
                  <c:v>-62.328000000000003</c:v>
                </c:pt>
                <c:pt idx="2775">
                  <c:v>-62.3</c:v>
                </c:pt>
                <c:pt idx="2776">
                  <c:v>-62.271999999999998</c:v>
                </c:pt>
                <c:pt idx="2777">
                  <c:v>-62.244</c:v>
                </c:pt>
                <c:pt idx="2778">
                  <c:v>-62.216000000000001</c:v>
                </c:pt>
                <c:pt idx="2779">
                  <c:v>-62.188000000000002</c:v>
                </c:pt>
                <c:pt idx="2780">
                  <c:v>-62.16</c:v>
                </c:pt>
                <c:pt idx="2781">
                  <c:v>-62.131999999999998</c:v>
                </c:pt>
                <c:pt idx="2782">
                  <c:v>-62.103999999999999</c:v>
                </c:pt>
                <c:pt idx="2783">
                  <c:v>-62.076000000000001</c:v>
                </c:pt>
                <c:pt idx="2784">
                  <c:v>-62.048000000000002</c:v>
                </c:pt>
                <c:pt idx="2785">
                  <c:v>-62.02</c:v>
                </c:pt>
                <c:pt idx="2786">
                  <c:v>-61.991999999999997</c:v>
                </c:pt>
                <c:pt idx="2787">
                  <c:v>-61.963999999999999</c:v>
                </c:pt>
                <c:pt idx="2788">
                  <c:v>-61.936</c:v>
                </c:pt>
                <c:pt idx="2789">
                  <c:v>-61.908000000000001</c:v>
                </c:pt>
                <c:pt idx="2790">
                  <c:v>-61.88</c:v>
                </c:pt>
                <c:pt idx="2791">
                  <c:v>-61.851999999999997</c:v>
                </c:pt>
                <c:pt idx="2792">
                  <c:v>-61.823999999999998</c:v>
                </c:pt>
                <c:pt idx="2793">
                  <c:v>-61.795999999999999</c:v>
                </c:pt>
                <c:pt idx="2794">
                  <c:v>-61.768000000000001</c:v>
                </c:pt>
                <c:pt idx="2795">
                  <c:v>-61.74</c:v>
                </c:pt>
                <c:pt idx="2796">
                  <c:v>-61.712000000000003</c:v>
                </c:pt>
                <c:pt idx="2797">
                  <c:v>-61.683999999999997</c:v>
                </c:pt>
                <c:pt idx="2798">
                  <c:v>-61.655999999999999</c:v>
                </c:pt>
                <c:pt idx="2799">
                  <c:v>-61.628</c:v>
                </c:pt>
                <c:pt idx="2800">
                  <c:v>-61.6</c:v>
                </c:pt>
                <c:pt idx="2801">
                  <c:v>-61.572000000000003</c:v>
                </c:pt>
                <c:pt idx="2802">
                  <c:v>-61.543999999999997</c:v>
                </c:pt>
                <c:pt idx="2803">
                  <c:v>-61.515999999999998</c:v>
                </c:pt>
                <c:pt idx="2804">
                  <c:v>-61.488</c:v>
                </c:pt>
                <c:pt idx="2805">
                  <c:v>-61.46</c:v>
                </c:pt>
                <c:pt idx="2806">
                  <c:v>-61.432000000000002</c:v>
                </c:pt>
                <c:pt idx="2807">
                  <c:v>-61.404000000000003</c:v>
                </c:pt>
                <c:pt idx="2808">
                  <c:v>-61.375999999999998</c:v>
                </c:pt>
                <c:pt idx="2809">
                  <c:v>-61.347999999999999</c:v>
                </c:pt>
                <c:pt idx="2810">
                  <c:v>-61.32</c:v>
                </c:pt>
                <c:pt idx="2811">
                  <c:v>-61.292000000000002</c:v>
                </c:pt>
                <c:pt idx="2812">
                  <c:v>-61.264000000000003</c:v>
                </c:pt>
                <c:pt idx="2813">
                  <c:v>-61.235999999999997</c:v>
                </c:pt>
                <c:pt idx="2814">
                  <c:v>-61.207999999999998</c:v>
                </c:pt>
                <c:pt idx="2815">
                  <c:v>-61.18</c:v>
                </c:pt>
                <c:pt idx="2816">
                  <c:v>-61.152000000000001</c:v>
                </c:pt>
                <c:pt idx="2817">
                  <c:v>-61.124000000000002</c:v>
                </c:pt>
                <c:pt idx="2818">
                  <c:v>-61.095999999999997</c:v>
                </c:pt>
                <c:pt idx="2819">
                  <c:v>-61.067999999999998</c:v>
                </c:pt>
                <c:pt idx="2820">
                  <c:v>-61.04</c:v>
                </c:pt>
                <c:pt idx="2821">
                  <c:v>-61.012</c:v>
                </c:pt>
                <c:pt idx="2822">
                  <c:v>-60.984000000000002</c:v>
                </c:pt>
                <c:pt idx="2823">
                  <c:v>-60.956000000000003</c:v>
                </c:pt>
                <c:pt idx="2824">
                  <c:v>-60.927999999999997</c:v>
                </c:pt>
                <c:pt idx="2825">
                  <c:v>-60.9</c:v>
                </c:pt>
                <c:pt idx="2826">
                  <c:v>-60.872</c:v>
                </c:pt>
                <c:pt idx="2827">
                  <c:v>-60.844000000000001</c:v>
                </c:pt>
                <c:pt idx="2828">
                  <c:v>-60.816000000000003</c:v>
                </c:pt>
                <c:pt idx="2829">
                  <c:v>-60.787999999999997</c:v>
                </c:pt>
                <c:pt idx="2830">
                  <c:v>-60.76</c:v>
                </c:pt>
                <c:pt idx="2831">
                  <c:v>-60.731999999999999</c:v>
                </c:pt>
                <c:pt idx="2832">
                  <c:v>-60.704000000000001</c:v>
                </c:pt>
                <c:pt idx="2833">
                  <c:v>-60.676000000000002</c:v>
                </c:pt>
                <c:pt idx="2834">
                  <c:v>-60.648000000000003</c:v>
                </c:pt>
                <c:pt idx="2835">
                  <c:v>-60.62</c:v>
                </c:pt>
                <c:pt idx="2836">
                  <c:v>-60.591999999999999</c:v>
                </c:pt>
                <c:pt idx="2837">
                  <c:v>-60.564</c:v>
                </c:pt>
                <c:pt idx="2838">
                  <c:v>-60.536000000000001</c:v>
                </c:pt>
                <c:pt idx="2839">
                  <c:v>-60.508000000000003</c:v>
                </c:pt>
                <c:pt idx="2840">
                  <c:v>-60.48</c:v>
                </c:pt>
                <c:pt idx="2841">
                  <c:v>-60.451999999999998</c:v>
                </c:pt>
                <c:pt idx="2842">
                  <c:v>-60.423999999999999</c:v>
                </c:pt>
                <c:pt idx="2843">
                  <c:v>-60.396000000000001</c:v>
                </c:pt>
                <c:pt idx="2844">
                  <c:v>-60.368000000000002</c:v>
                </c:pt>
                <c:pt idx="2845">
                  <c:v>-60.34</c:v>
                </c:pt>
                <c:pt idx="2846">
                  <c:v>-60.311999999999998</c:v>
                </c:pt>
                <c:pt idx="2847">
                  <c:v>-60.283999999999999</c:v>
                </c:pt>
                <c:pt idx="2848">
                  <c:v>-60.256</c:v>
                </c:pt>
                <c:pt idx="2849">
                  <c:v>-60.228000000000002</c:v>
                </c:pt>
                <c:pt idx="2850">
                  <c:v>-60.2</c:v>
                </c:pt>
                <c:pt idx="2851">
                  <c:v>-60.171999999999997</c:v>
                </c:pt>
                <c:pt idx="2852">
                  <c:v>-60.143999999999998</c:v>
                </c:pt>
                <c:pt idx="2853">
                  <c:v>-60.116</c:v>
                </c:pt>
                <c:pt idx="2854">
                  <c:v>-60.088000000000001</c:v>
                </c:pt>
                <c:pt idx="2855">
                  <c:v>-60.06</c:v>
                </c:pt>
                <c:pt idx="2856">
                  <c:v>-60.031999999999996</c:v>
                </c:pt>
                <c:pt idx="2857">
                  <c:v>-60.003999999999998</c:v>
                </c:pt>
                <c:pt idx="2858">
                  <c:v>-59.975999999999999</c:v>
                </c:pt>
                <c:pt idx="2859">
                  <c:v>-59.948</c:v>
                </c:pt>
                <c:pt idx="2860">
                  <c:v>-59.92</c:v>
                </c:pt>
                <c:pt idx="2861">
                  <c:v>-59.892000000000003</c:v>
                </c:pt>
                <c:pt idx="2862">
                  <c:v>-59.863999999999997</c:v>
                </c:pt>
                <c:pt idx="2863">
                  <c:v>-59.835999999999999</c:v>
                </c:pt>
                <c:pt idx="2864">
                  <c:v>-59.808</c:v>
                </c:pt>
                <c:pt idx="2865">
                  <c:v>-59.78</c:v>
                </c:pt>
                <c:pt idx="2866">
                  <c:v>-59.752000000000002</c:v>
                </c:pt>
                <c:pt idx="2867">
                  <c:v>-59.723999999999997</c:v>
                </c:pt>
                <c:pt idx="2868">
                  <c:v>-59.695999999999998</c:v>
                </c:pt>
                <c:pt idx="2869">
                  <c:v>-59.667999999999999</c:v>
                </c:pt>
                <c:pt idx="2870">
                  <c:v>-59.64</c:v>
                </c:pt>
                <c:pt idx="2871">
                  <c:v>-59.612000000000002</c:v>
                </c:pt>
                <c:pt idx="2872">
                  <c:v>-59.584000000000003</c:v>
                </c:pt>
                <c:pt idx="2873">
                  <c:v>-59.555999999999997</c:v>
                </c:pt>
                <c:pt idx="2874">
                  <c:v>-59.527999999999999</c:v>
                </c:pt>
                <c:pt idx="2875">
                  <c:v>-59.5</c:v>
                </c:pt>
                <c:pt idx="2876">
                  <c:v>-59.472000000000001</c:v>
                </c:pt>
                <c:pt idx="2877">
                  <c:v>-59.444000000000003</c:v>
                </c:pt>
                <c:pt idx="2878">
                  <c:v>-59.415999999999997</c:v>
                </c:pt>
                <c:pt idx="2879">
                  <c:v>-59.387999999999998</c:v>
                </c:pt>
                <c:pt idx="2880">
                  <c:v>-59.36</c:v>
                </c:pt>
                <c:pt idx="2881">
                  <c:v>-59.332000000000001</c:v>
                </c:pt>
                <c:pt idx="2882">
                  <c:v>-59.304000000000002</c:v>
                </c:pt>
                <c:pt idx="2883">
                  <c:v>-59.276000000000003</c:v>
                </c:pt>
                <c:pt idx="2884">
                  <c:v>-59.247999999999998</c:v>
                </c:pt>
                <c:pt idx="2885">
                  <c:v>-59.22</c:v>
                </c:pt>
                <c:pt idx="2886">
                  <c:v>-59.192</c:v>
                </c:pt>
                <c:pt idx="2887">
                  <c:v>-59.164000000000001</c:v>
                </c:pt>
                <c:pt idx="2888">
                  <c:v>-59.136000000000003</c:v>
                </c:pt>
                <c:pt idx="2889">
                  <c:v>-59.107999999999997</c:v>
                </c:pt>
                <c:pt idx="2890">
                  <c:v>-59.08</c:v>
                </c:pt>
                <c:pt idx="2891">
                  <c:v>-59.052</c:v>
                </c:pt>
                <c:pt idx="2892">
                  <c:v>-59.024000000000001</c:v>
                </c:pt>
                <c:pt idx="2893">
                  <c:v>-58.996000000000002</c:v>
                </c:pt>
                <c:pt idx="2894">
                  <c:v>-58.968000000000004</c:v>
                </c:pt>
                <c:pt idx="2895">
                  <c:v>-58.94</c:v>
                </c:pt>
                <c:pt idx="2896">
                  <c:v>-58.911999999999999</c:v>
                </c:pt>
                <c:pt idx="2897">
                  <c:v>-58.884</c:v>
                </c:pt>
                <c:pt idx="2898">
                  <c:v>-58.856000000000002</c:v>
                </c:pt>
                <c:pt idx="2899">
                  <c:v>-58.828000000000003</c:v>
                </c:pt>
                <c:pt idx="2900">
                  <c:v>-58.8</c:v>
                </c:pt>
                <c:pt idx="2901">
                  <c:v>-58.771999999999998</c:v>
                </c:pt>
                <c:pt idx="2902">
                  <c:v>-58.744</c:v>
                </c:pt>
                <c:pt idx="2903">
                  <c:v>-58.716000000000001</c:v>
                </c:pt>
                <c:pt idx="2904">
                  <c:v>-58.688000000000002</c:v>
                </c:pt>
                <c:pt idx="2905">
                  <c:v>-58.66</c:v>
                </c:pt>
                <c:pt idx="2906">
                  <c:v>-58.631999999999998</c:v>
                </c:pt>
                <c:pt idx="2907">
                  <c:v>-58.603999999999999</c:v>
                </c:pt>
                <c:pt idx="2908">
                  <c:v>-58.576000000000001</c:v>
                </c:pt>
                <c:pt idx="2909">
                  <c:v>-58.548000000000002</c:v>
                </c:pt>
                <c:pt idx="2910">
                  <c:v>-58.52</c:v>
                </c:pt>
                <c:pt idx="2911">
                  <c:v>-58.491999999999997</c:v>
                </c:pt>
                <c:pt idx="2912">
                  <c:v>-58.463999999999999</c:v>
                </c:pt>
                <c:pt idx="2913">
                  <c:v>-58.436</c:v>
                </c:pt>
                <c:pt idx="2914">
                  <c:v>-58.408000000000001</c:v>
                </c:pt>
                <c:pt idx="2915">
                  <c:v>-58.38</c:v>
                </c:pt>
                <c:pt idx="2916">
                  <c:v>-58.351999999999997</c:v>
                </c:pt>
                <c:pt idx="2917">
                  <c:v>-58.323999999999998</c:v>
                </c:pt>
                <c:pt idx="2918">
                  <c:v>-58.295999999999999</c:v>
                </c:pt>
                <c:pt idx="2919">
                  <c:v>-58.268000000000001</c:v>
                </c:pt>
                <c:pt idx="2920">
                  <c:v>-58.24</c:v>
                </c:pt>
                <c:pt idx="2921">
                  <c:v>-58.212000000000003</c:v>
                </c:pt>
                <c:pt idx="2922">
                  <c:v>-58.183999999999997</c:v>
                </c:pt>
                <c:pt idx="2923">
                  <c:v>-58.155999999999999</c:v>
                </c:pt>
                <c:pt idx="2924">
                  <c:v>-58.128</c:v>
                </c:pt>
                <c:pt idx="2925">
                  <c:v>-58.1</c:v>
                </c:pt>
                <c:pt idx="2926">
                  <c:v>-58.072000000000003</c:v>
                </c:pt>
                <c:pt idx="2927">
                  <c:v>-58.043999999999997</c:v>
                </c:pt>
                <c:pt idx="2928">
                  <c:v>-58.015999999999998</c:v>
                </c:pt>
                <c:pt idx="2929">
                  <c:v>-57.988</c:v>
                </c:pt>
                <c:pt idx="2930">
                  <c:v>-57.96</c:v>
                </c:pt>
                <c:pt idx="2931">
                  <c:v>-57.932000000000002</c:v>
                </c:pt>
                <c:pt idx="2932">
                  <c:v>-57.904000000000003</c:v>
                </c:pt>
                <c:pt idx="2933">
                  <c:v>-57.875999999999998</c:v>
                </c:pt>
                <c:pt idx="2934">
                  <c:v>-57.847999999999999</c:v>
                </c:pt>
                <c:pt idx="2935">
                  <c:v>-57.82</c:v>
                </c:pt>
                <c:pt idx="2936">
                  <c:v>-57.792000000000002</c:v>
                </c:pt>
                <c:pt idx="2937">
                  <c:v>-57.764000000000003</c:v>
                </c:pt>
                <c:pt idx="2938">
                  <c:v>-57.735999999999997</c:v>
                </c:pt>
                <c:pt idx="2939">
                  <c:v>-57.707999999999998</c:v>
                </c:pt>
                <c:pt idx="2940">
                  <c:v>-57.68</c:v>
                </c:pt>
                <c:pt idx="2941">
                  <c:v>-57.652000000000001</c:v>
                </c:pt>
                <c:pt idx="2942">
                  <c:v>-57.624000000000002</c:v>
                </c:pt>
                <c:pt idx="2943">
                  <c:v>-57.595999999999997</c:v>
                </c:pt>
                <c:pt idx="2944">
                  <c:v>-57.567999999999998</c:v>
                </c:pt>
                <c:pt idx="2945">
                  <c:v>-57.54</c:v>
                </c:pt>
                <c:pt idx="2946">
                  <c:v>-57.512</c:v>
                </c:pt>
                <c:pt idx="2947">
                  <c:v>-57.484000000000002</c:v>
                </c:pt>
                <c:pt idx="2948">
                  <c:v>-57.456000000000003</c:v>
                </c:pt>
                <c:pt idx="2949">
                  <c:v>-57.427999999999997</c:v>
                </c:pt>
                <c:pt idx="2950">
                  <c:v>-57.4</c:v>
                </c:pt>
                <c:pt idx="2951">
                  <c:v>-57.372</c:v>
                </c:pt>
                <c:pt idx="2952">
                  <c:v>-57.344000000000001</c:v>
                </c:pt>
                <c:pt idx="2953">
                  <c:v>-57.316000000000003</c:v>
                </c:pt>
                <c:pt idx="2954">
                  <c:v>-57.287999999999997</c:v>
                </c:pt>
                <c:pt idx="2955">
                  <c:v>-57.26</c:v>
                </c:pt>
                <c:pt idx="2956">
                  <c:v>-57.231999999999999</c:v>
                </c:pt>
                <c:pt idx="2957">
                  <c:v>-57.204000000000001</c:v>
                </c:pt>
                <c:pt idx="2958">
                  <c:v>-57.176000000000002</c:v>
                </c:pt>
                <c:pt idx="2959">
                  <c:v>-57.148000000000003</c:v>
                </c:pt>
                <c:pt idx="2960">
                  <c:v>-57.12</c:v>
                </c:pt>
                <c:pt idx="2961">
                  <c:v>-57.091999999999999</c:v>
                </c:pt>
                <c:pt idx="2962">
                  <c:v>-57.064</c:v>
                </c:pt>
                <c:pt idx="2963">
                  <c:v>-57.036000000000001</c:v>
                </c:pt>
                <c:pt idx="2964">
                  <c:v>-57.008000000000003</c:v>
                </c:pt>
                <c:pt idx="2965">
                  <c:v>-56.98</c:v>
                </c:pt>
                <c:pt idx="2966">
                  <c:v>-56.951999999999998</c:v>
                </c:pt>
                <c:pt idx="2967">
                  <c:v>-56.923999999999999</c:v>
                </c:pt>
                <c:pt idx="2968">
                  <c:v>-56.896000000000001</c:v>
                </c:pt>
                <c:pt idx="2969">
                  <c:v>-56.868000000000002</c:v>
                </c:pt>
                <c:pt idx="2970">
                  <c:v>-56.84</c:v>
                </c:pt>
                <c:pt idx="2971">
                  <c:v>-56.811999999999998</c:v>
                </c:pt>
                <c:pt idx="2972">
                  <c:v>-56.783999999999999</c:v>
                </c:pt>
                <c:pt idx="2973">
                  <c:v>-56.756</c:v>
                </c:pt>
                <c:pt idx="2974">
                  <c:v>-56.728000000000002</c:v>
                </c:pt>
                <c:pt idx="2975">
                  <c:v>-56.7</c:v>
                </c:pt>
                <c:pt idx="2976">
                  <c:v>-56.671999999999997</c:v>
                </c:pt>
                <c:pt idx="2977">
                  <c:v>-56.643999999999998</c:v>
                </c:pt>
                <c:pt idx="2978">
                  <c:v>-56.616</c:v>
                </c:pt>
                <c:pt idx="2979">
                  <c:v>-56.588000000000001</c:v>
                </c:pt>
                <c:pt idx="2980">
                  <c:v>-56.56</c:v>
                </c:pt>
                <c:pt idx="2981">
                  <c:v>-56.531999999999996</c:v>
                </c:pt>
                <c:pt idx="2982">
                  <c:v>-56.503999999999998</c:v>
                </c:pt>
                <c:pt idx="2983">
                  <c:v>-56.475999999999999</c:v>
                </c:pt>
                <c:pt idx="2984">
                  <c:v>-56.448</c:v>
                </c:pt>
                <c:pt idx="2985">
                  <c:v>-56.42</c:v>
                </c:pt>
                <c:pt idx="2986">
                  <c:v>-56.392000000000003</c:v>
                </c:pt>
                <c:pt idx="2987">
                  <c:v>-56.363999999999997</c:v>
                </c:pt>
                <c:pt idx="2988">
                  <c:v>-56.335999999999999</c:v>
                </c:pt>
                <c:pt idx="2989">
                  <c:v>-56.308</c:v>
                </c:pt>
                <c:pt idx="2990">
                  <c:v>-56.28</c:v>
                </c:pt>
                <c:pt idx="2991">
                  <c:v>-56.252000000000002</c:v>
                </c:pt>
                <c:pt idx="2992">
                  <c:v>-56.223999999999997</c:v>
                </c:pt>
                <c:pt idx="2993">
                  <c:v>-56.195999999999998</c:v>
                </c:pt>
                <c:pt idx="2994">
                  <c:v>-56.167999999999999</c:v>
                </c:pt>
                <c:pt idx="2995">
                  <c:v>-56.14</c:v>
                </c:pt>
                <c:pt idx="2996">
                  <c:v>-56.112000000000002</c:v>
                </c:pt>
                <c:pt idx="2997">
                  <c:v>-56.084000000000003</c:v>
                </c:pt>
                <c:pt idx="2998">
                  <c:v>-56.055999999999997</c:v>
                </c:pt>
                <c:pt idx="2999">
                  <c:v>-56.027999999999999</c:v>
                </c:pt>
                <c:pt idx="3000">
                  <c:v>-56</c:v>
                </c:pt>
                <c:pt idx="3001">
                  <c:v>-55.972000000000001</c:v>
                </c:pt>
                <c:pt idx="3002">
                  <c:v>-55.944000000000003</c:v>
                </c:pt>
                <c:pt idx="3003">
                  <c:v>-55.915999999999997</c:v>
                </c:pt>
                <c:pt idx="3004">
                  <c:v>-55.887999999999998</c:v>
                </c:pt>
                <c:pt idx="3005">
                  <c:v>-55.86</c:v>
                </c:pt>
                <c:pt idx="3006">
                  <c:v>-55.832000000000001</c:v>
                </c:pt>
                <c:pt idx="3007">
                  <c:v>-55.804000000000002</c:v>
                </c:pt>
                <c:pt idx="3008">
                  <c:v>-55.776000000000003</c:v>
                </c:pt>
                <c:pt idx="3009">
                  <c:v>-55.747999999999998</c:v>
                </c:pt>
                <c:pt idx="3010">
                  <c:v>-55.72</c:v>
                </c:pt>
                <c:pt idx="3011">
                  <c:v>-55.692</c:v>
                </c:pt>
                <c:pt idx="3012">
                  <c:v>-55.664000000000001</c:v>
                </c:pt>
                <c:pt idx="3013">
                  <c:v>-55.636000000000003</c:v>
                </c:pt>
                <c:pt idx="3014">
                  <c:v>-55.607999999999997</c:v>
                </c:pt>
                <c:pt idx="3015">
                  <c:v>-55.58</c:v>
                </c:pt>
                <c:pt idx="3016">
                  <c:v>-55.552</c:v>
                </c:pt>
                <c:pt idx="3017">
                  <c:v>-55.524000000000001</c:v>
                </c:pt>
                <c:pt idx="3018">
                  <c:v>-55.496000000000002</c:v>
                </c:pt>
                <c:pt idx="3019">
                  <c:v>-55.468000000000004</c:v>
                </c:pt>
                <c:pt idx="3020">
                  <c:v>-55.44</c:v>
                </c:pt>
                <c:pt idx="3021">
                  <c:v>-55.411999999999999</c:v>
                </c:pt>
                <c:pt idx="3022">
                  <c:v>-55.384</c:v>
                </c:pt>
                <c:pt idx="3023">
                  <c:v>-55.356000000000002</c:v>
                </c:pt>
                <c:pt idx="3024">
                  <c:v>-55.328000000000003</c:v>
                </c:pt>
                <c:pt idx="3025">
                  <c:v>-55.3</c:v>
                </c:pt>
                <c:pt idx="3026">
                  <c:v>-55.271999999999998</c:v>
                </c:pt>
                <c:pt idx="3027">
                  <c:v>-55.244</c:v>
                </c:pt>
                <c:pt idx="3028">
                  <c:v>-55.216000000000001</c:v>
                </c:pt>
                <c:pt idx="3029">
                  <c:v>-55.188000000000002</c:v>
                </c:pt>
                <c:pt idx="3030">
                  <c:v>-55.16</c:v>
                </c:pt>
                <c:pt idx="3031">
                  <c:v>-55.131999999999998</c:v>
                </c:pt>
                <c:pt idx="3032">
                  <c:v>-55.103999999999999</c:v>
                </c:pt>
                <c:pt idx="3033">
                  <c:v>-55.076000000000001</c:v>
                </c:pt>
                <c:pt idx="3034">
                  <c:v>-55.048000000000002</c:v>
                </c:pt>
                <c:pt idx="3035">
                  <c:v>-55.02</c:v>
                </c:pt>
                <c:pt idx="3036">
                  <c:v>-54.991999999999997</c:v>
                </c:pt>
                <c:pt idx="3037">
                  <c:v>-54.963999999999999</c:v>
                </c:pt>
                <c:pt idx="3038">
                  <c:v>-54.936</c:v>
                </c:pt>
                <c:pt idx="3039">
                  <c:v>-54.908000000000001</c:v>
                </c:pt>
                <c:pt idx="3040">
                  <c:v>-54.88</c:v>
                </c:pt>
                <c:pt idx="3041">
                  <c:v>-54.851999999999997</c:v>
                </c:pt>
                <c:pt idx="3042">
                  <c:v>-54.823999999999998</c:v>
                </c:pt>
                <c:pt idx="3043">
                  <c:v>-54.795999999999999</c:v>
                </c:pt>
                <c:pt idx="3044">
                  <c:v>-54.768000000000001</c:v>
                </c:pt>
                <c:pt idx="3045">
                  <c:v>-54.74</c:v>
                </c:pt>
                <c:pt idx="3046">
                  <c:v>-54.712000000000003</c:v>
                </c:pt>
                <c:pt idx="3047">
                  <c:v>-54.683999999999997</c:v>
                </c:pt>
                <c:pt idx="3048">
                  <c:v>-54.655999999999999</c:v>
                </c:pt>
                <c:pt idx="3049">
                  <c:v>-54.628</c:v>
                </c:pt>
                <c:pt idx="3050">
                  <c:v>-54.6</c:v>
                </c:pt>
                <c:pt idx="3051">
                  <c:v>-54.572000000000003</c:v>
                </c:pt>
                <c:pt idx="3052">
                  <c:v>-54.543999999999997</c:v>
                </c:pt>
                <c:pt idx="3053">
                  <c:v>-54.515999999999998</c:v>
                </c:pt>
                <c:pt idx="3054">
                  <c:v>-54.488</c:v>
                </c:pt>
                <c:pt idx="3055">
                  <c:v>-54.46</c:v>
                </c:pt>
                <c:pt idx="3056">
                  <c:v>-54.432000000000002</c:v>
                </c:pt>
                <c:pt idx="3057">
                  <c:v>-54.404000000000003</c:v>
                </c:pt>
                <c:pt idx="3058">
                  <c:v>-54.375999999999998</c:v>
                </c:pt>
                <c:pt idx="3059">
                  <c:v>-54.347999999999999</c:v>
                </c:pt>
                <c:pt idx="3060">
                  <c:v>-54.32</c:v>
                </c:pt>
                <c:pt idx="3061">
                  <c:v>-54.292000000000002</c:v>
                </c:pt>
                <c:pt idx="3062">
                  <c:v>-54.264000000000003</c:v>
                </c:pt>
                <c:pt idx="3063">
                  <c:v>-54.235999999999997</c:v>
                </c:pt>
                <c:pt idx="3064">
                  <c:v>-54.207999999999998</c:v>
                </c:pt>
                <c:pt idx="3065">
                  <c:v>-54.18</c:v>
                </c:pt>
                <c:pt idx="3066">
                  <c:v>-54.152000000000001</c:v>
                </c:pt>
                <c:pt idx="3067">
                  <c:v>-54.124000000000002</c:v>
                </c:pt>
                <c:pt idx="3068">
                  <c:v>-54.095999999999997</c:v>
                </c:pt>
                <c:pt idx="3069">
                  <c:v>-54.067999999999998</c:v>
                </c:pt>
                <c:pt idx="3070">
                  <c:v>-54.04</c:v>
                </c:pt>
                <c:pt idx="3071">
                  <c:v>-54.012</c:v>
                </c:pt>
                <c:pt idx="3072">
                  <c:v>-53.984000000000002</c:v>
                </c:pt>
                <c:pt idx="3073">
                  <c:v>-53.956000000000003</c:v>
                </c:pt>
                <c:pt idx="3074">
                  <c:v>-53.927999999999997</c:v>
                </c:pt>
                <c:pt idx="3075">
                  <c:v>-53.9</c:v>
                </c:pt>
                <c:pt idx="3076">
                  <c:v>-53.872</c:v>
                </c:pt>
                <c:pt idx="3077">
                  <c:v>-53.844000000000001</c:v>
                </c:pt>
                <c:pt idx="3078">
                  <c:v>-53.816000000000003</c:v>
                </c:pt>
                <c:pt idx="3079">
                  <c:v>-53.787999999999997</c:v>
                </c:pt>
                <c:pt idx="3080">
                  <c:v>-53.76</c:v>
                </c:pt>
                <c:pt idx="3081">
                  <c:v>-53.731999999999999</c:v>
                </c:pt>
                <c:pt idx="3082">
                  <c:v>-53.704000000000001</c:v>
                </c:pt>
                <c:pt idx="3083">
                  <c:v>-53.676000000000002</c:v>
                </c:pt>
                <c:pt idx="3084">
                  <c:v>-53.648000000000003</c:v>
                </c:pt>
                <c:pt idx="3085">
                  <c:v>-53.62</c:v>
                </c:pt>
                <c:pt idx="3086">
                  <c:v>-53.591999999999999</c:v>
                </c:pt>
                <c:pt idx="3087">
                  <c:v>-53.564</c:v>
                </c:pt>
                <c:pt idx="3088">
                  <c:v>-53.536000000000001</c:v>
                </c:pt>
                <c:pt idx="3089">
                  <c:v>-53.508000000000003</c:v>
                </c:pt>
                <c:pt idx="3090">
                  <c:v>-53.48</c:v>
                </c:pt>
                <c:pt idx="3091">
                  <c:v>-53.451999999999998</c:v>
                </c:pt>
                <c:pt idx="3092">
                  <c:v>-53.423999999999999</c:v>
                </c:pt>
                <c:pt idx="3093">
                  <c:v>-53.396000000000001</c:v>
                </c:pt>
                <c:pt idx="3094">
                  <c:v>-53.368000000000002</c:v>
                </c:pt>
                <c:pt idx="3095">
                  <c:v>-53.34</c:v>
                </c:pt>
                <c:pt idx="3096">
                  <c:v>-53.311999999999998</c:v>
                </c:pt>
                <c:pt idx="3097">
                  <c:v>-53.283999999999999</c:v>
                </c:pt>
                <c:pt idx="3098">
                  <c:v>-53.256</c:v>
                </c:pt>
                <c:pt idx="3099">
                  <c:v>-53.228000000000002</c:v>
                </c:pt>
                <c:pt idx="3100">
                  <c:v>-53.2</c:v>
                </c:pt>
                <c:pt idx="3101">
                  <c:v>-53.171999999999997</c:v>
                </c:pt>
                <c:pt idx="3102">
                  <c:v>-53.143999999999998</c:v>
                </c:pt>
                <c:pt idx="3103">
                  <c:v>-53.116</c:v>
                </c:pt>
                <c:pt idx="3104">
                  <c:v>-53.088000000000001</c:v>
                </c:pt>
                <c:pt idx="3105">
                  <c:v>-53.06</c:v>
                </c:pt>
                <c:pt idx="3106">
                  <c:v>-53.031999999999996</c:v>
                </c:pt>
                <c:pt idx="3107">
                  <c:v>-53.003999999999998</c:v>
                </c:pt>
                <c:pt idx="3108">
                  <c:v>-52.975999999999999</c:v>
                </c:pt>
                <c:pt idx="3109">
                  <c:v>-52.948</c:v>
                </c:pt>
                <c:pt idx="3110">
                  <c:v>-52.92</c:v>
                </c:pt>
                <c:pt idx="3111">
                  <c:v>-52.892000000000003</c:v>
                </c:pt>
                <c:pt idx="3112">
                  <c:v>-52.863999999999997</c:v>
                </c:pt>
                <c:pt idx="3113">
                  <c:v>-52.835999999999999</c:v>
                </c:pt>
                <c:pt idx="3114">
                  <c:v>-52.808</c:v>
                </c:pt>
                <c:pt idx="3115">
                  <c:v>-52.78</c:v>
                </c:pt>
                <c:pt idx="3116">
                  <c:v>-52.752000000000002</c:v>
                </c:pt>
                <c:pt idx="3117">
                  <c:v>-52.723999999999997</c:v>
                </c:pt>
                <c:pt idx="3118">
                  <c:v>-52.695999999999998</c:v>
                </c:pt>
                <c:pt idx="3119">
                  <c:v>-52.667999999999999</c:v>
                </c:pt>
                <c:pt idx="3120">
                  <c:v>-52.64</c:v>
                </c:pt>
                <c:pt idx="3121">
                  <c:v>-52.612000000000002</c:v>
                </c:pt>
                <c:pt idx="3122">
                  <c:v>-52.584000000000003</c:v>
                </c:pt>
                <c:pt idx="3123">
                  <c:v>-52.555999999999997</c:v>
                </c:pt>
                <c:pt idx="3124">
                  <c:v>-52.527999999999999</c:v>
                </c:pt>
                <c:pt idx="3125">
                  <c:v>-52.5</c:v>
                </c:pt>
                <c:pt idx="3126">
                  <c:v>-52.472000000000001</c:v>
                </c:pt>
                <c:pt idx="3127">
                  <c:v>-52.444000000000003</c:v>
                </c:pt>
                <c:pt idx="3128">
                  <c:v>-52.415999999999997</c:v>
                </c:pt>
                <c:pt idx="3129">
                  <c:v>-52.387999999999998</c:v>
                </c:pt>
                <c:pt idx="3130">
                  <c:v>-52.36</c:v>
                </c:pt>
                <c:pt idx="3131">
                  <c:v>-52.332000000000001</c:v>
                </c:pt>
                <c:pt idx="3132">
                  <c:v>-52.304000000000002</c:v>
                </c:pt>
                <c:pt idx="3133">
                  <c:v>-52.276000000000003</c:v>
                </c:pt>
                <c:pt idx="3134">
                  <c:v>-52.247999999999998</c:v>
                </c:pt>
                <c:pt idx="3135">
                  <c:v>-52.22</c:v>
                </c:pt>
                <c:pt idx="3136">
                  <c:v>-52.192</c:v>
                </c:pt>
                <c:pt idx="3137">
                  <c:v>-52.164000000000001</c:v>
                </c:pt>
                <c:pt idx="3138">
                  <c:v>-52.136000000000003</c:v>
                </c:pt>
                <c:pt idx="3139">
                  <c:v>-52.107999999999997</c:v>
                </c:pt>
                <c:pt idx="3140">
                  <c:v>-52.08</c:v>
                </c:pt>
                <c:pt idx="3141">
                  <c:v>-52.052</c:v>
                </c:pt>
                <c:pt idx="3142">
                  <c:v>-52.024000000000001</c:v>
                </c:pt>
                <c:pt idx="3143">
                  <c:v>-51.996000000000002</c:v>
                </c:pt>
                <c:pt idx="3144">
                  <c:v>-51.968000000000004</c:v>
                </c:pt>
                <c:pt idx="3145">
                  <c:v>-51.94</c:v>
                </c:pt>
                <c:pt idx="3146">
                  <c:v>-51.911999999999999</c:v>
                </c:pt>
                <c:pt idx="3147">
                  <c:v>-51.884</c:v>
                </c:pt>
                <c:pt idx="3148">
                  <c:v>-51.856000000000002</c:v>
                </c:pt>
                <c:pt idx="3149">
                  <c:v>-51.828000000000003</c:v>
                </c:pt>
                <c:pt idx="3150">
                  <c:v>-51.8</c:v>
                </c:pt>
                <c:pt idx="3151">
                  <c:v>-51.771999999999998</c:v>
                </c:pt>
                <c:pt idx="3152">
                  <c:v>-51.744</c:v>
                </c:pt>
                <c:pt idx="3153">
                  <c:v>-51.716000000000001</c:v>
                </c:pt>
                <c:pt idx="3154">
                  <c:v>-51.688000000000002</c:v>
                </c:pt>
                <c:pt idx="3155">
                  <c:v>-51.66</c:v>
                </c:pt>
                <c:pt idx="3156">
                  <c:v>-51.631999999999998</c:v>
                </c:pt>
                <c:pt idx="3157">
                  <c:v>-51.603999999999999</c:v>
                </c:pt>
                <c:pt idx="3158">
                  <c:v>-51.576000000000001</c:v>
                </c:pt>
                <c:pt idx="3159">
                  <c:v>-51.548000000000002</c:v>
                </c:pt>
                <c:pt idx="3160">
                  <c:v>-51.52</c:v>
                </c:pt>
                <c:pt idx="3161">
                  <c:v>-51.491999999999997</c:v>
                </c:pt>
                <c:pt idx="3162">
                  <c:v>-51.463999999999999</c:v>
                </c:pt>
                <c:pt idx="3163">
                  <c:v>-51.436</c:v>
                </c:pt>
                <c:pt idx="3164">
                  <c:v>-51.408000000000001</c:v>
                </c:pt>
                <c:pt idx="3165">
                  <c:v>-51.38</c:v>
                </c:pt>
                <c:pt idx="3166">
                  <c:v>-51.351999999999997</c:v>
                </c:pt>
                <c:pt idx="3167">
                  <c:v>-51.323999999999998</c:v>
                </c:pt>
                <c:pt idx="3168">
                  <c:v>-51.295999999999999</c:v>
                </c:pt>
                <c:pt idx="3169">
                  <c:v>-51.268000000000001</c:v>
                </c:pt>
                <c:pt idx="3170">
                  <c:v>-51.24</c:v>
                </c:pt>
                <c:pt idx="3171">
                  <c:v>-51.212000000000003</c:v>
                </c:pt>
                <c:pt idx="3172">
                  <c:v>-51.183999999999997</c:v>
                </c:pt>
                <c:pt idx="3173">
                  <c:v>-51.155999999999999</c:v>
                </c:pt>
                <c:pt idx="3174">
                  <c:v>-51.128</c:v>
                </c:pt>
                <c:pt idx="3175">
                  <c:v>-51.1</c:v>
                </c:pt>
                <c:pt idx="3176">
                  <c:v>-51.072000000000003</c:v>
                </c:pt>
                <c:pt idx="3177">
                  <c:v>-51.043999999999997</c:v>
                </c:pt>
                <c:pt idx="3178">
                  <c:v>-51.015999999999998</c:v>
                </c:pt>
                <c:pt idx="3179">
                  <c:v>-50.988</c:v>
                </c:pt>
                <c:pt idx="3180">
                  <c:v>-50.96</c:v>
                </c:pt>
                <c:pt idx="3181">
                  <c:v>-50.932000000000002</c:v>
                </c:pt>
                <c:pt idx="3182">
                  <c:v>-50.904000000000003</c:v>
                </c:pt>
                <c:pt idx="3183">
                  <c:v>-50.875999999999998</c:v>
                </c:pt>
                <c:pt idx="3184">
                  <c:v>-50.847999999999999</c:v>
                </c:pt>
                <c:pt idx="3185">
                  <c:v>-50.82</c:v>
                </c:pt>
                <c:pt idx="3186">
                  <c:v>-50.792000000000002</c:v>
                </c:pt>
                <c:pt idx="3187">
                  <c:v>-50.764000000000003</c:v>
                </c:pt>
                <c:pt idx="3188">
                  <c:v>-50.735999999999997</c:v>
                </c:pt>
                <c:pt idx="3189">
                  <c:v>-50.707999999999998</c:v>
                </c:pt>
                <c:pt idx="3190">
                  <c:v>-50.68</c:v>
                </c:pt>
                <c:pt idx="3191">
                  <c:v>-50.652000000000001</c:v>
                </c:pt>
                <c:pt idx="3192">
                  <c:v>-50.624000000000002</c:v>
                </c:pt>
                <c:pt idx="3193">
                  <c:v>-50.595999999999997</c:v>
                </c:pt>
                <c:pt idx="3194">
                  <c:v>-50.567999999999998</c:v>
                </c:pt>
                <c:pt idx="3195">
                  <c:v>-50.54</c:v>
                </c:pt>
                <c:pt idx="3196">
                  <c:v>-50.512</c:v>
                </c:pt>
                <c:pt idx="3197">
                  <c:v>-50.484000000000002</c:v>
                </c:pt>
                <c:pt idx="3198">
                  <c:v>-50.456000000000003</c:v>
                </c:pt>
                <c:pt idx="3199">
                  <c:v>-50.427999999999997</c:v>
                </c:pt>
                <c:pt idx="3200">
                  <c:v>-50.4</c:v>
                </c:pt>
                <c:pt idx="3201">
                  <c:v>-50.372</c:v>
                </c:pt>
                <c:pt idx="3202">
                  <c:v>-50.344000000000001</c:v>
                </c:pt>
                <c:pt idx="3203">
                  <c:v>-50.316000000000003</c:v>
                </c:pt>
                <c:pt idx="3204">
                  <c:v>-50.287999999999997</c:v>
                </c:pt>
                <c:pt idx="3205">
                  <c:v>-50.26</c:v>
                </c:pt>
                <c:pt idx="3206">
                  <c:v>-50.231999999999999</c:v>
                </c:pt>
                <c:pt idx="3207">
                  <c:v>-50.204000000000001</c:v>
                </c:pt>
                <c:pt idx="3208">
                  <c:v>-50.176000000000002</c:v>
                </c:pt>
                <c:pt idx="3209">
                  <c:v>-50.148000000000003</c:v>
                </c:pt>
                <c:pt idx="3210">
                  <c:v>-50.12</c:v>
                </c:pt>
                <c:pt idx="3211">
                  <c:v>-50.091999999999999</c:v>
                </c:pt>
                <c:pt idx="3212">
                  <c:v>-50.064</c:v>
                </c:pt>
                <c:pt idx="3213">
                  <c:v>-50.036000000000001</c:v>
                </c:pt>
                <c:pt idx="3214">
                  <c:v>-50.008000000000003</c:v>
                </c:pt>
                <c:pt idx="3215">
                  <c:v>-49.98</c:v>
                </c:pt>
                <c:pt idx="3216">
                  <c:v>-49.951999999999998</c:v>
                </c:pt>
                <c:pt idx="3217">
                  <c:v>-49.923999999999999</c:v>
                </c:pt>
                <c:pt idx="3218">
                  <c:v>-49.896000000000001</c:v>
                </c:pt>
                <c:pt idx="3219">
                  <c:v>-49.868000000000002</c:v>
                </c:pt>
                <c:pt idx="3220">
                  <c:v>-49.84</c:v>
                </c:pt>
                <c:pt idx="3221">
                  <c:v>-49.811999999999998</c:v>
                </c:pt>
                <c:pt idx="3222">
                  <c:v>-49.783999999999999</c:v>
                </c:pt>
                <c:pt idx="3223">
                  <c:v>-49.756</c:v>
                </c:pt>
                <c:pt idx="3224">
                  <c:v>-49.728000000000002</c:v>
                </c:pt>
                <c:pt idx="3225">
                  <c:v>-49.7</c:v>
                </c:pt>
                <c:pt idx="3226">
                  <c:v>-49.671999999999997</c:v>
                </c:pt>
                <c:pt idx="3227">
                  <c:v>-49.643999999999998</c:v>
                </c:pt>
                <c:pt idx="3228">
                  <c:v>-49.616</c:v>
                </c:pt>
                <c:pt idx="3229">
                  <c:v>-49.588000000000001</c:v>
                </c:pt>
                <c:pt idx="3230">
                  <c:v>-49.56</c:v>
                </c:pt>
                <c:pt idx="3231">
                  <c:v>-49.531999999999996</c:v>
                </c:pt>
                <c:pt idx="3232">
                  <c:v>-49.503999999999998</c:v>
                </c:pt>
                <c:pt idx="3233">
                  <c:v>-49.475999999999999</c:v>
                </c:pt>
                <c:pt idx="3234">
                  <c:v>-49.448</c:v>
                </c:pt>
                <c:pt idx="3235">
                  <c:v>-49.42</c:v>
                </c:pt>
                <c:pt idx="3236">
                  <c:v>-49.392000000000003</c:v>
                </c:pt>
                <c:pt idx="3237">
                  <c:v>-49.363999999999997</c:v>
                </c:pt>
                <c:pt idx="3238">
                  <c:v>-49.335999999999999</c:v>
                </c:pt>
                <c:pt idx="3239">
                  <c:v>-49.308</c:v>
                </c:pt>
                <c:pt idx="3240">
                  <c:v>-49.28</c:v>
                </c:pt>
                <c:pt idx="3241">
                  <c:v>-49.252000000000002</c:v>
                </c:pt>
                <c:pt idx="3242">
                  <c:v>-49.223999999999997</c:v>
                </c:pt>
                <c:pt idx="3243">
                  <c:v>-49.195999999999998</c:v>
                </c:pt>
                <c:pt idx="3244">
                  <c:v>-49.167999999999999</c:v>
                </c:pt>
                <c:pt idx="3245">
                  <c:v>-49.14</c:v>
                </c:pt>
                <c:pt idx="3246">
                  <c:v>-49.112000000000002</c:v>
                </c:pt>
                <c:pt idx="3247">
                  <c:v>-49.084000000000003</c:v>
                </c:pt>
                <c:pt idx="3248">
                  <c:v>-49.055999999999997</c:v>
                </c:pt>
                <c:pt idx="3249">
                  <c:v>-49.027999999999999</c:v>
                </c:pt>
                <c:pt idx="3250">
                  <c:v>-49</c:v>
                </c:pt>
                <c:pt idx="3251">
                  <c:v>-48.972000000000001</c:v>
                </c:pt>
                <c:pt idx="3252">
                  <c:v>-48.944000000000003</c:v>
                </c:pt>
                <c:pt idx="3253">
                  <c:v>-48.915999999999997</c:v>
                </c:pt>
                <c:pt idx="3254">
                  <c:v>-48.887999999999998</c:v>
                </c:pt>
                <c:pt idx="3255">
                  <c:v>-48.86</c:v>
                </c:pt>
                <c:pt idx="3256">
                  <c:v>-48.832000000000001</c:v>
                </c:pt>
                <c:pt idx="3257">
                  <c:v>-48.804000000000002</c:v>
                </c:pt>
                <c:pt idx="3258">
                  <c:v>-48.776000000000003</c:v>
                </c:pt>
                <c:pt idx="3259">
                  <c:v>-48.747999999999998</c:v>
                </c:pt>
                <c:pt idx="3260">
                  <c:v>-48.72</c:v>
                </c:pt>
                <c:pt idx="3261">
                  <c:v>-48.692</c:v>
                </c:pt>
                <c:pt idx="3262">
                  <c:v>-48.664000000000001</c:v>
                </c:pt>
                <c:pt idx="3263">
                  <c:v>-48.636000000000003</c:v>
                </c:pt>
                <c:pt idx="3264">
                  <c:v>-48.607999999999997</c:v>
                </c:pt>
                <c:pt idx="3265">
                  <c:v>-48.58</c:v>
                </c:pt>
                <c:pt idx="3266">
                  <c:v>-48.552</c:v>
                </c:pt>
                <c:pt idx="3267">
                  <c:v>-48.524000000000001</c:v>
                </c:pt>
                <c:pt idx="3268">
                  <c:v>-48.496000000000002</c:v>
                </c:pt>
                <c:pt idx="3269">
                  <c:v>-48.468000000000004</c:v>
                </c:pt>
                <c:pt idx="3270">
                  <c:v>-48.44</c:v>
                </c:pt>
                <c:pt idx="3271">
                  <c:v>-48.411999999999999</c:v>
                </c:pt>
                <c:pt idx="3272">
                  <c:v>-48.384</c:v>
                </c:pt>
                <c:pt idx="3273">
                  <c:v>-48.356000000000002</c:v>
                </c:pt>
                <c:pt idx="3274">
                  <c:v>-48.328000000000003</c:v>
                </c:pt>
                <c:pt idx="3275">
                  <c:v>-48.3</c:v>
                </c:pt>
                <c:pt idx="3276">
                  <c:v>-48.271999999999998</c:v>
                </c:pt>
                <c:pt idx="3277">
                  <c:v>-48.244</c:v>
                </c:pt>
                <c:pt idx="3278">
                  <c:v>-48.216000000000001</c:v>
                </c:pt>
                <c:pt idx="3279">
                  <c:v>-48.188000000000002</c:v>
                </c:pt>
                <c:pt idx="3280">
                  <c:v>-48.16</c:v>
                </c:pt>
                <c:pt idx="3281">
                  <c:v>-48.131999999999998</c:v>
                </c:pt>
                <c:pt idx="3282">
                  <c:v>-48.103999999999999</c:v>
                </c:pt>
                <c:pt idx="3283">
                  <c:v>-48.076000000000001</c:v>
                </c:pt>
                <c:pt idx="3284">
                  <c:v>-48.048000000000002</c:v>
                </c:pt>
                <c:pt idx="3285">
                  <c:v>-48.02</c:v>
                </c:pt>
                <c:pt idx="3286">
                  <c:v>-47.991999999999997</c:v>
                </c:pt>
                <c:pt idx="3287">
                  <c:v>-47.963999999999999</c:v>
                </c:pt>
                <c:pt idx="3288">
                  <c:v>-47.936</c:v>
                </c:pt>
                <c:pt idx="3289">
                  <c:v>-47.908000000000001</c:v>
                </c:pt>
                <c:pt idx="3290">
                  <c:v>-47.88</c:v>
                </c:pt>
                <c:pt idx="3291">
                  <c:v>-47.851999999999997</c:v>
                </c:pt>
                <c:pt idx="3292">
                  <c:v>-47.823999999999998</c:v>
                </c:pt>
                <c:pt idx="3293">
                  <c:v>-47.795999999999999</c:v>
                </c:pt>
                <c:pt idx="3294">
                  <c:v>-47.768000000000001</c:v>
                </c:pt>
                <c:pt idx="3295">
                  <c:v>-47.74</c:v>
                </c:pt>
                <c:pt idx="3296">
                  <c:v>-47.712000000000003</c:v>
                </c:pt>
                <c:pt idx="3297">
                  <c:v>-47.683999999999997</c:v>
                </c:pt>
                <c:pt idx="3298">
                  <c:v>-47.655999999999999</c:v>
                </c:pt>
                <c:pt idx="3299">
                  <c:v>-47.628</c:v>
                </c:pt>
                <c:pt idx="3300">
                  <c:v>-47.6</c:v>
                </c:pt>
                <c:pt idx="3301">
                  <c:v>-47.572000000000003</c:v>
                </c:pt>
                <c:pt idx="3302">
                  <c:v>-47.543999999999997</c:v>
                </c:pt>
                <c:pt idx="3303">
                  <c:v>-47.515999999999998</c:v>
                </c:pt>
                <c:pt idx="3304">
                  <c:v>-47.488</c:v>
                </c:pt>
                <c:pt idx="3305">
                  <c:v>-47.46</c:v>
                </c:pt>
                <c:pt idx="3306">
                  <c:v>-47.432000000000002</c:v>
                </c:pt>
                <c:pt idx="3307">
                  <c:v>-47.404000000000003</c:v>
                </c:pt>
                <c:pt idx="3308">
                  <c:v>-47.375999999999998</c:v>
                </c:pt>
                <c:pt idx="3309">
                  <c:v>-47.347999999999999</c:v>
                </c:pt>
                <c:pt idx="3310">
                  <c:v>-47.32</c:v>
                </c:pt>
                <c:pt idx="3311">
                  <c:v>-47.292000000000002</c:v>
                </c:pt>
                <c:pt idx="3312">
                  <c:v>-47.264000000000003</c:v>
                </c:pt>
                <c:pt idx="3313">
                  <c:v>-47.235999999999997</c:v>
                </c:pt>
                <c:pt idx="3314">
                  <c:v>-47.207999999999998</c:v>
                </c:pt>
                <c:pt idx="3315">
                  <c:v>-47.18</c:v>
                </c:pt>
                <c:pt idx="3316">
                  <c:v>-47.152000000000001</c:v>
                </c:pt>
                <c:pt idx="3317">
                  <c:v>-47.124000000000002</c:v>
                </c:pt>
                <c:pt idx="3318">
                  <c:v>-47.095999999999997</c:v>
                </c:pt>
                <c:pt idx="3319">
                  <c:v>-47.067999999999998</c:v>
                </c:pt>
                <c:pt idx="3320">
                  <c:v>-47.04</c:v>
                </c:pt>
                <c:pt idx="3321">
                  <c:v>-47.012</c:v>
                </c:pt>
                <c:pt idx="3322">
                  <c:v>-46.984000000000002</c:v>
                </c:pt>
                <c:pt idx="3323">
                  <c:v>-46.956000000000003</c:v>
                </c:pt>
                <c:pt idx="3324">
                  <c:v>-46.927999999999997</c:v>
                </c:pt>
                <c:pt idx="3325">
                  <c:v>-46.9</c:v>
                </c:pt>
                <c:pt idx="3326">
                  <c:v>-46.872</c:v>
                </c:pt>
                <c:pt idx="3327">
                  <c:v>-46.844000000000001</c:v>
                </c:pt>
                <c:pt idx="3328">
                  <c:v>-46.816000000000003</c:v>
                </c:pt>
                <c:pt idx="3329">
                  <c:v>-46.787999999999997</c:v>
                </c:pt>
                <c:pt idx="3330">
                  <c:v>-46.76</c:v>
                </c:pt>
                <c:pt idx="3331">
                  <c:v>-46.731999999999999</c:v>
                </c:pt>
                <c:pt idx="3332">
                  <c:v>-46.704000000000001</c:v>
                </c:pt>
                <c:pt idx="3333">
                  <c:v>-46.676000000000002</c:v>
                </c:pt>
                <c:pt idx="3334">
                  <c:v>-46.648000000000003</c:v>
                </c:pt>
                <c:pt idx="3335">
                  <c:v>-46.62</c:v>
                </c:pt>
                <c:pt idx="3336">
                  <c:v>-46.591999999999999</c:v>
                </c:pt>
                <c:pt idx="3337">
                  <c:v>-46.564</c:v>
                </c:pt>
                <c:pt idx="3338">
                  <c:v>-46.536000000000001</c:v>
                </c:pt>
                <c:pt idx="3339">
                  <c:v>-46.508000000000003</c:v>
                </c:pt>
                <c:pt idx="3340">
                  <c:v>-46.48</c:v>
                </c:pt>
                <c:pt idx="3341">
                  <c:v>-46.451999999999998</c:v>
                </c:pt>
                <c:pt idx="3342">
                  <c:v>-46.423999999999999</c:v>
                </c:pt>
                <c:pt idx="3343">
                  <c:v>-46.396000000000001</c:v>
                </c:pt>
                <c:pt idx="3344">
                  <c:v>-46.368000000000002</c:v>
                </c:pt>
                <c:pt idx="3345">
                  <c:v>-46.34</c:v>
                </c:pt>
                <c:pt idx="3346">
                  <c:v>-46.311999999999998</c:v>
                </c:pt>
                <c:pt idx="3347">
                  <c:v>-46.283999999999999</c:v>
                </c:pt>
                <c:pt idx="3348">
                  <c:v>-46.256</c:v>
                </c:pt>
                <c:pt idx="3349">
                  <c:v>-46.228000000000002</c:v>
                </c:pt>
                <c:pt idx="3350">
                  <c:v>-46.2</c:v>
                </c:pt>
                <c:pt idx="3351">
                  <c:v>-46.171999999999997</c:v>
                </c:pt>
                <c:pt idx="3352">
                  <c:v>-46.143999999999998</c:v>
                </c:pt>
                <c:pt idx="3353">
                  <c:v>-46.116</c:v>
                </c:pt>
                <c:pt idx="3354">
                  <c:v>-46.088000000000001</c:v>
                </c:pt>
                <c:pt idx="3355">
                  <c:v>-46.06</c:v>
                </c:pt>
                <c:pt idx="3356">
                  <c:v>-46.031999999999996</c:v>
                </c:pt>
                <c:pt idx="3357">
                  <c:v>-46.003999999999998</c:v>
                </c:pt>
                <c:pt idx="3358">
                  <c:v>-45.975999999999999</c:v>
                </c:pt>
                <c:pt idx="3359">
                  <c:v>-45.948</c:v>
                </c:pt>
                <c:pt idx="3360">
                  <c:v>-45.92</c:v>
                </c:pt>
                <c:pt idx="3361">
                  <c:v>-45.892000000000003</c:v>
                </c:pt>
                <c:pt idx="3362">
                  <c:v>-45.863999999999997</c:v>
                </c:pt>
                <c:pt idx="3363">
                  <c:v>-45.835999999999999</c:v>
                </c:pt>
                <c:pt idx="3364">
                  <c:v>-45.808</c:v>
                </c:pt>
                <c:pt idx="3365">
                  <c:v>-45.78</c:v>
                </c:pt>
                <c:pt idx="3366">
                  <c:v>-45.752000000000002</c:v>
                </c:pt>
                <c:pt idx="3367">
                  <c:v>-45.723999999999997</c:v>
                </c:pt>
                <c:pt idx="3368">
                  <c:v>-45.695999999999998</c:v>
                </c:pt>
                <c:pt idx="3369">
                  <c:v>-45.667999999999999</c:v>
                </c:pt>
                <c:pt idx="3370">
                  <c:v>-45.64</c:v>
                </c:pt>
                <c:pt idx="3371">
                  <c:v>-45.612000000000002</c:v>
                </c:pt>
                <c:pt idx="3372">
                  <c:v>-45.584000000000003</c:v>
                </c:pt>
                <c:pt idx="3373">
                  <c:v>-45.555999999999997</c:v>
                </c:pt>
                <c:pt idx="3374">
                  <c:v>-45.527999999999999</c:v>
                </c:pt>
                <c:pt idx="3375">
                  <c:v>-45.5</c:v>
                </c:pt>
                <c:pt idx="3376">
                  <c:v>-45.472000000000001</c:v>
                </c:pt>
                <c:pt idx="3377">
                  <c:v>-45.444000000000003</c:v>
                </c:pt>
                <c:pt idx="3378">
                  <c:v>-45.415999999999997</c:v>
                </c:pt>
                <c:pt idx="3379">
                  <c:v>-45.387999999999998</c:v>
                </c:pt>
                <c:pt idx="3380">
                  <c:v>-45.36</c:v>
                </c:pt>
                <c:pt idx="3381">
                  <c:v>-45.332000000000001</c:v>
                </c:pt>
                <c:pt idx="3382">
                  <c:v>-45.304000000000002</c:v>
                </c:pt>
                <c:pt idx="3383">
                  <c:v>-45.276000000000003</c:v>
                </c:pt>
                <c:pt idx="3384">
                  <c:v>-45.247999999999998</c:v>
                </c:pt>
                <c:pt idx="3385">
                  <c:v>-45.22</c:v>
                </c:pt>
                <c:pt idx="3386">
                  <c:v>-45.192</c:v>
                </c:pt>
                <c:pt idx="3387">
                  <c:v>-45.164000000000001</c:v>
                </c:pt>
                <c:pt idx="3388">
                  <c:v>-45.136000000000003</c:v>
                </c:pt>
                <c:pt idx="3389">
                  <c:v>-45.107999999999997</c:v>
                </c:pt>
                <c:pt idx="3390">
                  <c:v>-45.08</c:v>
                </c:pt>
                <c:pt idx="3391">
                  <c:v>-45.052</c:v>
                </c:pt>
                <c:pt idx="3392">
                  <c:v>-45.024000000000001</c:v>
                </c:pt>
                <c:pt idx="3393">
                  <c:v>-44.996000000000002</c:v>
                </c:pt>
                <c:pt idx="3394">
                  <c:v>-44.968000000000004</c:v>
                </c:pt>
                <c:pt idx="3395">
                  <c:v>-44.94</c:v>
                </c:pt>
                <c:pt idx="3396">
                  <c:v>-44.911999999999999</c:v>
                </c:pt>
                <c:pt idx="3397">
                  <c:v>-44.884</c:v>
                </c:pt>
                <c:pt idx="3398">
                  <c:v>-44.856000000000002</c:v>
                </c:pt>
                <c:pt idx="3399">
                  <c:v>-44.828000000000003</c:v>
                </c:pt>
                <c:pt idx="3400">
                  <c:v>-44.8</c:v>
                </c:pt>
                <c:pt idx="3401">
                  <c:v>-44.771999999999998</c:v>
                </c:pt>
                <c:pt idx="3402">
                  <c:v>-44.744</c:v>
                </c:pt>
                <c:pt idx="3403">
                  <c:v>-44.716000000000001</c:v>
                </c:pt>
                <c:pt idx="3404">
                  <c:v>-44.688000000000002</c:v>
                </c:pt>
                <c:pt idx="3405">
                  <c:v>-44.66</c:v>
                </c:pt>
                <c:pt idx="3406">
                  <c:v>-44.631999999999998</c:v>
                </c:pt>
                <c:pt idx="3407">
                  <c:v>-44.603999999999999</c:v>
                </c:pt>
                <c:pt idx="3408">
                  <c:v>-44.576000000000001</c:v>
                </c:pt>
                <c:pt idx="3409">
                  <c:v>-44.548000000000002</c:v>
                </c:pt>
                <c:pt idx="3410">
                  <c:v>-44.52</c:v>
                </c:pt>
                <c:pt idx="3411">
                  <c:v>-44.491999999999997</c:v>
                </c:pt>
                <c:pt idx="3412">
                  <c:v>-44.463999999999999</c:v>
                </c:pt>
                <c:pt idx="3413">
                  <c:v>-44.436</c:v>
                </c:pt>
                <c:pt idx="3414">
                  <c:v>-44.408000000000001</c:v>
                </c:pt>
                <c:pt idx="3415">
                  <c:v>-44.38</c:v>
                </c:pt>
                <c:pt idx="3416">
                  <c:v>-44.351999999999997</c:v>
                </c:pt>
                <c:pt idx="3417">
                  <c:v>-44.323999999999998</c:v>
                </c:pt>
                <c:pt idx="3418">
                  <c:v>-44.295999999999999</c:v>
                </c:pt>
                <c:pt idx="3419">
                  <c:v>-44.268000000000001</c:v>
                </c:pt>
                <c:pt idx="3420">
                  <c:v>-44.24</c:v>
                </c:pt>
                <c:pt idx="3421">
                  <c:v>-44.212000000000003</c:v>
                </c:pt>
                <c:pt idx="3422">
                  <c:v>-44.183999999999997</c:v>
                </c:pt>
                <c:pt idx="3423">
                  <c:v>-44.155999999999999</c:v>
                </c:pt>
                <c:pt idx="3424">
                  <c:v>-44.128</c:v>
                </c:pt>
                <c:pt idx="3425">
                  <c:v>-44.1</c:v>
                </c:pt>
                <c:pt idx="3426">
                  <c:v>-44.072000000000003</c:v>
                </c:pt>
                <c:pt idx="3427">
                  <c:v>-44.043999999999997</c:v>
                </c:pt>
                <c:pt idx="3428">
                  <c:v>-44.015999999999998</c:v>
                </c:pt>
                <c:pt idx="3429">
                  <c:v>-43.988</c:v>
                </c:pt>
                <c:pt idx="3430">
                  <c:v>-43.96</c:v>
                </c:pt>
                <c:pt idx="3431">
                  <c:v>-43.932000000000002</c:v>
                </c:pt>
                <c:pt idx="3432">
                  <c:v>-43.904000000000003</c:v>
                </c:pt>
                <c:pt idx="3433">
                  <c:v>-43.875999999999998</c:v>
                </c:pt>
                <c:pt idx="3434">
                  <c:v>-43.847999999999999</c:v>
                </c:pt>
                <c:pt idx="3435">
                  <c:v>-43.82</c:v>
                </c:pt>
                <c:pt idx="3436">
                  <c:v>-43.792000000000002</c:v>
                </c:pt>
                <c:pt idx="3437">
                  <c:v>-43.764000000000003</c:v>
                </c:pt>
                <c:pt idx="3438">
                  <c:v>-43.735999999999997</c:v>
                </c:pt>
                <c:pt idx="3439">
                  <c:v>-43.707999999999998</c:v>
                </c:pt>
                <c:pt idx="3440">
                  <c:v>-43.68</c:v>
                </c:pt>
                <c:pt idx="3441">
                  <c:v>-43.652000000000001</c:v>
                </c:pt>
                <c:pt idx="3442">
                  <c:v>-43.624000000000002</c:v>
                </c:pt>
                <c:pt idx="3443">
                  <c:v>-43.595999999999997</c:v>
                </c:pt>
                <c:pt idx="3444">
                  <c:v>-43.567999999999998</c:v>
                </c:pt>
                <c:pt idx="3445">
                  <c:v>-43.54</c:v>
                </c:pt>
                <c:pt idx="3446">
                  <c:v>-43.512</c:v>
                </c:pt>
                <c:pt idx="3447">
                  <c:v>-43.484000000000002</c:v>
                </c:pt>
                <c:pt idx="3448">
                  <c:v>-43.456000000000003</c:v>
                </c:pt>
                <c:pt idx="3449">
                  <c:v>-43.427999999999997</c:v>
                </c:pt>
                <c:pt idx="3450">
                  <c:v>-43.4</c:v>
                </c:pt>
                <c:pt idx="3451">
                  <c:v>-43.372</c:v>
                </c:pt>
                <c:pt idx="3452">
                  <c:v>-43.344000000000001</c:v>
                </c:pt>
                <c:pt idx="3453">
                  <c:v>-43.316000000000003</c:v>
                </c:pt>
                <c:pt idx="3454">
                  <c:v>-43.287999999999997</c:v>
                </c:pt>
                <c:pt idx="3455">
                  <c:v>-43.26</c:v>
                </c:pt>
                <c:pt idx="3456">
                  <c:v>-43.231999999999999</c:v>
                </c:pt>
                <c:pt idx="3457">
                  <c:v>-43.204000000000001</c:v>
                </c:pt>
                <c:pt idx="3458">
                  <c:v>-43.176000000000002</c:v>
                </c:pt>
                <c:pt idx="3459">
                  <c:v>-43.148000000000003</c:v>
                </c:pt>
                <c:pt idx="3460">
                  <c:v>-43.12</c:v>
                </c:pt>
                <c:pt idx="3461">
                  <c:v>-43.091999999999999</c:v>
                </c:pt>
                <c:pt idx="3462">
                  <c:v>-43.064</c:v>
                </c:pt>
                <c:pt idx="3463">
                  <c:v>-43.036000000000001</c:v>
                </c:pt>
                <c:pt idx="3464">
                  <c:v>-43.008000000000003</c:v>
                </c:pt>
                <c:pt idx="3465">
                  <c:v>-42.98</c:v>
                </c:pt>
                <c:pt idx="3466">
                  <c:v>-42.951999999999998</c:v>
                </c:pt>
                <c:pt idx="3467">
                  <c:v>-42.923999999999999</c:v>
                </c:pt>
                <c:pt idx="3468">
                  <c:v>-42.896000000000001</c:v>
                </c:pt>
                <c:pt idx="3469">
                  <c:v>-42.868000000000002</c:v>
                </c:pt>
                <c:pt idx="3470">
                  <c:v>-42.84</c:v>
                </c:pt>
                <c:pt idx="3471">
                  <c:v>-42.811999999999998</c:v>
                </c:pt>
                <c:pt idx="3472">
                  <c:v>-42.783999999999999</c:v>
                </c:pt>
                <c:pt idx="3473">
                  <c:v>-42.756</c:v>
                </c:pt>
                <c:pt idx="3474">
                  <c:v>-42.728000000000002</c:v>
                </c:pt>
                <c:pt idx="3475">
                  <c:v>-42.7</c:v>
                </c:pt>
                <c:pt idx="3476">
                  <c:v>-42.671999999999997</c:v>
                </c:pt>
                <c:pt idx="3477">
                  <c:v>-42.643999999999998</c:v>
                </c:pt>
                <c:pt idx="3478">
                  <c:v>-42.616</c:v>
                </c:pt>
                <c:pt idx="3479">
                  <c:v>-42.588000000000001</c:v>
                </c:pt>
                <c:pt idx="3480">
                  <c:v>-42.56</c:v>
                </c:pt>
                <c:pt idx="3481">
                  <c:v>-42.531999999999996</c:v>
                </c:pt>
                <c:pt idx="3482">
                  <c:v>-42.503999999999998</c:v>
                </c:pt>
                <c:pt idx="3483">
                  <c:v>-42.475999999999999</c:v>
                </c:pt>
                <c:pt idx="3484">
                  <c:v>-42.448</c:v>
                </c:pt>
                <c:pt idx="3485">
                  <c:v>-42.42</c:v>
                </c:pt>
                <c:pt idx="3486">
                  <c:v>-42.392000000000003</c:v>
                </c:pt>
                <c:pt idx="3487">
                  <c:v>-42.363999999999997</c:v>
                </c:pt>
                <c:pt idx="3488">
                  <c:v>-42.335999999999999</c:v>
                </c:pt>
                <c:pt idx="3489">
                  <c:v>-42.308</c:v>
                </c:pt>
                <c:pt idx="3490">
                  <c:v>-42.28</c:v>
                </c:pt>
                <c:pt idx="3491">
                  <c:v>-42.252000000000002</c:v>
                </c:pt>
                <c:pt idx="3492">
                  <c:v>-42.223999999999997</c:v>
                </c:pt>
                <c:pt idx="3493">
                  <c:v>-42.195999999999998</c:v>
                </c:pt>
                <c:pt idx="3494">
                  <c:v>-42.167999999999999</c:v>
                </c:pt>
                <c:pt idx="3495">
                  <c:v>-42.14</c:v>
                </c:pt>
                <c:pt idx="3496">
                  <c:v>-42.112000000000002</c:v>
                </c:pt>
                <c:pt idx="3497">
                  <c:v>-42.084000000000003</c:v>
                </c:pt>
                <c:pt idx="3498">
                  <c:v>-42.055999999999997</c:v>
                </c:pt>
                <c:pt idx="3499">
                  <c:v>-42.027999999999999</c:v>
                </c:pt>
                <c:pt idx="3500">
                  <c:v>-42</c:v>
                </c:pt>
                <c:pt idx="3501">
                  <c:v>-41.972000000000001</c:v>
                </c:pt>
                <c:pt idx="3502">
                  <c:v>-41.944000000000003</c:v>
                </c:pt>
                <c:pt idx="3503">
                  <c:v>-41.915999999999997</c:v>
                </c:pt>
                <c:pt idx="3504">
                  <c:v>-41.887999999999998</c:v>
                </c:pt>
                <c:pt idx="3505">
                  <c:v>-41.86</c:v>
                </c:pt>
                <c:pt idx="3506">
                  <c:v>-41.832000000000001</c:v>
                </c:pt>
                <c:pt idx="3507">
                  <c:v>-41.804000000000002</c:v>
                </c:pt>
                <c:pt idx="3508">
                  <c:v>-41.776000000000003</c:v>
                </c:pt>
                <c:pt idx="3509">
                  <c:v>-41.747999999999998</c:v>
                </c:pt>
                <c:pt idx="3510">
                  <c:v>-41.72</c:v>
                </c:pt>
                <c:pt idx="3511">
                  <c:v>-41.692</c:v>
                </c:pt>
                <c:pt idx="3512">
                  <c:v>-41.664000000000001</c:v>
                </c:pt>
                <c:pt idx="3513">
                  <c:v>-41.636000000000003</c:v>
                </c:pt>
                <c:pt idx="3514">
                  <c:v>-41.607999999999997</c:v>
                </c:pt>
                <c:pt idx="3515">
                  <c:v>-41.58</c:v>
                </c:pt>
                <c:pt idx="3516">
                  <c:v>-41.552</c:v>
                </c:pt>
                <c:pt idx="3517">
                  <c:v>-41.524000000000001</c:v>
                </c:pt>
                <c:pt idx="3518">
                  <c:v>-41.496000000000002</c:v>
                </c:pt>
                <c:pt idx="3519">
                  <c:v>-41.468000000000004</c:v>
                </c:pt>
                <c:pt idx="3520">
                  <c:v>-41.44</c:v>
                </c:pt>
                <c:pt idx="3521">
                  <c:v>-41.411999999999999</c:v>
                </c:pt>
                <c:pt idx="3522">
                  <c:v>-41.384</c:v>
                </c:pt>
                <c:pt idx="3523">
                  <c:v>-41.356000000000002</c:v>
                </c:pt>
                <c:pt idx="3524">
                  <c:v>-41.328000000000003</c:v>
                </c:pt>
                <c:pt idx="3525">
                  <c:v>-41.3</c:v>
                </c:pt>
                <c:pt idx="3526">
                  <c:v>-41.271999999999998</c:v>
                </c:pt>
                <c:pt idx="3527">
                  <c:v>-41.244</c:v>
                </c:pt>
                <c:pt idx="3528">
                  <c:v>-41.216000000000001</c:v>
                </c:pt>
                <c:pt idx="3529">
                  <c:v>-41.188000000000002</c:v>
                </c:pt>
                <c:pt idx="3530">
                  <c:v>-41.16</c:v>
                </c:pt>
                <c:pt idx="3531">
                  <c:v>-41.131999999999998</c:v>
                </c:pt>
                <c:pt idx="3532">
                  <c:v>-41.103999999999999</c:v>
                </c:pt>
                <c:pt idx="3533">
                  <c:v>-41.076000000000001</c:v>
                </c:pt>
                <c:pt idx="3534">
                  <c:v>-41.048000000000002</c:v>
                </c:pt>
                <c:pt idx="3535">
                  <c:v>-41.02</c:v>
                </c:pt>
                <c:pt idx="3536">
                  <c:v>-40.991999999999997</c:v>
                </c:pt>
                <c:pt idx="3537">
                  <c:v>-40.963999999999999</c:v>
                </c:pt>
                <c:pt idx="3538">
                  <c:v>-40.936</c:v>
                </c:pt>
                <c:pt idx="3539">
                  <c:v>-40.908000000000001</c:v>
                </c:pt>
                <c:pt idx="3540">
                  <c:v>-40.880000000000003</c:v>
                </c:pt>
                <c:pt idx="3541">
                  <c:v>-40.851999999999997</c:v>
                </c:pt>
                <c:pt idx="3542">
                  <c:v>-40.823999999999998</c:v>
                </c:pt>
                <c:pt idx="3543">
                  <c:v>-40.795999999999999</c:v>
                </c:pt>
                <c:pt idx="3544">
                  <c:v>-40.768000000000001</c:v>
                </c:pt>
                <c:pt idx="3545">
                  <c:v>-40.74</c:v>
                </c:pt>
                <c:pt idx="3546">
                  <c:v>-40.712000000000003</c:v>
                </c:pt>
                <c:pt idx="3547">
                  <c:v>-40.683999999999997</c:v>
                </c:pt>
                <c:pt idx="3548">
                  <c:v>-40.655999999999999</c:v>
                </c:pt>
                <c:pt idx="3549">
                  <c:v>-40.628</c:v>
                </c:pt>
                <c:pt idx="3550">
                  <c:v>-40.6</c:v>
                </c:pt>
                <c:pt idx="3551">
                  <c:v>-40.572000000000003</c:v>
                </c:pt>
                <c:pt idx="3552">
                  <c:v>-40.543999999999997</c:v>
                </c:pt>
                <c:pt idx="3553">
                  <c:v>-40.515999999999998</c:v>
                </c:pt>
                <c:pt idx="3554">
                  <c:v>-40.488</c:v>
                </c:pt>
                <c:pt idx="3555">
                  <c:v>-40.46</c:v>
                </c:pt>
                <c:pt idx="3556">
                  <c:v>-40.432000000000002</c:v>
                </c:pt>
                <c:pt idx="3557">
                  <c:v>-40.404000000000003</c:v>
                </c:pt>
                <c:pt idx="3558">
                  <c:v>-40.375999999999998</c:v>
                </c:pt>
                <c:pt idx="3559">
                  <c:v>-40.347999999999999</c:v>
                </c:pt>
                <c:pt idx="3560">
                  <c:v>-40.32</c:v>
                </c:pt>
                <c:pt idx="3561">
                  <c:v>-40.292000000000002</c:v>
                </c:pt>
                <c:pt idx="3562">
                  <c:v>-40.264000000000003</c:v>
                </c:pt>
                <c:pt idx="3563">
                  <c:v>-40.235999999999997</c:v>
                </c:pt>
                <c:pt idx="3564">
                  <c:v>-40.207999999999998</c:v>
                </c:pt>
                <c:pt idx="3565">
                  <c:v>-40.18</c:v>
                </c:pt>
                <c:pt idx="3566">
                  <c:v>-40.152000000000001</c:v>
                </c:pt>
                <c:pt idx="3567">
                  <c:v>-40.124000000000002</c:v>
                </c:pt>
                <c:pt idx="3568">
                  <c:v>-40.095999999999997</c:v>
                </c:pt>
                <c:pt idx="3569">
                  <c:v>-40.067999999999998</c:v>
                </c:pt>
                <c:pt idx="3570">
                  <c:v>-40.04</c:v>
                </c:pt>
                <c:pt idx="3571">
                  <c:v>-40.012</c:v>
                </c:pt>
                <c:pt idx="3572">
                  <c:v>-39.984000000000002</c:v>
                </c:pt>
                <c:pt idx="3573">
                  <c:v>-39.956000000000003</c:v>
                </c:pt>
                <c:pt idx="3574">
                  <c:v>-39.927999999999997</c:v>
                </c:pt>
                <c:pt idx="3575">
                  <c:v>-39.9</c:v>
                </c:pt>
                <c:pt idx="3576">
                  <c:v>-39.872</c:v>
                </c:pt>
                <c:pt idx="3577">
                  <c:v>-39.844000000000001</c:v>
                </c:pt>
                <c:pt idx="3578">
                  <c:v>-39.816000000000003</c:v>
                </c:pt>
                <c:pt idx="3579">
                  <c:v>-39.787999999999997</c:v>
                </c:pt>
                <c:pt idx="3580">
                  <c:v>-39.76</c:v>
                </c:pt>
                <c:pt idx="3581">
                  <c:v>-39.731999999999999</c:v>
                </c:pt>
                <c:pt idx="3582">
                  <c:v>-39.704000000000001</c:v>
                </c:pt>
                <c:pt idx="3583">
                  <c:v>-39.676000000000002</c:v>
                </c:pt>
                <c:pt idx="3584">
                  <c:v>-39.648000000000003</c:v>
                </c:pt>
                <c:pt idx="3585">
                  <c:v>-39.619999999999997</c:v>
                </c:pt>
                <c:pt idx="3586">
                  <c:v>-39.591999999999999</c:v>
                </c:pt>
                <c:pt idx="3587">
                  <c:v>-39.564</c:v>
                </c:pt>
                <c:pt idx="3588">
                  <c:v>-39.536000000000001</c:v>
                </c:pt>
                <c:pt idx="3589">
                  <c:v>-39.508000000000003</c:v>
                </c:pt>
                <c:pt idx="3590">
                  <c:v>-39.479999999999997</c:v>
                </c:pt>
                <c:pt idx="3591">
                  <c:v>-39.451999999999998</c:v>
                </c:pt>
                <c:pt idx="3592">
                  <c:v>-39.423999999999999</c:v>
                </c:pt>
                <c:pt idx="3593">
                  <c:v>-39.396000000000001</c:v>
                </c:pt>
                <c:pt idx="3594">
                  <c:v>-39.368000000000002</c:v>
                </c:pt>
                <c:pt idx="3595">
                  <c:v>-39.340000000000003</c:v>
                </c:pt>
                <c:pt idx="3596">
                  <c:v>-39.311999999999998</c:v>
                </c:pt>
                <c:pt idx="3597">
                  <c:v>-39.283999999999999</c:v>
                </c:pt>
                <c:pt idx="3598">
                  <c:v>-39.256</c:v>
                </c:pt>
                <c:pt idx="3599">
                  <c:v>-39.228000000000002</c:v>
                </c:pt>
                <c:pt idx="3600">
                  <c:v>-39.200000000000003</c:v>
                </c:pt>
                <c:pt idx="3601">
                  <c:v>-39.171999999999997</c:v>
                </c:pt>
                <c:pt idx="3602">
                  <c:v>-39.143999999999998</c:v>
                </c:pt>
                <c:pt idx="3603">
                  <c:v>-39.116</c:v>
                </c:pt>
                <c:pt idx="3604">
                  <c:v>-39.088000000000001</c:v>
                </c:pt>
                <c:pt idx="3605">
                  <c:v>-39.06</c:v>
                </c:pt>
                <c:pt idx="3606">
                  <c:v>-39.031999999999996</c:v>
                </c:pt>
                <c:pt idx="3607">
                  <c:v>-39.003999999999998</c:v>
                </c:pt>
                <c:pt idx="3608">
                  <c:v>-38.975999999999999</c:v>
                </c:pt>
                <c:pt idx="3609">
                  <c:v>-38.948</c:v>
                </c:pt>
                <c:pt idx="3610">
                  <c:v>-38.92</c:v>
                </c:pt>
                <c:pt idx="3611">
                  <c:v>-38.892000000000003</c:v>
                </c:pt>
                <c:pt idx="3612">
                  <c:v>-38.863999999999997</c:v>
                </c:pt>
                <c:pt idx="3613">
                  <c:v>-38.835999999999999</c:v>
                </c:pt>
                <c:pt idx="3614">
                  <c:v>-38.808</c:v>
                </c:pt>
                <c:pt idx="3615">
                  <c:v>-38.78</c:v>
                </c:pt>
                <c:pt idx="3616">
                  <c:v>-38.752000000000002</c:v>
                </c:pt>
                <c:pt idx="3617">
                  <c:v>-38.723999999999997</c:v>
                </c:pt>
                <c:pt idx="3618">
                  <c:v>-38.695999999999998</c:v>
                </c:pt>
                <c:pt idx="3619">
                  <c:v>-38.667999999999999</c:v>
                </c:pt>
                <c:pt idx="3620">
                  <c:v>-38.64</c:v>
                </c:pt>
                <c:pt idx="3621">
                  <c:v>-38.612000000000002</c:v>
                </c:pt>
                <c:pt idx="3622">
                  <c:v>-38.584000000000003</c:v>
                </c:pt>
                <c:pt idx="3623">
                  <c:v>-38.555999999999997</c:v>
                </c:pt>
                <c:pt idx="3624">
                  <c:v>-38.527999999999999</c:v>
                </c:pt>
                <c:pt idx="3625">
                  <c:v>-38.5</c:v>
                </c:pt>
                <c:pt idx="3626">
                  <c:v>-38.472000000000001</c:v>
                </c:pt>
                <c:pt idx="3627">
                  <c:v>-38.444000000000003</c:v>
                </c:pt>
                <c:pt idx="3628">
                  <c:v>-38.415999999999997</c:v>
                </c:pt>
                <c:pt idx="3629">
                  <c:v>-38.387999999999998</c:v>
                </c:pt>
                <c:pt idx="3630">
                  <c:v>-38.36</c:v>
                </c:pt>
                <c:pt idx="3631">
                  <c:v>-38.332000000000001</c:v>
                </c:pt>
                <c:pt idx="3632">
                  <c:v>-38.304000000000002</c:v>
                </c:pt>
                <c:pt idx="3633">
                  <c:v>-38.276000000000003</c:v>
                </c:pt>
                <c:pt idx="3634">
                  <c:v>-38.247999999999998</c:v>
                </c:pt>
                <c:pt idx="3635">
                  <c:v>-38.22</c:v>
                </c:pt>
                <c:pt idx="3636">
                  <c:v>-38.192</c:v>
                </c:pt>
                <c:pt idx="3637">
                  <c:v>-38.164000000000001</c:v>
                </c:pt>
                <c:pt idx="3638">
                  <c:v>-38.136000000000003</c:v>
                </c:pt>
                <c:pt idx="3639">
                  <c:v>-38.107999999999997</c:v>
                </c:pt>
                <c:pt idx="3640">
                  <c:v>-38.08</c:v>
                </c:pt>
                <c:pt idx="3641">
                  <c:v>-38.052</c:v>
                </c:pt>
                <c:pt idx="3642">
                  <c:v>-38.024000000000001</c:v>
                </c:pt>
                <c:pt idx="3643">
                  <c:v>-37.996000000000002</c:v>
                </c:pt>
                <c:pt idx="3644">
                  <c:v>-37.968000000000004</c:v>
                </c:pt>
                <c:pt idx="3645">
                  <c:v>-37.94</c:v>
                </c:pt>
                <c:pt idx="3646">
                  <c:v>-37.911999999999999</c:v>
                </c:pt>
                <c:pt idx="3647">
                  <c:v>-37.884</c:v>
                </c:pt>
                <c:pt idx="3648">
                  <c:v>-37.856000000000002</c:v>
                </c:pt>
                <c:pt idx="3649">
                  <c:v>-37.828000000000003</c:v>
                </c:pt>
                <c:pt idx="3650">
                  <c:v>-37.799999999999997</c:v>
                </c:pt>
                <c:pt idx="3651">
                  <c:v>-37.771999999999998</c:v>
                </c:pt>
                <c:pt idx="3652">
                  <c:v>-37.744</c:v>
                </c:pt>
                <c:pt idx="3653">
                  <c:v>-37.716000000000001</c:v>
                </c:pt>
                <c:pt idx="3654">
                  <c:v>-37.688000000000002</c:v>
                </c:pt>
                <c:pt idx="3655">
                  <c:v>-37.659999999999997</c:v>
                </c:pt>
                <c:pt idx="3656">
                  <c:v>-37.631999999999998</c:v>
                </c:pt>
                <c:pt idx="3657">
                  <c:v>-37.603999999999999</c:v>
                </c:pt>
                <c:pt idx="3658">
                  <c:v>-37.576000000000001</c:v>
                </c:pt>
                <c:pt idx="3659">
                  <c:v>-37.548000000000002</c:v>
                </c:pt>
                <c:pt idx="3660">
                  <c:v>-37.520000000000003</c:v>
                </c:pt>
                <c:pt idx="3661">
                  <c:v>-37.491999999999997</c:v>
                </c:pt>
                <c:pt idx="3662">
                  <c:v>-37.463999999999999</c:v>
                </c:pt>
                <c:pt idx="3663">
                  <c:v>-37.436</c:v>
                </c:pt>
                <c:pt idx="3664">
                  <c:v>-37.408000000000001</c:v>
                </c:pt>
                <c:pt idx="3665">
                  <c:v>-37.380000000000003</c:v>
                </c:pt>
                <c:pt idx="3666">
                  <c:v>-37.351999999999997</c:v>
                </c:pt>
                <c:pt idx="3667">
                  <c:v>-37.323999999999998</c:v>
                </c:pt>
                <c:pt idx="3668">
                  <c:v>-37.295999999999999</c:v>
                </c:pt>
                <c:pt idx="3669">
                  <c:v>-37.268000000000001</c:v>
                </c:pt>
                <c:pt idx="3670">
                  <c:v>-37.24</c:v>
                </c:pt>
                <c:pt idx="3671">
                  <c:v>-37.212000000000003</c:v>
                </c:pt>
                <c:pt idx="3672">
                  <c:v>-37.183999999999997</c:v>
                </c:pt>
                <c:pt idx="3673">
                  <c:v>-37.155999999999999</c:v>
                </c:pt>
                <c:pt idx="3674">
                  <c:v>-37.128</c:v>
                </c:pt>
                <c:pt idx="3675">
                  <c:v>-37.1</c:v>
                </c:pt>
                <c:pt idx="3676">
                  <c:v>-37.072000000000003</c:v>
                </c:pt>
                <c:pt idx="3677">
                  <c:v>-37.043999999999997</c:v>
                </c:pt>
                <c:pt idx="3678">
                  <c:v>-37.015999999999998</c:v>
                </c:pt>
                <c:pt idx="3679">
                  <c:v>-36.988</c:v>
                </c:pt>
                <c:pt idx="3680">
                  <c:v>-36.96</c:v>
                </c:pt>
                <c:pt idx="3681">
                  <c:v>-36.932000000000002</c:v>
                </c:pt>
                <c:pt idx="3682">
                  <c:v>-36.904000000000003</c:v>
                </c:pt>
                <c:pt idx="3683">
                  <c:v>-36.875999999999998</c:v>
                </c:pt>
                <c:pt idx="3684">
                  <c:v>-36.847999999999999</c:v>
                </c:pt>
                <c:pt idx="3685">
                  <c:v>-36.82</c:v>
                </c:pt>
                <c:pt idx="3686">
                  <c:v>-36.792000000000002</c:v>
                </c:pt>
                <c:pt idx="3687">
                  <c:v>-36.764000000000003</c:v>
                </c:pt>
                <c:pt idx="3688">
                  <c:v>-36.735999999999997</c:v>
                </c:pt>
                <c:pt idx="3689">
                  <c:v>-36.707999999999998</c:v>
                </c:pt>
                <c:pt idx="3690">
                  <c:v>-36.68</c:v>
                </c:pt>
                <c:pt idx="3691">
                  <c:v>-36.652000000000001</c:v>
                </c:pt>
                <c:pt idx="3692">
                  <c:v>-36.624000000000002</c:v>
                </c:pt>
                <c:pt idx="3693">
                  <c:v>-36.595999999999997</c:v>
                </c:pt>
                <c:pt idx="3694">
                  <c:v>-36.567999999999998</c:v>
                </c:pt>
                <c:pt idx="3695">
                  <c:v>-36.54</c:v>
                </c:pt>
                <c:pt idx="3696">
                  <c:v>-36.512</c:v>
                </c:pt>
                <c:pt idx="3697">
                  <c:v>-36.484000000000002</c:v>
                </c:pt>
                <c:pt idx="3698">
                  <c:v>-36.456000000000003</c:v>
                </c:pt>
                <c:pt idx="3699">
                  <c:v>-36.427999999999997</c:v>
                </c:pt>
                <c:pt idx="3700">
                  <c:v>-36.4</c:v>
                </c:pt>
                <c:pt idx="3701">
                  <c:v>-36.372</c:v>
                </c:pt>
                <c:pt idx="3702">
                  <c:v>-36.344000000000001</c:v>
                </c:pt>
                <c:pt idx="3703">
                  <c:v>-36.316000000000003</c:v>
                </c:pt>
                <c:pt idx="3704">
                  <c:v>-36.287999999999997</c:v>
                </c:pt>
                <c:pt idx="3705">
                  <c:v>-36.26</c:v>
                </c:pt>
                <c:pt idx="3706">
                  <c:v>-36.231999999999999</c:v>
                </c:pt>
                <c:pt idx="3707">
                  <c:v>-36.204000000000001</c:v>
                </c:pt>
                <c:pt idx="3708">
                  <c:v>-36.176000000000002</c:v>
                </c:pt>
                <c:pt idx="3709">
                  <c:v>-36.148000000000003</c:v>
                </c:pt>
                <c:pt idx="3710">
                  <c:v>-36.119999999999997</c:v>
                </c:pt>
                <c:pt idx="3711">
                  <c:v>-36.091999999999999</c:v>
                </c:pt>
                <c:pt idx="3712">
                  <c:v>-36.064</c:v>
                </c:pt>
                <c:pt idx="3713">
                  <c:v>-36.036000000000001</c:v>
                </c:pt>
                <c:pt idx="3714">
                  <c:v>-36.008000000000003</c:v>
                </c:pt>
                <c:pt idx="3715">
                  <c:v>-35.979999999999997</c:v>
                </c:pt>
                <c:pt idx="3716">
                  <c:v>-35.951999999999998</c:v>
                </c:pt>
                <c:pt idx="3717">
                  <c:v>-35.923999999999999</c:v>
                </c:pt>
                <c:pt idx="3718">
                  <c:v>-35.896000000000001</c:v>
                </c:pt>
                <c:pt idx="3719">
                  <c:v>-35.868000000000002</c:v>
                </c:pt>
                <c:pt idx="3720">
                  <c:v>-35.840000000000003</c:v>
                </c:pt>
                <c:pt idx="3721">
                  <c:v>-35.811999999999998</c:v>
                </c:pt>
                <c:pt idx="3722">
                  <c:v>-35.783999999999999</c:v>
                </c:pt>
                <c:pt idx="3723">
                  <c:v>-35.756</c:v>
                </c:pt>
                <c:pt idx="3724">
                  <c:v>-35.728000000000002</c:v>
                </c:pt>
                <c:pt idx="3725">
                  <c:v>-35.700000000000003</c:v>
                </c:pt>
                <c:pt idx="3726">
                  <c:v>-35.671999999999997</c:v>
                </c:pt>
                <c:pt idx="3727">
                  <c:v>-35.643999999999998</c:v>
                </c:pt>
                <c:pt idx="3728">
                  <c:v>-35.616</c:v>
                </c:pt>
                <c:pt idx="3729">
                  <c:v>-35.588000000000001</c:v>
                </c:pt>
                <c:pt idx="3730">
                  <c:v>-35.56</c:v>
                </c:pt>
                <c:pt idx="3731">
                  <c:v>-35.531999999999996</c:v>
                </c:pt>
                <c:pt idx="3732">
                  <c:v>-35.503999999999998</c:v>
                </c:pt>
                <c:pt idx="3733">
                  <c:v>-35.475999999999999</c:v>
                </c:pt>
                <c:pt idx="3734">
                  <c:v>-35.448</c:v>
                </c:pt>
                <c:pt idx="3735">
                  <c:v>-35.42</c:v>
                </c:pt>
                <c:pt idx="3736">
                  <c:v>-35.392000000000003</c:v>
                </c:pt>
                <c:pt idx="3737">
                  <c:v>-35.363999999999997</c:v>
                </c:pt>
                <c:pt idx="3738">
                  <c:v>-35.335999999999999</c:v>
                </c:pt>
                <c:pt idx="3739">
                  <c:v>-35.308</c:v>
                </c:pt>
                <c:pt idx="3740">
                  <c:v>-35.28</c:v>
                </c:pt>
                <c:pt idx="3741">
                  <c:v>-35.252000000000002</c:v>
                </c:pt>
                <c:pt idx="3742">
                  <c:v>-35.223999999999997</c:v>
                </c:pt>
                <c:pt idx="3743">
                  <c:v>-35.195999999999998</c:v>
                </c:pt>
                <c:pt idx="3744">
                  <c:v>-35.167999999999999</c:v>
                </c:pt>
                <c:pt idx="3745">
                  <c:v>-35.14</c:v>
                </c:pt>
                <c:pt idx="3746">
                  <c:v>-35.112000000000002</c:v>
                </c:pt>
                <c:pt idx="3747">
                  <c:v>-35.084000000000003</c:v>
                </c:pt>
                <c:pt idx="3748">
                  <c:v>-35.055999999999997</c:v>
                </c:pt>
                <c:pt idx="3749">
                  <c:v>-35.027999999999999</c:v>
                </c:pt>
                <c:pt idx="3750">
                  <c:v>-35</c:v>
                </c:pt>
                <c:pt idx="3751">
                  <c:v>-34.972000000000001</c:v>
                </c:pt>
                <c:pt idx="3752">
                  <c:v>-34.944000000000003</c:v>
                </c:pt>
                <c:pt idx="3753">
                  <c:v>-34.915999999999997</c:v>
                </c:pt>
                <c:pt idx="3754">
                  <c:v>-34.887999999999998</c:v>
                </c:pt>
                <c:pt idx="3755">
                  <c:v>-34.86</c:v>
                </c:pt>
                <c:pt idx="3756">
                  <c:v>-34.832000000000001</c:v>
                </c:pt>
                <c:pt idx="3757">
                  <c:v>-34.804000000000002</c:v>
                </c:pt>
                <c:pt idx="3758">
                  <c:v>-34.776000000000003</c:v>
                </c:pt>
                <c:pt idx="3759">
                  <c:v>-34.747999999999998</c:v>
                </c:pt>
                <c:pt idx="3760">
                  <c:v>-34.72</c:v>
                </c:pt>
                <c:pt idx="3761">
                  <c:v>-34.692</c:v>
                </c:pt>
                <c:pt idx="3762">
                  <c:v>-34.664000000000001</c:v>
                </c:pt>
                <c:pt idx="3763">
                  <c:v>-34.636000000000003</c:v>
                </c:pt>
                <c:pt idx="3764">
                  <c:v>-34.607999999999997</c:v>
                </c:pt>
                <c:pt idx="3765">
                  <c:v>-34.58</c:v>
                </c:pt>
                <c:pt idx="3766">
                  <c:v>-34.552</c:v>
                </c:pt>
                <c:pt idx="3767">
                  <c:v>-34.524000000000001</c:v>
                </c:pt>
                <c:pt idx="3768">
                  <c:v>-34.496000000000002</c:v>
                </c:pt>
                <c:pt idx="3769">
                  <c:v>-34.468000000000004</c:v>
                </c:pt>
                <c:pt idx="3770">
                  <c:v>-34.44</c:v>
                </c:pt>
                <c:pt idx="3771">
                  <c:v>-34.411999999999999</c:v>
                </c:pt>
                <c:pt idx="3772">
                  <c:v>-34.384</c:v>
                </c:pt>
                <c:pt idx="3773">
                  <c:v>-34.356000000000002</c:v>
                </c:pt>
                <c:pt idx="3774">
                  <c:v>-34.328000000000003</c:v>
                </c:pt>
                <c:pt idx="3775">
                  <c:v>-34.299999999999997</c:v>
                </c:pt>
                <c:pt idx="3776">
                  <c:v>-34.271999999999998</c:v>
                </c:pt>
                <c:pt idx="3777">
                  <c:v>-34.244</c:v>
                </c:pt>
                <c:pt idx="3778">
                  <c:v>-34.216000000000001</c:v>
                </c:pt>
                <c:pt idx="3779">
                  <c:v>-34.188000000000002</c:v>
                </c:pt>
                <c:pt idx="3780">
                  <c:v>-34.159999999999997</c:v>
                </c:pt>
                <c:pt idx="3781">
                  <c:v>-34.131999999999998</c:v>
                </c:pt>
                <c:pt idx="3782">
                  <c:v>-34.103999999999999</c:v>
                </c:pt>
                <c:pt idx="3783">
                  <c:v>-34.076000000000001</c:v>
                </c:pt>
                <c:pt idx="3784">
                  <c:v>-34.048000000000002</c:v>
                </c:pt>
                <c:pt idx="3785">
                  <c:v>-34.020000000000003</c:v>
                </c:pt>
                <c:pt idx="3786">
                  <c:v>-33.991999999999997</c:v>
                </c:pt>
                <c:pt idx="3787">
                  <c:v>-33.963999999999999</c:v>
                </c:pt>
                <c:pt idx="3788">
                  <c:v>-33.936</c:v>
                </c:pt>
                <c:pt idx="3789">
                  <c:v>-33.908000000000001</c:v>
                </c:pt>
                <c:pt idx="3790">
                  <c:v>-33.880000000000003</c:v>
                </c:pt>
                <c:pt idx="3791">
                  <c:v>-33.851999999999997</c:v>
                </c:pt>
                <c:pt idx="3792">
                  <c:v>-33.823999999999998</c:v>
                </c:pt>
                <c:pt idx="3793">
                  <c:v>-33.795999999999999</c:v>
                </c:pt>
                <c:pt idx="3794">
                  <c:v>-33.768000000000001</c:v>
                </c:pt>
                <c:pt idx="3795">
                  <c:v>-33.74</c:v>
                </c:pt>
                <c:pt idx="3796">
                  <c:v>-33.712000000000003</c:v>
                </c:pt>
                <c:pt idx="3797">
                  <c:v>-33.683999999999997</c:v>
                </c:pt>
                <c:pt idx="3798">
                  <c:v>-33.655999999999999</c:v>
                </c:pt>
                <c:pt idx="3799">
                  <c:v>-33.628</c:v>
                </c:pt>
                <c:pt idx="3800">
                  <c:v>-33.6</c:v>
                </c:pt>
                <c:pt idx="3801">
                  <c:v>-33.572000000000003</c:v>
                </c:pt>
                <c:pt idx="3802">
                  <c:v>-33.543999999999997</c:v>
                </c:pt>
                <c:pt idx="3803">
                  <c:v>-33.515999999999998</c:v>
                </c:pt>
                <c:pt idx="3804">
                  <c:v>-33.488</c:v>
                </c:pt>
                <c:pt idx="3805">
                  <c:v>-33.46</c:v>
                </c:pt>
                <c:pt idx="3806">
                  <c:v>-33.432000000000002</c:v>
                </c:pt>
                <c:pt idx="3807">
                  <c:v>-33.404000000000003</c:v>
                </c:pt>
                <c:pt idx="3808">
                  <c:v>-33.375999999999998</c:v>
                </c:pt>
                <c:pt idx="3809">
                  <c:v>-33.347999999999999</c:v>
                </c:pt>
                <c:pt idx="3810">
                  <c:v>-33.32</c:v>
                </c:pt>
                <c:pt idx="3811">
                  <c:v>-33.292000000000002</c:v>
                </c:pt>
                <c:pt idx="3812">
                  <c:v>-33.264000000000003</c:v>
                </c:pt>
                <c:pt idx="3813">
                  <c:v>-33.235999999999997</c:v>
                </c:pt>
                <c:pt idx="3814">
                  <c:v>-33.207999999999998</c:v>
                </c:pt>
                <c:pt idx="3815">
                  <c:v>-33.18</c:v>
                </c:pt>
                <c:pt idx="3816">
                  <c:v>-33.152000000000001</c:v>
                </c:pt>
                <c:pt idx="3817">
                  <c:v>-33.124000000000002</c:v>
                </c:pt>
                <c:pt idx="3818">
                  <c:v>-33.095999999999997</c:v>
                </c:pt>
                <c:pt idx="3819">
                  <c:v>-33.067999999999998</c:v>
                </c:pt>
                <c:pt idx="3820">
                  <c:v>-33.04</c:v>
                </c:pt>
                <c:pt idx="3821">
                  <c:v>-33.012</c:v>
                </c:pt>
                <c:pt idx="3822">
                  <c:v>-32.984000000000002</c:v>
                </c:pt>
                <c:pt idx="3823">
                  <c:v>-32.956000000000003</c:v>
                </c:pt>
                <c:pt idx="3824">
                  <c:v>-32.927999999999997</c:v>
                </c:pt>
                <c:pt idx="3825">
                  <c:v>-32.9</c:v>
                </c:pt>
                <c:pt idx="3826">
                  <c:v>-32.872</c:v>
                </c:pt>
                <c:pt idx="3827">
                  <c:v>-32.844000000000001</c:v>
                </c:pt>
                <c:pt idx="3828">
                  <c:v>-32.816000000000003</c:v>
                </c:pt>
                <c:pt idx="3829">
                  <c:v>-32.787999999999997</c:v>
                </c:pt>
                <c:pt idx="3830">
                  <c:v>-32.76</c:v>
                </c:pt>
                <c:pt idx="3831">
                  <c:v>-32.731999999999999</c:v>
                </c:pt>
                <c:pt idx="3832">
                  <c:v>-32.704000000000001</c:v>
                </c:pt>
                <c:pt idx="3833">
                  <c:v>-32.676000000000002</c:v>
                </c:pt>
                <c:pt idx="3834">
                  <c:v>-32.648000000000003</c:v>
                </c:pt>
                <c:pt idx="3835">
                  <c:v>-32.619999999999997</c:v>
                </c:pt>
                <c:pt idx="3836">
                  <c:v>-32.591999999999999</c:v>
                </c:pt>
                <c:pt idx="3837">
                  <c:v>-32.564</c:v>
                </c:pt>
                <c:pt idx="3838">
                  <c:v>-32.536000000000001</c:v>
                </c:pt>
                <c:pt idx="3839">
                  <c:v>-32.508000000000003</c:v>
                </c:pt>
                <c:pt idx="3840">
                  <c:v>-32.479999999999997</c:v>
                </c:pt>
                <c:pt idx="3841">
                  <c:v>-32.451999999999998</c:v>
                </c:pt>
                <c:pt idx="3842">
                  <c:v>-32.423999999999999</c:v>
                </c:pt>
                <c:pt idx="3843">
                  <c:v>-32.396000000000001</c:v>
                </c:pt>
                <c:pt idx="3844">
                  <c:v>-32.368000000000002</c:v>
                </c:pt>
                <c:pt idx="3845">
                  <c:v>-32.340000000000003</c:v>
                </c:pt>
                <c:pt idx="3846">
                  <c:v>-32.311999999999998</c:v>
                </c:pt>
                <c:pt idx="3847">
                  <c:v>-32.283999999999999</c:v>
                </c:pt>
                <c:pt idx="3848">
                  <c:v>-32.256</c:v>
                </c:pt>
                <c:pt idx="3849">
                  <c:v>-32.228000000000002</c:v>
                </c:pt>
                <c:pt idx="3850">
                  <c:v>-32.200000000000003</c:v>
                </c:pt>
                <c:pt idx="3851">
                  <c:v>-32.171999999999997</c:v>
                </c:pt>
                <c:pt idx="3852">
                  <c:v>-32.143999999999998</c:v>
                </c:pt>
                <c:pt idx="3853">
                  <c:v>-32.116</c:v>
                </c:pt>
                <c:pt idx="3854">
                  <c:v>-32.088000000000001</c:v>
                </c:pt>
                <c:pt idx="3855">
                  <c:v>-32.06</c:v>
                </c:pt>
                <c:pt idx="3856">
                  <c:v>-32.031999999999996</c:v>
                </c:pt>
                <c:pt idx="3857">
                  <c:v>-32.003999999999998</c:v>
                </c:pt>
                <c:pt idx="3858">
                  <c:v>-31.975999999999999</c:v>
                </c:pt>
                <c:pt idx="3859">
                  <c:v>-31.948</c:v>
                </c:pt>
                <c:pt idx="3860">
                  <c:v>-31.92</c:v>
                </c:pt>
                <c:pt idx="3861">
                  <c:v>-31.891999999999999</c:v>
                </c:pt>
                <c:pt idx="3862">
                  <c:v>-31.864000000000001</c:v>
                </c:pt>
                <c:pt idx="3863">
                  <c:v>-31.835999999999999</c:v>
                </c:pt>
                <c:pt idx="3864">
                  <c:v>-31.808</c:v>
                </c:pt>
                <c:pt idx="3865">
                  <c:v>-31.78</c:v>
                </c:pt>
                <c:pt idx="3866">
                  <c:v>-31.751999999999999</c:v>
                </c:pt>
                <c:pt idx="3867">
                  <c:v>-31.724</c:v>
                </c:pt>
                <c:pt idx="3868">
                  <c:v>-31.696000000000002</c:v>
                </c:pt>
                <c:pt idx="3869">
                  <c:v>-31.667999999999999</c:v>
                </c:pt>
                <c:pt idx="3870">
                  <c:v>-31.64</c:v>
                </c:pt>
                <c:pt idx="3871">
                  <c:v>-31.611999999999998</c:v>
                </c:pt>
                <c:pt idx="3872">
                  <c:v>-31.584</c:v>
                </c:pt>
                <c:pt idx="3873">
                  <c:v>-31.556000000000001</c:v>
                </c:pt>
                <c:pt idx="3874">
                  <c:v>-31.527999999999999</c:v>
                </c:pt>
                <c:pt idx="3875">
                  <c:v>-31.5</c:v>
                </c:pt>
                <c:pt idx="3876">
                  <c:v>-31.472000000000001</c:v>
                </c:pt>
                <c:pt idx="3877">
                  <c:v>-31.443999999999999</c:v>
                </c:pt>
                <c:pt idx="3878">
                  <c:v>-31.416</c:v>
                </c:pt>
                <c:pt idx="3879">
                  <c:v>-31.388000000000002</c:v>
                </c:pt>
                <c:pt idx="3880">
                  <c:v>-31.36</c:v>
                </c:pt>
                <c:pt idx="3881">
                  <c:v>-31.332000000000001</c:v>
                </c:pt>
                <c:pt idx="3882">
                  <c:v>-31.303999999999998</c:v>
                </c:pt>
                <c:pt idx="3883">
                  <c:v>-31.276</c:v>
                </c:pt>
                <c:pt idx="3884">
                  <c:v>-31.248000000000001</c:v>
                </c:pt>
                <c:pt idx="3885">
                  <c:v>-31.22</c:v>
                </c:pt>
                <c:pt idx="3886">
                  <c:v>-31.192</c:v>
                </c:pt>
                <c:pt idx="3887">
                  <c:v>-31.164000000000001</c:v>
                </c:pt>
                <c:pt idx="3888">
                  <c:v>-31.135999999999999</c:v>
                </c:pt>
                <c:pt idx="3889">
                  <c:v>-31.108000000000001</c:v>
                </c:pt>
                <c:pt idx="3890">
                  <c:v>-31.08</c:v>
                </c:pt>
                <c:pt idx="3891">
                  <c:v>-31.052</c:v>
                </c:pt>
                <c:pt idx="3892">
                  <c:v>-31.024000000000001</c:v>
                </c:pt>
                <c:pt idx="3893">
                  <c:v>-30.995999999999999</c:v>
                </c:pt>
                <c:pt idx="3894">
                  <c:v>-30.968</c:v>
                </c:pt>
                <c:pt idx="3895">
                  <c:v>-30.94</c:v>
                </c:pt>
                <c:pt idx="3896">
                  <c:v>-30.911999999999999</c:v>
                </c:pt>
                <c:pt idx="3897">
                  <c:v>-30.884</c:v>
                </c:pt>
                <c:pt idx="3898">
                  <c:v>-30.856000000000002</c:v>
                </c:pt>
                <c:pt idx="3899">
                  <c:v>-30.827999999999999</c:v>
                </c:pt>
                <c:pt idx="3900">
                  <c:v>-30.8</c:v>
                </c:pt>
                <c:pt idx="3901">
                  <c:v>-30.771999999999998</c:v>
                </c:pt>
                <c:pt idx="3902">
                  <c:v>-30.744</c:v>
                </c:pt>
                <c:pt idx="3903">
                  <c:v>-30.716000000000001</c:v>
                </c:pt>
                <c:pt idx="3904">
                  <c:v>-30.687999999999999</c:v>
                </c:pt>
                <c:pt idx="3905">
                  <c:v>-30.66</c:v>
                </c:pt>
                <c:pt idx="3906">
                  <c:v>-30.632000000000001</c:v>
                </c:pt>
                <c:pt idx="3907">
                  <c:v>-30.603999999999999</c:v>
                </c:pt>
                <c:pt idx="3908">
                  <c:v>-30.576000000000001</c:v>
                </c:pt>
                <c:pt idx="3909">
                  <c:v>-30.547999999999998</c:v>
                </c:pt>
                <c:pt idx="3910">
                  <c:v>-30.52</c:v>
                </c:pt>
                <c:pt idx="3911">
                  <c:v>-30.492000000000001</c:v>
                </c:pt>
                <c:pt idx="3912">
                  <c:v>-30.463999999999999</c:v>
                </c:pt>
                <c:pt idx="3913">
                  <c:v>-30.436</c:v>
                </c:pt>
                <c:pt idx="3914">
                  <c:v>-30.408000000000001</c:v>
                </c:pt>
                <c:pt idx="3915">
                  <c:v>-30.38</c:v>
                </c:pt>
                <c:pt idx="3916">
                  <c:v>-30.352</c:v>
                </c:pt>
                <c:pt idx="3917">
                  <c:v>-30.324000000000002</c:v>
                </c:pt>
                <c:pt idx="3918">
                  <c:v>-30.295999999999999</c:v>
                </c:pt>
                <c:pt idx="3919">
                  <c:v>-30.268000000000001</c:v>
                </c:pt>
                <c:pt idx="3920">
                  <c:v>-30.24</c:v>
                </c:pt>
                <c:pt idx="3921">
                  <c:v>-30.212</c:v>
                </c:pt>
                <c:pt idx="3922">
                  <c:v>-30.184000000000001</c:v>
                </c:pt>
                <c:pt idx="3923">
                  <c:v>-30.155999999999999</c:v>
                </c:pt>
                <c:pt idx="3924">
                  <c:v>-30.128</c:v>
                </c:pt>
                <c:pt idx="3925">
                  <c:v>-30.1</c:v>
                </c:pt>
                <c:pt idx="3926">
                  <c:v>-30.071999999999999</c:v>
                </c:pt>
                <c:pt idx="3927">
                  <c:v>-30.044</c:v>
                </c:pt>
                <c:pt idx="3928">
                  <c:v>-30.015999999999998</c:v>
                </c:pt>
                <c:pt idx="3929">
                  <c:v>-29.988</c:v>
                </c:pt>
                <c:pt idx="3930">
                  <c:v>-29.96</c:v>
                </c:pt>
                <c:pt idx="3931">
                  <c:v>-29.931999999999999</c:v>
                </c:pt>
                <c:pt idx="3932">
                  <c:v>-29.904</c:v>
                </c:pt>
                <c:pt idx="3933">
                  <c:v>-29.876000000000001</c:v>
                </c:pt>
                <c:pt idx="3934">
                  <c:v>-29.847999999999999</c:v>
                </c:pt>
                <c:pt idx="3935">
                  <c:v>-29.82</c:v>
                </c:pt>
                <c:pt idx="3936">
                  <c:v>-29.792000000000002</c:v>
                </c:pt>
                <c:pt idx="3937">
                  <c:v>-29.763999999999999</c:v>
                </c:pt>
                <c:pt idx="3938">
                  <c:v>-29.736000000000001</c:v>
                </c:pt>
                <c:pt idx="3939">
                  <c:v>-29.707999999999998</c:v>
                </c:pt>
                <c:pt idx="3940">
                  <c:v>-29.68</c:v>
                </c:pt>
                <c:pt idx="3941">
                  <c:v>-29.652000000000001</c:v>
                </c:pt>
                <c:pt idx="3942">
                  <c:v>-29.623999999999999</c:v>
                </c:pt>
                <c:pt idx="3943">
                  <c:v>-29.596</c:v>
                </c:pt>
                <c:pt idx="3944">
                  <c:v>-29.568000000000001</c:v>
                </c:pt>
                <c:pt idx="3945">
                  <c:v>-29.54</c:v>
                </c:pt>
                <c:pt idx="3946">
                  <c:v>-29.512</c:v>
                </c:pt>
                <c:pt idx="3947">
                  <c:v>-29.484000000000002</c:v>
                </c:pt>
                <c:pt idx="3948">
                  <c:v>-29.456</c:v>
                </c:pt>
                <c:pt idx="3949">
                  <c:v>-29.428000000000001</c:v>
                </c:pt>
                <c:pt idx="3950">
                  <c:v>-29.4</c:v>
                </c:pt>
                <c:pt idx="3951">
                  <c:v>-29.372</c:v>
                </c:pt>
                <c:pt idx="3952">
                  <c:v>-29.344000000000001</c:v>
                </c:pt>
                <c:pt idx="3953">
                  <c:v>-29.315999999999999</c:v>
                </c:pt>
                <c:pt idx="3954">
                  <c:v>-29.288</c:v>
                </c:pt>
                <c:pt idx="3955">
                  <c:v>-29.26</c:v>
                </c:pt>
                <c:pt idx="3956">
                  <c:v>-29.231999999999999</c:v>
                </c:pt>
                <c:pt idx="3957">
                  <c:v>-29.204000000000001</c:v>
                </c:pt>
                <c:pt idx="3958">
                  <c:v>-29.175999999999998</c:v>
                </c:pt>
                <c:pt idx="3959">
                  <c:v>-29.148</c:v>
                </c:pt>
                <c:pt idx="3960">
                  <c:v>-29.12</c:v>
                </c:pt>
                <c:pt idx="3961">
                  <c:v>-29.091999999999999</c:v>
                </c:pt>
                <c:pt idx="3962">
                  <c:v>-29.064</c:v>
                </c:pt>
                <c:pt idx="3963">
                  <c:v>-29.036000000000001</c:v>
                </c:pt>
                <c:pt idx="3964">
                  <c:v>-29.007999999999999</c:v>
                </c:pt>
                <c:pt idx="3965">
                  <c:v>-28.98</c:v>
                </c:pt>
                <c:pt idx="3966">
                  <c:v>-28.952000000000002</c:v>
                </c:pt>
                <c:pt idx="3967">
                  <c:v>-28.923999999999999</c:v>
                </c:pt>
                <c:pt idx="3968">
                  <c:v>-28.896000000000001</c:v>
                </c:pt>
                <c:pt idx="3969">
                  <c:v>-28.867999999999999</c:v>
                </c:pt>
                <c:pt idx="3970">
                  <c:v>-28.84</c:v>
                </c:pt>
                <c:pt idx="3971">
                  <c:v>-28.812000000000001</c:v>
                </c:pt>
                <c:pt idx="3972">
                  <c:v>-28.783999999999999</c:v>
                </c:pt>
                <c:pt idx="3973">
                  <c:v>-28.756</c:v>
                </c:pt>
                <c:pt idx="3974">
                  <c:v>-28.728000000000002</c:v>
                </c:pt>
                <c:pt idx="3975">
                  <c:v>-28.7</c:v>
                </c:pt>
                <c:pt idx="3976">
                  <c:v>-28.672000000000001</c:v>
                </c:pt>
                <c:pt idx="3977">
                  <c:v>-28.643999999999998</c:v>
                </c:pt>
                <c:pt idx="3978">
                  <c:v>-28.616</c:v>
                </c:pt>
                <c:pt idx="3979">
                  <c:v>-28.588000000000001</c:v>
                </c:pt>
                <c:pt idx="3980">
                  <c:v>-28.56</c:v>
                </c:pt>
                <c:pt idx="3981">
                  <c:v>-28.532</c:v>
                </c:pt>
                <c:pt idx="3982">
                  <c:v>-28.504000000000001</c:v>
                </c:pt>
                <c:pt idx="3983">
                  <c:v>-28.475999999999999</c:v>
                </c:pt>
                <c:pt idx="3984">
                  <c:v>-28.448</c:v>
                </c:pt>
                <c:pt idx="3985">
                  <c:v>-28.42</c:v>
                </c:pt>
                <c:pt idx="3986">
                  <c:v>-28.391999999999999</c:v>
                </c:pt>
                <c:pt idx="3987">
                  <c:v>-28.364000000000001</c:v>
                </c:pt>
                <c:pt idx="3988">
                  <c:v>-28.335999999999999</c:v>
                </c:pt>
                <c:pt idx="3989">
                  <c:v>-28.308</c:v>
                </c:pt>
                <c:pt idx="3990">
                  <c:v>-28.28</c:v>
                </c:pt>
                <c:pt idx="3991">
                  <c:v>-28.251999999999999</c:v>
                </c:pt>
                <c:pt idx="3992">
                  <c:v>-28.224</c:v>
                </c:pt>
                <c:pt idx="3993">
                  <c:v>-28.196000000000002</c:v>
                </c:pt>
                <c:pt idx="3994">
                  <c:v>-28.167999999999999</c:v>
                </c:pt>
                <c:pt idx="3995">
                  <c:v>-28.14</c:v>
                </c:pt>
                <c:pt idx="3996">
                  <c:v>-28.111999999999998</c:v>
                </c:pt>
                <c:pt idx="3997">
                  <c:v>-28.084</c:v>
                </c:pt>
                <c:pt idx="3998">
                  <c:v>-28.056000000000001</c:v>
                </c:pt>
                <c:pt idx="3999">
                  <c:v>-28.027999999999999</c:v>
                </c:pt>
                <c:pt idx="4000">
                  <c:v>-28</c:v>
                </c:pt>
                <c:pt idx="4001">
                  <c:v>-27.972000000000001</c:v>
                </c:pt>
                <c:pt idx="4002">
                  <c:v>-27.943999999999999</c:v>
                </c:pt>
                <c:pt idx="4003">
                  <c:v>-27.916</c:v>
                </c:pt>
                <c:pt idx="4004">
                  <c:v>-27.888000000000002</c:v>
                </c:pt>
                <c:pt idx="4005">
                  <c:v>-27.86</c:v>
                </c:pt>
                <c:pt idx="4006">
                  <c:v>-27.832000000000001</c:v>
                </c:pt>
                <c:pt idx="4007">
                  <c:v>-27.803999999999998</c:v>
                </c:pt>
                <c:pt idx="4008">
                  <c:v>-27.776</c:v>
                </c:pt>
                <c:pt idx="4009">
                  <c:v>-27.748000000000001</c:v>
                </c:pt>
                <c:pt idx="4010">
                  <c:v>-27.72</c:v>
                </c:pt>
                <c:pt idx="4011">
                  <c:v>-27.692</c:v>
                </c:pt>
                <c:pt idx="4012">
                  <c:v>-27.664000000000001</c:v>
                </c:pt>
                <c:pt idx="4013">
                  <c:v>-27.635999999999999</c:v>
                </c:pt>
                <c:pt idx="4014">
                  <c:v>-27.608000000000001</c:v>
                </c:pt>
                <c:pt idx="4015">
                  <c:v>-27.58</c:v>
                </c:pt>
                <c:pt idx="4016">
                  <c:v>-27.552</c:v>
                </c:pt>
                <c:pt idx="4017">
                  <c:v>-27.524000000000001</c:v>
                </c:pt>
                <c:pt idx="4018">
                  <c:v>-27.495999999999999</c:v>
                </c:pt>
                <c:pt idx="4019">
                  <c:v>-27.468</c:v>
                </c:pt>
                <c:pt idx="4020">
                  <c:v>-27.44</c:v>
                </c:pt>
                <c:pt idx="4021">
                  <c:v>-27.411999999999999</c:v>
                </c:pt>
                <c:pt idx="4022">
                  <c:v>-27.384</c:v>
                </c:pt>
                <c:pt idx="4023">
                  <c:v>-27.356000000000002</c:v>
                </c:pt>
                <c:pt idx="4024">
                  <c:v>-27.327999999999999</c:v>
                </c:pt>
                <c:pt idx="4025">
                  <c:v>-27.3</c:v>
                </c:pt>
                <c:pt idx="4026">
                  <c:v>-27.271999999999998</c:v>
                </c:pt>
                <c:pt idx="4027">
                  <c:v>-27.244</c:v>
                </c:pt>
                <c:pt idx="4028">
                  <c:v>-27.216000000000001</c:v>
                </c:pt>
                <c:pt idx="4029">
                  <c:v>-27.187999999999999</c:v>
                </c:pt>
                <c:pt idx="4030">
                  <c:v>-27.16</c:v>
                </c:pt>
                <c:pt idx="4031">
                  <c:v>-27.132000000000001</c:v>
                </c:pt>
                <c:pt idx="4032">
                  <c:v>-27.103999999999999</c:v>
                </c:pt>
                <c:pt idx="4033">
                  <c:v>-27.076000000000001</c:v>
                </c:pt>
                <c:pt idx="4034">
                  <c:v>-27.047999999999998</c:v>
                </c:pt>
                <c:pt idx="4035">
                  <c:v>-27.02</c:v>
                </c:pt>
                <c:pt idx="4036">
                  <c:v>-26.992000000000001</c:v>
                </c:pt>
                <c:pt idx="4037">
                  <c:v>-26.963999999999999</c:v>
                </c:pt>
                <c:pt idx="4038">
                  <c:v>-26.936</c:v>
                </c:pt>
                <c:pt idx="4039">
                  <c:v>-26.908000000000001</c:v>
                </c:pt>
                <c:pt idx="4040">
                  <c:v>-26.88</c:v>
                </c:pt>
                <c:pt idx="4041">
                  <c:v>-26.852</c:v>
                </c:pt>
                <c:pt idx="4042">
                  <c:v>-26.824000000000002</c:v>
                </c:pt>
                <c:pt idx="4043">
                  <c:v>-26.795999999999999</c:v>
                </c:pt>
                <c:pt idx="4044">
                  <c:v>-26.768000000000001</c:v>
                </c:pt>
                <c:pt idx="4045">
                  <c:v>-26.74</c:v>
                </c:pt>
                <c:pt idx="4046">
                  <c:v>-26.712</c:v>
                </c:pt>
                <c:pt idx="4047">
                  <c:v>-26.684000000000001</c:v>
                </c:pt>
                <c:pt idx="4048">
                  <c:v>-26.655999999999999</c:v>
                </c:pt>
                <c:pt idx="4049">
                  <c:v>-26.628</c:v>
                </c:pt>
                <c:pt idx="4050">
                  <c:v>-26.6</c:v>
                </c:pt>
                <c:pt idx="4051">
                  <c:v>-26.571999999999999</c:v>
                </c:pt>
                <c:pt idx="4052">
                  <c:v>-26.544</c:v>
                </c:pt>
                <c:pt idx="4053">
                  <c:v>-26.515999999999998</c:v>
                </c:pt>
                <c:pt idx="4054">
                  <c:v>-26.488</c:v>
                </c:pt>
                <c:pt idx="4055">
                  <c:v>-26.46</c:v>
                </c:pt>
                <c:pt idx="4056">
                  <c:v>-26.431999999999999</c:v>
                </c:pt>
                <c:pt idx="4057">
                  <c:v>-26.404</c:v>
                </c:pt>
                <c:pt idx="4058">
                  <c:v>-26.376000000000001</c:v>
                </c:pt>
                <c:pt idx="4059">
                  <c:v>-26.347999999999999</c:v>
                </c:pt>
                <c:pt idx="4060">
                  <c:v>-26.32</c:v>
                </c:pt>
                <c:pt idx="4061">
                  <c:v>-26.292000000000002</c:v>
                </c:pt>
                <c:pt idx="4062">
                  <c:v>-26.263999999999999</c:v>
                </c:pt>
                <c:pt idx="4063">
                  <c:v>-26.236000000000001</c:v>
                </c:pt>
                <c:pt idx="4064">
                  <c:v>-26.207999999999998</c:v>
                </c:pt>
                <c:pt idx="4065">
                  <c:v>-26.18</c:v>
                </c:pt>
                <c:pt idx="4066">
                  <c:v>-26.152000000000001</c:v>
                </c:pt>
                <c:pt idx="4067">
                  <c:v>-26.123999999999999</c:v>
                </c:pt>
                <c:pt idx="4068">
                  <c:v>-26.096</c:v>
                </c:pt>
                <c:pt idx="4069">
                  <c:v>-26.068000000000001</c:v>
                </c:pt>
                <c:pt idx="4070">
                  <c:v>-26.04</c:v>
                </c:pt>
                <c:pt idx="4071">
                  <c:v>-26.012</c:v>
                </c:pt>
                <c:pt idx="4072">
                  <c:v>-25.984000000000002</c:v>
                </c:pt>
                <c:pt idx="4073">
                  <c:v>-25.956</c:v>
                </c:pt>
                <c:pt idx="4074">
                  <c:v>-25.928000000000001</c:v>
                </c:pt>
                <c:pt idx="4075">
                  <c:v>-25.9</c:v>
                </c:pt>
                <c:pt idx="4076">
                  <c:v>-25.872</c:v>
                </c:pt>
                <c:pt idx="4077">
                  <c:v>-25.844000000000001</c:v>
                </c:pt>
                <c:pt idx="4078">
                  <c:v>-25.815999999999999</c:v>
                </c:pt>
                <c:pt idx="4079">
                  <c:v>-25.788</c:v>
                </c:pt>
                <c:pt idx="4080">
                  <c:v>-25.76</c:v>
                </c:pt>
                <c:pt idx="4081">
                  <c:v>-25.731999999999999</c:v>
                </c:pt>
                <c:pt idx="4082">
                  <c:v>-25.704000000000001</c:v>
                </c:pt>
                <c:pt idx="4083">
                  <c:v>-25.675999999999998</c:v>
                </c:pt>
                <c:pt idx="4084">
                  <c:v>-25.648</c:v>
                </c:pt>
                <c:pt idx="4085">
                  <c:v>-25.62</c:v>
                </c:pt>
                <c:pt idx="4086">
                  <c:v>-25.591999999999999</c:v>
                </c:pt>
                <c:pt idx="4087">
                  <c:v>-25.564</c:v>
                </c:pt>
                <c:pt idx="4088">
                  <c:v>-25.536000000000001</c:v>
                </c:pt>
                <c:pt idx="4089">
                  <c:v>-25.507999999999999</c:v>
                </c:pt>
                <c:pt idx="4090">
                  <c:v>-25.48</c:v>
                </c:pt>
                <c:pt idx="4091">
                  <c:v>-25.452000000000002</c:v>
                </c:pt>
                <c:pt idx="4092">
                  <c:v>-25.423999999999999</c:v>
                </c:pt>
                <c:pt idx="4093">
                  <c:v>-25.396000000000001</c:v>
                </c:pt>
                <c:pt idx="4094">
                  <c:v>-25.367999999999999</c:v>
                </c:pt>
                <c:pt idx="4095">
                  <c:v>-25.34</c:v>
                </c:pt>
                <c:pt idx="4096">
                  <c:v>-25.312000000000001</c:v>
                </c:pt>
                <c:pt idx="4097">
                  <c:v>-25.283999999999999</c:v>
                </c:pt>
                <c:pt idx="4098">
                  <c:v>-25.256</c:v>
                </c:pt>
                <c:pt idx="4099">
                  <c:v>-25.228000000000002</c:v>
                </c:pt>
                <c:pt idx="4100">
                  <c:v>-25.2</c:v>
                </c:pt>
                <c:pt idx="4101">
                  <c:v>-25.172000000000001</c:v>
                </c:pt>
                <c:pt idx="4102">
                  <c:v>-25.143999999999998</c:v>
                </c:pt>
                <c:pt idx="4103">
                  <c:v>-25.116</c:v>
                </c:pt>
                <c:pt idx="4104">
                  <c:v>-25.088000000000001</c:v>
                </c:pt>
                <c:pt idx="4105">
                  <c:v>-25.06</c:v>
                </c:pt>
                <c:pt idx="4106">
                  <c:v>-25.032</c:v>
                </c:pt>
                <c:pt idx="4107">
                  <c:v>-25.004000000000001</c:v>
                </c:pt>
                <c:pt idx="4108">
                  <c:v>-24.975999999999999</c:v>
                </c:pt>
                <c:pt idx="4109">
                  <c:v>-24.948</c:v>
                </c:pt>
                <c:pt idx="4110">
                  <c:v>-24.92</c:v>
                </c:pt>
                <c:pt idx="4111">
                  <c:v>-24.891999999999999</c:v>
                </c:pt>
                <c:pt idx="4112">
                  <c:v>-24.864000000000001</c:v>
                </c:pt>
                <c:pt idx="4113">
                  <c:v>-24.835999999999999</c:v>
                </c:pt>
                <c:pt idx="4114">
                  <c:v>-24.808</c:v>
                </c:pt>
                <c:pt idx="4115">
                  <c:v>-24.78</c:v>
                </c:pt>
                <c:pt idx="4116">
                  <c:v>-24.751999999999999</c:v>
                </c:pt>
                <c:pt idx="4117">
                  <c:v>-24.724</c:v>
                </c:pt>
                <c:pt idx="4118">
                  <c:v>-24.696000000000002</c:v>
                </c:pt>
                <c:pt idx="4119">
                  <c:v>-24.667999999999999</c:v>
                </c:pt>
                <c:pt idx="4120">
                  <c:v>-24.64</c:v>
                </c:pt>
                <c:pt idx="4121">
                  <c:v>-24.611999999999998</c:v>
                </c:pt>
                <c:pt idx="4122">
                  <c:v>-24.584</c:v>
                </c:pt>
                <c:pt idx="4123">
                  <c:v>-24.556000000000001</c:v>
                </c:pt>
                <c:pt idx="4124">
                  <c:v>-24.527999999999999</c:v>
                </c:pt>
                <c:pt idx="4125">
                  <c:v>-24.5</c:v>
                </c:pt>
                <c:pt idx="4126">
                  <c:v>-24.472000000000001</c:v>
                </c:pt>
                <c:pt idx="4127">
                  <c:v>-24.443999999999999</c:v>
                </c:pt>
                <c:pt idx="4128">
                  <c:v>-24.416</c:v>
                </c:pt>
                <c:pt idx="4129">
                  <c:v>-24.388000000000002</c:v>
                </c:pt>
                <c:pt idx="4130">
                  <c:v>-24.36</c:v>
                </c:pt>
                <c:pt idx="4131">
                  <c:v>-24.332000000000001</c:v>
                </c:pt>
                <c:pt idx="4132">
                  <c:v>-24.303999999999998</c:v>
                </c:pt>
                <c:pt idx="4133">
                  <c:v>-24.276</c:v>
                </c:pt>
                <c:pt idx="4134">
                  <c:v>-24.248000000000001</c:v>
                </c:pt>
                <c:pt idx="4135">
                  <c:v>-24.22</c:v>
                </c:pt>
                <c:pt idx="4136">
                  <c:v>-24.192</c:v>
                </c:pt>
                <c:pt idx="4137">
                  <c:v>-24.164000000000001</c:v>
                </c:pt>
                <c:pt idx="4138">
                  <c:v>-24.135999999999999</c:v>
                </c:pt>
                <c:pt idx="4139">
                  <c:v>-24.108000000000001</c:v>
                </c:pt>
                <c:pt idx="4140">
                  <c:v>-24.08</c:v>
                </c:pt>
                <c:pt idx="4141">
                  <c:v>-24.052</c:v>
                </c:pt>
                <c:pt idx="4142">
                  <c:v>-24.024000000000001</c:v>
                </c:pt>
                <c:pt idx="4143">
                  <c:v>-23.995999999999999</c:v>
                </c:pt>
                <c:pt idx="4144">
                  <c:v>-23.968</c:v>
                </c:pt>
                <c:pt idx="4145">
                  <c:v>-23.94</c:v>
                </c:pt>
                <c:pt idx="4146">
                  <c:v>-23.911999999999999</c:v>
                </c:pt>
                <c:pt idx="4147">
                  <c:v>-23.884</c:v>
                </c:pt>
                <c:pt idx="4148">
                  <c:v>-23.856000000000002</c:v>
                </c:pt>
                <c:pt idx="4149">
                  <c:v>-23.827999999999999</c:v>
                </c:pt>
                <c:pt idx="4150">
                  <c:v>-23.8</c:v>
                </c:pt>
                <c:pt idx="4151">
                  <c:v>-23.771999999999998</c:v>
                </c:pt>
                <c:pt idx="4152">
                  <c:v>-23.744</c:v>
                </c:pt>
                <c:pt idx="4153">
                  <c:v>-23.716000000000001</c:v>
                </c:pt>
                <c:pt idx="4154">
                  <c:v>-23.687999999999999</c:v>
                </c:pt>
                <c:pt idx="4155">
                  <c:v>-23.66</c:v>
                </c:pt>
                <c:pt idx="4156">
                  <c:v>-23.632000000000001</c:v>
                </c:pt>
                <c:pt idx="4157">
                  <c:v>-23.603999999999999</c:v>
                </c:pt>
                <c:pt idx="4158">
                  <c:v>-23.576000000000001</c:v>
                </c:pt>
                <c:pt idx="4159">
                  <c:v>-23.547999999999998</c:v>
                </c:pt>
                <c:pt idx="4160">
                  <c:v>-23.52</c:v>
                </c:pt>
                <c:pt idx="4161">
                  <c:v>-23.492000000000001</c:v>
                </c:pt>
                <c:pt idx="4162">
                  <c:v>-23.463999999999999</c:v>
                </c:pt>
                <c:pt idx="4163">
                  <c:v>-23.436</c:v>
                </c:pt>
                <c:pt idx="4164">
                  <c:v>-23.408000000000001</c:v>
                </c:pt>
                <c:pt idx="4165">
                  <c:v>-23.38</c:v>
                </c:pt>
                <c:pt idx="4166">
                  <c:v>-23.352</c:v>
                </c:pt>
                <c:pt idx="4167">
                  <c:v>-23.324000000000002</c:v>
                </c:pt>
                <c:pt idx="4168">
                  <c:v>-23.295999999999999</c:v>
                </c:pt>
                <c:pt idx="4169">
                  <c:v>-23.268000000000001</c:v>
                </c:pt>
                <c:pt idx="4170">
                  <c:v>-23.24</c:v>
                </c:pt>
                <c:pt idx="4171">
                  <c:v>-23.212</c:v>
                </c:pt>
                <c:pt idx="4172">
                  <c:v>-23.184000000000001</c:v>
                </c:pt>
                <c:pt idx="4173">
                  <c:v>-23.155999999999999</c:v>
                </c:pt>
                <c:pt idx="4174">
                  <c:v>-23.128</c:v>
                </c:pt>
                <c:pt idx="4175">
                  <c:v>-23.1</c:v>
                </c:pt>
                <c:pt idx="4176">
                  <c:v>-23.071999999999999</c:v>
                </c:pt>
                <c:pt idx="4177">
                  <c:v>-23.044</c:v>
                </c:pt>
                <c:pt idx="4178">
                  <c:v>-23.015999999999998</c:v>
                </c:pt>
                <c:pt idx="4179">
                  <c:v>-22.988</c:v>
                </c:pt>
                <c:pt idx="4180">
                  <c:v>-22.96</c:v>
                </c:pt>
                <c:pt idx="4181">
                  <c:v>-22.931999999999999</c:v>
                </c:pt>
                <c:pt idx="4182">
                  <c:v>-22.904</c:v>
                </c:pt>
                <c:pt idx="4183">
                  <c:v>-22.876000000000001</c:v>
                </c:pt>
                <c:pt idx="4184">
                  <c:v>-22.847999999999999</c:v>
                </c:pt>
                <c:pt idx="4185">
                  <c:v>-22.82</c:v>
                </c:pt>
                <c:pt idx="4186">
                  <c:v>-22.792000000000002</c:v>
                </c:pt>
                <c:pt idx="4187">
                  <c:v>-22.763999999999999</c:v>
                </c:pt>
                <c:pt idx="4188">
                  <c:v>-22.736000000000001</c:v>
                </c:pt>
                <c:pt idx="4189">
                  <c:v>-22.707999999999998</c:v>
                </c:pt>
                <c:pt idx="4190">
                  <c:v>-22.68</c:v>
                </c:pt>
                <c:pt idx="4191">
                  <c:v>-22.652000000000001</c:v>
                </c:pt>
                <c:pt idx="4192">
                  <c:v>-22.623999999999999</c:v>
                </c:pt>
                <c:pt idx="4193">
                  <c:v>-22.596</c:v>
                </c:pt>
                <c:pt idx="4194">
                  <c:v>-22.568000000000001</c:v>
                </c:pt>
                <c:pt idx="4195">
                  <c:v>-22.54</c:v>
                </c:pt>
                <c:pt idx="4196">
                  <c:v>-22.512</c:v>
                </c:pt>
                <c:pt idx="4197">
                  <c:v>-22.484000000000002</c:v>
                </c:pt>
                <c:pt idx="4198">
                  <c:v>-22.456</c:v>
                </c:pt>
                <c:pt idx="4199">
                  <c:v>-22.428000000000001</c:v>
                </c:pt>
                <c:pt idx="4200">
                  <c:v>-22.4</c:v>
                </c:pt>
                <c:pt idx="4201">
                  <c:v>-22.372</c:v>
                </c:pt>
                <c:pt idx="4202">
                  <c:v>-22.344000000000001</c:v>
                </c:pt>
                <c:pt idx="4203">
                  <c:v>-22.315999999999999</c:v>
                </c:pt>
                <c:pt idx="4204">
                  <c:v>-22.288</c:v>
                </c:pt>
                <c:pt idx="4205">
                  <c:v>-22.26</c:v>
                </c:pt>
                <c:pt idx="4206">
                  <c:v>-22.231999999999999</c:v>
                </c:pt>
                <c:pt idx="4207">
                  <c:v>-22.204000000000001</c:v>
                </c:pt>
                <c:pt idx="4208">
                  <c:v>-22.175999999999998</c:v>
                </c:pt>
                <c:pt idx="4209">
                  <c:v>-22.148</c:v>
                </c:pt>
                <c:pt idx="4210">
                  <c:v>-22.12</c:v>
                </c:pt>
                <c:pt idx="4211">
                  <c:v>-22.091999999999999</c:v>
                </c:pt>
                <c:pt idx="4212">
                  <c:v>-22.064</c:v>
                </c:pt>
                <c:pt idx="4213">
                  <c:v>-22.036000000000001</c:v>
                </c:pt>
                <c:pt idx="4214">
                  <c:v>-22.007999999999999</c:v>
                </c:pt>
                <c:pt idx="4215">
                  <c:v>-21.98</c:v>
                </c:pt>
                <c:pt idx="4216">
                  <c:v>-21.952000000000002</c:v>
                </c:pt>
                <c:pt idx="4217">
                  <c:v>-21.923999999999999</c:v>
                </c:pt>
                <c:pt idx="4218">
                  <c:v>-21.896000000000001</c:v>
                </c:pt>
                <c:pt idx="4219">
                  <c:v>-21.867999999999999</c:v>
                </c:pt>
                <c:pt idx="4220">
                  <c:v>-21.84</c:v>
                </c:pt>
                <c:pt idx="4221">
                  <c:v>-21.812000000000001</c:v>
                </c:pt>
                <c:pt idx="4222">
                  <c:v>-21.783999999999999</c:v>
                </c:pt>
                <c:pt idx="4223">
                  <c:v>-21.756</c:v>
                </c:pt>
                <c:pt idx="4224">
                  <c:v>-21.728000000000002</c:v>
                </c:pt>
                <c:pt idx="4225">
                  <c:v>-21.7</c:v>
                </c:pt>
                <c:pt idx="4226">
                  <c:v>-21.672000000000001</c:v>
                </c:pt>
                <c:pt idx="4227">
                  <c:v>-21.643999999999998</c:v>
                </c:pt>
                <c:pt idx="4228">
                  <c:v>-21.616</c:v>
                </c:pt>
                <c:pt idx="4229">
                  <c:v>-21.588000000000001</c:v>
                </c:pt>
                <c:pt idx="4230">
                  <c:v>-21.56</c:v>
                </c:pt>
                <c:pt idx="4231">
                  <c:v>-21.532</c:v>
                </c:pt>
                <c:pt idx="4232">
                  <c:v>-21.504000000000001</c:v>
                </c:pt>
                <c:pt idx="4233">
                  <c:v>-21.475999999999999</c:v>
                </c:pt>
                <c:pt idx="4234">
                  <c:v>-21.448</c:v>
                </c:pt>
                <c:pt idx="4235">
                  <c:v>-21.42</c:v>
                </c:pt>
                <c:pt idx="4236">
                  <c:v>-21.391999999999999</c:v>
                </c:pt>
                <c:pt idx="4237">
                  <c:v>-21.364000000000001</c:v>
                </c:pt>
                <c:pt idx="4238">
                  <c:v>-21.335999999999999</c:v>
                </c:pt>
                <c:pt idx="4239">
                  <c:v>-21.308</c:v>
                </c:pt>
                <c:pt idx="4240">
                  <c:v>-21.28</c:v>
                </c:pt>
                <c:pt idx="4241">
                  <c:v>-21.251999999999999</c:v>
                </c:pt>
                <c:pt idx="4242">
                  <c:v>-21.224</c:v>
                </c:pt>
                <c:pt idx="4243">
                  <c:v>-21.196000000000002</c:v>
                </c:pt>
                <c:pt idx="4244">
                  <c:v>-21.167999999999999</c:v>
                </c:pt>
                <c:pt idx="4245">
                  <c:v>-21.14</c:v>
                </c:pt>
                <c:pt idx="4246">
                  <c:v>-21.111999999999998</c:v>
                </c:pt>
                <c:pt idx="4247">
                  <c:v>-21.084</c:v>
                </c:pt>
                <c:pt idx="4248">
                  <c:v>-21.056000000000001</c:v>
                </c:pt>
                <c:pt idx="4249">
                  <c:v>-21.027999999999999</c:v>
                </c:pt>
                <c:pt idx="4250">
                  <c:v>-21</c:v>
                </c:pt>
                <c:pt idx="4251">
                  <c:v>-20.972000000000001</c:v>
                </c:pt>
                <c:pt idx="4252">
                  <c:v>-20.943999999999999</c:v>
                </c:pt>
                <c:pt idx="4253">
                  <c:v>-20.916</c:v>
                </c:pt>
                <c:pt idx="4254">
                  <c:v>-20.888000000000002</c:v>
                </c:pt>
                <c:pt idx="4255">
                  <c:v>-20.86</c:v>
                </c:pt>
                <c:pt idx="4256">
                  <c:v>-20.832000000000001</c:v>
                </c:pt>
                <c:pt idx="4257">
                  <c:v>-20.803999999999998</c:v>
                </c:pt>
                <c:pt idx="4258">
                  <c:v>-20.776</c:v>
                </c:pt>
                <c:pt idx="4259">
                  <c:v>-20.748000000000001</c:v>
                </c:pt>
                <c:pt idx="4260">
                  <c:v>-20.72</c:v>
                </c:pt>
                <c:pt idx="4261">
                  <c:v>-20.692</c:v>
                </c:pt>
                <c:pt idx="4262">
                  <c:v>-20.664000000000001</c:v>
                </c:pt>
                <c:pt idx="4263">
                  <c:v>-20.635999999999999</c:v>
                </c:pt>
                <c:pt idx="4264">
                  <c:v>-20.608000000000001</c:v>
                </c:pt>
                <c:pt idx="4265">
                  <c:v>-20.58</c:v>
                </c:pt>
                <c:pt idx="4266">
                  <c:v>-20.552</c:v>
                </c:pt>
                <c:pt idx="4267">
                  <c:v>-20.524000000000001</c:v>
                </c:pt>
                <c:pt idx="4268">
                  <c:v>-20.495999999999999</c:v>
                </c:pt>
                <c:pt idx="4269">
                  <c:v>-20.468</c:v>
                </c:pt>
                <c:pt idx="4270">
                  <c:v>-20.440000000000001</c:v>
                </c:pt>
                <c:pt idx="4271">
                  <c:v>-20.411999999999999</c:v>
                </c:pt>
                <c:pt idx="4272">
                  <c:v>-20.384</c:v>
                </c:pt>
                <c:pt idx="4273">
                  <c:v>-20.356000000000002</c:v>
                </c:pt>
                <c:pt idx="4274">
                  <c:v>-20.327999999999999</c:v>
                </c:pt>
                <c:pt idx="4275">
                  <c:v>-20.3</c:v>
                </c:pt>
                <c:pt idx="4276">
                  <c:v>-20.271999999999998</c:v>
                </c:pt>
                <c:pt idx="4277">
                  <c:v>-20.244</c:v>
                </c:pt>
                <c:pt idx="4278">
                  <c:v>-20.216000000000001</c:v>
                </c:pt>
                <c:pt idx="4279">
                  <c:v>-20.187999999999999</c:v>
                </c:pt>
                <c:pt idx="4280">
                  <c:v>-20.16</c:v>
                </c:pt>
                <c:pt idx="4281">
                  <c:v>-20.132000000000001</c:v>
                </c:pt>
                <c:pt idx="4282">
                  <c:v>-20.103999999999999</c:v>
                </c:pt>
                <c:pt idx="4283">
                  <c:v>-20.076000000000001</c:v>
                </c:pt>
                <c:pt idx="4284">
                  <c:v>-20.047999999999998</c:v>
                </c:pt>
                <c:pt idx="4285">
                  <c:v>-20.02</c:v>
                </c:pt>
                <c:pt idx="4286">
                  <c:v>-19.992000000000001</c:v>
                </c:pt>
                <c:pt idx="4287">
                  <c:v>-19.963999999999999</c:v>
                </c:pt>
                <c:pt idx="4288">
                  <c:v>-19.936</c:v>
                </c:pt>
                <c:pt idx="4289">
                  <c:v>-19.908000000000001</c:v>
                </c:pt>
                <c:pt idx="4290">
                  <c:v>-19.88</c:v>
                </c:pt>
                <c:pt idx="4291">
                  <c:v>-19.852</c:v>
                </c:pt>
                <c:pt idx="4292">
                  <c:v>-19.824000000000002</c:v>
                </c:pt>
                <c:pt idx="4293">
                  <c:v>-19.795999999999999</c:v>
                </c:pt>
                <c:pt idx="4294">
                  <c:v>-19.768000000000001</c:v>
                </c:pt>
                <c:pt idx="4295">
                  <c:v>-19.739999999999998</c:v>
                </c:pt>
                <c:pt idx="4296">
                  <c:v>-19.712</c:v>
                </c:pt>
                <c:pt idx="4297">
                  <c:v>-19.684000000000001</c:v>
                </c:pt>
                <c:pt idx="4298">
                  <c:v>-19.655999999999999</c:v>
                </c:pt>
                <c:pt idx="4299">
                  <c:v>-19.628</c:v>
                </c:pt>
                <c:pt idx="4300">
                  <c:v>-19.600000000000001</c:v>
                </c:pt>
                <c:pt idx="4301">
                  <c:v>-19.571999999999999</c:v>
                </c:pt>
                <c:pt idx="4302">
                  <c:v>-19.544</c:v>
                </c:pt>
                <c:pt idx="4303">
                  <c:v>-19.515999999999998</c:v>
                </c:pt>
                <c:pt idx="4304">
                  <c:v>-19.488</c:v>
                </c:pt>
                <c:pt idx="4305">
                  <c:v>-19.46</c:v>
                </c:pt>
                <c:pt idx="4306">
                  <c:v>-19.431999999999999</c:v>
                </c:pt>
                <c:pt idx="4307">
                  <c:v>-19.404</c:v>
                </c:pt>
                <c:pt idx="4308">
                  <c:v>-19.376000000000001</c:v>
                </c:pt>
                <c:pt idx="4309">
                  <c:v>-19.347999999999999</c:v>
                </c:pt>
                <c:pt idx="4310">
                  <c:v>-19.32</c:v>
                </c:pt>
                <c:pt idx="4311">
                  <c:v>-19.292000000000002</c:v>
                </c:pt>
                <c:pt idx="4312">
                  <c:v>-19.263999999999999</c:v>
                </c:pt>
                <c:pt idx="4313">
                  <c:v>-19.236000000000001</c:v>
                </c:pt>
                <c:pt idx="4314">
                  <c:v>-19.207999999999998</c:v>
                </c:pt>
                <c:pt idx="4315">
                  <c:v>-19.18</c:v>
                </c:pt>
                <c:pt idx="4316">
                  <c:v>-19.152000000000001</c:v>
                </c:pt>
                <c:pt idx="4317">
                  <c:v>-19.123999999999999</c:v>
                </c:pt>
                <c:pt idx="4318">
                  <c:v>-19.096</c:v>
                </c:pt>
                <c:pt idx="4319">
                  <c:v>-19.068000000000001</c:v>
                </c:pt>
                <c:pt idx="4320">
                  <c:v>-19.04</c:v>
                </c:pt>
                <c:pt idx="4321">
                  <c:v>-19.012</c:v>
                </c:pt>
                <c:pt idx="4322">
                  <c:v>-18.984000000000002</c:v>
                </c:pt>
                <c:pt idx="4323">
                  <c:v>-18.956</c:v>
                </c:pt>
                <c:pt idx="4324">
                  <c:v>-18.928000000000001</c:v>
                </c:pt>
                <c:pt idx="4325">
                  <c:v>-18.899999999999999</c:v>
                </c:pt>
                <c:pt idx="4326">
                  <c:v>-18.872</c:v>
                </c:pt>
                <c:pt idx="4327">
                  <c:v>-18.844000000000001</c:v>
                </c:pt>
                <c:pt idx="4328">
                  <c:v>-18.815999999999999</c:v>
                </c:pt>
                <c:pt idx="4329">
                  <c:v>-18.788</c:v>
                </c:pt>
                <c:pt idx="4330">
                  <c:v>-18.760000000000002</c:v>
                </c:pt>
                <c:pt idx="4331">
                  <c:v>-18.731999999999999</c:v>
                </c:pt>
                <c:pt idx="4332">
                  <c:v>-18.704000000000001</c:v>
                </c:pt>
                <c:pt idx="4333">
                  <c:v>-18.675999999999998</c:v>
                </c:pt>
                <c:pt idx="4334">
                  <c:v>-18.648</c:v>
                </c:pt>
                <c:pt idx="4335">
                  <c:v>-18.62</c:v>
                </c:pt>
                <c:pt idx="4336">
                  <c:v>-18.591999999999999</c:v>
                </c:pt>
                <c:pt idx="4337">
                  <c:v>-18.564</c:v>
                </c:pt>
                <c:pt idx="4338">
                  <c:v>-18.536000000000001</c:v>
                </c:pt>
                <c:pt idx="4339">
                  <c:v>-18.507999999999999</c:v>
                </c:pt>
                <c:pt idx="4340">
                  <c:v>-18.48</c:v>
                </c:pt>
                <c:pt idx="4341">
                  <c:v>-18.452000000000002</c:v>
                </c:pt>
                <c:pt idx="4342">
                  <c:v>-18.423999999999999</c:v>
                </c:pt>
                <c:pt idx="4343">
                  <c:v>-18.396000000000001</c:v>
                </c:pt>
                <c:pt idx="4344">
                  <c:v>-18.367999999999999</c:v>
                </c:pt>
                <c:pt idx="4345">
                  <c:v>-18.34</c:v>
                </c:pt>
                <c:pt idx="4346">
                  <c:v>-18.312000000000001</c:v>
                </c:pt>
                <c:pt idx="4347">
                  <c:v>-18.283999999999999</c:v>
                </c:pt>
                <c:pt idx="4348">
                  <c:v>-18.256</c:v>
                </c:pt>
                <c:pt idx="4349">
                  <c:v>-18.228000000000002</c:v>
                </c:pt>
                <c:pt idx="4350">
                  <c:v>-18.2</c:v>
                </c:pt>
                <c:pt idx="4351">
                  <c:v>-18.172000000000001</c:v>
                </c:pt>
                <c:pt idx="4352">
                  <c:v>-18.143999999999998</c:v>
                </c:pt>
                <c:pt idx="4353">
                  <c:v>-18.116</c:v>
                </c:pt>
                <c:pt idx="4354">
                  <c:v>-18.088000000000001</c:v>
                </c:pt>
                <c:pt idx="4355">
                  <c:v>-18.059999999999999</c:v>
                </c:pt>
                <c:pt idx="4356">
                  <c:v>-18.032</c:v>
                </c:pt>
                <c:pt idx="4357">
                  <c:v>-18.004000000000001</c:v>
                </c:pt>
                <c:pt idx="4358">
                  <c:v>-17.975999999999999</c:v>
                </c:pt>
                <c:pt idx="4359">
                  <c:v>-17.948</c:v>
                </c:pt>
                <c:pt idx="4360">
                  <c:v>-17.920000000000002</c:v>
                </c:pt>
                <c:pt idx="4361">
                  <c:v>-17.891999999999999</c:v>
                </c:pt>
                <c:pt idx="4362">
                  <c:v>-17.864000000000001</c:v>
                </c:pt>
                <c:pt idx="4363">
                  <c:v>-17.835999999999999</c:v>
                </c:pt>
                <c:pt idx="4364">
                  <c:v>-17.808</c:v>
                </c:pt>
                <c:pt idx="4365">
                  <c:v>-17.78</c:v>
                </c:pt>
                <c:pt idx="4366">
                  <c:v>-17.751999999999999</c:v>
                </c:pt>
                <c:pt idx="4367">
                  <c:v>-17.724</c:v>
                </c:pt>
                <c:pt idx="4368">
                  <c:v>-17.696000000000002</c:v>
                </c:pt>
                <c:pt idx="4369">
                  <c:v>-17.667999999999999</c:v>
                </c:pt>
                <c:pt idx="4370">
                  <c:v>-17.64</c:v>
                </c:pt>
                <c:pt idx="4371">
                  <c:v>-17.611999999999998</c:v>
                </c:pt>
                <c:pt idx="4372">
                  <c:v>-17.584</c:v>
                </c:pt>
                <c:pt idx="4373">
                  <c:v>-17.556000000000001</c:v>
                </c:pt>
                <c:pt idx="4374">
                  <c:v>-17.527999999999999</c:v>
                </c:pt>
                <c:pt idx="4375">
                  <c:v>-17.5</c:v>
                </c:pt>
                <c:pt idx="4376">
                  <c:v>-17.472000000000001</c:v>
                </c:pt>
                <c:pt idx="4377">
                  <c:v>-17.443999999999999</c:v>
                </c:pt>
                <c:pt idx="4378">
                  <c:v>-17.416</c:v>
                </c:pt>
                <c:pt idx="4379">
                  <c:v>-17.388000000000002</c:v>
                </c:pt>
                <c:pt idx="4380">
                  <c:v>-17.36</c:v>
                </c:pt>
                <c:pt idx="4381">
                  <c:v>-17.332000000000001</c:v>
                </c:pt>
                <c:pt idx="4382">
                  <c:v>-17.303999999999998</c:v>
                </c:pt>
                <c:pt idx="4383">
                  <c:v>-17.276</c:v>
                </c:pt>
                <c:pt idx="4384">
                  <c:v>-17.248000000000001</c:v>
                </c:pt>
                <c:pt idx="4385">
                  <c:v>-17.22</c:v>
                </c:pt>
                <c:pt idx="4386">
                  <c:v>-17.192</c:v>
                </c:pt>
                <c:pt idx="4387">
                  <c:v>-17.164000000000001</c:v>
                </c:pt>
                <c:pt idx="4388">
                  <c:v>-17.135999999999999</c:v>
                </c:pt>
                <c:pt idx="4389">
                  <c:v>-17.108000000000001</c:v>
                </c:pt>
                <c:pt idx="4390">
                  <c:v>-17.079999999999998</c:v>
                </c:pt>
                <c:pt idx="4391">
                  <c:v>-17.052</c:v>
                </c:pt>
                <c:pt idx="4392">
                  <c:v>-17.024000000000001</c:v>
                </c:pt>
                <c:pt idx="4393">
                  <c:v>-16.995999999999999</c:v>
                </c:pt>
                <c:pt idx="4394">
                  <c:v>-16.968</c:v>
                </c:pt>
                <c:pt idx="4395">
                  <c:v>-16.940000000000001</c:v>
                </c:pt>
                <c:pt idx="4396">
                  <c:v>-16.911999999999999</c:v>
                </c:pt>
                <c:pt idx="4397">
                  <c:v>-16.884</c:v>
                </c:pt>
                <c:pt idx="4398">
                  <c:v>-16.856000000000002</c:v>
                </c:pt>
                <c:pt idx="4399">
                  <c:v>-16.827999999999999</c:v>
                </c:pt>
                <c:pt idx="4400">
                  <c:v>-16.8</c:v>
                </c:pt>
                <c:pt idx="4401">
                  <c:v>-16.771999999999998</c:v>
                </c:pt>
                <c:pt idx="4402">
                  <c:v>-16.744</c:v>
                </c:pt>
                <c:pt idx="4403">
                  <c:v>-16.716000000000001</c:v>
                </c:pt>
                <c:pt idx="4404">
                  <c:v>-16.687999999999999</c:v>
                </c:pt>
                <c:pt idx="4405">
                  <c:v>-16.66</c:v>
                </c:pt>
                <c:pt idx="4406">
                  <c:v>-16.632000000000001</c:v>
                </c:pt>
                <c:pt idx="4407">
                  <c:v>-16.603999999999999</c:v>
                </c:pt>
                <c:pt idx="4408">
                  <c:v>-16.576000000000001</c:v>
                </c:pt>
                <c:pt idx="4409">
                  <c:v>-16.547999999999998</c:v>
                </c:pt>
                <c:pt idx="4410">
                  <c:v>-16.52</c:v>
                </c:pt>
                <c:pt idx="4411">
                  <c:v>-16.492000000000001</c:v>
                </c:pt>
                <c:pt idx="4412">
                  <c:v>-16.463999999999999</c:v>
                </c:pt>
                <c:pt idx="4413">
                  <c:v>-16.436</c:v>
                </c:pt>
                <c:pt idx="4414">
                  <c:v>-16.408000000000001</c:v>
                </c:pt>
                <c:pt idx="4415">
                  <c:v>-16.38</c:v>
                </c:pt>
                <c:pt idx="4416">
                  <c:v>-16.352</c:v>
                </c:pt>
                <c:pt idx="4417">
                  <c:v>-16.324000000000002</c:v>
                </c:pt>
                <c:pt idx="4418">
                  <c:v>-16.295999999999999</c:v>
                </c:pt>
                <c:pt idx="4419">
                  <c:v>-16.268000000000001</c:v>
                </c:pt>
                <c:pt idx="4420">
                  <c:v>-16.239999999999998</c:v>
                </c:pt>
                <c:pt idx="4421">
                  <c:v>-16.212</c:v>
                </c:pt>
                <c:pt idx="4422">
                  <c:v>-16.184000000000001</c:v>
                </c:pt>
                <c:pt idx="4423">
                  <c:v>-16.155999999999999</c:v>
                </c:pt>
                <c:pt idx="4424">
                  <c:v>-16.128</c:v>
                </c:pt>
                <c:pt idx="4425">
                  <c:v>-16.100000000000001</c:v>
                </c:pt>
                <c:pt idx="4426">
                  <c:v>-16.071999999999999</c:v>
                </c:pt>
                <c:pt idx="4427">
                  <c:v>-16.044</c:v>
                </c:pt>
                <c:pt idx="4428">
                  <c:v>-16.015999999999998</c:v>
                </c:pt>
                <c:pt idx="4429">
                  <c:v>-15.988</c:v>
                </c:pt>
                <c:pt idx="4430">
                  <c:v>-15.96</c:v>
                </c:pt>
                <c:pt idx="4431">
                  <c:v>-15.932</c:v>
                </c:pt>
                <c:pt idx="4432">
                  <c:v>-15.904</c:v>
                </c:pt>
                <c:pt idx="4433">
                  <c:v>-15.875999999999999</c:v>
                </c:pt>
                <c:pt idx="4434">
                  <c:v>-15.848000000000001</c:v>
                </c:pt>
                <c:pt idx="4435">
                  <c:v>-15.82</c:v>
                </c:pt>
                <c:pt idx="4436">
                  <c:v>-15.792</c:v>
                </c:pt>
                <c:pt idx="4437">
                  <c:v>-15.763999999999999</c:v>
                </c:pt>
                <c:pt idx="4438">
                  <c:v>-15.736000000000001</c:v>
                </c:pt>
                <c:pt idx="4439">
                  <c:v>-15.708</c:v>
                </c:pt>
                <c:pt idx="4440">
                  <c:v>-15.68</c:v>
                </c:pt>
                <c:pt idx="4441">
                  <c:v>-15.651999999999999</c:v>
                </c:pt>
                <c:pt idx="4442">
                  <c:v>-15.624000000000001</c:v>
                </c:pt>
                <c:pt idx="4443">
                  <c:v>-15.596</c:v>
                </c:pt>
                <c:pt idx="4444">
                  <c:v>-15.568</c:v>
                </c:pt>
                <c:pt idx="4445">
                  <c:v>-15.54</c:v>
                </c:pt>
                <c:pt idx="4446">
                  <c:v>-15.512</c:v>
                </c:pt>
                <c:pt idx="4447">
                  <c:v>-15.484</c:v>
                </c:pt>
                <c:pt idx="4448">
                  <c:v>-15.456</c:v>
                </c:pt>
                <c:pt idx="4449">
                  <c:v>-15.428000000000001</c:v>
                </c:pt>
                <c:pt idx="4450">
                  <c:v>-15.4</c:v>
                </c:pt>
                <c:pt idx="4451">
                  <c:v>-15.372</c:v>
                </c:pt>
                <c:pt idx="4452">
                  <c:v>-15.343999999999999</c:v>
                </c:pt>
                <c:pt idx="4453">
                  <c:v>-15.316000000000001</c:v>
                </c:pt>
                <c:pt idx="4454">
                  <c:v>-15.288</c:v>
                </c:pt>
                <c:pt idx="4455">
                  <c:v>-15.26</c:v>
                </c:pt>
                <c:pt idx="4456">
                  <c:v>-15.231999999999999</c:v>
                </c:pt>
                <c:pt idx="4457">
                  <c:v>-15.204000000000001</c:v>
                </c:pt>
                <c:pt idx="4458">
                  <c:v>-15.176</c:v>
                </c:pt>
                <c:pt idx="4459">
                  <c:v>-15.148</c:v>
                </c:pt>
                <c:pt idx="4460">
                  <c:v>-15.12</c:v>
                </c:pt>
                <c:pt idx="4461">
                  <c:v>-15.092000000000001</c:v>
                </c:pt>
                <c:pt idx="4462">
                  <c:v>-15.064</c:v>
                </c:pt>
                <c:pt idx="4463">
                  <c:v>-15.036</c:v>
                </c:pt>
                <c:pt idx="4464">
                  <c:v>-15.007999999999999</c:v>
                </c:pt>
                <c:pt idx="4465">
                  <c:v>-14.98</c:v>
                </c:pt>
                <c:pt idx="4466">
                  <c:v>-14.952</c:v>
                </c:pt>
                <c:pt idx="4467">
                  <c:v>-14.923999999999999</c:v>
                </c:pt>
                <c:pt idx="4468">
                  <c:v>-14.896000000000001</c:v>
                </c:pt>
                <c:pt idx="4469">
                  <c:v>-14.868</c:v>
                </c:pt>
                <c:pt idx="4470">
                  <c:v>-14.84</c:v>
                </c:pt>
                <c:pt idx="4471">
                  <c:v>-14.811999999999999</c:v>
                </c:pt>
                <c:pt idx="4472">
                  <c:v>-14.784000000000001</c:v>
                </c:pt>
                <c:pt idx="4473">
                  <c:v>-14.756</c:v>
                </c:pt>
                <c:pt idx="4474">
                  <c:v>-14.728</c:v>
                </c:pt>
                <c:pt idx="4475">
                  <c:v>-14.7</c:v>
                </c:pt>
                <c:pt idx="4476">
                  <c:v>-14.672000000000001</c:v>
                </c:pt>
                <c:pt idx="4477">
                  <c:v>-14.644</c:v>
                </c:pt>
                <c:pt idx="4478">
                  <c:v>-14.616</c:v>
                </c:pt>
                <c:pt idx="4479">
                  <c:v>-14.587999999999999</c:v>
                </c:pt>
                <c:pt idx="4480">
                  <c:v>-14.56</c:v>
                </c:pt>
                <c:pt idx="4481">
                  <c:v>-14.532</c:v>
                </c:pt>
                <c:pt idx="4482">
                  <c:v>-14.504</c:v>
                </c:pt>
                <c:pt idx="4483">
                  <c:v>-14.476000000000001</c:v>
                </c:pt>
                <c:pt idx="4484">
                  <c:v>-14.448</c:v>
                </c:pt>
                <c:pt idx="4485">
                  <c:v>-14.42</c:v>
                </c:pt>
                <c:pt idx="4486">
                  <c:v>-14.391999999999999</c:v>
                </c:pt>
                <c:pt idx="4487">
                  <c:v>-14.364000000000001</c:v>
                </c:pt>
                <c:pt idx="4488">
                  <c:v>-14.336</c:v>
                </c:pt>
                <c:pt idx="4489">
                  <c:v>-14.308</c:v>
                </c:pt>
                <c:pt idx="4490">
                  <c:v>-14.28</c:v>
                </c:pt>
                <c:pt idx="4491">
                  <c:v>-14.252000000000001</c:v>
                </c:pt>
                <c:pt idx="4492">
                  <c:v>-14.224</c:v>
                </c:pt>
                <c:pt idx="4493">
                  <c:v>-14.196</c:v>
                </c:pt>
                <c:pt idx="4494">
                  <c:v>-14.167999999999999</c:v>
                </c:pt>
                <c:pt idx="4495">
                  <c:v>-14.14</c:v>
                </c:pt>
                <c:pt idx="4496">
                  <c:v>-14.112</c:v>
                </c:pt>
                <c:pt idx="4497">
                  <c:v>-14.084</c:v>
                </c:pt>
                <c:pt idx="4498">
                  <c:v>-14.055999999999999</c:v>
                </c:pt>
                <c:pt idx="4499">
                  <c:v>-14.028</c:v>
                </c:pt>
                <c:pt idx="4500">
                  <c:v>-14</c:v>
                </c:pt>
                <c:pt idx="4501">
                  <c:v>-13.972</c:v>
                </c:pt>
                <c:pt idx="4502">
                  <c:v>-13.944000000000001</c:v>
                </c:pt>
                <c:pt idx="4503">
                  <c:v>-13.916</c:v>
                </c:pt>
                <c:pt idx="4504">
                  <c:v>-13.888</c:v>
                </c:pt>
                <c:pt idx="4505">
                  <c:v>-13.86</c:v>
                </c:pt>
                <c:pt idx="4506">
                  <c:v>-13.832000000000001</c:v>
                </c:pt>
                <c:pt idx="4507">
                  <c:v>-13.804</c:v>
                </c:pt>
                <c:pt idx="4508">
                  <c:v>-13.776</c:v>
                </c:pt>
                <c:pt idx="4509">
                  <c:v>-13.747999999999999</c:v>
                </c:pt>
                <c:pt idx="4510">
                  <c:v>-13.72</c:v>
                </c:pt>
                <c:pt idx="4511">
                  <c:v>-13.692</c:v>
                </c:pt>
                <c:pt idx="4512">
                  <c:v>-13.664</c:v>
                </c:pt>
                <c:pt idx="4513">
                  <c:v>-13.635999999999999</c:v>
                </c:pt>
                <c:pt idx="4514">
                  <c:v>-13.608000000000001</c:v>
                </c:pt>
                <c:pt idx="4515">
                  <c:v>-13.58</c:v>
                </c:pt>
                <c:pt idx="4516">
                  <c:v>-13.552</c:v>
                </c:pt>
                <c:pt idx="4517">
                  <c:v>-13.523999999999999</c:v>
                </c:pt>
                <c:pt idx="4518">
                  <c:v>-13.496</c:v>
                </c:pt>
                <c:pt idx="4519">
                  <c:v>-13.468</c:v>
                </c:pt>
                <c:pt idx="4520">
                  <c:v>-13.44</c:v>
                </c:pt>
                <c:pt idx="4521">
                  <c:v>-13.412000000000001</c:v>
                </c:pt>
                <c:pt idx="4522">
                  <c:v>-13.384</c:v>
                </c:pt>
                <c:pt idx="4523">
                  <c:v>-13.356</c:v>
                </c:pt>
                <c:pt idx="4524">
                  <c:v>-13.327999999999999</c:v>
                </c:pt>
                <c:pt idx="4525">
                  <c:v>-13.3</c:v>
                </c:pt>
                <c:pt idx="4526">
                  <c:v>-13.272</c:v>
                </c:pt>
                <c:pt idx="4527">
                  <c:v>-13.244</c:v>
                </c:pt>
                <c:pt idx="4528">
                  <c:v>-13.215999999999999</c:v>
                </c:pt>
                <c:pt idx="4529">
                  <c:v>-13.188000000000001</c:v>
                </c:pt>
                <c:pt idx="4530">
                  <c:v>-13.16</c:v>
                </c:pt>
                <c:pt idx="4531">
                  <c:v>-13.132</c:v>
                </c:pt>
                <c:pt idx="4532">
                  <c:v>-13.103999999999999</c:v>
                </c:pt>
                <c:pt idx="4533">
                  <c:v>-13.076000000000001</c:v>
                </c:pt>
                <c:pt idx="4534">
                  <c:v>-13.048</c:v>
                </c:pt>
                <c:pt idx="4535">
                  <c:v>-13.02</c:v>
                </c:pt>
                <c:pt idx="4536">
                  <c:v>-12.992000000000001</c:v>
                </c:pt>
                <c:pt idx="4537">
                  <c:v>-12.964</c:v>
                </c:pt>
                <c:pt idx="4538">
                  <c:v>-12.936</c:v>
                </c:pt>
                <c:pt idx="4539">
                  <c:v>-12.907999999999999</c:v>
                </c:pt>
                <c:pt idx="4540">
                  <c:v>-12.88</c:v>
                </c:pt>
                <c:pt idx="4541">
                  <c:v>-12.852</c:v>
                </c:pt>
                <c:pt idx="4542">
                  <c:v>-12.824</c:v>
                </c:pt>
                <c:pt idx="4543">
                  <c:v>-12.795999999999999</c:v>
                </c:pt>
                <c:pt idx="4544">
                  <c:v>-12.768000000000001</c:v>
                </c:pt>
                <c:pt idx="4545">
                  <c:v>-12.74</c:v>
                </c:pt>
                <c:pt idx="4546">
                  <c:v>-12.712</c:v>
                </c:pt>
                <c:pt idx="4547">
                  <c:v>-12.683999999999999</c:v>
                </c:pt>
                <c:pt idx="4548">
                  <c:v>-12.656000000000001</c:v>
                </c:pt>
                <c:pt idx="4549">
                  <c:v>-12.628</c:v>
                </c:pt>
                <c:pt idx="4550">
                  <c:v>-12.6</c:v>
                </c:pt>
                <c:pt idx="4551">
                  <c:v>-12.571999999999999</c:v>
                </c:pt>
                <c:pt idx="4552">
                  <c:v>-12.544</c:v>
                </c:pt>
                <c:pt idx="4553">
                  <c:v>-12.516</c:v>
                </c:pt>
                <c:pt idx="4554">
                  <c:v>-12.488</c:v>
                </c:pt>
                <c:pt idx="4555">
                  <c:v>-12.46</c:v>
                </c:pt>
                <c:pt idx="4556">
                  <c:v>-12.432</c:v>
                </c:pt>
                <c:pt idx="4557">
                  <c:v>-12.404</c:v>
                </c:pt>
                <c:pt idx="4558">
                  <c:v>-12.375999999999999</c:v>
                </c:pt>
                <c:pt idx="4559">
                  <c:v>-12.348000000000001</c:v>
                </c:pt>
                <c:pt idx="4560">
                  <c:v>-12.32</c:v>
                </c:pt>
                <c:pt idx="4561">
                  <c:v>-12.292</c:v>
                </c:pt>
                <c:pt idx="4562">
                  <c:v>-12.263999999999999</c:v>
                </c:pt>
                <c:pt idx="4563">
                  <c:v>-12.236000000000001</c:v>
                </c:pt>
                <c:pt idx="4564">
                  <c:v>-12.208</c:v>
                </c:pt>
                <c:pt idx="4565">
                  <c:v>-12.18</c:v>
                </c:pt>
                <c:pt idx="4566">
                  <c:v>-12.151999999999999</c:v>
                </c:pt>
                <c:pt idx="4567">
                  <c:v>-12.124000000000001</c:v>
                </c:pt>
                <c:pt idx="4568">
                  <c:v>-12.096</c:v>
                </c:pt>
                <c:pt idx="4569">
                  <c:v>-12.068</c:v>
                </c:pt>
                <c:pt idx="4570">
                  <c:v>-12.04</c:v>
                </c:pt>
                <c:pt idx="4571">
                  <c:v>-12.012</c:v>
                </c:pt>
                <c:pt idx="4572">
                  <c:v>-11.984</c:v>
                </c:pt>
                <c:pt idx="4573">
                  <c:v>-11.956</c:v>
                </c:pt>
                <c:pt idx="4574">
                  <c:v>-11.928000000000001</c:v>
                </c:pt>
                <c:pt idx="4575">
                  <c:v>-11.9</c:v>
                </c:pt>
                <c:pt idx="4576">
                  <c:v>-11.872</c:v>
                </c:pt>
                <c:pt idx="4577">
                  <c:v>-11.843999999999999</c:v>
                </c:pt>
                <c:pt idx="4578">
                  <c:v>-11.816000000000001</c:v>
                </c:pt>
                <c:pt idx="4579">
                  <c:v>-11.788</c:v>
                </c:pt>
                <c:pt idx="4580">
                  <c:v>-11.76</c:v>
                </c:pt>
                <c:pt idx="4581">
                  <c:v>-11.731999999999999</c:v>
                </c:pt>
                <c:pt idx="4582">
                  <c:v>-11.704000000000001</c:v>
                </c:pt>
                <c:pt idx="4583">
                  <c:v>-11.676</c:v>
                </c:pt>
                <c:pt idx="4584">
                  <c:v>-11.648</c:v>
                </c:pt>
                <c:pt idx="4585">
                  <c:v>-11.62</c:v>
                </c:pt>
                <c:pt idx="4586">
                  <c:v>-11.592000000000001</c:v>
                </c:pt>
                <c:pt idx="4587">
                  <c:v>-11.564</c:v>
                </c:pt>
                <c:pt idx="4588">
                  <c:v>-11.536</c:v>
                </c:pt>
                <c:pt idx="4589">
                  <c:v>-11.507999999999999</c:v>
                </c:pt>
                <c:pt idx="4590">
                  <c:v>-11.48</c:v>
                </c:pt>
                <c:pt idx="4591">
                  <c:v>-11.452</c:v>
                </c:pt>
                <c:pt idx="4592">
                  <c:v>-11.423999999999999</c:v>
                </c:pt>
                <c:pt idx="4593">
                  <c:v>-11.396000000000001</c:v>
                </c:pt>
                <c:pt idx="4594">
                  <c:v>-11.368</c:v>
                </c:pt>
                <c:pt idx="4595">
                  <c:v>-11.34</c:v>
                </c:pt>
                <c:pt idx="4596">
                  <c:v>-11.311999999999999</c:v>
                </c:pt>
                <c:pt idx="4597">
                  <c:v>-11.284000000000001</c:v>
                </c:pt>
                <c:pt idx="4598">
                  <c:v>-11.256</c:v>
                </c:pt>
                <c:pt idx="4599">
                  <c:v>-11.228</c:v>
                </c:pt>
                <c:pt idx="4600">
                  <c:v>-11.2</c:v>
                </c:pt>
                <c:pt idx="4601">
                  <c:v>-11.172000000000001</c:v>
                </c:pt>
                <c:pt idx="4602">
                  <c:v>-11.144</c:v>
                </c:pt>
                <c:pt idx="4603">
                  <c:v>-11.116</c:v>
                </c:pt>
                <c:pt idx="4604">
                  <c:v>-11.087999999999999</c:v>
                </c:pt>
                <c:pt idx="4605">
                  <c:v>-11.06</c:v>
                </c:pt>
                <c:pt idx="4606">
                  <c:v>-11.032</c:v>
                </c:pt>
                <c:pt idx="4607">
                  <c:v>-11.004</c:v>
                </c:pt>
                <c:pt idx="4608">
                  <c:v>-10.976000000000001</c:v>
                </c:pt>
                <c:pt idx="4609">
                  <c:v>-10.948</c:v>
                </c:pt>
                <c:pt idx="4610">
                  <c:v>-10.92</c:v>
                </c:pt>
                <c:pt idx="4611">
                  <c:v>-10.891999999999999</c:v>
                </c:pt>
                <c:pt idx="4612">
                  <c:v>-10.864000000000001</c:v>
                </c:pt>
                <c:pt idx="4613">
                  <c:v>-10.836</c:v>
                </c:pt>
                <c:pt idx="4614">
                  <c:v>-10.808</c:v>
                </c:pt>
                <c:pt idx="4615">
                  <c:v>-10.78</c:v>
                </c:pt>
                <c:pt idx="4616">
                  <c:v>-10.752000000000001</c:v>
                </c:pt>
                <c:pt idx="4617">
                  <c:v>-10.724</c:v>
                </c:pt>
                <c:pt idx="4618">
                  <c:v>-10.696</c:v>
                </c:pt>
                <c:pt idx="4619">
                  <c:v>-10.667999999999999</c:v>
                </c:pt>
                <c:pt idx="4620">
                  <c:v>-10.64</c:v>
                </c:pt>
                <c:pt idx="4621">
                  <c:v>-10.612</c:v>
                </c:pt>
                <c:pt idx="4622">
                  <c:v>-10.584</c:v>
                </c:pt>
                <c:pt idx="4623">
                  <c:v>-10.555999999999999</c:v>
                </c:pt>
                <c:pt idx="4624">
                  <c:v>-10.528</c:v>
                </c:pt>
                <c:pt idx="4625">
                  <c:v>-10.5</c:v>
                </c:pt>
                <c:pt idx="4626">
                  <c:v>-10.472</c:v>
                </c:pt>
                <c:pt idx="4627">
                  <c:v>-10.444000000000001</c:v>
                </c:pt>
                <c:pt idx="4628">
                  <c:v>-10.416</c:v>
                </c:pt>
                <c:pt idx="4629">
                  <c:v>-10.388</c:v>
                </c:pt>
                <c:pt idx="4630">
                  <c:v>-10.36</c:v>
                </c:pt>
                <c:pt idx="4631">
                  <c:v>-10.332000000000001</c:v>
                </c:pt>
                <c:pt idx="4632">
                  <c:v>-10.304</c:v>
                </c:pt>
                <c:pt idx="4633">
                  <c:v>-10.276</c:v>
                </c:pt>
                <c:pt idx="4634">
                  <c:v>-10.247999999999999</c:v>
                </c:pt>
                <c:pt idx="4635">
                  <c:v>-10.220000000000001</c:v>
                </c:pt>
                <c:pt idx="4636">
                  <c:v>-10.192</c:v>
                </c:pt>
                <c:pt idx="4637">
                  <c:v>-10.164</c:v>
                </c:pt>
                <c:pt idx="4638">
                  <c:v>-10.135999999999999</c:v>
                </c:pt>
                <c:pt idx="4639">
                  <c:v>-10.108000000000001</c:v>
                </c:pt>
                <c:pt idx="4640">
                  <c:v>-10.08</c:v>
                </c:pt>
                <c:pt idx="4641">
                  <c:v>-10.052</c:v>
                </c:pt>
                <c:pt idx="4642">
                  <c:v>-10.023999999999999</c:v>
                </c:pt>
                <c:pt idx="4643">
                  <c:v>-9.9960000000000004</c:v>
                </c:pt>
                <c:pt idx="4644">
                  <c:v>-9.968</c:v>
                </c:pt>
                <c:pt idx="4645">
                  <c:v>-9.94</c:v>
                </c:pt>
                <c:pt idx="4646">
                  <c:v>-9.9120000000000008</c:v>
                </c:pt>
                <c:pt idx="4647">
                  <c:v>-9.8840000000000003</c:v>
                </c:pt>
                <c:pt idx="4648">
                  <c:v>-9.8559999999999999</c:v>
                </c:pt>
                <c:pt idx="4649">
                  <c:v>-9.8279999999999994</c:v>
                </c:pt>
                <c:pt idx="4650">
                  <c:v>-9.8000000000000007</c:v>
                </c:pt>
                <c:pt idx="4651">
                  <c:v>-9.7720000000000002</c:v>
                </c:pt>
                <c:pt idx="4652">
                  <c:v>-9.7439999999999998</c:v>
                </c:pt>
                <c:pt idx="4653">
                  <c:v>-9.7159999999999993</c:v>
                </c:pt>
                <c:pt idx="4654">
                  <c:v>-9.6880000000000006</c:v>
                </c:pt>
                <c:pt idx="4655">
                  <c:v>-9.66</c:v>
                </c:pt>
                <c:pt idx="4656">
                  <c:v>-9.6319999999999997</c:v>
                </c:pt>
                <c:pt idx="4657">
                  <c:v>-9.6039999999999992</c:v>
                </c:pt>
                <c:pt idx="4658">
                  <c:v>-9.5760000000000005</c:v>
                </c:pt>
                <c:pt idx="4659">
                  <c:v>-9.548</c:v>
                </c:pt>
                <c:pt idx="4660">
                  <c:v>-9.52</c:v>
                </c:pt>
                <c:pt idx="4661">
                  <c:v>-9.4920000000000009</c:v>
                </c:pt>
                <c:pt idx="4662">
                  <c:v>-9.4640000000000004</c:v>
                </c:pt>
                <c:pt idx="4663">
                  <c:v>-9.4359999999999999</c:v>
                </c:pt>
                <c:pt idx="4664">
                  <c:v>-9.4079999999999995</c:v>
                </c:pt>
                <c:pt idx="4665">
                  <c:v>-9.3800000000000008</c:v>
                </c:pt>
                <c:pt idx="4666">
                  <c:v>-9.3520000000000003</c:v>
                </c:pt>
                <c:pt idx="4667">
                  <c:v>-9.3239999999999998</c:v>
                </c:pt>
                <c:pt idx="4668">
                  <c:v>-9.2959999999999994</c:v>
                </c:pt>
                <c:pt idx="4669">
                  <c:v>-9.2680000000000007</c:v>
                </c:pt>
                <c:pt idx="4670">
                  <c:v>-9.24</c:v>
                </c:pt>
                <c:pt idx="4671">
                  <c:v>-9.2119999999999997</c:v>
                </c:pt>
                <c:pt idx="4672">
                  <c:v>-9.1839999999999993</c:v>
                </c:pt>
                <c:pt idx="4673">
                  <c:v>-9.1560000000000006</c:v>
                </c:pt>
                <c:pt idx="4674">
                  <c:v>-9.1280000000000001</c:v>
                </c:pt>
                <c:pt idx="4675">
                  <c:v>-9.1</c:v>
                </c:pt>
                <c:pt idx="4676">
                  <c:v>-9.0719999999999992</c:v>
                </c:pt>
                <c:pt idx="4677">
                  <c:v>-9.0440000000000005</c:v>
                </c:pt>
                <c:pt idx="4678">
                  <c:v>-9.016</c:v>
                </c:pt>
                <c:pt idx="4679">
                  <c:v>-8.9879999999999995</c:v>
                </c:pt>
                <c:pt idx="4680">
                  <c:v>-8.9600000000000009</c:v>
                </c:pt>
                <c:pt idx="4681">
                  <c:v>-8.9320000000000004</c:v>
                </c:pt>
                <c:pt idx="4682">
                  <c:v>-8.9039999999999999</c:v>
                </c:pt>
                <c:pt idx="4683">
                  <c:v>-8.8759999999999994</c:v>
                </c:pt>
                <c:pt idx="4684">
                  <c:v>-8.8480000000000008</c:v>
                </c:pt>
                <c:pt idx="4685">
                  <c:v>-8.82</c:v>
                </c:pt>
                <c:pt idx="4686">
                  <c:v>-8.7919999999999998</c:v>
                </c:pt>
                <c:pt idx="4687">
                  <c:v>-8.7639999999999993</c:v>
                </c:pt>
                <c:pt idx="4688">
                  <c:v>-8.7360000000000007</c:v>
                </c:pt>
                <c:pt idx="4689">
                  <c:v>-8.7080000000000002</c:v>
                </c:pt>
                <c:pt idx="4690">
                  <c:v>-8.68</c:v>
                </c:pt>
                <c:pt idx="4691">
                  <c:v>-8.6519999999999992</c:v>
                </c:pt>
                <c:pt idx="4692">
                  <c:v>-8.6240000000000006</c:v>
                </c:pt>
                <c:pt idx="4693">
                  <c:v>-8.5960000000000001</c:v>
                </c:pt>
                <c:pt idx="4694">
                  <c:v>-8.5679999999999996</c:v>
                </c:pt>
                <c:pt idx="4695">
                  <c:v>-8.5399999999999991</c:v>
                </c:pt>
                <c:pt idx="4696">
                  <c:v>-8.5120000000000005</c:v>
                </c:pt>
                <c:pt idx="4697">
                  <c:v>-8.484</c:v>
                </c:pt>
                <c:pt idx="4698">
                  <c:v>-8.4559999999999995</c:v>
                </c:pt>
                <c:pt idx="4699">
                  <c:v>-8.4280000000000008</c:v>
                </c:pt>
                <c:pt idx="4700">
                  <c:v>-8.4</c:v>
                </c:pt>
                <c:pt idx="4701">
                  <c:v>-8.3719999999999999</c:v>
                </c:pt>
                <c:pt idx="4702">
                  <c:v>-8.3439999999999994</c:v>
                </c:pt>
                <c:pt idx="4703">
                  <c:v>-8.3160000000000007</c:v>
                </c:pt>
                <c:pt idx="4704">
                  <c:v>-8.2880000000000003</c:v>
                </c:pt>
                <c:pt idx="4705">
                  <c:v>-8.26</c:v>
                </c:pt>
                <c:pt idx="4706">
                  <c:v>-8.2319999999999993</c:v>
                </c:pt>
                <c:pt idx="4707">
                  <c:v>-8.2040000000000006</c:v>
                </c:pt>
                <c:pt idx="4708">
                  <c:v>-8.1760000000000002</c:v>
                </c:pt>
                <c:pt idx="4709">
                  <c:v>-8.1479999999999997</c:v>
                </c:pt>
                <c:pt idx="4710">
                  <c:v>-8.1199999999999992</c:v>
                </c:pt>
                <c:pt idx="4711">
                  <c:v>-8.0920000000000005</c:v>
                </c:pt>
                <c:pt idx="4712">
                  <c:v>-8.0640000000000001</c:v>
                </c:pt>
                <c:pt idx="4713">
                  <c:v>-8.0359999999999996</c:v>
                </c:pt>
                <c:pt idx="4714">
                  <c:v>-8.0079999999999991</c:v>
                </c:pt>
                <c:pt idx="4715">
                  <c:v>-7.98</c:v>
                </c:pt>
                <c:pt idx="4716">
                  <c:v>-7.952</c:v>
                </c:pt>
                <c:pt idx="4717">
                  <c:v>-7.9240000000000004</c:v>
                </c:pt>
                <c:pt idx="4718">
                  <c:v>-7.8959999999999999</c:v>
                </c:pt>
                <c:pt idx="4719">
                  <c:v>-7.8680000000000003</c:v>
                </c:pt>
                <c:pt idx="4720">
                  <c:v>-7.84</c:v>
                </c:pt>
                <c:pt idx="4721">
                  <c:v>-7.8120000000000003</c:v>
                </c:pt>
                <c:pt idx="4722">
                  <c:v>-7.7839999999999998</c:v>
                </c:pt>
                <c:pt idx="4723">
                  <c:v>-7.7560000000000002</c:v>
                </c:pt>
                <c:pt idx="4724">
                  <c:v>-7.7279999999999998</c:v>
                </c:pt>
                <c:pt idx="4725">
                  <c:v>-7.7</c:v>
                </c:pt>
                <c:pt idx="4726">
                  <c:v>-7.6719999999999997</c:v>
                </c:pt>
                <c:pt idx="4727">
                  <c:v>-7.6440000000000001</c:v>
                </c:pt>
                <c:pt idx="4728">
                  <c:v>-7.6159999999999997</c:v>
                </c:pt>
                <c:pt idx="4729">
                  <c:v>-7.5880000000000001</c:v>
                </c:pt>
                <c:pt idx="4730">
                  <c:v>-7.56</c:v>
                </c:pt>
                <c:pt idx="4731">
                  <c:v>-7.532</c:v>
                </c:pt>
                <c:pt idx="4732">
                  <c:v>-7.5039999999999996</c:v>
                </c:pt>
                <c:pt idx="4733">
                  <c:v>-7.476</c:v>
                </c:pt>
                <c:pt idx="4734">
                  <c:v>-7.4480000000000004</c:v>
                </c:pt>
                <c:pt idx="4735">
                  <c:v>-7.42</c:v>
                </c:pt>
                <c:pt idx="4736">
                  <c:v>-7.3920000000000003</c:v>
                </c:pt>
                <c:pt idx="4737">
                  <c:v>-7.3639999999999999</c:v>
                </c:pt>
                <c:pt idx="4738">
                  <c:v>-7.3360000000000003</c:v>
                </c:pt>
                <c:pt idx="4739">
                  <c:v>-7.3079999999999998</c:v>
                </c:pt>
                <c:pt idx="4740">
                  <c:v>-7.28</c:v>
                </c:pt>
                <c:pt idx="4741">
                  <c:v>-7.2519999999999998</c:v>
                </c:pt>
                <c:pt idx="4742">
                  <c:v>-7.2240000000000002</c:v>
                </c:pt>
                <c:pt idx="4743">
                  <c:v>-7.1959999999999997</c:v>
                </c:pt>
                <c:pt idx="4744">
                  <c:v>-7.1680000000000001</c:v>
                </c:pt>
                <c:pt idx="4745">
                  <c:v>-7.14</c:v>
                </c:pt>
                <c:pt idx="4746">
                  <c:v>-7.1120000000000001</c:v>
                </c:pt>
                <c:pt idx="4747">
                  <c:v>-7.0839999999999996</c:v>
                </c:pt>
                <c:pt idx="4748">
                  <c:v>-7.056</c:v>
                </c:pt>
                <c:pt idx="4749">
                  <c:v>-7.0279999999999996</c:v>
                </c:pt>
                <c:pt idx="4750">
                  <c:v>-7</c:v>
                </c:pt>
                <c:pt idx="4751">
                  <c:v>-6.9720000000000004</c:v>
                </c:pt>
                <c:pt idx="4752">
                  <c:v>-6.944</c:v>
                </c:pt>
                <c:pt idx="4753">
                  <c:v>-6.9160000000000004</c:v>
                </c:pt>
                <c:pt idx="4754">
                  <c:v>-6.8879999999999999</c:v>
                </c:pt>
                <c:pt idx="4755">
                  <c:v>-6.86</c:v>
                </c:pt>
                <c:pt idx="4756">
                  <c:v>-6.8319999999999999</c:v>
                </c:pt>
                <c:pt idx="4757">
                  <c:v>-6.8040000000000003</c:v>
                </c:pt>
                <c:pt idx="4758">
                  <c:v>-6.7759999999999998</c:v>
                </c:pt>
                <c:pt idx="4759">
                  <c:v>-6.7480000000000002</c:v>
                </c:pt>
                <c:pt idx="4760">
                  <c:v>-6.72</c:v>
                </c:pt>
                <c:pt idx="4761">
                  <c:v>-6.6920000000000002</c:v>
                </c:pt>
                <c:pt idx="4762">
                  <c:v>-6.6639999999999997</c:v>
                </c:pt>
                <c:pt idx="4763">
                  <c:v>-6.6360000000000001</c:v>
                </c:pt>
                <c:pt idx="4764">
                  <c:v>-6.6079999999999997</c:v>
                </c:pt>
                <c:pt idx="4765">
                  <c:v>-6.58</c:v>
                </c:pt>
                <c:pt idx="4766">
                  <c:v>-6.5519999999999996</c:v>
                </c:pt>
                <c:pt idx="4767">
                  <c:v>-6.524</c:v>
                </c:pt>
                <c:pt idx="4768">
                  <c:v>-6.4960000000000004</c:v>
                </c:pt>
                <c:pt idx="4769">
                  <c:v>-6.468</c:v>
                </c:pt>
                <c:pt idx="4770">
                  <c:v>-6.44</c:v>
                </c:pt>
                <c:pt idx="4771">
                  <c:v>-6.4119999999999999</c:v>
                </c:pt>
                <c:pt idx="4772">
                  <c:v>-6.3840000000000003</c:v>
                </c:pt>
                <c:pt idx="4773">
                  <c:v>-6.3559999999999999</c:v>
                </c:pt>
                <c:pt idx="4774">
                  <c:v>-6.3280000000000003</c:v>
                </c:pt>
                <c:pt idx="4775">
                  <c:v>-6.3</c:v>
                </c:pt>
                <c:pt idx="4776">
                  <c:v>-6.2720000000000002</c:v>
                </c:pt>
                <c:pt idx="4777">
                  <c:v>-6.2439999999999998</c:v>
                </c:pt>
                <c:pt idx="4778">
                  <c:v>-6.2160000000000002</c:v>
                </c:pt>
                <c:pt idx="4779">
                  <c:v>-6.1879999999999997</c:v>
                </c:pt>
                <c:pt idx="4780">
                  <c:v>-6.16</c:v>
                </c:pt>
                <c:pt idx="4781">
                  <c:v>-6.1319999999999997</c:v>
                </c:pt>
                <c:pt idx="4782">
                  <c:v>-6.1040000000000001</c:v>
                </c:pt>
                <c:pt idx="4783">
                  <c:v>-6.0759999999999996</c:v>
                </c:pt>
                <c:pt idx="4784">
                  <c:v>-6.048</c:v>
                </c:pt>
                <c:pt idx="4785">
                  <c:v>-6.02</c:v>
                </c:pt>
                <c:pt idx="4786">
                  <c:v>-5.992</c:v>
                </c:pt>
                <c:pt idx="4787">
                  <c:v>-5.9640000000000004</c:v>
                </c:pt>
                <c:pt idx="4788">
                  <c:v>-5.9359999999999999</c:v>
                </c:pt>
                <c:pt idx="4789">
                  <c:v>-5.9080000000000004</c:v>
                </c:pt>
                <c:pt idx="4790">
                  <c:v>-5.88</c:v>
                </c:pt>
                <c:pt idx="4791">
                  <c:v>-5.8520000000000003</c:v>
                </c:pt>
                <c:pt idx="4792">
                  <c:v>-5.8239999999999998</c:v>
                </c:pt>
                <c:pt idx="4793">
                  <c:v>-5.7960000000000003</c:v>
                </c:pt>
                <c:pt idx="4794">
                  <c:v>-5.7679999999999998</c:v>
                </c:pt>
                <c:pt idx="4795">
                  <c:v>-5.74</c:v>
                </c:pt>
                <c:pt idx="4796">
                  <c:v>-5.7119999999999997</c:v>
                </c:pt>
                <c:pt idx="4797">
                  <c:v>-5.6840000000000002</c:v>
                </c:pt>
                <c:pt idx="4798">
                  <c:v>-5.6559999999999997</c:v>
                </c:pt>
                <c:pt idx="4799">
                  <c:v>-5.6280000000000001</c:v>
                </c:pt>
                <c:pt idx="4800">
                  <c:v>-5.6</c:v>
                </c:pt>
                <c:pt idx="4801">
                  <c:v>-5.5720000000000001</c:v>
                </c:pt>
                <c:pt idx="4802">
                  <c:v>-5.5439999999999996</c:v>
                </c:pt>
                <c:pt idx="4803">
                  <c:v>-5.516</c:v>
                </c:pt>
                <c:pt idx="4804">
                  <c:v>-5.4880000000000004</c:v>
                </c:pt>
                <c:pt idx="4805">
                  <c:v>-5.46</c:v>
                </c:pt>
                <c:pt idx="4806">
                  <c:v>-5.4320000000000004</c:v>
                </c:pt>
                <c:pt idx="4807">
                  <c:v>-5.4039999999999999</c:v>
                </c:pt>
                <c:pt idx="4808">
                  <c:v>-5.3760000000000003</c:v>
                </c:pt>
                <c:pt idx="4809">
                  <c:v>-5.3479999999999999</c:v>
                </c:pt>
                <c:pt idx="4810">
                  <c:v>-5.32</c:v>
                </c:pt>
                <c:pt idx="4811">
                  <c:v>-5.2919999999999998</c:v>
                </c:pt>
                <c:pt idx="4812">
                  <c:v>-5.2640000000000002</c:v>
                </c:pt>
                <c:pt idx="4813">
                  <c:v>-5.2359999999999998</c:v>
                </c:pt>
                <c:pt idx="4814">
                  <c:v>-5.2080000000000002</c:v>
                </c:pt>
                <c:pt idx="4815">
                  <c:v>-5.18</c:v>
                </c:pt>
                <c:pt idx="4816">
                  <c:v>-5.1520000000000001</c:v>
                </c:pt>
                <c:pt idx="4817">
                  <c:v>-5.1239999999999997</c:v>
                </c:pt>
                <c:pt idx="4818">
                  <c:v>-5.0960000000000001</c:v>
                </c:pt>
                <c:pt idx="4819">
                  <c:v>-5.0679999999999996</c:v>
                </c:pt>
                <c:pt idx="4820">
                  <c:v>-5.04</c:v>
                </c:pt>
                <c:pt idx="4821">
                  <c:v>-5.0119999999999996</c:v>
                </c:pt>
                <c:pt idx="4822">
                  <c:v>-4.984</c:v>
                </c:pt>
                <c:pt idx="4823">
                  <c:v>-4.9560000000000004</c:v>
                </c:pt>
                <c:pt idx="4824">
                  <c:v>-4.9279999999999999</c:v>
                </c:pt>
                <c:pt idx="4825">
                  <c:v>-4.9000000000000004</c:v>
                </c:pt>
                <c:pt idx="4826">
                  <c:v>-4.8719999999999999</c:v>
                </c:pt>
                <c:pt idx="4827">
                  <c:v>-4.8440000000000003</c:v>
                </c:pt>
                <c:pt idx="4828">
                  <c:v>-4.8159999999999998</c:v>
                </c:pt>
                <c:pt idx="4829">
                  <c:v>-4.7880000000000003</c:v>
                </c:pt>
                <c:pt idx="4830">
                  <c:v>-4.76</c:v>
                </c:pt>
                <c:pt idx="4831">
                  <c:v>-4.7320000000000002</c:v>
                </c:pt>
                <c:pt idx="4832">
                  <c:v>-4.7039999999999997</c:v>
                </c:pt>
                <c:pt idx="4833">
                  <c:v>-4.6760000000000002</c:v>
                </c:pt>
                <c:pt idx="4834">
                  <c:v>-4.6479999999999997</c:v>
                </c:pt>
                <c:pt idx="4835">
                  <c:v>-4.62</c:v>
                </c:pt>
                <c:pt idx="4836">
                  <c:v>-4.5919999999999996</c:v>
                </c:pt>
                <c:pt idx="4837">
                  <c:v>-4.5640000000000001</c:v>
                </c:pt>
                <c:pt idx="4838">
                  <c:v>-4.5359999999999996</c:v>
                </c:pt>
                <c:pt idx="4839">
                  <c:v>-4.508</c:v>
                </c:pt>
                <c:pt idx="4840">
                  <c:v>-4.4800000000000004</c:v>
                </c:pt>
                <c:pt idx="4841">
                  <c:v>-4.452</c:v>
                </c:pt>
                <c:pt idx="4842">
                  <c:v>-4.4240000000000004</c:v>
                </c:pt>
                <c:pt idx="4843">
                  <c:v>-4.3959999999999999</c:v>
                </c:pt>
                <c:pt idx="4844">
                  <c:v>-4.3680000000000003</c:v>
                </c:pt>
                <c:pt idx="4845">
                  <c:v>-4.34</c:v>
                </c:pt>
                <c:pt idx="4846">
                  <c:v>-4.3120000000000003</c:v>
                </c:pt>
                <c:pt idx="4847">
                  <c:v>-4.2839999999999998</c:v>
                </c:pt>
                <c:pt idx="4848">
                  <c:v>-4.2560000000000002</c:v>
                </c:pt>
                <c:pt idx="4849">
                  <c:v>-4.2279999999999998</c:v>
                </c:pt>
                <c:pt idx="4850">
                  <c:v>-4.2</c:v>
                </c:pt>
                <c:pt idx="4851">
                  <c:v>-4.1719999999999997</c:v>
                </c:pt>
                <c:pt idx="4852">
                  <c:v>-4.1440000000000001</c:v>
                </c:pt>
                <c:pt idx="4853">
                  <c:v>-4.1159999999999997</c:v>
                </c:pt>
                <c:pt idx="4854">
                  <c:v>-4.0880000000000001</c:v>
                </c:pt>
                <c:pt idx="4855">
                  <c:v>-4.0599999999999996</c:v>
                </c:pt>
                <c:pt idx="4856">
                  <c:v>-4.032</c:v>
                </c:pt>
                <c:pt idx="4857">
                  <c:v>-4.0039999999999996</c:v>
                </c:pt>
                <c:pt idx="4858">
                  <c:v>-3.976</c:v>
                </c:pt>
                <c:pt idx="4859">
                  <c:v>-3.948</c:v>
                </c:pt>
                <c:pt idx="4860">
                  <c:v>-3.92</c:v>
                </c:pt>
                <c:pt idx="4861">
                  <c:v>-3.8919999999999999</c:v>
                </c:pt>
                <c:pt idx="4862">
                  <c:v>-3.8639999999999999</c:v>
                </c:pt>
                <c:pt idx="4863">
                  <c:v>-3.8359999999999999</c:v>
                </c:pt>
                <c:pt idx="4864">
                  <c:v>-3.8079999999999998</c:v>
                </c:pt>
                <c:pt idx="4865">
                  <c:v>-3.78</c:v>
                </c:pt>
                <c:pt idx="4866">
                  <c:v>-3.7519999999999998</c:v>
                </c:pt>
                <c:pt idx="4867">
                  <c:v>-3.7240000000000002</c:v>
                </c:pt>
                <c:pt idx="4868">
                  <c:v>-3.6960000000000002</c:v>
                </c:pt>
                <c:pt idx="4869">
                  <c:v>-3.6680000000000001</c:v>
                </c:pt>
                <c:pt idx="4870">
                  <c:v>-3.64</c:v>
                </c:pt>
                <c:pt idx="4871">
                  <c:v>-3.6120000000000001</c:v>
                </c:pt>
                <c:pt idx="4872">
                  <c:v>-3.5840000000000001</c:v>
                </c:pt>
                <c:pt idx="4873">
                  <c:v>-3.556</c:v>
                </c:pt>
                <c:pt idx="4874">
                  <c:v>-3.528</c:v>
                </c:pt>
                <c:pt idx="4875">
                  <c:v>-3.5</c:v>
                </c:pt>
                <c:pt idx="4876">
                  <c:v>-3.472</c:v>
                </c:pt>
                <c:pt idx="4877">
                  <c:v>-3.444</c:v>
                </c:pt>
                <c:pt idx="4878">
                  <c:v>-3.4159999999999999</c:v>
                </c:pt>
                <c:pt idx="4879">
                  <c:v>-3.3879999999999999</c:v>
                </c:pt>
                <c:pt idx="4880">
                  <c:v>-3.36</c:v>
                </c:pt>
                <c:pt idx="4881">
                  <c:v>-3.3319999999999999</c:v>
                </c:pt>
                <c:pt idx="4882">
                  <c:v>-3.3039999999999998</c:v>
                </c:pt>
                <c:pt idx="4883">
                  <c:v>-3.2759999999999998</c:v>
                </c:pt>
                <c:pt idx="4884">
                  <c:v>-3.2480000000000002</c:v>
                </c:pt>
                <c:pt idx="4885">
                  <c:v>-3.22</c:v>
                </c:pt>
                <c:pt idx="4886">
                  <c:v>-3.1920000000000002</c:v>
                </c:pt>
                <c:pt idx="4887">
                  <c:v>-3.1640000000000001</c:v>
                </c:pt>
                <c:pt idx="4888">
                  <c:v>-3.1360000000000001</c:v>
                </c:pt>
                <c:pt idx="4889">
                  <c:v>-3.1080000000000001</c:v>
                </c:pt>
                <c:pt idx="4890">
                  <c:v>-3.08</c:v>
                </c:pt>
                <c:pt idx="4891">
                  <c:v>-3.052</c:v>
                </c:pt>
                <c:pt idx="4892">
                  <c:v>-3.024</c:v>
                </c:pt>
                <c:pt idx="4893">
                  <c:v>-2.996</c:v>
                </c:pt>
                <c:pt idx="4894">
                  <c:v>-2.968</c:v>
                </c:pt>
                <c:pt idx="4895">
                  <c:v>-2.94</c:v>
                </c:pt>
                <c:pt idx="4896">
                  <c:v>-2.9119999999999999</c:v>
                </c:pt>
                <c:pt idx="4897">
                  <c:v>-2.8839999999999999</c:v>
                </c:pt>
                <c:pt idx="4898">
                  <c:v>-2.8559999999999999</c:v>
                </c:pt>
                <c:pt idx="4899">
                  <c:v>-2.8279999999999998</c:v>
                </c:pt>
                <c:pt idx="4900">
                  <c:v>-2.8</c:v>
                </c:pt>
                <c:pt idx="4901">
                  <c:v>-2.7719999999999998</c:v>
                </c:pt>
                <c:pt idx="4902">
                  <c:v>-2.7440000000000002</c:v>
                </c:pt>
                <c:pt idx="4903">
                  <c:v>-2.7160000000000002</c:v>
                </c:pt>
                <c:pt idx="4904">
                  <c:v>-2.6880000000000002</c:v>
                </c:pt>
                <c:pt idx="4905">
                  <c:v>-2.66</c:v>
                </c:pt>
                <c:pt idx="4906">
                  <c:v>-2.6320000000000001</c:v>
                </c:pt>
                <c:pt idx="4907">
                  <c:v>-2.6040000000000001</c:v>
                </c:pt>
                <c:pt idx="4908">
                  <c:v>-2.5760000000000001</c:v>
                </c:pt>
                <c:pt idx="4909">
                  <c:v>-2.548</c:v>
                </c:pt>
                <c:pt idx="4910">
                  <c:v>-2.52</c:v>
                </c:pt>
                <c:pt idx="4911">
                  <c:v>-2.492</c:v>
                </c:pt>
                <c:pt idx="4912">
                  <c:v>-2.464</c:v>
                </c:pt>
                <c:pt idx="4913">
                  <c:v>-2.4359999999999999</c:v>
                </c:pt>
                <c:pt idx="4914">
                  <c:v>-2.4079999999999999</c:v>
                </c:pt>
                <c:pt idx="4915">
                  <c:v>-2.38</c:v>
                </c:pt>
                <c:pt idx="4916">
                  <c:v>-2.3519999999999999</c:v>
                </c:pt>
                <c:pt idx="4917">
                  <c:v>-2.3239999999999998</c:v>
                </c:pt>
                <c:pt idx="4918">
                  <c:v>-2.2959999999999998</c:v>
                </c:pt>
                <c:pt idx="4919">
                  <c:v>-2.2679999999999998</c:v>
                </c:pt>
                <c:pt idx="4920">
                  <c:v>-2.2400000000000002</c:v>
                </c:pt>
                <c:pt idx="4921">
                  <c:v>-2.2120000000000002</c:v>
                </c:pt>
                <c:pt idx="4922">
                  <c:v>-2.1840000000000002</c:v>
                </c:pt>
                <c:pt idx="4923">
                  <c:v>-2.1560000000000001</c:v>
                </c:pt>
                <c:pt idx="4924">
                  <c:v>-2.1280000000000001</c:v>
                </c:pt>
                <c:pt idx="4925">
                  <c:v>-2.1</c:v>
                </c:pt>
                <c:pt idx="4926">
                  <c:v>-2.0720000000000001</c:v>
                </c:pt>
                <c:pt idx="4927">
                  <c:v>-2.044</c:v>
                </c:pt>
                <c:pt idx="4928">
                  <c:v>-2.016</c:v>
                </c:pt>
                <c:pt idx="4929">
                  <c:v>-1.988</c:v>
                </c:pt>
                <c:pt idx="4930">
                  <c:v>-1.96</c:v>
                </c:pt>
                <c:pt idx="4931">
                  <c:v>-1.9319999999999999</c:v>
                </c:pt>
                <c:pt idx="4932">
                  <c:v>-1.9039999999999999</c:v>
                </c:pt>
                <c:pt idx="4933">
                  <c:v>-1.8759999999999999</c:v>
                </c:pt>
                <c:pt idx="4934">
                  <c:v>-1.8480000000000001</c:v>
                </c:pt>
                <c:pt idx="4935">
                  <c:v>-1.82</c:v>
                </c:pt>
                <c:pt idx="4936">
                  <c:v>-1.792</c:v>
                </c:pt>
                <c:pt idx="4937">
                  <c:v>-1.764</c:v>
                </c:pt>
                <c:pt idx="4938">
                  <c:v>-1.736</c:v>
                </c:pt>
                <c:pt idx="4939">
                  <c:v>-1.708</c:v>
                </c:pt>
                <c:pt idx="4940">
                  <c:v>-1.68</c:v>
                </c:pt>
                <c:pt idx="4941">
                  <c:v>-1.6519999999999999</c:v>
                </c:pt>
                <c:pt idx="4942">
                  <c:v>-1.6240000000000001</c:v>
                </c:pt>
                <c:pt idx="4943">
                  <c:v>-1.5960000000000001</c:v>
                </c:pt>
                <c:pt idx="4944">
                  <c:v>-1.5680000000000001</c:v>
                </c:pt>
                <c:pt idx="4945">
                  <c:v>-1.54</c:v>
                </c:pt>
                <c:pt idx="4946">
                  <c:v>-1.512</c:v>
                </c:pt>
                <c:pt idx="4947">
                  <c:v>-1.484</c:v>
                </c:pt>
                <c:pt idx="4948">
                  <c:v>-1.456</c:v>
                </c:pt>
                <c:pt idx="4949">
                  <c:v>-1.4279999999999999</c:v>
                </c:pt>
                <c:pt idx="4950">
                  <c:v>-1.4</c:v>
                </c:pt>
                <c:pt idx="4951">
                  <c:v>-1.3720000000000001</c:v>
                </c:pt>
                <c:pt idx="4952">
                  <c:v>-1.3440000000000001</c:v>
                </c:pt>
                <c:pt idx="4953">
                  <c:v>-1.3160000000000001</c:v>
                </c:pt>
                <c:pt idx="4954">
                  <c:v>-1.288</c:v>
                </c:pt>
                <c:pt idx="4955">
                  <c:v>-1.26</c:v>
                </c:pt>
                <c:pt idx="4956">
                  <c:v>-1.232</c:v>
                </c:pt>
                <c:pt idx="4957">
                  <c:v>-1.204</c:v>
                </c:pt>
                <c:pt idx="4958">
                  <c:v>-1.1759999999999999</c:v>
                </c:pt>
                <c:pt idx="4959">
                  <c:v>-1.1479999999999999</c:v>
                </c:pt>
                <c:pt idx="4960">
                  <c:v>-1.1200000000000001</c:v>
                </c:pt>
                <c:pt idx="4961">
                  <c:v>-1.0920000000000001</c:v>
                </c:pt>
                <c:pt idx="4962">
                  <c:v>-1.0640000000000001</c:v>
                </c:pt>
                <c:pt idx="4963">
                  <c:v>-1.036</c:v>
                </c:pt>
                <c:pt idx="4964">
                  <c:v>-1.008</c:v>
                </c:pt>
                <c:pt idx="4965">
                  <c:v>-0.98</c:v>
                </c:pt>
                <c:pt idx="4966">
                  <c:v>-0.95199999999999996</c:v>
                </c:pt>
                <c:pt idx="4967">
                  <c:v>-0.92400000000000004</c:v>
                </c:pt>
                <c:pt idx="4968">
                  <c:v>-0.89600000000000002</c:v>
                </c:pt>
                <c:pt idx="4969">
                  <c:v>-0.86799999999999999</c:v>
                </c:pt>
                <c:pt idx="4970">
                  <c:v>-0.84</c:v>
                </c:pt>
                <c:pt idx="4971">
                  <c:v>-0.81200000000000006</c:v>
                </c:pt>
                <c:pt idx="4972">
                  <c:v>-0.78400000000000003</c:v>
                </c:pt>
                <c:pt idx="4973">
                  <c:v>-0.75600000000000001</c:v>
                </c:pt>
                <c:pt idx="4974">
                  <c:v>-0.72799999999999998</c:v>
                </c:pt>
                <c:pt idx="4975">
                  <c:v>-0.7</c:v>
                </c:pt>
                <c:pt idx="4976">
                  <c:v>-0.67200000000000004</c:v>
                </c:pt>
                <c:pt idx="4977">
                  <c:v>-0.64400000000000002</c:v>
                </c:pt>
                <c:pt idx="4978">
                  <c:v>-0.61599999999999999</c:v>
                </c:pt>
                <c:pt idx="4979">
                  <c:v>-0.58799999999999997</c:v>
                </c:pt>
                <c:pt idx="4980">
                  <c:v>-0.56000000000000005</c:v>
                </c:pt>
                <c:pt idx="4981">
                  <c:v>-0.53200000000000003</c:v>
                </c:pt>
                <c:pt idx="4982">
                  <c:v>-0.504</c:v>
                </c:pt>
                <c:pt idx="4983">
                  <c:v>-0.47599999999999998</c:v>
                </c:pt>
                <c:pt idx="4984">
                  <c:v>-0.44800000000000001</c:v>
                </c:pt>
                <c:pt idx="4985">
                  <c:v>-0.42</c:v>
                </c:pt>
                <c:pt idx="4986">
                  <c:v>-0.39200000000000002</c:v>
                </c:pt>
                <c:pt idx="4987">
                  <c:v>-0.36399999999999999</c:v>
                </c:pt>
                <c:pt idx="4988">
                  <c:v>-0.33600000000000002</c:v>
                </c:pt>
                <c:pt idx="4989">
                  <c:v>-0.308</c:v>
                </c:pt>
                <c:pt idx="4990">
                  <c:v>-0.28000000000000003</c:v>
                </c:pt>
                <c:pt idx="4991">
                  <c:v>-0.252</c:v>
                </c:pt>
                <c:pt idx="4992">
                  <c:v>-0.224</c:v>
                </c:pt>
                <c:pt idx="4993">
                  <c:v>-0.19600000000000001</c:v>
                </c:pt>
                <c:pt idx="4994">
                  <c:v>-0.16800000000000001</c:v>
                </c:pt>
                <c:pt idx="4995">
                  <c:v>-0.14000000000000001</c:v>
                </c:pt>
                <c:pt idx="4996">
                  <c:v>-0.112</c:v>
                </c:pt>
                <c:pt idx="4997" formatCode="0.00E+00">
                  <c:v>-8.4000000000000005E-2</c:v>
                </c:pt>
                <c:pt idx="4998" formatCode="0.00E+00">
                  <c:v>-5.6000000000000001E-2</c:v>
                </c:pt>
                <c:pt idx="4999" formatCode="0.00E+00">
                  <c:v>-2.8000000000000001E-2</c:v>
                </c:pt>
                <c:pt idx="5000">
                  <c:v>0</c:v>
                </c:pt>
                <c:pt idx="5001" formatCode="0.00E+00">
                  <c:v>2.8000000000000001E-2</c:v>
                </c:pt>
                <c:pt idx="5002" formatCode="0.00E+00">
                  <c:v>5.6000000000000001E-2</c:v>
                </c:pt>
                <c:pt idx="5003" formatCode="0.00E+00">
                  <c:v>8.4000000000000005E-2</c:v>
                </c:pt>
                <c:pt idx="5004">
                  <c:v>0.112</c:v>
                </c:pt>
                <c:pt idx="5005">
                  <c:v>0.14000000000000001</c:v>
                </c:pt>
                <c:pt idx="5006">
                  <c:v>0.16800000000000001</c:v>
                </c:pt>
                <c:pt idx="5007">
                  <c:v>0.19600000000000001</c:v>
                </c:pt>
                <c:pt idx="5008">
                  <c:v>0.224</c:v>
                </c:pt>
                <c:pt idx="5009">
                  <c:v>0.252</c:v>
                </c:pt>
                <c:pt idx="5010">
                  <c:v>0.28000000000000003</c:v>
                </c:pt>
                <c:pt idx="5011">
                  <c:v>0.308</c:v>
                </c:pt>
                <c:pt idx="5012">
                  <c:v>0.33600000000000002</c:v>
                </c:pt>
                <c:pt idx="5013">
                  <c:v>0.36399999999999999</c:v>
                </c:pt>
                <c:pt idx="5014">
                  <c:v>0.39200000000000002</c:v>
                </c:pt>
                <c:pt idx="5015">
                  <c:v>0.42</c:v>
                </c:pt>
                <c:pt idx="5016">
                  <c:v>0.44800000000000001</c:v>
                </c:pt>
                <c:pt idx="5017">
                  <c:v>0.47599999999999998</c:v>
                </c:pt>
                <c:pt idx="5018">
                  <c:v>0.504</c:v>
                </c:pt>
                <c:pt idx="5019">
                  <c:v>0.53200000000000003</c:v>
                </c:pt>
                <c:pt idx="5020">
                  <c:v>0.56000000000000005</c:v>
                </c:pt>
                <c:pt idx="5021">
                  <c:v>0.58799999999999997</c:v>
                </c:pt>
                <c:pt idx="5022">
                  <c:v>0.61599999999999999</c:v>
                </c:pt>
                <c:pt idx="5023">
                  <c:v>0.64400000000000002</c:v>
                </c:pt>
                <c:pt idx="5024">
                  <c:v>0.67200000000000004</c:v>
                </c:pt>
                <c:pt idx="5025">
                  <c:v>0.7</c:v>
                </c:pt>
                <c:pt idx="5026">
                  <c:v>0.72799999999999998</c:v>
                </c:pt>
                <c:pt idx="5027">
                  <c:v>0.75600000000000001</c:v>
                </c:pt>
                <c:pt idx="5028">
                  <c:v>0.78400000000000003</c:v>
                </c:pt>
                <c:pt idx="5029">
                  <c:v>0.81200000000000006</c:v>
                </c:pt>
                <c:pt idx="5030">
                  <c:v>0.84</c:v>
                </c:pt>
                <c:pt idx="5031">
                  <c:v>0.86799999999999999</c:v>
                </c:pt>
                <c:pt idx="5032">
                  <c:v>0.89600000000000002</c:v>
                </c:pt>
                <c:pt idx="5033">
                  <c:v>0.92400000000000004</c:v>
                </c:pt>
                <c:pt idx="5034">
                  <c:v>0.95199999999999996</c:v>
                </c:pt>
                <c:pt idx="5035">
                  <c:v>0.98</c:v>
                </c:pt>
                <c:pt idx="5036">
                  <c:v>1.008</c:v>
                </c:pt>
                <c:pt idx="5037">
                  <c:v>1.036</c:v>
                </c:pt>
                <c:pt idx="5038">
                  <c:v>1.0640000000000001</c:v>
                </c:pt>
                <c:pt idx="5039">
                  <c:v>1.0920000000000001</c:v>
                </c:pt>
                <c:pt idx="5040">
                  <c:v>1.1200000000000001</c:v>
                </c:pt>
                <c:pt idx="5041">
                  <c:v>1.1479999999999999</c:v>
                </c:pt>
                <c:pt idx="5042">
                  <c:v>1.1759999999999999</c:v>
                </c:pt>
                <c:pt idx="5043">
                  <c:v>1.204</c:v>
                </c:pt>
                <c:pt idx="5044">
                  <c:v>1.232</c:v>
                </c:pt>
                <c:pt idx="5045">
                  <c:v>1.26</c:v>
                </c:pt>
                <c:pt idx="5046">
                  <c:v>1.288</c:v>
                </c:pt>
                <c:pt idx="5047">
                  <c:v>1.3160000000000001</c:v>
                </c:pt>
                <c:pt idx="5048">
                  <c:v>1.3440000000000001</c:v>
                </c:pt>
                <c:pt idx="5049">
                  <c:v>1.3720000000000001</c:v>
                </c:pt>
                <c:pt idx="5050">
                  <c:v>1.4</c:v>
                </c:pt>
                <c:pt idx="5051">
                  <c:v>1.4279999999999999</c:v>
                </c:pt>
                <c:pt idx="5052">
                  <c:v>1.456</c:v>
                </c:pt>
                <c:pt idx="5053">
                  <c:v>1.484</c:v>
                </c:pt>
                <c:pt idx="5054">
                  <c:v>1.512</c:v>
                </c:pt>
                <c:pt idx="5055">
                  <c:v>1.54</c:v>
                </c:pt>
                <c:pt idx="5056">
                  <c:v>1.5680000000000001</c:v>
                </c:pt>
                <c:pt idx="5057">
                  <c:v>1.5960000000000001</c:v>
                </c:pt>
                <c:pt idx="5058">
                  <c:v>1.6240000000000001</c:v>
                </c:pt>
                <c:pt idx="5059">
                  <c:v>1.6519999999999999</c:v>
                </c:pt>
                <c:pt idx="5060">
                  <c:v>1.68</c:v>
                </c:pt>
                <c:pt idx="5061">
                  <c:v>1.708</c:v>
                </c:pt>
                <c:pt idx="5062">
                  <c:v>1.736</c:v>
                </c:pt>
                <c:pt idx="5063">
                  <c:v>1.764</c:v>
                </c:pt>
                <c:pt idx="5064">
                  <c:v>1.792</c:v>
                </c:pt>
                <c:pt idx="5065">
                  <c:v>1.82</c:v>
                </c:pt>
                <c:pt idx="5066">
                  <c:v>1.8480000000000001</c:v>
                </c:pt>
                <c:pt idx="5067">
                  <c:v>1.8759999999999999</c:v>
                </c:pt>
                <c:pt idx="5068">
                  <c:v>1.9039999999999999</c:v>
                </c:pt>
                <c:pt idx="5069">
                  <c:v>1.9319999999999999</c:v>
                </c:pt>
                <c:pt idx="5070">
                  <c:v>1.96</c:v>
                </c:pt>
                <c:pt idx="5071">
                  <c:v>1.988</c:v>
                </c:pt>
                <c:pt idx="5072">
                  <c:v>2.016</c:v>
                </c:pt>
                <c:pt idx="5073">
                  <c:v>2.044</c:v>
                </c:pt>
                <c:pt idx="5074">
                  <c:v>2.0720000000000001</c:v>
                </c:pt>
                <c:pt idx="5075">
                  <c:v>2.1</c:v>
                </c:pt>
                <c:pt idx="5076">
                  <c:v>2.1280000000000001</c:v>
                </c:pt>
                <c:pt idx="5077">
                  <c:v>2.1560000000000001</c:v>
                </c:pt>
                <c:pt idx="5078">
                  <c:v>2.1840000000000002</c:v>
                </c:pt>
                <c:pt idx="5079">
                  <c:v>2.2120000000000002</c:v>
                </c:pt>
                <c:pt idx="5080">
                  <c:v>2.2400000000000002</c:v>
                </c:pt>
                <c:pt idx="5081">
                  <c:v>2.2679999999999998</c:v>
                </c:pt>
                <c:pt idx="5082">
                  <c:v>2.2959999999999998</c:v>
                </c:pt>
                <c:pt idx="5083">
                  <c:v>2.3239999999999998</c:v>
                </c:pt>
                <c:pt idx="5084">
                  <c:v>2.3519999999999999</c:v>
                </c:pt>
                <c:pt idx="5085">
                  <c:v>2.38</c:v>
                </c:pt>
                <c:pt idx="5086">
                  <c:v>2.4079999999999999</c:v>
                </c:pt>
                <c:pt idx="5087">
                  <c:v>2.4359999999999999</c:v>
                </c:pt>
                <c:pt idx="5088">
                  <c:v>2.464</c:v>
                </c:pt>
                <c:pt idx="5089">
                  <c:v>2.492</c:v>
                </c:pt>
                <c:pt idx="5090">
                  <c:v>2.52</c:v>
                </c:pt>
                <c:pt idx="5091">
                  <c:v>2.548</c:v>
                </c:pt>
                <c:pt idx="5092">
                  <c:v>2.5760000000000001</c:v>
                </c:pt>
                <c:pt idx="5093">
                  <c:v>2.6040000000000001</c:v>
                </c:pt>
                <c:pt idx="5094">
                  <c:v>2.6320000000000001</c:v>
                </c:pt>
                <c:pt idx="5095">
                  <c:v>2.66</c:v>
                </c:pt>
                <c:pt idx="5096">
                  <c:v>2.6880000000000002</c:v>
                </c:pt>
                <c:pt idx="5097">
                  <c:v>2.7160000000000002</c:v>
                </c:pt>
                <c:pt idx="5098">
                  <c:v>2.7440000000000002</c:v>
                </c:pt>
                <c:pt idx="5099">
                  <c:v>2.7719999999999998</c:v>
                </c:pt>
                <c:pt idx="5100">
                  <c:v>2.8</c:v>
                </c:pt>
                <c:pt idx="5101">
                  <c:v>2.8279999999999998</c:v>
                </c:pt>
                <c:pt idx="5102">
                  <c:v>2.8559999999999999</c:v>
                </c:pt>
                <c:pt idx="5103">
                  <c:v>2.8839999999999999</c:v>
                </c:pt>
                <c:pt idx="5104">
                  <c:v>2.9119999999999999</c:v>
                </c:pt>
                <c:pt idx="5105">
                  <c:v>2.94</c:v>
                </c:pt>
                <c:pt idx="5106">
                  <c:v>2.968</c:v>
                </c:pt>
                <c:pt idx="5107">
                  <c:v>2.996</c:v>
                </c:pt>
                <c:pt idx="5108">
                  <c:v>3.024</c:v>
                </c:pt>
                <c:pt idx="5109">
                  <c:v>3.052</c:v>
                </c:pt>
                <c:pt idx="5110">
                  <c:v>3.08</c:v>
                </c:pt>
                <c:pt idx="5111">
                  <c:v>3.1080000000000001</c:v>
                </c:pt>
                <c:pt idx="5112">
                  <c:v>3.1360000000000001</c:v>
                </c:pt>
                <c:pt idx="5113">
                  <c:v>3.1640000000000001</c:v>
                </c:pt>
                <c:pt idx="5114">
                  <c:v>3.1920000000000002</c:v>
                </c:pt>
                <c:pt idx="5115">
                  <c:v>3.22</c:v>
                </c:pt>
                <c:pt idx="5116">
                  <c:v>3.2480000000000002</c:v>
                </c:pt>
                <c:pt idx="5117">
                  <c:v>3.2759999999999998</c:v>
                </c:pt>
                <c:pt idx="5118">
                  <c:v>3.3039999999999998</c:v>
                </c:pt>
                <c:pt idx="5119">
                  <c:v>3.3319999999999999</c:v>
                </c:pt>
                <c:pt idx="5120">
                  <c:v>3.36</c:v>
                </c:pt>
                <c:pt idx="5121">
                  <c:v>3.3879999999999999</c:v>
                </c:pt>
                <c:pt idx="5122">
                  <c:v>3.4159999999999999</c:v>
                </c:pt>
                <c:pt idx="5123">
                  <c:v>3.444</c:v>
                </c:pt>
                <c:pt idx="5124">
                  <c:v>3.472</c:v>
                </c:pt>
                <c:pt idx="5125">
                  <c:v>3.5</c:v>
                </c:pt>
                <c:pt idx="5126">
                  <c:v>3.528</c:v>
                </c:pt>
                <c:pt idx="5127">
                  <c:v>3.556</c:v>
                </c:pt>
                <c:pt idx="5128">
                  <c:v>3.5840000000000001</c:v>
                </c:pt>
                <c:pt idx="5129">
                  <c:v>3.6120000000000001</c:v>
                </c:pt>
                <c:pt idx="5130">
                  <c:v>3.64</c:v>
                </c:pt>
                <c:pt idx="5131">
                  <c:v>3.6680000000000001</c:v>
                </c:pt>
                <c:pt idx="5132">
                  <c:v>3.6960000000000002</c:v>
                </c:pt>
                <c:pt idx="5133">
                  <c:v>3.7240000000000002</c:v>
                </c:pt>
                <c:pt idx="5134">
                  <c:v>3.7519999999999998</c:v>
                </c:pt>
                <c:pt idx="5135">
                  <c:v>3.78</c:v>
                </c:pt>
                <c:pt idx="5136">
                  <c:v>3.8079999999999998</c:v>
                </c:pt>
                <c:pt idx="5137">
                  <c:v>3.8359999999999999</c:v>
                </c:pt>
                <c:pt idx="5138">
                  <c:v>3.8639999999999999</c:v>
                </c:pt>
                <c:pt idx="5139">
                  <c:v>3.8919999999999999</c:v>
                </c:pt>
                <c:pt idx="5140">
                  <c:v>3.92</c:v>
                </c:pt>
                <c:pt idx="5141">
                  <c:v>3.948</c:v>
                </c:pt>
                <c:pt idx="5142">
                  <c:v>3.976</c:v>
                </c:pt>
                <c:pt idx="5143">
                  <c:v>4.0039999999999996</c:v>
                </c:pt>
                <c:pt idx="5144">
                  <c:v>4.032</c:v>
                </c:pt>
                <c:pt idx="5145">
                  <c:v>4.0599999999999996</c:v>
                </c:pt>
                <c:pt idx="5146">
                  <c:v>4.0880000000000001</c:v>
                </c:pt>
                <c:pt idx="5147">
                  <c:v>4.1159999999999997</c:v>
                </c:pt>
                <c:pt idx="5148">
                  <c:v>4.1440000000000001</c:v>
                </c:pt>
                <c:pt idx="5149">
                  <c:v>4.1719999999999997</c:v>
                </c:pt>
                <c:pt idx="5150">
                  <c:v>4.2</c:v>
                </c:pt>
                <c:pt idx="5151">
                  <c:v>4.2279999999999998</c:v>
                </c:pt>
                <c:pt idx="5152">
                  <c:v>4.2560000000000002</c:v>
                </c:pt>
                <c:pt idx="5153">
                  <c:v>4.2839999999999998</c:v>
                </c:pt>
                <c:pt idx="5154">
                  <c:v>4.3120000000000003</c:v>
                </c:pt>
                <c:pt idx="5155">
                  <c:v>4.34</c:v>
                </c:pt>
                <c:pt idx="5156">
                  <c:v>4.3680000000000003</c:v>
                </c:pt>
                <c:pt idx="5157">
                  <c:v>4.3959999999999999</c:v>
                </c:pt>
                <c:pt idx="5158">
                  <c:v>4.4240000000000004</c:v>
                </c:pt>
                <c:pt idx="5159">
                  <c:v>4.452</c:v>
                </c:pt>
                <c:pt idx="5160">
                  <c:v>4.4800000000000004</c:v>
                </c:pt>
                <c:pt idx="5161">
                  <c:v>4.508</c:v>
                </c:pt>
                <c:pt idx="5162">
                  <c:v>4.5359999999999996</c:v>
                </c:pt>
                <c:pt idx="5163">
                  <c:v>4.5640000000000001</c:v>
                </c:pt>
                <c:pt idx="5164">
                  <c:v>4.5919999999999996</c:v>
                </c:pt>
                <c:pt idx="5165">
                  <c:v>4.62</c:v>
                </c:pt>
                <c:pt idx="5166">
                  <c:v>4.6479999999999997</c:v>
                </c:pt>
                <c:pt idx="5167">
                  <c:v>4.6760000000000002</c:v>
                </c:pt>
                <c:pt idx="5168">
                  <c:v>4.7039999999999997</c:v>
                </c:pt>
                <c:pt idx="5169">
                  <c:v>4.7320000000000002</c:v>
                </c:pt>
                <c:pt idx="5170">
                  <c:v>4.76</c:v>
                </c:pt>
                <c:pt idx="5171">
                  <c:v>4.7880000000000003</c:v>
                </c:pt>
                <c:pt idx="5172">
                  <c:v>4.8159999999999998</c:v>
                </c:pt>
                <c:pt idx="5173">
                  <c:v>4.8440000000000003</c:v>
                </c:pt>
                <c:pt idx="5174">
                  <c:v>4.8719999999999999</c:v>
                </c:pt>
                <c:pt idx="5175">
                  <c:v>4.9000000000000004</c:v>
                </c:pt>
                <c:pt idx="5176">
                  <c:v>4.9279999999999999</c:v>
                </c:pt>
                <c:pt idx="5177">
                  <c:v>4.9560000000000004</c:v>
                </c:pt>
                <c:pt idx="5178">
                  <c:v>4.984</c:v>
                </c:pt>
                <c:pt idx="5179">
                  <c:v>5.0119999999999996</c:v>
                </c:pt>
                <c:pt idx="5180">
                  <c:v>5.04</c:v>
                </c:pt>
                <c:pt idx="5181">
                  <c:v>5.0679999999999996</c:v>
                </c:pt>
                <c:pt idx="5182">
                  <c:v>5.0960000000000001</c:v>
                </c:pt>
                <c:pt idx="5183">
                  <c:v>5.1239999999999997</c:v>
                </c:pt>
                <c:pt idx="5184">
                  <c:v>5.1520000000000001</c:v>
                </c:pt>
                <c:pt idx="5185">
                  <c:v>5.18</c:v>
                </c:pt>
                <c:pt idx="5186">
                  <c:v>5.2080000000000002</c:v>
                </c:pt>
                <c:pt idx="5187">
                  <c:v>5.2359999999999998</c:v>
                </c:pt>
                <c:pt idx="5188">
                  <c:v>5.2640000000000002</c:v>
                </c:pt>
                <c:pt idx="5189">
                  <c:v>5.2919999999999998</c:v>
                </c:pt>
                <c:pt idx="5190">
                  <c:v>5.32</c:v>
                </c:pt>
                <c:pt idx="5191">
                  <c:v>5.3479999999999999</c:v>
                </c:pt>
                <c:pt idx="5192">
                  <c:v>5.3760000000000003</c:v>
                </c:pt>
                <c:pt idx="5193">
                  <c:v>5.4039999999999999</c:v>
                </c:pt>
                <c:pt idx="5194">
                  <c:v>5.4320000000000004</c:v>
                </c:pt>
                <c:pt idx="5195">
                  <c:v>5.46</c:v>
                </c:pt>
                <c:pt idx="5196">
                  <c:v>5.4880000000000004</c:v>
                </c:pt>
                <c:pt idx="5197">
                  <c:v>5.516</c:v>
                </c:pt>
                <c:pt idx="5198">
                  <c:v>5.5439999999999996</c:v>
                </c:pt>
                <c:pt idx="5199">
                  <c:v>5.5720000000000001</c:v>
                </c:pt>
                <c:pt idx="5200">
                  <c:v>5.6</c:v>
                </c:pt>
                <c:pt idx="5201">
                  <c:v>5.6280000000000001</c:v>
                </c:pt>
                <c:pt idx="5202">
                  <c:v>5.6559999999999997</c:v>
                </c:pt>
                <c:pt idx="5203">
                  <c:v>5.6840000000000002</c:v>
                </c:pt>
                <c:pt idx="5204">
                  <c:v>5.7119999999999997</c:v>
                </c:pt>
                <c:pt idx="5205">
                  <c:v>5.74</c:v>
                </c:pt>
                <c:pt idx="5206">
                  <c:v>5.7679999999999998</c:v>
                </c:pt>
                <c:pt idx="5207">
                  <c:v>5.7960000000000003</c:v>
                </c:pt>
                <c:pt idx="5208">
                  <c:v>5.8239999999999998</c:v>
                </c:pt>
                <c:pt idx="5209">
                  <c:v>5.8520000000000003</c:v>
                </c:pt>
                <c:pt idx="5210">
                  <c:v>5.88</c:v>
                </c:pt>
                <c:pt idx="5211">
                  <c:v>5.9080000000000004</c:v>
                </c:pt>
                <c:pt idx="5212">
                  <c:v>5.9359999999999999</c:v>
                </c:pt>
                <c:pt idx="5213">
                  <c:v>5.9640000000000004</c:v>
                </c:pt>
                <c:pt idx="5214">
                  <c:v>5.992</c:v>
                </c:pt>
                <c:pt idx="5215">
                  <c:v>6.02</c:v>
                </c:pt>
                <c:pt idx="5216">
                  <c:v>6.048</c:v>
                </c:pt>
                <c:pt idx="5217">
                  <c:v>6.0759999999999996</c:v>
                </c:pt>
                <c:pt idx="5218">
                  <c:v>6.1040000000000001</c:v>
                </c:pt>
                <c:pt idx="5219">
                  <c:v>6.1319999999999997</c:v>
                </c:pt>
                <c:pt idx="5220">
                  <c:v>6.16</c:v>
                </c:pt>
                <c:pt idx="5221">
                  <c:v>6.1879999999999997</c:v>
                </c:pt>
                <c:pt idx="5222">
                  <c:v>6.2160000000000002</c:v>
                </c:pt>
                <c:pt idx="5223">
                  <c:v>6.2439999999999998</c:v>
                </c:pt>
                <c:pt idx="5224">
                  <c:v>6.2720000000000002</c:v>
                </c:pt>
                <c:pt idx="5225">
                  <c:v>6.3</c:v>
                </c:pt>
                <c:pt idx="5226">
                  <c:v>6.3280000000000003</c:v>
                </c:pt>
                <c:pt idx="5227">
                  <c:v>6.3559999999999999</c:v>
                </c:pt>
                <c:pt idx="5228">
                  <c:v>6.3840000000000003</c:v>
                </c:pt>
                <c:pt idx="5229">
                  <c:v>6.4119999999999999</c:v>
                </c:pt>
                <c:pt idx="5230">
                  <c:v>6.44</c:v>
                </c:pt>
                <c:pt idx="5231">
                  <c:v>6.468</c:v>
                </c:pt>
                <c:pt idx="5232">
                  <c:v>6.4960000000000004</c:v>
                </c:pt>
                <c:pt idx="5233">
                  <c:v>6.524</c:v>
                </c:pt>
                <c:pt idx="5234">
                  <c:v>6.5519999999999996</c:v>
                </c:pt>
                <c:pt idx="5235">
                  <c:v>6.58</c:v>
                </c:pt>
                <c:pt idx="5236">
                  <c:v>6.6079999999999997</c:v>
                </c:pt>
                <c:pt idx="5237">
                  <c:v>6.6360000000000001</c:v>
                </c:pt>
                <c:pt idx="5238">
                  <c:v>6.6639999999999997</c:v>
                </c:pt>
                <c:pt idx="5239">
                  <c:v>6.6920000000000002</c:v>
                </c:pt>
                <c:pt idx="5240">
                  <c:v>6.72</c:v>
                </c:pt>
                <c:pt idx="5241">
                  <c:v>6.7480000000000002</c:v>
                </c:pt>
                <c:pt idx="5242">
                  <c:v>6.7759999999999998</c:v>
                </c:pt>
                <c:pt idx="5243">
                  <c:v>6.8040000000000003</c:v>
                </c:pt>
                <c:pt idx="5244">
                  <c:v>6.8319999999999999</c:v>
                </c:pt>
                <c:pt idx="5245">
                  <c:v>6.86</c:v>
                </c:pt>
                <c:pt idx="5246">
                  <c:v>6.8879999999999999</c:v>
                </c:pt>
                <c:pt idx="5247">
                  <c:v>6.9160000000000004</c:v>
                </c:pt>
                <c:pt idx="5248">
                  <c:v>6.944</c:v>
                </c:pt>
                <c:pt idx="5249">
                  <c:v>6.9720000000000004</c:v>
                </c:pt>
                <c:pt idx="5250">
                  <c:v>7</c:v>
                </c:pt>
                <c:pt idx="5251">
                  <c:v>7.0279999999999996</c:v>
                </c:pt>
                <c:pt idx="5252">
                  <c:v>7.056</c:v>
                </c:pt>
                <c:pt idx="5253">
                  <c:v>7.0839999999999996</c:v>
                </c:pt>
                <c:pt idx="5254">
                  <c:v>7.1120000000000001</c:v>
                </c:pt>
                <c:pt idx="5255">
                  <c:v>7.14</c:v>
                </c:pt>
                <c:pt idx="5256">
                  <c:v>7.1680000000000001</c:v>
                </c:pt>
                <c:pt idx="5257">
                  <c:v>7.1959999999999997</c:v>
                </c:pt>
                <c:pt idx="5258">
                  <c:v>7.2240000000000002</c:v>
                </c:pt>
                <c:pt idx="5259">
                  <c:v>7.2519999999999998</c:v>
                </c:pt>
                <c:pt idx="5260">
                  <c:v>7.28</c:v>
                </c:pt>
                <c:pt idx="5261">
                  <c:v>7.3079999999999998</c:v>
                </c:pt>
                <c:pt idx="5262">
                  <c:v>7.3360000000000003</c:v>
                </c:pt>
                <c:pt idx="5263">
                  <c:v>7.3639999999999999</c:v>
                </c:pt>
                <c:pt idx="5264">
                  <c:v>7.3920000000000003</c:v>
                </c:pt>
                <c:pt idx="5265">
                  <c:v>7.42</c:v>
                </c:pt>
                <c:pt idx="5266">
                  <c:v>7.4480000000000004</c:v>
                </c:pt>
                <c:pt idx="5267">
                  <c:v>7.476</c:v>
                </c:pt>
                <c:pt idx="5268">
                  <c:v>7.5039999999999996</c:v>
                </c:pt>
                <c:pt idx="5269">
                  <c:v>7.532</c:v>
                </c:pt>
                <c:pt idx="5270">
                  <c:v>7.56</c:v>
                </c:pt>
                <c:pt idx="5271">
                  <c:v>7.5880000000000001</c:v>
                </c:pt>
                <c:pt idx="5272">
                  <c:v>7.6159999999999997</c:v>
                </c:pt>
                <c:pt idx="5273">
                  <c:v>7.6440000000000001</c:v>
                </c:pt>
                <c:pt idx="5274">
                  <c:v>7.6719999999999997</c:v>
                </c:pt>
                <c:pt idx="5275">
                  <c:v>7.7</c:v>
                </c:pt>
                <c:pt idx="5276">
                  <c:v>7.7279999999999998</c:v>
                </c:pt>
                <c:pt idx="5277">
                  <c:v>7.7560000000000002</c:v>
                </c:pt>
                <c:pt idx="5278">
                  <c:v>7.7839999999999998</c:v>
                </c:pt>
                <c:pt idx="5279">
                  <c:v>7.8120000000000003</c:v>
                </c:pt>
                <c:pt idx="5280">
                  <c:v>7.84</c:v>
                </c:pt>
                <c:pt idx="5281">
                  <c:v>7.8680000000000003</c:v>
                </c:pt>
                <c:pt idx="5282">
                  <c:v>7.8959999999999999</c:v>
                </c:pt>
                <c:pt idx="5283">
                  <c:v>7.9240000000000004</c:v>
                </c:pt>
                <c:pt idx="5284">
                  <c:v>7.952</c:v>
                </c:pt>
                <c:pt idx="5285">
                  <c:v>7.98</c:v>
                </c:pt>
                <c:pt idx="5286">
                  <c:v>8.0079999999999991</c:v>
                </c:pt>
                <c:pt idx="5287">
                  <c:v>8.0359999999999996</c:v>
                </c:pt>
                <c:pt idx="5288">
                  <c:v>8.0640000000000001</c:v>
                </c:pt>
                <c:pt idx="5289">
                  <c:v>8.0920000000000005</c:v>
                </c:pt>
                <c:pt idx="5290">
                  <c:v>8.1199999999999992</c:v>
                </c:pt>
                <c:pt idx="5291">
                  <c:v>8.1479999999999997</c:v>
                </c:pt>
                <c:pt idx="5292">
                  <c:v>8.1760000000000002</c:v>
                </c:pt>
                <c:pt idx="5293">
                  <c:v>8.2040000000000006</c:v>
                </c:pt>
                <c:pt idx="5294">
                  <c:v>8.2319999999999993</c:v>
                </c:pt>
                <c:pt idx="5295">
                  <c:v>8.26</c:v>
                </c:pt>
                <c:pt idx="5296">
                  <c:v>8.2880000000000003</c:v>
                </c:pt>
                <c:pt idx="5297">
                  <c:v>8.3160000000000007</c:v>
                </c:pt>
                <c:pt idx="5298">
                  <c:v>8.3439999999999994</c:v>
                </c:pt>
                <c:pt idx="5299">
                  <c:v>8.3719999999999999</c:v>
                </c:pt>
                <c:pt idx="5300">
                  <c:v>8.4</c:v>
                </c:pt>
                <c:pt idx="5301">
                  <c:v>8.4280000000000008</c:v>
                </c:pt>
                <c:pt idx="5302">
                  <c:v>8.4559999999999995</c:v>
                </c:pt>
                <c:pt idx="5303">
                  <c:v>8.484</c:v>
                </c:pt>
                <c:pt idx="5304">
                  <c:v>8.5120000000000005</c:v>
                </c:pt>
                <c:pt idx="5305">
                  <c:v>8.5399999999999991</c:v>
                </c:pt>
                <c:pt idx="5306">
                  <c:v>8.5679999999999996</c:v>
                </c:pt>
                <c:pt idx="5307">
                  <c:v>8.5960000000000001</c:v>
                </c:pt>
                <c:pt idx="5308">
                  <c:v>8.6240000000000006</c:v>
                </c:pt>
                <c:pt idx="5309">
                  <c:v>8.6519999999999992</c:v>
                </c:pt>
                <c:pt idx="5310">
                  <c:v>8.68</c:v>
                </c:pt>
                <c:pt idx="5311">
                  <c:v>8.7080000000000002</c:v>
                </c:pt>
                <c:pt idx="5312">
                  <c:v>8.7360000000000007</c:v>
                </c:pt>
                <c:pt idx="5313">
                  <c:v>8.7639999999999993</c:v>
                </c:pt>
                <c:pt idx="5314">
                  <c:v>8.7919999999999998</c:v>
                </c:pt>
                <c:pt idx="5315">
                  <c:v>8.82</c:v>
                </c:pt>
                <c:pt idx="5316">
                  <c:v>8.8480000000000008</c:v>
                </c:pt>
                <c:pt idx="5317">
                  <c:v>8.8759999999999994</c:v>
                </c:pt>
                <c:pt idx="5318">
                  <c:v>8.9039999999999999</c:v>
                </c:pt>
                <c:pt idx="5319">
                  <c:v>8.9320000000000004</c:v>
                </c:pt>
                <c:pt idx="5320">
                  <c:v>8.9600000000000009</c:v>
                </c:pt>
                <c:pt idx="5321">
                  <c:v>8.9879999999999995</c:v>
                </c:pt>
                <c:pt idx="5322">
                  <c:v>9.016</c:v>
                </c:pt>
                <c:pt idx="5323">
                  <c:v>9.0440000000000005</c:v>
                </c:pt>
                <c:pt idx="5324">
                  <c:v>9.0719999999999992</c:v>
                </c:pt>
                <c:pt idx="5325">
                  <c:v>9.1</c:v>
                </c:pt>
                <c:pt idx="5326">
                  <c:v>9.1280000000000001</c:v>
                </c:pt>
                <c:pt idx="5327">
                  <c:v>9.1560000000000006</c:v>
                </c:pt>
                <c:pt idx="5328">
                  <c:v>9.1839999999999993</c:v>
                </c:pt>
                <c:pt idx="5329">
                  <c:v>9.2119999999999997</c:v>
                </c:pt>
                <c:pt idx="5330">
                  <c:v>9.24</c:v>
                </c:pt>
                <c:pt idx="5331">
                  <c:v>9.2680000000000007</c:v>
                </c:pt>
                <c:pt idx="5332">
                  <c:v>9.2959999999999994</c:v>
                </c:pt>
                <c:pt idx="5333">
                  <c:v>9.3239999999999998</c:v>
                </c:pt>
                <c:pt idx="5334">
                  <c:v>9.3520000000000003</c:v>
                </c:pt>
                <c:pt idx="5335">
                  <c:v>9.3800000000000008</c:v>
                </c:pt>
                <c:pt idx="5336">
                  <c:v>9.4079999999999995</c:v>
                </c:pt>
                <c:pt idx="5337">
                  <c:v>9.4359999999999999</c:v>
                </c:pt>
                <c:pt idx="5338">
                  <c:v>9.4640000000000004</c:v>
                </c:pt>
                <c:pt idx="5339">
                  <c:v>9.4920000000000009</c:v>
                </c:pt>
                <c:pt idx="5340">
                  <c:v>9.52</c:v>
                </c:pt>
                <c:pt idx="5341">
                  <c:v>9.548</c:v>
                </c:pt>
                <c:pt idx="5342">
                  <c:v>9.5760000000000005</c:v>
                </c:pt>
                <c:pt idx="5343">
                  <c:v>9.6039999999999992</c:v>
                </c:pt>
                <c:pt idx="5344">
                  <c:v>9.6319999999999997</c:v>
                </c:pt>
                <c:pt idx="5345">
                  <c:v>9.66</c:v>
                </c:pt>
                <c:pt idx="5346">
                  <c:v>9.6880000000000006</c:v>
                </c:pt>
                <c:pt idx="5347">
                  <c:v>9.7159999999999993</c:v>
                </c:pt>
                <c:pt idx="5348">
                  <c:v>9.7439999999999998</c:v>
                </c:pt>
                <c:pt idx="5349">
                  <c:v>9.7720000000000002</c:v>
                </c:pt>
                <c:pt idx="5350">
                  <c:v>9.8000000000000007</c:v>
                </c:pt>
                <c:pt idx="5351">
                  <c:v>9.8279999999999994</c:v>
                </c:pt>
                <c:pt idx="5352">
                  <c:v>9.8559999999999999</c:v>
                </c:pt>
                <c:pt idx="5353">
                  <c:v>9.8840000000000003</c:v>
                </c:pt>
                <c:pt idx="5354">
                  <c:v>9.9120000000000008</c:v>
                </c:pt>
                <c:pt idx="5355">
                  <c:v>9.94</c:v>
                </c:pt>
                <c:pt idx="5356">
                  <c:v>9.968</c:v>
                </c:pt>
                <c:pt idx="5357">
                  <c:v>9.9960000000000004</c:v>
                </c:pt>
                <c:pt idx="5358">
                  <c:v>10.023999999999999</c:v>
                </c:pt>
                <c:pt idx="5359">
                  <c:v>10.052</c:v>
                </c:pt>
                <c:pt idx="5360">
                  <c:v>10.08</c:v>
                </c:pt>
                <c:pt idx="5361">
                  <c:v>10.108000000000001</c:v>
                </c:pt>
                <c:pt idx="5362">
                  <c:v>10.135999999999999</c:v>
                </c:pt>
                <c:pt idx="5363">
                  <c:v>10.164</c:v>
                </c:pt>
                <c:pt idx="5364">
                  <c:v>10.192</c:v>
                </c:pt>
                <c:pt idx="5365">
                  <c:v>10.220000000000001</c:v>
                </c:pt>
                <c:pt idx="5366">
                  <c:v>10.247999999999999</c:v>
                </c:pt>
                <c:pt idx="5367">
                  <c:v>10.276</c:v>
                </c:pt>
                <c:pt idx="5368">
                  <c:v>10.304</c:v>
                </c:pt>
                <c:pt idx="5369">
                  <c:v>10.332000000000001</c:v>
                </c:pt>
                <c:pt idx="5370">
                  <c:v>10.36</c:v>
                </c:pt>
                <c:pt idx="5371">
                  <c:v>10.388</c:v>
                </c:pt>
                <c:pt idx="5372">
                  <c:v>10.416</c:v>
                </c:pt>
                <c:pt idx="5373">
                  <c:v>10.444000000000001</c:v>
                </c:pt>
                <c:pt idx="5374">
                  <c:v>10.472</c:v>
                </c:pt>
                <c:pt idx="5375">
                  <c:v>10.5</c:v>
                </c:pt>
                <c:pt idx="5376">
                  <c:v>10.528</c:v>
                </c:pt>
                <c:pt idx="5377">
                  <c:v>10.555999999999999</c:v>
                </c:pt>
                <c:pt idx="5378">
                  <c:v>10.584</c:v>
                </c:pt>
                <c:pt idx="5379">
                  <c:v>10.612</c:v>
                </c:pt>
                <c:pt idx="5380">
                  <c:v>10.64</c:v>
                </c:pt>
                <c:pt idx="5381">
                  <c:v>10.667999999999999</c:v>
                </c:pt>
                <c:pt idx="5382">
                  <c:v>10.696</c:v>
                </c:pt>
                <c:pt idx="5383">
                  <c:v>10.724</c:v>
                </c:pt>
                <c:pt idx="5384">
                  <c:v>10.752000000000001</c:v>
                </c:pt>
                <c:pt idx="5385">
                  <c:v>10.78</c:v>
                </c:pt>
                <c:pt idx="5386">
                  <c:v>10.808</c:v>
                </c:pt>
                <c:pt idx="5387">
                  <c:v>10.836</c:v>
                </c:pt>
                <c:pt idx="5388">
                  <c:v>10.864000000000001</c:v>
                </c:pt>
                <c:pt idx="5389">
                  <c:v>10.891999999999999</c:v>
                </c:pt>
                <c:pt idx="5390">
                  <c:v>10.92</c:v>
                </c:pt>
                <c:pt idx="5391">
                  <c:v>10.948</c:v>
                </c:pt>
                <c:pt idx="5392">
                  <c:v>10.976000000000001</c:v>
                </c:pt>
                <c:pt idx="5393">
                  <c:v>11.004</c:v>
                </c:pt>
                <c:pt idx="5394">
                  <c:v>11.032</c:v>
                </c:pt>
                <c:pt idx="5395">
                  <c:v>11.06</c:v>
                </c:pt>
                <c:pt idx="5396">
                  <c:v>11.087999999999999</c:v>
                </c:pt>
                <c:pt idx="5397">
                  <c:v>11.116</c:v>
                </c:pt>
                <c:pt idx="5398">
                  <c:v>11.144</c:v>
                </c:pt>
                <c:pt idx="5399">
                  <c:v>11.172000000000001</c:v>
                </c:pt>
                <c:pt idx="5400">
                  <c:v>11.2</c:v>
                </c:pt>
                <c:pt idx="5401">
                  <c:v>11.228</c:v>
                </c:pt>
                <c:pt idx="5402">
                  <c:v>11.256</c:v>
                </c:pt>
                <c:pt idx="5403">
                  <c:v>11.284000000000001</c:v>
                </c:pt>
                <c:pt idx="5404">
                  <c:v>11.311999999999999</c:v>
                </c:pt>
                <c:pt idx="5405">
                  <c:v>11.34</c:v>
                </c:pt>
                <c:pt idx="5406">
                  <c:v>11.368</c:v>
                </c:pt>
                <c:pt idx="5407">
                  <c:v>11.396000000000001</c:v>
                </c:pt>
                <c:pt idx="5408">
                  <c:v>11.423999999999999</c:v>
                </c:pt>
                <c:pt idx="5409">
                  <c:v>11.452</c:v>
                </c:pt>
                <c:pt idx="5410">
                  <c:v>11.48</c:v>
                </c:pt>
                <c:pt idx="5411">
                  <c:v>11.507999999999999</c:v>
                </c:pt>
                <c:pt idx="5412">
                  <c:v>11.536</c:v>
                </c:pt>
                <c:pt idx="5413">
                  <c:v>11.564</c:v>
                </c:pt>
                <c:pt idx="5414">
                  <c:v>11.592000000000001</c:v>
                </c:pt>
                <c:pt idx="5415">
                  <c:v>11.62</c:v>
                </c:pt>
                <c:pt idx="5416">
                  <c:v>11.648</c:v>
                </c:pt>
                <c:pt idx="5417">
                  <c:v>11.676</c:v>
                </c:pt>
                <c:pt idx="5418">
                  <c:v>11.704000000000001</c:v>
                </c:pt>
                <c:pt idx="5419">
                  <c:v>11.731999999999999</c:v>
                </c:pt>
                <c:pt idx="5420">
                  <c:v>11.76</c:v>
                </c:pt>
                <c:pt idx="5421">
                  <c:v>11.788</c:v>
                </c:pt>
                <c:pt idx="5422">
                  <c:v>11.816000000000001</c:v>
                </c:pt>
                <c:pt idx="5423">
                  <c:v>11.843999999999999</c:v>
                </c:pt>
                <c:pt idx="5424">
                  <c:v>11.872</c:v>
                </c:pt>
                <c:pt idx="5425">
                  <c:v>11.9</c:v>
                </c:pt>
                <c:pt idx="5426">
                  <c:v>11.928000000000001</c:v>
                </c:pt>
                <c:pt idx="5427">
                  <c:v>11.956</c:v>
                </c:pt>
                <c:pt idx="5428">
                  <c:v>11.984</c:v>
                </c:pt>
                <c:pt idx="5429">
                  <c:v>12.012</c:v>
                </c:pt>
                <c:pt idx="5430">
                  <c:v>12.04</c:v>
                </c:pt>
                <c:pt idx="5431">
                  <c:v>12.068</c:v>
                </c:pt>
                <c:pt idx="5432">
                  <c:v>12.096</c:v>
                </c:pt>
                <c:pt idx="5433">
                  <c:v>12.124000000000001</c:v>
                </c:pt>
                <c:pt idx="5434">
                  <c:v>12.151999999999999</c:v>
                </c:pt>
                <c:pt idx="5435">
                  <c:v>12.18</c:v>
                </c:pt>
                <c:pt idx="5436">
                  <c:v>12.208</c:v>
                </c:pt>
                <c:pt idx="5437">
                  <c:v>12.236000000000001</c:v>
                </c:pt>
                <c:pt idx="5438">
                  <c:v>12.263999999999999</c:v>
                </c:pt>
                <c:pt idx="5439">
                  <c:v>12.292</c:v>
                </c:pt>
                <c:pt idx="5440">
                  <c:v>12.32</c:v>
                </c:pt>
                <c:pt idx="5441">
                  <c:v>12.348000000000001</c:v>
                </c:pt>
                <c:pt idx="5442">
                  <c:v>12.375999999999999</c:v>
                </c:pt>
                <c:pt idx="5443">
                  <c:v>12.404</c:v>
                </c:pt>
                <c:pt idx="5444">
                  <c:v>12.432</c:v>
                </c:pt>
                <c:pt idx="5445">
                  <c:v>12.46</c:v>
                </c:pt>
                <c:pt idx="5446">
                  <c:v>12.488</c:v>
                </c:pt>
                <c:pt idx="5447">
                  <c:v>12.516</c:v>
                </c:pt>
                <c:pt idx="5448">
                  <c:v>12.544</c:v>
                </c:pt>
                <c:pt idx="5449">
                  <c:v>12.571999999999999</c:v>
                </c:pt>
                <c:pt idx="5450">
                  <c:v>12.6</c:v>
                </c:pt>
                <c:pt idx="5451">
                  <c:v>12.628</c:v>
                </c:pt>
                <c:pt idx="5452">
                  <c:v>12.656000000000001</c:v>
                </c:pt>
                <c:pt idx="5453">
                  <c:v>12.683999999999999</c:v>
                </c:pt>
                <c:pt idx="5454">
                  <c:v>12.712</c:v>
                </c:pt>
                <c:pt idx="5455">
                  <c:v>12.74</c:v>
                </c:pt>
                <c:pt idx="5456">
                  <c:v>12.768000000000001</c:v>
                </c:pt>
                <c:pt idx="5457">
                  <c:v>12.795999999999999</c:v>
                </c:pt>
                <c:pt idx="5458">
                  <c:v>12.824</c:v>
                </c:pt>
                <c:pt idx="5459">
                  <c:v>12.852</c:v>
                </c:pt>
                <c:pt idx="5460">
                  <c:v>12.88</c:v>
                </c:pt>
                <c:pt idx="5461">
                  <c:v>12.907999999999999</c:v>
                </c:pt>
                <c:pt idx="5462">
                  <c:v>12.936</c:v>
                </c:pt>
                <c:pt idx="5463">
                  <c:v>12.964</c:v>
                </c:pt>
                <c:pt idx="5464">
                  <c:v>12.992000000000001</c:v>
                </c:pt>
                <c:pt idx="5465">
                  <c:v>13.02</c:v>
                </c:pt>
                <c:pt idx="5466">
                  <c:v>13.048</c:v>
                </c:pt>
                <c:pt idx="5467">
                  <c:v>13.076000000000001</c:v>
                </c:pt>
                <c:pt idx="5468">
                  <c:v>13.103999999999999</c:v>
                </c:pt>
                <c:pt idx="5469">
                  <c:v>13.132</c:v>
                </c:pt>
                <c:pt idx="5470">
                  <c:v>13.16</c:v>
                </c:pt>
                <c:pt idx="5471">
                  <c:v>13.188000000000001</c:v>
                </c:pt>
                <c:pt idx="5472">
                  <c:v>13.215999999999999</c:v>
                </c:pt>
                <c:pt idx="5473">
                  <c:v>13.244</c:v>
                </c:pt>
                <c:pt idx="5474">
                  <c:v>13.272</c:v>
                </c:pt>
                <c:pt idx="5475">
                  <c:v>13.3</c:v>
                </c:pt>
                <c:pt idx="5476">
                  <c:v>13.327999999999999</c:v>
                </c:pt>
                <c:pt idx="5477">
                  <c:v>13.356</c:v>
                </c:pt>
                <c:pt idx="5478">
                  <c:v>13.384</c:v>
                </c:pt>
                <c:pt idx="5479">
                  <c:v>13.412000000000001</c:v>
                </c:pt>
                <c:pt idx="5480">
                  <c:v>13.44</c:v>
                </c:pt>
                <c:pt idx="5481">
                  <c:v>13.468</c:v>
                </c:pt>
                <c:pt idx="5482">
                  <c:v>13.496</c:v>
                </c:pt>
                <c:pt idx="5483">
                  <c:v>13.523999999999999</c:v>
                </c:pt>
                <c:pt idx="5484">
                  <c:v>13.552</c:v>
                </c:pt>
                <c:pt idx="5485">
                  <c:v>13.58</c:v>
                </c:pt>
                <c:pt idx="5486">
                  <c:v>13.608000000000001</c:v>
                </c:pt>
                <c:pt idx="5487">
                  <c:v>13.635999999999999</c:v>
                </c:pt>
                <c:pt idx="5488">
                  <c:v>13.664</c:v>
                </c:pt>
                <c:pt idx="5489">
                  <c:v>13.692</c:v>
                </c:pt>
                <c:pt idx="5490">
                  <c:v>13.72</c:v>
                </c:pt>
                <c:pt idx="5491">
                  <c:v>13.747999999999999</c:v>
                </c:pt>
                <c:pt idx="5492">
                  <c:v>13.776</c:v>
                </c:pt>
                <c:pt idx="5493">
                  <c:v>13.804</c:v>
                </c:pt>
                <c:pt idx="5494">
                  <c:v>13.832000000000001</c:v>
                </c:pt>
                <c:pt idx="5495">
                  <c:v>13.86</c:v>
                </c:pt>
                <c:pt idx="5496">
                  <c:v>13.888</c:v>
                </c:pt>
                <c:pt idx="5497">
                  <c:v>13.916</c:v>
                </c:pt>
                <c:pt idx="5498">
                  <c:v>13.944000000000001</c:v>
                </c:pt>
                <c:pt idx="5499">
                  <c:v>13.972</c:v>
                </c:pt>
                <c:pt idx="5500">
                  <c:v>14</c:v>
                </c:pt>
                <c:pt idx="5501">
                  <c:v>14.028</c:v>
                </c:pt>
                <c:pt idx="5502">
                  <c:v>14.055999999999999</c:v>
                </c:pt>
                <c:pt idx="5503">
                  <c:v>14.084</c:v>
                </c:pt>
                <c:pt idx="5504">
                  <c:v>14.112</c:v>
                </c:pt>
                <c:pt idx="5505">
                  <c:v>14.14</c:v>
                </c:pt>
                <c:pt idx="5506">
                  <c:v>14.167999999999999</c:v>
                </c:pt>
                <c:pt idx="5507">
                  <c:v>14.196</c:v>
                </c:pt>
                <c:pt idx="5508">
                  <c:v>14.224</c:v>
                </c:pt>
                <c:pt idx="5509">
                  <c:v>14.252000000000001</c:v>
                </c:pt>
                <c:pt idx="5510">
                  <c:v>14.28</c:v>
                </c:pt>
                <c:pt idx="5511">
                  <c:v>14.308</c:v>
                </c:pt>
                <c:pt idx="5512">
                  <c:v>14.336</c:v>
                </c:pt>
                <c:pt idx="5513">
                  <c:v>14.364000000000001</c:v>
                </c:pt>
                <c:pt idx="5514">
                  <c:v>14.391999999999999</c:v>
                </c:pt>
                <c:pt idx="5515">
                  <c:v>14.42</c:v>
                </c:pt>
                <c:pt idx="5516">
                  <c:v>14.448</c:v>
                </c:pt>
                <c:pt idx="5517">
                  <c:v>14.476000000000001</c:v>
                </c:pt>
                <c:pt idx="5518">
                  <c:v>14.504</c:v>
                </c:pt>
                <c:pt idx="5519">
                  <c:v>14.532</c:v>
                </c:pt>
                <c:pt idx="5520">
                  <c:v>14.56</c:v>
                </c:pt>
                <c:pt idx="5521">
                  <c:v>14.587999999999999</c:v>
                </c:pt>
                <c:pt idx="5522">
                  <c:v>14.616</c:v>
                </c:pt>
                <c:pt idx="5523">
                  <c:v>14.644</c:v>
                </c:pt>
                <c:pt idx="5524">
                  <c:v>14.672000000000001</c:v>
                </c:pt>
                <c:pt idx="5525">
                  <c:v>14.7</c:v>
                </c:pt>
                <c:pt idx="5526">
                  <c:v>14.728</c:v>
                </c:pt>
                <c:pt idx="5527">
                  <c:v>14.756</c:v>
                </c:pt>
                <c:pt idx="5528">
                  <c:v>14.784000000000001</c:v>
                </c:pt>
                <c:pt idx="5529">
                  <c:v>14.811999999999999</c:v>
                </c:pt>
                <c:pt idx="5530">
                  <c:v>14.84</c:v>
                </c:pt>
                <c:pt idx="5531">
                  <c:v>14.868</c:v>
                </c:pt>
                <c:pt idx="5532">
                  <c:v>14.896000000000001</c:v>
                </c:pt>
                <c:pt idx="5533">
                  <c:v>14.923999999999999</c:v>
                </c:pt>
                <c:pt idx="5534">
                  <c:v>14.952</c:v>
                </c:pt>
                <c:pt idx="5535">
                  <c:v>14.98</c:v>
                </c:pt>
                <c:pt idx="5536">
                  <c:v>15.007999999999999</c:v>
                </c:pt>
                <c:pt idx="5537">
                  <c:v>15.036</c:v>
                </c:pt>
                <c:pt idx="5538">
                  <c:v>15.064</c:v>
                </c:pt>
                <c:pt idx="5539">
                  <c:v>15.092000000000001</c:v>
                </c:pt>
                <c:pt idx="5540">
                  <c:v>15.12</c:v>
                </c:pt>
                <c:pt idx="5541">
                  <c:v>15.148</c:v>
                </c:pt>
                <c:pt idx="5542">
                  <c:v>15.176</c:v>
                </c:pt>
                <c:pt idx="5543">
                  <c:v>15.204000000000001</c:v>
                </c:pt>
                <c:pt idx="5544">
                  <c:v>15.231999999999999</c:v>
                </c:pt>
                <c:pt idx="5545">
                  <c:v>15.26</c:v>
                </c:pt>
                <c:pt idx="5546">
                  <c:v>15.288</c:v>
                </c:pt>
                <c:pt idx="5547">
                  <c:v>15.316000000000001</c:v>
                </c:pt>
                <c:pt idx="5548">
                  <c:v>15.343999999999999</c:v>
                </c:pt>
                <c:pt idx="5549">
                  <c:v>15.372</c:v>
                </c:pt>
                <c:pt idx="5550">
                  <c:v>15.4</c:v>
                </c:pt>
                <c:pt idx="5551">
                  <c:v>15.428000000000001</c:v>
                </c:pt>
                <c:pt idx="5552">
                  <c:v>15.456</c:v>
                </c:pt>
                <c:pt idx="5553">
                  <c:v>15.484</c:v>
                </c:pt>
                <c:pt idx="5554">
                  <c:v>15.512</c:v>
                </c:pt>
                <c:pt idx="5555">
                  <c:v>15.54</c:v>
                </c:pt>
                <c:pt idx="5556">
                  <c:v>15.568</c:v>
                </c:pt>
                <c:pt idx="5557">
                  <c:v>15.596</c:v>
                </c:pt>
                <c:pt idx="5558">
                  <c:v>15.624000000000001</c:v>
                </c:pt>
                <c:pt idx="5559">
                  <c:v>15.651999999999999</c:v>
                </c:pt>
                <c:pt idx="5560">
                  <c:v>15.68</c:v>
                </c:pt>
                <c:pt idx="5561">
                  <c:v>15.708</c:v>
                </c:pt>
                <c:pt idx="5562">
                  <c:v>15.736000000000001</c:v>
                </c:pt>
                <c:pt idx="5563">
                  <c:v>15.763999999999999</c:v>
                </c:pt>
                <c:pt idx="5564">
                  <c:v>15.792</c:v>
                </c:pt>
                <c:pt idx="5565">
                  <c:v>15.82</c:v>
                </c:pt>
                <c:pt idx="5566">
                  <c:v>15.848000000000001</c:v>
                </c:pt>
                <c:pt idx="5567">
                  <c:v>15.875999999999999</c:v>
                </c:pt>
                <c:pt idx="5568">
                  <c:v>15.904</c:v>
                </c:pt>
                <c:pt idx="5569">
                  <c:v>15.932</c:v>
                </c:pt>
                <c:pt idx="5570">
                  <c:v>15.96</c:v>
                </c:pt>
                <c:pt idx="5571">
                  <c:v>15.988</c:v>
                </c:pt>
                <c:pt idx="5572">
                  <c:v>16.015999999999998</c:v>
                </c:pt>
                <c:pt idx="5573">
                  <c:v>16.044</c:v>
                </c:pt>
                <c:pt idx="5574">
                  <c:v>16.071999999999999</c:v>
                </c:pt>
                <c:pt idx="5575">
                  <c:v>16.100000000000001</c:v>
                </c:pt>
                <c:pt idx="5576">
                  <c:v>16.128</c:v>
                </c:pt>
                <c:pt idx="5577">
                  <c:v>16.155999999999999</c:v>
                </c:pt>
                <c:pt idx="5578">
                  <c:v>16.184000000000001</c:v>
                </c:pt>
                <c:pt idx="5579">
                  <c:v>16.212</c:v>
                </c:pt>
                <c:pt idx="5580">
                  <c:v>16.239999999999998</c:v>
                </c:pt>
                <c:pt idx="5581">
                  <c:v>16.268000000000001</c:v>
                </c:pt>
                <c:pt idx="5582">
                  <c:v>16.295999999999999</c:v>
                </c:pt>
                <c:pt idx="5583">
                  <c:v>16.324000000000002</c:v>
                </c:pt>
                <c:pt idx="5584">
                  <c:v>16.352</c:v>
                </c:pt>
                <c:pt idx="5585">
                  <c:v>16.38</c:v>
                </c:pt>
                <c:pt idx="5586">
                  <c:v>16.408000000000001</c:v>
                </c:pt>
                <c:pt idx="5587">
                  <c:v>16.436</c:v>
                </c:pt>
                <c:pt idx="5588">
                  <c:v>16.463999999999999</c:v>
                </c:pt>
                <c:pt idx="5589">
                  <c:v>16.492000000000001</c:v>
                </c:pt>
                <c:pt idx="5590">
                  <c:v>16.52</c:v>
                </c:pt>
                <c:pt idx="5591">
                  <c:v>16.547999999999998</c:v>
                </c:pt>
                <c:pt idx="5592">
                  <c:v>16.576000000000001</c:v>
                </c:pt>
                <c:pt idx="5593">
                  <c:v>16.603999999999999</c:v>
                </c:pt>
                <c:pt idx="5594">
                  <c:v>16.632000000000001</c:v>
                </c:pt>
                <c:pt idx="5595">
                  <c:v>16.66</c:v>
                </c:pt>
                <c:pt idx="5596">
                  <c:v>16.687999999999999</c:v>
                </c:pt>
                <c:pt idx="5597">
                  <c:v>16.716000000000001</c:v>
                </c:pt>
                <c:pt idx="5598">
                  <c:v>16.744</c:v>
                </c:pt>
                <c:pt idx="5599">
                  <c:v>16.771999999999998</c:v>
                </c:pt>
                <c:pt idx="5600">
                  <c:v>16.8</c:v>
                </c:pt>
                <c:pt idx="5601">
                  <c:v>16.827999999999999</c:v>
                </c:pt>
                <c:pt idx="5602">
                  <c:v>16.856000000000002</c:v>
                </c:pt>
                <c:pt idx="5603">
                  <c:v>16.884</c:v>
                </c:pt>
                <c:pt idx="5604">
                  <c:v>16.911999999999999</c:v>
                </c:pt>
                <c:pt idx="5605">
                  <c:v>16.940000000000001</c:v>
                </c:pt>
                <c:pt idx="5606">
                  <c:v>16.968</c:v>
                </c:pt>
                <c:pt idx="5607">
                  <c:v>16.995999999999999</c:v>
                </c:pt>
                <c:pt idx="5608">
                  <c:v>17.024000000000001</c:v>
                </c:pt>
                <c:pt idx="5609">
                  <c:v>17.052</c:v>
                </c:pt>
                <c:pt idx="5610">
                  <c:v>17.079999999999998</c:v>
                </c:pt>
                <c:pt idx="5611">
                  <c:v>17.108000000000001</c:v>
                </c:pt>
                <c:pt idx="5612">
                  <c:v>17.135999999999999</c:v>
                </c:pt>
                <c:pt idx="5613">
                  <c:v>17.164000000000001</c:v>
                </c:pt>
                <c:pt idx="5614">
                  <c:v>17.192</c:v>
                </c:pt>
                <c:pt idx="5615">
                  <c:v>17.22</c:v>
                </c:pt>
                <c:pt idx="5616">
                  <c:v>17.248000000000001</c:v>
                </c:pt>
                <c:pt idx="5617">
                  <c:v>17.276</c:v>
                </c:pt>
                <c:pt idx="5618">
                  <c:v>17.303999999999998</c:v>
                </c:pt>
                <c:pt idx="5619">
                  <c:v>17.332000000000001</c:v>
                </c:pt>
                <c:pt idx="5620">
                  <c:v>17.36</c:v>
                </c:pt>
                <c:pt idx="5621">
                  <c:v>17.388000000000002</c:v>
                </c:pt>
                <c:pt idx="5622">
                  <c:v>17.416</c:v>
                </c:pt>
                <c:pt idx="5623">
                  <c:v>17.443999999999999</c:v>
                </c:pt>
                <c:pt idx="5624">
                  <c:v>17.472000000000001</c:v>
                </c:pt>
                <c:pt idx="5625">
                  <c:v>17.5</c:v>
                </c:pt>
                <c:pt idx="5626">
                  <c:v>17.527999999999999</c:v>
                </c:pt>
                <c:pt idx="5627">
                  <c:v>17.556000000000001</c:v>
                </c:pt>
                <c:pt idx="5628">
                  <c:v>17.584</c:v>
                </c:pt>
                <c:pt idx="5629">
                  <c:v>17.611999999999998</c:v>
                </c:pt>
                <c:pt idx="5630">
                  <c:v>17.64</c:v>
                </c:pt>
                <c:pt idx="5631">
                  <c:v>17.667999999999999</c:v>
                </c:pt>
                <c:pt idx="5632">
                  <c:v>17.696000000000002</c:v>
                </c:pt>
                <c:pt idx="5633">
                  <c:v>17.724</c:v>
                </c:pt>
                <c:pt idx="5634">
                  <c:v>17.751999999999999</c:v>
                </c:pt>
                <c:pt idx="5635">
                  <c:v>17.78</c:v>
                </c:pt>
                <c:pt idx="5636">
                  <c:v>17.808</c:v>
                </c:pt>
                <c:pt idx="5637">
                  <c:v>17.835999999999999</c:v>
                </c:pt>
                <c:pt idx="5638">
                  <c:v>17.864000000000001</c:v>
                </c:pt>
                <c:pt idx="5639">
                  <c:v>17.891999999999999</c:v>
                </c:pt>
                <c:pt idx="5640">
                  <c:v>17.920000000000002</c:v>
                </c:pt>
                <c:pt idx="5641">
                  <c:v>17.948</c:v>
                </c:pt>
                <c:pt idx="5642">
                  <c:v>17.975999999999999</c:v>
                </c:pt>
                <c:pt idx="5643">
                  <c:v>18.004000000000001</c:v>
                </c:pt>
                <c:pt idx="5644">
                  <c:v>18.032</c:v>
                </c:pt>
                <c:pt idx="5645">
                  <c:v>18.059999999999999</c:v>
                </c:pt>
                <c:pt idx="5646">
                  <c:v>18.088000000000001</c:v>
                </c:pt>
                <c:pt idx="5647">
                  <c:v>18.116</c:v>
                </c:pt>
                <c:pt idx="5648">
                  <c:v>18.143999999999998</c:v>
                </c:pt>
                <c:pt idx="5649">
                  <c:v>18.172000000000001</c:v>
                </c:pt>
                <c:pt idx="5650">
                  <c:v>18.2</c:v>
                </c:pt>
                <c:pt idx="5651">
                  <c:v>18.228000000000002</c:v>
                </c:pt>
                <c:pt idx="5652">
                  <c:v>18.256</c:v>
                </c:pt>
                <c:pt idx="5653">
                  <c:v>18.283999999999999</c:v>
                </c:pt>
                <c:pt idx="5654">
                  <c:v>18.312000000000001</c:v>
                </c:pt>
                <c:pt idx="5655">
                  <c:v>18.34</c:v>
                </c:pt>
                <c:pt idx="5656">
                  <c:v>18.367999999999999</c:v>
                </c:pt>
                <c:pt idx="5657">
                  <c:v>18.396000000000001</c:v>
                </c:pt>
                <c:pt idx="5658">
                  <c:v>18.423999999999999</c:v>
                </c:pt>
                <c:pt idx="5659">
                  <c:v>18.452000000000002</c:v>
                </c:pt>
                <c:pt idx="5660">
                  <c:v>18.48</c:v>
                </c:pt>
                <c:pt idx="5661">
                  <c:v>18.507999999999999</c:v>
                </c:pt>
                <c:pt idx="5662">
                  <c:v>18.536000000000001</c:v>
                </c:pt>
                <c:pt idx="5663">
                  <c:v>18.564</c:v>
                </c:pt>
                <c:pt idx="5664">
                  <c:v>18.591999999999999</c:v>
                </c:pt>
                <c:pt idx="5665">
                  <c:v>18.62</c:v>
                </c:pt>
                <c:pt idx="5666">
                  <c:v>18.648</c:v>
                </c:pt>
                <c:pt idx="5667">
                  <c:v>18.675999999999998</c:v>
                </c:pt>
                <c:pt idx="5668">
                  <c:v>18.704000000000001</c:v>
                </c:pt>
                <c:pt idx="5669">
                  <c:v>18.731999999999999</c:v>
                </c:pt>
                <c:pt idx="5670">
                  <c:v>18.760000000000002</c:v>
                </c:pt>
                <c:pt idx="5671">
                  <c:v>18.788</c:v>
                </c:pt>
                <c:pt idx="5672">
                  <c:v>18.815999999999999</c:v>
                </c:pt>
                <c:pt idx="5673">
                  <c:v>18.844000000000001</c:v>
                </c:pt>
                <c:pt idx="5674">
                  <c:v>18.872</c:v>
                </c:pt>
                <c:pt idx="5675">
                  <c:v>18.899999999999999</c:v>
                </c:pt>
                <c:pt idx="5676">
                  <c:v>18.928000000000001</c:v>
                </c:pt>
                <c:pt idx="5677">
                  <c:v>18.956</c:v>
                </c:pt>
                <c:pt idx="5678">
                  <c:v>18.984000000000002</c:v>
                </c:pt>
                <c:pt idx="5679">
                  <c:v>19.012</c:v>
                </c:pt>
                <c:pt idx="5680">
                  <c:v>19.04</c:v>
                </c:pt>
                <c:pt idx="5681">
                  <c:v>19.068000000000001</c:v>
                </c:pt>
                <c:pt idx="5682">
                  <c:v>19.096</c:v>
                </c:pt>
                <c:pt idx="5683">
                  <c:v>19.123999999999999</c:v>
                </c:pt>
                <c:pt idx="5684">
                  <c:v>19.152000000000001</c:v>
                </c:pt>
                <c:pt idx="5685">
                  <c:v>19.18</c:v>
                </c:pt>
                <c:pt idx="5686">
                  <c:v>19.207999999999998</c:v>
                </c:pt>
                <c:pt idx="5687">
                  <c:v>19.236000000000001</c:v>
                </c:pt>
                <c:pt idx="5688">
                  <c:v>19.263999999999999</c:v>
                </c:pt>
                <c:pt idx="5689">
                  <c:v>19.292000000000002</c:v>
                </c:pt>
                <c:pt idx="5690">
                  <c:v>19.32</c:v>
                </c:pt>
                <c:pt idx="5691">
                  <c:v>19.347999999999999</c:v>
                </c:pt>
                <c:pt idx="5692">
                  <c:v>19.376000000000001</c:v>
                </c:pt>
                <c:pt idx="5693">
                  <c:v>19.404</c:v>
                </c:pt>
                <c:pt idx="5694">
                  <c:v>19.431999999999999</c:v>
                </c:pt>
                <c:pt idx="5695">
                  <c:v>19.46</c:v>
                </c:pt>
                <c:pt idx="5696">
                  <c:v>19.488</c:v>
                </c:pt>
                <c:pt idx="5697">
                  <c:v>19.515999999999998</c:v>
                </c:pt>
                <c:pt idx="5698">
                  <c:v>19.544</c:v>
                </c:pt>
                <c:pt idx="5699">
                  <c:v>19.571999999999999</c:v>
                </c:pt>
                <c:pt idx="5700">
                  <c:v>19.600000000000001</c:v>
                </c:pt>
                <c:pt idx="5701">
                  <c:v>19.628</c:v>
                </c:pt>
                <c:pt idx="5702">
                  <c:v>19.655999999999999</c:v>
                </c:pt>
                <c:pt idx="5703">
                  <c:v>19.684000000000001</c:v>
                </c:pt>
                <c:pt idx="5704">
                  <c:v>19.712</c:v>
                </c:pt>
                <c:pt idx="5705">
                  <c:v>19.739999999999998</c:v>
                </c:pt>
                <c:pt idx="5706">
                  <c:v>19.768000000000001</c:v>
                </c:pt>
                <c:pt idx="5707">
                  <c:v>19.795999999999999</c:v>
                </c:pt>
                <c:pt idx="5708">
                  <c:v>19.824000000000002</c:v>
                </c:pt>
                <c:pt idx="5709">
                  <c:v>19.852</c:v>
                </c:pt>
                <c:pt idx="5710">
                  <c:v>19.88</c:v>
                </c:pt>
                <c:pt idx="5711">
                  <c:v>19.908000000000001</c:v>
                </c:pt>
                <c:pt idx="5712">
                  <c:v>19.936</c:v>
                </c:pt>
                <c:pt idx="5713">
                  <c:v>19.963999999999999</c:v>
                </c:pt>
                <c:pt idx="5714">
                  <c:v>19.992000000000001</c:v>
                </c:pt>
                <c:pt idx="5715">
                  <c:v>20.02</c:v>
                </c:pt>
                <c:pt idx="5716">
                  <c:v>20.047999999999998</c:v>
                </c:pt>
                <c:pt idx="5717">
                  <c:v>20.076000000000001</c:v>
                </c:pt>
                <c:pt idx="5718">
                  <c:v>20.103999999999999</c:v>
                </c:pt>
                <c:pt idx="5719">
                  <c:v>20.132000000000001</c:v>
                </c:pt>
                <c:pt idx="5720">
                  <c:v>20.16</c:v>
                </c:pt>
                <c:pt idx="5721">
                  <c:v>20.187999999999999</c:v>
                </c:pt>
                <c:pt idx="5722">
                  <c:v>20.216000000000001</c:v>
                </c:pt>
                <c:pt idx="5723">
                  <c:v>20.244</c:v>
                </c:pt>
                <c:pt idx="5724">
                  <c:v>20.271999999999998</c:v>
                </c:pt>
                <c:pt idx="5725">
                  <c:v>20.3</c:v>
                </c:pt>
                <c:pt idx="5726">
                  <c:v>20.327999999999999</c:v>
                </c:pt>
                <c:pt idx="5727">
                  <c:v>20.356000000000002</c:v>
                </c:pt>
                <c:pt idx="5728">
                  <c:v>20.384</c:v>
                </c:pt>
                <c:pt idx="5729">
                  <c:v>20.411999999999999</c:v>
                </c:pt>
                <c:pt idx="5730">
                  <c:v>20.440000000000001</c:v>
                </c:pt>
                <c:pt idx="5731">
                  <c:v>20.468</c:v>
                </c:pt>
                <c:pt idx="5732">
                  <c:v>20.495999999999999</c:v>
                </c:pt>
                <c:pt idx="5733">
                  <c:v>20.524000000000001</c:v>
                </c:pt>
                <c:pt idx="5734">
                  <c:v>20.552</c:v>
                </c:pt>
                <c:pt idx="5735">
                  <c:v>20.58</c:v>
                </c:pt>
                <c:pt idx="5736">
                  <c:v>20.608000000000001</c:v>
                </c:pt>
                <c:pt idx="5737">
                  <c:v>20.635999999999999</c:v>
                </c:pt>
                <c:pt idx="5738">
                  <c:v>20.664000000000001</c:v>
                </c:pt>
                <c:pt idx="5739">
                  <c:v>20.692</c:v>
                </c:pt>
                <c:pt idx="5740">
                  <c:v>20.72</c:v>
                </c:pt>
                <c:pt idx="5741">
                  <c:v>20.748000000000001</c:v>
                </c:pt>
                <c:pt idx="5742">
                  <c:v>20.776</c:v>
                </c:pt>
                <c:pt idx="5743">
                  <c:v>20.803999999999998</c:v>
                </c:pt>
                <c:pt idx="5744">
                  <c:v>20.832000000000001</c:v>
                </c:pt>
                <c:pt idx="5745">
                  <c:v>20.86</c:v>
                </c:pt>
                <c:pt idx="5746">
                  <c:v>20.888000000000002</c:v>
                </c:pt>
                <c:pt idx="5747">
                  <c:v>20.916</c:v>
                </c:pt>
                <c:pt idx="5748">
                  <c:v>20.943999999999999</c:v>
                </c:pt>
                <c:pt idx="5749">
                  <c:v>20.972000000000001</c:v>
                </c:pt>
                <c:pt idx="5750">
                  <c:v>21</c:v>
                </c:pt>
                <c:pt idx="5751">
                  <c:v>21.027999999999999</c:v>
                </c:pt>
                <c:pt idx="5752">
                  <c:v>21.056000000000001</c:v>
                </c:pt>
                <c:pt idx="5753">
                  <c:v>21.084</c:v>
                </c:pt>
                <c:pt idx="5754">
                  <c:v>21.111999999999998</c:v>
                </c:pt>
                <c:pt idx="5755">
                  <c:v>21.14</c:v>
                </c:pt>
                <c:pt idx="5756">
                  <c:v>21.167999999999999</c:v>
                </c:pt>
                <c:pt idx="5757">
                  <c:v>21.196000000000002</c:v>
                </c:pt>
                <c:pt idx="5758">
                  <c:v>21.224</c:v>
                </c:pt>
                <c:pt idx="5759">
                  <c:v>21.251999999999999</c:v>
                </c:pt>
                <c:pt idx="5760">
                  <c:v>21.28</c:v>
                </c:pt>
                <c:pt idx="5761">
                  <c:v>21.308</c:v>
                </c:pt>
                <c:pt idx="5762">
                  <c:v>21.335999999999999</c:v>
                </c:pt>
                <c:pt idx="5763">
                  <c:v>21.364000000000001</c:v>
                </c:pt>
                <c:pt idx="5764">
                  <c:v>21.391999999999999</c:v>
                </c:pt>
                <c:pt idx="5765">
                  <c:v>21.42</c:v>
                </c:pt>
                <c:pt idx="5766">
                  <c:v>21.448</c:v>
                </c:pt>
                <c:pt idx="5767">
                  <c:v>21.475999999999999</c:v>
                </c:pt>
                <c:pt idx="5768">
                  <c:v>21.504000000000001</c:v>
                </c:pt>
                <c:pt idx="5769">
                  <c:v>21.532</c:v>
                </c:pt>
                <c:pt idx="5770">
                  <c:v>21.56</c:v>
                </c:pt>
                <c:pt idx="5771">
                  <c:v>21.588000000000001</c:v>
                </c:pt>
                <c:pt idx="5772">
                  <c:v>21.616</c:v>
                </c:pt>
                <c:pt idx="5773">
                  <c:v>21.643999999999998</c:v>
                </c:pt>
                <c:pt idx="5774">
                  <c:v>21.672000000000001</c:v>
                </c:pt>
                <c:pt idx="5775">
                  <c:v>21.7</c:v>
                </c:pt>
                <c:pt idx="5776">
                  <c:v>21.728000000000002</c:v>
                </c:pt>
                <c:pt idx="5777">
                  <c:v>21.756</c:v>
                </c:pt>
                <c:pt idx="5778">
                  <c:v>21.783999999999999</c:v>
                </c:pt>
                <c:pt idx="5779">
                  <c:v>21.812000000000001</c:v>
                </c:pt>
                <c:pt idx="5780">
                  <c:v>21.84</c:v>
                </c:pt>
                <c:pt idx="5781">
                  <c:v>21.867999999999999</c:v>
                </c:pt>
                <c:pt idx="5782">
                  <c:v>21.896000000000001</c:v>
                </c:pt>
                <c:pt idx="5783">
                  <c:v>21.923999999999999</c:v>
                </c:pt>
                <c:pt idx="5784">
                  <c:v>21.952000000000002</c:v>
                </c:pt>
                <c:pt idx="5785">
                  <c:v>21.98</c:v>
                </c:pt>
                <c:pt idx="5786">
                  <c:v>22.007999999999999</c:v>
                </c:pt>
                <c:pt idx="5787">
                  <c:v>22.036000000000001</c:v>
                </c:pt>
                <c:pt idx="5788">
                  <c:v>22.064</c:v>
                </c:pt>
                <c:pt idx="5789">
                  <c:v>22.091999999999999</c:v>
                </c:pt>
                <c:pt idx="5790">
                  <c:v>22.12</c:v>
                </c:pt>
                <c:pt idx="5791">
                  <c:v>22.148</c:v>
                </c:pt>
                <c:pt idx="5792">
                  <c:v>22.175999999999998</c:v>
                </c:pt>
                <c:pt idx="5793">
                  <c:v>22.204000000000001</c:v>
                </c:pt>
                <c:pt idx="5794">
                  <c:v>22.231999999999999</c:v>
                </c:pt>
                <c:pt idx="5795">
                  <c:v>22.26</c:v>
                </c:pt>
                <c:pt idx="5796">
                  <c:v>22.288</c:v>
                </c:pt>
                <c:pt idx="5797">
                  <c:v>22.315999999999999</c:v>
                </c:pt>
                <c:pt idx="5798">
                  <c:v>22.344000000000001</c:v>
                </c:pt>
                <c:pt idx="5799">
                  <c:v>22.372</c:v>
                </c:pt>
                <c:pt idx="5800">
                  <c:v>22.4</c:v>
                </c:pt>
                <c:pt idx="5801">
                  <c:v>22.428000000000001</c:v>
                </c:pt>
                <c:pt idx="5802">
                  <c:v>22.456</c:v>
                </c:pt>
                <c:pt idx="5803">
                  <c:v>22.484000000000002</c:v>
                </c:pt>
                <c:pt idx="5804">
                  <c:v>22.512</c:v>
                </c:pt>
                <c:pt idx="5805">
                  <c:v>22.54</c:v>
                </c:pt>
                <c:pt idx="5806">
                  <c:v>22.568000000000001</c:v>
                </c:pt>
                <c:pt idx="5807">
                  <c:v>22.596</c:v>
                </c:pt>
                <c:pt idx="5808">
                  <c:v>22.623999999999999</c:v>
                </c:pt>
                <c:pt idx="5809">
                  <c:v>22.652000000000001</c:v>
                </c:pt>
                <c:pt idx="5810">
                  <c:v>22.68</c:v>
                </c:pt>
                <c:pt idx="5811">
                  <c:v>22.707999999999998</c:v>
                </c:pt>
                <c:pt idx="5812">
                  <c:v>22.736000000000001</c:v>
                </c:pt>
                <c:pt idx="5813">
                  <c:v>22.763999999999999</c:v>
                </c:pt>
                <c:pt idx="5814">
                  <c:v>22.792000000000002</c:v>
                </c:pt>
                <c:pt idx="5815">
                  <c:v>22.82</c:v>
                </c:pt>
                <c:pt idx="5816">
                  <c:v>22.847999999999999</c:v>
                </c:pt>
                <c:pt idx="5817">
                  <c:v>22.876000000000001</c:v>
                </c:pt>
                <c:pt idx="5818">
                  <c:v>22.904</c:v>
                </c:pt>
                <c:pt idx="5819">
                  <c:v>22.931999999999999</c:v>
                </c:pt>
                <c:pt idx="5820">
                  <c:v>22.96</c:v>
                </c:pt>
                <c:pt idx="5821">
                  <c:v>22.988</c:v>
                </c:pt>
                <c:pt idx="5822">
                  <c:v>23.015999999999998</c:v>
                </c:pt>
                <c:pt idx="5823">
                  <c:v>23.044</c:v>
                </c:pt>
                <c:pt idx="5824">
                  <c:v>23.071999999999999</c:v>
                </c:pt>
                <c:pt idx="5825">
                  <c:v>23.1</c:v>
                </c:pt>
                <c:pt idx="5826">
                  <c:v>23.128</c:v>
                </c:pt>
                <c:pt idx="5827">
                  <c:v>23.155999999999999</c:v>
                </c:pt>
                <c:pt idx="5828">
                  <c:v>23.184000000000001</c:v>
                </c:pt>
                <c:pt idx="5829">
                  <c:v>23.212</c:v>
                </c:pt>
                <c:pt idx="5830">
                  <c:v>23.24</c:v>
                </c:pt>
                <c:pt idx="5831">
                  <c:v>23.268000000000001</c:v>
                </c:pt>
                <c:pt idx="5832">
                  <c:v>23.295999999999999</c:v>
                </c:pt>
                <c:pt idx="5833">
                  <c:v>23.324000000000002</c:v>
                </c:pt>
                <c:pt idx="5834">
                  <c:v>23.352</c:v>
                </c:pt>
                <c:pt idx="5835">
                  <c:v>23.38</c:v>
                </c:pt>
                <c:pt idx="5836">
                  <c:v>23.408000000000001</c:v>
                </c:pt>
                <c:pt idx="5837">
                  <c:v>23.436</c:v>
                </c:pt>
                <c:pt idx="5838">
                  <c:v>23.463999999999999</c:v>
                </c:pt>
                <c:pt idx="5839">
                  <c:v>23.492000000000001</c:v>
                </c:pt>
                <c:pt idx="5840">
                  <c:v>23.52</c:v>
                </c:pt>
                <c:pt idx="5841">
                  <c:v>23.547999999999998</c:v>
                </c:pt>
                <c:pt idx="5842">
                  <c:v>23.576000000000001</c:v>
                </c:pt>
                <c:pt idx="5843">
                  <c:v>23.603999999999999</c:v>
                </c:pt>
                <c:pt idx="5844">
                  <c:v>23.632000000000001</c:v>
                </c:pt>
                <c:pt idx="5845">
                  <c:v>23.66</c:v>
                </c:pt>
                <c:pt idx="5846">
                  <c:v>23.687999999999999</c:v>
                </c:pt>
                <c:pt idx="5847">
                  <c:v>23.716000000000001</c:v>
                </c:pt>
                <c:pt idx="5848">
                  <c:v>23.744</c:v>
                </c:pt>
                <c:pt idx="5849">
                  <c:v>23.771999999999998</c:v>
                </c:pt>
                <c:pt idx="5850">
                  <c:v>23.8</c:v>
                </c:pt>
                <c:pt idx="5851">
                  <c:v>23.827999999999999</c:v>
                </c:pt>
                <c:pt idx="5852">
                  <c:v>23.856000000000002</c:v>
                </c:pt>
                <c:pt idx="5853">
                  <c:v>23.884</c:v>
                </c:pt>
                <c:pt idx="5854">
                  <c:v>23.911999999999999</c:v>
                </c:pt>
                <c:pt idx="5855">
                  <c:v>23.94</c:v>
                </c:pt>
                <c:pt idx="5856">
                  <c:v>23.968</c:v>
                </c:pt>
                <c:pt idx="5857">
                  <c:v>23.995999999999999</c:v>
                </c:pt>
                <c:pt idx="5858">
                  <c:v>24.024000000000001</c:v>
                </c:pt>
                <c:pt idx="5859">
                  <c:v>24.052</c:v>
                </c:pt>
                <c:pt idx="5860">
                  <c:v>24.08</c:v>
                </c:pt>
                <c:pt idx="5861">
                  <c:v>24.108000000000001</c:v>
                </c:pt>
                <c:pt idx="5862">
                  <c:v>24.135999999999999</c:v>
                </c:pt>
                <c:pt idx="5863">
                  <c:v>24.164000000000001</c:v>
                </c:pt>
                <c:pt idx="5864">
                  <c:v>24.192</c:v>
                </c:pt>
                <c:pt idx="5865">
                  <c:v>24.22</c:v>
                </c:pt>
                <c:pt idx="5866">
                  <c:v>24.248000000000001</c:v>
                </c:pt>
                <c:pt idx="5867">
                  <c:v>24.276</c:v>
                </c:pt>
                <c:pt idx="5868">
                  <c:v>24.303999999999998</c:v>
                </c:pt>
                <c:pt idx="5869">
                  <c:v>24.332000000000001</c:v>
                </c:pt>
                <c:pt idx="5870">
                  <c:v>24.36</c:v>
                </c:pt>
                <c:pt idx="5871">
                  <c:v>24.388000000000002</c:v>
                </c:pt>
                <c:pt idx="5872">
                  <c:v>24.416</c:v>
                </c:pt>
                <c:pt idx="5873">
                  <c:v>24.443999999999999</c:v>
                </c:pt>
                <c:pt idx="5874">
                  <c:v>24.472000000000001</c:v>
                </c:pt>
                <c:pt idx="5875">
                  <c:v>24.5</c:v>
                </c:pt>
                <c:pt idx="5876">
                  <c:v>24.527999999999999</c:v>
                </c:pt>
                <c:pt idx="5877">
                  <c:v>24.556000000000001</c:v>
                </c:pt>
                <c:pt idx="5878">
                  <c:v>24.584</c:v>
                </c:pt>
                <c:pt idx="5879">
                  <c:v>24.611999999999998</c:v>
                </c:pt>
                <c:pt idx="5880">
                  <c:v>24.64</c:v>
                </c:pt>
                <c:pt idx="5881">
                  <c:v>24.667999999999999</c:v>
                </c:pt>
                <c:pt idx="5882">
                  <c:v>24.696000000000002</c:v>
                </c:pt>
                <c:pt idx="5883">
                  <c:v>24.724</c:v>
                </c:pt>
                <c:pt idx="5884">
                  <c:v>24.751999999999999</c:v>
                </c:pt>
                <c:pt idx="5885">
                  <c:v>24.78</c:v>
                </c:pt>
                <c:pt idx="5886">
                  <c:v>24.808</c:v>
                </c:pt>
                <c:pt idx="5887">
                  <c:v>24.835999999999999</c:v>
                </c:pt>
                <c:pt idx="5888">
                  <c:v>24.864000000000001</c:v>
                </c:pt>
                <c:pt idx="5889">
                  <c:v>24.891999999999999</c:v>
                </c:pt>
                <c:pt idx="5890">
                  <c:v>24.92</c:v>
                </c:pt>
                <c:pt idx="5891">
                  <c:v>24.948</c:v>
                </c:pt>
                <c:pt idx="5892">
                  <c:v>24.975999999999999</c:v>
                </c:pt>
                <c:pt idx="5893">
                  <c:v>25.004000000000001</c:v>
                </c:pt>
                <c:pt idx="5894">
                  <c:v>25.032</c:v>
                </c:pt>
                <c:pt idx="5895">
                  <c:v>25.06</c:v>
                </c:pt>
                <c:pt idx="5896">
                  <c:v>25.088000000000001</c:v>
                </c:pt>
                <c:pt idx="5897">
                  <c:v>25.116</c:v>
                </c:pt>
                <c:pt idx="5898">
                  <c:v>25.143999999999998</c:v>
                </c:pt>
                <c:pt idx="5899">
                  <c:v>25.172000000000001</c:v>
                </c:pt>
                <c:pt idx="5900">
                  <c:v>25.2</c:v>
                </c:pt>
                <c:pt idx="5901">
                  <c:v>25.228000000000002</c:v>
                </c:pt>
                <c:pt idx="5902">
                  <c:v>25.256</c:v>
                </c:pt>
                <c:pt idx="5903">
                  <c:v>25.283999999999999</c:v>
                </c:pt>
                <c:pt idx="5904">
                  <c:v>25.312000000000001</c:v>
                </c:pt>
                <c:pt idx="5905">
                  <c:v>25.34</c:v>
                </c:pt>
                <c:pt idx="5906">
                  <c:v>25.367999999999999</c:v>
                </c:pt>
                <c:pt idx="5907">
                  <c:v>25.396000000000001</c:v>
                </c:pt>
                <c:pt idx="5908">
                  <c:v>25.423999999999999</c:v>
                </c:pt>
                <c:pt idx="5909">
                  <c:v>25.452000000000002</c:v>
                </c:pt>
                <c:pt idx="5910">
                  <c:v>25.48</c:v>
                </c:pt>
                <c:pt idx="5911">
                  <c:v>25.507999999999999</c:v>
                </c:pt>
                <c:pt idx="5912">
                  <c:v>25.536000000000001</c:v>
                </c:pt>
                <c:pt idx="5913">
                  <c:v>25.564</c:v>
                </c:pt>
                <c:pt idx="5914">
                  <c:v>25.591999999999999</c:v>
                </c:pt>
                <c:pt idx="5915">
                  <c:v>25.62</c:v>
                </c:pt>
                <c:pt idx="5916">
                  <c:v>25.648</c:v>
                </c:pt>
                <c:pt idx="5917">
                  <c:v>25.675999999999998</c:v>
                </c:pt>
                <c:pt idx="5918">
                  <c:v>25.704000000000001</c:v>
                </c:pt>
                <c:pt idx="5919">
                  <c:v>25.731999999999999</c:v>
                </c:pt>
                <c:pt idx="5920">
                  <c:v>25.76</c:v>
                </c:pt>
                <c:pt idx="5921">
                  <c:v>25.788</c:v>
                </c:pt>
                <c:pt idx="5922">
                  <c:v>25.815999999999999</c:v>
                </c:pt>
                <c:pt idx="5923">
                  <c:v>25.844000000000001</c:v>
                </c:pt>
                <c:pt idx="5924">
                  <c:v>25.872</c:v>
                </c:pt>
                <c:pt idx="5925">
                  <c:v>25.9</c:v>
                </c:pt>
                <c:pt idx="5926">
                  <c:v>25.928000000000001</c:v>
                </c:pt>
                <c:pt idx="5927">
                  <c:v>25.956</c:v>
                </c:pt>
                <c:pt idx="5928">
                  <c:v>25.984000000000002</c:v>
                </c:pt>
                <c:pt idx="5929">
                  <c:v>26.012</c:v>
                </c:pt>
                <c:pt idx="5930">
                  <c:v>26.04</c:v>
                </c:pt>
                <c:pt idx="5931">
                  <c:v>26.068000000000001</c:v>
                </c:pt>
                <c:pt idx="5932">
                  <c:v>26.096</c:v>
                </c:pt>
                <c:pt idx="5933">
                  <c:v>26.123999999999999</c:v>
                </c:pt>
                <c:pt idx="5934">
                  <c:v>26.152000000000001</c:v>
                </c:pt>
                <c:pt idx="5935">
                  <c:v>26.18</c:v>
                </c:pt>
                <c:pt idx="5936">
                  <c:v>26.207999999999998</c:v>
                </c:pt>
                <c:pt idx="5937">
                  <c:v>26.236000000000001</c:v>
                </c:pt>
                <c:pt idx="5938">
                  <c:v>26.263999999999999</c:v>
                </c:pt>
                <c:pt idx="5939">
                  <c:v>26.292000000000002</c:v>
                </c:pt>
                <c:pt idx="5940">
                  <c:v>26.32</c:v>
                </c:pt>
                <c:pt idx="5941">
                  <c:v>26.347999999999999</c:v>
                </c:pt>
                <c:pt idx="5942">
                  <c:v>26.376000000000001</c:v>
                </c:pt>
                <c:pt idx="5943">
                  <c:v>26.404</c:v>
                </c:pt>
                <c:pt idx="5944">
                  <c:v>26.431999999999999</c:v>
                </c:pt>
                <c:pt idx="5945">
                  <c:v>26.46</c:v>
                </c:pt>
                <c:pt idx="5946">
                  <c:v>26.488</c:v>
                </c:pt>
                <c:pt idx="5947">
                  <c:v>26.515999999999998</c:v>
                </c:pt>
                <c:pt idx="5948">
                  <c:v>26.544</c:v>
                </c:pt>
                <c:pt idx="5949">
                  <c:v>26.571999999999999</c:v>
                </c:pt>
                <c:pt idx="5950">
                  <c:v>26.6</c:v>
                </c:pt>
                <c:pt idx="5951">
                  <c:v>26.628</c:v>
                </c:pt>
                <c:pt idx="5952">
                  <c:v>26.655999999999999</c:v>
                </c:pt>
                <c:pt idx="5953">
                  <c:v>26.684000000000001</c:v>
                </c:pt>
                <c:pt idx="5954">
                  <c:v>26.712</c:v>
                </c:pt>
                <c:pt idx="5955">
                  <c:v>26.74</c:v>
                </c:pt>
                <c:pt idx="5956">
                  <c:v>26.768000000000001</c:v>
                </c:pt>
                <c:pt idx="5957">
                  <c:v>26.795999999999999</c:v>
                </c:pt>
                <c:pt idx="5958">
                  <c:v>26.824000000000002</c:v>
                </c:pt>
                <c:pt idx="5959">
                  <c:v>26.852</c:v>
                </c:pt>
                <c:pt idx="5960">
                  <c:v>26.88</c:v>
                </c:pt>
                <c:pt idx="5961">
                  <c:v>26.908000000000001</c:v>
                </c:pt>
                <c:pt idx="5962">
                  <c:v>26.936</c:v>
                </c:pt>
                <c:pt idx="5963">
                  <c:v>26.963999999999999</c:v>
                </c:pt>
                <c:pt idx="5964">
                  <c:v>26.992000000000001</c:v>
                </c:pt>
                <c:pt idx="5965">
                  <c:v>27.02</c:v>
                </c:pt>
                <c:pt idx="5966">
                  <c:v>27.047999999999998</c:v>
                </c:pt>
                <c:pt idx="5967">
                  <c:v>27.076000000000001</c:v>
                </c:pt>
                <c:pt idx="5968">
                  <c:v>27.103999999999999</c:v>
                </c:pt>
                <c:pt idx="5969">
                  <c:v>27.132000000000001</c:v>
                </c:pt>
                <c:pt idx="5970">
                  <c:v>27.16</c:v>
                </c:pt>
                <c:pt idx="5971">
                  <c:v>27.187999999999999</c:v>
                </c:pt>
                <c:pt idx="5972">
                  <c:v>27.216000000000001</c:v>
                </c:pt>
                <c:pt idx="5973">
                  <c:v>27.244</c:v>
                </c:pt>
                <c:pt idx="5974">
                  <c:v>27.271999999999998</c:v>
                </c:pt>
                <c:pt idx="5975">
                  <c:v>27.3</c:v>
                </c:pt>
                <c:pt idx="5976">
                  <c:v>27.327999999999999</c:v>
                </c:pt>
                <c:pt idx="5977">
                  <c:v>27.356000000000002</c:v>
                </c:pt>
                <c:pt idx="5978">
                  <c:v>27.384</c:v>
                </c:pt>
                <c:pt idx="5979">
                  <c:v>27.411999999999999</c:v>
                </c:pt>
                <c:pt idx="5980">
                  <c:v>27.44</c:v>
                </c:pt>
                <c:pt idx="5981">
                  <c:v>27.468</c:v>
                </c:pt>
                <c:pt idx="5982">
                  <c:v>27.495999999999999</c:v>
                </c:pt>
                <c:pt idx="5983">
                  <c:v>27.524000000000001</c:v>
                </c:pt>
                <c:pt idx="5984">
                  <c:v>27.552</c:v>
                </c:pt>
                <c:pt idx="5985">
                  <c:v>27.58</c:v>
                </c:pt>
                <c:pt idx="5986">
                  <c:v>27.608000000000001</c:v>
                </c:pt>
                <c:pt idx="5987">
                  <c:v>27.635999999999999</c:v>
                </c:pt>
                <c:pt idx="5988">
                  <c:v>27.664000000000001</c:v>
                </c:pt>
                <c:pt idx="5989">
                  <c:v>27.692</c:v>
                </c:pt>
                <c:pt idx="5990">
                  <c:v>27.72</c:v>
                </c:pt>
                <c:pt idx="5991">
                  <c:v>27.748000000000001</c:v>
                </c:pt>
                <c:pt idx="5992">
                  <c:v>27.776</c:v>
                </c:pt>
                <c:pt idx="5993">
                  <c:v>27.803999999999998</c:v>
                </c:pt>
                <c:pt idx="5994">
                  <c:v>27.832000000000001</c:v>
                </c:pt>
                <c:pt idx="5995">
                  <c:v>27.86</c:v>
                </c:pt>
                <c:pt idx="5996">
                  <c:v>27.888000000000002</c:v>
                </c:pt>
                <c:pt idx="5997">
                  <c:v>27.916</c:v>
                </c:pt>
                <c:pt idx="5998">
                  <c:v>27.943999999999999</c:v>
                </c:pt>
                <c:pt idx="5999">
                  <c:v>27.972000000000001</c:v>
                </c:pt>
                <c:pt idx="6000">
                  <c:v>28</c:v>
                </c:pt>
                <c:pt idx="6001">
                  <c:v>28.027999999999999</c:v>
                </c:pt>
                <c:pt idx="6002">
                  <c:v>28.056000000000001</c:v>
                </c:pt>
                <c:pt idx="6003">
                  <c:v>28.084</c:v>
                </c:pt>
                <c:pt idx="6004">
                  <c:v>28.111999999999998</c:v>
                </c:pt>
                <c:pt idx="6005">
                  <c:v>28.14</c:v>
                </c:pt>
                <c:pt idx="6006">
                  <c:v>28.167999999999999</c:v>
                </c:pt>
                <c:pt idx="6007">
                  <c:v>28.196000000000002</c:v>
                </c:pt>
                <c:pt idx="6008">
                  <c:v>28.224</c:v>
                </c:pt>
                <c:pt idx="6009">
                  <c:v>28.251999999999999</c:v>
                </c:pt>
                <c:pt idx="6010">
                  <c:v>28.28</c:v>
                </c:pt>
                <c:pt idx="6011">
                  <c:v>28.308</c:v>
                </c:pt>
                <c:pt idx="6012">
                  <c:v>28.335999999999999</c:v>
                </c:pt>
                <c:pt idx="6013">
                  <c:v>28.364000000000001</c:v>
                </c:pt>
                <c:pt idx="6014">
                  <c:v>28.391999999999999</c:v>
                </c:pt>
                <c:pt idx="6015">
                  <c:v>28.42</c:v>
                </c:pt>
                <c:pt idx="6016">
                  <c:v>28.448</c:v>
                </c:pt>
                <c:pt idx="6017">
                  <c:v>28.475999999999999</c:v>
                </c:pt>
                <c:pt idx="6018">
                  <c:v>28.504000000000001</c:v>
                </c:pt>
                <c:pt idx="6019">
                  <c:v>28.532</c:v>
                </c:pt>
                <c:pt idx="6020">
                  <c:v>28.56</c:v>
                </c:pt>
                <c:pt idx="6021">
                  <c:v>28.588000000000001</c:v>
                </c:pt>
                <c:pt idx="6022">
                  <c:v>28.616</c:v>
                </c:pt>
                <c:pt idx="6023">
                  <c:v>28.643999999999998</c:v>
                </c:pt>
                <c:pt idx="6024">
                  <c:v>28.672000000000001</c:v>
                </c:pt>
                <c:pt idx="6025">
                  <c:v>28.7</c:v>
                </c:pt>
                <c:pt idx="6026">
                  <c:v>28.728000000000002</c:v>
                </c:pt>
                <c:pt idx="6027">
                  <c:v>28.756</c:v>
                </c:pt>
                <c:pt idx="6028">
                  <c:v>28.783999999999999</c:v>
                </c:pt>
                <c:pt idx="6029">
                  <c:v>28.812000000000001</c:v>
                </c:pt>
                <c:pt idx="6030">
                  <c:v>28.84</c:v>
                </c:pt>
                <c:pt idx="6031">
                  <c:v>28.867999999999999</c:v>
                </c:pt>
                <c:pt idx="6032">
                  <c:v>28.896000000000001</c:v>
                </c:pt>
                <c:pt idx="6033">
                  <c:v>28.923999999999999</c:v>
                </c:pt>
                <c:pt idx="6034">
                  <c:v>28.952000000000002</c:v>
                </c:pt>
                <c:pt idx="6035">
                  <c:v>28.98</c:v>
                </c:pt>
                <c:pt idx="6036">
                  <c:v>29.007999999999999</c:v>
                </c:pt>
                <c:pt idx="6037">
                  <c:v>29.036000000000001</c:v>
                </c:pt>
                <c:pt idx="6038">
                  <c:v>29.064</c:v>
                </c:pt>
                <c:pt idx="6039">
                  <c:v>29.091999999999999</c:v>
                </c:pt>
                <c:pt idx="6040">
                  <c:v>29.12</c:v>
                </c:pt>
                <c:pt idx="6041">
                  <c:v>29.148</c:v>
                </c:pt>
                <c:pt idx="6042">
                  <c:v>29.175999999999998</c:v>
                </c:pt>
                <c:pt idx="6043">
                  <c:v>29.204000000000001</c:v>
                </c:pt>
                <c:pt idx="6044">
                  <c:v>29.231999999999999</c:v>
                </c:pt>
                <c:pt idx="6045">
                  <c:v>29.26</c:v>
                </c:pt>
                <c:pt idx="6046">
                  <c:v>29.288</c:v>
                </c:pt>
                <c:pt idx="6047">
                  <c:v>29.315999999999999</c:v>
                </c:pt>
                <c:pt idx="6048">
                  <c:v>29.344000000000001</c:v>
                </c:pt>
                <c:pt idx="6049">
                  <c:v>29.372</c:v>
                </c:pt>
                <c:pt idx="6050">
                  <c:v>29.4</c:v>
                </c:pt>
                <c:pt idx="6051">
                  <c:v>29.428000000000001</c:v>
                </c:pt>
                <c:pt idx="6052">
                  <c:v>29.456</c:v>
                </c:pt>
                <c:pt idx="6053">
                  <c:v>29.484000000000002</c:v>
                </c:pt>
                <c:pt idx="6054">
                  <c:v>29.512</c:v>
                </c:pt>
                <c:pt idx="6055">
                  <c:v>29.54</c:v>
                </c:pt>
                <c:pt idx="6056">
                  <c:v>29.568000000000001</c:v>
                </c:pt>
                <c:pt idx="6057">
                  <c:v>29.596</c:v>
                </c:pt>
                <c:pt idx="6058">
                  <c:v>29.623999999999999</c:v>
                </c:pt>
                <c:pt idx="6059">
                  <c:v>29.652000000000001</c:v>
                </c:pt>
                <c:pt idx="6060">
                  <c:v>29.68</c:v>
                </c:pt>
                <c:pt idx="6061">
                  <c:v>29.707999999999998</c:v>
                </c:pt>
                <c:pt idx="6062">
                  <c:v>29.736000000000001</c:v>
                </c:pt>
                <c:pt idx="6063">
                  <c:v>29.763999999999999</c:v>
                </c:pt>
                <c:pt idx="6064">
                  <c:v>29.792000000000002</c:v>
                </c:pt>
                <c:pt idx="6065">
                  <c:v>29.82</c:v>
                </c:pt>
                <c:pt idx="6066">
                  <c:v>29.847999999999999</c:v>
                </c:pt>
                <c:pt idx="6067">
                  <c:v>29.876000000000001</c:v>
                </c:pt>
                <c:pt idx="6068">
                  <c:v>29.904</c:v>
                </c:pt>
                <c:pt idx="6069">
                  <c:v>29.931999999999999</c:v>
                </c:pt>
                <c:pt idx="6070">
                  <c:v>29.96</c:v>
                </c:pt>
                <c:pt idx="6071">
                  <c:v>29.988</c:v>
                </c:pt>
                <c:pt idx="6072">
                  <c:v>30.015999999999998</c:v>
                </c:pt>
                <c:pt idx="6073">
                  <c:v>30.044</c:v>
                </c:pt>
                <c:pt idx="6074">
                  <c:v>30.071999999999999</c:v>
                </c:pt>
                <c:pt idx="6075">
                  <c:v>30.1</c:v>
                </c:pt>
                <c:pt idx="6076">
                  <c:v>30.128</c:v>
                </c:pt>
                <c:pt idx="6077">
                  <c:v>30.155999999999999</c:v>
                </c:pt>
                <c:pt idx="6078">
                  <c:v>30.184000000000001</c:v>
                </c:pt>
                <c:pt idx="6079">
                  <c:v>30.212</c:v>
                </c:pt>
                <c:pt idx="6080">
                  <c:v>30.24</c:v>
                </c:pt>
                <c:pt idx="6081">
                  <c:v>30.268000000000001</c:v>
                </c:pt>
                <c:pt idx="6082">
                  <c:v>30.295999999999999</c:v>
                </c:pt>
                <c:pt idx="6083">
                  <c:v>30.324000000000002</c:v>
                </c:pt>
                <c:pt idx="6084">
                  <c:v>30.352</c:v>
                </c:pt>
                <c:pt idx="6085">
                  <c:v>30.38</c:v>
                </c:pt>
                <c:pt idx="6086">
                  <c:v>30.408000000000001</c:v>
                </c:pt>
                <c:pt idx="6087">
                  <c:v>30.436</c:v>
                </c:pt>
                <c:pt idx="6088">
                  <c:v>30.463999999999999</c:v>
                </c:pt>
                <c:pt idx="6089">
                  <c:v>30.492000000000001</c:v>
                </c:pt>
                <c:pt idx="6090">
                  <c:v>30.52</c:v>
                </c:pt>
                <c:pt idx="6091">
                  <c:v>30.547999999999998</c:v>
                </c:pt>
                <c:pt idx="6092">
                  <c:v>30.576000000000001</c:v>
                </c:pt>
                <c:pt idx="6093">
                  <c:v>30.603999999999999</c:v>
                </c:pt>
                <c:pt idx="6094">
                  <c:v>30.632000000000001</c:v>
                </c:pt>
                <c:pt idx="6095">
                  <c:v>30.66</c:v>
                </c:pt>
                <c:pt idx="6096">
                  <c:v>30.687999999999999</c:v>
                </c:pt>
                <c:pt idx="6097">
                  <c:v>30.716000000000001</c:v>
                </c:pt>
                <c:pt idx="6098">
                  <c:v>30.744</c:v>
                </c:pt>
                <c:pt idx="6099">
                  <c:v>30.771999999999998</c:v>
                </c:pt>
                <c:pt idx="6100">
                  <c:v>30.8</c:v>
                </c:pt>
                <c:pt idx="6101">
                  <c:v>30.827999999999999</c:v>
                </c:pt>
                <c:pt idx="6102">
                  <c:v>30.856000000000002</c:v>
                </c:pt>
                <c:pt idx="6103">
                  <c:v>30.884</c:v>
                </c:pt>
                <c:pt idx="6104">
                  <c:v>30.911999999999999</c:v>
                </c:pt>
                <c:pt idx="6105">
                  <c:v>30.94</c:v>
                </c:pt>
                <c:pt idx="6106">
                  <c:v>30.968</c:v>
                </c:pt>
                <c:pt idx="6107">
                  <c:v>30.995999999999999</c:v>
                </c:pt>
                <c:pt idx="6108">
                  <c:v>31.024000000000001</c:v>
                </c:pt>
                <c:pt idx="6109">
                  <c:v>31.052</c:v>
                </c:pt>
                <c:pt idx="6110">
                  <c:v>31.08</c:v>
                </c:pt>
                <c:pt idx="6111">
                  <c:v>31.108000000000001</c:v>
                </c:pt>
                <c:pt idx="6112">
                  <c:v>31.135999999999999</c:v>
                </c:pt>
                <c:pt idx="6113">
                  <c:v>31.164000000000001</c:v>
                </c:pt>
                <c:pt idx="6114">
                  <c:v>31.192</c:v>
                </c:pt>
                <c:pt idx="6115">
                  <c:v>31.22</c:v>
                </c:pt>
                <c:pt idx="6116">
                  <c:v>31.248000000000001</c:v>
                </c:pt>
                <c:pt idx="6117">
                  <c:v>31.276</c:v>
                </c:pt>
                <c:pt idx="6118">
                  <c:v>31.303999999999998</c:v>
                </c:pt>
                <c:pt idx="6119">
                  <c:v>31.332000000000001</c:v>
                </c:pt>
                <c:pt idx="6120">
                  <c:v>31.36</c:v>
                </c:pt>
                <c:pt idx="6121">
                  <c:v>31.388000000000002</c:v>
                </c:pt>
                <c:pt idx="6122">
                  <c:v>31.416</c:v>
                </c:pt>
                <c:pt idx="6123">
                  <c:v>31.443999999999999</c:v>
                </c:pt>
                <c:pt idx="6124">
                  <c:v>31.472000000000001</c:v>
                </c:pt>
                <c:pt idx="6125">
                  <c:v>31.5</c:v>
                </c:pt>
                <c:pt idx="6126">
                  <c:v>31.527999999999999</c:v>
                </c:pt>
                <c:pt idx="6127">
                  <c:v>31.556000000000001</c:v>
                </c:pt>
                <c:pt idx="6128">
                  <c:v>31.584</c:v>
                </c:pt>
                <c:pt idx="6129">
                  <c:v>31.611999999999998</c:v>
                </c:pt>
                <c:pt idx="6130">
                  <c:v>31.64</c:v>
                </c:pt>
                <c:pt idx="6131">
                  <c:v>31.667999999999999</c:v>
                </c:pt>
                <c:pt idx="6132">
                  <c:v>31.696000000000002</c:v>
                </c:pt>
                <c:pt idx="6133">
                  <c:v>31.724</c:v>
                </c:pt>
                <c:pt idx="6134">
                  <c:v>31.751999999999999</c:v>
                </c:pt>
                <c:pt idx="6135">
                  <c:v>31.78</c:v>
                </c:pt>
                <c:pt idx="6136">
                  <c:v>31.808</c:v>
                </c:pt>
                <c:pt idx="6137">
                  <c:v>31.835999999999999</c:v>
                </c:pt>
                <c:pt idx="6138">
                  <c:v>31.864000000000001</c:v>
                </c:pt>
                <c:pt idx="6139">
                  <c:v>31.891999999999999</c:v>
                </c:pt>
                <c:pt idx="6140">
                  <c:v>31.92</c:v>
                </c:pt>
                <c:pt idx="6141">
                  <c:v>31.948</c:v>
                </c:pt>
                <c:pt idx="6142">
                  <c:v>31.975999999999999</c:v>
                </c:pt>
                <c:pt idx="6143">
                  <c:v>32.003999999999998</c:v>
                </c:pt>
                <c:pt idx="6144">
                  <c:v>32.031999999999996</c:v>
                </c:pt>
                <c:pt idx="6145">
                  <c:v>32.06</c:v>
                </c:pt>
                <c:pt idx="6146">
                  <c:v>32.088000000000001</c:v>
                </c:pt>
                <c:pt idx="6147">
                  <c:v>32.116</c:v>
                </c:pt>
                <c:pt idx="6148">
                  <c:v>32.143999999999998</c:v>
                </c:pt>
                <c:pt idx="6149">
                  <c:v>32.171999999999997</c:v>
                </c:pt>
                <c:pt idx="6150">
                  <c:v>32.200000000000003</c:v>
                </c:pt>
                <c:pt idx="6151">
                  <c:v>32.228000000000002</c:v>
                </c:pt>
                <c:pt idx="6152">
                  <c:v>32.256</c:v>
                </c:pt>
                <c:pt idx="6153">
                  <c:v>32.283999999999999</c:v>
                </c:pt>
                <c:pt idx="6154">
                  <c:v>32.311999999999998</c:v>
                </c:pt>
                <c:pt idx="6155">
                  <c:v>32.340000000000003</c:v>
                </c:pt>
                <c:pt idx="6156">
                  <c:v>32.368000000000002</c:v>
                </c:pt>
                <c:pt idx="6157">
                  <c:v>32.396000000000001</c:v>
                </c:pt>
                <c:pt idx="6158">
                  <c:v>32.423999999999999</c:v>
                </c:pt>
                <c:pt idx="6159">
                  <c:v>32.451999999999998</c:v>
                </c:pt>
                <c:pt idx="6160">
                  <c:v>32.479999999999997</c:v>
                </c:pt>
                <c:pt idx="6161">
                  <c:v>32.508000000000003</c:v>
                </c:pt>
                <c:pt idx="6162">
                  <c:v>32.536000000000001</c:v>
                </c:pt>
                <c:pt idx="6163">
                  <c:v>32.564</c:v>
                </c:pt>
                <c:pt idx="6164">
                  <c:v>32.591999999999999</c:v>
                </c:pt>
                <c:pt idx="6165">
                  <c:v>32.619999999999997</c:v>
                </c:pt>
                <c:pt idx="6166">
                  <c:v>32.648000000000003</c:v>
                </c:pt>
                <c:pt idx="6167">
                  <c:v>32.676000000000002</c:v>
                </c:pt>
                <c:pt idx="6168">
                  <c:v>32.704000000000001</c:v>
                </c:pt>
                <c:pt idx="6169">
                  <c:v>32.731999999999999</c:v>
                </c:pt>
                <c:pt idx="6170">
                  <c:v>32.76</c:v>
                </c:pt>
                <c:pt idx="6171">
                  <c:v>32.787999999999997</c:v>
                </c:pt>
                <c:pt idx="6172">
                  <c:v>32.816000000000003</c:v>
                </c:pt>
                <c:pt idx="6173">
                  <c:v>32.844000000000001</c:v>
                </c:pt>
                <c:pt idx="6174">
                  <c:v>32.872</c:v>
                </c:pt>
                <c:pt idx="6175">
                  <c:v>32.9</c:v>
                </c:pt>
                <c:pt idx="6176">
                  <c:v>32.927999999999997</c:v>
                </c:pt>
                <c:pt idx="6177">
                  <c:v>32.956000000000003</c:v>
                </c:pt>
                <c:pt idx="6178">
                  <c:v>32.984000000000002</c:v>
                </c:pt>
                <c:pt idx="6179">
                  <c:v>33.012</c:v>
                </c:pt>
                <c:pt idx="6180">
                  <c:v>33.04</c:v>
                </c:pt>
                <c:pt idx="6181">
                  <c:v>33.067999999999998</c:v>
                </c:pt>
                <c:pt idx="6182">
                  <c:v>33.095999999999997</c:v>
                </c:pt>
                <c:pt idx="6183">
                  <c:v>33.124000000000002</c:v>
                </c:pt>
                <c:pt idx="6184">
                  <c:v>33.152000000000001</c:v>
                </c:pt>
                <c:pt idx="6185">
                  <c:v>33.18</c:v>
                </c:pt>
                <c:pt idx="6186">
                  <c:v>33.207999999999998</c:v>
                </c:pt>
                <c:pt idx="6187">
                  <c:v>33.235999999999997</c:v>
                </c:pt>
                <c:pt idx="6188">
                  <c:v>33.264000000000003</c:v>
                </c:pt>
                <c:pt idx="6189">
                  <c:v>33.292000000000002</c:v>
                </c:pt>
                <c:pt idx="6190">
                  <c:v>33.32</c:v>
                </c:pt>
                <c:pt idx="6191">
                  <c:v>33.347999999999999</c:v>
                </c:pt>
                <c:pt idx="6192">
                  <c:v>33.375999999999998</c:v>
                </c:pt>
                <c:pt idx="6193">
                  <c:v>33.404000000000003</c:v>
                </c:pt>
                <c:pt idx="6194">
                  <c:v>33.432000000000002</c:v>
                </c:pt>
                <c:pt idx="6195">
                  <c:v>33.46</c:v>
                </c:pt>
                <c:pt idx="6196">
                  <c:v>33.488</c:v>
                </c:pt>
                <c:pt idx="6197">
                  <c:v>33.515999999999998</c:v>
                </c:pt>
                <c:pt idx="6198">
                  <c:v>33.543999999999997</c:v>
                </c:pt>
                <c:pt idx="6199">
                  <c:v>33.572000000000003</c:v>
                </c:pt>
                <c:pt idx="6200">
                  <c:v>33.6</c:v>
                </c:pt>
                <c:pt idx="6201">
                  <c:v>33.628</c:v>
                </c:pt>
                <c:pt idx="6202">
                  <c:v>33.655999999999999</c:v>
                </c:pt>
                <c:pt idx="6203">
                  <c:v>33.683999999999997</c:v>
                </c:pt>
                <c:pt idx="6204">
                  <c:v>33.712000000000003</c:v>
                </c:pt>
                <c:pt idx="6205">
                  <c:v>33.74</c:v>
                </c:pt>
                <c:pt idx="6206">
                  <c:v>33.768000000000001</c:v>
                </c:pt>
                <c:pt idx="6207">
                  <c:v>33.795999999999999</c:v>
                </c:pt>
                <c:pt idx="6208">
                  <c:v>33.823999999999998</c:v>
                </c:pt>
                <c:pt idx="6209">
                  <c:v>33.851999999999997</c:v>
                </c:pt>
                <c:pt idx="6210">
                  <c:v>33.880000000000003</c:v>
                </c:pt>
                <c:pt idx="6211">
                  <c:v>33.908000000000001</c:v>
                </c:pt>
                <c:pt idx="6212">
                  <c:v>33.936</c:v>
                </c:pt>
                <c:pt idx="6213">
                  <c:v>33.963999999999999</c:v>
                </c:pt>
                <c:pt idx="6214">
                  <c:v>33.991999999999997</c:v>
                </c:pt>
                <c:pt idx="6215">
                  <c:v>34.020000000000003</c:v>
                </c:pt>
                <c:pt idx="6216">
                  <c:v>34.048000000000002</c:v>
                </c:pt>
                <c:pt idx="6217">
                  <c:v>34.076000000000001</c:v>
                </c:pt>
                <c:pt idx="6218">
                  <c:v>34.103999999999999</c:v>
                </c:pt>
                <c:pt idx="6219">
                  <c:v>34.131999999999998</c:v>
                </c:pt>
                <c:pt idx="6220">
                  <c:v>34.159999999999997</c:v>
                </c:pt>
                <c:pt idx="6221">
                  <c:v>34.188000000000002</c:v>
                </c:pt>
                <c:pt idx="6222">
                  <c:v>34.216000000000001</c:v>
                </c:pt>
                <c:pt idx="6223">
                  <c:v>34.244</c:v>
                </c:pt>
                <c:pt idx="6224">
                  <c:v>34.271999999999998</c:v>
                </c:pt>
                <c:pt idx="6225">
                  <c:v>34.299999999999997</c:v>
                </c:pt>
                <c:pt idx="6226">
                  <c:v>34.328000000000003</c:v>
                </c:pt>
                <c:pt idx="6227">
                  <c:v>34.356000000000002</c:v>
                </c:pt>
                <c:pt idx="6228">
                  <c:v>34.384</c:v>
                </c:pt>
                <c:pt idx="6229">
                  <c:v>34.411999999999999</c:v>
                </c:pt>
                <c:pt idx="6230">
                  <c:v>34.44</c:v>
                </c:pt>
                <c:pt idx="6231">
                  <c:v>34.468000000000004</c:v>
                </c:pt>
                <c:pt idx="6232">
                  <c:v>34.496000000000002</c:v>
                </c:pt>
                <c:pt idx="6233">
                  <c:v>34.524000000000001</c:v>
                </c:pt>
                <c:pt idx="6234">
                  <c:v>34.552</c:v>
                </c:pt>
                <c:pt idx="6235">
                  <c:v>34.58</c:v>
                </c:pt>
                <c:pt idx="6236">
                  <c:v>34.607999999999997</c:v>
                </c:pt>
                <c:pt idx="6237">
                  <c:v>34.636000000000003</c:v>
                </c:pt>
                <c:pt idx="6238">
                  <c:v>34.664000000000001</c:v>
                </c:pt>
                <c:pt idx="6239">
                  <c:v>34.692</c:v>
                </c:pt>
                <c:pt idx="6240">
                  <c:v>34.72</c:v>
                </c:pt>
                <c:pt idx="6241">
                  <c:v>34.747999999999998</c:v>
                </c:pt>
                <c:pt idx="6242">
                  <c:v>34.776000000000003</c:v>
                </c:pt>
                <c:pt idx="6243">
                  <c:v>34.804000000000002</c:v>
                </c:pt>
                <c:pt idx="6244">
                  <c:v>34.832000000000001</c:v>
                </c:pt>
                <c:pt idx="6245">
                  <c:v>34.86</c:v>
                </c:pt>
                <c:pt idx="6246">
                  <c:v>34.887999999999998</c:v>
                </c:pt>
                <c:pt idx="6247">
                  <c:v>34.915999999999997</c:v>
                </c:pt>
                <c:pt idx="6248">
                  <c:v>34.944000000000003</c:v>
                </c:pt>
                <c:pt idx="6249">
                  <c:v>34.972000000000001</c:v>
                </c:pt>
                <c:pt idx="6250">
                  <c:v>35</c:v>
                </c:pt>
                <c:pt idx="6251">
                  <c:v>35.027999999999999</c:v>
                </c:pt>
                <c:pt idx="6252">
                  <c:v>35.055999999999997</c:v>
                </c:pt>
                <c:pt idx="6253">
                  <c:v>35.084000000000003</c:v>
                </c:pt>
                <c:pt idx="6254">
                  <c:v>35.112000000000002</c:v>
                </c:pt>
                <c:pt idx="6255">
                  <c:v>35.14</c:v>
                </c:pt>
                <c:pt idx="6256">
                  <c:v>35.167999999999999</c:v>
                </c:pt>
                <c:pt idx="6257">
                  <c:v>35.195999999999998</c:v>
                </c:pt>
                <c:pt idx="6258">
                  <c:v>35.223999999999997</c:v>
                </c:pt>
                <c:pt idx="6259">
                  <c:v>35.252000000000002</c:v>
                </c:pt>
                <c:pt idx="6260">
                  <c:v>35.28</c:v>
                </c:pt>
                <c:pt idx="6261">
                  <c:v>35.308</c:v>
                </c:pt>
                <c:pt idx="6262">
                  <c:v>35.335999999999999</c:v>
                </c:pt>
                <c:pt idx="6263">
                  <c:v>35.363999999999997</c:v>
                </c:pt>
                <c:pt idx="6264">
                  <c:v>35.392000000000003</c:v>
                </c:pt>
                <c:pt idx="6265">
                  <c:v>35.42</c:v>
                </c:pt>
                <c:pt idx="6266">
                  <c:v>35.448</c:v>
                </c:pt>
                <c:pt idx="6267">
                  <c:v>35.475999999999999</c:v>
                </c:pt>
                <c:pt idx="6268">
                  <c:v>35.503999999999998</c:v>
                </c:pt>
                <c:pt idx="6269">
                  <c:v>35.531999999999996</c:v>
                </c:pt>
                <c:pt idx="6270">
                  <c:v>35.56</c:v>
                </c:pt>
                <c:pt idx="6271">
                  <c:v>35.588000000000001</c:v>
                </c:pt>
                <c:pt idx="6272">
                  <c:v>35.616</c:v>
                </c:pt>
                <c:pt idx="6273">
                  <c:v>35.643999999999998</c:v>
                </c:pt>
                <c:pt idx="6274">
                  <c:v>35.671999999999997</c:v>
                </c:pt>
                <c:pt idx="6275">
                  <c:v>35.700000000000003</c:v>
                </c:pt>
                <c:pt idx="6276">
                  <c:v>35.728000000000002</c:v>
                </c:pt>
                <c:pt idx="6277">
                  <c:v>35.756</c:v>
                </c:pt>
                <c:pt idx="6278">
                  <c:v>35.783999999999999</c:v>
                </c:pt>
                <c:pt idx="6279">
                  <c:v>35.811999999999998</c:v>
                </c:pt>
                <c:pt idx="6280">
                  <c:v>35.840000000000003</c:v>
                </c:pt>
                <c:pt idx="6281">
                  <c:v>35.868000000000002</c:v>
                </c:pt>
                <c:pt idx="6282">
                  <c:v>35.896000000000001</c:v>
                </c:pt>
                <c:pt idx="6283">
                  <c:v>35.923999999999999</c:v>
                </c:pt>
                <c:pt idx="6284">
                  <c:v>35.951999999999998</c:v>
                </c:pt>
                <c:pt idx="6285">
                  <c:v>35.979999999999997</c:v>
                </c:pt>
                <c:pt idx="6286">
                  <c:v>36.008000000000003</c:v>
                </c:pt>
                <c:pt idx="6287">
                  <c:v>36.036000000000001</c:v>
                </c:pt>
                <c:pt idx="6288">
                  <c:v>36.064</c:v>
                </c:pt>
                <c:pt idx="6289">
                  <c:v>36.091999999999999</c:v>
                </c:pt>
                <c:pt idx="6290">
                  <c:v>36.119999999999997</c:v>
                </c:pt>
                <c:pt idx="6291">
                  <c:v>36.148000000000003</c:v>
                </c:pt>
                <c:pt idx="6292">
                  <c:v>36.176000000000002</c:v>
                </c:pt>
                <c:pt idx="6293">
                  <c:v>36.204000000000001</c:v>
                </c:pt>
                <c:pt idx="6294">
                  <c:v>36.231999999999999</c:v>
                </c:pt>
                <c:pt idx="6295">
                  <c:v>36.26</c:v>
                </c:pt>
                <c:pt idx="6296">
                  <c:v>36.287999999999997</c:v>
                </c:pt>
                <c:pt idx="6297">
                  <c:v>36.316000000000003</c:v>
                </c:pt>
                <c:pt idx="6298">
                  <c:v>36.344000000000001</c:v>
                </c:pt>
                <c:pt idx="6299">
                  <c:v>36.372</c:v>
                </c:pt>
                <c:pt idx="6300">
                  <c:v>36.4</c:v>
                </c:pt>
                <c:pt idx="6301">
                  <c:v>36.427999999999997</c:v>
                </c:pt>
                <c:pt idx="6302">
                  <c:v>36.456000000000003</c:v>
                </c:pt>
                <c:pt idx="6303">
                  <c:v>36.484000000000002</c:v>
                </c:pt>
                <c:pt idx="6304">
                  <c:v>36.512</c:v>
                </c:pt>
                <c:pt idx="6305">
                  <c:v>36.54</c:v>
                </c:pt>
                <c:pt idx="6306">
                  <c:v>36.567999999999998</c:v>
                </c:pt>
                <c:pt idx="6307">
                  <c:v>36.595999999999997</c:v>
                </c:pt>
                <c:pt idx="6308">
                  <c:v>36.624000000000002</c:v>
                </c:pt>
                <c:pt idx="6309">
                  <c:v>36.652000000000001</c:v>
                </c:pt>
                <c:pt idx="6310">
                  <c:v>36.68</c:v>
                </c:pt>
                <c:pt idx="6311">
                  <c:v>36.707999999999998</c:v>
                </c:pt>
                <c:pt idx="6312">
                  <c:v>36.735999999999997</c:v>
                </c:pt>
                <c:pt idx="6313">
                  <c:v>36.764000000000003</c:v>
                </c:pt>
                <c:pt idx="6314">
                  <c:v>36.792000000000002</c:v>
                </c:pt>
                <c:pt idx="6315">
                  <c:v>36.82</c:v>
                </c:pt>
                <c:pt idx="6316">
                  <c:v>36.847999999999999</c:v>
                </c:pt>
                <c:pt idx="6317">
                  <c:v>36.875999999999998</c:v>
                </c:pt>
                <c:pt idx="6318">
                  <c:v>36.904000000000003</c:v>
                </c:pt>
                <c:pt idx="6319">
                  <c:v>36.932000000000002</c:v>
                </c:pt>
                <c:pt idx="6320">
                  <c:v>36.96</c:v>
                </c:pt>
                <c:pt idx="6321">
                  <c:v>36.988</c:v>
                </c:pt>
                <c:pt idx="6322">
                  <c:v>37.015999999999998</c:v>
                </c:pt>
                <c:pt idx="6323">
                  <c:v>37.043999999999997</c:v>
                </c:pt>
                <c:pt idx="6324">
                  <c:v>37.072000000000003</c:v>
                </c:pt>
                <c:pt idx="6325">
                  <c:v>37.1</c:v>
                </c:pt>
                <c:pt idx="6326">
                  <c:v>37.128</c:v>
                </c:pt>
                <c:pt idx="6327">
                  <c:v>37.155999999999999</c:v>
                </c:pt>
                <c:pt idx="6328">
                  <c:v>37.183999999999997</c:v>
                </c:pt>
                <c:pt idx="6329">
                  <c:v>37.212000000000003</c:v>
                </c:pt>
                <c:pt idx="6330">
                  <c:v>37.24</c:v>
                </c:pt>
                <c:pt idx="6331">
                  <c:v>37.268000000000001</c:v>
                </c:pt>
                <c:pt idx="6332">
                  <c:v>37.295999999999999</c:v>
                </c:pt>
                <c:pt idx="6333">
                  <c:v>37.323999999999998</c:v>
                </c:pt>
                <c:pt idx="6334">
                  <c:v>37.351999999999997</c:v>
                </c:pt>
                <c:pt idx="6335">
                  <c:v>37.380000000000003</c:v>
                </c:pt>
                <c:pt idx="6336">
                  <c:v>37.408000000000001</c:v>
                </c:pt>
                <c:pt idx="6337">
                  <c:v>37.436</c:v>
                </c:pt>
                <c:pt idx="6338">
                  <c:v>37.463999999999999</c:v>
                </c:pt>
                <c:pt idx="6339">
                  <c:v>37.491999999999997</c:v>
                </c:pt>
                <c:pt idx="6340">
                  <c:v>37.520000000000003</c:v>
                </c:pt>
                <c:pt idx="6341">
                  <c:v>37.548000000000002</c:v>
                </c:pt>
                <c:pt idx="6342">
                  <c:v>37.576000000000001</c:v>
                </c:pt>
                <c:pt idx="6343">
                  <c:v>37.603999999999999</c:v>
                </c:pt>
                <c:pt idx="6344">
                  <c:v>37.631999999999998</c:v>
                </c:pt>
                <c:pt idx="6345">
                  <c:v>37.659999999999997</c:v>
                </c:pt>
                <c:pt idx="6346">
                  <c:v>37.688000000000002</c:v>
                </c:pt>
                <c:pt idx="6347">
                  <c:v>37.716000000000001</c:v>
                </c:pt>
                <c:pt idx="6348">
                  <c:v>37.744</c:v>
                </c:pt>
                <c:pt idx="6349">
                  <c:v>37.771999999999998</c:v>
                </c:pt>
                <c:pt idx="6350">
                  <c:v>37.799999999999997</c:v>
                </c:pt>
                <c:pt idx="6351">
                  <c:v>37.828000000000003</c:v>
                </c:pt>
                <c:pt idx="6352">
                  <c:v>37.856000000000002</c:v>
                </c:pt>
                <c:pt idx="6353">
                  <c:v>37.884</c:v>
                </c:pt>
                <c:pt idx="6354">
                  <c:v>37.911999999999999</c:v>
                </c:pt>
                <c:pt idx="6355">
                  <c:v>37.94</c:v>
                </c:pt>
                <c:pt idx="6356">
                  <c:v>37.968000000000004</c:v>
                </c:pt>
                <c:pt idx="6357">
                  <c:v>37.996000000000002</c:v>
                </c:pt>
                <c:pt idx="6358">
                  <c:v>38.024000000000001</c:v>
                </c:pt>
                <c:pt idx="6359">
                  <c:v>38.052</c:v>
                </c:pt>
                <c:pt idx="6360">
                  <c:v>38.08</c:v>
                </c:pt>
                <c:pt idx="6361">
                  <c:v>38.107999999999997</c:v>
                </c:pt>
                <c:pt idx="6362">
                  <c:v>38.136000000000003</c:v>
                </c:pt>
                <c:pt idx="6363">
                  <c:v>38.164000000000001</c:v>
                </c:pt>
                <c:pt idx="6364">
                  <c:v>38.192</c:v>
                </c:pt>
                <c:pt idx="6365">
                  <c:v>38.22</c:v>
                </c:pt>
                <c:pt idx="6366">
                  <c:v>38.247999999999998</c:v>
                </c:pt>
                <c:pt idx="6367">
                  <c:v>38.276000000000003</c:v>
                </c:pt>
                <c:pt idx="6368">
                  <c:v>38.304000000000002</c:v>
                </c:pt>
                <c:pt idx="6369">
                  <c:v>38.332000000000001</c:v>
                </c:pt>
                <c:pt idx="6370">
                  <c:v>38.36</c:v>
                </c:pt>
                <c:pt idx="6371">
                  <c:v>38.387999999999998</c:v>
                </c:pt>
                <c:pt idx="6372">
                  <c:v>38.415999999999997</c:v>
                </c:pt>
                <c:pt idx="6373">
                  <c:v>38.444000000000003</c:v>
                </c:pt>
                <c:pt idx="6374">
                  <c:v>38.472000000000001</c:v>
                </c:pt>
                <c:pt idx="6375">
                  <c:v>38.5</c:v>
                </c:pt>
                <c:pt idx="6376">
                  <c:v>38.527999999999999</c:v>
                </c:pt>
                <c:pt idx="6377">
                  <c:v>38.555999999999997</c:v>
                </c:pt>
                <c:pt idx="6378">
                  <c:v>38.584000000000003</c:v>
                </c:pt>
                <c:pt idx="6379">
                  <c:v>38.612000000000002</c:v>
                </c:pt>
                <c:pt idx="6380">
                  <c:v>38.64</c:v>
                </c:pt>
                <c:pt idx="6381">
                  <c:v>38.667999999999999</c:v>
                </c:pt>
                <c:pt idx="6382">
                  <c:v>38.695999999999998</c:v>
                </c:pt>
                <c:pt idx="6383">
                  <c:v>38.723999999999997</c:v>
                </c:pt>
                <c:pt idx="6384">
                  <c:v>38.752000000000002</c:v>
                </c:pt>
                <c:pt idx="6385">
                  <c:v>38.78</c:v>
                </c:pt>
                <c:pt idx="6386">
                  <c:v>38.808</c:v>
                </c:pt>
                <c:pt idx="6387">
                  <c:v>38.835999999999999</c:v>
                </c:pt>
                <c:pt idx="6388">
                  <c:v>38.863999999999997</c:v>
                </c:pt>
                <c:pt idx="6389">
                  <c:v>38.892000000000003</c:v>
                </c:pt>
                <c:pt idx="6390">
                  <c:v>38.92</c:v>
                </c:pt>
                <c:pt idx="6391">
                  <c:v>38.948</c:v>
                </c:pt>
                <c:pt idx="6392">
                  <c:v>38.975999999999999</c:v>
                </c:pt>
                <c:pt idx="6393">
                  <c:v>39.003999999999998</c:v>
                </c:pt>
                <c:pt idx="6394">
                  <c:v>39.031999999999996</c:v>
                </c:pt>
                <c:pt idx="6395">
                  <c:v>39.06</c:v>
                </c:pt>
                <c:pt idx="6396">
                  <c:v>39.088000000000001</c:v>
                </c:pt>
                <c:pt idx="6397">
                  <c:v>39.116</c:v>
                </c:pt>
                <c:pt idx="6398">
                  <c:v>39.143999999999998</c:v>
                </c:pt>
                <c:pt idx="6399">
                  <c:v>39.171999999999997</c:v>
                </c:pt>
                <c:pt idx="6400">
                  <c:v>39.200000000000003</c:v>
                </c:pt>
                <c:pt idx="6401">
                  <c:v>39.228000000000002</c:v>
                </c:pt>
                <c:pt idx="6402">
                  <c:v>39.256</c:v>
                </c:pt>
                <c:pt idx="6403">
                  <c:v>39.283999999999999</c:v>
                </c:pt>
                <c:pt idx="6404">
                  <c:v>39.311999999999998</c:v>
                </c:pt>
                <c:pt idx="6405">
                  <c:v>39.340000000000003</c:v>
                </c:pt>
                <c:pt idx="6406">
                  <c:v>39.368000000000002</c:v>
                </c:pt>
                <c:pt idx="6407">
                  <c:v>39.396000000000001</c:v>
                </c:pt>
                <c:pt idx="6408">
                  <c:v>39.423999999999999</c:v>
                </c:pt>
                <c:pt idx="6409">
                  <c:v>39.451999999999998</c:v>
                </c:pt>
                <c:pt idx="6410">
                  <c:v>39.479999999999997</c:v>
                </c:pt>
                <c:pt idx="6411">
                  <c:v>39.508000000000003</c:v>
                </c:pt>
                <c:pt idx="6412">
                  <c:v>39.536000000000001</c:v>
                </c:pt>
                <c:pt idx="6413">
                  <c:v>39.564</c:v>
                </c:pt>
                <c:pt idx="6414">
                  <c:v>39.591999999999999</c:v>
                </c:pt>
                <c:pt idx="6415">
                  <c:v>39.619999999999997</c:v>
                </c:pt>
                <c:pt idx="6416">
                  <c:v>39.648000000000003</c:v>
                </c:pt>
                <c:pt idx="6417">
                  <c:v>39.676000000000002</c:v>
                </c:pt>
                <c:pt idx="6418">
                  <c:v>39.704000000000001</c:v>
                </c:pt>
                <c:pt idx="6419">
                  <c:v>39.731999999999999</c:v>
                </c:pt>
                <c:pt idx="6420">
                  <c:v>39.76</c:v>
                </c:pt>
                <c:pt idx="6421">
                  <c:v>39.787999999999997</c:v>
                </c:pt>
                <c:pt idx="6422">
                  <c:v>39.816000000000003</c:v>
                </c:pt>
                <c:pt idx="6423">
                  <c:v>39.844000000000001</c:v>
                </c:pt>
                <c:pt idx="6424">
                  <c:v>39.872</c:v>
                </c:pt>
                <c:pt idx="6425">
                  <c:v>39.9</c:v>
                </c:pt>
                <c:pt idx="6426">
                  <c:v>39.927999999999997</c:v>
                </c:pt>
                <c:pt idx="6427">
                  <c:v>39.956000000000003</c:v>
                </c:pt>
                <c:pt idx="6428">
                  <c:v>39.984000000000002</c:v>
                </c:pt>
                <c:pt idx="6429">
                  <c:v>40.012</c:v>
                </c:pt>
                <c:pt idx="6430">
                  <c:v>40.04</c:v>
                </c:pt>
                <c:pt idx="6431">
                  <c:v>40.067999999999998</c:v>
                </c:pt>
                <c:pt idx="6432">
                  <c:v>40.095999999999997</c:v>
                </c:pt>
                <c:pt idx="6433">
                  <c:v>40.124000000000002</c:v>
                </c:pt>
                <c:pt idx="6434">
                  <c:v>40.152000000000001</c:v>
                </c:pt>
                <c:pt idx="6435">
                  <c:v>40.18</c:v>
                </c:pt>
                <c:pt idx="6436">
                  <c:v>40.207999999999998</c:v>
                </c:pt>
                <c:pt idx="6437">
                  <c:v>40.235999999999997</c:v>
                </c:pt>
                <c:pt idx="6438">
                  <c:v>40.264000000000003</c:v>
                </c:pt>
                <c:pt idx="6439">
                  <c:v>40.292000000000002</c:v>
                </c:pt>
                <c:pt idx="6440">
                  <c:v>40.32</c:v>
                </c:pt>
                <c:pt idx="6441">
                  <c:v>40.347999999999999</c:v>
                </c:pt>
                <c:pt idx="6442">
                  <c:v>40.375999999999998</c:v>
                </c:pt>
                <c:pt idx="6443">
                  <c:v>40.404000000000003</c:v>
                </c:pt>
                <c:pt idx="6444">
                  <c:v>40.432000000000002</c:v>
                </c:pt>
                <c:pt idx="6445">
                  <c:v>40.46</c:v>
                </c:pt>
                <c:pt idx="6446">
                  <c:v>40.488</c:v>
                </c:pt>
                <c:pt idx="6447">
                  <c:v>40.515999999999998</c:v>
                </c:pt>
                <c:pt idx="6448">
                  <c:v>40.543999999999997</c:v>
                </c:pt>
                <c:pt idx="6449">
                  <c:v>40.572000000000003</c:v>
                </c:pt>
                <c:pt idx="6450">
                  <c:v>40.6</c:v>
                </c:pt>
                <c:pt idx="6451">
                  <c:v>40.628</c:v>
                </c:pt>
                <c:pt idx="6452">
                  <c:v>40.655999999999999</c:v>
                </c:pt>
                <c:pt idx="6453">
                  <c:v>40.683999999999997</c:v>
                </c:pt>
                <c:pt idx="6454">
                  <c:v>40.712000000000003</c:v>
                </c:pt>
                <c:pt idx="6455">
                  <c:v>40.74</c:v>
                </c:pt>
                <c:pt idx="6456">
                  <c:v>40.768000000000001</c:v>
                </c:pt>
                <c:pt idx="6457">
                  <c:v>40.795999999999999</c:v>
                </c:pt>
                <c:pt idx="6458">
                  <c:v>40.823999999999998</c:v>
                </c:pt>
                <c:pt idx="6459">
                  <c:v>40.851999999999997</c:v>
                </c:pt>
                <c:pt idx="6460">
                  <c:v>40.880000000000003</c:v>
                </c:pt>
                <c:pt idx="6461">
                  <c:v>40.908000000000001</c:v>
                </c:pt>
                <c:pt idx="6462">
                  <c:v>40.936</c:v>
                </c:pt>
                <c:pt idx="6463">
                  <c:v>40.963999999999999</c:v>
                </c:pt>
                <c:pt idx="6464">
                  <c:v>40.991999999999997</c:v>
                </c:pt>
                <c:pt idx="6465">
                  <c:v>41.02</c:v>
                </c:pt>
                <c:pt idx="6466">
                  <c:v>41.048000000000002</c:v>
                </c:pt>
                <c:pt idx="6467">
                  <c:v>41.076000000000001</c:v>
                </c:pt>
                <c:pt idx="6468">
                  <c:v>41.103999999999999</c:v>
                </c:pt>
                <c:pt idx="6469">
                  <c:v>41.131999999999998</c:v>
                </c:pt>
                <c:pt idx="6470">
                  <c:v>41.16</c:v>
                </c:pt>
                <c:pt idx="6471">
                  <c:v>41.188000000000002</c:v>
                </c:pt>
                <c:pt idx="6472">
                  <c:v>41.216000000000001</c:v>
                </c:pt>
                <c:pt idx="6473">
                  <c:v>41.244</c:v>
                </c:pt>
                <c:pt idx="6474">
                  <c:v>41.271999999999998</c:v>
                </c:pt>
                <c:pt idx="6475">
                  <c:v>41.3</c:v>
                </c:pt>
                <c:pt idx="6476">
                  <c:v>41.328000000000003</c:v>
                </c:pt>
                <c:pt idx="6477">
                  <c:v>41.356000000000002</c:v>
                </c:pt>
                <c:pt idx="6478">
                  <c:v>41.384</c:v>
                </c:pt>
                <c:pt idx="6479">
                  <c:v>41.411999999999999</c:v>
                </c:pt>
                <c:pt idx="6480">
                  <c:v>41.44</c:v>
                </c:pt>
                <c:pt idx="6481">
                  <c:v>41.468000000000004</c:v>
                </c:pt>
                <c:pt idx="6482">
                  <c:v>41.496000000000002</c:v>
                </c:pt>
                <c:pt idx="6483">
                  <c:v>41.524000000000001</c:v>
                </c:pt>
                <c:pt idx="6484">
                  <c:v>41.552</c:v>
                </c:pt>
                <c:pt idx="6485">
                  <c:v>41.58</c:v>
                </c:pt>
                <c:pt idx="6486">
                  <c:v>41.607999999999997</c:v>
                </c:pt>
                <c:pt idx="6487">
                  <c:v>41.636000000000003</c:v>
                </c:pt>
                <c:pt idx="6488">
                  <c:v>41.664000000000001</c:v>
                </c:pt>
                <c:pt idx="6489">
                  <c:v>41.692</c:v>
                </c:pt>
                <c:pt idx="6490">
                  <c:v>41.72</c:v>
                </c:pt>
                <c:pt idx="6491">
                  <c:v>41.747999999999998</c:v>
                </c:pt>
                <c:pt idx="6492">
                  <c:v>41.776000000000003</c:v>
                </c:pt>
                <c:pt idx="6493">
                  <c:v>41.804000000000002</c:v>
                </c:pt>
                <c:pt idx="6494">
                  <c:v>41.832000000000001</c:v>
                </c:pt>
                <c:pt idx="6495">
                  <c:v>41.86</c:v>
                </c:pt>
                <c:pt idx="6496">
                  <c:v>41.887999999999998</c:v>
                </c:pt>
                <c:pt idx="6497">
                  <c:v>41.915999999999997</c:v>
                </c:pt>
                <c:pt idx="6498">
                  <c:v>41.944000000000003</c:v>
                </c:pt>
                <c:pt idx="6499">
                  <c:v>41.972000000000001</c:v>
                </c:pt>
                <c:pt idx="6500">
                  <c:v>42</c:v>
                </c:pt>
                <c:pt idx="6501">
                  <c:v>42.027999999999999</c:v>
                </c:pt>
                <c:pt idx="6502">
                  <c:v>42.055999999999997</c:v>
                </c:pt>
                <c:pt idx="6503">
                  <c:v>42.084000000000003</c:v>
                </c:pt>
                <c:pt idx="6504">
                  <c:v>42.112000000000002</c:v>
                </c:pt>
                <c:pt idx="6505">
                  <c:v>42.14</c:v>
                </c:pt>
                <c:pt idx="6506">
                  <c:v>42.167999999999999</c:v>
                </c:pt>
                <c:pt idx="6507">
                  <c:v>42.195999999999998</c:v>
                </c:pt>
                <c:pt idx="6508">
                  <c:v>42.223999999999997</c:v>
                </c:pt>
                <c:pt idx="6509">
                  <c:v>42.252000000000002</c:v>
                </c:pt>
                <c:pt idx="6510">
                  <c:v>42.28</c:v>
                </c:pt>
                <c:pt idx="6511">
                  <c:v>42.308</c:v>
                </c:pt>
                <c:pt idx="6512">
                  <c:v>42.335999999999999</c:v>
                </c:pt>
                <c:pt idx="6513">
                  <c:v>42.363999999999997</c:v>
                </c:pt>
                <c:pt idx="6514">
                  <c:v>42.392000000000003</c:v>
                </c:pt>
                <c:pt idx="6515">
                  <c:v>42.42</c:v>
                </c:pt>
                <c:pt idx="6516">
                  <c:v>42.448</c:v>
                </c:pt>
                <c:pt idx="6517">
                  <c:v>42.475999999999999</c:v>
                </c:pt>
                <c:pt idx="6518">
                  <c:v>42.503999999999998</c:v>
                </c:pt>
                <c:pt idx="6519">
                  <c:v>42.531999999999996</c:v>
                </c:pt>
                <c:pt idx="6520">
                  <c:v>42.56</c:v>
                </c:pt>
                <c:pt idx="6521">
                  <c:v>42.588000000000001</c:v>
                </c:pt>
                <c:pt idx="6522">
                  <c:v>42.616</c:v>
                </c:pt>
                <c:pt idx="6523">
                  <c:v>42.643999999999998</c:v>
                </c:pt>
                <c:pt idx="6524">
                  <c:v>42.671999999999997</c:v>
                </c:pt>
                <c:pt idx="6525">
                  <c:v>42.7</c:v>
                </c:pt>
                <c:pt idx="6526">
                  <c:v>42.728000000000002</c:v>
                </c:pt>
                <c:pt idx="6527">
                  <c:v>42.756</c:v>
                </c:pt>
                <c:pt idx="6528">
                  <c:v>42.783999999999999</c:v>
                </c:pt>
                <c:pt idx="6529">
                  <c:v>42.811999999999998</c:v>
                </c:pt>
                <c:pt idx="6530">
                  <c:v>42.84</c:v>
                </c:pt>
                <c:pt idx="6531">
                  <c:v>42.868000000000002</c:v>
                </c:pt>
                <c:pt idx="6532">
                  <c:v>42.896000000000001</c:v>
                </c:pt>
                <c:pt idx="6533">
                  <c:v>42.923999999999999</c:v>
                </c:pt>
                <c:pt idx="6534">
                  <c:v>42.951999999999998</c:v>
                </c:pt>
                <c:pt idx="6535">
                  <c:v>42.98</c:v>
                </c:pt>
                <c:pt idx="6536">
                  <c:v>43.008000000000003</c:v>
                </c:pt>
                <c:pt idx="6537">
                  <c:v>43.036000000000001</c:v>
                </c:pt>
                <c:pt idx="6538">
                  <c:v>43.064</c:v>
                </c:pt>
                <c:pt idx="6539">
                  <c:v>43.091999999999999</c:v>
                </c:pt>
                <c:pt idx="6540">
                  <c:v>43.12</c:v>
                </c:pt>
                <c:pt idx="6541">
                  <c:v>43.148000000000003</c:v>
                </c:pt>
                <c:pt idx="6542">
                  <c:v>43.176000000000002</c:v>
                </c:pt>
                <c:pt idx="6543">
                  <c:v>43.204000000000001</c:v>
                </c:pt>
                <c:pt idx="6544">
                  <c:v>43.231999999999999</c:v>
                </c:pt>
                <c:pt idx="6545">
                  <c:v>43.26</c:v>
                </c:pt>
                <c:pt idx="6546">
                  <c:v>43.287999999999997</c:v>
                </c:pt>
                <c:pt idx="6547">
                  <c:v>43.316000000000003</c:v>
                </c:pt>
                <c:pt idx="6548">
                  <c:v>43.344000000000001</c:v>
                </c:pt>
                <c:pt idx="6549">
                  <c:v>43.372</c:v>
                </c:pt>
                <c:pt idx="6550">
                  <c:v>43.4</c:v>
                </c:pt>
                <c:pt idx="6551">
                  <c:v>43.427999999999997</c:v>
                </c:pt>
                <c:pt idx="6552">
                  <c:v>43.456000000000003</c:v>
                </c:pt>
                <c:pt idx="6553">
                  <c:v>43.484000000000002</c:v>
                </c:pt>
                <c:pt idx="6554">
                  <c:v>43.512</c:v>
                </c:pt>
                <c:pt idx="6555">
                  <c:v>43.54</c:v>
                </c:pt>
                <c:pt idx="6556">
                  <c:v>43.567999999999998</c:v>
                </c:pt>
                <c:pt idx="6557">
                  <c:v>43.595999999999997</c:v>
                </c:pt>
                <c:pt idx="6558">
                  <c:v>43.624000000000002</c:v>
                </c:pt>
                <c:pt idx="6559">
                  <c:v>43.652000000000001</c:v>
                </c:pt>
                <c:pt idx="6560">
                  <c:v>43.68</c:v>
                </c:pt>
                <c:pt idx="6561">
                  <c:v>43.707999999999998</c:v>
                </c:pt>
                <c:pt idx="6562">
                  <c:v>43.735999999999997</c:v>
                </c:pt>
                <c:pt idx="6563">
                  <c:v>43.764000000000003</c:v>
                </c:pt>
                <c:pt idx="6564">
                  <c:v>43.792000000000002</c:v>
                </c:pt>
                <c:pt idx="6565">
                  <c:v>43.82</c:v>
                </c:pt>
                <c:pt idx="6566">
                  <c:v>43.847999999999999</c:v>
                </c:pt>
                <c:pt idx="6567">
                  <c:v>43.875999999999998</c:v>
                </c:pt>
                <c:pt idx="6568">
                  <c:v>43.904000000000003</c:v>
                </c:pt>
                <c:pt idx="6569">
                  <c:v>43.932000000000002</c:v>
                </c:pt>
                <c:pt idx="6570">
                  <c:v>43.96</c:v>
                </c:pt>
                <c:pt idx="6571">
                  <c:v>43.988</c:v>
                </c:pt>
                <c:pt idx="6572">
                  <c:v>44.015999999999998</c:v>
                </c:pt>
                <c:pt idx="6573">
                  <c:v>44.043999999999997</c:v>
                </c:pt>
                <c:pt idx="6574">
                  <c:v>44.072000000000003</c:v>
                </c:pt>
                <c:pt idx="6575">
                  <c:v>44.1</c:v>
                </c:pt>
                <c:pt idx="6576">
                  <c:v>44.128</c:v>
                </c:pt>
                <c:pt idx="6577">
                  <c:v>44.155999999999999</c:v>
                </c:pt>
                <c:pt idx="6578">
                  <c:v>44.183999999999997</c:v>
                </c:pt>
                <c:pt idx="6579">
                  <c:v>44.212000000000003</c:v>
                </c:pt>
                <c:pt idx="6580">
                  <c:v>44.24</c:v>
                </c:pt>
                <c:pt idx="6581">
                  <c:v>44.268000000000001</c:v>
                </c:pt>
                <c:pt idx="6582">
                  <c:v>44.295999999999999</c:v>
                </c:pt>
                <c:pt idx="6583">
                  <c:v>44.323999999999998</c:v>
                </c:pt>
                <c:pt idx="6584">
                  <c:v>44.351999999999997</c:v>
                </c:pt>
                <c:pt idx="6585">
                  <c:v>44.38</c:v>
                </c:pt>
                <c:pt idx="6586">
                  <c:v>44.408000000000001</c:v>
                </c:pt>
                <c:pt idx="6587">
                  <c:v>44.436</c:v>
                </c:pt>
                <c:pt idx="6588">
                  <c:v>44.463999999999999</c:v>
                </c:pt>
                <c:pt idx="6589">
                  <c:v>44.491999999999997</c:v>
                </c:pt>
                <c:pt idx="6590">
                  <c:v>44.52</c:v>
                </c:pt>
                <c:pt idx="6591">
                  <c:v>44.548000000000002</c:v>
                </c:pt>
                <c:pt idx="6592">
                  <c:v>44.576000000000001</c:v>
                </c:pt>
                <c:pt idx="6593">
                  <c:v>44.603999999999999</c:v>
                </c:pt>
                <c:pt idx="6594">
                  <c:v>44.631999999999998</c:v>
                </c:pt>
                <c:pt idx="6595">
                  <c:v>44.66</c:v>
                </c:pt>
                <c:pt idx="6596">
                  <c:v>44.688000000000002</c:v>
                </c:pt>
                <c:pt idx="6597">
                  <c:v>44.716000000000001</c:v>
                </c:pt>
                <c:pt idx="6598">
                  <c:v>44.744</c:v>
                </c:pt>
                <c:pt idx="6599">
                  <c:v>44.771999999999998</c:v>
                </c:pt>
                <c:pt idx="6600">
                  <c:v>44.8</c:v>
                </c:pt>
                <c:pt idx="6601">
                  <c:v>44.828000000000003</c:v>
                </c:pt>
                <c:pt idx="6602">
                  <c:v>44.856000000000002</c:v>
                </c:pt>
                <c:pt idx="6603">
                  <c:v>44.884</c:v>
                </c:pt>
                <c:pt idx="6604">
                  <c:v>44.911999999999999</c:v>
                </c:pt>
                <c:pt idx="6605">
                  <c:v>44.94</c:v>
                </c:pt>
                <c:pt idx="6606">
                  <c:v>44.968000000000004</c:v>
                </c:pt>
                <c:pt idx="6607">
                  <c:v>44.996000000000002</c:v>
                </c:pt>
                <c:pt idx="6608">
                  <c:v>45.024000000000001</c:v>
                </c:pt>
                <c:pt idx="6609">
                  <c:v>45.052</c:v>
                </c:pt>
                <c:pt idx="6610">
                  <c:v>45.08</c:v>
                </c:pt>
                <c:pt idx="6611">
                  <c:v>45.107999999999997</c:v>
                </c:pt>
                <c:pt idx="6612">
                  <c:v>45.136000000000003</c:v>
                </c:pt>
                <c:pt idx="6613">
                  <c:v>45.164000000000001</c:v>
                </c:pt>
                <c:pt idx="6614">
                  <c:v>45.192</c:v>
                </c:pt>
                <c:pt idx="6615">
                  <c:v>45.22</c:v>
                </c:pt>
                <c:pt idx="6616">
                  <c:v>45.247999999999998</c:v>
                </c:pt>
                <c:pt idx="6617">
                  <c:v>45.276000000000003</c:v>
                </c:pt>
                <c:pt idx="6618">
                  <c:v>45.304000000000002</c:v>
                </c:pt>
                <c:pt idx="6619">
                  <c:v>45.332000000000001</c:v>
                </c:pt>
                <c:pt idx="6620">
                  <c:v>45.36</c:v>
                </c:pt>
                <c:pt idx="6621">
                  <c:v>45.387999999999998</c:v>
                </c:pt>
                <c:pt idx="6622">
                  <c:v>45.415999999999997</c:v>
                </c:pt>
                <c:pt idx="6623">
                  <c:v>45.444000000000003</c:v>
                </c:pt>
                <c:pt idx="6624">
                  <c:v>45.472000000000001</c:v>
                </c:pt>
                <c:pt idx="6625">
                  <c:v>45.5</c:v>
                </c:pt>
                <c:pt idx="6626">
                  <c:v>45.527999999999999</c:v>
                </c:pt>
                <c:pt idx="6627">
                  <c:v>45.555999999999997</c:v>
                </c:pt>
                <c:pt idx="6628">
                  <c:v>45.584000000000003</c:v>
                </c:pt>
                <c:pt idx="6629">
                  <c:v>45.612000000000002</c:v>
                </c:pt>
                <c:pt idx="6630">
                  <c:v>45.64</c:v>
                </c:pt>
                <c:pt idx="6631">
                  <c:v>45.667999999999999</c:v>
                </c:pt>
                <c:pt idx="6632">
                  <c:v>45.695999999999998</c:v>
                </c:pt>
                <c:pt idx="6633">
                  <c:v>45.723999999999997</c:v>
                </c:pt>
                <c:pt idx="6634">
                  <c:v>45.752000000000002</c:v>
                </c:pt>
                <c:pt idx="6635">
                  <c:v>45.78</c:v>
                </c:pt>
                <c:pt idx="6636">
                  <c:v>45.808</c:v>
                </c:pt>
                <c:pt idx="6637">
                  <c:v>45.835999999999999</c:v>
                </c:pt>
                <c:pt idx="6638">
                  <c:v>45.863999999999997</c:v>
                </c:pt>
                <c:pt idx="6639">
                  <c:v>45.892000000000003</c:v>
                </c:pt>
                <c:pt idx="6640">
                  <c:v>45.92</c:v>
                </c:pt>
                <c:pt idx="6641">
                  <c:v>45.948</c:v>
                </c:pt>
                <c:pt idx="6642">
                  <c:v>45.975999999999999</c:v>
                </c:pt>
                <c:pt idx="6643">
                  <c:v>46.003999999999998</c:v>
                </c:pt>
                <c:pt idx="6644">
                  <c:v>46.031999999999996</c:v>
                </c:pt>
                <c:pt idx="6645">
                  <c:v>46.06</c:v>
                </c:pt>
                <c:pt idx="6646">
                  <c:v>46.088000000000001</c:v>
                </c:pt>
                <c:pt idx="6647">
                  <c:v>46.116</c:v>
                </c:pt>
                <c:pt idx="6648">
                  <c:v>46.143999999999998</c:v>
                </c:pt>
                <c:pt idx="6649">
                  <c:v>46.171999999999997</c:v>
                </c:pt>
                <c:pt idx="6650">
                  <c:v>46.2</c:v>
                </c:pt>
                <c:pt idx="6651">
                  <c:v>46.228000000000002</c:v>
                </c:pt>
                <c:pt idx="6652">
                  <c:v>46.256</c:v>
                </c:pt>
                <c:pt idx="6653">
                  <c:v>46.283999999999999</c:v>
                </c:pt>
                <c:pt idx="6654">
                  <c:v>46.311999999999998</c:v>
                </c:pt>
                <c:pt idx="6655">
                  <c:v>46.34</c:v>
                </c:pt>
                <c:pt idx="6656">
                  <c:v>46.368000000000002</c:v>
                </c:pt>
                <c:pt idx="6657">
                  <c:v>46.396000000000001</c:v>
                </c:pt>
                <c:pt idx="6658">
                  <c:v>46.423999999999999</c:v>
                </c:pt>
                <c:pt idx="6659">
                  <c:v>46.451999999999998</c:v>
                </c:pt>
                <c:pt idx="6660">
                  <c:v>46.48</c:v>
                </c:pt>
                <c:pt idx="6661">
                  <c:v>46.508000000000003</c:v>
                </c:pt>
                <c:pt idx="6662">
                  <c:v>46.536000000000001</c:v>
                </c:pt>
                <c:pt idx="6663">
                  <c:v>46.564</c:v>
                </c:pt>
                <c:pt idx="6664">
                  <c:v>46.591999999999999</c:v>
                </c:pt>
                <c:pt idx="6665">
                  <c:v>46.62</c:v>
                </c:pt>
                <c:pt idx="6666">
                  <c:v>46.648000000000003</c:v>
                </c:pt>
                <c:pt idx="6667">
                  <c:v>46.676000000000002</c:v>
                </c:pt>
                <c:pt idx="6668">
                  <c:v>46.704000000000001</c:v>
                </c:pt>
                <c:pt idx="6669">
                  <c:v>46.731999999999999</c:v>
                </c:pt>
                <c:pt idx="6670">
                  <c:v>46.76</c:v>
                </c:pt>
                <c:pt idx="6671">
                  <c:v>46.787999999999997</c:v>
                </c:pt>
                <c:pt idx="6672">
                  <c:v>46.816000000000003</c:v>
                </c:pt>
                <c:pt idx="6673">
                  <c:v>46.844000000000001</c:v>
                </c:pt>
                <c:pt idx="6674">
                  <c:v>46.872</c:v>
                </c:pt>
                <c:pt idx="6675">
                  <c:v>46.9</c:v>
                </c:pt>
                <c:pt idx="6676">
                  <c:v>46.927999999999997</c:v>
                </c:pt>
                <c:pt idx="6677">
                  <c:v>46.956000000000003</c:v>
                </c:pt>
                <c:pt idx="6678">
                  <c:v>46.984000000000002</c:v>
                </c:pt>
                <c:pt idx="6679">
                  <c:v>47.012</c:v>
                </c:pt>
                <c:pt idx="6680">
                  <c:v>47.04</c:v>
                </c:pt>
                <c:pt idx="6681">
                  <c:v>47.067999999999998</c:v>
                </c:pt>
                <c:pt idx="6682">
                  <c:v>47.095999999999997</c:v>
                </c:pt>
                <c:pt idx="6683">
                  <c:v>47.124000000000002</c:v>
                </c:pt>
                <c:pt idx="6684">
                  <c:v>47.152000000000001</c:v>
                </c:pt>
                <c:pt idx="6685">
                  <c:v>47.18</c:v>
                </c:pt>
                <c:pt idx="6686">
                  <c:v>47.207999999999998</c:v>
                </c:pt>
                <c:pt idx="6687">
                  <c:v>47.235999999999997</c:v>
                </c:pt>
                <c:pt idx="6688">
                  <c:v>47.264000000000003</c:v>
                </c:pt>
                <c:pt idx="6689">
                  <c:v>47.292000000000002</c:v>
                </c:pt>
                <c:pt idx="6690">
                  <c:v>47.32</c:v>
                </c:pt>
                <c:pt idx="6691">
                  <c:v>47.347999999999999</c:v>
                </c:pt>
                <c:pt idx="6692">
                  <c:v>47.375999999999998</c:v>
                </c:pt>
                <c:pt idx="6693">
                  <c:v>47.404000000000003</c:v>
                </c:pt>
                <c:pt idx="6694">
                  <c:v>47.432000000000002</c:v>
                </c:pt>
                <c:pt idx="6695">
                  <c:v>47.46</c:v>
                </c:pt>
                <c:pt idx="6696">
                  <c:v>47.488</c:v>
                </c:pt>
                <c:pt idx="6697">
                  <c:v>47.515999999999998</c:v>
                </c:pt>
                <c:pt idx="6698">
                  <c:v>47.543999999999997</c:v>
                </c:pt>
                <c:pt idx="6699">
                  <c:v>47.572000000000003</c:v>
                </c:pt>
                <c:pt idx="6700">
                  <c:v>47.6</c:v>
                </c:pt>
                <c:pt idx="6701">
                  <c:v>47.628</c:v>
                </c:pt>
                <c:pt idx="6702">
                  <c:v>47.655999999999999</c:v>
                </c:pt>
                <c:pt idx="6703">
                  <c:v>47.683999999999997</c:v>
                </c:pt>
                <c:pt idx="6704">
                  <c:v>47.712000000000003</c:v>
                </c:pt>
                <c:pt idx="6705">
                  <c:v>47.74</c:v>
                </c:pt>
                <c:pt idx="6706">
                  <c:v>47.768000000000001</c:v>
                </c:pt>
                <c:pt idx="6707">
                  <c:v>47.795999999999999</c:v>
                </c:pt>
                <c:pt idx="6708">
                  <c:v>47.823999999999998</c:v>
                </c:pt>
                <c:pt idx="6709">
                  <c:v>47.851999999999997</c:v>
                </c:pt>
                <c:pt idx="6710">
                  <c:v>47.88</c:v>
                </c:pt>
                <c:pt idx="6711">
                  <c:v>47.908000000000001</c:v>
                </c:pt>
                <c:pt idx="6712">
                  <c:v>47.936</c:v>
                </c:pt>
                <c:pt idx="6713">
                  <c:v>47.963999999999999</c:v>
                </c:pt>
                <c:pt idx="6714">
                  <c:v>47.991999999999997</c:v>
                </c:pt>
                <c:pt idx="6715">
                  <c:v>48.02</c:v>
                </c:pt>
                <c:pt idx="6716">
                  <c:v>48.048000000000002</c:v>
                </c:pt>
                <c:pt idx="6717">
                  <c:v>48.076000000000001</c:v>
                </c:pt>
                <c:pt idx="6718">
                  <c:v>48.103999999999999</c:v>
                </c:pt>
                <c:pt idx="6719">
                  <c:v>48.131999999999998</c:v>
                </c:pt>
                <c:pt idx="6720">
                  <c:v>48.16</c:v>
                </c:pt>
                <c:pt idx="6721">
                  <c:v>48.188000000000002</c:v>
                </c:pt>
                <c:pt idx="6722">
                  <c:v>48.216000000000001</c:v>
                </c:pt>
                <c:pt idx="6723">
                  <c:v>48.244</c:v>
                </c:pt>
                <c:pt idx="6724">
                  <c:v>48.271999999999998</c:v>
                </c:pt>
                <c:pt idx="6725">
                  <c:v>48.3</c:v>
                </c:pt>
                <c:pt idx="6726">
                  <c:v>48.328000000000003</c:v>
                </c:pt>
                <c:pt idx="6727">
                  <c:v>48.356000000000002</c:v>
                </c:pt>
                <c:pt idx="6728">
                  <c:v>48.384</c:v>
                </c:pt>
                <c:pt idx="6729">
                  <c:v>48.411999999999999</c:v>
                </c:pt>
                <c:pt idx="6730">
                  <c:v>48.44</c:v>
                </c:pt>
                <c:pt idx="6731">
                  <c:v>48.468000000000004</c:v>
                </c:pt>
                <c:pt idx="6732">
                  <c:v>48.496000000000002</c:v>
                </c:pt>
                <c:pt idx="6733">
                  <c:v>48.524000000000001</c:v>
                </c:pt>
                <c:pt idx="6734">
                  <c:v>48.552</c:v>
                </c:pt>
                <c:pt idx="6735">
                  <c:v>48.58</c:v>
                </c:pt>
                <c:pt idx="6736">
                  <c:v>48.607999999999997</c:v>
                </c:pt>
                <c:pt idx="6737">
                  <c:v>48.636000000000003</c:v>
                </c:pt>
                <c:pt idx="6738">
                  <c:v>48.664000000000001</c:v>
                </c:pt>
                <c:pt idx="6739">
                  <c:v>48.692</c:v>
                </c:pt>
                <c:pt idx="6740">
                  <c:v>48.72</c:v>
                </c:pt>
                <c:pt idx="6741">
                  <c:v>48.747999999999998</c:v>
                </c:pt>
                <c:pt idx="6742">
                  <c:v>48.776000000000003</c:v>
                </c:pt>
                <c:pt idx="6743">
                  <c:v>48.804000000000002</c:v>
                </c:pt>
                <c:pt idx="6744">
                  <c:v>48.832000000000001</c:v>
                </c:pt>
                <c:pt idx="6745">
                  <c:v>48.86</c:v>
                </c:pt>
                <c:pt idx="6746">
                  <c:v>48.887999999999998</c:v>
                </c:pt>
                <c:pt idx="6747">
                  <c:v>48.915999999999997</c:v>
                </c:pt>
                <c:pt idx="6748">
                  <c:v>48.944000000000003</c:v>
                </c:pt>
                <c:pt idx="6749">
                  <c:v>48.972000000000001</c:v>
                </c:pt>
                <c:pt idx="6750">
                  <c:v>49</c:v>
                </c:pt>
                <c:pt idx="6751">
                  <c:v>49.027999999999999</c:v>
                </c:pt>
                <c:pt idx="6752">
                  <c:v>49.055999999999997</c:v>
                </c:pt>
                <c:pt idx="6753">
                  <c:v>49.084000000000003</c:v>
                </c:pt>
                <c:pt idx="6754">
                  <c:v>49.112000000000002</c:v>
                </c:pt>
                <c:pt idx="6755">
                  <c:v>49.14</c:v>
                </c:pt>
                <c:pt idx="6756">
                  <c:v>49.167999999999999</c:v>
                </c:pt>
                <c:pt idx="6757">
                  <c:v>49.195999999999998</c:v>
                </c:pt>
                <c:pt idx="6758">
                  <c:v>49.223999999999997</c:v>
                </c:pt>
                <c:pt idx="6759">
                  <c:v>49.252000000000002</c:v>
                </c:pt>
                <c:pt idx="6760">
                  <c:v>49.28</c:v>
                </c:pt>
                <c:pt idx="6761">
                  <c:v>49.308</c:v>
                </c:pt>
                <c:pt idx="6762">
                  <c:v>49.335999999999999</c:v>
                </c:pt>
                <c:pt idx="6763">
                  <c:v>49.363999999999997</c:v>
                </c:pt>
                <c:pt idx="6764">
                  <c:v>49.392000000000003</c:v>
                </c:pt>
                <c:pt idx="6765">
                  <c:v>49.42</c:v>
                </c:pt>
                <c:pt idx="6766">
                  <c:v>49.448</c:v>
                </c:pt>
                <c:pt idx="6767">
                  <c:v>49.475999999999999</c:v>
                </c:pt>
                <c:pt idx="6768">
                  <c:v>49.503999999999998</c:v>
                </c:pt>
                <c:pt idx="6769">
                  <c:v>49.531999999999996</c:v>
                </c:pt>
                <c:pt idx="6770">
                  <c:v>49.56</c:v>
                </c:pt>
                <c:pt idx="6771">
                  <c:v>49.588000000000001</c:v>
                </c:pt>
                <c:pt idx="6772">
                  <c:v>49.616</c:v>
                </c:pt>
                <c:pt idx="6773">
                  <c:v>49.643999999999998</c:v>
                </c:pt>
                <c:pt idx="6774">
                  <c:v>49.671999999999997</c:v>
                </c:pt>
                <c:pt idx="6775">
                  <c:v>49.7</c:v>
                </c:pt>
                <c:pt idx="6776">
                  <c:v>49.728000000000002</c:v>
                </c:pt>
                <c:pt idx="6777">
                  <c:v>49.756</c:v>
                </c:pt>
                <c:pt idx="6778">
                  <c:v>49.783999999999999</c:v>
                </c:pt>
                <c:pt idx="6779">
                  <c:v>49.811999999999998</c:v>
                </c:pt>
                <c:pt idx="6780">
                  <c:v>49.84</c:v>
                </c:pt>
                <c:pt idx="6781">
                  <c:v>49.868000000000002</c:v>
                </c:pt>
                <c:pt idx="6782">
                  <c:v>49.896000000000001</c:v>
                </c:pt>
                <c:pt idx="6783">
                  <c:v>49.923999999999999</c:v>
                </c:pt>
                <c:pt idx="6784">
                  <c:v>49.951999999999998</c:v>
                </c:pt>
                <c:pt idx="6785">
                  <c:v>49.98</c:v>
                </c:pt>
                <c:pt idx="6786">
                  <c:v>50.008000000000003</c:v>
                </c:pt>
                <c:pt idx="6787">
                  <c:v>50.036000000000001</c:v>
                </c:pt>
                <c:pt idx="6788">
                  <c:v>50.064</c:v>
                </c:pt>
                <c:pt idx="6789">
                  <c:v>50.091999999999999</c:v>
                </c:pt>
                <c:pt idx="6790">
                  <c:v>50.12</c:v>
                </c:pt>
                <c:pt idx="6791">
                  <c:v>50.148000000000003</c:v>
                </c:pt>
                <c:pt idx="6792">
                  <c:v>50.176000000000002</c:v>
                </c:pt>
                <c:pt idx="6793">
                  <c:v>50.204000000000001</c:v>
                </c:pt>
                <c:pt idx="6794">
                  <c:v>50.231999999999999</c:v>
                </c:pt>
                <c:pt idx="6795">
                  <c:v>50.26</c:v>
                </c:pt>
                <c:pt idx="6796">
                  <c:v>50.287999999999997</c:v>
                </c:pt>
                <c:pt idx="6797">
                  <c:v>50.316000000000003</c:v>
                </c:pt>
                <c:pt idx="6798">
                  <c:v>50.344000000000001</c:v>
                </c:pt>
                <c:pt idx="6799">
                  <c:v>50.372</c:v>
                </c:pt>
                <c:pt idx="6800">
                  <c:v>50.4</c:v>
                </c:pt>
                <c:pt idx="6801">
                  <c:v>50.427999999999997</c:v>
                </c:pt>
                <c:pt idx="6802">
                  <c:v>50.456000000000003</c:v>
                </c:pt>
                <c:pt idx="6803">
                  <c:v>50.484000000000002</c:v>
                </c:pt>
                <c:pt idx="6804">
                  <c:v>50.512</c:v>
                </c:pt>
                <c:pt idx="6805">
                  <c:v>50.54</c:v>
                </c:pt>
                <c:pt idx="6806">
                  <c:v>50.567999999999998</c:v>
                </c:pt>
                <c:pt idx="6807">
                  <c:v>50.595999999999997</c:v>
                </c:pt>
                <c:pt idx="6808">
                  <c:v>50.624000000000002</c:v>
                </c:pt>
                <c:pt idx="6809">
                  <c:v>50.652000000000001</c:v>
                </c:pt>
                <c:pt idx="6810">
                  <c:v>50.68</c:v>
                </c:pt>
                <c:pt idx="6811">
                  <c:v>50.707999999999998</c:v>
                </c:pt>
                <c:pt idx="6812">
                  <c:v>50.735999999999997</c:v>
                </c:pt>
                <c:pt idx="6813">
                  <c:v>50.764000000000003</c:v>
                </c:pt>
                <c:pt idx="6814">
                  <c:v>50.792000000000002</c:v>
                </c:pt>
                <c:pt idx="6815">
                  <c:v>50.82</c:v>
                </c:pt>
                <c:pt idx="6816">
                  <c:v>50.847999999999999</c:v>
                </c:pt>
                <c:pt idx="6817">
                  <c:v>50.875999999999998</c:v>
                </c:pt>
                <c:pt idx="6818">
                  <c:v>50.904000000000003</c:v>
                </c:pt>
                <c:pt idx="6819">
                  <c:v>50.932000000000002</c:v>
                </c:pt>
                <c:pt idx="6820">
                  <c:v>50.96</c:v>
                </c:pt>
                <c:pt idx="6821">
                  <c:v>50.988</c:v>
                </c:pt>
                <c:pt idx="6822">
                  <c:v>51.015999999999998</c:v>
                </c:pt>
                <c:pt idx="6823">
                  <c:v>51.043999999999997</c:v>
                </c:pt>
                <c:pt idx="6824">
                  <c:v>51.072000000000003</c:v>
                </c:pt>
                <c:pt idx="6825">
                  <c:v>51.1</c:v>
                </c:pt>
                <c:pt idx="6826">
                  <c:v>51.128</c:v>
                </c:pt>
                <c:pt idx="6827">
                  <c:v>51.155999999999999</c:v>
                </c:pt>
                <c:pt idx="6828">
                  <c:v>51.183999999999997</c:v>
                </c:pt>
                <c:pt idx="6829">
                  <c:v>51.212000000000003</c:v>
                </c:pt>
                <c:pt idx="6830">
                  <c:v>51.24</c:v>
                </c:pt>
                <c:pt idx="6831">
                  <c:v>51.268000000000001</c:v>
                </c:pt>
                <c:pt idx="6832">
                  <c:v>51.295999999999999</c:v>
                </c:pt>
                <c:pt idx="6833">
                  <c:v>51.323999999999998</c:v>
                </c:pt>
                <c:pt idx="6834">
                  <c:v>51.351999999999997</c:v>
                </c:pt>
                <c:pt idx="6835">
                  <c:v>51.38</c:v>
                </c:pt>
                <c:pt idx="6836">
                  <c:v>51.408000000000001</c:v>
                </c:pt>
                <c:pt idx="6837">
                  <c:v>51.436</c:v>
                </c:pt>
                <c:pt idx="6838">
                  <c:v>51.463999999999999</c:v>
                </c:pt>
                <c:pt idx="6839">
                  <c:v>51.491999999999997</c:v>
                </c:pt>
                <c:pt idx="6840">
                  <c:v>51.52</c:v>
                </c:pt>
                <c:pt idx="6841">
                  <c:v>51.548000000000002</c:v>
                </c:pt>
                <c:pt idx="6842">
                  <c:v>51.576000000000001</c:v>
                </c:pt>
                <c:pt idx="6843">
                  <c:v>51.603999999999999</c:v>
                </c:pt>
                <c:pt idx="6844">
                  <c:v>51.631999999999998</c:v>
                </c:pt>
                <c:pt idx="6845">
                  <c:v>51.66</c:v>
                </c:pt>
                <c:pt idx="6846">
                  <c:v>51.688000000000002</c:v>
                </c:pt>
                <c:pt idx="6847">
                  <c:v>51.716000000000001</c:v>
                </c:pt>
                <c:pt idx="6848">
                  <c:v>51.744</c:v>
                </c:pt>
                <c:pt idx="6849">
                  <c:v>51.771999999999998</c:v>
                </c:pt>
                <c:pt idx="6850">
                  <c:v>51.8</c:v>
                </c:pt>
                <c:pt idx="6851">
                  <c:v>51.828000000000003</c:v>
                </c:pt>
                <c:pt idx="6852">
                  <c:v>51.856000000000002</c:v>
                </c:pt>
                <c:pt idx="6853">
                  <c:v>51.884</c:v>
                </c:pt>
                <c:pt idx="6854">
                  <c:v>51.911999999999999</c:v>
                </c:pt>
                <c:pt idx="6855">
                  <c:v>51.94</c:v>
                </c:pt>
                <c:pt idx="6856">
                  <c:v>51.968000000000004</c:v>
                </c:pt>
                <c:pt idx="6857">
                  <c:v>51.996000000000002</c:v>
                </c:pt>
                <c:pt idx="6858">
                  <c:v>52.024000000000001</c:v>
                </c:pt>
                <c:pt idx="6859">
                  <c:v>52.052</c:v>
                </c:pt>
                <c:pt idx="6860">
                  <c:v>52.08</c:v>
                </c:pt>
                <c:pt idx="6861">
                  <c:v>52.107999999999997</c:v>
                </c:pt>
                <c:pt idx="6862">
                  <c:v>52.136000000000003</c:v>
                </c:pt>
                <c:pt idx="6863">
                  <c:v>52.164000000000001</c:v>
                </c:pt>
                <c:pt idx="6864">
                  <c:v>52.192</c:v>
                </c:pt>
                <c:pt idx="6865">
                  <c:v>52.22</c:v>
                </c:pt>
                <c:pt idx="6866">
                  <c:v>52.247999999999998</c:v>
                </c:pt>
                <c:pt idx="6867">
                  <c:v>52.276000000000003</c:v>
                </c:pt>
                <c:pt idx="6868">
                  <c:v>52.304000000000002</c:v>
                </c:pt>
                <c:pt idx="6869">
                  <c:v>52.332000000000001</c:v>
                </c:pt>
                <c:pt idx="6870">
                  <c:v>52.36</c:v>
                </c:pt>
                <c:pt idx="6871">
                  <c:v>52.387999999999998</c:v>
                </c:pt>
                <c:pt idx="6872">
                  <c:v>52.415999999999997</c:v>
                </c:pt>
                <c:pt idx="6873">
                  <c:v>52.444000000000003</c:v>
                </c:pt>
                <c:pt idx="6874">
                  <c:v>52.472000000000001</c:v>
                </c:pt>
                <c:pt idx="6875">
                  <c:v>52.5</c:v>
                </c:pt>
                <c:pt idx="6876">
                  <c:v>52.527999999999999</c:v>
                </c:pt>
                <c:pt idx="6877">
                  <c:v>52.555999999999997</c:v>
                </c:pt>
                <c:pt idx="6878">
                  <c:v>52.584000000000003</c:v>
                </c:pt>
                <c:pt idx="6879">
                  <c:v>52.612000000000002</c:v>
                </c:pt>
                <c:pt idx="6880">
                  <c:v>52.64</c:v>
                </c:pt>
                <c:pt idx="6881">
                  <c:v>52.667999999999999</c:v>
                </c:pt>
                <c:pt idx="6882">
                  <c:v>52.695999999999998</c:v>
                </c:pt>
                <c:pt idx="6883">
                  <c:v>52.723999999999997</c:v>
                </c:pt>
                <c:pt idx="6884">
                  <c:v>52.752000000000002</c:v>
                </c:pt>
                <c:pt idx="6885">
                  <c:v>52.78</c:v>
                </c:pt>
                <c:pt idx="6886">
                  <c:v>52.808</c:v>
                </c:pt>
                <c:pt idx="6887">
                  <c:v>52.835999999999999</c:v>
                </c:pt>
                <c:pt idx="6888">
                  <c:v>52.863999999999997</c:v>
                </c:pt>
                <c:pt idx="6889">
                  <c:v>52.892000000000003</c:v>
                </c:pt>
                <c:pt idx="6890">
                  <c:v>52.92</c:v>
                </c:pt>
                <c:pt idx="6891">
                  <c:v>52.948</c:v>
                </c:pt>
                <c:pt idx="6892">
                  <c:v>52.975999999999999</c:v>
                </c:pt>
                <c:pt idx="6893">
                  <c:v>53.003999999999998</c:v>
                </c:pt>
                <c:pt idx="6894">
                  <c:v>53.031999999999996</c:v>
                </c:pt>
                <c:pt idx="6895">
                  <c:v>53.06</c:v>
                </c:pt>
                <c:pt idx="6896">
                  <c:v>53.088000000000001</c:v>
                </c:pt>
                <c:pt idx="6897">
                  <c:v>53.116</c:v>
                </c:pt>
                <c:pt idx="6898">
                  <c:v>53.143999999999998</c:v>
                </c:pt>
                <c:pt idx="6899">
                  <c:v>53.171999999999997</c:v>
                </c:pt>
                <c:pt idx="6900">
                  <c:v>53.2</c:v>
                </c:pt>
                <c:pt idx="6901">
                  <c:v>53.228000000000002</c:v>
                </c:pt>
                <c:pt idx="6902">
                  <c:v>53.256</c:v>
                </c:pt>
                <c:pt idx="6903">
                  <c:v>53.283999999999999</c:v>
                </c:pt>
                <c:pt idx="6904">
                  <c:v>53.311999999999998</c:v>
                </c:pt>
                <c:pt idx="6905">
                  <c:v>53.34</c:v>
                </c:pt>
                <c:pt idx="6906">
                  <c:v>53.368000000000002</c:v>
                </c:pt>
                <c:pt idx="6907">
                  <c:v>53.396000000000001</c:v>
                </c:pt>
                <c:pt idx="6908">
                  <c:v>53.423999999999999</c:v>
                </c:pt>
                <c:pt idx="6909">
                  <c:v>53.451999999999998</c:v>
                </c:pt>
                <c:pt idx="6910">
                  <c:v>53.48</c:v>
                </c:pt>
                <c:pt idx="6911">
                  <c:v>53.508000000000003</c:v>
                </c:pt>
                <c:pt idx="6912">
                  <c:v>53.536000000000001</c:v>
                </c:pt>
                <c:pt idx="6913">
                  <c:v>53.564</c:v>
                </c:pt>
                <c:pt idx="6914">
                  <c:v>53.591999999999999</c:v>
                </c:pt>
                <c:pt idx="6915">
                  <c:v>53.62</c:v>
                </c:pt>
                <c:pt idx="6916">
                  <c:v>53.648000000000003</c:v>
                </c:pt>
                <c:pt idx="6917">
                  <c:v>53.676000000000002</c:v>
                </c:pt>
                <c:pt idx="6918">
                  <c:v>53.704000000000001</c:v>
                </c:pt>
                <c:pt idx="6919">
                  <c:v>53.731999999999999</c:v>
                </c:pt>
                <c:pt idx="6920">
                  <c:v>53.76</c:v>
                </c:pt>
                <c:pt idx="6921">
                  <c:v>53.787999999999997</c:v>
                </c:pt>
                <c:pt idx="6922">
                  <c:v>53.816000000000003</c:v>
                </c:pt>
                <c:pt idx="6923">
                  <c:v>53.844000000000001</c:v>
                </c:pt>
                <c:pt idx="6924">
                  <c:v>53.872</c:v>
                </c:pt>
                <c:pt idx="6925">
                  <c:v>53.9</c:v>
                </c:pt>
                <c:pt idx="6926">
                  <c:v>53.927999999999997</c:v>
                </c:pt>
                <c:pt idx="6927">
                  <c:v>53.956000000000003</c:v>
                </c:pt>
                <c:pt idx="6928">
                  <c:v>53.984000000000002</c:v>
                </c:pt>
                <c:pt idx="6929">
                  <c:v>54.012</c:v>
                </c:pt>
                <c:pt idx="6930">
                  <c:v>54.04</c:v>
                </c:pt>
                <c:pt idx="6931">
                  <c:v>54.067999999999998</c:v>
                </c:pt>
                <c:pt idx="6932">
                  <c:v>54.095999999999997</c:v>
                </c:pt>
                <c:pt idx="6933">
                  <c:v>54.124000000000002</c:v>
                </c:pt>
                <c:pt idx="6934">
                  <c:v>54.152000000000001</c:v>
                </c:pt>
                <c:pt idx="6935">
                  <c:v>54.18</c:v>
                </c:pt>
                <c:pt idx="6936">
                  <c:v>54.207999999999998</c:v>
                </c:pt>
                <c:pt idx="6937">
                  <c:v>54.235999999999997</c:v>
                </c:pt>
                <c:pt idx="6938">
                  <c:v>54.264000000000003</c:v>
                </c:pt>
                <c:pt idx="6939">
                  <c:v>54.292000000000002</c:v>
                </c:pt>
                <c:pt idx="6940">
                  <c:v>54.32</c:v>
                </c:pt>
                <c:pt idx="6941">
                  <c:v>54.347999999999999</c:v>
                </c:pt>
                <c:pt idx="6942">
                  <c:v>54.375999999999998</c:v>
                </c:pt>
                <c:pt idx="6943">
                  <c:v>54.404000000000003</c:v>
                </c:pt>
                <c:pt idx="6944">
                  <c:v>54.432000000000002</c:v>
                </c:pt>
                <c:pt idx="6945">
                  <c:v>54.46</c:v>
                </c:pt>
                <c:pt idx="6946">
                  <c:v>54.488</c:v>
                </c:pt>
                <c:pt idx="6947">
                  <c:v>54.515999999999998</c:v>
                </c:pt>
                <c:pt idx="6948">
                  <c:v>54.543999999999997</c:v>
                </c:pt>
                <c:pt idx="6949">
                  <c:v>54.572000000000003</c:v>
                </c:pt>
                <c:pt idx="6950">
                  <c:v>54.6</c:v>
                </c:pt>
                <c:pt idx="6951">
                  <c:v>54.628</c:v>
                </c:pt>
                <c:pt idx="6952">
                  <c:v>54.655999999999999</c:v>
                </c:pt>
                <c:pt idx="6953">
                  <c:v>54.683999999999997</c:v>
                </c:pt>
                <c:pt idx="6954">
                  <c:v>54.712000000000003</c:v>
                </c:pt>
                <c:pt idx="6955">
                  <c:v>54.74</c:v>
                </c:pt>
                <c:pt idx="6956">
                  <c:v>54.768000000000001</c:v>
                </c:pt>
                <c:pt idx="6957">
                  <c:v>54.795999999999999</c:v>
                </c:pt>
                <c:pt idx="6958">
                  <c:v>54.823999999999998</c:v>
                </c:pt>
                <c:pt idx="6959">
                  <c:v>54.851999999999997</c:v>
                </c:pt>
                <c:pt idx="6960">
                  <c:v>54.88</c:v>
                </c:pt>
                <c:pt idx="6961">
                  <c:v>54.908000000000001</c:v>
                </c:pt>
                <c:pt idx="6962">
                  <c:v>54.936</c:v>
                </c:pt>
                <c:pt idx="6963">
                  <c:v>54.963999999999999</c:v>
                </c:pt>
                <c:pt idx="6964">
                  <c:v>54.991999999999997</c:v>
                </c:pt>
                <c:pt idx="6965">
                  <c:v>55.02</c:v>
                </c:pt>
                <c:pt idx="6966">
                  <c:v>55.048000000000002</c:v>
                </c:pt>
                <c:pt idx="6967">
                  <c:v>55.076000000000001</c:v>
                </c:pt>
                <c:pt idx="6968">
                  <c:v>55.103999999999999</c:v>
                </c:pt>
                <c:pt idx="6969">
                  <c:v>55.131999999999998</c:v>
                </c:pt>
                <c:pt idx="6970">
                  <c:v>55.16</c:v>
                </c:pt>
                <c:pt idx="6971">
                  <c:v>55.188000000000002</c:v>
                </c:pt>
                <c:pt idx="6972">
                  <c:v>55.216000000000001</c:v>
                </c:pt>
                <c:pt idx="6973">
                  <c:v>55.244</c:v>
                </c:pt>
                <c:pt idx="6974">
                  <c:v>55.271999999999998</c:v>
                </c:pt>
                <c:pt idx="6975">
                  <c:v>55.3</c:v>
                </c:pt>
                <c:pt idx="6976">
                  <c:v>55.328000000000003</c:v>
                </c:pt>
                <c:pt idx="6977">
                  <c:v>55.356000000000002</c:v>
                </c:pt>
                <c:pt idx="6978">
                  <c:v>55.384</c:v>
                </c:pt>
                <c:pt idx="6979">
                  <c:v>55.411999999999999</c:v>
                </c:pt>
                <c:pt idx="6980">
                  <c:v>55.44</c:v>
                </c:pt>
                <c:pt idx="6981">
                  <c:v>55.468000000000004</c:v>
                </c:pt>
                <c:pt idx="6982">
                  <c:v>55.496000000000002</c:v>
                </c:pt>
                <c:pt idx="6983">
                  <c:v>55.524000000000001</c:v>
                </c:pt>
                <c:pt idx="6984">
                  <c:v>55.552</c:v>
                </c:pt>
                <c:pt idx="6985">
                  <c:v>55.58</c:v>
                </c:pt>
                <c:pt idx="6986">
                  <c:v>55.607999999999997</c:v>
                </c:pt>
                <c:pt idx="6987">
                  <c:v>55.636000000000003</c:v>
                </c:pt>
                <c:pt idx="6988">
                  <c:v>55.664000000000001</c:v>
                </c:pt>
                <c:pt idx="6989">
                  <c:v>55.692</c:v>
                </c:pt>
                <c:pt idx="6990">
                  <c:v>55.72</c:v>
                </c:pt>
                <c:pt idx="6991">
                  <c:v>55.747999999999998</c:v>
                </c:pt>
                <c:pt idx="6992">
                  <c:v>55.776000000000003</c:v>
                </c:pt>
                <c:pt idx="6993">
                  <c:v>55.804000000000002</c:v>
                </c:pt>
                <c:pt idx="6994">
                  <c:v>55.832000000000001</c:v>
                </c:pt>
                <c:pt idx="6995">
                  <c:v>55.86</c:v>
                </c:pt>
                <c:pt idx="6996">
                  <c:v>55.887999999999998</c:v>
                </c:pt>
                <c:pt idx="6997">
                  <c:v>55.915999999999997</c:v>
                </c:pt>
                <c:pt idx="6998">
                  <c:v>55.944000000000003</c:v>
                </c:pt>
                <c:pt idx="6999">
                  <c:v>55.972000000000001</c:v>
                </c:pt>
                <c:pt idx="7000">
                  <c:v>56</c:v>
                </c:pt>
                <c:pt idx="7001">
                  <c:v>56.027999999999999</c:v>
                </c:pt>
                <c:pt idx="7002">
                  <c:v>56.055999999999997</c:v>
                </c:pt>
                <c:pt idx="7003">
                  <c:v>56.084000000000003</c:v>
                </c:pt>
                <c:pt idx="7004">
                  <c:v>56.112000000000002</c:v>
                </c:pt>
                <c:pt idx="7005">
                  <c:v>56.14</c:v>
                </c:pt>
                <c:pt idx="7006">
                  <c:v>56.167999999999999</c:v>
                </c:pt>
                <c:pt idx="7007">
                  <c:v>56.195999999999998</c:v>
                </c:pt>
                <c:pt idx="7008">
                  <c:v>56.223999999999997</c:v>
                </c:pt>
                <c:pt idx="7009">
                  <c:v>56.252000000000002</c:v>
                </c:pt>
                <c:pt idx="7010">
                  <c:v>56.28</c:v>
                </c:pt>
                <c:pt idx="7011">
                  <c:v>56.308</c:v>
                </c:pt>
                <c:pt idx="7012">
                  <c:v>56.335999999999999</c:v>
                </c:pt>
                <c:pt idx="7013">
                  <c:v>56.363999999999997</c:v>
                </c:pt>
                <c:pt idx="7014">
                  <c:v>56.392000000000003</c:v>
                </c:pt>
                <c:pt idx="7015">
                  <c:v>56.42</c:v>
                </c:pt>
                <c:pt idx="7016">
                  <c:v>56.448</c:v>
                </c:pt>
                <c:pt idx="7017">
                  <c:v>56.475999999999999</c:v>
                </c:pt>
                <c:pt idx="7018">
                  <c:v>56.503999999999998</c:v>
                </c:pt>
                <c:pt idx="7019">
                  <c:v>56.531999999999996</c:v>
                </c:pt>
                <c:pt idx="7020">
                  <c:v>56.56</c:v>
                </c:pt>
                <c:pt idx="7021">
                  <c:v>56.588000000000001</c:v>
                </c:pt>
                <c:pt idx="7022">
                  <c:v>56.616</c:v>
                </c:pt>
                <c:pt idx="7023">
                  <c:v>56.643999999999998</c:v>
                </c:pt>
                <c:pt idx="7024">
                  <c:v>56.671999999999997</c:v>
                </c:pt>
                <c:pt idx="7025">
                  <c:v>56.7</c:v>
                </c:pt>
                <c:pt idx="7026">
                  <c:v>56.728000000000002</c:v>
                </c:pt>
                <c:pt idx="7027">
                  <c:v>56.756</c:v>
                </c:pt>
                <c:pt idx="7028">
                  <c:v>56.783999999999999</c:v>
                </c:pt>
                <c:pt idx="7029">
                  <c:v>56.811999999999998</c:v>
                </c:pt>
                <c:pt idx="7030">
                  <c:v>56.84</c:v>
                </c:pt>
                <c:pt idx="7031">
                  <c:v>56.868000000000002</c:v>
                </c:pt>
                <c:pt idx="7032">
                  <c:v>56.896000000000001</c:v>
                </c:pt>
                <c:pt idx="7033">
                  <c:v>56.923999999999999</c:v>
                </c:pt>
                <c:pt idx="7034">
                  <c:v>56.951999999999998</c:v>
                </c:pt>
                <c:pt idx="7035">
                  <c:v>56.98</c:v>
                </c:pt>
                <c:pt idx="7036">
                  <c:v>57.008000000000003</c:v>
                </c:pt>
                <c:pt idx="7037">
                  <c:v>57.036000000000001</c:v>
                </c:pt>
                <c:pt idx="7038">
                  <c:v>57.064</c:v>
                </c:pt>
                <c:pt idx="7039">
                  <c:v>57.091999999999999</c:v>
                </c:pt>
                <c:pt idx="7040">
                  <c:v>57.12</c:v>
                </c:pt>
                <c:pt idx="7041">
                  <c:v>57.148000000000003</c:v>
                </c:pt>
                <c:pt idx="7042">
                  <c:v>57.176000000000002</c:v>
                </c:pt>
                <c:pt idx="7043">
                  <c:v>57.204000000000001</c:v>
                </c:pt>
                <c:pt idx="7044">
                  <c:v>57.231999999999999</c:v>
                </c:pt>
                <c:pt idx="7045">
                  <c:v>57.26</c:v>
                </c:pt>
                <c:pt idx="7046">
                  <c:v>57.287999999999997</c:v>
                </c:pt>
                <c:pt idx="7047">
                  <c:v>57.316000000000003</c:v>
                </c:pt>
                <c:pt idx="7048">
                  <c:v>57.344000000000001</c:v>
                </c:pt>
                <c:pt idx="7049">
                  <c:v>57.372</c:v>
                </c:pt>
                <c:pt idx="7050">
                  <c:v>57.4</c:v>
                </c:pt>
                <c:pt idx="7051">
                  <c:v>57.427999999999997</c:v>
                </c:pt>
                <c:pt idx="7052">
                  <c:v>57.456000000000003</c:v>
                </c:pt>
                <c:pt idx="7053">
                  <c:v>57.484000000000002</c:v>
                </c:pt>
                <c:pt idx="7054">
                  <c:v>57.512</c:v>
                </c:pt>
                <c:pt idx="7055">
                  <c:v>57.54</c:v>
                </c:pt>
                <c:pt idx="7056">
                  <c:v>57.567999999999998</c:v>
                </c:pt>
                <c:pt idx="7057">
                  <c:v>57.595999999999997</c:v>
                </c:pt>
                <c:pt idx="7058">
                  <c:v>57.624000000000002</c:v>
                </c:pt>
                <c:pt idx="7059">
                  <c:v>57.652000000000001</c:v>
                </c:pt>
                <c:pt idx="7060">
                  <c:v>57.68</c:v>
                </c:pt>
                <c:pt idx="7061">
                  <c:v>57.707999999999998</c:v>
                </c:pt>
                <c:pt idx="7062">
                  <c:v>57.735999999999997</c:v>
                </c:pt>
                <c:pt idx="7063">
                  <c:v>57.764000000000003</c:v>
                </c:pt>
                <c:pt idx="7064">
                  <c:v>57.792000000000002</c:v>
                </c:pt>
                <c:pt idx="7065">
                  <c:v>57.82</c:v>
                </c:pt>
                <c:pt idx="7066">
                  <c:v>57.847999999999999</c:v>
                </c:pt>
                <c:pt idx="7067">
                  <c:v>57.875999999999998</c:v>
                </c:pt>
                <c:pt idx="7068">
                  <c:v>57.904000000000003</c:v>
                </c:pt>
                <c:pt idx="7069">
                  <c:v>57.932000000000002</c:v>
                </c:pt>
                <c:pt idx="7070">
                  <c:v>57.96</c:v>
                </c:pt>
                <c:pt idx="7071">
                  <c:v>57.988</c:v>
                </c:pt>
                <c:pt idx="7072">
                  <c:v>58.015999999999998</c:v>
                </c:pt>
                <c:pt idx="7073">
                  <c:v>58.043999999999997</c:v>
                </c:pt>
                <c:pt idx="7074">
                  <c:v>58.072000000000003</c:v>
                </c:pt>
                <c:pt idx="7075">
                  <c:v>58.1</c:v>
                </c:pt>
                <c:pt idx="7076">
                  <c:v>58.128</c:v>
                </c:pt>
                <c:pt idx="7077">
                  <c:v>58.155999999999999</c:v>
                </c:pt>
                <c:pt idx="7078">
                  <c:v>58.183999999999997</c:v>
                </c:pt>
                <c:pt idx="7079">
                  <c:v>58.212000000000003</c:v>
                </c:pt>
                <c:pt idx="7080">
                  <c:v>58.24</c:v>
                </c:pt>
                <c:pt idx="7081">
                  <c:v>58.268000000000001</c:v>
                </c:pt>
                <c:pt idx="7082">
                  <c:v>58.295999999999999</c:v>
                </c:pt>
                <c:pt idx="7083">
                  <c:v>58.323999999999998</c:v>
                </c:pt>
                <c:pt idx="7084">
                  <c:v>58.351999999999997</c:v>
                </c:pt>
                <c:pt idx="7085">
                  <c:v>58.38</c:v>
                </c:pt>
                <c:pt idx="7086">
                  <c:v>58.408000000000001</c:v>
                </c:pt>
                <c:pt idx="7087">
                  <c:v>58.436</c:v>
                </c:pt>
                <c:pt idx="7088">
                  <c:v>58.463999999999999</c:v>
                </c:pt>
                <c:pt idx="7089">
                  <c:v>58.491999999999997</c:v>
                </c:pt>
                <c:pt idx="7090">
                  <c:v>58.52</c:v>
                </c:pt>
                <c:pt idx="7091">
                  <c:v>58.548000000000002</c:v>
                </c:pt>
                <c:pt idx="7092">
                  <c:v>58.576000000000001</c:v>
                </c:pt>
                <c:pt idx="7093">
                  <c:v>58.603999999999999</c:v>
                </c:pt>
                <c:pt idx="7094">
                  <c:v>58.631999999999998</c:v>
                </c:pt>
                <c:pt idx="7095">
                  <c:v>58.66</c:v>
                </c:pt>
                <c:pt idx="7096">
                  <c:v>58.688000000000002</c:v>
                </c:pt>
                <c:pt idx="7097">
                  <c:v>58.716000000000001</c:v>
                </c:pt>
                <c:pt idx="7098">
                  <c:v>58.744</c:v>
                </c:pt>
                <c:pt idx="7099">
                  <c:v>58.771999999999998</c:v>
                </c:pt>
                <c:pt idx="7100">
                  <c:v>58.8</c:v>
                </c:pt>
                <c:pt idx="7101">
                  <c:v>58.828000000000003</c:v>
                </c:pt>
                <c:pt idx="7102">
                  <c:v>58.856000000000002</c:v>
                </c:pt>
                <c:pt idx="7103">
                  <c:v>58.884</c:v>
                </c:pt>
                <c:pt idx="7104">
                  <c:v>58.911999999999999</c:v>
                </c:pt>
                <c:pt idx="7105">
                  <c:v>58.94</c:v>
                </c:pt>
                <c:pt idx="7106">
                  <c:v>58.968000000000004</c:v>
                </c:pt>
                <c:pt idx="7107">
                  <c:v>58.996000000000002</c:v>
                </c:pt>
                <c:pt idx="7108">
                  <c:v>59.024000000000001</c:v>
                </c:pt>
                <c:pt idx="7109">
                  <c:v>59.052</c:v>
                </c:pt>
                <c:pt idx="7110">
                  <c:v>59.08</c:v>
                </c:pt>
                <c:pt idx="7111">
                  <c:v>59.107999999999997</c:v>
                </c:pt>
                <c:pt idx="7112">
                  <c:v>59.136000000000003</c:v>
                </c:pt>
                <c:pt idx="7113">
                  <c:v>59.164000000000001</c:v>
                </c:pt>
                <c:pt idx="7114">
                  <c:v>59.192</c:v>
                </c:pt>
                <c:pt idx="7115">
                  <c:v>59.22</c:v>
                </c:pt>
                <c:pt idx="7116">
                  <c:v>59.247999999999998</c:v>
                </c:pt>
                <c:pt idx="7117">
                  <c:v>59.276000000000003</c:v>
                </c:pt>
                <c:pt idx="7118">
                  <c:v>59.304000000000002</c:v>
                </c:pt>
                <c:pt idx="7119">
                  <c:v>59.332000000000001</c:v>
                </c:pt>
                <c:pt idx="7120">
                  <c:v>59.36</c:v>
                </c:pt>
                <c:pt idx="7121">
                  <c:v>59.387999999999998</c:v>
                </c:pt>
                <c:pt idx="7122">
                  <c:v>59.415999999999997</c:v>
                </c:pt>
                <c:pt idx="7123">
                  <c:v>59.444000000000003</c:v>
                </c:pt>
                <c:pt idx="7124">
                  <c:v>59.472000000000001</c:v>
                </c:pt>
                <c:pt idx="7125">
                  <c:v>59.5</c:v>
                </c:pt>
                <c:pt idx="7126">
                  <c:v>59.527999999999999</c:v>
                </c:pt>
                <c:pt idx="7127">
                  <c:v>59.555999999999997</c:v>
                </c:pt>
                <c:pt idx="7128">
                  <c:v>59.584000000000003</c:v>
                </c:pt>
                <c:pt idx="7129">
                  <c:v>59.612000000000002</c:v>
                </c:pt>
                <c:pt idx="7130">
                  <c:v>59.64</c:v>
                </c:pt>
                <c:pt idx="7131">
                  <c:v>59.667999999999999</c:v>
                </c:pt>
                <c:pt idx="7132">
                  <c:v>59.695999999999998</c:v>
                </c:pt>
                <c:pt idx="7133">
                  <c:v>59.723999999999997</c:v>
                </c:pt>
                <c:pt idx="7134">
                  <c:v>59.752000000000002</c:v>
                </c:pt>
                <c:pt idx="7135">
                  <c:v>59.78</c:v>
                </c:pt>
                <c:pt idx="7136">
                  <c:v>59.808</c:v>
                </c:pt>
                <c:pt idx="7137">
                  <c:v>59.835999999999999</c:v>
                </c:pt>
                <c:pt idx="7138">
                  <c:v>59.863999999999997</c:v>
                </c:pt>
                <c:pt idx="7139">
                  <c:v>59.892000000000003</c:v>
                </c:pt>
                <c:pt idx="7140">
                  <c:v>59.92</c:v>
                </c:pt>
                <c:pt idx="7141">
                  <c:v>59.948</c:v>
                </c:pt>
                <c:pt idx="7142">
                  <c:v>59.975999999999999</c:v>
                </c:pt>
                <c:pt idx="7143">
                  <c:v>60.003999999999998</c:v>
                </c:pt>
                <c:pt idx="7144">
                  <c:v>60.031999999999996</c:v>
                </c:pt>
                <c:pt idx="7145">
                  <c:v>60.06</c:v>
                </c:pt>
                <c:pt idx="7146">
                  <c:v>60.088000000000001</c:v>
                </c:pt>
                <c:pt idx="7147">
                  <c:v>60.116</c:v>
                </c:pt>
                <c:pt idx="7148">
                  <c:v>60.143999999999998</c:v>
                </c:pt>
                <c:pt idx="7149">
                  <c:v>60.171999999999997</c:v>
                </c:pt>
                <c:pt idx="7150">
                  <c:v>60.2</c:v>
                </c:pt>
                <c:pt idx="7151">
                  <c:v>60.228000000000002</c:v>
                </c:pt>
                <c:pt idx="7152">
                  <c:v>60.256</c:v>
                </c:pt>
                <c:pt idx="7153">
                  <c:v>60.283999999999999</c:v>
                </c:pt>
                <c:pt idx="7154">
                  <c:v>60.311999999999998</c:v>
                </c:pt>
                <c:pt idx="7155">
                  <c:v>60.34</c:v>
                </c:pt>
                <c:pt idx="7156">
                  <c:v>60.368000000000002</c:v>
                </c:pt>
                <c:pt idx="7157">
                  <c:v>60.396000000000001</c:v>
                </c:pt>
                <c:pt idx="7158">
                  <c:v>60.423999999999999</c:v>
                </c:pt>
                <c:pt idx="7159">
                  <c:v>60.451999999999998</c:v>
                </c:pt>
                <c:pt idx="7160">
                  <c:v>60.48</c:v>
                </c:pt>
                <c:pt idx="7161">
                  <c:v>60.508000000000003</c:v>
                </c:pt>
                <c:pt idx="7162">
                  <c:v>60.536000000000001</c:v>
                </c:pt>
                <c:pt idx="7163">
                  <c:v>60.564</c:v>
                </c:pt>
                <c:pt idx="7164">
                  <c:v>60.591999999999999</c:v>
                </c:pt>
                <c:pt idx="7165">
                  <c:v>60.62</c:v>
                </c:pt>
                <c:pt idx="7166">
                  <c:v>60.648000000000003</c:v>
                </c:pt>
                <c:pt idx="7167">
                  <c:v>60.676000000000002</c:v>
                </c:pt>
                <c:pt idx="7168">
                  <c:v>60.704000000000001</c:v>
                </c:pt>
                <c:pt idx="7169">
                  <c:v>60.731999999999999</c:v>
                </c:pt>
                <c:pt idx="7170">
                  <c:v>60.76</c:v>
                </c:pt>
                <c:pt idx="7171">
                  <c:v>60.787999999999997</c:v>
                </c:pt>
                <c:pt idx="7172">
                  <c:v>60.816000000000003</c:v>
                </c:pt>
                <c:pt idx="7173">
                  <c:v>60.844000000000001</c:v>
                </c:pt>
                <c:pt idx="7174">
                  <c:v>60.872</c:v>
                </c:pt>
                <c:pt idx="7175">
                  <c:v>60.9</c:v>
                </c:pt>
                <c:pt idx="7176">
                  <c:v>60.927999999999997</c:v>
                </c:pt>
                <c:pt idx="7177">
                  <c:v>60.956000000000003</c:v>
                </c:pt>
                <c:pt idx="7178">
                  <c:v>60.984000000000002</c:v>
                </c:pt>
                <c:pt idx="7179">
                  <c:v>61.012</c:v>
                </c:pt>
                <c:pt idx="7180">
                  <c:v>61.04</c:v>
                </c:pt>
                <c:pt idx="7181">
                  <c:v>61.067999999999998</c:v>
                </c:pt>
                <c:pt idx="7182">
                  <c:v>61.095999999999997</c:v>
                </c:pt>
                <c:pt idx="7183">
                  <c:v>61.124000000000002</c:v>
                </c:pt>
                <c:pt idx="7184">
                  <c:v>61.152000000000001</c:v>
                </c:pt>
                <c:pt idx="7185">
                  <c:v>61.18</c:v>
                </c:pt>
                <c:pt idx="7186">
                  <c:v>61.207999999999998</c:v>
                </c:pt>
                <c:pt idx="7187">
                  <c:v>61.235999999999997</c:v>
                </c:pt>
                <c:pt idx="7188">
                  <c:v>61.264000000000003</c:v>
                </c:pt>
                <c:pt idx="7189">
                  <c:v>61.292000000000002</c:v>
                </c:pt>
                <c:pt idx="7190">
                  <c:v>61.32</c:v>
                </c:pt>
                <c:pt idx="7191">
                  <c:v>61.347999999999999</c:v>
                </c:pt>
                <c:pt idx="7192">
                  <c:v>61.375999999999998</c:v>
                </c:pt>
                <c:pt idx="7193">
                  <c:v>61.404000000000003</c:v>
                </c:pt>
                <c:pt idx="7194">
                  <c:v>61.432000000000002</c:v>
                </c:pt>
                <c:pt idx="7195">
                  <c:v>61.46</c:v>
                </c:pt>
                <c:pt idx="7196">
                  <c:v>61.488</c:v>
                </c:pt>
                <c:pt idx="7197">
                  <c:v>61.515999999999998</c:v>
                </c:pt>
                <c:pt idx="7198">
                  <c:v>61.543999999999997</c:v>
                </c:pt>
                <c:pt idx="7199">
                  <c:v>61.572000000000003</c:v>
                </c:pt>
                <c:pt idx="7200">
                  <c:v>61.6</c:v>
                </c:pt>
                <c:pt idx="7201">
                  <c:v>61.628</c:v>
                </c:pt>
                <c:pt idx="7202">
                  <c:v>61.655999999999999</c:v>
                </c:pt>
                <c:pt idx="7203">
                  <c:v>61.683999999999997</c:v>
                </c:pt>
                <c:pt idx="7204">
                  <c:v>61.712000000000003</c:v>
                </c:pt>
                <c:pt idx="7205">
                  <c:v>61.74</c:v>
                </c:pt>
                <c:pt idx="7206">
                  <c:v>61.768000000000001</c:v>
                </c:pt>
                <c:pt idx="7207">
                  <c:v>61.795999999999999</c:v>
                </c:pt>
                <c:pt idx="7208">
                  <c:v>61.823999999999998</c:v>
                </c:pt>
                <c:pt idx="7209">
                  <c:v>61.851999999999997</c:v>
                </c:pt>
                <c:pt idx="7210">
                  <c:v>61.88</c:v>
                </c:pt>
                <c:pt idx="7211">
                  <c:v>61.908000000000001</c:v>
                </c:pt>
                <c:pt idx="7212">
                  <c:v>61.936</c:v>
                </c:pt>
                <c:pt idx="7213">
                  <c:v>61.963999999999999</c:v>
                </c:pt>
                <c:pt idx="7214">
                  <c:v>61.991999999999997</c:v>
                </c:pt>
                <c:pt idx="7215">
                  <c:v>62.02</c:v>
                </c:pt>
                <c:pt idx="7216">
                  <c:v>62.048000000000002</c:v>
                </c:pt>
                <c:pt idx="7217">
                  <c:v>62.076000000000001</c:v>
                </c:pt>
                <c:pt idx="7218">
                  <c:v>62.103999999999999</c:v>
                </c:pt>
                <c:pt idx="7219">
                  <c:v>62.131999999999998</c:v>
                </c:pt>
                <c:pt idx="7220">
                  <c:v>62.16</c:v>
                </c:pt>
                <c:pt idx="7221">
                  <c:v>62.188000000000002</c:v>
                </c:pt>
                <c:pt idx="7222">
                  <c:v>62.216000000000001</c:v>
                </c:pt>
                <c:pt idx="7223">
                  <c:v>62.244</c:v>
                </c:pt>
                <c:pt idx="7224">
                  <c:v>62.271999999999998</c:v>
                </c:pt>
                <c:pt idx="7225">
                  <c:v>62.3</c:v>
                </c:pt>
                <c:pt idx="7226">
                  <c:v>62.328000000000003</c:v>
                </c:pt>
                <c:pt idx="7227">
                  <c:v>62.356000000000002</c:v>
                </c:pt>
                <c:pt idx="7228">
                  <c:v>62.384</c:v>
                </c:pt>
                <c:pt idx="7229">
                  <c:v>62.411999999999999</c:v>
                </c:pt>
                <c:pt idx="7230">
                  <c:v>62.44</c:v>
                </c:pt>
                <c:pt idx="7231">
                  <c:v>62.468000000000004</c:v>
                </c:pt>
                <c:pt idx="7232">
                  <c:v>62.496000000000002</c:v>
                </c:pt>
                <c:pt idx="7233">
                  <c:v>62.524000000000001</c:v>
                </c:pt>
                <c:pt idx="7234">
                  <c:v>62.552</c:v>
                </c:pt>
                <c:pt idx="7235">
                  <c:v>62.58</c:v>
                </c:pt>
                <c:pt idx="7236">
                  <c:v>62.607999999999997</c:v>
                </c:pt>
                <c:pt idx="7237">
                  <c:v>62.636000000000003</c:v>
                </c:pt>
                <c:pt idx="7238">
                  <c:v>62.664000000000001</c:v>
                </c:pt>
                <c:pt idx="7239">
                  <c:v>62.692</c:v>
                </c:pt>
                <c:pt idx="7240">
                  <c:v>62.72</c:v>
                </c:pt>
                <c:pt idx="7241">
                  <c:v>62.747999999999998</c:v>
                </c:pt>
                <c:pt idx="7242">
                  <c:v>62.776000000000003</c:v>
                </c:pt>
                <c:pt idx="7243">
                  <c:v>62.804000000000002</c:v>
                </c:pt>
                <c:pt idx="7244">
                  <c:v>62.832000000000001</c:v>
                </c:pt>
                <c:pt idx="7245">
                  <c:v>62.86</c:v>
                </c:pt>
                <c:pt idx="7246">
                  <c:v>62.887999999999998</c:v>
                </c:pt>
                <c:pt idx="7247">
                  <c:v>62.915999999999997</c:v>
                </c:pt>
                <c:pt idx="7248">
                  <c:v>62.944000000000003</c:v>
                </c:pt>
                <c:pt idx="7249">
                  <c:v>62.972000000000001</c:v>
                </c:pt>
                <c:pt idx="7250">
                  <c:v>63</c:v>
                </c:pt>
                <c:pt idx="7251">
                  <c:v>63.027999999999999</c:v>
                </c:pt>
                <c:pt idx="7252">
                  <c:v>63.055999999999997</c:v>
                </c:pt>
                <c:pt idx="7253">
                  <c:v>63.084000000000003</c:v>
                </c:pt>
                <c:pt idx="7254">
                  <c:v>63.112000000000002</c:v>
                </c:pt>
                <c:pt idx="7255">
                  <c:v>63.14</c:v>
                </c:pt>
                <c:pt idx="7256">
                  <c:v>63.167999999999999</c:v>
                </c:pt>
                <c:pt idx="7257">
                  <c:v>63.195999999999998</c:v>
                </c:pt>
                <c:pt idx="7258">
                  <c:v>63.223999999999997</c:v>
                </c:pt>
                <c:pt idx="7259">
                  <c:v>63.252000000000002</c:v>
                </c:pt>
                <c:pt idx="7260">
                  <c:v>63.28</c:v>
                </c:pt>
                <c:pt idx="7261">
                  <c:v>63.308</c:v>
                </c:pt>
                <c:pt idx="7262">
                  <c:v>63.335999999999999</c:v>
                </c:pt>
                <c:pt idx="7263">
                  <c:v>63.363999999999997</c:v>
                </c:pt>
                <c:pt idx="7264">
                  <c:v>63.392000000000003</c:v>
                </c:pt>
                <c:pt idx="7265">
                  <c:v>63.42</c:v>
                </c:pt>
                <c:pt idx="7266">
                  <c:v>63.448</c:v>
                </c:pt>
                <c:pt idx="7267">
                  <c:v>63.475999999999999</c:v>
                </c:pt>
                <c:pt idx="7268">
                  <c:v>63.503999999999998</c:v>
                </c:pt>
                <c:pt idx="7269">
                  <c:v>63.531999999999996</c:v>
                </c:pt>
                <c:pt idx="7270">
                  <c:v>63.56</c:v>
                </c:pt>
                <c:pt idx="7271">
                  <c:v>63.588000000000001</c:v>
                </c:pt>
                <c:pt idx="7272">
                  <c:v>63.616</c:v>
                </c:pt>
                <c:pt idx="7273">
                  <c:v>63.643999999999998</c:v>
                </c:pt>
                <c:pt idx="7274">
                  <c:v>63.671999999999997</c:v>
                </c:pt>
                <c:pt idx="7275">
                  <c:v>63.7</c:v>
                </c:pt>
                <c:pt idx="7276">
                  <c:v>63.728000000000002</c:v>
                </c:pt>
                <c:pt idx="7277">
                  <c:v>63.756</c:v>
                </c:pt>
                <c:pt idx="7278">
                  <c:v>63.783999999999999</c:v>
                </c:pt>
                <c:pt idx="7279">
                  <c:v>63.811999999999998</c:v>
                </c:pt>
                <c:pt idx="7280">
                  <c:v>63.84</c:v>
                </c:pt>
                <c:pt idx="7281">
                  <c:v>63.868000000000002</c:v>
                </c:pt>
                <c:pt idx="7282">
                  <c:v>63.896000000000001</c:v>
                </c:pt>
                <c:pt idx="7283">
                  <c:v>63.923999999999999</c:v>
                </c:pt>
                <c:pt idx="7284">
                  <c:v>63.951999999999998</c:v>
                </c:pt>
                <c:pt idx="7285">
                  <c:v>63.98</c:v>
                </c:pt>
                <c:pt idx="7286">
                  <c:v>64.007999999999996</c:v>
                </c:pt>
                <c:pt idx="7287">
                  <c:v>64.036000000000001</c:v>
                </c:pt>
                <c:pt idx="7288">
                  <c:v>64.063999999999993</c:v>
                </c:pt>
                <c:pt idx="7289">
                  <c:v>64.091999999999999</c:v>
                </c:pt>
                <c:pt idx="7290">
                  <c:v>64.12</c:v>
                </c:pt>
                <c:pt idx="7291">
                  <c:v>64.147999999999996</c:v>
                </c:pt>
                <c:pt idx="7292">
                  <c:v>64.176000000000002</c:v>
                </c:pt>
                <c:pt idx="7293">
                  <c:v>64.203999999999994</c:v>
                </c:pt>
                <c:pt idx="7294">
                  <c:v>64.231999999999999</c:v>
                </c:pt>
                <c:pt idx="7295">
                  <c:v>64.260000000000005</c:v>
                </c:pt>
                <c:pt idx="7296">
                  <c:v>64.287999999999997</c:v>
                </c:pt>
                <c:pt idx="7297">
                  <c:v>64.316000000000003</c:v>
                </c:pt>
                <c:pt idx="7298">
                  <c:v>64.343999999999994</c:v>
                </c:pt>
                <c:pt idx="7299">
                  <c:v>64.372</c:v>
                </c:pt>
                <c:pt idx="7300">
                  <c:v>64.400000000000006</c:v>
                </c:pt>
                <c:pt idx="7301">
                  <c:v>64.427999999999997</c:v>
                </c:pt>
                <c:pt idx="7302">
                  <c:v>64.456000000000003</c:v>
                </c:pt>
                <c:pt idx="7303">
                  <c:v>64.483999999999995</c:v>
                </c:pt>
                <c:pt idx="7304">
                  <c:v>64.512</c:v>
                </c:pt>
                <c:pt idx="7305">
                  <c:v>64.540000000000006</c:v>
                </c:pt>
                <c:pt idx="7306">
                  <c:v>64.567999999999998</c:v>
                </c:pt>
                <c:pt idx="7307">
                  <c:v>64.596000000000004</c:v>
                </c:pt>
                <c:pt idx="7308">
                  <c:v>64.623999999999995</c:v>
                </c:pt>
                <c:pt idx="7309">
                  <c:v>64.652000000000001</c:v>
                </c:pt>
                <c:pt idx="7310">
                  <c:v>64.680000000000007</c:v>
                </c:pt>
                <c:pt idx="7311">
                  <c:v>64.707999999999998</c:v>
                </c:pt>
                <c:pt idx="7312">
                  <c:v>64.736000000000004</c:v>
                </c:pt>
                <c:pt idx="7313">
                  <c:v>64.763999999999996</c:v>
                </c:pt>
                <c:pt idx="7314">
                  <c:v>64.792000000000002</c:v>
                </c:pt>
                <c:pt idx="7315">
                  <c:v>64.819999999999993</c:v>
                </c:pt>
                <c:pt idx="7316">
                  <c:v>64.847999999999999</c:v>
                </c:pt>
                <c:pt idx="7317">
                  <c:v>64.876000000000005</c:v>
                </c:pt>
                <c:pt idx="7318">
                  <c:v>64.903999999999996</c:v>
                </c:pt>
                <c:pt idx="7319">
                  <c:v>64.932000000000002</c:v>
                </c:pt>
                <c:pt idx="7320">
                  <c:v>64.959999999999994</c:v>
                </c:pt>
                <c:pt idx="7321">
                  <c:v>64.988</c:v>
                </c:pt>
                <c:pt idx="7322">
                  <c:v>65.016000000000005</c:v>
                </c:pt>
                <c:pt idx="7323">
                  <c:v>65.043999999999997</c:v>
                </c:pt>
                <c:pt idx="7324">
                  <c:v>65.072000000000003</c:v>
                </c:pt>
                <c:pt idx="7325">
                  <c:v>65.099999999999994</c:v>
                </c:pt>
                <c:pt idx="7326">
                  <c:v>65.128</c:v>
                </c:pt>
                <c:pt idx="7327">
                  <c:v>65.156000000000006</c:v>
                </c:pt>
                <c:pt idx="7328">
                  <c:v>65.183999999999997</c:v>
                </c:pt>
                <c:pt idx="7329">
                  <c:v>65.212000000000003</c:v>
                </c:pt>
                <c:pt idx="7330">
                  <c:v>65.239999999999995</c:v>
                </c:pt>
                <c:pt idx="7331">
                  <c:v>65.268000000000001</c:v>
                </c:pt>
                <c:pt idx="7332">
                  <c:v>65.296000000000006</c:v>
                </c:pt>
                <c:pt idx="7333">
                  <c:v>65.323999999999998</c:v>
                </c:pt>
                <c:pt idx="7334">
                  <c:v>65.352000000000004</c:v>
                </c:pt>
                <c:pt idx="7335">
                  <c:v>65.38</c:v>
                </c:pt>
                <c:pt idx="7336">
                  <c:v>65.408000000000001</c:v>
                </c:pt>
                <c:pt idx="7337">
                  <c:v>65.436000000000007</c:v>
                </c:pt>
                <c:pt idx="7338">
                  <c:v>65.463999999999999</c:v>
                </c:pt>
                <c:pt idx="7339">
                  <c:v>65.492000000000004</c:v>
                </c:pt>
                <c:pt idx="7340">
                  <c:v>65.52</c:v>
                </c:pt>
                <c:pt idx="7341">
                  <c:v>65.548000000000002</c:v>
                </c:pt>
                <c:pt idx="7342">
                  <c:v>65.575999999999993</c:v>
                </c:pt>
                <c:pt idx="7343">
                  <c:v>65.603999999999999</c:v>
                </c:pt>
                <c:pt idx="7344">
                  <c:v>65.632000000000005</c:v>
                </c:pt>
                <c:pt idx="7345">
                  <c:v>65.66</c:v>
                </c:pt>
                <c:pt idx="7346">
                  <c:v>65.688000000000002</c:v>
                </c:pt>
                <c:pt idx="7347">
                  <c:v>65.715999999999994</c:v>
                </c:pt>
                <c:pt idx="7348">
                  <c:v>65.744</c:v>
                </c:pt>
                <c:pt idx="7349">
                  <c:v>65.772000000000006</c:v>
                </c:pt>
                <c:pt idx="7350">
                  <c:v>65.8</c:v>
                </c:pt>
                <c:pt idx="7351">
                  <c:v>65.828000000000003</c:v>
                </c:pt>
                <c:pt idx="7352">
                  <c:v>65.855999999999995</c:v>
                </c:pt>
                <c:pt idx="7353">
                  <c:v>65.884</c:v>
                </c:pt>
                <c:pt idx="7354">
                  <c:v>65.912000000000006</c:v>
                </c:pt>
                <c:pt idx="7355">
                  <c:v>65.94</c:v>
                </c:pt>
                <c:pt idx="7356">
                  <c:v>65.968000000000004</c:v>
                </c:pt>
                <c:pt idx="7357">
                  <c:v>65.995999999999995</c:v>
                </c:pt>
                <c:pt idx="7358">
                  <c:v>66.024000000000001</c:v>
                </c:pt>
                <c:pt idx="7359">
                  <c:v>66.052000000000007</c:v>
                </c:pt>
                <c:pt idx="7360">
                  <c:v>66.08</c:v>
                </c:pt>
                <c:pt idx="7361">
                  <c:v>66.108000000000004</c:v>
                </c:pt>
                <c:pt idx="7362">
                  <c:v>66.135999999999996</c:v>
                </c:pt>
                <c:pt idx="7363">
                  <c:v>66.164000000000001</c:v>
                </c:pt>
                <c:pt idx="7364">
                  <c:v>66.191999999999993</c:v>
                </c:pt>
                <c:pt idx="7365">
                  <c:v>66.22</c:v>
                </c:pt>
                <c:pt idx="7366">
                  <c:v>66.248000000000005</c:v>
                </c:pt>
                <c:pt idx="7367">
                  <c:v>66.275999999999996</c:v>
                </c:pt>
                <c:pt idx="7368">
                  <c:v>66.304000000000002</c:v>
                </c:pt>
                <c:pt idx="7369">
                  <c:v>66.331999999999994</c:v>
                </c:pt>
                <c:pt idx="7370">
                  <c:v>66.36</c:v>
                </c:pt>
                <c:pt idx="7371">
                  <c:v>66.388000000000005</c:v>
                </c:pt>
                <c:pt idx="7372">
                  <c:v>66.415999999999997</c:v>
                </c:pt>
                <c:pt idx="7373">
                  <c:v>66.444000000000003</c:v>
                </c:pt>
                <c:pt idx="7374">
                  <c:v>66.471999999999994</c:v>
                </c:pt>
                <c:pt idx="7375">
                  <c:v>66.5</c:v>
                </c:pt>
                <c:pt idx="7376">
                  <c:v>66.528000000000006</c:v>
                </c:pt>
                <c:pt idx="7377">
                  <c:v>66.555999999999997</c:v>
                </c:pt>
                <c:pt idx="7378">
                  <c:v>66.584000000000003</c:v>
                </c:pt>
                <c:pt idx="7379">
                  <c:v>66.611999999999995</c:v>
                </c:pt>
                <c:pt idx="7380">
                  <c:v>66.64</c:v>
                </c:pt>
                <c:pt idx="7381">
                  <c:v>66.668000000000006</c:v>
                </c:pt>
                <c:pt idx="7382">
                  <c:v>66.695999999999998</c:v>
                </c:pt>
                <c:pt idx="7383">
                  <c:v>66.724000000000004</c:v>
                </c:pt>
                <c:pt idx="7384">
                  <c:v>66.751999999999995</c:v>
                </c:pt>
                <c:pt idx="7385">
                  <c:v>66.78</c:v>
                </c:pt>
                <c:pt idx="7386">
                  <c:v>66.808000000000007</c:v>
                </c:pt>
                <c:pt idx="7387">
                  <c:v>66.835999999999999</c:v>
                </c:pt>
                <c:pt idx="7388">
                  <c:v>66.864000000000004</c:v>
                </c:pt>
                <c:pt idx="7389">
                  <c:v>66.891999999999996</c:v>
                </c:pt>
                <c:pt idx="7390">
                  <c:v>66.92</c:v>
                </c:pt>
                <c:pt idx="7391">
                  <c:v>66.947999999999993</c:v>
                </c:pt>
                <c:pt idx="7392">
                  <c:v>66.975999999999999</c:v>
                </c:pt>
                <c:pt idx="7393">
                  <c:v>67.004000000000005</c:v>
                </c:pt>
                <c:pt idx="7394">
                  <c:v>67.031999999999996</c:v>
                </c:pt>
                <c:pt idx="7395">
                  <c:v>67.06</c:v>
                </c:pt>
                <c:pt idx="7396">
                  <c:v>67.087999999999994</c:v>
                </c:pt>
                <c:pt idx="7397">
                  <c:v>67.116</c:v>
                </c:pt>
                <c:pt idx="7398">
                  <c:v>67.144000000000005</c:v>
                </c:pt>
                <c:pt idx="7399">
                  <c:v>67.171999999999997</c:v>
                </c:pt>
                <c:pt idx="7400">
                  <c:v>67.2</c:v>
                </c:pt>
                <c:pt idx="7401">
                  <c:v>67.227999999999994</c:v>
                </c:pt>
                <c:pt idx="7402">
                  <c:v>67.256</c:v>
                </c:pt>
                <c:pt idx="7403">
                  <c:v>67.284000000000006</c:v>
                </c:pt>
                <c:pt idx="7404">
                  <c:v>67.311999999999998</c:v>
                </c:pt>
                <c:pt idx="7405">
                  <c:v>67.34</c:v>
                </c:pt>
                <c:pt idx="7406">
                  <c:v>67.367999999999995</c:v>
                </c:pt>
                <c:pt idx="7407">
                  <c:v>67.396000000000001</c:v>
                </c:pt>
                <c:pt idx="7408">
                  <c:v>67.424000000000007</c:v>
                </c:pt>
                <c:pt idx="7409">
                  <c:v>67.451999999999998</c:v>
                </c:pt>
                <c:pt idx="7410">
                  <c:v>67.48</c:v>
                </c:pt>
                <c:pt idx="7411">
                  <c:v>67.507999999999996</c:v>
                </c:pt>
                <c:pt idx="7412">
                  <c:v>67.536000000000001</c:v>
                </c:pt>
                <c:pt idx="7413">
                  <c:v>67.563999999999993</c:v>
                </c:pt>
                <c:pt idx="7414">
                  <c:v>67.591999999999999</c:v>
                </c:pt>
                <c:pt idx="7415">
                  <c:v>67.62</c:v>
                </c:pt>
                <c:pt idx="7416">
                  <c:v>67.647999999999996</c:v>
                </c:pt>
                <c:pt idx="7417">
                  <c:v>67.676000000000002</c:v>
                </c:pt>
                <c:pt idx="7418">
                  <c:v>67.703999999999994</c:v>
                </c:pt>
                <c:pt idx="7419">
                  <c:v>67.731999999999999</c:v>
                </c:pt>
                <c:pt idx="7420">
                  <c:v>67.760000000000005</c:v>
                </c:pt>
                <c:pt idx="7421">
                  <c:v>67.787999999999997</c:v>
                </c:pt>
                <c:pt idx="7422">
                  <c:v>67.816000000000003</c:v>
                </c:pt>
                <c:pt idx="7423">
                  <c:v>67.843999999999994</c:v>
                </c:pt>
                <c:pt idx="7424">
                  <c:v>67.872</c:v>
                </c:pt>
                <c:pt idx="7425">
                  <c:v>67.900000000000006</c:v>
                </c:pt>
                <c:pt idx="7426">
                  <c:v>67.927999999999997</c:v>
                </c:pt>
                <c:pt idx="7427">
                  <c:v>67.956000000000003</c:v>
                </c:pt>
                <c:pt idx="7428">
                  <c:v>67.983999999999995</c:v>
                </c:pt>
                <c:pt idx="7429">
                  <c:v>68.012</c:v>
                </c:pt>
                <c:pt idx="7430">
                  <c:v>68.040000000000006</c:v>
                </c:pt>
                <c:pt idx="7431">
                  <c:v>68.067999999999998</c:v>
                </c:pt>
                <c:pt idx="7432">
                  <c:v>68.096000000000004</c:v>
                </c:pt>
                <c:pt idx="7433">
                  <c:v>68.123999999999995</c:v>
                </c:pt>
                <c:pt idx="7434">
                  <c:v>68.152000000000001</c:v>
                </c:pt>
                <c:pt idx="7435">
                  <c:v>68.180000000000007</c:v>
                </c:pt>
                <c:pt idx="7436">
                  <c:v>68.207999999999998</c:v>
                </c:pt>
                <c:pt idx="7437">
                  <c:v>68.236000000000004</c:v>
                </c:pt>
                <c:pt idx="7438">
                  <c:v>68.263999999999996</c:v>
                </c:pt>
                <c:pt idx="7439">
                  <c:v>68.292000000000002</c:v>
                </c:pt>
                <c:pt idx="7440">
                  <c:v>68.319999999999993</c:v>
                </c:pt>
                <c:pt idx="7441">
                  <c:v>68.347999999999999</c:v>
                </c:pt>
                <c:pt idx="7442">
                  <c:v>68.376000000000005</c:v>
                </c:pt>
                <c:pt idx="7443">
                  <c:v>68.403999999999996</c:v>
                </c:pt>
                <c:pt idx="7444">
                  <c:v>68.432000000000002</c:v>
                </c:pt>
                <c:pt idx="7445">
                  <c:v>68.459999999999994</c:v>
                </c:pt>
                <c:pt idx="7446">
                  <c:v>68.488</c:v>
                </c:pt>
                <c:pt idx="7447">
                  <c:v>68.516000000000005</c:v>
                </c:pt>
                <c:pt idx="7448">
                  <c:v>68.543999999999997</c:v>
                </c:pt>
                <c:pt idx="7449">
                  <c:v>68.572000000000003</c:v>
                </c:pt>
                <c:pt idx="7450">
                  <c:v>68.599999999999994</c:v>
                </c:pt>
                <c:pt idx="7451">
                  <c:v>68.628</c:v>
                </c:pt>
                <c:pt idx="7452">
                  <c:v>68.656000000000006</c:v>
                </c:pt>
                <c:pt idx="7453">
                  <c:v>68.683999999999997</c:v>
                </c:pt>
                <c:pt idx="7454">
                  <c:v>68.712000000000003</c:v>
                </c:pt>
                <c:pt idx="7455">
                  <c:v>68.739999999999995</c:v>
                </c:pt>
                <c:pt idx="7456">
                  <c:v>68.768000000000001</c:v>
                </c:pt>
                <c:pt idx="7457">
                  <c:v>68.796000000000006</c:v>
                </c:pt>
                <c:pt idx="7458">
                  <c:v>68.823999999999998</c:v>
                </c:pt>
                <c:pt idx="7459">
                  <c:v>68.852000000000004</c:v>
                </c:pt>
                <c:pt idx="7460">
                  <c:v>68.88</c:v>
                </c:pt>
                <c:pt idx="7461">
                  <c:v>68.908000000000001</c:v>
                </c:pt>
                <c:pt idx="7462">
                  <c:v>68.936000000000007</c:v>
                </c:pt>
                <c:pt idx="7463">
                  <c:v>68.963999999999999</c:v>
                </c:pt>
                <c:pt idx="7464">
                  <c:v>68.992000000000004</c:v>
                </c:pt>
                <c:pt idx="7465">
                  <c:v>69.02</c:v>
                </c:pt>
                <c:pt idx="7466">
                  <c:v>69.048000000000002</c:v>
                </c:pt>
                <c:pt idx="7467">
                  <c:v>69.075999999999993</c:v>
                </c:pt>
                <c:pt idx="7468">
                  <c:v>69.103999999999999</c:v>
                </c:pt>
                <c:pt idx="7469">
                  <c:v>69.132000000000005</c:v>
                </c:pt>
                <c:pt idx="7470">
                  <c:v>69.16</c:v>
                </c:pt>
                <c:pt idx="7471">
                  <c:v>69.188000000000002</c:v>
                </c:pt>
                <c:pt idx="7472">
                  <c:v>69.215999999999994</c:v>
                </c:pt>
                <c:pt idx="7473">
                  <c:v>69.244</c:v>
                </c:pt>
                <c:pt idx="7474">
                  <c:v>69.272000000000006</c:v>
                </c:pt>
                <c:pt idx="7475">
                  <c:v>69.3</c:v>
                </c:pt>
                <c:pt idx="7476">
                  <c:v>69.328000000000003</c:v>
                </c:pt>
                <c:pt idx="7477">
                  <c:v>69.355999999999995</c:v>
                </c:pt>
                <c:pt idx="7478">
                  <c:v>69.384</c:v>
                </c:pt>
                <c:pt idx="7479">
                  <c:v>69.412000000000006</c:v>
                </c:pt>
                <c:pt idx="7480">
                  <c:v>69.44</c:v>
                </c:pt>
                <c:pt idx="7481">
                  <c:v>69.468000000000004</c:v>
                </c:pt>
                <c:pt idx="7482">
                  <c:v>69.495999999999995</c:v>
                </c:pt>
                <c:pt idx="7483">
                  <c:v>69.524000000000001</c:v>
                </c:pt>
                <c:pt idx="7484">
                  <c:v>69.552000000000007</c:v>
                </c:pt>
                <c:pt idx="7485">
                  <c:v>69.58</c:v>
                </c:pt>
                <c:pt idx="7486">
                  <c:v>69.608000000000004</c:v>
                </c:pt>
                <c:pt idx="7487">
                  <c:v>69.635999999999996</c:v>
                </c:pt>
                <c:pt idx="7488">
                  <c:v>69.664000000000001</c:v>
                </c:pt>
                <c:pt idx="7489">
                  <c:v>69.691999999999993</c:v>
                </c:pt>
                <c:pt idx="7490">
                  <c:v>69.72</c:v>
                </c:pt>
                <c:pt idx="7491">
                  <c:v>69.748000000000005</c:v>
                </c:pt>
                <c:pt idx="7492">
                  <c:v>69.775999999999996</c:v>
                </c:pt>
                <c:pt idx="7493">
                  <c:v>69.804000000000002</c:v>
                </c:pt>
                <c:pt idx="7494">
                  <c:v>69.831999999999994</c:v>
                </c:pt>
                <c:pt idx="7495">
                  <c:v>69.86</c:v>
                </c:pt>
                <c:pt idx="7496">
                  <c:v>69.888000000000005</c:v>
                </c:pt>
                <c:pt idx="7497">
                  <c:v>69.915999999999997</c:v>
                </c:pt>
                <c:pt idx="7498">
                  <c:v>69.944000000000003</c:v>
                </c:pt>
                <c:pt idx="7499">
                  <c:v>69.971999999999994</c:v>
                </c:pt>
                <c:pt idx="7500">
                  <c:v>70</c:v>
                </c:pt>
                <c:pt idx="7501">
                  <c:v>70.028000000000006</c:v>
                </c:pt>
                <c:pt idx="7502">
                  <c:v>70.055999999999997</c:v>
                </c:pt>
                <c:pt idx="7503">
                  <c:v>70.084000000000003</c:v>
                </c:pt>
                <c:pt idx="7504">
                  <c:v>70.111999999999995</c:v>
                </c:pt>
                <c:pt idx="7505">
                  <c:v>70.14</c:v>
                </c:pt>
                <c:pt idx="7506">
                  <c:v>70.168000000000006</c:v>
                </c:pt>
                <c:pt idx="7507">
                  <c:v>70.195999999999998</c:v>
                </c:pt>
                <c:pt idx="7508">
                  <c:v>70.224000000000004</c:v>
                </c:pt>
                <c:pt idx="7509">
                  <c:v>70.251999999999995</c:v>
                </c:pt>
                <c:pt idx="7510">
                  <c:v>70.28</c:v>
                </c:pt>
                <c:pt idx="7511">
                  <c:v>70.308000000000007</c:v>
                </c:pt>
                <c:pt idx="7512">
                  <c:v>70.335999999999999</c:v>
                </c:pt>
                <c:pt idx="7513">
                  <c:v>70.364000000000004</c:v>
                </c:pt>
                <c:pt idx="7514">
                  <c:v>70.391999999999996</c:v>
                </c:pt>
                <c:pt idx="7515">
                  <c:v>70.42</c:v>
                </c:pt>
                <c:pt idx="7516">
                  <c:v>70.447999999999993</c:v>
                </c:pt>
                <c:pt idx="7517">
                  <c:v>70.475999999999999</c:v>
                </c:pt>
                <c:pt idx="7518">
                  <c:v>70.504000000000005</c:v>
                </c:pt>
                <c:pt idx="7519">
                  <c:v>70.531999999999996</c:v>
                </c:pt>
                <c:pt idx="7520">
                  <c:v>70.56</c:v>
                </c:pt>
                <c:pt idx="7521">
                  <c:v>70.587999999999994</c:v>
                </c:pt>
                <c:pt idx="7522">
                  <c:v>70.616</c:v>
                </c:pt>
                <c:pt idx="7523">
                  <c:v>70.644000000000005</c:v>
                </c:pt>
                <c:pt idx="7524">
                  <c:v>70.671999999999997</c:v>
                </c:pt>
                <c:pt idx="7525">
                  <c:v>70.7</c:v>
                </c:pt>
                <c:pt idx="7526">
                  <c:v>70.727999999999994</c:v>
                </c:pt>
                <c:pt idx="7527">
                  <c:v>70.756</c:v>
                </c:pt>
                <c:pt idx="7528">
                  <c:v>70.784000000000006</c:v>
                </c:pt>
                <c:pt idx="7529">
                  <c:v>70.811999999999998</c:v>
                </c:pt>
                <c:pt idx="7530">
                  <c:v>70.84</c:v>
                </c:pt>
                <c:pt idx="7531">
                  <c:v>70.867999999999995</c:v>
                </c:pt>
                <c:pt idx="7532">
                  <c:v>70.896000000000001</c:v>
                </c:pt>
                <c:pt idx="7533">
                  <c:v>70.924000000000007</c:v>
                </c:pt>
                <c:pt idx="7534">
                  <c:v>70.951999999999998</c:v>
                </c:pt>
                <c:pt idx="7535">
                  <c:v>70.98</c:v>
                </c:pt>
                <c:pt idx="7536">
                  <c:v>71.007999999999996</c:v>
                </c:pt>
                <c:pt idx="7537">
                  <c:v>71.036000000000001</c:v>
                </c:pt>
                <c:pt idx="7538">
                  <c:v>71.063999999999993</c:v>
                </c:pt>
                <c:pt idx="7539">
                  <c:v>71.091999999999999</c:v>
                </c:pt>
                <c:pt idx="7540">
                  <c:v>71.12</c:v>
                </c:pt>
                <c:pt idx="7541">
                  <c:v>71.147999999999996</c:v>
                </c:pt>
                <c:pt idx="7542">
                  <c:v>71.176000000000002</c:v>
                </c:pt>
                <c:pt idx="7543">
                  <c:v>71.203999999999994</c:v>
                </c:pt>
                <c:pt idx="7544">
                  <c:v>71.231999999999999</c:v>
                </c:pt>
                <c:pt idx="7545">
                  <c:v>71.260000000000005</c:v>
                </c:pt>
                <c:pt idx="7546">
                  <c:v>71.287999999999997</c:v>
                </c:pt>
                <c:pt idx="7547">
                  <c:v>71.316000000000003</c:v>
                </c:pt>
                <c:pt idx="7548">
                  <c:v>71.343999999999994</c:v>
                </c:pt>
                <c:pt idx="7549">
                  <c:v>71.372</c:v>
                </c:pt>
                <c:pt idx="7550">
                  <c:v>71.400000000000006</c:v>
                </c:pt>
                <c:pt idx="7551">
                  <c:v>71.427999999999997</c:v>
                </c:pt>
                <c:pt idx="7552">
                  <c:v>71.456000000000003</c:v>
                </c:pt>
                <c:pt idx="7553">
                  <c:v>71.483999999999995</c:v>
                </c:pt>
                <c:pt idx="7554">
                  <c:v>71.512</c:v>
                </c:pt>
                <c:pt idx="7555">
                  <c:v>71.540000000000006</c:v>
                </c:pt>
                <c:pt idx="7556">
                  <c:v>71.567999999999998</c:v>
                </c:pt>
                <c:pt idx="7557">
                  <c:v>71.596000000000004</c:v>
                </c:pt>
                <c:pt idx="7558">
                  <c:v>71.623999999999995</c:v>
                </c:pt>
                <c:pt idx="7559">
                  <c:v>71.652000000000001</c:v>
                </c:pt>
                <c:pt idx="7560">
                  <c:v>71.680000000000007</c:v>
                </c:pt>
                <c:pt idx="7561">
                  <c:v>71.707999999999998</c:v>
                </c:pt>
                <c:pt idx="7562">
                  <c:v>71.736000000000004</c:v>
                </c:pt>
                <c:pt idx="7563">
                  <c:v>71.763999999999996</c:v>
                </c:pt>
                <c:pt idx="7564">
                  <c:v>71.792000000000002</c:v>
                </c:pt>
                <c:pt idx="7565">
                  <c:v>71.819999999999993</c:v>
                </c:pt>
                <c:pt idx="7566">
                  <c:v>71.847999999999999</c:v>
                </c:pt>
                <c:pt idx="7567">
                  <c:v>71.876000000000005</c:v>
                </c:pt>
                <c:pt idx="7568">
                  <c:v>71.903999999999996</c:v>
                </c:pt>
                <c:pt idx="7569">
                  <c:v>71.932000000000002</c:v>
                </c:pt>
                <c:pt idx="7570">
                  <c:v>71.959999999999994</c:v>
                </c:pt>
                <c:pt idx="7571">
                  <c:v>71.988</c:v>
                </c:pt>
                <c:pt idx="7572">
                  <c:v>72.016000000000005</c:v>
                </c:pt>
                <c:pt idx="7573">
                  <c:v>72.043999999999997</c:v>
                </c:pt>
                <c:pt idx="7574">
                  <c:v>72.072000000000003</c:v>
                </c:pt>
                <c:pt idx="7575">
                  <c:v>72.099999999999994</c:v>
                </c:pt>
                <c:pt idx="7576">
                  <c:v>72.128</c:v>
                </c:pt>
                <c:pt idx="7577">
                  <c:v>72.156000000000006</c:v>
                </c:pt>
                <c:pt idx="7578">
                  <c:v>72.183999999999997</c:v>
                </c:pt>
                <c:pt idx="7579">
                  <c:v>72.212000000000003</c:v>
                </c:pt>
                <c:pt idx="7580">
                  <c:v>72.239999999999995</c:v>
                </c:pt>
                <c:pt idx="7581">
                  <c:v>72.268000000000001</c:v>
                </c:pt>
                <c:pt idx="7582">
                  <c:v>72.296000000000006</c:v>
                </c:pt>
                <c:pt idx="7583">
                  <c:v>72.323999999999998</c:v>
                </c:pt>
                <c:pt idx="7584">
                  <c:v>72.352000000000004</c:v>
                </c:pt>
                <c:pt idx="7585">
                  <c:v>72.38</c:v>
                </c:pt>
                <c:pt idx="7586">
                  <c:v>72.408000000000001</c:v>
                </c:pt>
                <c:pt idx="7587">
                  <c:v>72.436000000000007</c:v>
                </c:pt>
                <c:pt idx="7588">
                  <c:v>72.463999999999999</c:v>
                </c:pt>
                <c:pt idx="7589">
                  <c:v>72.492000000000004</c:v>
                </c:pt>
                <c:pt idx="7590">
                  <c:v>72.52</c:v>
                </c:pt>
                <c:pt idx="7591">
                  <c:v>72.548000000000002</c:v>
                </c:pt>
                <c:pt idx="7592">
                  <c:v>72.575999999999993</c:v>
                </c:pt>
                <c:pt idx="7593">
                  <c:v>72.603999999999999</c:v>
                </c:pt>
                <c:pt idx="7594">
                  <c:v>72.632000000000005</c:v>
                </c:pt>
                <c:pt idx="7595">
                  <c:v>72.66</c:v>
                </c:pt>
                <c:pt idx="7596">
                  <c:v>72.688000000000002</c:v>
                </c:pt>
                <c:pt idx="7597">
                  <c:v>72.715999999999994</c:v>
                </c:pt>
                <c:pt idx="7598">
                  <c:v>72.744</c:v>
                </c:pt>
                <c:pt idx="7599">
                  <c:v>72.772000000000006</c:v>
                </c:pt>
                <c:pt idx="7600">
                  <c:v>72.8</c:v>
                </c:pt>
                <c:pt idx="7601">
                  <c:v>72.828000000000003</c:v>
                </c:pt>
                <c:pt idx="7602">
                  <c:v>72.855999999999995</c:v>
                </c:pt>
                <c:pt idx="7603">
                  <c:v>72.884</c:v>
                </c:pt>
                <c:pt idx="7604">
                  <c:v>72.912000000000006</c:v>
                </c:pt>
                <c:pt idx="7605">
                  <c:v>72.94</c:v>
                </c:pt>
                <c:pt idx="7606">
                  <c:v>72.968000000000004</c:v>
                </c:pt>
                <c:pt idx="7607">
                  <c:v>72.995999999999995</c:v>
                </c:pt>
                <c:pt idx="7608">
                  <c:v>73.024000000000001</c:v>
                </c:pt>
                <c:pt idx="7609">
                  <c:v>73.052000000000007</c:v>
                </c:pt>
                <c:pt idx="7610">
                  <c:v>73.08</c:v>
                </c:pt>
                <c:pt idx="7611">
                  <c:v>73.108000000000004</c:v>
                </c:pt>
                <c:pt idx="7612">
                  <c:v>73.135999999999996</c:v>
                </c:pt>
                <c:pt idx="7613">
                  <c:v>73.164000000000001</c:v>
                </c:pt>
                <c:pt idx="7614">
                  <c:v>73.191999999999993</c:v>
                </c:pt>
                <c:pt idx="7615">
                  <c:v>73.22</c:v>
                </c:pt>
                <c:pt idx="7616">
                  <c:v>73.248000000000005</c:v>
                </c:pt>
                <c:pt idx="7617">
                  <c:v>73.275999999999996</c:v>
                </c:pt>
                <c:pt idx="7618">
                  <c:v>73.304000000000002</c:v>
                </c:pt>
                <c:pt idx="7619">
                  <c:v>73.331999999999994</c:v>
                </c:pt>
                <c:pt idx="7620">
                  <c:v>73.36</c:v>
                </c:pt>
                <c:pt idx="7621">
                  <c:v>73.388000000000005</c:v>
                </c:pt>
                <c:pt idx="7622">
                  <c:v>73.415999999999997</c:v>
                </c:pt>
                <c:pt idx="7623">
                  <c:v>73.444000000000003</c:v>
                </c:pt>
                <c:pt idx="7624">
                  <c:v>73.471999999999994</c:v>
                </c:pt>
                <c:pt idx="7625">
                  <c:v>73.5</c:v>
                </c:pt>
                <c:pt idx="7626">
                  <c:v>73.528000000000006</c:v>
                </c:pt>
                <c:pt idx="7627">
                  <c:v>73.555999999999997</c:v>
                </c:pt>
                <c:pt idx="7628">
                  <c:v>73.584000000000003</c:v>
                </c:pt>
                <c:pt idx="7629">
                  <c:v>73.611999999999995</c:v>
                </c:pt>
                <c:pt idx="7630">
                  <c:v>73.64</c:v>
                </c:pt>
                <c:pt idx="7631">
                  <c:v>73.668000000000006</c:v>
                </c:pt>
                <c:pt idx="7632">
                  <c:v>73.695999999999998</c:v>
                </c:pt>
                <c:pt idx="7633">
                  <c:v>73.724000000000004</c:v>
                </c:pt>
                <c:pt idx="7634">
                  <c:v>73.751999999999995</c:v>
                </c:pt>
                <c:pt idx="7635">
                  <c:v>73.78</c:v>
                </c:pt>
                <c:pt idx="7636">
                  <c:v>73.808000000000007</c:v>
                </c:pt>
                <c:pt idx="7637">
                  <c:v>73.835999999999999</c:v>
                </c:pt>
                <c:pt idx="7638">
                  <c:v>73.864000000000004</c:v>
                </c:pt>
                <c:pt idx="7639">
                  <c:v>73.891999999999996</c:v>
                </c:pt>
                <c:pt idx="7640">
                  <c:v>73.92</c:v>
                </c:pt>
                <c:pt idx="7641">
                  <c:v>73.947999999999993</c:v>
                </c:pt>
                <c:pt idx="7642">
                  <c:v>73.975999999999999</c:v>
                </c:pt>
                <c:pt idx="7643">
                  <c:v>74.004000000000005</c:v>
                </c:pt>
                <c:pt idx="7644">
                  <c:v>74.031999999999996</c:v>
                </c:pt>
                <c:pt idx="7645">
                  <c:v>74.06</c:v>
                </c:pt>
                <c:pt idx="7646">
                  <c:v>74.087999999999994</c:v>
                </c:pt>
                <c:pt idx="7647">
                  <c:v>74.116</c:v>
                </c:pt>
                <c:pt idx="7648">
                  <c:v>74.144000000000005</c:v>
                </c:pt>
                <c:pt idx="7649">
                  <c:v>74.171999999999997</c:v>
                </c:pt>
                <c:pt idx="7650">
                  <c:v>74.2</c:v>
                </c:pt>
                <c:pt idx="7651">
                  <c:v>74.227999999999994</c:v>
                </c:pt>
                <c:pt idx="7652">
                  <c:v>74.256</c:v>
                </c:pt>
                <c:pt idx="7653">
                  <c:v>74.284000000000006</c:v>
                </c:pt>
                <c:pt idx="7654">
                  <c:v>74.311999999999998</c:v>
                </c:pt>
                <c:pt idx="7655">
                  <c:v>74.34</c:v>
                </c:pt>
                <c:pt idx="7656">
                  <c:v>74.367999999999995</c:v>
                </c:pt>
                <c:pt idx="7657">
                  <c:v>74.396000000000001</c:v>
                </c:pt>
                <c:pt idx="7658">
                  <c:v>74.424000000000007</c:v>
                </c:pt>
                <c:pt idx="7659">
                  <c:v>74.451999999999998</c:v>
                </c:pt>
                <c:pt idx="7660">
                  <c:v>74.48</c:v>
                </c:pt>
                <c:pt idx="7661">
                  <c:v>74.507999999999996</c:v>
                </c:pt>
                <c:pt idx="7662">
                  <c:v>74.536000000000001</c:v>
                </c:pt>
                <c:pt idx="7663">
                  <c:v>74.563999999999993</c:v>
                </c:pt>
                <c:pt idx="7664">
                  <c:v>74.591999999999999</c:v>
                </c:pt>
                <c:pt idx="7665">
                  <c:v>74.62</c:v>
                </c:pt>
                <c:pt idx="7666">
                  <c:v>74.647999999999996</c:v>
                </c:pt>
                <c:pt idx="7667">
                  <c:v>74.676000000000002</c:v>
                </c:pt>
                <c:pt idx="7668">
                  <c:v>74.703999999999994</c:v>
                </c:pt>
                <c:pt idx="7669">
                  <c:v>74.731999999999999</c:v>
                </c:pt>
                <c:pt idx="7670">
                  <c:v>74.760000000000005</c:v>
                </c:pt>
                <c:pt idx="7671">
                  <c:v>74.787999999999997</c:v>
                </c:pt>
                <c:pt idx="7672">
                  <c:v>74.816000000000003</c:v>
                </c:pt>
                <c:pt idx="7673">
                  <c:v>74.843999999999994</c:v>
                </c:pt>
                <c:pt idx="7674">
                  <c:v>74.872</c:v>
                </c:pt>
                <c:pt idx="7675">
                  <c:v>74.900000000000006</c:v>
                </c:pt>
                <c:pt idx="7676">
                  <c:v>74.927999999999997</c:v>
                </c:pt>
                <c:pt idx="7677">
                  <c:v>74.956000000000003</c:v>
                </c:pt>
                <c:pt idx="7678">
                  <c:v>74.983999999999995</c:v>
                </c:pt>
                <c:pt idx="7679">
                  <c:v>75.012</c:v>
                </c:pt>
                <c:pt idx="7680">
                  <c:v>75.040000000000006</c:v>
                </c:pt>
                <c:pt idx="7681">
                  <c:v>75.067999999999998</c:v>
                </c:pt>
                <c:pt idx="7682">
                  <c:v>75.096000000000004</c:v>
                </c:pt>
                <c:pt idx="7683">
                  <c:v>75.123999999999995</c:v>
                </c:pt>
                <c:pt idx="7684">
                  <c:v>75.152000000000001</c:v>
                </c:pt>
                <c:pt idx="7685">
                  <c:v>75.180000000000007</c:v>
                </c:pt>
                <c:pt idx="7686">
                  <c:v>75.207999999999998</c:v>
                </c:pt>
                <c:pt idx="7687">
                  <c:v>75.236000000000004</c:v>
                </c:pt>
                <c:pt idx="7688">
                  <c:v>75.263999999999996</c:v>
                </c:pt>
                <c:pt idx="7689">
                  <c:v>75.292000000000002</c:v>
                </c:pt>
                <c:pt idx="7690">
                  <c:v>75.319999999999993</c:v>
                </c:pt>
                <c:pt idx="7691">
                  <c:v>75.347999999999999</c:v>
                </c:pt>
                <c:pt idx="7692">
                  <c:v>75.376000000000005</c:v>
                </c:pt>
                <c:pt idx="7693">
                  <c:v>75.403999999999996</c:v>
                </c:pt>
                <c:pt idx="7694">
                  <c:v>75.432000000000002</c:v>
                </c:pt>
                <c:pt idx="7695">
                  <c:v>75.459999999999994</c:v>
                </c:pt>
                <c:pt idx="7696">
                  <c:v>75.488</c:v>
                </c:pt>
                <c:pt idx="7697">
                  <c:v>75.516000000000005</c:v>
                </c:pt>
                <c:pt idx="7698">
                  <c:v>75.543999999999997</c:v>
                </c:pt>
                <c:pt idx="7699">
                  <c:v>75.572000000000003</c:v>
                </c:pt>
                <c:pt idx="7700">
                  <c:v>75.599999999999994</c:v>
                </c:pt>
                <c:pt idx="7701">
                  <c:v>75.628</c:v>
                </c:pt>
                <c:pt idx="7702">
                  <c:v>75.656000000000006</c:v>
                </c:pt>
                <c:pt idx="7703">
                  <c:v>75.683999999999997</c:v>
                </c:pt>
                <c:pt idx="7704">
                  <c:v>75.712000000000003</c:v>
                </c:pt>
                <c:pt idx="7705">
                  <c:v>75.739999999999995</c:v>
                </c:pt>
                <c:pt idx="7706">
                  <c:v>75.768000000000001</c:v>
                </c:pt>
                <c:pt idx="7707">
                  <c:v>75.796000000000006</c:v>
                </c:pt>
                <c:pt idx="7708">
                  <c:v>75.823999999999998</c:v>
                </c:pt>
                <c:pt idx="7709">
                  <c:v>75.852000000000004</c:v>
                </c:pt>
                <c:pt idx="7710">
                  <c:v>75.88</c:v>
                </c:pt>
                <c:pt idx="7711">
                  <c:v>75.908000000000001</c:v>
                </c:pt>
                <c:pt idx="7712">
                  <c:v>75.936000000000007</c:v>
                </c:pt>
                <c:pt idx="7713">
                  <c:v>75.963999999999999</c:v>
                </c:pt>
                <c:pt idx="7714">
                  <c:v>75.992000000000004</c:v>
                </c:pt>
                <c:pt idx="7715">
                  <c:v>76.02</c:v>
                </c:pt>
                <c:pt idx="7716">
                  <c:v>76.048000000000002</c:v>
                </c:pt>
                <c:pt idx="7717">
                  <c:v>76.075999999999993</c:v>
                </c:pt>
                <c:pt idx="7718">
                  <c:v>76.103999999999999</c:v>
                </c:pt>
                <c:pt idx="7719">
                  <c:v>76.132000000000005</c:v>
                </c:pt>
                <c:pt idx="7720">
                  <c:v>76.16</c:v>
                </c:pt>
                <c:pt idx="7721">
                  <c:v>76.188000000000002</c:v>
                </c:pt>
                <c:pt idx="7722">
                  <c:v>76.215999999999994</c:v>
                </c:pt>
                <c:pt idx="7723">
                  <c:v>76.244</c:v>
                </c:pt>
                <c:pt idx="7724">
                  <c:v>76.272000000000006</c:v>
                </c:pt>
                <c:pt idx="7725">
                  <c:v>76.3</c:v>
                </c:pt>
                <c:pt idx="7726">
                  <c:v>76.328000000000003</c:v>
                </c:pt>
                <c:pt idx="7727">
                  <c:v>76.355999999999995</c:v>
                </c:pt>
                <c:pt idx="7728">
                  <c:v>76.384</c:v>
                </c:pt>
                <c:pt idx="7729">
                  <c:v>76.412000000000006</c:v>
                </c:pt>
                <c:pt idx="7730">
                  <c:v>76.44</c:v>
                </c:pt>
                <c:pt idx="7731">
                  <c:v>76.468000000000004</c:v>
                </c:pt>
                <c:pt idx="7732">
                  <c:v>76.495999999999995</c:v>
                </c:pt>
                <c:pt idx="7733">
                  <c:v>76.524000000000001</c:v>
                </c:pt>
                <c:pt idx="7734">
                  <c:v>76.552000000000007</c:v>
                </c:pt>
                <c:pt idx="7735">
                  <c:v>76.58</c:v>
                </c:pt>
                <c:pt idx="7736">
                  <c:v>76.608000000000004</c:v>
                </c:pt>
                <c:pt idx="7737">
                  <c:v>76.635999999999996</c:v>
                </c:pt>
                <c:pt idx="7738">
                  <c:v>76.664000000000001</c:v>
                </c:pt>
                <c:pt idx="7739">
                  <c:v>76.691999999999993</c:v>
                </c:pt>
                <c:pt idx="7740">
                  <c:v>76.72</c:v>
                </c:pt>
                <c:pt idx="7741">
                  <c:v>76.748000000000005</c:v>
                </c:pt>
                <c:pt idx="7742">
                  <c:v>76.775999999999996</c:v>
                </c:pt>
                <c:pt idx="7743">
                  <c:v>76.804000000000002</c:v>
                </c:pt>
                <c:pt idx="7744">
                  <c:v>76.831999999999994</c:v>
                </c:pt>
                <c:pt idx="7745">
                  <c:v>76.86</c:v>
                </c:pt>
                <c:pt idx="7746">
                  <c:v>76.888000000000005</c:v>
                </c:pt>
                <c:pt idx="7747">
                  <c:v>76.915999999999997</c:v>
                </c:pt>
                <c:pt idx="7748">
                  <c:v>76.944000000000003</c:v>
                </c:pt>
                <c:pt idx="7749">
                  <c:v>76.971999999999994</c:v>
                </c:pt>
                <c:pt idx="7750">
                  <c:v>77</c:v>
                </c:pt>
                <c:pt idx="7751">
                  <c:v>77.028000000000006</c:v>
                </c:pt>
                <c:pt idx="7752">
                  <c:v>77.055999999999997</c:v>
                </c:pt>
                <c:pt idx="7753">
                  <c:v>77.084000000000003</c:v>
                </c:pt>
                <c:pt idx="7754">
                  <c:v>77.111999999999995</c:v>
                </c:pt>
                <c:pt idx="7755">
                  <c:v>77.14</c:v>
                </c:pt>
                <c:pt idx="7756">
                  <c:v>77.168000000000006</c:v>
                </c:pt>
                <c:pt idx="7757">
                  <c:v>77.195999999999998</c:v>
                </c:pt>
                <c:pt idx="7758">
                  <c:v>77.224000000000004</c:v>
                </c:pt>
                <c:pt idx="7759">
                  <c:v>77.251999999999995</c:v>
                </c:pt>
                <c:pt idx="7760">
                  <c:v>77.28</c:v>
                </c:pt>
                <c:pt idx="7761">
                  <c:v>77.308000000000007</c:v>
                </c:pt>
                <c:pt idx="7762">
                  <c:v>77.335999999999999</c:v>
                </c:pt>
                <c:pt idx="7763">
                  <c:v>77.364000000000004</c:v>
                </c:pt>
                <c:pt idx="7764">
                  <c:v>77.391999999999996</c:v>
                </c:pt>
                <c:pt idx="7765">
                  <c:v>77.42</c:v>
                </c:pt>
                <c:pt idx="7766">
                  <c:v>77.447999999999993</c:v>
                </c:pt>
                <c:pt idx="7767">
                  <c:v>77.475999999999999</c:v>
                </c:pt>
                <c:pt idx="7768">
                  <c:v>77.504000000000005</c:v>
                </c:pt>
                <c:pt idx="7769">
                  <c:v>77.531999999999996</c:v>
                </c:pt>
                <c:pt idx="7770">
                  <c:v>77.56</c:v>
                </c:pt>
                <c:pt idx="7771">
                  <c:v>77.587999999999994</c:v>
                </c:pt>
                <c:pt idx="7772">
                  <c:v>77.616</c:v>
                </c:pt>
                <c:pt idx="7773">
                  <c:v>77.644000000000005</c:v>
                </c:pt>
                <c:pt idx="7774">
                  <c:v>77.671999999999997</c:v>
                </c:pt>
                <c:pt idx="7775">
                  <c:v>77.7</c:v>
                </c:pt>
                <c:pt idx="7776">
                  <c:v>77.727999999999994</c:v>
                </c:pt>
                <c:pt idx="7777">
                  <c:v>77.756</c:v>
                </c:pt>
                <c:pt idx="7778">
                  <c:v>77.784000000000006</c:v>
                </c:pt>
                <c:pt idx="7779">
                  <c:v>77.811999999999998</c:v>
                </c:pt>
                <c:pt idx="7780">
                  <c:v>77.84</c:v>
                </c:pt>
                <c:pt idx="7781">
                  <c:v>77.867999999999995</c:v>
                </c:pt>
                <c:pt idx="7782">
                  <c:v>77.896000000000001</c:v>
                </c:pt>
                <c:pt idx="7783">
                  <c:v>77.924000000000007</c:v>
                </c:pt>
                <c:pt idx="7784">
                  <c:v>77.951999999999998</c:v>
                </c:pt>
                <c:pt idx="7785">
                  <c:v>77.98</c:v>
                </c:pt>
                <c:pt idx="7786">
                  <c:v>78.007999999999996</c:v>
                </c:pt>
                <c:pt idx="7787">
                  <c:v>78.036000000000001</c:v>
                </c:pt>
                <c:pt idx="7788">
                  <c:v>78.063999999999993</c:v>
                </c:pt>
                <c:pt idx="7789">
                  <c:v>78.091999999999999</c:v>
                </c:pt>
                <c:pt idx="7790">
                  <c:v>78.12</c:v>
                </c:pt>
                <c:pt idx="7791">
                  <c:v>78.147999999999996</c:v>
                </c:pt>
                <c:pt idx="7792">
                  <c:v>78.176000000000002</c:v>
                </c:pt>
                <c:pt idx="7793">
                  <c:v>78.203999999999994</c:v>
                </c:pt>
                <c:pt idx="7794">
                  <c:v>78.231999999999999</c:v>
                </c:pt>
                <c:pt idx="7795">
                  <c:v>78.260000000000005</c:v>
                </c:pt>
                <c:pt idx="7796">
                  <c:v>78.287999999999997</c:v>
                </c:pt>
                <c:pt idx="7797">
                  <c:v>78.316000000000003</c:v>
                </c:pt>
                <c:pt idx="7798">
                  <c:v>78.343999999999994</c:v>
                </c:pt>
                <c:pt idx="7799">
                  <c:v>78.372</c:v>
                </c:pt>
                <c:pt idx="7800">
                  <c:v>78.400000000000006</c:v>
                </c:pt>
                <c:pt idx="7801">
                  <c:v>78.427999999999997</c:v>
                </c:pt>
                <c:pt idx="7802">
                  <c:v>78.456000000000003</c:v>
                </c:pt>
                <c:pt idx="7803">
                  <c:v>78.483999999999995</c:v>
                </c:pt>
                <c:pt idx="7804">
                  <c:v>78.512</c:v>
                </c:pt>
                <c:pt idx="7805">
                  <c:v>78.540000000000006</c:v>
                </c:pt>
                <c:pt idx="7806">
                  <c:v>78.567999999999998</c:v>
                </c:pt>
                <c:pt idx="7807">
                  <c:v>78.596000000000004</c:v>
                </c:pt>
                <c:pt idx="7808">
                  <c:v>78.623999999999995</c:v>
                </c:pt>
                <c:pt idx="7809">
                  <c:v>78.652000000000001</c:v>
                </c:pt>
                <c:pt idx="7810">
                  <c:v>78.680000000000007</c:v>
                </c:pt>
                <c:pt idx="7811">
                  <c:v>78.707999999999998</c:v>
                </c:pt>
                <c:pt idx="7812">
                  <c:v>78.736000000000004</c:v>
                </c:pt>
                <c:pt idx="7813">
                  <c:v>78.763999999999996</c:v>
                </c:pt>
                <c:pt idx="7814">
                  <c:v>78.792000000000002</c:v>
                </c:pt>
                <c:pt idx="7815">
                  <c:v>78.819999999999993</c:v>
                </c:pt>
                <c:pt idx="7816">
                  <c:v>78.847999999999999</c:v>
                </c:pt>
                <c:pt idx="7817">
                  <c:v>78.876000000000005</c:v>
                </c:pt>
                <c:pt idx="7818">
                  <c:v>78.903999999999996</c:v>
                </c:pt>
                <c:pt idx="7819">
                  <c:v>78.932000000000002</c:v>
                </c:pt>
                <c:pt idx="7820">
                  <c:v>78.959999999999994</c:v>
                </c:pt>
                <c:pt idx="7821">
                  <c:v>78.988</c:v>
                </c:pt>
                <c:pt idx="7822">
                  <c:v>79.016000000000005</c:v>
                </c:pt>
                <c:pt idx="7823">
                  <c:v>79.043999999999997</c:v>
                </c:pt>
                <c:pt idx="7824">
                  <c:v>79.072000000000003</c:v>
                </c:pt>
                <c:pt idx="7825">
                  <c:v>79.099999999999994</c:v>
                </c:pt>
                <c:pt idx="7826">
                  <c:v>79.128</c:v>
                </c:pt>
                <c:pt idx="7827">
                  <c:v>79.156000000000006</c:v>
                </c:pt>
                <c:pt idx="7828">
                  <c:v>79.183999999999997</c:v>
                </c:pt>
                <c:pt idx="7829">
                  <c:v>79.212000000000003</c:v>
                </c:pt>
                <c:pt idx="7830">
                  <c:v>79.239999999999995</c:v>
                </c:pt>
                <c:pt idx="7831">
                  <c:v>79.268000000000001</c:v>
                </c:pt>
                <c:pt idx="7832">
                  <c:v>79.296000000000006</c:v>
                </c:pt>
                <c:pt idx="7833">
                  <c:v>79.323999999999998</c:v>
                </c:pt>
                <c:pt idx="7834">
                  <c:v>79.352000000000004</c:v>
                </c:pt>
                <c:pt idx="7835">
                  <c:v>79.38</c:v>
                </c:pt>
                <c:pt idx="7836">
                  <c:v>79.408000000000001</c:v>
                </c:pt>
                <c:pt idx="7837">
                  <c:v>79.436000000000007</c:v>
                </c:pt>
                <c:pt idx="7838">
                  <c:v>79.463999999999999</c:v>
                </c:pt>
                <c:pt idx="7839">
                  <c:v>79.492000000000004</c:v>
                </c:pt>
                <c:pt idx="7840">
                  <c:v>79.52</c:v>
                </c:pt>
                <c:pt idx="7841">
                  <c:v>79.548000000000002</c:v>
                </c:pt>
                <c:pt idx="7842">
                  <c:v>79.575999999999993</c:v>
                </c:pt>
                <c:pt idx="7843">
                  <c:v>79.603999999999999</c:v>
                </c:pt>
                <c:pt idx="7844">
                  <c:v>79.632000000000005</c:v>
                </c:pt>
                <c:pt idx="7845">
                  <c:v>79.66</c:v>
                </c:pt>
                <c:pt idx="7846">
                  <c:v>79.688000000000002</c:v>
                </c:pt>
                <c:pt idx="7847">
                  <c:v>79.715999999999994</c:v>
                </c:pt>
                <c:pt idx="7848">
                  <c:v>79.744</c:v>
                </c:pt>
                <c:pt idx="7849">
                  <c:v>79.772000000000006</c:v>
                </c:pt>
                <c:pt idx="7850">
                  <c:v>79.8</c:v>
                </c:pt>
                <c:pt idx="7851">
                  <c:v>79.828000000000003</c:v>
                </c:pt>
                <c:pt idx="7852">
                  <c:v>79.855999999999995</c:v>
                </c:pt>
                <c:pt idx="7853">
                  <c:v>79.884</c:v>
                </c:pt>
                <c:pt idx="7854">
                  <c:v>79.912000000000006</c:v>
                </c:pt>
                <c:pt idx="7855">
                  <c:v>79.94</c:v>
                </c:pt>
                <c:pt idx="7856">
                  <c:v>79.968000000000004</c:v>
                </c:pt>
                <c:pt idx="7857">
                  <c:v>79.995999999999995</c:v>
                </c:pt>
                <c:pt idx="7858">
                  <c:v>80.024000000000001</c:v>
                </c:pt>
                <c:pt idx="7859">
                  <c:v>80.052000000000007</c:v>
                </c:pt>
                <c:pt idx="7860">
                  <c:v>80.08</c:v>
                </c:pt>
                <c:pt idx="7861">
                  <c:v>80.108000000000004</c:v>
                </c:pt>
                <c:pt idx="7862">
                  <c:v>80.135999999999996</c:v>
                </c:pt>
                <c:pt idx="7863">
                  <c:v>80.164000000000001</c:v>
                </c:pt>
                <c:pt idx="7864">
                  <c:v>80.191999999999993</c:v>
                </c:pt>
                <c:pt idx="7865">
                  <c:v>80.22</c:v>
                </c:pt>
                <c:pt idx="7866">
                  <c:v>80.248000000000005</c:v>
                </c:pt>
                <c:pt idx="7867">
                  <c:v>80.275999999999996</c:v>
                </c:pt>
                <c:pt idx="7868">
                  <c:v>80.304000000000002</c:v>
                </c:pt>
                <c:pt idx="7869">
                  <c:v>80.331999999999994</c:v>
                </c:pt>
                <c:pt idx="7870">
                  <c:v>80.36</c:v>
                </c:pt>
                <c:pt idx="7871">
                  <c:v>80.388000000000005</c:v>
                </c:pt>
                <c:pt idx="7872">
                  <c:v>80.415999999999997</c:v>
                </c:pt>
                <c:pt idx="7873">
                  <c:v>80.444000000000003</c:v>
                </c:pt>
                <c:pt idx="7874">
                  <c:v>80.471999999999994</c:v>
                </c:pt>
                <c:pt idx="7875">
                  <c:v>80.5</c:v>
                </c:pt>
                <c:pt idx="7876">
                  <c:v>80.528000000000006</c:v>
                </c:pt>
                <c:pt idx="7877">
                  <c:v>80.555999999999997</c:v>
                </c:pt>
                <c:pt idx="7878">
                  <c:v>80.584000000000003</c:v>
                </c:pt>
                <c:pt idx="7879">
                  <c:v>80.611999999999995</c:v>
                </c:pt>
                <c:pt idx="7880">
                  <c:v>80.64</c:v>
                </c:pt>
                <c:pt idx="7881">
                  <c:v>80.668000000000006</c:v>
                </c:pt>
                <c:pt idx="7882">
                  <c:v>80.695999999999998</c:v>
                </c:pt>
                <c:pt idx="7883">
                  <c:v>80.724000000000004</c:v>
                </c:pt>
                <c:pt idx="7884">
                  <c:v>80.751999999999995</c:v>
                </c:pt>
                <c:pt idx="7885">
                  <c:v>80.78</c:v>
                </c:pt>
                <c:pt idx="7886">
                  <c:v>80.808000000000007</c:v>
                </c:pt>
                <c:pt idx="7887">
                  <c:v>80.835999999999999</c:v>
                </c:pt>
                <c:pt idx="7888">
                  <c:v>80.864000000000004</c:v>
                </c:pt>
                <c:pt idx="7889">
                  <c:v>80.891999999999996</c:v>
                </c:pt>
                <c:pt idx="7890">
                  <c:v>80.92</c:v>
                </c:pt>
                <c:pt idx="7891">
                  <c:v>80.947999999999993</c:v>
                </c:pt>
                <c:pt idx="7892">
                  <c:v>80.975999999999999</c:v>
                </c:pt>
                <c:pt idx="7893">
                  <c:v>81.004000000000005</c:v>
                </c:pt>
                <c:pt idx="7894">
                  <c:v>81.031999999999996</c:v>
                </c:pt>
                <c:pt idx="7895">
                  <c:v>81.06</c:v>
                </c:pt>
                <c:pt idx="7896">
                  <c:v>81.087999999999994</c:v>
                </c:pt>
                <c:pt idx="7897">
                  <c:v>81.116</c:v>
                </c:pt>
                <c:pt idx="7898">
                  <c:v>81.144000000000005</c:v>
                </c:pt>
                <c:pt idx="7899">
                  <c:v>81.171999999999997</c:v>
                </c:pt>
                <c:pt idx="7900">
                  <c:v>81.2</c:v>
                </c:pt>
                <c:pt idx="7901">
                  <c:v>81.227999999999994</c:v>
                </c:pt>
                <c:pt idx="7902">
                  <c:v>81.256</c:v>
                </c:pt>
                <c:pt idx="7903">
                  <c:v>81.284000000000006</c:v>
                </c:pt>
                <c:pt idx="7904">
                  <c:v>81.311999999999998</c:v>
                </c:pt>
                <c:pt idx="7905">
                  <c:v>81.34</c:v>
                </c:pt>
                <c:pt idx="7906">
                  <c:v>81.367999999999995</c:v>
                </c:pt>
                <c:pt idx="7907">
                  <c:v>81.396000000000001</c:v>
                </c:pt>
                <c:pt idx="7908">
                  <c:v>81.424000000000007</c:v>
                </c:pt>
                <c:pt idx="7909">
                  <c:v>81.451999999999998</c:v>
                </c:pt>
                <c:pt idx="7910">
                  <c:v>81.48</c:v>
                </c:pt>
                <c:pt idx="7911">
                  <c:v>81.507999999999996</c:v>
                </c:pt>
                <c:pt idx="7912">
                  <c:v>81.536000000000001</c:v>
                </c:pt>
                <c:pt idx="7913">
                  <c:v>81.563999999999993</c:v>
                </c:pt>
                <c:pt idx="7914">
                  <c:v>81.591999999999999</c:v>
                </c:pt>
                <c:pt idx="7915">
                  <c:v>81.62</c:v>
                </c:pt>
                <c:pt idx="7916">
                  <c:v>81.647999999999996</c:v>
                </c:pt>
                <c:pt idx="7917">
                  <c:v>81.676000000000002</c:v>
                </c:pt>
                <c:pt idx="7918">
                  <c:v>81.703999999999994</c:v>
                </c:pt>
                <c:pt idx="7919">
                  <c:v>81.731999999999999</c:v>
                </c:pt>
                <c:pt idx="7920">
                  <c:v>81.760000000000005</c:v>
                </c:pt>
                <c:pt idx="7921">
                  <c:v>81.787999999999997</c:v>
                </c:pt>
                <c:pt idx="7922">
                  <c:v>81.816000000000003</c:v>
                </c:pt>
                <c:pt idx="7923">
                  <c:v>81.843999999999994</c:v>
                </c:pt>
                <c:pt idx="7924">
                  <c:v>81.872</c:v>
                </c:pt>
                <c:pt idx="7925">
                  <c:v>81.900000000000006</c:v>
                </c:pt>
                <c:pt idx="7926">
                  <c:v>81.927999999999997</c:v>
                </c:pt>
                <c:pt idx="7927">
                  <c:v>81.956000000000003</c:v>
                </c:pt>
                <c:pt idx="7928">
                  <c:v>81.983999999999995</c:v>
                </c:pt>
                <c:pt idx="7929">
                  <c:v>82.012</c:v>
                </c:pt>
                <c:pt idx="7930">
                  <c:v>82.04</c:v>
                </c:pt>
                <c:pt idx="7931">
                  <c:v>82.067999999999998</c:v>
                </c:pt>
                <c:pt idx="7932">
                  <c:v>82.096000000000004</c:v>
                </c:pt>
                <c:pt idx="7933">
                  <c:v>82.123999999999995</c:v>
                </c:pt>
                <c:pt idx="7934">
                  <c:v>82.152000000000001</c:v>
                </c:pt>
                <c:pt idx="7935">
                  <c:v>82.18</c:v>
                </c:pt>
                <c:pt idx="7936">
                  <c:v>82.207999999999998</c:v>
                </c:pt>
                <c:pt idx="7937">
                  <c:v>82.236000000000004</c:v>
                </c:pt>
                <c:pt idx="7938">
                  <c:v>82.263999999999996</c:v>
                </c:pt>
                <c:pt idx="7939">
                  <c:v>82.292000000000002</c:v>
                </c:pt>
                <c:pt idx="7940">
                  <c:v>82.32</c:v>
                </c:pt>
                <c:pt idx="7941">
                  <c:v>82.347999999999999</c:v>
                </c:pt>
                <c:pt idx="7942">
                  <c:v>82.376000000000005</c:v>
                </c:pt>
                <c:pt idx="7943">
                  <c:v>82.403999999999996</c:v>
                </c:pt>
                <c:pt idx="7944">
                  <c:v>82.432000000000002</c:v>
                </c:pt>
                <c:pt idx="7945">
                  <c:v>82.46</c:v>
                </c:pt>
                <c:pt idx="7946">
                  <c:v>82.488</c:v>
                </c:pt>
                <c:pt idx="7947">
                  <c:v>82.516000000000005</c:v>
                </c:pt>
                <c:pt idx="7948">
                  <c:v>82.543999999999997</c:v>
                </c:pt>
                <c:pt idx="7949">
                  <c:v>82.572000000000003</c:v>
                </c:pt>
                <c:pt idx="7950">
                  <c:v>82.6</c:v>
                </c:pt>
                <c:pt idx="7951">
                  <c:v>82.628</c:v>
                </c:pt>
                <c:pt idx="7952">
                  <c:v>82.656000000000006</c:v>
                </c:pt>
                <c:pt idx="7953">
                  <c:v>82.683999999999997</c:v>
                </c:pt>
                <c:pt idx="7954">
                  <c:v>82.712000000000003</c:v>
                </c:pt>
                <c:pt idx="7955">
                  <c:v>82.74</c:v>
                </c:pt>
                <c:pt idx="7956">
                  <c:v>82.768000000000001</c:v>
                </c:pt>
                <c:pt idx="7957">
                  <c:v>82.796000000000006</c:v>
                </c:pt>
                <c:pt idx="7958">
                  <c:v>82.823999999999998</c:v>
                </c:pt>
                <c:pt idx="7959">
                  <c:v>82.852000000000004</c:v>
                </c:pt>
                <c:pt idx="7960">
                  <c:v>82.88</c:v>
                </c:pt>
                <c:pt idx="7961">
                  <c:v>82.908000000000001</c:v>
                </c:pt>
                <c:pt idx="7962">
                  <c:v>82.936000000000007</c:v>
                </c:pt>
                <c:pt idx="7963">
                  <c:v>82.963999999999999</c:v>
                </c:pt>
                <c:pt idx="7964">
                  <c:v>82.992000000000004</c:v>
                </c:pt>
                <c:pt idx="7965">
                  <c:v>83.02</c:v>
                </c:pt>
                <c:pt idx="7966">
                  <c:v>83.048000000000002</c:v>
                </c:pt>
                <c:pt idx="7967">
                  <c:v>83.075999999999993</c:v>
                </c:pt>
                <c:pt idx="7968">
                  <c:v>83.103999999999999</c:v>
                </c:pt>
                <c:pt idx="7969">
                  <c:v>83.132000000000005</c:v>
                </c:pt>
                <c:pt idx="7970">
                  <c:v>83.16</c:v>
                </c:pt>
                <c:pt idx="7971">
                  <c:v>83.188000000000002</c:v>
                </c:pt>
                <c:pt idx="7972">
                  <c:v>83.215999999999994</c:v>
                </c:pt>
                <c:pt idx="7973">
                  <c:v>83.244</c:v>
                </c:pt>
                <c:pt idx="7974">
                  <c:v>83.272000000000006</c:v>
                </c:pt>
                <c:pt idx="7975">
                  <c:v>83.3</c:v>
                </c:pt>
                <c:pt idx="7976">
                  <c:v>83.328000000000003</c:v>
                </c:pt>
                <c:pt idx="7977">
                  <c:v>83.355999999999995</c:v>
                </c:pt>
                <c:pt idx="7978">
                  <c:v>83.384</c:v>
                </c:pt>
                <c:pt idx="7979">
                  <c:v>83.412000000000006</c:v>
                </c:pt>
                <c:pt idx="7980">
                  <c:v>83.44</c:v>
                </c:pt>
                <c:pt idx="7981">
                  <c:v>83.468000000000004</c:v>
                </c:pt>
                <c:pt idx="7982">
                  <c:v>83.495999999999995</c:v>
                </c:pt>
                <c:pt idx="7983">
                  <c:v>83.524000000000001</c:v>
                </c:pt>
                <c:pt idx="7984">
                  <c:v>83.552000000000007</c:v>
                </c:pt>
                <c:pt idx="7985">
                  <c:v>83.58</c:v>
                </c:pt>
                <c:pt idx="7986">
                  <c:v>83.608000000000004</c:v>
                </c:pt>
                <c:pt idx="7987">
                  <c:v>83.635999999999996</c:v>
                </c:pt>
                <c:pt idx="7988">
                  <c:v>83.664000000000001</c:v>
                </c:pt>
                <c:pt idx="7989">
                  <c:v>83.691999999999993</c:v>
                </c:pt>
                <c:pt idx="7990">
                  <c:v>83.72</c:v>
                </c:pt>
                <c:pt idx="7991">
                  <c:v>83.748000000000005</c:v>
                </c:pt>
                <c:pt idx="7992">
                  <c:v>83.775999999999996</c:v>
                </c:pt>
                <c:pt idx="7993">
                  <c:v>83.804000000000002</c:v>
                </c:pt>
                <c:pt idx="7994">
                  <c:v>83.831999999999994</c:v>
                </c:pt>
                <c:pt idx="7995">
                  <c:v>83.86</c:v>
                </c:pt>
                <c:pt idx="7996">
                  <c:v>83.888000000000005</c:v>
                </c:pt>
                <c:pt idx="7997">
                  <c:v>83.915999999999997</c:v>
                </c:pt>
                <c:pt idx="7998">
                  <c:v>83.944000000000003</c:v>
                </c:pt>
                <c:pt idx="7999">
                  <c:v>83.971999999999994</c:v>
                </c:pt>
                <c:pt idx="8000">
                  <c:v>84</c:v>
                </c:pt>
                <c:pt idx="8001">
                  <c:v>84.028000000000006</c:v>
                </c:pt>
                <c:pt idx="8002">
                  <c:v>84.055999999999997</c:v>
                </c:pt>
                <c:pt idx="8003">
                  <c:v>84.084000000000003</c:v>
                </c:pt>
                <c:pt idx="8004">
                  <c:v>84.111999999999995</c:v>
                </c:pt>
                <c:pt idx="8005">
                  <c:v>84.14</c:v>
                </c:pt>
                <c:pt idx="8006">
                  <c:v>84.168000000000006</c:v>
                </c:pt>
                <c:pt idx="8007">
                  <c:v>84.195999999999998</c:v>
                </c:pt>
                <c:pt idx="8008">
                  <c:v>84.224000000000004</c:v>
                </c:pt>
                <c:pt idx="8009">
                  <c:v>84.251999999999995</c:v>
                </c:pt>
                <c:pt idx="8010">
                  <c:v>84.28</c:v>
                </c:pt>
                <c:pt idx="8011">
                  <c:v>84.308000000000007</c:v>
                </c:pt>
                <c:pt idx="8012">
                  <c:v>84.335999999999999</c:v>
                </c:pt>
                <c:pt idx="8013">
                  <c:v>84.364000000000004</c:v>
                </c:pt>
                <c:pt idx="8014">
                  <c:v>84.391999999999996</c:v>
                </c:pt>
                <c:pt idx="8015">
                  <c:v>84.42</c:v>
                </c:pt>
                <c:pt idx="8016">
                  <c:v>84.447999999999993</c:v>
                </c:pt>
                <c:pt idx="8017">
                  <c:v>84.475999999999999</c:v>
                </c:pt>
                <c:pt idx="8018">
                  <c:v>84.504000000000005</c:v>
                </c:pt>
                <c:pt idx="8019">
                  <c:v>84.531999999999996</c:v>
                </c:pt>
                <c:pt idx="8020">
                  <c:v>84.56</c:v>
                </c:pt>
                <c:pt idx="8021">
                  <c:v>84.587999999999994</c:v>
                </c:pt>
                <c:pt idx="8022">
                  <c:v>84.616</c:v>
                </c:pt>
                <c:pt idx="8023">
                  <c:v>84.644000000000005</c:v>
                </c:pt>
                <c:pt idx="8024">
                  <c:v>84.671999999999997</c:v>
                </c:pt>
                <c:pt idx="8025">
                  <c:v>84.7</c:v>
                </c:pt>
                <c:pt idx="8026">
                  <c:v>84.727999999999994</c:v>
                </c:pt>
                <c:pt idx="8027">
                  <c:v>84.756</c:v>
                </c:pt>
                <c:pt idx="8028">
                  <c:v>84.784000000000006</c:v>
                </c:pt>
                <c:pt idx="8029">
                  <c:v>84.811999999999998</c:v>
                </c:pt>
                <c:pt idx="8030">
                  <c:v>84.84</c:v>
                </c:pt>
                <c:pt idx="8031">
                  <c:v>84.867999999999995</c:v>
                </c:pt>
                <c:pt idx="8032">
                  <c:v>84.896000000000001</c:v>
                </c:pt>
                <c:pt idx="8033">
                  <c:v>84.924000000000007</c:v>
                </c:pt>
                <c:pt idx="8034">
                  <c:v>84.951999999999998</c:v>
                </c:pt>
                <c:pt idx="8035">
                  <c:v>84.98</c:v>
                </c:pt>
                <c:pt idx="8036">
                  <c:v>85.007999999999996</c:v>
                </c:pt>
                <c:pt idx="8037">
                  <c:v>85.036000000000001</c:v>
                </c:pt>
                <c:pt idx="8038">
                  <c:v>85.063999999999993</c:v>
                </c:pt>
                <c:pt idx="8039">
                  <c:v>85.091999999999999</c:v>
                </c:pt>
                <c:pt idx="8040">
                  <c:v>85.12</c:v>
                </c:pt>
                <c:pt idx="8041">
                  <c:v>85.147999999999996</c:v>
                </c:pt>
                <c:pt idx="8042">
                  <c:v>85.176000000000002</c:v>
                </c:pt>
                <c:pt idx="8043">
                  <c:v>85.203999999999994</c:v>
                </c:pt>
                <c:pt idx="8044">
                  <c:v>85.231999999999999</c:v>
                </c:pt>
                <c:pt idx="8045">
                  <c:v>85.26</c:v>
                </c:pt>
                <c:pt idx="8046">
                  <c:v>85.287999999999997</c:v>
                </c:pt>
                <c:pt idx="8047">
                  <c:v>85.316000000000003</c:v>
                </c:pt>
                <c:pt idx="8048">
                  <c:v>85.343999999999994</c:v>
                </c:pt>
                <c:pt idx="8049">
                  <c:v>85.372</c:v>
                </c:pt>
                <c:pt idx="8050">
                  <c:v>85.4</c:v>
                </c:pt>
                <c:pt idx="8051">
                  <c:v>85.427999999999997</c:v>
                </c:pt>
                <c:pt idx="8052">
                  <c:v>85.456000000000003</c:v>
                </c:pt>
                <c:pt idx="8053">
                  <c:v>85.483999999999995</c:v>
                </c:pt>
                <c:pt idx="8054">
                  <c:v>85.512</c:v>
                </c:pt>
                <c:pt idx="8055">
                  <c:v>85.54</c:v>
                </c:pt>
                <c:pt idx="8056">
                  <c:v>85.567999999999998</c:v>
                </c:pt>
                <c:pt idx="8057">
                  <c:v>85.596000000000004</c:v>
                </c:pt>
                <c:pt idx="8058">
                  <c:v>85.623999999999995</c:v>
                </c:pt>
                <c:pt idx="8059">
                  <c:v>85.652000000000001</c:v>
                </c:pt>
                <c:pt idx="8060">
                  <c:v>85.68</c:v>
                </c:pt>
                <c:pt idx="8061">
                  <c:v>85.707999999999998</c:v>
                </c:pt>
                <c:pt idx="8062">
                  <c:v>85.736000000000004</c:v>
                </c:pt>
                <c:pt idx="8063">
                  <c:v>85.763999999999996</c:v>
                </c:pt>
                <c:pt idx="8064">
                  <c:v>85.792000000000002</c:v>
                </c:pt>
                <c:pt idx="8065">
                  <c:v>85.82</c:v>
                </c:pt>
                <c:pt idx="8066">
                  <c:v>85.847999999999999</c:v>
                </c:pt>
                <c:pt idx="8067">
                  <c:v>85.876000000000005</c:v>
                </c:pt>
                <c:pt idx="8068">
                  <c:v>85.903999999999996</c:v>
                </c:pt>
                <c:pt idx="8069">
                  <c:v>85.932000000000002</c:v>
                </c:pt>
                <c:pt idx="8070">
                  <c:v>85.96</c:v>
                </c:pt>
                <c:pt idx="8071">
                  <c:v>85.988</c:v>
                </c:pt>
                <c:pt idx="8072">
                  <c:v>86.016000000000005</c:v>
                </c:pt>
                <c:pt idx="8073">
                  <c:v>86.043999999999997</c:v>
                </c:pt>
                <c:pt idx="8074">
                  <c:v>86.072000000000003</c:v>
                </c:pt>
                <c:pt idx="8075">
                  <c:v>86.1</c:v>
                </c:pt>
                <c:pt idx="8076">
                  <c:v>86.128</c:v>
                </c:pt>
                <c:pt idx="8077">
                  <c:v>86.156000000000006</c:v>
                </c:pt>
                <c:pt idx="8078">
                  <c:v>86.183999999999997</c:v>
                </c:pt>
                <c:pt idx="8079">
                  <c:v>86.212000000000003</c:v>
                </c:pt>
                <c:pt idx="8080">
                  <c:v>86.24</c:v>
                </c:pt>
                <c:pt idx="8081">
                  <c:v>86.268000000000001</c:v>
                </c:pt>
                <c:pt idx="8082">
                  <c:v>86.296000000000006</c:v>
                </c:pt>
                <c:pt idx="8083">
                  <c:v>86.323999999999998</c:v>
                </c:pt>
                <c:pt idx="8084">
                  <c:v>86.352000000000004</c:v>
                </c:pt>
                <c:pt idx="8085">
                  <c:v>86.38</c:v>
                </c:pt>
                <c:pt idx="8086">
                  <c:v>86.408000000000001</c:v>
                </c:pt>
                <c:pt idx="8087">
                  <c:v>86.436000000000007</c:v>
                </c:pt>
                <c:pt idx="8088">
                  <c:v>86.463999999999999</c:v>
                </c:pt>
                <c:pt idx="8089">
                  <c:v>86.492000000000004</c:v>
                </c:pt>
                <c:pt idx="8090">
                  <c:v>86.52</c:v>
                </c:pt>
                <c:pt idx="8091">
                  <c:v>86.548000000000002</c:v>
                </c:pt>
                <c:pt idx="8092">
                  <c:v>86.575999999999993</c:v>
                </c:pt>
                <c:pt idx="8093">
                  <c:v>86.603999999999999</c:v>
                </c:pt>
                <c:pt idx="8094">
                  <c:v>86.632000000000005</c:v>
                </c:pt>
                <c:pt idx="8095">
                  <c:v>86.66</c:v>
                </c:pt>
                <c:pt idx="8096">
                  <c:v>86.688000000000002</c:v>
                </c:pt>
                <c:pt idx="8097">
                  <c:v>86.715999999999994</c:v>
                </c:pt>
                <c:pt idx="8098">
                  <c:v>86.744</c:v>
                </c:pt>
                <c:pt idx="8099">
                  <c:v>86.772000000000006</c:v>
                </c:pt>
                <c:pt idx="8100">
                  <c:v>86.8</c:v>
                </c:pt>
                <c:pt idx="8101">
                  <c:v>86.828000000000003</c:v>
                </c:pt>
                <c:pt idx="8102">
                  <c:v>86.855999999999995</c:v>
                </c:pt>
                <c:pt idx="8103">
                  <c:v>86.884</c:v>
                </c:pt>
                <c:pt idx="8104">
                  <c:v>86.912000000000006</c:v>
                </c:pt>
                <c:pt idx="8105">
                  <c:v>86.94</c:v>
                </c:pt>
                <c:pt idx="8106">
                  <c:v>86.968000000000004</c:v>
                </c:pt>
                <c:pt idx="8107">
                  <c:v>86.995999999999995</c:v>
                </c:pt>
                <c:pt idx="8108">
                  <c:v>87.024000000000001</c:v>
                </c:pt>
                <c:pt idx="8109">
                  <c:v>87.052000000000007</c:v>
                </c:pt>
                <c:pt idx="8110">
                  <c:v>87.08</c:v>
                </c:pt>
                <c:pt idx="8111">
                  <c:v>87.108000000000004</c:v>
                </c:pt>
                <c:pt idx="8112">
                  <c:v>87.135999999999996</c:v>
                </c:pt>
                <c:pt idx="8113">
                  <c:v>87.164000000000001</c:v>
                </c:pt>
                <c:pt idx="8114">
                  <c:v>87.191999999999993</c:v>
                </c:pt>
                <c:pt idx="8115">
                  <c:v>87.22</c:v>
                </c:pt>
                <c:pt idx="8116">
                  <c:v>87.248000000000005</c:v>
                </c:pt>
                <c:pt idx="8117">
                  <c:v>87.275999999999996</c:v>
                </c:pt>
                <c:pt idx="8118">
                  <c:v>87.304000000000002</c:v>
                </c:pt>
                <c:pt idx="8119">
                  <c:v>87.331999999999994</c:v>
                </c:pt>
                <c:pt idx="8120">
                  <c:v>87.36</c:v>
                </c:pt>
                <c:pt idx="8121">
                  <c:v>87.388000000000005</c:v>
                </c:pt>
                <c:pt idx="8122">
                  <c:v>87.415999999999997</c:v>
                </c:pt>
                <c:pt idx="8123">
                  <c:v>87.444000000000003</c:v>
                </c:pt>
                <c:pt idx="8124">
                  <c:v>87.471999999999994</c:v>
                </c:pt>
                <c:pt idx="8125">
                  <c:v>87.5</c:v>
                </c:pt>
                <c:pt idx="8126">
                  <c:v>87.528000000000006</c:v>
                </c:pt>
                <c:pt idx="8127">
                  <c:v>87.555999999999997</c:v>
                </c:pt>
                <c:pt idx="8128">
                  <c:v>87.584000000000003</c:v>
                </c:pt>
                <c:pt idx="8129">
                  <c:v>87.611999999999995</c:v>
                </c:pt>
                <c:pt idx="8130">
                  <c:v>87.64</c:v>
                </c:pt>
                <c:pt idx="8131">
                  <c:v>87.668000000000006</c:v>
                </c:pt>
                <c:pt idx="8132">
                  <c:v>87.695999999999998</c:v>
                </c:pt>
                <c:pt idx="8133">
                  <c:v>87.724000000000004</c:v>
                </c:pt>
                <c:pt idx="8134">
                  <c:v>87.751999999999995</c:v>
                </c:pt>
                <c:pt idx="8135">
                  <c:v>87.78</c:v>
                </c:pt>
                <c:pt idx="8136">
                  <c:v>87.808000000000007</c:v>
                </c:pt>
                <c:pt idx="8137">
                  <c:v>87.835999999999999</c:v>
                </c:pt>
                <c:pt idx="8138">
                  <c:v>87.864000000000004</c:v>
                </c:pt>
                <c:pt idx="8139">
                  <c:v>87.891999999999996</c:v>
                </c:pt>
                <c:pt idx="8140">
                  <c:v>87.92</c:v>
                </c:pt>
                <c:pt idx="8141">
                  <c:v>87.947999999999993</c:v>
                </c:pt>
                <c:pt idx="8142">
                  <c:v>87.975999999999999</c:v>
                </c:pt>
                <c:pt idx="8143">
                  <c:v>88.004000000000005</c:v>
                </c:pt>
                <c:pt idx="8144">
                  <c:v>88.031999999999996</c:v>
                </c:pt>
                <c:pt idx="8145">
                  <c:v>88.06</c:v>
                </c:pt>
                <c:pt idx="8146">
                  <c:v>88.087999999999994</c:v>
                </c:pt>
                <c:pt idx="8147">
                  <c:v>88.116</c:v>
                </c:pt>
                <c:pt idx="8148">
                  <c:v>88.144000000000005</c:v>
                </c:pt>
                <c:pt idx="8149">
                  <c:v>88.171999999999997</c:v>
                </c:pt>
                <c:pt idx="8150">
                  <c:v>88.2</c:v>
                </c:pt>
                <c:pt idx="8151">
                  <c:v>88.227999999999994</c:v>
                </c:pt>
                <c:pt idx="8152">
                  <c:v>88.256</c:v>
                </c:pt>
                <c:pt idx="8153">
                  <c:v>88.284000000000006</c:v>
                </c:pt>
                <c:pt idx="8154">
                  <c:v>88.311999999999998</c:v>
                </c:pt>
                <c:pt idx="8155">
                  <c:v>88.34</c:v>
                </c:pt>
                <c:pt idx="8156">
                  <c:v>88.367999999999995</c:v>
                </c:pt>
                <c:pt idx="8157">
                  <c:v>88.396000000000001</c:v>
                </c:pt>
                <c:pt idx="8158">
                  <c:v>88.424000000000007</c:v>
                </c:pt>
                <c:pt idx="8159">
                  <c:v>88.451999999999998</c:v>
                </c:pt>
                <c:pt idx="8160">
                  <c:v>88.48</c:v>
                </c:pt>
                <c:pt idx="8161">
                  <c:v>88.507999999999996</c:v>
                </c:pt>
                <c:pt idx="8162">
                  <c:v>88.536000000000001</c:v>
                </c:pt>
                <c:pt idx="8163">
                  <c:v>88.563999999999993</c:v>
                </c:pt>
                <c:pt idx="8164">
                  <c:v>88.591999999999999</c:v>
                </c:pt>
                <c:pt idx="8165">
                  <c:v>88.62</c:v>
                </c:pt>
                <c:pt idx="8166">
                  <c:v>88.647999999999996</c:v>
                </c:pt>
                <c:pt idx="8167">
                  <c:v>88.676000000000002</c:v>
                </c:pt>
                <c:pt idx="8168">
                  <c:v>88.703999999999994</c:v>
                </c:pt>
                <c:pt idx="8169">
                  <c:v>88.731999999999999</c:v>
                </c:pt>
                <c:pt idx="8170">
                  <c:v>88.76</c:v>
                </c:pt>
                <c:pt idx="8171">
                  <c:v>88.787999999999997</c:v>
                </c:pt>
                <c:pt idx="8172">
                  <c:v>88.816000000000003</c:v>
                </c:pt>
                <c:pt idx="8173">
                  <c:v>88.843999999999994</c:v>
                </c:pt>
                <c:pt idx="8174">
                  <c:v>88.872</c:v>
                </c:pt>
                <c:pt idx="8175">
                  <c:v>88.9</c:v>
                </c:pt>
                <c:pt idx="8176">
                  <c:v>88.927999999999997</c:v>
                </c:pt>
                <c:pt idx="8177">
                  <c:v>88.956000000000003</c:v>
                </c:pt>
                <c:pt idx="8178">
                  <c:v>88.983999999999995</c:v>
                </c:pt>
                <c:pt idx="8179">
                  <c:v>89.012</c:v>
                </c:pt>
                <c:pt idx="8180">
                  <c:v>89.04</c:v>
                </c:pt>
                <c:pt idx="8181">
                  <c:v>89.067999999999998</c:v>
                </c:pt>
                <c:pt idx="8182">
                  <c:v>89.096000000000004</c:v>
                </c:pt>
                <c:pt idx="8183">
                  <c:v>89.123999999999995</c:v>
                </c:pt>
                <c:pt idx="8184">
                  <c:v>89.152000000000001</c:v>
                </c:pt>
                <c:pt idx="8185">
                  <c:v>89.18</c:v>
                </c:pt>
                <c:pt idx="8186">
                  <c:v>89.207999999999998</c:v>
                </c:pt>
                <c:pt idx="8187">
                  <c:v>89.236000000000004</c:v>
                </c:pt>
                <c:pt idx="8188">
                  <c:v>89.263999999999996</c:v>
                </c:pt>
                <c:pt idx="8189">
                  <c:v>89.292000000000002</c:v>
                </c:pt>
                <c:pt idx="8190">
                  <c:v>89.32</c:v>
                </c:pt>
                <c:pt idx="8191">
                  <c:v>89.347999999999999</c:v>
                </c:pt>
                <c:pt idx="8192">
                  <c:v>89.376000000000005</c:v>
                </c:pt>
                <c:pt idx="8193">
                  <c:v>89.403999999999996</c:v>
                </c:pt>
                <c:pt idx="8194">
                  <c:v>89.432000000000002</c:v>
                </c:pt>
                <c:pt idx="8195">
                  <c:v>89.46</c:v>
                </c:pt>
                <c:pt idx="8196">
                  <c:v>89.488</c:v>
                </c:pt>
                <c:pt idx="8197">
                  <c:v>89.516000000000005</c:v>
                </c:pt>
                <c:pt idx="8198">
                  <c:v>89.543999999999997</c:v>
                </c:pt>
                <c:pt idx="8199">
                  <c:v>89.572000000000003</c:v>
                </c:pt>
                <c:pt idx="8200">
                  <c:v>89.6</c:v>
                </c:pt>
                <c:pt idx="8201">
                  <c:v>89.628</c:v>
                </c:pt>
                <c:pt idx="8202">
                  <c:v>89.656000000000006</c:v>
                </c:pt>
                <c:pt idx="8203">
                  <c:v>89.683999999999997</c:v>
                </c:pt>
                <c:pt idx="8204">
                  <c:v>89.712000000000003</c:v>
                </c:pt>
                <c:pt idx="8205">
                  <c:v>89.74</c:v>
                </c:pt>
                <c:pt idx="8206">
                  <c:v>89.768000000000001</c:v>
                </c:pt>
                <c:pt idx="8207">
                  <c:v>89.796000000000006</c:v>
                </c:pt>
                <c:pt idx="8208">
                  <c:v>89.823999999999998</c:v>
                </c:pt>
                <c:pt idx="8209">
                  <c:v>89.852000000000004</c:v>
                </c:pt>
                <c:pt idx="8210">
                  <c:v>89.88</c:v>
                </c:pt>
                <c:pt idx="8211">
                  <c:v>89.908000000000001</c:v>
                </c:pt>
                <c:pt idx="8212">
                  <c:v>89.936000000000007</c:v>
                </c:pt>
                <c:pt idx="8213">
                  <c:v>89.963999999999999</c:v>
                </c:pt>
                <c:pt idx="8214">
                  <c:v>89.992000000000004</c:v>
                </c:pt>
                <c:pt idx="8215">
                  <c:v>90.02</c:v>
                </c:pt>
                <c:pt idx="8216">
                  <c:v>90.048000000000002</c:v>
                </c:pt>
                <c:pt idx="8217">
                  <c:v>90.075999999999993</c:v>
                </c:pt>
                <c:pt idx="8218">
                  <c:v>90.103999999999999</c:v>
                </c:pt>
                <c:pt idx="8219">
                  <c:v>90.132000000000005</c:v>
                </c:pt>
                <c:pt idx="8220">
                  <c:v>90.16</c:v>
                </c:pt>
                <c:pt idx="8221">
                  <c:v>90.188000000000002</c:v>
                </c:pt>
                <c:pt idx="8222">
                  <c:v>90.215999999999994</c:v>
                </c:pt>
                <c:pt idx="8223">
                  <c:v>90.244</c:v>
                </c:pt>
                <c:pt idx="8224">
                  <c:v>90.272000000000006</c:v>
                </c:pt>
                <c:pt idx="8225">
                  <c:v>90.3</c:v>
                </c:pt>
                <c:pt idx="8226">
                  <c:v>90.328000000000003</c:v>
                </c:pt>
                <c:pt idx="8227">
                  <c:v>90.355999999999995</c:v>
                </c:pt>
                <c:pt idx="8228">
                  <c:v>90.384</c:v>
                </c:pt>
                <c:pt idx="8229">
                  <c:v>90.412000000000006</c:v>
                </c:pt>
                <c:pt idx="8230">
                  <c:v>90.44</c:v>
                </c:pt>
                <c:pt idx="8231">
                  <c:v>90.468000000000004</c:v>
                </c:pt>
                <c:pt idx="8232">
                  <c:v>90.495999999999995</c:v>
                </c:pt>
                <c:pt idx="8233">
                  <c:v>90.524000000000001</c:v>
                </c:pt>
                <c:pt idx="8234">
                  <c:v>90.552000000000007</c:v>
                </c:pt>
                <c:pt idx="8235">
                  <c:v>90.58</c:v>
                </c:pt>
                <c:pt idx="8236">
                  <c:v>90.608000000000004</c:v>
                </c:pt>
                <c:pt idx="8237">
                  <c:v>90.635999999999996</c:v>
                </c:pt>
                <c:pt idx="8238">
                  <c:v>90.664000000000001</c:v>
                </c:pt>
                <c:pt idx="8239">
                  <c:v>90.691999999999993</c:v>
                </c:pt>
                <c:pt idx="8240">
                  <c:v>90.72</c:v>
                </c:pt>
                <c:pt idx="8241">
                  <c:v>90.748000000000005</c:v>
                </c:pt>
                <c:pt idx="8242">
                  <c:v>90.775999999999996</c:v>
                </c:pt>
                <c:pt idx="8243">
                  <c:v>90.804000000000002</c:v>
                </c:pt>
                <c:pt idx="8244">
                  <c:v>90.831999999999994</c:v>
                </c:pt>
                <c:pt idx="8245">
                  <c:v>90.86</c:v>
                </c:pt>
                <c:pt idx="8246">
                  <c:v>90.888000000000005</c:v>
                </c:pt>
                <c:pt idx="8247">
                  <c:v>90.915999999999997</c:v>
                </c:pt>
                <c:pt idx="8248">
                  <c:v>90.944000000000003</c:v>
                </c:pt>
                <c:pt idx="8249">
                  <c:v>90.971999999999994</c:v>
                </c:pt>
                <c:pt idx="8250">
                  <c:v>91</c:v>
                </c:pt>
                <c:pt idx="8251">
                  <c:v>91.028000000000006</c:v>
                </c:pt>
                <c:pt idx="8252">
                  <c:v>91.055999999999997</c:v>
                </c:pt>
                <c:pt idx="8253">
                  <c:v>91.084000000000003</c:v>
                </c:pt>
                <c:pt idx="8254">
                  <c:v>91.111999999999995</c:v>
                </c:pt>
                <c:pt idx="8255">
                  <c:v>91.14</c:v>
                </c:pt>
                <c:pt idx="8256">
                  <c:v>91.168000000000006</c:v>
                </c:pt>
                <c:pt idx="8257">
                  <c:v>91.195999999999998</c:v>
                </c:pt>
                <c:pt idx="8258">
                  <c:v>91.224000000000004</c:v>
                </c:pt>
                <c:pt idx="8259">
                  <c:v>91.251999999999995</c:v>
                </c:pt>
                <c:pt idx="8260">
                  <c:v>91.28</c:v>
                </c:pt>
                <c:pt idx="8261">
                  <c:v>91.308000000000007</c:v>
                </c:pt>
                <c:pt idx="8262">
                  <c:v>91.335999999999999</c:v>
                </c:pt>
                <c:pt idx="8263">
                  <c:v>91.364000000000004</c:v>
                </c:pt>
                <c:pt idx="8264">
                  <c:v>91.391999999999996</c:v>
                </c:pt>
                <c:pt idx="8265">
                  <c:v>91.42</c:v>
                </c:pt>
                <c:pt idx="8266">
                  <c:v>91.447999999999993</c:v>
                </c:pt>
                <c:pt idx="8267">
                  <c:v>91.475999999999999</c:v>
                </c:pt>
                <c:pt idx="8268">
                  <c:v>91.504000000000005</c:v>
                </c:pt>
                <c:pt idx="8269">
                  <c:v>91.531999999999996</c:v>
                </c:pt>
                <c:pt idx="8270">
                  <c:v>91.56</c:v>
                </c:pt>
                <c:pt idx="8271">
                  <c:v>91.587999999999994</c:v>
                </c:pt>
                <c:pt idx="8272">
                  <c:v>91.616</c:v>
                </c:pt>
                <c:pt idx="8273">
                  <c:v>91.644000000000005</c:v>
                </c:pt>
                <c:pt idx="8274">
                  <c:v>91.671999999999997</c:v>
                </c:pt>
                <c:pt idx="8275">
                  <c:v>91.7</c:v>
                </c:pt>
                <c:pt idx="8276">
                  <c:v>91.727999999999994</c:v>
                </c:pt>
                <c:pt idx="8277">
                  <c:v>91.756</c:v>
                </c:pt>
                <c:pt idx="8278">
                  <c:v>91.784000000000006</c:v>
                </c:pt>
                <c:pt idx="8279">
                  <c:v>91.811999999999998</c:v>
                </c:pt>
                <c:pt idx="8280">
                  <c:v>91.84</c:v>
                </c:pt>
                <c:pt idx="8281">
                  <c:v>91.867999999999995</c:v>
                </c:pt>
                <c:pt idx="8282">
                  <c:v>91.896000000000001</c:v>
                </c:pt>
                <c:pt idx="8283">
                  <c:v>91.924000000000007</c:v>
                </c:pt>
                <c:pt idx="8284">
                  <c:v>91.951999999999998</c:v>
                </c:pt>
                <c:pt idx="8285">
                  <c:v>91.98</c:v>
                </c:pt>
                <c:pt idx="8286">
                  <c:v>92.007999999999996</c:v>
                </c:pt>
                <c:pt idx="8287">
                  <c:v>92.036000000000001</c:v>
                </c:pt>
                <c:pt idx="8288">
                  <c:v>92.063999999999993</c:v>
                </c:pt>
                <c:pt idx="8289">
                  <c:v>92.091999999999999</c:v>
                </c:pt>
                <c:pt idx="8290">
                  <c:v>92.12</c:v>
                </c:pt>
                <c:pt idx="8291">
                  <c:v>92.147999999999996</c:v>
                </c:pt>
                <c:pt idx="8292">
                  <c:v>92.176000000000002</c:v>
                </c:pt>
                <c:pt idx="8293">
                  <c:v>92.203999999999994</c:v>
                </c:pt>
                <c:pt idx="8294">
                  <c:v>92.231999999999999</c:v>
                </c:pt>
                <c:pt idx="8295">
                  <c:v>92.26</c:v>
                </c:pt>
                <c:pt idx="8296">
                  <c:v>92.287999999999997</c:v>
                </c:pt>
                <c:pt idx="8297">
                  <c:v>92.316000000000003</c:v>
                </c:pt>
                <c:pt idx="8298">
                  <c:v>92.343999999999994</c:v>
                </c:pt>
                <c:pt idx="8299">
                  <c:v>92.372</c:v>
                </c:pt>
                <c:pt idx="8300">
                  <c:v>92.4</c:v>
                </c:pt>
                <c:pt idx="8301">
                  <c:v>92.427999999999997</c:v>
                </c:pt>
                <c:pt idx="8302">
                  <c:v>92.456000000000003</c:v>
                </c:pt>
                <c:pt idx="8303">
                  <c:v>92.483999999999995</c:v>
                </c:pt>
                <c:pt idx="8304">
                  <c:v>92.512</c:v>
                </c:pt>
                <c:pt idx="8305">
                  <c:v>92.54</c:v>
                </c:pt>
                <c:pt idx="8306">
                  <c:v>92.567999999999998</c:v>
                </c:pt>
                <c:pt idx="8307">
                  <c:v>92.596000000000004</c:v>
                </c:pt>
                <c:pt idx="8308">
                  <c:v>92.623999999999995</c:v>
                </c:pt>
                <c:pt idx="8309">
                  <c:v>92.652000000000001</c:v>
                </c:pt>
                <c:pt idx="8310">
                  <c:v>92.68</c:v>
                </c:pt>
                <c:pt idx="8311">
                  <c:v>92.707999999999998</c:v>
                </c:pt>
                <c:pt idx="8312">
                  <c:v>92.736000000000004</c:v>
                </c:pt>
                <c:pt idx="8313">
                  <c:v>92.763999999999996</c:v>
                </c:pt>
                <c:pt idx="8314">
                  <c:v>92.792000000000002</c:v>
                </c:pt>
                <c:pt idx="8315">
                  <c:v>92.82</c:v>
                </c:pt>
                <c:pt idx="8316">
                  <c:v>92.847999999999999</c:v>
                </c:pt>
                <c:pt idx="8317">
                  <c:v>92.876000000000005</c:v>
                </c:pt>
                <c:pt idx="8318">
                  <c:v>92.903999999999996</c:v>
                </c:pt>
                <c:pt idx="8319">
                  <c:v>92.932000000000002</c:v>
                </c:pt>
                <c:pt idx="8320">
                  <c:v>92.96</c:v>
                </c:pt>
                <c:pt idx="8321">
                  <c:v>92.988</c:v>
                </c:pt>
                <c:pt idx="8322">
                  <c:v>93.016000000000005</c:v>
                </c:pt>
                <c:pt idx="8323">
                  <c:v>93.043999999999997</c:v>
                </c:pt>
                <c:pt idx="8324">
                  <c:v>93.072000000000003</c:v>
                </c:pt>
                <c:pt idx="8325">
                  <c:v>93.1</c:v>
                </c:pt>
                <c:pt idx="8326">
                  <c:v>93.128</c:v>
                </c:pt>
                <c:pt idx="8327">
                  <c:v>93.156000000000006</c:v>
                </c:pt>
                <c:pt idx="8328">
                  <c:v>93.183999999999997</c:v>
                </c:pt>
                <c:pt idx="8329">
                  <c:v>93.212000000000003</c:v>
                </c:pt>
                <c:pt idx="8330">
                  <c:v>93.24</c:v>
                </c:pt>
                <c:pt idx="8331">
                  <c:v>93.268000000000001</c:v>
                </c:pt>
                <c:pt idx="8332">
                  <c:v>93.296000000000006</c:v>
                </c:pt>
                <c:pt idx="8333">
                  <c:v>93.323999999999998</c:v>
                </c:pt>
                <c:pt idx="8334">
                  <c:v>93.352000000000004</c:v>
                </c:pt>
                <c:pt idx="8335">
                  <c:v>93.38</c:v>
                </c:pt>
                <c:pt idx="8336">
                  <c:v>93.408000000000001</c:v>
                </c:pt>
                <c:pt idx="8337">
                  <c:v>93.436000000000007</c:v>
                </c:pt>
                <c:pt idx="8338">
                  <c:v>93.463999999999999</c:v>
                </c:pt>
                <c:pt idx="8339">
                  <c:v>93.492000000000004</c:v>
                </c:pt>
                <c:pt idx="8340">
                  <c:v>93.52</c:v>
                </c:pt>
                <c:pt idx="8341">
                  <c:v>93.548000000000002</c:v>
                </c:pt>
                <c:pt idx="8342">
                  <c:v>93.575999999999993</c:v>
                </c:pt>
                <c:pt idx="8343">
                  <c:v>93.603999999999999</c:v>
                </c:pt>
                <c:pt idx="8344">
                  <c:v>93.632000000000005</c:v>
                </c:pt>
                <c:pt idx="8345">
                  <c:v>93.66</c:v>
                </c:pt>
                <c:pt idx="8346">
                  <c:v>93.688000000000002</c:v>
                </c:pt>
                <c:pt idx="8347">
                  <c:v>93.715999999999994</c:v>
                </c:pt>
                <c:pt idx="8348">
                  <c:v>93.744</c:v>
                </c:pt>
                <c:pt idx="8349">
                  <c:v>93.772000000000006</c:v>
                </c:pt>
                <c:pt idx="8350">
                  <c:v>93.8</c:v>
                </c:pt>
                <c:pt idx="8351">
                  <c:v>93.828000000000003</c:v>
                </c:pt>
                <c:pt idx="8352">
                  <c:v>93.855999999999995</c:v>
                </c:pt>
                <c:pt idx="8353">
                  <c:v>93.884</c:v>
                </c:pt>
                <c:pt idx="8354">
                  <c:v>93.912000000000006</c:v>
                </c:pt>
                <c:pt idx="8355">
                  <c:v>93.94</c:v>
                </c:pt>
                <c:pt idx="8356">
                  <c:v>93.968000000000004</c:v>
                </c:pt>
                <c:pt idx="8357">
                  <c:v>93.995999999999995</c:v>
                </c:pt>
                <c:pt idx="8358">
                  <c:v>94.024000000000001</c:v>
                </c:pt>
                <c:pt idx="8359">
                  <c:v>94.052000000000007</c:v>
                </c:pt>
                <c:pt idx="8360">
                  <c:v>94.08</c:v>
                </c:pt>
                <c:pt idx="8361">
                  <c:v>94.108000000000004</c:v>
                </c:pt>
                <c:pt idx="8362">
                  <c:v>94.135999999999996</c:v>
                </c:pt>
                <c:pt idx="8363">
                  <c:v>94.164000000000001</c:v>
                </c:pt>
                <c:pt idx="8364">
                  <c:v>94.191999999999993</c:v>
                </c:pt>
                <c:pt idx="8365">
                  <c:v>94.22</c:v>
                </c:pt>
                <c:pt idx="8366">
                  <c:v>94.248000000000005</c:v>
                </c:pt>
                <c:pt idx="8367">
                  <c:v>94.275999999999996</c:v>
                </c:pt>
                <c:pt idx="8368">
                  <c:v>94.304000000000002</c:v>
                </c:pt>
                <c:pt idx="8369">
                  <c:v>94.331999999999994</c:v>
                </c:pt>
                <c:pt idx="8370">
                  <c:v>94.36</c:v>
                </c:pt>
                <c:pt idx="8371">
                  <c:v>94.388000000000005</c:v>
                </c:pt>
                <c:pt idx="8372">
                  <c:v>94.415999999999997</c:v>
                </c:pt>
                <c:pt idx="8373">
                  <c:v>94.444000000000003</c:v>
                </c:pt>
                <c:pt idx="8374">
                  <c:v>94.471999999999994</c:v>
                </c:pt>
                <c:pt idx="8375">
                  <c:v>94.5</c:v>
                </c:pt>
                <c:pt idx="8376">
                  <c:v>94.528000000000006</c:v>
                </c:pt>
                <c:pt idx="8377">
                  <c:v>94.555999999999997</c:v>
                </c:pt>
                <c:pt idx="8378">
                  <c:v>94.584000000000003</c:v>
                </c:pt>
                <c:pt idx="8379">
                  <c:v>94.611999999999995</c:v>
                </c:pt>
                <c:pt idx="8380">
                  <c:v>94.64</c:v>
                </c:pt>
                <c:pt idx="8381">
                  <c:v>94.668000000000006</c:v>
                </c:pt>
                <c:pt idx="8382">
                  <c:v>94.695999999999998</c:v>
                </c:pt>
                <c:pt idx="8383">
                  <c:v>94.724000000000004</c:v>
                </c:pt>
                <c:pt idx="8384">
                  <c:v>94.751999999999995</c:v>
                </c:pt>
                <c:pt idx="8385">
                  <c:v>94.78</c:v>
                </c:pt>
                <c:pt idx="8386">
                  <c:v>94.808000000000007</c:v>
                </c:pt>
                <c:pt idx="8387">
                  <c:v>94.835999999999999</c:v>
                </c:pt>
                <c:pt idx="8388">
                  <c:v>94.864000000000004</c:v>
                </c:pt>
                <c:pt idx="8389">
                  <c:v>94.891999999999996</c:v>
                </c:pt>
                <c:pt idx="8390">
                  <c:v>94.92</c:v>
                </c:pt>
                <c:pt idx="8391">
                  <c:v>94.947999999999993</c:v>
                </c:pt>
                <c:pt idx="8392">
                  <c:v>94.975999999999999</c:v>
                </c:pt>
                <c:pt idx="8393">
                  <c:v>95.004000000000005</c:v>
                </c:pt>
                <c:pt idx="8394">
                  <c:v>95.031999999999996</c:v>
                </c:pt>
                <c:pt idx="8395">
                  <c:v>95.06</c:v>
                </c:pt>
                <c:pt idx="8396">
                  <c:v>95.087999999999994</c:v>
                </c:pt>
                <c:pt idx="8397">
                  <c:v>95.116</c:v>
                </c:pt>
                <c:pt idx="8398">
                  <c:v>95.144000000000005</c:v>
                </c:pt>
                <c:pt idx="8399">
                  <c:v>95.171999999999997</c:v>
                </c:pt>
                <c:pt idx="8400">
                  <c:v>95.2</c:v>
                </c:pt>
                <c:pt idx="8401">
                  <c:v>95.227999999999994</c:v>
                </c:pt>
                <c:pt idx="8402">
                  <c:v>95.256</c:v>
                </c:pt>
                <c:pt idx="8403">
                  <c:v>95.284000000000006</c:v>
                </c:pt>
                <c:pt idx="8404">
                  <c:v>95.311999999999998</c:v>
                </c:pt>
                <c:pt idx="8405">
                  <c:v>95.34</c:v>
                </c:pt>
                <c:pt idx="8406">
                  <c:v>95.367999999999995</c:v>
                </c:pt>
                <c:pt idx="8407">
                  <c:v>95.396000000000001</c:v>
                </c:pt>
                <c:pt idx="8408">
                  <c:v>95.424000000000007</c:v>
                </c:pt>
                <c:pt idx="8409">
                  <c:v>95.451999999999998</c:v>
                </c:pt>
                <c:pt idx="8410">
                  <c:v>95.48</c:v>
                </c:pt>
                <c:pt idx="8411">
                  <c:v>95.507999999999996</c:v>
                </c:pt>
                <c:pt idx="8412">
                  <c:v>95.536000000000001</c:v>
                </c:pt>
                <c:pt idx="8413">
                  <c:v>95.563999999999993</c:v>
                </c:pt>
                <c:pt idx="8414">
                  <c:v>95.591999999999999</c:v>
                </c:pt>
                <c:pt idx="8415">
                  <c:v>95.62</c:v>
                </c:pt>
                <c:pt idx="8416">
                  <c:v>95.647999999999996</c:v>
                </c:pt>
                <c:pt idx="8417">
                  <c:v>95.676000000000002</c:v>
                </c:pt>
                <c:pt idx="8418">
                  <c:v>95.703999999999994</c:v>
                </c:pt>
                <c:pt idx="8419">
                  <c:v>95.731999999999999</c:v>
                </c:pt>
                <c:pt idx="8420">
                  <c:v>95.76</c:v>
                </c:pt>
                <c:pt idx="8421">
                  <c:v>95.787999999999997</c:v>
                </c:pt>
                <c:pt idx="8422">
                  <c:v>95.816000000000003</c:v>
                </c:pt>
                <c:pt idx="8423">
                  <c:v>95.843999999999994</c:v>
                </c:pt>
                <c:pt idx="8424">
                  <c:v>95.872</c:v>
                </c:pt>
                <c:pt idx="8425">
                  <c:v>95.9</c:v>
                </c:pt>
                <c:pt idx="8426">
                  <c:v>95.927999999999997</c:v>
                </c:pt>
                <c:pt idx="8427">
                  <c:v>95.956000000000003</c:v>
                </c:pt>
                <c:pt idx="8428">
                  <c:v>95.983999999999995</c:v>
                </c:pt>
                <c:pt idx="8429">
                  <c:v>96.012</c:v>
                </c:pt>
                <c:pt idx="8430">
                  <c:v>96.04</c:v>
                </c:pt>
                <c:pt idx="8431">
                  <c:v>96.067999999999998</c:v>
                </c:pt>
                <c:pt idx="8432">
                  <c:v>96.096000000000004</c:v>
                </c:pt>
                <c:pt idx="8433">
                  <c:v>96.123999999999995</c:v>
                </c:pt>
                <c:pt idx="8434">
                  <c:v>96.152000000000001</c:v>
                </c:pt>
                <c:pt idx="8435">
                  <c:v>96.18</c:v>
                </c:pt>
                <c:pt idx="8436">
                  <c:v>96.207999999999998</c:v>
                </c:pt>
                <c:pt idx="8437">
                  <c:v>96.236000000000004</c:v>
                </c:pt>
                <c:pt idx="8438">
                  <c:v>96.263999999999996</c:v>
                </c:pt>
                <c:pt idx="8439">
                  <c:v>96.292000000000002</c:v>
                </c:pt>
                <c:pt idx="8440">
                  <c:v>96.32</c:v>
                </c:pt>
                <c:pt idx="8441">
                  <c:v>96.347999999999999</c:v>
                </c:pt>
                <c:pt idx="8442">
                  <c:v>96.376000000000005</c:v>
                </c:pt>
                <c:pt idx="8443">
                  <c:v>96.403999999999996</c:v>
                </c:pt>
                <c:pt idx="8444">
                  <c:v>96.432000000000002</c:v>
                </c:pt>
                <c:pt idx="8445">
                  <c:v>96.46</c:v>
                </c:pt>
                <c:pt idx="8446">
                  <c:v>96.488</c:v>
                </c:pt>
                <c:pt idx="8447">
                  <c:v>96.516000000000005</c:v>
                </c:pt>
                <c:pt idx="8448">
                  <c:v>96.543999999999997</c:v>
                </c:pt>
                <c:pt idx="8449">
                  <c:v>96.572000000000003</c:v>
                </c:pt>
                <c:pt idx="8450">
                  <c:v>96.6</c:v>
                </c:pt>
                <c:pt idx="8451">
                  <c:v>96.628</c:v>
                </c:pt>
                <c:pt idx="8452">
                  <c:v>96.656000000000006</c:v>
                </c:pt>
                <c:pt idx="8453">
                  <c:v>96.683999999999997</c:v>
                </c:pt>
                <c:pt idx="8454">
                  <c:v>96.712000000000003</c:v>
                </c:pt>
                <c:pt idx="8455">
                  <c:v>96.74</c:v>
                </c:pt>
                <c:pt idx="8456">
                  <c:v>96.768000000000001</c:v>
                </c:pt>
                <c:pt idx="8457">
                  <c:v>96.796000000000006</c:v>
                </c:pt>
                <c:pt idx="8458">
                  <c:v>96.823999999999998</c:v>
                </c:pt>
                <c:pt idx="8459">
                  <c:v>96.852000000000004</c:v>
                </c:pt>
                <c:pt idx="8460">
                  <c:v>96.88</c:v>
                </c:pt>
                <c:pt idx="8461">
                  <c:v>96.908000000000001</c:v>
                </c:pt>
                <c:pt idx="8462">
                  <c:v>96.936000000000007</c:v>
                </c:pt>
                <c:pt idx="8463">
                  <c:v>96.963999999999999</c:v>
                </c:pt>
                <c:pt idx="8464">
                  <c:v>96.992000000000004</c:v>
                </c:pt>
                <c:pt idx="8465">
                  <c:v>97.02</c:v>
                </c:pt>
                <c:pt idx="8466">
                  <c:v>97.048000000000002</c:v>
                </c:pt>
                <c:pt idx="8467">
                  <c:v>97.075999999999993</c:v>
                </c:pt>
                <c:pt idx="8468">
                  <c:v>97.103999999999999</c:v>
                </c:pt>
                <c:pt idx="8469">
                  <c:v>97.132000000000005</c:v>
                </c:pt>
                <c:pt idx="8470">
                  <c:v>97.16</c:v>
                </c:pt>
                <c:pt idx="8471">
                  <c:v>97.188000000000002</c:v>
                </c:pt>
                <c:pt idx="8472">
                  <c:v>97.215999999999994</c:v>
                </c:pt>
                <c:pt idx="8473">
                  <c:v>97.244</c:v>
                </c:pt>
                <c:pt idx="8474">
                  <c:v>97.272000000000006</c:v>
                </c:pt>
                <c:pt idx="8475">
                  <c:v>97.3</c:v>
                </c:pt>
                <c:pt idx="8476">
                  <c:v>97.328000000000003</c:v>
                </c:pt>
                <c:pt idx="8477">
                  <c:v>97.355999999999995</c:v>
                </c:pt>
                <c:pt idx="8478">
                  <c:v>97.384</c:v>
                </c:pt>
                <c:pt idx="8479">
                  <c:v>97.412000000000006</c:v>
                </c:pt>
                <c:pt idx="8480">
                  <c:v>97.44</c:v>
                </c:pt>
                <c:pt idx="8481">
                  <c:v>97.468000000000004</c:v>
                </c:pt>
                <c:pt idx="8482">
                  <c:v>97.495999999999995</c:v>
                </c:pt>
                <c:pt idx="8483">
                  <c:v>97.524000000000001</c:v>
                </c:pt>
                <c:pt idx="8484">
                  <c:v>97.552000000000007</c:v>
                </c:pt>
                <c:pt idx="8485">
                  <c:v>97.58</c:v>
                </c:pt>
                <c:pt idx="8486">
                  <c:v>97.608000000000004</c:v>
                </c:pt>
                <c:pt idx="8487">
                  <c:v>97.635999999999996</c:v>
                </c:pt>
                <c:pt idx="8488">
                  <c:v>97.664000000000001</c:v>
                </c:pt>
                <c:pt idx="8489">
                  <c:v>97.691999999999993</c:v>
                </c:pt>
                <c:pt idx="8490">
                  <c:v>97.72</c:v>
                </c:pt>
                <c:pt idx="8491">
                  <c:v>97.748000000000005</c:v>
                </c:pt>
                <c:pt idx="8492">
                  <c:v>97.775999999999996</c:v>
                </c:pt>
                <c:pt idx="8493">
                  <c:v>97.804000000000002</c:v>
                </c:pt>
                <c:pt idx="8494">
                  <c:v>97.831999999999994</c:v>
                </c:pt>
                <c:pt idx="8495">
                  <c:v>97.86</c:v>
                </c:pt>
                <c:pt idx="8496">
                  <c:v>97.888000000000005</c:v>
                </c:pt>
                <c:pt idx="8497">
                  <c:v>97.915999999999997</c:v>
                </c:pt>
                <c:pt idx="8498">
                  <c:v>97.944000000000003</c:v>
                </c:pt>
                <c:pt idx="8499">
                  <c:v>97.971999999999994</c:v>
                </c:pt>
                <c:pt idx="8500">
                  <c:v>98</c:v>
                </c:pt>
                <c:pt idx="8501">
                  <c:v>98.028000000000006</c:v>
                </c:pt>
                <c:pt idx="8502">
                  <c:v>98.055999999999997</c:v>
                </c:pt>
                <c:pt idx="8503">
                  <c:v>98.084000000000003</c:v>
                </c:pt>
                <c:pt idx="8504">
                  <c:v>98.111999999999995</c:v>
                </c:pt>
                <c:pt idx="8505">
                  <c:v>98.14</c:v>
                </c:pt>
                <c:pt idx="8506">
                  <c:v>98.168000000000006</c:v>
                </c:pt>
                <c:pt idx="8507">
                  <c:v>98.195999999999998</c:v>
                </c:pt>
                <c:pt idx="8508">
                  <c:v>98.224000000000004</c:v>
                </c:pt>
                <c:pt idx="8509">
                  <c:v>98.251999999999995</c:v>
                </c:pt>
                <c:pt idx="8510">
                  <c:v>98.28</c:v>
                </c:pt>
                <c:pt idx="8511">
                  <c:v>98.308000000000007</c:v>
                </c:pt>
                <c:pt idx="8512">
                  <c:v>98.335999999999999</c:v>
                </c:pt>
                <c:pt idx="8513">
                  <c:v>98.364000000000004</c:v>
                </c:pt>
                <c:pt idx="8514">
                  <c:v>98.391999999999996</c:v>
                </c:pt>
                <c:pt idx="8515">
                  <c:v>98.42</c:v>
                </c:pt>
                <c:pt idx="8516">
                  <c:v>98.447999999999993</c:v>
                </c:pt>
                <c:pt idx="8517">
                  <c:v>98.475999999999999</c:v>
                </c:pt>
                <c:pt idx="8518">
                  <c:v>98.504000000000005</c:v>
                </c:pt>
                <c:pt idx="8519">
                  <c:v>98.531999999999996</c:v>
                </c:pt>
                <c:pt idx="8520">
                  <c:v>98.56</c:v>
                </c:pt>
                <c:pt idx="8521">
                  <c:v>98.587999999999994</c:v>
                </c:pt>
                <c:pt idx="8522">
                  <c:v>98.616</c:v>
                </c:pt>
                <c:pt idx="8523">
                  <c:v>98.644000000000005</c:v>
                </c:pt>
                <c:pt idx="8524">
                  <c:v>98.671999999999997</c:v>
                </c:pt>
                <c:pt idx="8525">
                  <c:v>98.7</c:v>
                </c:pt>
                <c:pt idx="8526">
                  <c:v>98.727999999999994</c:v>
                </c:pt>
                <c:pt idx="8527">
                  <c:v>98.756</c:v>
                </c:pt>
                <c:pt idx="8528">
                  <c:v>98.784000000000006</c:v>
                </c:pt>
                <c:pt idx="8529">
                  <c:v>98.811999999999998</c:v>
                </c:pt>
                <c:pt idx="8530">
                  <c:v>98.84</c:v>
                </c:pt>
                <c:pt idx="8531">
                  <c:v>98.867999999999995</c:v>
                </c:pt>
                <c:pt idx="8532">
                  <c:v>98.896000000000001</c:v>
                </c:pt>
                <c:pt idx="8533">
                  <c:v>98.924000000000007</c:v>
                </c:pt>
                <c:pt idx="8534">
                  <c:v>98.951999999999998</c:v>
                </c:pt>
                <c:pt idx="8535">
                  <c:v>98.98</c:v>
                </c:pt>
                <c:pt idx="8536">
                  <c:v>99.007999999999996</c:v>
                </c:pt>
                <c:pt idx="8537">
                  <c:v>99.036000000000001</c:v>
                </c:pt>
                <c:pt idx="8538">
                  <c:v>99.063999999999993</c:v>
                </c:pt>
                <c:pt idx="8539">
                  <c:v>99.091999999999999</c:v>
                </c:pt>
                <c:pt idx="8540">
                  <c:v>99.12</c:v>
                </c:pt>
                <c:pt idx="8541">
                  <c:v>99.147999999999996</c:v>
                </c:pt>
                <c:pt idx="8542">
                  <c:v>99.176000000000002</c:v>
                </c:pt>
                <c:pt idx="8543">
                  <c:v>99.203999999999994</c:v>
                </c:pt>
                <c:pt idx="8544">
                  <c:v>99.231999999999999</c:v>
                </c:pt>
                <c:pt idx="8545">
                  <c:v>99.26</c:v>
                </c:pt>
                <c:pt idx="8546">
                  <c:v>99.287999999999997</c:v>
                </c:pt>
                <c:pt idx="8547">
                  <c:v>99.316000000000003</c:v>
                </c:pt>
                <c:pt idx="8548">
                  <c:v>99.343999999999994</c:v>
                </c:pt>
                <c:pt idx="8549">
                  <c:v>99.372</c:v>
                </c:pt>
                <c:pt idx="8550">
                  <c:v>99.4</c:v>
                </c:pt>
                <c:pt idx="8551">
                  <c:v>99.427999999999997</c:v>
                </c:pt>
                <c:pt idx="8552">
                  <c:v>99.456000000000003</c:v>
                </c:pt>
                <c:pt idx="8553">
                  <c:v>99.483999999999995</c:v>
                </c:pt>
                <c:pt idx="8554">
                  <c:v>99.512</c:v>
                </c:pt>
                <c:pt idx="8555">
                  <c:v>99.54</c:v>
                </c:pt>
                <c:pt idx="8556">
                  <c:v>99.567999999999998</c:v>
                </c:pt>
                <c:pt idx="8557">
                  <c:v>99.596000000000004</c:v>
                </c:pt>
                <c:pt idx="8558">
                  <c:v>99.623999999999995</c:v>
                </c:pt>
                <c:pt idx="8559">
                  <c:v>99.652000000000001</c:v>
                </c:pt>
                <c:pt idx="8560">
                  <c:v>99.68</c:v>
                </c:pt>
                <c:pt idx="8561">
                  <c:v>99.707999999999998</c:v>
                </c:pt>
                <c:pt idx="8562">
                  <c:v>99.736000000000004</c:v>
                </c:pt>
                <c:pt idx="8563">
                  <c:v>99.763999999999996</c:v>
                </c:pt>
                <c:pt idx="8564">
                  <c:v>99.792000000000002</c:v>
                </c:pt>
                <c:pt idx="8565">
                  <c:v>99.82</c:v>
                </c:pt>
                <c:pt idx="8566">
                  <c:v>99.847999999999999</c:v>
                </c:pt>
                <c:pt idx="8567">
                  <c:v>99.876000000000005</c:v>
                </c:pt>
                <c:pt idx="8568">
                  <c:v>99.903999999999996</c:v>
                </c:pt>
                <c:pt idx="8569">
                  <c:v>99.932000000000002</c:v>
                </c:pt>
                <c:pt idx="8570">
                  <c:v>99.96</c:v>
                </c:pt>
                <c:pt idx="8571">
                  <c:v>99.988</c:v>
                </c:pt>
                <c:pt idx="8572">
                  <c:v>100.01600000000001</c:v>
                </c:pt>
                <c:pt idx="8573">
                  <c:v>100.044</c:v>
                </c:pt>
                <c:pt idx="8574">
                  <c:v>100.072</c:v>
                </c:pt>
                <c:pt idx="8575">
                  <c:v>100.1</c:v>
                </c:pt>
                <c:pt idx="8576">
                  <c:v>100.128</c:v>
                </c:pt>
                <c:pt idx="8577">
                  <c:v>100.15600000000001</c:v>
                </c:pt>
                <c:pt idx="8578">
                  <c:v>100.184</c:v>
                </c:pt>
                <c:pt idx="8579">
                  <c:v>100.212</c:v>
                </c:pt>
                <c:pt idx="8580">
                  <c:v>100.24</c:v>
                </c:pt>
                <c:pt idx="8581">
                  <c:v>100.268</c:v>
                </c:pt>
                <c:pt idx="8582">
                  <c:v>100.29600000000001</c:v>
                </c:pt>
                <c:pt idx="8583">
                  <c:v>100.324</c:v>
                </c:pt>
                <c:pt idx="8584">
                  <c:v>100.352</c:v>
                </c:pt>
                <c:pt idx="8585">
                  <c:v>100.38</c:v>
                </c:pt>
                <c:pt idx="8586">
                  <c:v>100.408</c:v>
                </c:pt>
                <c:pt idx="8587">
                  <c:v>100.43600000000001</c:v>
                </c:pt>
                <c:pt idx="8588">
                  <c:v>100.464</c:v>
                </c:pt>
                <c:pt idx="8589">
                  <c:v>100.492</c:v>
                </c:pt>
                <c:pt idx="8590">
                  <c:v>100.52</c:v>
                </c:pt>
                <c:pt idx="8591">
                  <c:v>100.548</c:v>
                </c:pt>
                <c:pt idx="8592">
                  <c:v>100.57599999999999</c:v>
                </c:pt>
                <c:pt idx="8593">
                  <c:v>100.604</c:v>
                </c:pt>
                <c:pt idx="8594">
                  <c:v>100.63200000000001</c:v>
                </c:pt>
                <c:pt idx="8595">
                  <c:v>100.66</c:v>
                </c:pt>
                <c:pt idx="8596">
                  <c:v>100.688</c:v>
                </c:pt>
                <c:pt idx="8597">
                  <c:v>100.71599999999999</c:v>
                </c:pt>
                <c:pt idx="8598">
                  <c:v>100.744</c:v>
                </c:pt>
                <c:pt idx="8599">
                  <c:v>100.77200000000001</c:v>
                </c:pt>
                <c:pt idx="8600">
                  <c:v>100.8</c:v>
                </c:pt>
                <c:pt idx="8601">
                  <c:v>100.828</c:v>
                </c:pt>
                <c:pt idx="8602">
                  <c:v>100.85599999999999</c:v>
                </c:pt>
                <c:pt idx="8603">
                  <c:v>100.884</c:v>
                </c:pt>
                <c:pt idx="8604">
                  <c:v>100.91200000000001</c:v>
                </c:pt>
                <c:pt idx="8605">
                  <c:v>100.94</c:v>
                </c:pt>
                <c:pt idx="8606">
                  <c:v>100.968</c:v>
                </c:pt>
                <c:pt idx="8607">
                  <c:v>100.996</c:v>
                </c:pt>
                <c:pt idx="8608">
                  <c:v>101.024</c:v>
                </c:pt>
                <c:pt idx="8609">
                  <c:v>101.05200000000001</c:v>
                </c:pt>
                <c:pt idx="8610">
                  <c:v>101.08</c:v>
                </c:pt>
                <c:pt idx="8611">
                  <c:v>101.108</c:v>
                </c:pt>
                <c:pt idx="8612">
                  <c:v>101.136</c:v>
                </c:pt>
                <c:pt idx="8613">
                  <c:v>101.164</c:v>
                </c:pt>
                <c:pt idx="8614">
                  <c:v>101.19199999999999</c:v>
                </c:pt>
                <c:pt idx="8615">
                  <c:v>101.22</c:v>
                </c:pt>
                <c:pt idx="8616">
                  <c:v>101.248</c:v>
                </c:pt>
                <c:pt idx="8617">
                  <c:v>101.276</c:v>
                </c:pt>
                <c:pt idx="8618">
                  <c:v>101.304</c:v>
                </c:pt>
                <c:pt idx="8619">
                  <c:v>101.33199999999999</c:v>
                </c:pt>
                <c:pt idx="8620">
                  <c:v>101.36</c:v>
                </c:pt>
                <c:pt idx="8621">
                  <c:v>101.38800000000001</c:v>
                </c:pt>
                <c:pt idx="8622">
                  <c:v>101.416</c:v>
                </c:pt>
                <c:pt idx="8623">
                  <c:v>101.444</c:v>
                </c:pt>
                <c:pt idx="8624">
                  <c:v>101.47199999999999</c:v>
                </c:pt>
                <c:pt idx="8625">
                  <c:v>101.5</c:v>
                </c:pt>
                <c:pt idx="8626">
                  <c:v>101.52800000000001</c:v>
                </c:pt>
                <c:pt idx="8627">
                  <c:v>101.556</c:v>
                </c:pt>
                <c:pt idx="8628">
                  <c:v>101.584</c:v>
                </c:pt>
                <c:pt idx="8629">
                  <c:v>101.61199999999999</c:v>
                </c:pt>
                <c:pt idx="8630">
                  <c:v>101.64</c:v>
                </c:pt>
                <c:pt idx="8631">
                  <c:v>101.66800000000001</c:v>
                </c:pt>
                <c:pt idx="8632">
                  <c:v>101.696</c:v>
                </c:pt>
                <c:pt idx="8633">
                  <c:v>101.724</c:v>
                </c:pt>
                <c:pt idx="8634">
                  <c:v>101.752</c:v>
                </c:pt>
                <c:pt idx="8635">
                  <c:v>101.78</c:v>
                </c:pt>
                <c:pt idx="8636">
                  <c:v>101.80800000000001</c:v>
                </c:pt>
                <c:pt idx="8637">
                  <c:v>101.836</c:v>
                </c:pt>
                <c:pt idx="8638">
                  <c:v>101.864</c:v>
                </c:pt>
                <c:pt idx="8639">
                  <c:v>101.892</c:v>
                </c:pt>
                <c:pt idx="8640">
                  <c:v>101.92</c:v>
                </c:pt>
                <c:pt idx="8641">
                  <c:v>101.94799999999999</c:v>
                </c:pt>
                <c:pt idx="8642">
                  <c:v>101.976</c:v>
                </c:pt>
                <c:pt idx="8643">
                  <c:v>102.004</c:v>
                </c:pt>
                <c:pt idx="8644">
                  <c:v>102.032</c:v>
                </c:pt>
                <c:pt idx="8645">
                  <c:v>102.06</c:v>
                </c:pt>
                <c:pt idx="8646">
                  <c:v>102.08799999999999</c:v>
                </c:pt>
                <c:pt idx="8647">
                  <c:v>102.116</c:v>
                </c:pt>
                <c:pt idx="8648">
                  <c:v>102.14400000000001</c:v>
                </c:pt>
                <c:pt idx="8649">
                  <c:v>102.172</c:v>
                </c:pt>
                <c:pt idx="8650">
                  <c:v>102.2</c:v>
                </c:pt>
                <c:pt idx="8651">
                  <c:v>102.22799999999999</c:v>
                </c:pt>
                <c:pt idx="8652">
                  <c:v>102.256</c:v>
                </c:pt>
                <c:pt idx="8653">
                  <c:v>102.28400000000001</c:v>
                </c:pt>
                <c:pt idx="8654">
                  <c:v>102.312</c:v>
                </c:pt>
                <c:pt idx="8655">
                  <c:v>102.34</c:v>
                </c:pt>
                <c:pt idx="8656">
                  <c:v>102.36799999999999</c:v>
                </c:pt>
                <c:pt idx="8657">
                  <c:v>102.396</c:v>
                </c:pt>
                <c:pt idx="8658">
                  <c:v>102.42400000000001</c:v>
                </c:pt>
                <c:pt idx="8659">
                  <c:v>102.452</c:v>
                </c:pt>
                <c:pt idx="8660">
                  <c:v>102.48</c:v>
                </c:pt>
                <c:pt idx="8661">
                  <c:v>102.508</c:v>
                </c:pt>
                <c:pt idx="8662">
                  <c:v>102.536</c:v>
                </c:pt>
                <c:pt idx="8663">
                  <c:v>102.56399999999999</c:v>
                </c:pt>
                <c:pt idx="8664">
                  <c:v>102.592</c:v>
                </c:pt>
                <c:pt idx="8665">
                  <c:v>102.62</c:v>
                </c:pt>
                <c:pt idx="8666">
                  <c:v>102.648</c:v>
                </c:pt>
                <c:pt idx="8667">
                  <c:v>102.676</c:v>
                </c:pt>
                <c:pt idx="8668">
                  <c:v>102.70399999999999</c:v>
                </c:pt>
                <c:pt idx="8669">
                  <c:v>102.732</c:v>
                </c:pt>
                <c:pt idx="8670">
                  <c:v>102.76</c:v>
                </c:pt>
                <c:pt idx="8671">
                  <c:v>102.788</c:v>
                </c:pt>
                <c:pt idx="8672">
                  <c:v>102.816</c:v>
                </c:pt>
                <c:pt idx="8673">
                  <c:v>102.84399999999999</c:v>
                </c:pt>
                <c:pt idx="8674">
                  <c:v>102.872</c:v>
                </c:pt>
                <c:pt idx="8675">
                  <c:v>102.9</c:v>
                </c:pt>
                <c:pt idx="8676">
                  <c:v>102.928</c:v>
                </c:pt>
                <c:pt idx="8677">
                  <c:v>102.956</c:v>
                </c:pt>
                <c:pt idx="8678">
                  <c:v>102.98399999999999</c:v>
                </c:pt>
                <c:pt idx="8679">
                  <c:v>103.012</c:v>
                </c:pt>
                <c:pt idx="8680">
                  <c:v>103.04</c:v>
                </c:pt>
                <c:pt idx="8681">
                  <c:v>103.068</c:v>
                </c:pt>
                <c:pt idx="8682">
                  <c:v>103.096</c:v>
                </c:pt>
                <c:pt idx="8683">
                  <c:v>103.124</c:v>
                </c:pt>
                <c:pt idx="8684">
                  <c:v>103.152</c:v>
                </c:pt>
                <c:pt idx="8685">
                  <c:v>103.18</c:v>
                </c:pt>
                <c:pt idx="8686">
                  <c:v>103.208</c:v>
                </c:pt>
                <c:pt idx="8687">
                  <c:v>103.236</c:v>
                </c:pt>
                <c:pt idx="8688">
                  <c:v>103.264</c:v>
                </c:pt>
                <c:pt idx="8689">
                  <c:v>103.292</c:v>
                </c:pt>
                <c:pt idx="8690">
                  <c:v>103.32</c:v>
                </c:pt>
                <c:pt idx="8691">
                  <c:v>103.348</c:v>
                </c:pt>
                <c:pt idx="8692">
                  <c:v>103.376</c:v>
                </c:pt>
                <c:pt idx="8693">
                  <c:v>103.404</c:v>
                </c:pt>
                <c:pt idx="8694">
                  <c:v>103.432</c:v>
                </c:pt>
                <c:pt idx="8695">
                  <c:v>103.46</c:v>
                </c:pt>
                <c:pt idx="8696">
                  <c:v>103.488</c:v>
                </c:pt>
                <c:pt idx="8697">
                  <c:v>103.51600000000001</c:v>
                </c:pt>
                <c:pt idx="8698">
                  <c:v>103.544</c:v>
                </c:pt>
                <c:pt idx="8699">
                  <c:v>103.572</c:v>
                </c:pt>
                <c:pt idx="8700">
                  <c:v>103.6</c:v>
                </c:pt>
                <c:pt idx="8701">
                  <c:v>103.628</c:v>
                </c:pt>
                <c:pt idx="8702">
                  <c:v>103.65600000000001</c:v>
                </c:pt>
                <c:pt idx="8703">
                  <c:v>103.684</c:v>
                </c:pt>
                <c:pt idx="8704">
                  <c:v>103.712</c:v>
                </c:pt>
                <c:pt idx="8705">
                  <c:v>103.74</c:v>
                </c:pt>
                <c:pt idx="8706">
                  <c:v>103.768</c:v>
                </c:pt>
                <c:pt idx="8707">
                  <c:v>103.79600000000001</c:v>
                </c:pt>
                <c:pt idx="8708">
                  <c:v>103.824</c:v>
                </c:pt>
                <c:pt idx="8709">
                  <c:v>103.852</c:v>
                </c:pt>
                <c:pt idx="8710">
                  <c:v>103.88</c:v>
                </c:pt>
                <c:pt idx="8711">
                  <c:v>103.908</c:v>
                </c:pt>
                <c:pt idx="8712">
                  <c:v>103.93600000000001</c:v>
                </c:pt>
                <c:pt idx="8713">
                  <c:v>103.964</c:v>
                </c:pt>
                <c:pt idx="8714">
                  <c:v>103.992</c:v>
                </c:pt>
                <c:pt idx="8715">
                  <c:v>104.02</c:v>
                </c:pt>
                <c:pt idx="8716">
                  <c:v>104.048</c:v>
                </c:pt>
                <c:pt idx="8717">
                  <c:v>104.07599999999999</c:v>
                </c:pt>
                <c:pt idx="8718">
                  <c:v>104.104</c:v>
                </c:pt>
                <c:pt idx="8719">
                  <c:v>104.13200000000001</c:v>
                </c:pt>
                <c:pt idx="8720">
                  <c:v>104.16</c:v>
                </c:pt>
                <c:pt idx="8721">
                  <c:v>104.188</c:v>
                </c:pt>
                <c:pt idx="8722">
                  <c:v>104.21599999999999</c:v>
                </c:pt>
                <c:pt idx="8723">
                  <c:v>104.244</c:v>
                </c:pt>
                <c:pt idx="8724">
                  <c:v>104.27200000000001</c:v>
                </c:pt>
                <c:pt idx="8725">
                  <c:v>104.3</c:v>
                </c:pt>
                <c:pt idx="8726">
                  <c:v>104.328</c:v>
                </c:pt>
                <c:pt idx="8727">
                  <c:v>104.35599999999999</c:v>
                </c:pt>
                <c:pt idx="8728">
                  <c:v>104.384</c:v>
                </c:pt>
                <c:pt idx="8729">
                  <c:v>104.41200000000001</c:v>
                </c:pt>
                <c:pt idx="8730">
                  <c:v>104.44</c:v>
                </c:pt>
                <c:pt idx="8731">
                  <c:v>104.468</c:v>
                </c:pt>
                <c:pt idx="8732">
                  <c:v>104.496</c:v>
                </c:pt>
                <c:pt idx="8733">
                  <c:v>104.524</c:v>
                </c:pt>
                <c:pt idx="8734">
                  <c:v>104.55200000000001</c:v>
                </c:pt>
                <c:pt idx="8735">
                  <c:v>104.58</c:v>
                </c:pt>
                <c:pt idx="8736">
                  <c:v>104.608</c:v>
                </c:pt>
                <c:pt idx="8737">
                  <c:v>104.636</c:v>
                </c:pt>
                <c:pt idx="8738">
                  <c:v>104.664</c:v>
                </c:pt>
                <c:pt idx="8739">
                  <c:v>104.69199999999999</c:v>
                </c:pt>
                <c:pt idx="8740">
                  <c:v>104.72</c:v>
                </c:pt>
                <c:pt idx="8741">
                  <c:v>104.748</c:v>
                </c:pt>
                <c:pt idx="8742">
                  <c:v>104.776</c:v>
                </c:pt>
                <c:pt idx="8743">
                  <c:v>104.804</c:v>
                </c:pt>
                <c:pt idx="8744">
                  <c:v>104.83199999999999</c:v>
                </c:pt>
                <c:pt idx="8745">
                  <c:v>104.86</c:v>
                </c:pt>
                <c:pt idx="8746">
                  <c:v>104.88800000000001</c:v>
                </c:pt>
                <c:pt idx="8747">
                  <c:v>104.916</c:v>
                </c:pt>
                <c:pt idx="8748">
                  <c:v>104.944</c:v>
                </c:pt>
                <c:pt idx="8749">
                  <c:v>104.97199999999999</c:v>
                </c:pt>
                <c:pt idx="8750">
                  <c:v>105</c:v>
                </c:pt>
                <c:pt idx="8751">
                  <c:v>105.02800000000001</c:v>
                </c:pt>
                <c:pt idx="8752">
                  <c:v>105.056</c:v>
                </c:pt>
                <c:pt idx="8753">
                  <c:v>105.084</c:v>
                </c:pt>
                <c:pt idx="8754">
                  <c:v>105.11199999999999</c:v>
                </c:pt>
                <c:pt idx="8755">
                  <c:v>105.14</c:v>
                </c:pt>
                <c:pt idx="8756">
                  <c:v>105.16800000000001</c:v>
                </c:pt>
                <c:pt idx="8757">
                  <c:v>105.196</c:v>
                </c:pt>
                <c:pt idx="8758">
                  <c:v>105.224</c:v>
                </c:pt>
                <c:pt idx="8759">
                  <c:v>105.252</c:v>
                </c:pt>
                <c:pt idx="8760">
                  <c:v>105.28</c:v>
                </c:pt>
                <c:pt idx="8761">
                  <c:v>105.30800000000001</c:v>
                </c:pt>
                <c:pt idx="8762">
                  <c:v>105.336</c:v>
                </c:pt>
                <c:pt idx="8763">
                  <c:v>105.364</c:v>
                </c:pt>
                <c:pt idx="8764">
                  <c:v>105.392</c:v>
                </c:pt>
                <c:pt idx="8765">
                  <c:v>105.42</c:v>
                </c:pt>
                <c:pt idx="8766">
                  <c:v>105.44799999999999</c:v>
                </c:pt>
                <c:pt idx="8767">
                  <c:v>105.476</c:v>
                </c:pt>
                <c:pt idx="8768">
                  <c:v>105.504</c:v>
                </c:pt>
                <c:pt idx="8769">
                  <c:v>105.532</c:v>
                </c:pt>
                <c:pt idx="8770">
                  <c:v>105.56</c:v>
                </c:pt>
                <c:pt idx="8771">
                  <c:v>105.58799999999999</c:v>
                </c:pt>
                <c:pt idx="8772">
                  <c:v>105.616</c:v>
                </c:pt>
                <c:pt idx="8773">
                  <c:v>105.64400000000001</c:v>
                </c:pt>
                <c:pt idx="8774">
                  <c:v>105.672</c:v>
                </c:pt>
                <c:pt idx="8775">
                  <c:v>105.7</c:v>
                </c:pt>
                <c:pt idx="8776">
                  <c:v>105.72799999999999</c:v>
                </c:pt>
                <c:pt idx="8777">
                  <c:v>105.756</c:v>
                </c:pt>
                <c:pt idx="8778">
                  <c:v>105.78400000000001</c:v>
                </c:pt>
                <c:pt idx="8779">
                  <c:v>105.812</c:v>
                </c:pt>
                <c:pt idx="8780">
                  <c:v>105.84</c:v>
                </c:pt>
                <c:pt idx="8781">
                  <c:v>105.86799999999999</c:v>
                </c:pt>
                <c:pt idx="8782">
                  <c:v>105.896</c:v>
                </c:pt>
                <c:pt idx="8783">
                  <c:v>105.92400000000001</c:v>
                </c:pt>
                <c:pt idx="8784">
                  <c:v>105.952</c:v>
                </c:pt>
                <c:pt idx="8785">
                  <c:v>105.98</c:v>
                </c:pt>
                <c:pt idx="8786">
                  <c:v>106.008</c:v>
                </c:pt>
                <c:pt idx="8787">
                  <c:v>106.036</c:v>
                </c:pt>
                <c:pt idx="8788">
                  <c:v>106.06399999999999</c:v>
                </c:pt>
                <c:pt idx="8789">
                  <c:v>106.092</c:v>
                </c:pt>
                <c:pt idx="8790">
                  <c:v>106.12</c:v>
                </c:pt>
                <c:pt idx="8791">
                  <c:v>106.148</c:v>
                </c:pt>
                <c:pt idx="8792">
                  <c:v>106.176</c:v>
                </c:pt>
                <c:pt idx="8793">
                  <c:v>106.20399999999999</c:v>
                </c:pt>
                <c:pt idx="8794">
                  <c:v>106.232</c:v>
                </c:pt>
                <c:pt idx="8795">
                  <c:v>106.26</c:v>
                </c:pt>
                <c:pt idx="8796">
                  <c:v>106.288</c:v>
                </c:pt>
                <c:pt idx="8797">
                  <c:v>106.316</c:v>
                </c:pt>
                <c:pt idx="8798">
                  <c:v>106.34399999999999</c:v>
                </c:pt>
                <c:pt idx="8799">
                  <c:v>106.372</c:v>
                </c:pt>
                <c:pt idx="8800">
                  <c:v>106.4</c:v>
                </c:pt>
                <c:pt idx="8801">
                  <c:v>106.428</c:v>
                </c:pt>
                <c:pt idx="8802">
                  <c:v>106.456</c:v>
                </c:pt>
                <c:pt idx="8803">
                  <c:v>106.48399999999999</c:v>
                </c:pt>
                <c:pt idx="8804">
                  <c:v>106.512</c:v>
                </c:pt>
                <c:pt idx="8805">
                  <c:v>106.54</c:v>
                </c:pt>
                <c:pt idx="8806">
                  <c:v>106.568</c:v>
                </c:pt>
                <c:pt idx="8807">
                  <c:v>106.596</c:v>
                </c:pt>
                <c:pt idx="8808">
                  <c:v>106.624</c:v>
                </c:pt>
                <c:pt idx="8809">
                  <c:v>106.652</c:v>
                </c:pt>
                <c:pt idx="8810">
                  <c:v>106.68</c:v>
                </c:pt>
                <c:pt idx="8811">
                  <c:v>106.708</c:v>
                </c:pt>
                <c:pt idx="8812">
                  <c:v>106.736</c:v>
                </c:pt>
                <c:pt idx="8813">
                  <c:v>106.764</c:v>
                </c:pt>
                <c:pt idx="8814">
                  <c:v>106.792</c:v>
                </c:pt>
                <c:pt idx="8815">
                  <c:v>106.82</c:v>
                </c:pt>
                <c:pt idx="8816">
                  <c:v>106.848</c:v>
                </c:pt>
                <c:pt idx="8817">
                  <c:v>106.876</c:v>
                </c:pt>
                <c:pt idx="8818">
                  <c:v>106.904</c:v>
                </c:pt>
                <c:pt idx="8819">
                  <c:v>106.932</c:v>
                </c:pt>
                <c:pt idx="8820">
                  <c:v>106.96</c:v>
                </c:pt>
                <c:pt idx="8821">
                  <c:v>106.988</c:v>
                </c:pt>
                <c:pt idx="8822">
                  <c:v>107.01600000000001</c:v>
                </c:pt>
                <c:pt idx="8823">
                  <c:v>107.044</c:v>
                </c:pt>
                <c:pt idx="8824">
                  <c:v>107.072</c:v>
                </c:pt>
                <c:pt idx="8825">
                  <c:v>107.1</c:v>
                </c:pt>
                <c:pt idx="8826">
                  <c:v>107.128</c:v>
                </c:pt>
                <c:pt idx="8827">
                  <c:v>107.15600000000001</c:v>
                </c:pt>
                <c:pt idx="8828">
                  <c:v>107.184</c:v>
                </c:pt>
                <c:pt idx="8829">
                  <c:v>107.212</c:v>
                </c:pt>
                <c:pt idx="8830">
                  <c:v>107.24</c:v>
                </c:pt>
                <c:pt idx="8831">
                  <c:v>107.268</c:v>
                </c:pt>
                <c:pt idx="8832">
                  <c:v>107.29600000000001</c:v>
                </c:pt>
                <c:pt idx="8833">
                  <c:v>107.324</c:v>
                </c:pt>
                <c:pt idx="8834">
                  <c:v>107.352</c:v>
                </c:pt>
                <c:pt idx="8835">
                  <c:v>107.38</c:v>
                </c:pt>
                <c:pt idx="8836">
                  <c:v>107.408</c:v>
                </c:pt>
                <c:pt idx="8837">
                  <c:v>107.43600000000001</c:v>
                </c:pt>
                <c:pt idx="8838">
                  <c:v>107.464</c:v>
                </c:pt>
                <c:pt idx="8839">
                  <c:v>107.492</c:v>
                </c:pt>
                <c:pt idx="8840">
                  <c:v>107.52</c:v>
                </c:pt>
                <c:pt idx="8841">
                  <c:v>107.548</c:v>
                </c:pt>
                <c:pt idx="8842">
                  <c:v>107.57599999999999</c:v>
                </c:pt>
                <c:pt idx="8843">
                  <c:v>107.604</c:v>
                </c:pt>
                <c:pt idx="8844">
                  <c:v>107.63200000000001</c:v>
                </c:pt>
                <c:pt idx="8845">
                  <c:v>107.66</c:v>
                </c:pt>
                <c:pt idx="8846">
                  <c:v>107.688</c:v>
                </c:pt>
                <c:pt idx="8847">
                  <c:v>107.71599999999999</c:v>
                </c:pt>
                <c:pt idx="8848">
                  <c:v>107.744</c:v>
                </c:pt>
                <c:pt idx="8849">
                  <c:v>107.77200000000001</c:v>
                </c:pt>
                <c:pt idx="8850">
                  <c:v>107.8</c:v>
                </c:pt>
                <c:pt idx="8851">
                  <c:v>107.828</c:v>
                </c:pt>
                <c:pt idx="8852">
                  <c:v>107.85599999999999</c:v>
                </c:pt>
                <c:pt idx="8853">
                  <c:v>107.884</c:v>
                </c:pt>
                <c:pt idx="8854">
                  <c:v>107.91200000000001</c:v>
                </c:pt>
                <c:pt idx="8855">
                  <c:v>107.94</c:v>
                </c:pt>
                <c:pt idx="8856">
                  <c:v>107.968</c:v>
                </c:pt>
                <c:pt idx="8857">
                  <c:v>107.996</c:v>
                </c:pt>
                <c:pt idx="8858">
                  <c:v>108.024</c:v>
                </c:pt>
                <c:pt idx="8859">
                  <c:v>108.05200000000001</c:v>
                </c:pt>
                <c:pt idx="8860">
                  <c:v>108.08</c:v>
                </c:pt>
                <c:pt idx="8861">
                  <c:v>108.108</c:v>
                </c:pt>
                <c:pt idx="8862">
                  <c:v>108.136</c:v>
                </c:pt>
                <c:pt idx="8863">
                  <c:v>108.164</c:v>
                </c:pt>
                <c:pt idx="8864">
                  <c:v>108.19199999999999</c:v>
                </c:pt>
                <c:pt idx="8865">
                  <c:v>108.22</c:v>
                </c:pt>
                <c:pt idx="8866">
                  <c:v>108.248</c:v>
                </c:pt>
                <c:pt idx="8867">
                  <c:v>108.276</c:v>
                </c:pt>
                <c:pt idx="8868">
                  <c:v>108.304</c:v>
                </c:pt>
                <c:pt idx="8869">
                  <c:v>108.33199999999999</c:v>
                </c:pt>
                <c:pt idx="8870">
                  <c:v>108.36</c:v>
                </c:pt>
                <c:pt idx="8871">
                  <c:v>108.38800000000001</c:v>
                </c:pt>
                <c:pt idx="8872">
                  <c:v>108.416</c:v>
                </c:pt>
                <c:pt idx="8873">
                  <c:v>108.444</c:v>
                </c:pt>
                <c:pt idx="8874">
                  <c:v>108.47199999999999</c:v>
                </c:pt>
                <c:pt idx="8875">
                  <c:v>108.5</c:v>
                </c:pt>
                <c:pt idx="8876">
                  <c:v>108.52800000000001</c:v>
                </c:pt>
                <c:pt idx="8877">
                  <c:v>108.556</c:v>
                </c:pt>
                <c:pt idx="8878">
                  <c:v>108.584</c:v>
                </c:pt>
                <c:pt idx="8879">
                  <c:v>108.61199999999999</c:v>
                </c:pt>
                <c:pt idx="8880">
                  <c:v>108.64</c:v>
                </c:pt>
                <c:pt idx="8881">
                  <c:v>108.66800000000001</c:v>
                </c:pt>
                <c:pt idx="8882">
                  <c:v>108.696</c:v>
                </c:pt>
                <c:pt idx="8883">
                  <c:v>108.724</c:v>
                </c:pt>
                <c:pt idx="8884">
                  <c:v>108.752</c:v>
                </c:pt>
                <c:pt idx="8885">
                  <c:v>108.78</c:v>
                </c:pt>
                <c:pt idx="8886">
                  <c:v>108.80800000000001</c:v>
                </c:pt>
                <c:pt idx="8887">
                  <c:v>108.836</c:v>
                </c:pt>
                <c:pt idx="8888">
                  <c:v>108.864</c:v>
                </c:pt>
                <c:pt idx="8889">
                  <c:v>108.892</c:v>
                </c:pt>
                <c:pt idx="8890">
                  <c:v>108.92</c:v>
                </c:pt>
                <c:pt idx="8891">
                  <c:v>108.94799999999999</c:v>
                </c:pt>
                <c:pt idx="8892">
                  <c:v>108.976</c:v>
                </c:pt>
                <c:pt idx="8893">
                  <c:v>109.004</c:v>
                </c:pt>
                <c:pt idx="8894">
                  <c:v>109.032</c:v>
                </c:pt>
                <c:pt idx="8895">
                  <c:v>109.06</c:v>
                </c:pt>
                <c:pt idx="8896">
                  <c:v>109.08799999999999</c:v>
                </c:pt>
                <c:pt idx="8897">
                  <c:v>109.116</c:v>
                </c:pt>
                <c:pt idx="8898">
                  <c:v>109.14400000000001</c:v>
                </c:pt>
                <c:pt idx="8899">
                  <c:v>109.172</c:v>
                </c:pt>
                <c:pt idx="8900">
                  <c:v>109.2</c:v>
                </c:pt>
                <c:pt idx="8901">
                  <c:v>109.22799999999999</c:v>
                </c:pt>
                <c:pt idx="8902">
                  <c:v>109.256</c:v>
                </c:pt>
                <c:pt idx="8903">
                  <c:v>109.28400000000001</c:v>
                </c:pt>
                <c:pt idx="8904">
                  <c:v>109.312</c:v>
                </c:pt>
                <c:pt idx="8905">
                  <c:v>109.34</c:v>
                </c:pt>
                <c:pt idx="8906">
                  <c:v>109.36799999999999</c:v>
                </c:pt>
                <c:pt idx="8907">
                  <c:v>109.396</c:v>
                </c:pt>
                <c:pt idx="8908">
                  <c:v>109.42400000000001</c:v>
                </c:pt>
                <c:pt idx="8909">
                  <c:v>109.452</c:v>
                </c:pt>
                <c:pt idx="8910">
                  <c:v>109.48</c:v>
                </c:pt>
                <c:pt idx="8911">
                  <c:v>109.508</c:v>
                </c:pt>
                <c:pt idx="8912">
                  <c:v>109.536</c:v>
                </c:pt>
                <c:pt idx="8913">
                  <c:v>109.56399999999999</c:v>
                </c:pt>
                <c:pt idx="8914">
                  <c:v>109.592</c:v>
                </c:pt>
                <c:pt idx="8915">
                  <c:v>109.62</c:v>
                </c:pt>
                <c:pt idx="8916">
                  <c:v>109.648</c:v>
                </c:pt>
                <c:pt idx="8917">
                  <c:v>109.676</c:v>
                </c:pt>
                <c:pt idx="8918">
                  <c:v>109.70399999999999</c:v>
                </c:pt>
                <c:pt idx="8919">
                  <c:v>109.732</c:v>
                </c:pt>
                <c:pt idx="8920">
                  <c:v>109.76</c:v>
                </c:pt>
                <c:pt idx="8921">
                  <c:v>109.788</c:v>
                </c:pt>
                <c:pt idx="8922">
                  <c:v>109.816</c:v>
                </c:pt>
                <c:pt idx="8923">
                  <c:v>109.84399999999999</c:v>
                </c:pt>
                <c:pt idx="8924">
                  <c:v>109.872</c:v>
                </c:pt>
                <c:pt idx="8925">
                  <c:v>109.9</c:v>
                </c:pt>
                <c:pt idx="8926">
                  <c:v>109.928</c:v>
                </c:pt>
                <c:pt idx="8927">
                  <c:v>109.956</c:v>
                </c:pt>
                <c:pt idx="8928">
                  <c:v>109.98399999999999</c:v>
                </c:pt>
                <c:pt idx="8929">
                  <c:v>110.012</c:v>
                </c:pt>
                <c:pt idx="8930">
                  <c:v>110.04</c:v>
                </c:pt>
                <c:pt idx="8931">
                  <c:v>110.068</c:v>
                </c:pt>
                <c:pt idx="8932">
                  <c:v>110.096</c:v>
                </c:pt>
                <c:pt idx="8933">
                  <c:v>110.124</c:v>
                </c:pt>
                <c:pt idx="8934">
                  <c:v>110.152</c:v>
                </c:pt>
                <c:pt idx="8935">
                  <c:v>110.18</c:v>
                </c:pt>
                <c:pt idx="8936">
                  <c:v>110.208</c:v>
                </c:pt>
                <c:pt idx="8937">
                  <c:v>110.236</c:v>
                </c:pt>
                <c:pt idx="8938">
                  <c:v>110.264</c:v>
                </c:pt>
                <c:pt idx="8939">
                  <c:v>110.292</c:v>
                </c:pt>
                <c:pt idx="8940">
                  <c:v>110.32</c:v>
                </c:pt>
                <c:pt idx="8941">
                  <c:v>110.348</c:v>
                </c:pt>
                <c:pt idx="8942">
                  <c:v>110.376</c:v>
                </c:pt>
                <c:pt idx="8943">
                  <c:v>110.404</c:v>
                </c:pt>
                <c:pt idx="8944">
                  <c:v>110.432</c:v>
                </c:pt>
                <c:pt idx="8945">
                  <c:v>110.46</c:v>
                </c:pt>
                <c:pt idx="8946">
                  <c:v>110.488</c:v>
                </c:pt>
                <c:pt idx="8947">
                  <c:v>110.51600000000001</c:v>
                </c:pt>
                <c:pt idx="8948">
                  <c:v>110.544</c:v>
                </c:pt>
                <c:pt idx="8949">
                  <c:v>110.572</c:v>
                </c:pt>
                <c:pt idx="8950">
                  <c:v>110.6</c:v>
                </c:pt>
                <c:pt idx="8951">
                  <c:v>110.628</c:v>
                </c:pt>
                <c:pt idx="8952">
                  <c:v>110.65600000000001</c:v>
                </c:pt>
                <c:pt idx="8953">
                  <c:v>110.684</c:v>
                </c:pt>
                <c:pt idx="8954">
                  <c:v>110.712</c:v>
                </c:pt>
                <c:pt idx="8955">
                  <c:v>110.74</c:v>
                </c:pt>
                <c:pt idx="8956">
                  <c:v>110.768</c:v>
                </c:pt>
                <c:pt idx="8957">
                  <c:v>110.79600000000001</c:v>
                </c:pt>
                <c:pt idx="8958">
                  <c:v>110.824</c:v>
                </c:pt>
                <c:pt idx="8959">
                  <c:v>110.852</c:v>
                </c:pt>
                <c:pt idx="8960">
                  <c:v>110.88</c:v>
                </c:pt>
                <c:pt idx="8961">
                  <c:v>110.908</c:v>
                </c:pt>
                <c:pt idx="8962">
                  <c:v>110.93600000000001</c:v>
                </c:pt>
                <c:pt idx="8963">
                  <c:v>110.964</c:v>
                </c:pt>
                <c:pt idx="8964">
                  <c:v>110.992</c:v>
                </c:pt>
                <c:pt idx="8965">
                  <c:v>111.02</c:v>
                </c:pt>
                <c:pt idx="8966">
                  <c:v>111.048</c:v>
                </c:pt>
                <c:pt idx="8967">
                  <c:v>111.07599999999999</c:v>
                </c:pt>
                <c:pt idx="8968">
                  <c:v>111.104</c:v>
                </c:pt>
                <c:pt idx="8969">
                  <c:v>111.13200000000001</c:v>
                </c:pt>
                <c:pt idx="8970">
                  <c:v>111.16</c:v>
                </c:pt>
                <c:pt idx="8971">
                  <c:v>111.188</c:v>
                </c:pt>
                <c:pt idx="8972">
                  <c:v>111.21599999999999</c:v>
                </c:pt>
                <c:pt idx="8973">
                  <c:v>111.244</c:v>
                </c:pt>
                <c:pt idx="8974">
                  <c:v>111.27200000000001</c:v>
                </c:pt>
                <c:pt idx="8975">
                  <c:v>111.3</c:v>
                </c:pt>
                <c:pt idx="8976">
                  <c:v>111.328</c:v>
                </c:pt>
                <c:pt idx="8977">
                  <c:v>111.35599999999999</c:v>
                </c:pt>
                <c:pt idx="8978">
                  <c:v>111.384</c:v>
                </c:pt>
                <c:pt idx="8979">
                  <c:v>111.41200000000001</c:v>
                </c:pt>
                <c:pt idx="8980">
                  <c:v>111.44</c:v>
                </c:pt>
                <c:pt idx="8981">
                  <c:v>111.468</c:v>
                </c:pt>
                <c:pt idx="8982">
                  <c:v>111.496</c:v>
                </c:pt>
                <c:pt idx="8983">
                  <c:v>111.524</c:v>
                </c:pt>
                <c:pt idx="8984">
                  <c:v>111.55200000000001</c:v>
                </c:pt>
                <c:pt idx="8985">
                  <c:v>111.58</c:v>
                </c:pt>
                <c:pt idx="8986">
                  <c:v>111.608</c:v>
                </c:pt>
                <c:pt idx="8987">
                  <c:v>111.636</c:v>
                </c:pt>
                <c:pt idx="8988">
                  <c:v>111.664</c:v>
                </c:pt>
                <c:pt idx="8989">
                  <c:v>111.69199999999999</c:v>
                </c:pt>
                <c:pt idx="8990">
                  <c:v>111.72</c:v>
                </c:pt>
                <c:pt idx="8991">
                  <c:v>111.748</c:v>
                </c:pt>
                <c:pt idx="8992">
                  <c:v>111.776</c:v>
                </c:pt>
                <c:pt idx="8993">
                  <c:v>111.804</c:v>
                </c:pt>
                <c:pt idx="8994">
                  <c:v>111.83199999999999</c:v>
                </c:pt>
                <c:pt idx="8995">
                  <c:v>111.86</c:v>
                </c:pt>
                <c:pt idx="8996">
                  <c:v>111.88800000000001</c:v>
                </c:pt>
                <c:pt idx="8997">
                  <c:v>111.916</c:v>
                </c:pt>
                <c:pt idx="8998">
                  <c:v>111.944</c:v>
                </c:pt>
                <c:pt idx="8999">
                  <c:v>111.97199999999999</c:v>
                </c:pt>
                <c:pt idx="9000">
                  <c:v>112</c:v>
                </c:pt>
                <c:pt idx="9001">
                  <c:v>112.02800000000001</c:v>
                </c:pt>
                <c:pt idx="9002">
                  <c:v>112.056</c:v>
                </c:pt>
                <c:pt idx="9003">
                  <c:v>112.084</c:v>
                </c:pt>
                <c:pt idx="9004">
                  <c:v>112.11199999999999</c:v>
                </c:pt>
                <c:pt idx="9005">
                  <c:v>112.14</c:v>
                </c:pt>
                <c:pt idx="9006">
                  <c:v>112.16800000000001</c:v>
                </c:pt>
                <c:pt idx="9007">
                  <c:v>112.196</c:v>
                </c:pt>
                <c:pt idx="9008">
                  <c:v>112.224</c:v>
                </c:pt>
                <c:pt idx="9009">
                  <c:v>112.252</c:v>
                </c:pt>
                <c:pt idx="9010">
                  <c:v>112.28</c:v>
                </c:pt>
                <c:pt idx="9011">
                  <c:v>112.30800000000001</c:v>
                </c:pt>
                <c:pt idx="9012">
                  <c:v>112.336</c:v>
                </c:pt>
                <c:pt idx="9013">
                  <c:v>112.364</c:v>
                </c:pt>
                <c:pt idx="9014">
                  <c:v>112.392</c:v>
                </c:pt>
                <c:pt idx="9015">
                  <c:v>112.42</c:v>
                </c:pt>
                <c:pt idx="9016">
                  <c:v>112.44799999999999</c:v>
                </c:pt>
                <c:pt idx="9017">
                  <c:v>112.476</c:v>
                </c:pt>
                <c:pt idx="9018">
                  <c:v>112.504</c:v>
                </c:pt>
                <c:pt idx="9019">
                  <c:v>112.532</c:v>
                </c:pt>
                <c:pt idx="9020">
                  <c:v>112.56</c:v>
                </c:pt>
                <c:pt idx="9021">
                  <c:v>112.58799999999999</c:v>
                </c:pt>
                <c:pt idx="9022">
                  <c:v>112.616</c:v>
                </c:pt>
                <c:pt idx="9023">
                  <c:v>112.64400000000001</c:v>
                </c:pt>
                <c:pt idx="9024">
                  <c:v>112.672</c:v>
                </c:pt>
                <c:pt idx="9025">
                  <c:v>112.7</c:v>
                </c:pt>
                <c:pt idx="9026">
                  <c:v>112.72799999999999</c:v>
                </c:pt>
                <c:pt idx="9027">
                  <c:v>112.756</c:v>
                </c:pt>
                <c:pt idx="9028">
                  <c:v>112.78400000000001</c:v>
                </c:pt>
                <c:pt idx="9029">
                  <c:v>112.812</c:v>
                </c:pt>
                <c:pt idx="9030">
                  <c:v>112.84</c:v>
                </c:pt>
                <c:pt idx="9031">
                  <c:v>112.86799999999999</c:v>
                </c:pt>
                <c:pt idx="9032">
                  <c:v>112.896</c:v>
                </c:pt>
                <c:pt idx="9033">
                  <c:v>112.92400000000001</c:v>
                </c:pt>
                <c:pt idx="9034">
                  <c:v>112.952</c:v>
                </c:pt>
                <c:pt idx="9035">
                  <c:v>112.98</c:v>
                </c:pt>
                <c:pt idx="9036">
                  <c:v>113.008</c:v>
                </c:pt>
                <c:pt idx="9037">
                  <c:v>113.036</c:v>
                </c:pt>
                <c:pt idx="9038">
                  <c:v>113.06399999999999</c:v>
                </c:pt>
                <c:pt idx="9039">
                  <c:v>113.092</c:v>
                </c:pt>
                <c:pt idx="9040">
                  <c:v>113.12</c:v>
                </c:pt>
                <c:pt idx="9041">
                  <c:v>113.148</c:v>
                </c:pt>
                <c:pt idx="9042">
                  <c:v>113.176</c:v>
                </c:pt>
                <c:pt idx="9043">
                  <c:v>113.20399999999999</c:v>
                </c:pt>
                <c:pt idx="9044">
                  <c:v>113.232</c:v>
                </c:pt>
                <c:pt idx="9045">
                  <c:v>113.26</c:v>
                </c:pt>
                <c:pt idx="9046">
                  <c:v>113.288</c:v>
                </c:pt>
                <c:pt idx="9047">
                  <c:v>113.316</c:v>
                </c:pt>
                <c:pt idx="9048">
                  <c:v>113.34399999999999</c:v>
                </c:pt>
                <c:pt idx="9049">
                  <c:v>113.372</c:v>
                </c:pt>
                <c:pt idx="9050">
                  <c:v>113.4</c:v>
                </c:pt>
                <c:pt idx="9051">
                  <c:v>113.428</c:v>
                </c:pt>
                <c:pt idx="9052">
                  <c:v>113.456</c:v>
                </c:pt>
                <c:pt idx="9053">
                  <c:v>113.48399999999999</c:v>
                </c:pt>
                <c:pt idx="9054">
                  <c:v>113.512</c:v>
                </c:pt>
                <c:pt idx="9055">
                  <c:v>113.54</c:v>
                </c:pt>
                <c:pt idx="9056">
                  <c:v>113.568</c:v>
                </c:pt>
                <c:pt idx="9057">
                  <c:v>113.596</c:v>
                </c:pt>
                <c:pt idx="9058">
                  <c:v>113.624</c:v>
                </c:pt>
                <c:pt idx="9059">
                  <c:v>113.652</c:v>
                </c:pt>
                <c:pt idx="9060">
                  <c:v>113.68</c:v>
                </c:pt>
                <c:pt idx="9061">
                  <c:v>113.708</c:v>
                </c:pt>
                <c:pt idx="9062">
                  <c:v>113.736</c:v>
                </c:pt>
                <c:pt idx="9063">
                  <c:v>113.764</c:v>
                </c:pt>
                <c:pt idx="9064">
                  <c:v>113.792</c:v>
                </c:pt>
                <c:pt idx="9065">
                  <c:v>113.82</c:v>
                </c:pt>
                <c:pt idx="9066">
                  <c:v>113.848</c:v>
                </c:pt>
                <c:pt idx="9067">
                  <c:v>113.876</c:v>
                </c:pt>
                <c:pt idx="9068">
                  <c:v>113.904</c:v>
                </c:pt>
                <c:pt idx="9069">
                  <c:v>113.932</c:v>
                </c:pt>
                <c:pt idx="9070">
                  <c:v>113.96</c:v>
                </c:pt>
                <c:pt idx="9071">
                  <c:v>113.988</c:v>
                </c:pt>
                <c:pt idx="9072">
                  <c:v>114.01600000000001</c:v>
                </c:pt>
                <c:pt idx="9073">
                  <c:v>114.044</c:v>
                </c:pt>
                <c:pt idx="9074">
                  <c:v>114.072</c:v>
                </c:pt>
                <c:pt idx="9075">
                  <c:v>114.1</c:v>
                </c:pt>
                <c:pt idx="9076">
                  <c:v>114.128</c:v>
                </c:pt>
                <c:pt idx="9077">
                  <c:v>114.15600000000001</c:v>
                </c:pt>
                <c:pt idx="9078">
                  <c:v>114.184</c:v>
                </c:pt>
                <c:pt idx="9079">
                  <c:v>114.212</c:v>
                </c:pt>
                <c:pt idx="9080">
                  <c:v>114.24</c:v>
                </c:pt>
                <c:pt idx="9081">
                  <c:v>114.268</c:v>
                </c:pt>
                <c:pt idx="9082">
                  <c:v>114.29600000000001</c:v>
                </c:pt>
                <c:pt idx="9083">
                  <c:v>114.324</c:v>
                </c:pt>
                <c:pt idx="9084">
                  <c:v>114.352</c:v>
                </c:pt>
                <c:pt idx="9085">
                  <c:v>114.38</c:v>
                </c:pt>
                <c:pt idx="9086">
                  <c:v>114.408</c:v>
                </c:pt>
                <c:pt idx="9087">
                  <c:v>114.43600000000001</c:v>
                </c:pt>
                <c:pt idx="9088">
                  <c:v>114.464</c:v>
                </c:pt>
                <c:pt idx="9089">
                  <c:v>114.492</c:v>
                </c:pt>
                <c:pt idx="9090">
                  <c:v>114.52</c:v>
                </c:pt>
                <c:pt idx="9091">
                  <c:v>114.548</c:v>
                </c:pt>
                <c:pt idx="9092">
                  <c:v>114.57599999999999</c:v>
                </c:pt>
                <c:pt idx="9093">
                  <c:v>114.604</c:v>
                </c:pt>
                <c:pt idx="9094">
                  <c:v>114.63200000000001</c:v>
                </c:pt>
                <c:pt idx="9095">
                  <c:v>114.66</c:v>
                </c:pt>
                <c:pt idx="9096">
                  <c:v>114.688</c:v>
                </c:pt>
                <c:pt idx="9097">
                  <c:v>114.71599999999999</c:v>
                </c:pt>
                <c:pt idx="9098">
                  <c:v>114.744</c:v>
                </c:pt>
                <c:pt idx="9099">
                  <c:v>114.77200000000001</c:v>
                </c:pt>
                <c:pt idx="9100">
                  <c:v>114.8</c:v>
                </c:pt>
                <c:pt idx="9101">
                  <c:v>114.828</c:v>
                </c:pt>
                <c:pt idx="9102">
                  <c:v>114.85599999999999</c:v>
                </c:pt>
                <c:pt idx="9103">
                  <c:v>114.884</c:v>
                </c:pt>
                <c:pt idx="9104">
                  <c:v>114.91200000000001</c:v>
                </c:pt>
                <c:pt idx="9105">
                  <c:v>114.94</c:v>
                </c:pt>
                <c:pt idx="9106">
                  <c:v>114.968</c:v>
                </c:pt>
                <c:pt idx="9107">
                  <c:v>114.996</c:v>
                </c:pt>
                <c:pt idx="9108">
                  <c:v>115.024</c:v>
                </c:pt>
                <c:pt idx="9109">
                  <c:v>115.05200000000001</c:v>
                </c:pt>
                <c:pt idx="9110">
                  <c:v>115.08</c:v>
                </c:pt>
                <c:pt idx="9111">
                  <c:v>115.108</c:v>
                </c:pt>
                <c:pt idx="9112">
                  <c:v>115.136</c:v>
                </c:pt>
                <c:pt idx="9113">
                  <c:v>115.164</c:v>
                </c:pt>
                <c:pt idx="9114">
                  <c:v>115.19199999999999</c:v>
                </c:pt>
                <c:pt idx="9115">
                  <c:v>115.22</c:v>
                </c:pt>
                <c:pt idx="9116">
                  <c:v>115.248</c:v>
                </c:pt>
                <c:pt idx="9117">
                  <c:v>115.276</c:v>
                </c:pt>
                <c:pt idx="9118">
                  <c:v>115.304</c:v>
                </c:pt>
                <c:pt idx="9119">
                  <c:v>115.33199999999999</c:v>
                </c:pt>
                <c:pt idx="9120">
                  <c:v>115.36</c:v>
                </c:pt>
                <c:pt idx="9121">
                  <c:v>115.38800000000001</c:v>
                </c:pt>
                <c:pt idx="9122">
                  <c:v>115.416</c:v>
                </c:pt>
                <c:pt idx="9123">
                  <c:v>115.444</c:v>
                </c:pt>
                <c:pt idx="9124">
                  <c:v>115.47199999999999</c:v>
                </c:pt>
                <c:pt idx="9125">
                  <c:v>115.5</c:v>
                </c:pt>
                <c:pt idx="9126">
                  <c:v>115.52800000000001</c:v>
                </c:pt>
                <c:pt idx="9127">
                  <c:v>115.556</c:v>
                </c:pt>
                <c:pt idx="9128">
                  <c:v>115.584</c:v>
                </c:pt>
                <c:pt idx="9129">
                  <c:v>115.61199999999999</c:v>
                </c:pt>
                <c:pt idx="9130">
                  <c:v>115.64</c:v>
                </c:pt>
                <c:pt idx="9131">
                  <c:v>115.66800000000001</c:v>
                </c:pt>
                <c:pt idx="9132">
                  <c:v>115.696</c:v>
                </c:pt>
                <c:pt idx="9133">
                  <c:v>115.724</c:v>
                </c:pt>
                <c:pt idx="9134">
                  <c:v>115.752</c:v>
                </c:pt>
                <c:pt idx="9135">
                  <c:v>115.78</c:v>
                </c:pt>
                <c:pt idx="9136">
                  <c:v>115.80800000000001</c:v>
                </c:pt>
                <c:pt idx="9137">
                  <c:v>115.836</c:v>
                </c:pt>
                <c:pt idx="9138">
                  <c:v>115.864</c:v>
                </c:pt>
                <c:pt idx="9139">
                  <c:v>115.892</c:v>
                </c:pt>
                <c:pt idx="9140">
                  <c:v>115.92</c:v>
                </c:pt>
                <c:pt idx="9141">
                  <c:v>115.94799999999999</c:v>
                </c:pt>
                <c:pt idx="9142">
                  <c:v>115.976</c:v>
                </c:pt>
                <c:pt idx="9143">
                  <c:v>116.004</c:v>
                </c:pt>
                <c:pt idx="9144">
                  <c:v>116.032</c:v>
                </c:pt>
                <c:pt idx="9145">
                  <c:v>116.06</c:v>
                </c:pt>
                <c:pt idx="9146">
                  <c:v>116.08799999999999</c:v>
                </c:pt>
                <c:pt idx="9147">
                  <c:v>116.116</c:v>
                </c:pt>
                <c:pt idx="9148">
                  <c:v>116.14400000000001</c:v>
                </c:pt>
                <c:pt idx="9149">
                  <c:v>116.172</c:v>
                </c:pt>
                <c:pt idx="9150">
                  <c:v>116.2</c:v>
                </c:pt>
                <c:pt idx="9151">
                  <c:v>116.22799999999999</c:v>
                </c:pt>
                <c:pt idx="9152">
                  <c:v>116.256</c:v>
                </c:pt>
                <c:pt idx="9153">
                  <c:v>116.28400000000001</c:v>
                </c:pt>
                <c:pt idx="9154">
                  <c:v>116.312</c:v>
                </c:pt>
                <c:pt idx="9155">
                  <c:v>116.34</c:v>
                </c:pt>
                <c:pt idx="9156">
                  <c:v>116.36799999999999</c:v>
                </c:pt>
                <c:pt idx="9157">
                  <c:v>116.396</c:v>
                </c:pt>
                <c:pt idx="9158">
                  <c:v>116.42400000000001</c:v>
                </c:pt>
                <c:pt idx="9159">
                  <c:v>116.452</c:v>
                </c:pt>
                <c:pt idx="9160">
                  <c:v>116.48</c:v>
                </c:pt>
                <c:pt idx="9161">
                  <c:v>116.508</c:v>
                </c:pt>
                <c:pt idx="9162">
                  <c:v>116.536</c:v>
                </c:pt>
                <c:pt idx="9163">
                  <c:v>116.56399999999999</c:v>
                </c:pt>
                <c:pt idx="9164">
                  <c:v>116.592</c:v>
                </c:pt>
                <c:pt idx="9165">
                  <c:v>116.62</c:v>
                </c:pt>
                <c:pt idx="9166">
                  <c:v>116.648</c:v>
                </c:pt>
                <c:pt idx="9167">
                  <c:v>116.676</c:v>
                </c:pt>
                <c:pt idx="9168">
                  <c:v>116.70399999999999</c:v>
                </c:pt>
                <c:pt idx="9169">
                  <c:v>116.732</c:v>
                </c:pt>
                <c:pt idx="9170">
                  <c:v>116.76</c:v>
                </c:pt>
                <c:pt idx="9171">
                  <c:v>116.788</c:v>
                </c:pt>
                <c:pt idx="9172">
                  <c:v>116.816</c:v>
                </c:pt>
                <c:pt idx="9173">
                  <c:v>116.84399999999999</c:v>
                </c:pt>
                <c:pt idx="9174">
                  <c:v>116.872</c:v>
                </c:pt>
                <c:pt idx="9175">
                  <c:v>116.9</c:v>
                </c:pt>
                <c:pt idx="9176">
                  <c:v>116.928</c:v>
                </c:pt>
                <c:pt idx="9177">
                  <c:v>116.956</c:v>
                </c:pt>
                <c:pt idx="9178">
                  <c:v>116.98399999999999</c:v>
                </c:pt>
                <c:pt idx="9179">
                  <c:v>117.012</c:v>
                </c:pt>
                <c:pt idx="9180">
                  <c:v>117.04</c:v>
                </c:pt>
                <c:pt idx="9181">
                  <c:v>117.068</c:v>
                </c:pt>
                <c:pt idx="9182">
                  <c:v>117.096</c:v>
                </c:pt>
                <c:pt idx="9183">
                  <c:v>117.124</c:v>
                </c:pt>
                <c:pt idx="9184">
                  <c:v>117.152</c:v>
                </c:pt>
                <c:pt idx="9185">
                  <c:v>117.18</c:v>
                </c:pt>
                <c:pt idx="9186">
                  <c:v>117.208</c:v>
                </c:pt>
                <c:pt idx="9187">
                  <c:v>117.236</c:v>
                </c:pt>
                <c:pt idx="9188">
                  <c:v>117.264</c:v>
                </c:pt>
                <c:pt idx="9189">
                  <c:v>117.292</c:v>
                </c:pt>
                <c:pt idx="9190">
                  <c:v>117.32</c:v>
                </c:pt>
                <c:pt idx="9191">
                  <c:v>117.348</c:v>
                </c:pt>
                <c:pt idx="9192">
                  <c:v>117.376</c:v>
                </c:pt>
                <c:pt idx="9193">
                  <c:v>117.404</c:v>
                </c:pt>
                <c:pt idx="9194">
                  <c:v>117.432</c:v>
                </c:pt>
                <c:pt idx="9195">
                  <c:v>117.46</c:v>
                </c:pt>
                <c:pt idx="9196">
                  <c:v>117.488</c:v>
                </c:pt>
                <c:pt idx="9197">
                  <c:v>117.51600000000001</c:v>
                </c:pt>
                <c:pt idx="9198">
                  <c:v>117.544</c:v>
                </c:pt>
                <c:pt idx="9199">
                  <c:v>117.572</c:v>
                </c:pt>
                <c:pt idx="9200">
                  <c:v>117.6</c:v>
                </c:pt>
                <c:pt idx="9201">
                  <c:v>117.628</c:v>
                </c:pt>
                <c:pt idx="9202">
                  <c:v>117.65600000000001</c:v>
                </c:pt>
                <c:pt idx="9203">
                  <c:v>117.684</c:v>
                </c:pt>
                <c:pt idx="9204">
                  <c:v>117.712</c:v>
                </c:pt>
                <c:pt idx="9205">
                  <c:v>117.74</c:v>
                </c:pt>
                <c:pt idx="9206">
                  <c:v>117.768</c:v>
                </c:pt>
                <c:pt idx="9207">
                  <c:v>117.79600000000001</c:v>
                </c:pt>
                <c:pt idx="9208">
                  <c:v>117.824</c:v>
                </c:pt>
                <c:pt idx="9209">
                  <c:v>117.852</c:v>
                </c:pt>
                <c:pt idx="9210">
                  <c:v>117.88</c:v>
                </c:pt>
                <c:pt idx="9211">
                  <c:v>117.908</c:v>
                </c:pt>
                <c:pt idx="9212">
                  <c:v>117.93600000000001</c:v>
                </c:pt>
                <c:pt idx="9213">
                  <c:v>117.964</c:v>
                </c:pt>
                <c:pt idx="9214">
                  <c:v>117.992</c:v>
                </c:pt>
                <c:pt idx="9215">
                  <c:v>118.02</c:v>
                </c:pt>
                <c:pt idx="9216">
                  <c:v>118.048</c:v>
                </c:pt>
                <c:pt idx="9217">
                  <c:v>118.07599999999999</c:v>
                </c:pt>
                <c:pt idx="9218">
                  <c:v>118.104</c:v>
                </c:pt>
                <c:pt idx="9219">
                  <c:v>118.13200000000001</c:v>
                </c:pt>
                <c:pt idx="9220">
                  <c:v>118.16</c:v>
                </c:pt>
                <c:pt idx="9221">
                  <c:v>118.188</c:v>
                </c:pt>
                <c:pt idx="9222">
                  <c:v>118.21599999999999</c:v>
                </c:pt>
                <c:pt idx="9223">
                  <c:v>118.244</c:v>
                </c:pt>
                <c:pt idx="9224">
                  <c:v>118.27200000000001</c:v>
                </c:pt>
                <c:pt idx="9225">
                  <c:v>118.3</c:v>
                </c:pt>
                <c:pt idx="9226">
                  <c:v>118.328</c:v>
                </c:pt>
                <c:pt idx="9227">
                  <c:v>118.35599999999999</c:v>
                </c:pt>
                <c:pt idx="9228">
                  <c:v>118.384</c:v>
                </c:pt>
                <c:pt idx="9229">
                  <c:v>118.41200000000001</c:v>
                </c:pt>
                <c:pt idx="9230">
                  <c:v>118.44</c:v>
                </c:pt>
                <c:pt idx="9231">
                  <c:v>118.468</c:v>
                </c:pt>
                <c:pt idx="9232">
                  <c:v>118.496</c:v>
                </c:pt>
                <c:pt idx="9233">
                  <c:v>118.524</c:v>
                </c:pt>
                <c:pt idx="9234">
                  <c:v>118.55200000000001</c:v>
                </c:pt>
                <c:pt idx="9235">
                  <c:v>118.58</c:v>
                </c:pt>
                <c:pt idx="9236">
                  <c:v>118.608</c:v>
                </c:pt>
                <c:pt idx="9237">
                  <c:v>118.636</c:v>
                </c:pt>
                <c:pt idx="9238">
                  <c:v>118.664</c:v>
                </c:pt>
                <c:pt idx="9239">
                  <c:v>118.69199999999999</c:v>
                </c:pt>
                <c:pt idx="9240">
                  <c:v>118.72</c:v>
                </c:pt>
                <c:pt idx="9241">
                  <c:v>118.748</c:v>
                </c:pt>
                <c:pt idx="9242">
                  <c:v>118.776</c:v>
                </c:pt>
                <c:pt idx="9243">
                  <c:v>118.804</c:v>
                </c:pt>
                <c:pt idx="9244">
                  <c:v>118.83199999999999</c:v>
                </c:pt>
                <c:pt idx="9245">
                  <c:v>118.86</c:v>
                </c:pt>
                <c:pt idx="9246">
                  <c:v>118.88800000000001</c:v>
                </c:pt>
                <c:pt idx="9247">
                  <c:v>118.916</c:v>
                </c:pt>
                <c:pt idx="9248">
                  <c:v>118.944</c:v>
                </c:pt>
                <c:pt idx="9249">
                  <c:v>118.97199999999999</c:v>
                </c:pt>
                <c:pt idx="9250">
                  <c:v>119</c:v>
                </c:pt>
                <c:pt idx="9251">
                  <c:v>119.02800000000001</c:v>
                </c:pt>
                <c:pt idx="9252">
                  <c:v>119.056</c:v>
                </c:pt>
                <c:pt idx="9253">
                  <c:v>119.084</c:v>
                </c:pt>
                <c:pt idx="9254">
                  <c:v>119.11199999999999</c:v>
                </c:pt>
                <c:pt idx="9255">
                  <c:v>119.14</c:v>
                </c:pt>
                <c:pt idx="9256">
                  <c:v>119.16800000000001</c:v>
                </c:pt>
                <c:pt idx="9257">
                  <c:v>119.196</c:v>
                </c:pt>
                <c:pt idx="9258">
                  <c:v>119.224</c:v>
                </c:pt>
                <c:pt idx="9259">
                  <c:v>119.252</c:v>
                </c:pt>
                <c:pt idx="9260">
                  <c:v>119.28</c:v>
                </c:pt>
                <c:pt idx="9261">
                  <c:v>119.30800000000001</c:v>
                </c:pt>
                <c:pt idx="9262">
                  <c:v>119.336</c:v>
                </c:pt>
                <c:pt idx="9263">
                  <c:v>119.364</c:v>
                </c:pt>
                <c:pt idx="9264">
                  <c:v>119.392</c:v>
                </c:pt>
                <c:pt idx="9265">
                  <c:v>119.42</c:v>
                </c:pt>
                <c:pt idx="9266">
                  <c:v>119.44799999999999</c:v>
                </c:pt>
                <c:pt idx="9267">
                  <c:v>119.476</c:v>
                </c:pt>
                <c:pt idx="9268">
                  <c:v>119.504</c:v>
                </c:pt>
                <c:pt idx="9269">
                  <c:v>119.532</c:v>
                </c:pt>
                <c:pt idx="9270">
                  <c:v>119.56</c:v>
                </c:pt>
                <c:pt idx="9271">
                  <c:v>119.58799999999999</c:v>
                </c:pt>
                <c:pt idx="9272">
                  <c:v>119.616</c:v>
                </c:pt>
                <c:pt idx="9273">
                  <c:v>119.64400000000001</c:v>
                </c:pt>
                <c:pt idx="9274">
                  <c:v>119.672</c:v>
                </c:pt>
                <c:pt idx="9275">
                  <c:v>119.7</c:v>
                </c:pt>
                <c:pt idx="9276">
                  <c:v>119.72799999999999</c:v>
                </c:pt>
                <c:pt idx="9277">
                  <c:v>119.756</c:v>
                </c:pt>
                <c:pt idx="9278">
                  <c:v>119.78400000000001</c:v>
                </c:pt>
                <c:pt idx="9279">
                  <c:v>119.812</c:v>
                </c:pt>
                <c:pt idx="9280">
                  <c:v>119.84</c:v>
                </c:pt>
                <c:pt idx="9281">
                  <c:v>119.86799999999999</c:v>
                </c:pt>
                <c:pt idx="9282">
                  <c:v>119.896</c:v>
                </c:pt>
                <c:pt idx="9283">
                  <c:v>119.92400000000001</c:v>
                </c:pt>
                <c:pt idx="9284">
                  <c:v>119.952</c:v>
                </c:pt>
                <c:pt idx="9285">
                  <c:v>119.98</c:v>
                </c:pt>
                <c:pt idx="9286">
                  <c:v>120.008</c:v>
                </c:pt>
                <c:pt idx="9287">
                  <c:v>120.036</c:v>
                </c:pt>
                <c:pt idx="9288">
                  <c:v>120.06399999999999</c:v>
                </c:pt>
                <c:pt idx="9289">
                  <c:v>120.092</c:v>
                </c:pt>
                <c:pt idx="9290">
                  <c:v>120.12</c:v>
                </c:pt>
                <c:pt idx="9291">
                  <c:v>120.148</c:v>
                </c:pt>
                <c:pt idx="9292">
                  <c:v>120.176</c:v>
                </c:pt>
                <c:pt idx="9293">
                  <c:v>120.20399999999999</c:v>
                </c:pt>
                <c:pt idx="9294">
                  <c:v>120.232</c:v>
                </c:pt>
                <c:pt idx="9295">
                  <c:v>120.26</c:v>
                </c:pt>
                <c:pt idx="9296">
                  <c:v>120.288</c:v>
                </c:pt>
                <c:pt idx="9297">
                  <c:v>120.316</c:v>
                </c:pt>
                <c:pt idx="9298">
                  <c:v>120.34399999999999</c:v>
                </c:pt>
                <c:pt idx="9299">
                  <c:v>120.372</c:v>
                </c:pt>
                <c:pt idx="9300">
                  <c:v>120.4</c:v>
                </c:pt>
                <c:pt idx="9301">
                  <c:v>120.428</c:v>
                </c:pt>
                <c:pt idx="9302">
                  <c:v>120.456</c:v>
                </c:pt>
                <c:pt idx="9303">
                  <c:v>120.48399999999999</c:v>
                </c:pt>
                <c:pt idx="9304">
                  <c:v>120.512</c:v>
                </c:pt>
                <c:pt idx="9305">
                  <c:v>120.54</c:v>
                </c:pt>
                <c:pt idx="9306">
                  <c:v>120.568</c:v>
                </c:pt>
                <c:pt idx="9307">
                  <c:v>120.596</c:v>
                </c:pt>
                <c:pt idx="9308">
                  <c:v>120.624</c:v>
                </c:pt>
                <c:pt idx="9309">
                  <c:v>120.652</c:v>
                </c:pt>
                <c:pt idx="9310">
                  <c:v>120.68</c:v>
                </c:pt>
                <c:pt idx="9311">
                  <c:v>120.708</c:v>
                </c:pt>
                <c:pt idx="9312">
                  <c:v>120.736</c:v>
                </c:pt>
                <c:pt idx="9313">
                  <c:v>120.764</c:v>
                </c:pt>
                <c:pt idx="9314">
                  <c:v>120.792</c:v>
                </c:pt>
                <c:pt idx="9315">
                  <c:v>120.82</c:v>
                </c:pt>
                <c:pt idx="9316">
                  <c:v>120.848</c:v>
                </c:pt>
                <c:pt idx="9317">
                  <c:v>120.876</c:v>
                </c:pt>
                <c:pt idx="9318">
                  <c:v>120.904</c:v>
                </c:pt>
                <c:pt idx="9319">
                  <c:v>120.932</c:v>
                </c:pt>
                <c:pt idx="9320">
                  <c:v>120.96</c:v>
                </c:pt>
                <c:pt idx="9321">
                  <c:v>120.988</c:v>
                </c:pt>
                <c:pt idx="9322">
                  <c:v>121.01600000000001</c:v>
                </c:pt>
                <c:pt idx="9323">
                  <c:v>121.044</c:v>
                </c:pt>
                <c:pt idx="9324">
                  <c:v>121.072</c:v>
                </c:pt>
                <c:pt idx="9325">
                  <c:v>121.1</c:v>
                </c:pt>
                <c:pt idx="9326">
                  <c:v>121.128</c:v>
                </c:pt>
                <c:pt idx="9327">
                  <c:v>121.15600000000001</c:v>
                </c:pt>
                <c:pt idx="9328">
                  <c:v>121.184</c:v>
                </c:pt>
                <c:pt idx="9329">
                  <c:v>121.212</c:v>
                </c:pt>
                <c:pt idx="9330">
                  <c:v>121.24</c:v>
                </c:pt>
                <c:pt idx="9331">
                  <c:v>121.268</c:v>
                </c:pt>
                <c:pt idx="9332">
                  <c:v>121.29600000000001</c:v>
                </c:pt>
                <c:pt idx="9333">
                  <c:v>121.324</c:v>
                </c:pt>
                <c:pt idx="9334">
                  <c:v>121.352</c:v>
                </c:pt>
                <c:pt idx="9335">
                  <c:v>121.38</c:v>
                </c:pt>
                <c:pt idx="9336">
                  <c:v>121.408</c:v>
                </c:pt>
                <c:pt idx="9337">
                  <c:v>121.43600000000001</c:v>
                </c:pt>
                <c:pt idx="9338">
                  <c:v>121.464</c:v>
                </c:pt>
                <c:pt idx="9339">
                  <c:v>121.492</c:v>
                </c:pt>
                <c:pt idx="9340">
                  <c:v>121.52</c:v>
                </c:pt>
                <c:pt idx="9341">
                  <c:v>121.548</c:v>
                </c:pt>
                <c:pt idx="9342">
                  <c:v>121.57599999999999</c:v>
                </c:pt>
                <c:pt idx="9343">
                  <c:v>121.604</c:v>
                </c:pt>
                <c:pt idx="9344">
                  <c:v>121.63200000000001</c:v>
                </c:pt>
                <c:pt idx="9345">
                  <c:v>121.66</c:v>
                </c:pt>
                <c:pt idx="9346">
                  <c:v>121.688</c:v>
                </c:pt>
                <c:pt idx="9347">
                  <c:v>121.71599999999999</c:v>
                </c:pt>
                <c:pt idx="9348">
                  <c:v>121.744</c:v>
                </c:pt>
                <c:pt idx="9349">
                  <c:v>121.77200000000001</c:v>
                </c:pt>
                <c:pt idx="9350">
                  <c:v>121.8</c:v>
                </c:pt>
                <c:pt idx="9351">
                  <c:v>121.828</c:v>
                </c:pt>
                <c:pt idx="9352">
                  <c:v>121.85599999999999</c:v>
                </c:pt>
                <c:pt idx="9353">
                  <c:v>121.884</c:v>
                </c:pt>
                <c:pt idx="9354">
                  <c:v>121.91200000000001</c:v>
                </c:pt>
                <c:pt idx="9355">
                  <c:v>121.94</c:v>
                </c:pt>
                <c:pt idx="9356">
                  <c:v>121.968</c:v>
                </c:pt>
                <c:pt idx="9357">
                  <c:v>121.996</c:v>
                </c:pt>
                <c:pt idx="9358">
                  <c:v>122.024</c:v>
                </c:pt>
                <c:pt idx="9359">
                  <c:v>122.05200000000001</c:v>
                </c:pt>
                <c:pt idx="9360">
                  <c:v>122.08</c:v>
                </c:pt>
                <c:pt idx="9361">
                  <c:v>122.108</c:v>
                </c:pt>
                <c:pt idx="9362">
                  <c:v>122.136</c:v>
                </c:pt>
                <c:pt idx="9363">
                  <c:v>122.164</c:v>
                </c:pt>
                <c:pt idx="9364">
                  <c:v>122.19199999999999</c:v>
                </c:pt>
                <c:pt idx="9365">
                  <c:v>122.22</c:v>
                </c:pt>
                <c:pt idx="9366">
                  <c:v>122.248</c:v>
                </c:pt>
                <c:pt idx="9367">
                  <c:v>122.276</c:v>
                </c:pt>
                <c:pt idx="9368">
                  <c:v>122.304</c:v>
                </c:pt>
                <c:pt idx="9369">
                  <c:v>122.33199999999999</c:v>
                </c:pt>
                <c:pt idx="9370">
                  <c:v>122.36</c:v>
                </c:pt>
                <c:pt idx="9371">
                  <c:v>122.38800000000001</c:v>
                </c:pt>
                <c:pt idx="9372">
                  <c:v>122.416</c:v>
                </c:pt>
                <c:pt idx="9373">
                  <c:v>122.444</c:v>
                </c:pt>
                <c:pt idx="9374">
                  <c:v>122.47199999999999</c:v>
                </c:pt>
                <c:pt idx="9375">
                  <c:v>122.5</c:v>
                </c:pt>
                <c:pt idx="9376">
                  <c:v>122.52800000000001</c:v>
                </c:pt>
                <c:pt idx="9377">
                  <c:v>122.556</c:v>
                </c:pt>
                <c:pt idx="9378">
                  <c:v>122.584</c:v>
                </c:pt>
                <c:pt idx="9379">
                  <c:v>122.61199999999999</c:v>
                </c:pt>
                <c:pt idx="9380">
                  <c:v>122.64</c:v>
                </c:pt>
                <c:pt idx="9381">
                  <c:v>122.66800000000001</c:v>
                </c:pt>
                <c:pt idx="9382">
                  <c:v>122.696</c:v>
                </c:pt>
                <c:pt idx="9383">
                  <c:v>122.724</c:v>
                </c:pt>
                <c:pt idx="9384">
                  <c:v>122.752</c:v>
                </c:pt>
                <c:pt idx="9385">
                  <c:v>122.78</c:v>
                </c:pt>
                <c:pt idx="9386">
                  <c:v>122.80800000000001</c:v>
                </c:pt>
                <c:pt idx="9387">
                  <c:v>122.836</c:v>
                </c:pt>
                <c:pt idx="9388">
                  <c:v>122.864</c:v>
                </c:pt>
                <c:pt idx="9389">
                  <c:v>122.892</c:v>
                </c:pt>
                <c:pt idx="9390">
                  <c:v>122.92</c:v>
                </c:pt>
                <c:pt idx="9391">
                  <c:v>122.94799999999999</c:v>
                </c:pt>
                <c:pt idx="9392">
                  <c:v>122.976</c:v>
                </c:pt>
                <c:pt idx="9393">
                  <c:v>123.004</c:v>
                </c:pt>
                <c:pt idx="9394">
                  <c:v>123.032</c:v>
                </c:pt>
                <c:pt idx="9395">
                  <c:v>123.06</c:v>
                </c:pt>
                <c:pt idx="9396">
                  <c:v>123.08799999999999</c:v>
                </c:pt>
                <c:pt idx="9397">
                  <c:v>123.116</c:v>
                </c:pt>
                <c:pt idx="9398">
                  <c:v>123.14400000000001</c:v>
                </c:pt>
                <c:pt idx="9399">
                  <c:v>123.172</c:v>
                </c:pt>
                <c:pt idx="9400">
                  <c:v>123.2</c:v>
                </c:pt>
                <c:pt idx="9401">
                  <c:v>123.22799999999999</c:v>
                </c:pt>
                <c:pt idx="9402">
                  <c:v>123.256</c:v>
                </c:pt>
                <c:pt idx="9403">
                  <c:v>123.28400000000001</c:v>
                </c:pt>
                <c:pt idx="9404">
                  <c:v>123.312</c:v>
                </c:pt>
                <c:pt idx="9405">
                  <c:v>123.34</c:v>
                </c:pt>
                <c:pt idx="9406">
                  <c:v>123.36799999999999</c:v>
                </c:pt>
                <c:pt idx="9407">
                  <c:v>123.396</c:v>
                </c:pt>
                <c:pt idx="9408">
                  <c:v>123.42400000000001</c:v>
                </c:pt>
                <c:pt idx="9409">
                  <c:v>123.452</c:v>
                </c:pt>
                <c:pt idx="9410">
                  <c:v>123.48</c:v>
                </c:pt>
                <c:pt idx="9411">
                  <c:v>123.508</c:v>
                </c:pt>
                <c:pt idx="9412">
                  <c:v>123.536</c:v>
                </c:pt>
                <c:pt idx="9413">
                  <c:v>123.56399999999999</c:v>
                </c:pt>
                <c:pt idx="9414">
                  <c:v>123.592</c:v>
                </c:pt>
                <c:pt idx="9415">
                  <c:v>123.62</c:v>
                </c:pt>
                <c:pt idx="9416">
                  <c:v>123.648</c:v>
                </c:pt>
                <c:pt idx="9417">
                  <c:v>123.676</c:v>
                </c:pt>
                <c:pt idx="9418">
                  <c:v>123.70399999999999</c:v>
                </c:pt>
                <c:pt idx="9419">
                  <c:v>123.732</c:v>
                </c:pt>
                <c:pt idx="9420">
                  <c:v>123.76</c:v>
                </c:pt>
                <c:pt idx="9421">
                  <c:v>123.788</c:v>
                </c:pt>
                <c:pt idx="9422">
                  <c:v>123.816</c:v>
                </c:pt>
                <c:pt idx="9423">
                  <c:v>123.84399999999999</c:v>
                </c:pt>
                <c:pt idx="9424">
                  <c:v>123.872</c:v>
                </c:pt>
                <c:pt idx="9425">
                  <c:v>123.9</c:v>
                </c:pt>
                <c:pt idx="9426">
                  <c:v>123.928</c:v>
                </c:pt>
                <c:pt idx="9427">
                  <c:v>123.956</c:v>
                </c:pt>
                <c:pt idx="9428">
                  <c:v>123.98399999999999</c:v>
                </c:pt>
                <c:pt idx="9429">
                  <c:v>124.012</c:v>
                </c:pt>
                <c:pt idx="9430">
                  <c:v>124.04</c:v>
                </c:pt>
                <c:pt idx="9431">
                  <c:v>124.068</c:v>
                </c:pt>
                <c:pt idx="9432">
                  <c:v>124.096</c:v>
                </c:pt>
                <c:pt idx="9433">
                  <c:v>124.124</c:v>
                </c:pt>
                <c:pt idx="9434">
                  <c:v>124.152</c:v>
                </c:pt>
                <c:pt idx="9435">
                  <c:v>124.18</c:v>
                </c:pt>
                <c:pt idx="9436">
                  <c:v>124.208</c:v>
                </c:pt>
                <c:pt idx="9437">
                  <c:v>124.236</c:v>
                </c:pt>
                <c:pt idx="9438">
                  <c:v>124.264</c:v>
                </c:pt>
                <c:pt idx="9439">
                  <c:v>124.292</c:v>
                </c:pt>
                <c:pt idx="9440">
                  <c:v>124.32</c:v>
                </c:pt>
                <c:pt idx="9441">
                  <c:v>124.348</c:v>
                </c:pt>
                <c:pt idx="9442">
                  <c:v>124.376</c:v>
                </c:pt>
                <c:pt idx="9443">
                  <c:v>124.404</c:v>
                </c:pt>
                <c:pt idx="9444">
                  <c:v>124.432</c:v>
                </c:pt>
                <c:pt idx="9445">
                  <c:v>124.46</c:v>
                </c:pt>
                <c:pt idx="9446">
                  <c:v>124.488</c:v>
                </c:pt>
                <c:pt idx="9447">
                  <c:v>124.51600000000001</c:v>
                </c:pt>
                <c:pt idx="9448">
                  <c:v>124.544</c:v>
                </c:pt>
                <c:pt idx="9449">
                  <c:v>124.572</c:v>
                </c:pt>
                <c:pt idx="9450">
                  <c:v>124.6</c:v>
                </c:pt>
                <c:pt idx="9451">
                  <c:v>124.628</c:v>
                </c:pt>
                <c:pt idx="9452">
                  <c:v>124.65600000000001</c:v>
                </c:pt>
                <c:pt idx="9453">
                  <c:v>124.684</c:v>
                </c:pt>
                <c:pt idx="9454">
                  <c:v>124.712</c:v>
                </c:pt>
                <c:pt idx="9455">
                  <c:v>124.74</c:v>
                </c:pt>
                <c:pt idx="9456">
                  <c:v>124.768</c:v>
                </c:pt>
                <c:pt idx="9457">
                  <c:v>124.79600000000001</c:v>
                </c:pt>
                <c:pt idx="9458">
                  <c:v>124.824</c:v>
                </c:pt>
                <c:pt idx="9459">
                  <c:v>124.852</c:v>
                </c:pt>
                <c:pt idx="9460">
                  <c:v>124.88</c:v>
                </c:pt>
                <c:pt idx="9461">
                  <c:v>124.908</c:v>
                </c:pt>
                <c:pt idx="9462">
                  <c:v>124.93600000000001</c:v>
                </c:pt>
                <c:pt idx="9463">
                  <c:v>124.964</c:v>
                </c:pt>
                <c:pt idx="9464">
                  <c:v>124.992</c:v>
                </c:pt>
                <c:pt idx="9465">
                  <c:v>125.02</c:v>
                </c:pt>
                <c:pt idx="9466">
                  <c:v>125.048</c:v>
                </c:pt>
                <c:pt idx="9467">
                  <c:v>125.07599999999999</c:v>
                </c:pt>
                <c:pt idx="9468">
                  <c:v>125.104</c:v>
                </c:pt>
                <c:pt idx="9469">
                  <c:v>125.13200000000001</c:v>
                </c:pt>
                <c:pt idx="9470">
                  <c:v>125.16</c:v>
                </c:pt>
                <c:pt idx="9471">
                  <c:v>125.188</c:v>
                </c:pt>
                <c:pt idx="9472">
                  <c:v>125.21599999999999</c:v>
                </c:pt>
                <c:pt idx="9473">
                  <c:v>125.244</c:v>
                </c:pt>
                <c:pt idx="9474">
                  <c:v>125.27200000000001</c:v>
                </c:pt>
                <c:pt idx="9475">
                  <c:v>125.3</c:v>
                </c:pt>
                <c:pt idx="9476">
                  <c:v>125.328</c:v>
                </c:pt>
                <c:pt idx="9477">
                  <c:v>125.35599999999999</c:v>
                </c:pt>
                <c:pt idx="9478">
                  <c:v>125.384</c:v>
                </c:pt>
                <c:pt idx="9479">
                  <c:v>125.41200000000001</c:v>
                </c:pt>
                <c:pt idx="9480">
                  <c:v>125.44</c:v>
                </c:pt>
                <c:pt idx="9481">
                  <c:v>125.468</c:v>
                </c:pt>
                <c:pt idx="9482">
                  <c:v>125.496</c:v>
                </c:pt>
                <c:pt idx="9483">
                  <c:v>125.524</c:v>
                </c:pt>
                <c:pt idx="9484">
                  <c:v>125.55200000000001</c:v>
                </c:pt>
                <c:pt idx="9485">
                  <c:v>125.58</c:v>
                </c:pt>
                <c:pt idx="9486">
                  <c:v>125.608</c:v>
                </c:pt>
                <c:pt idx="9487">
                  <c:v>125.636</c:v>
                </c:pt>
                <c:pt idx="9488">
                  <c:v>125.664</c:v>
                </c:pt>
                <c:pt idx="9489">
                  <c:v>125.69199999999999</c:v>
                </c:pt>
                <c:pt idx="9490">
                  <c:v>125.72</c:v>
                </c:pt>
                <c:pt idx="9491">
                  <c:v>125.748</c:v>
                </c:pt>
                <c:pt idx="9492">
                  <c:v>125.776</c:v>
                </c:pt>
                <c:pt idx="9493">
                  <c:v>125.804</c:v>
                </c:pt>
                <c:pt idx="9494">
                  <c:v>125.83199999999999</c:v>
                </c:pt>
                <c:pt idx="9495">
                  <c:v>125.86</c:v>
                </c:pt>
                <c:pt idx="9496">
                  <c:v>125.88800000000001</c:v>
                </c:pt>
                <c:pt idx="9497">
                  <c:v>125.916</c:v>
                </c:pt>
                <c:pt idx="9498">
                  <c:v>125.944</c:v>
                </c:pt>
                <c:pt idx="9499">
                  <c:v>125.97199999999999</c:v>
                </c:pt>
                <c:pt idx="9500">
                  <c:v>126</c:v>
                </c:pt>
                <c:pt idx="9501">
                  <c:v>126.02800000000001</c:v>
                </c:pt>
                <c:pt idx="9502">
                  <c:v>126.056</c:v>
                </c:pt>
                <c:pt idx="9503">
                  <c:v>126.084</c:v>
                </c:pt>
                <c:pt idx="9504">
                  <c:v>126.11199999999999</c:v>
                </c:pt>
                <c:pt idx="9505">
                  <c:v>126.14</c:v>
                </c:pt>
                <c:pt idx="9506">
                  <c:v>126.16800000000001</c:v>
                </c:pt>
                <c:pt idx="9507">
                  <c:v>126.196</c:v>
                </c:pt>
                <c:pt idx="9508">
                  <c:v>126.224</c:v>
                </c:pt>
                <c:pt idx="9509">
                  <c:v>126.252</c:v>
                </c:pt>
                <c:pt idx="9510">
                  <c:v>126.28</c:v>
                </c:pt>
                <c:pt idx="9511">
                  <c:v>126.30800000000001</c:v>
                </c:pt>
                <c:pt idx="9512">
                  <c:v>126.336</c:v>
                </c:pt>
                <c:pt idx="9513">
                  <c:v>126.364</c:v>
                </c:pt>
                <c:pt idx="9514">
                  <c:v>126.392</c:v>
                </c:pt>
                <c:pt idx="9515">
                  <c:v>126.42</c:v>
                </c:pt>
                <c:pt idx="9516">
                  <c:v>126.44799999999999</c:v>
                </c:pt>
                <c:pt idx="9517">
                  <c:v>126.476</c:v>
                </c:pt>
                <c:pt idx="9518">
                  <c:v>126.504</c:v>
                </c:pt>
                <c:pt idx="9519">
                  <c:v>126.532</c:v>
                </c:pt>
                <c:pt idx="9520">
                  <c:v>126.56</c:v>
                </c:pt>
                <c:pt idx="9521">
                  <c:v>126.58799999999999</c:v>
                </c:pt>
                <c:pt idx="9522">
                  <c:v>126.616</c:v>
                </c:pt>
                <c:pt idx="9523">
                  <c:v>126.64400000000001</c:v>
                </c:pt>
                <c:pt idx="9524">
                  <c:v>126.672</c:v>
                </c:pt>
                <c:pt idx="9525">
                  <c:v>126.7</c:v>
                </c:pt>
                <c:pt idx="9526">
                  <c:v>126.72799999999999</c:v>
                </c:pt>
                <c:pt idx="9527">
                  <c:v>126.756</c:v>
                </c:pt>
                <c:pt idx="9528">
                  <c:v>126.78400000000001</c:v>
                </c:pt>
                <c:pt idx="9529">
                  <c:v>126.812</c:v>
                </c:pt>
                <c:pt idx="9530">
                  <c:v>126.84</c:v>
                </c:pt>
                <c:pt idx="9531">
                  <c:v>126.86799999999999</c:v>
                </c:pt>
                <c:pt idx="9532">
                  <c:v>126.896</c:v>
                </c:pt>
                <c:pt idx="9533">
                  <c:v>126.92400000000001</c:v>
                </c:pt>
                <c:pt idx="9534">
                  <c:v>126.952</c:v>
                </c:pt>
                <c:pt idx="9535">
                  <c:v>126.98</c:v>
                </c:pt>
                <c:pt idx="9536">
                  <c:v>127.008</c:v>
                </c:pt>
                <c:pt idx="9537">
                  <c:v>127.036</c:v>
                </c:pt>
                <c:pt idx="9538">
                  <c:v>127.06399999999999</c:v>
                </c:pt>
                <c:pt idx="9539">
                  <c:v>127.092</c:v>
                </c:pt>
                <c:pt idx="9540">
                  <c:v>127.12</c:v>
                </c:pt>
                <c:pt idx="9541">
                  <c:v>127.148</c:v>
                </c:pt>
                <c:pt idx="9542">
                  <c:v>127.176</c:v>
                </c:pt>
                <c:pt idx="9543">
                  <c:v>127.20399999999999</c:v>
                </c:pt>
                <c:pt idx="9544">
                  <c:v>127.232</c:v>
                </c:pt>
                <c:pt idx="9545">
                  <c:v>127.26</c:v>
                </c:pt>
                <c:pt idx="9546">
                  <c:v>127.288</c:v>
                </c:pt>
                <c:pt idx="9547">
                  <c:v>127.316</c:v>
                </c:pt>
                <c:pt idx="9548">
                  <c:v>127.34399999999999</c:v>
                </c:pt>
                <c:pt idx="9549">
                  <c:v>127.372</c:v>
                </c:pt>
                <c:pt idx="9550">
                  <c:v>127.4</c:v>
                </c:pt>
                <c:pt idx="9551">
                  <c:v>127.428</c:v>
                </c:pt>
                <c:pt idx="9552">
                  <c:v>127.456</c:v>
                </c:pt>
                <c:pt idx="9553">
                  <c:v>127.48399999999999</c:v>
                </c:pt>
                <c:pt idx="9554">
                  <c:v>127.512</c:v>
                </c:pt>
                <c:pt idx="9555">
                  <c:v>127.54</c:v>
                </c:pt>
                <c:pt idx="9556">
                  <c:v>127.568</c:v>
                </c:pt>
                <c:pt idx="9557">
                  <c:v>127.596</c:v>
                </c:pt>
                <c:pt idx="9558">
                  <c:v>127.624</c:v>
                </c:pt>
                <c:pt idx="9559">
                  <c:v>127.652</c:v>
                </c:pt>
                <c:pt idx="9560">
                  <c:v>127.68</c:v>
                </c:pt>
                <c:pt idx="9561">
                  <c:v>127.708</c:v>
                </c:pt>
                <c:pt idx="9562">
                  <c:v>127.736</c:v>
                </c:pt>
                <c:pt idx="9563">
                  <c:v>127.764</c:v>
                </c:pt>
                <c:pt idx="9564">
                  <c:v>127.792</c:v>
                </c:pt>
                <c:pt idx="9565">
                  <c:v>127.82</c:v>
                </c:pt>
                <c:pt idx="9566">
                  <c:v>127.848</c:v>
                </c:pt>
                <c:pt idx="9567">
                  <c:v>127.876</c:v>
                </c:pt>
                <c:pt idx="9568">
                  <c:v>127.904</c:v>
                </c:pt>
                <c:pt idx="9569">
                  <c:v>127.932</c:v>
                </c:pt>
                <c:pt idx="9570">
                  <c:v>127.96</c:v>
                </c:pt>
                <c:pt idx="9571">
                  <c:v>127.988</c:v>
                </c:pt>
                <c:pt idx="9572">
                  <c:v>128.01599999999999</c:v>
                </c:pt>
                <c:pt idx="9573">
                  <c:v>128.04400000000001</c:v>
                </c:pt>
                <c:pt idx="9574">
                  <c:v>128.072</c:v>
                </c:pt>
                <c:pt idx="9575">
                  <c:v>128.1</c:v>
                </c:pt>
                <c:pt idx="9576">
                  <c:v>128.12799999999999</c:v>
                </c:pt>
                <c:pt idx="9577">
                  <c:v>128.15600000000001</c:v>
                </c:pt>
                <c:pt idx="9578">
                  <c:v>128.184</c:v>
                </c:pt>
                <c:pt idx="9579">
                  <c:v>128.21199999999999</c:v>
                </c:pt>
                <c:pt idx="9580">
                  <c:v>128.24</c:v>
                </c:pt>
                <c:pt idx="9581">
                  <c:v>128.268</c:v>
                </c:pt>
                <c:pt idx="9582">
                  <c:v>128.29599999999999</c:v>
                </c:pt>
                <c:pt idx="9583">
                  <c:v>128.32400000000001</c:v>
                </c:pt>
                <c:pt idx="9584">
                  <c:v>128.352</c:v>
                </c:pt>
                <c:pt idx="9585">
                  <c:v>128.38</c:v>
                </c:pt>
                <c:pt idx="9586">
                  <c:v>128.40799999999999</c:v>
                </c:pt>
                <c:pt idx="9587">
                  <c:v>128.43600000000001</c:v>
                </c:pt>
                <c:pt idx="9588">
                  <c:v>128.464</c:v>
                </c:pt>
                <c:pt idx="9589">
                  <c:v>128.49199999999999</c:v>
                </c:pt>
                <c:pt idx="9590">
                  <c:v>128.52000000000001</c:v>
                </c:pt>
                <c:pt idx="9591">
                  <c:v>128.548</c:v>
                </c:pt>
                <c:pt idx="9592">
                  <c:v>128.57599999999999</c:v>
                </c:pt>
                <c:pt idx="9593">
                  <c:v>128.60400000000001</c:v>
                </c:pt>
                <c:pt idx="9594">
                  <c:v>128.63200000000001</c:v>
                </c:pt>
                <c:pt idx="9595">
                  <c:v>128.66</c:v>
                </c:pt>
                <c:pt idx="9596">
                  <c:v>128.68799999999999</c:v>
                </c:pt>
                <c:pt idx="9597">
                  <c:v>128.71600000000001</c:v>
                </c:pt>
                <c:pt idx="9598">
                  <c:v>128.744</c:v>
                </c:pt>
                <c:pt idx="9599">
                  <c:v>128.77199999999999</c:v>
                </c:pt>
                <c:pt idx="9600">
                  <c:v>128.80000000000001</c:v>
                </c:pt>
                <c:pt idx="9601">
                  <c:v>128.828</c:v>
                </c:pt>
                <c:pt idx="9602">
                  <c:v>128.85599999999999</c:v>
                </c:pt>
                <c:pt idx="9603">
                  <c:v>128.88399999999999</c:v>
                </c:pt>
                <c:pt idx="9604">
                  <c:v>128.91200000000001</c:v>
                </c:pt>
                <c:pt idx="9605">
                  <c:v>128.94</c:v>
                </c:pt>
                <c:pt idx="9606">
                  <c:v>128.96799999999999</c:v>
                </c:pt>
                <c:pt idx="9607">
                  <c:v>128.99600000000001</c:v>
                </c:pt>
                <c:pt idx="9608">
                  <c:v>129.024</c:v>
                </c:pt>
                <c:pt idx="9609">
                  <c:v>129.05199999999999</c:v>
                </c:pt>
                <c:pt idx="9610">
                  <c:v>129.08000000000001</c:v>
                </c:pt>
                <c:pt idx="9611">
                  <c:v>129.108</c:v>
                </c:pt>
                <c:pt idx="9612">
                  <c:v>129.136</c:v>
                </c:pt>
                <c:pt idx="9613">
                  <c:v>129.16399999999999</c:v>
                </c:pt>
                <c:pt idx="9614">
                  <c:v>129.19200000000001</c:v>
                </c:pt>
                <c:pt idx="9615">
                  <c:v>129.22</c:v>
                </c:pt>
                <c:pt idx="9616">
                  <c:v>129.24799999999999</c:v>
                </c:pt>
                <c:pt idx="9617">
                  <c:v>129.27600000000001</c:v>
                </c:pt>
                <c:pt idx="9618">
                  <c:v>129.304</c:v>
                </c:pt>
                <c:pt idx="9619">
                  <c:v>129.33199999999999</c:v>
                </c:pt>
                <c:pt idx="9620">
                  <c:v>129.36000000000001</c:v>
                </c:pt>
                <c:pt idx="9621">
                  <c:v>129.38800000000001</c:v>
                </c:pt>
                <c:pt idx="9622">
                  <c:v>129.416</c:v>
                </c:pt>
                <c:pt idx="9623">
                  <c:v>129.44399999999999</c:v>
                </c:pt>
                <c:pt idx="9624">
                  <c:v>129.47200000000001</c:v>
                </c:pt>
                <c:pt idx="9625">
                  <c:v>129.5</c:v>
                </c:pt>
                <c:pt idx="9626">
                  <c:v>129.52799999999999</c:v>
                </c:pt>
                <c:pt idx="9627">
                  <c:v>129.55600000000001</c:v>
                </c:pt>
                <c:pt idx="9628">
                  <c:v>129.584</c:v>
                </c:pt>
                <c:pt idx="9629">
                  <c:v>129.61199999999999</c:v>
                </c:pt>
                <c:pt idx="9630">
                  <c:v>129.63999999999999</c:v>
                </c:pt>
                <c:pt idx="9631">
                  <c:v>129.66800000000001</c:v>
                </c:pt>
                <c:pt idx="9632">
                  <c:v>129.696</c:v>
                </c:pt>
                <c:pt idx="9633">
                  <c:v>129.72399999999999</c:v>
                </c:pt>
                <c:pt idx="9634">
                  <c:v>129.75200000000001</c:v>
                </c:pt>
                <c:pt idx="9635">
                  <c:v>129.78</c:v>
                </c:pt>
                <c:pt idx="9636">
                  <c:v>129.80799999999999</c:v>
                </c:pt>
                <c:pt idx="9637">
                  <c:v>129.83600000000001</c:v>
                </c:pt>
                <c:pt idx="9638">
                  <c:v>129.864</c:v>
                </c:pt>
                <c:pt idx="9639">
                  <c:v>129.892</c:v>
                </c:pt>
                <c:pt idx="9640">
                  <c:v>129.91999999999999</c:v>
                </c:pt>
                <c:pt idx="9641">
                  <c:v>129.94800000000001</c:v>
                </c:pt>
                <c:pt idx="9642">
                  <c:v>129.976</c:v>
                </c:pt>
                <c:pt idx="9643">
                  <c:v>130.00399999999999</c:v>
                </c:pt>
                <c:pt idx="9644">
                  <c:v>130.03200000000001</c:v>
                </c:pt>
                <c:pt idx="9645">
                  <c:v>130.06</c:v>
                </c:pt>
                <c:pt idx="9646">
                  <c:v>130.08799999999999</c:v>
                </c:pt>
                <c:pt idx="9647">
                  <c:v>130.11600000000001</c:v>
                </c:pt>
                <c:pt idx="9648">
                  <c:v>130.14400000000001</c:v>
                </c:pt>
                <c:pt idx="9649">
                  <c:v>130.172</c:v>
                </c:pt>
                <c:pt idx="9650">
                  <c:v>130.19999999999999</c:v>
                </c:pt>
                <c:pt idx="9651">
                  <c:v>130.22800000000001</c:v>
                </c:pt>
                <c:pt idx="9652">
                  <c:v>130.256</c:v>
                </c:pt>
                <c:pt idx="9653">
                  <c:v>130.28399999999999</c:v>
                </c:pt>
                <c:pt idx="9654">
                  <c:v>130.31200000000001</c:v>
                </c:pt>
                <c:pt idx="9655">
                  <c:v>130.34</c:v>
                </c:pt>
                <c:pt idx="9656">
                  <c:v>130.36799999999999</c:v>
                </c:pt>
                <c:pt idx="9657">
                  <c:v>130.39599999999999</c:v>
                </c:pt>
                <c:pt idx="9658">
                  <c:v>130.42400000000001</c:v>
                </c:pt>
                <c:pt idx="9659">
                  <c:v>130.452</c:v>
                </c:pt>
                <c:pt idx="9660">
                  <c:v>130.47999999999999</c:v>
                </c:pt>
                <c:pt idx="9661">
                  <c:v>130.50800000000001</c:v>
                </c:pt>
                <c:pt idx="9662">
                  <c:v>130.536</c:v>
                </c:pt>
                <c:pt idx="9663">
                  <c:v>130.56399999999999</c:v>
                </c:pt>
                <c:pt idx="9664">
                  <c:v>130.59200000000001</c:v>
                </c:pt>
                <c:pt idx="9665">
                  <c:v>130.62</c:v>
                </c:pt>
                <c:pt idx="9666">
                  <c:v>130.648</c:v>
                </c:pt>
                <c:pt idx="9667">
                  <c:v>130.67599999999999</c:v>
                </c:pt>
                <c:pt idx="9668">
                  <c:v>130.70400000000001</c:v>
                </c:pt>
                <c:pt idx="9669">
                  <c:v>130.732</c:v>
                </c:pt>
                <c:pt idx="9670">
                  <c:v>130.76</c:v>
                </c:pt>
                <c:pt idx="9671">
                  <c:v>130.78800000000001</c:v>
                </c:pt>
                <c:pt idx="9672">
                  <c:v>130.816</c:v>
                </c:pt>
                <c:pt idx="9673">
                  <c:v>130.84399999999999</c:v>
                </c:pt>
                <c:pt idx="9674">
                  <c:v>130.87200000000001</c:v>
                </c:pt>
                <c:pt idx="9675">
                  <c:v>130.9</c:v>
                </c:pt>
                <c:pt idx="9676">
                  <c:v>130.928</c:v>
                </c:pt>
                <c:pt idx="9677">
                  <c:v>130.95599999999999</c:v>
                </c:pt>
                <c:pt idx="9678">
                  <c:v>130.98400000000001</c:v>
                </c:pt>
                <c:pt idx="9679">
                  <c:v>131.012</c:v>
                </c:pt>
                <c:pt idx="9680">
                  <c:v>131.04</c:v>
                </c:pt>
                <c:pt idx="9681">
                  <c:v>131.06800000000001</c:v>
                </c:pt>
                <c:pt idx="9682">
                  <c:v>131.096</c:v>
                </c:pt>
                <c:pt idx="9683">
                  <c:v>131.124</c:v>
                </c:pt>
                <c:pt idx="9684">
                  <c:v>131.15199999999999</c:v>
                </c:pt>
                <c:pt idx="9685">
                  <c:v>131.18</c:v>
                </c:pt>
                <c:pt idx="9686">
                  <c:v>131.208</c:v>
                </c:pt>
                <c:pt idx="9687">
                  <c:v>131.23599999999999</c:v>
                </c:pt>
                <c:pt idx="9688">
                  <c:v>131.26400000000001</c:v>
                </c:pt>
                <c:pt idx="9689">
                  <c:v>131.292</c:v>
                </c:pt>
                <c:pt idx="9690">
                  <c:v>131.32</c:v>
                </c:pt>
                <c:pt idx="9691">
                  <c:v>131.34800000000001</c:v>
                </c:pt>
                <c:pt idx="9692">
                  <c:v>131.376</c:v>
                </c:pt>
                <c:pt idx="9693">
                  <c:v>131.404</c:v>
                </c:pt>
                <c:pt idx="9694">
                  <c:v>131.43199999999999</c:v>
                </c:pt>
                <c:pt idx="9695">
                  <c:v>131.46</c:v>
                </c:pt>
                <c:pt idx="9696">
                  <c:v>131.488</c:v>
                </c:pt>
                <c:pt idx="9697">
                  <c:v>131.51599999999999</c:v>
                </c:pt>
                <c:pt idx="9698">
                  <c:v>131.54400000000001</c:v>
                </c:pt>
                <c:pt idx="9699">
                  <c:v>131.572</c:v>
                </c:pt>
                <c:pt idx="9700">
                  <c:v>131.6</c:v>
                </c:pt>
                <c:pt idx="9701">
                  <c:v>131.62799999999999</c:v>
                </c:pt>
                <c:pt idx="9702">
                  <c:v>131.65600000000001</c:v>
                </c:pt>
                <c:pt idx="9703">
                  <c:v>131.684</c:v>
                </c:pt>
                <c:pt idx="9704">
                  <c:v>131.71199999999999</c:v>
                </c:pt>
                <c:pt idx="9705">
                  <c:v>131.74</c:v>
                </c:pt>
                <c:pt idx="9706">
                  <c:v>131.768</c:v>
                </c:pt>
                <c:pt idx="9707">
                  <c:v>131.79599999999999</c:v>
                </c:pt>
                <c:pt idx="9708">
                  <c:v>131.82400000000001</c:v>
                </c:pt>
                <c:pt idx="9709">
                  <c:v>131.852</c:v>
                </c:pt>
                <c:pt idx="9710">
                  <c:v>131.88</c:v>
                </c:pt>
                <c:pt idx="9711">
                  <c:v>131.90799999999999</c:v>
                </c:pt>
                <c:pt idx="9712">
                  <c:v>131.93600000000001</c:v>
                </c:pt>
                <c:pt idx="9713">
                  <c:v>131.964</c:v>
                </c:pt>
                <c:pt idx="9714">
                  <c:v>131.99199999999999</c:v>
                </c:pt>
                <c:pt idx="9715">
                  <c:v>132.02000000000001</c:v>
                </c:pt>
                <c:pt idx="9716">
                  <c:v>132.048</c:v>
                </c:pt>
                <c:pt idx="9717">
                  <c:v>132.07599999999999</c:v>
                </c:pt>
                <c:pt idx="9718">
                  <c:v>132.10400000000001</c:v>
                </c:pt>
                <c:pt idx="9719">
                  <c:v>132.13200000000001</c:v>
                </c:pt>
                <c:pt idx="9720">
                  <c:v>132.16</c:v>
                </c:pt>
                <c:pt idx="9721">
                  <c:v>132.18799999999999</c:v>
                </c:pt>
                <c:pt idx="9722">
                  <c:v>132.21600000000001</c:v>
                </c:pt>
                <c:pt idx="9723">
                  <c:v>132.244</c:v>
                </c:pt>
                <c:pt idx="9724">
                  <c:v>132.27199999999999</c:v>
                </c:pt>
                <c:pt idx="9725">
                  <c:v>132.30000000000001</c:v>
                </c:pt>
                <c:pt idx="9726">
                  <c:v>132.328</c:v>
                </c:pt>
                <c:pt idx="9727">
                  <c:v>132.35599999999999</c:v>
                </c:pt>
                <c:pt idx="9728">
                  <c:v>132.38399999999999</c:v>
                </c:pt>
                <c:pt idx="9729">
                  <c:v>132.41200000000001</c:v>
                </c:pt>
                <c:pt idx="9730">
                  <c:v>132.44</c:v>
                </c:pt>
                <c:pt idx="9731">
                  <c:v>132.46799999999999</c:v>
                </c:pt>
                <c:pt idx="9732">
                  <c:v>132.49600000000001</c:v>
                </c:pt>
                <c:pt idx="9733">
                  <c:v>132.524</c:v>
                </c:pt>
                <c:pt idx="9734">
                  <c:v>132.55199999999999</c:v>
                </c:pt>
                <c:pt idx="9735">
                  <c:v>132.58000000000001</c:v>
                </c:pt>
                <c:pt idx="9736">
                  <c:v>132.608</c:v>
                </c:pt>
                <c:pt idx="9737">
                  <c:v>132.636</c:v>
                </c:pt>
                <c:pt idx="9738">
                  <c:v>132.66399999999999</c:v>
                </c:pt>
                <c:pt idx="9739">
                  <c:v>132.69200000000001</c:v>
                </c:pt>
                <c:pt idx="9740">
                  <c:v>132.72</c:v>
                </c:pt>
                <c:pt idx="9741">
                  <c:v>132.74799999999999</c:v>
                </c:pt>
                <c:pt idx="9742">
                  <c:v>132.77600000000001</c:v>
                </c:pt>
                <c:pt idx="9743">
                  <c:v>132.804</c:v>
                </c:pt>
                <c:pt idx="9744">
                  <c:v>132.83199999999999</c:v>
                </c:pt>
                <c:pt idx="9745">
                  <c:v>132.86000000000001</c:v>
                </c:pt>
                <c:pt idx="9746">
                  <c:v>132.88800000000001</c:v>
                </c:pt>
                <c:pt idx="9747">
                  <c:v>132.916</c:v>
                </c:pt>
                <c:pt idx="9748">
                  <c:v>132.94399999999999</c:v>
                </c:pt>
                <c:pt idx="9749">
                  <c:v>132.97200000000001</c:v>
                </c:pt>
                <c:pt idx="9750">
                  <c:v>133</c:v>
                </c:pt>
                <c:pt idx="9751">
                  <c:v>133.02799999999999</c:v>
                </c:pt>
                <c:pt idx="9752">
                  <c:v>133.05600000000001</c:v>
                </c:pt>
                <c:pt idx="9753">
                  <c:v>133.084</c:v>
                </c:pt>
                <c:pt idx="9754">
                  <c:v>133.11199999999999</c:v>
                </c:pt>
                <c:pt idx="9755">
                  <c:v>133.13999999999999</c:v>
                </c:pt>
                <c:pt idx="9756">
                  <c:v>133.16800000000001</c:v>
                </c:pt>
                <c:pt idx="9757">
                  <c:v>133.196</c:v>
                </c:pt>
                <c:pt idx="9758">
                  <c:v>133.22399999999999</c:v>
                </c:pt>
                <c:pt idx="9759">
                  <c:v>133.25200000000001</c:v>
                </c:pt>
                <c:pt idx="9760">
                  <c:v>133.28</c:v>
                </c:pt>
                <c:pt idx="9761">
                  <c:v>133.30799999999999</c:v>
                </c:pt>
                <c:pt idx="9762">
                  <c:v>133.33600000000001</c:v>
                </c:pt>
                <c:pt idx="9763">
                  <c:v>133.364</c:v>
                </c:pt>
                <c:pt idx="9764">
                  <c:v>133.392</c:v>
                </c:pt>
                <c:pt idx="9765">
                  <c:v>133.41999999999999</c:v>
                </c:pt>
                <c:pt idx="9766">
                  <c:v>133.44800000000001</c:v>
                </c:pt>
                <c:pt idx="9767">
                  <c:v>133.476</c:v>
                </c:pt>
                <c:pt idx="9768">
                  <c:v>133.50399999999999</c:v>
                </c:pt>
                <c:pt idx="9769">
                  <c:v>133.53200000000001</c:v>
                </c:pt>
                <c:pt idx="9770">
                  <c:v>133.56</c:v>
                </c:pt>
                <c:pt idx="9771">
                  <c:v>133.58799999999999</c:v>
                </c:pt>
                <c:pt idx="9772">
                  <c:v>133.61600000000001</c:v>
                </c:pt>
                <c:pt idx="9773">
                  <c:v>133.64400000000001</c:v>
                </c:pt>
                <c:pt idx="9774">
                  <c:v>133.672</c:v>
                </c:pt>
                <c:pt idx="9775">
                  <c:v>133.69999999999999</c:v>
                </c:pt>
                <c:pt idx="9776">
                  <c:v>133.72800000000001</c:v>
                </c:pt>
                <c:pt idx="9777">
                  <c:v>133.756</c:v>
                </c:pt>
                <c:pt idx="9778">
                  <c:v>133.78399999999999</c:v>
                </c:pt>
                <c:pt idx="9779">
                  <c:v>133.81200000000001</c:v>
                </c:pt>
                <c:pt idx="9780">
                  <c:v>133.84</c:v>
                </c:pt>
                <c:pt idx="9781">
                  <c:v>133.86799999999999</c:v>
                </c:pt>
                <c:pt idx="9782">
                  <c:v>133.89599999999999</c:v>
                </c:pt>
                <c:pt idx="9783">
                  <c:v>133.92400000000001</c:v>
                </c:pt>
                <c:pt idx="9784">
                  <c:v>133.952</c:v>
                </c:pt>
                <c:pt idx="9785">
                  <c:v>133.97999999999999</c:v>
                </c:pt>
                <c:pt idx="9786">
                  <c:v>134.00800000000001</c:v>
                </c:pt>
                <c:pt idx="9787">
                  <c:v>134.036</c:v>
                </c:pt>
                <c:pt idx="9788">
                  <c:v>134.06399999999999</c:v>
                </c:pt>
                <c:pt idx="9789">
                  <c:v>134.09200000000001</c:v>
                </c:pt>
                <c:pt idx="9790">
                  <c:v>134.12</c:v>
                </c:pt>
                <c:pt idx="9791">
                  <c:v>134.148</c:v>
                </c:pt>
                <c:pt idx="9792">
                  <c:v>134.17599999999999</c:v>
                </c:pt>
                <c:pt idx="9793">
                  <c:v>134.20400000000001</c:v>
                </c:pt>
                <c:pt idx="9794">
                  <c:v>134.232</c:v>
                </c:pt>
                <c:pt idx="9795">
                  <c:v>134.26</c:v>
                </c:pt>
                <c:pt idx="9796">
                  <c:v>134.28800000000001</c:v>
                </c:pt>
                <c:pt idx="9797">
                  <c:v>134.316</c:v>
                </c:pt>
                <c:pt idx="9798">
                  <c:v>134.34399999999999</c:v>
                </c:pt>
                <c:pt idx="9799">
                  <c:v>134.37200000000001</c:v>
                </c:pt>
                <c:pt idx="9800">
                  <c:v>134.4</c:v>
                </c:pt>
                <c:pt idx="9801">
                  <c:v>134.428</c:v>
                </c:pt>
                <c:pt idx="9802">
                  <c:v>134.45599999999999</c:v>
                </c:pt>
                <c:pt idx="9803">
                  <c:v>134.48400000000001</c:v>
                </c:pt>
                <c:pt idx="9804">
                  <c:v>134.512</c:v>
                </c:pt>
                <c:pt idx="9805">
                  <c:v>134.54</c:v>
                </c:pt>
                <c:pt idx="9806">
                  <c:v>134.56800000000001</c:v>
                </c:pt>
                <c:pt idx="9807">
                  <c:v>134.596</c:v>
                </c:pt>
                <c:pt idx="9808">
                  <c:v>134.624</c:v>
                </c:pt>
                <c:pt idx="9809">
                  <c:v>134.65199999999999</c:v>
                </c:pt>
                <c:pt idx="9810">
                  <c:v>134.68</c:v>
                </c:pt>
                <c:pt idx="9811">
                  <c:v>134.708</c:v>
                </c:pt>
                <c:pt idx="9812">
                  <c:v>134.73599999999999</c:v>
                </c:pt>
                <c:pt idx="9813">
                  <c:v>134.76400000000001</c:v>
                </c:pt>
                <c:pt idx="9814">
                  <c:v>134.792</c:v>
                </c:pt>
                <c:pt idx="9815">
                  <c:v>134.82</c:v>
                </c:pt>
                <c:pt idx="9816">
                  <c:v>134.84800000000001</c:v>
                </c:pt>
                <c:pt idx="9817">
                  <c:v>134.876</c:v>
                </c:pt>
                <c:pt idx="9818">
                  <c:v>134.904</c:v>
                </c:pt>
                <c:pt idx="9819">
                  <c:v>134.93199999999999</c:v>
                </c:pt>
                <c:pt idx="9820">
                  <c:v>134.96</c:v>
                </c:pt>
                <c:pt idx="9821">
                  <c:v>134.988</c:v>
                </c:pt>
                <c:pt idx="9822">
                  <c:v>135.01599999999999</c:v>
                </c:pt>
                <c:pt idx="9823">
                  <c:v>135.04400000000001</c:v>
                </c:pt>
                <c:pt idx="9824">
                  <c:v>135.072</c:v>
                </c:pt>
                <c:pt idx="9825">
                  <c:v>135.1</c:v>
                </c:pt>
                <c:pt idx="9826">
                  <c:v>135.12799999999999</c:v>
                </c:pt>
                <c:pt idx="9827">
                  <c:v>135.15600000000001</c:v>
                </c:pt>
                <c:pt idx="9828">
                  <c:v>135.184</c:v>
                </c:pt>
                <c:pt idx="9829">
                  <c:v>135.21199999999999</c:v>
                </c:pt>
                <c:pt idx="9830">
                  <c:v>135.24</c:v>
                </c:pt>
                <c:pt idx="9831">
                  <c:v>135.268</c:v>
                </c:pt>
                <c:pt idx="9832">
                  <c:v>135.29599999999999</c:v>
                </c:pt>
                <c:pt idx="9833">
                  <c:v>135.32400000000001</c:v>
                </c:pt>
                <c:pt idx="9834">
                  <c:v>135.352</c:v>
                </c:pt>
                <c:pt idx="9835">
                  <c:v>135.38</c:v>
                </c:pt>
                <c:pt idx="9836">
                  <c:v>135.40799999999999</c:v>
                </c:pt>
                <c:pt idx="9837">
                  <c:v>135.43600000000001</c:v>
                </c:pt>
                <c:pt idx="9838">
                  <c:v>135.464</c:v>
                </c:pt>
                <c:pt idx="9839">
                  <c:v>135.49199999999999</c:v>
                </c:pt>
                <c:pt idx="9840">
                  <c:v>135.52000000000001</c:v>
                </c:pt>
                <c:pt idx="9841">
                  <c:v>135.548</c:v>
                </c:pt>
                <c:pt idx="9842">
                  <c:v>135.57599999999999</c:v>
                </c:pt>
                <c:pt idx="9843">
                  <c:v>135.60400000000001</c:v>
                </c:pt>
                <c:pt idx="9844">
                  <c:v>135.63200000000001</c:v>
                </c:pt>
                <c:pt idx="9845">
                  <c:v>135.66</c:v>
                </c:pt>
                <c:pt idx="9846">
                  <c:v>135.68799999999999</c:v>
                </c:pt>
                <c:pt idx="9847">
                  <c:v>135.71600000000001</c:v>
                </c:pt>
                <c:pt idx="9848">
                  <c:v>135.744</c:v>
                </c:pt>
                <c:pt idx="9849">
                  <c:v>135.77199999999999</c:v>
                </c:pt>
                <c:pt idx="9850">
                  <c:v>135.80000000000001</c:v>
                </c:pt>
                <c:pt idx="9851">
                  <c:v>135.828</c:v>
                </c:pt>
                <c:pt idx="9852">
                  <c:v>135.85599999999999</c:v>
                </c:pt>
                <c:pt idx="9853">
                  <c:v>135.88399999999999</c:v>
                </c:pt>
                <c:pt idx="9854">
                  <c:v>135.91200000000001</c:v>
                </c:pt>
                <c:pt idx="9855">
                  <c:v>135.94</c:v>
                </c:pt>
                <c:pt idx="9856">
                  <c:v>135.96799999999999</c:v>
                </c:pt>
                <c:pt idx="9857">
                  <c:v>135.99600000000001</c:v>
                </c:pt>
                <c:pt idx="9858">
                  <c:v>136.024</c:v>
                </c:pt>
                <c:pt idx="9859">
                  <c:v>136.05199999999999</c:v>
                </c:pt>
                <c:pt idx="9860">
                  <c:v>136.08000000000001</c:v>
                </c:pt>
                <c:pt idx="9861">
                  <c:v>136.108</c:v>
                </c:pt>
                <c:pt idx="9862">
                  <c:v>136.136</c:v>
                </c:pt>
                <c:pt idx="9863">
                  <c:v>136.16399999999999</c:v>
                </c:pt>
                <c:pt idx="9864">
                  <c:v>136.19200000000001</c:v>
                </c:pt>
                <c:pt idx="9865">
                  <c:v>136.22</c:v>
                </c:pt>
                <c:pt idx="9866">
                  <c:v>136.24799999999999</c:v>
                </c:pt>
                <c:pt idx="9867">
                  <c:v>136.27600000000001</c:v>
                </c:pt>
                <c:pt idx="9868">
                  <c:v>136.304</c:v>
                </c:pt>
                <c:pt idx="9869">
                  <c:v>136.33199999999999</c:v>
                </c:pt>
                <c:pt idx="9870">
                  <c:v>136.36000000000001</c:v>
                </c:pt>
                <c:pt idx="9871">
                  <c:v>136.38800000000001</c:v>
                </c:pt>
                <c:pt idx="9872">
                  <c:v>136.416</c:v>
                </c:pt>
                <c:pt idx="9873">
                  <c:v>136.44399999999999</c:v>
                </c:pt>
                <c:pt idx="9874">
                  <c:v>136.47200000000001</c:v>
                </c:pt>
                <c:pt idx="9875">
                  <c:v>136.5</c:v>
                </c:pt>
                <c:pt idx="9876">
                  <c:v>136.52799999999999</c:v>
                </c:pt>
                <c:pt idx="9877">
                  <c:v>136.55600000000001</c:v>
                </c:pt>
                <c:pt idx="9878">
                  <c:v>136.584</c:v>
                </c:pt>
                <c:pt idx="9879">
                  <c:v>136.61199999999999</c:v>
                </c:pt>
                <c:pt idx="9880">
                  <c:v>136.63999999999999</c:v>
                </c:pt>
                <c:pt idx="9881">
                  <c:v>136.66800000000001</c:v>
                </c:pt>
                <c:pt idx="9882">
                  <c:v>136.696</c:v>
                </c:pt>
                <c:pt idx="9883">
                  <c:v>136.72399999999999</c:v>
                </c:pt>
                <c:pt idx="9884">
                  <c:v>136.75200000000001</c:v>
                </c:pt>
                <c:pt idx="9885">
                  <c:v>136.78</c:v>
                </c:pt>
                <c:pt idx="9886">
                  <c:v>136.80799999999999</c:v>
                </c:pt>
                <c:pt idx="9887">
                  <c:v>136.83600000000001</c:v>
                </c:pt>
                <c:pt idx="9888">
                  <c:v>136.864</c:v>
                </c:pt>
                <c:pt idx="9889">
                  <c:v>136.892</c:v>
                </c:pt>
                <c:pt idx="9890">
                  <c:v>136.91999999999999</c:v>
                </c:pt>
                <c:pt idx="9891">
                  <c:v>136.94800000000001</c:v>
                </c:pt>
                <c:pt idx="9892">
                  <c:v>136.976</c:v>
                </c:pt>
                <c:pt idx="9893">
                  <c:v>137.00399999999999</c:v>
                </c:pt>
                <c:pt idx="9894">
                  <c:v>137.03200000000001</c:v>
                </c:pt>
                <c:pt idx="9895">
                  <c:v>137.06</c:v>
                </c:pt>
                <c:pt idx="9896">
                  <c:v>137.08799999999999</c:v>
                </c:pt>
                <c:pt idx="9897">
                  <c:v>137.11600000000001</c:v>
                </c:pt>
                <c:pt idx="9898">
                  <c:v>137.14400000000001</c:v>
                </c:pt>
                <c:pt idx="9899">
                  <c:v>137.172</c:v>
                </c:pt>
                <c:pt idx="9900">
                  <c:v>137.19999999999999</c:v>
                </c:pt>
                <c:pt idx="9901">
                  <c:v>137.22800000000001</c:v>
                </c:pt>
                <c:pt idx="9902">
                  <c:v>137.256</c:v>
                </c:pt>
                <c:pt idx="9903">
                  <c:v>137.28399999999999</c:v>
                </c:pt>
                <c:pt idx="9904">
                  <c:v>137.31200000000001</c:v>
                </c:pt>
                <c:pt idx="9905">
                  <c:v>137.34</c:v>
                </c:pt>
                <c:pt idx="9906">
                  <c:v>137.36799999999999</c:v>
                </c:pt>
                <c:pt idx="9907">
                  <c:v>137.39599999999999</c:v>
                </c:pt>
                <c:pt idx="9908">
                  <c:v>137.42400000000001</c:v>
                </c:pt>
                <c:pt idx="9909">
                  <c:v>137.452</c:v>
                </c:pt>
                <c:pt idx="9910">
                  <c:v>137.47999999999999</c:v>
                </c:pt>
                <c:pt idx="9911">
                  <c:v>137.50800000000001</c:v>
                </c:pt>
                <c:pt idx="9912">
                  <c:v>137.536</c:v>
                </c:pt>
                <c:pt idx="9913">
                  <c:v>137.56399999999999</c:v>
                </c:pt>
                <c:pt idx="9914">
                  <c:v>137.59200000000001</c:v>
                </c:pt>
                <c:pt idx="9915">
                  <c:v>137.62</c:v>
                </c:pt>
                <c:pt idx="9916">
                  <c:v>137.648</c:v>
                </c:pt>
                <c:pt idx="9917">
                  <c:v>137.67599999999999</c:v>
                </c:pt>
                <c:pt idx="9918">
                  <c:v>137.70400000000001</c:v>
                </c:pt>
                <c:pt idx="9919">
                  <c:v>137.732</c:v>
                </c:pt>
                <c:pt idx="9920">
                  <c:v>137.76</c:v>
                </c:pt>
                <c:pt idx="9921">
                  <c:v>137.78800000000001</c:v>
                </c:pt>
                <c:pt idx="9922">
                  <c:v>137.816</c:v>
                </c:pt>
                <c:pt idx="9923">
                  <c:v>137.84399999999999</c:v>
                </c:pt>
                <c:pt idx="9924">
                  <c:v>137.87200000000001</c:v>
                </c:pt>
                <c:pt idx="9925">
                  <c:v>137.9</c:v>
                </c:pt>
                <c:pt idx="9926">
                  <c:v>137.928</c:v>
                </c:pt>
                <c:pt idx="9927">
                  <c:v>137.95599999999999</c:v>
                </c:pt>
                <c:pt idx="9928">
                  <c:v>137.98400000000001</c:v>
                </c:pt>
                <c:pt idx="9929">
                  <c:v>138.012</c:v>
                </c:pt>
                <c:pt idx="9930">
                  <c:v>138.04</c:v>
                </c:pt>
                <c:pt idx="9931">
                  <c:v>138.06800000000001</c:v>
                </c:pt>
                <c:pt idx="9932">
                  <c:v>138.096</c:v>
                </c:pt>
                <c:pt idx="9933">
                  <c:v>138.124</c:v>
                </c:pt>
                <c:pt idx="9934">
                  <c:v>138.15199999999999</c:v>
                </c:pt>
                <c:pt idx="9935">
                  <c:v>138.18</c:v>
                </c:pt>
                <c:pt idx="9936">
                  <c:v>138.208</c:v>
                </c:pt>
                <c:pt idx="9937">
                  <c:v>138.23599999999999</c:v>
                </c:pt>
                <c:pt idx="9938">
                  <c:v>138.26400000000001</c:v>
                </c:pt>
                <c:pt idx="9939">
                  <c:v>138.292</c:v>
                </c:pt>
                <c:pt idx="9940">
                  <c:v>138.32</c:v>
                </c:pt>
                <c:pt idx="9941">
                  <c:v>138.34800000000001</c:v>
                </c:pt>
                <c:pt idx="9942">
                  <c:v>138.376</c:v>
                </c:pt>
                <c:pt idx="9943">
                  <c:v>138.404</c:v>
                </c:pt>
                <c:pt idx="9944">
                  <c:v>138.43199999999999</c:v>
                </c:pt>
                <c:pt idx="9945">
                  <c:v>138.46</c:v>
                </c:pt>
                <c:pt idx="9946">
                  <c:v>138.488</c:v>
                </c:pt>
                <c:pt idx="9947">
                  <c:v>138.51599999999999</c:v>
                </c:pt>
                <c:pt idx="9948">
                  <c:v>138.54400000000001</c:v>
                </c:pt>
                <c:pt idx="9949">
                  <c:v>138.572</c:v>
                </c:pt>
                <c:pt idx="9950">
                  <c:v>138.6</c:v>
                </c:pt>
                <c:pt idx="9951">
                  <c:v>138.62799999999999</c:v>
                </c:pt>
                <c:pt idx="9952">
                  <c:v>138.65600000000001</c:v>
                </c:pt>
                <c:pt idx="9953">
                  <c:v>138.684</c:v>
                </c:pt>
                <c:pt idx="9954">
                  <c:v>138.71199999999999</c:v>
                </c:pt>
                <c:pt idx="9955">
                  <c:v>138.74</c:v>
                </c:pt>
                <c:pt idx="9956">
                  <c:v>138.768</c:v>
                </c:pt>
                <c:pt idx="9957">
                  <c:v>138.79599999999999</c:v>
                </c:pt>
                <c:pt idx="9958">
                  <c:v>138.82400000000001</c:v>
                </c:pt>
                <c:pt idx="9959">
                  <c:v>138.852</c:v>
                </c:pt>
                <c:pt idx="9960">
                  <c:v>138.88</c:v>
                </c:pt>
                <c:pt idx="9961">
                  <c:v>138.90799999999999</c:v>
                </c:pt>
                <c:pt idx="9962">
                  <c:v>138.93600000000001</c:v>
                </c:pt>
                <c:pt idx="9963">
                  <c:v>138.964</c:v>
                </c:pt>
                <c:pt idx="9964">
                  <c:v>138.99199999999999</c:v>
                </c:pt>
                <c:pt idx="9965">
                  <c:v>139.02000000000001</c:v>
                </c:pt>
                <c:pt idx="9966">
                  <c:v>139.048</c:v>
                </c:pt>
                <c:pt idx="9967">
                  <c:v>139.07599999999999</c:v>
                </c:pt>
                <c:pt idx="9968">
                  <c:v>139.10400000000001</c:v>
                </c:pt>
                <c:pt idx="9969">
                  <c:v>139.13200000000001</c:v>
                </c:pt>
                <c:pt idx="9970">
                  <c:v>139.16</c:v>
                </c:pt>
                <c:pt idx="9971">
                  <c:v>139.18799999999999</c:v>
                </c:pt>
                <c:pt idx="9972">
                  <c:v>139.21600000000001</c:v>
                </c:pt>
                <c:pt idx="9973">
                  <c:v>139.244</c:v>
                </c:pt>
                <c:pt idx="9974">
                  <c:v>139.27199999999999</c:v>
                </c:pt>
                <c:pt idx="9975">
                  <c:v>139.30000000000001</c:v>
                </c:pt>
                <c:pt idx="9976">
                  <c:v>139.328</c:v>
                </c:pt>
                <c:pt idx="9977">
                  <c:v>139.35599999999999</c:v>
                </c:pt>
                <c:pt idx="9978">
                  <c:v>139.38399999999999</c:v>
                </c:pt>
                <c:pt idx="9979">
                  <c:v>139.41200000000001</c:v>
                </c:pt>
                <c:pt idx="9980">
                  <c:v>139.44</c:v>
                </c:pt>
                <c:pt idx="9981">
                  <c:v>139.46799999999999</c:v>
                </c:pt>
                <c:pt idx="9982">
                  <c:v>139.49600000000001</c:v>
                </c:pt>
                <c:pt idx="9983">
                  <c:v>139.524</c:v>
                </c:pt>
                <c:pt idx="9984">
                  <c:v>139.55199999999999</c:v>
                </c:pt>
                <c:pt idx="9985">
                  <c:v>139.58000000000001</c:v>
                </c:pt>
                <c:pt idx="9986">
                  <c:v>139.608</c:v>
                </c:pt>
                <c:pt idx="9987">
                  <c:v>139.636</c:v>
                </c:pt>
                <c:pt idx="9988">
                  <c:v>139.66399999999999</c:v>
                </c:pt>
                <c:pt idx="9989">
                  <c:v>139.69200000000001</c:v>
                </c:pt>
                <c:pt idx="9990">
                  <c:v>139.72</c:v>
                </c:pt>
                <c:pt idx="9991">
                  <c:v>139.74799999999999</c:v>
                </c:pt>
                <c:pt idx="9992">
                  <c:v>139.77600000000001</c:v>
                </c:pt>
                <c:pt idx="9993">
                  <c:v>139.804</c:v>
                </c:pt>
                <c:pt idx="9994">
                  <c:v>139.83199999999999</c:v>
                </c:pt>
                <c:pt idx="9995">
                  <c:v>139.86000000000001</c:v>
                </c:pt>
                <c:pt idx="9996">
                  <c:v>139.88800000000001</c:v>
                </c:pt>
                <c:pt idx="9997">
                  <c:v>139.916</c:v>
                </c:pt>
                <c:pt idx="9998">
                  <c:v>139.94399999999999</c:v>
                </c:pt>
                <c:pt idx="9999">
                  <c:v>139.97200000000001</c:v>
                </c:pt>
                <c:pt idx="10000">
                  <c:v>140</c:v>
                </c:pt>
              </c:numCache>
            </c:numRef>
          </c:xVal>
          <c:yVal>
            <c:numRef>
              <c:f>Full_long_standard_orbit_fs_dri!$E$2:$E$10002</c:f>
              <c:numCache>
                <c:formatCode>General</c:formatCode>
                <c:ptCount val="10001"/>
                <c:pt idx="0">
                  <c:v>0.32093341093200001</c:v>
                </c:pt>
                <c:pt idx="1">
                  <c:v>0.32121782307699998</c:v>
                </c:pt>
                <c:pt idx="2">
                  <c:v>0.321502235222</c:v>
                </c:pt>
                <c:pt idx="3">
                  <c:v>0.32178664736700002</c:v>
                </c:pt>
                <c:pt idx="4">
                  <c:v>0.32207105951300002</c:v>
                </c:pt>
                <c:pt idx="5">
                  <c:v>0.32235547165799999</c:v>
                </c:pt>
                <c:pt idx="6">
                  <c:v>0.32263988380300002</c:v>
                </c:pt>
                <c:pt idx="7">
                  <c:v>0.32292429594799998</c:v>
                </c:pt>
                <c:pt idx="8">
                  <c:v>0.32320870809399999</c:v>
                </c:pt>
                <c:pt idx="9">
                  <c:v>0.32349312023900001</c:v>
                </c:pt>
                <c:pt idx="10">
                  <c:v>0.32377753238399998</c:v>
                </c:pt>
                <c:pt idx="11">
                  <c:v>0.324061944529</c:v>
                </c:pt>
                <c:pt idx="12">
                  <c:v>0.324346356675</c:v>
                </c:pt>
                <c:pt idx="13">
                  <c:v>0.32463076882000003</c:v>
                </c:pt>
                <c:pt idx="14">
                  <c:v>0.32491518096499999</c:v>
                </c:pt>
                <c:pt idx="15">
                  <c:v>0.32519959311000002</c:v>
                </c:pt>
                <c:pt idx="16">
                  <c:v>0.32548400525499999</c:v>
                </c:pt>
                <c:pt idx="17">
                  <c:v>0.32576841740099999</c:v>
                </c:pt>
                <c:pt idx="18">
                  <c:v>0.32605282954600001</c:v>
                </c:pt>
                <c:pt idx="19">
                  <c:v>0.32624789757400002</c:v>
                </c:pt>
                <c:pt idx="20">
                  <c:v>0.32642263957399997</c:v>
                </c:pt>
                <c:pt idx="21">
                  <c:v>0.32659738157399998</c:v>
                </c:pt>
                <c:pt idx="22">
                  <c:v>0.32677212357300001</c:v>
                </c:pt>
                <c:pt idx="23">
                  <c:v>0.32694686557300001</c:v>
                </c:pt>
                <c:pt idx="24">
                  <c:v>0.32712160757300002</c:v>
                </c:pt>
                <c:pt idx="25">
                  <c:v>0.32729634957300002</c:v>
                </c:pt>
                <c:pt idx="26">
                  <c:v>0.32747109157299997</c:v>
                </c:pt>
                <c:pt idx="27">
                  <c:v>0.32764583357299998</c:v>
                </c:pt>
                <c:pt idx="28">
                  <c:v>0.32782057557299998</c:v>
                </c:pt>
                <c:pt idx="29">
                  <c:v>0.32799531757299999</c:v>
                </c:pt>
                <c:pt idx="30">
                  <c:v>0.32817005957299999</c:v>
                </c:pt>
                <c:pt idx="31">
                  <c:v>0.328344801573</c:v>
                </c:pt>
                <c:pt idx="32">
                  <c:v>0.32851954357300001</c:v>
                </c:pt>
                <c:pt idx="33">
                  <c:v>0.32869428557300001</c:v>
                </c:pt>
                <c:pt idx="34">
                  <c:v>0.32886902757300002</c:v>
                </c:pt>
                <c:pt idx="35">
                  <c:v>0.32904376957300002</c:v>
                </c:pt>
                <c:pt idx="36">
                  <c:v>0.32921851157299997</c:v>
                </c:pt>
                <c:pt idx="37">
                  <c:v>0.32939325357299998</c:v>
                </c:pt>
                <c:pt idx="38">
                  <c:v>0.32956799557200001</c:v>
                </c:pt>
                <c:pt idx="39">
                  <c:v>0.32974273757200001</c:v>
                </c:pt>
                <c:pt idx="40">
                  <c:v>0.32991747957200002</c:v>
                </c:pt>
                <c:pt idx="41">
                  <c:v>0.33009222157200002</c:v>
                </c:pt>
                <c:pt idx="42">
                  <c:v>0.33026696357200003</c:v>
                </c:pt>
                <c:pt idx="43">
                  <c:v>0.33044170557199998</c:v>
                </c:pt>
                <c:pt idx="44">
                  <c:v>0.33061644757199998</c:v>
                </c:pt>
                <c:pt idx="45">
                  <c:v>0.33079118957199999</c:v>
                </c:pt>
                <c:pt idx="46">
                  <c:v>0.33105394359700002</c:v>
                </c:pt>
                <c:pt idx="47">
                  <c:v>0.33139222567799997</c:v>
                </c:pt>
                <c:pt idx="48">
                  <c:v>0.33173050775899998</c:v>
                </c:pt>
                <c:pt idx="49">
                  <c:v>0.33206878983999999</c:v>
                </c:pt>
                <c:pt idx="50">
                  <c:v>0.33240707192000002</c:v>
                </c:pt>
                <c:pt idx="51">
                  <c:v>0.33274535400100003</c:v>
                </c:pt>
                <c:pt idx="52">
                  <c:v>0.33308363608199998</c:v>
                </c:pt>
                <c:pt idx="53">
                  <c:v>0.33342191816299999</c:v>
                </c:pt>
                <c:pt idx="54">
                  <c:v>0.33376020024399999</c:v>
                </c:pt>
                <c:pt idx="55">
                  <c:v>0.334098482325</c:v>
                </c:pt>
                <c:pt idx="56">
                  <c:v>0.33443676440600001</c:v>
                </c:pt>
                <c:pt idx="57">
                  <c:v>0.33477504648700002</c:v>
                </c:pt>
                <c:pt idx="58">
                  <c:v>0.33511332856800002</c:v>
                </c:pt>
                <c:pt idx="59">
                  <c:v>0.33545161064899998</c:v>
                </c:pt>
                <c:pt idx="60">
                  <c:v>0.33578989272999998</c:v>
                </c:pt>
                <c:pt idx="61">
                  <c:v>0.33612817481099999</c:v>
                </c:pt>
                <c:pt idx="62">
                  <c:v>0.336466456892</c:v>
                </c:pt>
                <c:pt idx="63">
                  <c:v>0.33680473897300001</c:v>
                </c:pt>
                <c:pt idx="64">
                  <c:v>0.33714302105400001</c:v>
                </c:pt>
                <c:pt idx="65">
                  <c:v>0.33748130313500002</c:v>
                </c:pt>
                <c:pt idx="66">
                  <c:v>0.33781958521599997</c:v>
                </c:pt>
                <c:pt idx="67">
                  <c:v>0.33815786729699998</c:v>
                </c:pt>
                <c:pt idx="68">
                  <c:v>0.33849614937799999</c:v>
                </c:pt>
                <c:pt idx="69">
                  <c:v>0.338834431459</c:v>
                </c:pt>
                <c:pt idx="70">
                  <c:v>0.33917073385399998</c:v>
                </c:pt>
                <c:pt idx="71">
                  <c:v>0.33930739518199998</c:v>
                </c:pt>
                <c:pt idx="72">
                  <c:v>0.339444056509</c:v>
                </c:pt>
                <c:pt idx="73">
                  <c:v>0.339580717837</c:v>
                </c:pt>
                <c:pt idx="74">
                  <c:v>0.339717379165</c:v>
                </c:pt>
                <c:pt idx="75">
                  <c:v>0.33985404049200002</c:v>
                </c:pt>
                <c:pt idx="76">
                  <c:v>0.33999070182000002</c:v>
                </c:pt>
                <c:pt idx="77">
                  <c:v>0.34012736314699998</c:v>
                </c:pt>
                <c:pt idx="78">
                  <c:v>0.34026402447499998</c:v>
                </c:pt>
                <c:pt idx="79">
                  <c:v>0.340400685802</c:v>
                </c:pt>
                <c:pt idx="80">
                  <c:v>0.34053734713</c:v>
                </c:pt>
                <c:pt idx="81">
                  <c:v>0.34067400845700002</c:v>
                </c:pt>
                <c:pt idx="82">
                  <c:v>0.34081066978500002</c:v>
                </c:pt>
                <c:pt idx="83">
                  <c:v>0.34094733111300002</c:v>
                </c:pt>
                <c:pt idx="84">
                  <c:v>0.34108399243999998</c:v>
                </c:pt>
                <c:pt idx="85">
                  <c:v>0.34122065376799998</c:v>
                </c:pt>
                <c:pt idx="86">
                  <c:v>0.341357315095</c:v>
                </c:pt>
                <c:pt idx="87">
                  <c:v>0.341493976423</c:v>
                </c:pt>
                <c:pt idx="88">
                  <c:v>0.34163063775000002</c:v>
                </c:pt>
                <c:pt idx="89">
                  <c:v>0.34176729907800002</c:v>
                </c:pt>
                <c:pt idx="90">
                  <c:v>0.34190396040600002</c:v>
                </c:pt>
                <c:pt idx="91">
                  <c:v>0.34204062173299998</c:v>
                </c:pt>
                <c:pt idx="92">
                  <c:v>0.34217728306099998</c:v>
                </c:pt>
                <c:pt idx="93">
                  <c:v>0.342376746244</c:v>
                </c:pt>
                <c:pt idx="94">
                  <c:v>0.34267119796399997</c:v>
                </c:pt>
                <c:pt idx="95">
                  <c:v>0.34296564968299997</c:v>
                </c:pt>
                <c:pt idx="96">
                  <c:v>0.34326010140300001</c:v>
                </c:pt>
                <c:pt idx="97">
                  <c:v>0.34355455312200001</c:v>
                </c:pt>
                <c:pt idx="98">
                  <c:v>0.34384900484199998</c:v>
                </c:pt>
                <c:pt idx="99">
                  <c:v>0.34414345656099998</c:v>
                </c:pt>
                <c:pt idx="100">
                  <c:v>0.34443790828100002</c:v>
                </c:pt>
                <c:pt idx="101">
                  <c:v>0.34473236000000002</c:v>
                </c:pt>
                <c:pt idx="102">
                  <c:v>0.34502681171999999</c:v>
                </c:pt>
                <c:pt idx="103">
                  <c:v>0.34532126344000003</c:v>
                </c:pt>
                <c:pt idx="104">
                  <c:v>0.34561571515900003</c:v>
                </c:pt>
                <c:pt idx="105">
                  <c:v>0.345910166879</c:v>
                </c:pt>
                <c:pt idx="106">
                  <c:v>0.346204618598</c:v>
                </c:pt>
                <c:pt idx="107">
                  <c:v>0.34649907031799998</c:v>
                </c:pt>
                <c:pt idx="108">
                  <c:v>0.34679352203699998</c:v>
                </c:pt>
                <c:pt idx="109">
                  <c:v>0.34708797375700001</c:v>
                </c:pt>
                <c:pt idx="110">
                  <c:v>0.34738242547600001</c:v>
                </c:pt>
                <c:pt idx="111">
                  <c:v>0.34767687719599999</c:v>
                </c:pt>
                <c:pt idx="112">
                  <c:v>0.34797132891499999</c:v>
                </c:pt>
                <c:pt idx="113">
                  <c:v>0.34826578063500002</c:v>
                </c:pt>
                <c:pt idx="114">
                  <c:v>0.348560232355</c:v>
                </c:pt>
                <c:pt idx="115">
                  <c:v>0.348854684074</c:v>
                </c:pt>
                <c:pt idx="116">
                  <c:v>0.34914913579399998</c:v>
                </c:pt>
                <c:pt idx="117">
                  <c:v>0.34944358751299998</c:v>
                </c:pt>
                <c:pt idx="118">
                  <c:v>0.34973803923300001</c:v>
                </c:pt>
                <c:pt idx="119">
                  <c:v>0.35003249095200001</c:v>
                </c:pt>
                <c:pt idx="120">
                  <c:v>0.35032694267199999</c:v>
                </c:pt>
                <c:pt idx="121">
                  <c:v>0.35062139439099999</c:v>
                </c:pt>
                <c:pt idx="122">
                  <c:v>0.35074767116700001</c:v>
                </c:pt>
                <c:pt idx="123">
                  <c:v>0.35086066897399998</c:v>
                </c:pt>
                <c:pt idx="124">
                  <c:v>0.350973666781</c:v>
                </c:pt>
                <c:pt idx="125">
                  <c:v>0.35108666458799997</c:v>
                </c:pt>
                <c:pt idx="126">
                  <c:v>0.351199662395</c:v>
                </c:pt>
                <c:pt idx="127">
                  <c:v>0.35131266020200003</c:v>
                </c:pt>
                <c:pt idx="128">
                  <c:v>0.351425658009</c:v>
                </c:pt>
                <c:pt idx="129">
                  <c:v>0.35153865581600002</c:v>
                </c:pt>
                <c:pt idx="130">
                  <c:v>0.35165165362299999</c:v>
                </c:pt>
                <c:pt idx="131">
                  <c:v>0.35176465143000002</c:v>
                </c:pt>
                <c:pt idx="132">
                  <c:v>0.35187764923699999</c:v>
                </c:pt>
                <c:pt idx="133">
                  <c:v>0.35199064704400002</c:v>
                </c:pt>
                <c:pt idx="134">
                  <c:v>0.35210364485099999</c:v>
                </c:pt>
                <c:pt idx="135">
                  <c:v>0.35221664265800001</c:v>
                </c:pt>
                <c:pt idx="136">
                  <c:v>0.35232964046499998</c:v>
                </c:pt>
                <c:pt idx="137">
                  <c:v>0.35244263827200001</c:v>
                </c:pt>
                <c:pt idx="138">
                  <c:v>0.35255563607899998</c:v>
                </c:pt>
                <c:pt idx="139">
                  <c:v>0.352668633886</c:v>
                </c:pt>
                <c:pt idx="140">
                  <c:v>0.35278163169299998</c:v>
                </c:pt>
                <c:pt idx="141">
                  <c:v>0.3528946295</c:v>
                </c:pt>
                <c:pt idx="142">
                  <c:v>0.35310805502999998</c:v>
                </c:pt>
                <c:pt idx="143">
                  <c:v>0.35344136075799998</c:v>
                </c:pt>
                <c:pt idx="144">
                  <c:v>0.35377466648599998</c:v>
                </c:pt>
                <c:pt idx="145">
                  <c:v>0.354107972213</c:v>
                </c:pt>
                <c:pt idx="146">
                  <c:v>0.354441277941</c:v>
                </c:pt>
                <c:pt idx="147">
                  <c:v>0.35477458366800002</c:v>
                </c:pt>
                <c:pt idx="148">
                  <c:v>0.35510788939600002</c:v>
                </c:pt>
                <c:pt idx="149">
                  <c:v>0.35544119512400002</c:v>
                </c:pt>
                <c:pt idx="150">
                  <c:v>0.35577450085099999</c:v>
                </c:pt>
                <c:pt idx="151">
                  <c:v>0.35610780657899999</c:v>
                </c:pt>
                <c:pt idx="152">
                  <c:v>0.35644111230699999</c:v>
                </c:pt>
                <c:pt idx="153">
                  <c:v>0.35677441803400001</c:v>
                </c:pt>
                <c:pt idx="154">
                  <c:v>0.35710772376200001</c:v>
                </c:pt>
                <c:pt idx="155">
                  <c:v>0.35744102949000001</c:v>
                </c:pt>
                <c:pt idx="156">
                  <c:v>0.35777433521699997</c:v>
                </c:pt>
                <c:pt idx="157">
                  <c:v>0.35810764094500003</c:v>
                </c:pt>
                <c:pt idx="158">
                  <c:v>0.35844094667199999</c:v>
                </c:pt>
                <c:pt idx="159">
                  <c:v>0.35877425239999999</c:v>
                </c:pt>
                <c:pt idx="160">
                  <c:v>0.35910755812799999</c:v>
                </c:pt>
                <c:pt idx="161">
                  <c:v>0.35944086385500001</c:v>
                </c:pt>
                <c:pt idx="162">
                  <c:v>0.35977416958300001</c:v>
                </c:pt>
                <c:pt idx="163">
                  <c:v>0.36010747531100001</c:v>
                </c:pt>
                <c:pt idx="164">
                  <c:v>0.36044078103799998</c:v>
                </c:pt>
                <c:pt idx="165">
                  <c:v>0.36077408676599998</c:v>
                </c:pt>
                <c:pt idx="166">
                  <c:v>0.36110739249399998</c:v>
                </c:pt>
                <c:pt idx="167">
                  <c:v>0.361440698221</c:v>
                </c:pt>
                <c:pt idx="168">
                  <c:v>0.361774003949</c:v>
                </c:pt>
                <c:pt idx="169">
                  <c:v>0.36210730967600002</c:v>
                </c:pt>
                <c:pt idx="170">
                  <c:v>0.36253689134700001</c:v>
                </c:pt>
                <c:pt idx="171">
                  <c:v>0.36300716355500001</c:v>
                </c:pt>
                <c:pt idx="172">
                  <c:v>0.36347743576199998</c:v>
                </c:pt>
                <c:pt idx="173">
                  <c:v>0.36394770796999998</c:v>
                </c:pt>
                <c:pt idx="174">
                  <c:v>0.364417980177</c:v>
                </c:pt>
                <c:pt idx="175">
                  <c:v>0.364888252385</c:v>
                </c:pt>
                <c:pt idx="176">
                  <c:v>0.36535852459200002</c:v>
                </c:pt>
                <c:pt idx="177">
                  <c:v>0.36582879680000002</c:v>
                </c:pt>
                <c:pt idx="178">
                  <c:v>0.36629906900699999</c:v>
                </c:pt>
                <c:pt idx="179">
                  <c:v>0.36676934121400001</c:v>
                </c:pt>
                <c:pt idx="180">
                  <c:v>0.36723961342200001</c:v>
                </c:pt>
                <c:pt idx="181">
                  <c:v>0.36770988562899998</c:v>
                </c:pt>
                <c:pt idx="182">
                  <c:v>0.36818015783699998</c:v>
                </c:pt>
                <c:pt idx="183">
                  <c:v>0.368650430044</c:v>
                </c:pt>
                <c:pt idx="184">
                  <c:v>0.369120702252</c:v>
                </c:pt>
                <c:pt idx="185">
                  <c:v>0.36959097445900002</c:v>
                </c:pt>
                <c:pt idx="186">
                  <c:v>0.37006124666700002</c:v>
                </c:pt>
                <c:pt idx="187">
                  <c:v>0.37053151887399999</c:v>
                </c:pt>
                <c:pt idx="188">
                  <c:v>0.37100179108199999</c:v>
                </c:pt>
                <c:pt idx="189">
                  <c:v>0.37147206328900001</c:v>
                </c:pt>
                <c:pt idx="190">
                  <c:v>0.37194233549700001</c:v>
                </c:pt>
                <c:pt idx="191">
                  <c:v>0.37241469978199998</c:v>
                </c:pt>
                <c:pt idx="192">
                  <c:v>0.37289440772299998</c:v>
                </c:pt>
                <c:pt idx="193">
                  <c:v>0.37337411566299999</c:v>
                </c:pt>
                <c:pt idx="194">
                  <c:v>0.37385382360300001</c:v>
                </c:pt>
                <c:pt idx="195">
                  <c:v>0.37433353154400001</c:v>
                </c:pt>
                <c:pt idx="196">
                  <c:v>0.37481323948400003</c:v>
                </c:pt>
                <c:pt idx="197">
                  <c:v>0.37529294742399999</c:v>
                </c:pt>
                <c:pt idx="198">
                  <c:v>0.37577265536499999</c:v>
                </c:pt>
                <c:pt idx="199">
                  <c:v>0.376252363305</c:v>
                </c:pt>
                <c:pt idx="200">
                  <c:v>0.37673207124500002</c:v>
                </c:pt>
                <c:pt idx="201">
                  <c:v>0.37721177918600002</c:v>
                </c:pt>
                <c:pt idx="202">
                  <c:v>0.37769148712599998</c:v>
                </c:pt>
                <c:pt idx="203">
                  <c:v>0.378171195066</c:v>
                </c:pt>
                <c:pt idx="204">
                  <c:v>0.37865090300699999</c:v>
                </c:pt>
                <c:pt idx="205">
                  <c:v>0.37913061094700001</c:v>
                </c:pt>
                <c:pt idx="206">
                  <c:v>0.37961031888699998</c:v>
                </c:pt>
                <c:pt idx="207">
                  <c:v>0.38009002682800003</c:v>
                </c:pt>
                <c:pt idx="208">
                  <c:v>0.38056973476799999</c:v>
                </c:pt>
                <c:pt idx="209">
                  <c:v>0.38104944270899999</c:v>
                </c:pt>
                <c:pt idx="210">
                  <c:v>0.381529150649</c:v>
                </c:pt>
                <c:pt idx="211">
                  <c:v>0.38200885858900002</c:v>
                </c:pt>
                <c:pt idx="212">
                  <c:v>0.38248856653000002</c:v>
                </c:pt>
                <c:pt idx="213">
                  <c:v>0.38296827446999998</c:v>
                </c:pt>
                <c:pt idx="214">
                  <c:v>0.38344798241</c:v>
                </c:pt>
                <c:pt idx="215">
                  <c:v>0.38392769035099999</c:v>
                </c:pt>
                <c:pt idx="216">
                  <c:v>0.38440739829100001</c:v>
                </c:pt>
                <c:pt idx="217">
                  <c:v>0.38488710623099998</c:v>
                </c:pt>
                <c:pt idx="218">
                  <c:v>0.38504768232100001</c:v>
                </c:pt>
                <c:pt idx="219">
                  <c:v>0.38513241899900003</c:v>
                </c:pt>
                <c:pt idx="220">
                  <c:v>0.38521715567699999</c:v>
                </c:pt>
                <c:pt idx="221">
                  <c:v>0.38530189235599999</c:v>
                </c:pt>
                <c:pt idx="222">
                  <c:v>0.38538662903400001</c:v>
                </c:pt>
                <c:pt idx="223">
                  <c:v>0.38547136571200002</c:v>
                </c:pt>
                <c:pt idx="224">
                  <c:v>0.38555610239100002</c:v>
                </c:pt>
                <c:pt idx="225">
                  <c:v>0.38564083906899999</c:v>
                </c:pt>
                <c:pt idx="226">
                  <c:v>0.385725575747</c:v>
                </c:pt>
                <c:pt idx="227">
                  <c:v>0.385810312426</c:v>
                </c:pt>
                <c:pt idx="228">
                  <c:v>0.38589504910400002</c:v>
                </c:pt>
                <c:pt idx="229">
                  <c:v>0.38597978578199998</c:v>
                </c:pt>
                <c:pt idx="230">
                  <c:v>0.38606452246099998</c:v>
                </c:pt>
                <c:pt idx="231">
                  <c:v>0.386149259139</c:v>
                </c:pt>
                <c:pt idx="232">
                  <c:v>0.386233995818</c:v>
                </c:pt>
                <c:pt idx="233">
                  <c:v>0.38631873249600002</c:v>
                </c:pt>
                <c:pt idx="234">
                  <c:v>0.38640346917399998</c:v>
                </c:pt>
                <c:pt idx="235">
                  <c:v>0.38648820585299998</c:v>
                </c:pt>
                <c:pt idx="236">
                  <c:v>0.386572942531</c:v>
                </c:pt>
                <c:pt idx="237">
                  <c:v>0.38665767920900002</c:v>
                </c:pt>
                <c:pt idx="238">
                  <c:v>0.38674241588800001</c:v>
                </c:pt>
                <c:pt idx="239">
                  <c:v>0.38682715256599998</c:v>
                </c:pt>
                <c:pt idx="240">
                  <c:v>0.386911889244</c:v>
                </c:pt>
                <c:pt idx="241">
                  <c:v>0.38699662592299999</c:v>
                </c:pt>
                <c:pt idx="242">
                  <c:v>0.38708136260100001</c:v>
                </c:pt>
                <c:pt idx="243">
                  <c:v>0.38757427075099998</c:v>
                </c:pt>
                <c:pt idx="244">
                  <c:v>0.38814994942499997</c:v>
                </c:pt>
                <c:pt idx="245">
                  <c:v>0.38872562809799999</c:v>
                </c:pt>
                <c:pt idx="246">
                  <c:v>0.389301306771</c:v>
                </c:pt>
                <c:pt idx="247">
                  <c:v>0.38987698544400001</c:v>
                </c:pt>
                <c:pt idx="248">
                  <c:v>0.390452664118</c:v>
                </c:pt>
                <c:pt idx="249">
                  <c:v>0.39102834279100002</c:v>
                </c:pt>
                <c:pt idx="250">
                  <c:v>0.39160402146399997</c:v>
                </c:pt>
                <c:pt idx="251">
                  <c:v>0.39217970013800002</c:v>
                </c:pt>
                <c:pt idx="252">
                  <c:v>0.39275537881099998</c:v>
                </c:pt>
                <c:pt idx="253">
                  <c:v>0.39333105748399999</c:v>
                </c:pt>
                <c:pt idx="254">
                  <c:v>0.39390673615799998</c:v>
                </c:pt>
                <c:pt idx="255">
                  <c:v>0.39448241483099999</c:v>
                </c:pt>
                <c:pt idx="256">
                  <c:v>0.39505809350400001</c:v>
                </c:pt>
                <c:pt idx="257">
                  <c:v>0.39563377217700002</c:v>
                </c:pt>
                <c:pt idx="258">
                  <c:v>0.39620945085100001</c:v>
                </c:pt>
                <c:pt idx="259">
                  <c:v>0.39678512952400002</c:v>
                </c:pt>
                <c:pt idx="260">
                  <c:v>0.39736080819699998</c:v>
                </c:pt>
                <c:pt idx="261">
                  <c:v>0.39793648687099997</c:v>
                </c:pt>
                <c:pt idx="262">
                  <c:v>0.39851216554399999</c:v>
                </c:pt>
                <c:pt idx="263">
                  <c:v>0.399087844217</c:v>
                </c:pt>
                <c:pt idx="264">
                  <c:v>0.39966352289099999</c:v>
                </c:pt>
                <c:pt idx="265">
                  <c:v>0.400239201564</c:v>
                </c:pt>
                <c:pt idx="266">
                  <c:v>0.40080048781499999</c:v>
                </c:pt>
                <c:pt idx="267">
                  <c:v>0.40120316441800002</c:v>
                </c:pt>
                <c:pt idx="268">
                  <c:v>0.40160584102199998</c:v>
                </c:pt>
                <c:pt idx="269">
                  <c:v>0.40200851762500001</c:v>
                </c:pt>
                <c:pt idx="270">
                  <c:v>0.40241119422900001</c:v>
                </c:pt>
                <c:pt idx="271">
                  <c:v>0.40281387083199999</c:v>
                </c:pt>
                <c:pt idx="272">
                  <c:v>0.40321654743599999</c:v>
                </c:pt>
                <c:pt idx="273">
                  <c:v>0.40361922403900002</c:v>
                </c:pt>
                <c:pt idx="274">
                  <c:v>0.40402190064299998</c:v>
                </c:pt>
                <c:pt idx="275">
                  <c:v>0.40442457724600001</c:v>
                </c:pt>
                <c:pt idx="276">
                  <c:v>0.40482725385000001</c:v>
                </c:pt>
                <c:pt idx="277">
                  <c:v>0.40522993045299999</c:v>
                </c:pt>
                <c:pt idx="278">
                  <c:v>0.40563260705600002</c:v>
                </c:pt>
                <c:pt idx="279">
                  <c:v>0.40603528366000002</c:v>
                </c:pt>
                <c:pt idx="280">
                  <c:v>0.406437960263</c:v>
                </c:pt>
                <c:pt idx="281">
                  <c:v>0.40684063686700001</c:v>
                </c:pt>
                <c:pt idx="282">
                  <c:v>0.40724331346999998</c:v>
                </c:pt>
                <c:pt idx="283">
                  <c:v>0.40764599007399999</c:v>
                </c:pt>
                <c:pt idx="284">
                  <c:v>0.40804866667700002</c:v>
                </c:pt>
                <c:pt idx="285">
                  <c:v>0.40845134328100002</c:v>
                </c:pt>
                <c:pt idx="286">
                  <c:v>0.408854019884</c:v>
                </c:pt>
                <c:pt idx="287">
                  <c:v>0.409256696488</c:v>
                </c:pt>
                <c:pt idx="288">
                  <c:v>0.40965937309099998</c:v>
                </c:pt>
                <c:pt idx="289">
                  <c:v>0.41006204969499999</c:v>
                </c:pt>
                <c:pt idx="290">
                  <c:v>0.41046472629800002</c:v>
                </c:pt>
                <c:pt idx="291">
                  <c:v>0.41086740290200002</c:v>
                </c:pt>
                <c:pt idx="292">
                  <c:v>0.411270079505</c:v>
                </c:pt>
                <c:pt idx="293">
                  <c:v>0.41189681401599998</c:v>
                </c:pt>
                <c:pt idx="294">
                  <c:v>0.41257987363199999</c:v>
                </c:pt>
                <c:pt idx="295">
                  <c:v>0.41326293324800001</c:v>
                </c:pt>
                <c:pt idx="296">
                  <c:v>0.41394599286299999</c:v>
                </c:pt>
                <c:pt idx="297">
                  <c:v>0.414629052479</c:v>
                </c:pt>
                <c:pt idx="298">
                  <c:v>0.41531211209500002</c:v>
                </c:pt>
                <c:pt idx="299">
                  <c:v>0.41599517171</c:v>
                </c:pt>
                <c:pt idx="300">
                  <c:v>0.41667823132600001</c:v>
                </c:pt>
                <c:pt idx="301">
                  <c:v>0.41736129094199997</c:v>
                </c:pt>
                <c:pt idx="302">
                  <c:v>0.41804435055700001</c:v>
                </c:pt>
                <c:pt idx="303">
                  <c:v>0.41872741017300003</c:v>
                </c:pt>
                <c:pt idx="304">
                  <c:v>0.41941046978899998</c:v>
                </c:pt>
                <c:pt idx="305">
                  <c:v>0.42009352940400002</c:v>
                </c:pt>
                <c:pt idx="306">
                  <c:v>0.42077658901999998</c:v>
                </c:pt>
                <c:pt idx="307">
                  <c:v>0.42145964863599999</c:v>
                </c:pt>
                <c:pt idx="308">
                  <c:v>0.42214270825099998</c:v>
                </c:pt>
                <c:pt idx="309">
                  <c:v>0.42282576786699999</c:v>
                </c:pt>
                <c:pt idx="310">
                  <c:v>0.42350882748300001</c:v>
                </c:pt>
                <c:pt idx="311">
                  <c:v>0.42419188709900002</c:v>
                </c:pt>
                <c:pt idx="312">
                  <c:v>0.424874946714</c:v>
                </c:pt>
                <c:pt idx="313">
                  <c:v>0.42555800633000002</c:v>
                </c:pt>
                <c:pt idx="314">
                  <c:v>0.42624106594599998</c:v>
                </c:pt>
                <c:pt idx="315">
                  <c:v>0.42692412556100001</c:v>
                </c:pt>
                <c:pt idx="316">
                  <c:v>0.42760718517700003</c:v>
                </c:pt>
                <c:pt idx="317">
                  <c:v>0.42809984524</c:v>
                </c:pt>
                <c:pt idx="318">
                  <c:v>0.42855058656</c:v>
                </c:pt>
                <c:pt idx="319">
                  <c:v>0.42900132788000001</c:v>
                </c:pt>
                <c:pt idx="320">
                  <c:v>0.42945206919899997</c:v>
                </c:pt>
                <c:pt idx="321">
                  <c:v>0.42990281051899998</c:v>
                </c:pt>
                <c:pt idx="322">
                  <c:v>0.43035355183899998</c:v>
                </c:pt>
                <c:pt idx="323">
                  <c:v>0.43080429315800001</c:v>
                </c:pt>
                <c:pt idx="324">
                  <c:v>0.43125503447800001</c:v>
                </c:pt>
                <c:pt idx="325">
                  <c:v>0.43170577579699998</c:v>
                </c:pt>
                <c:pt idx="326">
                  <c:v>0.43215651711699998</c:v>
                </c:pt>
                <c:pt idx="327">
                  <c:v>0.43260725843699999</c:v>
                </c:pt>
                <c:pt idx="328">
                  <c:v>0.43305799975600001</c:v>
                </c:pt>
                <c:pt idx="329">
                  <c:v>0.43350874107600001</c:v>
                </c:pt>
                <c:pt idx="330">
                  <c:v>0.43395948239600002</c:v>
                </c:pt>
                <c:pt idx="331">
                  <c:v>0.43441022371499999</c:v>
                </c:pt>
                <c:pt idx="332">
                  <c:v>0.43486096503499999</c:v>
                </c:pt>
                <c:pt idx="333">
                  <c:v>0.43531170635499999</c:v>
                </c:pt>
                <c:pt idx="334">
                  <c:v>0.43576244767400002</c:v>
                </c:pt>
                <c:pt idx="335">
                  <c:v>0.43621318899400002</c:v>
                </c:pt>
                <c:pt idx="336">
                  <c:v>0.43666393031299999</c:v>
                </c:pt>
                <c:pt idx="337">
                  <c:v>0.437114671633</c:v>
                </c:pt>
                <c:pt idx="338">
                  <c:v>0.437565412953</c:v>
                </c:pt>
                <c:pt idx="339">
                  <c:v>0.43801615427200002</c:v>
                </c:pt>
                <c:pt idx="340">
                  <c:v>0.43846689559200003</c:v>
                </c:pt>
                <c:pt idx="341">
                  <c:v>0.43891763691199998</c:v>
                </c:pt>
                <c:pt idx="342">
                  <c:v>0.439368378231</c:v>
                </c:pt>
                <c:pt idx="343">
                  <c:v>0.43986660480400003</c:v>
                </c:pt>
                <c:pt idx="344">
                  <c:v>0.44049707579199998</c:v>
                </c:pt>
                <c:pt idx="345">
                  <c:v>0.44112754677999999</c:v>
                </c:pt>
                <c:pt idx="346">
                  <c:v>0.441758017768</c:v>
                </c:pt>
                <c:pt idx="347">
                  <c:v>0.44238848875600001</c:v>
                </c:pt>
                <c:pt idx="348">
                  <c:v>0.44301895974400002</c:v>
                </c:pt>
                <c:pt idx="349">
                  <c:v>0.44364943073200003</c:v>
                </c:pt>
                <c:pt idx="350">
                  <c:v>0.44427990171999998</c:v>
                </c:pt>
                <c:pt idx="351">
                  <c:v>0.44491037270799999</c:v>
                </c:pt>
                <c:pt idx="352">
                  <c:v>0.445540843696</c:v>
                </c:pt>
                <c:pt idx="353">
                  <c:v>0.44617131468400001</c:v>
                </c:pt>
                <c:pt idx="354">
                  <c:v>0.44680178567200002</c:v>
                </c:pt>
                <c:pt idx="355">
                  <c:v>0.44743225666000003</c:v>
                </c:pt>
                <c:pt idx="356">
                  <c:v>0.44806272764799998</c:v>
                </c:pt>
                <c:pt idx="357">
                  <c:v>0.44869319863599999</c:v>
                </c:pt>
                <c:pt idx="358">
                  <c:v>0.449323669624</c:v>
                </c:pt>
                <c:pt idx="359">
                  <c:v>0.44995414061200001</c:v>
                </c:pt>
                <c:pt idx="360">
                  <c:v>0.45058461160000002</c:v>
                </c:pt>
                <c:pt idx="361">
                  <c:v>0.45121508258699999</c:v>
                </c:pt>
                <c:pt idx="362">
                  <c:v>0.451845553575</c:v>
                </c:pt>
                <c:pt idx="363">
                  <c:v>0.45247602456300001</c:v>
                </c:pt>
                <c:pt idx="364">
                  <c:v>0.45310649555100002</c:v>
                </c:pt>
                <c:pt idx="365">
                  <c:v>0.45373696653899998</c:v>
                </c:pt>
                <c:pt idx="366">
                  <c:v>0.454351137224</c:v>
                </c:pt>
                <c:pt idx="367">
                  <c:v>0.45472125610399999</c:v>
                </c:pt>
                <c:pt idx="368">
                  <c:v>0.45509137498399999</c:v>
                </c:pt>
                <c:pt idx="369">
                  <c:v>0.45546149386399998</c:v>
                </c:pt>
                <c:pt idx="370">
                  <c:v>0.45583161274400003</c:v>
                </c:pt>
                <c:pt idx="371">
                  <c:v>0.45620173162400002</c:v>
                </c:pt>
                <c:pt idx="372">
                  <c:v>0.45657185050400001</c:v>
                </c:pt>
                <c:pt idx="373">
                  <c:v>0.456941969384</c:v>
                </c:pt>
                <c:pt idx="374">
                  <c:v>0.45731208826399999</c:v>
                </c:pt>
                <c:pt idx="375">
                  <c:v>0.45768220714500002</c:v>
                </c:pt>
                <c:pt idx="376">
                  <c:v>0.45805232602500001</c:v>
                </c:pt>
                <c:pt idx="377">
                  <c:v>0.458422444905</c:v>
                </c:pt>
                <c:pt idx="378">
                  <c:v>0.458792563785</c:v>
                </c:pt>
                <c:pt idx="379">
                  <c:v>0.45916268266499999</c:v>
                </c:pt>
                <c:pt idx="380">
                  <c:v>0.45953280154499998</c:v>
                </c:pt>
                <c:pt idx="381">
                  <c:v>0.45990292042499997</c:v>
                </c:pt>
                <c:pt idx="382">
                  <c:v>0.46027303930500002</c:v>
                </c:pt>
                <c:pt idx="383">
                  <c:v>0.46064315818500001</c:v>
                </c:pt>
                <c:pt idx="384">
                  <c:v>0.461013277065</c:v>
                </c:pt>
                <c:pt idx="385">
                  <c:v>0.461383395945</c:v>
                </c:pt>
                <c:pt idx="386">
                  <c:v>0.46175351482499999</c:v>
                </c:pt>
                <c:pt idx="387">
                  <c:v>0.46212363370499998</c:v>
                </c:pt>
                <c:pt idx="388">
                  <c:v>0.46249375258499997</c:v>
                </c:pt>
                <c:pt idx="389">
                  <c:v>0.46286387146500002</c:v>
                </c:pt>
                <c:pt idx="390">
                  <c:v>0.46323399034500001</c:v>
                </c:pt>
                <c:pt idx="391">
                  <c:v>0.46360410922500001</c:v>
                </c:pt>
                <c:pt idx="392">
                  <c:v>0.463974228105</c:v>
                </c:pt>
                <c:pt idx="393">
                  <c:v>0.46474618184900002</c:v>
                </c:pt>
                <c:pt idx="394">
                  <c:v>0.46557311653799999</c:v>
                </c:pt>
                <c:pt idx="395">
                  <c:v>0.46640005122599998</c:v>
                </c:pt>
                <c:pt idx="396">
                  <c:v>0.467226985915</c:v>
                </c:pt>
                <c:pt idx="397">
                  <c:v>0.468053920603</c:v>
                </c:pt>
                <c:pt idx="398">
                  <c:v>0.46888085529200002</c:v>
                </c:pt>
                <c:pt idx="399">
                  <c:v>0.46970778998000001</c:v>
                </c:pt>
                <c:pt idx="400">
                  <c:v>0.47053472466899998</c:v>
                </c:pt>
                <c:pt idx="401">
                  <c:v>0.47136165935699997</c:v>
                </c:pt>
                <c:pt idx="402">
                  <c:v>0.472188594046</c:v>
                </c:pt>
                <c:pt idx="403">
                  <c:v>0.47301552873399999</c:v>
                </c:pt>
                <c:pt idx="404">
                  <c:v>0.47384246342300002</c:v>
                </c:pt>
                <c:pt idx="405">
                  <c:v>0.47466939811100001</c:v>
                </c:pt>
                <c:pt idx="406">
                  <c:v>0.47549633279999998</c:v>
                </c:pt>
                <c:pt idx="407">
                  <c:v>0.47632326748800002</c:v>
                </c:pt>
                <c:pt idx="408">
                  <c:v>0.47715020217600002</c:v>
                </c:pt>
                <c:pt idx="409">
                  <c:v>0.47797713686499999</c:v>
                </c:pt>
                <c:pt idx="410">
                  <c:v>0.47880407155299998</c:v>
                </c:pt>
                <c:pt idx="411">
                  <c:v>0.479631006242</c:v>
                </c:pt>
                <c:pt idx="412">
                  <c:v>0.48045794092999999</c:v>
                </c:pt>
                <c:pt idx="413">
                  <c:v>0.48128487561900002</c:v>
                </c:pt>
                <c:pt idx="414">
                  <c:v>0.48211181030700001</c:v>
                </c:pt>
                <c:pt idx="415">
                  <c:v>0.48293874499599998</c:v>
                </c:pt>
                <c:pt idx="416">
                  <c:v>0.48376567968400003</c:v>
                </c:pt>
                <c:pt idx="417">
                  <c:v>0.484592614373</c:v>
                </c:pt>
                <c:pt idx="418">
                  <c:v>0.48510519331599999</c:v>
                </c:pt>
                <c:pt idx="419">
                  <c:v>0.48559685323700003</c:v>
                </c:pt>
                <c:pt idx="420">
                  <c:v>0.486088513158</c:v>
                </c:pt>
                <c:pt idx="421">
                  <c:v>0.48658017307899998</c:v>
                </c:pt>
                <c:pt idx="422">
                  <c:v>0.48707183300099999</c:v>
                </c:pt>
                <c:pt idx="423">
                  <c:v>0.48756349292200002</c:v>
                </c:pt>
                <c:pt idx="424">
                  <c:v>0.488055152843</c:v>
                </c:pt>
                <c:pt idx="425">
                  <c:v>0.48854681276400003</c:v>
                </c:pt>
                <c:pt idx="426">
                  <c:v>0.48903847268599998</c:v>
                </c:pt>
                <c:pt idx="427">
                  <c:v>0.48953013260700001</c:v>
                </c:pt>
                <c:pt idx="428">
                  <c:v>0.49002179252799999</c:v>
                </c:pt>
                <c:pt idx="429">
                  <c:v>0.49051345244900002</c:v>
                </c:pt>
                <c:pt idx="430">
                  <c:v>0.49100511237099997</c:v>
                </c:pt>
                <c:pt idx="431">
                  <c:v>0.49149677229200001</c:v>
                </c:pt>
                <c:pt idx="432">
                  <c:v>0.49198843221299998</c:v>
                </c:pt>
                <c:pt idx="433">
                  <c:v>0.49248009213499999</c:v>
                </c:pt>
                <c:pt idx="434">
                  <c:v>0.49297175205600002</c:v>
                </c:pt>
                <c:pt idx="435">
                  <c:v>0.493463411977</c:v>
                </c:pt>
                <c:pt idx="436">
                  <c:v>0.49395507189799998</c:v>
                </c:pt>
                <c:pt idx="437">
                  <c:v>0.49444673181999999</c:v>
                </c:pt>
                <c:pt idx="438">
                  <c:v>0.49493839174100002</c:v>
                </c:pt>
                <c:pt idx="439">
                  <c:v>0.49543005166199999</c:v>
                </c:pt>
                <c:pt idx="440">
                  <c:v>0.49592171158300002</c:v>
                </c:pt>
                <c:pt idx="441">
                  <c:v>0.49641337150499998</c:v>
                </c:pt>
                <c:pt idx="442">
                  <c:v>0.49718164136300003</c:v>
                </c:pt>
                <c:pt idx="443">
                  <c:v>0.49818215723800002</c:v>
                </c:pt>
                <c:pt idx="444">
                  <c:v>0.49918267311300002</c:v>
                </c:pt>
                <c:pt idx="445">
                  <c:v>0.50018318898799996</c:v>
                </c:pt>
                <c:pt idx="446">
                  <c:v>0.50118370486300001</c:v>
                </c:pt>
                <c:pt idx="447">
                  <c:v>0.50218422073799995</c:v>
                </c:pt>
                <c:pt idx="448">
                  <c:v>0.50318473661300001</c:v>
                </c:pt>
                <c:pt idx="449">
                  <c:v>0.50418525248799995</c:v>
                </c:pt>
                <c:pt idx="450">
                  <c:v>0.505185768363</c:v>
                </c:pt>
                <c:pt idx="451">
                  <c:v>0.50618628423699996</c:v>
                </c:pt>
                <c:pt idx="452">
                  <c:v>0.50718680011200001</c:v>
                </c:pt>
                <c:pt idx="453">
                  <c:v>0.50818731598699995</c:v>
                </c:pt>
                <c:pt idx="454">
                  <c:v>0.50918783186200001</c:v>
                </c:pt>
                <c:pt idx="455">
                  <c:v>0.51018834773699995</c:v>
                </c:pt>
                <c:pt idx="456">
                  <c:v>0.511188863612</c:v>
                </c:pt>
                <c:pt idx="457">
                  <c:v>0.51218937948700005</c:v>
                </c:pt>
                <c:pt idx="458">
                  <c:v>0.51318989536199999</c:v>
                </c:pt>
                <c:pt idx="459">
                  <c:v>0.51419041123700004</c:v>
                </c:pt>
                <c:pt idx="460">
                  <c:v>0.51519092711100001</c:v>
                </c:pt>
                <c:pt idx="461">
                  <c:v>0.51619144298599995</c:v>
                </c:pt>
                <c:pt idx="462">
                  <c:v>0.517191958861</c:v>
                </c:pt>
                <c:pt idx="463">
                  <c:v>0.51819247473600005</c:v>
                </c:pt>
                <c:pt idx="464">
                  <c:v>0.51919299061099999</c:v>
                </c:pt>
                <c:pt idx="465">
                  <c:v>0.52019350648600005</c:v>
                </c:pt>
                <c:pt idx="466">
                  <c:v>0.52118988309100001</c:v>
                </c:pt>
                <c:pt idx="467">
                  <c:v>0.521619878014</c:v>
                </c:pt>
                <c:pt idx="468">
                  <c:v>0.52204987293600003</c:v>
                </c:pt>
                <c:pt idx="469">
                  <c:v>0.52247986785900002</c:v>
                </c:pt>
                <c:pt idx="470">
                  <c:v>0.52290986278100005</c:v>
                </c:pt>
                <c:pt idx="471">
                  <c:v>0.52333985770299996</c:v>
                </c:pt>
                <c:pt idx="472">
                  <c:v>0.52376985262599995</c:v>
                </c:pt>
                <c:pt idx="473">
                  <c:v>0.52419984754799998</c:v>
                </c:pt>
                <c:pt idx="474">
                  <c:v>0.52462984247099997</c:v>
                </c:pt>
                <c:pt idx="475">
                  <c:v>0.525059837393</c:v>
                </c:pt>
                <c:pt idx="476">
                  <c:v>0.52548983231500002</c:v>
                </c:pt>
                <c:pt idx="477">
                  <c:v>0.52591982723800001</c:v>
                </c:pt>
                <c:pt idx="478">
                  <c:v>0.52634982216000004</c:v>
                </c:pt>
                <c:pt idx="479">
                  <c:v>0.52677981708300003</c:v>
                </c:pt>
                <c:pt idx="480">
                  <c:v>0.52720981200499994</c:v>
                </c:pt>
                <c:pt idx="481">
                  <c:v>0.52763980692800005</c:v>
                </c:pt>
                <c:pt idx="482">
                  <c:v>0.52806980184999996</c:v>
                </c:pt>
                <c:pt idx="483">
                  <c:v>0.52849979677199999</c:v>
                </c:pt>
                <c:pt idx="484">
                  <c:v>0.52892979169499998</c:v>
                </c:pt>
                <c:pt idx="485">
                  <c:v>0.52935978661700001</c:v>
                </c:pt>
                <c:pt idx="486">
                  <c:v>0.52978978154</c:v>
                </c:pt>
                <c:pt idx="487">
                  <c:v>0.53021977646200003</c:v>
                </c:pt>
                <c:pt idx="488">
                  <c:v>0.53064977138400005</c:v>
                </c:pt>
                <c:pt idx="489">
                  <c:v>0.53107976630700005</c:v>
                </c:pt>
                <c:pt idx="490">
                  <c:v>0.53150976122899996</c:v>
                </c:pt>
                <c:pt idx="491">
                  <c:v>0.53193975615199995</c:v>
                </c:pt>
                <c:pt idx="492">
                  <c:v>0.53236975107399997</c:v>
                </c:pt>
                <c:pt idx="493">
                  <c:v>0.533223290563</c:v>
                </c:pt>
                <c:pt idx="494">
                  <c:v>0.53425633248899995</c:v>
                </c:pt>
                <c:pt idx="495">
                  <c:v>0.535289374416</c:v>
                </c:pt>
                <c:pt idx="496">
                  <c:v>0.53632241634199995</c:v>
                </c:pt>
                <c:pt idx="497">
                  <c:v>0.53735545826800002</c:v>
                </c:pt>
                <c:pt idx="498">
                  <c:v>0.53838850019499995</c:v>
                </c:pt>
                <c:pt idx="499">
                  <c:v>0.53942154212100002</c:v>
                </c:pt>
                <c:pt idx="500">
                  <c:v>0.54045458404799995</c:v>
                </c:pt>
                <c:pt idx="501">
                  <c:v>0.54148762597400002</c:v>
                </c:pt>
                <c:pt idx="502">
                  <c:v>0.54252066790099995</c:v>
                </c:pt>
                <c:pt idx="503">
                  <c:v>0.54355370982700002</c:v>
                </c:pt>
                <c:pt idx="504">
                  <c:v>0.54458675175299998</c:v>
                </c:pt>
                <c:pt idx="505">
                  <c:v>0.54561979368000002</c:v>
                </c:pt>
                <c:pt idx="506">
                  <c:v>0.54665283560599998</c:v>
                </c:pt>
                <c:pt idx="507">
                  <c:v>0.54768587753300002</c:v>
                </c:pt>
                <c:pt idx="508">
                  <c:v>0.54871891945899998</c:v>
                </c:pt>
                <c:pt idx="509">
                  <c:v>0.54975196138600002</c:v>
                </c:pt>
                <c:pt idx="510">
                  <c:v>0.55078500331199998</c:v>
                </c:pt>
                <c:pt idx="511">
                  <c:v>0.55181804523900002</c:v>
                </c:pt>
                <c:pt idx="512">
                  <c:v>0.55285108716499998</c:v>
                </c:pt>
                <c:pt idx="513">
                  <c:v>0.55388412909100004</c:v>
                </c:pt>
                <c:pt idx="514">
                  <c:v>0.55491717101799998</c:v>
                </c:pt>
                <c:pt idx="515">
                  <c:v>0.555793951786</c:v>
                </c:pt>
                <c:pt idx="516">
                  <c:v>0.55651764388799996</c:v>
                </c:pt>
                <c:pt idx="517">
                  <c:v>0.55724133599100001</c:v>
                </c:pt>
                <c:pt idx="518">
                  <c:v>0.55796502809299997</c:v>
                </c:pt>
                <c:pt idx="519">
                  <c:v>0.55868872019500004</c:v>
                </c:pt>
                <c:pt idx="520">
                  <c:v>0.55941241229700001</c:v>
                </c:pt>
                <c:pt idx="521">
                  <c:v>0.56013610439899997</c:v>
                </c:pt>
                <c:pt idx="522">
                  <c:v>0.56085979650200002</c:v>
                </c:pt>
                <c:pt idx="523">
                  <c:v>0.56158348860399998</c:v>
                </c:pt>
                <c:pt idx="524">
                  <c:v>0.56230718070600005</c:v>
                </c:pt>
                <c:pt idx="525">
                  <c:v>0.56303087280800002</c:v>
                </c:pt>
                <c:pt idx="526">
                  <c:v>0.56375456490999998</c:v>
                </c:pt>
                <c:pt idx="527">
                  <c:v>0.56447825701300003</c:v>
                </c:pt>
                <c:pt idx="528">
                  <c:v>0.56520194911499999</c:v>
                </c:pt>
                <c:pt idx="529">
                  <c:v>0.56592564121699995</c:v>
                </c:pt>
                <c:pt idx="530">
                  <c:v>0.56664933331900003</c:v>
                </c:pt>
                <c:pt idx="531">
                  <c:v>0.56737302542099999</c:v>
                </c:pt>
                <c:pt idx="532">
                  <c:v>0.56809671752400004</c:v>
                </c:pt>
                <c:pt idx="533">
                  <c:v>0.568820409626</c:v>
                </c:pt>
                <c:pt idx="534">
                  <c:v>0.56954410172799996</c:v>
                </c:pt>
                <c:pt idx="535">
                  <c:v>0.57026779383000004</c:v>
                </c:pt>
                <c:pt idx="536">
                  <c:v>0.570991485932</c:v>
                </c:pt>
                <c:pt idx="537">
                  <c:v>0.57171517803500005</c:v>
                </c:pt>
                <c:pt idx="538">
                  <c:v>0.57243887013700001</c:v>
                </c:pt>
                <c:pt idx="539">
                  <c:v>0.57316256223899997</c:v>
                </c:pt>
                <c:pt idx="540">
                  <c:v>0.57388625434100005</c:v>
                </c:pt>
                <c:pt idx="541">
                  <c:v>0.57460994644300001</c:v>
                </c:pt>
                <c:pt idx="542">
                  <c:v>0.57533363854499997</c:v>
                </c:pt>
                <c:pt idx="543">
                  <c:v>0.57650446067600003</c:v>
                </c:pt>
                <c:pt idx="544">
                  <c:v>0.57775578178499998</c:v>
                </c:pt>
                <c:pt idx="545">
                  <c:v>0.57900710289500001</c:v>
                </c:pt>
                <c:pt idx="546">
                  <c:v>0.58025842400500005</c:v>
                </c:pt>
                <c:pt idx="547">
                  <c:v>0.58150974511499998</c:v>
                </c:pt>
                <c:pt idx="548">
                  <c:v>0.58276106622500001</c:v>
                </c:pt>
                <c:pt idx="549">
                  <c:v>0.58401238733399996</c:v>
                </c:pt>
                <c:pt idx="550">
                  <c:v>0.585263708444</c:v>
                </c:pt>
                <c:pt idx="551">
                  <c:v>0.58651502955400003</c:v>
                </c:pt>
                <c:pt idx="552">
                  <c:v>0.58776635066399996</c:v>
                </c:pt>
                <c:pt idx="553">
                  <c:v>0.589017671774</c:v>
                </c:pt>
                <c:pt idx="554">
                  <c:v>0.59026899288300005</c:v>
                </c:pt>
                <c:pt idx="555">
                  <c:v>0.59152031399299998</c:v>
                </c:pt>
                <c:pt idx="556">
                  <c:v>0.59277163510300002</c:v>
                </c:pt>
                <c:pt idx="557">
                  <c:v>0.59402295621300005</c:v>
                </c:pt>
                <c:pt idx="558">
                  <c:v>0.59527427732299998</c:v>
                </c:pt>
                <c:pt idx="559">
                  <c:v>0.59652559843200004</c:v>
                </c:pt>
                <c:pt idx="560">
                  <c:v>0.59777691954199996</c:v>
                </c:pt>
                <c:pt idx="561">
                  <c:v>0.599028240652</c:v>
                </c:pt>
                <c:pt idx="562">
                  <c:v>0.60027956176200004</c:v>
                </c:pt>
                <c:pt idx="563">
                  <c:v>0.60153088287199996</c:v>
                </c:pt>
                <c:pt idx="564">
                  <c:v>0.60278220398100002</c:v>
                </c:pt>
                <c:pt idx="565">
                  <c:v>0.60403352509099995</c:v>
                </c:pt>
                <c:pt idx="566">
                  <c:v>0.60485133336300001</c:v>
                </c:pt>
                <c:pt idx="567">
                  <c:v>0.60552509197899995</c:v>
                </c:pt>
                <c:pt idx="568">
                  <c:v>0.60619885059400003</c:v>
                </c:pt>
                <c:pt idx="569">
                  <c:v>0.60687260920999997</c:v>
                </c:pt>
                <c:pt idx="570">
                  <c:v>0.60754636782600002</c:v>
                </c:pt>
                <c:pt idx="571">
                  <c:v>0.60822012644099999</c:v>
                </c:pt>
                <c:pt idx="572">
                  <c:v>0.60889388505700004</c:v>
                </c:pt>
                <c:pt idx="573">
                  <c:v>0.60956764367299998</c:v>
                </c:pt>
                <c:pt idx="574">
                  <c:v>0.61024140228900003</c:v>
                </c:pt>
                <c:pt idx="575">
                  <c:v>0.610915160904</c:v>
                </c:pt>
                <c:pt idx="576">
                  <c:v>0.61158891952000005</c:v>
                </c:pt>
                <c:pt idx="577">
                  <c:v>0.61226267813599999</c:v>
                </c:pt>
                <c:pt idx="578">
                  <c:v>0.61293643675099996</c:v>
                </c:pt>
                <c:pt idx="579">
                  <c:v>0.61361019536700001</c:v>
                </c:pt>
                <c:pt idx="580">
                  <c:v>0.61428395398299995</c:v>
                </c:pt>
                <c:pt idx="581">
                  <c:v>0.61495771259800003</c:v>
                </c:pt>
                <c:pt idx="582">
                  <c:v>0.61563147121399997</c:v>
                </c:pt>
                <c:pt idx="583">
                  <c:v>0.61630522983000002</c:v>
                </c:pt>
                <c:pt idx="584">
                  <c:v>0.61697898844599997</c:v>
                </c:pt>
                <c:pt idx="585">
                  <c:v>0.61765274706100004</c:v>
                </c:pt>
                <c:pt idx="586">
                  <c:v>0.61832650567699998</c:v>
                </c:pt>
                <c:pt idx="587">
                  <c:v>0.61900026429300004</c:v>
                </c:pt>
                <c:pt idx="588">
                  <c:v>0.619674022908</c:v>
                </c:pt>
                <c:pt idx="589">
                  <c:v>0.62062137987900001</c:v>
                </c:pt>
                <c:pt idx="590">
                  <c:v>0.62197092042400004</c:v>
                </c:pt>
                <c:pt idx="591">
                  <c:v>0.62332046096799998</c:v>
                </c:pt>
                <c:pt idx="592">
                  <c:v>0.62467000151200003</c:v>
                </c:pt>
                <c:pt idx="593">
                  <c:v>0.62601954205599997</c:v>
                </c:pt>
                <c:pt idx="594">
                  <c:v>0.62736908260000002</c:v>
                </c:pt>
                <c:pt idx="595">
                  <c:v>0.62871862314500004</c:v>
                </c:pt>
                <c:pt idx="596">
                  <c:v>0.63006816368899998</c:v>
                </c:pt>
                <c:pt idx="597">
                  <c:v>0.63141770423300003</c:v>
                </c:pt>
                <c:pt idx="598">
                  <c:v>0.63276724477699997</c:v>
                </c:pt>
                <c:pt idx="599">
                  <c:v>0.63411678532100002</c:v>
                </c:pt>
                <c:pt idx="600">
                  <c:v>0.63546632586600005</c:v>
                </c:pt>
                <c:pt idx="601">
                  <c:v>0.63681586640999999</c:v>
                </c:pt>
                <c:pt idx="602">
                  <c:v>0.63816540695400004</c:v>
                </c:pt>
                <c:pt idx="603">
                  <c:v>0.63951494749799997</c:v>
                </c:pt>
                <c:pt idx="604">
                  <c:v>0.64086448804200002</c:v>
                </c:pt>
                <c:pt idx="605">
                  <c:v>0.64221402858700005</c:v>
                </c:pt>
                <c:pt idx="606">
                  <c:v>0.64356356913099999</c:v>
                </c:pt>
                <c:pt idx="607">
                  <c:v>0.64491310967500004</c:v>
                </c:pt>
                <c:pt idx="608">
                  <c:v>0.64626265021899998</c:v>
                </c:pt>
                <c:pt idx="609">
                  <c:v>0.64761219076300003</c:v>
                </c:pt>
                <c:pt idx="610">
                  <c:v>0.64896173130799994</c:v>
                </c:pt>
                <c:pt idx="611">
                  <c:v>0.65031127185199999</c:v>
                </c:pt>
                <c:pt idx="612">
                  <c:v>0.65166081239600004</c:v>
                </c:pt>
                <c:pt idx="613">
                  <c:v>0.65301035293999998</c:v>
                </c:pt>
                <c:pt idx="614">
                  <c:v>0.65435989348400003</c:v>
                </c:pt>
                <c:pt idx="615">
                  <c:v>0.65570943402899995</c:v>
                </c:pt>
                <c:pt idx="616">
                  <c:v>0.65647401512900005</c:v>
                </c:pt>
                <c:pt idx="617">
                  <c:v>0.65720834688899998</c:v>
                </c:pt>
                <c:pt idx="618">
                  <c:v>0.65794267864800005</c:v>
                </c:pt>
                <c:pt idx="619">
                  <c:v>0.658677010407</c:v>
                </c:pt>
                <c:pt idx="620">
                  <c:v>0.65941134216700004</c:v>
                </c:pt>
                <c:pt idx="621">
                  <c:v>0.66014567392599999</c:v>
                </c:pt>
                <c:pt idx="622">
                  <c:v>0.66088000568500005</c:v>
                </c:pt>
                <c:pt idx="623">
                  <c:v>0.66161433744499998</c:v>
                </c:pt>
                <c:pt idx="624">
                  <c:v>0.66234866920400004</c:v>
                </c:pt>
                <c:pt idx="625">
                  <c:v>0.66308300096299999</c:v>
                </c:pt>
                <c:pt idx="626">
                  <c:v>0.66381733272300003</c:v>
                </c:pt>
                <c:pt idx="627">
                  <c:v>0.66455166448199998</c:v>
                </c:pt>
                <c:pt idx="628">
                  <c:v>0.66528599624100004</c:v>
                </c:pt>
                <c:pt idx="629">
                  <c:v>0.66602032800099997</c:v>
                </c:pt>
                <c:pt idx="630">
                  <c:v>0.66675465976000003</c:v>
                </c:pt>
                <c:pt idx="631">
                  <c:v>0.66748899151899999</c:v>
                </c:pt>
                <c:pt idx="632">
                  <c:v>0.66822332327800005</c:v>
                </c:pt>
                <c:pt idx="633">
                  <c:v>0.66895765503799998</c:v>
                </c:pt>
                <c:pt idx="634">
                  <c:v>0.66969198679700004</c:v>
                </c:pt>
                <c:pt idx="635">
                  <c:v>0.67042631855599999</c:v>
                </c:pt>
                <c:pt idx="636">
                  <c:v>0.67116065031600003</c:v>
                </c:pt>
                <c:pt idx="637">
                  <c:v>0.672047344702</c:v>
                </c:pt>
                <c:pt idx="638">
                  <c:v>0.67387606395099997</c:v>
                </c:pt>
                <c:pt idx="639">
                  <c:v>0.67570478319899996</c:v>
                </c:pt>
                <c:pt idx="640">
                  <c:v>0.67753350244800004</c:v>
                </c:pt>
                <c:pt idx="641">
                  <c:v>0.67936222169600002</c:v>
                </c:pt>
                <c:pt idx="642">
                  <c:v>0.68119094094499999</c:v>
                </c:pt>
                <c:pt idx="643">
                  <c:v>0.68301966019299998</c:v>
                </c:pt>
                <c:pt idx="644">
                  <c:v>0.68484837944200005</c:v>
                </c:pt>
                <c:pt idx="645">
                  <c:v>0.68667709869000004</c:v>
                </c:pt>
                <c:pt idx="646">
                  <c:v>0.68850581793900001</c:v>
                </c:pt>
                <c:pt idx="647">
                  <c:v>0.690334537187</c:v>
                </c:pt>
                <c:pt idx="648">
                  <c:v>0.69216325643599996</c:v>
                </c:pt>
                <c:pt idx="649">
                  <c:v>0.69399197568399995</c:v>
                </c:pt>
                <c:pt idx="650">
                  <c:v>0.69582069493300003</c:v>
                </c:pt>
                <c:pt idx="651">
                  <c:v>0.69764941418100002</c:v>
                </c:pt>
                <c:pt idx="652">
                  <c:v>0.69947813342999998</c:v>
                </c:pt>
                <c:pt idx="653">
                  <c:v>0.70130685267899995</c:v>
                </c:pt>
                <c:pt idx="654">
                  <c:v>0.70313557192700005</c:v>
                </c:pt>
                <c:pt idx="655">
                  <c:v>0.70496429117600001</c:v>
                </c:pt>
                <c:pt idx="656">
                  <c:v>0.706793010424</c:v>
                </c:pt>
                <c:pt idx="657">
                  <c:v>0.70862172967299997</c:v>
                </c:pt>
                <c:pt idx="658">
                  <c:v>0.71045044892099996</c:v>
                </c:pt>
                <c:pt idx="659">
                  <c:v>0.71227916817000003</c:v>
                </c:pt>
                <c:pt idx="660">
                  <c:v>0.71410788741800002</c:v>
                </c:pt>
                <c:pt idx="661">
                  <c:v>0.71593660666699999</c:v>
                </c:pt>
                <c:pt idx="662">
                  <c:v>0.71753158217299995</c:v>
                </c:pt>
                <c:pt idx="663">
                  <c:v>0.71838266705499998</c:v>
                </c:pt>
                <c:pt idx="664">
                  <c:v>0.71923375193700001</c:v>
                </c:pt>
                <c:pt idx="665">
                  <c:v>0.72008483681900004</c:v>
                </c:pt>
                <c:pt idx="666">
                  <c:v>0.72093592170099996</c:v>
                </c:pt>
                <c:pt idx="667">
                  <c:v>0.72178700658299999</c:v>
                </c:pt>
                <c:pt idx="668">
                  <c:v>0.72263809146500002</c:v>
                </c:pt>
                <c:pt idx="669">
                  <c:v>0.72348917634700005</c:v>
                </c:pt>
                <c:pt idx="670">
                  <c:v>0.72434026122899997</c:v>
                </c:pt>
                <c:pt idx="671">
                  <c:v>0.725191346111</c:v>
                </c:pt>
                <c:pt idx="672">
                  <c:v>0.72604243099300003</c:v>
                </c:pt>
                <c:pt idx="673">
                  <c:v>0.72689351587499995</c:v>
                </c:pt>
                <c:pt idx="674">
                  <c:v>0.72774460075699998</c:v>
                </c:pt>
                <c:pt idx="675">
                  <c:v>0.72859568563900001</c:v>
                </c:pt>
                <c:pt idx="676">
                  <c:v>0.72944677052100004</c:v>
                </c:pt>
                <c:pt idx="677">
                  <c:v>0.73029785540299996</c:v>
                </c:pt>
                <c:pt idx="678">
                  <c:v>0.73114894028499999</c:v>
                </c:pt>
                <c:pt idx="679">
                  <c:v>0.73200002516700002</c:v>
                </c:pt>
                <c:pt idx="680">
                  <c:v>0.73285111004900005</c:v>
                </c:pt>
                <c:pt idx="681">
                  <c:v>0.73370219493099997</c:v>
                </c:pt>
                <c:pt idx="682">
                  <c:v>0.734553279813</c:v>
                </c:pt>
                <c:pt idx="683">
                  <c:v>0.73540436469500003</c:v>
                </c:pt>
                <c:pt idx="684">
                  <c:v>0.73625544957699995</c:v>
                </c:pt>
                <c:pt idx="685">
                  <c:v>0.73710653445899998</c:v>
                </c:pt>
                <c:pt idx="686">
                  <c:v>0.73885462043799999</c:v>
                </c:pt>
                <c:pt idx="687">
                  <c:v>0.74060972028100003</c:v>
                </c:pt>
                <c:pt idx="688">
                  <c:v>0.74236482012399996</c:v>
                </c:pt>
                <c:pt idx="689">
                  <c:v>0.744119919967</c:v>
                </c:pt>
                <c:pt idx="690">
                  <c:v>0.74587501981000004</c:v>
                </c:pt>
                <c:pt idx="691">
                  <c:v>0.74763011965199999</c:v>
                </c:pt>
                <c:pt idx="692">
                  <c:v>0.74938521949500003</c:v>
                </c:pt>
                <c:pt idx="693">
                  <c:v>0.75114031933799996</c:v>
                </c:pt>
                <c:pt idx="694">
                  <c:v>0.752895419181</c:v>
                </c:pt>
                <c:pt idx="695">
                  <c:v>0.75465051902400004</c:v>
                </c:pt>
                <c:pt idx="696">
                  <c:v>0.756405618866</c:v>
                </c:pt>
                <c:pt idx="697">
                  <c:v>0.75816071870900004</c:v>
                </c:pt>
                <c:pt idx="698">
                  <c:v>0.75991581855199997</c:v>
                </c:pt>
                <c:pt idx="699">
                  <c:v>0.76167091839500001</c:v>
                </c:pt>
                <c:pt idx="700">
                  <c:v>0.76342601823800005</c:v>
                </c:pt>
                <c:pt idx="701">
                  <c:v>0.76518111808</c:v>
                </c:pt>
                <c:pt idx="702">
                  <c:v>0.76693621792300004</c:v>
                </c:pt>
                <c:pt idx="703">
                  <c:v>0.76869131776599997</c:v>
                </c:pt>
                <c:pt idx="704">
                  <c:v>0.77044641760900001</c:v>
                </c:pt>
                <c:pt idx="705">
                  <c:v>0.77220151745200005</c:v>
                </c:pt>
                <c:pt idx="706">
                  <c:v>0.773956617294</c:v>
                </c:pt>
                <c:pt idx="707">
                  <c:v>0.77571171713700005</c:v>
                </c:pt>
                <c:pt idx="708">
                  <c:v>0.77746681697999998</c:v>
                </c:pt>
                <c:pt idx="709">
                  <c:v>0.77922191682300002</c:v>
                </c:pt>
                <c:pt idx="710">
                  <c:v>0.78097701666599995</c:v>
                </c:pt>
                <c:pt idx="711">
                  <c:v>0.78273211650800001</c:v>
                </c:pt>
                <c:pt idx="712">
                  <c:v>0.783687489249</c:v>
                </c:pt>
                <c:pt idx="713">
                  <c:v>0.78463625349900001</c:v>
                </c:pt>
                <c:pt idx="714">
                  <c:v>0.78558501774800005</c:v>
                </c:pt>
                <c:pt idx="715">
                  <c:v>0.78653378199799995</c:v>
                </c:pt>
                <c:pt idx="716">
                  <c:v>0.78748254624799996</c:v>
                </c:pt>
                <c:pt idx="717">
                  <c:v>0.78843131049799997</c:v>
                </c:pt>
                <c:pt idx="718">
                  <c:v>0.789380074747</c:v>
                </c:pt>
                <c:pt idx="719">
                  <c:v>0.79032883899700002</c:v>
                </c:pt>
                <c:pt idx="720">
                  <c:v>0.79127760324700003</c:v>
                </c:pt>
                <c:pt idx="721">
                  <c:v>0.79222636749700004</c:v>
                </c:pt>
                <c:pt idx="722">
                  <c:v>0.79317513174599996</c:v>
                </c:pt>
                <c:pt idx="723">
                  <c:v>0.79412389599599997</c:v>
                </c:pt>
                <c:pt idx="724">
                  <c:v>0.79507266024599998</c:v>
                </c:pt>
                <c:pt idx="725">
                  <c:v>0.79602142449500002</c:v>
                </c:pt>
                <c:pt idx="726">
                  <c:v>0.79697018874500003</c:v>
                </c:pt>
                <c:pt idx="727">
                  <c:v>0.79791895299500004</c:v>
                </c:pt>
                <c:pt idx="728">
                  <c:v>0.79886771724500005</c:v>
                </c:pt>
                <c:pt idx="729">
                  <c:v>0.79981648149399998</c:v>
                </c:pt>
                <c:pt idx="730">
                  <c:v>0.80076524574399999</c:v>
                </c:pt>
                <c:pt idx="731">
                  <c:v>0.801714009994</c:v>
                </c:pt>
                <c:pt idx="732">
                  <c:v>0.80266277424400001</c:v>
                </c:pt>
                <c:pt idx="733">
                  <c:v>0.80361153849300004</c:v>
                </c:pt>
                <c:pt idx="734">
                  <c:v>0.80516973223699995</c:v>
                </c:pt>
                <c:pt idx="735">
                  <c:v>0.80749335198399996</c:v>
                </c:pt>
                <c:pt idx="736">
                  <c:v>0.80981697173099998</c:v>
                </c:pt>
                <c:pt idx="737">
                  <c:v>0.81214059147899997</c:v>
                </c:pt>
                <c:pt idx="738">
                  <c:v>0.81446421122599999</c:v>
                </c:pt>
                <c:pt idx="739">
                  <c:v>0.81678783097300001</c:v>
                </c:pt>
                <c:pt idx="740">
                  <c:v>0.81911145072000002</c:v>
                </c:pt>
                <c:pt idx="741">
                  <c:v>0.82143507046800002</c:v>
                </c:pt>
                <c:pt idx="742">
                  <c:v>0.82375869021500003</c:v>
                </c:pt>
                <c:pt idx="743">
                  <c:v>0.82608230996200005</c:v>
                </c:pt>
                <c:pt idx="744">
                  <c:v>0.82840592970899996</c:v>
                </c:pt>
                <c:pt idx="745">
                  <c:v>0.83072954945699995</c:v>
                </c:pt>
                <c:pt idx="746">
                  <c:v>0.83305316920399997</c:v>
                </c:pt>
                <c:pt idx="747">
                  <c:v>0.83537678895099998</c:v>
                </c:pt>
                <c:pt idx="748">
                  <c:v>0.837700408698</c:v>
                </c:pt>
                <c:pt idx="749">
                  <c:v>0.84002402844599999</c:v>
                </c:pt>
                <c:pt idx="750">
                  <c:v>0.84234764819300001</c:v>
                </c:pt>
                <c:pt idx="751">
                  <c:v>0.84467126794000003</c:v>
                </c:pt>
                <c:pt idx="752">
                  <c:v>0.84699488768700004</c:v>
                </c:pt>
                <c:pt idx="753">
                  <c:v>0.84931850743500004</c:v>
                </c:pt>
                <c:pt idx="754">
                  <c:v>0.85164212718200005</c:v>
                </c:pt>
                <c:pt idx="755">
                  <c:v>0.85396574692899996</c:v>
                </c:pt>
                <c:pt idx="756">
                  <c:v>0.85628936667599997</c:v>
                </c:pt>
                <c:pt idx="757">
                  <c:v>0.85861298642299999</c:v>
                </c:pt>
                <c:pt idx="758">
                  <c:v>0.86093660617099999</c:v>
                </c:pt>
                <c:pt idx="759">
                  <c:v>0.863260225918</c:v>
                </c:pt>
                <c:pt idx="760">
                  <c:v>0.86541737244000005</c:v>
                </c:pt>
                <c:pt idx="761">
                  <c:v>0.86619392198699996</c:v>
                </c:pt>
                <c:pt idx="762">
                  <c:v>0.86697047153499995</c:v>
                </c:pt>
                <c:pt idx="763">
                  <c:v>0.86774702108299995</c:v>
                </c:pt>
                <c:pt idx="764">
                  <c:v>0.86852357063100005</c:v>
                </c:pt>
                <c:pt idx="765">
                  <c:v>0.86930012017900005</c:v>
                </c:pt>
                <c:pt idx="766">
                  <c:v>0.87007666972700004</c:v>
                </c:pt>
                <c:pt idx="767">
                  <c:v>0.87085321927500003</c:v>
                </c:pt>
                <c:pt idx="768">
                  <c:v>0.87162976882200005</c:v>
                </c:pt>
                <c:pt idx="769">
                  <c:v>0.87240631837000004</c:v>
                </c:pt>
                <c:pt idx="770">
                  <c:v>0.87318286791800004</c:v>
                </c:pt>
                <c:pt idx="771">
                  <c:v>0.87395941746600003</c:v>
                </c:pt>
                <c:pt idx="772">
                  <c:v>0.87473596701400003</c:v>
                </c:pt>
                <c:pt idx="773">
                  <c:v>0.87551251656200002</c:v>
                </c:pt>
                <c:pt idx="774">
                  <c:v>0.87628906611000001</c:v>
                </c:pt>
                <c:pt idx="775">
                  <c:v>0.87706561565700003</c:v>
                </c:pt>
                <c:pt idx="776">
                  <c:v>0.87784216520500002</c:v>
                </c:pt>
                <c:pt idx="777">
                  <c:v>0.87861871475300002</c:v>
                </c:pt>
                <c:pt idx="778">
                  <c:v>0.87939526430100001</c:v>
                </c:pt>
                <c:pt idx="779">
                  <c:v>0.88017181384900001</c:v>
                </c:pt>
                <c:pt idx="780">
                  <c:v>0.880948363397</c:v>
                </c:pt>
                <c:pt idx="781">
                  <c:v>0.88172491294499999</c:v>
                </c:pt>
                <c:pt idx="782">
                  <c:v>0.88250146249299999</c:v>
                </c:pt>
                <c:pt idx="783">
                  <c:v>0.88327801204</c:v>
                </c:pt>
                <c:pt idx="784">
                  <c:v>0.88432675775400005</c:v>
                </c:pt>
                <c:pt idx="785">
                  <c:v>0.88656608979399998</c:v>
                </c:pt>
                <c:pt idx="786">
                  <c:v>0.888805421835</c:v>
                </c:pt>
                <c:pt idx="787">
                  <c:v>0.89104475387500004</c:v>
                </c:pt>
                <c:pt idx="788">
                  <c:v>0.89328408591599995</c:v>
                </c:pt>
                <c:pt idx="789">
                  <c:v>0.89552341795699997</c:v>
                </c:pt>
                <c:pt idx="790">
                  <c:v>0.89776274999700001</c:v>
                </c:pt>
                <c:pt idx="791">
                  <c:v>0.90000208203800003</c:v>
                </c:pt>
                <c:pt idx="792">
                  <c:v>0.90224141407900005</c:v>
                </c:pt>
                <c:pt idx="793">
                  <c:v>0.90448074611899998</c:v>
                </c:pt>
                <c:pt idx="794">
                  <c:v>0.90672007816</c:v>
                </c:pt>
                <c:pt idx="795">
                  <c:v>0.90895941020100002</c:v>
                </c:pt>
                <c:pt idx="796">
                  <c:v>0.91119874224099995</c:v>
                </c:pt>
                <c:pt idx="797">
                  <c:v>0.91343807428199997</c:v>
                </c:pt>
                <c:pt idx="798">
                  <c:v>0.91567740632299999</c:v>
                </c:pt>
                <c:pt idx="799">
                  <c:v>0.91791673836300003</c:v>
                </c:pt>
                <c:pt idx="800">
                  <c:v>0.92015607040400005</c:v>
                </c:pt>
                <c:pt idx="801">
                  <c:v>0.92239540244399998</c:v>
                </c:pt>
                <c:pt idx="802">
                  <c:v>0.924634734485</c:v>
                </c:pt>
                <c:pt idx="803">
                  <c:v>0.92687406652600002</c:v>
                </c:pt>
                <c:pt idx="804">
                  <c:v>0.92911339856599995</c:v>
                </c:pt>
                <c:pt idx="805">
                  <c:v>0.93135273060699997</c:v>
                </c:pt>
                <c:pt idx="806">
                  <c:v>0.93359206264799999</c:v>
                </c:pt>
                <c:pt idx="807">
                  <c:v>0.93583139468800003</c:v>
                </c:pt>
                <c:pt idx="808">
                  <c:v>0.93807072672900005</c:v>
                </c:pt>
                <c:pt idx="809">
                  <c:v>0.94031005876999996</c:v>
                </c:pt>
                <c:pt idx="810">
                  <c:v>0.94254939081</c:v>
                </c:pt>
                <c:pt idx="811">
                  <c:v>0.94372845939700001</c:v>
                </c:pt>
                <c:pt idx="812">
                  <c:v>0.94452828902800001</c:v>
                </c:pt>
                <c:pt idx="813">
                  <c:v>0.94532811865900002</c:v>
                </c:pt>
                <c:pt idx="814">
                  <c:v>0.94612794829000002</c:v>
                </c:pt>
                <c:pt idx="815">
                  <c:v>0.946927777922</c:v>
                </c:pt>
                <c:pt idx="816">
                  <c:v>0.94772760755300001</c:v>
                </c:pt>
                <c:pt idx="817">
                  <c:v>0.94852743718400001</c:v>
                </c:pt>
                <c:pt idx="818">
                  <c:v>0.94932726681500001</c:v>
                </c:pt>
                <c:pt idx="819">
                  <c:v>0.950127096447</c:v>
                </c:pt>
                <c:pt idx="820">
                  <c:v>0.950926926078</c:v>
                </c:pt>
                <c:pt idx="821">
                  <c:v>0.95172675570900001</c:v>
                </c:pt>
                <c:pt idx="822">
                  <c:v>0.95252658534000001</c:v>
                </c:pt>
                <c:pt idx="823">
                  <c:v>0.95332641497199999</c:v>
                </c:pt>
                <c:pt idx="824">
                  <c:v>0.954126244603</c:v>
                </c:pt>
                <c:pt idx="825">
                  <c:v>0.954926074234</c:v>
                </c:pt>
                <c:pt idx="826">
                  <c:v>0.955725903865</c:v>
                </c:pt>
                <c:pt idx="827">
                  <c:v>0.95652573349600001</c:v>
                </c:pt>
                <c:pt idx="828">
                  <c:v>0.95732556312799999</c:v>
                </c:pt>
                <c:pt idx="829">
                  <c:v>0.95812539275899999</c:v>
                </c:pt>
                <c:pt idx="830">
                  <c:v>0.95892522239</c:v>
                </c:pt>
                <c:pt idx="831">
                  <c:v>0.959725052021</c:v>
                </c:pt>
                <c:pt idx="832">
                  <c:v>0.96052488165299998</c:v>
                </c:pt>
                <c:pt idx="833">
                  <c:v>0.96132471128399999</c:v>
                </c:pt>
                <c:pt idx="834">
                  <c:v>0.96212454091499999</c:v>
                </c:pt>
                <c:pt idx="835">
                  <c:v>0.965497113987</c:v>
                </c:pt>
                <c:pt idx="836">
                  <c:v>0.968981251446</c:v>
                </c:pt>
                <c:pt idx="837">
                  <c:v>0.97246538890400003</c:v>
                </c:pt>
                <c:pt idx="838">
                  <c:v>0.97594952636300003</c:v>
                </c:pt>
                <c:pt idx="839">
                  <c:v>0.97943366382200003</c:v>
                </c:pt>
                <c:pt idx="840">
                  <c:v>0.98291780128100004</c:v>
                </c:pt>
                <c:pt idx="841">
                  <c:v>0.98640193874000004</c:v>
                </c:pt>
                <c:pt idx="842">
                  <c:v>0.98988607619900004</c:v>
                </c:pt>
                <c:pt idx="843">
                  <c:v>0.99337021365699996</c:v>
                </c:pt>
                <c:pt idx="844">
                  <c:v>0.99685435111599996</c:v>
                </c:pt>
                <c:pt idx="845">
                  <c:v>1.00033848858</c:v>
                </c:pt>
                <c:pt idx="846">
                  <c:v>1.0038226260300001</c:v>
                </c:pt>
                <c:pt idx="847">
                  <c:v>1.0073067634899999</c:v>
                </c:pt>
                <c:pt idx="848">
                  <c:v>1.01079090095</c:v>
                </c:pt>
                <c:pt idx="849">
                  <c:v>1.0142750384100001</c:v>
                </c:pt>
                <c:pt idx="850">
                  <c:v>1.01775917587</c:v>
                </c:pt>
                <c:pt idx="851">
                  <c:v>1.0212433133300001</c:v>
                </c:pt>
                <c:pt idx="852">
                  <c:v>1.0247274507899999</c:v>
                </c:pt>
                <c:pt idx="853">
                  <c:v>1.02821158825</c:v>
                </c:pt>
                <c:pt idx="854">
                  <c:v>1.0316957256999999</c:v>
                </c:pt>
                <c:pt idx="855">
                  <c:v>1.03517986316</c:v>
                </c:pt>
                <c:pt idx="856">
                  <c:v>1.0386640006200001</c:v>
                </c:pt>
                <c:pt idx="857">
                  <c:v>1.04214813808</c:v>
                </c:pt>
                <c:pt idx="858">
                  <c:v>1.04563227554</c:v>
                </c:pt>
                <c:pt idx="859">
                  <c:v>1.0491164129999999</c:v>
                </c:pt>
                <c:pt idx="860">
                  <c:v>1.05241957148</c:v>
                </c:pt>
                <c:pt idx="861">
                  <c:v>1.05395615661</c:v>
                </c:pt>
                <c:pt idx="862">
                  <c:v>1.05549274175</c:v>
                </c:pt>
                <c:pt idx="863">
                  <c:v>1.05702932688</c:v>
                </c:pt>
                <c:pt idx="864">
                  <c:v>1.0585659120099999</c:v>
                </c:pt>
                <c:pt idx="865">
                  <c:v>1.0601024971499999</c:v>
                </c:pt>
                <c:pt idx="866">
                  <c:v>1.0616390822799999</c:v>
                </c:pt>
                <c:pt idx="867">
                  <c:v>1.0631756674099999</c:v>
                </c:pt>
                <c:pt idx="868">
                  <c:v>1.0647122525499999</c:v>
                </c:pt>
                <c:pt idx="869">
                  <c:v>1.0662488376799999</c:v>
                </c:pt>
                <c:pt idx="870">
                  <c:v>1.0677854228100001</c:v>
                </c:pt>
                <c:pt idx="871">
                  <c:v>1.0693220079500001</c:v>
                </c:pt>
                <c:pt idx="872">
                  <c:v>1.0708585930800001</c:v>
                </c:pt>
                <c:pt idx="873">
                  <c:v>1.0723951782100001</c:v>
                </c:pt>
                <c:pt idx="874">
                  <c:v>1.0739317633400001</c:v>
                </c:pt>
                <c:pt idx="875">
                  <c:v>1.0754683484800001</c:v>
                </c:pt>
                <c:pt idx="876">
                  <c:v>1.07700493361</c:v>
                </c:pt>
                <c:pt idx="877">
                  <c:v>1.07854151874</c:v>
                </c:pt>
                <c:pt idx="878">
                  <c:v>1.08007810388</c:v>
                </c:pt>
                <c:pt idx="879">
                  <c:v>1.08161468901</c:v>
                </c:pt>
                <c:pt idx="880">
                  <c:v>1.08315127414</c:v>
                </c:pt>
                <c:pt idx="881">
                  <c:v>1.08468785928</c:v>
                </c:pt>
                <c:pt idx="882">
                  <c:v>1.08622444441</c:v>
                </c:pt>
                <c:pt idx="883">
                  <c:v>1.08776102954</c:v>
                </c:pt>
                <c:pt idx="884">
                  <c:v>1.08929761468</c:v>
                </c:pt>
                <c:pt idx="885">
                  <c:v>1.09083419981</c:v>
                </c:pt>
                <c:pt idx="886">
                  <c:v>1.09237078494</c:v>
                </c:pt>
                <c:pt idx="887">
                  <c:v>1.0959254871999999</c:v>
                </c:pt>
                <c:pt idx="888">
                  <c:v>1.09966599155</c:v>
                </c:pt>
                <c:pt idx="889">
                  <c:v>1.1034064959100001</c:v>
                </c:pt>
                <c:pt idx="890">
                  <c:v>1.1071470002699999</c:v>
                </c:pt>
                <c:pt idx="891">
                  <c:v>1.11088750463</c:v>
                </c:pt>
                <c:pt idx="892">
                  <c:v>1.11462800899</c:v>
                </c:pt>
                <c:pt idx="893">
                  <c:v>1.1183685133500001</c:v>
                </c:pt>
                <c:pt idx="894">
                  <c:v>1.1221090176999999</c:v>
                </c:pt>
                <c:pt idx="895">
                  <c:v>1.12584952206</c:v>
                </c:pt>
                <c:pt idx="896">
                  <c:v>1.1295900264200001</c:v>
                </c:pt>
                <c:pt idx="897">
                  <c:v>1.1333305307799999</c:v>
                </c:pt>
                <c:pt idx="898">
                  <c:v>1.13707103514</c:v>
                </c:pt>
                <c:pt idx="899">
                  <c:v>1.1408115395</c:v>
                </c:pt>
                <c:pt idx="900">
                  <c:v>1.1445520438600001</c:v>
                </c:pt>
                <c:pt idx="901">
                  <c:v>1.1482925482099999</c:v>
                </c:pt>
                <c:pt idx="902">
                  <c:v>1.15203305257</c:v>
                </c:pt>
                <c:pt idx="903">
                  <c:v>1.1557735569300001</c:v>
                </c:pt>
                <c:pt idx="904">
                  <c:v>1.1595140612899999</c:v>
                </c:pt>
                <c:pt idx="905">
                  <c:v>1.16325456565</c:v>
                </c:pt>
                <c:pt idx="906">
                  <c:v>1.16699507001</c:v>
                </c:pt>
                <c:pt idx="907">
                  <c:v>1.1707355743600001</c:v>
                </c:pt>
                <c:pt idx="908">
                  <c:v>1.1744760787199999</c:v>
                </c:pt>
                <c:pt idx="909">
                  <c:v>1.17821658308</c:v>
                </c:pt>
                <c:pt idx="910">
                  <c:v>1.1808896812</c:v>
                </c:pt>
                <c:pt idx="911">
                  <c:v>1.1817958148300001</c:v>
                </c:pt>
                <c:pt idx="912">
                  <c:v>1.1827019484500001</c:v>
                </c:pt>
                <c:pt idx="913">
                  <c:v>1.1836080820799999</c:v>
                </c:pt>
                <c:pt idx="914">
                  <c:v>1.1845142157099999</c:v>
                </c:pt>
                <c:pt idx="915">
                  <c:v>1.18542034933</c:v>
                </c:pt>
                <c:pt idx="916">
                  <c:v>1.18632648296</c:v>
                </c:pt>
                <c:pt idx="917">
                  <c:v>1.18723261658</c:v>
                </c:pt>
                <c:pt idx="918">
                  <c:v>1.18813875021</c:v>
                </c:pt>
                <c:pt idx="919">
                  <c:v>1.1890448838400001</c:v>
                </c:pt>
                <c:pt idx="920">
                  <c:v>1.1899510174600001</c:v>
                </c:pt>
                <c:pt idx="921">
                  <c:v>1.1908571510899999</c:v>
                </c:pt>
                <c:pt idx="922">
                  <c:v>1.1917632847199999</c:v>
                </c:pt>
                <c:pt idx="923">
                  <c:v>1.19266941834</c:v>
                </c:pt>
                <c:pt idx="924">
                  <c:v>1.19357555197</c:v>
                </c:pt>
                <c:pt idx="925">
                  <c:v>1.1944816856</c:v>
                </c:pt>
                <c:pt idx="926">
                  <c:v>1.19538781922</c:v>
                </c:pt>
                <c:pt idx="927">
                  <c:v>1.1962939528500001</c:v>
                </c:pt>
                <c:pt idx="928">
                  <c:v>1.1972000864700001</c:v>
                </c:pt>
                <c:pt idx="929">
                  <c:v>1.1981062200999999</c:v>
                </c:pt>
                <c:pt idx="930">
                  <c:v>1.1990123537299999</c:v>
                </c:pt>
                <c:pt idx="931">
                  <c:v>1.19991848735</c:v>
                </c:pt>
                <c:pt idx="932">
                  <c:v>1.20082462098</c:v>
                </c:pt>
                <c:pt idx="933">
                  <c:v>1.20173075461</c:v>
                </c:pt>
                <c:pt idx="934">
                  <c:v>1.20263688823</c:v>
                </c:pt>
                <c:pt idx="935">
                  <c:v>1.2035430218600001</c:v>
                </c:pt>
                <c:pt idx="936">
                  <c:v>1.2044491554900001</c:v>
                </c:pt>
                <c:pt idx="937">
                  <c:v>1.20686092268</c:v>
                </c:pt>
                <c:pt idx="938">
                  <c:v>1.21113163412</c:v>
                </c:pt>
                <c:pt idx="939">
                  <c:v>1.21540234556</c:v>
                </c:pt>
                <c:pt idx="940">
                  <c:v>1.2196730570000001</c:v>
                </c:pt>
                <c:pt idx="941">
                  <c:v>1.2239437684400001</c:v>
                </c:pt>
                <c:pt idx="942">
                  <c:v>1.2282144798800001</c:v>
                </c:pt>
                <c:pt idx="943">
                  <c:v>1.2324851913199999</c:v>
                </c:pt>
                <c:pt idx="944">
                  <c:v>1.2367559027599999</c:v>
                </c:pt>
                <c:pt idx="945">
                  <c:v>1.2410266141999999</c:v>
                </c:pt>
                <c:pt idx="946">
                  <c:v>1.24529732564</c:v>
                </c:pt>
                <c:pt idx="947">
                  <c:v>1.24956803708</c:v>
                </c:pt>
                <c:pt idx="948">
                  <c:v>1.25383874852</c:v>
                </c:pt>
                <c:pt idx="949">
                  <c:v>1.25810945996</c:v>
                </c:pt>
                <c:pt idx="950">
                  <c:v>1.2623801714</c:v>
                </c:pt>
                <c:pt idx="951">
                  <c:v>1.26665088284</c:v>
                </c:pt>
                <c:pt idx="952">
                  <c:v>1.2709215942800001</c:v>
                </c:pt>
                <c:pt idx="953">
                  <c:v>1.2751923057200001</c:v>
                </c:pt>
                <c:pt idx="954">
                  <c:v>1.2794630171600001</c:v>
                </c:pt>
                <c:pt idx="955">
                  <c:v>1.2837337285999999</c:v>
                </c:pt>
                <c:pt idx="956">
                  <c:v>1.2880044400399999</c:v>
                </c:pt>
                <c:pt idx="957">
                  <c:v>1.2922751514799999</c:v>
                </c:pt>
                <c:pt idx="958">
                  <c:v>1.29654586292</c:v>
                </c:pt>
                <c:pt idx="959">
                  <c:v>1.30081657436</c:v>
                </c:pt>
                <c:pt idx="960">
                  <c:v>1.3050872858</c:v>
                </c:pt>
                <c:pt idx="961">
                  <c:v>1.30719851936</c:v>
                </c:pt>
                <c:pt idx="962">
                  <c:v>1.3086603167399999</c:v>
                </c:pt>
                <c:pt idx="963">
                  <c:v>1.3101221141099999</c:v>
                </c:pt>
                <c:pt idx="964">
                  <c:v>1.3115839114800001</c:v>
                </c:pt>
                <c:pt idx="965">
                  <c:v>1.31304570886</c:v>
                </c:pt>
                <c:pt idx="966">
                  <c:v>1.31450750623</c:v>
                </c:pt>
                <c:pt idx="967">
                  <c:v>1.3159693036</c:v>
                </c:pt>
                <c:pt idx="968">
                  <c:v>1.3174311009699999</c:v>
                </c:pt>
                <c:pt idx="969">
                  <c:v>1.3188928983499999</c:v>
                </c:pt>
                <c:pt idx="970">
                  <c:v>1.3203546957200001</c:v>
                </c:pt>
                <c:pt idx="971">
                  <c:v>1.32181649309</c:v>
                </c:pt>
                <c:pt idx="972">
                  <c:v>1.32327829047</c:v>
                </c:pt>
                <c:pt idx="973">
                  <c:v>1.32474008784</c:v>
                </c:pt>
                <c:pt idx="974">
                  <c:v>1.3262018852099999</c:v>
                </c:pt>
                <c:pt idx="975">
                  <c:v>1.3276636825899999</c:v>
                </c:pt>
                <c:pt idx="976">
                  <c:v>1.3291254799600001</c:v>
                </c:pt>
                <c:pt idx="977">
                  <c:v>1.33058727733</c:v>
                </c:pt>
                <c:pt idx="978">
                  <c:v>1.33204907471</c:v>
                </c:pt>
                <c:pt idx="979">
                  <c:v>1.33351087208</c:v>
                </c:pt>
                <c:pt idx="980">
                  <c:v>1.3349726694499999</c:v>
                </c:pt>
                <c:pt idx="981">
                  <c:v>1.3364344668299999</c:v>
                </c:pt>
                <c:pt idx="982">
                  <c:v>1.3378962642000001</c:v>
                </c:pt>
                <c:pt idx="983">
                  <c:v>1.33935806157</c:v>
                </c:pt>
                <c:pt idx="984">
                  <c:v>1.34081985895</c:v>
                </c:pt>
                <c:pt idx="985">
                  <c:v>1.34228165632</c:v>
                </c:pt>
                <c:pt idx="986">
                  <c:v>1.3437434536899999</c:v>
                </c:pt>
                <c:pt idx="987">
                  <c:v>1.3452052510700001</c:v>
                </c:pt>
                <c:pt idx="988">
                  <c:v>1.3482381514199999</c:v>
                </c:pt>
                <c:pt idx="989">
                  <c:v>1.35374907409</c:v>
                </c:pt>
                <c:pt idx="990">
                  <c:v>1.3592599967600001</c:v>
                </c:pt>
                <c:pt idx="991">
                  <c:v>1.36477091942</c:v>
                </c:pt>
                <c:pt idx="992">
                  <c:v>1.37028184209</c:v>
                </c:pt>
                <c:pt idx="993">
                  <c:v>1.3757927647499999</c:v>
                </c:pt>
                <c:pt idx="994">
                  <c:v>1.38130368742</c:v>
                </c:pt>
                <c:pt idx="995">
                  <c:v>1.3868146100900001</c:v>
                </c:pt>
                <c:pt idx="996">
                  <c:v>1.3923255327499999</c:v>
                </c:pt>
                <c:pt idx="997">
                  <c:v>1.39783645542</c:v>
                </c:pt>
                <c:pt idx="998">
                  <c:v>1.4033473780900001</c:v>
                </c:pt>
                <c:pt idx="999">
                  <c:v>1.40885830075</c:v>
                </c:pt>
                <c:pt idx="1000">
                  <c:v>1.41436922342</c:v>
                </c:pt>
                <c:pt idx="1001">
                  <c:v>1.4198801460799999</c:v>
                </c:pt>
                <c:pt idx="1002">
                  <c:v>1.42539106875</c:v>
                </c:pt>
                <c:pt idx="1003">
                  <c:v>1.4309019914200001</c:v>
                </c:pt>
                <c:pt idx="1004">
                  <c:v>1.4364129140799999</c:v>
                </c:pt>
                <c:pt idx="1005">
                  <c:v>1.44192383675</c:v>
                </c:pt>
                <c:pt idx="1006">
                  <c:v>1.4474347594200001</c:v>
                </c:pt>
                <c:pt idx="1007">
                  <c:v>1.45294568208</c:v>
                </c:pt>
                <c:pt idx="1008">
                  <c:v>1.4584566047500001</c:v>
                </c:pt>
                <c:pt idx="1009">
                  <c:v>1.4639675274099999</c:v>
                </c:pt>
                <c:pt idx="1010">
                  <c:v>1.46947845008</c:v>
                </c:pt>
                <c:pt idx="1011">
                  <c:v>1.47210399693</c:v>
                </c:pt>
                <c:pt idx="1012">
                  <c:v>1.4731357730600001</c:v>
                </c:pt>
                <c:pt idx="1013">
                  <c:v>1.4741675491899999</c:v>
                </c:pt>
                <c:pt idx="1014">
                  <c:v>1.47519932532</c:v>
                </c:pt>
                <c:pt idx="1015">
                  <c:v>1.47623110145</c:v>
                </c:pt>
                <c:pt idx="1016">
                  <c:v>1.4772628775800001</c:v>
                </c:pt>
                <c:pt idx="1017">
                  <c:v>1.4782946537099999</c:v>
                </c:pt>
                <c:pt idx="1018">
                  <c:v>1.47932642984</c:v>
                </c:pt>
                <c:pt idx="1019">
                  <c:v>1.48035820597</c:v>
                </c:pt>
                <c:pt idx="1020">
                  <c:v>1.4813899821000001</c:v>
                </c:pt>
                <c:pt idx="1021">
                  <c:v>1.4824217582300001</c:v>
                </c:pt>
                <c:pt idx="1022">
                  <c:v>1.4834535343599999</c:v>
                </c:pt>
                <c:pt idx="1023">
                  <c:v>1.48448531049</c:v>
                </c:pt>
                <c:pt idx="1024">
                  <c:v>1.48551708662</c:v>
                </c:pt>
                <c:pt idx="1025">
                  <c:v>1.4865488627500001</c:v>
                </c:pt>
                <c:pt idx="1026">
                  <c:v>1.4875806388799999</c:v>
                </c:pt>
                <c:pt idx="1027">
                  <c:v>1.48861241501</c:v>
                </c:pt>
                <c:pt idx="1028">
                  <c:v>1.48964419114</c:v>
                </c:pt>
                <c:pt idx="1029">
                  <c:v>1.4906759672700001</c:v>
                </c:pt>
                <c:pt idx="1030">
                  <c:v>1.4917077433999999</c:v>
                </c:pt>
                <c:pt idx="1031">
                  <c:v>1.4927395195299999</c:v>
                </c:pt>
                <c:pt idx="1032">
                  <c:v>1.49377129566</c:v>
                </c:pt>
                <c:pt idx="1033">
                  <c:v>1.49480307179</c:v>
                </c:pt>
                <c:pt idx="1034">
                  <c:v>1.4958348479200001</c:v>
                </c:pt>
                <c:pt idx="1035">
                  <c:v>1.4968666240499999</c:v>
                </c:pt>
                <c:pt idx="1036">
                  <c:v>1.49789840018</c:v>
                </c:pt>
                <c:pt idx="1037">
                  <c:v>1.49893017631</c:v>
                </c:pt>
                <c:pt idx="1038">
                  <c:v>1.5026013735199999</c:v>
                </c:pt>
                <c:pt idx="1039">
                  <c:v>1.5084613302800001</c:v>
                </c:pt>
                <c:pt idx="1040">
                  <c:v>1.51432128704</c:v>
                </c:pt>
                <c:pt idx="1041">
                  <c:v>1.52018124381</c:v>
                </c:pt>
                <c:pt idx="1042">
                  <c:v>1.5260412005699999</c:v>
                </c:pt>
                <c:pt idx="1043">
                  <c:v>1.5319011573300001</c:v>
                </c:pt>
                <c:pt idx="1044">
                  <c:v>1.5377611141</c:v>
                </c:pt>
                <c:pt idx="1045">
                  <c:v>1.54362107086</c:v>
                </c:pt>
                <c:pt idx="1046">
                  <c:v>1.54948102762</c:v>
                </c:pt>
                <c:pt idx="1047">
                  <c:v>1.5553409843899999</c:v>
                </c:pt>
                <c:pt idx="1048">
                  <c:v>1.5612009411500001</c:v>
                </c:pt>
                <c:pt idx="1049">
                  <c:v>1.56706089792</c:v>
                </c:pt>
                <c:pt idx="1050">
                  <c:v>1.57292085468</c:v>
                </c:pt>
                <c:pt idx="1051">
                  <c:v>1.5787808114399999</c:v>
                </c:pt>
                <c:pt idx="1052">
                  <c:v>1.5846407682100001</c:v>
                </c:pt>
                <c:pt idx="1053">
                  <c:v>1.5905007249700001</c:v>
                </c:pt>
                <c:pt idx="1054">
                  <c:v>1.59636068173</c:v>
                </c:pt>
                <c:pt idx="1055">
                  <c:v>1.6022206385</c:v>
                </c:pt>
                <c:pt idx="1056">
                  <c:v>1.6080805952599999</c:v>
                </c:pt>
                <c:pt idx="1057">
                  <c:v>1.6139405520200001</c:v>
                </c:pt>
                <c:pt idx="1058">
                  <c:v>1.61980050879</c:v>
                </c:pt>
                <c:pt idx="1059">
                  <c:v>1.62566046555</c:v>
                </c:pt>
                <c:pt idx="1060">
                  <c:v>1.6315204223099999</c:v>
                </c:pt>
                <c:pt idx="1061">
                  <c:v>1.6373803790799999</c:v>
                </c:pt>
                <c:pt idx="1062">
                  <c:v>1.6432403358400001</c:v>
                </c:pt>
                <c:pt idx="1063">
                  <c:v>1.6451343404300001</c:v>
                </c:pt>
                <c:pt idx="1064">
                  <c:v>1.64688221307</c:v>
                </c:pt>
                <c:pt idx="1065">
                  <c:v>1.64863008571</c:v>
                </c:pt>
                <c:pt idx="1066">
                  <c:v>1.65037795835</c:v>
                </c:pt>
                <c:pt idx="1067">
                  <c:v>1.65212583099</c:v>
                </c:pt>
                <c:pt idx="1068">
                  <c:v>1.65387370364</c:v>
                </c:pt>
                <c:pt idx="1069">
                  <c:v>1.65562157628</c:v>
                </c:pt>
                <c:pt idx="1070">
                  <c:v>1.6573694489199999</c:v>
                </c:pt>
                <c:pt idx="1071">
                  <c:v>1.6591173215599999</c:v>
                </c:pt>
                <c:pt idx="1072">
                  <c:v>1.6608651941999999</c:v>
                </c:pt>
                <c:pt idx="1073">
                  <c:v>1.6626130668400001</c:v>
                </c:pt>
                <c:pt idx="1074">
                  <c:v>1.6643609394900001</c:v>
                </c:pt>
                <c:pt idx="1075">
                  <c:v>1.6661088121300001</c:v>
                </c:pt>
                <c:pt idx="1076">
                  <c:v>1.66785668477</c:v>
                </c:pt>
                <c:pt idx="1077">
                  <c:v>1.66960455741</c:v>
                </c:pt>
                <c:pt idx="1078">
                  <c:v>1.67135243005</c:v>
                </c:pt>
                <c:pt idx="1079">
                  <c:v>1.67310030269</c:v>
                </c:pt>
                <c:pt idx="1080">
                  <c:v>1.67484817534</c:v>
                </c:pt>
                <c:pt idx="1081">
                  <c:v>1.6765960479799999</c:v>
                </c:pt>
                <c:pt idx="1082">
                  <c:v>1.6783439206199999</c:v>
                </c:pt>
                <c:pt idx="1083">
                  <c:v>1.6800917932599999</c:v>
                </c:pt>
                <c:pt idx="1084">
                  <c:v>1.6818396658999999</c:v>
                </c:pt>
                <c:pt idx="1085">
                  <c:v>1.6835875385500001</c:v>
                </c:pt>
                <c:pt idx="1086">
                  <c:v>1.6853354111900001</c:v>
                </c:pt>
                <c:pt idx="1087">
                  <c:v>1.6872534270399999</c:v>
                </c:pt>
                <c:pt idx="1088">
                  <c:v>1.6966242084400001</c:v>
                </c:pt>
                <c:pt idx="1089">
                  <c:v>1.70599498984</c:v>
                </c:pt>
                <c:pt idx="1090">
                  <c:v>1.7153657712399999</c:v>
                </c:pt>
                <c:pt idx="1091">
                  <c:v>1.72473655264</c:v>
                </c:pt>
                <c:pt idx="1092">
                  <c:v>1.7341073340399999</c:v>
                </c:pt>
                <c:pt idx="1093">
                  <c:v>1.7434781154400001</c:v>
                </c:pt>
                <c:pt idx="1094">
                  <c:v>1.75284889684</c:v>
                </c:pt>
                <c:pt idx="1095">
                  <c:v>1.7622196782399999</c:v>
                </c:pt>
                <c:pt idx="1096">
                  <c:v>1.7715904596400001</c:v>
                </c:pt>
                <c:pt idx="1097">
                  <c:v>1.78096124104</c:v>
                </c:pt>
                <c:pt idx="1098">
                  <c:v>1.7903320224399999</c:v>
                </c:pt>
                <c:pt idx="1099">
                  <c:v>1.79970280384</c:v>
                </c:pt>
                <c:pt idx="1100">
                  <c:v>1.8090735852499999</c:v>
                </c:pt>
                <c:pt idx="1101">
                  <c:v>1.8184443666500001</c:v>
                </c:pt>
                <c:pt idx="1102">
                  <c:v>1.82781514805</c:v>
                </c:pt>
                <c:pt idx="1103">
                  <c:v>1.8371859294499999</c:v>
                </c:pt>
                <c:pt idx="1104">
                  <c:v>1.8465567108500001</c:v>
                </c:pt>
                <c:pt idx="1105">
                  <c:v>1.85592749225</c:v>
                </c:pt>
                <c:pt idx="1106">
                  <c:v>1.8652982736499999</c:v>
                </c:pt>
                <c:pt idx="1107">
                  <c:v>1.87466905505</c:v>
                </c:pt>
                <c:pt idx="1108">
                  <c:v>1.8840398364499999</c:v>
                </c:pt>
                <c:pt idx="1109">
                  <c:v>1.8934106178500001</c:v>
                </c:pt>
                <c:pt idx="1110">
                  <c:v>1.90278139925</c:v>
                </c:pt>
                <c:pt idx="1111">
                  <c:v>1.9121521806499999</c:v>
                </c:pt>
                <c:pt idx="1112">
                  <c:v>1.91865116524</c:v>
                </c:pt>
                <c:pt idx="1113">
                  <c:v>1.91719900388</c:v>
                </c:pt>
                <c:pt idx="1114">
                  <c:v>1.9157468425099999</c:v>
                </c:pt>
                <c:pt idx="1115">
                  <c:v>1.9142946811499999</c:v>
                </c:pt>
                <c:pt idx="1116">
                  <c:v>1.9128425197900001</c:v>
                </c:pt>
                <c:pt idx="1117">
                  <c:v>1.91139035842</c:v>
                </c:pt>
                <c:pt idx="1118">
                  <c:v>1.90993819706</c:v>
                </c:pt>
                <c:pt idx="1119">
                  <c:v>1.9084860357</c:v>
                </c:pt>
                <c:pt idx="1120">
                  <c:v>1.9070338743299999</c:v>
                </c:pt>
                <c:pt idx="1121">
                  <c:v>1.9055817129699999</c:v>
                </c:pt>
                <c:pt idx="1122">
                  <c:v>1.9041295516100001</c:v>
                </c:pt>
                <c:pt idx="1123">
                  <c:v>1.90267739024</c:v>
                </c:pt>
                <c:pt idx="1124">
                  <c:v>1.90122522888</c:v>
                </c:pt>
                <c:pt idx="1125">
                  <c:v>1.89977306751</c:v>
                </c:pt>
                <c:pt idx="1126">
                  <c:v>1.8983209061499999</c:v>
                </c:pt>
                <c:pt idx="1127">
                  <c:v>1.8968687447899999</c:v>
                </c:pt>
                <c:pt idx="1128">
                  <c:v>1.8954165834200001</c:v>
                </c:pt>
                <c:pt idx="1129">
                  <c:v>1.89396442206</c:v>
                </c:pt>
                <c:pt idx="1130">
                  <c:v>1.8925122607</c:v>
                </c:pt>
                <c:pt idx="1131">
                  <c:v>1.89106009933</c:v>
                </c:pt>
                <c:pt idx="1132">
                  <c:v>1.8896079379699999</c:v>
                </c:pt>
                <c:pt idx="1133">
                  <c:v>1.8881557765999999</c:v>
                </c:pt>
                <c:pt idx="1134">
                  <c:v>1.8867036152400001</c:v>
                </c:pt>
                <c:pt idx="1135">
                  <c:v>1.88525145388</c:v>
                </c:pt>
                <c:pt idx="1136">
                  <c:v>1.88379929251</c:v>
                </c:pt>
                <c:pt idx="1137">
                  <c:v>1.88234713115</c:v>
                </c:pt>
                <c:pt idx="1138">
                  <c:v>1.8808949697899999</c:v>
                </c:pt>
                <c:pt idx="1139">
                  <c:v>1.88956271425</c:v>
                </c:pt>
                <c:pt idx="1140">
                  <c:v>1.89954270986</c:v>
                </c:pt>
                <c:pt idx="1141">
                  <c:v>1.9095227054699999</c:v>
                </c:pt>
                <c:pt idx="1142">
                  <c:v>1.9195027010800001</c:v>
                </c:pt>
                <c:pt idx="1143">
                  <c:v>1.9294826966800001</c:v>
                </c:pt>
                <c:pt idx="1144">
                  <c:v>1.93946269229</c:v>
                </c:pt>
                <c:pt idx="1145">
                  <c:v>1.9494426879</c:v>
                </c:pt>
                <c:pt idx="1146">
                  <c:v>1.9594226834999999</c:v>
                </c:pt>
                <c:pt idx="1147">
                  <c:v>1.9694026791100001</c:v>
                </c:pt>
                <c:pt idx="1148">
                  <c:v>1.9793826747200001</c:v>
                </c:pt>
                <c:pt idx="1149">
                  <c:v>1.98936267032</c:v>
                </c:pt>
                <c:pt idx="1150">
                  <c:v>1.99934266593</c:v>
                </c:pt>
                <c:pt idx="1151">
                  <c:v>2.0093226615400002</c:v>
                </c:pt>
                <c:pt idx="1152">
                  <c:v>2.0193026571399999</c:v>
                </c:pt>
                <c:pt idx="1153">
                  <c:v>2.0292826527500001</c:v>
                </c:pt>
                <c:pt idx="1154">
                  <c:v>2.0392626483599998</c:v>
                </c:pt>
                <c:pt idx="1155">
                  <c:v>2.04924264396</c:v>
                </c:pt>
                <c:pt idx="1156">
                  <c:v>2.0592226395700002</c:v>
                </c:pt>
                <c:pt idx="1157">
                  <c:v>2.0692026351799999</c:v>
                </c:pt>
                <c:pt idx="1158">
                  <c:v>2.0791826307900001</c:v>
                </c:pt>
                <c:pt idx="1159">
                  <c:v>2.0891626263899998</c:v>
                </c:pt>
                <c:pt idx="1160">
                  <c:v>2.099142622</c:v>
                </c:pt>
                <c:pt idx="1161">
                  <c:v>2.1081277486099999</c:v>
                </c:pt>
                <c:pt idx="1162">
                  <c:v>2.1111813120799998</c:v>
                </c:pt>
                <c:pt idx="1163">
                  <c:v>2.1142348755399998</c:v>
                </c:pt>
                <c:pt idx="1164">
                  <c:v>2.1172884390000002</c:v>
                </c:pt>
                <c:pt idx="1165">
                  <c:v>2.1203420024600002</c:v>
                </c:pt>
                <c:pt idx="1166">
                  <c:v>2.1233955659200001</c:v>
                </c:pt>
                <c:pt idx="1167">
                  <c:v>2.1264491293800001</c:v>
                </c:pt>
                <c:pt idx="1168">
                  <c:v>2.12950269285</c:v>
                </c:pt>
                <c:pt idx="1169">
                  <c:v>2.13255625631</c:v>
                </c:pt>
                <c:pt idx="1170">
                  <c:v>2.13560981977</c:v>
                </c:pt>
                <c:pt idx="1171">
                  <c:v>2.1386633832299999</c:v>
                </c:pt>
                <c:pt idx="1172">
                  <c:v>2.1417169466899999</c:v>
                </c:pt>
                <c:pt idx="1173">
                  <c:v>2.1447705101599999</c:v>
                </c:pt>
                <c:pt idx="1174">
                  <c:v>2.1478240736199998</c:v>
                </c:pt>
                <c:pt idx="1175">
                  <c:v>2.1508776370799998</c:v>
                </c:pt>
                <c:pt idx="1176">
                  <c:v>2.1539312005400002</c:v>
                </c:pt>
                <c:pt idx="1177">
                  <c:v>2.1569847640000002</c:v>
                </c:pt>
                <c:pt idx="1178">
                  <c:v>2.1600383274600001</c:v>
                </c:pt>
                <c:pt idx="1179">
                  <c:v>2.1630918909300001</c:v>
                </c:pt>
                <c:pt idx="1180">
                  <c:v>2.1661454543900001</c:v>
                </c:pt>
                <c:pt idx="1181">
                  <c:v>2.16919901785</c:v>
                </c:pt>
                <c:pt idx="1182">
                  <c:v>2.17225258131</c:v>
                </c:pt>
                <c:pt idx="1183">
                  <c:v>2.1753061447699999</c:v>
                </c:pt>
                <c:pt idx="1184">
                  <c:v>2.1783597082299999</c:v>
                </c:pt>
                <c:pt idx="1185">
                  <c:v>2.1814132716999999</c:v>
                </c:pt>
                <c:pt idx="1186">
                  <c:v>2.1844668351599998</c:v>
                </c:pt>
                <c:pt idx="1187">
                  <c:v>2.1875203986199998</c:v>
                </c:pt>
                <c:pt idx="1188">
                  <c:v>2.1905739620800002</c:v>
                </c:pt>
                <c:pt idx="1189">
                  <c:v>2.1956706270200002</c:v>
                </c:pt>
                <c:pt idx="1190">
                  <c:v>2.2025538024100002</c:v>
                </c:pt>
                <c:pt idx="1191">
                  <c:v>2.2094369777999998</c:v>
                </c:pt>
                <c:pt idx="1192">
                  <c:v>2.2163201531899999</c:v>
                </c:pt>
                <c:pt idx="1193">
                  <c:v>2.2232033285799999</c:v>
                </c:pt>
                <c:pt idx="1194">
                  <c:v>2.23008650397</c:v>
                </c:pt>
                <c:pt idx="1195">
                  <c:v>2.23696967936</c:v>
                </c:pt>
                <c:pt idx="1196">
                  <c:v>2.2438528547500001</c:v>
                </c:pt>
                <c:pt idx="1197">
                  <c:v>2.2507360301400001</c:v>
                </c:pt>
                <c:pt idx="1198">
                  <c:v>2.2576192055300002</c:v>
                </c:pt>
                <c:pt idx="1199">
                  <c:v>2.2645023809199998</c:v>
                </c:pt>
                <c:pt idx="1200">
                  <c:v>2.2713855563099998</c:v>
                </c:pt>
                <c:pt idx="1201">
                  <c:v>2.2782687316999999</c:v>
                </c:pt>
                <c:pt idx="1202">
                  <c:v>2.2851519070899999</c:v>
                </c:pt>
                <c:pt idx="1203">
                  <c:v>2.29203508248</c:v>
                </c:pt>
                <c:pt idx="1204">
                  <c:v>2.29891825787</c:v>
                </c:pt>
                <c:pt idx="1205">
                  <c:v>2.3058014332600001</c:v>
                </c:pt>
                <c:pt idx="1206">
                  <c:v>2.3126846086500001</c:v>
                </c:pt>
                <c:pt idx="1207">
                  <c:v>2.3195677840400002</c:v>
                </c:pt>
                <c:pt idx="1208">
                  <c:v>2.3264509594299998</c:v>
                </c:pt>
                <c:pt idx="1209">
                  <c:v>2.3333341348299999</c:v>
                </c:pt>
                <c:pt idx="1210">
                  <c:v>2.3402173102199999</c:v>
                </c:pt>
                <c:pt idx="1211">
                  <c:v>2.34710048561</c:v>
                </c:pt>
                <c:pt idx="1212">
                  <c:v>2.353983661</c:v>
                </c:pt>
                <c:pt idx="1213">
                  <c:v>2.3509499932</c:v>
                </c:pt>
                <c:pt idx="1214">
                  <c:v>2.3471195205200002</c:v>
                </c:pt>
                <c:pt idx="1215">
                  <c:v>2.3432890478499999</c:v>
                </c:pt>
                <c:pt idx="1216">
                  <c:v>2.3394585751700001</c:v>
                </c:pt>
                <c:pt idx="1217">
                  <c:v>2.3356281024999999</c:v>
                </c:pt>
                <c:pt idx="1218">
                  <c:v>2.3317976298300001</c:v>
                </c:pt>
                <c:pt idx="1219">
                  <c:v>2.3279671571499998</c:v>
                </c:pt>
                <c:pt idx="1220">
                  <c:v>2.32413668448</c:v>
                </c:pt>
                <c:pt idx="1221">
                  <c:v>2.3203062118000002</c:v>
                </c:pt>
                <c:pt idx="1222">
                  <c:v>2.3164757391299999</c:v>
                </c:pt>
                <c:pt idx="1223">
                  <c:v>2.3126452664500001</c:v>
                </c:pt>
                <c:pt idx="1224">
                  <c:v>2.3088147937799999</c:v>
                </c:pt>
                <c:pt idx="1225">
                  <c:v>2.3049843211000001</c:v>
                </c:pt>
                <c:pt idx="1226">
                  <c:v>2.3011538484299998</c:v>
                </c:pt>
                <c:pt idx="1227">
                  <c:v>2.29732337576</c:v>
                </c:pt>
                <c:pt idx="1228">
                  <c:v>2.2934929030800002</c:v>
                </c:pt>
                <c:pt idx="1229">
                  <c:v>2.2896624304099999</c:v>
                </c:pt>
                <c:pt idx="1230">
                  <c:v>2.2858319577300001</c:v>
                </c:pt>
                <c:pt idx="1231">
                  <c:v>2.2820014850599999</c:v>
                </c:pt>
                <c:pt idx="1232">
                  <c:v>2.2781710123800001</c:v>
                </c:pt>
                <c:pt idx="1233">
                  <c:v>2.2743405397099998</c:v>
                </c:pt>
                <c:pt idx="1234">
                  <c:v>2.27051006703</c:v>
                </c:pt>
                <c:pt idx="1235">
                  <c:v>2.2666795943600002</c:v>
                </c:pt>
                <c:pt idx="1236">
                  <c:v>2.2653673088000001</c:v>
                </c:pt>
                <c:pt idx="1237">
                  <c:v>2.27947232047</c:v>
                </c:pt>
                <c:pt idx="1238">
                  <c:v>2.2935773321299999</c:v>
                </c:pt>
                <c:pt idx="1239">
                  <c:v>2.3076823437999998</c:v>
                </c:pt>
                <c:pt idx="1240">
                  <c:v>2.3217873554700001</c:v>
                </c:pt>
                <c:pt idx="1241">
                  <c:v>2.33589236713</c:v>
                </c:pt>
                <c:pt idx="1242">
                  <c:v>2.3499973787999999</c:v>
                </c:pt>
                <c:pt idx="1243">
                  <c:v>2.3641023904699998</c:v>
                </c:pt>
                <c:pt idx="1244">
                  <c:v>2.3782074021300001</c:v>
                </c:pt>
                <c:pt idx="1245">
                  <c:v>2.3923124138</c:v>
                </c:pt>
                <c:pt idx="1246">
                  <c:v>2.4064174254699999</c:v>
                </c:pt>
                <c:pt idx="1247">
                  <c:v>2.4205224371299998</c:v>
                </c:pt>
                <c:pt idx="1248">
                  <c:v>2.4346274488000001</c:v>
                </c:pt>
                <c:pt idx="1249">
                  <c:v>2.44873246046</c:v>
                </c:pt>
                <c:pt idx="1250">
                  <c:v>2.4628374721299999</c:v>
                </c:pt>
                <c:pt idx="1251">
                  <c:v>2.4769424837999998</c:v>
                </c:pt>
                <c:pt idx="1252">
                  <c:v>2.4910474954600001</c:v>
                </c:pt>
                <c:pt idx="1253">
                  <c:v>2.50515250713</c:v>
                </c:pt>
                <c:pt idx="1254">
                  <c:v>2.5192575187999999</c:v>
                </c:pt>
                <c:pt idx="1255">
                  <c:v>2.5333625304599998</c:v>
                </c:pt>
                <c:pt idx="1256">
                  <c:v>2.5474675421300002</c:v>
                </c:pt>
                <c:pt idx="1257">
                  <c:v>2.5615725538</c:v>
                </c:pt>
                <c:pt idx="1258">
                  <c:v>2.5756775654599999</c:v>
                </c:pt>
                <c:pt idx="1259">
                  <c:v>2.5897825771299998</c:v>
                </c:pt>
                <c:pt idx="1260">
                  <c:v>2.6038875887900002</c:v>
                </c:pt>
                <c:pt idx="1261">
                  <c:v>2.61799260046</c:v>
                </c:pt>
                <c:pt idx="1262">
                  <c:v>2.6320976121299999</c:v>
                </c:pt>
                <c:pt idx="1263">
                  <c:v>2.6387078701900002</c:v>
                </c:pt>
                <c:pt idx="1264">
                  <c:v>2.6367418165999998</c:v>
                </c:pt>
                <c:pt idx="1265">
                  <c:v>2.6347757629999999</c:v>
                </c:pt>
                <c:pt idx="1266">
                  <c:v>2.63280970941</c:v>
                </c:pt>
                <c:pt idx="1267">
                  <c:v>2.6308436558100001</c:v>
                </c:pt>
                <c:pt idx="1268">
                  <c:v>2.6288776022200002</c:v>
                </c:pt>
                <c:pt idx="1269">
                  <c:v>2.6269115486299999</c:v>
                </c:pt>
                <c:pt idx="1270">
                  <c:v>2.62494549503</c:v>
                </c:pt>
                <c:pt idx="1271">
                  <c:v>2.6229794414400001</c:v>
                </c:pt>
                <c:pt idx="1272">
                  <c:v>2.6210133878400002</c:v>
                </c:pt>
                <c:pt idx="1273">
                  <c:v>2.6190473342499998</c:v>
                </c:pt>
                <c:pt idx="1274">
                  <c:v>2.6170812806599999</c:v>
                </c:pt>
                <c:pt idx="1275">
                  <c:v>2.61511522706</c:v>
                </c:pt>
                <c:pt idx="1276">
                  <c:v>2.6131491734700001</c:v>
                </c:pt>
                <c:pt idx="1277">
                  <c:v>2.6111831198700002</c:v>
                </c:pt>
                <c:pt idx="1278">
                  <c:v>2.6092170662799998</c:v>
                </c:pt>
                <c:pt idx="1279">
                  <c:v>2.6072510126899999</c:v>
                </c:pt>
                <c:pt idx="1280">
                  <c:v>2.60528495909</c:v>
                </c:pt>
                <c:pt idx="1281">
                  <c:v>2.6033189055000001</c:v>
                </c:pt>
                <c:pt idx="1282">
                  <c:v>2.6013528519000002</c:v>
                </c:pt>
                <c:pt idx="1283">
                  <c:v>2.5993867983099999</c:v>
                </c:pt>
                <c:pt idx="1284">
                  <c:v>2.59742074472</c:v>
                </c:pt>
                <c:pt idx="1285">
                  <c:v>2.59545469112</c:v>
                </c:pt>
                <c:pt idx="1286">
                  <c:v>2.5934886375300001</c:v>
                </c:pt>
                <c:pt idx="1287">
                  <c:v>2.6042508288300001</c:v>
                </c:pt>
                <c:pt idx="1288">
                  <c:v>2.6167762213099999</c:v>
                </c:pt>
                <c:pt idx="1289">
                  <c:v>2.62930161379</c:v>
                </c:pt>
                <c:pt idx="1290">
                  <c:v>2.6418270062799998</c:v>
                </c:pt>
                <c:pt idx="1291">
                  <c:v>2.65435239876</c:v>
                </c:pt>
                <c:pt idx="1292">
                  <c:v>2.6668777912400001</c:v>
                </c:pt>
                <c:pt idx="1293">
                  <c:v>2.6794031837199999</c:v>
                </c:pt>
                <c:pt idx="1294">
                  <c:v>2.69192857621</c:v>
                </c:pt>
                <c:pt idx="1295">
                  <c:v>2.7044539686900002</c:v>
                </c:pt>
                <c:pt idx="1296">
                  <c:v>2.7169793611699999</c:v>
                </c:pt>
                <c:pt idx="1297">
                  <c:v>2.7295047536500001</c:v>
                </c:pt>
                <c:pt idx="1298">
                  <c:v>2.7420301461399998</c:v>
                </c:pt>
                <c:pt idx="1299">
                  <c:v>2.75455553862</c:v>
                </c:pt>
                <c:pt idx="1300">
                  <c:v>2.7670809311000002</c:v>
                </c:pt>
                <c:pt idx="1301">
                  <c:v>2.7796063235899999</c:v>
                </c:pt>
                <c:pt idx="1302">
                  <c:v>2.7921317160700001</c:v>
                </c:pt>
                <c:pt idx="1303">
                  <c:v>2.8046571085499998</c:v>
                </c:pt>
                <c:pt idx="1304">
                  <c:v>2.81718250103</c:v>
                </c:pt>
                <c:pt idx="1305">
                  <c:v>2.8297078935200002</c:v>
                </c:pt>
                <c:pt idx="1306">
                  <c:v>2.8422332859999999</c:v>
                </c:pt>
                <c:pt idx="1307">
                  <c:v>2.8547586784800001</c:v>
                </c:pt>
                <c:pt idx="1308">
                  <c:v>2.8672840709599998</c:v>
                </c:pt>
                <c:pt idx="1309">
                  <c:v>2.87980946345</c:v>
                </c:pt>
                <c:pt idx="1310">
                  <c:v>2.8923348559300002</c:v>
                </c:pt>
                <c:pt idx="1311">
                  <c:v>2.9048602484099999</c:v>
                </c:pt>
                <c:pt idx="1312">
                  <c:v>2.9041973108899999</c:v>
                </c:pt>
                <c:pt idx="1313">
                  <c:v>2.9007647703399999</c:v>
                </c:pt>
                <c:pt idx="1314">
                  <c:v>2.8973322297799999</c:v>
                </c:pt>
                <c:pt idx="1315">
                  <c:v>2.89389968922</c:v>
                </c:pt>
                <c:pt idx="1316">
                  <c:v>2.89046714867</c:v>
                </c:pt>
                <c:pt idx="1317">
                  <c:v>2.88703460811</c:v>
                </c:pt>
                <c:pt idx="1318">
                  <c:v>2.88360206756</c:v>
                </c:pt>
                <c:pt idx="1319">
                  <c:v>2.8801695270000001</c:v>
                </c:pt>
                <c:pt idx="1320">
                  <c:v>2.8767369864500001</c:v>
                </c:pt>
                <c:pt idx="1321">
                  <c:v>2.8733044458900001</c:v>
                </c:pt>
                <c:pt idx="1322">
                  <c:v>2.8698719053400001</c:v>
                </c:pt>
                <c:pt idx="1323">
                  <c:v>2.8664393647800002</c:v>
                </c:pt>
                <c:pt idx="1324">
                  <c:v>2.8630068242300002</c:v>
                </c:pt>
                <c:pt idx="1325">
                  <c:v>2.8595742836700002</c:v>
                </c:pt>
                <c:pt idx="1326">
                  <c:v>2.8561417431199998</c:v>
                </c:pt>
                <c:pt idx="1327">
                  <c:v>2.8527092025599998</c:v>
                </c:pt>
                <c:pt idx="1328">
                  <c:v>2.8492766620099998</c:v>
                </c:pt>
                <c:pt idx="1329">
                  <c:v>2.8458441214499999</c:v>
                </c:pt>
                <c:pt idx="1330">
                  <c:v>2.8424115808999999</c:v>
                </c:pt>
                <c:pt idx="1331">
                  <c:v>2.8389790403399999</c:v>
                </c:pt>
                <c:pt idx="1332">
                  <c:v>2.83554649979</c:v>
                </c:pt>
                <c:pt idx="1333">
                  <c:v>2.83211395923</c:v>
                </c:pt>
                <c:pt idx="1334">
                  <c:v>2.82868141867</c:v>
                </c:pt>
                <c:pt idx="1335">
                  <c:v>2.82524887812</c:v>
                </c:pt>
                <c:pt idx="1336">
                  <c:v>2.8218163375600001</c:v>
                </c:pt>
                <c:pt idx="1337">
                  <c:v>2.82787429507</c:v>
                </c:pt>
                <c:pt idx="1338">
                  <c:v>2.8420946738000001</c:v>
                </c:pt>
                <c:pt idx="1339">
                  <c:v>2.8563150525299998</c:v>
                </c:pt>
                <c:pt idx="1340">
                  <c:v>2.87053543126</c:v>
                </c:pt>
                <c:pt idx="1341">
                  <c:v>2.8847558099900001</c:v>
                </c:pt>
                <c:pt idx="1342">
                  <c:v>2.8989761887199998</c:v>
                </c:pt>
                <c:pt idx="1343">
                  <c:v>2.91319656745</c:v>
                </c:pt>
                <c:pt idx="1344">
                  <c:v>2.9274169461900001</c:v>
                </c:pt>
                <c:pt idx="1345">
                  <c:v>2.9416373249199999</c:v>
                </c:pt>
                <c:pt idx="1346">
                  <c:v>2.95585770365</c:v>
                </c:pt>
                <c:pt idx="1347">
                  <c:v>2.9700780823800002</c:v>
                </c:pt>
                <c:pt idx="1348">
                  <c:v>2.9842984611099999</c:v>
                </c:pt>
                <c:pt idx="1349">
                  <c:v>2.99851883984</c:v>
                </c:pt>
                <c:pt idx="1350">
                  <c:v>3.0127392185700002</c:v>
                </c:pt>
                <c:pt idx="1351">
                  <c:v>3.0269595972999999</c:v>
                </c:pt>
                <c:pt idx="1352">
                  <c:v>3.04117997603</c:v>
                </c:pt>
                <c:pt idx="1353">
                  <c:v>3.0554003547600002</c:v>
                </c:pt>
                <c:pt idx="1354">
                  <c:v>3.0696207334899999</c:v>
                </c:pt>
                <c:pt idx="1355">
                  <c:v>3.08384111222</c:v>
                </c:pt>
                <c:pt idx="1356">
                  <c:v>3.0980614909500002</c:v>
                </c:pt>
                <c:pt idx="1357">
                  <c:v>3.1122818696799999</c:v>
                </c:pt>
                <c:pt idx="1358">
                  <c:v>3.12650224841</c:v>
                </c:pt>
                <c:pt idx="1359">
                  <c:v>3.1407226271400002</c:v>
                </c:pt>
                <c:pt idx="1360">
                  <c:v>3.1549430058699999</c:v>
                </c:pt>
                <c:pt idx="1361">
                  <c:v>3.1691633846</c:v>
                </c:pt>
                <c:pt idx="1362">
                  <c:v>3.1833837633300002</c:v>
                </c:pt>
                <c:pt idx="1363">
                  <c:v>3.1976041420599999</c:v>
                </c:pt>
                <c:pt idx="1364">
                  <c:v>3.21182452079</c:v>
                </c:pt>
                <c:pt idx="1365">
                  <c:v>3.2260448995200002</c:v>
                </c:pt>
                <c:pt idx="1366">
                  <c:v>3.2222705683899999</c:v>
                </c:pt>
                <c:pt idx="1367">
                  <c:v>3.21527208948</c:v>
                </c:pt>
                <c:pt idx="1368">
                  <c:v>3.20827361057</c:v>
                </c:pt>
                <c:pt idx="1369">
                  <c:v>3.2012751316600001</c:v>
                </c:pt>
                <c:pt idx="1370">
                  <c:v>3.1942766527400002</c:v>
                </c:pt>
                <c:pt idx="1371">
                  <c:v>3.1872781738299998</c:v>
                </c:pt>
                <c:pt idx="1372">
                  <c:v>3.1802796949199998</c:v>
                </c:pt>
                <c:pt idx="1373">
                  <c:v>3.1732812160099999</c:v>
                </c:pt>
                <c:pt idx="1374">
                  <c:v>3.1662827371</c:v>
                </c:pt>
                <c:pt idx="1375">
                  <c:v>3.15928425819</c:v>
                </c:pt>
                <c:pt idx="1376">
                  <c:v>3.1522857792800001</c:v>
                </c:pt>
                <c:pt idx="1377">
                  <c:v>3.1452873003600001</c:v>
                </c:pt>
                <c:pt idx="1378">
                  <c:v>3.1382888214500002</c:v>
                </c:pt>
                <c:pt idx="1379">
                  <c:v>3.1312903425399998</c:v>
                </c:pt>
                <c:pt idx="1380">
                  <c:v>3.1242918636299999</c:v>
                </c:pt>
                <c:pt idx="1381">
                  <c:v>3.1172933847199999</c:v>
                </c:pt>
                <c:pt idx="1382">
                  <c:v>3.11029490581</c:v>
                </c:pt>
                <c:pt idx="1383">
                  <c:v>3.1032964269000001</c:v>
                </c:pt>
                <c:pt idx="1384">
                  <c:v>3.0983216574700001</c:v>
                </c:pt>
                <c:pt idx="1385">
                  <c:v>3.0980322608500002</c:v>
                </c:pt>
                <c:pt idx="1386">
                  <c:v>3.0977428642199998</c:v>
                </c:pt>
                <c:pt idx="1387">
                  <c:v>3.0974534675899998</c:v>
                </c:pt>
                <c:pt idx="1388">
                  <c:v>3.0971640709599999</c:v>
                </c:pt>
                <c:pt idx="1389">
                  <c:v>3.09687467433</c:v>
                </c:pt>
                <c:pt idx="1390">
                  <c:v>3.0965852777</c:v>
                </c:pt>
                <c:pt idx="1391">
                  <c:v>3.0962958810700001</c:v>
                </c:pt>
                <c:pt idx="1392">
                  <c:v>3.0960064844400002</c:v>
                </c:pt>
                <c:pt idx="1393">
                  <c:v>3.0957170878100002</c:v>
                </c:pt>
                <c:pt idx="1394">
                  <c:v>3.0954276911899998</c:v>
                </c:pt>
                <c:pt idx="1395">
                  <c:v>3.0951382945599999</c:v>
                </c:pt>
                <c:pt idx="1396">
                  <c:v>3.09484889793</c:v>
                </c:pt>
                <c:pt idx="1397">
                  <c:v>3.0945595013</c:v>
                </c:pt>
                <c:pt idx="1398">
                  <c:v>3.0942701046700001</c:v>
                </c:pt>
                <c:pt idx="1399">
                  <c:v>3.0939807080400001</c:v>
                </c:pt>
                <c:pt idx="1400">
                  <c:v>3.0936913114100002</c:v>
                </c:pt>
                <c:pt idx="1401">
                  <c:v>3.0934019147799998</c:v>
                </c:pt>
                <c:pt idx="1402">
                  <c:v>3.0931125181499999</c:v>
                </c:pt>
                <c:pt idx="1403">
                  <c:v>3.0928231215299999</c:v>
                </c:pt>
                <c:pt idx="1404">
                  <c:v>3.0925337249</c:v>
                </c:pt>
                <c:pt idx="1405">
                  <c:v>3.0922443282700001</c:v>
                </c:pt>
                <c:pt idx="1406">
                  <c:v>3.0919549316400001</c:v>
                </c:pt>
                <c:pt idx="1407">
                  <c:v>3.0916655350100002</c:v>
                </c:pt>
                <c:pt idx="1408">
                  <c:v>3.0913761383799998</c:v>
                </c:pt>
                <c:pt idx="1409">
                  <c:v>3.0910867417499999</c:v>
                </c:pt>
                <c:pt idx="1410">
                  <c:v>3.0907973451199999</c:v>
                </c:pt>
                <c:pt idx="1411">
                  <c:v>3.09050794849</c:v>
                </c:pt>
                <c:pt idx="1412">
                  <c:v>3.0902185518700001</c:v>
                </c:pt>
                <c:pt idx="1413">
                  <c:v>3.0899291552400001</c:v>
                </c:pt>
                <c:pt idx="1414">
                  <c:v>3.0896397586100002</c:v>
                </c:pt>
                <c:pt idx="1415">
                  <c:v>3.0893503619799998</c:v>
                </c:pt>
                <c:pt idx="1416">
                  <c:v>3.0890609653499999</c:v>
                </c:pt>
                <c:pt idx="1417">
                  <c:v>3.0887715687199999</c:v>
                </c:pt>
                <c:pt idx="1418">
                  <c:v>3.08848217209</c:v>
                </c:pt>
                <c:pt idx="1419">
                  <c:v>3.08819277546</c:v>
                </c:pt>
                <c:pt idx="1420">
                  <c:v>3.0879033788400001</c:v>
                </c:pt>
                <c:pt idx="1421">
                  <c:v>3.0876139822100002</c:v>
                </c:pt>
                <c:pt idx="1422">
                  <c:v>3.0873245855799998</c:v>
                </c:pt>
                <c:pt idx="1423">
                  <c:v>3.0870351889499998</c:v>
                </c:pt>
                <c:pt idx="1424">
                  <c:v>3.0867457923199999</c:v>
                </c:pt>
                <c:pt idx="1425">
                  <c:v>3.08645639569</c:v>
                </c:pt>
                <c:pt idx="1426">
                  <c:v>3.08616699906</c:v>
                </c:pt>
                <c:pt idx="1427">
                  <c:v>3.0858776024300001</c:v>
                </c:pt>
                <c:pt idx="1428">
                  <c:v>3.0855882058000001</c:v>
                </c:pt>
                <c:pt idx="1429">
                  <c:v>3.0889261425500001</c:v>
                </c:pt>
                <c:pt idx="1430">
                  <c:v>3.0971005238</c:v>
                </c:pt>
                <c:pt idx="1431">
                  <c:v>3.1052749050599999</c:v>
                </c:pt>
                <c:pt idx="1432">
                  <c:v>3.1134492863099998</c:v>
                </c:pt>
                <c:pt idx="1433">
                  <c:v>3.1216236675600002</c:v>
                </c:pt>
                <c:pt idx="1434">
                  <c:v>3.1297980488100001</c:v>
                </c:pt>
                <c:pt idx="1435">
                  <c:v>3.13797243007</c:v>
                </c:pt>
                <c:pt idx="1436">
                  <c:v>3.14614681132</c:v>
                </c:pt>
                <c:pt idx="1437">
                  <c:v>3.1543211925699999</c:v>
                </c:pt>
                <c:pt idx="1438">
                  <c:v>3.1624955738199998</c:v>
                </c:pt>
                <c:pt idx="1439">
                  <c:v>3.1706699550700002</c:v>
                </c:pt>
                <c:pt idx="1440">
                  <c:v>3.1788443363300001</c:v>
                </c:pt>
                <c:pt idx="1441">
                  <c:v>3.18701871758</c:v>
                </c:pt>
                <c:pt idx="1442">
                  <c:v>3.1951930988299999</c:v>
                </c:pt>
                <c:pt idx="1443">
                  <c:v>3.2033674800799998</c:v>
                </c:pt>
                <c:pt idx="1444">
                  <c:v>3.2115418613300002</c:v>
                </c:pt>
                <c:pt idx="1445">
                  <c:v>3.2197162425900001</c:v>
                </c:pt>
                <c:pt idx="1446">
                  <c:v>3.22789062384</c:v>
                </c:pt>
                <c:pt idx="1447">
                  <c:v>3.2360650050899999</c:v>
                </c:pt>
                <c:pt idx="1448">
                  <c:v>3.2442393863399999</c:v>
                </c:pt>
                <c:pt idx="1449">
                  <c:v>3.2524137675899998</c:v>
                </c:pt>
                <c:pt idx="1450">
                  <c:v>3.2605881488500001</c:v>
                </c:pt>
                <c:pt idx="1451">
                  <c:v>3.2687625301000001</c:v>
                </c:pt>
                <c:pt idx="1452">
                  <c:v>3.27693691135</c:v>
                </c:pt>
                <c:pt idx="1453">
                  <c:v>3.2851112925999999</c:v>
                </c:pt>
                <c:pt idx="1454">
                  <c:v>3.2932856738499998</c:v>
                </c:pt>
                <c:pt idx="1455">
                  <c:v>3.3014600551100002</c:v>
                </c:pt>
                <c:pt idx="1456">
                  <c:v>3.3096344363600001</c:v>
                </c:pt>
                <c:pt idx="1457">
                  <c:v>3.31780881761</c:v>
                </c:pt>
                <c:pt idx="1458">
                  <c:v>3.3259831988599999</c:v>
                </c:pt>
                <c:pt idx="1459">
                  <c:v>3.3341575801099999</c:v>
                </c:pt>
                <c:pt idx="1460">
                  <c:v>3.3423319613700002</c:v>
                </c:pt>
                <c:pt idx="1461">
                  <c:v>3.3505063426200001</c:v>
                </c:pt>
                <c:pt idx="1462">
                  <c:v>3.3586807238700001</c:v>
                </c:pt>
                <c:pt idx="1463">
                  <c:v>3.36685510512</c:v>
                </c:pt>
                <c:pt idx="1464">
                  <c:v>3.3750294863699999</c:v>
                </c:pt>
                <c:pt idx="1465">
                  <c:v>3.3832038676299998</c:v>
                </c:pt>
                <c:pt idx="1466">
                  <c:v>3.3913782488800002</c:v>
                </c:pt>
                <c:pt idx="1467">
                  <c:v>3.3995526301300001</c:v>
                </c:pt>
                <c:pt idx="1468">
                  <c:v>3.40772701138</c:v>
                </c:pt>
                <c:pt idx="1469">
                  <c:v>3.4159013926299999</c:v>
                </c:pt>
                <c:pt idx="1470">
                  <c:v>3.4240757738899998</c:v>
                </c:pt>
                <c:pt idx="1471">
                  <c:v>3.4322501551400002</c:v>
                </c:pt>
                <c:pt idx="1472">
                  <c:v>3.4404245363900001</c:v>
                </c:pt>
                <c:pt idx="1473">
                  <c:v>3.44859891764</c:v>
                </c:pt>
                <c:pt idx="1474">
                  <c:v>3.4596695968</c:v>
                </c:pt>
                <c:pt idx="1475">
                  <c:v>3.4725010115699999</c:v>
                </c:pt>
                <c:pt idx="1476">
                  <c:v>3.4853324263399998</c:v>
                </c:pt>
                <c:pt idx="1477">
                  <c:v>3.4981638411099998</c:v>
                </c:pt>
                <c:pt idx="1478">
                  <c:v>3.5109952558700002</c:v>
                </c:pt>
                <c:pt idx="1479">
                  <c:v>3.5238266706400001</c:v>
                </c:pt>
                <c:pt idx="1480">
                  <c:v>3.53665808541</c:v>
                </c:pt>
                <c:pt idx="1481">
                  <c:v>3.54948950018</c:v>
                </c:pt>
                <c:pt idx="1482">
                  <c:v>3.5623209149399999</c:v>
                </c:pt>
                <c:pt idx="1483">
                  <c:v>3.5751523297099999</c:v>
                </c:pt>
                <c:pt idx="1484">
                  <c:v>3.5879837444799998</c:v>
                </c:pt>
                <c:pt idx="1485">
                  <c:v>3.6008151592500002</c:v>
                </c:pt>
                <c:pt idx="1486">
                  <c:v>3.6136465740100001</c:v>
                </c:pt>
                <c:pt idx="1487">
                  <c:v>3.6264779887800001</c:v>
                </c:pt>
                <c:pt idx="1488">
                  <c:v>3.63930940355</c:v>
                </c:pt>
                <c:pt idx="1489">
                  <c:v>3.6521408183199999</c:v>
                </c:pt>
                <c:pt idx="1490">
                  <c:v>3.6649722330799999</c:v>
                </c:pt>
                <c:pt idx="1491">
                  <c:v>3.6778036478499998</c:v>
                </c:pt>
                <c:pt idx="1492">
                  <c:v>3.68781057709</c:v>
                </c:pt>
                <c:pt idx="1493">
                  <c:v>3.68020126493</c:v>
                </c:pt>
                <c:pt idx="1494">
                  <c:v>3.6725919527799999</c:v>
                </c:pt>
                <c:pt idx="1495">
                  <c:v>3.6649826406199999</c:v>
                </c:pt>
                <c:pt idx="1496">
                  <c:v>3.6573733284699999</c:v>
                </c:pt>
                <c:pt idx="1497">
                  <c:v>3.6497640163199998</c:v>
                </c:pt>
                <c:pt idx="1498">
                  <c:v>3.6421547041600002</c:v>
                </c:pt>
                <c:pt idx="1499">
                  <c:v>3.6345453920100002</c:v>
                </c:pt>
                <c:pt idx="1500">
                  <c:v>3.6269360798500001</c:v>
                </c:pt>
                <c:pt idx="1501">
                  <c:v>3.6193267677000001</c:v>
                </c:pt>
                <c:pt idx="1502">
                  <c:v>3.61171745554</c:v>
                </c:pt>
                <c:pt idx="1503">
                  <c:v>3.60410814339</c:v>
                </c:pt>
                <c:pt idx="1504">
                  <c:v>3.5964988312399999</c:v>
                </c:pt>
                <c:pt idx="1505">
                  <c:v>3.5888895190799999</c:v>
                </c:pt>
                <c:pt idx="1506">
                  <c:v>3.5812802069299998</c:v>
                </c:pt>
                <c:pt idx="1507">
                  <c:v>3.5736708947700002</c:v>
                </c:pt>
                <c:pt idx="1508">
                  <c:v>3.5660615826200002</c:v>
                </c:pt>
                <c:pt idx="1509">
                  <c:v>3.5584522704600001</c:v>
                </c:pt>
                <c:pt idx="1510">
                  <c:v>3.5508429583100001</c:v>
                </c:pt>
                <c:pt idx="1511">
                  <c:v>3.54323364616</c:v>
                </c:pt>
                <c:pt idx="1512">
                  <c:v>3.535624334</c:v>
                </c:pt>
                <c:pt idx="1513">
                  <c:v>3.5280150218499999</c:v>
                </c:pt>
                <c:pt idx="1514">
                  <c:v>3.5204057096899999</c:v>
                </c:pt>
                <c:pt idx="1515">
                  <c:v>3.5127963975399998</c:v>
                </c:pt>
                <c:pt idx="1516">
                  <c:v>3.5051870853799998</c:v>
                </c:pt>
                <c:pt idx="1517">
                  <c:v>3.4975777732300002</c:v>
                </c:pt>
                <c:pt idx="1518">
                  <c:v>3.4899684610800001</c:v>
                </c:pt>
                <c:pt idx="1519">
                  <c:v>3.4823591489200001</c:v>
                </c:pt>
                <c:pt idx="1520">
                  <c:v>3.47474983677</c:v>
                </c:pt>
                <c:pt idx="1521">
                  <c:v>3.4688192403899998</c:v>
                </c:pt>
                <c:pt idx="1522">
                  <c:v>3.4648616630600002</c:v>
                </c:pt>
                <c:pt idx="1523">
                  <c:v>3.4609040857300002</c:v>
                </c:pt>
                <c:pt idx="1524">
                  <c:v>3.4569465084000002</c:v>
                </c:pt>
                <c:pt idx="1525">
                  <c:v>3.4529889310700002</c:v>
                </c:pt>
                <c:pt idx="1526">
                  <c:v>3.4490313537400001</c:v>
                </c:pt>
                <c:pt idx="1527">
                  <c:v>3.4450737764100001</c:v>
                </c:pt>
                <c:pt idx="1528">
                  <c:v>3.4411161990800001</c:v>
                </c:pt>
                <c:pt idx="1529">
                  <c:v>3.4371586217500001</c:v>
                </c:pt>
                <c:pt idx="1530">
                  <c:v>3.4332010444300001</c:v>
                </c:pt>
                <c:pt idx="1531">
                  <c:v>3.4292434671000001</c:v>
                </c:pt>
                <c:pt idx="1532">
                  <c:v>3.42528588977</c:v>
                </c:pt>
                <c:pt idx="1533">
                  <c:v>3.42132831244</c:v>
                </c:pt>
                <c:pt idx="1534">
                  <c:v>3.41737073511</c:v>
                </c:pt>
                <c:pt idx="1535">
                  <c:v>3.41341315778</c:v>
                </c:pt>
                <c:pt idx="1536">
                  <c:v>3.40945558045</c:v>
                </c:pt>
                <c:pt idx="1537">
                  <c:v>3.40549800312</c:v>
                </c:pt>
                <c:pt idx="1538">
                  <c:v>3.4015404257899999</c:v>
                </c:pt>
                <c:pt idx="1539">
                  <c:v>3.3975828484599999</c:v>
                </c:pt>
                <c:pt idx="1540">
                  <c:v>3.3936252711299999</c:v>
                </c:pt>
                <c:pt idx="1541">
                  <c:v>3.3896676937999999</c:v>
                </c:pt>
                <c:pt idx="1542">
                  <c:v>3.3857101164699999</c:v>
                </c:pt>
                <c:pt idx="1543">
                  <c:v>3.3817525391399998</c:v>
                </c:pt>
                <c:pt idx="1544">
                  <c:v>3.3777949618099998</c:v>
                </c:pt>
                <c:pt idx="1545">
                  <c:v>3.3738373844799998</c:v>
                </c:pt>
                <c:pt idx="1546">
                  <c:v>3.3712849467299999</c:v>
                </c:pt>
                <c:pt idx="1547">
                  <c:v>3.3797536396200001</c:v>
                </c:pt>
                <c:pt idx="1548">
                  <c:v>3.3882223325099998</c:v>
                </c:pt>
                <c:pt idx="1549">
                  <c:v>3.39669102541</c:v>
                </c:pt>
                <c:pt idx="1550">
                  <c:v>3.4051597183000002</c:v>
                </c:pt>
                <c:pt idx="1551">
                  <c:v>3.4136284111899999</c:v>
                </c:pt>
                <c:pt idx="1552">
                  <c:v>3.4220971040800001</c:v>
                </c:pt>
                <c:pt idx="1553">
                  <c:v>3.4305657969699999</c:v>
                </c:pt>
                <c:pt idx="1554">
                  <c:v>3.43903448986</c:v>
                </c:pt>
                <c:pt idx="1555">
                  <c:v>3.4475031827599998</c:v>
                </c:pt>
                <c:pt idx="1556">
                  <c:v>3.45597187565</c:v>
                </c:pt>
                <c:pt idx="1557">
                  <c:v>3.4644405685400002</c:v>
                </c:pt>
                <c:pt idx="1558">
                  <c:v>3.4729092614299999</c:v>
                </c:pt>
                <c:pt idx="1559">
                  <c:v>3.4813779543200001</c:v>
                </c:pt>
                <c:pt idx="1560">
                  <c:v>3.4898466472099998</c:v>
                </c:pt>
                <c:pt idx="1561">
                  <c:v>3.49831534011</c:v>
                </c:pt>
                <c:pt idx="1562">
                  <c:v>3.5067840330000002</c:v>
                </c:pt>
                <c:pt idx="1563">
                  <c:v>3.5152527258899999</c:v>
                </c:pt>
                <c:pt idx="1564">
                  <c:v>3.5237214187800001</c:v>
                </c:pt>
                <c:pt idx="1565">
                  <c:v>3.5321901116699999</c:v>
                </c:pt>
                <c:pt idx="1566">
                  <c:v>3.54065880456</c:v>
                </c:pt>
                <c:pt idx="1567">
                  <c:v>3.5491274974599998</c:v>
                </c:pt>
                <c:pt idx="1568">
                  <c:v>3.55759619035</c:v>
                </c:pt>
                <c:pt idx="1569">
                  <c:v>3.5660648832400001</c:v>
                </c:pt>
                <c:pt idx="1570">
                  <c:v>3.5745335761299999</c:v>
                </c:pt>
                <c:pt idx="1571">
                  <c:v>3.5817993476100001</c:v>
                </c:pt>
                <c:pt idx="1572">
                  <c:v>3.5552340933700002</c:v>
                </c:pt>
                <c:pt idx="1573">
                  <c:v>3.5286688391399998</c:v>
                </c:pt>
                <c:pt idx="1574">
                  <c:v>3.5021035849</c:v>
                </c:pt>
                <c:pt idx="1575">
                  <c:v>3.4755383306600001</c:v>
                </c:pt>
                <c:pt idx="1576">
                  <c:v>3.4489730764300002</c:v>
                </c:pt>
                <c:pt idx="1577">
                  <c:v>3.4224078221899998</c:v>
                </c:pt>
                <c:pt idx="1578">
                  <c:v>3.3958425679599999</c:v>
                </c:pt>
                <c:pt idx="1579">
                  <c:v>3.3692773137200001</c:v>
                </c:pt>
                <c:pt idx="1580">
                  <c:v>3.3427120594900002</c:v>
                </c:pt>
                <c:pt idx="1581">
                  <c:v>3.3161468052499998</c:v>
                </c:pt>
                <c:pt idx="1582">
                  <c:v>3.2895815510199999</c:v>
                </c:pt>
                <c:pt idx="1583">
                  <c:v>3.26301629678</c:v>
                </c:pt>
                <c:pt idx="1584">
                  <c:v>3.2364510425500002</c:v>
                </c:pt>
                <c:pt idx="1585">
                  <c:v>3.2098857883099998</c:v>
                </c:pt>
                <c:pt idx="1586">
                  <c:v>3.1833205340699999</c:v>
                </c:pt>
                <c:pt idx="1587">
                  <c:v>3.15675527984</c:v>
                </c:pt>
                <c:pt idx="1588">
                  <c:v>3.1301900256000001</c:v>
                </c:pt>
                <c:pt idx="1589">
                  <c:v>3.1036247713699998</c:v>
                </c:pt>
                <c:pt idx="1590">
                  <c:v>3.0770595171299999</c:v>
                </c:pt>
                <c:pt idx="1591">
                  <c:v>3.0504942629</c:v>
                </c:pt>
                <c:pt idx="1592">
                  <c:v>3.0239290086600001</c:v>
                </c:pt>
                <c:pt idx="1593">
                  <c:v>2.9973637544299998</c:v>
                </c:pt>
                <c:pt idx="1594">
                  <c:v>2.9707985001899999</c:v>
                </c:pt>
                <c:pt idx="1595">
                  <c:v>2.9654135630999998</c:v>
                </c:pt>
                <c:pt idx="1596">
                  <c:v>2.9717010129000001</c:v>
                </c:pt>
                <c:pt idx="1597">
                  <c:v>2.9779884626999999</c:v>
                </c:pt>
                <c:pt idx="1598">
                  <c:v>2.9842759124999998</c:v>
                </c:pt>
                <c:pt idx="1599">
                  <c:v>2.9905633623000001</c:v>
                </c:pt>
                <c:pt idx="1600">
                  <c:v>2.9968508120999999</c:v>
                </c:pt>
                <c:pt idx="1601">
                  <c:v>3.0031382619000002</c:v>
                </c:pt>
                <c:pt idx="1602">
                  <c:v>3.0094257117000001</c:v>
                </c:pt>
                <c:pt idx="1603">
                  <c:v>3.0157131614999999</c:v>
                </c:pt>
                <c:pt idx="1604">
                  <c:v>3.0220006113000002</c:v>
                </c:pt>
                <c:pt idx="1605">
                  <c:v>3.0282880611</c:v>
                </c:pt>
                <c:pt idx="1606">
                  <c:v>3.0345755108999999</c:v>
                </c:pt>
                <c:pt idx="1607">
                  <c:v>3.0408629607000002</c:v>
                </c:pt>
                <c:pt idx="1608">
                  <c:v>3.0471504105</c:v>
                </c:pt>
                <c:pt idx="1609">
                  <c:v>3.0534378602999999</c:v>
                </c:pt>
                <c:pt idx="1610">
                  <c:v>3.0597253101000002</c:v>
                </c:pt>
                <c:pt idx="1611">
                  <c:v>3.0660127599</c:v>
                </c:pt>
                <c:pt idx="1612">
                  <c:v>3.0723002096999998</c:v>
                </c:pt>
                <c:pt idx="1613">
                  <c:v>3.0785876595000001</c:v>
                </c:pt>
                <c:pt idx="1614">
                  <c:v>3.0848751093</c:v>
                </c:pt>
                <c:pt idx="1615">
                  <c:v>3.0911625590899998</c:v>
                </c:pt>
                <c:pt idx="1616">
                  <c:v>3.0974500088900001</c:v>
                </c:pt>
                <c:pt idx="1617">
                  <c:v>3.10373745869</c:v>
                </c:pt>
                <c:pt idx="1618">
                  <c:v>3.1100249084899998</c:v>
                </c:pt>
                <c:pt idx="1619">
                  <c:v>3.1163123582900001</c:v>
                </c:pt>
                <c:pt idx="1620">
                  <c:v>3.1225998080899999</c:v>
                </c:pt>
                <c:pt idx="1621">
                  <c:v>3.1288872578900002</c:v>
                </c:pt>
                <c:pt idx="1622">
                  <c:v>3.0968618605299998</c:v>
                </c:pt>
                <c:pt idx="1623">
                  <c:v>3.0527337666699998</c:v>
                </c:pt>
                <c:pt idx="1624">
                  <c:v>3.0086056728099999</c:v>
                </c:pt>
                <c:pt idx="1625">
                  <c:v>2.96447757896</c:v>
                </c:pt>
                <c:pt idx="1626">
                  <c:v>2.9203494851</c:v>
                </c:pt>
                <c:pt idx="1627">
                  <c:v>2.8762213912400001</c:v>
                </c:pt>
                <c:pt idx="1628">
                  <c:v>2.8320932973800002</c:v>
                </c:pt>
                <c:pt idx="1629">
                  <c:v>2.7879652035200002</c:v>
                </c:pt>
                <c:pt idx="1630">
                  <c:v>2.7438371096599998</c:v>
                </c:pt>
                <c:pt idx="1631">
                  <c:v>2.6997090157999999</c:v>
                </c:pt>
                <c:pt idx="1632">
                  <c:v>2.65558092195</c:v>
                </c:pt>
                <c:pt idx="1633">
                  <c:v>2.61145282809</c:v>
                </c:pt>
                <c:pt idx="1634">
                  <c:v>2.5673247342300001</c:v>
                </c:pt>
                <c:pt idx="1635">
                  <c:v>2.5231966403700001</c:v>
                </c:pt>
                <c:pt idx="1636">
                  <c:v>2.4790685465100002</c:v>
                </c:pt>
                <c:pt idx="1637">
                  <c:v>2.4349404526499998</c:v>
                </c:pt>
                <c:pt idx="1638">
                  <c:v>2.3908123587999999</c:v>
                </c:pt>
                <c:pt idx="1639">
                  <c:v>2.3466842649399999</c:v>
                </c:pt>
                <c:pt idx="1640">
                  <c:v>2.30255617108</c:v>
                </c:pt>
                <c:pt idx="1641">
                  <c:v>2.2584280772200001</c:v>
                </c:pt>
                <c:pt idx="1642">
                  <c:v>2.2142999833600001</c:v>
                </c:pt>
                <c:pt idx="1643">
                  <c:v>2.1701718895000002</c:v>
                </c:pt>
                <c:pt idx="1644">
                  <c:v>2.1260437956499998</c:v>
                </c:pt>
                <c:pt idx="1645">
                  <c:v>2.0819157017899999</c:v>
                </c:pt>
                <c:pt idx="1646">
                  <c:v>2.1156865229999999</c:v>
                </c:pt>
                <c:pt idx="1647">
                  <c:v>2.1507137797600002</c:v>
                </c:pt>
                <c:pt idx="1648">
                  <c:v>2.1857410365200001</c:v>
                </c:pt>
                <c:pt idx="1649">
                  <c:v>2.2207682932799999</c:v>
                </c:pt>
                <c:pt idx="1650">
                  <c:v>2.2557955500400002</c:v>
                </c:pt>
                <c:pt idx="1651">
                  <c:v>2.2908228068000001</c:v>
                </c:pt>
                <c:pt idx="1652">
                  <c:v>2.3258500635599999</c:v>
                </c:pt>
                <c:pt idx="1653">
                  <c:v>2.3608773203200002</c:v>
                </c:pt>
                <c:pt idx="1654">
                  <c:v>2.39590457708</c:v>
                </c:pt>
                <c:pt idx="1655">
                  <c:v>2.4309318338399999</c:v>
                </c:pt>
                <c:pt idx="1656">
                  <c:v>2.4659590906000002</c:v>
                </c:pt>
                <c:pt idx="1657">
                  <c:v>2.50098634736</c:v>
                </c:pt>
                <c:pt idx="1658">
                  <c:v>2.5360136041199999</c:v>
                </c:pt>
                <c:pt idx="1659">
                  <c:v>2.5710408608800002</c:v>
                </c:pt>
                <c:pt idx="1660">
                  <c:v>2.60606811764</c:v>
                </c:pt>
                <c:pt idx="1661">
                  <c:v>2.6410953743999999</c:v>
                </c:pt>
                <c:pt idx="1662">
                  <c:v>2.6761226311600002</c:v>
                </c:pt>
                <c:pt idx="1663">
                  <c:v>2.71114988792</c:v>
                </c:pt>
                <c:pt idx="1664">
                  <c:v>2.7461771446799998</c:v>
                </c:pt>
                <c:pt idx="1665">
                  <c:v>2.7812044014400001</c:v>
                </c:pt>
                <c:pt idx="1666">
                  <c:v>2.8162316582</c:v>
                </c:pt>
                <c:pt idx="1667">
                  <c:v>2.8512589149599998</c:v>
                </c:pt>
                <c:pt idx="1668">
                  <c:v>2.8862861717200001</c:v>
                </c:pt>
                <c:pt idx="1669">
                  <c:v>2.89542201174</c:v>
                </c:pt>
                <c:pt idx="1670">
                  <c:v>2.8486058969700001</c:v>
                </c:pt>
                <c:pt idx="1671">
                  <c:v>2.8017897822100002</c:v>
                </c:pt>
                <c:pt idx="1672">
                  <c:v>2.7549736674399998</c:v>
                </c:pt>
                <c:pt idx="1673">
                  <c:v>2.7081575526699999</c:v>
                </c:pt>
                <c:pt idx="1674">
                  <c:v>2.6613414379</c:v>
                </c:pt>
                <c:pt idx="1675">
                  <c:v>2.6145253231300001</c:v>
                </c:pt>
                <c:pt idx="1676">
                  <c:v>2.5677092083600002</c:v>
                </c:pt>
                <c:pt idx="1677">
                  <c:v>2.5208930935899998</c:v>
                </c:pt>
                <c:pt idx="1678">
                  <c:v>2.4740769788299999</c:v>
                </c:pt>
                <c:pt idx="1679">
                  <c:v>2.42726086406</c:v>
                </c:pt>
                <c:pt idx="1680">
                  <c:v>2.3804447492900001</c:v>
                </c:pt>
                <c:pt idx="1681">
                  <c:v>2.3336286345200001</c:v>
                </c:pt>
                <c:pt idx="1682">
                  <c:v>2.2868125197500002</c:v>
                </c:pt>
                <c:pt idx="1683">
                  <c:v>2.2399964049799999</c:v>
                </c:pt>
                <c:pt idx="1684">
                  <c:v>2.1931802902199999</c:v>
                </c:pt>
                <c:pt idx="1685">
                  <c:v>2.14636417545</c:v>
                </c:pt>
                <c:pt idx="1686">
                  <c:v>2.0995480606800001</c:v>
                </c:pt>
                <c:pt idx="1687">
                  <c:v>2.0527319459100002</c:v>
                </c:pt>
                <c:pt idx="1688">
                  <c:v>2.0059158311399998</c:v>
                </c:pt>
                <c:pt idx="1689">
                  <c:v>1.9590997163699999</c:v>
                </c:pt>
                <c:pt idx="1690">
                  <c:v>1.91228360161</c:v>
                </c:pt>
                <c:pt idx="1691">
                  <c:v>1.8654674868400001</c:v>
                </c:pt>
                <c:pt idx="1692">
                  <c:v>1.8186513720699999</c:v>
                </c:pt>
                <c:pt idx="1693">
                  <c:v>1.7718352573</c:v>
                </c:pt>
                <c:pt idx="1694">
                  <c:v>1.7250191425300001</c:v>
                </c:pt>
                <c:pt idx="1695">
                  <c:v>1.67820302776</c:v>
                </c:pt>
                <c:pt idx="1696">
                  <c:v>1.63138691299</c:v>
                </c:pt>
                <c:pt idx="1697">
                  <c:v>1.6459975071199999</c:v>
                </c:pt>
                <c:pt idx="1698">
                  <c:v>1.6989888802299999</c:v>
                </c:pt>
                <c:pt idx="1699">
                  <c:v>1.75198025333</c:v>
                </c:pt>
                <c:pt idx="1700">
                  <c:v>1.80497162644</c:v>
                </c:pt>
                <c:pt idx="1701">
                  <c:v>1.85796299954</c:v>
                </c:pt>
                <c:pt idx="1702">
                  <c:v>1.91095437264</c:v>
                </c:pt>
                <c:pt idx="1703">
                  <c:v>1.96394574575</c:v>
                </c:pt>
                <c:pt idx="1704">
                  <c:v>2.01693711885</c:v>
                </c:pt>
                <c:pt idx="1705">
                  <c:v>2.0699284919599998</c:v>
                </c:pt>
                <c:pt idx="1706">
                  <c:v>2.1229198650600001</c:v>
                </c:pt>
                <c:pt idx="1707">
                  <c:v>2.1759112381599999</c:v>
                </c:pt>
                <c:pt idx="1708">
                  <c:v>2.2289026112700001</c:v>
                </c:pt>
                <c:pt idx="1709">
                  <c:v>2.2818939843699999</c:v>
                </c:pt>
                <c:pt idx="1710">
                  <c:v>2.3348853574700001</c:v>
                </c:pt>
                <c:pt idx="1711">
                  <c:v>2.3878767305799999</c:v>
                </c:pt>
                <c:pt idx="1712">
                  <c:v>2.4408681036800002</c:v>
                </c:pt>
                <c:pt idx="1713">
                  <c:v>2.49385947679</c:v>
                </c:pt>
                <c:pt idx="1714">
                  <c:v>2.5468508498900002</c:v>
                </c:pt>
                <c:pt idx="1715">
                  <c:v>2.59984222299</c:v>
                </c:pt>
                <c:pt idx="1716">
                  <c:v>2.6528335960999998</c:v>
                </c:pt>
                <c:pt idx="1717">
                  <c:v>2.7058249692</c:v>
                </c:pt>
                <c:pt idx="1718">
                  <c:v>2.7588163422999998</c:v>
                </c:pt>
                <c:pt idx="1719">
                  <c:v>2.8118077154100001</c:v>
                </c:pt>
                <c:pt idx="1720">
                  <c:v>2.76244787134</c:v>
                </c:pt>
                <c:pt idx="1721">
                  <c:v>2.7015539472899999</c:v>
                </c:pt>
                <c:pt idx="1722">
                  <c:v>2.6406600232500002</c:v>
                </c:pt>
                <c:pt idx="1723">
                  <c:v>2.57976609921</c:v>
                </c:pt>
                <c:pt idx="1724">
                  <c:v>2.5188721751699998</c:v>
                </c:pt>
                <c:pt idx="1725">
                  <c:v>2.4579782511300001</c:v>
                </c:pt>
                <c:pt idx="1726">
                  <c:v>2.39708432709</c:v>
                </c:pt>
                <c:pt idx="1727">
                  <c:v>2.3361904030399998</c:v>
                </c:pt>
                <c:pt idx="1728">
                  <c:v>2.2752964790000001</c:v>
                </c:pt>
                <c:pt idx="1729">
                  <c:v>2.2144025549599999</c:v>
                </c:pt>
                <c:pt idx="1730">
                  <c:v>2.1535086309200002</c:v>
                </c:pt>
                <c:pt idx="1731">
                  <c:v>2.0926147068800001</c:v>
                </c:pt>
                <c:pt idx="1732">
                  <c:v>2.0317207828399999</c:v>
                </c:pt>
                <c:pt idx="1733">
                  <c:v>1.97082685879</c:v>
                </c:pt>
                <c:pt idx="1734">
                  <c:v>1.90993293475</c:v>
                </c:pt>
                <c:pt idx="1735">
                  <c:v>1.8490390107100001</c:v>
                </c:pt>
                <c:pt idx="1736">
                  <c:v>1.7881450866699999</c:v>
                </c:pt>
                <c:pt idx="1737">
                  <c:v>1.72725116263</c:v>
                </c:pt>
                <c:pt idx="1738">
                  <c:v>1.6663572385800001</c:v>
                </c:pt>
                <c:pt idx="1739">
                  <c:v>1.6054633145399999</c:v>
                </c:pt>
                <c:pt idx="1740">
                  <c:v>1.5445693905</c:v>
                </c:pt>
                <c:pt idx="1741">
                  <c:v>1.48367546646</c:v>
                </c:pt>
                <c:pt idx="1742">
                  <c:v>1.4227815424200001</c:v>
                </c:pt>
                <c:pt idx="1743">
                  <c:v>1.3618876183799999</c:v>
                </c:pt>
                <c:pt idx="1744">
                  <c:v>1.30099369433</c:v>
                </c:pt>
                <c:pt idx="1745">
                  <c:v>1.2400997702900001</c:v>
                </c:pt>
                <c:pt idx="1746">
                  <c:v>1.2323859875700001</c:v>
                </c:pt>
                <c:pt idx="1747">
                  <c:v>1.26861591156</c:v>
                </c:pt>
                <c:pt idx="1748">
                  <c:v>1.3048458355599999</c:v>
                </c:pt>
                <c:pt idx="1749">
                  <c:v>1.34107575955</c:v>
                </c:pt>
                <c:pt idx="1750">
                  <c:v>1.3773056835499999</c:v>
                </c:pt>
                <c:pt idx="1751">
                  <c:v>1.4135356075400001</c:v>
                </c:pt>
                <c:pt idx="1752">
                  <c:v>1.44976553154</c:v>
                </c:pt>
                <c:pt idx="1753">
                  <c:v>1.4859954555299999</c:v>
                </c:pt>
                <c:pt idx="1754">
                  <c:v>1.52222537953</c:v>
                </c:pt>
                <c:pt idx="1755">
                  <c:v>1.5584553035199999</c:v>
                </c:pt>
                <c:pt idx="1756">
                  <c:v>1.5946852275100001</c:v>
                </c:pt>
                <c:pt idx="1757">
                  <c:v>1.63091515151</c:v>
                </c:pt>
                <c:pt idx="1758">
                  <c:v>1.6671450754999999</c:v>
                </c:pt>
                <c:pt idx="1759">
                  <c:v>1.7033749995</c:v>
                </c:pt>
                <c:pt idx="1760">
                  <c:v>1.73960492349</c:v>
                </c:pt>
                <c:pt idx="1761">
                  <c:v>1.7758348474900001</c:v>
                </c:pt>
                <c:pt idx="1762">
                  <c:v>1.81206477148</c:v>
                </c:pt>
                <c:pt idx="1763">
                  <c:v>1.8482946954799999</c:v>
                </c:pt>
                <c:pt idx="1764">
                  <c:v>1.8845246194700001</c:v>
                </c:pt>
                <c:pt idx="1765">
                  <c:v>1.92075454347</c:v>
                </c:pt>
                <c:pt idx="1766">
                  <c:v>1.9569844674600001</c:v>
                </c:pt>
                <c:pt idx="1767">
                  <c:v>1.99321439146</c:v>
                </c:pt>
                <c:pt idx="1768">
                  <c:v>2.0294443154500001</c:v>
                </c:pt>
                <c:pt idx="1769">
                  <c:v>2.0656742394499998</c:v>
                </c:pt>
                <c:pt idx="1770">
                  <c:v>2.10190416344</c:v>
                </c:pt>
                <c:pt idx="1771">
                  <c:v>2.06354203208</c:v>
                </c:pt>
                <c:pt idx="1772">
                  <c:v>2.0122631867699998</c:v>
                </c:pt>
                <c:pt idx="1773">
                  <c:v>1.9609843414599999</c:v>
                </c:pt>
                <c:pt idx="1774">
                  <c:v>1.90970549615</c:v>
                </c:pt>
                <c:pt idx="1775">
                  <c:v>1.85842665084</c:v>
                </c:pt>
                <c:pt idx="1776">
                  <c:v>1.8071478055300001</c:v>
                </c:pt>
                <c:pt idx="1777">
                  <c:v>1.7558689602099999</c:v>
                </c:pt>
                <c:pt idx="1778">
                  <c:v>1.7045901149</c:v>
                </c:pt>
                <c:pt idx="1779">
                  <c:v>1.6533112695900001</c:v>
                </c:pt>
                <c:pt idx="1780">
                  <c:v>1.6020324242799999</c:v>
                </c:pt>
                <c:pt idx="1781">
                  <c:v>1.55075357897</c:v>
                </c:pt>
                <c:pt idx="1782">
                  <c:v>1.4994747336600001</c:v>
                </c:pt>
                <c:pt idx="1783">
                  <c:v>1.4481958883499999</c:v>
                </c:pt>
                <c:pt idx="1784">
                  <c:v>1.39691704304</c:v>
                </c:pt>
                <c:pt idx="1785">
                  <c:v>1.34563819772</c:v>
                </c:pt>
                <c:pt idx="1786">
                  <c:v>1.2943593524100001</c:v>
                </c:pt>
                <c:pt idx="1787">
                  <c:v>1.2430805071</c:v>
                </c:pt>
                <c:pt idx="1788">
                  <c:v>1.19180166179</c:v>
                </c:pt>
                <c:pt idx="1789">
                  <c:v>1.1405228164800001</c:v>
                </c:pt>
                <c:pt idx="1790">
                  <c:v>1.0892439711699999</c:v>
                </c:pt>
                <c:pt idx="1791">
                  <c:v>1.03796512586</c:v>
                </c:pt>
                <c:pt idx="1792">
                  <c:v>0.98668628054600005</c:v>
                </c:pt>
                <c:pt idx="1793">
                  <c:v>0.93540743523500003</c:v>
                </c:pt>
                <c:pt idx="1794">
                  <c:v>0.88412858992400001</c:v>
                </c:pt>
                <c:pt idx="1795">
                  <c:v>0.83545536470600001</c:v>
                </c:pt>
                <c:pt idx="1796">
                  <c:v>0.85296135942899998</c:v>
                </c:pt>
                <c:pt idx="1797">
                  <c:v>0.87046735415200005</c:v>
                </c:pt>
                <c:pt idx="1798">
                  <c:v>0.88797334887500001</c:v>
                </c:pt>
                <c:pt idx="1799">
                  <c:v>0.90547934359799997</c:v>
                </c:pt>
                <c:pt idx="1800">
                  <c:v>0.92298533832200003</c:v>
                </c:pt>
                <c:pt idx="1801">
                  <c:v>0.94049133304499999</c:v>
                </c:pt>
                <c:pt idx="1802">
                  <c:v>0.95799732776799995</c:v>
                </c:pt>
                <c:pt idx="1803">
                  <c:v>0.97550332249100002</c:v>
                </c:pt>
                <c:pt idx="1804">
                  <c:v>0.99300931721399999</c:v>
                </c:pt>
                <c:pt idx="1805">
                  <c:v>1.0105153119400001</c:v>
                </c:pt>
                <c:pt idx="1806">
                  <c:v>1.0280213066599999</c:v>
                </c:pt>
                <c:pt idx="1807">
                  <c:v>1.0455273013799999</c:v>
                </c:pt>
                <c:pt idx="1808">
                  <c:v>1.06303329611</c:v>
                </c:pt>
                <c:pt idx="1809">
                  <c:v>1.08053929083</c:v>
                </c:pt>
                <c:pt idx="1810">
                  <c:v>1.09804528555</c:v>
                </c:pt>
                <c:pt idx="1811">
                  <c:v>1.1155512802800001</c:v>
                </c:pt>
                <c:pt idx="1812">
                  <c:v>1.1330572750000001</c:v>
                </c:pt>
                <c:pt idx="1813">
                  <c:v>1.1505632697199999</c:v>
                </c:pt>
                <c:pt idx="1814">
                  <c:v>1.1680692644499999</c:v>
                </c:pt>
                <c:pt idx="1815">
                  <c:v>1.18557525917</c:v>
                </c:pt>
                <c:pt idx="1816">
                  <c:v>1.20308125389</c:v>
                </c:pt>
                <c:pt idx="1817">
                  <c:v>1.22058724862</c:v>
                </c:pt>
                <c:pt idx="1818">
                  <c:v>1.23809324334</c:v>
                </c:pt>
                <c:pt idx="1819">
                  <c:v>1.2555992380600001</c:v>
                </c:pt>
                <c:pt idx="1820">
                  <c:v>1.25750075864</c:v>
                </c:pt>
                <c:pt idx="1821">
                  <c:v>1.22602960324</c:v>
                </c:pt>
                <c:pt idx="1822">
                  <c:v>1.19455844785</c:v>
                </c:pt>
                <c:pt idx="1823">
                  <c:v>1.16308729246</c:v>
                </c:pt>
                <c:pt idx="1824">
                  <c:v>1.13161613706</c:v>
                </c:pt>
                <c:pt idx="1825">
                  <c:v>1.10014498167</c:v>
                </c:pt>
                <c:pt idx="1826">
                  <c:v>1.06867382628</c:v>
                </c:pt>
                <c:pt idx="1827">
                  <c:v>1.03720267088</c:v>
                </c:pt>
                <c:pt idx="1828">
                  <c:v>1.0057315154899999</c:v>
                </c:pt>
                <c:pt idx="1829">
                  <c:v>0.97426036009600003</c:v>
                </c:pt>
                <c:pt idx="1830">
                  <c:v>0.94278920470299998</c:v>
                </c:pt>
                <c:pt idx="1831">
                  <c:v>0.91131804931000004</c:v>
                </c:pt>
                <c:pt idx="1832">
                  <c:v>0.87984689391600002</c:v>
                </c:pt>
                <c:pt idx="1833">
                  <c:v>0.84837573852299997</c:v>
                </c:pt>
                <c:pt idx="1834">
                  <c:v>0.81690458313000003</c:v>
                </c:pt>
                <c:pt idx="1835">
                  <c:v>0.785433427736</c:v>
                </c:pt>
                <c:pt idx="1836">
                  <c:v>0.75396227234299995</c:v>
                </c:pt>
                <c:pt idx="1837">
                  <c:v>0.72249111695000001</c:v>
                </c:pt>
                <c:pt idx="1838">
                  <c:v>0.69101996155599998</c:v>
                </c:pt>
                <c:pt idx="1839">
                  <c:v>0.65954880616300005</c:v>
                </c:pt>
                <c:pt idx="1840">
                  <c:v>0.62807765077</c:v>
                </c:pt>
                <c:pt idx="1841">
                  <c:v>0.59660649537599997</c:v>
                </c:pt>
                <c:pt idx="1842">
                  <c:v>0.56513533998300003</c:v>
                </c:pt>
                <c:pt idx="1843">
                  <c:v>0.53366418458999998</c:v>
                </c:pt>
                <c:pt idx="1844">
                  <c:v>0.50219302919599995</c:v>
                </c:pt>
                <c:pt idx="1845">
                  <c:v>0.47072187380300001</c:v>
                </c:pt>
                <c:pt idx="1846">
                  <c:v>0.43925071841000002</c:v>
                </c:pt>
                <c:pt idx="1847">
                  <c:v>0.414890820662</c:v>
                </c:pt>
                <c:pt idx="1848">
                  <c:v>0.41165819964299999</c:v>
                </c:pt>
                <c:pt idx="1849">
                  <c:v>0.40842557862399997</c:v>
                </c:pt>
                <c:pt idx="1850">
                  <c:v>0.40519295760399998</c:v>
                </c:pt>
                <c:pt idx="1851">
                  <c:v>0.40196033658500002</c:v>
                </c:pt>
                <c:pt idx="1852">
                  <c:v>0.39872771556600001</c:v>
                </c:pt>
                <c:pt idx="1853">
                  <c:v>0.39549509454699999</c:v>
                </c:pt>
                <c:pt idx="1854">
                  <c:v>0.39226247352799998</c:v>
                </c:pt>
                <c:pt idx="1855">
                  <c:v>0.38902985250900002</c:v>
                </c:pt>
                <c:pt idx="1856">
                  <c:v>0.38579723149</c:v>
                </c:pt>
                <c:pt idx="1857">
                  <c:v>0.38256461047099999</c:v>
                </c:pt>
                <c:pt idx="1858">
                  <c:v>0.37933198945199997</c:v>
                </c:pt>
                <c:pt idx="1859">
                  <c:v>0.37609936843300001</c:v>
                </c:pt>
                <c:pt idx="1860">
                  <c:v>0.372866747414</c:v>
                </c:pt>
                <c:pt idx="1861">
                  <c:v>0.36963412639499998</c:v>
                </c:pt>
                <c:pt idx="1862">
                  <c:v>0.36640150537600003</c:v>
                </c:pt>
                <c:pt idx="1863">
                  <c:v>0.36316888435599998</c:v>
                </c:pt>
                <c:pt idx="1864">
                  <c:v>0.35993626333700002</c:v>
                </c:pt>
                <c:pt idx="1865">
                  <c:v>0.356703642318</c:v>
                </c:pt>
                <c:pt idx="1866">
                  <c:v>0.35347102129899999</c:v>
                </c:pt>
                <c:pt idx="1867">
                  <c:v>0.35023840027999997</c:v>
                </c:pt>
                <c:pt idx="1868">
                  <c:v>0.34700577926100001</c:v>
                </c:pt>
                <c:pt idx="1869">
                  <c:v>0.343773158242</c:v>
                </c:pt>
                <c:pt idx="1870">
                  <c:v>0.34699929936200002</c:v>
                </c:pt>
                <c:pt idx="1871">
                  <c:v>0.35502736941000002</c:v>
                </c:pt>
                <c:pt idx="1872">
                  <c:v>0.36305543945800001</c:v>
                </c:pt>
                <c:pt idx="1873">
                  <c:v>0.371083509506</c:v>
                </c:pt>
                <c:pt idx="1874">
                  <c:v>0.37911157955399999</c:v>
                </c:pt>
                <c:pt idx="1875">
                  <c:v>0.38713964960300001</c:v>
                </c:pt>
                <c:pt idx="1876">
                  <c:v>0.395167719651</c:v>
                </c:pt>
                <c:pt idx="1877">
                  <c:v>0.403195789699</c:v>
                </c:pt>
                <c:pt idx="1878">
                  <c:v>0.41122385974699999</c:v>
                </c:pt>
                <c:pt idx="1879">
                  <c:v>0.41925192979499998</c:v>
                </c:pt>
                <c:pt idx="1880">
                  <c:v>0.42727999984300002</c:v>
                </c:pt>
                <c:pt idx="1881">
                  <c:v>0.43530806989199999</c:v>
                </c:pt>
                <c:pt idx="1882">
                  <c:v>0.44333613993999998</c:v>
                </c:pt>
                <c:pt idx="1883">
                  <c:v>0.45136420998799998</c:v>
                </c:pt>
                <c:pt idx="1884">
                  <c:v>0.45939228003600002</c:v>
                </c:pt>
                <c:pt idx="1885">
                  <c:v>0.46742035008400001</c:v>
                </c:pt>
                <c:pt idx="1886">
                  <c:v>0.47544842013299998</c:v>
                </c:pt>
                <c:pt idx="1887">
                  <c:v>0.48347649018099997</c:v>
                </c:pt>
                <c:pt idx="1888">
                  <c:v>0.49150456022900002</c:v>
                </c:pt>
                <c:pt idx="1889">
                  <c:v>0.49953263027700001</c:v>
                </c:pt>
                <c:pt idx="1890">
                  <c:v>0.507560700325</c:v>
                </c:pt>
                <c:pt idx="1891">
                  <c:v>0.51558877037299999</c:v>
                </c:pt>
                <c:pt idx="1892">
                  <c:v>0.52361684042199996</c:v>
                </c:pt>
                <c:pt idx="1893">
                  <c:v>0.53164491046999995</c:v>
                </c:pt>
                <c:pt idx="1894">
                  <c:v>0.53967298051799995</c:v>
                </c:pt>
                <c:pt idx="1895">
                  <c:v>0.54770105056600005</c:v>
                </c:pt>
                <c:pt idx="1896">
                  <c:v>0.55572912061400004</c:v>
                </c:pt>
                <c:pt idx="1897">
                  <c:v>0.55762628268900005</c:v>
                </c:pt>
                <c:pt idx="1898">
                  <c:v>0.52864001036999997</c:v>
                </c:pt>
                <c:pt idx="1899">
                  <c:v>0.49965373805000002</c:v>
                </c:pt>
                <c:pt idx="1900">
                  <c:v>0.47066746573099999</c:v>
                </c:pt>
                <c:pt idx="1901">
                  <c:v>0.44168119341099998</c:v>
                </c:pt>
                <c:pt idx="1902">
                  <c:v>0.41269492109200001</c:v>
                </c:pt>
                <c:pt idx="1903">
                  <c:v>0.383708648772</c:v>
                </c:pt>
                <c:pt idx="1904">
                  <c:v>0.35472237645299998</c:v>
                </c:pt>
                <c:pt idx="1905">
                  <c:v>0.32573610413300003</c:v>
                </c:pt>
                <c:pt idx="1906">
                  <c:v>0.296749831814</c:v>
                </c:pt>
                <c:pt idx="1907">
                  <c:v>0.26776355949399999</c:v>
                </c:pt>
                <c:pt idx="1908">
                  <c:v>0.23877728717400001</c:v>
                </c:pt>
                <c:pt idx="1909">
                  <c:v>0.20979101485500001</c:v>
                </c:pt>
                <c:pt idx="1910">
                  <c:v>0.18080474253500001</c:v>
                </c:pt>
                <c:pt idx="1911">
                  <c:v>0.15181847021600001</c:v>
                </c:pt>
                <c:pt idx="1912">
                  <c:v>0.122832197896</c:v>
                </c:pt>
                <c:pt idx="1913" formatCode="0.00E+00">
                  <c:v>9.3845925577E-2</c:v>
                </c:pt>
                <c:pt idx="1914" formatCode="0.00E+00">
                  <c:v>6.4859653257399993E-2</c:v>
                </c:pt>
                <c:pt idx="1915" formatCode="0.00E+00">
                  <c:v>3.5873380937899997E-2</c:v>
                </c:pt>
                <c:pt idx="1916" formatCode="0.00E+00">
                  <c:v>6.8871086184300002E-3</c:v>
                </c:pt>
                <c:pt idx="1917" formatCode="0.00E+00">
                  <c:v>-2.2099163701099999E-2</c:v>
                </c:pt>
                <c:pt idx="1918" formatCode="0.00E+00">
                  <c:v>-5.1085436020599999E-2</c:v>
                </c:pt>
                <c:pt idx="1919" formatCode="0.00E+00">
                  <c:v>-8.0071708340099995E-2</c:v>
                </c:pt>
                <c:pt idx="1920">
                  <c:v>-0.10905798066</c:v>
                </c:pt>
                <c:pt idx="1921">
                  <c:v>-0.109581898819</c:v>
                </c:pt>
                <c:pt idx="1922" formatCode="0.00E+00">
                  <c:v>-8.5597578382099998E-2</c:v>
                </c:pt>
                <c:pt idx="1923" formatCode="0.00E+00">
                  <c:v>-6.1613257945100003E-2</c:v>
                </c:pt>
                <c:pt idx="1924" formatCode="0.00E+00">
                  <c:v>-3.7628937507999997E-2</c:v>
                </c:pt>
                <c:pt idx="1925" formatCode="0.00E+00">
                  <c:v>-1.3644617071000001E-2</c:v>
                </c:pt>
                <c:pt idx="1926" formatCode="0.00E+00">
                  <c:v>1.0339703366E-2</c:v>
                </c:pt>
                <c:pt idx="1927" formatCode="0.00E+00">
                  <c:v>3.4324023803099998E-2</c:v>
                </c:pt>
                <c:pt idx="1928" formatCode="0.00E+00">
                  <c:v>5.83083442401E-2</c:v>
                </c:pt>
                <c:pt idx="1929" formatCode="0.00E+00">
                  <c:v>8.2292664677200006E-2</c:v>
                </c:pt>
                <c:pt idx="1930">
                  <c:v>0.10627698511399999</c:v>
                </c:pt>
                <c:pt idx="1931">
                  <c:v>0.13026130555099999</c:v>
                </c:pt>
                <c:pt idx="1932">
                  <c:v>0.15424562598800001</c:v>
                </c:pt>
                <c:pt idx="1933">
                  <c:v>0.17822994642500001</c:v>
                </c:pt>
                <c:pt idx="1934">
                  <c:v>0.202214266862</c:v>
                </c:pt>
                <c:pt idx="1935">
                  <c:v>0.226198587299</c:v>
                </c:pt>
                <c:pt idx="1936">
                  <c:v>0.25018290773599999</c:v>
                </c:pt>
                <c:pt idx="1937">
                  <c:v>0.27416722817299999</c:v>
                </c:pt>
                <c:pt idx="1938">
                  <c:v>0.29815154861100002</c:v>
                </c:pt>
                <c:pt idx="1939">
                  <c:v>0.32213586904800001</c:v>
                </c:pt>
                <c:pt idx="1940">
                  <c:v>0.34612018948500001</c:v>
                </c:pt>
                <c:pt idx="1941">
                  <c:v>0.370104509922</c:v>
                </c:pt>
                <c:pt idx="1942">
                  <c:v>0.394088830359</c:v>
                </c:pt>
                <c:pt idx="1943">
                  <c:v>0.41807315079599999</c:v>
                </c:pt>
                <c:pt idx="1944">
                  <c:v>0.44205747123299999</c:v>
                </c:pt>
                <c:pt idx="1945">
                  <c:v>0.46604179166999998</c:v>
                </c:pt>
                <c:pt idx="1946">
                  <c:v>0.49002611210699998</c:v>
                </c:pt>
                <c:pt idx="1947">
                  <c:v>0.51401043254400003</c:v>
                </c:pt>
                <c:pt idx="1948">
                  <c:v>0.51860601832999997</c:v>
                </c:pt>
                <c:pt idx="1949">
                  <c:v>0.51027132599000002</c:v>
                </c:pt>
                <c:pt idx="1950">
                  <c:v>0.50193663365100005</c:v>
                </c:pt>
                <c:pt idx="1951">
                  <c:v>0.49360194131099999</c:v>
                </c:pt>
                <c:pt idx="1952">
                  <c:v>0.48526724897200002</c:v>
                </c:pt>
                <c:pt idx="1953">
                  <c:v>0.47693255663299999</c:v>
                </c:pt>
                <c:pt idx="1954">
                  <c:v>0.46859786429299999</c:v>
                </c:pt>
                <c:pt idx="1955">
                  <c:v>0.46026317195400002</c:v>
                </c:pt>
                <c:pt idx="1956">
                  <c:v>0.45192847961400001</c:v>
                </c:pt>
                <c:pt idx="1957">
                  <c:v>0.44359378727499998</c:v>
                </c:pt>
                <c:pt idx="1958">
                  <c:v>0.43525909493600001</c:v>
                </c:pt>
                <c:pt idx="1959">
                  <c:v>0.42692440259600001</c:v>
                </c:pt>
                <c:pt idx="1960">
                  <c:v>0.41858971025699998</c:v>
                </c:pt>
                <c:pt idx="1961">
                  <c:v>0.41025501791699998</c:v>
                </c:pt>
                <c:pt idx="1962">
                  <c:v>0.401920325578</c:v>
                </c:pt>
                <c:pt idx="1963">
                  <c:v>0.39358563323899998</c:v>
                </c:pt>
                <c:pt idx="1964">
                  <c:v>0.38525094089900003</c:v>
                </c:pt>
                <c:pt idx="1965">
                  <c:v>0.37691624856</c:v>
                </c:pt>
                <c:pt idx="1966">
                  <c:v>0.36858155622</c:v>
                </c:pt>
                <c:pt idx="1967">
                  <c:v>0.36024686388100002</c:v>
                </c:pt>
                <c:pt idx="1968">
                  <c:v>0.351912171542</c:v>
                </c:pt>
                <c:pt idx="1969">
                  <c:v>0.34357747920199999</c:v>
                </c:pt>
                <c:pt idx="1970">
                  <c:v>0.33524278686300002</c:v>
                </c:pt>
                <c:pt idx="1971">
                  <c:v>0.33309579320799998</c:v>
                </c:pt>
                <c:pt idx="1972">
                  <c:v>0.40087356628199999</c:v>
                </c:pt>
                <c:pt idx="1973">
                  <c:v>0.46865133935699999</c:v>
                </c:pt>
                <c:pt idx="1974">
                  <c:v>0.536429112431</c:v>
                </c:pt>
                <c:pt idx="1975">
                  <c:v>0.60420688550500001</c:v>
                </c:pt>
                <c:pt idx="1976">
                  <c:v>0.67198465858</c:v>
                </c:pt>
                <c:pt idx="1977">
                  <c:v>0.73976243165400002</c:v>
                </c:pt>
                <c:pt idx="1978">
                  <c:v>0.80754020472900001</c:v>
                </c:pt>
                <c:pt idx="1979">
                  <c:v>0.87531797780300002</c:v>
                </c:pt>
                <c:pt idx="1980">
                  <c:v>0.94309575087700004</c:v>
                </c:pt>
                <c:pt idx="1981">
                  <c:v>1.01087352395</c:v>
                </c:pt>
                <c:pt idx="1982">
                  <c:v>1.07865129703</c:v>
                </c:pt>
                <c:pt idx="1983">
                  <c:v>1.1464290700999999</c:v>
                </c:pt>
                <c:pt idx="1984">
                  <c:v>1.2142068431799999</c:v>
                </c:pt>
                <c:pt idx="1985">
                  <c:v>1.2819846162499999</c:v>
                </c:pt>
                <c:pt idx="1986">
                  <c:v>1.3497623893199999</c:v>
                </c:pt>
                <c:pt idx="1987">
                  <c:v>1.4175401623999999</c:v>
                </c:pt>
                <c:pt idx="1988">
                  <c:v>1.4853179354699999</c:v>
                </c:pt>
                <c:pt idx="1989">
                  <c:v>1.5530957085499999</c:v>
                </c:pt>
                <c:pt idx="1990">
                  <c:v>1.6208734816199999</c:v>
                </c:pt>
                <c:pt idx="1991">
                  <c:v>1.6886512547000001</c:v>
                </c:pt>
                <c:pt idx="1992">
                  <c:v>1.7564290277700001</c:v>
                </c:pt>
                <c:pt idx="1993">
                  <c:v>1.8242068008400001</c:v>
                </c:pt>
                <c:pt idx="1994">
                  <c:v>1.8919845739200001</c:v>
                </c:pt>
                <c:pt idx="1995">
                  <c:v>1.9597623469900001</c:v>
                </c:pt>
                <c:pt idx="1996">
                  <c:v>2.0275401200699998</c:v>
                </c:pt>
                <c:pt idx="1997">
                  <c:v>2.0953178931399998</c:v>
                </c:pt>
                <c:pt idx="1998">
                  <c:v>2.1552012393900002</c:v>
                </c:pt>
                <c:pt idx="1999">
                  <c:v>2.21431095823</c:v>
                </c:pt>
                <c:pt idx="2000">
                  <c:v>2.2734206770699998</c:v>
                </c:pt>
                <c:pt idx="2001">
                  <c:v>2.3325303959000001</c:v>
                </c:pt>
                <c:pt idx="2002">
                  <c:v>2.3916401147399999</c:v>
                </c:pt>
                <c:pt idx="2003">
                  <c:v>2.4507498335800002</c:v>
                </c:pt>
                <c:pt idx="2004">
                  <c:v>2.50985955241</c:v>
                </c:pt>
                <c:pt idx="2005">
                  <c:v>2.5689692712499999</c:v>
                </c:pt>
                <c:pt idx="2006">
                  <c:v>2.6280789900900001</c:v>
                </c:pt>
                <c:pt idx="2007">
                  <c:v>2.6871887089199999</c:v>
                </c:pt>
                <c:pt idx="2008">
                  <c:v>2.7462984277600002</c:v>
                </c:pt>
                <c:pt idx="2009">
                  <c:v>2.8054081466</c:v>
                </c:pt>
                <c:pt idx="2010">
                  <c:v>2.8645178654399999</c:v>
                </c:pt>
                <c:pt idx="2011">
                  <c:v>2.9236275842700001</c:v>
                </c:pt>
                <c:pt idx="2012">
                  <c:v>2.98273730311</c:v>
                </c:pt>
                <c:pt idx="2013">
                  <c:v>3.0418470219499998</c:v>
                </c:pt>
                <c:pt idx="2014">
                  <c:v>3.1009567407800001</c:v>
                </c:pt>
                <c:pt idx="2015">
                  <c:v>3.1600664596199999</c:v>
                </c:pt>
                <c:pt idx="2016">
                  <c:v>3.2191761784600001</c:v>
                </c:pt>
                <c:pt idx="2017">
                  <c:v>3.27828589729</c:v>
                </c:pt>
                <c:pt idx="2018">
                  <c:v>3.3373956161299998</c:v>
                </c:pt>
                <c:pt idx="2019">
                  <c:v>3.3965053349700001</c:v>
                </c:pt>
                <c:pt idx="2020">
                  <c:v>3.4556150537999999</c:v>
                </c:pt>
                <c:pt idx="2021">
                  <c:v>3.5147247726400002</c:v>
                </c:pt>
                <c:pt idx="2022">
                  <c:v>3.57383449148</c:v>
                </c:pt>
                <c:pt idx="2023">
                  <c:v>3.6378114431599999</c:v>
                </c:pt>
                <c:pt idx="2024">
                  <c:v>3.7857203615000001</c:v>
                </c:pt>
                <c:pt idx="2025">
                  <c:v>3.9336292798499999</c:v>
                </c:pt>
                <c:pt idx="2026">
                  <c:v>4.0815381981899996</c:v>
                </c:pt>
                <c:pt idx="2027">
                  <c:v>4.2294471165300003</c:v>
                </c:pt>
                <c:pt idx="2028">
                  <c:v>4.37735603487</c:v>
                </c:pt>
                <c:pt idx="2029">
                  <c:v>4.5252649532199998</c:v>
                </c:pt>
                <c:pt idx="2030">
                  <c:v>4.6731738715600004</c:v>
                </c:pt>
                <c:pt idx="2031">
                  <c:v>4.8210827899000002</c:v>
                </c:pt>
                <c:pt idx="2032">
                  <c:v>4.9689917082499999</c:v>
                </c:pt>
                <c:pt idx="2033">
                  <c:v>5.1169006265899997</c:v>
                </c:pt>
                <c:pt idx="2034">
                  <c:v>5.2648095449300003</c:v>
                </c:pt>
                <c:pt idx="2035">
                  <c:v>5.4127184632800001</c:v>
                </c:pt>
                <c:pt idx="2036">
                  <c:v>5.5606273816199998</c:v>
                </c:pt>
                <c:pt idx="2037">
                  <c:v>5.7085362999599996</c:v>
                </c:pt>
                <c:pt idx="2038">
                  <c:v>5.8564452183000002</c:v>
                </c:pt>
                <c:pt idx="2039">
                  <c:v>6.00435413665</c:v>
                </c:pt>
                <c:pt idx="2040">
                  <c:v>6.1522630549899997</c:v>
                </c:pt>
                <c:pt idx="2041">
                  <c:v>6.3001719733300003</c:v>
                </c:pt>
                <c:pt idx="2042">
                  <c:v>6.4480808916800001</c:v>
                </c:pt>
                <c:pt idx="2043">
                  <c:v>6.5959898100199998</c:v>
                </c:pt>
                <c:pt idx="2044">
                  <c:v>6.7438987283599996</c:v>
                </c:pt>
                <c:pt idx="2045">
                  <c:v>6.8918076467100002</c:v>
                </c:pt>
                <c:pt idx="2046">
                  <c:v>7.03971656505</c:v>
                </c:pt>
                <c:pt idx="2047">
                  <c:v>7.1999769807299998</c:v>
                </c:pt>
                <c:pt idx="2048">
                  <c:v>7.3942613548000002</c:v>
                </c:pt>
                <c:pt idx="2049">
                  <c:v>7.5885457288699998</c:v>
                </c:pt>
                <c:pt idx="2050">
                  <c:v>7.7828301029500002</c:v>
                </c:pt>
                <c:pt idx="2051">
                  <c:v>7.9771144770199998</c:v>
                </c:pt>
                <c:pt idx="2052">
                  <c:v>8.1713988510900002</c:v>
                </c:pt>
                <c:pt idx="2053">
                  <c:v>8.3656832251599997</c:v>
                </c:pt>
                <c:pt idx="2054">
                  <c:v>8.5599675992299993</c:v>
                </c:pt>
                <c:pt idx="2055">
                  <c:v>8.7542519733000006</c:v>
                </c:pt>
                <c:pt idx="2056">
                  <c:v>8.9485363473700001</c:v>
                </c:pt>
                <c:pt idx="2057">
                  <c:v>9.1428207214399997</c:v>
                </c:pt>
                <c:pt idx="2058">
                  <c:v>9.3371050955099992</c:v>
                </c:pt>
                <c:pt idx="2059">
                  <c:v>9.5313894695800006</c:v>
                </c:pt>
                <c:pt idx="2060">
                  <c:v>9.7256738436500001</c:v>
                </c:pt>
                <c:pt idx="2061">
                  <c:v>9.9199582177199996</c:v>
                </c:pt>
                <c:pt idx="2062">
                  <c:v>10.1142425918</c:v>
                </c:pt>
                <c:pt idx="2063">
                  <c:v>10.308526965900001</c:v>
                </c:pt>
                <c:pt idx="2064">
                  <c:v>10.502811339899999</c:v>
                </c:pt>
                <c:pt idx="2065">
                  <c:v>10.697095714</c:v>
                </c:pt>
                <c:pt idx="2066">
                  <c:v>10.8913800881</c:v>
                </c:pt>
                <c:pt idx="2067">
                  <c:v>11.0856644621</c:v>
                </c:pt>
                <c:pt idx="2068">
                  <c:v>11.279948836200001</c:v>
                </c:pt>
                <c:pt idx="2069">
                  <c:v>11.4742332103</c:v>
                </c:pt>
                <c:pt idx="2070">
                  <c:v>11.6685175844</c:v>
                </c:pt>
                <c:pt idx="2071">
                  <c:v>11.8628019584</c:v>
                </c:pt>
                <c:pt idx="2072">
                  <c:v>12.057086332500001</c:v>
                </c:pt>
                <c:pt idx="2073">
                  <c:v>12.251370706599999</c:v>
                </c:pt>
                <c:pt idx="2074">
                  <c:v>12.4852543122</c:v>
                </c:pt>
                <c:pt idx="2075">
                  <c:v>12.726782504999999</c:v>
                </c:pt>
                <c:pt idx="2076">
                  <c:v>12.9683106978</c:v>
                </c:pt>
                <c:pt idx="2077">
                  <c:v>13.2098388907</c:v>
                </c:pt>
                <c:pt idx="2078">
                  <c:v>13.451367083499999</c:v>
                </c:pt>
                <c:pt idx="2079">
                  <c:v>13.6928952763</c:v>
                </c:pt>
                <c:pt idx="2080">
                  <c:v>13.9344234692</c:v>
                </c:pt>
                <c:pt idx="2081">
                  <c:v>14.175951661999999</c:v>
                </c:pt>
                <c:pt idx="2082">
                  <c:v>14.4174798548</c:v>
                </c:pt>
                <c:pt idx="2083">
                  <c:v>14.6590080477</c:v>
                </c:pt>
                <c:pt idx="2084">
                  <c:v>14.900536240499999</c:v>
                </c:pt>
                <c:pt idx="2085">
                  <c:v>15.1420644333</c:v>
                </c:pt>
                <c:pt idx="2086">
                  <c:v>15.3835926262</c:v>
                </c:pt>
                <c:pt idx="2087">
                  <c:v>15.625120818999999</c:v>
                </c:pt>
                <c:pt idx="2088">
                  <c:v>15.8666490118</c:v>
                </c:pt>
                <c:pt idx="2089">
                  <c:v>16.108177204699999</c:v>
                </c:pt>
                <c:pt idx="2090">
                  <c:v>16.349705397499999</c:v>
                </c:pt>
                <c:pt idx="2091">
                  <c:v>16.5912335903</c:v>
                </c:pt>
                <c:pt idx="2092">
                  <c:v>16.832761783199999</c:v>
                </c:pt>
                <c:pt idx="2093">
                  <c:v>17.074289975999999</c:v>
                </c:pt>
                <c:pt idx="2094">
                  <c:v>17.3158181688</c:v>
                </c:pt>
                <c:pt idx="2095">
                  <c:v>17.557346361699999</c:v>
                </c:pt>
                <c:pt idx="2096">
                  <c:v>17.798874554499999</c:v>
                </c:pt>
                <c:pt idx="2097">
                  <c:v>18.0404027473</c:v>
                </c:pt>
                <c:pt idx="2098">
                  <c:v>18.355140227900002</c:v>
                </c:pt>
                <c:pt idx="2099">
                  <c:v>18.6786820166</c:v>
                </c:pt>
                <c:pt idx="2100">
                  <c:v>19.0022238052</c:v>
                </c:pt>
                <c:pt idx="2101">
                  <c:v>19.325765593900002</c:v>
                </c:pt>
                <c:pt idx="2102">
                  <c:v>19.6493073826</c:v>
                </c:pt>
                <c:pt idx="2103">
                  <c:v>19.9728491712</c:v>
                </c:pt>
                <c:pt idx="2104">
                  <c:v>20.296390959899998</c:v>
                </c:pt>
                <c:pt idx="2105">
                  <c:v>20.6199327486</c:v>
                </c:pt>
                <c:pt idx="2106">
                  <c:v>20.943474537299998</c:v>
                </c:pt>
                <c:pt idx="2107">
                  <c:v>21.267016325899998</c:v>
                </c:pt>
                <c:pt idx="2108">
                  <c:v>21.5905581146</c:v>
                </c:pt>
                <c:pt idx="2109">
                  <c:v>21.914099903299999</c:v>
                </c:pt>
                <c:pt idx="2110">
                  <c:v>22.237641692</c:v>
                </c:pt>
                <c:pt idx="2111">
                  <c:v>22.5611834806</c:v>
                </c:pt>
                <c:pt idx="2112">
                  <c:v>22.884725269299999</c:v>
                </c:pt>
                <c:pt idx="2113">
                  <c:v>23.208267058000001</c:v>
                </c:pt>
                <c:pt idx="2114">
                  <c:v>23.531808846699999</c:v>
                </c:pt>
                <c:pt idx="2115">
                  <c:v>23.855350635299999</c:v>
                </c:pt>
                <c:pt idx="2116">
                  <c:v>24.178892424000001</c:v>
                </c:pt>
                <c:pt idx="2117">
                  <c:v>24.502434212699999</c:v>
                </c:pt>
                <c:pt idx="2118">
                  <c:v>24.825976001400001</c:v>
                </c:pt>
                <c:pt idx="2119">
                  <c:v>25.149517790000001</c:v>
                </c:pt>
                <c:pt idx="2120">
                  <c:v>25.473059578699999</c:v>
                </c:pt>
                <c:pt idx="2121">
                  <c:v>25.796601367400001</c:v>
                </c:pt>
                <c:pt idx="2122">
                  <c:v>26.120143156099999</c:v>
                </c:pt>
                <c:pt idx="2123">
                  <c:v>26.443684944699999</c:v>
                </c:pt>
                <c:pt idx="2124">
                  <c:v>26.751316367499999</c:v>
                </c:pt>
                <c:pt idx="2125">
                  <c:v>27.046563680399998</c:v>
                </c:pt>
                <c:pt idx="2126">
                  <c:v>27.341810993399999</c:v>
                </c:pt>
                <c:pt idx="2127">
                  <c:v>27.6370583064</c:v>
                </c:pt>
                <c:pt idx="2128">
                  <c:v>27.932305619400001</c:v>
                </c:pt>
                <c:pt idx="2129">
                  <c:v>28.227552932399998</c:v>
                </c:pt>
                <c:pt idx="2130">
                  <c:v>28.522800245399999</c:v>
                </c:pt>
                <c:pt idx="2131">
                  <c:v>28.8180475584</c:v>
                </c:pt>
                <c:pt idx="2132">
                  <c:v>29.113294871400001</c:v>
                </c:pt>
                <c:pt idx="2133">
                  <c:v>29.4085421843</c:v>
                </c:pt>
                <c:pt idx="2134">
                  <c:v>29.703789497300001</c:v>
                </c:pt>
                <c:pt idx="2135">
                  <c:v>29.999036810300002</c:v>
                </c:pt>
                <c:pt idx="2136">
                  <c:v>30.294284123299999</c:v>
                </c:pt>
                <c:pt idx="2137">
                  <c:v>30.5895314363</c:v>
                </c:pt>
                <c:pt idx="2138">
                  <c:v>30.884778749300001</c:v>
                </c:pt>
                <c:pt idx="2139">
                  <c:v>31.180026062300001</c:v>
                </c:pt>
                <c:pt idx="2140">
                  <c:v>31.475273375299999</c:v>
                </c:pt>
                <c:pt idx="2141">
                  <c:v>31.770520688200001</c:v>
                </c:pt>
                <c:pt idx="2142">
                  <c:v>32.065768001199999</c:v>
                </c:pt>
                <c:pt idx="2143">
                  <c:v>32.361015314200003</c:v>
                </c:pt>
                <c:pt idx="2144">
                  <c:v>32.6562626272</c:v>
                </c:pt>
                <c:pt idx="2145">
                  <c:v>32.951509940199998</c:v>
                </c:pt>
                <c:pt idx="2146">
                  <c:v>33.246757253200002</c:v>
                </c:pt>
                <c:pt idx="2147">
                  <c:v>33.539640640400002</c:v>
                </c:pt>
                <c:pt idx="2148">
                  <c:v>33.832446353800002</c:v>
                </c:pt>
                <c:pt idx="2149">
                  <c:v>34.125252067200002</c:v>
                </c:pt>
                <c:pt idx="2150">
                  <c:v>34.418057780700003</c:v>
                </c:pt>
                <c:pt idx="2151">
                  <c:v>34.710863494100003</c:v>
                </c:pt>
                <c:pt idx="2152">
                  <c:v>35.003669207500003</c:v>
                </c:pt>
                <c:pt idx="2153">
                  <c:v>35.296474920999998</c:v>
                </c:pt>
                <c:pt idx="2154">
                  <c:v>35.589280634399998</c:v>
                </c:pt>
                <c:pt idx="2155">
                  <c:v>35.8820863479</c:v>
                </c:pt>
                <c:pt idx="2156">
                  <c:v>36.1748920613</c:v>
                </c:pt>
                <c:pt idx="2157">
                  <c:v>36.4676977747</c:v>
                </c:pt>
                <c:pt idx="2158">
                  <c:v>36.760503488200001</c:v>
                </c:pt>
                <c:pt idx="2159">
                  <c:v>37.053309201600001</c:v>
                </c:pt>
                <c:pt idx="2160">
                  <c:v>37.346114915100003</c:v>
                </c:pt>
                <c:pt idx="2161">
                  <c:v>37.638920628500003</c:v>
                </c:pt>
                <c:pt idx="2162">
                  <c:v>37.931726341900003</c:v>
                </c:pt>
                <c:pt idx="2163">
                  <c:v>38.224532055399997</c:v>
                </c:pt>
                <c:pt idx="2164">
                  <c:v>38.517337768799997</c:v>
                </c:pt>
                <c:pt idx="2165">
                  <c:v>38.810143482199997</c:v>
                </c:pt>
                <c:pt idx="2166">
                  <c:v>39.102949195699999</c:v>
                </c:pt>
                <c:pt idx="2167">
                  <c:v>39.395754909099999</c:v>
                </c:pt>
                <c:pt idx="2168">
                  <c:v>39.688560622600001</c:v>
                </c:pt>
                <c:pt idx="2169">
                  <c:v>39.981366336000001</c:v>
                </c:pt>
                <c:pt idx="2170">
                  <c:v>40.274172049400001</c:v>
                </c:pt>
                <c:pt idx="2171">
                  <c:v>40.566977762900002</c:v>
                </c:pt>
                <c:pt idx="2172">
                  <c:v>40.859783476300002</c:v>
                </c:pt>
                <c:pt idx="2173">
                  <c:v>41.134910220800002</c:v>
                </c:pt>
                <c:pt idx="2174">
                  <c:v>41.407275597000002</c:v>
                </c:pt>
                <c:pt idx="2175">
                  <c:v>41.679640973200001</c:v>
                </c:pt>
                <c:pt idx="2176">
                  <c:v>41.952006349400001</c:v>
                </c:pt>
                <c:pt idx="2177">
                  <c:v>42.224371725600001</c:v>
                </c:pt>
                <c:pt idx="2178">
                  <c:v>42.496737101800001</c:v>
                </c:pt>
                <c:pt idx="2179">
                  <c:v>42.769102478000001</c:v>
                </c:pt>
                <c:pt idx="2180">
                  <c:v>43.0414678542</c:v>
                </c:pt>
                <c:pt idx="2181">
                  <c:v>43.3138332304</c:v>
                </c:pt>
                <c:pt idx="2182">
                  <c:v>43.5861986066</c:v>
                </c:pt>
                <c:pt idx="2183">
                  <c:v>43.858563982699998</c:v>
                </c:pt>
                <c:pt idx="2184">
                  <c:v>44.130929358899998</c:v>
                </c:pt>
                <c:pt idx="2185">
                  <c:v>44.403294735099998</c:v>
                </c:pt>
                <c:pt idx="2186">
                  <c:v>44.675660111299997</c:v>
                </c:pt>
                <c:pt idx="2187">
                  <c:v>44.948025487499997</c:v>
                </c:pt>
                <c:pt idx="2188">
                  <c:v>45.220390863699997</c:v>
                </c:pt>
                <c:pt idx="2189">
                  <c:v>45.492756239899997</c:v>
                </c:pt>
                <c:pt idx="2190">
                  <c:v>45.765121616099997</c:v>
                </c:pt>
                <c:pt idx="2191">
                  <c:v>46.037486992300003</c:v>
                </c:pt>
                <c:pt idx="2192">
                  <c:v>46.309852368500003</c:v>
                </c:pt>
                <c:pt idx="2193">
                  <c:v>46.582217744700003</c:v>
                </c:pt>
                <c:pt idx="2194">
                  <c:v>46.854583120800001</c:v>
                </c:pt>
                <c:pt idx="2195">
                  <c:v>47.126948497000001</c:v>
                </c:pt>
                <c:pt idx="2196">
                  <c:v>47.354717989299999</c:v>
                </c:pt>
                <c:pt idx="2197">
                  <c:v>47.554928510400003</c:v>
                </c:pt>
                <c:pt idx="2198">
                  <c:v>47.755139031399999</c:v>
                </c:pt>
                <c:pt idx="2199">
                  <c:v>47.955349552400001</c:v>
                </c:pt>
                <c:pt idx="2200">
                  <c:v>48.155560073399997</c:v>
                </c:pt>
                <c:pt idx="2201">
                  <c:v>48.355770594399999</c:v>
                </c:pt>
                <c:pt idx="2202">
                  <c:v>48.555981115400002</c:v>
                </c:pt>
                <c:pt idx="2203">
                  <c:v>48.756191636399997</c:v>
                </c:pt>
                <c:pt idx="2204">
                  <c:v>48.956402157500001</c:v>
                </c:pt>
                <c:pt idx="2205">
                  <c:v>49.156612678499997</c:v>
                </c:pt>
                <c:pt idx="2206">
                  <c:v>49.356823199499999</c:v>
                </c:pt>
                <c:pt idx="2207">
                  <c:v>49.557033720500002</c:v>
                </c:pt>
                <c:pt idx="2208">
                  <c:v>49.757244241499997</c:v>
                </c:pt>
                <c:pt idx="2209">
                  <c:v>49.957454762499999</c:v>
                </c:pt>
                <c:pt idx="2210">
                  <c:v>50.157665283599997</c:v>
                </c:pt>
                <c:pt idx="2211">
                  <c:v>50.357875804599999</c:v>
                </c:pt>
                <c:pt idx="2212">
                  <c:v>50.558086325600001</c:v>
                </c:pt>
                <c:pt idx="2213">
                  <c:v>50.758296846599997</c:v>
                </c:pt>
                <c:pt idx="2214">
                  <c:v>50.958507367599999</c:v>
                </c:pt>
                <c:pt idx="2215">
                  <c:v>51.158717888600002</c:v>
                </c:pt>
                <c:pt idx="2216">
                  <c:v>51.358928409599997</c:v>
                </c:pt>
                <c:pt idx="2217">
                  <c:v>51.559138930700001</c:v>
                </c:pt>
                <c:pt idx="2218">
                  <c:v>51.759349451699997</c:v>
                </c:pt>
                <c:pt idx="2219">
                  <c:v>51.959559972699999</c:v>
                </c:pt>
                <c:pt idx="2220">
                  <c:v>52.159770493700002</c:v>
                </c:pt>
                <c:pt idx="2221">
                  <c:v>52.3385179247</c:v>
                </c:pt>
                <c:pt idx="2222">
                  <c:v>52.508832664000003</c:v>
                </c:pt>
                <c:pt idx="2223">
                  <c:v>52.6791474033</c:v>
                </c:pt>
                <c:pt idx="2224">
                  <c:v>52.849462142500002</c:v>
                </c:pt>
                <c:pt idx="2225">
                  <c:v>53.019776881799999</c:v>
                </c:pt>
                <c:pt idx="2226">
                  <c:v>53.190091621100002</c:v>
                </c:pt>
                <c:pt idx="2227">
                  <c:v>53.360406360399999</c:v>
                </c:pt>
                <c:pt idx="2228">
                  <c:v>53.530721099700003</c:v>
                </c:pt>
                <c:pt idx="2229">
                  <c:v>53.701035838999999</c:v>
                </c:pt>
                <c:pt idx="2230">
                  <c:v>53.871350578300003</c:v>
                </c:pt>
                <c:pt idx="2231">
                  <c:v>54.0416653176</c:v>
                </c:pt>
                <c:pt idx="2232">
                  <c:v>54.211980056900003</c:v>
                </c:pt>
                <c:pt idx="2233">
                  <c:v>54.3822947962</c:v>
                </c:pt>
                <c:pt idx="2234">
                  <c:v>54.552609535400002</c:v>
                </c:pt>
                <c:pt idx="2235">
                  <c:v>54.722924274699999</c:v>
                </c:pt>
                <c:pt idx="2236">
                  <c:v>54.893239014000002</c:v>
                </c:pt>
                <c:pt idx="2237">
                  <c:v>55.063553753299999</c:v>
                </c:pt>
                <c:pt idx="2238">
                  <c:v>55.233868492600003</c:v>
                </c:pt>
                <c:pt idx="2239">
                  <c:v>55.404183231899999</c:v>
                </c:pt>
                <c:pt idx="2240">
                  <c:v>55.574497971200003</c:v>
                </c:pt>
                <c:pt idx="2241">
                  <c:v>55.7448127105</c:v>
                </c:pt>
                <c:pt idx="2242">
                  <c:v>55.915127449800003</c:v>
                </c:pt>
                <c:pt idx="2243">
                  <c:v>56.015827819199998</c:v>
                </c:pt>
                <c:pt idx="2244">
                  <c:v>56.109333059800001</c:v>
                </c:pt>
                <c:pt idx="2245">
                  <c:v>56.202838300400003</c:v>
                </c:pt>
                <c:pt idx="2246">
                  <c:v>56.296343540899997</c:v>
                </c:pt>
                <c:pt idx="2247">
                  <c:v>56.3898487815</c:v>
                </c:pt>
                <c:pt idx="2248">
                  <c:v>56.483354022</c:v>
                </c:pt>
                <c:pt idx="2249">
                  <c:v>56.576859262600003</c:v>
                </c:pt>
                <c:pt idx="2250">
                  <c:v>56.670364503099997</c:v>
                </c:pt>
                <c:pt idx="2251">
                  <c:v>56.763869743699999</c:v>
                </c:pt>
                <c:pt idx="2252">
                  <c:v>56.8573749842</c:v>
                </c:pt>
                <c:pt idx="2253">
                  <c:v>56.950880224800002</c:v>
                </c:pt>
                <c:pt idx="2254">
                  <c:v>57.044385465399998</c:v>
                </c:pt>
                <c:pt idx="2255">
                  <c:v>57.137890705899999</c:v>
                </c:pt>
                <c:pt idx="2256">
                  <c:v>57.231395946500001</c:v>
                </c:pt>
                <c:pt idx="2257">
                  <c:v>57.324901187000002</c:v>
                </c:pt>
                <c:pt idx="2258">
                  <c:v>57.418406427599997</c:v>
                </c:pt>
                <c:pt idx="2259">
                  <c:v>57.511911668099998</c:v>
                </c:pt>
                <c:pt idx="2260">
                  <c:v>57.605416908700001</c:v>
                </c:pt>
                <c:pt idx="2261">
                  <c:v>57.698922149300003</c:v>
                </c:pt>
                <c:pt idx="2262">
                  <c:v>57.792427389799997</c:v>
                </c:pt>
                <c:pt idx="2263">
                  <c:v>57.885932630399999</c:v>
                </c:pt>
                <c:pt idx="2264">
                  <c:v>57.9794378709</c:v>
                </c:pt>
                <c:pt idx="2265">
                  <c:v>58.072943111500003</c:v>
                </c:pt>
                <c:pt idx="2266">
                  <c:v>58.166448352000003</c:v>
                </c:pt>
                <c:pt idx="2267">
                  <c:v>58.259953592599999</c:v>
                </c:pt>
                <c:pt idx="2268">
                  <c:v>58.353458833200001</c:v>
                </c:pt>
                <c:pt idx="2269">
                  <c:v>58.438705892999998</c:v>
                </c:pt>
                <c:pt idx="2270">
                  <c:v>58.5139529462</c:v>
                </c:pt>
                <c:pt idx="2271">
                  <c:v>58.589199999400002</c:v>
                </c:pt>
                <c:pt idx="2272">
                  <c:v>58.664447052600003</c:v>
                </c:pt>
                <c:pt idx="2273">
                  <c:v>58.739694105799998</c:v>
                </c:pt>
                <c:pt idx="2274">
                  <c:v>58.814941159</c:v>
                </c:pt>
                <c:pt idx="2275">
                  <c:v>58.890188212299996</c:v>
                </c:pt>
                <c:pt idx="2276">
                  <c:v>58.965435265499998</c:v>
                </c:pt>
                <c:pt idx="2277">
                  <c:v>59.0406823187</c:v>
                </c:pt>
                <c:pt idx="2278">
                  <c:v>59.115929371900002</c:v>
                </c:pt>
                <c:pt idx="2279">
                  <c:v>59.191176425099997</c:v>
                </c:pt>
                <c:pt idx="2280">
                  <c:v>59.266423478299998</c:v>
                </c:pt>
                <c:pt idx="2281">
                  <c:v>59.341670531600002</c:v>
                </c:pt>
                <c:pt idx="2282">
                  <c:v>59.416917584799997</c:v>
                </c:pt>
                <c:pt idx="2283">
                  <c:v>59.492164637999998</c:v>
                </c:pt>
                <c:pt idx="2284">
                  <c:v>59.5674116912</c:v>
                </c:pt>
                <c:pt idx="2285">
                  <c:v>59.642658744400002</c:v>
                </c:pt>
                <c:pt idx="2286">
                  <c:v>59.717905797599997</c:v>
                </c:pt>
                <c:pt idx="2287">
                  <c:v>59.7931528509</c:v>
                </c:pt>
                <c:pt idx="2288">
                  <c:v>59.868399904100002</c:v>
                </c:pt>
                <c:pt idx="2289">
                  <c:v>59.943646957299997</c:v>
                </c:pt>
                <c:pt idx="2290">
                  <c:v>60.018894010499999</c:v>
                </c:pt>
                <c:pt idx="2291">
                  <c:v>60.0941410637</c:v>
                </c:pt>
                <c:pt idx="2292">
                  <c:v>60.164975432799999</c:v>
                </c:pt>
                <c:pt idx="2293">
                  <c:v>60.198819604599997</c:v>
                </c:pt>
                <c:pt idx="2294">
                  <c:v>60.232663776400003</c:v>
                </c:pt>
                <c:pt idx="2295">
                  <c:v>60.266507948300003</c:v>
                </c:pt>
                <c:pt idx="2296">
                  <c:v>60.300352120100001</c:v>
                </c:pt>
                <c:pt idx="2297">
                  <c:v>60.3341962919</c:v>
                </c:pt>
                <c:pt idx="2298">
                  <c:v>60.3680404638</c:v>
                </c:pt>
                <c:pt idx="2299">
                  <c:v>60.401884635599998</c:v>
                </c:pt>
                <c:pt idx="2300">
                  <c:v>60.435728807499999</c:v>
                </c:pt>
                <c:pt idx="2301">
                  <c:v>60.469572979299997</c:v>
                </c:pt>
                <c:pt idx="2302">
                  <c:v>60.503417151100003</c:v>
                </c:pt>
                <c:pt idx="2303">
                  <c:v>60.537261323000003</c:v>
                </c:pt>
                <c:pt idx="2304">
                  <c:v>60.571105494800001</c:v>
                </c:pt>
                <c:pt idx="2305">
                  <c:v>60.604949666700001</c:v>
                </c:pt>
                <c:pt idx="2306">
                  <c:v>60.6387938385</c:v>
                </c:pt>
                <c:pt idx="2307">
                  <c:v>60.672638010299998</c:v>
                </c:pt>
                <c:pt idx="2308">
                  <c:v>60.706482182199998</c:v>
                </c:pt>
                <c:pt idx="2309">
                  <c:v>60.740326353999997</c:v>
                </c:pt>
                <c:pt idx="2310">
                  <c:v>60.774170525800002</c:v>
                </c:pt>
                <c:pt idx="2311">
                  <c:v>60.808014697700003</c:v>
                </c:pt>
                <c:pt idx="2312">
                  <c:v>60.841858869500001</c:v>
                </c:pt>
                <c:pt idx="2313">
                  <c:v>60.875703041400001</c:v>
                </c:pt>
                <c:pt idx="2314">
                  <c:v>60.9095472132</c:v>
                </c:pt>
                <c:pt idx="2315">
                  <c:v>60.943523766600002</c:v>
                </c:pt>
                <c:pt idx="2316">
                  <c:v>60.990948419399999</c:v>
                </c:pt>
                <c:pt idx="2317">
                  <c:v>61.038373072100001</c:v>
                </c:pt>
                <c:pt idx="2318">
                  <c:v>61.085797724800003</c:v>
                </c:pt>
                <c:pt idx="2319">
                  <c:v>61.133222377499997</c:v>
                </c:pt>
                <c:pt idx="2320">
                  <c:v>61.180647030199999</c:v>
                </c:pt>
                <c:pt idx="2321">
                  <c:v>61.228071683000003</c:v>
                </c:pt>
                <c:pt idx="2322">
                  <c:v>61.275496335699998</c:v>
                </c:pt>
                <c:pt idx="2323">
                  <c:v>61.3229209884</c:v>
                </c:pt>
                <c:pt idx="2324">
                  <c:v>61.370345641100002</c:v>
                </c:pt>
                <c:pt idx="2325">
                  <c:v>61.417770293799997</c:v>
                </c:pt>
                <c:pt idx="2326">
                  <c:v>61.465194946499999</c:v>
                </c:pt>
                <c:pt idx="2327">
                  <c:v>61.512619599300002</c:v>
                </c:pt>
                <c:pt idx="2328">
                  <c:v>61.560044251999997</c:v>
                </c:pt>
                <c:pt idx="2329">
                  <c:v>61.607468904699999</c:v>
                </c:pt>
                <c:pt idx="2330">
                  <c:v>61.654893557400001</c:v>
                </c:pt>
                <c:pt idx="2331">
                  <c:v>61.702318210100003</c:v>
                </c:pt>
                <c:pt idx="2332">
                  <c:v>61.7497428629</c:v>
                </c:pt>
                <c:pt idx="2333">
                  <c:v>61.797167515600002</c:v>
                </c:pt>
                <c:pt idx="2334">
                  <c:v>61.844592168299997</c:v>
                </c:pt>
                <c:pt idx="2335">
                  <c:v>61.892016820999999</c:v>
                </c:pt>
                <c:pt idx="2336">
                  <c:v>61.939441473700001</c:v>
                </c:pt>
                <c:pt idx="2337">
                  <c:v>61.986866126400002</c:v>
                </c:pt>
                <c:pt idx="2338">
                  <c:v>62.034290779199999</c:v>
                </c:pt>
                <c:pt idx="2339">
                  <c:v>62.081715431900001</c:v>
                </c:pt>
                <c:pt idx="2340">
                  <c:v>62.129140084600003</c:v>
                </c:pt>
                <c:pt idx="2341">
                  <c:v>62.176564737299998</c:v>
                </c:pt>
                <c:pt idx="2342">
                  <c:v>62.22398939</c:v>
                </c:pt>
                <c:pt idx="2343">
                  <c:v>62.2619492161</c:v>
                </c:pt>
                <c:pt idx="2344">
                  <c:v>62.282490426199999</c:v>
                </c:pt>
                <c:pt idx="2345">
                  <c:v>62.303031636199997</c:v>
                </c:pt>
                <c:pt idx="2346">
                  <c:v>62.323572846200001</c:v>
                </c:pt>
                <c:pt idx="2347">
                  <c:v>62.344114056199999</c:v>
                </c:pt>
                <c:pt idx="2348">
                  <c:v>62.364655266200003</c:v>
                </c:pt>
                <c:pt idx="2349">
                  <c:v>62.385196476200001</c:v>
                </c:pt>
                <c:pt idx="2350">
                  <c:v>62.4057376863</c:v>
                </c:pt>
                <c:pt idx="2351">
                  <c:v>62.426278896299998</c:v>
                </c:pt>
                <c:pt idx="2352">
                  <c:v>62.446820106300002</c:v>
                </c:pt>
                <c:pt idx="2353">
                  <c:v>62.4673613163</c:v>
                </c:pt>
                <c:pt idx="2354">
                  <c:v>62.487902526299997</c:v>
                </c:pt>
                <c:pt idx="2355">
                  <c:v>62.508443736399997</c:v>
                </c:pt>
                <c:pt idx="2356">
                  <c:v>62.528984946400001</c:v>
                </c:pt>
                <c:pt idx="2357">
                  <c:v>62.549526156399999</c:v>
                </c:pt>
                <c:pt idx="2358">
                  <c:v>62.570067366400004</c:v>
                </c:pt>
                <c:pt idx="2359">
                  <c:v>62.590608576400001</c:v>
                </c:pt>
                <c:pt idx="2360">
                  <c:v>62.611149786399999</c:v>
                </c:pt>
                <c:pt idx="2361">
                  <c:v>62.631690996499998</c:v>
                </c:pt>
                <c:pt idx="2362">
                  <c:v>62.652232206500003</c:v>
                </c:pt>
                <c:pt idx="2363">
                  <c:v>62.6727734165</c:v>
                </c:pt>
                <c:pt idx="2364">
                  <c:v>62.693314626499998</c:v>
                </c:pt>
                <c:pt idx="2365">
                  <c:v>62.716104856900003</c:v>
                </c:pt>
                <c:pt idx="2366">
                  <c:v>62.751167386500001</c:v>
                </c:pt>
                <c:pt idx="2367">
                  <c:v>62.786229916099998</c:v>
                </c:pt>
                <c:pt idx="2368">
                  <c:v>62.821292445700003</c:v>
                </c:pt>
                <c:pt idx="2369">
                  <c:v>62.8563549753</c:v>
                </c:pt>
                <c:pt idx="2370">
                  <c:v>62.891417504899998</c:v>
                </c:pt>
                <c:pt idx="2371">
                  <c:v>62.926480034400001</c:v>
                </c:pt>
                <c:pt idx="2372">
                  <c:v>62.961542563999998</c:v>
                </c:pt>
                <c:pt idx="2373">
                  <c:v>62.996605093600003</c:v>
                </c:pt>
                <c:pt idx="2374">
                  <c:v>63.031667623200001</c:v>
                </c:pt>
                <c:pt idx="2375">
                  <c:v>63.066730152799998</c:v>
                </c:pt>
                <c:pt idx="2376">
                  <c:v>63.101792682400003</c:v>
                </c:pt>
                <c:pt idx="2377">
                  <c:v>63.136855212</c:v>
                </c:pt>
                <c:pt idx="2378">
                  <c:v>63.171917741500003</c:v>
                </c:pt>
                <c:pt idx="2379">
                  <c:v>63.206980271100001</c:v>
                </c:pt>
                <c:pt idx="2380">
                  <c:v>63.242042800699998</c:v>
                </c:pt>
                <c:pt idx="2381">
                  <c:v>63.277105330300003</c:v>
                </c:pt>
                <c:pt idx="2382">
                  <c:v>63.312167859900001</c:v>
                </c:pt>
                <c:pt idx="2383">
                  <c:v>63.347230389499998</c:v>
                </c:pt>
                <c:pt idx="2384">
                  <c:v>63.382292919100003</c:v>
                </c:pt>
                <c:pt idx="2385">
                  <c:v>63.417355448599999</c:v>
                </c:pt>
                <c:pt idx="2386">
                  <c:v>63.452417978200003</c:v>
                </c:pt>
                <c:pt idx="2387">
                  <c:v>63.487480507800001</c:v>
                </c:pt>
                <c:pt idx="2388">
                  <c:v>63.522543037399998</c:v>
                </c:pt>
                <c:pt idx="2389">
                  <c:v>63.557605567000003</c:v>
                </c:pt>
                <c:pt idx="2390">
                  <c:v>63.592668096600001</c:v>
                </c:pt>
                <c:pt idx="2391">
                  <c:v>63.627730626199998</c:v>
                </c:pt>
                <c:pt idx="2392">
                  <c:v>63.649635878300003</c:v>
                </c:pt>
                <c:pt idx="2393">
                  <c:v>63.669219138700001</c:v>
                </c:pt>
                <c:pt idx="2394">
                  <c:v>63.6888023992</c:v>
                </c:pt>
                <c:pt idx="2395">
                  <c:v>63.708385659699999</c:v>
                </c:pt>
                <c:pt idx="2396">
                  <c:v>63.727968920099997</c:v>
                </c:pt>
                <c:pt idx="2397">
                  <c:v>63.747552180600003</c:v>
                </c:pt>
                <c:pt idx="2398">
                  <c:v>63.767135441100002</c:v>
                </c:pt>
                <c:pt idx="2399">
                  <c:v>63.7867187015</c:v>
                </c:pt>
                <c:pt idx="2400">
                  <c:v>63.806301961999999</c:v>
                </c:pt>
                <c:pt idx="2401">
                  <c:v>63.825885222499998</c:v>
                </c:pt>
                <c:pt idx="2402">
                  <c:v>63.845468482900003</c:v>
                </c:pt>
                <c:pt idx="2403">
                  <c:v>63.865051743400002</c:v>
                </c:pt>
                <c:pt idx="2404">
                  <c:v>63.884635003900001</c:v>
                </c:pt>
                <c:pt idx="2405">
                  <c:v>63.904218264299999</c:v>
                </c:pt>
                <c:pt idx="2406">
                  <c:v>63.923801524799998</c:v>
                </c:pt>
                <c:pt idx="2407">
                  <c:v>63.943384785299997</c:v>
                </c:pt>
                <c:pt idx="2408">
                  <c:v>63.962968045700002</c:v>
                </c:pt>
                <c:pt idx="2409">
                  <c:v>63.982551306200001</c:v>
                </c:pt>
                <c:pt idx="2410">
                  <c:v>64.002134566600006</c:v>
                </c:pt>
                <c:pt idx="2411">
                  <c:v>64.021717827100005</c:v>
                </c:pt>
                <c:pt idx="2412">
                  <c:v>64.041301087600004</c:v>
                </c:pt>
                <c:pt idx="2413">
                  <c:v>64.060884348000002</c:v>
                </c:pt>
                <c:pt idx="2414">
                  <c:v>64.080467608500001</c:v>
                </c:pt>
                <c:pt idx="2415">
                  <c:v>64.100050869</c:v>
                </c:pt>
                <c:pt idx="2416">
                  <c:v>64.126319821099997</c:v>
                </c:pt>
                <c:pt idx="2417">
                  <c:v>64.167215349100005</c:v>
                </c:pt>
                <c:pt idx="2418">
                  <c:v>64.208110877199999</c:v>
                </c:pt>
                <c:pt idx="2419">
                  <c:v>64.249006405200006</c:v>
                </c:pt>
                <c:pt idx="2420">
                  <c:v>64.289901933300001</c:v>
                </c:pt>
                <c:pt idx="2421">
                  <c:v>64.330797461399996</c:v>
                </c:pt>
                <c:pt idx="2422">
                  <c:v>64.371692989400003</c:v>
                </c:pt>
                <c:pt idx="2423">
                  <c:v>64.412588517499998</c:v>
                </c:pt>
                <c:pt idx="2424">
                  <c:v>64.453484045500005</c:v>
                </c:pt>
                <c:pt idx="2425">
                  <c:v>64.4943795736</c:v>
                </c:pt>
                <c:pt idx="2426">
                  <c:v>64.535275101600007</c:v>
                </c:pt>
                <c:pt idx="2427">
                  <c:v>64.576170629700002</c:v>
                </c:pt>
                <c:pt idx="2428">
                  <c:v>64.617066157699995</c:v>
                </c:pt>
                <c:pt idx="2429">
                  <c:v>64.657961685800004</c:v>
                </c:pt>
                <c:pt idx="2430">
                  <c:v>64.698857213799997</c:v>
                </c:pt>
                <c:pt idx="2431">
                  <c:v>64.739752741900006</c:v>
                </c:pt>
                <c:pt idx="2432">
                  <c:v>64.780648269899999</c:v>
                </c:pt>
                <c:pt idx="2433">
                  <c:v>64.821543797999993</c:v>
                </c:pt>
                <c:pt idx="2434">
                  <c:v>64.862439326000001</c:v>
                </c:pt>
                <c:pt idx="2435">
                  <c:v>64.903334854099995</c:v>
                </c:pt>
                <c:pt idx="2436">
                  <c:v>64.944230382200004</c:v>
                </c:pt>
                <c:pt idx="2437">
                  <c:v>64.985125910199997</c:v>
                </c:pt>
                <c:pt idx="2438">
                  <c:v>65.026021438300006</c:v>
                </c:pt>
                <c:pt idx="2439">
                  <c:v>65.066916966299999</c:v>
                </c:pt>
                <c:pt idx="2440">
                  <c:v>65.107812494399994</c:v>
                </c:pt>
                <c:pt idx="2441">
                  <c:v>65.136698395799996</c:v>
                </c:pt>
                <c:pt idx="2442">
                  <c:v>65.164536367400004</c:v>
                </c:pt>
                <c:pt idx="2443">
                  <c:v>65.192374339099999</c:v>
                </c:pt>
                <c:pt idx="2444">
                  <c:v>65.220212310700006</c:v>
                </c:pt>
                <c:pt idx="2445">
                  <c:v>65.248050282299999</c:v>
                </c:pt>
                <c:pt idx="2446">
                  <c:v>65.275888253999995</c:v>
                </c:pt>
                <c:pt idx="2447">
                  <c:v>65.303726225600002</c:v>
                </c:pt>
                <c:pt idx="2448">
                  <c:v>65.331564197199995</c:v>
                </c:pt>
                <c:pt idx="2449">
                  <c:v>65.359402168900004</c:v>
                </c:pt>
                <c:pt idx="2450">
                  <c:v>65.387240140499998</c:v>
                </c:pt>
                <c:pt idx="2451">
                  <c:v>65.415078112100005</c:v>
                </c:pt>
                <c:pt idx="2452">
                  <c:v>65.4429160838</c:v>
                </c:pt>
                <c:pt idx="2453">
                  <c:v>65.470754055399993</c:v>
                </c:pt>
                <c:pt idx="2454">
                  <c:v>65.498592027000001</c:v>
                </c:pt>
                <c:pt idx="2455">
                  <c:v>65.526429998699996</c:v>
                </c:pt>
                <c:pt idx="2456">
                  <c:v>65.554267970300003</c:v>
                </c:pt>
                <c:pt idx="2457">
                  <c:v>65.582105941899997</c:v>
                </c:pt>
                <c:pt idx="2458">
                  <c:v>65.609943913600006</c:v>
                </c:pt>
                <c:pt idx="2459">
                  <c:v>65.637781885199999</c:v>
                </c:pt>
                <c:pt idx="2460">
                  <c:v>65.665619856800006</c:v>
                </c:pt>
                <c:pt idx="2461">
                  <c:v>65.693457828500001</c:v>
                </c:pt>
                <c:pt idx="2462">
                  <c:v>65.721295800099995</c:v>
                </c:pt>
                <c:pt idx="2463">
                  <c:v>65.749133771700002</c:v>
                </c:pt>
                <c:pt idx="2464">
                  <c:v>65.776971743399997</c:v>
                </c:pt>
                <c:pt idx="2465">
                  <c:v>65.804809715000005</c:v>
                </c:pt>
                <c:pt idx="2466">
                  <c:v>65.846426623900001</c:v>
                </c:pt>
                <c:pt idx="2467">
                  <c:v>65.888356504399994</c:v>
                </c:pt>
                <c:pt idx="2468">
                  <c:v>65.9302863849</c:v>
                </c:pt>
                <c:pt idx="2469">
                  <c:v>65.972216265399993</c:v>
                </c:pt>
                <c:pt idx="2470">
                  <c:v>66.0141461459</c:v>
                </c:pt>
                <c:pt idx="2471">
                  <c:v>66.056076026400007</c:v>
                </c:pt>
                <c:pt idx="2472">
                  <c:v>66.098005906899999</c:v>
                </c:pt>
                <c:pt idx="2473">
                  <c:v>66.139935787400006</c:v>
                </c:pt>
                <c:pt idx="2474">
                  <c:v>66.181865668</c:v>
                </c:pt>
                <c:pt idx="2475">
                  <c:v>66.223795548499993</c:v>
                </c:pt>
                <c:pt idx="2476">
                  <c:v>66.265725429</c:v>
                </c:pt>
                <c:pt idx="2477">
                  <c:v>66.307655309500007</c:v>
                </c:pt>
                <c:pt idx="2478">
                  <c:v>66.349585189999999</c:v>
                </c:pt>
                <c:pt idx="2479">
                  <c:v>66.391515070500006</c:v>
                </c:pt>
                <c:pt idx="2480">
                  <c:v>66.433444950999998</c:v>
                </c:pt>
                <c:pt idx="2481">
                  <c:v>66.475374831500005</c:v>
                </c:pt>
                <c:pt idx="2482">
                  <c:v>66.517304711999998</c:v>
                </c:pt>
                <c:pt idx="2483">
                  <c:v>66.559234592500005</c:v>
                </c:pt>
                <c:pt idx="2484">
                  <c:v>66.601164473099999</c:v>
                </c:pt>
                <c:pt idx="2485">
                  <c:v>66.643094353600006</c:v>
                </c:pt>
                <c:pt idx="2486">
                  <c:v>66.685024234099998</c:v>
                </c:pt>
                <c:pt idx="2487">
                  <c:v>66.726954114600005</c:v>
                </c:pt>
                <c:pt idx="2488">
                  <c:v>66.768883995099998</c:v>
                </c:pt>
                <c:pt idx="2489">
                  <c:v>66.810813875600005</c:v>
                </c:pt>
                <c:pt idx="2490">
                  <c:v>66.852743756099997</c:v>
                </c:pt>
                <c:pt idx="2491">
                  <c:v>66.894673636600004</c:v>
                </c:pt>
                <c:pt idx="2492">
                  <c:v>66.929405619600004</c:v>
                </c:pt>
                <c:pt idx="2493">
                  <c:v>66.9622807983</c:v>
                </c:pt>
                <c:pt idx="2494">
                  <c:v>66.995155976899994</c:v>
                </c:pt>
                <c:pt idx="2495">
                  <c:v>67.028031155500003</c:v>
                </c:pt>
                <c:pt idx="2496">
                  <c:v>67.060906334199998</c:v>
                </c:pt>
                <c:pt idx="2497">
                  <c:v>67.093781512800007</c:v>
                </c:pt>
                <c:pt idx="2498">
                  <c:v>67.126656691400001</c:v>
                </c:pt>
                <c:pt idx="2499">
                  <c:v>67.159531869999995</c:v>
                </c:pt>
                <c:pt idx="2500">
                  <c:v>67.192407048700005</c:v>
                </c:pt>
                <c:pt idx="2501">
                  <c:v>67.225282227299999</c:v>
                </c:pt>
                <c:pt idx="2502">
                  <c:v>67.258157405899993</c:v>
                </c:pt>
                <c:pt idx="2503">
                  <c:v>67.291032584500002</c:v>
                </c:pt>
                <c:pt idx="2504">
                  <c:v>67.323907763199998</c:v>
                </c:pt>
                <c:pt idx="2505">
                  <c:v>67.356782941800006</c:v>
                </c:pt>
                <c:pt idx="2506">
                  <c:v>67.3896581204</c:v>
                </c:pt>
                <c:pt idx="2507">
                  <c:v>67.422533298999994</c:v>
                </c:pt>
                <c:pt idx="2508">
                  <c:v>67.455408477700004</c:v>
                </c:pt>
                <c:pt idx="2509">
                  <c:v>67.488283656299998</c:v>
                </c:pt>
                <c:pt idx="2510">
                  <c:v>67.521158834900007</c:v>
                </c:pt>
                <c:pt idx="2511">
                  <c:v>67.554034013500001</c:v>
                </c:pt>
                <c:pt idx="2512">
                  <c:v>67.586909192199997</c:v>
                </c:pt>
                <c:pt idx="2513">
                  <c:v>67.619784370800005</c:v>
                </c:pt>
                <c:pt idx="2514">
                  <c:v>67.652659549399999</c:v>
                </c:pt>
                <c:pt idx="2515">
                  <c:v>67.694490920700005</c:v>
                </c:pt>
                <c:pt idx="2516">
                  <c:v>67.742457179300004</c:v>
                </c:pt>
                <c:pt idx="2517">
                  <c:v>67.790423437900003</c:v>
                </c:pt>
                <c:pt idx="2518">
                  <c:v>67.838389696500002</c:v>
                </c:pt>
                <c:pt idx="2519">
                  <c:v>67.886355955100001</c:v>
                </c:pt>
                <c:pt idx="2520">
                  <c:v>67.9343222137</c:v>
                </c:pt>
                <c:pt idx="2521">
                  <c:v>67.982288472299999</c:v>
                </c:pt>
                <c:pt idx="2522">
                  <c:v>68.030254730899998</c:v>
                </c:pt>
                <c:pt idx="2523">
                  <c:v>68.078220989499997</c:v>
                </c:pt>
                <c:pt idx="2524">
                  <c:v>68.126187248099995</c:v>
                </c:pt>
                <c:pt idx="2525">
                  <c:v>68.174153506699994</c:v>
                </c:pt>
                <c:pt idx="2526">
                  <c:v>68.222119765299993</c:v>
                </c:pt>
                <c:pt idx="2527">
                  <c:v>68.270086023900006</c:v>
                </c:pt>
                <c:pt idx="2528">
                  <c:v>68.318052282500005</c:v>
                </c:pt>
                <c:pt idx="2529">
                  <c:v>68.366018541000003</c:v>
                </c:pt>
                <c:pt idx="2530">
                  <c:v>68.413984799600001</c:v>
                </c:pt>
                <c:pt idx="2531">
                  <c:v>68.4619510582</c:v>
                </c:pt>
                <c:pt idx="2532">
                  <c:v>68.509917316799999</c:v>
                </c:pt>
                <c:pt idx="2533">
                  <c:v>68.557883575399998</c:v>
                </c:pt>
                <c:pt idx="2534">
                  <c:v>68.605849833999997</c:v>
                </c:pt>
                <c:pt idx="2535">
                  <c:v>68.653816092599996</c:v>
                </c:pt>
                <c:pt idx="2536">
                  <c:v>68.701782351199995</c:v>
                </c:pt>
                <c:pt idx="2537">
                  <c:v>68.749748609799994</c:v>
                </c:pt>
                <c:pt idx="2538">
                  <c:v>68.797714868400007</c:v>
                </c:pt>
                <c:pt idx="2539">
                  <c:v>68.845681127000006</c:v>
                </c:pt>
                <c:pt idx="2540">
                  <c:v>68.893647385600005</c:v>
                </c:pt>
                <c:pt idx="2541">
                  <c:v>68.941289914699993</c:v>
                </c:pt>
                <c:pt idx="2542">
                  <c:v>68.980807278599997</c:v>
                </c:pt>
                <c:pt idx="2543">
                  <c:v>69.0203246425</c:v>
                </c:pt>
                <c:pt idx="2544">
                  <c:v>69.059842006400004</c:v>
                </c:pt>
                <c:pt idx="2545">
                  <c:v>69.099359370299993</c:v>
                </c:pt>
                <c:pt idx="2546">
                  <c:v>69.138876734199997</c:v>
                </c:pt>
                <c:pt idx="2547">
                  <c:v>69.178394098200002</c:v>
                </c:pt>
                <c:pt idx="2548">
                  <c:v>69.217911462100005</c:v>
                </c:pt>
                <c:pt idx="2549">
                  <c:v>69.257428825999995</c:v>
                </c:pt>
                <c:pt idx="2550">
                  <c:v>69.296946189899998</c:v>
                </c:pt>
                <c:pt idx="2551">
                  <c:v>69.336463553800002</c:v>
                </c:pt>
                <c:pt idx="2552">
                  <c:v>69.375980917700005</c:v>
                </c:pt>
                <c:pt idx="2553">
                  <c:v>69.415498281599994</c:v>
                </c:pt>
                <c:pt idx="2554">
                  <c:v>69.455015645499998</c:v>
                </c:pt>
                <c:pt idx="2555">
                  <c:v>69.494533009400001</c:v>
                </c:pt>
                <c:pt idx="2556">
                  <c:v>69.534050373400007</c:v>
                </c:pt>
                <c:pt idx="2557">
                  <c:v>69.573567737299996</c:v>
                </c:pt>
                <c:pt idx="2558">
                  <c:v>69.613085101199999</c:v>
                </c:pt>
                <c:pt idx="2559">
                  <c:v>69.652602465100003</c:v>
                </c:pt>
                <c:pt idx="2560">
                  <c:v>69.692119829000006</c:v>
                </c:pt>
                <c:pt idx="2561">
                  <c:v>69.731637192899996</c:v>
                </c:pt>
                <c:pt idx="2562">
                  <c:v>69.771154556799999</c:v>
                </c:pt>
                <c:pt idx="2563">
                  <c:v>69.810671920700003</c:v>
                </c:pt>
                <c:pt idx="2564">
                  <c:v>69.850189284699994</c:v>
                </c:pt>
                <c:pt idx="2565">
                  <c:v>69.890360528800002</c:v>
                </c:pt>
                <c:pt idx="2566">
                  <c:v>69.940957398699993</c:v>
                </c:pt>
                <c:pt idx="2567">
                  <c:v>69.9915542687</c:v>
                </c:pt>
                <c:pt idx="2568">
                  <c:v>70.042151138600005</c:v>
                </c:pt>
                <c:pt idx="2569">
                  <c:v>70.092748008599997</c:v>
                </c:pt>
                <c:pt idx="2570">
                  <c:v>70.143344878600004</c:v>
                </c:pt>
                <c:pt idx="2571">
                  <c:v>70.193941748499995</c:v>
                </c:pt>
                <c:pt idx="2572">
                  <c:v>70.244538618500002</c:v>
                </c:pt>
                <c:pt idx="2573">
                  <c:v>70.295135488400007</c:v>
                </c:pt>
                <c:pt idx="2574">
                  <c:v>70.345732358399999</c:v>
                </c:pt>
                <c:pt idx="2575">
                  <c:v>70.396329228300004</c:v>
                </c:pt>
                <c:pt idx="2576">
                  <c:v>70.446926098299997</c:v>
                </c:pt>
                <c:pt idx="2577">
                  <c:v>70.497522968300004</c:v>
                </c:pt>
                <c:pt idx="2578">
                  <c:v>70.548119838199995</c:v>
                </c:pt>
                <c:pt idx="2579">
                  <c:v>70.598716708200001</c:v>
                </c:pt>
                <c:pt idx="2580">
                  <c:v>70.649313578100006</c:v>
                </c:pt>
                <c:pt idx="2581">
                  <c:v>70.699910448099999</c:v>
                </c:pt>
                <c:pt idx="2582">
                  <c:v>70.750507318100006</c:v>
                </c:pt>
                <c:pt idx="2583">
                  <c:v>70.801104187999996</c:v>
                </c:pt>
                <c:pt idx="2584">
                  <c:v>70.851701058000003</c:v>
                </c:pt>
                <c:pt idx="2585">
                  <c:v>70.902297927899994</c:v>
                </c:pt>
                <c:pt idx="2586">
                  <c:v>70.952894797900001</c:v>
                </c:pt>
                <c:pt idx="2587">
                  <c:v>71.003491667899993</c:v>
                </c:pt>
                <c:pt idx="2588">
                  <c:v>71.054088537799998</c:v>
                </c:pt>
                <c:pt idx="2589">
                  <c:v>71.104685407800005</c:v>
                </c:pt>
                <c:pt idx="2590">
                  <c:v>71.155282277699996</c:v>
                </c:pt>
                <c:pt idx="2591">
                  <c:v>71.205879147700003</c:v>
                </c:pt>
                <c:pt idx="2592">
                  <c:v>71.251461407700006</c:v>
                </c:pt>
                <c:pt idx="2593">
                  <c:v>71.295590426199993</c:v>
                </c:pt>
                <c:pt idx="2594">
                  <c:v>71.339719444699995</c:v>
                </c:pt>
                <c:pt idx="2595">
                  <c:v>71.383848463199996</c:v>
                </c:pt>
                <c:pt idx="2596">
                  <c:v>71.427977481799999</c:v>
                </c:pt>
                <c:pt idx="2597">
                  <c:v>71.472106500300001</c:v>
                </c:pt>
                <c:pt idx="2598">
                  <c:v>71.516235518800002</c:v>
                </c:pt>
                <c:pt idx="2599">
                  <c:v>71.560364537300003</c:v>
                </c:pt>
                <c:pt idx="2600">
                  <c:v>71.604493555900007</c:v>
                </c:pt>
                <c:pt idx="2601">
                  <c:v>71.648622574399994</c:v>
                </c:pt>
                <c:pt idx="2602">
                  <c:v>71.692751592899995</c:v>
                </c:pt>
                <c:pt idx="2603">
                  <c:v>71.736880611399997</c:v>
                </c:pt>
                <c:pt idx="2604">
                  <c:v>71.781009629899998</c:v>
                </c:pt>
                <c:pt idx="2605">
                  <c:v>71.825138648500001</c:v>
                </c:pt>
                <c:pt idx="2606">
                  <c:v>71.869267667000003</c:v>
                </c:pt>
                <c:pt idx="2607">
                  <c:v>71.913396685500004</c:v>
                </c:pt>
                <c:pt idx="2608">
                  <c:v>71.957525704000005</c:v>
                </c:pt>
                <c:pt idx="2609">
                  <c:v>72.001654722599994</c:v>
                </c:pt>
                <c:pt idx="2610">
                  <c:v>72.045783741099996</c:v>
                </c:pt>
                <c:pt idx="2611">
                  <c:v>72.089912759599997</c:v>
                </c:pt>
                <c:pt idx="2612">
                  <c:v>72.134041778099999</c:v>
                </c:pt>
                <c:pt idx="2613">
                  <c:v>72.1781707966</c:v>
                </c:pt>
                <c:pt idx="2614">
                  <c:v>72.222299815200003</c:v>
                </c:pt>
                <c:pt idx="2615">
                  <c:v>72.266738717500004</c:v>
                </c:pt>
                <c:pt idx="2616">
                  <c:v>72.322113500100002</c:v>
                </c:pt>
                <c:pt idx="2617">
                  <c:v>72.3774882827</c:v>
                </c:pt>
                <c:pt idx="2618">
                  <c:v>72.432863065299998</c:v>
                </c:pt>
                <c:pt idx="2619">
                  <c:v>72.488237847899995</c:v>
                </c:pt>
                <c:pt idx="2620">
                  <c:v>72.543612630499993</c:v>
                </c:pt>
                <c:pt idx="2621">
                  <c:v>72.598987413100005</c:v>
                </c:pt>
                <c:pt idx="2622">
                  <c:v>72.654362195700003</c:v>
                </c:pt>
                <c:pt idx="2623">
                  <c:v>72.7097369783</c:v>
                </c:pt>
                <c:pt idx="2624">
                  <c:v>72.765111760899998</c:v>
                </c:pt>
                <c:pt idx="2625">
                  <c:v>72.820486543499996</c:v>
                </c:pt>
                <c:pt idx="2626">
                  <c:v>72.875861326099994</c:v>
                </c:pt>
                <c:pt idx="2627">
                  <c:v>72.931236108700006</c:v>
                </c:pt>
                <c:pt idx="2628">
                  <c:v>72.986610891300003</c:v>
                </c:pt>
                <c:pt idx="2629">
                  <c:v>73.041985673900001</c:v>
                </c:pt>
                <c:pt idx="2630">
                  <c:v>73.097360456499999</c:v>
                </c:pt>
                <c:pt idx="2631">
                  <c:v>73.152735239099997</c:v>
                </c:pt>
                <c:pt idx="2632">
                  <c:v>73.208110021699994</c:v>
                </c:pt>
                <c:pt idx="2633">
                  <c:v>73.263484804300006</c:v>
                </c:pt>
                <c:pt idx="2634">
                  <c:v>73.318859586900004</c:v>
                </c:pt>
                <c:pt idx="2635">
                  <c:v>73.374234369500002</c:v>
                </c:pt>
                <c:pt idx="2636">
                  <c:v>73.429609152099999</c:v>
                </c:pt>
                <c:pt idx="2637">
                  <c:v>73.484983934699997</c:v>
                </c:pt>
                <c:pt idx="2638">
                  <c:v>73.540358717299995</c:v>
                </c:pt>
                <c:pt idx="2639">
                  <c:v>73.595733499900007</c:v>
                </c:pt>
                <c:pt idx="2640">
                  <c:v>73.650814703799995</c:v>
                </c:pt>
                <c:pt idx="2641">
                  <c:v>73.700499313999998</c:v>
                </c:pt>
                <c:pt idx="2642">
                  <c:v>73.750183924200002</c:v>
                </c:pt>
                <c:pt idx="2643">
                  <c:v>73.799868534500007</c:v>
                </c:pt>
                <c:pt idx="2644">
                  <c:v>73.849553144699996</c:v>
                </c:pt>
                <c:pt idx="2645">
                  <c:v>73.8992377549</c:v>
                </c:pt>
                <c:pt idx="2646">
                  <c:v>73.948922365100003</c:v>
                </c:pt>
                <c:pt idx="2647">
                  <c:v>73.998606975300007</c:v>
                </c:pt>
                <c:pt idx="2648">
                  <c:v>74.048291585499996</c:v>
                </c:pt>
                <c:pt idx="2649">
                  <c:v>74.097976195699999</c:v>
                </c:pt>
                <c:pt idx="2650">
                  <c:v>74.147660805900003</c:v>
                </c:pt>
                <c:pt idx="2651">
                  <c:v>74.197345416100006</c:v>
                </c:pt>
                <c:pt idx="2652">
                  <c:v>74.247030026299996</c:v>
                </c:pt>
                <c:pt idx="2653">
                  <c:v>74.296714636499999</c:v>
                </c:pt>
                <c:pt idx="2654">
                  <c:v>74.346399246700003</c:v>
                </c:pt>
                <c:pt idx="2655">
                  <c:v>74.396083856900006</c:v>
                </c:pt>
                <c:pt idx="2656">
                  <c:v>74.445768467099995</c:v>
                </c:pt>
                <c:pt idx="2657">
                  <c:v>74.495453077299999</c:v>
                </c:pt>
                <c:pt idx="2658">
                  <c:v>74.545137687600004</c:v>
                </c:pt>
                <c:pt idx="2659">
                  <c:v>74.594822297799993</c:v>
                </c:pt>
                <c:pt idx="2660">
                  <c:v>74.644506907999997</c:v>
                </c:pt>
                <c:pt idx="2661">
                  <c:v>74.6941915182</c:v>
                </c:pt>
                <c:pt idx="2662">
                  <c:v>74.743876128400004</c:v>
                </c:pt>
                <c:pt idx="2663">
                  <c:v>74.793560738599993</c:v>
                </c:pt>
                <c:pt idx="2664">
                  <c:v>74.843245348799996</c:v>
                </c:pt>
                <c:pt idx="2665">
                  <c:v>74.892929959</c:v>
                </c:pt>
                <c:pt idx="2666">
                  <c:v>74.942614569200003</c:v>
                </c:pt>
                <c:pt idx="2667">
                  <c:v>74.997071133700004</c:v>
                </c:pt>
                <c:pt idx="2668">
                  <c:v>75.054227844099998</c:v>
                </c:pt>
                <c:pt idx="2669">
                  <c:v>75.111384554599994</c:v>
                </c:pt>
                <c:pt idx="2670">
                  <c:v>75.168541265000002</c:v>
                </c:pt>
                <c:pt idx="2671">
                  <c:v>75.225697975499997</c:v>
                </c:pt>
                <c:pt idx="2672">
                  <c:v>75.282854685999993</c:v>
                </c:pt>
                <c:pt idx="2673">
                  <c:v>75.340011396400001</c:v>
                </c:pt>
                <c:pt idx="2674">
                  <c:v>75.397168106899997</c:v>
                </c:pt>
                <c:pt idx="2675">
                  <c:v>75.454324817300005</c:v>
                </c:pt>
                <c:pt idx="2676">
                  <c:v>75.511481527800001</c:v>
                </c:pt>
                <c:pt idx="2677">
                  <c:v>75.568638238299997</c:v>
                </c:pt>
                <c:pt idx="2678">
                  <c:v>75.625794948700005</c:v>
                </c:pt>
                <c:pt idx="2679">
                  <c:v>75.6829516592</c:v>
                </c:pt>
                <c:pt idx="2680">
                  <c:v>75.740108369599994</c:v>
                </c:pt>
                <c:pt idx="2681">
                  <c:v>75.797265080100004</c:v>
                </c:pt>
                <c:pt idx="2682">
                  <c:v>75.8544217906</c:v>
                </c:pt>
                <c:pt idx="2683">
                  <c:v>75.911578500999994</c:v>
                </c:pt>
                <c:pt idx="2684">
                  <c:v>75.968735211500004</c:v>
                </c:pt>
                <c:pt idx="2685">
                  <c:v>76.025891921899998</c:v>
                </c:pt>
                <c:pt idx="2686">
                  <c:v>76.083048632399993</c:v>
                </c:pt>
                <c:pt idx="2687">
                  <c:v>76.140205342800002</c:v>
                </c:pt>
                <c:pt idx="2688">
                  <c:v>76.196446828099994</c:v>
                </c:pt>
                <c:pt idx="2689">
                  <c:v>76.248027480700003</c:v>
                </c:pt>
                <c:pt idx="2690">
                  <c:v>76.299608133299998</c:v>
                </c:pt>
                <c:pt idx="2691">
                  <c:v>76.351188785900007</c:v>
                </c:pt>
                <c:pt idx="2692">
                  <c:v>76.402769438500002</c:v>
                </c:pt>
                <c:pt idx="2693">
                  <c:v>76.454350091099997</c:v>
                </c:pt>
                <c:pt idx="2694">
                  <c:v>76.505930743799993</c:v>
                </c:pt>
                <c:pt idx="2695">
                  <c:v>76.557511396400002</c:v>
                </c:pt>
                <c:pt idx="2696">
                  <c:v>76.609092048999997</c:v>
                </c:pt>
                <c:pt idx="2697">
                  <c:v>76.660672701600006</c:v>
                </c:pt>
                <c:pt idx="2698">
                  <c:v>76.712253354200001</c:v>
                </c:pt>
                <c:pt idx="2699">
                  <c:v>76.763834006799996</c:v>
                </c:pt>
                <c:pt idx="2700">
                  <c:v>76.815414659400005</c:v>
                </c:pt>
                <c:pt idx="2701">
                  <c:v>76.866995312</c:v>
                </c:pt>
                <c:pt idx="2702">
                  <c:v>76.918575964599995</c:v>
                </c:pt>
                <c:pt idx="2703">
                  <c:v>76.970156617300006</c:v>
                </c:pt>
                <c:pt idx="2704">
                  <c:v>77.021737269900001</c:v>
                </c:pt>
                <c:pt idx="2705">
                  <c:v>77.073317922499996</c:v>
                </c:pt>
                <c:pt idx="2706">
                  <c:v>77.124898575100005</c:v>
                </c:pt>
                <c:pt idx="2707">
                  <c:v>77.1764792277</c:v>
                </c:pt>
                <c:pt idx="2708">
                  <c:v>77.228059880299995</c:v>
                </c:pt>
                <c:pt idx="2709">
                  <c:v>77.279640532900004</c:v>
                </c:pt>
                <c:pt idx="2710">
                  <c:v>77.331221185499999</c:v>
                </c:pt>
                <c:pt idx="2711">
                  <c:v>77.382801838099994</c:v>
                </c:pt>
                <c:pt idx="2712">
                  <c:v>77.434382490800004</c:v>
                </c:pt>
                <c:pt idx="2713">
                  <c:v>77.485963143399999</c:v>
                </c:pt>
                <c:pt idx="2714">
                  <c:v>77.537543795999994</c:v>
                </c:pt>
                <c:pt idx="2715">
                  <c:v>77.589124448600003</c:v>
                </c:pt>
                <c:pt idx="2716">
                  <c:v>77.644324796000006</c:v>
                </c:pt>
                <c:pt idx="2717">
                  <c:v>77.704736257799993</c:v>
                </c:pt>
                <c:pt idx="2718">
                  <c:v>77.765147719599995</c:v>
                </c:pt>
                <c:pt idx="2719">
                  <c:v>77.825559181499997</c:v>
                </c:pt>
                <c:pt idx="2720">
                  <c:v>77.885970643299999</c:v>
                </c:pt>
                <c:pt idx="2721">
                  <c:v>77.9463821051</c:v>
                </c:pt>
                <c:pt idx="2722">
                  <c:v>78.006793566900001</c:v>
                </c:pt>
                <c:pt idx="2723">
                  <c:v>78.067205028700002</c:v>
                </c:pt>
                <c:pt idx="2724">
                  <c:v>78.127616490500003</c:v>
                </c:pt>
                <c:pt idx="2725">
                  <c:v>78.188027952300004</c:v>
                </c:pt>
                <c:pt idx="2726">
                  <c:v>78.248439414100005</c:v>
                </c:pt>
                <c:pt idx="2727">
                  <c:v>78.308850875900006</c:v>
                </c:pt>
                <c:pt idx="2728">
                  <c:v>78.369262337799995</c:v>
                </c:pt>
                <c:pt idx="2729">
                  <c:v>78.429673799599996</c:v>
                </c:pt>
                <c:pt idx="2730">
                  <c:v>78.490085261399997</c:v>
                </c:pt>
                <c:pt idx="2731">
                  <c:v>78.550496723199998</c:v>
                </c:pt>
                <c:pt idx="2732">
                  <c:v>78.610908185</c:v>
                </c:pt>
                <c:pt idx="2733">
                  <c:v>78.671319646800001</c:v>
                </c:pt>
                <c:pt idx="2734">
                  <c:v>78.731731108600002</c:v>
                </c:pt>
                <c:pt idx="2735">
                  <c:v>78.792142570400003</c:v>
                </c:pt>
                <c:pt idx="2736">
                  <c:v>78.852554032200004</c:v>
                </c:pt>
                <c:pt idx="2737">
                  <c:v>78.9064083321</c:v>
                </c:pt>
                <c:pt idx="2738">
                  <c:v>78.9598660658</c:v>
                </c:pt>
                <c:pt idx="2739">
                  <c:v>79.013323799600002</c:v>
                </c:pt>
                <c:pt idx="2740">
                  <c:v>79.066781533400004</c:v>
                </c:pt>
                <c:pt idx="2741">
                  <c:v>79.120239267200006</c:v>
                </c:pt>
                <c:pt idx="2742">
                  <c:v>79.173697000900006</c:v>
                </c:pt>
                <c:pt idx="2743">
                  <c:v>79.227154734699994</c:v>
                </c:pt>
                <c:pt idx="2744">
                  <c:v>79.280612468499996</c:v>
                </c:pt>
                <c:pt idx="2745">
                  <c:v>79.334070202199996</c:v>
                </c:pt>
                <c:pt idx="2746">
                  <c:v>79.387527935999998</c:v>
                </c:pt>
                <c:pt idx="2747">
                  <c:v>79.4409856698</c:v>
                </c:pt>
                <c:pt idx="2748">
                  <c:v>79.4944434035</c:v>
                </c:pt>
                <c:pt idx="2749">
                  <c:v>79.547901137300002</c:v>
                </c:pt>
                <c:pt idx="2750">
                  <c:v>79.601358871100004</c:v>
                </c:pt>
                <c:pt idx="2751">
                  <c:v>79.654816604900006</c:v>
                </c:pt>
                <c:pt idx="2752">
                  <c:v>79.708274338600006</c:v>
                </c:pt>
                <c:pt idx="2753">
                  <c:v>79.761732072399994</c:v>
                </c:pt>
                <c:pt idx="2754">
                  <c:v>79.815189806199996</c:v>
                </c:pt>
                <c:pt idx="2755">
                  <c:v>79.868647539899996</c:v>
                </c:pt>
                <c:pt idx="2756">
                  <c:v>79.922105273699998</c:v>
                </c:pt>
                <c:pt idx="2757">
                  <c:v>79.9755630075</c:v>
                </c:pt>
                <c:pt idx="2758">
                  <c:v>80.0290207412</c:v>
                </c:pt>
                <c:pt idx="2759">
                  <c:v>80.082478475000002</c:v>
                </c:pt>
                <c:pt idx="2760">
                  <c:v>80.135936208800004</c:v>
                </c:pt>
                <c:pt idx="2761">
                  <c:v>80.189393942600006</c:v>
                </c:pt>
                <c:pt idx="2762">
                  <c:v>80.242851676300006</c:v>
                </c:pt>
                <c:pt idx="2763">
                  <c:v>80.296309410099994</c:v>
                </c:pt>
                <c:pt idx="2764">
                  <c:v>80.349767143899996</c:v>
                </c:pt>
                <c:pt idx="2765">
                  <c:v>80.406117432299993</c:v>
                </c:pt>
                <c:pt idx="2766">
                  <c:v>80.465684981500004</c:v>
                </c:pt>
                <c:pt idx="2767">
                  <c:v>80.525252530800003</c:v>
                </c:pt>
                <c:pt idx="2768">
                  <c:v>80.58482008</c:v>
                </c:pt>
                <c:pt idx="2769">
                  <c:v>80.644387629199997</c:v>
                </c:pt>
                <c:pt idx="2770">
                  <c:v>80.703955178399994</c:v>
                </c:pt>
                <c:pt idx="2771">
                  <c:v>80.763522727600005</c:v>
                </c:pt>
                <c:pt idx="2772">
                  <c:v>80.823090276800002</c:v>
                </c:pt>
                <c:pt idx="2773">
                  <c:v>80.882657825999999</c:v>
                </c:pt>
                <c:pt idx="2774">
                  <c:v>80.942225375199996</c:v>
                </c:pt>
                <c:pt idx="2775">
                  <c:v>81.001792924399993</c:v>
                </c:pt>
                <c:pt idx="2776">
                  <c:v>81.061360473600004</c:v>
                </c:pt>
                <c:pt idx="2777">
                  <c:v>81.120928022800001</c:v>
                </c:pt>
                <c:pt idx="2778">
                  <c:v>81.1804955721</c:v>
                </c:pt>
                <c:pt idx="2779">
                  <c:v>81.240063121299997</c:v>
                </c:pt>
                <c:pt idx="2780">
                  <c:v>81.299630670499994</c:v>
                </c:pt>
                <c:pt idx="2781">
                  <c:v>81.359198219700005</c:v>
                </c:pt>
                <c:pt idx="2782">
                  <c:v>81.418765768900002</c:v>
                </c:pt>
                <c:pt idx="2783">
                  <c:v>81.478333318099999</c:v>
                </c:pt>
                <c:pt idx="2784">
                  <c:v>81.537900867299996</c:v>
                </c:pt>
                <c:pt idx="2785">
                  <c:v>81.597468416500007</c:v>
                </c:pt>
                <c:pt idx="2786">
                  <c:v>81.657035965700004</c:v>
                </c:pt>
                <c:pt idx="2787">
                  <c:v>81.716603514900001</c:v>
                </c:pt>
                <c:pt idx="2788">
                  <c:v>81.772115584399998</c:v>
                </c:pt>
                <c:pt idx="2789">
                  <c:v>81.827231925099994</c:v>
                </c:pt>
                <c:pt idx="2790">
                  <c:v>81.882348265700003</c:v>
                </c:pt>
                <c:pt idx="2791">
                  <c:v>81.937464606399999</c:v>
                </c:pt>
                <c:pt idx="2792">
                  <c:v>81.992580947099995</c:v>
                </c:pt>
                <c:pt idx="2793">
                  <c:v>82.047697287800005</c:v>
                </c:pt>
                <c:pt idx="2794">
                  <c:v>82.102813628500002</c:v>
                </c:pt>
                <c:pt idx="2795">
                  <c:v>82.157929969199998</c:v>
                </c:pt>
                <c:pt idx="2796">
                  <c:v>82.213046309899994</c:v>
                </c:pt>
                <c:pt idx="2797">
                  <c:v>82.268162650600004</c:v>
                </c:pt>
                <c:pt idx="2798">
                  <c:v>82.3232789913</c:v>
                </c:pt>
                <c:pt idx="2799">
                  <c:v>82.378395331899995</c:v>
                </c:pt>
                <c:pt idx="2800">
                  <c:v>82.433511672600005</c:v>
                </c:pt>
                <c:pt idx="2801">
                  <c:v>82.488628013300001</c:v>
                </c:pt>
                <c:pt idx="2802">
                  <c:v>82.543744353999998</c:v>
                </c:pt>
                <c:pt idx="2803">
                  <c:v>82.598860694699994</c:v>
                </c:pt>
                <c:pt idx="2804">
                  <c:v>82.653977035400004</c:v>
                </c:pt>
                <c:pt idx="2805">
                  <c:v>82.7090933761</c:v>
                </c:pt>
                <c:pt idx="2806">
                  <c:v>82.764209716799996</c:v>
                </c:pt>
                <c:pt idx="2807">
                  <c:v>82.819326057500007</c:v>
                </c:pt>
                <c:pt idx="2808">
                  <c:v>82.874442398200003</c:v>
                </c:pt>
                <c:pt idx="2809">
                  <c:v>82.929558738799997</c:v>
                </c:pt>
                <c:pt idx="2810">
                  <c:v>82.984675079499993</c:v>
                </c:pt>
                <c:pt idx="2811">
                  <c:v>83.039791420200004</c:v>
                </c:pt>
                <c:pt idx="2812">
                  <c:v>83.095537323100004</c:v>
                </c:pt>
                <c:pt idx="2813">
                  <c:v>83.152940717199996</c:v>
                </c:pt>
                <c:pt idx="2814">
                  <c:v>83.210344111200001</c:v>
                </c:pt>
                <c:pt idx="2815">
                  <c:v>83.267747505299994</c:v>
                </c:pt>
                <c:pt idx="2816">
                  <c:v>83.325150899299999</c:v>
                </c:pt>
                <c:pt idx="2817">
                  <c:v>83.382554293400005</c:v>
                </c:pt>
                <c:pt idx="2818">
                  <c:v>83.439957687399996</c:v>
                </c:pt>
                <c:pt idx="2819">
                  <c:v>83.497361081400001</c:v>
                </c:pt>
                <c:pt idx="2820">
                  <c:v>83.554764475499994</c:v>
                </c:pt>
                <c:pt idx="2821">
                  <c:v>83.612167869499999</c:v>
                </c:pt>
                <c:pt idx="2822">
                  <c:v>83.669571263600005</c:v>
                </c:pt>
                <c:pt idx="2823">
                  <c:v>83.726974657599996</c:v>
                </c:pt>
                <c:pt idx="2824">
                  <c:v>83.784378051700003</c:v>
                </c:pt>
                <c:pt idx="2825">
                  <c:v>83.841781445699993</c:v>
                </c:pt>
                <c:pt idx="2826">
                  <c:v>83.8991848398</c:v>
                </c:pt>
                <c:pt idx="2827">
                  <c:v>83.956588233800005</c:v>
                </c:pt>
                <c:pt idx="2828">
                  <c:v>84.013991627799996</c:v>
                </c:pt>
                <c:pt idx="2829">
                  <c:v>84.071395021900003</c:v>
                </c:pt>
                <c:pt idx="2830">
                  <c:v>84.128798415899993</c:v>
                </c:pt>
                <c:pt idx="2831">
                  <c:v>84.18620181</c:v>
                </c:pt>
                <c:pt idx="2832">
                  <c:v>84.243605204000005</c:v>
                </c:pt>
                <c:pt idx="2833">
                  <c:v>84.301008598099997</c:v>
                </c:pt>
                <c:pt idx="2834">
                  <c:v>84.358411992100002</c:v>
                </c:pt>
                <c:pt idx="2835">
                  <c:v>84.415815386099993</c:v>
                </c:pt>
                <c:pt idx="2836">
                  <c:v>84.4732187802</c:v>
                </c:pt>
                <c:pt idx="2837">
                  <c:v>84.530622174200005</c:v>
                </c:pt>
                <c:pt idx="2838">
                  <c:v>84.588025568299997</c:v>
                </c:pt>
                <c:pt idx="2839">
                  <c:v>84.645161927199993</c:v>
                </c:pt>
                <c:pt idx="2840">
                  <c:v>84.697830069800006</c:v>
                </c:pt>
                <c:pt idx="2841">
                  <c:v>84.750498212500005</c:v>
                </c:pt>
                <c:pt idx="2842">
                  <c:v>84.803166355200005</c:v>
                </c:pt>
                <c:pt idx="2843">
                  <c:v>84.855834497800004</c:v>
                </c:pt>
                <c:pt idx="2844">
                  <c:v>84.908502640500004</c:v>
                </c:pt>
                <c:pt idx="2845">
                  <c:v>84.961170783100002</c:v>
                </c:pt>
                <c:pt idx="2846">
                  <c:v>85.013838925800002</c:v>
                </c:pt>
                <c:pt idx="2847">
                  <c:v>85.066507068500002</c:v>
                </c:pt>
                <c:pt idx="2848">
                  <c:v>85.1191752111</c:v>
                </c:pt>
                <c:pt idx="2849">
                  <c:v>85.1718433538</c:v>
                </c:pt>
                <c:pt idx="2850">
                  <c:v>85.224511496399998</c:v>
                </c:pt>
                <c:pt idx="2851">
                  <c:v>85.277179639099998</c:v>
                </c:pt>
                <c:pt idx="2852">
                  <c:v>85.329847781699996</c:v>
                </c:pt>
                <c:pt idx="2853">
                  <c:v>85.382515924399996</c:v>
                </c:pt>
                <c:pt idx="2854">
                  <c:v>85.435184067099996</c:v>
                </c:pt>
                <c:pt idx="2855">
                  <c:v>85.487852209699994</c:v>
                </c:pt>
                <c:pt idx="2856">
                  <c:v>85.540520352399994</c:v>
                </c:pt>
                <c:pt idx="2857">
                  <c:v>85.593188495000007</c:v>
                </c:pt>
                <c:pt idx="2858">
                  <c:v>85.645856637700007</c:v>
                </c:pt>
                <c:pt idx="2859">
                  <c:v>85.698524780300005</c:v>
                </c:pt>
                <c:pt idx="2860">
                  <c:v>85.751192923000005</c:v>
                </c:pt>
                <c:pt idx="2861">
                  <c:v>85.803861065700005</c:v>
                </c:pt>
                <c:pt idx="2862">
                  <c:v>85.856529208300003</c:v>
                </c:pt>
                <c:pt idx="2863">
                  <c:v>85.912098127799993</c:v>
                </c:pt>
                <c:pt idx="2864">
                  <c:v>85.968030293300004</c:v>
                </c:pt>
                <c:pt idx="2865">
                  <c:v>86.0239624588</c:v>
                </c:pt>
                <c:pt idx="2866">
                  <c:v>86.079894624299996</c:v>
                </c:pt>
                <c:pt idx="2867">
                  <c:v>86.135826789800007</c:v>
                </c:pt>
                <c:pt idx="2868">
                  <c:v>86.191758955300003</c:v>
                </c:pt>
                <c:pt idx="2869">
                  <c:v>86.247691120799999</c:v>
                </c:pt>
                <c:pt idx="2870">
                  <c:v>86.303623286299995</c:v>
                </c:pt>
                <c:pt idx="2871">
                  <c:v>86.359555451800006</c:v>
                </c:pt>
                <c:pt idx="2872">
                  <c:v>86.415487617300002</c:v>
                </c:pt>
                <c:pt idx="2873">
                  <c:v>86.471419782799998</c:v>
                </c:pt>
                <c:pt idx="2874">
                  <c:v>86.527351948299994</c:v>
                </c:pt>
                <c:pt idx="2875">
                  <c:v>86.583284113800005</c:v>
                </c:pt>
                <c:pt idx="2876">
                  <c:v>86.639216279300001</c:v>
                </c:pt>
                <c:pt idx="2877">
                  <c:v>86.695148444799997</c:v>
                </c:pt>
                <c:pt idx="2878">
                  <c:v>86.751080610299994</c:v>
                </c:pt>
                <c:pt idx="2879">
                  <c:v>86.807012775800004</c:v>
                </c:pt>
                <c:pt idx="2880">
                  <c:v>86.8629449413</c:v>
                </c:pt>
                <c:pt idx="2881">
                  <c:v>86.918877106799997</c:v>
                </c:pt>
                <c:pt idx="2882">
                  <c:v>86.974809272300007</c:v>
                </c:pt>
                <c:pt idx="2883">
                  <c:v>87.030741437800003</c:v>
                </c:pt>
                <c:pt idx="2884">
                  <c:v>87.0866736033</c:v>
                </c:pt>
                <c:pt idx="2885">
                  <c:v>87.142605768799996</c:v>
                </c:pt>
                <c:pt idx="2886">
                  <c:v>87.198537934300006</c:v>
                </c:pt>
                <c:pt idx="2887">
                  <c:v>87.254470099800002</c:v>
                </c:pt>
                <c:pt idx="2888">
                  <c:v>87.310402265299999</c:v>
                </c:pt>
                <c:pt idx="2889">
                  <c:v>87.362666663799999</c:v>
                </c:pt>
                <c:pt idx="2890">
                  <c:v>87.413639703399994</c:v>
                </c:pt>
                <c:pt idx="2891">
                  <c:v>87.464612743000004</c:v>
                </c:pt>
                <c:pt idx="2892">
                  <c:v>87.515585782599999</c:v>
                </c:pt>
                <c:pt idx="2893">
                  <c:v>87.566558822199994</c:v>
                </c:pt>
                <c:pt idx="2894">
                  <c:v>87.617531861800003</c:v>
                </c:pt>
                <c:pt idx="2895">
                  <c:v>87.668504901299997</c:v>
                </c:pt>
                <c:pt idx="2896">
                  <c:v>87.719477940900006</c:v>
                </c:pt>
                <c:pt idx="2897">
                  <c:v>87.770450980500001</c:v>
                </c:pt>
                <c:pt idx="2898">
                  <c:v>87.821424020099997</c:v>
                </c:pt>
                <c:pt idx="2899">
                  <c:v>87.872397059700006</c:v>
                </c:pt>
                <c:pt idx="2900">
                  <c:v>87.923370099300001</c:v>
                </c:pt>
                <c:pt idx="2901">
                  <c:v>87.974343138899997</c:v>
                </c:pt>
                <c:pt idx="2902">
                  <c:v>88.025316178500006</c:v>
                </c:pt>
                <c:pt idx="2903">
                  <c:v>88.076289218100001</c:v>
                </c:pt>
                <c:pt idx="2904">
                  <c:v>88.127262257699996</c:v>
                </c:pt>
                <c:pt idx="2905">
                  <c:v>88.178235297200004</c:v>
                </c:pt>
                <c:pt idx="2906">
                  <c:v>88.229208336799999</c:v>
                </c:pt>
                <c:pt idx="2907">
                  <c:v>88.280181376399995</c:v>
                </c:pt>
                <c:pt idx="2908">
                  <c:v>88.331154416000004</c:v>
                </c:pt>
                <c:pt idx="2909">
                  <c:v>88.382127455599999</c:v>
                </c:pt>
                <c:pt idx="2910">
                  <c:v>88.433100495199994</c:v>
                </c:pt>
                <c:pt idx="2911">
                  <c:v>88.484073534800004</c:v>
                </c:pt>
                <c:pt idx="2912">
                  <c:v>88.535046574399999</c:v>
                </c:pt>
                <c:pt idx="2913">
                  <c:v>88.586019613999994</c:v>
                </c:pt>
                <c:pt idx="2914">
                  <c:v>88.636400996800006</c:v>
                </c:pt>
                <c:pt idx="2915">
                  <c:v>88.686500094400003</c:v>
                </c:pt>
                <c:pt idx="2916">
                  <c:v>88.736599191899998</c:v>
                </c:pt>
                <c:pt idx="2917">
                  <c:v>88.786698289399993</c:v>
                </c:pt>
                <c:pt idx="2918">
                  <c:v>88.836797387000004</c:v>
                </c:pt>
                <c:pt idx="2919">
                  <c:v>88.886896484499999</c:v>
                </c:pt>
                <c:pt idx="2920">
                  <c:v>88.936995581999994</c:v>
                </c:pt>
                <c:pt idx="2921">
                  <c:v>88.987094679600006</c:v>
                </c:pt>
                <c:pt idx="2922">
                  <c:v>89.037193777100001</c:v>
                </c:pt>
                <c:pt idx="2923">
                  <c:v>89.087292874599996</c:v>
                </c:pt>
                <c:pt idx="2924">
                  <c:v>89.137391972200007</c:v>
                </c:pt>
                <c:pt idx="2925">
                  <c:v>89.187491069700002</c:v>
                </c:pt>
                <c:pt idx="2926">
                  <c:v>89.237590167199997</c:v>
                </c:pt>
                <c:pt idx="2927">
                  <c:v>89.287689264799994</c:v>
                </c:pt>
                <c:pt idx="2928">
                  <c:v>89.337788362300003</c:v>
                </c:pt>
                <c:pt idx="2929">
                  <c:v>89.387887459799998</c:v>
                </c:pt>
                <c:pt idx="2930">
                  <c:v>89.437986557399995</c:v>
                </c:pt>
                <c:pt idx="2931">
                  <c:v>89.488085654900004</c:v>
                </c:pt>
                <c:pt idx="2932">
                  <c:v>89.538184752399999</c:v>
                </c:pt>
                <c:pt idx="2933">
                  <c:v>89.588283849999996</c:v>
                </c:pt>
                <c:pt idx="2934">
                  <c:v>89.638382947500006</c:v>
                </c:pt>
                <c:pt idx="2935">
                  <c:v>89.688482045000001</c:v>
                </c:pt>
                <c:pt idx="2936">
                  <c:v>89.738581142599998</c:v>
                </c:pt>
                <c:pt idx="2937">
                  <c:v>89.788680240100007</c:v>
                </c:pt>
                <c:pt idx="2938">
                  <c:v>89.838321149699993</c:v>
                </c:pt>
                <c:pt idx="2939">
                  <c:v>89.8854869197</c:v>
                </c:pt>
                <c:pt idx="2940">
                  <c:v>89.932652689799994</c:v>
                </c:pt>
                <c:pt idx="2941">
                  <c:v>89.979818459800001</c:v>
                </c:pt>
                <c:pt idx="2942">
                  <c:v>90.026984229899995</c:v>
                </c:pt>
                <c:pt idx="2943">
                  <c:v>90.074149999900001</c:v>
                </c:pt>
                <c:pt idx="2944">
                  <c:v>90.121315769899994</c:v>
                </c:pt>
                <c:pt idx="2945">
                  <c:v>90.168481540000002</c:v>
                </c:pt>
                <c:pt idx="2946">
                  <c:v>90.215647309999994</c:v>
                </c:pt>
                <c:pt idx="2947">
                  <c:v>90.262813080000001</c:v>
                </c:pt>
                <c:pt idx="2948">
                  <c:v>90.309978850099995</c:v>
                </c:pt>
                <c:pt idx="2949">
                  <c:v>90.357144620100001</c:v>
                </c:pt>
                <c:pt idx="2950">
                  <c:v>90.404310390199996</c:v>
                </c:pt>
                <c:pt idx="2951">
                  <c:v>90.451476160200002</c:v>
                </c:pt>
                <c:pt idx="2952">
                  <c:v>90.498641930199994</c:v>
                </c:pt>
                <c:pt idx="2953">
                  <c:v>90.545807700300003</c:v>
                </c:pt>
                <c:pt idx="2954">
                  <c:v>90.592973470299995</c:v>
                </c:pt>
                <c:pt idx="2955">
                  <c:v>90.640139240300002</c:v>
                </c:pt>
                <c:pt idx="2956">
                  <c:v>90.687305010399996</c:v>
                </c:pt>
                <c:pt idx="2957">
                  <c:v>90.734470780400002</c:v>
                </c:pt>
                <c:pt idx="2958">
                  <c:v>90.781636550499996</c:v>
                </c:pt>
                <c:pt idx="2959">
                  <c:v>90.828802320500003</c:v>
                </c:pt>
                <c:pt idx="2960">
                  <c:v>90.875968090499995</c:v>
                </c:pt>
                <c:pt idx="2961">
                  <c:v>90.923133860600004</c:v>
                </c:pt>
                <c:pt idx="2962">
                  <c:v>90.970299630599996</c:v>
                </c:pt>
                <c:pt idx="2963">
                  <c:v>91.017465400600003</c:v>
                </c:pt>
                <c:pt idx="2964">
                  <c:v>91.063779450499993</c:v>
                </c:pt>
                <c:pt idx="2965">
                  <c:v>91.109590407400006</c:v>
                </c:pt>
                <c:pt idx="2966">
                  <c:v>91.155401364300005</c:v>
                </c:pt>
                <c:pt idx="2967">
                  <c:v>91.201212321200003</c:v>
                </c:pt>
                <c:pt idx="2968">
                  <c:v>91.247023278100002</c:v>
                </c:pt>
                <c:pt idx="2969">
                  <c:v>91.292834235000001</c:v>
                </c:pt>
                <c:pt idx="2970">
                  <c:v>91.338645191799998</c:v>
                </c:pt>
                <c:pt idx="2971">
                  <c:v>91.384456148699996</c:v>
                </c:pt>
                <c:pt idx="2972">
                  <c:v>91.430267105599995</c:v>
                </c:pt>
                <c:pt idx="2973">
                  <c:v>91.476078062499994</c:v>
                </c:pt>
                <c:pt idx="2974">
                  <c:v>91.521889019400007</c:v>
                </c:pt>
                <c:pt idx="2975">
                  <c:v>91.567699976300005</c:v>
                </c:pt>
                <c:pt idx="2976">
                  <c:v>91.613510933100002</c:v>
                </c:pt>
                <c:pt idx="2977">
                  <c:v>91.659321890000001</c:v>
                </c:pt>
                <c:pt idx="2978">
                  <c:v>91.7051328469</c:v>
                </c:pt>
                <c:pt idx="2979">
                  <c:v>91.750943803799998</c:v>
                </c:pt>
                <c:pt idx="2980">
                  <c:v>91.796754760699997</c:v>
                </c:pt>
                <c:pt idx="2981">
                  <c:v>91.842565717599996</c:v>
                </c:pt>
                <c:pt idx="2982">
                  <c:v>91.888376674400007</c:v>
                </c:pt>
                <c:pt idx="2983">
                  <c:v>91.934187631300006</c:v>
                </c:pt>
                <c:pt idx="2984">
                  <c:v>91.979998588200004</c:v>
                </c:pt>
                <c:pt idx="2985">
                  <c:v>92.025809545100003</c:v>
                </c:pt>
                <c:pt idx="2986">
                  <c:v>92.071620502000002</c:v>
                </c:pt>
                <c:pt idx="2987">
                  <c:v>92.117431458900001</c:v>
                </c:pt>
                <c:pt idx="2988">
                  <c:v>92.163242415699997</c:v>
                </c:pt>
                <c:pt idx="2989">
                  <c:v>92.209053372599996</c:v>
                </c:pt>
                <c:pt idx="2990">
                  <c:v>92.254058969900001</c:v>
                </c:pt>
                <c:pt idx="2991">
                  <c:v>92.296968343200007</c:v>
                </c:pt>
                <c:pt idx="2992">
                  <c:v>92.3398777166</c:v>
                </c:pt>
                <c:pt idx="2993">
                  <c:v>92.382787089900006</c:v>
                </c:pt>
                <c:pt idx="2994">
                  <c:v>92.425696463199998</c:v>
                </c:pt>
                <c:pt idx="2995">
                  <c:v>92.468605836500004</c:v>
                </c:pt>
                <c:pt idx="2996">
                  <c:v>92.511515209899997</c:v>
                </c:pt>
                <c:pt idx="2997">
                  <c:v>92.554424583200003</c:v>
                </c:pt>
                <c:pt idx="2998">
                  <c:v>92.597333956499995</c:v>
                </c:pt>
                <c:pt idx="2999">
                  <c:v>92.640243329800001</c:v>
                </c:pt>
                <c:pt idx="3000">
                  <c:v>92.683152703100006</c:v>
                </c:pt>
                <c:pt idx="3001">
                  <c:v>92.7260620765</c:v>
                </c:pt>
                <c:pt idx="3002">
                  <c:v>92.768971449800006</c:v>
                </c:pt>
                <c:pt idx="3003">
                  <c:v>92.811880823099997</c:v>
                </c:pt>
                <c:pt idx="3004">
                  <c:v>92.854790196400003</c:v>
                </c:pt>
                <c:pt idx="3005">
                  <c:v>92.897699569699995</c:v>
                </c:pt>
                <c:pt idx="3006">
                  <c:v>92.940608943100003</c:v>
                </c:pt>
                <c:pt idx="3007">
                  <c:v>92.983518316399994</c:v>
                </c:pt>
                <c:pt idx="3008">
                  <c:v>93.0264276897</c:v>
                </c:pt>
                <c:pt idx="3009">
                  <c:v>93.069337063000006</c:v>
                </c:pt>
                <c:pt idx="3010">
                  <c:v>93.112246436299998</c:v>
                </c:pt>
                <c:pt idx="3011">
                  <c:v>93.155155809700005</c:v>
                </c:pt>
                <c:pt idx="3012">
                  <c:v>93.198065182999997</c:v>
                </c:pt>
                <c:pt idx="3013">
                  <c:v>93.240974556300003</c:v>
                </c:pt>
                <c:pt idx="3014">
                  <c:v>93.283883929599995</c:v>
                </c:pt>
                <c:pt idx="3015">
                  <c:v>93.323382487000003</c:v>
                </c:pt>
                <c:pt idx="3016">
                  <c:v>93.362415515799995</c:v>
                </c:pt>
                <c:pt idx="3017">
                  <c:v>93.401448544700003</c:v>
                </c:pt>
                <c:pt idx="3018">
                  <c:v>93.440481573599996</c:v>
                </c:pt>
                <c:pt idx="3019">
                  <c:v>93.479514602500004</c:v>
                </c:pt>
                <c:pt idx="3020">
                  <c:v>93.518547631399997</c:v>
                </c:pt>
                <c:pt idx="3021">
                  <c:v>93.557580660300005</c:v>
                </c:pt>
                <c:pt idx="3022">
                  <c:v>93.596613689099996</c:v>
                </c:pt>
                <c:pt idx="3023">
                  <c:v>93.635646718000004</c:v>
                </c:pt>
                <c:pt idx="3024">
                  <c:v>93.674679746899997</c:v>
                </c:pt>
                <c:pt idx="3025">
                  <c:v>93.713712775800005</c:v>
                </c:pt>
                <c:pt idx="3026">
                  <c:v>93.752745804699998</c:v>
                </c:pt>
                <c:pt idx="3027">
                  <c:v>93.791778833600006</c:v>
                </c:pt>
                <c:pt idx="3028">
                  <c:v>93.830811862399997</c:v>
                </c:pt>
                <c:pt idx="3029">
                  <c:v>93.869844891300005</c:v>
                </c:pt>
                <c:pt idx="3030">
                  <c:v>93.908877920199998</c:v>
                </c:pt>
                <c:pt idx="3031">
                  <c:v>93.947910949100006</c:v>
                </c:pt>
                <c:pt idx="3032">
                  <c:v>93.986943977999999</c:v>
                </c:pt>
                <c:pt idx="3033">
                  <c:v>94.025977006900007</c:v>
                </c:pt>
                <c:pt idx="3034">
                  <c:v>94.065010035699999</c:v>
                </c:pt>
                <c:pt idx="3035">
                  <c:v>94.104043064600006</c:v>
                </c:pt>
                <c:pt idx="3036">
                  <c:v>94.1430760935</c:v>
                </c:pt>
                <c:pt idx="3037">
                  <c:v>94.182109122400007</c:v>
                </c:pt>
                <c:pt idx="3038">
                  <c:v>94.2211421513</c:v>
                </c:pt>
                <c:pt idx="3039">
                  <c:v>94.260175180199994</c:v>
                </c:pt>
                <c:pt idx="3040">
                  <c:v>94.299208209</c:v>
                </c:pt>
                <c:pt idx="3041">
                  <c:v>94.3371652302</c:v>
                </c:pt>
                <c:pt idx="3042">
                  <c:v>94.374975765800002</c:v>
                </c:pt>
                <c:pt idx="3043">
                  <c:v>94.412786301500006</c:v>
                </c:pt>
                <c:pt idx="3044">
                  <c:v>94.450596837199996</c:v>
                </c:pt>
                <c:pt idx="3045">
                  <c:v>94.488407372899999</c:v>
                </c:pt>
                <c:pt idx="3046">
                  <c:v>94.526217908500001</c:v>
                </c:pt>
                <c:pt idx="3047">
                  <c:v>94.564028444200005</c:v>
                </c:pt>
                <c:pt idx="3048">
                  <c:v>94.601838979899995</c:v>
                </c:pt>
                <c:pt idx="3049">
                  <c:v>94.639649515499997</c:v>
                </c:pt>
                <c:pt idx="3050">
                  <c:v>94.677460051200001</c:v>
                </c:pt>
                <c:pt idx="3051">
                  <c:v>94.715270586900004</c:v>
                </c:pt>
                <c:pt idx="3052">
                  <c:v>94.753081122500006</c:v>
                </c:pt>
                <c:pt idx="3053">
                  <c:v>94.790891658199996</c:v>
                </c:pt>
                <c:pt idx="3054">
                  <c:v>94.8287021939</c:v>
                </c:pt>
                <c:pt idx="3055">
                  <c:v>94.866512729600004</c:v>
                </c:pt>
                <c:pt idx="3056">
                  <c:v>94.904323265200006</c:v>
                </c:pt>
                <c:pt idx="3057">
                  <c:v>94.942133800899995</c:v>
                </c:pt>
                <c:pt idx="3058">
                  <c:v>94.979944336599999</c:v>
                </c:pt>
                <c:pt idx="3059">
                  <c:v>95.017754872200001</c:v>
                </c:pt>
                <c:pt idx="3060">
                  <c:v>95.055565407900005</c:v>
                </c:pt>
                <c:pt idx="3061">
                  <c:v>95.093375943599995</c:v>
                </c:pt>
                <c:pt idx="3062">
                  <c:v>95.131186479299998</c:v>
                </c:pt>
                <c:pt idx="3063">
                  <c:v>95.1689970149</c:v>
                </c:pt>
                <c:pt idx="3064">
                  <c:v>95.206807550600004</c:v>
                </c:pt>
                <c:pt idx="3065">
                  <c:v>95.244618086299994</c:v>
                </c:pt>
                <c:pt idx="3066">
                  <c:v>95.282428621899996</c:v>
                </c:pt>
                <c:pt idx="3067">
                  <c:v>95.319401889999995</c:v>
                </c:pt>
                <c:pt idx="3068">
                  <c:v>95.350971848499995</c:v>
                </c:pt>
                <c:pt idx="3069">
                  <c:v>95.382541807099997</c:v>
                </c:pt>
                <c:pt idx="3070">
                  <c:v>95.414111765599998</c:v>
                </c:pt>
                <c:pt idx="3071">
                  <c:v>95.445681724099998</c:v>
                </c:pt>
                <c:pt idx="3072">
                  <c:v>95.4772516827</c:v>
                </c:pt>
                <c:pt idx="3073">
                  <c:v>95.508821641200001</c:v>
                </c:pt>
                <c:pt idx="3074">
                  <c:v>95.540391599700001</c:v>
                </c:pt>
                <c:pt idx="3075">
                  <c:v>95.571961558300004</c:v>
                </c:pt>
                <c:pt idx="3076">
                  <c:v>95.603531516800004</c:v>
                </c:pt>
                <c:pt idx="3077">
                  <c:v>95.635101475400006</c:v>
                </c:pt>
                <c:pt idx="3078">
                  <c:v>95.666671433900007</c:v>
                </c:pt>
                <c:pt idx="3079">
                  <c:v>95.698241392400007</c:v>
                </c:pt>
                <c:pt idx="3080">
                  <c:v>95.729811350999995</c:v>
                </c:pt>
                <c:pt idx="3081">
                  <c:v>95.761381309499995</c:v>
                </c:pt>
                <c:pt idx="3082">
                  <c:v>95.792951267999996</c:v>
                </c:pt>
                <c:pt idx="3083">
                  <c:v>95.824521226599998</c:v>
                </c:pt>
                <c:pt idx="3084">
                  <c:v>95.856091185099999</c:v>
                </c:pt>
                <c:pt idx="3085">
                  <c:v>95.887661143599999</c:v>
                </c:pt>
                <c:pt idx="3086">
                  <c:v>95.919231102200001</c:v>
                </c:pt>
                <c:pt idx="3087">
                  <c:v>95.950801060700002</c:v>
                </c:pt>
                <c:pt idx="3088">
                  <c:v>95.982371019200002</c:v>
                </c:pt>
                <c:pt idx="3089">
                  <c:v>96.013940977800004</c:v>
                </c:pt>
                <c:pt idx="3090">
                  <c:v>96.045510936300005</c:v>
                </c:pt>
                <c:pt idx="3091">
                  <c:v>96.077080894900007</c:v>
                </c:pt>
                <c:pt idx="3092">
                  <c:v>96.109029738499999</c:v>
                </c:pt>
                <c:pt idx="3093">
                  <c:v>96.141358532500007</c:v>
                </c:pt>
                <c:pt idx="3094">
                  <c:v>96.173687326500001</c:v>
                </c:pt>
                <c:pt idx="3095">
                  <c:v>96.206016120499996</c:v>
                </c:pt>
                <c:pt idx="3096">
                  <c:v>96.238344914600006</c:v>
                </c:pt>
                <c:pt idx="3097">
                  <c:v>96.2706737086</c:v>
                </c:pt>
                <c:pt idx="3098">
                  <c:v>96.303002502599995</c:v>
                </c:pt>
                <c:pt idx="3099">
                  <c:v>96.335331296600003</c:v>
                </c:pt>
                <c:pt idx="3100">
                  <c:v>96.367660090599998</c:v>
                </c:pt>
                <c:pt idx="3101">
                  <c:v>96.399988884699994</c:v>
                </c:pt>
                <c:pt idx="3102">
                  <c:v>96.432317678700002</c:v>
                </c:pt>
                <c:pt idx="3103">
                  <c:v>96.464646472699997</c:v>
                </c:pt>
                <c:pt idx="3104">
                  <c:v>96.496975266700005</c:v>
                </c:pt>
                <c:pt idx="3105">
                  <c:v>96.529304060800001</c:v>
                </c:pt>
                <c:pt idx="3106">
                  <c:v>96.561632854799996</c:v>
                </c:pt>
                <c:pt idx="3107">
                  <c:v>96.593961648800004</c:v>
                </c:pt>
                <c:pt idx="3108">
                  <c:v>96.626290442799998</c:v>
                </c:pt>
                <c:pt idx="3109">
                  <c:v>96.658619236899995</c:v>
                </c:pt>
                <c:pt idx="3110">
                  <c:v>96.690948030900003</c:v>
                </c:pt>
                <c:pt idx="3111">
                  <c:v>96.723276824899997</c:v>
                </c:pt>
                <c:pt idx="3112">
                  <c:v>96.755605618900006</c:v>
                </c:pt>
                <c:pt idx="3113">
                  <c:v>96.7879344129</c:v>
                </c:pt>
                <c:pt idx="3114">
                  <c:v>96.820263206999996</c:v>
                </c:pt>
                <c:pt idx="3115">
                  <c:v>96.852592001000005</c:v>
                </c:pt>
                <c:pt idx="3116">
                  <c:v>96.884920794999999</c:v>
                </c:pt>
                <c:pt idx="3117">
                  <c:v>96.917249588999994</c:v>
                </c:pt>
                <c:pt idx="3118">
                  <c:v>96.949578383100004</c:v>
                </c:pt>
                <c:pt idx="3119">
                  <c:v>96.981538818900006</c:v>
                </c:pt>
                <c:pt idx="3120">
                  <c:v>97.005833765099993</c:v>
                </c:pt>
                <c:pt idx="3121">
                  <c:v>97.030128711200007</c:v>
                </c:pt>
                <c:pt idx="3122">
                  <c:v>97.054423657300006</c:v>
                </c:pt>
                <c:pt idx="3123">
                  <c:v>97.078718603400006</c:v>
                </c:pt>
                <c:pt idx="3124">
                  <c:v>97.103013549600007</c:v>
                </c:pt>
                <c:pt idx="3125">
                  <c:v>97.127308495700007</c:v>
                </c:pt>
                <c:pt idx="3126">
                  <c:v>97.151603441800006</c:v>
                </c:pt>
                <c:pt idx="3127">
                  <c:v>97.175898387900006</c:v>
                </c:pt>
                <c:pt idx="3128">
                  <c:v>97.200193334100007</c:v>
                </c:pt>
                <c:pt idx="3129">
                  <c:v>97.224488280200006</c:v>
                </c:pt>
                <c:pt idx="3130">
                  <c:v>97.248783226300006</c:v>
                </c:pt>
                <c:pt idx="3131">
                  <c:v>97.273078172400005</c:v>
                </c:pt>
                <c:pt idx="3132">
                  <c:v>97.297373118600007</c:v>
                </c:pt>
                <c:pt idx="3133">
                  <c:v>97.321668064700006</c:v>
                </c:pt>
                <c:pt idx="3134">
                  <c:v>97.345963010800006</c:v>
                </c:pt>
                <c:pt idx="3135">
                  <c:v>97.370257957000007</c:v>
                </c:pt>
                <c:pt idx="3136">
                  <c:v>97.394552903100006</c:v>
                </c:pt>
                <c:pt idx="3137">
                  <c:v>97.418847849200006</c:v>
                </c:pt>
                <c:pt idx="3138">
                  <c:v>97.443142795300005</c:v>
                </c:pt>
                <c:pt idx="3139">
                  <c:v>97.467437741500007</c:v>
                </c:pt>
                <c:pt idx="3140">
                  <c:v>97.491732687600006</c:v>
                </c:pt>
                <c:pt idx="3141">
                  <c:v>97.516027633700006</c:v>
                </c:pt>
                <c:pt idx="3142">
                  <c:v>97.540322579800005</c:v>
                </c:pt>
                <c:pt idx="3143">
                  <c:v>97.564617526000006</c:v>
                </c:pt>
                <c:pt idx="3144">
                  <c:v>97.588912472100006</c:v>
                </c:pt>
                <c:pt idx="3145">
                  <c:v>97.613207418200005</c:v>
                </c:pt>
                <c:pt idx="3146">
                  <c:v>97.637502364300005</c:v>
                </c:pt>
                <c:pt idx="3147">
                  <c:v>97.661797310500006</c:v>
                </c:pt>
                <c:pt idx="3148">
                  <c:v>97.686092256600006</c:v>
                </c:pt>
                <c:pt idx="3149">
                  <c:v>97.713762413799998</c:v>
                </c:pt>
                <c:pt idx="3150">
                  <c:v>97.742318354399998</c:v>
                </c:pt>
                <c:pt idx="3151">
                  <c:v>97.770874294999999</c:v>
                </c:pt>
                <c:pt idx="3152">
                  <c:v>97.799430235599999</c:v>
                </c:pt>
                <c:pt idx="3153">
                  <c:v>97.8279861762</c:v>
                </c:pt>
                <c:pt idx="3154">
                  <c:v>97.8565421168</c:v>
                </c:pt>
                <c:pt idx="3155">
                  <c:v>97.8850980574</c:v>
                </c:pt>
                <c:pt idx="3156">
                  <c:v>97.913653998000001</c:v>
                </c:pt>
                <c:pt idx="3157">
                  <c:v>97.942209938600001</c:v>
                </c:pt>
                <c:pt idx="3158">
                  <c:v>97.970765879200002</c:v>
                </c:pt>
                <c:pt idx="3159">
                  <c:v>97.999321819800002</c:v>
                </c:pt>
                <c:pt idx="3160">
                  <c:v>98.027877760400003</c:v>
                </c:pt>
                <c:pt idx="3161">
                  <c:v>98.056433701000003</c:v>
                </c:pt>
                <c:pt idx="3162">
                  <c:v>98.084989641600004</c:v>
                </c:pt>
                <c:pt idx="3163">
                  <c:v>98.113545582200004</c:v>
                </c:pt>
                <c:pt idx="3164">
                  <c:v>98.142101522800004</c:v>
                </c:pt>
                <c:pt idx="3165">
                  <c:v>98.170657463400005</c:v>
                </c:pt>
                <c:pt idx="3166">
                  <c:v>98.199213404000005</c:v>
                </c:pt>
                <c:pt idx="3167">
                  <c:v>98.227769344600006</c:v>
                </c:pt>
                <c:pt idx="3168">
                  <c:v>98.255145361999993</c:v>
                </c:pt>
                <c:pt idx="3169">
                  <c:v>98.274825519399997</c:v>
                </c:pt>
                <c:pt idx="3170">
                  <c:v>98.294505676699998</c:v>
                </c:pt>
                <c:pt idx="3171">
                  <c:v>98.314185834100002</c:v>
                </c:pt>
                <c:pt idx="3172">
                  <c:v>98.333865991500005</c:v>
                </c:pt>
                <c:pt idx="3173">
                  <c:v>98.353546148899994</c:v>
                </c:pt>
                <c:pt idx="3174">
                  <c:v>98.373226306299998</c:v>
                </c:pt>
                <c:pt idx="3175">
                  <c:v>98.392906463700001</c:v>
                </c:pt>
                <c:pt idx="3176">
                  <c:v>98.412586621100004</c:v>
                </c:pt>
                <c:pt idx="3177">
                  <c:v>98.432266778499994</c:v>
                </c:pt>
                <c:pt idx="3178">
                  <c:v>98.451946935899997</c:v>
                </c:pt>
                <c:pt idx="3179">
                  <c:v>98.4716270933</c:v>
                </c:pt>
                <c:pt idx="3180">
                  <c:v>98.491307250700004</c:v>
                </c:pt>
                <c:pt idx="3181">
                  <c:v>98.510987408099993</c:v>
                </c:pt>
                <c:pt idx="3182">
                  <c:v>98.530667565499996</c:v>
                </c:pt>
                <c:pt idx="3183">
                  <c:v>98.5503477229</c:v>
                </c:pt>
                <c:pt idx="3184">
                  <c:v>98.570027880300003</c:v>
                </c:pt>
                <c:pt idx="3185">
                  <c:v>98.589708037700007</c:v>
                </c:pt>
                <c:pt idx="3186">
                  <c:v>98.609388195099996</c:v>
                </c:pt>
                <c:pt idx="3187">
                  <c:v>98.629068352499999</c:v>
                </c:pt>
                <c:pt idx="3188">
                  <c:v>98.648748509900003</c:v>
                </c:pt>
                <c:pt idx="3189">
                  <c:v>98.668428667300006</c:v>
                </c:pt>
                <c:pt idx="3190">
                  <c:v>98.688108824699995</c:v>
                </c:pt>
                <c:pt idx="3191">
                  <c:v>98.707788982099999</c:v>
                </c:pt>
                <c:pt idx="3192">
                  <c:v>98.727469139500002</c:v>
                </c:pt>
                <c:pt idx="3193">
                  <c:v>98.747149296900005</c:v>
                </c:pt>
                <c:pt idx="3194">
                  <c:v>98.766829454299994</c:v>
                </c:pt>
                <c:pt idx="3195">
                  <c:v>98.786509611699998</c:v>
                </c:pt>
                <c:pt idx="3196">
                  <c:v>98.806189769100001</c:v>
                </c:pt>
                <c:pt idx="3197">
                  <c:v>98.825869926500005</c:v>
                </c:pt>
                <c:pt idx="3198">
                  <c:v>98.845550083899994</c:v>
                </c:pt>
                <c:pt idx="3199">
                  <c:v>98.865230241299997</c:v>
                </c:pt>
                <c:pt idx="3200">
                  <c:v>98.884910398700001</c:v>
                </c:pt>
                <c:pt idx="3201">
                  <c:v>98.904590556100004</c:v>
                </c:pt>
                <c:pt idx="3202">
                  <c:v>98.924270713499993</c:v>
                </c:pt>
                <c:pt idx="3203">
                  <c:v>98.943950870899997</c:v>
                </c:pt>
                <c:pt idx="3204">
                  <c:v>98.9636310283</c:v>
                </c:pt>
                <c:pt idx="3205">
                  <c:v>98.983311185700003</c:v>
                </c:pt>
                <c:pt idx="3206">
                  <c:v>99.002991343000005</c:v>
                </c:pt>
                <c:pt idx="3207">
                  <c:v>99.022671500399994</c:v>
                </c:pt>
                <c:pt idx="3208">
                  <c:v>99.042351657799998</c:v>
                </c:pt>
                <c:pt idx="3209">
                  <c:v>99.062031815200001</c:v>
                </c:pt>
                <c:pt idx="3210">
                  <c:v>99.081711972600004</c:v>
                </c:pt>
                <c:pt idx="3211">
                  <c:v>99.101392129999994</c:v>
                </c:pt>
                <c:pt idx="3212">
                  <c:v>99.121072287399997</c:v>
                </c:pt>
                <c:pt idx="3213">
                  <c:v>99.1407524448</c:v>
                </c:pt>
                <c:pt idx="3214">
                  <c:v>99.160432602200004</c:v>
                </c:pt>
                <c:pt idx="3215">
                  <c:v>99.177408842999995</c:v>
                </c:pt>
                <c:pt idx="3216">
                  <c:v>99.193303517199993</c:v>
                </c:pt>
                <c:pt idx="3217">
                  <c:v>99.209198191400006</c:v>
                </c:pt>
                <c:pt idx="3218">
                  <c:v>99.225092865500002</c:v>
                </c:pt>
                <c:pt idx="3219">
                  <c:v>99.240987539700001</c:v>
                </c:pt>
                <c:pt idx="3220">
                  <c:v>99.256882213899999</c:v>
                </c:pt>
                <c:pt idx="3221">
                  <c:v>99.272776887999996</c:v>
                </c:pt>
                <c:pt idx="3222">
                  <c:v>99.288671562199994</c:v>
                </c:pt>
                <c:pt idx="3223">
                  <c:v>99.304566236400007</c:v>
                </c:pt>
                <c:pt idx="3224">
                  <c:v>99.320460910500003</c:v>
                </c:pt>
                <c:pt idx="3225">
                  <c:v>99.336355584700001</c:v>
                </c:pt>
                <c:pt idx="3226">
                  <c:v>99.3522502589</c:v>
                </c:pt>
                <c:pt idx="3227">
                  <c:v>99.368144932999996</c:v>
                </c:pt>
                <c:pt idx="3228">
                  <c:v>99.384039607199995</c:v>
                </c:pt>
                <c:pt idx="3229">
                  <c:v>99.399934281399993</c:v>
                </c:pt>
                <c:pt idx="3230">
                  <c:v>99.415828955500004</c:v>
                </c:pt>
                <c:pt idx="3231">
                  <c:v>99.431723629700002</c:v>
                </c:pt>
                <c:pt idx="3232">
                  <c:v>99.447618303900001</c:v>
                </c:pt>
                <c:pt idx="3233">
                  <c:v>99.463512977999997</c:v>
                </c:pt>
                <c:pt idx="3234">
                  <c:v>99.479407652199995</c:v>
                </c:pt>
                <c:pt idx="3235">
                  <c:v>99.495302326399994</c:v>
                </c:pt>
                <c:pt idx="3236">
                  <c:v>99.511197000500005</c:v>
                </c:pt>
                <c:pt idx="3237">
                  <c:v>99.527091674700003</c:v>
                </c:pt>
                <c:pt idx="3238">
                  <c:v>99.542986348900001</c:v>
                </c:pt>
                <c:pt idx="3239">
                  <c:v>99.558881022999998</c:v>
                </c:pt>
                <c:pt idx="3240">
                  <c:v>99.574775697199996</c:v>
                </c:pt>
                <c:pt idx="3241">
                  <c:v>99.590670371399995</c:v>
                </c:pt>
                <c:pt idx="3242">
                  <c:v>99.606565045500005</c:v>
                </c:pt>
                <c:pt idx="3243">
                  <c:v>99.622459719700004</c:v>
                </c:pt>
                <c:pt idx="3244">
                  <c:v>99.638354393900002</c:v>
                </c:pt>
                <c:pt idx="3245">
                  <c:v>99.654249067999999</c:v>
                </c:pt>
                <c:pt idx="3246">
                  <c:v>99.670143742199997</c:v>
                </c:pt>
                <c:pt idx="3247">
                  <c:v>99.686038416399995</c:v>
                </c:pt>
                <c:pt idx="3248">
                  <c:v>99.701933090500006</c:v>
                </c:pt>
                <c:pt idx="3249">
                  <c:v>99.717827764700004</c:v>
                </c:pt>
                <c:pt idx="3250">
                  <c:v>99.733722438900003</c:v>
                </c:pt>
                <c:pt idx="3251">
                  <c:v>99.749617112999999</c:v>
                </c:pt>
                <c:pt idx="3252">
                  <c:v>99.765511787199998</c:v>
                </c:pt>
                <c:pt idx="3253">
                  <c:v>99.781406461399996</c:v>
                </c:pt>
                <c:pt idx="3254">
                  <c:v>99.797301135500007</c:v>
                </c:pt>
                <c:pt idx="3255">
                  <c:v>99.813195809700005</c:v>
                </c:pt>
                <c:pt idx="3256">
                  <c:v>99.829090483900004</c:v>
                </c:pt>
                <c:pt idx="3257">
                  <c:v>99.844985158</c:v>
                </c:pt>
                <c:pt idx="3258">
                  <c:v>99.860879832199998</c:v>
                </c:pt>
                <c:pt idx="3259">
                  <c:v>99.876774506399997</c:v>
                </c:pt>
                <c:pt idx="3260">
                  <c:v>99.885249664900002</c:v>
                </c:pt>
                <c:pt idx="3261">
                  <c:v>99.892969765399997</c:v>
                </c:pt>
                <c:pt idx="3262">
                  <c:v>99.900689865999993</c:v>
                </c:pt>
                <c:pt idx="3263">
                  <c:v>99.908409966500002</c:v>
                </c:pt>
                <c:pt idx="3264">
                  <c:v>99.916130067099999</c:v>
                </c:pt>
                <c:pt idx="3265">
                  <c:v>99.923850167599994</c:v>
                </c:pt>
                <c:pt idx="3266">
                  <c:v>99.931570268100003</c:v>
                </c:pt>
                <c:pt idx="3267">
                  <c:v>99.9392903687</c:v>
                </c:pt>
                <c:pt idx="3268">
                  <c:v>99.947010469199995</c:v>
                </c:pt>
                <c:pt idx="3269">
                  <c:v>99.954730569700004</c:v>
                </c:pt>
                <c:pt idx="3270">
                  <c:v>99.962450670300001</c:v>
                </c:pt>
                <c:pt idx="3271">
                  <c:v>99.970170770799996</c:v>
                </c:pt>
                <c:pt idx="3272">
                  <c:v>99.977890871300005</c:v>
                </c:pt>
                <c:pt idx="3273">
                  <c:v>99.985610971900002</c:v>
                </c:pt>
                <c:pt idx="3274">
                  <c:v>99.993331072399997</c:v>
                </c:pt>
                <c:pt idx="3275">
                  <c:v>100.00105117299999</c:v>
                </c:pt>
                <c:pt idx="3276">
                  <c:v>100.00877127299999</c:v>
                </c:pt>
                <c:pt idx="3277">
                  <c:v>100.016491374</c:v>
                </c:pt>
                <c:pt idx="3278">
                  <c:v>100.026621515</c:v>
                </c:pt>
                <c:pt idx="3279">
                  <c:v>100.04002710100001</c:v>
                </c:pt>
                <c:pt idx="3280">
                  <c:v>100.05343268599999</c:v>
                </c:pt>
                <c:pt idx="3281">
                  <c:v>100.066838272</c:v>
                </c:pt>
                <c:pt idx="3282">
                  <c:v>100.080243857</c:v>
                </c:pt>
                <c:pt idx="3283">
                  <c:v>100.093649443</c:v>
                </c:pt>
                <c:pt idx="3284">
                  <c:v>100.107055028</c:v>
                </c:pt>
                <c:pt idx="3285">
                  <c:v>100.120460614</c:v>
                </c:pt>
                <c:pt idx="3286">
                  <c:v>100.133866199</c:v>
                </c:pt>
                <c:pt idx="3287">
                  <c:v>100.147271785</c:v>
                </c:pt>
                <c:pt idx="3288">
                  <c:v>100.16067737</c:v>
                </c:pt>
                <c:pt idx="3289">
                  <c:v>100.17408295600001</c:v>
                </c:pt>
                <c:pt idx="3290">
                  <c:v>100.18748854099999</c:v>
                </c:pt>
                <c:pt idx="3291">
                  <c:v>100.200894127</c:v>
                </c:pt>
                <c:pt idx="3292">
                  <c:v>100.214299712</c:v>
                </c:pt>
                <c:pt idx="3293">
                  <c:v>100.227705298</c:v>
                </c:pt>
                <c:pt idx="3294">
                  <c:v>100.241110883</c:v>
                </c:pt>
                <c:pt idx="3295">
                  <c:v>100.254516469</c:v>
                </c:pt>
                <c:pt idx="3296">
                  <c:v>100.267922054</c:v>
                </c:pt>
                <c:pt idx="3297">
                  <c:v>100.28132764</c:v>
                </c:pt>
                <c:pt idx="3298">
                  <c:v>100.294733225</c:v>
                </c:pt>
                <c:pt idx="3299">
                  <c:v>100.30813881100001</c:v>
                </c:pt>
                <c:pt idx="3300">
                  <c:v>100.32154439599999</c:v>
                </c:pt>
                <c:pt idx="3301">
                  <c:v>100.334949982</c:v>
                </c:pt>
                <c:pt idx="3302">
                  <c:v>100.348355567</c:v>
                </c:pt>
                <c:pt idx="3303">
                  <c:v>100.361761153</c:v>
                </c:pt>
                <c:pt idx="3304">
                  <c:v>100.375166738</c:v>
                </c:pt>
                <c:pt idx="3305">
                  <c:v>100.38857232399999</c:v>
                </c:pt>
                <c:pt idx="3306">
                  <c:v>100.401977909</c:v>
                </c:pt>
                <c:pt idx="3307">
                  <c:v>100.40865318199999</c:v>
                </c:pt>
                <c:pt idx="3308">
                  <c:v>100.413029855</c:v>
                </c:pt>
                <c:pt idx="3309">
                  <c:v>100.417406529</c:v>
                </c:pt>
                <c:pt idx="3310">
                  <c:v>100.421783202</c:v>
                </c:pt>
                <c:pt idx="3311">
                  <c:v>100.426159876</c:v>
                </c:pt>
                <c:pt idx="3312">
                  <c:v>100.430536549</c:v>
                </c:pt>
                <c:pt idx="3313">
                  <c:v>100.43491322200001</c:v>
                </c:pt>
                <c:pt idx="3314">
                  <c:v>100.43928989600001</c:v>
                </c:pt>
                <c:pt idx="3315">
                  <c:v>100.443666569</c:v>
                </c:pt>
                <c:pt idx="3316">
                  <c:v>100.448043243</c:v>
                </c:pt>
                <c:pt idx="3317">
                  <c:v>100.452419916</c:v>
                </c:pt>
                <c:pt idx="3318">
                  <c:v>100.45679659</c:v>
                </c:pt>
                <c:pt idx="3319">
                  <c:v>100.46117326300001</c:v>
                </c:pt>
                <c:pt idx="3320">
                  <c:v>100.465549936</c:v>
                </c:pt>
                <c:pt idx="3321">
                  <c:v>100.46992661</c:v>
                </c:pt>
                <c:pt idx="3322">
                  <c:v>100.474303283</c:v>
                </c:pt>
                <c:pt idx="3323">
                  <c:v>100.478679957</c:v>
                </c:pt>
                <c:pt idx="3324">
                  <c:v>100.48305662999999</c:v>
                </c:pt>
                <c:pt idx="3325">
                  <c:v>100.487433303</c:v>
                </c:pt>
                <c:pt idx="3326">
                  <c:v>100.491809977</c:v>
                </c:pt>
                <c:pt idx="3327">
                  <c:v>100.49618665</c:v>
                </c:pt>
                <c:pt idx="3328">
                  <c:v>100.500563324</c:v>
                </c:pt>
                <c:pt idx="3329">
                  <c:v>100.50493999699999</c:v>
                </c:pt>
                <c:pt idx="3330">
                  <c:v>100.50931667099999</c:v>
                </c:pt>
                <c:pt idx="3331">
                  <c:v>100.513693344</c:v>
                </c:pt>
                <c:pt idx="3332">
                  <c:v>100.520258844</c:v>
                </c:pt>
                <c:pt idx="3333">
                  <c:v>100.530124156</c:v>
                </c:pt>
                <c:pt idx="3334">
                  <c:v>100.539989467</c:v>
                </c:pt>
                <c:pt idx="3335">
                  <c:v>100.549854778</c:v>
                </c:pt>
                <c:pt idx="3336">
                  <c:v>100.559720089</c:v>
                </c:pt>
                <c:pt idx="3337">
                  <c:v>100.56958539999999</c:v>
                </c:pt>
                <c:pt idx="3338">
                  <c:v>100.57945071100001</c:v>
                </c:pt>
                <c:pt idx="3339">
                  <c:v>100.58931602200001</c:v>
                </c:pt>
                <c:pt idx="3340">
                  <c:v>100.599181333</c:v>
                </c:pt>
                <c:pt idx="3341">
                  <c:v>100.609046644</c:v>
                </c:pt>
                <c:pt idx="3342">
                  <c:v>100.618911955</c:v>
                </c:pt>
                <c:pt idx="3343">
                  <c:v>100.628777267</c:v>
                </c:pt>
                <c:pt idx="3344">
                  <c:v>100.638642578</c:v>
                </c:pt>
                <c:pt idx="3345">
                  <c:v>100.648507889</c:v>
                </c:pt>
                <c:pt idx="3346">
                  <c:v>100.6583732</c:v>
                </c:pt>
                <c:pt idx="3347">
                  <c:v>100.668238511</c:v>
                </c:pt>
                <c:pt idx="3348">
                  <c:v>100.678103822</c:v>
                </c:pt>
                <c:pt idx="3349">
                  <c:v>100.687969133</c:v>
                </c:pt>
                <c:pt idx="3350">
                  <c:v>100.69783444399999</c:v>
                </c:pt>
                <c:pt idx="3351">
                  <c:v>100.70769975499999</c:v>
                </c:pt>
                <c:pt idx="3352">
                  <c:v>100.71756506600001</c:v>
                </c:pt>
                <c:pt idx="3353">
                  <c:v>100.72743037799999</c:v>
                </c:pt>
                <c:pt idx="3354">
                  <c:v>100.73729568900001</c:v>
                </c:pt>
                <c:pt idx="3355">
                  <c:v>100.74716100000001</c:v>
                </c:pt>
                <c:pt idx="3356">
                  <c:v>100.757026311</c:v>
                </c:pt>
                <c:pt idx="3357">
                  <c:v>100.764101095</c:v>
                </c:pt>
                <c:pt idx="3358">
                  <c:v>100.765247375</c:v>
                </c:pt>
                <c:pt idx="3359">
                  <c:v>100.76639365600001</c:v>
                </c:pt>
                <c:pt idx="3360">
                  <c:v>100.76753993600001</c:v>
                </c:pt>
                <c:pt idx="3361">
                  <c:v>100.76868621600001</c:v>
                </c:pt>
                <c:pt idx="3362">
                  <c:v>100.769832497</c:v>
                </c:pt>
                <c:pt idx="3363">
                  <c:v>100.770978777</c:v>
                </c:pt>
                <c:pt idx="3364">
                  <c:v>100.772125058</c:v>
                </c:pt>
                <c:pt idx="3365">
                  <c:v>100.773271338</c:v>
                </c:pt>
                <c:pt idx="3366">
                  <c:v>100.774417619</c:v>
                </c:pt>
                <c:pt idx="3367">
                  <c:v>100.77556389900001</c:v>
                </c:pt>
                <c:pt idx="3368">
                  <c:v>100.77671017999999</c:v>
                </c:pt>
                <c:pt idx="3369">
                  <c:v>100.77785646</c:v>
                </c:pt>
                <c:pt idx="3370">
                  <c:v>100.77900274</c:v>
                </c:pt>
                <c:pt idx="3371">
                  <c:v>100.780149021</c:v>
                </c:pt>
                <c:pt idx="3372">
                  <c:v>100.781295301</c:v>
                </c:pt>
                <c:pt idx="3373">
                  <c:v>100.782441582</c:v>
                </c:pt>
                <c:pt idx="3374">
                  <c:v>100.783587862</c:v>
                </c:pt>
                <c:pt idx="3375">
                  <c:v>100.78473414299999</c:v>
                </c:pt>
                <c:pt idx="3376">
                  <c:v>100.78588042299999</c:v>
                </c:pt>
                <c:pt idx="3377">
                  <c:v>100.787026704</c:v>
                </c:pt>
                <c:pt idx="3378">
                  <c:v>100.788172984</c:v>
                </c:pt>
                <c:pt idx="3379">
                  <c:v>100.789319264</c:v>
                </c:pt>
                <c:pt idx="3380">
                  <c:v>100.790465545</c:v>
                </c:pt>
                <c:pt idx="3381">
                  <c:v>100.796363242</c:v>
                </c:pt>
                <c:pt idx="3382">
                  <c:v>100.80261626799999</c:v>
                </c:pt>
                <c:pt idx="3383">
                  <c:v>100.808869294</c:v>
                </c:pt>
                <c:pt idx="3384">
                  <c:v>100.815122321</c:v>
                </c:pt>
                <c:pt idx="3385">
                  <c:v>100.821375347</c:v>
                </c:pt>
                <c:pt idx="3386">
                  <c:v>100.827628373</c:v>
                </c:pt>
                <c:pt idx="3387">
                  <c:v>100.83388139900001</c:v>
                </c:pt>
                <c:pt idx="3388">
                  <c:v>100.840134425</c:v>
                </c:pt>
                <c:pt idx="3389">
                  <c:v>100.846387451</c:v>
                </c:pt>
                <c:pt idx="3390">
                  <c:v>100.85264047699999</c:v>
                </c:pt>
                <c:pt idx="3391">
                  <c:v>100.858893503</c:v>
                </c:pt>
                <c:pt idx="3392">
                  <c:v>100.86514653</c:v>
                </c:pt>
                <c:pt idx="3393">
                  <c:v>100.871399556</c:v>
                </c:pt>
                <c:pt idx="3394">
                  <c:v>100.877652582</c:v>
                </c:pt>
                <c:pt idx="3395">
                  <c:v>100.88390560800001</c:v>
                </c:pt>
                <c:pt idx="3396">
                  <c:v>100.890158634</c:v>
                </c:pt>
                <c:pt idx="3397">
                  <c:v>100.89641166</c:v>
                </c:pt>
                <c:pt idx="3398">
                  <c:v>100.90266468599999</c:v>
                </c:pt>
                <c:pt idx="3399">
                  <c:v>100.908917712</c:v>
                </c:pt>
                <c:pt idx="3400">
                  <c:v>100.915170738</c:v>
                </c:pt>
                <c:pt idx="3401">
                  <c:v>100.921423765</c:v>
                </c:pt>
                <c:pt idx="3402">
                  <c:v>100.927676791</c:v>
                </c:pt>
                <c:pt idx="3403">
                  <c:v>100.93392981700001</c:v>
                </c:pt>
                <c:pt idx="3404">
                  <c:v>100.940182843</c:v>
                </c:pt>
                <c:pt idx="3405">
                  <c:v>100.946435869</c:v>
                </c:pt>
                <c:pt idx="3406">
                  <c:v>100.95268889499999</c:v>
                </c:pt>
                <c:pt idx="3407">
                  <c:v>100.95862476000001</c:v>
                </c:pt>
                <c:pt idx="3408">
                  <c:v>100.957930932</c:v>
                </c:pt>
                <c:pt idx="3409">
                  <c:v>100.957237105</c:v>
                </c:pt>
                <c:pt idx="3410">
                  <c:v>100.95654327699999</c:v>
                </c:pt>
                <c:pt idx="3411">
                  <c:v>100.95584945</c:v>
                </c:pt>
                <c:pt idx="3412">
                  <c:v>100.95515562200001</c:v>
                </c:pt>
                <c:pt idx="3413">
                  <c:v>100.954461795</c:v>
                </c:pt>
                <c:pt idx="3414">
                  <c:v>100.95376796799999</c:v>
                </c:pt>
                <c:pt idx="3415">
                  <c:v>100.95307414</c:v>
                </c:pt>
                <c:pt idx="3416">
                  <c:v>100.95238031300001</c:v>
                </c:pt>
                <c:pt idx="3417">
                  <c:v>100.951686485</c:v>
                </c:pt>
                <c:pt idx="3418">
                  <c:v>100.950992658</c:v>
                </c:pt>
                <c:pt idx="3419">
                  <c:v>100.95029882999999</c:v>
                </c:pt>
                <c:pt idx="3420">
                  <c:v>100.949605003</c:v>
                </c:pt>
                <c:pt idx="3421">
                  <c:v>100.948911176</c:v>
                </c:pt>
                <c:pt idx="3422">
                  <c:v>100.948217348</c:v>
                </c:pt>
                <c:pt idx="3423">
                  <c:v>100.94752352099999</c:v>
                </c:pt>
                <c:pt idx="3424">
                  <c:v>100.946829693</c:v>
                </c:pt>
                <c:pt idx="3425">
                  <c:v>100.94613586600001</c:v>
                </c:pt>
                <c:pt idx="3426">
                  <c:v>100.945442038</c:v>
                </c:pt>
                <c:pt idx="3427">
                  <c:v>100.944748211</c:v>
                </c:pt>
                <c:pt idx="3428">
                  <c:v>100.94405438299999</c:v>
                </c:pt>
                <c:pt idx="3429">
                  <c:v>100.943360556</c:v>
                </c:pt>
                <c:pt idx="3430">
                  <c:v>100.942666729</c:v>
                </c:pt>
                <c:pt idx="3431">
                  <c:v>100.943250588</c:v>
                </c:pt>
                <c:pt idx="3432">
                  <c:v>100.947291717</c:v>
                </c:pt>
                <c:pt idx="3433">
                  <c:v>100.951332847</c:v>
                </c:pt>
                <c:pt idx="3434">
                  <c:v>100.955373976</c:v>
                </c:pt>
                <c:pt idx="3435">
                  <c:v>100.95941510599999</c:v>
                </c:pt>
                <c:pt idx="3436">
                  <c:v>100.963456235</c:v>
                </c:pt>
                <c:pt idx="3437">
                  <c:v>100.967497365</c:v>
                </c:pt>
                <c:pt idx="3438">
                  <c:v>100.971538494</c:v>
                </c:pt>
                <c:pt idx="3439">
                  <c:v>100.97557962400001</c:v>
                </c:pt>
                <c:pt idx="3440">
                  <c:v>100.97962075300001</c:v>
                </c:pt>
                <c:pt idx="3441">
                  <c:v>100.983661883</c:v>
                </c:pt>
                <c:pt idx="3442">
                  <c:v>100.987703012</c:v>
                </c:pt>
                <c:pt idx="3443">
                  <c:v>100.991744142</c:v>
                </c:pt>
                <c:pt idx="3444">
                  <c:v>100.995785271</c:v>
                </c:pt>
                <c:pt idx="3445">
                  <c:v>100.9998264</c:v>
                </c:pt>
                <c:pt idx="3446">
                  <c:v>101.00386752999999</c:v>
                </c:pt>
                <c:pt idx="3447">
                  <c:v>101.00790865899999</c:v>
                </c:pt>
                <c:pt idx="3448">
                  <c:v>101.011949789</c:v>
                </c:pt>
                <c:pt idx="3449">
                  <c:v>101.015990918</c:v>
                </c:pt>
                <c:pt idx="3450">
                  <c:v>101.020032048</c:v>
                </c:pt>
                <c:pt idx="3451">
                  <c:v>101.02407317700001</c:v>
                </c:pt>
                <c:pt idx="3452">
                  <c:v>101.028114307</c:v>
                </c:pt>
                <c:pt idx="3453">
                  <c:v>101.032155436</c:v>
                </c:pt>
                <c:pt idx="3454">
                  <c:v>101.036196566</c:v>
                </c:pt>
                <c:pt idx="3455">
                  <c:v>101.036723005</c:v>
                </c:pt>
                <c:pt idx="3456">
                  <c:v>101.034926434</c:v>
                </c:pt>
                <c:pt idx="3457">
                  <c:v>101.033129863</c:v>
                </c:pt>
                <c:pt idx="3458">
                  <c:v>101.031333291</c:v>
                </c:pt>
                <c:pt idx="3459">
                  <c:v>101.02953672</c:v>
                </c:pt>
                <c:pt idx="3460">
                  <c:v>101.027740149</c:v>
                </c:pt>
                <c:pt idx="3461">
                  <c:v>101.025943578</c:v>
                </c:pt>
                <c:pt idx="3462">
                  <c:v>101.02414700600001</c:v>
                </c:pt>
                <c:pt idx="3463">
                  <c:v>101.02235043500001</c:v>
                </c:pt>
                <c:pt idx="3464">
                  <c:v>101.02055386399999</c:v>
                </c:pt>
                <c:pt idx="3465">
                  <c:v>101.01875729299999</c:v>
                </c:pt>
                <c:pt idx="3466">
                  <c:v>101.01696072199999</c:v>
                </c:pt>
                <c:pt idx="3467">
                  <c:v>101.01516415</c:v>
                </c:pt>
                <c:pt idx="3468">
                  <c:v>101.013367579</c:v>
                </c:pt>
                <c:pt idx="3469">
                  <c:v>101.011571008</c:v>
                </c:pt>
                <c:pt idx="3470">
                  <c:v>101.009774437</c:v>
                </c:pt>
                <c:pt idx="3471">
                  <c:v>101.007977865</c:v>
                </c:pt>
                <c:pt idx="3472">
                  <c:v>101.006181294</c:v>
                </c:pt>
                <c:pt idx="3473">
                  <c:v>101.004384723</c:v>
                </c:pt>
                <c:pt idx="3474">
                  <c:v>101.002588152</c:v>
                </c:pt>
                <c:pt idx="3475">
                  <c:v>101.000791581</c:v>
                </c:pt>
                <c:pt idx="3476">
                  <c:v>100.998995009</c:v>
                </c:pt>
                <c:pt idx="3477">
                  <c:v>100.997198438</c:v>
                </c:pt>
                <c:pt idx="3478">
                  <c:v>100.995401867</c:v>
                </c:pt>
                <c:pt idx="3479">
                  <c:v>100.993605296</c:v>
                </c:pt>
                <c:pt idx="3480">
                  <c:v>100.99180872399999</c:v>
                </c:pt>
                <c:pt idx="3481">
                  <c:v>100.990012153</c:v>
                </c:pt>
                <c:pt idx="3482">
                  <c:v>100.988215582</c:v>
                </c:pt>
                <c:pt idx="3483">
                  <c:v>100.990168037</c:v>
                </c:pt>
                <c:pt idx="3484">
                  <c:v>100.99253166</c:v>
                </c:pt>
                <c:pt idx="3485">
                  <c:v>100.99489528300001</c:v>
                </c:pt>
                <c:pt idx="3486">
                  <c:v>100.997258906</c:v>
                </c:pt>
                <c:pt idx="3487">
                  <c:v>100.99962252900001</c:v>
                </c:pt>
                <c:pt idx="3488">
                  <c:v>101.001986152</c:v>
                </c:pt>
                <c:pt idx="3489">
                  <c:v>101.004349776</c:v>
                </c:pt>
                <c:pt idx="3490">
                  <c:v>101.00671339900001</c:v>
                </c:pt>
                <c:pt idx="3491">
                  <c:v>101.009077022</c:v>
                </c:pt>
                <c:pt idx="3492">
                  <c:v>101.01144064499999</c:v>
                </c:pt>
                <c:pt idx="3493">
                  <c:v>101.013804268</c:v>
                </c:pt>
                <c:pt idx="3494">
                  <c:v>101.01616789099999</c:v>
                </c:pt>
                <c:pt idx="3495">
                  <c:v>101.018531514</c:v>
                </c:pt>
                <c:pt idx="3496">
                  <c:v>101.020895137</c:v>
                </c:pt>
                <c:pt idx="3497">
                  <c:v>101.02325876</c:v>
                </c:pt>
                <c:pt idx="3498">
                  <c:v>101.025622383</c:v>
                </c:pt>
                <c:pt idx="3499">
                  <c:v>101.02798600600001</c:v>
                </c:pt>
                <c:pt idx="3500">
                  <c:v>101.030349629</c:v>
                </c:pt>
                <c:pt idx="3501">
                  <c:v>101.03271325199999</c:v>
                </c:pt>
                <c:pt idx="3502">
                  <c:v>101.035076875</c:v>
                </c:pt>
                <c:pt idx="3503">
                  <c:v>101.037440498</c:v>
                </c:pt>
                <c:pt idx="3504">
                  <c:v>101.039804121</c:v>
                </c:pt>
                <c:pt idx="3505">
                  <c:v>101.04124885900001</c:v>
                </c:pt>
                <c:pt idx="3506">
                  <c:v>101.038630352</c:v>
                </c:pt>
                <c:pt idx="3507">
                  <c:v>101.036011844</c:v>
                </c:pt>
                <c:pt idx="3508">
                  <c:v>101.03339333700001</c:v>
                </c:pt>
                <c:pt idx="3509">
                  <c:v>101.03077483</c:v>
                </c:pt>
                <c:pt idx="3510">
                  <c:v>101.028156322</c:v>
                </c:pt>
                <c:pt idx="3511">
                  <c:v>101.02553781500001</c:v>
                </c:pt>
                <c:pt idx="3512">
                  <c:v>101.022919308</c:v>
                </c:pt>
                <c:pt idx="3513">
                  <c:v>101.0203008</c:v>
                </c:pt>
                <c:pt idx="3514">
                  <c:v>101.01768229299999</c:v>
                </c:pt>
                <c:pt idx="3515">
                  <c:v>101.015063786</c:v>
                </c:pt>
                <c:pt idx="3516">
                  <c:v>101.012445279</c:v>
                </c:pt>
                <c:pt idx="3517">
                  <c:v>101.00982677099999</c:v>
                </c:pt>
                <c:pt idx="3518">
                  <c:v>101.007208264</c:v>
                </c:pt>
                <c:pt idx="3519">
                  <c:v>101.00458975700001</c:v>
                </c:pt>
                <c:pt idx="3520">
                  <c:v>101.00197124899999</c:v>
                </c:pt>
                <c:pt idx="3521">
                  <c:v>100.999352742</c:v>
                </c:pt>
                <c:pt idx="3522">
                  <c:v>100.99673423500001</c:v>
                </c:pt>
                <c:pt idx="3523">
                  <c:v>100.99411572699999</c:v>
                </c:pt>
                <c:pt idx="3524">
                  <c:v>100.99149722</c:v>
                </c:pt>
                <c:pt idx="3525">
                  <c:v>100.98887871300001</c:v>
                </c:pt>
                <c:pt idx="3526">
                  <c:v>100.98626020499999</c:v>
                </c:pt>
                <c:pt idx="3527">
                  <c:v>100.983641698</c:v>
                </c:pt>
                <c:pt idx="3528">
                  <c:v>100.98102319100001</c:v>
                </c:pt>
                <c:pt idx="3529">
                  <c:v>100.97840468299999</c:v>
                </c:pt>
                <c:pt idx="3530">
                  <c:v>100.975786176</c:v>
                </c:pt>
                <c:pt idx="3531">
                  <c:v>100.97316766900001</c:v>
                </c:pt>
                <c:pt idx="3532">
                  <c:v>100.97335508499999</c:v>
                </c:pt>
                <c:pt idx="3533">
                  <c:v>100.974103967</c:v>
                </c:pt>
                <c:pt idx="3534">
                  <c:v>100.974852848</c:v>
                </c:pt>
                <c:pt idx="3535">
                  <c:v>100.97560172999999</c:v>
                </c:pt>
                <c:pt idx="3536">
                  <c:v>100.976350611</c:v>
                </c:pt>
                <c:pt idx="3537">
                  <c:v>100.97709949199999</c:v>
                </c:pt>
                <c:pt idx="3538">
                  <c:v>100.977848374</c:v>
                </c:pt>
                <c:pt idx="3539">
                  <c:v>100.978597255</c:v>
                </c:pt>
                <c:pt idx="3540">
                  <c:v>100.97934613699999</c:v>
                </c:pt>
                <c:pt idx="3541">
                  <c:v>100.980095018</c:v>
                </c:pt>
                <c:pt idx="3542">
                  <c:v>100.98084389900001</c:v>
                </c:pt>
                <c:pt idx="3543">
                  <c:v>100.981592781</c:v>
                </c:pt>
                <c:pt idx="3544">
                  <c:v>100.982341662</c:v>
                </c:pt>
                <c:pt idx="3545">
                  <c:v>100.98309054400001</c:v>
                </c:pt>
                <c:pt idx="3546">
                  <c:v>100.983839425</c:v>
                </c:pt>
                <c:pt idx="3547">
                  <c:v>100.98458830600001</c:v>
                </c:pt>
                <c:pt idx="3548">
                  <c:v>100.985337188</c:v>
                </c:pt>
                <c:pt idx="3549">
                  <c:v>100.986086069</c:v>
                </c:pt>
                <c:pt idx="3550">
                  <c:v>100.98683495100001</c:v>
                </c:pt>
                <c:pt idx="3551">
                  <c:v>100.987583832</c:v>
                </c:pt>
                <c:pt idx="3552">
                  <c:v>100.98833271300001</c:v>
                </c:pt>
                <c:pt idx="3553">
                  <c:v>100.989081595</c:v>
                </c:pt>
                <c:pt idx="3554">
                  <c:v>100.98983047599999</c:v>
                </c:pt>
                <c:pt idx="3555">
                  <c:v>100.99057935800001</c:v>
                </c:pt>
                <c:pt idx="3556">
                  <c:v>100.990823263</c:v>
                </c:pt>
                <c:pt idx="3557">
                  <c:v>100.987915802</c:v>
                </c:pt>
                <c:pt idx="3558">
                  <c:v>100.985008341</c:v>
                </c:pt>
                <c:pt idx="3559">
                  <c:v>100.98210088</c:v>
                </c:pt>
                <c:pt idx="3560">
                  <c:v>100.979193419</c:v>
                </c:pt>
                <c:pt idx="3561">
                  <c:v>100.97628595800001</c:v>
                </c:pt>
                <c:pt idx="3562">
                  <c:v>100.973378497</c:v>
                </c:pt>
                <c:pt idx="3563">
                  <c:v>100.97047103600001</c:v>
                </c:pt>
                <c:pt idx="3564">
                  <c:v>100.967563575</c:v>
                </c:pt>
                <c:pt idx="3565">
                  <c:v>100.96465611399999</c:v>
                </c:pt>
                <c:pt idx="3566">
                  <c:v>100.961748653</c:v>
                </c:pt>
                <c:pt idx="3567">
                  <c:v>100.95884119199999</c:v>
                </c:pt>
                <c:pt idx="3568">
                  <c:v>100.955933731</c:v>
                </c:pt>
                <c:pt idx="3569">
                  <c:v>100.95302627</c:v>
                </c:pt>
                <c:pt idx="3570">
                  <c:v>100.950118809</c:v>
                </c:pt>
                <c:pt idx="3571">
                  <c:v>100.947211348</c:v>
                </c:pt>
                <c:pt idx="3572">
                  <c:v>100.944303887</c:v>
                </c:pt>
                <c:pt idx="3573">
                  <c:v>100.941396426</c:v>
                </c:pt>
                <c:pt idx="3574">
                  <c:v>100.938488965</c:v>
                </c:pt>
                <c:pt idx="3575">
                  <c:v>100.935581504</c:v>
                </c:pt>
                <c:pt idx="3576">
                  <c:v>100.93267404300001</c:v>
                </c:pt>
                <c:pt idx="3577">
                  <c:v>100.929766582</c:v>
                </c:pt>
                <c:pt idx="3578">
                  <c:v>100.92685912100001</c:v>
                </c:pt>
                <c:pt idx="3579">
                  <c:v>100.92395166</c:v>
                </c:pt>
                <c:pt idx="3580">
                  <c:v>100.92104419899999</c:v>
                </c:pt>
                <c:pt idx="3581">
                  <c:v>100.91902466400001</c:v>
                </c:pt>
                <c:pt idx="3582">
                  <c:v>100.918861146</c:v>
                </c:pt>
                <c:pt idx="3583">
                  <c:v>100.91869762899999</c:v>
                </c:pt>
                <c:pt idx="3584">
                  <c:v>100.918534111</c:v>
                </c:pt>
                <c:pt idx="3585">
                  <c:v>100.91837059300001</c:v>
                </c:pt>
                <c:pt idx="3586">
                  <c:v>100.918207075</c:v>
                </c:pt>
                <c:pt idx="3587">
                  <c:v>100.918043557</c:v>
                </c:pt>
                <c:pt idx="3588">
                  <c:v>100.91788004</c:v>
                </c:pt>
                <c:pt idx="3589">
                  <c:v>100.91771652200001</c:v>
                </c:pt>
                <c:pt idx="3590">
                  <c:v>100.917553004</c:v>
                </c:pt>
                <c:pt idx="3591">
                  <c:v>100.917389486</c:v>
                </c:pt>
                <c:pt idx="3592">
                  <c:v>100.917225968</c:v>
                </c:pt>
                <c:pt idx="3593">
                  <c:v>100.91706245</c:v>
                </c:pt>
                <c:pt idx="3594">
                  <c:v>100.916898933</c:v>
                </c:pt>
                <c:pt idx="3595">
                  <c:v>100.91673541500001</c:v>
                </c:pt>
                <c:pt idx="3596">
                  <c:v>100.916571897</c:v>
                </c:pt>
                <c:pt idx="3597">
                  <c:v>100.916408379</c:v>
                </c:pt>
                <c:pt idx="3598">
                  <c:v>100.916244861</c:v>
                </c:pt>
                <c:pt idx="3599">
                  <c:v>100.91608134400001</c:v>
                </c:pt>
                <c:pt idx="3600">
                  <c:v>100.915917826</c:v>
                </c:pt>
                <c:pt idx="3601">
                  <c:v>100.915754308</c:v>
                </c:pt>
                <c:pt idx="3602">
                  <c:v>100.91559079</c:v>
                </c:pt>
                <c:pt idx="3603">
                  <c:v>100.915427272</c:v>
                </c:pt>
                <c:pt idx="3604">
                  <c:v>100.915263755</c:v>
                </c:pt>
                <c:pt idx="3605">
                  <c:v>100.915100237</c:v>
                </c:pt>
                <c:pt idx="3606">
                  <c:v>100.91329671</c:v>
                </c:pt>
                <c:pt idx="3607">
                  <c:v>100.91041939</c:v>
                </c:pt>
                <c:pt idx="3608">
                  <c:v>100.90754207000001</c:v>
                </c:pt>
                <c:pt idx="3609">
                  <c:v>100.90466474999999</c:v>
                </c:pt>
                <c:pt idx="3610">
                  <c:v>100.90178743</c:v>
                </c:pt>
                <c:pt idx="3611">
                  <c:v>100.89891011100001</c:v>
                </c:pt>
                <c:pt idx="3612">
                  <c:v>100.896032791</c:v>
                </c:pt>
                <c:pt idx="3613">
                  <c:v>100.893155471</c:v>
                </c:pt>
                <c:pt idx="3614">
                  <c:v>100.890278151</c:v>
                </c:pt>
                <c:pt idx="3615">
                  <c:v>100.88740083099999</c:v>
                </c:pt>
                <c:pt idx="3616">
                  <c:v>100.884523511</c:v>
                </c:pt>
                <c:pt idx="3617">
                  <c:v>100.881646191</c:v>
                </c:pt>
                <c:pt idx="3618">
                  <c:v>100.87876887100001</c:v>
                </c:pt>
                <c:pt idx="3619">
                  <c:v>100.875891551</c:v>
                </c:pt>
                <c:pt idx="3620">
                  <c:v>100.873014231</c:v>
                </c:pt>
                <c:pt idx="3621">
                  <c:v>100.87013691200001</c:v>
                </c:pt>
                <c:pt idx="3622">
                  <c:v>100.867259592</c:v>
                </c:pt>
                <c:pt idx="3623">
                  <c:v>100.864382272</c:v>
                </c:pt>
                <c:pt idx="3624">
                  <c:v>100.861504952</c:v>
                </c:pt>
                <c:pt idx="3625">
                  <c:v>100.85862763199999</c:v>
                </c:pt>
                <c:pt idx="3626">
                  <c:v>100.855750312</c:v>
                </c:pt>
                <c:pt idx="3627">
                  <c:v>100.852872992</c:v>
                </c:pt>
                <c:pt idx="3628">
                  <c:v>100.84999567200001</c:v>
                </c:pt>
                <c:pt idx="3629">
                  <c:v>100.847118352</c:v>
                </c:pt>
                <c:pt idx="3630">
                  <c:v>100.844241032</c:v>
                </c:pt>
                <c:pt idx="3631">
                  <c:v>100.84136371300001</c:v>
                </c:pt>
                <c:pt idx="3632">
                  <c:v>100.838486393</c:v>
                </c:pt>
                <c:pt idx="3633">
                  <c:v>100.836830928</c:v>
                </c:pt>
                <c:pt idx="3634">
                  <c:v>100.836226647</c:v>
                </c:pt>
                <c:pt idx="3635">
                  <c:v>100.835622366</c:v>
                </c:pt>
                <c:pt idx="3636">
                  <c:v>100.835018085</c:v>
                </c:pt>
                <c:pt idx="3637">
                  <c:v>100.83441380399999</c:v>
                </c:pt>
                <c:pt idx="3638">
                  <c:v>100.833809523</c:v>
                </c:pt>
                <c:pt idx="3639">
                  <c:v>100.83320524200001</c:v>
                </c:pt>
                <c:pt idx="3640">
                  <c:v>100.832600961</c:v>
                </c:pt>
                <c:pt idx="3641">
                  <c:v>100.83199668</c:v>
                </c:pt>
                <c:pt idx="3642">
                  <c:v>100.83139239800001</c:v>
                </c:pt>
                <c:pt idx="3643">
                  <c:v>100.830788117</c:v>
                </c:pt>
                <c:pt idx="3644">
                  <c:v>100.830183836</c:v>
                </c:pt>
                <c:pt idx="3645">
                  <c:v>100.829579555</c:v>
                </c:pt>
                <c:pt idx="3646">
                  <c:v>100.828975274</c:v>
                </c:pt>
                <c:pt idx="3647">
                  <c:v>100.82837099299999</c:v>
                </c:pt>
                <c:pt idx="3648">
                  <c:v>100.827766712</c:v>
                </c:pt>
                <c:pt idx="3649">
                  <c:v>100.827162431</c:v>
                </c:pt>
                <c:pt idx="3650">
                  <c:v>100.82655815</c:v>
                </c:pt>
                <c:pt idx="3651">
                  <c:v>100.825953869</c:v>
                </c:pt>
                <c:pt idx="3652">
                  <c:v>100.82534958799999</c:v>
                </c:pt>
                <c:pt idx="3653">
                  <c:v>100.824745307</c:v>
                </c:pt>
                <c:pt idx="3654">
                  <c:v>100.82414102600001</c:v>
                </c:pt>
                <c:pt idx="3655">
                  <c:v>100.823536745</c:v>
                </c:pt>
                <c:pt idx="3656">
                  <c:v>100.821365955</c:v>
                </c:pt>
                <c:pt idx="3657">
                  <c:v>100.818938628</c:v>
                </c:pt>
                <c:pt idx="3658">
                  <c:v>100.81651130100001</c:v>
                </c:pt>
                <c:pt idx="3659">
                  <c:v>100.814083974</c:v>
                </c:pt>
                <c:pt idx="3660">
                  <c:v>100.81165664700001</c:v>
                </c:pt>
                <c:pt idx="3661">
                  <c:v>100.80922932</c:v>
                </c:pt>
                <c:pt idx="3662">
                  <c:v>100.806801994</c:v>
                </c:pt>
                <c:pt idx="3663">
                  <c:v>100.804374667</c:v>
                </c:pt>
                <c:pt idx="3664">
                  <c:v>100.80194734</c:v>
                </c:pt>
                <c:pt idx="3665">
                  <c:v>100.79952001300001</c:v>
                </c:pt>
                <c:pt idx="3666">
                  <c:v>100.797092686</c:v>
                </c:pt>
                <c:pt idx="3667">
                  <c:v>100.79466535900001</c:v>
                </c:pt>
                <c:pt idx="3668">
                  <c:v>100.792238032</c:v>
                </c:pt>
                <c:pt idx="3669">
                  <c:v>100.78981070499999</c:v>
                </c:pt>
                <c:pt idx="3670">
                  <c:v>100.787383378</c:v>
                </c:pt>
                <c:pt idx="3671">
                  <c:v>100.784956052</c:v>
                </c:pt>
                <c:pt idx="3672">
                  <c:v>100.78252872500001</c:v>
                </c:pt>
                <c:pt idx="3673">
                  <c:v>100.780101398</c:v>
                </c:pt>
                <c:pt idx="3674">
                  <c:v>100.77767407100001</c:v>
                </c:pt>
                <c:pt idx="3675">
                  <c:v>100.775246744</c:v>
                </c:pt>
                <c:pt idx="3676">
                  <c:v>100.77281941699999</c:v>
                </c:pt>
                <c:pt idx="3677">
                  <c:v>100.77039209</c:v>
                </c:pt>
                <c:pt idx="3678">
                  <c:v>100.76796476299999</c:v>
                </c:pt>
                <c:pt idx="3679">
                  <c:v>100.76553743700001</c:v>
                </c:pt>
                <c:pt idx="3680">
                  <c:v>100.76311011</c:v>
                </c:pt>
                <c:pt idx="3681">
                  <c:v>100.76068278299999</c:v>
                </c:pt>
                <c:pt idx="3682">
                  <c:v>100.758255456</c:v>
                </c:pt>
                <c:pt idx="3683">
                  <c:v>100.756501028</c:v>
                </c:pt>
                <c:pt idx="3684">
                  <c:v>100.75556455900001</c:v>
                </c:pt>
                <c:pt idx="3685">
                  <c:v>100.75462809</c:v>
                </c:pt>
                <c:pt idx="3686">
                  <c:v>100.753691621</c:v>
                </c:pt>
                <c:pt idx="3687">
                  <c:v>100.75275515200001</c:v>
                </c:pt>
                <c:pt idx="3688">
                  <c:v>100.751818683</c:v>
                </c:pt>
                <c:pt idx="3689">
                  <c:v>100.750882214</c:v>
                </c:pt>
                <c:pt idx="3690">
                  <c:v>100.74994574500001</c:v>
                </c:pt>
                <c:pt idx="3691">
                  <c:v>100.749009276</c:v>
                </c:pt>
                <c:pt idx="3692">
                  <c:v>100.748072807</c:v>
                </c:pt>
                <c:pt idx="3693">
                  <c:v>100.747136338</c:v>
                </c:pt>
                <c:pt idx="3694">
                  <c:v>100.74619986899999</c:v>
                </c:pt>
                <c:pt idx="3695">
                  <c:v>100.7452634</c:v>
                </c:pt>
                <c:pt idx="3696">
                  <c:v>100.744326931</c:v>
                </c:pt>
                <c:pt idx="3697">
                  <c:v>100.74339046199999</c:v>
                </c:pt>
                <c:pt idx="3698">
                  <c:v>100.742453993</c:v>
                </c:pt>
                <c:pt idx="3699">
                  <c:v>100.741517524</c:v>
                </c:pt>
                <c:pt idx="3700">
                  <c:v>100.74058105500001</c:v>
                </c:pt>
                <c:pt idx="3701">
                  <c:v>100.739644586</c:v>
                </c:pt>
                <c:pt idx="3702">
                  <c:v>100.738708117</c:v>
                </c:pt>
                <c:pt idx="3703">
                  <c:v>100.73777164800001</c:v>
                </c:pt>
                <c:pt idx="3704">
                  <c:v>100.736835179</c:v>
                </c:pt>
                <c:pt idx="3705">
                  <c:v>100.73589871</c:v>
                </c:pt>
                <c:pt idx="3706">
                  <c:v>100.73496224100001</c:v>
                </c:pt>
                <c:pt idx="3707">
                  <c:v>100.732885168</c:v>
                </c:pt>
                <c:pt idx="3708">
                  <c:v>100.730562853</c:v>
                </c:pt>
                <c:pt idx="3709">
                  <c:v>100.72824053799999</c:v>
                </c:pt>
                <c:pt idx="3710">
                  <c:v>100.72591822299999</c:v>
                </c:pt>
                <c:pt idx="3711">
                  <c:v>100.72359590799999</c:v>
                </c:pt>
                <c:pt idx="3712">
                  <c:v>100.72127359300001</c:v>
                </c:pt>
                <c:pt idx="3713">
                  <c:v>100.71895127800001</c:v>
                </c:pt>
                <c:pt idx="3714">
                  <c:v>100.71662896300001</c:v>
                </c:pt>
                <c:pt idx="3715">
                  <c:v>100.714306648</c:v>
                </c:pt>
                <c:pt idx="3716">
                  <c:v>100.711984333</c:v>
                </c:pt>
                <c:pt idx="3717">
                  <c:v>100.709662018</c:v>
                </c:pt>
                <c:pt idx="3718">
                  <c:v>100.707339703</c:v>
                </c:pt>
                <c:pt idx="3719">
                  <c:v>100.705017388</c:v>
                </c:pt>
                <c:pt idx="3720">
                  <c:v>100.702695073</c:v>
                </c:pt>
                <c:pt idx="3721">
                  <c:v>100.700372758</c:v>
                </c:pt>
                <c:pt idx="3722">
                  <c:v>100.698050443</c:v>
                </c:pt>
                <c:pt idx="3723">
                  <c:v>100.695728128</c:v>
                </c:pt>
                <c:pt idx="3724">
                  <c:v>100.693405813</c:v>
                </c:pt>
                <c:pt idx="3725">
                  <c:v>100.691083498</c:v>
                </c:pt>
                <c:pt idx="3726">
                  <c:v>100.68876118199999</c:v>
                </c:pt>
                <c:pt idx="3727">
                  <c:v>100.68643886700001</c:v>
                </c:pt>
                <c:pt idx="3728">
                  <c:v>100.68411655200001</c:v>
                </c:pt>
                <c:pt idx="3729">
                  <c:v>100.68179423700001</c:v>
                </c:pt>
                <c:pt idx="3730">
                  <c:v>100.679471922</c:v>
                </c:pt>
                <c:pt idx="3731">
                  <c:v>100.677149607</c:v>
                </c:pt>
                <c:pt idx="3732">
                  <c:v>100.674827292</c:v>
                </c:pt>
                <c:pt idx="3733">
                  <c:v>100.672504977</c:v>
                </c:pt>
                <c:pt idx="3734">
                  <c:v>100.671359829</c:v>
                </c:pt>
                <c:pt idx="3735">
                  <c:v>100.67036669700001</c:v>
                </c:pt>
                <c:pt idx="3736">
                  <c:v>100.669373565</c:v>
                </c:pt>
                <c:pt idx="3737">
                  <c:v>100.668380433</c:v>
                </c:pt>
                <c:pt idx="3738">
                  <c:v>100.66738730100001</c:v>
                </c:pt>
                <c:pt idx="3739">
                  <c:v>100.666394168</c:v>
                </c:pt>
                <c:pt idx="3740">
                  <c:v>100.66540103600001</c:v>
                </c:pt>
                <c:pt idx="3741">
                  <c:v>100.664407904</c:v>
                </c:pt>
                <c:pt idx="3742">
                  <c:v>100.663414772</c:v>
                </c:pt>
                <c:pt idx="3743">
                  <c:v>100.66242164000001</c:v>
                </c:pt>
                <c:pt idx="3744">
                  <c:v>100.661428508</c:v>
                </c:pt>
                <c:pt idx="3745">
                  <c:v>100.660435376</c:v>
                </c:pt>
                <c:pt idx="3746">
                  <c:v>100.659442244</c:v>
                </c:pt>
                <c:pt idx="3747">
                  <c:v>100.658449112</c:v>
                </c:pt>
                <c:pt idx="3748">
                  <c:v>100.65745597999999</c:v>
                </c:pt>
                <c:pt idx="3749">
                  <c:v>100.656462848</c:v>
                </c:pt>
                <c:pt idx="3750">
                  <c:v>100.655469716</c:v>
                </c:pt>
                <c:pt idx="3751">
                  <c:v>100.65447658399999</c:v>
                </c:pt>
                <c:pt idx="3752">
                  <c:v>100.653483452</c:v>
                </c:pt>
                <c:pt idx="3753">
                  <c:v>100.65249032</c:v>
                </c:pt>
                <c:pt idx="3754">
                  <c:v>100.65149718799999</c:v>
                </c:pt>
                <c:pt idx="3755">
                  <c:v>100.650504056</c:v>
                </c:pt>
                <c:pt idx="3756">
                  <c:v>100.649510924</c:v>
                </c:pt>
                <c:pt idx="3757">
                  <c:v>100.648113634</c:v>
                </c:pt>
                <c:pt idx="3758">
                  <c:v>100.646019286</c:v>
                </c:pt>
                <c:pt idx="3759">
                  <c:v>100.643924939</c:v>
                </c:pt>
                <c:pt idx="3760">
                  <c:v>100.64183059200001</c:v>
                </c:pt>
                <c:pt idx="3761">
                  <c:v>100.63973624400001</c:v>
                </c:pt>
                <c:pt idx="3762">
                  <c:v>100.63764189699999</c:v>
                </c:pt>
                <c:pt idx="3763">
                  <c:v>100.63554755</c:v>
                </c:pt>
                <c:pt idx="3764">
                  <c:v>100.633453203</c:v>
                </c:pt>
                <c:pt idx="3765">
                  <c:v>100.631358855</c:v>
                </c:pt>
                <c:pt idx="3766">
                  <c:v>100.62926450800001</c:v>
                </c:pt>
                <c:pt idx="3767">
                  <c:v>100.627170161</c:v>
                </c:pt>
                <c:pt idx="3768">
                  <c:v>100.625075813</c:v>
                </c:pt>
                <c:pt idx="3769">
                  <c:v>100.622981466</c:v>
                </c:pt>
                <c:pt idx="3770">
                  <c:v>100.620887119</c:v>
                </c:pt>
                <c:pt idx="3771">
                  <c:v>100.61879277200001</c:v>
                </c:pt>
                <c:pt idx="3772">
                  <c:v>100.61669842400001</c:v>
                </c:pt>
                <c:pt idx="3773">
                  <c:v>100.614604077</c:v>
                </c:pt>
                <c:pt idx="3774">
                  <c:v>100.61250973</c:v>
                </c:pt>
                <c:pt idx="3775">
                  <c:v>100.610415383</c:v>
                </c:pt>
                <c:pt idx="3776">
                  <c:v>100.608321035</c:v>
                </c:pt>
                <c:pt idx="3777">
                  <c:v>100.60622668800001</c:v>
                </c:pt>
                <c:pt idx="3778">
                  <c:v>100.604132341</c:v>
                </c:pt>
                <c:pt idx="3779">
                  <c:v>100.602037993</c:v>
                </c:pt>
                <c:pt idx="3780">
                  <c:v>100.599943646</c:v>
                </c:pt>
                <c:pt idx="3781">
                  <c:v>100.597849299</c:v>
                </c:pt>
                <c:pt idx="3782">
                  <c:v>100.59575495199999</c:v>
                </c:pt>
                <c:pt idx="3783">
                  <c:v>100.593833256</c:v>
                </c:pt>
                <c:pt idx="3784">
                  <c:v>100.592617702</c:v>
                </c:pt>
                <c:pt idx="3785">
                  <c:v>100.591402149</c:v>
                </c:pt>
                <c:pt idx="3786">
                  <c:v>100.590186596</c:v>
                </c:pt>
                <c:pt idx="3787">
                  <c:v>100.588971043</c:v>
                </c:pt>
                <c:pt idx="3788">
                  <c:v>100.58775549000001</c:v>
                </c:pt>
                <c:pt idx="3789">
                  <c:v>100.58653993599999</c:v>
                </c:pt>
                <c:pt idx="3790">
                  <c:v>100.585324383</c:v>
                </c:pt>
                <c:pt idx="3791">
                  <c:v>100.58410883000001</c:v>
                </c:pt>
                <c:pt idx="3792">
                  <c:v>100.582893277</c:v>
                </c:pt>
                <c:pt idx="3793">
                  <c:v>100.581677724</c:v>
                </c:pt>
                <c:pt idx="3794">
                  <c:v>100.58046217</c:v>
                </c:pt>
                <c:pt idx="3795">
                  <c:v>100.579246617</c:v>
                </c:pt>
                <c:pt idx="3796">
                  <c:v>100.578031064</c:v>
                </c:pt>
                <c:pt idx="3797">
                  <c:v>100.57681551100001</c:v>
                </c:pt>
                <c:pt idx="3798">
                  <c:v>100.57559995699999</c:v>
                </c:pt>
                <c:pt idx="3799">
                  <c:v>100.574384404</c:v>
                </c:pt>
                <c:pt idx="3800">
                  <c:v>100.57316885100001</c:v>
                </c:pt>
                <c:pt idx="3801">
                  <c:v>100.571953298</c:v>
                </c:pt>
                <c:pt idx="3802">
                  <c:v>100.570737745</c:v>
                </c:pt>
                <c:pt idx="3803">
                  <c:v>100.569522191</c:v>
                </c:pt>
                <c:pt idx="3804">
                  <c:v>100.568306638</c:v>
                </c:pt>
                <c:pt idx="3805">
                  <c:v>100.567091085</c:v>
                </c:pt>
                <c:pt idx="3806">
                  <c:v>100.56587553200001</c:v>
                </c:pt>
                <c:pt idx="3807">
                  <c:v>100.564659979</c:v>
                </c:pt>
                <c:pt idx="3808">
                  <c:v>100.563444425</c:v>
                </c:pt>
                <c:pt idx="3809">
                  <c:v>100.562061093</c:v>
                </c:pt>
                <c:pt idx="3810">
                  <c:v>100.560352835</c:v>
                </c:pt>
                <c:pt idx="3811">
                  <c:v>100.55864457600001</c:v>
                </c:pt>
                <c:pt idx="3812">
                  <c:v>100.556936318</c:v>
                </c:pt>
                <c:pt idx="3813">
                  <c:v>100.555228059</c:v>
                </c:pt>
                <c:pt idx="3814">
                  <c:v>100.55351980099999</c:v>
                </c:pt>
                <c:pt idx="3815">
                  <c:v>100.551811542</c:v>
                </c:pt>
                <c:pt idx="3816">
                  <c:v>100.550103284</c:v>
                </c:pt>
                <c:pt idx="3817">
                  <c:v>100.54839502599999</c:v>
                </c:pt>
                <c:pt idx="3818">
                  <c:v>100.546686767</c:v>
                </c:pt>
                <c:pt idx="3819">
                  <c:v>100.544978509</c:v>
                </c:pt>
                <c:pt idx="3820">
                  <c:v>100.54327025000001</c:v>
                </c:pt>
                <c:pt idx="3821">
                  <c:v>100.541561992</c:v>
                </c:pt>
                <c:pt idx="3822">
                  <c:v>100.539853733</c:v>
                </c:pt>
                <c:pt idx="3823">
                  <c:v>100.53814547499999</c:v>
                </c:pt>
                <c:pt idx="3824">
                  <c:v>100.536437216</c:v>
                </c:pt>
                <c:pt idx="3825">
                  <c:v>100.534728958</c:v>
                </c:pt>
                <c:pt idx="3826">
                  <c:v>100.53302069900001</c:v>
                </c:pt>
                <c:pt idx="3827">
                  <c:v>100.531312441</c:v>
                </c:pt>
                <c:pt idx="3828">
                  <c:v>100.529604182</c:v>
                </c:pt>
                <c:pt idx="3829">
                  <c:v>100.52789592400001</c:v>
                </c:pt>
                <c:pt idx="3830">
                  <c:v>100.52618766499999</c:v>
                </c:pt>
                <c:pt idx="3831">
                  <c:v>100.524479407</c:v>
                </c:pt>
                <c:pt idx="3832">
                  <c:v>100.522771148</c:v>
                </c:pt>
                <c:pt idx="3833">
                  <c:v>100.521436237</c:v>
                </c:pt>
                <c:pt idx="3834">
                  <c:v>100.520404269</c:v>
                </c:pt>
                <c:pt idx="3835">
                  <c:v>100.5193723</c:v>
                </c:pt>
                <c:pt idx="3836">
                  <c:v>100.51834033199999</c:v>
                </c:pt>
                <c:pt idx="3837">
                  <c:v>100.517308364</c:v>
                </c:pt>
                <c:pt idx="3838">
                  <c:v>100.51627639599999</c:v>
                </c:pt>
                <c:pt idx="3839">
                  <c:v>100.515244427</c:v>
                </c:pt>
                <c:pt idx="3840">
                  <c:v>100.51421245900001</c:v>
                </c:pt>
                <c:pt idx="3841">
                  <c:v>100.513180491</c:v>
                </c:pt>
                <c:pt idx="3842">
                  <c:v>100.51214852299999</c:v>
                </c:pt>
                <c:pt idx="3843">
                  <c:v>100.511116555</c:v>
                </c:pt>
                <c:pt idx="3844">
                  <c:v>100.510084586</c:v>
                </c:pt>
                <c:pt idx="3845">
                  <c:v>100.509052618</c:v>
                </c:pt>
                <c:pt idx="3846">
                  <c:v>100.50802065000001</c:v>
                </c:pt>
                <c:pt idx="3847">
                  <c:v>100.506988682</c:v>
                </c:pt>
                <c:pt idx="3848">
                  <c:v>100.50595671400001</c:v>
                </c:pt>
                <c:pt idx="3849">
                  <c:v>100.504924745</c:v>
                </c:pt>
                <c:pt idx="3850">
                  <c:v>100.503892777</c:v>
                </c:pt>
                <c:pt idx="3851">
                  <c:v>100.502860809</c:v>
                </c:pt>
                <c:pt idx="3852">
                  <c:v>100.50182884100001</c:v>
                </c:pt>
                <c:pt idx="3853">
                  <c:v>100.500796872</c:v>
                </c:pt>
                <c:pt idx="3854">
                  <c:v>100.499764904</c:v>
                </c:pt>
                <c:pt idx="3855">
                  <c:v>100.498732936</c:v>
                </c:pt>
                <c:pt idx="3856">
                  <c:v>100.497700968</c:v>
                </c:pt>
                <c:pt idx="3857">
                  <c:v>100.496669</c:v>
                </c:pt>
                <c:pt idx="3858">
                  <c:v>100.495637031</c:v>
                </c:pt>
                <c:pt idx="3859">
                  <c:v>100.494550688</c:v>
                </c:pt>
                <c:pt idx="3860">
                  <c:v>100.49307986700001</c:v>
                </c:pt>
                <c:pt idx="3861">
                  <c:v>100.491609047</c:v>
                </c:pt>
                <c:pt idx="3862">
                  <c:v>100.490138226</c:v>
                </c:pt>
                <c:pt idx="3863">
                  <c:v>100.488667405</c:v>
                </c:pt>
                <c:pt idx="3864">
                  <c:v>100.48719658500001</c:v>
                </c:pt>
                <c:pt idx="3865">
                  <c:v>100.48572576399999</c:v>
                </c:pt>
                <c:pt idx="3866">
                  <c:v>100.484254944</c:v>
                </c:pt>
                <c:pt idx="3867">
                  <c:v>100.482784123</c:v>
                </c:pt>
                <c:pt idx="3868">
                  <c:v>100.481313302</c:v>
                </c:pt>
                <c:pt idx="3869">
                  <c:v>100.479842482</c:v>
                </c:pt>
                <c:pt idx="3870">
                  <c:v>100.478371661</c:v>
                </c:pt>
                <c:pt idx="3871">
                  <c:v>100.47690084</c:v>
                </c:pt>
                <c:pt idx="3872">
                  <c:v>100.47543002</c:v>
                </c:pt>
                <c:pt idx="3873">
                  <c:v>100.47395919900001</c:v>
                </c:pt>
                <c:pt idx="3874">
                  <c:v>100.47248837799999</c:v>
                </c:pt>
                <c:pt idx="3875">
                  <c:v>100.471017558</c:v>
                </c:pt>
                <c:pt idx="3876">
                  <c:v>100.469546737</c:v>
                </c:pt>
                <c:pt idx="3877">
                  <c:v>100.468075916</c:v>
                </c:pt>
                <c:pt idx="3878">
                  <c:v>100.466605096</c:v>
                </c:pt>
                <c:pt idx="3879">
                  <c:v>100.465134275</c:v>
                </c:pt>
                <c:pt idx="3880">
                  <c:v>100.463663454</c:v>
                </c:pt>
                <c:pt idx="3881">
                  <c:v>100.462192634</c:v>
                </c:pt>
                <c:pt idx="3882">
                  <c:v>100.46072181300001</c:v>
                </c:pt>
                <c:pt idx="3883">
                  <c:v>100.459352181</c:v>
                </c:pt>
                <c:pt idx="3884">
                  <c:v>100.45844867700001</c:v>
                </c:pt>
                <c:pt idx="3885">
                  <c:v>100.457545174</c:v>
                </c:pt>
                <c:pt idx="3886">
                  <c:v>100.456641671</c:v>
                </c:pt>
                <c:pt idx="3887">
                  <c:v>100.455738168</c:v>
                </c:pt>
                <c:pt idx="3888">
                  <c:v>100.45483466500001</c:v>
                </c:pt>
                <c:pt idx="3889">
                  <c:v>100.453931161</c:v>
                </c:pt>
                <c:pt idx="3890">
                  <c:v>100.453027658</c:v>
                </c:pt>
                <c:pt idx="3891">
                  <c:v>100.45212415500001</c:v>
                </c:pt>
                <c:pt idx="3892">
                  <c:v>100.451220652</c:v>
                </c:pt>
                <c:pt idx="3893">
                  <c:v>100.450317149</c:v>
                </c:pt>
                <c:pt idx="3894">
                  <c:v>100.44941364500001</c:v>
                </c:pt>
                <c:pt idx="3895">
                  <c:v>100.448510142</c:v>
                </c:pt>
                <c:pt idx="3896">
                  <c:v>100.447606639</c:v>
                </c:pt>
                <c:pt idx="3897">
                  <c:v>100.446703136</c:v>
                </c:pt>
                <c:pt idx="3898">
                  <c:v>100.445799632</c:v>
                </c:pt>
                <c:pt idx="3899">
                  <c:v>100.444896129</c:v>
                </c:pt>
                <c:pt idx="3900">
                  <c:v>100.443992626</c:v>
                </c:pt>
                <c:pt idx="3901">
                  <c:v>100.44308912299999</c:v>
                </c:pt>
                <c:pt idx="3902">
                  <c:v>100.44218562</c:v>
                </c:pt>
                <c:pt idx="3903">
                  <c:v>100.441282116</c:v>
                </c:pt>
                <c:pt idx="3904">
                  <c:v>100.44037861299999</c:v>
                </c:pt>
                <c:pt idx="3905">
                  <c:v>100.43947511</c:v>
                </c:pt>
                <c:pt idx="3906">
                  <c:v>100.438571607</c:v>
                </c:pt>
                <c:pt idx="3907">
                  <c:v>100.43766810299999</c:v>
                </c:pt>
                <c:pt idx="3908">
                  <c:v>100.4367646</c:v>
                </c:pt>
                <c:pt idx="3909">
                  <c:v>100.435861097</c:v>
                </c:pt>
                <c:pt idx="3910">
                  <c:v>100.434727564</c:v>
                </c:pt>
                <c:pt idx="3911">
                  <c:v>100.433552808</c:v>
                </c:pt>
                <c:pt idx="3912">
                  <c:v>100.432378052</c:v>
                </c:pt>
                <c:pt idx="3913">
                  <c:v>100.43120329600001</c:v>
                </c:pt>
                <c:pt idx="3914">
                  <c:v>100.430028541</c:v>
                </c:pt>
                <c:pt idx="3915">
                  <c:v>100.428853785</c:v>
                </c:pt>
                <c:pt idx="3916">
                  <c:v>100.427679029</c:v>
                </c:pt>
                <c:pt idx="3917">
                  <c:v>100.42650427300001</c:v>
                </c:pt>
                <c:pt idx="3918">
                  <c:v>100.42532951699999</c:v>
                </c:pt>
                <c:pt idx="3919">
                  <c:v>100.424154761</c:v>
                </c:pt>
                <c:pt idx="3920">
                  <c:v>100.422980005</c:v>
                </c:pt>
                <c:pt idx="3921">
                  <c:v>100.421805249</c:v>
                </c:pt>
                <c:pt idx="3922">
                  <c:v>100.420630493</c:v>
                </c:pt>
                <c:pt idx="3923">
                  <c:v>100.419455738</c:v>
                </c:pt>
                <c:pt idx="3924">
                  <c:v>100.418280982</c:v>
                </c:pt>
                <c:pt idx="3925">
                  <c:v>100.417106226</c:v>
                </c:pt>
                <c:pt idx="3926">
                  <c:v>100.41593147</c:v>
                </c:pt>
                <c:pt idx="3927">
                  <c:v>100.41475671400001</c:v>
                </c:pt>
                <c:pt idx="3928">
                  <c:v>100.41358195799999</c:v>
                </c:pt>
                <c:pt idx="3929">
                  <c:v>100.412407202</c:v>
                </c:pt>
                <c:pt idx="3930">
                  <c:v>100.411232446</c:v>
                </c:pt>
                <c:pt idx="3931">
                  <c:v>100.41005769</c:v>
                </c:pt>
                <c:pt idx="3932">
                  <c:v>100.40895144300001</c:v>
                </c:pt>
                <c:pt idx="3933">
                  <c:v>100.408046509</c:v>
                </c:pt>
                <c:pt idx="3934">
                  <c:v>100.407141575</c:v>
                </c:pt>
                <c:pt idx="3935">
                  <c:v>100.406236642</c:v>
                </c:pt>
                <c:pt idx="3936">
                  <c:v>100.40533170800001</c:v>
                </c:pt>
                <c:pt idx="3937">
                  <c:v>100.404426774</c:v>
                </c:pt>
                <c:pt idx="3938">
                  <c:v>100.403521841</c:v>
                </c:pt>
                <c:pt idx="3939">
                  <c:v>100.402616907</c:v>
                </c:pt>
                <c:pt idx="3940">
                  <c:v>100.401711973</c:v>
                </c:pt>
                <c:pt idx="3941">
                  <c:v>100.400807039</c:v>
                </c:pt>
                <c:pt idx="3942">
                  <c:v>100.399902106</c:v>
                </c:pt>
                <c:pt idx="3943">
                  <c:v>100.39899717199999</c:v>
                </c:pt>
                <c:pt idx="3944">
                  <c:v>100.398092238</c:v>
                </c:pt>
                <c:pt idx="3945">
                  <c:v>100.397187304</c:v>
                </c:pt>
                <c:pt idx="3946">
                  <c:v>100.396282371</c:v>
                </c:pt>
                <c:pt idx="3947">
                  <c:v>100.39537743699999</c:v>
                </c:pt>
                <c:pt idx="3948">
                  <c:v>100.394472503</c:v>
                </c:pt>
                <c:pt idx="3949">
                  <c:v>100.39356757</c:v>
                </c:pt>
                <c:pt idx="3950">
                  <c:v>100.392662636</c:v>
                </c:pt>
                <c:pt idx="3951">
                  <c:v>100.39175770200001</c:v>
                </c:pt>
                <c:pt idx="3952">
                  <c:v>100.390852768</c:v>
                </c:pt>
                <c:pt idx="3953">
                  <c:v>100.389947835</c:v>
                </c:pt>
                <c:pt idx="3954">
                  <c:v>100.389042901</c:v>
                </c:pt>
                <c:pt idx="3955">
                  <c:v>100.38813796700001</c:v>
                </c:pt>
                <c:pt idx="3956">
                  <c:v>100.387233033</c:v>
                </c:pt>
                <c:pt idx="3957">
                  <c:v>100.3863281</c:v>
                </c:pt>
                <c:pt idx="3958">
                  <c:v>100.38541173500001</c:v>
                </c:pt>
                <c:pt idx="3959">
                  <c:v>100.38443091000001</c:v>
                </c:pt>
                <c:pt idx="3960">
                  <c:v>100.38345008500001</c:v>
                </c:pt>
                <c:pt idx="3961">
                  <c:v>100.38246925999999</c:v>
                </c:pt>
                <c:pt idx="3962">
                  <c:v>100.38148843499999</c:v>
                </c:pt>
                <c:pt idx="3963">
                  <c:v>100.38050761</c:v>
                </c:pt>
                <c:pt idx="3964">
                  <c:v>100.379526785</c:v>
                </c:pt>
                <c:pt idx="3965">
                  <c:v>100.37854596</c:v>
                </c:pt>
                <c:pt idx="3966">
                  <c:v>100.377565135</c:v>
                </c:pt>
                <c:pt idx="3967">
                  <c:v>100.37658431</c:v>
                </c:pt>
                <c:pt idx="3968">
                  <c:v>100.375603485</c:v>
                </c:pt>
                <c:pt idx="3969">
                  <c:v>100.37462266</c:v>
                </c:pt>
                <c:pt idx="3970">
                  <c:v>100.373641835</c:v>
                </c:pt>
                <c:pt idx="3971">
                  <c:v>100.37266101</c:v>
                </c:pt>
                <c:pt idx="3972">
                  <c:v>100.37168018600001</c:v>
                </c:pt>
                <c:pt idx="3973">
                  <c:v>100.37069936100001</c:v>
                </c:pt>
                <c:pt idx="3974">
                  <c:v>100.36971853599999</c:v>
                </c:pt>
                <c:pt idx="3975">
                  <c:v>100.36873771099999</c:v>
                </c:pt>
                <c:pt idx="3976">
                  <c:v>100.367756886</c:v>
                </c:pt>
                <c:pt idx="3977">
                  <c:v>100.366776061</c:v>
                </c:pt>
                <c:pt idx="3978">
                  <c:v>100.365795236</c:v>
                </c:pt>
                <c:pt idx="3979">
                  <c:v>100.364814411</c:v>
                </c:pt>
                <c:pt idx="3980">
                  <c:v>100.363833586</c:v>
                </c:pt>
                <c:pt idx="3981">
                  <c:v>100.362852761</c:v>
                </c:pt>
                <c:pt idx="3982">
                  <c:v>100.36215955500001</c:v>
                </c:pt>
                <c:pt idx="3983">
                  <c:v>100.361496973</c:v>
                </c:pt>
                <c:pt idx="3984">
                  <c:v>100.360834391</c:v>
                </c:pt>
                <c:pt idx="3985">
                  <c:v>100.36017180899999</c:v>
                </c:pt>
                <c:pt idx="3986">
                  <c:v>100.359509227</c:v>
                </c:pt>
                <c:pt idx="3987">
                  <c:v>100.358846645</c:v>
                </c:pt>
                <c:pt idx="3988">
                  <c:v>100.358184063</c:v>
                </c:pt>
                <c:pt idx="3989">
                  <c:v>100.35752148100001</c:v>
                </c:pt>
                <c:pt idx="3990">
                  <c:v>100.356858899</c:v>
                </c:pt>
                <c:pt idx="3991">
                  <c:v>100.356196317</c:v>
                </c:pt>
                <c:pt idx="3992">
                  <c:v>100.35553373499999</c:v>
                </c:pt>
                <c:pt idx="3993">
                  <c:v>100.35487115399999</c:v>
                </c:pt>
                <c:pt idx="3994">
                  <c:v>100.354208572</c:v>
                </c:pt>
                <c:pt idx="3995">
                  <c:v>100.35354599</c:v>
                </c:pt>
                <c:pt idx="3996">
                  <c:v>100.352883408</c:v>
                </c:pt>
                <c:pt idx="3997">
                  <c:v>100.35222082600001</c:v>
                </c:pt>
                <c:pt idx="3998">
                  <c:v>100.351558244</c:v>
                </c:pt>
                <c:pt idx="3999">
                  <c:v>100.350895662</c:v>
                </c:pt>
                <c:pt idx="4000">
                  <c:v>100.35023308</c:v>
                </c:pt>
                <c:pt idx="4001">
                  <c:v>100.34957049800001</c:v>
                </c:pt>
                <c:pt idx="4002">
                  <c:v>100.348907916</c:v>
                </c:pt>
                <c:pt idx="4003">
                  <c:v>100.348245334</c:v>
                </c:pt>
                <c:pt idx="4004">
                  <c:v>100.34758275199999</c:v>
                </c:pt>
                <c:pt idx="4005">
                  <c:v>100.34692017</c:v>
                </c:pt>
                <c:pt idx="4006">
                  <c:v>100.346257497</c:v>
                </c:pt>
                <c:pt idx="4007">
                  <c:v>100.345569849</c:v>
                </c:pt>
                <c:pt idx="4008">
                  <c:v>100.344882201</c:v>
                </c:pt>
                <c:pt idx="4009">
                  <c:v>100.34419455299999</c:v>
                </c:pt>
                <c:pt idx="4010">
                  <c:v>100.343506905</c:v>
                </c:pt>
                <c:pt idx="4011">
                  <c:v>100.342819257</c:v>
                </c:pt>
                <c:pt idx="4012">
                  <c:v>100.34213161</c:v>
                </c:pt>
                <c:pt idx="4013">
                  <c:v>100.341443962</c:v>
                </c:pt>
                <c:pt idx="4014">
                  <c:v>100.340756314</c:v>
                </c:pt>
                <c:pt idx="4015">
                  <c:v>100.34006866599999</c:v>
                </c:pt>
                <c:pt idx="4016">
                  <c:v>100.339381018</c:v>
                </c:pt>
                <c:pt idx="4017">
                  <c:v>100.33869337</c:v>
                </c:pt>
                <c:pt idx="4018">
                  <c:v>100.33800572200001</c:v>
                </c:pt>
                <c:pt idx="4019">
                  <c:v>100.337318074</c:v>
                </c:pt>
                <c:pt idx="4020">
                  <c:v>100.336630426</c:v>
                </c:pt>
                <c:pt idx="4021">
                  <c:v>100.335942778</c:v>
                </c:pt>
                <c:pt idx="4022">
                  <c:v>100.335255131</c:v>
                </c:pt>
                <c:pt idx="4023">
                  <c:v>100.334567483</c:v>
                </c:pt>
                <c:pt idx="4024">
                  <c:v>100.333879835</c:v>
                </c:pt>
                <c:pt idx="4025">
                  <c:v>100.33319218699999</c:v>
                </c:pt>
                <c:pt idx="4026">
                  <c:v>100.332504539</c:v>
                </c:pt>
                <c:pt idx="4027">
                  <c:v>100.331816891</c:v>
                </c:pt>
                <c:pt idx="4028">
                  <c:v>100.33113377700001</c:v>
                </c:pt>
                <c:pt idx="4029">
                  <c:v>100.33046973800001</c:v>
                </c:pt>
                <c:pt idx="4030">
                  <c:v>100.329805699</c:v>
                </c:pt>
                <c:pt idx="4031">
                  <c:v>100.32914166</c:v>
                </c:pt>
                <c:pt idx="4032">
                  <c:v>100.328477621</c:v>
                </c:pt>
                <c:pt idx="4033">
                  <c:v>100.327813581</c:v>
                </c:pt>
                <c:pt idx="4034">
                  <c:v>100.327149542</c:v>
                </c:pt>
                <c:pt idx="4035">
                  <c:v>100.326485503</c:v>
                </c:pt>
                <c:pt idx="4036">
                  <c:v>100.325821464</c:v>
                </c:pt>
                <c:pt idx="4037">
                  <c:v>100.325157425</c:v>
                </c:pt>
                <c:pt idx="4038">
                  <c:v>100.324493386</c:v>
                </c:pt>
                <c:pt idx="4039">
                  <c:v>100.323829347</c:v>
                </c:pt>
                <c:pt idx="4040">
                  <c:v>100.323165308</c:v>
                </c:pt>
                <c:pt idx="4041">
                  <c:v>100.322501269</c:v>
                </c:pt>
                <c:pt idx="4042">
                  <c:v>100.321837229</c:v>
                </c:pt>
                <c:pt idx="4043">
                  <c:v>100.32117319</c:v>
                </c:pt>
                <c:pt idx="4044">
                  <c:v>100.320509151</c:v>
                </c:pt>
                <c:pt idx="4045">
                  <c:v>100.319845112</c:v>
                </c:pt>
                <c:pt idx="4046">
                  <c:v>100.319181073</c:v>
                </c:pt>
                <c:pt idx="4047">
                  <c:v>100.318517034</c:v>
                </c:pt>
                <c:pt idx="4048">
                  <c:v>100.317852995</c:v>
                </c:pt>
                <c:pt idx="4049">
                  <c:v>100.317188956</c:v>
                </c:pt>
                <c:pt idx="4050">
                  <c:v>100.316524917</c:v>
                </c:pt>
                <c:pt idx="4051">
                  <c:v>100.31586087700001</c:v>
                </c:pt>
                <c:pt idx="4052">
                  <c:v>100.31519683800001</c:v>
                </c:pt>
                <c:pt idx="4053">
                  <c:v>100.31453279900001</c:v>
                </c:pt>
                <c:pt idx="4054">
                  <c:v>100.31386876000001</c:v>
                </c:pt>
                <c:pt idx="4055">
                  <c:v>100.313243985</c:v>
                </c:pt>
                <c:pt idx="4056">
                  <c:v>100.312633148</c:v>
                </c:pt>
                <c:pt idx="4057">
                  <c:v>100.31202231100001</c:v>
                </c:pt>
                <c:pt idx="4058">
                  <c:v>100.311411474</c:v>
                </c:pt>
                <c:pt idx="4059">
                  <c:v>100.310800637</c:v>
                </c:pt>
                <c:pt idx="4060">
                  <c:v>100.3101898</c:v>
                </c:pt>
                <c:pt idx="4061">
                  <c:v>100.30957896300001</c:v>
                </c:pt>
                <c:pt idx="4062">
                  <c:v>100.308968126</c:v>
                </c:pt>
                <c:pt idx="4063">
                  <c:v>100.308357289</c:v>
                </c:pt>
                <c:pt idx="4064">
                  <c:v>100.307746452</c:v>
                </c:pt>
                <c:pt idx="4065">
                  <c:v>100.30713561500001</c:v>
                </c:pt>
                <c:pt idx="4066">
                  <c:v>100.306524778</c:v>
                </c:pt>
                <c:pt idx="4067">
                  <c:v>100.305913941</c:v>
                </c:pt>
                <c:pt idx="4068">
                  <c:v>100.305303104</c:v>
                </c:pt>
                <c:pt idx="4069">
                  <c:v>100.30469226699999</c:v>
                </c:pt>
                <c:pt idx="4070">
                  <c:v>100.30408143</c:v>
                </c:pt>
                <c:pt idx="4071">
                  <c:v>100.303470593</c:v>
                </c:pt>
                <c:pt idx="4072">
                  <c:v>100.302859756</c:v>
                </c:pt>
                <c:pt idx="4073">
                  <c:v>100.30224891899999</c:v>
                </c:pt>
                <c:pt idx="4074">
                  <c:v>100.301638082</c:v>
                </c:pt>
                <c:pt idx="4075">
                  <c:v>100.301027245</c:v>
                </c:pt>
                <c:pt idx="4076">
                  <c:v>100.300416408</c:v>
                </c:pt>
                <c:pt idx="4077">
                  <c:v>100.29980557099999</c:v>
                </c:pt>
                <c:pt idx="4078">
                  <c:v>100.29922212300001</c:v>
                </c:pt>
                <c:pt idx="4079">
                  <c:v>100.298681106</c:v>
                </c:pt>
                <c:pt idx="4080">
                  <c:v>100.298140088</c:v>
                </c:pt>
                <c:pt idx="4081">
                  <c:v>100.29759907</c:v>
                </c:pt>
                <c:pt idx="4082">
                  <c:v>100.297058052</c:v>
                </c:pt>
                <c:pt idx="4083">
                  <c:v>100.296517034</c:v>
                </c:pt>
                <c:pt idx="4084">
                  <c:v>100.295976016</c:v>
                </c:pt>
                <c:pt idx="4085">
                  <c:v>100.29543499899999</c:v>
                </c:pt>
                <c:pt idx="4086">
                  <c:v>100.294893981</c:v>
                </c:pt>
                <c:pt idx="4087">
                  <c:v>100.29435296299999</c:v>
                </c:pt>
                <c:pt idx="4088">
                  <c:v>100.293811945</c:v>
                </c:pt>
                <c:pt idx="4089">
                  <c:v>100.29327092699999</c:v>
                </c:pt>
                <c:pt idx="4090">
                  <c:v>100.292729909</c:v>
                </c:pt>
                <c:pt idx="4091">
                  <c:v>100.292188891</c:v>
                </c:pt>
                <c:pt idx="4092">
                  <c:v>100.29164787400001</c:v>
                </c:pt>
                <c:pt idx="4093">
                  <c:v>100.291106856</c:v>
                </c:pt>
                <c:pt idx="4094">
                  <c:v>100.29056583800001</c:v>
                </c:pt>
                <c:pt idx="4095">
                  <c:v>100.29002482</c:v>
                </c:pt>
                <c:pt idx="4096">
                  <c:v>100.28948380200001</c:v>
                </c:pt>
                <c:pt idx="4097">
                  <c:v>100.288942784</c:v>
                </c:pt>
                <c:pt idx="4098">
                  <c:v>100.288401767</c:v>
                </c:pt>
                <c:pt idx="4099">
                  <c:v>100.287860749</c:v>
                </c:pt>
                <c:pt idx="4100">
                  <c:v>100.287319731</c:v>
                </c:pt>
                <c:pt idx="4101">
                  <c:v>100.286788644</c:v>
                </c:pt>
                <c:pt idx="4102">
                  <c:v>100.286281237</c:v>
                </c:pt>
                <c:pt idx="4103">
                  <c:v>100.285773831</c:v>
                </c:pt>
                <c:pt idx="4104">
                  <c:v>100.285266424</c:v>
                </c:pt>
                <c:pt idx="4105">
                  <c:v>100.284759017</c:v>
                </c:pt>
                <c:pt idx="4106">
                  <c:v>100.284251611</c:v>
                </c:pt>
                <c:pt idx="4107">
                  <c:v>100.283744204</c:v>
                </c:pt>
                <c:pt idx="4108">
                  <c:v>100.283236797</c:v>
                </c:pt>
                <c:pt idx="4109">
                  <c:v>100.282729391</c:v>
                </c:pt>
                <c:pt idx="4110">
                  <c:v>100.282221984</c:v>
                </c:pt>
                <c:pt idx="4111">
                  <c:v>100.281714577</c:v>
                </c:pt>
                <c:pt idx="4112">
                  <c:v>100.28120717100001</c:v>
                </c:pt>
                <c:pt idx="4113">
                  <c:v>100.280699764</c:v>
                </c:pt>
                <c:pt idx="4114">
                  <c:v>100.280192357</c:v>
                </c:pt>
                <c:pt idx="4115">
                  <c:v>100.27968495099999</c:v>
                </c:pt>
                <c:pt idx="4116">
                  <c:v>100.27917754400001</c:v>
                </c:pt>
                <c:pt idx="4117">
                  <c:v>100.27867013700001</c:v>
                </c:pt>
                <c:pt idx="4118">
                  <c:v>100.27816273099999</c:v>
                </c:pt>
                <c:pt idx="4119">
                  <c:v>100.27765532399999</c:v>
                </c:pt>
                <c:pt idx="4120">
                  <c:v>100.27714791699999</c:v>
                </c:pt>
                <c:pt idx="4121">
                  <c:v>100.276640511</c:v>
                </c:pt>
                <c:pt idx="4122">
                  <c:v>100.276133104</c:v>
                </c:pt>
                <c:pt idx="4123">
                  <c:v>100.275625697</c:v>
                </c:pt>
                <c:pt idx="4124">
                  <c:v>100.275118291</c:v>
                </c:pt>
                <c:pt idx="4125">
                  <c:v>100.274610884</c:v>
                </c:pt>
                <c:pt idx="4126">
                  <c:v>100.274103478</c:v>
                </c:pt>
                <c:pt idx="4127">
                  <c:v>100.273596071</c:v>
                </c:pt>
                <c:pt idx="4128">
                  <c:v>100.273088664</c:v>
                </c:pt>
                <c:pt idx="4129">
                  <c:v>100.27270058800001</c:v>
                </c:pt>
                <c:pt idx="4130">
                  <c:v>100.27238028399999</c:v>
                </c:pt>
                <c:pt idx="4131">
                  <c:v>100.27205997900001</c:v>
                </c:pt>
                <c:pt idx="4132">
                  <c:v>100.27173967500001</c:v>
                </c:pt>
                <c:pt idx="4133">
                  <c:v>100.27141937</c:v>
                </c:pt>
                <c:pt idx="4134">
                  <c:v>100.271099066</c:v>
                </c:pt>
                <c:pt idx="4135">
                  <c:v>100.270778761</c:v>
                </c:pt>
                <c:pt idx="4136">
                  <c:v>100.270458457</c:v>
                </c:pt>
                <c:pt idx="4137">
                  <c:v>100.270138152</c:v>
                </c:pt>
                <c:pt idx="4138">
                  <c:v>100.269817848</c:v>
                </c:pt>
                <c:pt idx="4139">
                  <c:v>100.269497543</c:v>
                </c:pt>
                <c:pt idx="4140">
                  <c:v>100.269177239</c:v>
                </c:pt>
                <c:pt idx="4141">
                  <c:v>100.268856934</c:v>
                </c:pt>
                <c:pt idx="4142">
                  <c:v>100.26853663</c:v>
                </c:pt>
                <c:pt idx="4143">
                  <c:v>100.268216325</c:v>
                </c:pt>
                <c:pt idx="4144">
                  <c:v>100.267896021</c:v>
                </c:pt>
                <c:pt idx="4145">
                  <c:v>100.267575716</c:v>
                </c:pt>
                <c:pt idx="4146">
                  <c:v>100.267255412</c:v>
                </c:pt>
                <c:pt idx="4147">
                  <c:v>100.26693510699999</c:v>
                </c:pt>
                <c:pt idx="4148">
                  <c:v>100.266614803</c:v>
                </c:pt>
                <c:pt idx="4149">
                  <c:v>100.26629449799999</c:v>
                </c:pt>
                <c:pt idx="4150">
                  <c:v>100.26597419399999</c:v>
                </c:pt>
                <c:pt idx="4151">
                  <c:v>100.265651292</c:v>
                </c:pt>
                <c:pt idx="4152">
                  <c:v>100.265325092</c:v>
                </c:pt>
                <c:pt idx="4153">
                  <c:v>100.26499889199999</c:v>
                </c:pt>
                <c:pt idx="4154">
                  <c:v>100.264672692</c:v>
                </c:pt>
                <c:pt idx="4155">
                  <c:v>100.26434649300001</c:v>
                </c:pt>
                <c:pt idx="4156">
                  <c:v>100.264020293</c:v>
                </c:pt>
                <c:pt idx="4157">
                  <c:v>100.263694093</c:v>
                </c:pt>
                <c:pt idx="4158">
                  <c:v>100.26336789299999</c:v>
                </c:pt>
                <c:pt idx="4159">
                  <c:v>100.26304169300001</c:v>
                </c:pt>
                <c:pt idx="4160">
                  <c:v>100.262715493</c:v>
                </c:pt>
                <c:pt idx="4161">
                  <c:v>100.262389294</c:v>
                </c:pt>
                <c:pt idx="4162">
                  <c:v>100.262063094</c:v>
                </c:pt>
                <c:pt idx="4163">
                  <c:v>100.26173689399999</c:v>
                </c:pt>
                <c:pt idx="4164">
                  <c:v>100.26141069400001</c:v>
                </c:pt>
                <c:pt idx="4165">
                  <c:v>100.261084494</c:v>
                </c:pt>
                <c:pt idx="4166">
                  <c:v>100.260758295</c:v>
                </c:pt>
                <c:pt idx="4167">
                  <c:v>100.260432095</c:v>
                </c:pt>
                <c:pt idx="4168">
                  <c:v>100.260105895</c:v>
                </c:pt>
                <c:pt idx="4169">
                  <c:v>100.25977969500001</c:v>
                </c:pt>
                <c:pt idx="4170">
                  <c:v>100.259453495</c:v>
                </c:pt>
                <c:pt idx="4171">
                  <c:v>100.259127295</c:v>
                </c:pt>
                <c:pt idx="4172">
                  <c:v>100.258801096</c:v>
                </c:pt>
                <c:pt idx="4173">
                  <c:v>100.258474896</c:v>
                </c:pt>
                <c:pt idx="4174">
                  <c:v>100.25814869600001</c:v>
                </c:pt>
                <c:pt idx="4175">
                  <c:v>100.257822496</c:v>
                </c:pt>
                <c:pt idx="4176">
                  <c:v>100.257496296</c:v>
                </c:pt>
                <c:pt idx="4177">
                  <c:v>100.257158881</c:v>
                </c:pt>
                <c:pt idx="4178">
                  <c:v>100.256750037</c:v>
                </c:pt>
                <c:pt idx="4179">
                  <c:v>100.256341193</c:v>
                </c:pt>
                <c:pt idx="4180">
                  <c:v>100.25593234900001</c:v>
                </c:pt>
                <c:pt idx="4181">
                  <c:v>100.255523504</c:v>
                </c:pt>
                <c:pt idx="4182">
                  <c:v>100.25511466</c:v>
                </c:pt>
                <c:pt idx="4183">
                  <c:v>100.254705816</c:v>
                </c:pt>
                <c:pt idx="4184">
                  <c:v>100.25429697200001</c:v>
                </c:pt>
                <c:pt idx="4185">
                  <c:v>100.253888128</c:v>
                </c:pt>
                <c:pt idx="4186">
                  <c:v>100.253479283</c:v>
                </c:pt>
                <c:pt idx="4187">
                  <c:v>100.253070439</c:v>
                </c:pt>
                <c:pt idx="4188">
                  <c:v>100.25266159500001</c:v>
                </c:pt>
                <c:pt idx="4189">
                  <c:v>100.252252751</c:v>
                </c:pt>
                <c:pt idx="4190">
                  <c:v>100.25184390699999</c:v>
                </c:pt>
                <c:pt idx="4191">
                  <c:v>100.251435063</c:v>
                </c:pt>
                <c:pt idx="4192">
                  <c:v>100.25102621800001</c:v>
                </c:pt>
                <c:pt idx="4193">
                  <c:v>100.250617374</c:v>
                </c:pt>
                <c:pt idx="4194">
                  <c:v>100.25020852999999</c:v>
                </c:pt>
                <c:pt idx="4195">
                  <c:v>100.249799686</c:v>
                </c:pt>
                <c:pt idx="4196">
                  <c:v>100.249390842</c:v>
                </c:pt>
                <c:pt idx="4197">
                  <c:v>100.248981998</c:v>
                </c:pt>
                <c:pt idx="4198">
                  <c:v>100.248573153</c:v>
                </c:pt>
                <c:pt idx="4199">
                  <c:v>100.248164309</c:v>
                </c:pt>
                <c:pt idx="4200">
                  <c:v>100.247755465</c:v>
                </c:pt>
                <c:pt idx="4201">
                  <c:v>100.24734662100001</c:v>
                </c:pt>
                <c:pt idx="4202">
                  <c:v>100.247012489</c:v>
                </c:pt>
                <c:pt idx="4203">
                  <c:v>100.246728287</c:v>
                </c:pt>
                <c:pt idx="4204">
                  <c:v>100.246444084</c:v>
                </c:pt>
                <c:pt idx="4205">
                  <c:v>100.246159882</c:v>
                </c:pt>
                <c:pt idx="4206">
                  <c:v>100.24587568</c:v>
                </c:pt>
                <c:pt idx="4207">
                  <c:v>100.245591477</c:v>
                </c:pt>
                <c:pt idx="4208">
                  <c:v>100.245307275</c:v>
                </c:pt>
                <c:pt idx="4209">
                  <c:v>100.245023073</c:v>
                </c:pt>
                <c:pt idx="4210">
                  <c:v>100.24473887000001</c:v>
                </c:pt>
                <c:pt idx="4211">
                  <c:v>100.244454668</c:v>
                </c:pt>
                <c:pt idx="4212">
                  <c:v>100.244170466</c:v>
                </c:pt>
                <c:pt idx="4213">
                  <c:v>100.24388626299999</c:v>
                </c:pt>
                <c:pt idx="4214">
                  <c:v>100.243602061</c:v>
                </c:pt>
                <c:pt idx="4215">
                  <c:v>100.243317859</c:v>
                </c:pt>
                <c:pt idx="4216">
                  <c:v>100.24303365599999</c:v>
                </c:pt>
                <c:pt idx="4217">
                  <c:v>100.24274945400001</c:v>
                </c:pt>
                <c:pt idx="4218">
                  <c:v>100.242465252</c:v>
                </c:pt>
                <c:pt idx="4219">
                  <c:v>100.242181049</c:v>
                </c:pt>
                <c:pt idx="4220">
                  <c:v>100.24189684700001</c:v>
                </c:pt>
                <c:pt idx="4221">
                  <c:v>100.241612645</c:v>
                </c:pt>
                <c:pt idx="4222">
                  <c:v>100.241328442</c:v>
                </c:pt>
                <c:pt idx="4223">
                  <c:v>100.24104423999999</c:v>
                </c:pt>
                <c:pt idx="4224">
                  <c:v>100.240760038</c:v>
                </c:pt>
                <c:pt idx="4225">
                  <c:v>100.240475835</c:v>
                </c:pt>
                <c:pt idx="4226">
                  <c:v>100.24020202200001</c:v>
                </c:pt>
                <c:pt idx="4227">
                  <c:v>100.239968385</c:v>
                </c:pt>
                <c:pt idx="4228">
                  <c:v>100.239734747</c:v>
                </c:pt>
                <c:pt idx="4229">
                  <c:v>100.23950111000001</c:v>
                </c:pt>
                <c:pt idx="4230">
                  <c:v>100.23926747199999</c:v>
                </c:pt>
                <c:pt idx="4231">
                  <c:v>100.239033835</c:v>
                </c:pt>
                <c:pt idx="4232">
                  <c:v>100.238800197</c:v>
                </c:pt>
                <c:pt idx="4233">
                  <c:v>100.23856656</c:v>
                </c:pt>
                <c:pt idx="4234">
                  <c:v>100.238332923</c:v>
                </c:pt>
                <c:pt idx="4235">
                  <c:v>100.238099285</c:v>
                </c:pt>
                <c:pt idx="4236">
                  <c:v>100.237865648</c:v>
                </c:pt>
                <c:pt idx="4237">
                  <c:v>100.23763201</c:v>
                </c:pt>
                <c:pt idx="4238">
                  <c:v>100.237398373</c:v>
                </c:pt>
                <c:pt idx="4239">
                  <c:v>100.23716473499999</c:v>
                </c:pt>
                <c:pt idx="4240">
                  <c:v>100.236931098</c:v>
                </c:pt>
                <c:pt idx="4241">
                  <c:v>100.23669746100001</c:v>
                </c:pt>
                <c:pt idx="4242">
                  <c:v>100.23646382299999</c:v>
                </c:pt>
                <c:pt idx="4243">
                  <c:v>100.236230186</c:v>
                </c:pt>
                <c:pt idx="4244">
                  <c:v>100.235996548</c:v>
                </c:pt>
                <c:pt idx="4245">
                  <c:v>100.23576291099999</c:v>
                </c:pt>
                <c:pt idx="4246">
                  <c:v>100.235529273</c:v>
                </c:pt>
                <c:pt idx="4247">
                  <c:v>100.235295636</c:v>
                </c:pt>
                <c:pt idx="4248">
                  <c:v>100.235061999</c:v>
                </c:pt>
                <c:pt idx="4249">
                  <c:v>100.234828361</c:v>
                </c:pt>
                <c:pt idx="4250">
                  <c:v>100.234594724</c:v>
                </c:pt>
                <c:pt idx="4251">
                  <c:v>100.23436284100001</c:v>
                </c:pt>
                <c:pt idx="4252">
                  <c:v>100.23413586300001</c:v>
                </c:pt>
                <c:pt idx="4253">
                  <c:v>100.23390888500001</c:v>
                </c:pt>
                <c:pt idx="4254">
                  <c:v>100.233681907</c:v>
                </c:pt>
                <c:pt idx="4255">
                  <c:v>100.233454929</c:v>
                </c:pt>
                <c:pt idx="4256">
                  <c:v>100.233227951</c:v>
                </c:pt>
                <c:pt idx="4257">
                  <c:v>100.233000973</c:v>
                </c:pt>
                <c:pt idx="4258">
                  <c:v>100.232773995</c:v>
                </c:pt>
                <c:pt idx="4259">
                  <c:v>100.232547017</c:v>
                </c:pt>
                <c:pt idx="4260">
                  <c:v>100.232320039</c:v>
                </c:pt>
                <c:pt idx="4261">
                  <c:v>100.232093061</c:v>
                </c:pt>
                <c:pt idx="4262">
                  <c:v>100.231866083</c:v>
                </c:pt>
                <c:pt idx="4263">
                  <c:v>100.231639105</c:v>
                </c:pt>
                <c:pt idx="4264">
                  <c:v>100.231412127</c:v>
                </c:pt>
                <c:pt idx="4265">
                  <c:v>100.231185149</c:v>
                </c:pt>
                <c:pt idx="4266">
                  <c:v>100.230958171</c:v>
                </c:pt>
                <c:pt idx="4267">
                  <c:v>100.230731193</c:v>
                </c:pt>
                <c:pt idx="4268">
                  <c:v>100.230504215</c:v>
                </c:pt>
                <c:pt idx="4269">
                  <c:v>100.230277237</c:v>
                </c:pt>
                <c:pt idx="4270">
                  <c:v>100.230050259</c:v>
                </c:pt>
                <c:pt idx="4271">
                  <c:v>100.22982328099999</c:v>
                </c:pt>
                <c:pt idx="4272">
                  <c:v>100.22959630299999</c:v>
                </c:pt>
                <c:pt idx="4273">
                  <c:v>100.22936932499999</c:v>
                </c:pt>
                <c:pt idx="4274">
                  <c:v>100.22914234700001</c:v>
                </c:pt>
                <c:pt idx="4275">
                  <c:v>100.22891536900001</c:v>
                </c:pt>
                <c:pt idx="4276">
                  <c:v>100.22868839100001</c:v>
                </c:pt>
                <c:pt idx="4277">
                  <c:v>100.228468992</c:v>
                </c:pt>
                <c:pt idx="4278">
                  <c:v>100.22833599800001</c:v>
                </c:pt>
                <c:pt idx="4279">
                  <c:v>100.228203003</c:v>
                </c:pt>
                <c:pt idx="4280">
                  <c:v>100.22807000900001</c:v>
                </c:pt>
                <c:pt idx="4281">
                  <c:v>100.22793701400001</c:v>
                </c:pt>
                <c:pt idx="4282">
                  <c:v>100.227804019</c:v>
                </c:pt>
                <c:pt idx="4283">
                  <c:v>100.22767102500001</c:v>
                </c:pt>
                <c:pt idx="4284">
                  <c:v>100.22753803000001</c:v>
                </c:pt>
                <c:pt idx="4285">
                  <c:v>100.22740503599999</c:v>
                </c:pt>
                <c:pt idx="4286">
                  <c:v>100.22727204100001</c:v>
                </c:pt>
                <c:pt idx="4287">
                  <c:v>100.22713904699999</c:v>
                </c:pt>
                <c:pt idx="4288">
                  <c:v>100.22700605199999</c:v>
                </c:pt>
                <c:pt idx="4289">
                  <c:v>100.22687305700001</c:v>
                </c:pt>
                <c:pt idx="4290">
                  <c:v>100.22674006299999</c:v>
                </c:pt>
                <c:pt idx="4291">
                  <c:v>100.22660706800001</c:v>
                </c:pt>
                <c:pt idx="4292">
                  <c:v>100.226474074</c:v>
                </c:pt>
                <c:pt idx="4293">
                  <c:v>100.22634107899999</c:v>
                </c:pt>
                <c:pt idx="4294">
                  <c:v>100.226208085</c:v>
                </c:pt>
                <c:pt idx="4295">
                  <c:v>100.22607508999999</c:v>
                </c:pt>
                <c:pt idx="4296">
                  <c:v>100.22594209499999</c:v>
                </c:pt>
                <c:pt idx="4297">
                  <c:v>100.225809101</c:v>
                </c:pt>
                <c:pt idx="4298">
                  <c:v>100.22567610599999</c:v>
                </c:pt>
                <c:pt idx="4299">
                  <c:v>100.225543112</c:v>
                </c:pt>
                <c:pt idx="4300">
                  <c:v>100.225410117</c:v>
                </c:pt>
                <c:pt idx="4301">
                  <c:v>100.225238663</c:v>
                </c:pt>
                <c:pt idx="4302">
                  <c:v>100.22506192500001</c:v>
                </c:pt>
                <c:pt idx="4303">
                  <c:v>100.22488518599999</c:v>
                </c:pt>
                <c:pt idx="4304">
                  <c:v>100.224708448</c:v>
                </c:pt>
                <c:pt idx="4305">
                  <c:v>100.224531709</c:v>
                </c:pt>
                <c:pt idx="4306">
                  <c:v>100.224354971</c:v>
                </c:pt>
                <c:pt idx="4307">
                  <c:v>100.224178232</c:v>
                </c:pt>
                <c:pt idx="4308">
                  <c:v>100.22400149400001</c:v>
                </c:pt>
                <c:pt idx="4309">
                  <c:v>100.223824755</c:v>
                </c:pt>
                <c:pt idx="4310">
                  <c:v>100.223648017</c:v>
                </c:pt>
                <c:pt idx="4311">
                  <c:v>100.22347127800001</c:v>
                </c:pt>
                <c:pt idx="4312">
                  <c:v>100.22329454</c:v>
                </c:pt>
                <c:pt idx="4313">
                  <c:v>100.223117801</c:v>
                </c:pt>
                <c:pt idx="4314">
                  <c:v>100.222941062</c:v>
                </c:pt>
                <c:pt idx="4315">
                  <c:v>100.222764324</c:v>
                </c:pt>
                <c:pt idx="4316">
                  <c:v>100.222587585</c:v>
                </c:pt>
                <c:pt idx="4317">
                  <c:v>100.22241084700001</c:v>
                </c:pt>
                <c:pt idx="4318">
                  <c:v>100.22223410799999</c:v>
                </c:pt>
                <c:pt idx="4319">
                  <c:v>100.22205737</c:v>
                </c:pt>
                <c:pt idx="4320">
                  <c:v>100.221880631</c:v>
                </c:pt>
                <c:pt idx="4321">
                  <c:v>100.221703893</c:v>
                </c:pt>
                <c:pt idx="4322">
                  <c:v>100.221527154</c:v>
                </c:pt>
                <c:pt idx="4323">
                  <c:v>100.22135041600001</c:v>
                </c:pt>
                <c:pt idx="4324">
                  <c:v>100.221173677</c:v>
                </c:pt>
                <c:pt idx="4325">
                  <c:v>100.220996939</c:v>
                </c:pt>
                <c:pt idx="4326">
                  <c:v>100.22082020000001</c:v>
                </c:pt>
                <c:pt idx="4327">
                  <c:v>100.220645288</c:v>
                </c:pt>
                <c:pt idx="4328">
                  <c:v>100.220474186</c:v>
                </c:pt>
                <c:pt idx="4329">
                  <c:v>100.220303083</c:v>
                </c:pt>
                <c:pt idx="4330">
                  <c:v>100.22013198099999</c:v>
                </c:pt>
                <c:pt idx="4331">
                  <c:v>100.219960879</c:v>
                </c:pt>
                <c:pt idx="4332">
                  <c:v>100.219789777</c:v>
                </c:pt>
                <c:pt idx="4333">
                  <c:v>100.219618674</c:v>
                </c:pt>
                <c:pt idx="4334">
                  <c:v>100.21944757200001</c:v>
                </c:pt>
                <c:pt idx="4335">
                  <c:v>100.21927647</c:v>
                </c:pt>
                <c:pt idx="4336">
                  <c:v>100.219105368</c:v>
                </c:pt>
                <c:pt idx="4337">
                  <c:v>100.218934265</c:v>
                </c:pt>
                <c:pt idx="4338">
                  <c:v>100.21876316300001</c:v>
                </c:pt>
                <c:pt idx="4339">
                  <c:v>100.218592061</c:v>
                </c:pt>
                <c:pt idx="4340">
                  <c:v>100.218420959</c:v>
                </c:pt>
                <c:pt idx="4341">
                  <c:v>100.218249857</c:v>
                </c:pt>
                <c:pt idx="4342">
                  <c:v>100.218078754</c:v>
                </c:pt>
                <c:pt idx="4343">
                  <c:v>100.21790765199999</c:v>
                </c:pt>
                <c:pt idx="4344">
                  <c:v>100.21773655</c:v>
                </c:pt>
                <c:pt idx="4345">
                  <c:v>100.217565448</c:v>
                </c:pt>
                <c:pt idx="4346">
                  <c:v>100.217394345</c:v>
                </c:pt>
                <c:pt idx="4347">
                  <c:v>100.21722324300001</c:v>
                </c:pt>
                <c:pt idx="4348">
                  <c:v>100.217052141</c:v>
                </c:pt>
                <c:pt idx="4349">
                  <c:v>100.216881039</c:v>
                </c:pt>
                <c:pt idx="4350">
                  <c:v>100.216709936</c:v>
                </c:pt>
                <c:pt idx="4351">
                  <c:v>100.216566591</c:v>
                </c:pt>
                <c:pt idx="4352">
                  <c:v>100.216476007</c:v>
                </c:pt>
                <c:pt idx="4353">
                  <c:v>100.21638542300001</c:v>
                </c:pt>
                <c:pt idx="4354">
                  <c:v>100.216294838</c:v>
                </c:pt>
                <c:pt idx="4355">
                  <c:v>100.216204254</c:v>
                </c:pt>
                <c:pt idx="4356">
                  <c:v>100.21611367</c:v>
                </c:pt>
                <c:pt idx="4357">
                  <c:v>100.216023085</c:v>
                </c:pt>
                <c:pt idx="4358">
                  <c:v>100.215932501</c:v>
                </c:pt>
                <c:pt idx="4359">
                  <c:v>100.21584191700001</c:v>
                </c:pt>
                <c:pt idx="4360">
                  <c:v>100.215751333</c:v>
                </c:pt>
                <c:pt idx="4361">
                  <c:v>100.215660748</c:v>
                </c:pt>
                <c:pt idx="4362">
                  <c:v>100.215570164</c:v>
                </c:pt>
                <c:pt idx="4363">
                  <c:v>100.21547957999999</c:v>
                </c:pt>
                <c:pt idx="4364">
                  <c:v>100.215388995</c:v>
                </c:pt>
                <c:pt idx="4365">
                  <c:v>100.21529841100001</c:v>
                </c:pt>
                <c:pt idx="4366">
                  <c:v>100.215207827</c:v>
                </c:pt>
                <c:pt idx="4367">
                  <c:v>100.21511724299999</c:v>
                </c:pt>
                <c:pt idx="4368">
                  <c:v>100.215026658</c:v>
                </c:pt>
                <c:pt idx="4369">
                  <c:v>100.21493607399999</c:v>
                </c:pt>
                <c:pt idx="4370">
                  <c:v>100.21484549</c:v>
                </c:pt>
                <c:pt idx="4371">
                  <c:v>100.21475490500001</c:v>
                </c:pt>
                <c:pt idx="4372">
                  <c:v>100.214664321</c:v>
                </c:pt>
                <c:pt idx="4373">
                  <c:v>100.21457373699999</c:v>
                </c:pt>
                <c:pt idx="4374">
                  <c:v>100.214483153</c:v>
                </c:pt>
                <c:pt idx="4375">
                  <c:v>100.21439256799999</c:v>
                </c:pt>
                <c:pt idx="4376">
                  <c:v>100.214301984</c:v>
                </c:pt>
                <c:pt idx="4377">
                  <c:v>100.214211143</c:v>
                </c:pt>
                <c:pt idx="4378">
                  <c:v>100.21411635699999</c:v>
                </c:pt>
                <c:pt idx="4379">
                  <c:v>100.214021571</c:v>
                </c:pt>
                <c:pt idx="4380">
                  <c:v>100.213926785</c:v>
                </c:pt>
                <c:pt idx="4381">
                  <c:v>100.21383199900001</c:v>
                </c:pt>
                <c:pt idx="4382">
                  <c:v>100.213737213</c:v>
                </c:pt>
                <c:pt idx="4383">
                  <c:v>100.213642427</c:v>
                </c:pt>
                <c:pt idx="4384">
                  <c:v>100.21354764100001</c:v>
                </c:pt>
                <c:pt idx="4385">
                  <c:v>100.213452855</c:v>
                </c:pt>
                <c:pt idx="4386">
                  <c:v>100.21335806899999</c:v>
                </c:pt>
                <c:pt idx="4387">
                  <c:v>100.213263283</c:v>
                </c:pt>
                <c:pt idx="4388">
                  <c:v>100.213168497</c:v>
                </c:pt>
                <c:pt idx="4389">
                  <c:v>100.21307371100001</c:v>
                </c:pt>
                <c:pt idx="4390">
                  <c:v>100.212978925</c:v>
                </c:pt>
                <c:pt idx="4391">
                  <c:v>100.212884139</c:v>
                </c:pt>
                <c:pt idx="4392">
                  <c:v>100.21278935300001</c:v>
                </c:pt>
                <c:pt idx="4393">
                  <c:v>100.212694567</c:v>
                </c:pt>
                <c:pt idx="4394">
                  <c:v>100.21259978099999</c:v>
                </c:pt>
                <c:pt idx="4395">
                  <c:v>100.212504995</c:v>
                </c:pt>
                <c:pt idx="4396">
                  <c:v>100.212410209</c:v>
                </c:pt>
                <c:pt idx="4397">
                  <c:v>100.21231542300001</c:v>
                </c:pt>
                <c:pt idx="4398">
                  <c:v>100.212220637</c:v>
                </c:pt>
                <c:pt idx="4399">
                  <c:v>100.212125851</c:v>
                </c:pt>
                <c:pt idx="4400">
                  <c:v>100.21203106500001</c:v>
                </c:pt>
                <c:pt idx="4401">
                  <c:v>100.211933679</c:v>
                </c:pt>
                <c:pt idx="4402">
                  <c:v>100.21183059000001</c:v>
                </c:pt>
                <c:pt idx="4403">
                  <c:v>100.211727502</c:v>
                </c:pt>
                <c:pt idx="4404">
                  <c:v>100.211624413</c:v>
                </c:pt>
                <c:pt idx="4405">
                  <c:v>100.21152132500001</c:v>
                </c:pt>
                <c:pt idx="4406">
                  <c:v>100.211418237</c:v>
                </c:pt>
                <c:pt idx="4407">
                  <c:v>100.211315148</c:v>
                </c:pt>
                <c:pt idx="4408">
                  <c:v>100.21121205999999</c:v>
                </c:pt>
                <c:pt idx="4409">
                  <c:v>100.21110897200001</c:v>
                </c:pt>
                <c:pt idx="4410">
                  <c:v>100.211005883</c:v>
                </c:pt>
                <c:pt idx="4411">
                  <c:v>100.210902795</c:v>
                </c:pt>
                <c:pt idx="4412">
                  <c:v>100.210799706</c:v>
                </c:pt>
                <c:pt idx="4413">
                  <c:v>100.210696618</c:v>
                </c:pt>
                <c:pt idx="4414">
                  <c:v>100.21059353</c:v>
                </c:pt>
                <c:pt idx="4415">
                  <c:v>100.210490441</c:v>
                </c:pt>
                <c:pt idx="4416">
                  <c:v>100.210387353</c:v>
                </c:pt>
                <c:pt idx="4417">
                  <c:v>100.210284265</c:v>
                </c:pt>
                <c:pt idx="4418">
                  <c:v>100.21018117600001</c:v>
                </c:pt>
                <c:pt idx="4419">
                  <c:v>100.210078088</c:v>
                </c:pt>
                <c:pt idx="4420">
                  <c:v>100.209975</c:v>
                </c:pt>
                <c:pt idx="4421">
                  <c:v>100.20987191099999</c:v>
                </c:pt>
                <c:pt idx="4422">
                  <c:v>100.209768823</c:v>
                </c:pt>
                <c:pt idx="4423">
                  <c:v>100.209665734</c:v>
                </c:pt>
                <c:pt idx="4424">
                  <c:v>100.20956264599999</c:v>
                </c:pt>
                <c:pt idx="4425">
                  <c:v>100.20945955800001</c:v>
                </c:pt>
                <c:pt idx="4426">
                  <c:v>100.209362951</c:v>
                </c:pt>
                <c:pt idx="4427">
                  <c:v>100.20927907700001</c:v>
                </c:pt>
                <c:pt idx="4428">
                  <c:v>100.20919520299999</c:v>
                </c:pt>
                <c:pt idx="4429">
                  <c:v>100.209111329</c:v>
                </c:pt>
                <c:pt idx="4430">
                  <c:v>100.209027455</c:v>
                </c:pt>
                <c:pt idx="4431">
                  <c:v>100.208943581</c:v>
                </c:pt>
                <c:pt idx="4432">
                  <c:v>100.208859707</c:v>
                </c:pt>
                <c:pt idx="4433">
                  <c:v>100.20877583399999</c:v>
                </c:pt>
                <c:pt idx="4434">
                  <c:v>100.20869196</c:v>
                </c:pt>
                <c:pt idx="4435">
                  <c:v>100.208608086</c:v>
                </c:pt>
                <c:pt idx="4436">
                  <c:v>100.208524212</c:v>
                </c:pt>
                <c:pt idx="4437">
                  <c:v>100.208440338</c:v>
                </c:pt>
                <c:pt idx="4438">
                  <c:v>100.208356464</c:v>
                </c:pt>
                <c:pt idx="4439">
                  <c:v>100.20827259000001</c:v>
                </c:pt>
                <c:pt idx="4440">
                  <c:v>100.208188717</c:v>
                </c:pt>
                <c:pt idx="4441">
                  <c:v>100.208104843</c:v>
                </c:pt>
                <c:pt idx="4442">
                  <c:v>100.208020969</c:v>
                </c:pt>
                <c:pt idx="4443">
                  <c:v>100.20793709500001</c:v>
                </c:pt>
                <c:pt idx="4444">
                  <c:v>100.20785322099999</c:v>
                </c:pt>
                <c:pt idx="4445">
                  <c:v>100.207769347</c:v>
                </c:pt>
                <c:pt idx="4446">
                  <c:v>100.207685473</c:v>
                </c:pt>
                <c:pt idx="4447">
                  <c:v>100.2076016</c:v>
                </c:pt>
                <c:pt idx="4448">
                  <c:v>100.20751772600001</c:v>
                </c:pt>
                <c:pt idx="4449">
                  <c:v>100.20743385199999</c:v>
                </c:pt>
                <c:pt idx="4450">
                  <c:v>100.207349978</c:v>
                </c:pt>
                <c:pt idx="4451">
                  <c:v>100.207266104</c:v>
                </c:pt>
                <c:pt idx="4452">
                  <c:v>100.20718223</c:v>
                </c:pt>
                <c:pt idx="4453">
                  <c:v>100.207202033</c:v>
                </c:pt>
                <c:pt idx="4454">
                  <c:v>100.20723031999999</c:v>
                </c:pt>
                <c:pt idx="4455">
                  <c:v>100.207258607</c:v>
                </c:pt>
                <c:pt idx="4456">
                  <c:v>100.207286895</c:v>
                </c:pt>
                <c:pt idx="4457">
                  <c:v>100.207315182</c:v>
                </c:pt>
                <c:pt idx="4458">
                  <c:v>100.20734346899999</c:v>
                </c:pt>
                <c:pt idx="4459">
                  <c:v>100.207371756</c:v>
                </c:pt>
                <c:pt idx="4460">
                  <c:v>100.207400044</c:v>
                </c:pt>
                <c:pt idx="4461">
                  <c:v>100.207428331</c:v>
                </c:pt>
                <c:pt idx="4462">
                  <c:v>100.20745661799999</c:v>
                </c:pt>
                <c:pt idx="4463">
                  <c:v>100.207484905</c:v>
                </c:pt>
                <c:pt idx="4464">
                  <c:v>100.207513193</c:v>
                </c:pt>
                <c:pt idx="4465">
                  <c:v>100.20754148</c:v>
                </c:pt>
                <c:pt idx="4466">
                  <c:v>100.207569767</c:v>
                </c:pt>
                <c:pt idx="4467">
                  <c:v>100.207598054</c:v>
                </c:pt>
                <c:pt idx="4468">
                  <c:v>100.207626342</c:v>
                </c:pt>
                <c:pt idx="4469">
                  <c:v>100.207654629</c:v>
                </c:pt>
                <c:pt idx="4470">
                  <c:v>100.207682916</c:v>
                </c:pt>
                <c:pt idx="4471">
                  <c:v>100.207711203</c:v>
                </c:pt>
                <c:pt idx="4472">
                  <c:v>100.207739491</c:v>
                </c:pt>
                <c:pt idx="4473">
                  <c:v>100.207767778</c:v>
                </c:pt>
                <c:pt idx="4474">
                  <c:v>100.207778093</c:v>
                </c:pt>
                <c:pt idx="4475">
                  <c:v>100.207766429</c:v>
                </c:pt>
                <c:pt idx="4476">
                  <c:v>100.207754764</c:v>
                </c:pt>
                <c:pt idx="4477">
                  <c:v>100.2077431</c:v>
                </c:pt>
                <c:pt idx="4478">
                  <c:v>100.207731436</c:v>
                </c:pt>
                <c:pt idx="4479">
                  <c:v>100.207719771</c:v>
                </c:pt>
                <c:pt idx="4480">
                  <c:v>100.207708107</c:v>
                </c:pt>
                <c:pt idx="4481">
                  <c:v>100.207696443</c:v>
                </c:pt>
                <c:pt idx="4482">
                  <c:v>100.207684778</c:v>
                </c:pt>
                <c:pt idx="4483">
                  <c:v>100.207673114</c:v>
                </c:pt>
                <c:pt idx="4484">
                  <c:v>100.20766145</c:v>
                </c:pt>
                <c:pt idx="4485">
                  <c:v>100.207649785</c:v>
                </c:pt>
                <c:pt idx="4486">
                  <c:v>100.207638121</c:v>
                </c:pt>
                <c:pt idx="4487">
                  <c:v>100.207626456</c:v>
                </c:pt>
                <c:pt idx="4488">
                  <c:v>100.207614792</c:v>
                </c:pt>
                <c:pt idx="4489">
                  <c:v>100.207603128</c:v>
                </c:pt>
                <c:pt idx="4490">
                  <c:v>100.207591463</c:v>
                </c:pt>
                <c:pt idx="4491">
                  <c:v>100.207579799</c:v>
                </c:pt>
                <c:pt idx="4492">
                  <c:v>100.207568135</c:v>
                </c:pt>
                <c:pt idx="4493">
                  <c:v>100.20755647</c:v>
                </c:pt>
                <c:pt idx="4494">
                  <c:v>100.207544806</c:v>
                </c:pt>
                <c:pt idx="4495">
                  <c:v>100.207533142</c:v>
                </c:pt>
                <c:pt idx="4496">
                  <c:v>100.207521477</c:v>
                </c:pt>
                <c:pt idx="4497">
                  <c:v>100.207509813</c:v>
                </c:pt>
                <c:pt idx="4498">
                  <c:v>100.207498149</c:v>
                </c:pt>
                <c:pt idx="4499">
                  <c:v>100.207486484</c:v>
                </c:pt>
                <c:pt idx="4500">
                  <c:v>100.20747482</c:v>
                </c:pt>
                <c:pt idx="4501">
                  <c:v>100.207463155</c:v>
                </c:pt>
                <c:pt idx="4502">
                  <c:v>100.20742582299999</c:v>
                </c:pt>
                <c:pt idx="4503">
                  <c:v>100.20737725799999</c:v>
                </c:pt>
                <c:pt idx="4504">
                  <c:v>100.20732869299999</c:v>
                </c:pt>
                <c:pt idx="4505">
                  <c:v>100.20728012799999</c:v>
                </c:pt>
                <c:pt idx="4506">
                  <c:v>100.20723156299999</c:v>
                </c:pt>
                <c:pt idx="4507">
                  <c:v>100.20718299799999</c:v>
                </c:pt>
                <c:pt idx="4508">
                  <c:v>100.20713443299999</c:v>
                </c:pt>
                <c:pt idx="4509">
                  <c:v>100.20708586799999</c:v>
                </c:pt>
                <c:pt idx="4510">
                  <c:v>100.20703730300001</c:v>
                </c:pt>
                <c:pt idx="4511">
                  <c:v>100.20698873800001</c:v>
                </c:pt>
                <c:pt idx="4512">
                  <c:v>100.20694017300001</c:v>
                </c:pt>
                <c:pt idx="4513">
                  <c:v>100.20689160800001</c:v>
                </c:pt>
                <c:pt idx="4514">
                  <c:v>100.20684304300001</c:v>
                </c:pt>
                <c:pt idx="4515">
                  <c:v>100.20679447800001</c:v>
                </c:pt>
                <c:pt idx="4516">
                  <c:v>100.20674591300001</c:v>
                </c:pt>
                <c:pt idx="4517">
                  <c:v>100.20669734800001</c:v>
                </c:pt>
                <c:pt idx="4518">
                  <c:v>100.20664878300001</c:v>
                </c:pt>
                <c:pt idx="4519">
                  <c:v>100.20660021800001</c:v>
                </c:pt>
                <c:pt idx="4520">
                  <c:v>100.20655165300001</c:v>
                </c:pt>
                <c:pt idx="4521">
                  <c:v>100.20650308800001</c:v>
                </c:pt>
                <c:pt idx="4522">
                  <c:v>100.20647215300001</c:v>
                </c:pt>
                <c:pt idx="4523">
                  <c:v>100.20650068099999</c:v>
                </c:pt>
                <c:pt idx="4524">
                  <c:v>100.206529209</c:v>
                </c:pt>
                <c:pt idx="4525">
                  <c:v>100.206557738</c:v>
                </c:pt>
                <c:pt idx="4526">
                  <c:v>100.206586266</c:v>
                </c:pt>
                <c:pt idx="4527">
                  <c:v>100.206614794</c:v>
                </c:pt>
                <c:pt idx="4528">
                  <c:v>100.20664332200001</c:v>
                </c:pt>
                <c:pt idx="4529">
                  <c:v>100.20667185000001</c:v>
                </c:pt>
                <c:pt idx="4530">
                  <c:v>100.20670037799999</c:v>
                </c:pt>
                <c:pt idx="4531">
                  <c:v>100.206728906</c:v>
                </c:pt>
                <c:pt idx="4532">
                  <c:v>100.206757434</c:v>
                </c:pt>
                <c:pt idx="4533">
                  <c:v>100.206785962</c:v>
                </c:pt>
                <c:pt idx="4534">
                  <c:v>100.20681449</c:v>
                </c:pt>
                <c:pt idx="4535">
                  <c:v>100.206843018</c:v>
                </c:pt>
                <c:pt idx="4536">
                  <c:v>100.206871546</c:v>
                </c:pt>
                <c:pt idx="4537">
                  <c:v>100.206900074</c:v>
                </c:pt>
                <c:pt idx="4538">
                  <c:v>100.206928602</c:v>
                </c:pt>
                <c:pt idx="4539">
                  <c:v>100.20695713000001</c:v>
                </c:pt>
                <c:pt idx="4540">
                  <c:v>100.20698565799999</c:v>
                </c:pt>
                <c:pt idx="4541">
                  <c:v>100.207014187</c:v>
                </c:pt>
                <c:pt idx="4542">
                  <c:v>100.207042715</c:v>
                </c:pt>
                <c:pt idx="4543">
                  <c:v>100.207071243</c:v>
                </c:pt>
                <c:pt idx="4544">
                  <c:v>100.207099771</c:v>
                </c:pt>
                <c:pt idx="4545">
                  <c:v>100.207128299</c:v>
                </c:pt>
                <c:pt idx="4546">
                  <c:v>100.20715682700001</c:v>
                </c:pt>
                <c:pt idx="4547">
                  <c:v>100.20718535499999</c:v>
                </c:pt>
                <c:pt idx="4548">
                  <c:v>100.20721388299999</c:v>
                </c:pt>
                <c:pt idx="4549">
                  <c:v>100.207242411</c:v>
                </c:pt>
                <c:pt idx="4550">
                  <c:v>100.207270939</c:v>
                </c:pt>
                <c:pt idx="4551">
                  <c:v>100.207290163</c:v>
                </c:pt>
                <c:pt idx="4552">
                  <c:v>100.20730643500001</c:v>
                </c:pt>
                <c:pt idx="4553">
                  <c:v>100.20732270800001</c:v>
                </c:pt>
                <c:pt idx="4554">
                  <c:v>100.20733898</c:v>
                </c:pt>
                <c:pt idx="4555">
                  <c:v>100.207355252</c:v>
                </c:pt>
                <c:pt idx="4556">
                  <c:v>100.207371524</c:v>
                </c:pt>
                <c:pt idx="4557">
                  <c:v>100.207387797</c:v>
                </c:pt>
                <c:pt idx="4558">
                  <c:v>100.20740406900001</c:v>
                </c:pt>
                <c:pt idx="4559">
                  <c:v>100.207420341</c:v>
                </c:pt>
                <c:pt idx="4560">
                  <c:v>100.207436613</c:v>
                </c:pt>
                <c:pt idx="4561">
                  <c:v>100.207452885</c:v>
                </c:pt>
                <c:pt idx="4562">
                  <c:v>100.20746915799999</c:v>
                </c:pt>
                <c:pt idx="4563">
                  <c:v>100.20748543000001</c:v>
                </c:pt>
                <c:pt idx="4564">
                  <c:v>100.207501702</c:v>
                </c:pt>
                <c:pt idx="4565">
                  <c:v>100.207517974</c:v>
                </c:pt>
                <c:pt idx="4566">
                  <c:v>100.20753424599999</c:v>
                </c:pt>
                <c:pt idx="4567">
                  <c:v>100.20755051899999</c:v>
                </c:pt>
                <c:pt idx="4568">
                  <c:v>100.207566791</c:v>
                </c:pt>
                <c:pt idx="4569">
                  <c:v>100.207583063</c:v>
                </c:pt>
                <c:pt idx="4570">
                  <c:v>100.207599335</c:v>
                </c:pt>
                <c:pt idx="4571">
                  <c:v>100.207615608</c:v>
                </c:pt>
                <c:pt idx="4572">
                  <c:v>100.20763187999999</c:v>
                </c:pt>
                <c:pt idx="4573">
                  <c:v>100.207641571</c:v>
                </c:pt>
                <c:pt idx="4574">
                  <c:v>100.207624408</c:v>
                </c:pt>
                <c:pt idx="4575">
                  <c:v>100.207607244</c:v>
                </c:pt>
                <c:pt idx="4576">
                  <c:v>100.20759008100001</c:v>
                </c:pt>
                <c:pt idx="4577">
                  <c:v>100.20757291699999</c:v>
                </c:pt>
                <c:pt idx="4578">
                  <c:v>100.207555754</c:v>
                </c:pt>
                <c:pt idx="4579">
                  <c:v>100.20753859</c:v>
                </c:pt>
                <c:pt idx="4580">
                  <c:v>100.207521427</c:v>
                </c:pt>
                <c:pt idx="4581">
                  <c:v>100.207504263</c:v>
                </c:pt>
                <c:pt idx="4582">
                  <c:v>100.20748709900001</c:v>
                </c:pt>
                <c:pt idx="4583">
                  <c:v>100.207469936</c:v>
                </c:pt>
                <c:pt idx="4584">
                  <c:v>100.207452772</c:v>
                </c:pt>
                <c:pt idx="4585">
                  <c:v>100.207435609</c:v>
                </c:pt>
                <c:pt idx="4586">
                  <c:v>100.207418445</c:v>
                </c:pt>
                <c:pt idx="4587">
                  <c:v>100.20740128200001</c:v>
                </c:pt>
                <c:pt idx="4588">
                  <c:v>100.20738411799999</c:v>
                </c:pt>
                <c:pt idx="4589">
                  <c:v>100.207366955</c:v>
                </c:pt>
                <c:pt idx="4590">
                  <c:v>100.207349791</c:v>
                </c:pt>
                <c:pt idx="4591">
                  <c:v>100.207332627</c:v>
                </c:pt>
                <c:pt idx="4592">
                  <c:v>100.207315464</c:v>
                </c:pt>
                <c:pt idx="4593">
                  <c:v>100.20729830000001</c:v>
                </c:pt>
                <c:pt idx="4594">
                  <c:v>100.207281137</c:v>
                </c:pt>
                <c:pt idx="4595">
                  <c:v>100.207263973</c:v>
                </c:pt>
                <c:pt idx="4596">
                  <c:v>100.20724681</c:v>
                </c:pt>
                <c:pt idx="4597">
                  <c:v>100.207229646</c:v>
                </c:pt>
                <c:pt idx="4598">
                  <c:v>100.207258705</c:v>
                </c:pt>
                <c:pt idx="4599">
                  <c:v>100.20732393500001</c:v>
                </c:pt>
                <c:pt idx="4600">
                  <c:v>100.207389166</c:v>
                </c:pt>
                <c:pt idx="4601">
                  <c:v>100.20745439700001</c:v>
                </c:pt>
                <c:pt idx="4602">
                  <c:v>100.207519627</c:v>
                </c:pt>
                <c:pt idx="4603">
                  <c:v>100.207584858</c:v>
                </c:pt>
                <c:pt idx="4604">
                  <c:v>100.207650089</c:v>
                </c:pt>
                <c:pt idx="4605">
                  <c:v>100.207715319</c:v>
                </c:pt>
                <c:pt idx="4606">
                  <c:v>100.20778055</c:v>
                </c:pt>
                <c:pt idx="4607">
                  <c:v>100.207845781</c:v>
                </c:pt>
                <c:pt idx="4608">
                  <c:v>100.207911012</c:v>
                </c:pt>
                <c:pt idx="4609">
                  <c:v>100.207976242</c:v>
                </c:pt>
                <c:pt idx="4610">
                  <c:v>100.20804147299999</c:v>
                </c:pt>
                <c:pt idx="4611">
                  <c:v>100.208106704</c:v>
                </c:pt>
                <c:pt idx="4612">
                  <c:v>100.20817193400001</c:v>
                </c:pt>
                <c:pt idx="4613">
                  <c:v>100.208237165</c:v>
                </c:pt>
                <c:pt idx="4614">
                  <c:v>100.20830239599999</c:v>
                </c:pt>
                <c:pt idx="4615">
                  <c:v>100.208367626</c:v>
                </c:pt>
                <c:pt idx="4616">
                  <c:v>100.20843285700001</c:v>
                </c:pt>
                <c:pt idx="4617">
                  <c:v>100.208498088</c:v>
                </c:pt>
                <c:pt idx="4618">
                  <c:v>100.208563318</c:v>
                </c:pt>
                <c:pt idx="4619">
                  <c:v>100.208628549</c:v>
                </c:pt>
                <c:pt idx="4620">
                  <c:v>100.20869378</c:v>
                </c:pt>
                <c:pt idx="4621">
                  <c:v>100.208759011</c:v>
                </c:pt>
                <c:pt idx="4622">
                  <c:v>100.208824241</c:v>
                </c:pt>
                <c:pt idx="4623">
                  <c:v>100.208889472</c:v>
                </c:pt>
                <c:pt idx="4624">
                  <c:v>100.208954703</c:v>
                </c:pt>
                <c:pt idx="4625">
                  <c:v>100.209020274</c:v>
                </c:pt>
                <c:pt idx="4626">
                  <c:v>100.2090865</c:v>
                </c:pt>
                <c:pt idx="4627">
                  <c:v>100.209152726</c:v>
                </c:pt>
                <c:pt idx="4628">
                  <c:v>100.209218952</c:v>
                </c:pt>
                <c:pt idx="4629">
                  <c:v>100.20928517900001</c:v>
                </c:pt>
                <c:pt idx="4630">
                  <c:v>100.20935140500001</c:v>
                </c:pt>
                <c:pt idx="4631">
                  <c:v>100.20941763099999</c:v>
                </c:pt>
                <c:pt idx="4632">
                  <c:v>100.209483857</c:v>
                </c:pt>
                <c:pt idx="4633">
                  <c:v>100.209550083</c:v>
                </c:pt>
                <c:pt idx="4634">
                  <c:v>100.209616309</c:v>
                </c:pt>
                <c:pt idx="4635">
                  <c:v>100.209682536</c:v>
                </c:pt>
                <c:pt idx="4636">
                  <c:v>100.209748762</c:v>
                </c:pt>
                <c:pt idx="4637">
                  <c:v>100.20981498800001</c:v>
                </c:pt>
                <c:pt idx="4638">
                  <c:v>100.20988121400001</c:v>
                </c:pt>
                <c:pt idx="4639">
                  <c:v>100.20994743999999</c:v>
                </c:pt>
                <c:pt idx="4640">
                  <c:v>100.210013667</c:v>
                </c:pt>
                <c:pt idx="4641">
                  <c:v>100.210079893</c:v>
                </c:pt>
                <c:pt idx="4642">
                  <c:v>100.210146119</c:v>
                </c:pt>
                <c:pt idx="4643">
                  <c:v>100.210212345</c:v>
                </c:pt>
                <c:pt idx="4644">
                  <c:v>100.210278571</c:v>
                </c:pt>
                <c:pt idx="4645">
                  <c:v>100.210344797</c:v>
                </c:pt>
                <c:pt idx="4646">
                  <c:v>100.210411024</c:v>
                </c:pt>
                <c:pt idx="4647">
                  <c:v>100.21047725</c:v>
                </c:pt>
                <c:pt idx="4648">
                  <c:v>100.210536901</c:v>
                </c:pt>
                <c:pt idx="4649">
                  <c:v>100.210565436</c:v>
                </c:pt>
                <c:pt idx="4650">
                  <c:v>100.21059397099999</c:v>
                </c:pt>
                <c:pt idx="4651">
                  <c:v>100.210622505</c:v>
                </c:pt>
                <c:pt idx="4652">
                  <c:v>100.21065104</c:v>
                </c:pt>
                <c:pt idx="4653">
                  <c:v>100.210679574</c:v>
                </c:pt>
                <c:pt idx="4654">
                  <c:v>100.210708109</c:v>
                </c:pt>
                <c:pt idx="4655">
                  <c:v>100.210736643</c:v>
                </c:pt>
                <c:pt idx="4656">
                  <c:v>100.210765178</c:v>
                </c:pt>
                <c:pt idx="4657">
                  <c:v>100.210793712</c:v>
                </c:pt>
                <c:pt idx="4658">
                  <c:v>100.210822247</c:v>
                </c:pt>
                <c:pt idx="4659">
                  <c:v>100.210850781</c:v>
                </c:pt>
                <c:pt idx="4660">
                  <c:v>100.210879316</c:v>
                </c:pt>
                <c:pt idx="4661">
                  <c:v>100.21090785</c:v>
                </c:pt>
                <c:pt idx="4662">
                  <c:v>100.210936385</c:v>
                </c:pt>
                <c:pt idx="4663">
                  <c:v>100.21096491900001</c:v>
                </c:pt>
                <c:pt idx="4664">
                  <c:v>100.210993454</c:v>
                </c:pt>
                <c:pt idx="4665">
                  <c:v>100.211021988</c:v>
                </c:pt>
                <c:pt idx="4666">
                  <c:v>100.211050523</c:v>
                </c:pt>
                <c:pt idx="4667">
                  <c:v>100.21107905700001</c:v>
                </c:pt>
                <c:pt idx="4668">
                  <c:v>100.211107592</c:v>
                </c:pt>
                <c:pt idx="4669">
                  <c:v>100.211136126</c:v>
                </c:pt>
                <c:pt idx="4670">
                  <c:v>100.211164661</c:v>
                </c:pt>
                <c:pt idx="4671">
                  <c:v>100.21119319500001</c:v>
                </c:pt>
                <c:pt idx="4672">
                  <c:v>100.21122173000001</c:v>
                </c:pt>
                <c:pt idx="4673">
                  <c:v>100.211250264</c:v>
                </c:pt>
                <c:pt idx="4674">
                  <c:v>100.211278953</c:v>
                </c:pt>
                <c:pt idx="4675">
                  <c:v>100.211313601</c:v>
                </c:pt>
                <c:pt idx="4676">
                  <c:v>100.211348249</c:v>
                </c:pt>
                <c:pt idx="4677">
                  <c:v>100.21138289699999</c:v>
                </c:pt>
                <c:pt idx="4678">
                  <c:v>100.211417545</c:v>
                </c:pt>
                <c:pt idx="4679">
                  <c:v>100.211452193</c:v>
                </c:pt>
                <c:pt idx="4680">
                  <c:v>100.21148684000001</c:v>
                </c:pt>
                <c:pt idx="4681">
                  <c:v>100.211521488</c:v>
                </c:pt>
                <c:pt idx="4682">
                  <c:v>100.211556136</c:v>
                </c:pt>
                <c:pt idx="4683">
                  <c:v>100.21159078399999</c:v>
                </c:pt>
                <c:pt idx="4684">
                  <c:v>100.21162543200001</c:v>
                </c:pt>
                <c:pt idx="4685">
                  <c:v>100.211660079</c:v>
                </c:pt>
                <c:pt idx="4686">
                  <c:v>100.21169472699999</c:v>
                </c:pt>
                <c:pt idx="4687">
                  <c:v>100.211729375</c:v>
                </c:pt>
                <c:pt idx="4688">
                  <c:v>100.211764023</c:v>
                </c:pt>
                <c:pt idx="4689">
                  <c:v>100.211798671</c:v>
                </c:pt>
                <c:pt idx="4690">
                  <c:v>100.21183331899999</c:v>
                </c:pt>
                <c:pt idx="4691">
                  <c:v>100.211867966</c:v>
                </c:pt>
                <c:pt idx="4692">
                  <c:v>100.211902614</c:v>
                </c:pt>
                <c:pt idx="4693">
                  <c:v>100.21193726200001</c:v>
                </c:pt>
                <c:pt idx="4694">
                  <c:v>100.21197191</c:v>
                </c:pt>
                <c:pt idx="4695">
                  <c:v>100.212006558</c:v>
                </c:pt>
                <c:pt idx="4696">
                  <c:v>100.21204120599999</c:v>
                </c:pt>
                <c:pt idx="4697">
                  <c:v>100.212075853</c:v>
                </c:pt>
                <c:pt idx="4698">
                  <c:v>100.212110501</c:v>
                </c:pt>
                <c:pt idx="4699">
                  <c:v>100.21214514899999</c:v>
                </c:pt>
                <c:pt idx="4700">
                  <c:v>100.21225170699999</c:v>
                </c:pt>
                <c:pt idx="4701">
                  <c:v>100.21236105</c:v>
                </c:pt>
                <c:pt idx="4702">
                  <c:v>100.212470393</c:v>
                </c:pt>
                <c:pt idx="4703">
                  <c:v>100.212579736</c:v>
                </c:pt>
                <c:pt idx="4704">
                  <c:v>100.212689079</c:v>
                </c:pt>
                <c:pt idx="4705">
                  <c:v>100.212798421</c:v>
                </c:pt>
                <c:pt idx="4706">
                  <c:v>100.21290776399999</c:v>
                </c:pt>
                <c:pt idx="4707">
                  <c:v>100.213017107</c:v>
                </c:pt>
                <c:pt idx="4708">
                  <c:v>100.21312645</c:v>
                </c:pt>
                <c:pt idx="4709">
                  <c:v>100.213235793</c:v>
                </c:pt>
                <c:pt idx="4710">
                  <c:v>100.213345136</c:v>
                </c:pt>
                <c:pt idx="4711">
                  <c:v>100.21345447900001</c:v>
                </c:pt>
                <c:pt idx="4712">
                  <c:v>100.213563822</c:v>
                </c:pt>
                <c:pt idx="4713">
                  <c:v>100.213673165</c:v>
                </c:pt>
                <c:pt idx="4714">
                  <c:v>100.21378250799999</c:v>
                </c:pt>
                <c:pt idx="4715">
                  <c:v>100.213891851</c:v>
                </c:pt>
                <c:pt idx="4716">
                  <c:v>100.21400119400001</c:v>
                </c:pt>
                <c:pt idx="4717">
                  <c:v>100.214110537</c:v>
                </c:pt>
                <c:pt idx="4718">
                  <c:v>100.21421988</c:v>
                </c:pt>
                <c:pt idx="4719">
                  <c:v>100.21432922299999</c:v>
                </c:pt>
                <c:pt idx="4720">
                  <c:v>100.214438566</c:v>
                </c:pt>
                <c:pt idx="4721">
                  <c:v>100.214547909</c:v>
                </c:pt>
                <c:pt idx="4722">
                  <c:v>100.21465725199999</c:v>
                </c:pt>
                <c:pt idx="4723">
                  <c:v>100.214766595</c:v>
                </c:pt>
                <c:pt idx="4724">
                  <c:v>100.214864543</c:v>
                </c:pt>
                <c:pt idx="4725">
                  <c:v>100.214948101</c:v>
                </c:pt>
                <c:pt idx="4726">
                  <c:v>100.215031659</c:v>
                </c:pt>
                <c:pt idx="4727">
                  <c:v>100.215115217</c:v>
                </c:pt>
                <c:pt idx="4728">
                  <c:v>100.215198775</c:v>
                </c:pt>
                <c:pt idx="4729">
                  <c:v>100.21528233399999</c:v>
                </c:pt>
                <c:pt idx="4730">
                  <c:v>100.21536589199999</c:v>
                </c:pt>
                <c:pt idx="4731">
                  <c:v>100.21544944999999</c:v>
                </c:pt>
                <c:pt idx="4732">
                  <c:v>100.21553300799999</c:v>
                </c:pt>
                <c:pt idx="4733">
                  <c:v>100.21561656599999</c:v>
                </c:pt>
                <c:pt idx="4734">
                  <c:v>100.21570012399999</c:v>
                </c:pt>
                <c:pt idx="4735">
                  <c:v>100.215783683</c:v>
                </c:pt>
                <c:pt idx="4736">
                  <c:v>100.215867241</c:v>
                </c:pt>
                <c:pt idx="4737">
                  <c:v>100.215950799</c:v>
                </c:pt>
                <c:pt idx="4738">
                  <c:v>100.216034357</c:v>
                </c:pt>
                <c:pt idx="4739">
                  <c:v>100.216117915</c:v>
                </c:pt>
                <c:pt idx="4740">
                  <c:v>100.216201473</c:v>
                </c:pt>
                <c:pt idx="4741">
                  <c:v>100.216285032</c:v>
                </c:pt>
                <c:pt idx="4742">
                  <c:v>100.21636859</c:v>
                </c:pt>
                <c:pt idx="4743">
                  <c:v>100.216452148</c:v>
                </c:pt>
                <c:pt idx="4744">
                  <c:v>100.216535706</c:v>
                </c:pt>
                <c:pt idx="4745">
                  <c:v>100.216619264</c:v>
                </c:pt>
                <c:pt idx="4746">
                  <c:v>100.216702822</c:v>
                </c:pt>
                <c:pt idx="4747">
                  <c:v>100.21678638100001</c:v>
                </c:pt>
                <c:pt idx="4748">
                  <c:v>100.21686993900001</c:v>
                </c:pt>
                <c:pt idx="4749">
                  <c:v>100.21695349700001</c:v>
                </c:pt>
                <c:pt idx="4750">
                  <c:v>100.21702608</c:v>
                </c:pt>
                <c:pt idx="4751">
                  <c:v>100.217097635</c:v>
                </c:pt>
                <c:pt idx="4752">
                  <c:v>100.21716919000001</c:v>
                </c:pt>
                <c:pt idx="4753">
                  <c:v>100.217240745</c:v>
                </c:pt>
                <c:pt idx="4754">
                  <c:v>100.2173123</c:v>
                </c:pt>
                <c:pt idx="4755">
                  <c:v>100.21738385499999</c:v>
                </c:pt>
                <c:pt idx="4756">
                  <c:v>100.21745541</c:v>
                </c:pt>
                <c:pt idx="4757">
                  <c:v>100.217526965</c:v>
                </c:pt>
                <c:pt idx="4758">
                  <c:v>100.217598521</c:v>
                </c:pt>
                <c:pt idx="4759">
                  <c:v>100.217670076</c:v>
                </c:pt>
                <c:pt idx="4760">
                  <c:v>100.217741631</c:v>
                </c:pt>
                <c:pt idx="4761">
                  <c:v>100.217813186</c:v>
                </c:pt>
                <c:pt idx="4762">
                  <c:v>100.21788474100001</c:v>
                </c:pt>
                <c:pt idx="4763">
                  <c:v>100.217956296</c:v>
                </c:pt>
                <c:pt idx="4764">
                  <c:v>100.218027851</c:v>
                </c:pt>
                <c:pt idx="4765">
                  <c:v>100.21809940599999</c:v>
                </c:pt>
                <c:pt idx="4766">
                  <c:v>100.218170961</c:v>
                </c:pt>
                <c:pt idx="4767">
                  <c:v>100.218242516</c:v>
                </c:pt>
                <c:pt idx="4768">
                  <c:v>100.21831407099999</c:v>
                </c:pt>
                <c:pt idx="4769">
                  <c:v>100.218385627</c:v>
                </c:pt>
                <c:pt idx="4770">
                  <c:v>100.21845718199999</c:v>
                </c:pt>
                <c:pt idx="4771">
                  <c:v>100.218528737</c:v>
                </c:pt>
                <c:pt idx="4772">
                  <c:v>100.218600292</c:v>
                </c:pt>
                <c:pt idx="4773">
                  <c:v>100.218671847</c:v>
                </c:pt>
                <c:pt idx="4774">
                  <c:v>100.218743402</c:v>
                </c:pt>
                <c:pt idx="4775">
                  <c:v>100.21881495700001</c:v>
                </c:pt>
                <c:pt idx="4776">
                  <c:v>100.218902566</c:v>
                </c:pt>
                <c:pt idx="4777">
                  <c:v>100.219002622</c:v>
                </c:pt>
                <c:pt idx="4778">
                  <c:v>100.219102678</c:v>
                </c:pt>
                <c:pt idx="4779">
                  <c:v>100.219202733</c:v>
                </c:pt>
                <c:pt idx="4780">
                  <c:v>100.219302789</c:v>
                </c:pt>
                <c:pt idx="4781">
                  <c:v>100.219402845</c:v>
                </c:pt>
                <c:pt idx="4782">
                  <c:v>100.219502901</c:v>
                </c:pt>
                <c:pt idx="4783">
                  <c:v>100.21960295700001</c:v>
                </c:pt>
                <c:pt idx="4784">
                  <c:v>100.219703013</c:v>
                </c:pt>
                <c:pt idx="4785">
                  <c:v>100.21980306899999</c:v>
                </c:pt>
                <c:pt idx="4786">
                  <c:v>100.219903124</c:v>
                </c:pt>
                <c:pt idx="4787">
                  <c:v>100.22000318000001</c:v>
                </c:pt>
                <c:pt idx="4788">
                  <c:v>100.220103236</c:v>
                </c:pt>
                <c:pt idx="4789">
                  <c:v>100.22020329199999</c:v>
                </c:pt>
                <c:pt idx="4790">
                  <c:v>100.220303348</c:v>
                </c:pt>
                <c:pt idx="4791">
                  <c:v>100.220403404</c:v>
                </c:pt>
                <c:pt idx="4792">
                  <c:v>100.22050346</c:v>
                </c:pt>
                <c:pt idx="4793">
                  <c:v>100.22060351499999</c:v>
                </c:pt>
                <c:pt idx="4794">
                  <c:v>100.220703571</c:v>
                </c:pt>
                <c:pt idx="4795">
                  <c:v>100.220803627</c:v>
                </c:pt>
                <c:pt idx="4796">
                  <c:v>100.220903683</c:v>
                </c:pt>
                <c:pt idx="4797">
                  <c:v>100.221003739</c:v>
                </c:pt>
                <c:pt idx="4798">
                  <c:v>100.221103795</c:v>
                </c:pt>
                <c:pt idx="4799">
                  <c:v>100.22120384999999</c:v>
                </c:pt>
                <c:pt idx="4800">
                  <c:v>100.221304769</c:v>
                </c:pt>
                <c:pt idx="4801">
                  <c:v>100.221410033</c:v>
                </c:pt>
                <c:pt idx="4802">
                  <c:v>100.221515298</c:v>
                </c:pt>
                <c:pt idx="4803">
                  <c:v>100.221620562</c:v>
                </c:pt>
                <c:pt idx="4804">
                  <c:v>100.221725826</c:v>
                </c:pt>
                <c:pt idx="4805">
                  <c:v>100.22183108999999</c:v>
                </c:pt>
                <c:pt idx="4806">
                  <c:v>100.221936355</c:v>
                </c:pt>
                <c:pt idx="4807">
                  <c:v>100.222041619</c:v>
                </c:pt>
                <c:pt idx="4808">
                  <c:v>100.22214688299999</c:v>
                </c:pt>
                <c:pt idx="4809">
                  <c:v>100.22225214700001</c:v>
                </c:pt>
                <c:pt idx="4810">
                  <c:v>100.22235741199999</c:v>
                </c:pt>
                <c:pt idx="4811">
                  <c:v>100.22246267600001</c:v>
                </c:pt>
                <c:pt idx="4812">
                  <c:v>100.22256794</c:v>
                </c:pt>
                <c:pt idx="4813">
                  <c:v>100.222673204</c:v>
                </c:pt>
                <c:pt idx="4814">
                  <c:v>100.222778469</c:v>
                </c:pt>
                <c:pt idx="4815">
                  <c:v>100.222883733</c:v>
                </c:pt>
                <c:pt idx="4816">
                  <c:v>100.222988997</c:v>
                </c:pt>
                <c:pt idx="4817">
                  <c:v>100.223094262</c:v>
                </c:pt>
                <c:pt idx="4818">
                  <c:v>100.223199526</c:v>
                </c:pt>
                <c:pt idx="4819">
                  <c:v>100.22330479</c:v>
                </c:pt>
                <c:pt idx="4820">
                  <c:v>100.223410054</c:v>
                </c:pt>
                <c:pt idx="4821">
                  <c:v>100.223515319</c:v>
                </c:pt>
                <c:pt idx="4822">
                  <c:v>100.223620583</c:v>
                </c:pt>
                <c:pt idx="4823">
                  <c:v>100.223725847</c:v>
                </c:pt>
                <c:pt idx="4824">
                  <c:v>100.223831111</c:v>
                </c:pt>
                <c:pt idx="4825">
                  <c:v>100.223936376</c:v>
                </c:pt>
                <c:pt idx="4826">
                  <c:v>100.224038482</c:v>
                </c:pt>
                <c:pt idx="4827">
                  <c:v>100.22412471200001</c:v>
                </c:pt>
                <c:pt idx="4828">
                  <c:v>100.224210942</c:v>
                </c:pt>
                <c:pt idx="4829">
                  <c:v>100.224297171</c:v>
                </c:pt>
                <c:pt idx="4830">
                  <c:v>100.224383401</c:v>
                </c:pt>
                <c:pt idx="4831">
                  <c:v>100.22446963</c:v>
                </c:pt>
                <c:pt idx="4832">
                  <c:v>100.22455586</c:v>
                </c:pt>
                <c:pt idx="4833">
                  <c:v>100.22464209</c:v>
                </c:pt>
                <c:pt idx="4834">
                  <c:v>100.22472831899999</c:v>
                </c:pt>
                <c:pt idx="4835">
                  <c:v>100.224814549</c:v>
                </c:pt>
                <c:pt idx="4836">
                  <c:v>100.22490077800001</c:v>
                </c:pt>
                <c:pt idx="4837">
                  <c:v>100.224987008</c:v>
                </c:pt>
                <c:pt idx="4838">
                  <c:v>100.22507323799999</c:v>
                </c:pt>
                <c:pt idx="4839">
                  <c:v>100.225159467</c:v>
                </c:pt>
                <c:pt idx="4840">
                  <c:v>100.22524569700001</c:v>
                </c:pt>
                <c:pt idx="4841">
                  <c:v>100.225331926</c:v>
                </c:pt>
                <c:pt idx="4842">
                  <c:v>100.225418156</c:v>
                </c:pt>
                <c:pt idx="4843">
                  <c:v>100.225504386</c:v>
                </c:pt>
                <c:pt idx="4844">
                  <c:v>100.225590615</c:v>
                </c:pt>
                <c:pt idx="4845">
                  <c:v>100.225676845</c:v>
                </c:pt>
                <c:pt idx="4846">
                  <c:v>100.225763074</c:v>
                </c:pt>
                <c:pt idx="4847">
                  <c:v>100.22584930399999</c:v>
                </c:pt>
                <c:pt idx="4848">
                  <c:v>100.225935534</c:v>
                </c:pt>
                <c:pt idx="4849">
                  <c:v>100.22602176300001</c:v>
                </c:pt>
                <c:pt idx="4850">
                  <c:v>100.226107993</c:v>
                </c:pt>
                <c:pt idx="4851">
                  <c:v>100.226194222</c:v>
                </c:pt>
                <c:pt idx="4852">
                  <c:v>100.226280452</c:v>
                </c:pt>
                <c:pt idx="4853">
                  <c:v>100.226380844</c:v>
                </c:pt>
                <c:pt idx="4854">
                  <c:v>100.22650080299999</c:v>
                </c:pt>
                <c:pt idx="4855">
                  <c:v>100.226620763</c:v>
                </c:pt>
                <c:pt idx="4856">
                  <c:v>100.226740722</c:v>
                </c:pt>
                <c:pt idx="4857">
                  <c:v>100.22686068100001</c:v>
                </c:pt>
                <c:pt idx="4858">
                  <c:v>100.22698063999999</c:v>
                </c:pt>
                <c:pt idx="4859">
                  <c:v>100.2271006</c:v>
                </c:pt>
                <c:pt idx="4860">
                  <c:v>100.227220559</c:v>
                </c:pt>
                <c:pt idx="4861">
                  <c:v>100.22734051800001</c:v>
                </c:pt>
                <c:pt idx="4862">
                  <c:v>100.22746047699999</c:v>
                </c:pt>
                <c:pt idx="4863">
                  <c:v>100.227580437</c:v>
                </c:pt>
                <c:pt idx="4864">
                  <c:v>100.227700396</c:v>
                </c:pt>
                <c:pt idx="4865">
                  <c:v>100.22782035500001</c:v>
                </c:pt>
                <c:pt idx="4866">
                  <c:v>100.22794031399999</c:v>
                </c:pt>
                <c:pt idx="4867">
                  <c:v>100.228060274</c:v>
                </c:pt>
                <c:pt idx="4868">
                  <c:v>100.228180233</c:v>
                </c:pt>
                <c:pt idx="4869">
                  <c:v>100.22830019200001</c:v>
                </c:pt>
                <c:pt idx="4870">
                  <c:v>100.22842015099999</c:v>
                </c:pt>
                <c:pt idx="4871">
                  <c:v>100.228540111</c:v>
                </c:pt>
                <c:pt idx="4872">
                  <c:v>100.22866007</c:v>
                </c:pt>
                <c:pt idx="4873">
                  <c:v>100.22878002900001</c:v>
                </c:pt>
                <c:pt idx="4874">
                  <c:v>100.22889998799999</c:v>
                </c:pt>
                <c:pt idx="4875">
                  <c:v>100.229019948</c:v>
                </c:pt>
                <c:pt idx="4876">
                  <c:v>100.229139907</c:v>
                </c:pt>
                <c:pt idx="4877">
                  <c:v>100.22925986600001</c:v>
                </c:pt>
                <c:pt idx="4878">
                  <c:v>100.229392155</c:v>
                </c:pt>
                <c:pt idx="4879">
                  <c:v>100.229527821</c:v>
                </c:pt>
                <c:pt idx="4880">
                  <c:v>100.229663487</c:v>
                </c:pt>
                <c:pt idx="4881">
                  <c:v>100.229799152</c:v>
                </c:pt>
                <c:pt idx="4882">
                  <c:v>100.229934818</c:v>
                </c:pt>
                <c:pt idx="4883">
                  <c:v>100.230070484</c:v>
                </c:pt>
                <c:pt idx="4884">
                  <c:v>100.23020615</c:v>
                </c:pt>
                <c:pt idx="4885">
                  <c:v>100.230341815</c:v>
                </c:pt>
                <c:pt idx="4886">
                  <c:v>100.23047748099999</c:v>
                </c:pt>
                <c:pt idx="4887">
                  <c:v>100.230613147</c:v>
                </c:pt>
                <c:pt idx="4888">
                  <c:v>100.23074881300001</c:v>
                </c:pt>
                <c:pt idx="4889">
                  <c:v>100.230884479</c:v>
                </c:pt>
                <c:pt idx="4890">
                  <c:v>100.231020144</c:v>
                </c:pt>
                <c:pt idx="4891">
                  <c:v>100.23115581</c:v>
                </c:pt>
                <c:pt idx="4892">
                  <c:v>100.231291476</c:v>
                </c:pt>
                <c:pt idx="4893">
                  <c:v>100.231427142</c:v>
                </c:pt>
                <c:pt idx="4894">
                  <c:v>100.231562807</c:v>
                </c:pt>
                <c:pt idx="4895">
                  <c:v>100.23169847299999</c:v>
                </c:pt>
                <c:pt idx="4896">
                  <c:v>100.231834139</c:v>
                </c:pt>
                <c:pt idx="4897">
                  <c:v>100.23196980500001</c:v>
                </c:pt>
                <c:pt idx="4898">
                  <c:v>100.23210546999999</c:v>
                </c:pt>
                <c:pt idx="4899">
                  <c:v>100.232241136</c:v>
                </c:pt>
                <c:pt idx="4900">
                  <c:v>100.232376802</c:v>
                </c:pt>
                <c:pt idx="4901">
                  <c:v>100.232512468</c:v>
                </c:pt>
                <c:pt idx="4902">
                  <c:v>100.232648134</c:v>
                </c:pt>
                <c:pt idx="4903">
                  <c:v>100.232783799</c:v>
                </c:pt>
                <c:pt idx="4904">
                  <c:v>100.23291946499999</c:v>
                </c:pt>
                <c:pt idx="4905">
                  <c:v>100.233058368</c:v>
                </c:pt>
                <c:pt idx="4906">
                  <c:v>100.233203796</c:v>
                </c:pt>
                <c:pt idx="4907">
                  <c:v>100.23334922399999</c:v>
                </c:pt>
                <c:pt idx="4908">
                  <c:v>100.23349465299999</c:v>
                </c:pt>
                <c:pt idx="4909">
                  <c:v>100.233640081</c:v>
                </c:pt>
                <c:pt idx="4910">
                  <c:v>100.23378551</c:v>
                </c:pt>
                <c:pt idx="4911">
                  <c:v>100.233930938</c:v>
                </c:pt>
                <c:pt idx="4912">
                  <c:v>100.234076366</c:v>
                </c:pt>
                <c:pt idx="4913">
                  <c:v>100.234221795</c:v>
                </c:pt>
                <c:pt idx="4914">
                  <c:v>100.23436722300001</c:v>
                </c:pt>
                <c:pt idx="4915">
                  <c:v>100.234512651</c:v>
                </c:pt>
                <c:pt idx="4916">
                  <c:v>100.23465808</c:v>
                </c:pt>
                <c:pt idx="4917">
                  <c:v>100.234803508</c:v>
                </c:pt>
                <c:pt idx="4918">
                  <c:v>100.234948936</c:v>
                </c:pt>
                <c:pt idx="4919">
                  <c:v>100.23509436499999</c:v>
                </c:pt>
                <c:pt idx="4920">
                  <c:v>100.23523979300001</c:v>
                </c:pt>
                <c:pt idx="4921">
                  <c:v>100.23538522200001</c:v>
                </c:pt>
                <c:pt idx="4922">
                  <c:v>100.23553065</c:v>
                </c:pt>
                <c:pt idx="4923">
                  <c:v>100.235676078</c:v>
                </c:pt>
                <c:pt idx="4924">
                  <c:v>100.235821507</c:v>
                </c:pt>
                <c:pt idx="4925">
                  <c:v>100.23596693499999</c:v>
                </c:pt>
                <c:pt idx="4926">
                  <c:v>100.236112363</c:v>
                </c:pt>
                <c:pt idx="4927">
                  <c:v>100.236257792</c:v>
                </c:pt>
                <c:pt idx="4928">
                  <c:v>100.23640322</c:v>
                </c:pt>
                <c:pt idx="4929">
                  <c:v>100.236548648</c:v>
                </c:pt>
                <c:pt idx="4930">
                  <c:v>100.236694077</c:v>
                </c:pt>
                <c:pt idx="4931">
                  <c:v>100.23683950500001</c:v>
                </c:pt>
                <c:pt idx="4932">
                  <c:v>100.236984933</c:v>
                </c:pt>
                <c:pt idx="4933">
                  <c:v>100.237130362</c:v>
                </c:pt>
                <c:pt idx="4934">
                  <c:v>100.237273496</c:v>
                </c:pt>
                <c:pt idx="4935">
                  <c:v>100.237389443</c:v>
                </c:pt>
                <c:pt idx="4936">
                  <c:v>100.23750539</c:v>
                </c:pt>
                <c:pt idx="4937">
                  <c:v>100.23762133699999</c:v>
                </c:pt>
                <c:pt idx="4938">
                  <c:v>100.23773728499999</c:v>
                </c:pt>
                <c:pt idx="4939">
                  <c:v>100.23785323200001</c:v>
                </c:pt>
                <c:pt idx="4940">
                  <c:v>100.237969179</c:v>
                </c:pt>
                <c:pt idx="4941">
                  <c:v>100.23808512700001</c:v>
                </c:pt>
                <c:pt idx="4942">
                  <c:v>100.238201074</c:v>
                </c:pt>
                <c:pt idx="4943">
                  <c:v>100.238317021</c:v>
                </c:pt>
                <c:pt idx="4944">
                  <c:v>100.238432968</c:v>
                </c:pt>
                <c:pt idx="4945">
                  <c:v>100.238548916</c:v>
                </c:pt>
                <c:pt idx="4946">
                  <c:v>100.238664863</c:v>
                </c:pt>
                <c:pt idx="4947">
                  <c:v>100.23878080999999</c:v>
                </c:pt>
                <c:pt idx="4948">
                  <c:v>100.238896758</c:v>
                </c:pt>
                <c:pt idx="4949">
                  <c:v>100.23901270499999</c:v>
                </c:pt>
                <c:pt idx="4950">
                  <c:v>100.23912865200001</c:v>
                </c:pt>
                <c:pt idx="4951">
                  <c:v>100.239244599</c:v>
                </c:pt>
                <c:pt idx="4952">
                  <c:v>100.239360547</c:v>
                </c:pt>
                <c:pt idx="4953">
                  <c:v>100.239476494</c:v>
                </c:pt>
                <c:pt idx="4954">
                  <c:v>100.239597305</c:v>
                </c:pt>
                <c:pt idx="4955">
                  <c:v>100.239724869</c:v>
                </c:pt>
                <c:pt idx="4956">
                  <c:v>100.239852434</c:v>
                </c:pt>
                <c:pt idx="4957">
                  <c:v>100.239979999</c:v>
                </c:pt>
                <c:pt idx="4958">
                  <c:v>100.240107564</c:v>
                </c:pt>
                <c:pt idx="4959">
                  <c:v>100.24023512799999</c:v>
                </c:pt>
                <c:pt idx="4960">
                  <c:v>100.24036269299999</c:v>
                </c:pt>
                <c:pt idx="4961">
                  <c:v>100.24049025799999</c:v>
                </c:pt>
                <c:pt idx="4962">
                  <c:v>100.240617822</c:v>
                </c:pt>
                <c:pt idx="4963">
                  <c:v>100.240745387</c:v>
                </c:pt>
                <c:pt idx="4964">
                  <c:v>100.240872952</c:v>
                </c:pt>
                <c:pt idx="4965">
                  <c:v>100.241000516</c:v>
                </c:pt>
                <c:pt idx="4966">
                  <c:v>100.241128081</c:v>
                </c:pt>
                <c:pt idx="4967">
                  <c:v>100.241255646</c:v>
                </c:pt>
                <c:pt idx="4968">
                  <c:v>100.24138321</c:v>
                </c:pt>
                <c:pt idx="4969">
                  <c:v>100.24151077499999</c:v>
                </c:pt>
                <c:pt idx="4970">
                  <c:v>100.24163833999999</c:v>
                </c:pt>
                <c:pt idx="4971">
                  <c:v>100.241765904</c:v>
                </c:pt>
                <c:pt idx="4972">
                  <c:v>100.241893469</c:v>
                </c:pt>
                <c:pt idx="4973">
                  <c:v>100.242021034</c:v>
                </c:pt>
                <c:pt idx="4974">
                  <c:v>100.242148598</c:v>
                </c:pt>
                <c:pt idx="4975">
                  <c:v>100.242276163</c:v>
                </c:pt>
                <c:pt idx="4976">
                  <c:v>100.242403728</c:v>
                </c:pt>
                <c:pt idx="4977">
                  <c:v>100.242531292</c:v>
                </c:pt>
                <c:pt idx="4978">
                  <c:v>100.242658857</c:v>
                </c:pt>
                <c:pt idx="4979">
                  <c:v>100.24278642199999</c:v>
                </c:pt>
                <c:pt idx="4980">
                  <c:v>100.24291398699999</c:v>
                </c:pt>
                <c:pt idx="4981">
                  <c:v>100.243041551</c:v>
                </c:pt>
                <c:pt idx="4982">
                  <c:v>100.243169116</c:v>
                </c:pt>
                <c:pt idx="4983">
                  <c:v>100.243296681</c:v>
                </c:pt>
                <c:pt idx="4984">
                  <c:v>100.243424245</c:v>
                </c:pt>
                <c:pt idx="4985">
                  <c:v>100.24355181</c:v>
                </c:pt>
                <c:pt idx="4986">
                  <c:v>100.243679375</c:v>
                </c:pt>
                <c:pt idx="4987">
                  <c:v>100.243806939</c:v>
                </c:pt>
                <c:pt idx="4988">
                  <c:v>100.24393450399999</c:v>
                </c:pt>
                <c:pt idx="4989">
                  <c:v>100.24406206899999</c:v>
                </c:pt>
                <c:pt idx="4990">
                  <c:v>100.244189633</c:v>
                </c:pt>
                <c:pt idx="4991">
                  <c:v>100.244317198</c:v>
                </c:pt>
                <c:pt idx="4992">
                  <c:v>100.244444763</c:v>
                </c:pt>
                <c:pt idx="4993">
                  <c:v>100.244572327</c:v>
                </c:pt>
                <c:pt idx="4994">
                  <c:v>100.244699892</c:v>
                </c:pt>
                <c:pt idx="4995">
                  <c:v>100.244827457</c:v>
                </c:pt>
                <c:pt idx="4996">
                  <c:v>100.244955021</c:v>
                </c:pt>
                <c:pt idx="4997">
                  <c:v>100.245082586</c:v>
                </c:pt>
                <c:pt idx="4998">
                  <c:v>100.24521015099999</c:v>
                </c:pt>
                <c:pt idx="4999">
                  <c:v>100.24533771500001</c:v>
                </c:pt>
                <c:pt idx="5000">
                  <c:v>100.24546528</c:v>
                </c:pt>
                <c:pt idx="5001">
                  <c:v>100.245621388</c:v>
                </c:pt>
                <c:pt idx="5002">
                  <c:v>100.245777496</c:v>
                </c:pt>
                <c:pt idx="5003">
                  <c:v>100.245933603</c:v>
                </c:pt>
                <c:pt idx="5004">
                  <c:v>100.246089711</c:v>
                </c:pt>
                <c:pt idx="5005">
                  <c:v>100.24624581899999</c:v>
                </c:pt>
                <c:pt idx="5006">
                  <c:v>100.24640192699999</c:v>
                </c:pt>
                <c:pt idx="5007">
                  <c:v>100.24655803500001</c:v>
                </c:pt>
                <c:pt idx="5008">
                  <c:v>100.246714142</c:v>
                </c:pt>
                <c:pt idx="5009">
                  <c:v>100.24687025</c:v>
                </c:pt>
                <c:pt idx="5010">
                  <c:v>100.247026358</c:v>
                </c:pt>
                <c:pt idx="5011">
                  <c:v>100.247182466</c:v>
                </c:pt>
                <c:pt idx="5012">
                  <c:v>100.24733857299999</c:v>
                </c:pt>
                <c:pt idx="5013">
                  <c:v>100.24749468100001</c:v>
                </c:pt>
                <c:pt idx="5014">
                  <c:v>100.24765078900001</c:v>
                </c:pt>
                <c:pt idx="5015">
                  <c:v>100.247806897</c:v>
                </c:pt>
                <c:pt idx="5016">
                  <c:v>100.247963005</c:v>
                </c:pt>
                <c:pt idx="5017">
                  <c:v>100.248119112</c:v>
                </c:pt>
                <c:pt idx="5018">
                  <c:v>100.24827522</c:v>
                </c:pt>
                <c:pt idx="5019">
                  <c:v>100.248431328</c:v>
                </c:pt>
                <c:pt idx="5020">
                  <c:v>100.24858743599999</c:v>
                </c:pt>
                <c:pt idx="5021">
                  <c:v>100.248743543</c:v>
                </c:pt>
                <c:pt idx="5022">
                  <c:v>100.248899651</c:v>
                </c:pt>
                <c:pt idx="5023">
                  <c:v>100.249055759</c:v>
                </c:pt>
                <c:pt idx="5024">
                  <c:v>100.249211867</c:v>
                </c:pt>
                <c:pt idx="5025">
                  <c:v>100.249367975</c:v>
                </c:pt>
                <c:pt idx="5026">
                  <c:v>100.24952408199999</c:v>
                </c:pt>
                <c:pt idx="5027">
                  <c:v>100.24968019000001</c:v>
                </c:pt>
                <c:pt idx="5028">
                  <c:v>100.24983629800001</c:v>
                </c:pt>
                <c:pt idx="5029">
                  <c:v>100.249992406</c:v>
                </c:pt>
                <c:pt idx="5030">
                  <c:v>100.250148513</c:v>
                </c:pt>
                <c:pt idx="5031">
                  <c:v>100.250304621</c:v>
                </c:pt>
                <c:pt idx="5032">
                  <c:v>100.250460729</c:v>
                </c:pt>
                <c:pt idx="5033">
                  <c:v>100.250616837</c:v>
                </c:pt>
                <c:pt idx="5034">
                  <c:v>100.25077294499999</c:v>
                </c:pt>
                <c:pt idx="5035">
                  <c:v>100.250929052</c:v>
                </c:pt>
                <c:pt idx="5036">
                  <c:v>100.25108516</c:v>
                </c:pt>
                <c:pt idx="5037">
                  <c:v>100.251241268</c:v>
                </c:pt>
                <c:pt idx="5038">
                  <c:v>100.251397376</c:v>
                </c:pt>
                <c:pt idx="5039">
                  <c:v>100.251553483</c:v>
                </c:pt>
                <c:pt idx="5040">
                  <c:v>100.25170959099999</c:v>
                </c:pt>
                <c:pt idx="5041">
                  <c:v>100.25186569900001</c:v>
                </c:pt>
                <c:pt idx="5042">
                  <c:v>100.25202180700001</c:v>
                </c:pt>
                <c:pt idx="5043">
                  <c:v>100.252177915</c:v>
                </c:pt>
                <c:pt idx="5044">
                  <c:v>100.252334022</c:v>
                </c:pt>
                <c:pt idx="5045">
                  <c:v>100.25248664900001</c:v>
                </c:pt>
                <c:pt idx="5046">
                  <c:v>100.252624755</c:v>
                </c:pt>
                <c:pt idx="5047">
                  <c:v>100.25276286099999</c:v>
                </c:pt>
                <c:pt idx="5048">
                  <c:v>100.252900966</c:v>
                </c:pt>
                <c:pt idx="5049">
                  <c:v>100.25303907200001</c:v>
                </c:pt>
                <c:pt idx="5050">
                  <c:v>100.253177178</c:v>
                </c:pt>
                <c:pt idx="5051">
                  <c:v>100.25331528300001</c:v>
                </c:pt>
                <c:pt idx="5052">
                  <c:v>100.253453389</c:v>
                </c:pt>
                <c:pt idx="5053">
                  <c:v>100.25359149400001</c:v>
                </c:pt>
                <c:pt idx="5054">
                  <c:v>100.2537296</c:v>
                </c:pt>
                <c:pt idx="5055">
                  <c:v>100.25386770599999</c:v>
                </c:pt>
                <c:pt idx="5056">
                  <c:v>100.254005811</c:v>
                </c:pt>
                <c:pt idx="5057">
                  <c:v>100.25414391699999</c:v>
                </c:pt>
                <c:pt idx="5058">
                  <c:v>100.254282023</c:v>
                </c:pt>
                <c:pt idx="5059">
                  <c:v>100.25442012800001</c:v>
                </c:pt>
                <c:pt idx="5060">
                  <c:v>100.254558234</c:v>
                </c:pt>
                <c:pt idx="5061">
                  <c:v>100.25469633900001</c:v>
                </c:pt>
                <c:pt idx="5062">
                  <c:v>100.254834445</c:v>
                </c:pt>
                <c:pt idx="5063">
                  <c:v>100.25497255099999</c:v>
                </c:pt>
                <c:pt idx="5064">
                  <c:v>100.255124788</c:v>
                </c:pt>
                <c:pt idx="5065">
                  <c:v>100.25528280899999</c:v>
                </c:pt>
                <c:pt idx="5066">
                  <c:v>100.25544082899999</c:v>
                </c:pt>
                <c:pt idx="5067">
                  <c:v>100.25559885</c:v>
                </c:pt>
                <c:pt idx="5068">
                  <c:v>100.25575687</c:v>
                </c:pt>
                <c:pt idx="5069">
                  <c:v>100.255914891</c:v>
                </c:pt>
                <c:pt idx="5070">
                  <c:v>100.256072911</c:v>
                </c:pt>
                <c:pt idx="5071">
                  <c:v>100.25623093199999</c:v>
                </c:pt>
                <c:pt idx="5072">
                  <c:v>100.25638895199999</c:v>
                </c:pt>
                <c:pt idx="5073">
                  <c:v>100.256546973</c:v>
                </c:pt>
                <c:pt idx="5074">
                  <c:v>100.256704993</c:v>
                </c:pt>
                <c:pt idx="5075">
                  <c:v>100.256863014</c:v>
                </c:pt>
                <c:pt idx="5076">
                  <c:v>100.257021034</c:v>
                </c:pt>
                <c:pt idx="5077">
                  <c:v>100.25717905499999</c:v>
                </c:pt>
                <c:pt idx="5078">
                  <c:v>100.257337075</c:v>
                </c:pt>
                <c:pt idx="5079">
                  <c:v>100.257495095</c:v>
                </c:pt>
                <c:pt idx="5080">
                  <c:v>100.257653116</c:v>
                </c:pt>
                <c:pt idx="5081">
                  <c:v>100.257811136</c:v>
                </c:pt>
                <c:pt idx="5082">
                  <c:v>100.25796915700001</c:v>
                </c:pt>
                <c:pt idx="5083">
                  <c:v>100.25812717700001</c:v>
                </c:pt>
                <c:pt idx="5084">
                  <c:v>100.258285198</c:v>
                </c:pt>
                <c:pt idx="5085">
                  <c:v>100.258443218</c:v>
                </c:pt>
                <c:pt idx="5086">
                  <c:v>100.258601239</c:v>
                </c:pt>
                <c:pt idx="5087">
                  <c:v>100.258759259</c:v>
                </c:pt>
                <c:pt idx="5088">
                  <c:v>100.25891728000001</c:v>
                </c:pt>
                <c:pt idx="5089">
                  <c:v>100.25907530000001</c:v>
                </c:pt>
                <c:pt idx="5090">
                  <c:v>100.259233321</c:v>
                </c:pt>
                <c:pt idx="5091">
                  <c:v>100.259391341</c:v>
                </c:pt>
                <c:pt idx="5092">
                  <c:v>100.259549717</c:v>
                </c:pt>
                <c:pt idx="5093">
                  <c:v>100.25971915700001</c:v>
                </c:pt>
                <c:pt idx="5094">
                  <c:v>100.259888596</c:v>
                </c:pt>
                <c:pt idx="5095">
                  <c:v>100.260058035</c:v>
                </c:pt>
                <c:pt idx="5096">
                  <c:v>100.260227474</c:v>
                </c:pt>
                <c:pt idx="5097">
                  <c:v>100.260396914</c:v>
                </c:pt>
                <c:pt idx="5098">
                  <c:v>100.260566353</c:v>
                </c:pt>
                <c:pt idx="5099">
                  <c:v>100.26073579200001</c:v>
                </c:pt>
                <c:pt idx="5100">
                  <c:v>100.260905232</c:v>
                </c:pt>
                <c:pt idx="5101">
                  <c:v>100.261074671</c:v>
                </c:pt>
                <c:pt idx="5102">
                  <c:v>100.26124411000001</c:v>
                </c:pt>
                <c:pt idx="5103">
                  <c:v>100.261413549</c:v>
                </c:pt>
                <c:pt idx="5104">
                  <c:v>100.261582989</c:v>
                </c:pt>
                <c:pt idx="5105">
                  <c:v>100.26175242799999</c:v>
                </c:pt>
                <c:pt idx="5106">
                  <c:v>100.261921867</c:v>
                </c:pt>
                <c:pt idx="5107">
                  <c:v>100.262091306</c:v>
                </c:pt>
                <c:pt idx="5108">
                  <c:v>100.262260746</c:v>
                </c:pt>
                <c:pt idx="5109">
                  <c:v>100.262430185</c:v>
                </c:pt>
                <c:pt idx="5110">
                  <c:v>100.262599624</c:v>
                </c:pt>
                <c:pt idx="5111">
                  <c:v>100.26276906299999</c:v>
                </c:pt>
                <c:pt idx="5112">
                  <c:v>100.262938503</c:v>
                </c:pt>
                <c:pt idx="5113">
                  <c:v>100.263107942</c:v>
                </c:pt>
                <c:pt idx="5114">
                  <c:v>100.26327738099999</c:v>
                </c:pt>
                <c:pt idx="5115">
                  <c:v>100.26344682</c:v>
                </c:pt>
                <c:pt idx="5116">
                  <c:v>100.26361626000001</c:v>
                </c:pt>
                <c:pt idx="5117">
                  <c:v>100.263785699</c:v>
                </c:pt>
                <c:pt idx="5118">
                  <c:v>100.263945488</c:v>
                </c:pt>
                <c:pt idx="5119">
                  <c:v>100.26410083</c:v>
                </c:pt>
                <c:pt idx="5120">
                  <c:v>100.264256171</c:v>
                </c:pt>
                <c:pt idx="5121">
                  <c:v>100.264411513</c:v>
                </c:pt>
                <c:pt idx="5122">
                  <c:v>100.264566855</c:v>
                </c:pt>
                <c:pt idx="5123">
                  <c:v>100.26472219599999</c:v>
                </c:pt>
                <c:pt idx="5124">
                  <c:v>100.26487753799999</c:v>
                </c:pt>
                <c:pt idx="5125">
                  <c:v>100.265032879</c:v>
                </c:pt>
                <c:pt idx="5126">
                  <c:v>100.265188221</c:v>
                </c:pt>
                <c:pt idx="5127">
                  <c:v>100.265343563</c:v>
                </c:pt>
                <c:pt idx="5128">
                  <c:v>100.265498904</c:v>
                </c:pt>
                <c:pt idx="5129">
                  <c:v>100.265654246</c:v>
                </c:pt>
                <c:pt idx="5130">
                  <c:v>100.26580958700001</c:v>
                </c:pt>
                <c:pt idx="5131">
                  <c:v>100.26596492900001</c:v>
                </c:pt>
                <c:pt idx="5132">
                  <c:v>100.26612027</c:v>
                </c:pt>
                <c:pt idx="5133">
                  <c:v>100.266275612</c:v>
                </c:pt>
                <c:pt idx="5134">
                  <c:v>100.266430954</c:v>
                </c:pt>
                <c:pt idx="5135">
                  <c:v>100.266586295</c:v>
                </c:pt>
                <c:pt idx="5136">
                  <c:v>100.266741637</c:v>
                </c:pt>
                <c:pt idx="5137">
                  <c:v>100.26689697800001</c:v>
                </c:pt>
                <c:pt idx="5138">
                  <c:v>100.26705232</c:v>
                </c:pt>
                <c:pt idx="5139">
                  <c:v>100.267207662</c:v>
                </c:pt>
                <c:pt idx="5140">
                  <c:v>100.267363003</c:v>
                </c:pt>
                <c:pt idx="5141">
                  <c:v>100.267518345</c:v>
                </c:pt>
                <c:pt idx="5142">
                  <c:v>100.26767368599999</c:v>
                </c:pt>
                <c:pt idx="5143">
                  <c:v>100.267853356</c:v>
                </c:pt>
                <c:pt idx="5144">
                  <c:v>100.26804885999999</c:v>
                </c:pt>
                <c:pt idx="5145">
                  <c:v>100.26824436299999</c:v>
                </c:pt>
                <c:pt idx="5146">
                  <c:v>100.268439867</c:v>
                </c:pt>
                <c:pt idx="5147">
                  <c:v>100.26863537</c:v>
                </c:pt>
                <c:pt idx="5148">
                  <c:v>100.268830873</c:v>
                </c:pt>
                <c:pt idx="5149">
                  <c:v>100.269026377</c:v>
                </c:pt>
                <c:pt idx="5150">
                  <c:v>100.26922188</c:v>
                </c:pt>
                <c:pt idx="5151">
                  <c:v>100.26941738399999</c:v>
                </c:pt>
                <c:pt idx="5152">
                  <c:v>100.26961288699999</c:v>
                </c:pt>
                <c:pt idx="5153">
                  <c:v>100.26980838999999</c:v>
                </c:pt>
                <c:pt idx="5154">
                  <c:v>100.270003894</c:v>
                </c:pt>
                <c:pt idx="5155">
                  <c:v>100.270199397</c:v>
                </c:pt>
                <c:pt idx="5156">
                  <c:v>100.270394901</c:v>
                </c:pt>
                <c:pt idx="5157">
                  <c:v>100.270590404</c:v>
                </c:pt>
                <c:pt idx="5158">
                  <c:v>100.270785907</c:v>
                </c:pt>
                <c:pt idx="5159">
                  <c:v>100.27098141099999</c:v>
                </c:pt>
                <c:pt idx="5160">
                  <c:v>100.27117691399999</c:v>
                </c:pt>
                <c:pt idx="5161">
                  <c:v>100.271372418</c:v>
                </c:pt>
                <c:pt idx="5162">
                  <c:v>100.271567921</c:v>
                </c:pt>
                <c:pt idx="5163">
                  <c:v>100.271763424</c:v>
                </c:pt>
                <c:pt idx="5164">
                  <c:v>100.271958928</c:v>
                </c:pt>
                <c:pt idx="5165">
                  <c:v>100.272154431</c:v>
                </c:pt>
                <c:pt idx="5166">
                  <c:v>100.272358967</c:v>
                </c:pt>
                <c:pt idx="5167">
                  <c:v>100.272596259</c:v>
                </c:pt>
                <c:pt idx="5168">
                  <c:v>100.27283355199999</c:v>
                </c:pt>
                <c:pt idx="5169">
                  <c:v>100.27307084500001</c:v>
                </c:pt>
                <c:pt idx="5170">
                  <c:v>100.273308138</c:v>
                </c:pt>
                <c:pt idx="5171">
                  <c:v>100.273545431</c:v>
                </c:pt>
                <c:pt idx="5172">
                  <c:v>100.273782723</c:v>
                </c:pt>
                <c:pt idx="5173">
                  <c:v>100.27402001599999</c:v>
                </c:pt>
                <c:pt idx="5174">
                  <c:v>100.27425730900001</c:v>
                </c:pt>
                <c:pt idx="5175">
                  <c:v>100.274494602</c:v>
                </c:pt>
                <c:pt idx="5176">
                  <c:v>100.274731895</c:v>
                </c:pt>
                <c:pt idx="5177">
                  <c:v>100.274969187</c:v>
                </c:pt>
                <c:pt idx="5178">
                  <c:v>100.27520647999999</c:v>
                </c:pt>
                <c:pt idx="5179">
                  <c:v>100.27544377300001</c:v>
                </c:pt>
                <c:pt idx="5180">
                  <c:v>100.275681066</c:v>
                </c:pt>
                <c:pt idx="5181">
                  <c:v>100.275918359</c:v>
                </c:pt>
                <c:pt idx="5182">
                  <c:v>100.276155651</c:v>
                </c:pt>
                <c:pt idx="5183">
                  <c:v>100.27639294399999</c:v>
                </c:pt>
                <c:pt idx="5184">
                  <c:v>100.27663023700001</c:v>
                </c:pt>
                <c:pt idx="5185">
                  <c:v>100.27686753</c:v>
                </c:pt>
                <c:pt idx="5186">
                  <c:v>100.277104823</c:v>
                </c:pt>
                <c:pt idx="5187">
                  <c:v>100.277342115</c:v>
                </c:pt>
                <c:pt idx="5188">
                  <c:v>100.27757940799999</c:v>
                </c:pt>
                <c:pt idx="5189">
                  <c:v>100.27781670100001</c:v>
                </c:pt>
                <c:pt idx="5190">
                  <c:v>100.278053994</c:v>
                </c:pt>
                <c:pt idx="5191">
                  <c:v>100.278291287</c:v>
                </c:pt>
                <c:pt idx="5192">
                  <c:v>100.27852858</c:v>
                </c:pt>
                <c:pt idx="5193">
                  <c:v>100.278763383</c:v>
                </c:pt>
                <c:pt idx="5194">
                  <c:v>100.27899316600001</c:v>
                </c:pt>
                <c:pt idx="5195">
                  <c:v>100.279222948</c:v>
                </c:pt>
                <c:pt idx="5196">
                  <c:v>100.27945273</c:v>
                </c:pt>
                <c:pt idx="5197">
                  <c:v>100.27968251199999</c:v>
                </c:pt>
                <c:pt idx="5198">
                  <c:v>100.279912294</c:v>
                </c:pt>
                <c:pt idx="5199">
                  <c:v>100.280142076</c:v>
                </c:pt>
                <c:pt idx="5200">
                  <c:v>100.280371858</c:v>
                </c:pt>
                <c:pt idx="5201">
                  <c:v>100.28060164</c:v>
                </c:pt>
                <c:pt idx="5202">
                  <c:v>100.28083142200001</c:v>
                </c:pt>
                <c:pt idx="5203">
                  <c:v>100.281061204</c:v>
                </c:pt>
                <c:pt idx="5204">
                  <c:v>100.281290986</c:v>
                </c:pt>
                <c:pt idx="5205">
                  <c:v>100.28152076799999</c:v>
                </c:pt>
                <c:pt idx="5206">
                  <c:v>100.28175055</c:v>
                </c:pt>
                <c:pt idx="5207">
                  <c:v>100.281980332</c:v>
                </c:pt>
                <c:pt idx="5208">
                  <c:v>100.28221011399999</c:v>
                </c:pt>
                <c:pt idx="5209">
                  <c:v>100.282439897</c:v>
                </c:pt>
                <c:pt idx="5210">
                  <c:v>100.28266967899999</c:v>
                </c:pt>
                <c:pt idx="5211">
                  <c:v>100.282899461</c:v>
                </c:pt>
                <c:pt idx="5212">
                  <c:v>100.283129243</c:v>
                </c:pt>
                <c:pt idx="5213">
                  <c:v>100.283359025</c:v>
                </c:pt>
                <c:pt idx="5214">
                  <c:v>100.283588807</c:v>
                </c:pt>
                <c:pt idx="5215">
                  <c:v>100.28381858900001</c:v>
                </c:pt>
                <c:pt idx="5216">
                  <c:v>100.284048371</c:v>
                </c:pt>
                <c:pt idx="5217">
                  <c:v>100.284251384</c:v>
                </c:pt>
                <c:pt idx="5218">
                  <c:v>100.284432982</c:v>
                </c:pt>
                <c:pt idx="5219">
                  <c:v>100.28461458</c:v>
                </c:pt>
                <c:pt idx="5220">
                  <c:v>100.284796177</c:v>
                </c:pt>
                <c:pt idx="5221">
                  <c:v>100.284977775</c:v>
                </c:pt>
                <c:pt idx="5222">
                  <c:v>100.285159373</c:v>
                </c:pt>
                <c:pt idx="5223">
                  <c:v>100.285340971</c:v>
                </c:pt>
                <c:pt idx="5224">
                  <c:v>100.28552256899999</c:v>
                </c:pt>
                <c:pt idx="5225">
                  <c:v>100.285704166</c:v>
                </c:pt>
                <c:pt idx="5226">
                  <c:v>100.285885764</c:v>
                </c:pt>
                <c:pt idx="5227">
                  <c:v>100.286067362</c:v>
                </c:pt>
                <c:pt idx="5228">
                  <c:v>100.28624895999999</c:v>
                </c:pt>
                <c:pt idx="5229">
                  <c:v>100.28643055800001</c:v>
                </c:pt>
                <c:pt idx="5230">
                  <c:v>100.286612155</c:v>
                </c:pt>
                <c:pt idx="5231">
                  <c:v>100.286793753</c:v>
                </c:pt>
                <c:pt idx="5232">
                  <c:v>100.286975351</c:v>
                </c:pt>
                <c:pt idx="5233">
                  <c:v>100.28715694900001</c:v>
                </c:pt>
                <c:pt idx="5234">
                  <c:v>100.287338546</c:v>
                </c:pt>
                <c:pt idx="5235">
                  <c:v>100.287520144</c:v>
                </c:pt>
                <c:pt idx="5236">
                  <c:v>100.287701742</c:v>
                </c:pt>
                <c:pt idx="5237">
                  <c:v>100.28788333999999</c:v>
                </c:pt>
                <c:pt idx="5238">
                  <c:v>100.28806493800001</c:v>
                </c:pt>
                <c:pt idx="5239">
                  <c:v>100.288246535</c:v>
                </c:pt>
                <c:pt idx="5240">
                  <c:v>100.288428133</c:v>
                </c:pt>
                <c:pt idx="5241">
                  <c:v>100.288613243</c:v>
                </c:pt>
                <c:pt idx="5242">
                  <c:v>100.288798798</c:v>
                </c:pt>
                <c:pt idx="5243">
                  <c:v>100.288984352</c:v>
                </c:pt>
                <c:pt idx="5244">
                  <c:v>100.289169906</c:v>
                </c:pt>
                <c:pt idx="5245">
                  <c:v>100.28935546</c:v>
                </c:pt>
                <c:pt idx="5246">
                  <c:v>100.28954101399999</c:v>
                </c:pt>
                <c:pt idx="5247">
                  <c:v>100.289726569</c:v>
                </c:pt>
                <c:pt idx="5248">
                  <c:v>100.28991212299999</c:v>
                </c:pt>
                <c:pt idx="5249">
                  <c:v>100.29009767700001</c:v>
                </c:pt>
                <c:pt idx="5250">
                  <c:v>100.290283231</c:v>
                </c:pt>
                <c:pt idx="5251">
                  <c:v>100.290468785</c:v>
                </c:pt>
                <c:pt idx="5252">
                  <c:v>100.29065434</c:v>
                </c:pt>
                <c:pt idx="5253">
                  <c:v>100.290839894</c:v>
                </c:pt>
                <c:pt idx="5254">
                  <c:v>100.291025448</c:v>
                </c:pt>
                <c:pt idx="5255">
                  <c:v>100.291211002</c:v>
                </c:pt>
                <c:pt idx="5256">
                  <c:v>100.291396556</c:v>
                </c:pt>
                <c:pt idx="5257">
                  <c:v>100.291582111</c:v>
                </c:pt>
                <c:pt idx="5258">
                  <c:v>100.29176766499999</c:v>
                </c:pt>
                <c:pt idx="5259">
                  <c:v>100.29195321900001</c:v>
                </c:pt>
                <c:pt idx="5260">
                  <c:v>100.292138773</c:v>
                </c:pt>
                <c:pt idx="5261">
                  <c:v>100.292324327</c:v>
                </c:pt>
                <c:pt idx="5262">
                  <c:v>100.292509881</c:v>
                </c:pt>
                <c:pt idx="5263">
                  <c:v>100.292695436</c:v>
                </c:pt>
                <c:pt idx="5264">
                  <c:v>100.29288099</c:v>
                </c:pt>
                <c:pt idx="5265">
                  <c:v>100.293066544</c:v>
                </c:pt>
                <c:pt idx="5266">
                  <c:v>100.293252098</c:v>
                </c:pt>
                <c:pt idx="5267">
                  <c:v>100.29343765199999</c:v>
                </c:pt>
                <c:pt idx="5268">
                  <c:v>100.293630366</c:v>
                </c:pt>
                <c:pt idx="5269">
                  <c:v>100.293854231</c:v>
                </c:pt>
                <c:pt idx="5270">
                  <c:v>100.29407809600001</c:v>
                </c:pt>
                <c:pt idx="5271">
                  <c:v>100.294301961</c:v>
                </c:pt>
                <c:pt idx="5272">
                  <c:v>100.294525827</c:v>
                </c:pt>
                <c:pt idx="5273">
                  <c:v>100.294749692</c:v>
                </c:pt>
                <c:pt idx="5274">
                  <c:v>100.29497355700001</c:v>
                </c:pt>
                <c:pt idx="5275">
                  <c:v>100.295197422</c:v>
                </c:pt>
                <c:pt idx="5276">
                  <c:v>100.295421287</c:v>
                </c:pt>
                <c:pt idx="5277">
                  <c:v>100.29564515200001</c:v>
                </c:pt>
                <c:pt idx="5278">
                  <c:v>100.295869017</c:v>
                </c:pt>
                <c:pt idx="5279">
                  <c:v>100.296092882</c:v>
                </c:pt>
                <c:pt idx="5280">
                  <c:v>100.29631674700001</c:v>
                </c:pt>
                <c:pt idx="5281">
                  <c:v>100.296540613</c:v>
                </c:pt>
                <c:pt idx="5282">
                  <c:v>100.296764478</c:v>
                </c:pt>
                <c:pt idx="5283">
                  <c:v>100.296988343</c:v>
                </c:pt>
                <c:pt idx="5284">
                  <c:v>100.297212208</c:v>
                </c:pt>
                <c:pt idx="5285">
                  <c:v>100.297436073</c:v>
                </c:pt>
                <c:pt idx="5286">
                  <c:v>100.297659938</c:v>
                </c:pt>
                <c:pt idx="5287">
                  <c:v>100.297883803</c:v>
                </c:pt>
                <c:pt idx="5288">
                  <c:v>100.298107668</c:v>
                </c:pt>
                <c:pt idx="5289">
                  <c:v>100.298331533</c:v>
                </c:pt>
                <c:pt idx="5290">
                  <c:v>100.298555398</c:v>
                </c:pt>
                <c:pt idx="5291">
                  <c:v>100.298787377</c:v>
                </c:pt>
                <c:pt idx="5292">
                  <c:v>100.29902850000001</c:v>
                </c:pt>
                <c:pt idx="5293">
                  <c:v>100.299269623</c:v>
                </c:pt>
                <c:pt idx="5294">
                  <c:v>100.29951074500001</c:v>
                </c:pt>
                <c:pt idx="5295">
                  <c:v>100.299751868</c:v>
                </c:pt>
                <c:pt idx="5296">
                  <c:v>100.299992991</c:v>
                </c:pt>
                <c:pt idx="5297">
                  <c:v>100.300234113</c:v>
                </c:pt>
                <c:pt idx="5298">
                  <c:v>100.300475236</c:v>
                </c:pt>
                <c:pt idx="5299">
                  <c:v>100.30071635900001</c:v>
                </c:pt>
                <c:pt idx="5300">
                  <c:v>100.300957481</c:v>
                </c:pt>
                <c:pt idx="5301">
                  <c:v>100.30119860400001</c:v>
                </c:pt>
                <c:pt idx="5302">
                  <c:v>100.301439727</c:v>
                </c:pt>
                <c:pt idx="5303">
                  <c:v>100.30168085</c:v>
                </c:pt>
                <c:pt idx="5304">
                  <c:v>100.301921972</c:v>
                </c:pt>
                <c:pt idx="5305">
                  <c:v>100.302163095</c:v>
                </c:pt>
                <c:pt idx="5306">
                  <c:v>100.30240421800001</c:v>
                </c:pt>
                <c:pt idx="5307">
                  <c:v>100.30264534</c:v>
                </c:pt>
                <c:pt idx="5308">
                  <c:v>100.30288646299999</c:v>
                </c:pt>
                <c:pt idx="5309">
                  <c:v>100.303127586</c:v>
                </c:pt>
                <c:pt idx="5310">
                  <c:v>100.30336870799999</c:v>
                </c:pt>
                <c:pt idx="5311">
                  <c:v>100.303609831</c:v>
                </c:pt>
                <c:pt idx="5312">
                  <c:v>100.303850954</c:v>
                </c:pt>
                <c:pt idx="5313">
                  <c:v>100.304092076</c:v>
                </c:pt>
                <c:pt idx="5314">
                  <c:v>100.304333199</c:v>
                </c:pt>
                <c:pt idx="5315">
                  <c:v>100.30457432199999</c:v>
                </c:pt>
                <c:pt idx="5316">
                  <c:v>100.304815445</c:v>
                </c:pt>
                <c:pt idx="5317">
                  <c:v>100.305051949</c:v>
                </c:pt>
                <c:pt idx="5318">
                  <c:v>100.30525425499999</c:v>
                </c:pt>
                <c:pt idx="5319">
                  <c:v>100.305456561</c:v>
                </c:pt>
                <c:pt idx="5320">
                  <c:v>100.30565886700001</c:v>
                </c:pt>
                <c:pt idx="5321">
                  <c:v>100.305861173</c:v>
                </c:pt>
                <c:pt idx="5322">
                  <c:v>100.306063479</c:v>
                </c:pt>
                <c:pt idx="5323">
                  <c:v>100.30626578499999</c:v>
                </c:pt>
                <c:pt idx="5324">
                  <c:v>100.306468091</c:v>
                </c:pt>
                <c:pt idx="5325">
                  <c:v>100.306670397</c:v>
                </c:pt>
                <c:pt idx="5326">
                  <c:v>100.306872703</c:v>
                </c:pt>
                <c:pt idx="5327">
                  <c:v>100.30707501000001</c:v>
                </c:pt>
                <c:pt idx="5328">
                  <c:v>100.307277316</c:v>
                </c:pt>
                <c:pt idx="5329">
                  <c:v>100.307479622</c:v>
                </c:pt>
                <c:pt idx="5330">
                  <c:v>100.30768192799999</c:v>
                </c:pt>
                <c:pt idx="5331">
                  <c:v>100.307884234</c:v>
                </c:pt>
                <c:pt idx="5332">
                  <c:v>100.30808654000001</c:v>
                </c:pt>
                <c:pt idx="5333">
                  <c:v>100.308288846</c:v>
                </c:pt>
                <c:pt idx="5334">
                  <c:v>100.308491152</c:v>
                </c:pt>
                <c:pt idx="5335">
                  <c:v>100.30869345799999</c:v>
                </c:pt>
                <c:pt idx="5336">
                  <c:v>100.308895764</c:v>
                </c:pt>
                <c:pt idx="5337">
                  <c:v>100.30909807</c:v>
                </c:pt>
                <c:pt idx="5338">
                  <c:v>100.309300376</c:v>
                </c:pt>
                <c:pt idx="5339">
                  <c:v>100.309502682</c:v>
                </c:pt>
                <c:pt idx="5340">
                  <c:v>100.30970498799999</c:v>
                </c:pt>
                <c:pt idx="5341">
                  <c:v>100.309907294</c:v>
                </c:pt>
                <c:pt idx="5342">
                  <c:v>100.310128819</c:v>
                </c:pt>
                <c:pt idx="5343">
                  <c:v>100.310376471</c:v>
                </c:pt>
                <c:pt idx="5344">
                  <c:v>100.310624123</c:v>
                </c:pt>
                <c:pt idx="5345">
                  <c:v>100.310871775</c:v>
                </c:pt>
                <c:pt idx="5346">
                  <c:v>100.31111942699999</c:v>
                </c:pt>
                <c:pt idx="5347">
                  <c:v>100.31136707899999</c:v>
                </c:pt>
                <c:pt idx="5348">
                  <c:v>100.31161473100001</c:v>
                </c:pt>
                <c:pt idx="5349">
                  <c:v>100.311862383</c:v>
                </c:pt>
                <c:pt idx="5350">
                  <c:v>100.312110035</c:v>
                </c:pt>
                <c:pt idx="5351">
                  <c:v>100.312357687</c:v>
                </c:pt>
                <c:pt idx="5352">
                  <c:v>100.312605339</c:v>
                </c:pt>
                <c:pt idx="5353">
                  <c:v>100.312852991</c:v>
                </c:pt>
                <c:pt idx="5354">
                  <c:v>100.313100643</c:v>
                </c:pt>
                <c:pt idx="5355">
                  <c:v>100.313348295</c:v>
                </c:pt>
                <c:pt idx="5356">
                  <c:v>100.313595947</c:v>
                </c:pt>
                <c:pt idx="5357">
                  <c:v>100.31384359899999</c:v>
                </c:pt>
                <c:pt idx="5358">
                  <c:v>100.31409125099999</c:v>
                </c:pt>
                <c:pt idx="5359">
                  <c:v>100.31433890300001</c:v>
                </c:pt>
                <c:pt idx="5360">
                  <c:v>100.31458655500001</c:v>
                </c:pt>
                <c:pt idx="5361">
                  <c:v>100.314834206</c:v>
                </c:pt>
                <c:pt idx="5362">
                  <c:v>100.315081858</c:v>
                </c:pt>
                <c:pt idx="5363">
                  <c:v>100.31532951</c:v>
                </c:pt>
                <c:pt idx="5364">
                  <c:v>100.315577162</c:v>
                </c:pt>
                <c:pt idx="5365">
                  <c:v>100.315824814</c:v>
                </c:pt>
                <c:pt idx="5366">
                  <c:v>100.31607246599999</c:v>
                </c:pt>
                <c:pt idx="5367">
                  <c:v>100.316335494</c:v>
                </c:pt>
                <c:pt idx="5368">
                  <c:v>100.31660838099999</c:v>
                </c:pt>
                <c:pt idx="5369">
                  <c:v>100.316881268</c:v>
                </c:pt>
                <c:pt idx="5370">
                  <c:v>100.317154155</c:v>
                </c:pt>
                <c:pt idx="5371">
                  <c:v>100.31742704200001</c:v>
                </c:pt>
                <c:pt idx="5372">
                  <c:v>100.317699929</c:v>
                </c:pt>
                <c:pt idx="5373">
                  <c:v>100.31797281599999</c:v>
                </c:pt>
                <c:pt idx="5374">
                  <c:v>100.318245703</c:v>
                </c:pt>
                <c:pt idx="5375">
                  <c:v>100.318518591</c:v>
                </c:pt>
                <c:pt idx="5376">
                  <c:v>100.31879147799999</c:v>
                </c:pt>
                <c:pt idx="5377">
                  <c:v>100.319064365</c:v>
                </c:pt>
                <c:pt idx="5378">
                  <c:v>100.319337252</c:v>
                </c:pt>
                <c:pt idx="5379">
                  <c:v>100.31961013900001</c:v>
                </c:pt>
                <c:pt idx="5380">
                  <c:v>100.319883026</c:v>
                </c:pt>
                <c:pt idx="5381">
                  <c:v>100.32015591299999</c:v>
                </c:pt>
                <c:pt idx="5382">
                  <c:v>100.3204288</c:v>
                </c:pt>
                <c:pt idx="5383">
                  <c:v>100.320701687</c:v>
                </c:pt>
                <c:pt idx="5384">
                  <c:v>100.320974574</c:v>
                </c:pt>
                <c:pt idx="5385">
                  <c:v>100.321247461</c:v>
                </c:pt>
                <c:pt idx="5386">
                  <c:v>100.32152034800001</c:v>
                </c:pt>
                <c:pt idx="5387">
                  <c:v>100.321793235</c:v>
                </c:pt>
                <c:pt idx="5388">
                  <c:v>100.322066122</c:v>
                </c:pt>
                <c:pt idx="5389">
                  <c:v>100.322339009</c:v>
                </c:pt>
                <c:pt idx="5390">
                  <c:v>100.322611896</c:v>
                </c:pt>
                <c:pt idx="5391">
                  <c:v>100.32288478300001</c:v>
                </c:pt>
                <c:pt idx="5392">
                  <c:v>100.323115805</c:v>
                </c:pt>
                <c:pt idx="5393">
                  <c:v>100.323341654</c:v>
                </c:pt>
                <c:pt idx="5394">
                  <c:v>100.323567504</c:v>
                </c:pt>
                <c:pt idx="5395">
                  <c:v>100.323793353</c:v>
                </c:pt>
                <c:pt idx="5396">
                  <c:v>100.32401920300001</c:v>
                </c:pt>
                <c:pt idx="5397">
                  <c:v>100.32424505199999</c:v>
                </c:pt>
                <c:pt idx="5398">
                  <c:v>100.324470902</c:v>
                </c:pt>
                <c:pt idx="5399">
                  <c:v>100.324696751</c:v>
                </c:pt>
                <c:pt idx="5400">
                  <c:v>100.32492259999999</c:v>
                </c:pt>
                <c:pt idx="5401">
                  <c:v>100.32514845</c:v>
                </c:pt>
                <c:pt idx="5402">
                  <c:v>100.325374299</c:v>
                </c:pt>
                <c:pt idx="5403">
                  <c:v>100.325600149</c:v>
                </c:pt>
                <c:pt idx="5404">
                  <c:v>100.325825998</c:v>
                </c:pt>
                <c:pt idx="5405">
                  <c:v>100.326051847</c:v>
                </c:pt>
                <c:pt idx="5406">
                  <c:v>100.32627769699999</c:v>
                </c:pt>
                <c:pt idx="5407">
                  <c:v>100.326503546</c:v>
                </c:pt>
                <c:pt idx="5408">
                  <c:v>100.326729396</c:v>
                </c:pt>
                <c:pt idx="5409">
                  <c:v>100.32695524499999</c:v>
                </c:pt>
                <c:pt idx="5410">
                  <c:v>100.327181095</c:v>
                </c:pt>
                <c:pt idx="5411">
                  <c:v>100.327406944</c:v>
                </c:pt>
                <c:pt idx="5412">
                  <c:v>100.32763279300001</c:v>
                </c:pt>
                <c:pt idx="5413">
                  <c:v>100.327858643</c:v>
                </c:pt>
                <c:pt idx="5414">
                  <c:v>100.328084492</c:v>
                </c:pt>
                <c:pt idx="5415">
                  <c:v>100.32831034199999</c:v>
                </c:pt>
                <c:pt idx="5416">
                  <c:v>100.328536191</c:v>
                </c:pt>
                <c:pt idx="5417">
                  <c:v>100.32876204</c:v>
                </c:pt>
                <c:pt idx="5418">
                  <c:v>100.32898788999999</c:v>
                </c:pt>
                <c:pt idx="5419">
                  <c:v>100.329265906</c:v>
                </c:pt>
                <c:pt idx="5420">
                  <c:v>100.32955512300001</c:v>
                </c:pt>
                <c:pt idx="5421">
                  <c:v>100.329844339</c:v>
                </c:pt>
                <c:pt idx="5422">
                  <c:v>100.330133555</c:v>
                </c:pt>
                <c:pt idx="5423">
                  <c:v>100.330422771</c:v>
                </c:pt>
                <c:pt idx="5424">
                  <c:v>100.330711988</c:v>
                </c:pt>
                <c:pt idx="5425">
                  <c:v>100.331001204</c:v>
                </c:pt>
                <c:pt idx="5426">
                  <c:v>100.33129042</c:v>
                </c:pt>
                <c:pt idx="5427">
                  <c:v>100.331579636</c:v>
                </c:pt>
                <c:pt idx="5428">
                  <c:v>100.331868853</c:v>
                </c:pt>
                <c:pt idx="5429">
                  <c:v>100.332158069</c:v>
                </c:pt>
                <c:pt idx="5430">
                  <c:v>100.332447285</c:v>
                </c:pt>
                <c:pt idx="5431">
                  <c:v>100.332736502</c:v>
                </c:pt>
                <c:pt idx="5432">
                  <c:v>100.333025718</c:v>
                </c:pt>
                <c:pt idx="5433">
                  <c:v>100.333314934</c:v>
                </c:pt>
                <c:pt idx="5434">
                  <c:v>100.33360415</c:v>
                </c:pt>
                <c:pt idx="5435">
                  <c:v>100.333893367</c:v>
                </c:pt>
                <c:pt idx="5436">
                  <c:v>100.334182583</c:v>
                </c:pt>
                <c:pt idx="5437">
                  <c:v>100.334471799</c:v>
                </c:pt>
                <c:pt idx="5438">
                  <c:v>100.334761015</c:v>
                </c:pt>
                <c:pt idx="5439">
                  <c:v>100.335050232</c:v>
                </c:pt>
                <c:pt idx="5440">
                  <c:v>100.335339448</c:v>
                </c:pt>
                <c:pt idx="5441">
                  <c:v>100.335640686</c:v>
                </c:pt>
                <c:pt idx="5442">
                  <c:v>100.336012814</c:v>
                </c:pt>
                <c:pt idx="5443">
                  <c:v>100.336384942</c:v>
                </c:pt>
                <c:pt idx="5444">
                  <c:v>100.33675707099999</c:v>
                </c:pt>
                <c:pt idx="5445">
                  <c:v>100.337129199</c:v>
                </c:pt>
                <c:pt idx="5446">
                  <c:v>100.337501327</c:v>
                </c:pt>
                <c:pt idx="5447">
                  <c:v>100.33787345499999</c:v>
                </c:pt>
                <c:pt idx="5448">
                  <c:v>100.338245583</c:v>
                </c:pt>
                <c:pt idx="5449">
                  <c:v>100.338617712</c:v>
                </c:pt>
                <c:pt idx="5450">
                  <c:v>100.33898984</c:v>
                </c:pt>
                <c:pt idx="5451">
                  <c:v>100.33936196800001</c:v>
                </c:pt>
                <c:pt idx="5452">
                  <c:v>100.339734096</c:v>
                </c:pt>
                <c:pt idx="5453">
                  <c:v>100.340106225</c:v>
                </c:pt>
                <c:pt idx="5454">
                  <c:v>100.34047835299999</c:v>
                </c:pt>
                <c:pt idx="5455">
                  <c:v>100.340850481</c:v>
                </c:pt>
                <c:pt idx="5456">
                  <c:v>100.341222609</c:v>
                </c:pt>
                <c:pt idx="5457">
                  <c:v>100.34159473699999</c:v>
                </c:pt>
                <c:pt idx="5458">
                  <c:v>100.34196686600001</c:v>
                </c:pt>
                <c:pt idx="5459">
                  <c:v>100.342338994</c:v>
                </c:pt>
                <c:pt idx="5460">
                  <c:v>100.342711122</c:v>
                </c:pt>
                <c:pt idx="5461">
                  <c:v>100.34308325000001</c:v>
                </c:pt>
                <c:pt idx="5462">
                  <c:v>100.343455378</c:v>
                </c:pt>
                <c:pt idx="5463">
                  <c:v>100.343827507</c:v>
                </c:pt>
                <c:pt idx="5464">
                  <c:v>100.344199635</c:v>
                </c:pt>
                <c:pt idx="5465">
                  <c:v>100.344571763</c:v>
                </c:pt>
                <c:pt idx="5466">
                  <c:v>100.344943891</c:v>
                </c:pt>
                <c:pt idx="5467">
                  <c:v>100.34531601899999</c:v>
                </c:pt>
                <c:pt idx="5468">
                  <c:v>100.34568814799999</c:v>
                </c:pt>
                <c:pt idx="5469">
                  <c:v>100.346007079</c:v>
                </c:pt>
                <c:pt idx="5470">
                  <c:v>100.346307033</c:v>
                </c:pt>
                <c:pt idx="5471">
                  <c:v>100.346606986</c:v>
                </c:pt>
                <c:pt idx="5472">
                  <c:v>100.34690694</c:v>
                </c:pt>
                <c:pt idx="5473">
                  <c:v>100.347206894</c:v>
                </c:pt>
                <c:pt idx="5474">
                  <c:v>100.34750684799999</c:v>
                </c:pt>
                <c:pt idx="5475">
                  <c:v>100.34780680199999</c:v>
                </c:pt>
                <c:pt idx="5476">
                  <c:v>100.34810675600001</c:v>
                </c:pt>
                <c:pt idx="5477">
                  <c:v>100.348406709</c:v>
                </c:pt>
                <c:pt idx="5478">
                  <c:v>100.348706663</c:v>
                </c:pt>
                <c:pt idx="5479">
                  <c:v>100.349006617</c:v>
                </c:pt>
                <c:pt idx="5480">
                  <c:v>100.349306571</c:v>
                </c:pt>
                <c:pt idx="5481">
                  <c:v>100.349606525</c:v>
                </c:pt>
                <c:pt idx="5482">
                  <c:v>100.349906479</c:v>
                </c:pt>
                <c:pt idx="5483">
                  <c:v>100.35020643199999</c:v>
                </c:pt>
                <c:pt idx="5484">
                  <c:v>100.35050638600001</c:v>
                </c:pt>
                <c:pt idx="5485">
                  <c:v>100.35080634000001</c:v>
                </c:pt>
                <c:pt idx="5486">
                  <c:v>100.351106294</c:v>
                </c:pt>
                <c:pt idx="5487">
                  <c:v>100.351406248</c:v>
                </c:pt>
                <c:pt idx="5488">
                  <c:v>100.351706202</c:v>
                </c:pt>
                <c:pt idx="5489">
                  <c:v>100.352006155</c:v>
                </c:pt>
                <c:pt idx="5490">
                  <c:v>100.352306109</c:v>
                </c:pt>
                <c:pt idx="5491">
                  <c:v>100.352606063</c:v>
                </c:pt>
                <c:pt idx="5492">
                  <c:v>100.352907886</c:v>
                </c:pt>
                <c:pt idx="5493">
                  <c:v>100.353225025</c:v>
                </c:pt>
                <c:pt idx="5494">
                  <c:v>100.35354216499999</c:v>
                </c:pt>
                <c:pt idx="5495">
                  <c:v>100.353859304</c:v>
                </c:pt>
                <c:pt idx="5496">
                  <c:v>100.354176444</c:v>
                </c:pt>
                <c:pt idx="5497">
                  <c:v>100.35449358299999</c:v>
                </c:pt>
                <c:pt idx="5498">
                  <c:v>100.354810723</c:v>
                </c:pt>
                <c:pt idx="5499">
                  <c:v>100.355127862</c:v>
                </c:pt>
                <c:pt idx="5500">
                  <c:v>100.355445002</c:v>
                </c:pt>
                <c:pt idx="5501">
                  <c:v>100.355762141</c:v>
                </c:pt>
                <c:pt idx="5502">
                  <c:v>100.35607928100001</c:v>
                </c:pt>
                <c:pt idx="5503">
                  <c:v>100.35639642</c:v>
                </c:pt>
                <c:pt idx="5504">
                  <c:v>100.356713559</c:v>
                </c:pt>
                <c:pt idx="5505">
                  <c:v>100.35703069900001</c:v>
                </c:pt>
                <c:pt idx="5506">
                  <c:v>100.357347838</c:v>
                </c:pt>
                <c:pt idx="5507">
                  <c:v>100.357664978</c:v>
                </c:pt>
                <c:pt idx="5508">
                  <c:v>100.35798211700001</c:v>
                </c:pt>
                <c:pt idx="5509">
                  <c:v>100.358299257</c:v>
                </c:pt>
                <c:pt idx="5510">
                  <c:v>100.358616396</c:v>
                </c:pt>
                <c:pt idx="5511">
                  <c:v>100.358933536</c:v>
                </c:pt>
                <c:pt idx="5512">
                  <c:v>100.359250675</c:v>
                </c:pt>
                <c:pt idx="5513">
                  <c:v>100.35956781500001</c:v>
                </c:pt>
                <c:pt idx="5514">
                  <c:v>100.35988495399999</c:v>
                </c:pt>
                <c:pt idx="5515">
                  <c:v>100.360202094</c:v>
                </c:pt>
                <c:pt idx="5516">
                  <c:v>100.36051923300001</c:v>
                </c:pt>
                <c:pt idx="5517">
                  <c:v>100.360836373</c:v>
                </c:pt>
                <c:pt idx="5518">
                  <c:v>100.361153512</c:v>
                </c:pt>
                <c:pt idx="5519">
                  <c:v>100.361477599</c:v>
                </c:pt>
                <c:pt idx="5520">
                  <c:v>100.36183528399999</c:v>
                </c:pt>
                <c:pt idx="5521">
                  <c:v>100.36219297</c:v>
                </c:pt>
                <c:pt idx="5522">
                  <c:v>100.36255065500001</c:v>
                </c:pt>
                <c:pt idx="5523">
                  <c:v>100.36290834</c:v>
                </c:pt>
                <c:pt idx="5524">
                  <c:v>100.36326602600001</c:v>
                </c:pt>
                <c:pt idx="5525">
                  <c:v>100.363623711</c:v>
                </c:pt>
                <c:pt idx="5526">
                  <c:v>100.363981396</c:v>
                </c:pt>
                <c:pt idx="5527">
                  <c:v>100.364339082</c:v>
                </c:pt>
                <c:pt idx="5528">
                  <c:v>100.364696767</c:v>
                </c:pt>
                <c:pt idx="5529">
                  <c:v>100.365054452</c:v>
                </c:pt>
                <c:pt idx="5530">
                  <c:v>100.365412138</c:v>
                </c:pt>
                <c:pt idx="5531">
                  <c:v>100.36576982299999</c:v>
                </c:pt>
                <c:pt idx="5532">
                  <c:v>100.36612750800001</c:v>
                </c:pt>
                <c:pt idx="5533">
                  <c:v>100.36648519400001</c:v>
                </c:pt>
                <c:pt idx="5534">
                  <c:v>100.366842879</c:v>
                </c:pt>
                <c:pt idx="5535">
                  <c:v>100.367200564</c:v>
                </c:pt>
                <c:pt idx="5536">
                  <c:v>100.36755825</c:v>
                </c:pt>
                <c:pt idx="5537">
                  <c:v>100.367915935</c:v>
                </c:pt>
                <c:pt idx="5538">
                  <c:v>100.368273621</c:v>
                </c:pt>
                <c:pt idx="5539">
                  <c:v>100.368631306</c:v>
                </c:pt>
                <c:pt idx="5540">
                  <c:v>100.36898899099999</c:v>
                </c:pt>
                <c:pt idx="5541">
                  <c:v>100.369346677</c:v>
                </c:pt>
                <c:pt idx="5542">
                  <c:v>100.36970436199999</c:v>
                </c:pt>
                <c:pt idx="5543">
                  <c:v>100.370049795</c:v>
                </c:pt>
                <c:pt idx="5544">
                  <c:v>100.37038870799999</c:v>
                </c:pt>
                <c:pt idx="5545">
                  <c:v>100.370727622</c:v>
                </c:pt>
                <c:pt idx="5546">
                  <c:v>100.371066536</c:v>
                </c:pt>
                <c:pt idx="5547">
                  <c:v>100.37140545</c:v>
                </c:pt>
                <c:pt idx="5548">
                  <c:v>100.371744363</c:v>
                </c:pt>
                <c:pt idx="5549">
                  <c:v>100.372083277</c:v>
                </c:pt>
                <c:pt idx="5550">
                  <c:v>100.372422191</c:v>
                </c:pt>
                <c:pt idx="5551">
                  <c:v>100.37276110400001</c:v>
                </c:pt>
                <c:pt idx="5552">
                  <c:v>100.373100018</c:v>
                </c:pt>
                <c:pt idx="5553">
                  <c:v>100.373438932</c:v>
                </c:pt>
                <c:pt idx="5554">
                  <c:v>100.373777846</c:v>
                </c:pt>
                <c:pt idx="5555">
                  <c:v>100.374116759</c:v>
                </c:pt>
                <c:pt idx="5556">
                  <c:v>100.374455673</c:v>
                </c:pt>
                <c:pt idx="5557">
                  <c:v>100.374794587</c:v>
                </c:pt>
                <c:pt idx="5558">
                  <c:v>100.37513350099999</c:v>
                </c:pt>
                <c:pt idx="5559">
                  <c:v>100.375472414</c:v>
                </c:pt>
                <c:pt idx="5560">
                  <c:v>100.375811328</c:v>
                </c:pt>
                <c:pt idx="5561">
                  <c:v>100.37615024199999</c:v>
                </c:pt>
                <c:pt idx="5562">
                  <c:v>100.37648915600001</c:v>
                </c:pt>
                <c:pt idx="5563">
                  <c:v>100.376828069</c:v>
                </c:pt>
                <c:pt idx="5564">
                  <c:v>100.377166983</c:v>
                </c:pt>
                <c:pt idx="5565">
                  <c:v>100.37750589700001</c:v>
                </c:pt>
                <c:pt idx="5566">
                  <c:v>100.37784481</c:v>
                </c:pt>
                <c:pt idx="5567">
                  <c:v>100.378183724</c:v>
                </c:pt>
                <c:pt idx="5568">
                  <c:v>100.37852263800001</c:v>
                </c:pt>
                <c:pt idx="5569">
                  <c:v>100.37886411700001</c:v>
                </c:pt>
                <c:pt idx="5570">
                  <c:v>100.379208351</c:v>
                </c:pt>
                <c:pt idx="5571">
                  <c:v>100.379552586</c:v>
                </c:pt>
                <c:pt idx="5572">
                  <c:v>100.37989682</c:v>
                </c:pt>
                <c:pt idx="5573">
                  <c:v>100.380241054</c:v>
                </c:pt>
                <c:pt idx="5574">
                  <c:v>100.380585289</c:v>
                </c:pt>
                <c:pt idx="5575">
                  <c:v>100.38092952300001</c:v>
                </c:pt>
                <c:pt idx="5576">
                  <c:v>100.381273757</c:v>
                </c:pt>
                <c:pt idx="5577">
                  <c:v>100.381617992</c:v>
                </c:pt>
                <c:pt idx="5578">
                  <c:v>100.381962226</c:v>
                </c:pt>
                <c:pt idx="5579">
                  <c:v>100.38230646</c:v>
                </c:pt>
                <c:pt idx="5580">
                  <c:v>100.382650695</c:v>
                </c:pt>
                <c:pt idx="5581">
                  <c:v>100.38299492900001</c:v>
                </c:pt>
                <c:pt idx="5582">
                  <c:v>100.383339163</c:v>
                </c:pt>
                <c:pt idx="5583">
                  <c:v>100.383683398</c:v>
                </c:pt>
                <c:pt idx="5584">
                  <c:v>100.384027632</c:v>
                </c:pt>
                <c:pt idx="5585">
                  <c:v>100.384371866</c:v>
                </c:pt>
                <c:pt idx="5586">
                  <c:v>100.384716101</c:v>
                </c:pt>
                <c:pt idx="5587">
                  <c:v>100.38506033500001</c:v>
                </c:pt>
                <c:pt idx="5588">
                  <c:v>100.385404569</c:v>
                </c:pt>
                <c:pt idx="5589">
                  <c:v>100.385748803</c:v>
                </c:pt>
                <c:pt idx="5590">
                  <c:v>100.386093038</c:v>
                </c:pt>
                <c:pt idx="5591">
                  <c:v>100.38643727199999</c:v>
                </c:pt>
                <c:pt idx="5592">
                  <c:v>100.38678150600001</c:v>
                </c:pt>
                <c:pt idx="5593">
                  <c:v>100.38712574100001</c:v>
                </c:pt>
                <c:pt idx="5594">
                  <c:v>100.387469975</c:v>
                </c:pt>
                <c:pt idx="5595">
                  <c:v>100.38783262699999</c:v>
                </c:pt>
                <c:pt idx="5596">
                  <c:v>100.38820627200001</c:v>
                </c:pt>
                <c:pt idx="5597">
                  <c:v>100.388579917</c:v>
                </c:pt>
                <c:pt idx="5598">
                  <c:v>100.388953562</c:v>
                </c:pt>
                <c:pt idx="5599">
                  <c:v>100.38932720699999</c:v>
                </c:pt>
                <c:pt idx="5600">
                  <c:v>100.389700852</c:v>
                </c:pt>
                <c:pt idx="5601">
                  <c:v>100.390074497</c:v>
                </c:pt>
                <c:pt idx="5602">
                  <c:v>100.390448142</c:v>
                </c:pt>
                <c:pt idx="5603">
                  <c:v>100.39082178699999</c:v>
                </c:pt>
                <c:pt idx="5604">
                  <c:v>100.391195432</c:v>
                </c:pt>
                <c:pt idx="5605">
                  <c:v>100.391569077</c:v>
                </c:pt>
                <c:pt idx="5606">
                  <c:v>100.391942722</c:v>
                </c:pt>
                <c:pt idx="5607">
                  <c:v>100.39231636700001</c:v>
                </c:pt>
                <c:pt idx="5608">
                  <c:v>100.392690012</c:v>
                </c:pt>
                <c:pt idx="5609">
                  <c:v>100.393063657</c:v>
                </c:pt>
                <c:pt idx="5610">
                  <c:v>100.393437302</c:v>
                </c:pt>
                <c:pt idx="5611">
                  <c:v>100.39381094700001</c:v>
                </c:pt>
                <c:pt idx="5612">
                  <c:v>100.394184592</c:v>
                </c:pt>
                <c:pt idx="5613">
                  <c:v>100.394558237</c:v>
                </c:pt>
                <c:pt idx="5614">
                  <c:v>100.39493188199999</c:v>
                </c:pt>
                <c:pt idx="5615">
                  <c:v>100.395305527</c:v>
                </c:pt>
                <c:pt idx="5616">
                  <c:v>100.395679172</c:v>
                </c:pt>
                <c:pt idx="5617">
                  <c:v>100.396052817</c:v>
                </c:pt>
                <c:pt idx="5618">
                  <c:v>100.396426461</c:v>
                </c:pt>
                <c:pt idx="5619">
                  <c:v>100.39684641300001</c:v>
                </c:pt>
                <c:pt idx="5620">
                  <c:v>100.397275331</c:v>
                </c:pt>
                <c:pt idx="5621">
                  <c:v>100.39770425</c:v>
                </c:pt>
                <c:pt idx="5622">
                  <c:v>100.398133168</c:v>
                </c:pt>
                <c:pt idx="5623">
                  <c:v>100.398562087</c:v>
                </c:pt>
                <c:pt idx="5624">
                  <c:v>100.398991005</c:v>
                </c:pt>
                <c:pt idx="5625">
                  <c:v>100.399419924</c:v>
                </c:pt>
                <c:pt idx="5626">
                  <c:v>100.399848842</c:v>
                </c:pt>
                <c:pt idx="5627">
                  <c:v>100.400277761</c:v>
                </c:pt>
                <c:pt idx="5628">
                  <c:v>100.40070668</c:v>
                </c:pt>
                <c:pt idx="5629">
                  <c:v>100.401135598</c:v>
                </c:pt>
                <c:pt idx="5630">
                  <c:v>100.401564517</c:v>
                </c:pt>
                <c:pt idx="5631">
                  <c:v>100.40199343499999</c:v>
                </c:pt>
                <c:pt idx="5632">
                  <c:v>100.402422354</c:v>
                </c:pt>
                <c:pt idx="5633">
                  <c:v>100.40285127200001</c:v>
                </c:pt>
                <c:pt idx="5634">
                  <c:v>100.40328019099999</c:v>
                </c:pt>
                <c:pt idx="5635">
                  <c:v>100.403709109</c:v>
                </c:pt>
                <c:pt idx="5636">
                  <c:v>100.40413802800001</c:v>
                </c:pt>
                <c:pt idx="5637">
                  <c:v>100.404566946</c:v>
                </c:pt>
                <c:pt idx="5638">
                  <c:v>100.404995865</c:v>
                </c:pt>
                <c:pt idx="5639">
                  <c:v>100.405424783</c:v>
                </c:pt>
                <c:pt idx="5640">
                  <c:v>100.405853702</c:v>
                </c:pt>
                <c:pt idx="5641">
                  <c:v>100.40628262</c:v>
                </c:pt>
                <c:pt idx="5642">
                  <c:v>100.406711539</c:v>
                </c:pt>
                <c:pt idx="5643">
                  <c:v>100.407140458</c:v>
                </c:pt>
                <c:pt idx="5644">
                  <c:v>100.407569376</c:v>
                </c:pt>
                <c:pt idx="5645">
                  <c:v>100.40800794899999</c:v>
                </c:pt>
                <c:pt idx="5646">
                  <c:v>100.408460436</c:v>
                </c:pt>
                <c:pt idx="5647">
                  <c:v>100.40891292400001</c:v>
                </c:pt>
                <c:pt idx="5648">
                  <c:v>100.409365411</c:v>
                </c:pt>
                <c:pt idx="5649">
                  <c:v>100.409817898</c:v>
                </c:pt>
                <c:pt idx="5650">
                  <c:v>100.41027038599999</c:v>
                </c:pt>
                <c:pt idx="5651">
                  <c:v>100.410722873</c:v>
                </c:pt>
                <c:pt idx="5652">
                  <c:v>100.41117536100001</c:v>
                </c:pt>
                <c:pt idx="5653">
                  <c:v>100.41162784799999</c:v>
                </c:pt>
                <c:pt idx="5654">
                  <c:v>100.412080336</c:v>
                </c:pt>
                <c:pt idx="5655">
                  <c:v>100.41253282300001</c:v>
                </c:pt>
                <c:pt idx="5656">
                  <c:v>100.41298531</c:v>
                </c:pt>
                <c:pt idx="5657">
                  <c:v>100.413437798</c:v>
                </c:pt>
                <c:pt idx="5658">
                  <c:v>100.41389028499999</c:v>
                </c:pt>
                <c:pt idx="5659">
                  <c:v>100.414342773</c:v>
                </c:pt>
                <c:pt idx="5660">
                  <c:v>100.41479526000001</c:v>
                </c:pt>
                <c:pt idx="5661">
                  <c:v>100.415247747</c:v>
                </c:pt>
                <c:pt idx="5662">
                  <c:v>100.415700235</c:v>
                </c:pt>
                <c:pt idx="5663">
                  <c:v>100.41615272200001</c:v>
                </c:pt>
                <c:pt idx="5664">
                  <c:v>100.41660521</c:v>
                </c:pt>
                <c:pt idx="5665">
                  <c:v>100.417057697</c:v>
                </c:pt>
                <c:pt idx="5666">
                  <c:v>100.41751018399999</c:v>
                </c:pt>
                <c:pt idx="5667">
                  <c:v>100.417962672</c:v>
                </c:pt>
                <c:pt idx="5668">
                  <c:v>100.41841515900001</c:v>
                </c:pt>
                <c:pt idx="5669">
                  <c:v>100.41887377099999</c:v>
                </c:pt>
                <c:pt idx="5670">
                  <c:v>100.419339455</c:v>
                </c:pt>
                <c:pt idx="5671">
                  <c:v>100.419805139</c:v>
                </c:pt>
                <c:pt idx="5672">
                  <c:v>100.420270823</c:v>
                </c:pt>
                <c:pt idx="5673">
                  <c:v>100.420736507</c:v>
                </c:pt>
                <c:pt idx="5674">
                  <c:v>100.42120219100001</c:v>
                </c:pt>
                <c:pt idx="5675">
                  <c:v>100.421667875</c:v>
                </c:pt>
                <c:pt idx="5676">
                  <c:v>100.422133559</c:v>
                </c:pt>
                <c:pt idx="5677">
                  <c:v>100.42259924299999</c:v>
                </c:pt>
                <c:pt idx="5678">
                  <c:v>100.423064927</c:v>
                </c:pt>
                <c:pt idx="5679">
                  <c:v>100.423530611</c:v>
                </c:pt>
                <c:pt idx="5680">
                  <c:v>100.42399629499999</c:v>
                </c:pt>
                <c:pt idx="5681">
                  <c:v>100.424461979</c:v>
                </c:pt>
                <c:pt idx="5682">
                  <c:v>100.42492766300001</c:v>
                </c:pt>
                <c:pt idx="5683">
                  <c:v>100.425393347</c:v>
                </c:pt>
                <c:pt idx="5684">
                  <c:v>100.42585903</c:v>
                </c:pt>
                <c:pt idx="5685">
                  <c:v>100.426324714</c:v>
                </c:pt>
                <c:pt idx="5686">
                  <c:v>100.42679039799999</c:v>
                </c:pt>
                <c:pt idx="5687">
                  <c:v>100.427256082</c:v>
                </c:pt>
                <c:pt idx="5688">
                  <c:v>100.427721766</c:v>
                </c:pt>
                <c:pt idx="5689">
                  <c:v>100.42818745</c:v>
                </c:pt>
                <c:pt idx="5690">
                  <c:v>100.428653134</c:v>
                </c:pt>
                <c:pt idx="5691">
                  <c:v>100.42911881800001</c:v>
                </c:pt>
                <c:pt idx="5692">
                  <c:v>100.429584502</c:v>
                </c:pt>
                <c:pt idx="5693">
                  <c:v>100.430050186</c:v>
                </c:pt>
                <c:pt idx="5694">
                  <c:v>100.43051586999999</c:v>
                </c:pt>
                <c:pt idx="5695">
                  <c:v>100.43098713099999</c:v>
                </c:pt>
                <c:pt idx="5696">
                  <c:v>100.431494517</c:v>
                </c:pt>
                <c:pt idx="5697">
                  <c:v>100.432001903</c:v>
                </c:pt>
                <c:pt idx="5698">
                  <c:v>100.43250928800001</c:v>
                </c:pt>
                <c:pt idx="5699">
                  <c:v>100.433016674</c:v>
                </c:pt>
                <c:pt idx="5700">
                  <c:v>100.43352405900001</c:v>
                </c:pt>
                <c:pt idx="5701">
                  <c:v>100.434031445</c:v>
                </c:pt>
                <c:pt idx="5702">
                  <c:v>100.43453882999999</c:v>
                </c:pt>
                <c:pt idx="5703">
                  <c:v>100.435046216</c:v>
                </c:pt>
                <c:pt idx="5704">
                  <c:v>100.435553601</c:v>
                </c:pt>
                <c:pt idx="5705">
                  <c:v>100.436060987</c:v>
                </c:pt>
                <c:pt idx="5706">
                  <c:v>100.436568373</c:v>
                </c:pt>
                <c:pt idx="5707">
                  <c:v>100.43707575800001</c:v>
                </c:pt>
                <c:pt idx="5708">
                  <c:v>100.437583144</c:v>
                </c:pt>
                <c:pt idx="5709">
                  <c:v>100.43809052899999</c:v>
                </c:pt>
                <c:pt idx="5710">
                  <c:v>100.438597915</c:v>
                </c:pt>
                <c:pt idx="5711">
                  <c:v>100.43910529999999</c:v>
                </c:pt>
                <c:pt idx="5712">
                  <c:v>100.439612686</c:v>
                </c:pt>
                <c:pt idx="5713">
                  <c:v>100.440120072</c:v>
                </c:pt>
                <c:pt idx="5714">
                  <c:v>100.44062745700001</c:v>
                </c:pt>
                <c:pt idx="5715">
                  <c:v>100.441134843</c:v>
                </c:pt>
                <c:pt idx="5716">
                  <c:v>100.44164222800001</c:v>
                </c:pt>
                <c:pt idx="5717">
                  <c:v>100.442149614</c:v>
                </c:pt>
                <c:pt idx="5718">
                  <c:v>100.44264697600001</c:v>
                </c:pt>
                <c:pt idx="5719">
                  <c:v>100.44313578800001</c:v>
                </c:pt>
                <c:pt idx="5720">
                  <c:v>100.443624599</c:v>
                </c:pt>
                <c:pt idx="5721">
                  <c:v>100.44411341</c:v>
                </c:pt>
                <c:pt idx="5722">
                  <c:v>100.444602221</c:v>
                </c:pt>
                <c:pt idx="5723">
                  <c:v>100.445091033</c:v>
                </c:pt>
                <c:pt idx="5724">
                  <c:v>100.44557984399999</c:v>
                </c:pt>
                <c:pt idx="5725">
                  <c:v>100.446068655</c:v>
                </c:pt>
                <c:pt idx="5726">
                  <c:v>100.446557466</c:v>
                </c:pt>
                <c:pt idx="5727">
                  <c:v>100.447046277</c:v>
                </c:pt>
                <c:pt idx="5728">
                  <c:v>100.447535089</c:v>
                </c:pt>
                <c:pt idx="5729">
                  <c:v>100.4480239</c:v>
                </c:pt>
                <c:pt idx="5730">
                  <c:v>100.44851271100001</c:v>
                </c:pt>
                <c:pt idx="5731">
                  <c:v>100.449001522</c:v>
                </c:pt>
                <c:pt idx="5732">
                  <c:v>100.449490334</c:v>
                </c:pt>
                <c:pt idx="5733">
                  <c:v>100.449979145</c:v>
                </c:pt>
                <c:pt idx="5734">
                  <c:v>100.450467956</c:v>
                </c:pt>
                <c:pt idx="5735">
                  <c:v>100.45095676699999</c:v>
                </c:pt>
                <c:pt idx="5736">
                  <c:v>100.45144557899999</c:v>
                </c:pt>
                <c:pt idx="5737">
                  <c:v>100.45193439000001</c:v>
                </c:pt>
                <c:pt idx="5738">
                  <c:v>100.452423201</c:v>
                </c:pt>
                <c:pt idx="5739">
                  <c:v>100.452912012</c:v>
                </c:pt>
                <c:pt idx="5740">
                  <c:v>100.453400823</c:v>
                </c:pt>
                <c:pt idx="5741">
                  <c:v>100.453889635</c:v>
                </c:pt>
                <c:pt idx="5742">
                  <c:v>100.45437844600001</c:v>
                </c:pt>
                <c:pt idx="5743">
                  <c:v>100.454867257</c:v>
                </c:pt>
                <c:pt idx="5744">
                  <c:v>100.45537021200001</c:v>
                </c:pt>
                <c:pt idx="5745">
                  <c:v>100.455891439</c:v>
                </c:pt>
                <c:pt idx="5746">
                  <c:v>100.456412665</c:v>
                </c:pt>
                <c:pt idx="5747">
                  <c:v>100.45693389100001</c:v>
                </c:pt>
                <c:pt idx="5748">
                  <c:v>100.457455118</c:v>
                </c:pt>
                <c:pt idx="5749">
                  <c:v>100.457976344</c:v>
                </c:pt>
                <c:pt idx="5750">
                  <c:v>100.45849757000001</c:v>
                </c:pt>
                <c:pt idx="5751">
                  <c:v>100.459018797</c:v>
                </c:pt>
                <c:pt idx="5752">
                  <c:v>100.459540023</c:v>
                </c:pt>
                <c:pt idx="5753">
                  <c:v>100.46006124900001</c:v>
                </c:pt>
                <c:pt idx="5754">
                  <c:v>100.460582476</c:v>
                </c:pt>
                <c:pt idx="5755">
                  <c:v>100.461103702</c:v>
                </c:pt>
                <c:pt idx="5756">
                  <c:v>100.46162492800001</c:v>
                </c:pt>
                <c:pt idx="5757">
                  <c:v>100.462146155</c:v>
                </c:pt>
                <c:pt idx="5758">
                  <c:v>100.462667381</c:v>
                </c:pt>
                <c:pt idx="5759">
                  <c:v>100.46318860700001</c:v>
                </c:pt>
                <c:pt idx="5760">
                  <c:v>100.463709834</c:v>
                </c:pt>
                <c:pt idx="5761">
                  <c:v>100.46423106</c:v>
                </c:pt>
                <c:pt idx="5762">
                  <c:v>100.46475228600001</c:v>
                </c:pt>
                <c:pt idx="5763">
                  <c:v>100.465273513</c:v>
                </c:pt>
                <c:pt idx="5764">
                  <c:v>100.465794739</c:v>
                </c:pt>
                <c:pt idx="5765">
                  <c:v>100.46631596500001</c:v>
                </c:pt>
                <c:pt idx="5766">
                  <c:v>100.466837192</c:v>
                </c:pt>
                <c:pt idx="5767">
                  <c:v>100.467378121</c:v>
                </c:pt>
                <c:pt idx="5768">
                  <c:v>100.468003329</c:v>
                </c:pt>
                <c:pt idx="5769">
                  <c:v>100.468628536</c:v>
                </c:pt>
                <c:pt idx="5770">
                  <c:v>100.469253744</c:v>
                </c:pt>
                <c:pt idx="5771">
                  <c:v>100.469878952</c:v>
                </c:pt>
                <c:pt idx="5772">
                  <c:v>100.470504159</c:v>
                </c:pt>
                <c:pt idx="5773">
                  <c:v>100.471129367</c:v>
                </c:pt>
                <c:pt idx="5774">
                  <c:v>100.471754574</c:v>
                </c:pt>
                <c:pt idx="5775">
                  <c:v>100.472379782</c:v>
                </c:pt>
                <c:pt idx="5776">
                  <c:v>100.47300499000001</c:v>
                </c:pt>
                <c:pt idx="5777">
                  <c:v>100.47363019700001</c:v>
                </c:pt>
                <c:pt idx="5778">
                  <c:v>100.47425540499999</c:v>
                </c:pt>
                <c:pt idx="5779">
                  <c:v>100.474880613</c:v>
                </c:pt>
                <c:pt idx="5780">
                  <c:v>100.47550582</c:v>
                </c:pt>
                <c:pt idx="5781">
                  <c:v>100.476131028</c:v>
                </c:pt>
                <c:pt idx="5782">
                  <c:v>100.476756236</c:v>
                </c:pt>
                <c:pt idx="5783">
                  <c:v>100.477381443</c:v>
                </c:pt>
                <c:pt idx="5784">
                  <c:v>100.478006651</c:v>
                </c:pt>
                <c:pt idx="5785">
                  <c:v>100.478631858</c:v>
                </c:pt>
                <c:pt idx="5786">
                  <c:v>100.479257066</c:v>
                </c:pt>
                <c:pt idx="5787">
                  <c:v>100.479882274</c:v>
                </c:pt>
                <c:pt idx="5788">
                  <c:v>100.480507481</c:v>
                </c:pt>
                <c:pt idx="5789">
                  <c:v>100.48113268900001</c:v>
                </c:pt>
                <c:pt idx="5790">
                  <c:v>100.48175789699999</c:v>
                </c:pt>
                <c:pt idx="5791">
                  <c:v>100.48238310399999</c:v>
                </c:pt>
                <c:pt idx="5792">
                  <c:v>100.483017559</c:v>
                </c:pt>
                <c:pt idx="5793">
                  <c:v>100.483674725</c:v>
                </c:pt>
                <c:pt idx="5794">
                  <c:v>100.48433189000001</c:v>
                </c:pt>
                <c:pt idx="5795">
                  <c:v>100.484989056</c:v>
                </c:pt>
                <c:pt idx="5796">
                  <c:v>100.485646221</c:v>
                </c:pt>
                <c:pt idx="5797">
                  <c:v>100.48630338700001</c:v>
                </c:pt>
                <c:pt idx="5798">
                  <c:v>100.486960553</c:v>
                </c:pt>
                <c:pt idx="5799">
                  <c:v>100.487617718</c:v>
                </c:pt>
                <c:pt idx="5800">
                  <c:v>100.48827488400001</c:v>
                </c:pt>
                <c:pt idx="5801">
                  <c:v>100.488932049</c:v>
                </c:pt>
                <c:pt idx="5802">
                  <c:v>100.489589215</c:v>
                </c:pt>
                <c:pt idx="5803">
                  <c:v>100.49024638100001</c:v>
                </c:pt>
                <c:pt idx="5804">
                  <c:v>100.490903546</c:v>
                </c:pt>
                <c:pt idx="5805">
                  <c:v>100.49156071199999</c:v>
                </c:pt>
                <c:pt idx="5806">
                  <c:v>100.492217877</c:v>
                </c:pt>
                <c:pt idx="5807">
                  <c:v>100.492875043</c:v>
                </c:pt>
                <c:pt idx="5808">
                  <c:v>100.493532208</c:v>
                </c:pt>
                <c:pt idx="5809">
                  <c:v>100.494189374</c:v>
                </c:pt>
                <c:pt idx="5810">
                  <c:v>100.49484654</c:v>
                </c:pt>
                <c:pt idx="5811">
                  <c:v>100.495503705</c:v>
                </c:pt>
                <c:pt idx="5812">
                  <c:v>100.496160871</c:v>
                </c:pt>
                <c:pt idx="5813">
                  <c:v>100.49681803599999</c:v>
                </c:pt>
                <c:pt idx="5814">
                  <c:v>100.497459605</c:v>
                </c:pt>
                <c:pt idx="5815">
                  <c:v>100.49808412500001</c:v>
                </c:pt>
                <c:pt idx="5816">
                  <c:v>100.498708644</c:v>
                </c:pt>
                <c:pt idx="5817">
                  <c:v>100.49933316400001</c:v>
                </c:pt>
                <c:pt idx="5818">
                  <c:v>100.49995768399999</c:v>
                </c:pt>
                <c:pt idx="5819">
                  <c:v>100.50058220299999</c:v>
                </c:pt>
                <c:pt idx="5820">
                  <c:v>100.501206723</c:v>
                </c:pt>
                <c:pt idx="5821">
                  <c:v>100.50183124199999</c:v>
                </c:pt>
                <c:pt idx="5822">
                  <c:v>100.502455762</c:v>
                </c:pt>
                <c:pt idx="5823">
                  <c:v>100.503080282</c:v>
                </c:pt>
                <c:pt idx="5824">
                  <c:v>100.503704801</c:v>
                </c:pt>
                <c:pt idx="5825">
                  <c:v>100.504329321</c:v>
                </c:pt>
                <c:pt idx="5826">
                  <c:v>100.50495384</c:v>
                </c:pt>
                <c:pt idx="5827">
                  <c:v>100.50557836</c:v>
                </c:pt>
                <c:pt idx="5828">
                  <c:v>100.50620288</c:v>
                </c:pt>
                <c:pt idx="5829">
                  <c:v>100.506827399</c:v>
                </c:pt>
                <c:pt idx="5830">
                  <c:v>100.507451919</c:v>
                </c:pt>
                <c:pt idx="5831">
                  <c:v>100.508076438</c:v>
                </c:pt>
                <c:pt idx="5832">
                  <c:v>100.50870095800001</c:v>
                </c:pt>
                <c:pt idx="5833">
                  <c:v>100.50932547799999</c:v>
                </c:pt>
                <c:pt idx="5834">
                  <c:v>100.50994999700001</c:v>
                </c:pt>
                <c:pt idx="5835">
                  <c:v>100.51057451699999</c:v>
                </c:pt>
                <c:pt idx="5836">
                  <c:v>100.51119903599999</c:v>
                </c:pt>
                <c:pt idx="5837">
                  <c:v>100.511823556</c:v>
                </c:pt>
                <c:pt idx="5838">
                  <c:v>100.512448076</c:v>
                </c:pt>
                <c:pt idx="5839">
                  <c:v>100.513072595</c:v>
                </c:pt>
                <c:pt idx="5840">
                  <c:v>100.513698934</c:v>
                </c:pt>
                <c:pt idx="5841">
                  <c:v>100.514400134</c:v>
                </c:pt>
                <c:pt idx="5842">
                  <c:v>100.51510133399999</c:v>
                </c:pt>
                <c:pt idx="5843">
                  <c:v>100.515802534</c:v>
                </c:pt>
                <c:pt idx="5844">
                  <c:v>100.516503734</c:v>
                </c:pt>
                <c:pt idx="5845">
                  <c:v>100.51720493400001</c:v>
                </c:pt>
                <c:pt idx="5846">
                  <c:v>100.517906134</c:v>
                </c:pt>
                <c:pt idx="5847">
                  <c:v>100.518607334</c:v>
                </c:pt>
                <c:pt idx="5848">
                  <c:v>100.519308534</c:v>
                </c:pt>
                <c:pt idx="5849">
                  <c:v>100.520009734</c:v>
                </c:pt>
                <c:pt idx="5850">
                  <c:v>100.52071093399999</c:v>
                </c:pt>
                <c:pt idx="5851">
                  <c:v>100.521412134</c:v>
                </c:pt>
                <c:pt idx="5852">
                  <c:v>100.522113334</c:v>
                </c:pt>
                <c:pt idx="5853">
                  <c:v>100.52281453400001</c:v>
                </c:pt>
                <c:pt idx="5854">
                  <c:v>100.523515734</c:v>
                </c:pt>
                <c:pt idx="5855">
                  <c:v>100.52421693399999</c:v>
                </c:pt>
                <c:pt idx="5856">
                  <c:v>100.52491813499999</c:v>
                </c:pt>
                <c:pt idx="5857">
                  <c:v>100.525619335</c:v>
                </c:pt>
                <c:pt idx="5858">
                  <c:v>100.526320535</c:v>
                </c:pt>
                <c:pt idx="5859">
                  <c:v>100.52702173500001</c:v>
                </c:pt>
                <c:pt idx="5860">
                  <c:v>100.527722935</c:v>
                </c:pt>
                <c:pt idx="5861">
                  <c:v>100.52842413499999</c:v>
                </c:pt>
                <c:pt idx="5862">
                  <c:v>100.529125335</c:v>
                </c:pt>
                <c:pt idx="5863">
                  <c:v>100.529826535</c:v>
                </c:pt>
                <c:pt idx="5864">
                  <c:v>100.53051062900001</c:v>
                </c:pt>
                <c:pt idx="5865">
                  <c:v>100.53118659899999</c:v>
                </c:pt>
                <c:pt idx="5866">
                  <c:v>100.531862569</c:v>
                </c:pt>
                <c:pt idx="5867">
                  <c:v>100.532538539</c:v>
                </c:pt>
                <c:pt idx="5868">
                  <c:v>100.533214509</c:v>
                </c:pt>
                <c:pt idx="5869">
                  <c:v>100.53389047899999</c:v>
                </c:pt>
                <c:pt idx="5870">
                  <c:v>100.534566449</c:v>
                </c:pt>
                <c:pt idx="5871">
                  <c:v>100.53524242</c:v>
                </c:pt>
                <c:pt idx="5872">
                  <c:v>100.53591839000001</c:v>
                </c:pt>
                <c:pt idx="5873">
                  <c:v>100.53659436</c:v>
                </c:pt>
                <c:pt idx="5874">
                  <c:v>100.53727033</c:v>
                </c:pt>
                <c:pt idx="5875">
                  <c:v>100.5379463</c:v>
                </c:pt>
                <c:pt idx="5876">
                  <c:v>100.53862227</c:v>
                </c:pt>
                <c:pt idx="5877">
                  <c:v>100.53929823999999</c:v>
                </c:pt>
                <c:pt idx="5878">
                  <c:v>100.539974211</c:v>
                </c:pt>
                <c:pt idx="5879">
                  <c:v>100.540650181</c:v>
                </c:pt>
                <c:pt idx="5880">
                  <c:v>100.54132615100001</c:v>
                </c:pt>
                <c:pt idx="5881">
                  <c:v>100.542002121</c:v>
                </c:pt>
                <c:pt idx="5882">
                  <c:v>100.542678091</c:v>
                </c:pt>
                <c:pt idx="5883">
                  <c:v>100.543354061</c:v>
                </c:pt>
                <c:pt idx="5884">
                  <c:v>100.54403003100001</c:v>
                </c:pt>
                <c:pt idx="5885">
                  <c:v>100.544706002</c:v>
                </c:pt>
                <c:pt idx="5886">
                  <c:v>100.545381972</c:v>
                </c:pt>
                <c:pt idx="5887">
                  <c:v>100.546138219</c:v>
                </c:pt>
                <c:pt idx="5888">
                  <c:v>100.546952318</c:v>
                </c:pt>
                <c:pt idx="5889">
                  <c:v>100.54776641799999</c:v>
                </c:pt>
                <c:pt idx="5890">
                  <c:v>100.548580517</c:v>
                </c:pt>
                <c:pt idx="5891">
                  <c:v>100.549394616</c:v>
                </c:pt>
                <c:pt idx="5892">
                  <c:v>100.550208715</c:v>
                </c:pt>
                <c:pt idx="5893">
                  <c:v>100.55102281400001</c:v>
                </c:pt>
                <c:pt idx="5894">
                  <c:v>100.551836913</c:v>
                </c:pt>
                <c:pt idx="5895">
                  <c:v>100.552651012</c:v>
                </c:pt>
                <c:pt idx="5896">
                  <c:v>100.553465112</c:v>
                </c:pt>
                <c:pt idx="5897">
                  <c:v>100.55427921099999</c:v>
                </c:pt>
                <c:pt idx="5898">
                  <c:v>100.55509331</c:v>
                </c:pt>
                <c:pt idx="5899">
                  <c:v>100.555907409</c:v>
                </c:pt>
                <c:pt idx="5900">
                  <c:v>100.556721508</c:v>
                </c:pt>
                <c:pt idx="5901">
                  <c:v>100.55753560700001</c:v>
                </c:pt>
                <c:pt idx="5902">
                  <c:v>100.558349707</c:v>
                </c:pt>
                <c:pt idx="5903">
                  <c:v>100.559163806</c:v>
                </c:pt>
                <c:pt idx="5904">
                  <c:v>100.559977905</c:v>
                </c:pt>
                <c:pt idx="5905">
                  <c:v>100.56079200400001</c:v>
                </c:pt>
                <c:pt idx="5906">
                  <c:v>100.561606103</c:v>
                </c:pt>
                <c:pt idx="5907">
                  <c:v>100.562420202</c:v>
                </c:pt>
                <c:pt idx="5908">
                  <c:v>100.563234302</c:v>
                </c:pt>
                <c:pt idx="5909">
                  <c:v>100.56404840099999</c:v>
                </c:pt>
                <c:pt idx="5910">
                  <c:v>100.5648625</c:v>
                </c:pt>
                <c:pt idx="5911">
                  <c:v>100.565676599</c:v>
                </c:pt>
                <c:pt idx="5912">
                  <c:v>100.566490698</c:v>
                </c:pt>
                <c:pt idx="5913">
                  <c:v>100.56730479700001</c:v>
                </c:pt>
                <c:pt idx="5914">
                  <c:v>100.56811889700001</c:v>
                </c:pt>
                <c:pt idx="5915">
                  <c:v>100.569011395</c:v>
                </c:pt>
                <c:pt idx="5916">
                  <c:v>100.569910388</c:v>
                </c:pt>
                <c:pt idx="5917">
                  <c:v>100.57080938</c:v>
                </c:pt>
                <c:pt idx="5918">
                  <c:v>100.57170837300001</c:v>
                </c:pt>
                <c:pt idx="5919">
                  <c:v>100.572607366</c:v>
                </c:pt>
                <c:pt idx="5920">
                  <c:v>100.57350635900001</c:v>
                </c:pt>
                <c:pt idx="5921">
                  <c:v>100.574405352</c:v>
                </c:pt>
                <c:pt idx="5922">
                  <c:v>100.57530434500001</c:v>
                </c:pt>
                <c:pt idx="5923">
                  <c:v>100.576203337</c:v>
                </c:pt>
                <c:pt idx="5924">
                  <c:v>100.57710233</c:v>
                </c:pt>
                <c:pt idx="5925">
                  <c:v>100.578001323</c:v>
                </c:pt>
                <c:pt idx="5926">
                  <c:v>100.578900316</c:v>
                </c:pt>
                <c:pt idx="5927">
                  <c:v>100.57979930899999</c:v>
                </c:pt>
                <c:pt idx="5928">
                  <c:v>100.580698301</c:v>
                </c:pt>
                <c:pt idx="5929">
                  <c:v>100.58159729400001</c:v>
                </c:pt>
                <c:pt idx="5930">
                  <c:v>100.582496287</c:v>
                </c:pt>
                <c:pt idx="5931">
                  <c:v>100.58339528</c:v>
                </c:pt>
                <c:pt idx="5932">
                  <c:v>100.584294273</c:v>
                </c:pt>
                <c:pt idx="5933">
                  <c:v>100.585193265</c:v>
                </c:pt>
                <c:pt idx="5934">
                  <c:v>100.58609225799999</c:v>
                </c:pt>
                <c:pt idx="5935">
                  <c:v>100.586991251</c:v>
                </c:pt>
                <c:pt idx="5936">
                  <c:v>100.58789024399999</c:v>
                </c:pt>
                <c:pt idx="5937">
                  <c:v>100.58879055200001</c:v>
                </c:pt>
                <c:pt idx="5938">
                  <c:v>100.589691356</c:v>
                </c:pt>
                <c:pt idx="5939">
                  <c:v>100.590592161</c:v>
                </c:pt>
                <c:pt idx="5940">
                  <c:v>100.591492965</c:v>
                </c:pt>
                <c:pt idx="5941">
                  <c:v>100.592393769</c:v>
                </c:pt>
                <c:pt idx="5942">
                  <c:v>100.59329457299999</c:v>
                </c:pt>
                <c:pt idx="5943">
                  <c:v>100.59419537700001</c:v>
                </c:pt>
                <c:pt idx="5944">
                  <c:v>100.595096181</c:v>
                </c:pt>
                <c:pt idx="5945">
                  <c:v>100.595996986</c:v>
                </c:pt>
                <c:pt idx="5946">
                  <c:v>100.59689779</c:v>
                </c:pt>
                <c:pt idx="5947">
                  <c:v>100.597798594</c:v>
                </c:pt>
                <c:pt idx="5948">
                  <c:v>100.59869939799999</c:v>
                </c:pt>
                <c:pt idx="5949">
                  <c:v>100.599600202</c:v>
                </c:pt>
                <c:pt idx="5950">
                  <c:v>100.600501006</c:v>
                </c:pt>
                <c:pt idx="5951">
                  <c:v>100.60140181</c:v>
                </c:pt>
                <c:pt idx="5952">
                  <c:v>100.602302615</c:v>
                </c:pt>
                <c:pt idx="5953">
                  <c:v>100.603203419</c:v>
                </c:pt>
                <c:pt idx="5954">
                  <c:v>100.60410422299999</c:v>
                </c:pt>
                <c:pt idx="5955">
                  <c:v>100.605005027</c:v>
                </c:pt>
                <c:pt idx="5956">
                  <c:v>100.605905831</c:v>
                </c:pt>
                <c:pt idx="5957">
                  <c:v>100.606806635</c:v>
                </c:pt>
                <c:pt idx="5958">
                  <c:v>100.60770744</c:v>
                </c:pt>
                <c:pt idx="5959">
                  <c:v>100.608608244</c:v>
                </c:pt>
                <c:pt idx="5960">
                  <c:v>100.60950904800001</c:v>
                </c:pt>
                <c:pt idx="5961">
                  <c:v>100.610409852</c:v>
                </c:pt>
                <c:pt idx="5962">
                  <c:v>100.611310656</c:v>
                </c:pt>
                <c:pt idx="5963">
                  <c:v>100.612176615</c:v>
                </c:pt>
                <c:pt idx="5964">
                  <c:v>100.61299473299999</c:v>
                </c:pt>
                <c:pt idx="5965">
                  <c:v>100.61381285100001</c:v>
                </c:pt>
                <c:pt idx="5966">
                  <c:v>100.61463096999999</c:v>
                </c:pt>
                <c:pt idx="5967">
                  <c:v>100.61544908800001</c:v>
                </c:pt>
                <c:pt idx="5968">
                  <c:v>100.616267206</c:v>
                </c:pt>
                <c:pt idx="5969">
                  <c:v>100.617085324</c:v>
                </c:pt>
                <c:pt idx="5970">
                  <c:v>100.617903443</c:v>
                </c:pt>
                <c:pt idx="5971">
                  <c:v>100.618721561</c:v>
                </c:pt>
                <c:pt idx="5972">
                  <c:v>100.619539679</c:v>
                </c:pt>
                <c:pt idx="5973">
                  <c:v>100.620357798</c:v>
                </c:pt>
                <c:pt idx="5974">
                  <c:v>100.621175916</c:v>
                </c:pt>
                <c:pt idx="5975">
                  <c:v>100.621994034</c:v>
                </c:pt>
                <c:pt idx="5976">
                  <c:v>100.62281215199999</c:v>
                </c:pt>
                <c:pt idx="5977">
                  <c:v>100.623630271</c:v>
                </c:pt>
                <c:pt idx="5978">
                  <c:v>100.62444838899999</c:v>
                </c:pt>
                <c:pt idx="5979">
                  <c:v>100.62526650700001</c:v>
                </c:pt>
                <c:pt idx="5980">
                  <c:v>100.62608462599999</c:v>
                </c:pt>
                <c:pt idx="5981">
                  <c:v>100.62690274400001</c:v>
                </c:pt>
                <c:pt idx="5982">
                  <c:v>100.627720862</c:v>
                </c:pt>
                <c:pt idx="5983">
                  <c:v>100.62853898</c:v>
                </c:pt>
                <c:pt idx="5984">
                  <c:v>100.629357099</c:v>
                </c:pt>
                <c:pt idx="5985">
                  <c:v>100.630175217</c:v>
                </c:pt>
                <c:pt idx="5986">
                  <c:v>100.630993335</c:v>
                </c:pt>
                <c:pt idx="5987">
                  <c:v>100.631811454</c:v>
                </c:pt>
                <c:pt idx="5988">
                  <c:v>100.63293815599999</c:v>
                </c:pt>
                <c:pt idx="5989">
                  <c:v>100.634104905</c:v>
                </c:pt>
                <c:pt idx="5990">
                  <c:v>100.63527165399999</c:v>
                </c:pt>
                <c:pt idx="5991">
                  <c:v>100.636438403</c:v>
                </c:pt>
                <c:pt idx="5992">
                  <c:v>100.63760515200001</c:v>
                </c:pt>
                <c:pt idx="5993">
                  <c:v>100.638771901</c:v>
                </c:pt>
                <c:pt idx="5994">
                  <c:v>100.63993865099999</c:v>
                </c:pt>
                <c:pt idx="5995">
                  <c:v>100.6411054</c:v>
                </c:pt>
                <c:pt idx="5996">
                  <c:v>100.64227214899999</c:v>
                </c:pt>
                <c:pt idx="5997">
                  <c:v>100.643438898</c:v>
                </c:pt>
                <c:pt idx="5998">
                  <c:v>100.64460564700001</c:v>
                </c:pt>
                <c:pt idx="5999">
                  <c:v>100.645772396</c:v>
                </c:pt>
                <c:pt idx="6000">
                  <c:v>100.646939145</c:v>
                </c:pt>
                <c:pt idx="6001">
                  <c:v>100.648105895</c:v>
                </c:pt>
                <c:pt idx="6002">
                  <c:v>100.64927264400001</c:v>
                </c:pt>
                <c:pt idx="6003">
                  <c:v>100.650439393</c:v>
                </c:pt>
                <c:pt idx="6004">
                  <c:v>100.65160614200001</c:v>
                </c:pt>
                <c:pt idx="6005">
                  <c:v>100.652772891</c:v>
                </c:pt>
                <c:pt idx="6006">
                  <c:v>100.65393964</c:v>
                </c:pt>
                <c:pt idx="6007">
                  <c:v>100.65510639</c:v>
                </c:pt>
                <c:pt idx="6008">
                  <c:v>100.65627313900001</c:v>
                </c:pt>
                <c:pt idx="6009">
                  <c:v>100.657439888</c:v>
                </c:pt>
                <c:pt idx="6010">
                  <c:v>100.65860663700001</c:v>
                </c:pt>
                <c:pt idx="6011">
                  <c:v>100.659773386</c:v>
                </c:pt>
                <c:pt idx="6012">
                  <c:v>100.66087489500001</c:v>
                </c:pt>
                <c:pt idx="6013">
                  <c:v>100.66190881999999</c:v>
                </c:pt>
                <c:pt idx="6014">
                  <c:v>100.66294274400001</c:v>
                </c:pt>
                <c:pt idx="6015">
                  <c:v>100.66397666899999</c:v>
                </c:pt>
                <c:pt idx="6016">
                  <c:v>100.66501059300001</c:v>
                </c:pt>
                <c:pt idx="6017">
                  <c:v>100.666044517</c:v>
                </c:pt>
                <c:pt idx="6018">
                  <c:v>100.667078442</c:v>
                </c:pt>
                <c:pt idx="6019">
                  <c:v>100.668112366</c:v>
                </c:pt>
                <c:pt idx="6020">
                  <c:v>100.669146291</c:v>
                </c:pt>
                <c:pt idx="6021">
                  <c:v>100.670180215</c:v>
                </c:pt>
                <c:pt idx="6022">
                  <c:v>100.671214139</c:v>
                </c:pt>
                <c:pt idx="6023">
                  <c:v>100.672248064</c:v>
                </c:pt>
                <c:pt idx="6024">
                  <c:v>100.673281988</c:v>
                </c:pt>
                <c:pt idx="6025">
                  <c:v>100.674315913</c:v>
                </c:pt>
                <c:pt idx="6026">
                  <c:v>100.675349837</c:v>
                </c:pt>
                <c:pt idx="6027">
                  <c:v>100.676383762</c:v>
                </c:pt>
                <c:pt idx="6028">
                  <c:v>100.677417686</c:v>
                </c:pt>
                <c:pt idx="6029">
                  <c:v>100.67845161</c:v>
                </c:pt>
                <c:pt idx="6030">
                  <c:v>100.679485535</c:v>
                </c:pt>
                <c:pt idx="6031">
                  <c:v>100.680519459</c:v>
                </c:pt>
                <c:pt idx="6032">
                  <c:v>100.681553384</c:v>
                </c:pt>
                <c:pt idx="6033">
                  <c:v>100.682587308</c:v>
                </c:pt>
                <c:pt idx="6034">
                  <c:v>100.683621233</c:v>
                </c:pt>
                <c:pt idx="6035">
                  <c:v>100.68465515699999</c:v>
                </c:pt>
                <c:pt idx="6036">
                  <c:v>100.68568908100001</c:v>
                </c:pt>
                <c:pt idx="6037">
                  <c:v>100.686831856</c:v>
                </c:pt>
                <c:pt idx="6038">
                  <c:v>100.68806397199999</c:v>
                </c:pt>
                <c:pt idx="6039">
                  <c:v>100.68929608800001</c:v>
                </c:pt>
                <c:pt idx="6040">
                  <c:v>100.690528204</c:v>
                </c:pt>
                <c:pt idx="6041">
                  <c:v>100.69176032</c:v>
                </c:pt>
                <c:pt idx="6042">
                  <c:v>100.692992436</c:v>
                </c:pt>
                <c:pt idx="6043">
                  <c:v>100.69422455199999</c:v>
                </c:pt>
                <c:pt idx="6044">
                  <c:v>100.69545666800001</c:v>
                </c:pt>
                <c:pt idx="6045">
                  <c:v>100.696688784</c:v>
                </c:pt>
                <c:pt idx="6046">
                  <c:v>100.6979209</c:v>
                </c:pt>
                <c:pt idx="6047">
                  <c:v>100.699153016</c:v>
                </c:pt>
                <c:pt idx="6048">
                  <c:v>100.70038513199999</c:v>
                </c:pt>
                <c:pt idx="6049">
                  <c:v>100.70161724800001</c:v>
                </c:pt>
                <c:pt idx="6050">
                  <c:v>100.702849364</c:v>
                </c:pt>
                <c:pt idx="6051">
                  <c:v>100.70408148</c:v>
                </c:pt>
                <c:pt idx="6052">
                  <c:v>100.705313596</c:v>
                </c:pt>
                <c:pt idx="6053">
                  <c:v>100.70654571199999</c:v>
                </c:pt>
                <c:pt idx="6054">
                  <c:v>100.707777828</c:v>
                </c:pt>
                <c:pt idx="6055">
                  <c:v>100.709009944</c:v>
                </c:pt>
                <c:pt idx="6056">
                  <c:v>100.71024206</c:v>
                </c:pt>
                <c:pt idx="6057">
                  <c:v>100.711474176</c:v>
                </c:pt>
                <c:pt idx="6058">
                  <c:v>100.71270629199999</c:v>
                </c:pt>
                <c:pt idx="6059">
                  <c:v>100.713938408</c:v>
                </c:pt>
                <c:pt idx="6060">
                  <c:v>100.715170524</c:v>
                </c:pt>
                <c:pt idx="6061">
                  <c:v>100.71640264</c:v>
                </c:pt>
                <c:pt idx="6062">
                  <c:v>100.717634756</c:v>
                </c:pt>
                <c:pt idx="6063">
                  <c:v>100.718871001</c:v>
                </c:pt>
                <c:pt idx="6064">
                  <c:v>100.720114388</c:v>
                </c:pt>
                <c:pt idx="6065">
                  <c:v>100.721357774</c:v>
                </c:pt>
                <c:pt idx="6066">
                  <c:v>100.722601161</c:v>
                </c:pt>
                <c:pt idx="6067">
                  <c:v>100.723844547</c:v>
                </c:pt>
                <c:pt idx="6068">
                  <c:v>100.725087933</c:v>
                </c:pt>
                <c:pt idx="6069">
                  <c:v>100.72633132</c:v>
                </c:pt>
                <c:pt idx="6070">
                  <c:v>100.727574706</c:v>
                </c:pt>
                <c:pt idx="6071">
                  <c:v>100.728818093</c:v>
                </c:pt>
                <c:pt idx="6072">
                  <c:v>100.730061479</c:v>
                </c:pt>
                <c:pt idx="6073">
                  <c:v>100.731304866</c:v>
                </c:pt>
                <c:pt idx="6074">
                  <c:v>100.732548252</c:v>
                </c:pt>
                <c:pt idx="6075">
                  <c:v>100.733791639</c:v>
                </c:pt>
                <c:pt idx="6076">
                  <c:v>100.735035025</c:v>
                </c:pt>
                <c:pt idx="6077">
                  <c:v>100.736278412</c:v>
                </c:pt>
                <c:pt idx="6078">
                  <c:v>100.737521798</c:v>
                </c:pt>
                <c:pt idx="6079">
                  <c:v>100.73876518500001</c:v>
                </c:pt>
                <c:pt idx="6080">
                  <c:v>100.740008571</c:v>
                </c:pt>
                <c:pt idx="6081">
                  <c:v>100.74125195800001</c:v>
                </c:pt>
                <c:pt idx="6082">
                  <c:v>100.74249534400001</c:v>
                </c:pt>
                <c:pt idx="6083">
                  <c:v>100.74373873099999</c:v>
                </c:pt>
                <c:pt idx="6084">
                  <c:v>100.74498211700001</c:v>
                </c:pt>
                <c:pt idx="6085">
                  <c:v>100.74622550399999</c:v>
                </c:pt>
                <c:pt idx="6086">
                  <c:v>100.74751283800001</c:v>
                </c:pt>
                <c:pt idx="6087">
                  <c:v>100.749022733</c:v>
                </c:pt>
                <c:pt idx="6088">
                  <c:v>100.750532627</c:v>
                </c:pt>
                <c:pt idx="6089">
                  <c:v>100.752042522</c:v>
                </c:pt>
                <c:pt idx="6090">
                  <c:v>100.75355241600001</c:v>
                </c:pt>
                <c:pt idx="6091">
                  <c:v>100.755062311</c:v>
                </c:pt>
                <c:pt idx="6092">
                  <c:v>100.756572205</c:v>
                </c:pt>
                <c:pt idx="6093">
                  <c:v>100.7580821</c:v>
                </c:pt>
                <c:pt idx="6094">
                  <c:v>100.759591994</c:v>
                </c:pt>
                <c:pt idx="6095">
                  <c:v>100.761101889</c:v>
                </c:pt>
                <c:pt idx="6096">
                  <c:v>100.762611783</c:v>
                </c:pt>
                <c:pt idx="6097">
                  <c:v>100.764121678</c:v>
                </c:pt>
                <c:pt idx="6098">
                  <c:v>100.765631572</c:v>
                </c:pt>
                <c:pt idx="6099">
                  <c:v>100.767141467</c:v>
                </c:pt>
                <c:pt idx="6100">
                  <c:v>100.768651361</c:v>
                </c:pt>
                <c:pt idx="6101">
                  <c:v>100.77016125599999</c:v>
                </c:pt>
                <c:pt idx="6102">
                  <c:v>100.77167115</c:v>
                </c:pt>
                <c:pt idx="6103">
                  <c:v>100.773181045</c:v>
                </c:pt>
                <c:pt idx="6104">
                  <c:v>100.774690939</c:v>
                </c:pt>
                <c:pt idx="6105">
                  <c:v>100.77620083399999</c:v>
                </c:pt>
                <c:pt idx="6106">
                  <c:v>100.777710728</c:v>
                </c:pt>
                <c:pt idx="6107">
                  <c:v>100.779220622</c:v>
                </c:pt>
                <c:pt idx="6108">
                  <c:v>100.78073051699999</c:v>
                </c:pt>
                <c:pt idx="6109">
                  <c:v>100.782240411</c:v>
                </c:pt>
                <c:pt idx="6110">
                  <c:v>100.783750306</c:v>
                </c:pt>
                <c:pt idx="6111">
                  <c:v>100.7852602</c:v>
                </c:pt>
                <c:pt idx="6112">
                  <c:v>100.78677009499999</c:v>
                </c:pt>
                <c:pt idx="6113">
                  <c:v>100.788075436</c:v>
                </c:pt>
                <c:pt idx="6114">
                  <c:v>100.789249856</c:v>
                </c:pt>
                <c:pt idx="6115">
                  <c:v>100.790424276</c:v>
                </c:pt>
                <c:pt idx="6116">
                  <c:v>100.79159869599999</c:v>
                </c:pt>
                <c:pt idx="6117">
                  <c:v>100.79277311600001</c:v>
                </c:pt>
                <c:pt idx="6118">
                  <c:v>100.793947536</c:v>
                </c:pt>
                <c:pt idx="6119">
                  <c:v>100.795121956</c:v>
                </c:pt>
                <c:pt idx="6120">
                  <c:v>100.796296377</c:v>
                </c:pt>
                <c:pt idx="6121">
                  <c:v>100.797470797</c:v>
                </c:pt>
                <c:pt idx="6122">
                  <c:v>100.798645217</c:v>
                </c:pt>
                <c:pt idx="6123">
                  <c:v>100.799819637</c:v>
                </c:pt>
                <c:pt idx="6124">
                  <c:v>100.800994057</c:v>
                </c:pt>
                <c:pt idx="6125">
                  <c:v>100.802168477</c:v>
                </c:pt>
                <c:pt idx="6126">
                  <c:v>100.80334289699999</c:v>
                </c:pt>
                <c:pt idx="6127">
                  <c:v>100.80451731799999</c:v>
                </c:pt>
                <c:pt idx="6128">
                  <c:v>100.80569173799999</c:v>
                </c:pt>
                <c:pt idx="6129">
                  <c:v>100.80686615800001</c:v>
                </c:pt>
                <c:pt idx="6130">
                  <c:v>100.808040578</c:v>
                </c:pt>
                <c:pt idx="6131">
                  <c:v>100.809214998</c:v>
                </c:pt>
                <c:pt idx="6132">
                  <c:v>100.810389418</c:v>
                </c:pt>
                <c:pt idx="6133">
                  <c:v>100.811563838</c:v>
                </c:pt>
                <c:pt idx="6134">
                  <c:v>100.812738259</c:v>
                </c:pt>
                <c:pt idx="6135">
                  <c:v>100.813912679</c:v>
                </c:pt>
                <c:pt idx="6136">
                  <c:v>100.815087099</c:v>
                </c:pt>
                <c:pt idx="6137">
                  <c:v>100.81662132699999</c:v>
                </c:pt>
                <c:pt idx="6138">
                  <c:v>100.818366467</c:v>
                </c:pt>
                <c:pt idx="6139">
                  <c:v>100.820111606</c:v>
                </c:pt>
                <c:pt idx="6140">
                  <c:v>100.82185674599999</c:v>
                </c:pt>
                <c:pt idx="6141">
                  <c:v>100.82360188600001</c:v>
                </c:pt>
                <c:pt idx="6142">
                  <c:v>100.825347026</c:v>
                </c:pt>
                <c:pt idx="6143">
                  <c:v>100.827092166</c:v>
                </c:pt>
                <c:pt idx="6144">
                  <c:v>100.828837306</c:v>
                </c:pt>
                <c:pt idx="6145">
                  <c:v>100.830582445</c:v>
                </c:pt>
                <c:pt idx="6146">
                  <c:v>100.832327585</c:v>
                </c:pt>
                <c:pt idx="6147">
                  <c:v>100.834072725</c:v>
                </c:pt>
                <c:pt idx="6148">
                  <c:v>100.835817865</c:v>
                </c:pt>
                <c:pt idx="6149">
                  <c:v>100.83756300500001</c:v>
                </c:pt>
                <c:pt idx="6150">
                  <c:v>100.839308145</c:v>
                </c:pt>
                <c:pt idx="6151">
                  <c:v>100.841053284</c:v>
                </c:pt>
                <c:pt idx="6152">
                  <c:v>100.84279842399999</c:v>
                </c:pt>
                <c:pt idx="6153">
                  <c:v>100.84454356400001</c:v>
                </c:pt>
                <c:pt idx="6154">
                  <c:v>100.846288704</c:v>
                </c:pt>
                <c:pt idx="6155">
                  <c:v>100.848033844</c:v>
                </c:pt>
                <c:pt idx="6156">
                  <c:v>100.849778984</c:v>
                </c:pt>
                <c:pt idx="6157">
                  <c:v>100.851524123</c:v>
                </c:pt>
                <c:pt idx="6158">
                  <c:v>100.853269263</c:v>
                </c:pt>
                <c:pt idx="6159">
                  <c:v>100.855014403</c:v>
                </c:pt>
                <c:pt idx="6160">
                  <c:v>100.856759543</c:v>
                </c:pt>
                <c:pt idx="6161">
                  <c:v>100.85850468300001</c:v>
                </c:pt>
                <c:pt idx="6162">
                  <c:v>100.860249823</c:v>
                </c:pt>
                <c:pt idx="6163">
                  <c:v>100.861830453</c:v>
                </c:pt>
                <c:pt idx="6164">
                  <c:v>100.863101148</c:v>
                </c:pt>
                <c:pt idx="6165">
                  <c:v>100.864371843</c:v>
                </c:pt>
                <c:pt idx="6166">
                  <c:v>100.865642537</c:v>
                </c:pt>
                <c:pt idx="6167">
                  <c:v>100.866913232</c:v>
                </c:pt>
                <c:pt idx="6168">
                  <c:v>100.868183927</c:v>
                </c:pt>
                <c:pt idx="6169">
                  <c:v>100.86945462200001</c:v>
                </c:pt>
                <c:pt idx="6170">
                  <c:v>100.87072531699999</c:v>
                </c:pt>
                <c:pt idx="6171">
                  <c:v>100.871996012</c:v>
                </c:pt>
                <c:pt idx="6172">
                  <c:v>100.873266707</c:v>
                </c:pt>
                <c:pt idx="6173">
                  <c:v>100.874537402</c:v>
                </c:pt>
                <c:pt idx="6174">
                  <c:v>100.875808097</c:v>
                </c:pt>
                <c:pt idx="6175">
                  <c:v>100.87707879200001</c:v>
                </c:pt>
                <c:pt idx="6176">
                  <c:v>100.87834948699999</c:v>
                </c:pt>
                <c:pt idx="6177">
                  <c:v>100.879620182</c:v>
                </c:pt>
                <c:pt idx="6178">
                  <c:v>100.880890877</c:v>
                </c:pt>
                <c:pt idx="6179">
                  <c:v>100.882161572</c:v>
                </c:pt>
                <c:pt idx="6180">
                  <c:v>100.883432266</c:v>
                </c:pt>
                <c:pt idx="6181">
                  <c:v>100.884702961</c:v>
                </c:pt>
                <c:pt idx="6182">
                  <c:v>100.885973656</c:v>
                </c:pt>
                <c:pt idx="6183">
                  <c:v>100.88724435100001</c:v>
                </c:pt>
                <c:pt idx="6184">
                  <c:v>100.88851504599999</c:v>
                </c:pt>
                <c:pt idx="6185">
                  <c:v>100.889785741</c:v>
                </c:pt>
                <c:pt idx="6186">
                  <c:v>100.891056436</c:v>
                </c:pt>
                <c:pt idx="6187">
                  <c:v>100.892728151</c:v>
                </c:pt>
                <c:pt idx="6188">
                  <c:v>100.89466834700001</c:v>
                </c:pt>
                <c:pt idx="6189">
                  <c:v>100.896608542</c:v>
                </c:pt>
                <c:pt idx="6190">
                  <c:v>100.898548738</c:v>
                </c:pt>
                <c:pt idx="6191">
                  <c:v>100.90048893300001</c:v>
                </c:pt>
                <c:pt idx="6192">
                  <c:v>100.902429129</c:v>
                </c:pt>
                <c:pt idx="6193">
                  <c:v>100.904369325</c:v>
                </c:pt>
                <c:pt idx="6194">
                  <c:v>100.90630951999999</c:v>
                </c:pt>
                <c:pt idx="6195">
                  <c:v>100.908249716</c:v>
                </c:pt>
                <c:pt idx="6196">
                  <c:v>100.910189911</c:v>
                </c:pt>
                <c:pt idx="6197">
                  <c:v>100.912130107</c:v>
                </c:pt>
                <c:pt idx="6198">
                  <c:v>100.914070302</c:v>
                </c:pt>
                <c:pt idx="6199">
                  <c:v>100.91601049800001</c:v>
                </c:pt>
                <c:pt idx="6200">
                  <c:v>100.91795069299999</c:v>
                </c:pt>
                <c:pt idx="6201">
                  <c:v>100.919890889</c:v>
                </c:pt>
                <c:pt idx="6202">
                  <c:v>100.921831084</c:v>
                </c:pt>
                <c:pt idx="6203">
                  <c:v>100.92377128</c:v>
                </c:pt>
                <c:pt idx="6204">
                  <c:v>100.925711476</c:v>
                </c:pt>
                <c:pt idx="6205">
                  <c:v>100.92765167100001</c:v>
                </c:pt>
                <c:pt idx="6206">
                  <c:v>100.929591867</c:v>
                </c:pt>
                <c:pt idx="6207">
                  <c:v>100.931532062</c:v>
                </c:pt>
                <c:pt idx="6208">
                  <c:v>100.93347225799999</c:v>
                </c:pt>
                <c:pt idx="6209">
                  <c:v>100.935412453</c:v>
                </c:pt>
                <c:pt idx="6210">
                  <c:v>100.937352649</c:v>
                </c:pt>
                <c:pt idx="6211">
                  <c:v>100.93929284399999</c:v>
                </c:pt>
                <c:pt idx="6212">
                  <c:v>100.940860106</c:v>
                </c:pt>
                <c:pt idx="6213">
                  <c:v>100.942201712</c:v>
                </c:pt>
                <c:pt idx="6214">
                  <c:v>100.943543319</c:v>
                </c:pt>
                <c:pt idx="6215">
                  <c:v>100.944884926</c:v>
                </c:pt>
                <c:pt idx="6216">
                  <c:v>100.946226533</c:v>
                </c:pt>
                <c:pt idx="6217">
                  <c:v>100.94756814</c:v>
                </c:pt>
                <c:pt idx="6218">
                  <c:v>100.948909746</c:v>
                </c:pt>
                <c:pt idx="6219">
                  <c:v>100.950251353</c:v>
                </c:pt>
                <c:pt idx="6220">
                  <c:v>100.95159296</c:v>
                </c:pt>
                <c:pt idx="6221">
                  <c:v>100.952934567</c:v>
                </c:pt>
                <c:pt idx="6222">
                  <c:v>100.954276174</c:v>
                </c:pt>
                <c:pt idx="6223">
                  <c:v>100.955617781</c:v>
                </c:pt>
                <c:pt idx="6224">
                  <c:v>100.956959387</c:v>
                </c:pt>
                <c:pt idx="6225">
                  <c:v>100.958300994</c:v>
                </c:pt>
                <c:pt idx="6226">
                  <c:v>100.959642601</c:v>
                </c:pt>
                <c:pt idx="6227">
                  <c:v>100.960984208</c:v>
                </c:pt>
                <c:pt idx="6228">
                  <c:v>100.962325815</c:v>
                </c:pt>
                <c:pt idx="6229">
                  <c:v>100.963667421</c:v>
                </c:pt>
                <c:pt idx="6230">
                  <c:v>100.965009028</c:v>
                </c:pt>
                <c:pt idx="6231">
                  <c:v>100.966350635</c:v>
                </c:pt>
                <c:pt idx="6232">
                  <c:v>100.967692242</c:v>
                </c:pt>
                <c:pt idx="6233">
                  <c:v>100.969033849</c:v>
                </c:pt>
                <c:pt idx="6234">
                  <c:v>100.970375456</c:v>
                </c:pt>
                <c:pt idx="6235">
                  <c:v>100.971717062</c:v>
                </c:pt>
                <c:pt idx="6236">
                  <c:v>100.973058669</c:v>
                </c:pt>
                <c:pt idx="6237">
                  <c:v>100.974400276</c:v>
                </c:pt>
                <c:pt idx="6238">
                  <c:v>100.976013045</c:v>
                </c:pt>
                <c:pt idx="6239">
                  <c:v>100.978645504</c:v>
                </c:pt>
                <c:pt idx="6240">
                  <c:v>100.98127796199999</c:v>
                </c:pt>
                <c:pt idx="6241">
                  <c:v>100.983910421</c:v>
                </c:pt>
                <c:pt idx="6242">
                  <c:v>100.986542879</c:v>
                </c:pt>
                <c:pt idx="6243">
                  <c:v>100.98917533700001</c:v>
                </c:pt>
                <c:pt idx="6244">
                  <c:v>100.991807796</c:v>
                </c:pt>
                <c:pt idx="6245">
                  <c:v>100.994440254</c:v>
                </c:pt>
                <c:pt idx="6246">
                  <c:v>100.99707271299999</c:v>
                </c:pt>
                <c:pt idx="6247">
                  <c:v>100.999705171</c:v>
                </c:pt>
                <c:pt idx="6248">
                  <c:v>101.00233763</c:v>
                </c:pt>
                <c:pt idx="6249">
                  <c:v>101.00497008799999</c:v>
                </c:pt>
                <c:pt idx="6250">
                  <c:v>101.007602547</c:v>
                </c:pt>
                <c:pt idx="6251">
                  <c:v>101.010235005</c:v>
                </c:pt>
                <c:pt idx="6252">
                  <c:v>101.01286746300001</c:v>
                </c:pt>
                <c:pt idx="6253">
                  <c:v>101.015499922</c:v>
                </c:pt>
                <c:pt idx="6254">
                  <c:v>101.01813238</c:v>
                </c:pt>
                <c:pt idx="6255">
                  <c:v>101.02076483899999</c:v>
                </c:pt>
                <c:pt idx="6256">
                  <c:v>101.023397297</c:v>
                </c:pt>
                <c:pt idx="6257">
                  <c:v>101.026029756</c:v>
                </c:pt>
                <c:pt idx="6258">
                  <c:v>101.02866221399999</c:v>
                </c:pt>
                <c:pt idx="6259">
                  <c:v>101.031294672</c:v>
                </c:pt>
                <c:pt idx="6260">
                  <c:v>101.032926739</c:v>
                </c:pt>
                <c:pt idx="6261">
                  <c:v>101.034199163</c:v>
                </c:pt>
                <c:pt idx="6262">
                  <c:v>101.035471587</c:v>
                </c:pt>
                <c:pt idx="6263">
                  <c:v>101.03674401000001</c:v>
                </c:pt>
                <c:pt idx="6264">
                  <c:v>101.038016434</c:v>
                </c:pt>
                <c:pt idx="6265">
                  <c:v>101.03928885800001</c:v>
                </c:pt>
                <c:pt idx="6266">
                  <c:v>101.040561282</c:v>
                </c:pt>
                <c:pt idx="6267">
                  <c:v>101.04183370600001</c:v>
                </c:pt>
                <c:pt idx="6268">
                  <c:v>101.04310612899999</c:v>
                </c:pt>
                <c:pt idx="6269">
                  <c:v>101.044378553</c:v>
                </c:pt>
                <c:pt idx="6270">
                  <c:v>101.04565097699999</c:v>
                </c:pt>
                <c:pt idx="6271">
                  <c:v>101.046923401</c:v>
                </c:pt>
                <c:pt idx="6272">
                  <c:v>101.048195824</c:v>
                </c:pt>
                <c:pt idx="6273">
                  <c:v>101.049468248</c:v>
                </c:pt>
                <c:pt idx="6274">
                  <c:v>101.050740672</c:v>
                </c:pt>
                <c:pt idx="6275">
                  <c:v>101.052013096</c:v>
                </c:pt>
                <c:pt idx="6276">
                  <c:v>101.053285519</c:v>
                </c:pt>
                <c:pt idx="6277">
                  <c:v>101.05455794300001</c:v>
                </c:pt>
                <c:pt idx="6278">
                  <c:v>101.055830367</c:v>
                </c:pt>
                <c:pt idx="6279">
                  <c:v>101.05710279100001</c:v>
                </c:pt>
                <c:pt idx="6280">
                  <c:v>101.058375215</c:v>
                </c:pt>
                <c:pt idx="6281">
                  <c:v>101.059647638</c:v>
                </c:pt>
                <c:pt idx="6282">
                  <c:v>101.06092006199999</c:v>
                </c:pt>
                <c:pt idx="6283">
                  <c:v>101.062192486</c:v>
                </c:pt>
                <c:pt idx="6284">
                  <c:v>101.06346490999999</c:v>
                </c:pt>
                <c:pt idx="6285">
                  <c:v>101.064737333</c:v>
                </c:pt>
                <c:pt idx="6286">
                  <c:v>101.066009757</c:v>
                </c:pt>
                <c:pt idx="6287">
                  <c:v>101.067282181</c:v>
                </c:pt>
                <c:pt idx="6288">
                  <c:v>101.069943503</c:v>
                </c:pt>
                <c:pt idx="6289">
                  <c:v>101.072631259</c:v>
                </c:pt>
                <c:pt idx="6290">
                  <c:v>101.07531901599999</c:v>
                </c:pt>
                <c:pt idx="6291">
                  <c:v>101.07800677199999</c:v>
                </c:pt>
                <c:pt idx="6292">
                  <c:v>101.080694529</c:v>
                </c:pt>
                <c:pt idx="6293">
                  <c:v>101.083382286</c:v>
                </c:pt>
                <c:pt idx="6294">
                  <c:v>101.086070042</c:v>
                </c:pt>
                <c:pt idx="6295">
                  <c:v>101.08875779900001</c:v>
                </c:pt>
                <c:pt idx="6296">
                  <c:v>101.091445556</c:v>
                </c:pt>
                <c:pt idx="6297">
                  <c:v>101.094133312</c:v>
                </c:pt>
                <c:pt idx="6298">
                  <c:v>101.096821069</c:v>
                </c:pt>
                <c:pt idx="6299">
                  <c:v>101.099508825</c:v>
                </c:pt>
                <c:pt idx="6300">
                  <c:v>101.102196582</c:v>
                </c:pt>
                <c:pt idx="6301">
                  <c:v>101.10488433899999</c:v>
                </c:pt>
                <c:pt idx="6302">
                  <c:v>101.10757209499999</c:v>
                </c:pt>
                <c:pt idx="6303">
                  <c:v>101.110259852</c:v>
                </c:pt>
                <c:pt idx="6304">
                  <c:v>101.112947609</c:v>
                </c:pt>
                <c:pt idx="6305">
                  <c:v>101.115635365</c:v>
                </c:pt>
                <c:pt idx="6306">
                  <c:v>101.11832312200001</c:v>
                </c:pt>
                <c:pt idx="6307">
                  <c:v>101.12101087800001</c:v>
                </c:pt>
                <c:pt idx="6308">
                  <c:v>101.12297151999999</c:v>
                </c:pt>
                <c:pt idx="6309">
                  <c:v>101.124245755</c:v>
                </c:pt>
                <c:pt idx="6310">
                  <c:v>101.12551999</c:v>
                </c:pt>
                <c:pt idx="6311">
                  <c:v>101.12679422399999</c:v>
                </c:pt>
                <c:pt idx="6312">
                  <c:v>101.128068459</c:v>
                </c:pt>
                <c:pt idx="6313">
                  <c:v>101.129342694</c:v>
                </c:pt>
                <c:pt idx="6314">
                  <c:v>101.13061692799999</c:v>
                </c:pt>
                <c:pt idx="6315">
                  <c:v>101.13189116300001</c:v>
                </c:pt>
                <c:pt idx="6316">
                  <c:v>101.133165398</c:v>
                </c:pt>
                <c:pt idx="6317">
                  <c:v>101.134439632</c:v>
                </c:pt>
                <c:pt idx="6318">
                  <c:v>101.13571386700001</c:v>
                </c:pt>
                <c:pt idx="6319">
                  <c:v>101.136988102</c:v>
                </c:pt>
                <c:pt idx="6320">
                  <c:v>101.138262336</c:v>
                </c:pt>
                <c:pt idx="6321">
                  <c:v>101.13953657099999</c:v>
                </c:pt>
                <c:pt idx="6322">
                  <c:v>101.140810806</c:v>
                </c:pt>
                <c:pt idx="6323">
                  <c:v>101.14208504</c:v>
                </c:pt>
                <c:pt idx="6324">
                  <c:v>101.14335927499999</c:v>
                </c:pt>
                <c:pt idx="6325">
                  <c:v>101.14463351000001</c:v>
                </c:pt>
                <c:pt idx="6326">
                  <c:v>101.145907744</c:v>
                </c:pt>
                <c:pt idx="6327">
                  <c:v>101.147181979</c:v>
                </c:pt>
                <c:pt idx="6328">
                  <c:v>101.14845621400001</c:v>
                </c:pt>
                <c:pt idx="6329">
                  <c:v>101.149730448</c:v>
                </c:pt>
                <c:pt idx="6330">
                  <c:v>101.151004683</c:v>
                </c:pt>
                <c:pt idx="6331">
                  <c:v>101.15227891799999</c:v>
                </c:pt>
                <c:pt idx="6332">
                  <c:v>101.153553152</c:v>
                </c:pt>
                <c:pt idx="6333">
                  <c:v>101.154827387</c:v>
                </c:pt>
                <c:pt idx="6334">
                  <c:v>101.15610162199999</c:v>
                </c:pt>
                <c:pt idx="6335">
                  <c:v>101.157375856</c:v>
                </c:pt>
                <c:pt idx="6336">
                  <c:v>101.158724354</c:v>
                </c:pt>
                <c:pt idx="6337">
                  <c:v>101.161654175</c:v>
                </c:pt>
                <c:pt idx="6338">
                  <c:v>101.164583996</c:v>
                </c:pt>
                <c:pt idx="6339">
                  <c:v>101.167513817</c:v>
                </c:pt>
                <c:pt idx="6340">
                  <c:v>101.17044363799999</c:v>
                </c:pt>
                <c:pt idx="6341">
                  <c:v>101.173373459</c:v>
                </c:pt>
                <c:pt idx="6342">
                  <c:v>101.176303279</c:v>
                </c:pt>
                <c:pt idx="6343">
                  <c:v>101.1792331</c:v>
                </c:pt>
                <c:pt idx="6344">
                  <c:v>101.182162921</c:v>
                </c:pt>
                <c:pt idx="6345">
                  <c:v>101.18509274199999</c:v>
                </c:pt>
                <c:pt idx="6346">
                  <c:v>101.188022563</c:v>
                </c:pt>
                <c:pt idx="6347">
                  <c:v>101.190952384</c:v>
                </c:pt>
                <c:pt idx="6348">
                  <c:v>101.19388220499999</c:v>
                </c:pt>
                <c:pt idx="6349">
                  <c:v>101.196812025</c:v>
                </c:pt>
                <c:pt idx="6350">
                  <c:v>101.19974184599999</c:v>
                </c:pt>
                <c:pt idx="6351">
                  <c:v>101.202671667</c:v>
                </c:pt>
                <c:pt idx="6352">
                  <c:v>101.205601488</c:v>
                </c:pt>
                <c:pt idx="6353">
                  <c:v>101.20853130899999</c:v>
                </c:pt>
                <c:pt idx="6354">
                  <c:v>101.21146113</c:v>
                </c:pt>
                <c:pt idx="6355">
                  <c:v>101.214390951</c:v>
                </c:pt>
                <c:pt idx="6356">
                  <c:v>101.217320771</c:v>
                </c:pt>
                <c:pt idx="6357">
                  <c:v>101.220250592</c:v>
                </c:pt>
                <c:pt idx="6358">
                  <c:v>101.22318041299999</c:v>
                </c:pt>
                <c:pt idx="6359">
                  <c:v>101.225027332</c:v>
                </c:pt>
                <c:pt idx="6360">
                  <c:v>101.225712913</c:v>
                </c:pt>
                <c:pt idx="6361">
                  <c:v>101.22639849399999</c:v>
                </c:pt>
                <c:pt idx="6362">
                  <c:v>101.22708407499999</c:v>
                </c:pt>
                <c:pt idx="6363">
                  <c:v>101.22776965600001</c:v>
                </c:pt>
                <c:pt idx="6364">
                  <c:v>101.228455236</c:v>
                </c:pt>
                <c:pt idx="6365">
                  <c:v>101.229140817</c:v>
                </c:pt>
                <c:pt idx="6366">
                  <c:v>101.229826398</c:v>
                </c:pt>
                <c:pt idx="6367">
                  <c:v>101.230511979</c:v>
                </c:pt>
                <c:pt idx="6368">
                  <c:v>101.23119756</c:v>
                </c:pt>
                <c:pt idx="6369">
                  <c:v>101.23188313999999</c:v>
                </c:pt>
                <c:pt idx="6370">
                  <c:v>101.23256872100001</c:v>
                </c:pt>
                <c:pt idx="6371">
                  <c:v>101.23325430200001</c:v>
                </c:pt>
                <c:pt idx="6372">
                  <c:v>101.23393988300001</c:v>
                </c:pt>
                <c:pt idx="6373">
                  <c:v>101.234625464</c:v>
                </c:pt>
                <c:pt idx="6374">
                  <c:v>101.235311045</c:v>
                </c:pt>
                <c:pt idx="6375">
                  <c:v>101.235996625</c:v>
                </c:pt>
                <c:pt idx="6376">
                  <c:v>101.236682206</c:v>
                </c:pt>
                <c:pt idx="6377">
                  <c:v>101.237367787</c:v>
                </c:pt>
                <c:pt idx="6378">
                  <c:v>101.238053368</c:v>
                </c:pt>
                <c:pt idx="6379">
                  <c:v>101.23873894899999</c:v>
                </c:pt>
                <c:pt idx="6380">
                  <c:v>101.239424529</c:v>
                </c:pt>
                <c:pt idx="6381">
                  <c:v>101.24011011</c:v>
                </c:pt>
                <c:pt idx="6382">
                  <c:v>101.240795691</c:v>
                </c:pt>
                <c:pt idx="6383">
                  <c:v>101.241481272</c:v>
                </c:pt>
                <c:pt idx="6384">
                  <c:v>101.24408588</c:v>
                </c:pt>
                <c:pt idx="6385">
                  <c:v>101.247037936</c:v>
                </c:pt>
                <c:pt idx="6386">
                  <c:v>101.249989993</c:v>
                </c:pt>
                <c:pt idx="6387">
                  <c:v>101.252942049</c:v>
                </c:pt>
                <c:pt idx="6388">
                  <c:v>101.255894106</c:v>
                </c:pt>
                <c:pt idx="6389">
                  <c:v>101.258846163</c:v>
                </c:pt>
                <c:pt idx="6390">
                  <c:v>101.261798219</c:v>
                </c:pt>
                <c:pt idx="6391">
                  <c:v>101.264750276</c:v>
                </c:pt>
                <c:pt idx="6392">
                  <c:v>101.267702333</c:v>
                </c:pt>
                <c:pt idx="6393">
                  <c:v>101.270654389</c:v>
                </c:pt>
                <c:pt idx="6394">
                  <c:v>101.273606446</c:v>
                </c:pt>
                <c:pt idx="6395">
                  <c:v>101.276558503</c:v>
                </c:pt>
                <c:pt idx="6396">
                  <c:v>101.279510559</c:v>
                </c:pt>
                <c:pt idx="6397">
                  <c:v>101.282462616</c:v>
                </c:pt>
                <c:pt idx="6398">
                  <c:v>101.285414672</c:v>
                </c:pt>
                <c:pt idx="6399">
                  <c:v>101.288366729</c:v>
                </c:pt>
                <c:pt idx="6400">
                  <c:v>101.29131878600001</c:v>
                </c:pt>
                <c:pt idx="6401">
                  <c:v>101.294270842</c:v>
                </c:pt>
                <c:pt idx="6402">
                  <c:v>101.297222899</c:v>
                </c:pt>
                <c:pt idx="6403">
                  <c:v>101.30017495600001</c:v>
                </c:pt>
                <c:pt idx="6404">
                  <c:v>101.303127012</c:v>
                </c:pt>
                <c:pt idx="6405">
                  <c:v>101.30607906900001</c:v>
                </c:pt>
                <c:pt idx="6406">
                  <c:v>101.30903112599999</c:v>
                </c:pt>
                <c:pt idx="6407">
                  <c:v>101.31198318200001</c:v>
                </c:pt>
                <c:pt idx="6408">
                  <c:v>101.31493523899999</c:v>
                </c:pt>
                <c:pt idx="6409">
                  <c:v>101.31788729599999</c:v>
                </c:pt>
                <c:pt idx="6410">
                  <c:v>101.32083935199999</c:v>
                </c:pt>
                <c:pt idx="6411">
                  <c:v>101.32193869300001</c:v>
                </c:pt>
                <c:pt idx="6412">
                  <c:v>101.321939728</c:v>
                </c:pt>
                <c:pt idx="6413">
                  <c:v>101.321940763</c:v>
                </c:pt>
                <c:pt idx="6414">
                  <c:v>101.32194179699999</c:v>
                </c:pt>
                <c:pt idx="6415">
                  <c:v>101.321942832</c:v>
                </c:pt>
                <c:pt idx="6416">
                  <c:v>101.321943867</c:v>
                </c:pt>
                <c:pt idx="6417">
                  <c:v>101.32194490099999</c:v>
                </c:pt>
                <c:pt idx="6418">
                  <c:v>101.32194593600001</c:v>
                </c:pt>
                <c:pt idx="6419">
                  <c:v>101.32194697</c:v>
                </c:pt>
                <c:pt idx="6420">
                  <c:v>101.321948005</c:v>
                </c:pt>
                <c:pt idx="6421">
                  <c:v>101.32194904000001</c:v>
                </c:pt>
                <c:pt idx="6422">
                  <c:v>101.321950074</c:v>
                </c:pt>
                <c:pt idx="6423">
                  <c:v>101.321951109</c:v>
                </c:pt>
                <c:pt idx="6424">
                  <c:v>101.321952143</c:v>
                </c:pt>
                <c:pt idx="6425">
                  <c:v>101.321953178</c:v>
                </c:pt>
                <c:pt idx="6426">
                  <c:v>101.321954213</c:v>
                </c:pt>
                <c:pt idx="6427">
                  <c:v>101.32195524700001</c:v>
                </c:pt>
                <c:pt idx="6428">
                  <c:v>101.321956282</c:v>
                </c:pt>
                <c:pt idx="6429">
                  <c:v>101.321957316</c:v>
                </c:pt>
                <c:pt idx="6430">
                  <c:v>101.32195835100001</c:v>
                </c:pt>
                <c:pt idx="6431">
                  <c:v>101.321959386</c:v>
                </c:pt>
                <c:pt idx="6432">
                  <c:v>101.32196042</c:v>
                </c:pt>
                <c:pt idx="6433">
                  <c:v>101.32196145499999</c:v>
                </c:pt>
                <c:pt idx="6434">
                  <c:v>101.32324837100001</c:v>
                </c:pt>
                <c:pt idx="6435">
                  <c:v>101.326043945</c:v>
                </c:pt>
                <c:pt idx="6436">
                  <c:v>101.328839519</c:v>
                </c:pt>
                <c:pt idx="6437">
                  <c:v>101.331635093</c:v>
                </c:pt>
                <c:pt idx="6438">
                  <c:v>101.33443066700001</c:v>
                </c:pt>
                <c:pt idx="6439">
                  <c:v>101.337226241</c:v>
                </c:pt>
                <c:pt idx="6440">
                  <c:v>101.340021816</c:v>
                </c:pt>
                <c:pt idx="6441">
                  <c:v>101.34281738999999</c:v>
                </c:pt>
                <c:pt idx="6442">
                  <c:v>101.345612964</c:v>
                </c:pt>
                <c:pt idx="6443">
                  <c:v>101.348408538</c:v>
                </c:pt>
                <c:pt idx="6444">
                  <c:v>101.351204112</c:v>
                </c:pt>
                <c:pt idx="6445">
                  <c:v>101.35399968599999</c:v>
                </c:pt>
                <c:pt idx="6446">
                  <c:v>101.35679526</c:v>
                </c:pt>
                <c:pt idx="6447">
                  <c:v>101.359590834</c:v>
                </c:pt>
                <c:pt idx="6448">
                  <c:v>101.36238640800001</c:v>
                </c:pt>
                <c:pt idx="6449">
                  <c:v>101.365181983</c:v>
                </c:pt>
                <c:pt idx="6450">
                  <c:v>101.367977557</c:v>
                </c:pt>
                <c:pt idx="6451">
                  <c:v>101.37077313100001</c:v>
                </c:pt>
                <c:pt idx="6452">
                  <c:v>101.373568705</c:v>
                </c:pt>
                <c:pt idx="6453">
                  <c:v>101.376364279</c:v>
                </c:pt>
                <c:pt idx="6454">
                  <c:v>101.379159853</c:v>
                </c:pt>
                <c:pt idx="6455">
                  <c:v>101.38195542699999</c:v>
                </c:pt>
                <c:pt idx="6456">
                  <c:v>101.384751001</c:v>
                </c:pt>
                <c:pt idx="6457">
                  <c:v>101.387546575</c:v>
                </c:pt>
                <c:pt idx="6458">
                  <c:v>101.39034215</c:v>
                </c:pt>
                <c:pt idx="6459">
                  <c:v>101.393137724</c:v>
                </c:pt>
                <c:pt idx="6460">
                  <c:v>101.394706085</c:v>
                </c:pt>
                <c:pt idx="6461">
                  <c:v>101.393555995</c:v>
                </c:pt>
                <c:pt idx="6462">
                  <c:v>101.392405904</c:v>
                </c:pt>
                <c:pt idx="6463">
                  <c:v>101.391255813</c:v>
                </c:pt>
                <c:pt idx="6464">
                  <c:v>101.390105722</c:v>
                </c:pt>
                <c:pt idx="6465">
                  <c:v>101.388955631</c:v>
                </c:pt>
                <c:pt idx="6466">
                  <c:v>101.38780554100001</c:v>
                </c:pt>
                <c:pt idx="6467">
                  <c:v>101.38665545000001</c:v>
                </c:pt>
                <c:pt idx="6468">
                  <c:v>101.38550535900001</c:v>
                </c:pt>
                <c:pt idx="6469">
                  <c:v>101.38435526799999</c:v>
                </c:pt>
                <c:pt idx="6470">
                  <c:v>101.383205178</c:v>
                </c:pt>
                <c:pt idx="6471">
                  <c:v>101.382055087</c:v>
                </c:pt>
                <c:pt idx="6472">
                  <c:v>101.380904996</c:v>
                </c:pt>
                <c:pt idx="6473">
                  <c:v>101.379754905</c:v>
                </c:pt>
                <c:pt idx="6474">
                  <c:v>101.378604815</c:v>
                </c:pt>
                <c:pt idx="6475">
                  <c:v>101.377454724</c:v>
                </c:pt>
                <c:pt idx="6476">
                  <c:v>101.376304633</c:v>
                </c:pt>
                <c:pt idx="6477">
                  <c:v>101.375154542</c:v>
                </c:pt>
                <c:pt idx="6478">
                  <c:v>101.37400445199999</c:v>
                </c:pt>
                <c:pt idx="6479">
                  <c:v>101.37285436099999</c:v>
                </c:pt>
                <c:pt idx="6480">
                  <c:v>101.37170427</c:v>
                </c:pt>
                <c:pt idx="6481">
                  <c:v>101.370554179</c:v>
                </c:pt>
                <c:pt idx="6482">
                  <c:v>101.369404089</c:v>
                </c:pt>
                <c:pt idx="6483">
                  <c:v>101.368253998</c:v>
                </c:pt>
                <c:pt idx="6484">
                  <c:v>101.367103907</c:v>
                </c:pt>
                <c:pt idx="6485">
                  <c:v>101.366863638</c:v>
                </c:pt>
                <c:pt idx="6486">
                  <c:v>101.36937588799999</c:v>
                </c:pt>
                <c:pt idx="6487">
                  <c:v>101.371888137</c:v>
                </c:pt>
                <c:pt idx="6488">
                  <c:v>101.37440038699999</c:v>
                </c:pt>
                <c:pt idx="6489">
                  <c:v>101.376912637</c:v>
                </c:pt>
                <c:pt idx="6490">
                  <c:v>101.379424887</c:v>
                </c:pt>
                <c:pt idx="6491">
                  <c:v>101.381937136</c:v>
                </c:pt>
                <c:pt idx="6492">
                  <c:v>101.384449386</c:v>
                </c:pt>
                <c:pt idx="6493">
                  <c:v>101.386961636</c:v>
                </c:pt>
                <c:pt idx="6494">
                  <c:v>101.389473886</c:v>
                </c:pt>
                <c:pt idx="6495">
                  <c:v>101.391986135</c:v>
                </c:pt>
                <c:pt idx="6496">
                  <c:v>101.39449838500001</c:v>
                </c:pt>
                <c:pt idx="6497">
                  <c:v>101.397010635</c:v>
                </c:pt>
                <c:pt idx="6498">
                  <c:v>101.399522885</c:v>
                </c:pt>
                <c:pt idx="6499">
                  <c:v>101.402035134</c:v>
                </c:pt>
                <c:pt idx="6500">
                  <c:v>101.404547384</c:v>
                </c:pt>
                <c:pt idx="6501">
                  <c:v>101.40705963400001</c:v>
                </c:pt>
                <c:pt idx="6502">
                  <c:v>101.409571884</c:v>
                </c:pt>
                <c:pt idx="6503">
                  <c:v>101.412084134</c:v>
                </c:pt>
                <c:pt idx="6504">
                  <c:v>101.414596383</c:v>
                </c:pt>
                <c:pt idx="6505">
                  <c:v>101.417108633</c:v>
                </c:pt>
                <c:pt idx="6506">
                  <c:v>101.41962088299999</c:v>
                </c:pt>
                <c:pt idx="6507">
                  <c:v>101.422133133</c:v>
                </c:pt>
                <c:pt idx="6508">
                  <c:v>101.42464538199999</c:v>
                </c:pt>
                <c:pt idx="6509">
                  <c:v>101.427157632</c:v>
                </c:pt>
                <c:pt idx="6510">
                  <c:v>101.42615383</c:v>
                </c:pt>
                <c:pt idx="6511">
                  <c:v>101.42383387700001</c:v>
                </c:pt>
                <c:pt idx="6512">
                  <c:v>101.421513925</c:v>
                </c:pt>
                <c:pt idx="6513">
                  <c:v>101.419193972</c:v>
                </c:pt>
                <c:pt idx="6514">
                  <c:v>101.41687401999999</c:v>
                </c:pt>
                <c:pt idx="6515">
                  <c:v>101.414554067</c:v>
                </c:pt>
                <c:pt idx="6516">
                  <c:v>101.412234115</c:v>
                </c:pt>
                <c:pt idx="6517">
                  <c:v>101.40991416200001</c:v>
                </c:pt>
                <c:pt idx="6518">
                  <c:v>101.40759421</c:v>
                </c:pt>
                <c:pt idx="6519">
                  <c:v>101.405274257</c:v>
                </c:pt>
                <c:pt idx="6520">
                  <c:v>101.40295430499999</c:v>
                </c:pt>
                <c:pt idx="6521">
                  <c:v>101.400634352</c:v>
                </c:pt>
                <c:pt idx="6522">
                  <c:v>101.3983144</c:v>
                </c:pt>
                <c:pt idx="6523">
                  <c:v>101.39599444700001</c:v>
                </c:pt>
                <c:pt idx="6524">
                  <c:v>101.393674495</c:v>
                </c:pt>
                <c:pt idx="6525">
                  <c:v>101.391354542</c:v>
                </c:pt>
                <c:pt idx="6526">
                  <c:v>101.38903458999999</c:v>
                </c:pt>
                <c:pt idx="6527">
                  <c:v>101.386714637</c:v>
                </c:pt>
                <c:pt idx="6528">
                  <c:v>101.384394685</c:v>
                </c:pt>
                <c:pt idx="6529">
                  <c:v>101.38207473200001</c:v>
                </c:pt>
                <c:pt idx="6530">
                  <c:v>101.37975478</c:v>
                </c:pt>
                <c:pt idx="6531">
                  <c:v>101.377434827</c:v>
                </c:pt>
                <c:pt idx="6532">
                  <c:v>101.37511487499999</c:v>
                </c:pt>
                <c:pt idx="6533">
                  <c:v>101.372794922</c:v>
                </c:pt>
                <c:pt idx="6534">
                  <c:v>101.37047497</c:v>
                </c:pt>
                <c:pt idx="6535">
                  <c:v>101.368838813</c:v>
                </c:pt>
                <c:pt idx="6536">
                  <c:v>101.369936286</c:v>
                </c:pt>
                <c:pt idx="6537">
                  <c:v>101.371033759</c:v>
                </c:pt>
                <c:pt idx="6538">
                  <c:v>101.372131232</c:v>
                </c:pt>
                <c:pt idx="6539">
                  <c:v>101.373228705</c:v>
                </c:pt>
                <c:pt idx="6540">
                  <c:v>101.374326178</c:v>
                </c:pt>
                <c:pt idx="6541">
                  <c:v>101.37542365100001</c:v>
                </c:pt>
                <c:pt idx="6542">
                  <c:v>101.37652112400001</c:v>
                </c:pt>
                <c:pt idx="6543">
                  <c:v>101.37761859699999</c:v>
                </c:pt>
                <c:pt idx="6544">
                  <c:v>101.37871607</c:v>
                </c:pt>
                <c:pt idx="6545">
                  <c:v>101.379813543</c:v>
                </c:pt>
                <c:pt idx="6546">
                  <c:v>101.380911016</c:v>
                </c:pt>
                <c:pt idx="6547">
                  <c:v>101.382008489</c:v>
                </c:pt>
                <c:pt idx="6548">
                  <c:v>101.383105962</c:v>
                </c:pt>
                <c:pt idx="6549">
                  <c:v>101.384203435</c:v>
                </c:pt>
                <c:pt idx="6550">
                  <c:v>101.385300908</c:v>
                </c:pt>
                <c:pt idx="6551">
                  <c:v>101.38639838100001</c:v>
                </c:pt>
                <c:pt idx="6552">
                  <c:v>101.38749585399999</c:v>
                </c:pt>
                <c:pt idx="6553">
                  <c:v>101.388593327</c:v>
                </c:pt>
                <c:pt idx="6554">
                  <c:v>101.3896908</c:v>
                </c:pt>
                <c:pt idx="6555">
                  <c:v>101.390788273</c:v>
                </c:pt>
                <c:pt idx="6556">
                  <c:v>101.391885746</c:v>
                </c:pt>
                <c:pt idx="6557">
                  <c:v>101.392983219</c:v>
                </c:pt>
                <c:pt idx="6558">
                  <c:v>101.394080692</c:v>
                </c:pt>
                <c:pt idx="6559">
                  <c:v>101.395178165</c:v>
                </c:pt>
                <c:pt idx="6560">
                  <c:v>101.39627563800001</c:v>
                </c:pt>
                <c:pt idx="6561">
                  <c:v>101.39737311099999</c:v>
                </c:pt>
                <c:pt idx="6562">
                  <c:v>101.393915451</c:v>
                </c:pt>
                <c:pt idx="6563">
                  <c:v>101.389647552</c:v>
                </c:pt>
                <c:pt idx="6564">
                  <c:v>101.385379653</c:v>
                </c:pt>
                <c:pt idx="6565">
                  <c:v>101.381111754</c:v>
                </c:pt>
                <c:pt idx="6566">
                  <c:v>101.376843855</c:v>
                </c:pt>
                <c:pt idx="6567">
                  <c:v>101.37257595600001</c:v>
                </c:pt>
                <c:pt idx="6568">
                  <c:v>101.36830805699999</c:v>
                </c:pt>
                <c:pt idx="6569">
                  <c:v>101.36404015799999</c:v>
                </c:pt>
                <c:pt idx="6570">
                  <c:v>101.359772259</c:v>
                </c:pt>
                <c:pt idx="6571">
                  <c:v>101.35550436</c:v>
                </c:pt>
                <c:pt idx="6572">
                  <c:v>101.35123646</c:v>
                </c:pt>
                <c:pt idx="6573">
                  <c:v>101.346968561</c:v>
                </c:pt>
                <c:pt idx="6574">
                  <c:v>101.342700662</c:v>
                </c:pt>
                <c:pt idx="6575">
                  <c:v>101.338432763</c:v>
                </c:pt>
                <c:pt idx="6576">
                  <c:v>101.334164864</c:v>
                </c:pt>
                <c:pt idx="6577">
                  <c:v>101.329896965</c:v>
                </c:pt>
                <c:pt idx="6578">
                  <c:v>101.325629066</c:v>
                </c:pt>
                <c:pt idx="6579">
                  <c:v>101.32136116700001</c:v>
                </c:pt>
                <c:pt idx="6580">
                  <c:v>101.31709326799999</c:v>
                </c:pt>
                <c:pt idx="6581">
                  <c:v>101.312825369</c:v>
                </c:pt>
                <c:pt idx="6582">
                  <c:v>101.30855746899999</c:v>
                </c:pt>
                <c:pt idx="6583">
                  <c:v>101.30428956999999</c:v>
                </c:pt>
                <c:pt idx="6584">
                  <c:v>101.300021671</c:v>
                </c:pt>
                <c:pt idx="6585">
                  <c:v>101.295753772</c:v>
                </c:pt>
                <c:pt idx="6586">
                  <c:v>101.293301296</c:v>
                </c:pt>
                <c:pt idx="6587">
                  <c:v>101.29305574599999</c:v>
                </c:pt>
                <c:pt idx="6588">
                  <c:v>101.292810196</c:v>
                </c:pt>
                <c:pt idx="6589">
                  <c:v>101.29256464700001</c:v>
                </c:pt>
                <c:pt idx="6590">
                  <c:v>101.292319097</c:v>
                </c:pt>
                <c:pt idx="6591">
                  <c:v>101.292073547</c:v>
                </c:pt>
                <c:pt idx="6592">
                  <c:v>101.291827998</c:v>
                </c:pt>
                <c:pt idx="6593">
                  <c:v>101.291582448</c:v>
                </c:pt>
                <c:pt idx="6594">
                  <c:v>101.291336899</c:v>
                </c:pt>
                <c:pt idx="6595">
                  <c:v>101.291091349</c:v>
                </c:pt>
                <c:pt idx="6596">
                  <c:v>101.290845799</c:v>
                </c:pt>
                <c:pt idx="6597">
                  <c:v>101.29060025</c:v>
                </c:pt>
                <c:pt idx="6598">
                  <c:v>101.29035469999999</c:v>
                </c:pt>
                <c:pt idx="6599">
                  <c:v>101.29010915000001</c:v>
                </c:pt>
                <c:pt idx="6600">
                  <c:v>101.28986360099999</c:v>
                </c:pt>
                <c:pt idx="6601">
                  <c:v>101.28961805100001</c:v>
                </c:pt>
                <c:pt idx="6602">
                  <c:v>101.28937250200001</c:v>
                </c:pt>
                <c:pt idx="6603">
                  <c:v>101.289126952</c:v>
                </c:pt>
                <c:pt idx="6604">
                  <c:v>101.288881402</c:v>
                </c:pt>
                <c:pt idx="6605">
                  <c:v>101.288635853</c:v>
                </c:pt>
                <c:pt idx="6606">
                  <c:v>101.288390303</c:v>
                </c:pt>
                <c:pt idx="6607">
                  <c:v>101.288144754</c:v>
                </c:pt>
                <c:pt idx="6608">
                  <c:v>101.287899204</c:v>
                </c:pt>
                <c:pt idx="6609">
                  <c:v>101.287653654</c:v>
                </c:pt>
                <c:pt idx="6610">
                  <c:v>101.287408105</c:v>
                </c:pt>
                <c:pt idx="6611">
                  <c:v>101.28716255499999</c:v>
                </c:pt>
                <c:pt idx="6612">
                  <c:v>101.28376717800001</c:v>
                </c:pt>
                <c:pt idx="6613">
                  <c:v>101.276546864</c:v>
                </c:pt>
                <c:pt idx="6614">
                  <c:v>101.26932655</c:v>
                </c:pt>
                <c:pt idx="6615">
                  <c:v>101.26210623599999</c:v>
                </c:pt>
                <c:pt idx="6616">
                  <c:v>101.254885922</c:v>
                </c:pt>
                <c:pt idx="6617">
                  <c:v>101.24766560800001</c:v>
                </c:pt>
                <c:pt idx="6618">
                  <c:v>101.240445294</c:v>
                </c:pt>
                <c:pt idx="6619">
                  <c:v>101.23322498</c:v>
                </c:pt>
                <c:pt idx="6620">
                  <c:v>101.22600466599999</c:v>
                </c:pt>
                <c:pt idx="6621">
                  <c:v>101.218784352</c:v>
                </c:pt>
                <c:pt idx="6622">
                  <c:v>101.21156403800001</c:v>
                </c:pt>
                <c:pt idx="6623">
                  <c:v>101.204343724</c:v>
                </c:pt>
                <c:pt idx="6624">
                  <c:v>101.19712341</c:v>
                </c:pt>
                <c:pt idx="6625">
                  <c:v>101.18990309599999</c:v>
                </c:pt>
                <c:pt idx="6626">
                  <c:v>101.182682782</c:v>
                </c:pt>
                <c:pt idx="6627">
                  <c:v>101.17546246800001</c:v>
                </c:pt>
                <c:pt idx="6628">
                  <c:v>101.16824215299999</c:v>
                </c:pt>
                <c:pt idx="6629">
                  <c:v>101.161021839</c:v>
                </c:pt>
                <c:pt idx="6630">
                  <c:v>101.15380152500001</c:v>
                </c:pt>
                <c:pt idx="6631">
                  <c:v>101.146581211</c:v>
                </c:pt>
                <c:pt idx="6632">
                  <c:v>101.139360897</c:v>
                </c:pt>
                <c:pt idx="6633">
                  <c:v>101.13214058299999</c:v>
                </c:pt>
                <c:pt idx="6634">
                  <c:v>101.124920269</c:v>
                </c:pt>
                <c:pt idx="6635">
                  <c:v>101.11769995500001</c:v>
                </c:pt>
                <c:pt idx="6636">
                  <c:v>101.110479641</c:v>
                </c:pt>
                <c:pt idx="6637">
                  <c:v>101.103259327</c:v>
                </c:pt>
                <c:pt idx="6638">
                  <c:v>101.096039013</c:v>
                </c:pt>
                <c:pt idx="6639">
                  <c:v>101.091686411</c:v>
                </c:pt>
                <c:pt idx="6640">
                  <c:v>101.08853035200001</c:v>
                </c:pt>
                <c:pt idx="6641">
                  <c:v>101.085374293</c:v>
                </c:pt>
                <c:pt idx="6642">
                  <c:v>101.08221823300001</c:v>
                </c:pt>
                <c:pt idx="6643">
                  <c:v>101.079062174</c:v>
                </c:pt>
                <c:pt idx="6644">
                  <c:v>101.07590611400001</c:v>
                </c:pt>
                <c:pt idx="6645">
                  <c:v>101.072750055</c:v>
                </c:pt>
                <c:pt idx="6646">
                  <c:v>101.06959399500001</c:v>
                </c:pt>
                <c:pt idx="6647">
                  <c:v>101.066437936</c:v>
                </c:pt>
                <c:pt idx="6648">
                  <c:v>101.06328187699999</c:v>
                </c:pt>
                <c:pt idx="6649">
                  <c:v>101.060125817</c:v>
                </c:pt>
                <c:pt idx="6650">
                  <c:v>101.05696975799999</c:v>
                </c:pt>
                <c:pt idx="6651">
                  <c:v>101.053813698</c:v>
                </c:pt>
                <c:pt idx="6652">
                  <c:v>101.05065763899999</c:v>
                </c:pt>
                <c:pt idx="6653">
                  <c:v>101.04750158</c:v>
                </c:pt>
                <c:pt idx="6654">
                  <c:v>101.04434551999999</c:v>
                </c:pt>
                <c:pt idx="6655">
                  <c:v>101.041189461</c:v>
                </c:pt>
                <c:pt idx="6656">
                  <c:v>101.03803340100001</c:v>
                </c:pt>
                <c:pt idx="6657">
                  <c:v>101.034877342</c:v>
                </c:pt>
                <c:pt idx="6658">
                  <c:v>101.03172128200001</c:v>
                </c:pt>
                <c:pt idx="6659">
                  <c:v>101.028565223</c:v>
                </c:pt>
                <c:pt idx="6660">
                  <c:v>101.025409164</c:v>
                </c:pt>
                <c:pt idx="6661">
                  <c:v>101.022253104</c:v>
                </c:pt>
                <c:pt idx="6662">
                  <c:v>101.019097045</c:v>
                </c:pt>
                <c:pt idx="6663">
                  <c:v>101.015456957</c:v>
                </c:pt>
                <c:pt idx="6664">
                  <c:v>101.005457249</c:v>
                </c:pt>
                <c:pt idx="6665">
                  <c:v>100.99545754</c:v>
                </c:pt>
                <c:pt idx="6666">
                  <c:v>100.98545783199999</c:v>
                </c:pt>
                <c:pt idx="6667">
                  <c:v>100.975458124</c:v>
                </c:pt>
                <c:pt idx="6668">
                  <c:v>100.965458415</c:v>
                </c:pt>
                <c:pt idx="6669">
                  <c:v>100.95545870700001</c:v>
                </c:pt>
                <c:pt idx="6670">
                  <c:v>100.945458999</c:v>
                </c:pt>
                <c:pt idx="6671">
                  <c:v>100.93545929</c:v>
                </c:pt>
                <c:pt idx="6672">
                  <c:v>100.925459582</c:v>
                </c:pt>
                <c:pt idx="6673">
                  <c:v>100.91545987400001</c:v>
                </c:pt>
                <c:pt idx="6674">
                  <c:v>100.90546016499999</c:v>
                </c:pt>
                <c:pt idx="6675">
                  <c:v>100.895460457</c:v>
                </c:pt>
                <c:pt idx="6676">
                  <c:v>100.885460749</c:v>
                </c:pt>
                <c:pt idx="6677">
                  <c:v>100.87546104</c:v>
                </c:pt>
                <c:pt idx="6678">
                  <c:v>100.865461332</c:v>
                </c:pt>
                <c:pt idx="6679">
                  <c:v>100.855461624</c:v>
                </c:pt>
                <c:pt idx="6680">
                  <c:v>100.845461916</c:v>
                </c:pt>
                <c:pt idx="6681">
                  <c:v>100.83546220700001</c:v>
                </c:pt>
                <c:pt idx="6682">
                  <c:v>100.825462499</c:v>
                </c:pt>
                <c:pt idx="6683">
                  <c:v>100.815462791</c:v>
                </c:pt>
                <c:pt idx="6684">
                  <c:v>100.805463082</c:v>
                </c:pt>
                <c:pt idx="6685">
                  <c:v>100.79546337399999</c:v>
                </c:pt>
                <c:pt idx="6686">
                  <c:v>100.785463666</c:v>
                </c:pt>
                <c:pt idx="6687">
                  <c:v>100.775463957</c:v>
                </c:pt>
                <c:pt idx="6688">
                  <c:v>100.765464249</c:v>
                </c:pt>
                <c:pt idx="6689">
                  <c:v>100.75546454099999</c:v>
                </c:pt>
                <c:pt idx="6690">
                  <c:v>100.745464832</c:v>
                </c:pt>
                <c:pt idx="6691">
                  <c:v>100.736280224</c:v>
                </c:pt>
                <c:pt idx="6692">
                  <c:v>100.72760098800001</c:v>
                </c:pt>
                <c:pt idx="6693">
                  <c:v>100.718921752</c:v>
                </c:pt>
                <c:pt idx="6694">
                  <c:v>100.71024251599999</c:v>
                </c:pt>
                <c:pt idx="6695">
                  <c:v>100.70156328</c:v>
                </c:pt>
                <c:pt idx="6696">
                  <c:v>100.692884044</c:v>
                </c:pt>
                <c:pt idx="6697">
                  <c:v>100.684204808</c:v>
                </c:pt>
                <c:pt idx="6698">
                  <c:v>100.675525572</c:v>
                </c:pt>
                <c:pt idx="6699">
                  <c:v>100.66684633600001</c:v>
                </c:pt>
                <c:pt idx="6700">
                  <c:v>100.6581671</c:v>
                </c:pt>
                <c:pt idx="6701">
                  <c:v>100.649487863</c:v>
                </c:pt>
                <c:pt idx="6702">
                  <c:v>100.640808627</c:v>
                </c:pt>
                <c:pt idx="6703">
                  <c:v>100.63212939100001</c:v>
                </c:pt>
                <c:pt idx="6704">
                  <c:v>100.623450155</c:v>
                </c:pt>
                <c:pt idx="6705">
                  <c:v>100.61477091899999</c:v>
                </c:pt>
                <c:pt idx="6706">
                  <c:v>100.606091683</c:v>
                </c:pt>
                <c:pt idx="6707">
                  <c:v>100.597412447</c:v>
                </c:pt>
                <c:pt idx="6708">
                  <c:v>100.588733211</c:v>
                </c:pt>
                <c:pt idx="6709">
                  <c:v>100.580053975</c:v>
                </c:pt>
                <c:pt idx="6710">
                  <c:v>100.57137473900001</c:v>
                </c:pt>
                <c:pt idx="6711">
                  <c:v>100.562695503</c:v>
                </c:pt>
                <c:pt idx="6712">
                  <c:v>100.55401626699999</c:v>
                </c:pt>
                <c:pt idx="6713">
                  <c:v>100.545337031</c:v>
                </c:pt>
                <c:pt idx="6714">
                  <c:v>100.536657795</c:v>
                </c:pt>
                <c:pt idx="6715">
                  <c:v>100.527978559</c:v>
                </c:pt>
                <c:pt idx="6716">
                  <c:v>100.519299323</c:v>
                </c:pt>
                <c:pt idx="6717">
                  <c:v>100.510620086</c:v>
                </c:pt>
                <c:pt idx="6718">
                  <c:v>100.50194085</c:v>
                </c:pt>
                <c:pt idx="6719">
                  <c:v>100.49326161400001</c:v>
                </c:pt>
                <c:pt idx="6720">
                  <c:v>100.482584561</c:v>
                </c:pt>
                <c:pt idx="6721">
                  <c:v>100.468409972</c:v>
                </c:pt>
                <c:pt idx="6722">
                  <c:v>100.454235383</c:v>
                </c:pt>
                <c:pt idx="6723">
                  <c:v>100.440060794</c:v>
                </c:pt>
                <c:pt idx="6724">
                  <c:v>100.425886205</c:v>
                </c:pt>
                <c:pt idx="6725">
                  <c:v>100.41171161600001</c:v>
                </c:pt>
                <c:pt idx="6726">
                  <c:v>100.39753702599999</c:v>
                </c:pt>
                <c:pt idx="6727">
                  <c:v>100.383362437</c:v>
                </c:pt>
                <c:pt idx="6728">
                  <c:v>100.369187848</c:v>
                </c:pt>
                <c:pt idx="6729">
                  <c:v>100.355013259</c:v>
                </c:pt>
                <c:pt idx="6730">
                  <c:v>100.34083867</c:v>
                </c:pt>
                <c:pt idx="6731">
                  <c:v>100.326664081</c:v>
                </c:pt>
                <c:pt idx="6732">
                  <c:v>100.312489492</c:v>
                </c:pt>
                <c:pt idx="6733">
                  <c:v>100.298314903</c:v>
                </c:pt>
                <c:pt idx="6734">
                  <c:v>100.284140314</c:v>
                </c:pt>
                <c:pt idx="6735">
                  <c:v>100.26996572500001</c:v>
                </c:pt>
                <c:pt idx="6736">
                  <c:v>100.255791136</c:v>
                </c:pt>
                <c:pt idx="6737">
                  <c:v>100.24161654700001</c:v>
                </c:pt>
                <c:pt idx="6738">
                  <c:v>100.227441958</c:v>
                </c:pt>
                <c:pt idx="6739">
                  <c:v>100.21326736899999</c:v>
                </c:pt>
                <c:pt idx="6740">
                  <c:v>100.19755888900001</c:v>
                </c:pt>
                <c:pt idx="6741">
                  <c:v>100.181206609</c:v>
                </c:pt>
                <c:pt idx="6742">
                  <c:v>100.164854328</c:v>
                </c:pt>
                <c:pt idx="6743">
                  <c:v>100.148502048</c:v>
                </c:pt>
                <c:pt idx="6744">
                  <c:v>100.132149768</c:v>
                </c:pt>
                <c:pt idx="6745">
                  <c:v>100.115797488</c:v>
                </c:pt>
                <c:pt idx="6746">
                  <c:v>100.09944520800001</c:v>
                </c:pt>
                <c:pt idx="6747">
                  <c:v>100.083092928</c:v>
                </c:pt>
                <c:pt idx="6748">
                  <c:v>100.06674064800001</c:v>
                </c:pt>
                <c:pt idx="6749">
                  <c:v>100.050388368</c:v>
                </c:pt>
                <c:pt idx="6750">
                  <c:v>100.03403608799999</c:v>
                </c:pt>
                <c:pt idx="6751">
                  <c:v>100.017683808</c:v>
                </c:pt>
                <c:pt idx="6752">
                  <c:v>100.00133152799999</c:v>
                </c:pt>
                <c:pt idx="6753">
                  <c:v>99.984979248100004</c:v>
                </c:pt>
                <c:pt idx="6754">
                  <c:v>99.968626967999995</c:v>
                </c:pt>
                <c:pt idx="6755">
                  <c:v>99.952274688000003</c:v>
                </c:pt>
                <c:pt idx="6756">
                  <c:v>99.935922407999996</c:v>
                </c:pt>
                <c:pt idx="6757">
                  <c:v>99.919570127900002</c:v>
                </c:pt>
                <c:pt idx="6758">
                  <c:v>99.903217847899995</c:v>
                </c:pt>
                <c:pt idx="6759">
                  <c:v>99.886865567800001</c:v>
                </c:pt>
                <c:pt idx="6760">
                  <c:v>99.870513287799994</c:v>
                </c:pt>
                <c:pt idx="6761">
                  <c:v>99.854161007800002</c:v>
                </c:pt>
                <c:pt idx="6762">
                  <c:v>99.837808727699993</c:v>
                </c:pt>
                <c:pt idx="6763">
                  <c:v>99.821456447700001</c:v>
                </c:pt>
                <c:pt idx="6764">
                  <c:v>99.805104167600007</c:v>
                </c:pt>
                <c:pt idx="6765">
                  <c:v>99.7887518876</c:v>
                </c:pt>
                <c:pt idx="6766">
                  <c:v>99.772399607599993</c:v>
                </c:pt>
                <c:pt idx="6767">
                  <c:v>99.756047327499999</c:v>
                </c:pt>
                <c:pt idx="6768">
                  <c:v>99.739695047500007</c:v>
                </c:pt>
                <c:pt idx="6769">
                  <c:v>99.7233427675</c:v>
                </c:pt>
                <c:pt idx="6770">
                  <c:v>99.706990487400006</c:v>
                </c:pt>
                <c:pt idx="6771">
                  <c:v>99.690638207399999</c:v>
                </c:pt>
                <c:pt idx="6772">
                  <c:v>99.674285927300005</c:v>
                </c:pt>
                <c:pt idx="6773">
                  <c:v>99.657933647299998</c:v>
                </c:pt>
                <c:pt idx="6774">
                  <c:v>99.641581367300006</c:v>
                </c:pt>
                <c:pt idx="6775">
                  <c:v>99.625229087199997</c:v>
                </c:pt>
                <c:pt idx="6776">
                  <c:v>99.608876807200005</c:v>
                </c:pt>
                <c:pt idx="6777">
                  <c:v>99.592524527099997</c:v>
                </c:pt>
                <c:pt idx="6778">
                  <c:v>99.576172247100004</c:v>
                </c:pt>
                <c:pt idx="6779">
                  <c:v>99.559819967099997</c:v>
                </c:pt>
                <c:pt idx="6780">
                  <c:v>99.543467687000003</c:v>
                </c:pt>
                <c:pt idx="6781">
                  <c:v>99.527115406999997</c:v>
                </c:pt>
                <c:pt idx="6782">
                  <c:v>99.510763127000004</c:v>
                </c:pt>
                <c:pt idx="6783">
                  <c:v>99.494410846899996</c:v>
                </c:pt>
                <c:pt idx="6784">
                  <c:v>99.478058566900003</c:v>
                </c:pt>
                <c:pt idx="6785">
                  <c:v>99.461706286799995</c:v>
                </c:pt>
                <c:pt idx="6786">
                  <c:v>99.444509666100004</c:v>
                </c:pt>
                <c:pt idx="6787">
                  <c:v>99.425202193700002</c:v>
                </c:pt>
                <c:pt idx="6788">
                  <c:v>99.405894721300001</c:v>
                </c:pt>
                <c:pt idx="6789">
                  <c:v>99.3865872489</c:v>
                </c:pt>
                <c:pt idx="6790">
                  <c:v>99.367279776499998</c:v>
                </c:pt>
                <c:pt idx="6791">
                  <c:v>99.347972303999995</c:v>
                </c:pt>
                <c:pt idx="6792">
                  <c:v>99.328664831599994</c:v>
                </c:pt>
                <c:pt idx="6793">
                  <c:v>99.309357359200007</c:v>
                </c:pt>
                <c:pt idx="6794">
                  <c:v>99.290049886800006</c:v>
                </c:pt>
                <c:pt idx="6795">
                  <c:v>99.270742414400004</c:v>
                </c:pt>
                <c:pt idx="6796">
                  <c:v>99.251434941900001</c:v>
                </c:pt>
                <c:pt idx="6797">
                  <c:v>99.2321274695</c:v>
                </c:pt>
                <c:pt idx="6798">
                  <c:v>99.212819997099999</c:v>
                </c:pt>
                <c:pt idx="6799">
                  <c:v>99.193512524699997</c:v>
                </c:pt>
                <c:pt idx="6800">
                  <c:v>99.174205052299996</c:v>
                </c:pt>
                <c:pt idx="6801">
                  <c:v>99.154897579899995</c:v>
                </c:pt>
                <c:pt idx="6802">
                  <c:v>99.135590107400006</c:v>
                </c:pt>
                <c:pt idx="6803">
                  <c:v>99.116282635000005</c:v>
                </c:pt>
                <c:pt idx="6804">
                  <c:v>99.096975162600003</c:v>
                </c:pt>
                <c:pt idx="6805">
                  <c:v>99.077667690200002</c:v>
                </c:pt>
                <c:pt idx="6806">
                  <c:v>99.058360217800001</c:v>
                </c:pt>
                <c:pt idx="6807">
                  <c:v>99.039052745399999</c:v>
                </c:pt>
                <c:pt idx="6808">
                  <c:v>99.019745272899996</c:v>
                </c:pt>
                <c:pt idx="6809">
                  <c:v>99.000437800499995</c:v>
                </c:pt>
                <c:pt idx="6810">
                  <c:v>98.981130328099994</c:v>
                </c:pt>
                <c:pt idx="6811">
                  <c:v>98.961822855700007</c:v>
                </c:pt>
                <c:pt idx="6812">
                  <c:v>98.942515383300005</c:v>
                </c:pt>
                <c:pt idx="6813">
                  <c:v>98.923207910900004</c:v>
                </c:pt>
                <c:pt idx="6814">
                  <c:v>98.903900438400001</c:v>
                </c:pt>
                <c:pt idx="6815">
                  <c:v>98.884592966</c:v>
                </c:pt>
                <c:pt idx="6816">
                  <c:v>98.865285493599998</c:v>
                </c:pt>
                <c:pt idx="6817">
                  <c:v>98.845978021199997</c:v>
                </c:pt>
                <c:pt idx="6818">
                  <c:v>98.826670548799996</c:v>
                </c:pt>
                <c:pt idx="6819">
                  <c:v>98.807363076399994</c:v>
                </c:pt>
                <c:pt idx="6820">
                  <c:v>98.788055603900006</c:v>
                </c:pt>
                <c:pt idx="6821">
                  <c:v>98.768748131500004</c:v>
                </c:pt>
                <c:pt idx="6822">
                  <c:v>98.749440659100003</c:v>
                </c:pt>
                <c:pt idx="6823">
                  <c:v>98.730133186700002</c:v>
                </c:pt>
                <c:pt idx="6824">
                  <c:v>98.7108257143</c:v>
                </c:pt>
                <c:pt idx="6825">
                  <c:v>98.691518241899999</c:v>
                </c:pt>
                <c:pt idx="6826">
                  <c:v>98.672210769399996</c:v>
                </c:pt>
                <c:pt idx="6827">
                  <c:v>98.652903296999995</c:v>
                </c:pt>
                <c:pt idx="6828">
                  <c:v>98.633595824599993</c:v>
                </c:pt>
                <c:pt idx="6829">
                  <c:v>98.614288352200006</c:v>
                </c:pt>
                <c:pt idx="6830">
                  <c:v>98.594980879800005</c:v>
                </c:pt>
                <c:pt idx="6831">
                  <c:v>98.573137485399997</c:v>
                </c:pt>
                <c:pt idx="6832">
                  <c:v>98.548536496799997</c:v>
                </c:pt>
                <c:pt idx="6833">
                  <c:v>98.523935508299999</c:v>
                </c:pt>
                <c:pt idx="6834">
                  <c:v>98.4993345197</c:v>
                </c:pt>
                <c:pt idx="6835">
                  <c:v>98.4747335311</c:v>
                </c:pt>
                <c:pt idx="6836">
                  <c:v>98.450132542600002</c:v>
                </c:pt>
                <c:pt idx="6837">
                  <c:v>98.425531554000003</c:v>
                </c:pt>
                <c:pt idx="6838">
                  <c:v>98.400930565500005</c:v>
                </c:pt>
                <c:pt idx="6839">
                  <c:v>98.376329576900005</c:v>
                </c:pt>
                <c:pt idx="6840">
                  <c:v>98.351728588399993</c:v>
                </c:pt>
                <c:pt idx="6841">
                  <c:v>98.327127599799994</c:v>
                </c:pt>
                <c:pt idx="6842">
                  <c:v>98.302526611299996</c:v>
                </c:pt>
                <c:pt idx="6843">
                  <c:v>98.277925622699996</c:v>
                </c:pt>
                <c:pt idx="6844">
                  <c:v>98.253324634199998</c:v>
                </c:pt>
                <c:pt idx="6845">
                  <c:v>98.228723645599999</c:v>
                </c:pt>
                <c:pt idx="6846">
                  <c:v>98.204122657100001</c:v>
                </c:pt>
                <c:pt idx="6847">
                  <c:v>98.179521668500001</c:v>
                </c:pt>
                <c:pt idx="6848">
                  <c:v>98.154920680000004</c:v>
                </c:pt>
                <c:pt idx="6849">
                  <c:v>98.130319691400004</c:v>
                </c:pt>
                <c:pt idx="6850">
                  <c:v>98.102963916099995</c:v>
                </c:pt>
                <c:pt idx="6851">
                  <c:v>98.0755951939</c:v>
                </c:pt>
                <c:pt idx="6852">
                  <c:v>98.048226471700005</c:v>
                </c:pt>
                <c:pt idx="6853">
                  <c:v>98.020857749399994</c:v>
                </c:pt>
                <c:pt idx="6854">
                  <c:v>97.993489027199999</c:v>
                </c:pt>
                <c:pt idx="6855">
                  <c:v>97.966120304900002</c:v>
                </c:pt>
                <c:pt idx="6856">
                  <c:v>97.938751582699993</c:v>
                </c:pt>
                <c:pt idx="6857">
                  <c:v>97.911382860399996</c:v>
                </c:pt>
                <c:pt idx="6858">
                  <c:v>97.884014138200001</c:v>
                </c:pt>
                <c:pt idx="6859">
                  <c:v>97.856645415900005</c:v>
                </c:pt>
                <c:pt idx="6860">
                  <c:v>97.829276693699995</c:v>
                </c:pt>
                <c:pt idx="6861">
                  <c:v>97.801907971399999</c:v>
                </c:pt>
                <c:pt idx="6862">
                  <c:v>97.774539249200004</c:v>
                </c:pt>
                <c:pt idx="6863">
                  <c:v>97.747170526900007</c:v>
                </c:pt>
                <c:pt idx="6864">
                  <c:v>97.719801804699998</c:v>
                </c:pt>
                <c:pt idx="6865">
                  <c:v>97.692433082400001</c:v>
                </c:pt>
                <c:pt idx="6866">
                  <c:v>97.665064360200006</c:v>
                </c:pt>
                <c:pt idx="6867">
                  <c:v>97.637695637999997</c:v>
                </c:pt>
                <c:pt idx="6868">
                  <c:v>97.6103269157</c:v>
                </c:pt>
                <c:pt idx="6869">
                  <c:v>97.582958193500005</c:v>
                </c:pt>
                <c:pt idx="6870">
                  <c:v>97.555589471199994</c:v>
                </c:pt>
                <c:pt idx="6871">
                  <c:v>97.528220748999999</c:v>
                </c:pt>
                <c:pt idx="6872">
                  <c:v>97.500852026700002</c:v>
                </c:pt>
                <c:pt idx="6873">
                  <c:v>97.473483304499993</c:v>
                </c:pt>
                <c:pt idx="6874">
                  <c:v>97.446114582199996</c:v>
                </c:pt>
                <c:pt idx="6875">
                  <c:v>97.418745860000001</c:v>
                </c:pt>
                <c:pt idx="6876">
                  <c:v>97.391377137700005</c:v>
                </c:pt>
                <c:pt idx="6877">
                  <c:v>97.364008415499995</c:v>
                </c:pt>
                <c:pt idx="6878">
                  <c:v>97.335728165700004</c:v>
                </c:pt>
                <c:pt idx="6879">
                  <c:v>97.305482569299997</c:v>
                </c:pt>
                <c:pt idx="6880">
                  <c:v>97.275236972800002</c:v>
                </c:pt>
                <c:pt idx="6881">
                  <c:v>97.244991376300007</c:v>
                </c:pt>
                <c:pt idx="6882">
                  <c:v>97.214745779899999</c:v>
                </c:pt>
                <c:pt idx="6883">
                  <c:v>97.184500183400004</c:v>
                </c:pt>
                <c:pt idx="6884">
                  <c:v>97.154254586899995</c:v>
                </c:pt>
                <c:pt idx="6885">
                  <c:v>97.124008990500002</c:v>
                </c:pt>
                <c:pt idx="6886">
                  <c:v>97.093763394000007</c:v>
                </c:pt>
                <c:pt idx="6887">
                  <c:v>97.063517797499998</c:v>
                </c:pt>
                <c:pt idx="6888">
                  <c:v>97.033272201100004</c:v>
                </c:pt>
                <c:pt idx="6889">
                  <c:v>97.003026604599995</c:v>
                </c:pt>
                <c:pt idx="6890">
                  <c:v>96.9727810081</c:v>
                </c:pt>
                <c:pt idx="6891">
                  <c:v>96.942535411700007</c:v>
                </c:pt>
                <c:pt idx="6892">
                  <c:v>96.912289815199998</c:v>
                </c:pt>
                <c:pt idx="6893">
                  <c:v>96.882044218700003</c:v>
                </c:pt>
                <c:pt idx="6894">
                  <c:v>96.851798622299995</c:v>
                </c:pt>
                <c:pt idx="6895">
                  <c:v>96.8215530258</c:v>
                </c:pt>
                <c:pt idx="6896">
                  <c:v>96.791307429400007</c:v>
                </c:pt>
                <c:pt idx="6897">
                  <c:v>96.761061832899998</c:v>
                </c:pt>
                <c:pt idx="6898">
                  <c:v>96.730816236400003</c:v>
                </c:pt>
                <c:pt idx="6899">
                  <c:v>96.700570639999995</c:v>
                </c:pt>
                <c:pt idx="6900">
                  <c:v>96.6703250435</c:v>
                </c:pt>
                <c:pt idx="6901">
                  <c:v>96.640079447000005</c:v>
                </c:pt>
                <c:pt idx="6902">
                  <c:v>96.609833850599998</c:v>
                </c:pt>
                <c:pt idx="6903">
                  <c:v>96.579588254100003</c:v>
                </c:pt>
                <c:pt idx="6904">
                  <c:v>96.545370275300002</c:v>
                </c:pt>
                <c:pt idx="6905">
                  <c:v>96.511030372199997</c:v>
                </c:pt>
                <c:pt idx="6906">
                  <c:v>96.476690469100006</c:v>
                </c:pt>
                <c:pt idx="6907">
                  <c:v>96.442350566000002</c:v>
                </c:pt>
                <c:pt idx="6908">
                  <c:v>96.408010662799995</c:v>
                </c:pt>
                <c:pt idx="6909">
                  <c:v>96.373670759700005</c:v>
                </c:pt>
                <c:pt idx="6910">
                  <c:v>96.3393308566</c:v>
                </c:pt>
                <c:pt idx="6911">
                  <c:v>96.304990953499995</c:v>
                </c:pt>
                <c:pt idx="6912">
                  <c:v>96.270651050400005</c:v>
                </c:pt>
                <c:pt idx="6913">
                  <c:v>96.236311147199999</c:v>
                </c:pt>
                <c:pt idx="6914">
                  <c:v>96.201971244099994</c:v>
                </c:pt>
                <c:pt idx="6915">
                  <c:v>96.167631341000003</c:v>
                </c:pt>
                <c:pt idx="6916">
                  <c:v>96.133291437899999</c:v>
                </c:pt>
                <c:pt idx="6917">
                  <c:v>96.098951534700007</c:v>
                </c:pt>
                <c:pt idx="6918">
                  <c:v>96.064611631600002</c:v>
                </c:pt>
                <c:pt idx="6919">
                  <c:v>96.030271728499997</c:v>
                </c:pt>
                <c:pt idx="6920">
                  <c:v>95.995931825400007</c:v>
                </c:pt>
                <c:pt idx="6921">
                  <c:v>95.961591922300002</c:v>
                </c:pt>
                <c:pt idx="6922">
                  <c:v>95.927252019099996</c:v>
                </c:pt>
                <c:pt idx="6923">
                  <c:v>95.892912116000005</c:v>
                </c:pt>
                <c:pt idx="6924">
                  <c:v>95.8585722129</c:v>
                </c:pt>
                <c:pt idx="6925">
                  <c:v>95.824232309799996</c:v>
                </c:pt>
                <c:pt idx="6926">
                  <c:v>95.789892406600003</c:v>
                </c:pt>
                <c:pt idx="6927">
                  <c:v>95.755552503499999</c:v>
                </c:pt>
                <c:pt idx="6928">
                  <c:v>95.721212600399994</c:v>
                </c:pt>
                <c:pt idx="6929">
                  <c:v>95.684522329700002</c:v>
                </c:pt>
                <c:pt idx="6930">
                  <c:v>95.647545944699999</c:v>
                </c:pt>
                <c:pt idx="6931">
                  <c:v>95.610569559699996</c:v>
                </c:pt>
                <c:pt idx="6932">
                  <c:v>95.573593174699994</c:v>
                </c:pt>
                <c:pt idx="6933">
                  <c:v>95.536616789700005</c:v>
                </c:pt>
                <c:pt idx="6934">
                  <c:v>95.499640404700003</c:v>
                </c:pt>
                <c:pt idx="6935">
                  <c:v>95.4626640197</c:v>
                </c:pt>
                <c:pt idx="6936">
                  <c:v>95.425687634699997</c:v>
                </c:pt>
                <c:pt idx="6937">
                  <c:v>95.388711249699995</c:v>
                </c:pt>
                <c:pt idx="6938">
                  <c:v>95.351734864700006</c:v>
                </c:pt>
                <c:pt idx="6939">
                  <c:v>95.314758479700004</c:v>
                </c:pt>
                <c:pt idx="6940">
                  <c:v>95.277782094700001</c:v>
                </c:pt>
                <c:pt idx="6941">
                  <c:v>95.240805709599996</c:v>
                </c:pt>
                <c:pt idx="6942">
                  <c:v>95.203829324599994</c:v>
                </c:pt>
                <c:pt idx="6943">
                  <c:v>95.166852939600005</c:v>
                </c:pt>
                <c:pt idx="6944">
                  <c:v>95.129876554600003</c:v>
                </c:pt>
                <c:pt idx="6945">
                  <c:v>95.0929001696</c:v>
                </c:pt>
                <c:pt idx="6946">
                  <c:v>95.055923784599997</c:v>
                </c:pt>
                <c:pt idx="6947">
                  <c:v>95.018947399599995</c:v>
                </c:pt>
                <c:pt idx="6948">
                  <c:v>94.981971014600006</c:v>
                </c:pt>
                <c:pt idx="6949">
                  <c:v>94.944994629600004</c:v>
                </c:pt>
                <c:pt idx="6950">
                  <c:v>94.908018244600001</c:v>
                </c:pt>
                <c:pt idx="6951">
                  <c:v>94.871041859599998</c:v>
                </c:pt>
                <c:pt idx="6952">
                  <c:v>94.833548598899995</c:v>
                </c:pt>
                <c:pt idx="6953">
                  <c:v>94.795527619400005</c:v>
                </c:pt>
                <c:pt idx="6954">
                  <c:v>94.757506639900001</c:v>
                </c:pt>
                <c:pt idx="6955">
                  <c:v>94.719485660399997</c:v>
                </c:pt>
                <c:pt idx="6956">
                  <c:v>94.681464680900007</c:v>
                </c:pt>
                <c:pt idx="6957">
                  <c:v>94.643443701500004</c:v>
                </c:pt>
                <c:pt idx="6958">
                  <c:v>94.605422722</c:v>
                </c:pt>
                <c:pt idx="6959">
                  <c:v>94.567401742499996</c:v>
                </c:pt>
                <c:pt idx="6960">
                  <c:v>94.529380763000006</c:v>
                </c:pt>
                <c:pt idx="6961">
                  <c:v>94.491359783500002</c:v>
                </c:pt>
                <c:pt idx="6962">
                  <c:v>94.453338803999998</c:v>
                </c:pt>
                <c:pt idx="6963">
                  <c:v>94.415317824499994</c:v>
                </c:pt>
                <c:pt idx="6964">
                  <c:v>94.377296845100005</c:v>
                </c:pt>
                <c:pt idx="6965">
                  <c:v>94.339275865600001</c:v>
                </c:pt>
                <c:pt idx="6966">
                  <c:v>94.301254886099997</c:v>
                </c:pt>
                <c:pt idx="6967">
                  <c:v>94.263233906599993</c:v>
                </c:pt>
                <c:pt idx="6968">
                  <c:v>94.225212927100003</c:v>
                </c:pt>
                <c:pt idx="6969">
                  <c:v>94.187191947599999</c:v>
                </c:pt>
                <c:pt idx="6970">
                  <c:v>94.149170968199996</c:v>
                </c:pt>
                <c:pt idx="6971">
                  <c:v>94.111149988700006</c:v>
                </c:pt>
                <c:pt idx="6972">
                  <c:v>94.073129009200002</c:v>
                </c:pt>
                <c:pt idx="6973">
                  <c:v>94.035108029699998</c:v>
                </c:pt>
                <c:pt idx="6974">
                  <c:v>93.997087050199994</c:v>
                </c:pt>
                <c:pt idx="6975">
                  <c:v>93.959066070700004</c:v>
                </c:pt>
                <c:pt idx="6976">
                  <c:v>93.921045091300002</c:v>
                </c:pt>
                <c:pt idx="6977">
                  <c:v>93.883024111799998</c:v>
                </c:pt>
                <c:pt idx="6978">
                  <c:v>93.845003132299993</c:v>
                </c:pt>
                <c:pt idx="6979">
                  <c:v>93.80376373</c:v>
                </c:pt>
                <c:pt idx="6980">
                  <c:v>93.760453929999997</c:v>
                </c:pt>
                <c:pt idx="6981">
                  <c:v>93.717144129999994</c:v>
                </c:pt>
                <c:pt idx="6982">
                  <c:v>93.673834330000005</c:v>
                </c:pt>
                <c:pt idx="6983">
                  <c:v>93.630524530000002</c:v>
                </c:pt>
                <c:pt idx="6984">
                  <c:v>93.587214729999999</c:v>
                </c:pt>
                <c:pt idx="6985">
                  <c:v>93.543904929999997</c:v>
                </c:pt>
                <c:pt idx="6986">
                  <c:v>93.500595129999994</c:v>
                </c:pt>
                <c:pt idx="6987">
                  <c:v>93.457285330000005</c:v>
                </c:pt>
                <c:pt idx="6988">
                  <c:v>93.413975530000002</c:v>
                </c:pt>
                <c:pt idx="6989">
                  <c:v>93.370665729999999</c:v>
                </c:pt>
                <c:pt idx="6990">
                  <c:v>93.327355930099998</c:v>
                </c:pt>
                <c:pt idx="6991">
                  <c:v>93.284046130099995</c:v>
                </c:pt>
                <c:pt idx="6992">
                  <c:v>93.240736330100006</c:v>
                </c:pt>
                <c:pt idx="6993">
                  <c:v>93.197426530100003</c:v>
                </c:pt>
                <c:pt idx="6994">
                  <c:v>93.1541167301</c:v>
                </c:pt>
                <c:pt idx="6995">
                  <c:v>93.110806930099997</c:v>
                </c:pt>
                <c:pt idx="6996">
                  <c:v>93.067497130099994</c:v>
                </c:pt>
                <c:pt idx="6997">
                  <c:v>93.024187330100006</c:v>
                </c:pt>
                <c:pt idx="6998">
                  <c:v>92.980877530100003</c:v>
                </c:pt>
                <c:pt idx="6999">
                  <c:v>92.9375677301</c:v>
                </c:pt>
                <c:pt idx="7000">
                  <c:v>92.894257930199998</c:v>
                </c:pt>
                <c:pt idx="7001">
                  <c:v>92.850948130199995</c:v>
                </c:pt>
                <c:pt idx="7002">
                  <c:v>92.807638330200007</c:v>
                </c:pt>
                <c:pt idx="7003">
                  <c:v>92.763885833299994</c:v>
                </c:pt>
                <c:pt idx="7004">
                  <c:v>92.720045528300005</c:v>
                </c:pt>
                <c:pt idx="7005">
                  <c:v>92.676205223400004</c:v>
                </c:pt>
                <c:pt idx="7006">
                  <c:v>92.6323649184</c:v>
                </c:pt>
                <c:pt idx="7007">
                  <c:v>92.588524613399997</c:v>
                </c:pt>
                <c:pt idx="7008">
                  <c:v>92.544684308399994</c:v>
                </c:pt>
                <c:pt idx="7009">
                  <c:v>92.500844003400005</c:v>
                </c:pt>
                <c:pt idx="7010">
                  <c:v>92.457003698400001</c:v>
                </c:pt>
                <c:pt idx="7011">
                  <c:v>92.4131633935</c:v>
                </c:pt>
                <c:pt idx="7012">
                  <c:v>92.369323088499996</c:v>
                </c:pt>
                <c:pt idx="7013">
                  <c:v>92.325482783499993</c:v>
                </c:pt>
                <c:pt idx="7014">
                  <c:v>92.281642478500004</c:v>
                </c:pt>
                <c:pt idx="7015">
                  <c:v>92.2378021735</c:v>
                </c:pt>
                <c:pt idx="7016">
                  <c:v>92.193961868499997</c:v>
                </c:pt>
                <c:pt idx="7017">
                  <c:v>92.150121563599996</c:v>
                </c:pt>
                <c:pt idx="7018">
                  <c:v>92.106281258600006</c:v>
                </c:pt>
                <c:pt idx="7019">
                  <c:v>92.062440953600003</c:v>
                </c:pt>
                <c:pt idx="7020">
                  <c:v>92.0186006486</c:v>
                </c:pt>
                <c:pt idx="7021">
                  <c:v>91.974760343599996</c:v>
                </c:pt>
                <c:pt idx="7022">
                  <c:v>91.930920038599993</c:v>
                </c:pt>
                <c:pt idx="7023">
                  <c:v>91.887079733700006</c:v>
                </c:pt>
                <c:pt idx="7024">
                  <c:v>91.843239428700002</c:v>
                </c:pt>
                <c:pt idx="7025">
                  <c:v>91.799399123699999</c:v>
                </c:pt>
                <c:pt idx="7026">
                  <c:v>91.754051026300004</c:v>
                </c:pt>
                <c:pt idx="7027">
                  <c:v>91.703870351600003</c:v>
                </c:pt>
                <c:pt idx="7028">
                  <c:v>91.653689677000003</c:v>
                </c:pt>
                <c:pt idx="7029">
                  <c:v>91.603509002300001</c:v>
                </c:pt>
                <c:pt idx="7030">
                  <c:v>91.553328327700001</c:v>
                </c:pt>
                <c:pt idx="7031">
                  <c:v>91.503147652999999</c:v>
                </c:pt>
                <c:pt idx="7032">
                  <c:v>91.452966978399999</c:v>
                </c:pt>
                <c:pt idx="7033">
                  <c:v>91.402786303699997</c:v>
                </c:pt>
                <c:pt idx="7034">
                  <c:v>91.352605629099997</c:v>
                </c:pt>
                <c:pt idx="7035">
                  <c:v>91.302424954499998</c:v>
                </c:pt>
                <c:pt idx="7036">
                  <c:v>91.252244279799996</c:v>
                </c:pt>
                <c:pt idx="7037">
                  <c:v>91.202063605199996</c:v>
                </c:pt>
                <c:pt idx="7038">
                  <c:v>91.151882930499994</c:v>
                </c:pt>
                <c:pt idx="7039">
                  <c:v>91.101702255899994</c:v>
                </c:pt>
                <c:pt idx="7040">
                  <c:v>91.051521581200006</c:v>
                </c:pt>
                <c:pt idx="7041">
                  <c:v>91.001340906600007</c:v>
                </c:pt>
                <c:pt idx="7042">
                  <c:v>90.951160231900005</c:v>
                </c:pt>
                <c:pt idx="7043">
                  <c:v>90.900979557300005</c:v>
                </c:pt>
                <c:pt idx="7044">
                  <c:v>90.850798882700005</c:v>
                </c:pt>
                <c:pt idx="7045">
                  <c:v>90.800618208000003</c:v>
                </c:pt>
                <c:pt idx="7046">
                  <c:v>90.750437533400003</c:v>
                </c:pt>
                <c:pt idx="7047">
                  <c:v>90.700256858700001</c:v>
                </c:pt>
                <c:pt idx="7048">
                  <c:v>90.650076184100001</c:v>
                </c:pt>
                <c:pt idx="7049">
                  <c:v>90.5998955094</c:v>
                </c:pt>
                <c:pt idx="7050">
                  <c:v>90.5497148348</c:v>
                </c:pt>
                <c:pt idx="7051">
                  <c:v>90.499534160099998</c:v>
                </c:pt>
                <c:pt idx="7052">
                  <c:v>90.449353485499998</c:v>
                </c:pt>
                <c:pt idx="7053">
                  <c:v>90.399172810899998</c:v>
                </c:pt>
                <c:pt idx="7054">
                  <c:v>90.350089609700007</c:v>
                </c:pt>
                <c:pt idx="7055">
                  <c:v>90.301726926300006</c:v>
                </c:pt>
                <c:pt idx="7056">
                  <c:v>90.253364242999993</c:v>
                </c:pt>
                <c:pt idx="7057">
                  <c:v>90.205001559600007</c:v>
                </c:pt>
                <c:pt idx="7058">
                  <c:v>90.156638876299994</c:v>
                </c:pt>
                <c:pt idx="7059">
                  <c:v>90.108276192999995</c:v>
                </c:pt>
                <c:pt idx="7060">
                  <c:v>90.059913509599994</c:v>
                </c:pt>
                <c:pt idx="7061">
                  <c:v>90.011550826299995</c:v>
                </c:pt>
                <c:pt idx="7062">
                  <c:v>89.963188142899995</c:v>
                </c:pt>
                <c:pt idx="7063">
                  <c:v>89.914825459599996</c:v>
                </c:pt>
                <c:pt idx="7064">
                  <c:v>89.866462776299997</c:v>
                </c:pt>
                <c:pt idx="7065">
                  <c:v>89.818100092899996</c:v>
                </c:pt>
                <c:pt idx="7066">
                  <c:v>89.769737409599998</c:v>
                </c:pt>
                <c:pt idx="7067">
                  <c:v>89.721374726199997</c:v>
                </c:pt>
                <c:pt idx="7068">
                  <c:v>89.673012042899998</c:v>
                </c:pt>
                <c:pt idx="7069">
                  <c:v>89.624649359599999</c:v>
                </c:pt>
                <c:pt idx="7070">
                  <c:v>89.576286676199999</c:v>
                </c:pt>
                <c:pt idx="7071">
                  <c:v>89.5279239929</c:v>
                </c:pt>
                <c:pt idx="7072">
                  <c:v>89.479561309600001</c:v>
                </c:pt>
                <c:pt idx="7073">
                  <c:v>89.4311986262</c:v>
                </c:pt>
                <c:pt idx="7074">
                  <c:v>89.382835942900002</c:v>
                </c:pt>
                <c:pt idx="7075">
                  <c:v>89.334473259500001</c:v>
                </c:pt>
                <c:pt idx="7076">
                  <c:v>89.286110576200002</c:v>
                </c:pt>
                <c:pt idx="7077">
                  <c:v>89.233994805500004</c:v>
                </c:pt>
                <c:pt idx="7078">
                  <c:v>89.181316230799993</c:v>
                </c:pt>
                <c:pt idx="7079">
                  <c:v>89.128637656099997</c:v>
                </c:pt>
                <c:pt idx="7080">
                  <c:v>89.075959081500002</c:v>
                </c:pt>
                <c:pt idx="7081">
                  <c:v>89.023280506800006</c:v>
                </c:pt>
                <c:pt idx="7082">
                  <c:v>88.970601932099996</c:v>
                </c:pt>
                <c:pt idx="7083">
                  <c:v>88.917923357399999</c:v>
                </c:pt>
                <c:pt idx="7084">
                  <c:v>88.865244782700003</c:v>
                </c:pt>
                <c:pt idx="7085">
                  <c:v>88.812566208000007</c:v>
                </c:pt>
                <c:pt idx="7086">
                  <c:v>88.759887633399998</c:v>
                </c:pt>
                <c:pt idx="7087">
                  <c:v>88.707209058700002</c:v>
                </c:pt>
                <c:pt idx="7088">
                  <c:v>88.654530484000006</c:v>
                </c:pt>
                <c:pt idx="7089">
                  <c:v>88.601851909299995</c:v>
                </c:pt>
                <c:pt idx="7090">
                  <c:v>88.549173334599999</c:v>
                </c:pt>
                <c:pt idx="7091">
                  <c:v>88.496494759900003</c:v>
                </c:pt>
                <c:pt idx="7092">
                  <c:v>88.443816185299994</c:v>
                </c:pt>
                <c:pt idx="7093">
                  <c:v>88.391137610599998</c:v>
                </c:pt>
                <c:pt idx="7094">
                  <c:v>88.338459035900001</c:v>
                </c:pt>
                <c:pt idx="7095">
                  <c:v>88.285780461200005</c:v>
                </c:pt>
                <c:pt idx="7096">
                  <c:v>88.233101886499995</c:v>
                </c:pt>
                <c:pt idx="7097">
                  <c:v>88.180423311799998</c:v>
                </c:pt>
                <c:pt idx="7098">
                  <c:v>88.127744737200004</c:v>
                </c:pt>
                <c:pt idx="7099">
                  <c:v>88.075066162499994</c:v>
                </c:pt>
                <c:pt idx="7100">
                  <c:v>88.022387587799997</c:v>
                </c:pt>
                <c:pt idx="7101">
                  <c:v>87.969709013100001</c:v>
                </c:pt>
                <c:pt idx="7102">
                  <c:v>87.917030438400005</c:v>
                </c:pt>
                <c:pt idx="7103">
                  <c:v>87.864976278499995</c:v>
                </c:pt>
                <c:pt idx="7104">
                  <c:v>87.813649995800006</c:v>
                </c:pt>
                <c:pt idx="7105">
                  <c:v>87.762323713200004</c:v>
                </c:pt>
                <c:pt idx="7106">
                  <c:v>87.710997430500001</c:v>
                </c:pt>
                <c:pt idx="7107">
                  <c:v>87.659671147799997</c:v>
                </c:pt>
                <c:pt idx="7108">
                  <c:v>87.608344865099994</c:v>
                </c:pt>
                <c:pt idx="7109">
                  <c:v>87.557018582400005</c:v>
                </c:pt>
                <c:pt idx="7110">
                  <c:v>87.505692299800003</c:v>
                </c:pt>
                <c:pt idx="7111">
                  <c:v>87.4543660171</c:v>
                </c:pt>
                <c:pt idx="7112">
                  <c:v>87.403039734399997</c:v>
                </c:pt>
                <c:pt idx="7113">
                  <c:v>87.351713451699993</c:v>
                </c:pt>
                <c:pt idx="7114">
                  <c:v>87.300387169100006</c:v>
                </c:pt>
                <c:pt idx="7115">
                  <c:v>87.249060886400002</c:v>
                </c:pt>
                <c:pt idx="7116">
                  <c:v>87.197734603699999</c:v>
                </c:pt>
                <c:pt idx="7117">
                  <c:v>87.146408320999996</c:v>
                </c:pt>
                <c:pt idx="7118">
                  <c:v>87.095082038300006</c:v>
                </c:pt>
                <c:pt idx="7119">
                  <c:v>87.043755755700005</c:v>
                </c:pt>
                <c:pt idx="7120">
                  <c:v>86.992429473000001</c:v>
                </c:pt>
                <c:pt idx="7121">
                  <c:v>86.941103190299998</c:v>
                </c:pt>
                <c:pt idx="7122">
                  <c:v>86.889776907599995</c:v>
                </c:pt>
                <c:pt idx="7123">
                  <c:v>86.838450624900005</c:v>
                </c:pt>
                <c:pt idx="7124">
                  <c:v>86.787124342300004</c:v>
                </c:pt>
                <c:pt idx="7125">
                  <c:v>86.7357980596</c:v>
                </c:pt>
                <c:pt idx="7126">
                  <c:v>86.684471776899997</c:v>
                </c:pt>
                <c:pt idx="7127">
                  <c:v>86.633145494199994</c:v>
                </c:pt>
                <c:pt idx="7128">
                  <c:v>86.577553468199994</c:v>
                </c:pt>
                <c:pt idx="7129">
                  <c:v>86.520209367000007</c:v>
                </c:pt>
                <c:pt idx="7130">
                  <c:v>86.462865265900007</c:v>
                </c:pt>
                <c:pt idx="7131">
                  <c:v>86.405521164700005</c:v>
                </c:pt>
                <c:pt idx="7132">
                  <c:v>86.348177063500003</c:v>
                </c:pt>
                <c:pt idx="7133">
                  <c:v>86.290832962400003</c:v>
                </c:pt>
                <c:pt idx="7134">
                  <c:v>86.233488861200001</c:v>
                </c:pt>
                <c:pt idx="7135">
                  <c:v>86.17614476</c:v>
                </c:pt>
                <c:pt idx="7136">
                  <c:v>86.118800658799998</c:v>
                </c:pt>
                <c:pt idx="7137">
                  <c:v>86.061456557699998</c:v>
                </c:pt>
                <c:pt idx="7138">
                  <c:v>86.004112456499996</c:v>
                </c:pt>
                <c:pt idx="7139">
                  <c:v>85.946768355299994</c:v>
                </c:pt>
                <c:pt idx="7140">
                  <c:v>85.889424254199994</c:v>
                </c:pt>
                <c:pt idx="7141">
                  <c:v>85.832080153000007</c:v>
                </c:pt>
                <c:pt idx="7142">
                  <c:v>85.774736051800005</c:v>
                </c:pt>
                <c:pt idx="7143">
                  <c:v>85.717391950600003</c:v>
                </c:pt>
                <c:pt idx="7144">
                  <c:v>85.660047849500003</c:v>
                </c:pt>
                <c:pt idx="7145">
                  <c:v>85.602703748300002</c:v>
                </c:pt>
                <c:pt idx="7146">
                  <c:v>85.5453596471</c:v>
                </c:pt>
                <c:pt idx="7147">
                  <c:v>85.488015546</c:v>
                </c:pt>
                <c:pt idx="7148">
                  <c:v>85.430671444799998</c:v>
                </c:pt>
                <c:pt idx="7149">
                  <c:v>85.373327343599996</c:v>
                </c:pt>
                <c:pt idx="7150">
                  <c:v>85.315983242499996</c:v>
                </c:pt>
                <c:pt idx="7151">
                  <c:v>85.258639141299994</c:v>
                </c:pt>
                <c:pt idx="7152">
                  <c:v>85.201295040100007</c:v>
                </c:pt>
                <c:pt idx="7153">
                  <c:v>85.146538689400003</c:v>
                </c:pt>
                <c:pt idx="7154">
                  <c:v>85.092597339799994</c:v>
                </c:pt>
                <c:pt idx="7155">
                  <c:v>85.038655990199999</c:v>
                </c:pt>
                <c:pt idx="7156">
                  <c:v>84.984714640600004</c:v>
                </c:pt>
                <c:pt idx="7157">
                  <c:v>84.930773290999994</c:v>
                </c:pt>
                <c:pt idx="7158">
                  <c:v>84.876831941399999</c:v>
                </c:pt>
                <c:pt idx="7159">
                  <c:v>84.822890591900006</c:v>
                </c:pt>
                <c:pt idx="7160">
                  <c:v>84.768949242299996</c:v>
                </c:pt>
                <c:pt idx="7161">
                  <c:v>84.715007892700001</c:v>
                </c:pt>
                <c:pt idx="7162">
                  <c:v>84.661066543100006</c:v>
                </c:pt>
                <c:pt idx="7163">
                  <c:v>84.607125193499996</c:v>
                </c:pt>
                <c:pt idx="7164">
                  <c:v>84.553183843900001</c:v>
                </c:pt>
                <c:pt idx="7165">
                  <c:v>84.499242494300006</c:v>
                </c:pt>
                <c:pt idx="7166">
                  <c:v>84.445301144799998</c:v>
                </c:pt>
                <c:pt idx="7167">
                  <c:v>84.391359795200003</c:v>
                </c:pt>
                <c:pt idx="7168">
                  <c:v>84.337418445599994</c:v>
                </c:pt>
                <c:pt idx="7169">
                  <c:v>84.283477095999999</c:v>
                </c:pt>
                <c:pt idx="7170">
                  <c:v>84.229535746400003</c:v>
                </c:pt>
                <c:pt idx="7171">
                  <c:v>84.175594396799994</c:v>
                </c:pt>
                <c:pt idx="7172">
                  <c:v>84.121653047300001</c:v>
                </c:pt>
                <c:pt idx="7173">
                  <c:v>84.067711697700005</c:v>
                </c:pt>
                <c:pt idx="7174">
                  <c:v>84.013770348099996</c:v>
                </c:pt>
                <c:pt idx="7175">
                  <c:v>83.959828998500001</c:v>
                </c:pt>
                <c:pt idx="7176">
                  <c:v>83.905887648900006</c:v>
                </c:pt>
                <c:pt idx="7177">
                  <c:v>83.8510504905</c:v>
                </c:pt>
                <c:pt idx="7178">
                  <c:v>83.79208088</c:v>
                </c:pt>
                <c:pt idx="7179">
                  <c:v>83.7331112695</c:v>
                </c:pt>
                <c:pt idx="7180">
                  <c:v>83.674141659100002</c:v>
                </c:pt>
                <c:pt idx="7181">
                  <c:v>83.615172048600002</c:v>
                </c:pt>
                <c:pt idx="7182">
                  <c:v>83.556202438200003</c:v>
                </c:pt>
                <c:pt idx="7183">
                  <c:v>83.497232827700003</c:v>
                </c:pt>
                <c:pt idx="7184">
                  <c:v>83.438263217300005</c:v>
                </c:pt>
                <c:pt idx="7185">
                  <c:v>83.379293606800005</c:v>
                </c:pt>
                <c:pt idx="7186">
                  <c:v>83.320323996300004</c:v>
                </c:pt>
                <c:pt idx="7187">
                  <c:v>83.261354385900006</c:v>
                </c:pt>
                <c:pt idx="7188">
                  <c:v>83.202384775400006</c:v>
                </c:pt>
                <c:pt idx="7189">
                  <c:v>83.143415164999993</c:v>
                </c:pt>
                <c:pt idx="7190">
                  <c:v>83.084445554499993</c:v>
                </c:pt>
                <c:pt idx="7191">
                  <c:v>83.025475944099995</c:v>
                </c:pt>
                <c:pt idx="7192">
                  <c:v>82.966506333599995</c:v>
                </c:pt>
                <c:pt idx="7193">
                  <c:v>82.907536723199996</c:v>
                </c:pt>
                <c:pt idx="7194">
                  <c:v>82.848567112699996</c:v>
                </c:pt>
                <c:pt idx="7195">
                  <c:v>82.789597502199996</c:v>
                </c:pt>
                <c:pt idx="7196">
                  <c:v>82.730627891799998</c:v>
                </c:pt>
                <c:pt idx="7197">
                  <c:v>82.671658281299997</c:v>
                </c:pt>
                <c:pt idx="7198">
                  <c:v>82.612688670899999</c:v>
                </c:pt>
                <c:pt idx="7199">
                  <c:v>82.553719060399999</c:v>
                </c:pt>
                <c:pt idx="7200">
                  <c:v>82.49474945</c:v>
                </c:pt>
                <c:pt idx="7201">
                  <c:v>82.4357798395</c:v>
                </c:pt>
                <c:pt idx="7202">
                  <c:v>82.376810229</c:v>
                </c:pt>
                <c:pt idx="7203">
                  <c:v>82.317840618600002</c:v>
                </c:pt>
                <c:pt idx="7204">
                  <c:v>82.259259832699996</c:v>
                </c:pt>
                <c:pt idx="7205">
                  <c:v>82.205296939799993</c:v>
                </c:pt>
                <c:pt idx="7206">
                  <c:v>82.151334046900004</c:v>
                </c:pt>
                <c:pt idx="7207">
                  <c:v>82.097371154000001</c:v>
                </c:pt>
                <c:pt idx="7208">
                  <c:v>82.043408261099998</c:v>
                </c:pt>
                <c:pt idx="7209">
                  <c:v>81.989445368199995</c:v>
                </c:pt>
                <c:pt idx="7210">
                  <c:v>81.935482475300006</c:v>
                </c:pt>
                <c:pt idx="7211">
                  <c:v>81.881519582400003</c:v>
                </c:pt>
                <c:pt idx="7212">
                  <c:v>81.8275566895</c:v>
                </c:pt>
                <c:pt idx="7213">
                  <c:v>81.773593796499995</c:v>
                </c:pt>
                <c:pt idx="7214">
                  <c:v>81.719630903600006</c:v>
                </c:pt>
                <c:pt idx="7215">
                  <c:v>81.665668010700003</c:v>
                </c:pt>
                <c:pt idx="7216">
                  <c:v>81.6117051178</c:v>
                </c:pt>
                <c:pt idx="7217">
                  <c:v>81.557742224899997</c:v>
                </c:pt>
                <c:pt idx="7218">
                  <c:v>81.503779331999993</c:v>
                </c:pt>
                <c:pt idx="7219">
                  <c:v>81.449816439100005</c:v>
                </c:pt>
                <c:pt idx="7220">
                  <c:v>81.395853546200001</c:v>
                </c:pt>
                <c:pt idx="7221">
                  <c:v>81.341890653299998</c:v>
                </c:pt>
                <c:pt idx="7222">
                  <c:v>81.287927760399995</c:v>
                </c:pt>
                <c:pt idx="7223">
                  <c:v>81.233964867400005</c:v>
                </c:pt>
                <c:pt idx="7224">
                  <c:v>81.180001974500001</c:v>
                </c:pt>
                <c:pt idx="7225">
                  <c:v>81.126039081599998</c:v>
                </c:pt>
                <c:pt idx="7226">
                  <c:v>81.072076188699995</c:v>
                </c:pt>
                <c:pt idx="7227">
                  <c:v>81.015954321500004</c:v>
                </c:pt>
                <c:pt idx="7228">
                  <c:v>80.955483244700005</c:v>
                </c:pt>
                <c:pt idx="7229">
                  <c:v>80.895012167800004</c:v>
                </c:pt>
                <c:pt idx="7230">
                  <c:v>80.834541091000006</c:v>
                </c:pt>
                <c:pt idx="7231">
                  <c:v>80.774070014100005</c:v>
                </c:pt>
                <c:pt idx="7232">
                  <c:v>80.713598937300006</c:v>
                </c:pt>
                <c:pt idx="7233">
                  <c:v>80.653127860400005</c:v>
                </c:pt>
                <c:pt idx="7234">
                  <c:v>80.592656783600006</c:v>
                </c:pt>
                <c:pt idx="7235">
                  <c:v>80.532185706700005</c:v>
                </c:pt>
                <c:pt idx="7236">
                  <c:v>80.471714629900006</c:v>
                </c:pt>
                <c:pt idx="7237">
                  <c:v>80.411243553099993</c:v>
                </c:pt>
                <c:pt idx="7238">
                  <c:v>80.350772476200007</c:v>
                </c:pt>
                <c:pt idx="7239">
                  <c:v>80.290301399399993</c:v>
                </c:pt>
                <c:pt idx="7240">
                  <c:v>80.229830322500007</c:v>
                </c:pt>
                <c:pt idx="7241">
                  <c:v>80.169359245699994</c:v>
                </c:pt>
                <c:pt idx="7242">
                  <c:v>80.108888168799993</c:v>
                </c:pt>
                <c:pt idx="7243">
                  <c:v>80.048417091999994</c:v>
                </c:pt>
                <c:pt idx="7244">
                  <c:v>79.987946015099993</c:v>
                </c:pt>
                <c:pt idx="7245">
                  <c:v>79.927474938299994</c:v>
                </c:pt>
                <c:pt idx="7246">
                  <c:v>79.867003861399994</c:v>
                </c:pt>
                <c:pt idx="7247">
                  <c:v>79.806532784599995</c:v>
                </c:pt>
                <c:pt idx="7248">
                  <c:v>79.746061707799996</c:v>
                </c:pt>
                <c:pt idx="7249">
                  <c:v>79.685590630899995</c:v>
                </c:pt>
                <c:pt idx="7250">
                  <c:v>79.625119554099996</c:v>
                </c:pt>
                <c:pt idx="7251">
                  <c:v>79.564648477199995</c:v>
                </c:pt>
                <c:pt idx="7252">
                  <c:v>79.504177400399996</c:v>
                </c:pt>
                <c:pt idx="7253">
                  <c:v>79.443706323499995</c:v>
                </c:pt>
                <c:pt idx="7254">
                  <c:v>79.383235246699996</c:v>
                </c:pt>
                <c:pt idx="7255">
                  <c:v>79.328732368100006</c:v>
                </c:pt>
                <c:pt idx="7256">
                  <c:v>79.2745503437</c:v>
                </c:pt>
                <c:pt idx="7257">
                  <c:v>79.220368319399995</c:v>
                </c:pt>
                <c:pt idx="7258">
                  <c:v>79.166186295000003</c:v>
                </c:pt>
                <c:pt idx="7259">
                  <c:v>79.112004270599996</c:v>
                </c:pt>
                <c:pt idx="7260">
                  <c:v>79.057822246200004</c:v>
                </c:pt>
                <c:pt idx="7261">
                  <c:v>79.003640221799998</c:v>
                </c:pt>
                <c:pt idx="7262">
                  <c:v>78.949458197400006</c:v>
                </c:pt>
                <c:pt idx="7263">
                  <c:v>78.895276172999999</c:v>
                </c:pt>
                <c:pt idx="7264">
                  <c:v>78.841094148699995</c:v>
                </c:pt>
                <c:pt idx="7265">
                  <c:v>78.786912124300002</c:v>
                </c:pt>
                <c:pt idx="7266">
                  <c:v>78.732730099899996</c:v>
                </c:pt>
                <c:pt idx="7267">
                  <c:v>78.678548075500004</c:v>
                </c:pt>
                <c:pt idx="7268">
                  <c:v>78.624366051099997</c:v>
                </c:pt>
                <c:pt idx="7269">
                  <c:v>78.570184026700005</c:v>
                </c:pt>
                <c:pt idx="7270">
                  <c:v>78.5160020024</c:v>
                </c:pt>
                <c:pt idx="7271">
                  <c:v>78.461819977999994</c:v>
                </c:pt>
                <c:pt idx="7272">
                  <c:v>78.407637953600002</c:v>
                </c:pt>
                <c:pt idx="7273">
                  <c:v>78.353455929199995</c:v>
                </c:pt>
                <c:pt idx="7274">
                  <c:v>78.299273904800003</c:v>
                </c:pt>
                <c:pt idx="7275">
                  <c:v>78.245091880399997</c:v>
                </c:pt>
                <c:pt idx="7276">
                  <c:v>78.190909856000005</c:v>
                </c:pt>
                <c:pt idx="7277">
                  <c:v>78.1367278317</c:v>
                </c:pt>
                <c:pt idx="7278">
                  <c:v>78.081415824000004</c:v>
                </c:pt>
                <c:pt idx="7279">
                  <c:v>78.023029137199998</c:v>
                </c:pt>
                <c:pt idx="7280">
                  <c:v>77.964642450400007</c:v>
                </c:pt>
                <c:pt idx="7281">
                  <c:v>77.906255763499999</c:v>
                </c:pt>
                <c:pt idx="7282">
                  <c:v>77.847869076699993</c:v>
                </c:pt>
                <c:pt idx="7283">
                  <c:v>77.789482389900002</c:v>
                </c:pt>
                <c:pt idx="7284">
                  <c:v>77.731095703099996</c:v>
                </c:pt>
                <c:pt idx="7285">
                  <c:v>77.672709016300004</c:v>
                </c:pt>
                <c:pt idx="7286">
                  <c:v>77.614322329399997</c:v>
                </c:pt>
                <c:pt idx="7287">
                  <c:v>77.555935642600005</c:v>
                </c:pt>
                <c:pt idx="7288">
                  <c:v>77.497548955799999</c:v>
                </c:pt>
                <c:pt idx="7289">
                  <c:v>77.439162268999993</c:v>
                </c:pt>
                <c:pt idx="7290">
                  <c:v>77.380775582200002</c:v>
                </c:pt>
                <c:pt idx="7291">
                  <c:v>77.322388895299994</c:v>
                </c:pt>
                <c:pt idx="7292">
                  <c:v>77.264002208500003</c:v>
                </c:pt>
                <c:pt idx="7293">
                  <c:v>77.205615521699997</c:v>
                </c:pt>
                <c:pt idx="7294">
                  <c:v>77.147228834900005</c:v>
                </c:pt>
                <c:pt idx="7295">
                  <c:v>77.088842148099999</c:v>
                </c:pt>
                <c:pt idx="7296">
                  <c:v>77.030455461200006</c:v>
                </c:pt>
                <c:pt idx="7297">
                  <c:v>76.9720687744</c:v>
                </c:pt>
                <c:pt idx="7298">
                  <c:v>76.913682087599994</c:v>
                </c:pt>
                <c:pt idx="7299">
                  <c:v>76.855295400800003</c:v>
                </c:pt>
                <c:pt idx="7300">
                  <c:v>76.796908713999997</c:v>
                </c:pt>
                <c:pt idx="7301">
                  <c:v>76.738522027100004</c:v>
                </c:pt>
                <c:pt idx="7302">
                  <c:v>76.680135340299998</c:v>
                </c:pt>
                <c:pt idx="7303">
                  <c:v>76.621748653500006</c:v>
                </c:pt>
                <c:pt idx="7304">
                  <c:v>76.5633619667</c:v>
                </c:pt>
                <c:pt idx="7305">
                  <c:v>76.507515176200002</c:v>
                </c:pt>
                <c:pt idx="7306">
                  <c:v>76.456629766899994</c:v>
                </c:pt>
                <c:pt idx="7307">
                  <c:v>76.405744357499998</c:v>
                </c:pt>
                <c:pt idx="7308">
                  <c:v>76.354858948100002</c:v>
                </c:pt>
                <c:pt idx="7309">
                  <c:v>76.303973538700006</c:v>
                </c:pt>
                <c:pt idx="7310">
                  <c:v>76.253088129299996</c:v>
                </c:pt>
                <c:pt idx="7311">
                  <c:v>76.202202720000003</c:v>
                </c:pt>
                <c:pt idx="7312">
                  <c:v>76.151317310600007</c:v>
                </c:pt>
                <c:pt idx="7313">
                  <c:v>76.100431901199997</c:v>
                </c:pt>
                <c:pt idx="7314">
                  <c:v>76.049546491800001</c:v>
                </c:pt>
                <c:pt idx="7315">
                  <c:v>75.998661082500007</c:v>
                </c:pt>
                <c:pt idx="7316">
                  <c:v>75.947775673099997</c:v>
                </c:pt>
                <c:pt idx="7317">
                  <c:v>75.896890263700001</c:v>
                </c:pt>
                <c:pt idx="7318">
                  <c:v>75.846004854300006</c:v>
                </c:pt>
                <c:pt idx="7319">
                  <c:v>75.795119444899996</c:v>
                </c:pt>
                <c:pt idx="7320">
                  <c:v>75.744234035600002</c:v>
                </c:pt>
                <c:pt idx="7321">
                  <c:v>75.693348626200006</c:v>
                </c:pt>
                <c:pt idx="7322">
                  <c:v>75.642463216799996</c:v>
                </c:pt>
                <c:pt idx="7323">
                  <c:v>75.5915778074</c:v>
                </c:pt>
                <c:pt idx="7324">
                  <c:v>75.540692398100006</c:v>
                </c:pt>
                <c:pt idx="7325">
                  <c:v>75.489806988699996</c:v>
                </c:pt>
                <c:pt idx="7326">
                  <c:v>75.438921579300001</c:v>
                </c:pt>
                <c:pt idx="7327">
                  <c:v>75.388036169900005</c:v>
                </c:pt>
                <c:pt idx="7328">
                  <c:v>75.337150760499995</c:v>
                </c:pt>
                <c:pt idx="7329">
                  <c:v>75.281961748100002</c:v>
                </c:pt>
                <c:pt idx="7330">
                  <c:v>75.225688835599996</c:v>
                </c:pt>
                <c:pt idx="7331">
                  <c:v>75.169415923100004</c:v>
                </c:pt>
                <c:pt idx="7332">
                  <c:v>75.113143010599998</c:v>
                </c:pt>
                <c:pt idx="7333">
                  <c:v>75.056870098000005</c:v>
                </c:pt>
                <c:pt idx="7334">
                  <c:v>75.000597185499998</c:v>
                </c:pt>
                <c:pt idx="7335">
                  <c:v>74.944324273000007</c:v>
                </c:pt>
                <c:pt idx="7336">
                  <c:v>74.8880513605</c:v>
                </c:pt>
                <c:pt idx="7337">
                  <c:v>74.831778447999994</c:v>
                </c:pt>
                <c:pt idx="7338">
                  <c:v>74.775505535500002</c:v>
                </c:pt>
                <c:pt idx="7339">
                  <c:v>74.719232622999996</c:v>
                </c:pt>
                <c:pt idx="7340">
                  <c:v>74.662959710400003</c:v>
                </c:pt>
                <c:pt idx="7341">
                  <c:v>74.606686797899997</c:v>
                </c:pt>
                <c:pt idx="7342">
                  <c:v>74.550413885400005</c:v>
                </c:pt>
                <c:pt idx="7343">
                  <c:v>74.494140972899999</c:v>
                </c:pt>
                <c:pt idx="7344">
                  <c:v>74.437868060400007</c:v>
                </c:pt>
                <c:pt idx="7345">
                  <c:v>74.381595147900001</c:v>
                </c:pt>
                <c:pt idx="7346">
                  <c:v>74.325322235300007</c:v>
                </c:pt>
                <c:pt idx="7347">
                  <c:v>74.269049322800001</c:v>
                </c:pt>
                <c:pt idx="7348">
                  <c:v>74.212776410299995</c:v>
                </c:pt>
                <c:pt idx="7349">
                  <c:v>74.156503497800003</c:v>
                </c:pt>
                <c:pt idx="7350">
                  <c:v>74.100230585299997</c:v>
                </c:pt>
                <c:pt idx="7351">
                  <c:v>74.043957672800005</c:v>
                </c:pt>
                <c:pt idx="7352">
                  <c:v>73.987684760299999</c:v>
                </c:pt>
                <c:pt idx="7353">
                  <c:v>73.931411847700005</c:v>
                </c:pt>
                <c:pt idx="7354">
                  <c:v>73.875138935199999</c:v>
                </c:pt>
                <c:pt idx="7355">
                  <c:v>73.823948191699998</c:v>
                </c:pt>
                <c:pt idx="7356">
                  <c:v>73.775851602000003</c:v>
                </c:pt>
                <c:pt idx="7357">
                  <c:v>73.727755012200006</c:v>
                </c:pt>
                <c:pt idx="7358">
                  <c:v>73.679658422399996</c:v>
                </c:pt>
                <c:pt idx="7359">
                  <c:v>73.631561832599999</c:v>
                </c:pt>
                <c:pt idx="7360">
                  <c:v>73.583465242900004</c:v>
                </c:pt>
                <c:pt idx="7361">
                  <c:v>73.535368653099994</c:v>
                </c:pt>
                <c:pt idx="7362">
                  <c:v>73.487272063299997</c:v>
                </c:pt>
                <c:pt idx="7363">
                  <c:v>73.439175473500001</c:v>
                </c:pt>
                <c:pt idx="7364">
                  <c:v>73.391078883700004</c:v>
                </c:pt>
                <c:pt idx="7365">
                  <c:v>73.342982293999995</c:v>
                </c:pt>
                <c:pt idx="7366">
                  <c:v>73.294885704199999</c:v>
                </c:pt>
                <c:pt idx="7367">
                  <c:v>73.246789114400002</c:v>
                </c:pt>
                <c:pt idx="7368">
                  <c:v>73.198692524600006</c:v>
                </c:pt>
                <c:pt idx="7369">
                  <c:v>73.150595934899997</c:v>
                </c:pt>
                <c:pt idx="7370">
                  <c:v>73.1024993451</c:v>
                </c:pt>
                <c:pt idx="7371">
                  <c:v>73.054402755300003</c:v>
                </c:pt>
                <c:pt idx="7372">
                  <c:v>73.006306165500007</c:v>
                </c:pt>
                <c:pt idx="7373">
                  <c:v>72.958209575799998</c:v>
                </c:pt>
                <c:pt idx="7374">
                  <c:v>72.910112986000001</c:v>
                </c:pt>
                <c:pt idx="7375">
                  <c:v>72.862016396200005</c:v>
                </c:pt>
                <c:pt idx="7376">
                  <c:v>72.813919806399994</c:v>
                </c:pt>
                <c:pt idx="7377">
                  <c:v>72.765823216599998</c:v>
                </c:pt>
                <c:pt idx="7378">
                  <c:v>72.717726626900003</c:v>
                </c:pt>
                <c:pt idx="7379">
                  <c:v>72.669630037100006</c:v>
                </c:pt>
                <c:pt idx="7380">
                  <c:v>72.621533447299996</c:v>
                </c:pt>
                <c:pt idx="7381">
                  <c:v>72.568485427699997</c:v>
                </c:pt>
                <c:pt idx="7382">
                  <c:v>72.513838406399998</c:v>
                </c:pt>
                <c:pt idx="7383">
                  <c:v>72.4591913852</c:v>
                </c:pt>
                <c:pt idx="7384">
                  <c:v>72.404544363900001</c:v>
                </c:pt>
                <c:pt idx="7385">
                  <c:v>72.349897342700004</c:v>
                </c:pt>
                <c:pt idx="7386">
                  <c:v>72.295250321400005</c:v>
                </c:pt>
                <c:pt idx="7387">
                  <c:v>72.240603300100005</c:v>
                </c:pt>
                <c:pt idx="7388">
                  <c:v>72.185956278899994</c:v>
                </c:pt>
                <c:pt idx="7389">
                  <c:v>72.131309257599995</c:v>
                </c:pt>
                <c:pt idx="7390">
                  <c:v>72.076662236399997</c:v>
                </c:pt>
                <c:pt idx="7391">
                  <c:v>72.022015215099998</c:v>
                </c:pt>
                <c:pt idx="7392">
                  <c:v>71.967368193799999</c:v>
                </c:pt>
                <c:pt idx="7393">
                  <c:v>71.912721172600001</c:v>
                </c:pt>
                <c:pt idx="7394">
                  <c:v>71.858074151300002</c:v>
                </c:pt>
                <c:pt idx="7395">
                  <c:v>71.803427130100005</c:v>
                </c:pt>
                <c:pt idx="7396">
                  <c:v>71.748780108800005</c:v>
                </c:pt>
                <c:pt idx="7397">
                  <c:v>71.694133087500006</c:v>
                </c:pt>
                <c:pt idx="7398">
                  <c:v>71.639486066299995</c:v>
                </c:pt>
                <c:pt idx="7399">
                  <c:v>71.584839044999995</c:v>
                </c:pt>
                <c:pt idx="7400">
                  <c:v>71.530192023799998</c:v>
                </c:pt>
                <c:pt idx="7401">
                  <c:v>71.475545002499999</c:v>
                </c:pt>
                <c:pt idx="7402">
                  <c:v>71.4208979812</c:v>
                </c:pt>
                <c:pt idx="7403">
                  <c:v>71.366250960000002</c:v>
                </c:pt>
                <c:pt idx="7404">
                  <c:v>71.311603938700003</c:v>
                </c:pt>
                <c:pt idx="7405">
                  <c:v>71.268394255900006</c:v>
                </c:pt>
                <c:pt idx="7406">
                  <c:v>71.225444411300003</c:v>
                </c:pt>
                <c:pt idx="7407">
                  <c:v>71.182494566700001</c:v>
                </c:pt>
                <c:pt idx="7408">
                  <c:v>71.139544721999997</c:v>
                </c:pt>
                <c:pt idx="7409">
                  <c:v>71.096594877399994</c:v>
                </c:pt>
                <c:pt idx="7410">
                  <c:v>71.053645032800006</c:v>
                </c:pt>
                <c:pt idx="7411">
                  <c:v>71.010695188200003</c:v>
                </c:pt>
                <c:pt idx="7412">
                  <c:v>70.967745343499999</c:v>
                </c:pt>
                <c:pt idx="7413">
                  <c:v>70.924795498899996</c:v>
                </c:pt>
                <c:pt idx="7414">
                  <c:v>70.881845654299994</c:v>
                </c:pt>
                <c:pt idx="7415">
                  <c:v>70.838895809700006</c:v>
                </c:pt>
                <c:pt idx="7416">
                  <c:v>70.795945965000001</c:v>
                </c:pt>
                <c:pt idx="7417">
                  <c:v>70.752996120399999</c:v>
                </c:pt>
                <c:pt idx="7418">
                  <c:v>70.710046275799996</c:v>
                </c:pt>
                <c:pt idx="7419">
                  <c:v>70.667096431199994</c:v>
                </c:pt>
                <c:pt idx="7420">
                  <c:v>70.624146586500004</c:v>
                </c:pt>
                <c:pt idx="7421">
                  <c:v>70.581196741900001</c:v>
                </c:pt>
                <c:pt idx="7422">
                  <c:v>70.538246897299999</c:v>
                </c:pt>
                <c:pt idx="7423">
                  <c:v>70.495297052699996</c:v>
                </c:pt>
                <c:pt idx="7424">
                  <c:v>70.452347208000006</c:v>
                </c:pt>
                <c:pt idx="7425">
                  <c:v>70.409397363400004</c:v>
                </c:pt>
                <c:pt idx="7426">
                  <c:v>70.366447518800001</c:v>
                </c:pt>
                <c:pt idx="7427">
                  <c:v>70.323497674099997</c:v>
                </c:pt>
                <c:pt idx="7428">
                  <c:v>70.280547829499994</c:v>
                </c:pt>
                <c:pt idx="7429">
                  <c:v>70.237597984900006</c:v>
                </c:pt>
                <c:pt idx="7430">
                  <c:v>70.194648140300004</c:v>
                </c:pt>
                <c:pt idx="7431">
                  <c:v>70.147577956600003</c:v>
                </c:pt>
                <c:pt idx="7432">
                  <c:v>70.096827620699997</c:v>
                </c:pt>
                <c:pt idx="7433">
                  <c:v>70.046077284800006</c:v>
                </c:pt>
                <c:pt idx="7434">
                  <c:v>69.995326948900001</c:v>
                </c:pt>
                <c:pt idx="7435">
                  <c:v>69.944576612999995</c:v>
                </c:pt>
                <c:pt idx="7436">
                  <c:v>69.893826277000002</c:v>
                </c:pt>
                <c:pt idx="7437">
                  <c:v>69.843075941099997</c:v>
                </c:pt>
                <c:pt idx="7438">
                  <c:v>69.792325605200006</c:v>
                </c:pt>
                <c:pt idx="7439">
                  <c:v>69.7415752693</c:v>
                </c:pt>
                <c:pt idx="7440">
                  <c:v>69.690824933399995</c:v>
                </c:pt>
                <c:pt idx="7441">
                  <c:v>69.640074597500004</c:v>
                </c:pt>
                <c:pt idx="7442">
                  <c:v>69.589324261499996</c:v>
                </c:pt>
                <c:pt idx="7443">
                  <c:v>69.538573925600005</c:v>
                </c:pt>
                <c:pt idx="7444">
                  <c:v>69.4878235897</c:v>
                </c:pt>
                <c:pt idx="7445">
                  <c:v>69.437073253799994</c:v>
                </c:pt>
                <c:pt idx="7446">
                  <c:v>69.386322917900003</c:v>
                </c:pt>
                <c:pt idx="7447">
                  <c:v>69.335572581999998</c:v>
                </c:pt>
                <c:pt idx="7448">
                  <c:v>69.284822246000004</c:v>
                </c:pt>
                <c:pt idx="7449">
                  <c:v>69.234071910099999</c:v>
                </c:pt>
                <c:pt idx="7450">
                  <c:v>69.183321574199994</c:v>
                </c:pt>
                <c:pt idx="7451">
                  <c:v>69.132571238300002</c:v>
                </c:pt>
                <c:pt idx="7452">
                  <c:v>69.081820902399997</c:v>
                </c:pt>
                <c:pt idx="7453">
                  <c:v>69.031070566500006</c:v>
                </c:pt>
                <c:pt idx="7454">
                  <c:v>68.980320230499999</c:v>
                </c:pt>
                <c:pt idx="7455">
                  <c:v>68.936158070000005</c:v>
                </c:pt>
                <c:pt idx="7456">
                  <c:v>68.896266919300004</c:v>
                </c:pt>
                <c:pt idx="7457">
                  <c:v>68.856375768600003</c:v>
                </c:pt>
                <c:pt idx="7458">
                  <c:v>68.816484617900002</c:v>
                </c:pt>
                <c:pt idx="7459">
                  <c:v>68.776593467200001</c:v>
                </c:pt>
                <c:pt idx="7460">
                  <c:v>68.736702316500001</c:v>
                </c:pt>
                <c:pt idx="7461">
                  <c:v>68.6968111658</c:v>
                </c:pt>
                <c:pt idx="7462">
                  <c:v>68.656920015099999</c:v>
                </c:pt>
                <c:pt idx="7463">
                  <c:v>68.617028864399998</c:v>
                </c:pt>
                <c:pt idx="7464">
                  <c:v>68.577137713699997</c:v>
                </c:pt>
                <c:pt idx="7465">
                  <c:v>68.537246562999997</c:v>
                </c:pt>
                <c:pt idx="7466">
                  <c:v>68.497355412299996</c:v>
                </c:pt>
                <c:pt idx="7467">
                  <c:v>68.457464261599995</c:v>
                </c:pt>
                <c:pt idx="7468">
                  <c:v>68.417573110899994</c:v>
                </c:pt>
                <c:pt idx="7469">
                  <c:v>68.377681960199993</c:v>
                </c:pt>
                <c:pt idx="7470">
                  <c:v>68.337790809500007</c:v>
                </c:pt>
                <c:pt idx="7471">
                  <c:v>68.297899658800006</c:v>
                </c:pt>
                <c:pt idx="7472">
                  <c:v>68.258008508100005</c:v>
                </c:pt>
                <c:pt idx="7473">
                  <c:v>68.218117357400004</c:v>
                </c:pt>
                <c:pt idx="7474">
                  <c:v>68.178226206700003</c:v>
                </c:pt>
                <c:pt idx="7475">
                  <c:v>68.138335056000003</c:v>
                </c:pt>
                <c:pt idx="7476">
                  <c:v>68.098443905300002</c:v>
                </c:pt>
                <c:pt idx="7477">
                  <c:v>68.058552754600001</c:v>
                </c:pt>
                <c:pt idx="7478">
                  <c:v>68.0186616039</c:v>
                </c:pt>
                <c:pt idx="7479">
                  <c:v>67.978770453199999</c:v>
                </c:pt>
                <c:pt idx="7480">
                  <c:v>67.938879302499998</c:v>
                </c:pt>
                <c:pt idx="7481">
                  <c:v>67.897777308800002</c:v>
                </c:pt>
                <c:pt idx="7482">
                  <c:v>67.853418468499996</c:v>
                </c:pt>
                <c:pt idx="7483">
                  <c:v>67.809059628200004</c:v>
                </c:pt>
                <c:pt idx="7484">
                  <c:v>67.764700787999999</c:v>
                </c:pt>
                <c:pt idx="7485">
                  <c:v>67.720341947700007</c:v>
                </c:pt>
                <c:pt idx="7486">
                  <c:v>67.6759831074</c:v>
                </c:pt>
                <c:pt idx="7487">
                  <c:v>67.631624267099994</c:v>
                </c:pt>
                <c:pt idx="7488">
                  <c:v>67.587265426800002</c:v>
                </c:pt>
                <c:pt idx="7489">
                  <c:v>67.542906586599997</c:v>
                </c:pt>
                <c:pt idx="7490">
                  <c:v>67.498547746300005</c:v>
                </c:pt>
                <c:pt idx="7491">
                  <c:v>67.454188905999999</c:v>
                </c:pt>
                <c:pt idx="7492">
                  <c:v>67.409830065700007</c:v>
                </c:pt>
                <c:pt idx="7493">
                  <c:v>67.3654712254</c:v>
                </c:pt>
                <c:pt idx="7494">
                  <c:v>67.321112385199996</c:v>
                </c:pt>
                <c:pt idx="7495">
                  <c:v>67.276753544900004</c:v>
                </c:pt>
                <c:pt idx="7496">
                  <c:v>67.232394704599997</c:v>
                </c:pt>
                <c:pt idx="7497">
                  <c:v>67.188035864300005</c:v>
                </c:pt>
                <c:pt idx="7498">
                  <c:v>67.1436770241</c:v>
                </c:pt>
                <c:pt idx="7499">
                  <c:v>67.099318183799994</c:v>
                </c:pt>
                <c:pt idx="7500">
                  <c:v>67.054959343500002</c:v>
                </c:pt>
                <c:pt idx="7501">
                  <c:v>67.010600503199996</c:v>
                </c:pt>
                <c:pt idx="7502">
                  <c:v>66.966241662900003</c:v>
                </c:pt>
                <c:pt idx="7503">
                  <c:v>66.921882822699999</c:v>
                </c:pt>
                <c:pt idx="7504">
                  <c:v>66.886103331000001</c:v>
                </c:pt>
                <c:pt idx="7505">
                  <c:v>66.853619242899995</c:v>
                </c:pt>
                <c:pt idx="7506">
                  <c:v>66.821135154700002</c:v>
                </c:pt>
                <c:pt idx="7507">
                  <c:v>66.788651066499995</c:v>
                </c:pt>
                <c:pt idx="7508">
                  <c:v>66.756166978400003</c:v>
                </c:pt>
                <c:pt idx="7509">
                  <c:v>66.723682890199996</c:v>
                </c:pt>
                <c:pt idx="7510">
                  <c:v>66.691198802000002</c:v>
                </c:pt>
                <c:pt idx="7511">
                  <c:v>66.658714713899997</c:v>
                </c:pt>
                <c:pt idx="7512">
                  <c:v>66.626230625700003</c:v>
                </c:pt>
                <c:pt idx="7513">
                  <c:v>66.593746537499996</c:v>
                </c:pt>
                <c:pt idx="7514">
                  <c:v>66.561262449400004</c:v>
                </c:pt>
                <c:pt idx="7515">
                  <c:v>66.528778361199997</c:v>
                </c:pt>
                <c:pt idx="7516">
                  <c:v>66.496294273000004</c:v>
                </c:pt>
                <c:pt idx="7517">
                  <c:v>66.463810184899998</c:v>
                </c:pt>
                <c:pt idx="7518">
                  <c:v>66.431326096700005</c:v>
                </c:pt>
                <c:pt idx="7519">
                  <c:v>66.398842008499997</c:v>
                </c:pt>
                <c:pt idx="7520">
                  <c:v>66.366357920400006</c:v>
                </c:pt>
                <c:pt idx="7521">
                  <c:v>66.333873832199998</c:v>
                </c:pt>
                <c:pt idx="7522">
                  <c:v>66.301389744000005</c:v>
                </c:pt>
                <c:pt idx="7523">
                  <c:v>66.268905655899999</c:v>
                </c:pt>
                <c:pt idx="7524">
                  <c:v>66.236421567700006</c:v>
                </c:pt>
                <c:pt idx="7525">
                  <c:v>66.203937479499999</c:v>
                </c:pt>
                <c:pt idx="7526">
                  <c:v>66.171453391399993</c:v>
                </c:pt>
                <c:pt idx="7527">
                  <c:v>66.1389693032</c:v>
                </c:pt>
                <c:pt idx="7528">
                  <c:v>66.106485215000006</c:v>
                </c:pt>
                <c:pt idx="7529">
                  <c:v>66.074001126900001</c:v>
                </c:pt>
                <c:pt idx="7530">
                  <c:v>66.034155569000006</c:v>
                </c:pt>
                <c:pt idx="7531">
                  <c:v>65.991476228400003</c:v>
                </c:pt>
                <c:pt idx="7532">
                  <c:v>65.9487968878</c:v>
                </c:pt>
                <c:pt idx="7533">
                  <c:v>65.906117547199997</c:v>
                </c:pt>
                <c:pt idx="7534">
                  <c:v>65.863438206599994</c:v>
                </c:pt>
                <c:pt idx="7535">
                  <c:v>65.820758866000006</c:v>
                </c:pt>
                <c:pt idx="7536">
                  <c:v>65.778079525400003</c:v>
                </c:pt>
                <c:pt idx="7537">
                  <c:v>65.735400184699998</c:v>
                </c:pt>
                <c:pt idx="7538">
                  <c:v>65.692720844099995</c:v>
                </c:pt>
                <c:pt idx="7539">
                  <c:v>65.650041503500006</c:v>
                </c:pt>
                <c:pt idx="7540">
                  <c:v>65.607362162900003</c:v>
                </c:pt>
                <c:pt idx="7541">
                  <c:v>65.5646828223</c:v>
                </c:pt>
                <c:pt idx="7542">
                  <c:v>65.522003481699997</c:v>
                </c:pt>
                <c:pt idx="7543">
                  <c:v>65.479324141099994</c:v>
                </c:pt>
                <c:pt idx="7544">
                  <c:v>65.436644800500005</c:v>
                </c:pt>
                <c:pt idx="7545">
                  <c:v>65.3939654598</c:v>
                </c:pt>
                <c:pt idx="7546">
                  <c:v>65.351286119199997</c:v>
                </c:pt>
                <c:pt idx="7547">
                  <c:v>65.308606778599994</c:v>
                </c:pt>
                <c:pt idx="7548">
                  <c:v>65.265927438000006</c:v>
                </c:pt>
                <c:pt idx="7549">
                  <c:v>65.223248097400003</c:v>
                </c:pt>
                <c:pt idx="7550">
                  <c:v>65.1805687568</c:v>
                </c:pt>
                <c:pt idx="7551">
                  <c:v>65.137889416199997</c:v>
                </c:pt>
                <c:pt idx="7552">
                  <c:v>65.095210075599994</c:v>
                </c:pt>
                <c:pt idx="7553">
                  <c:v>65.060485097599994</c:v>
                </c:pt>
                <c:pt idx="7554">
                  <c:v>65.034544706099993</c:v>
                </c:pt>
                <c:pt idx="7555">
                  <c:v>65.008604314600007</c:v>
                </c:pt>
                <c:pt idx="7556">
                  <c:v>64.982663923199993</c:v>
                </c:pt>
                <c:pt idx="7557">
                  <c:v>64.956723531700007</c:v>
                </c:pt>
                <c:pt idx="7558">
                  <c:v>64.930783140200006</c:v>
                </c:pt>
                <c:pt idx="7559">
                  <c:v>64.904842748799993</c:v>
                </c:pt>
                <c:pt idx="7560">
                  <c:v>64.878902357300007</c:v>
                </c:pt>
                <c:pt idx="7561">
                  <c:v>64.852961965800006</c:v>
                </c:pt>
                <c:pt idx="7562">
                  <c:v>64.827021574400007</c:v>
                </c:pt>
                <c:pt idx="7563">
                  <c:v>64.801081182900006</c:v>
                </c:pt>
                <c:pt idx="7564">
                  <c:v>64.775140791499993</c:v>
                </c:pt>
                <c:pt idx="7565">
                  <c:v>64.749200400000007</c:v>
                </c:pt>
                <c:pt idx="7566">
                  <c:v>64.723260008500006</c:v>
                </c:pt>
                <c:pt idx="7567">
                  <c:v>64.697319617100007</c:v>
                </c:pt>
                <c:pt idx="7568">
                  <c:v>64.671379225600006</c:v>
                </c:pt>
                <c:pt idx="7569">
                  <c:v>64.645438834100005</c:v>
                </c:pt>
                <c:pt idx="7570">
                  <c:v>64.619498442700007</c:v>
                </c:pt>
                <c:pt idx="7571">
                  <c:v>64.593558051200006</c:v>
                </c:pt>
                <c:pt idx="7572">
                  <c:v>64.567617659800007</c:v>
                </c:pt>
                <c:pt idx="7573">
                  <c:v>64.541677268300006</c:v>
                </c:pt>
                <c:pt idx="7574">
                  <c:v>64.515736876800005</c:v>
                </c:pt>
                <c:pt idx="7575">
                  <c:v>64.489796485400007</c:v>
                </c:pt>
                <c:pt idx="7576">
                  <c:v>64.463856093900006</c:v>
                </c:pt>
                <c:pt idx="7577">
                  <c:v>64.437915702400005</c:v>
                </c:pt>
                <c:pt idx="7578">
                  <c:v>64.403703808100005</c:v>
                </c:pt>
                <c:pt idx="7579">
                  <c:v>64.363380026300007</c:v>
                </c:pt>
                <c:pt idx="7580">
                  <c:v>64.323056244499995</c:v>
                </c:pt>
                <c:pt idx="7581">
                  <c:v>64.282732462699997</c:v>
                </c:pt>
                <c:pt idx="7582">
                  <c:v>64.242408681000001</c:v>
                </c:pt>
                <c:pt idx="7583">
                  <c:v>64.202084899200003</c:v>
                </c:pt>
                <c:pt idx="7584">
                  <c:v>64.161761117400005</c:v>
                </c:pt>
                <c:pt idx="7585">
                  <c:v>64.121437335600007</c:v>
                </c:pt>
                <c:pt idx="7586">
                  <c:v>64.081113553799995</c:v>
                </c:pt>
                <c:pt idx="7587">
                  <c:v>64.040789771999997</c:v>
                </c:pt>
                <c:pt idx="7588">
                  <c:v>64.0004659903</c:v>
                </c:pt>
                <c:pt idx="7589">
                  <c:v>63.960142208500002</c:v>
                </c:pt>
                <c:pt idx="7590">
                  <c:v>63.919818426699997</c:v>
                </c:pt>
                <c:pt idx="7591">
                  <c:v>63.879494644899999</c:v>
                </c:pt>
                <c:pt idx="7592">
                  <c:v>63.839170863100001</c:v>
                </c:pt>
                <c:pt idx="7593">
                  <c:v>63.798847081300003</c:v>
                </c:pt>
                <c:pt idx="7594">
                  <c:v>63.7585232996</c:v>
                </c:pt>
                <c:pt idx="7595">
                  <c:v>63.718199517800002</c:v>
                </c:pt>
                <c:pt idx="7596">
                  <c:v>63.677875735999997</c:v>
                </c:pt>
                <c:pt idx="7597">
                  <c:v>63.637551954199999</c:v>
                </c:pt>
                <c:pt idx="7598">
                  <c:v>63.597228172400001</c:v>
                </c:pt>
                <c:pt idx="7599">
                  <c:v>63.556904390600003</c:v>
                </c:pt>
                <c:pt idx="7600">
                  <c:v>63.525819916400003</c:v>
                </c:pt>
                <c:pt idx="7601">
                  <c:v>63.497597898000002</c:v>
                </c:pt>
                <c:pt idx="7602">
                  <c:v>63.469375879600001</c:v>
                </c:pt>
                <c:pt idx="7603">
                  <c:v>63.4411538612</c:v>
                </c:pt>
                <c:pt idx="7604">
                  <c:v>63.412931842799999</c:v>
                </c:pt>
                <c:pt idx="7605">
                  <c:v>63.384709824399998</c:v>
                </c:pt>
                <c:pt idx="7606">
                  <c:v>63.356487806099999</c:v>
                </c:pt>
                <c:pt idx="7607">
                  <c:v>63.328265787699998</c:v>
                </c:pt>
                <c:pt idx="7608">
                  <c:v>63.300043769299997</c:v>
                </c:pt>
                <c:pt idx="7609">
                  <c:v>63.271821750900003</c:v>
                </c:pt>
                <c:pt idx="7610">
                  <c:v>63.243599732500002</c:v>
                </c:pt>
                <c:pt idx="7611">
                  <c:v>63.215377714100001</c:v>
                </c:pt>
                <c:pt idx="7612">
                  <c:v>63.187155695800001</c:v>
                </c:pt>
                <c:pt idx="7613">
                  <c:v>63.1589336774</c:v>
                </c:pt>
                <c:pt idx="7614">
                  <c:v>63.130711658999999</c:v>
                </c:pt>
                <c:pt idx="7615">
                  <c:v>63.102489640599998</c:v>
                </c:pt>
                <c:pt idx="7616">
                  <c:v>63.074267622199997</c:v>
                </c:pt>
                <c:pt idx="7617">
                  <c:v>63.046045603800003</c:v>
                </c:pt>
                <c:pt idx="7618">
                  <c:v>63.017823585400002</c:v>
                </c:pt>
                <c:pt idx="7619">
                  <c:v>62.989601567100003</c:v>
                </c:pt>
                <c:pt idx="7620">
                  <c:v>62.961379548700002</c:v>
                </c:pt>
                <c:pt idx="7621">
                  <c:v>62.933157530300001</c:v>
                </c:pt>
                <c:pt idx="7622">
                  <c:v>62.9049355119</c:v>
                </c:pt>
                <c:pt idx="7623">
                  <c:v>62.876713493499999</c:v>
                </c:pt>
                <c:pt idx="7624">
                  <c:v>62.848491475099998</c:v>
                </c:pt>
                <c:pt idx="7625">
                  <c:v>62.820269456799998</c:v>
                </c:pt>
                <c:pt idx="7626">
                  <c:v>62.789938717699997</c:v>
                </c:pt>
                <c:pt idx="7627">
                  <c:v>62.7549021305</c:v>
                </c:pt>
                <c:pt idx="7628">
                  <c:v>62.719865543300003</c:v>
                </c:pt>
                <c:pt idx="7629">
                  <c:v>62.684828955999997</c:v>
                </c:pt>
                <c:pt idx="7630">
                  <c:v>62.6497923688</c:v>
                </c:pt>
                <c:pt idx="7631">
                  <c:v>62.614755781600003</c:v>
                </c:pt>
                <c:pt idx="7632">
                  <c:v>62.579719194299997</c:v>
                </c:pt>
                <c:pt idx="7633">
                  <c:v>62.5446826071</c:v>
                </c:pt>
                <c:pt idx="7634">
                  <c:v>62.509646019900003</c:v>
                </c:pt>
                <c:pt idx="7635">
                  <c:v>62.474609432599998</c:v>
                </c:pt>
                <c:pt idx="7636">
                  <c:v>62.439572845400001</c:v>
                </c:pt>
                <c:pt idx="7637">
                  <c:v>62.404536258199997</c:v>
                </c:pt>
                <c:pt idx="7638">
                  <c:v>62.369499670899998</c:v>
                </c:pt>
                <c:pt idx="7639">
                  <c:v>62.334463083700001</c:v>
                </c:pt>
                <c:pt idx="7640">
                  <c:v>62.299426496499997</c:v>
                </c:pt>
                <c:pt idx="7641">
                  <c:v>62.264389909199998</c:v>
                </c:pt>
                <c:pt idx="7642">
                  <c:v>62.229353322000001</c:v>
                </c:pt>
                <c:pt idx="7643">
                  <c:v>62.194316734799997</c:v>
                </c:pt>
                <c:pt idx="7644">
                  <c:v>62.159280147499999</c:v>
                </c:pt>
                <c:pt idx="7645">
                  <c:v>62.124243560300002</c:v>
                </c:pt>
                <c:pt idx="7646">
                  <c:v>62.089206973099998</c:v>
                </c:pt>
                <c:pt idx="7647">
                  <c:v>62.054170385799999</c:v>
                </c:pt>
                <c:pt idx="7648">
                  <c:v>62.019133798600002</c:v>
                </c:pt>
                <c:pt idx="7649">
                  <c:v>61.984097211399998</c:v>
                </c:pt>
                <c:pt idx="7650">
                  <c:v>61.967470883099999</c:v>
                </c:pt>
                <c:pt idx="7651">
                  <c:v>61.9515375836</c:v>
                </c:pt>
                <c:pt idx="7652">
                  <c:v>61.935604284100002</c:v>
                </c:pt>
                <c:pt idx="7653">
                  <c:v>61.919670984699998</c:v>
                </c:pt>
                <c:pt idx="7654">
                  <c:v>61.903737685199999</c:v>
                </c:pt>
                <c:pt idx="7655">
                  <c:v>61.887804385700001</c:v>
                </c:pt>
                <c:pt idx="7656">
                  <c:v>61.871871086299997</c:v>
                </c:pt>
                <c:pt idx="7657">
                  <c:v>61.855937786799998</c:v>
                </c:pt>
                <c:pt idx="7658">
                  <c:v>61.8400044873</c:v>
                </c:pt>
                <c:pt idx="7659">
                  <c:v>61.824071187800001</c:v>
                </c:pt>
                <c:pt idx="7660">
                  <c:v>61.808137888399997</c:v>
                </c:pt>
                <c:pt idx="7661">
                  <c:v>61.792204588899999</c:v>
                </c:pt>
                <c:pt idx="7662">
                  <c:v>61.7762712894</c:v>
                </c:pt>
                <c:pt idx="7663">
                  <c:v>61.760337989999996</c:v>
                </c:pt>
                <c:pt idx="7664">
                  <c:v>61.744404690499998</c:v>
                </c:pt>
                <c:pt idx="7665">
                  <c:v>61.728471390999999</c:v>
                </c:pt>
                <c:pt idx="7666">
                  <c:v>61.712538091500001</c:v>
                </c:pt>
                <c:pt idx="7667">
                  <c:v>61.696604792099997</c:v>
                </c:pt>
                <c:pt idx="7668">
                  <c:v>61.680671492599998</c:v>
                </c:pt>
                <c:pt idx="7669">
                  <c:v>61.6647381931</c:v>
                </c:pt>
                <c:pt idx="7670">
                  <c:v>61.648804893700003</c:v>
                </c:pt>
                <c:pt idx="7671">
                  <c:v>61.632871594199997</c:v>
                </c:pt>
                <c:pt idx="7672">
                  <c:v>61.616938294699999</c:v>
                </c:pt>
                <c:pt idx="7673">
                  <c:v>61.558374048600001</c:v>
                </c:pt>
                <c:pt idx="7674">
                  <c:v>61.493263912499998</c:v>
                </c:pt>
                <c:pt idx="7675">
                  <c:v>61.428153776499997</c:v>
                </c:pt>
                <c:pt idx="7676">
                  <c:v>61.363043640400001</c:v>
                </c:pt>
                <c:pt idx="7677">
                  <c:v>61.2979335044</c:v>
                </c:pt>
                <c:pt idx="7678">
                  <c:v>61.232823368399998</c:v>
                </c:pt>
                <c:pt idx="7679">
                  <c:v>61.167713232300002</c:v>
                </c:pt>
                <c:pt idx="7680">
                  <c:v>61.102603096300001</c:v>
                </c:pt>
                <c:pt idx="7681">
                  <c:v>61.0374929603</c:v>
                </c:pt>
                <c:pt idx="7682">
                  <c:v>60.972382824199997</c:v>
                </c:pt>
                <c:pt idx="7683">
                  <c:v>60.907272688200003</c:v>
                </c:pt>
                <c:pt idx="7684">
                  <c:v>60.842162552200001</c:v>
                </c:pt>
                <c:pt idx="7685">
                  <c:v>60.777052416099998</c:v>
                </c:pt>
                <c:pt idx="7686">
                  <c:v>60.711942280099997</c:v>
                </c:pt>
                <c:pt idx="7687">
                  <c:v>60.646832144000001</c:v>
                </c:pt>
                <c:pt idx="7688">
                  <c:v>60.581722008</c:v>
                </c:pt>
                <c:pt idx="7689">
                  <c:v>60.516611871999999</c:v>
                </c:pt>
                <c:pt idx="7690">
                  <c:v>60.451501735900003</c:v>
                </c:pt>
                <c:pt idx="7691">
                  <c:v>60.386391599900001</c:v>
                </c:pt>
                <c:pt idx="7692">
                  <c:v>60.3212814639</c:v>
                </c:pt>
                <c:pt idx="7693">
                  <c:v>60.256171327799997</c:v>
                </c:pt>
                <c:pt idx="7694">
                  <c:v>60.191061191800003</c:v>
                </c:pt>
                <c:pt idx="7695">
                  <c:v>60.125951055800002</c:v>
                </c:pt>
                <c:pt idx="7696">
                  <c:v>60.060840919699999</c:v>
                </c:pt>
                <c:pt idx="7697">
                  <c:v>59.995730783699997</c:v>
                </c:pt>
                <c:pt idx="7698">
                  <c:v>59.930620647600001</c:v>
                </c:pt>
                <c:pt idx="7699">
                  <c:v>59.8655105116</c:v>
                </c:pt>
                <c:pt idx="7700">
                  <c:v>59.805778043899998</c:v>
                </c:pt>
                <c:pt idx="7701">
                  <c:v>59.766372323100001</c:v>
                </c:pt>
                <c:pt idx="7702">
                  <c:v>59.726966602300003</c:v>
                </c:pt>
                <c:pt idx="7703">
                  <c:v>59.687560881499998</c:v>
                </c:pt>
                <c:pt idx="7704">
                  <c:v>59.6481551607</c:v>
                </c:pt>
                <c:pt idx="7705">
                  <c:v>59.608749439900002</c:v>
                </c:pt>
                <c:pt idx="7706">
                  <c:v>59.569343719099997</c:v>
                </c:pt>
                <c:pt idx="7707">
                  <c:v>59.529937998299999</c:v>
                </c:pt>
                <c:pt idx="7708">
                  <c:v>59.490532277500002</c:v>
                </c:pt>
                <c:pt idx="7709">
                  <c:v>59.451126556699997</c:v>
                </c:pt>
                <c:pt idx="7710">
                  <c:v>59.411720835899999</c:v>
                </c:pt>
                <c:pt idx="7711">
                  <c:v>59.372315115100001</c:v>
                </c:pt>
                <c:pt idx="7712">
                  <c:v>59.332909394300003</c:v>
                </c:pt>
                <c:pt idx="7713">
                  <c:v>59.293503673499998</c:v>
                </c:pt>
                <c:pt idx="7714">
                  <c:v>59.2540979527</c:v>
                </c:pt>
                <c:pt idx="7715">
                  <c:v>59.214692231900003</c:v>
                </c:pt>
                <c:pt idx="7716">
                  <c:v>59.175286511099998</c:v>
                </c:pt>
                <c:pt idx="7717">
                  <c:v>59.135880790400002</c:v>
                </c:pt>
                <c:pt idx="7718">
                  <c:v>59.096475069599997</c:v>
                </c:pt>
                <c:pt idx="7719">
                  <c:v>59.057069348799999</c:v>
                </c:pt>
                <c:pt idx="7720">
                  <c:v>59.017663628000001</c:v>
                </c:pt>
                <c:pt idx="7721">
                  <c:v>58.978257907200003</c:v>
                </c:pt>
                <c:pt idx="7722">
                  <c:v>58.937902599499999</c:v>
                </c:pt>
                <c:pt idx="7723">
                  <c:v>58.819496261899999</c:v>
                </c:pt>
                <c:pt idx="7724">
                  <c:v>58.701089924199998</c:v>
                </c:pt>
                <c:pt idx="7725">
                  <c:v>58.582683586599998</c:v>
                </c:pt>
                <c:pt idx="7726">
                  <c:v>58.464277248899997</c:v>
                </c:pt>
                <c:pt idx="7727">
                  <c:v>58.345870911299997</c:v>
                </c:pt>
                <c:pt idx="7728">
                  <c:v>58.227464573600002</c:v>
                </c:pt>
                <c:pt idx="7729">
                  <c:v>58.109058236000003</c:v>
                </c:pt>
                <c:pt idx="7730">
                  <c:v>57.990651898300001</c:v>
                </c:pt>
                <c:pt idx="7731">
                  <c:v>57.872245560700001</c:v>
                </c:pt>
                <c:pt idx="7732">
                  <c:v>57.753839223</c:v>
                </c:pt>
                <c:pt idx="7733">
                  <c:v>57.6354328854</c:v>
                </c:pt>
                <c:pt idx="7734">
                  <c:v>57.517026547699999</c:v>
                </c:pt>
                <c:pt idx="7735">
                  <c:v>57.398620210099999</c:v>
                </c:pt>
                <c:pt idx="7736">
                  <c:v>57.280213872399997</c:v>
                </c:pt>
                <c:pt idx="7737">
                  <c:v>57.161807534799998</c:v>
                </c:pt>
                <c:pt idx="7738">
                  <c:v>57.043401197100003</c:v>
                </c:pt>
                <c:pt idx="7739">
                  <c:v>56.924994859500003</c:v>
                </c:pt>
                <c:pt idx="7740">
                  <c:v>56.806588521800002</c:v>
                </c:pt>
                <c:pt idx="7741">
                  <c:v>56.688182184200002</c:v>
                </c:pt>
                <c:pt idx="7742">
                  <c:v>56.569775846500001</c:v>
                </c:pt>
                <c:pt idx="7743">
                  <c:v>56.451369508900001</c:v>
                </c:pt>
                <c:pt idx="7744">
                  <c:v>56.332963171199999</c:v>
                </c:pt>
                <c:pt idx="7745">
                  <c:v>56.2145568336</c:v>
                </c:pt>
                <c:pt idx="7746">
                  <c:v>56.096150495899998</c:v>
                </c:pt>
                <c:pt idx="7747">
                  <c:v>55.977744158299998</c:v>
                </c:pt>
                <c:pt idx="7748">
                  <c:v>55.859337820599997</c:v>
                </c:pt>
                <c:pt idx="7749">
                  <c:v>55.753666448099999</c:v>
                </c:pt>
                <c:pt idx="7750">
                  <c:v>55.653269318699998</c:v>
                </c:pt>
                <c:pt idx="7751">
                  <c:v>55.552872189299997</c:v>
                </c:pt>
                <c:pt idx="7752">
                  <c:v>55.452475059800001</c:v>
                </c:pt>
                <c:pt idx="7753">
                  <c:v>55.3520779304</c:v>
                </c:pt>
                <c:pt idx="7754">
                  <c:v>55.251680800999999</c:v>
                </c:pt>
                <c:pt idx="7755">
                  <c:v>55.151283671599998</c:v>
                </c:pt>
                <c:pt idx="7756">
                  <c:v>55.050886542100002</c:v>
                </c:pt>
                <c:pt idx="7757">
                  <c:v>54.950489412700001</c:v>
                </c:pt>
                <c:pt idx="7758">
                  <c:v>54.8500922833</c:v>
                </c:pt>
                <c:pt idx="7759">
                  <c:v>54.749695153799998</c:v>
                </c:pt>
                <c:pt idx="7760">
                  <c:v>54.649298024399997</c:v>
                </c:pt>
                <c:pt idx="7761">
                  <c:v>54.548900895000003</c:v>
                </c:pt>
                <c:pt idx="7762">
                  <c:v>54.448503765600002</c:v>
                </c:pt>
                <c:pt idx="7763">
                  <c:v>54.348106636099999</c:v>
                </c:pt>
                <c:pt idx="7764">
                  <c:v>54.247709506699998</c:v>
                </c:pt>
                <c:pt idx="7765">
                  <c:v>54.147312377299997</c:v>
                </c:pt>
                <c:pt idx="7766">
                  <c:v>54.046915247800001</c:v>
                </c:pt>
                <c:pt idx="7767">
                  <c:v>53.9465181184</c:v>
                </c:pt>
                <c:pt idx="7768">
                  <c:v>53.846120988999999</c:v>
                </c:pt>
                <c:pt idx="7769">
                  <c:v>53.745723859599998</c:v>
                </c:pt>
                <c:pt idx="7770">
                  <c:v>53.645326730100003</c:v>
                </c:pt>
                <c:pt idx="7771">
                  <c:v>53.544929600700002</c:v>
                </c:pt>
                <c:pt idx="7772">
                  <c:v>53.444532471300001</c:v>
                </c:pt>
                <c:pt idx="7773">
                  <c:v>53.323020087499998</c:v>
                </c:pt>
                <c:pt idx="7774">
                  <c:v>53.099029489899998</c:v>
                </c:pt>
                <c:pt idx="7775">
                  <c:v>52.875038892200003</c:v>
                </c:pt>
                <c:pt idx="7776">
                  <c:v>52.651048294600002</c:v>
                </c:pt>
                <c:pt idx="7777">
                  <c:v>52.427057697000002</c:v>
                </c:pt>
                <c:pt idx="7778">
                  <c:v>52.203067099400002</c:v>
                </c:pt>
                <c:pt idx="7779">
                  <c:v>51.9790765017</c:v>
                </c:pt>
                <c:pt idx="7780">
                  <c:v>51.7550859041</c:v>
                </c:pt>
                <c:pt idx="7781">
                  <c:v>51.531095306499999</c:v>
                </c:pt>
                <c:pt idx="7782">
                  <c:v>51.307104708899999</c:v>
                </c:pt>
                <c:pt idx="7783">
                  <c:v>51.083114111199997</c:v>
                </c:pt>
                <c:pt idx="7784">
                  <c:v>50.859123513599997</c:v>
                </c:pt>
                <c:pt idx="7785">
                  <c:v>50.635132916000003</c:v>
                </c:pt>
                <c:pt idx="7786">
                  <c:v>50.411142318400003</c:v>
                </c:pt>
                <c:pt idx="7787">
                  <c:v>50.187151720700001</c:v>
                </c:pt>
                <c:pt idx="7788">
                  <c:v>49.963161123100001</c:v>
                </c:pt>
                <c:pt idx="7789">
                  <c:v>49.739170525500001</c:v>
                </c:pt>
                <c:pt idx="7790">
                  <c:v>49.5151799279</c:v>
                </c:pt>
                <c:pt idx="7791">
                  <c:v>49.291189330199998</c:v>
                </c:pt>
                <c:pt idx="7792">
                  <c:v>49.067198732599998</c:v>
                </c:pt>
                <c:pt idx="7793">
                  <c:v>48.843208134999998</c:v>
                </c:pt>
                <c:pt idx="7794">
                  <c:v>48.619217537399997</c:v>
                </c:pt>
                <c:pt idx="7795">
                  <c:v>48.395226939700002</c:v>
                </c:pt>
                <c:pt idx="7796">
                  <c:v>48.171236342100002</c:v>
                </c:pt>
                <c:pt idx="7797">
                  <c:v>47.947245744500002</c:v>
                </c:pt>
                <c:pt idx="7798">
                  <c:v>47.7246746784</c:v>
                </c:pt>
                <c:pt idx="7799">
                  <c:v>47.502511282500002</c:v>
                </c:pt>
                <c:pt idx="7800">
                  <c:v>47.280347886599998</c:v>
                </c:pt>
                <c:pt idx="7801">
                  <c:v>47.058184490800002</c:v>
                </c:pt>
                <c:pt idx="7802">
                  <c:v>46.836021094899998</c:v>
                </c:pt>
                <c:pt idx="7803">
                  <c:v>46.613857699100002</c:v>
                </c:pt>
                <c:pt idx="7804">
                  <c:v>46.391694303199998</c:v>
                </c:pt>
                <c:pt idx="7805">
                  <c:v>46.169530907400002</c:v>
                </c:pt>
                <c:pt idx="7806">
                  <c:v>45.947367511499998</c:v>
                </c:pt>
                <c:pt idx="7807">
                  <c:v>45.725204115700002</c:v>
                </c:pt>
                <c:pt idx="7808">
                  <c:v>45.503040719799998</c:v>
                </c:pt>
                <c:pt idx="7809">
                  <c:v>45.280877324000002</c:v>
                </c:pt>
                <c:pt idx="7810">
                  <c:v>45.058713928099998</c:v>
                </c:pt>
                <c:pt idx="7811">
                  <c:v>44.836550532300002</c:v>
                </c:pt>
                <c:pt idx="7812">
                  <c:v>44.614387136399998</c:v>
                </c:pt>
                <c:pt idx="7813">
                  <c:v>44.392223740600002</c:v>
                </c:pt>
                <c:pt idx="7814">
                  <c:v>44.170060344699998</c:v>
                </c:pt>
                <c:pt idx="7815">
                  <c:v>43.947896948900002</c:v>
                </c:pt>
                <c:pt idx="7816">
                  <c:v>43.725733552999998</c:v>
                </c:pt>
                <c:pt idx="7817">
                  <c:v>43.503570157200002</c:v>
                </c:pt>
                <c:pt idx="7818">
                  <c:v>43.281406761299998</c:v>
                </c:pt>
                <c:pt idx="7819">
                  <c:v>43.059243365500002</c:v>
                </c:pt>
                <c:pt idx="7820">
                  <c:v>42.837079969599998</c:v>
                </c:pt>
                <c:pt idx="7821">
                  <c:v>42.614916573800002</c:v>
                </c:pt>
                <c:pt idx="7822">
                  <c:v>42.392753177899998</c:v>
                </c:pt>
                <c:pt idx="7823">
                  <c:v>42.088252451800003</c:v>
                </c:pt>
                <c:pt idx="7824">
                  <c:v>41.767473626099999</c:v>
                </c:pt>
                <c:pt idx="7825">
                  <c:v>41.446694800400003</c:v>
                </c:pt>
                <c:pt idx="7826">
                  <c:v>41.125915974599998</c:v>
                </c:pt>
                <c:pt idx="7827">
                  <c:v>40.805137148900002</c:v>
                </c:pt>
                <c:pt idx="7828">
                  <c:v>40.484358323199999</c:v>
                </c:pt>
                <c:pt idx="7829">
                  <c:v>40.163579497400001</c:v>
                </c:pt>
                <c:pt idx="7830">
                  <c:v>39.842800671699997</c:v>
                </c:pt>
                <c:pt idx="7831">
                  <c:v>39.522021845899999</c:v>
                </c:pt>
                <c:pt idx="7832">
                  <c:v>39.201243020200003</c:v>
                </c:pt>
                <c:pt idx="7833">
                  <c:v>38.8804641945</c:v>
                </c:pt>
                <c:pt idx="7834">
                  <c:v>38.559685368700002</c:v>
                </c:pt>
                <c:pt idx="7835">
                  <c:v>38.238906542999999</c:v>
                </c:pt>
                <c:pt idx="7836">
                  <c:v>37.918127717300003</c:v>
                </c:pt>
                <c:pt idx="7837">
                  <c:v>37.597348891499998</c:v>
                </c:pt>
                <c:pt idx="7838">
                  <c:v>37.276570065800001</c:v>
                </c:pt>
                <c:pt idx="7839">
                  <c:v>36.955791240099998</c:v>
                </c:pt>
                <c:pt idx="7840">
                  <c:v>36.6350124143</c:v>
                </c:pt>
                <c:pt idx="7841">
                  <c:v>36.314233588599997</c:v>
                </c:pt>
                <c:pt idx="7842">
                  <c:v>35.993454762799999</c:v>
                </c:pt>
                <c:pt idx="7843">
                  <c:v>35.672675937100003</c:v>
                </c:pt>
                <c:pt idx="7844">
                  <c:v>35.3518971114</c:v>
                </c:pt>
                <c:pt idx="7845">
                  <c:v>35.031118285600002</c:v>
                </c:pt>
                <c:pt idx="7846">
                  <c:v>34.710339459899998</c:v>
                </c:pt>
                <c:pt idx="7847">
                  <c:v>34.389560634200002</c:v>
                </c:pt>
                <c:pt idx="7848">
                  <c:v>34.068781808399997</c:v>
                </c:pt>
                <c:pt idx="7849">
                  <c:v>33.763529398499998</c:v>
                </c:pt>
                <c:pt idx="7850">
                  <c:v>33.466561258399999</c:v>
                </c:pt>
                <c:pt idx="7851">
                  <c:v>33.169593118400002</c:v>
                </c:pt>
                <c:pt idx="7852">
                  <c:v>32.872624978399998</c:v>
                </c:pt>
                <c:pt idx="7853">
                  <c:v>32.5756568384</c:v>
                </c:pt>
                <c:pt idx="7854">
                  <c:v>32.278688698300002</c:v>
                </c:pt>
                <c:pt idx="7855">
                  <c:v>31.981720558300001</c:v>
                </c:pt>
                <c:pt idx="7856">
                  <c:v>31.6847524183</c:v>
                </c:pt>
                <c:pt idx="7857">
                  <c:v>31.387784278200002</c:v>
                </c:pt>
                <c:pt idx="7858">
                  <c:v>31.090816138200001</c:v>
                </c:pt>
                <c:pt idx="7859">
                  <c:v>30.7938479982</c:v>
                </c:pt>
                <c:pt idx="7860">
                  <c:v>30.4968798582</c:v>
                </c:pt>
                <c:pt idx="7861">
                  <c:v>30.199911718100001</c:v>
                </c:pt>
                <c:pt idx="7862">
                  <c:v>29.9029435781</c:v>
                </c:pt>
                <c:pt idx="7863">
                  <c:v>29.6059754381</c:v>
                </c:pt>
                <c:pt idx="7864">
                  <c:v>29.309007298099999</c:v>
                </c:pt>
                <c:pt idx="7865">
                  <c:v>29.012039158</c:v>
                </c:pt>
                <c:pt idx="7866">
                  <c:v>28.715071018</c:v>
                </c:pt>
                <c:pt idx="7867">
                  <c:v>28.418102877999999</c:v>
                </c:pt>
                <c:pt idx="7868">
                  <c:v>28.1211347379</c:v>
                </c:pt>
                <c:pt idx="7869">
                  <c:v>27.8241665979</c:v>
                </c:pt>
                <c:pt idx="7870">
                  <c:v>27.527198457899999</c:v>
                </c:pt>
                <c:pt idx="7871">
                  <c:v>27.230230317899998</c:v>
                </c:pt>
                <c:pt idx="7872">
                  <c:v>26.944760689300001</c:v>
                </c:pt>
                <c:pt idx="7873">
                  <c:v>26.6733097089</c:v>
                </c:pt>
                <c:pt idx="7874">
                  <c:v>26.401858728600001</c:v>
                </c:pt>
                <c:pt idx="7875">
                  <c:v>26.1304077482</c:v>
                </c:pt>
                <c:pt idx="7876">
                  <c:v>25.858956767900001</c:v>
                </c:pt>
                <c:pt idx="7877">
                  <c:v>25.5875057875</c:v>
                </c:pt>
                <c:pt idx="7878">
                  <c:v>25.3160548072</c:v>
                </c:pt>
                <c:pt idx="7879">
                  <c:v>25.0446038268</c:v>
                </c:pt>
                <c:pt idx="7880">
                  <c:v>24.7731528465</c:v>
                </c:pt>
                <c:pt idx="7881">
                  <c:v>24.501701866099999</c:v>
                </c:pt>
                <c:pt idx="7882">
                  <c:v>24.2302508858</c:v>
                </c:pt>
                <c:pt idx="7883">
                  <c:v>23.958799905399999</c:v>
                </c:pt>
                <c:pt idx="7884">
                  <c:v>23.6873489251</c:v>
                </c:pt>
                <c:pt idx="7885">
                  <c:v>23.415897944699999</c:v>
                </c:pt>
                <c:pt idx="7886">
                  <c:v>23.1444469644</c:v>
                </c:pt>
                <c:pt idx="7887">
                  <c:v>22.872995983999999</c:v>
                </c:pt>
                <c:pt idx="7888">
                  <c:v>22.6015450037</c:v>
                </c:pt>
                <c:pt idx="7889">
                  <c:v>22.330094023299999</c:v>
                </c:pt>
                <c:pt idx="7890">
                  <c:v>22.058643042900002</c:v>
                </c:pt>
                <c:pt idx="7891">
                  <c:v>21.787192062599999</c:v>
                </c:pt>
                <c:pt idx="7892">
                  <c:v>21.515741082200002</c:v>
                </c:pt>
                <c:pt idx="7893">
                  <c:v>21.244290101899999</c:v>
                </c:pt>
                <c:pt idx="7894">
                  <c:v>20.972839121500002</c:v>
                </c:pt>
                <c:pt idx="7895">
                  <c:v>20.701388141199999</c:v>
                </c:pt>
                <c:pt idx="7896">
                  <c:v>20.429937160800002</c:v>
                </c:pt>
                <c:pt idx="7897">
                  <c:v>20.158486180499999</c:v>
                </c:pt>
                <c:pt idx="7898">
                  <c:v>19.887035200100001</c:v>
                </c:pt>
                <c:pt idx="7899">
                  <c:v>19.5777872454</c:v>
                </c:pt>
                <c:pt idx="7900">
                  <c:v>19.264126658399999</c:v>
                </c:pt>
                <c:pt idx="7901">
                  <c:v>18.950466071400001</c:v>
                </c:pt>
                <c:pt idx="7902">
                  <c:v>18.6368054844</c:v>
                </c:pt>
                <c:pt idx="7903">
                  <c:v>18.323144897300001</c:v>
                </c:pt>
                <c:pt idx="7904">
                  <c:v>18.0094843103</c:v>
                </c:pt>
                <c:pt idx="7905">
                  <c:v>17.695823723299998</c:v>
                </c:pt>
                <c:pt idx="7906">
                  <c:v>17.382163136300001</c:v>
                </c:pt>
                <c:pt idx="7907">
                  <c:v>17.0685025493</c:v>
                </c:pt>
                <c:pt idx="7908">
                  <c:v>16.754841962299999</c:v>
                </c:pt>
                <c:pt idx="7909">
                  <c:v>16.441181375300001</c:v>
                </c:pt>
                <c:pt idx="7910">
                  <c:v>16.1275207883</c:v>
                </c:pt>
                <c:pt idx="7911">
                  <c:v>15.813860201300001</c:v>
                </c:pt>
                <c:pt idx="7912">
                  <c:v>15.5001996143</c:v>
                </c:pt>
                <c:pt idx="7913">
                  <c:v>15.1865390273</c:v>
                </c:pt>
                <c:pt idx="7914">
                  <c:v>14.872878440199999</c:v>
                </c:pt>
                <c:pt idx="7915">
                  <c:v>14.5592178532</c:v>
                </c:pt>
                <c:pt idx="7916">
                  <c:v>14.245557266200001</c:v>
                </c:pt>
                <c:pt idx="7917">
                  <c:v>13.931896679199999</c:v>
                </c:pt>
                <c:pt idx="7918">
                  <c:v>13.6182360922</c:v>
                </c:pt>
                <c:pt idx="7919">
                  <c:v>13.304575505200001</c:v>
                </c:pt>
                <c:pt idx="7920">
                  <c:v>12.9909149182</c:v>
                </c:pt>
                <c:pt idx="7921">
                  <c:v>12.6772543312</c:v>
                </c:pt>
                <c:pt idx="7922">
                  <c:v>12.363593744199999</c:v>
                </c:pt>
                <c:pt idx="7923">
                  <c:v>12.1444334979</c:v>
                </c:pt>
                <c:pt idx="7924">
                  <c:v>11.933921210699999</c:v>
                </c:pt>
                <c:pt idx="7925">
                  <c:v>11.723408923399999</c:v>
                </c:pt>
                <c:pt idx="7926">
                  <c:v>11.512896636200001</c:v>
                </c:pt>
                <c:pt idx="7927">
                  <c:v>11.3023843489</c:v>
                </c:pt>
                <c:pt idx="7928">
                  <c:v>11.0918720617</c:v>
                </c:pt>
                <c:pt idx="7929">
                  <c:v>10.8813597744</c:v>
                </c:pt>
                <c:pt idx="7930">
                  <c:v>10.6708474872</c:v>
                </c:pt>
                <c:pt idx="7931">
                  <c:v>10.460335199899999</c:v>
                </c:pt>
                <c:pt idx="7932">
                  <c:v>10.249822912699999</c:v>
                </c:pt>
                <c:pt idx="7933">
                  <c:v>10.039310625500001</c:v>
                </c:pt>
                <c:pt idx="7934">
                  <c:v>9.8287983382099995</c:v>
                </c:pt>
                <c:pt idx="7935">
                  <c:v>9.6182860509600001</c:v>
                </c:pt>
                <c:pt idx="7936">
                  <c:v>9.4077737637199998</c:v>
                </c:pt>
                <c:pt idx="7937">
                  <c:v>9.1972614764700005</c:v>
                </c:pt>
                <c:pt idx="7938">
                  <c:v>8.9867491892300002</c:v>
                </c:pt>
                <c:pt idx="7939">
                  <c:v>8.7762369019800008</c:v>
                </c:pt>
                <c:pt idx="7940">
                  <c:v>8.5657246147400006</c:v>
                </c:pt>
                <c:pt idx="7941">
                  <c:v>8.3552123274899994</c:v>
                </c:pt>
                <c:pt idx="7942">
                  <c:v>8.1447000402499992</c:v>
                </c:pt>
                <c:pt idx="7943">
                  <c:v>7.9341877529999998</c:v>
                </c:pt>
                <c:pt idx="7944">
                  <c:v>7.7236754657600004</c:v>
                </c:pt>
                <c:pt idx="7945">
                  <c:v>7.5131631785100002</c:v>
                </c:pt>
                <c:pt idx="7946">
                  <c:v>7.3026508912699999</c:v>
                </c:pt>
                <c:pt idx="7947">
                  <c:v>7.0921386040199996</c:v>
                </c:pt>
                <c:pt idx="7948">
                  <c:v>6.8816263167800003</c:v>
                </c:pt>
                <c:pt idx="7949">
                  <c:v>6.6969215266999997</c:v>
                </c:pt>
                <c:pt idx="7950">
                  <c:v>6.5272144474899996</c:v>
                </c:pt>
                <c:pt idx="7951">
                  <c:v>6.3575073682900003</c:v>
                </c:pt>
                <c:pt idx="7952">
                  <c:v>6.1878002890900001</c:v>
                </c:pt>
                <c:pt idx="7953">
                  <c:v>6.01809320989</c:v>
                </c:pt>
                <c:pt idx="7954">
                  <c:v>5.8483861306899998</c:v>
                </c:pt>
                <c:pt idx="7955">
                  <c:v>5.6786790514799996</c:v>
                </c:pt>
                <c:pt idx="7956">
                  <c:v>5.5089719722800004</c:v>
                </c:pt>
                <c:pt idx="7957">
                  <c:v>5.3392648930800002</c:v>
                </c:pt>
                <c:pt idx="7958">
                  <c:v>5.16955781388</c:v>
                </c:pt>
                <c:pt idx="7959">
                  <c:v>4.9998507346799999</c:v>
                </c:pt>
                <c:pt idx="7960">
                  <c:v>4.8301436554799997</c:v>
                </c:pt>
                <c:pt idx="7961">
                  <c:v>4.6604365762700004</c:v>
                </c:pt>
                <c:pt idx="7962">
                  <c:v>4.4907294970700002</c:v>
                </c:pt>
                <c:pt idx="7963">
                  <c:v>4.3210224178700001</c:v>
                </c:pt>
                <c:pt idx="7964">
                  <c:v>4.1513153386699999</c:v>
                </c:pt>
                <c:pt idx="7965">
                  <c:v>3.9816082594700002</c:v>
                </c:pt>
                <c:pt idx="7966">
                  <c:v>3.81190118027</c:v>
                </c:pt>
                <c:pt idx="7967">
                  <c:v>3.6421941010599999</c:v>
                </c:pt>
                <c:pt idx="7968">
                  <c:v>3.4724870218600001</c:v>
                </c:pt>
                <c:pt idx="7969">
                  <c:v>3.30277994266</c:v>
                </c:pt>
                <c:pt idx="7970">
                  <c:v>3.1330728634599998</c:v>
                </c:pt>
                <c:pt idx="7971">
                  <c:v>2.9633657842600001</c:v>
                </c:pt>
                <c:pt idx="7972">
                  <c:v>2.7936587050599999</c:v>
                </c:pt>
                <c:pt idx="7973">
                  <c:v>2.6727940539600001</c:v>
                </c:pt>
                <c:pt idx="7974">
                  <c:v>2.5582949698999999</c:v>
                </c:pt>
                <c:pt idx="7975">
                  <c:v>2.4437958858400002</c:v>
                </c:pt>
                <c:pt idx="7976">
                  <c:v>2.32929680178</c:v>
                </c:pt>
                <c:pt idx="7977">
                  <c:v>2.2147977177199998</c:v>
                </c:pt>
                <c:pt idx="7978">
                  <c:v>2.10029863366</c:v>
                </c:pt>
                <c:pt idx="7979">
                  <c:v>1.9857995496</c:v>
                </c:pt>
                <c:pt idx="7980">
                  <c:v>1.8713004655500001</c:v>
                </c:pt>
                <c:pt idx="7981">
                  <c:v>1.7568013814900001</c:v>
                </c:pt>
                <c:pt idx="7982">
                  <c:v>1.6423022974299999</c:v>
                </c:pt>
                <c:pt idx="7983">
                  <c:v>1.5278032133699999</c:v>
                </c:pt>
                <c:pt idx="7984">
                  <c:v>1.4133041293099999</c:v>
                </c:pt>
                <c:pt idx="7985">
                  <c:v>1.29880504525</c:v>
                </c:pt>
                <c:pt idx="7986">
                  <c:v>1.18430596119</c:v>
                </c:pt>
                <c:pt idx="7987">
                  <c:v>1.06980687713</c:v>
                </c:pt>
                <c:pt idx="7988">
                  <c:v>0.95530779307299996</c:v>
                </c:pt>
                <c:pt idx="7989">
                  <c:v>0.84080870901399996</c:v>
                </c:pt>
                <c:pt idx="7990">
                  <c:v>0.72630962495499996</c:v>
                </c:pt>
                <c:pt idx="7991">
                  <c:v>0.61181054089599995</c:v>
                </c:pt>
                <c:pt idx="7992">
                  <c:v>0.49731145683700001</c:v>
                </c:pt>
                <c:pt idx="7993">
                  <c:v>0.38281237277800001</c:v>
                </c:pt>
                <c:pt idx="7994">
                  <c:v>0.26831328871900001</c:v>
                </c:pt>
                <c:pt idx="7995">
                  <c:v>0.15381420466000001</c:v>
                </c:pt>
                <c:pt idx="7996" formatCode="0.00E+00">
                  <c:v>3.9315120600899998E-2</c:v>
                </c:pt>
                <c:pt idx="7997" formatCode="0.00E+00">
                  <c:v>-7.5183963458099995E-2</c:v>
                </c:pt>
                <c:pt idx="7998">
                  <c:v>-0.12974460419600001</c:v>
                </c:pt>
                <c:pt idx="7999">
                  <c:v>-0.178285711199</c:v>
                </c:pt>
                <c:pt idx="8000">
                  <c:v>-0.22682681820100001</c:v>
                </c:pt>
                <c:pt idx="8001">
                  <c:v>-0.27536792520300002</c:v>
                </c:pt>
                <c:pt idx="8002">
                  <c:v>-0.32390903220599998</c:v>
                </c:pt>
                <c:pt idx="8003">
                  <c:v>-0.37245013920800002</c:v>
                </c:pt>
                <c:pt idx="8004">
                  <c:v>-0.42099124621</c:v>
                </c:pt>
                <c:pt idx="8005">
                  <c:v>-0.46953235321300002</c:v>
                </c:pt>
                <c:pt idx="8006">
                  <c:v>-0.518073460215</c:v>
                </c:pt>
                <c:pt idx="8007">
                  <c:v>-0.56661456721699999</c:v>
                </c:pt>
                <c:pt idx="8008">
                  <c:v>-0.61515567421999995</c:v>
                </c:pt>
                <c:pt idx="8009">
                  <c:v>-0.66369678122200004</c:v>
                </c:pt>
                <c:pt idx="8010">
                  <c:v>-0.71223788822400003</c:v>
                </c:pt>
                <c:pt idx="8011">
                  <c:v>-0.76077899522699999</c:v>
                </c:pt>
                <c:pt idx="8012">
                  <c:v>-0.80932010222899997</c:v>
                </c:pt>
                <c:pt idx="8013">
                  <c:v>-0.85786120923099995</c:v>
                </c:pt>
                <c:pt idx="8014">
                  <c:v>-0.90640231623400003</c:v>
                </c:pt>
                <c:pt idx="8015">
                  <c:v>-0.95494342323600001</c:v>
                </c:pt>
                <c:pt idx="8016">
                  <c:v>-1.00348453024</c:v>
                </c:pt>
                <c:pt idx="8017">
                  <c:v>-1.0520256372400001</c:v>
                </c:pt>
                <c:pt idx="8018">
                  <c:v>-1.10056674424</c:v>
                </c:pt>
                <c:pt idx="8019">
                  <c:v>-1.1491078512499999</c:v>
                </c:pt>
                <c:pt idx="8020">
                  <c:v>-1.1976489582500001</c:v>
                </c:pt>
                <c:pt idx="8021">
                  <c:v>-1.24619006525</c:v>
                </c:pt>
                <c:pt idx="8022">
                  <c:v>-1.2947311722499999</c:v>
                </c:pt>
                <c:pt idx="8023">
                  <c:v>-1.34327227925</c:v>
                </c:pt>
                <c:pt idx="8024">
                  <c:v>-1.3961202966299999</c:v>
                </c:pt>
                <c:pt idx="8025">
                  <c:v>-1.4533485590899999</c:v>
                </c:pt>
                <c:pt idx="8026">
                  <c:v>-1.5105768215599999</c:v>
                </c:pt>
                <c:pt idx="8027">
                  <c:v>-1.56780508403</c:v>
                </c:pt>
                <c:pt idx="8028">
                  <c:v>-1.62503334649</c:v>
                </c:pt>
                <c:pt idx="8029">
                  <c:v>-1.68226160896</c:v>
                </c:pt>
                <c:pt idx="8030">
                  <c:v>-1.73948987143</c:v>
                </c:pt>
                <c:pt idx="8031">
                  <c:v>-1.79671813389</c:v>
                </c:pt>
                <c:pt idx="8032">
                  <c:v>-1.85394639636</c:v>
                </c:pt>
                <c:pt idx="8033">
                  <c:v>-1.91117465883</c:v>
                </c:pt>
                <c:pt idx="8034">
                  <c:v>-1.9684029212900001</c:v>
                </c:pt>
                <c:pt idx="8035">
                  <c:v>-2.0256311837599998</c:v>
                </c:pt>
                <c:pt idx="8036">
                  <c:v>-2.0828594462300001</c:v>
                </c:pt>
                <c:pt idx="8037">
                  <c:v>-2.1400877086899999</c:v>
                </c:pt>
                <c:pt idx="8038">
                  <c:v>-2.1973159711600001</c:v>
                </c:pt>
                <c:pt idx="8039">
                  <c:v>-2.2545442336299999</c:v>
                </c:pt>
                <c:pt idx="8040">
                  <c:v>-2.3117724960900001</c:v>
                </c:pt>
                <c:pt idx="8041">
                  <c:v>-2.3690007585599999</c:v>
                </c:pt>
                <c:pt idx="8042">
                  <c:v>-2.4262290210300002</c:v>
                </c:pt>
                <c:pt idx="8043">
                  <c:v>-2.4834572834899999</c:v>
                </c:pt>
                <c:pt idx="8044">
                  <c:v>-2.5406855459600002</c:v>
                </c:pt>
                <c:pt idx="8045">
                  <c:v>-2.5969748776100001</c:v>
                </c:pt>
                <c:pt idx="8046">
                  <c:v>-2.59342981559</c:v>
                </c:pt>
                <c:pt idx="8047">
                  <c:v>-2.5898847535699998</c:v>
                </c:pt>
                <c:pt idx="8048">
                  <c:v>-2.5863396915500001</c:v>
                </c:pt>
                <c:pt idx="8049">
                  <c:v>-2.5827946295299999</c:v>
                </c:pt>
                <c:pt idx="8050">
                  <c:v>-2.5792495675199998</c:v>
                </c:pt>
                <c:pt idx="8051">
                  <c:v>-2.5757045055000001</c:v>
                </c:pt>
                <c:pt idx="8052">
                  <c:v>-2.5721594434799999</c:v>
                </c:pt>
                <c:pt idx="8053">
                  <c:v>-2.5686143814600002</c:v>
                </c:pt>
                <c:pt idx="8054">
                  <c:v>-2.5650693194400001</c:v>
                </c:pt>
                <c:pt idx="8055">
                  <c:v>-2.5615242574199999</c:v>
                </c:pt>
                <c:pt idx="8056">
                  <c:v>-2.5579791954000002</c:v>
                </c:pt>
                <c:pt idx="8057">
                  <c:v>-2.55443413338</c:v>
                </c:pt>
                <c:pt idx="8058">
                  <c:v>-2.5508890713599999</c:v>
                </c:pt>
                <c:pt idx="8059">
                  <c:v>-2.5473440093400002</c:v>
                </c:pt>
                <c:pt idx="8060">
                  <c:v>-2.54379894732</c:v>
                </c:pt>
                <c:pt idx="8061">
                  <c:v>-2.5402538852999998</c:v>
                </c:pt>
                <c:pt idx="8062">
                  <c:v>-2.5367088232800001</c:v>
                </c:pt>
                <c:pt idx="8063">
                  <c:v>-2.53316376126</c:v>
                </c:pt>
                <c:pt idx="8064">
                  <c:v>-2.5296186992399998</c:v>
                </c:pt>
                <c:pt idx="8065">
                  <c:v>-2.5260736372200001</c:v>
                </c:pt>
                <c:pt idx="8066">
                  <c:v>-2.52252857521</c:v>
                </c:pt>
                <c:pt idx="8067">
                  <c:v>-2.5189835131899998</c:v>
                </c:pt>
                <c:pt idx="8068">
                  <c:v>-2.5154384511700001</c:v>
                </c:pt>
                <c:pt idx="8069">
                  <c:v>-2.5118933891499999</c:v>
                </c:pt>
                <c:pt idx="8070">
                  <c:v>-2.5083483271300002</c:v>
                </c:pt>
                <c:pt idx="8071">
                  <c:v>-2.5048032651100001</c:v>
                </c:pt>
                <c:pt idx="8072">
                  <c:v>-2.5012582030899999</c:v>
                </c:pt>
                <c:pt idx="8073">
                  <c:v>-2.50287336902</c:v>
                </c:pt>
                <c:pt idx="8074">
                  <c:v>-2.5188890580100001</c:v>
                </c:pt>
                <c:pt idx="8075">
                  <c:v>-2.5349047470000001</c:v>
                </c:pt>
                <c:pt idx="8076">
                  <c:v>-2.5509204359900002</c:v>
                </c:pt>
                <c:pt idx="8077">
                  <c:v>-2.5669361249799998</c:v>
                </c:pt>
                <c:pt idx="8078">
                  <c:v>-2.5829518139699998</c:v>
                </c:pt>
                <c:pt idx="8079">
                  <c:v>-2.5989675029599999</c:v>
                </c:pt>
                <c:pt idx="8080">
                  <c:v>-2.61498319195</c:v>
                </c:pt>
                <c:pt idx="8081">
                  <c:v>-2.63099888094</c:v>
                </c:pt>
                <c:pt idx="8082">
                  <c:v>-2.6470145699300001</c:v>
                </c:pt>
                <c:pt idx="8083">
                  <c:v>-2.6630302589200001</c:v>
                </c:pt>
                <c:pt idx="8084">
                  <c:v>-2.6790459479100002</c:v>
                </c:pt>
                <c:pt idx="8085">
                  <c:v>-2.6950616368999998</c:v>
                </c:pt>
                <c:pt idx="8086">
                  <c:v>-2.7110773258899998</c:v>
                </c:pt>
                <c:pt idx="8087">
                  <c:v>-2.7270930148799999</c:v>
                </c:pt>
                <c:pt idx="8088">
                  <c:v>-2.7431087038699999</c:v>
                </c:pt>
                <c:pt idx="8089">
                  <c:v>-2.75912439286</c:v>
                </c:pt>
                <c:pt idx="8090">
                  <c:v>-2.7751400818500001</c:v>
                </c:pt>
                <c:pt idx="8091">
                  <c:v>-2.7911557708400001</c:v>
                </c:pt>
                <c:pt idx="8092">
                  <c:v>-2.8071714598300002</c:v>
                </c:pt>
                <c:pt idx="8093">
                  <c:v>-2.8231871488200002</c:v>
                </c:pt>
                <c:pt idx="8094">
                  <c:v>-2.8200673789600001</c:v>
                </c:pt>
                <c:pt idx="8095">
                  <c:v>-2.81199084</c:v>
                </c:pt>
                <c:pt idx="8096">
                  <c:v>-2.8039143010499998</c:v>
                </c:pt>
                <c:pt idx="8097">
                  <c:v>-2.7958377620900001</c:v>
                </c:pt>
                <c:pt idx="8098">
                  <c:v>-2.78776122313</c:v>
                </c:pt>
                <c:pt idx="8099">
                  <c:v>-2.7796846841799998</c:v>
                </c:pt>
                <c:pt idx="8100">
                  <c:v>-2.7716081452200001</c:v>
                </c:pt>
                <c:pt idx="8101">
                  <c:v>-2.7635316062599999</c:v>
                </c:pt>
                <c:pt idx="8102">
                  <c:v>-2.7554550673099998</c:v>
                </c:pt>
                <c:pt idx="8103">
                  <c:v>-2.7473785283500001</c:v>
                </c:pt>
                <c:pt idx="8104">
                  <c:v>-2.7393019893899999</c:v>
                </c:pt>
                <c:pt idx="8105">
                  <c:v>-2.7312254504400002</c:v>
                </c:pt>
                <c:pt idx="8106">
                  <c:v>-2.72314891148</c:v>
                </c:pt>
                <c:pt idx="8107">
                  <c:v>-2.7150723725199999</c:v>
                </c:pt>
                <c:pt idx="8108">
                  <c:v>-2.7069958335700002</c:v>
                </c:pt>
                <c:pt idx="8109">
                  <c:v>-2.69891929461</c:v>
                </c:pt>
                <c:pt idx="8110">
                  <c:v>-2.6908427556499999</c:v>
                </c:pt>
                <c:pt idx="8111">
                  <c:v>-2.6827662167000002</c:v>
                </c:pt>
                <c:pt idx="8112">
                  <c:v>-2.67468967774</c:v>
                </c:pt>
                <c:pt idx="8113">
                  <c:v>-2.6666131387799998</c:v>
                </c:pt>
                <c:pt idx="8114">
                  <c:v>-2.6585365998300001</c:v>
                </c:pt>
                <c:pt idx="8115">
                  <c:v>-2.65046006087</c:v>
                </c:pt>
                <c:pt idx="8116">
                  <c:v>-2.6423835219099998</c:v>
                </c:pt>
                <c:pt idx="8117">
                  <c:v>-2.6343069829600001</c:v>
                </c:pt>
                <c:pt idx="8118">
                  <c:v>-2.6262304439999999</c:v>
                </c:pt>
                <c:pt idx="8119">
                  <c:v>-2.6181539050399998</c:v>
                </c:pt>
                <c:pt idx="8120">
                  <c:v>-2.6100773660900001</c:v>
                </c:pt>
                <c:pt idx="8121">
                  <c:v>-2.6020008271299999</c:v>
                </c:pt>
                <c:pt idx="8122">
                  <c:v>-2.5904143825200001</c:v>
                </c:pt>
                <c:pt idx="8123">
                  <c:v>-2.5715373540300002</c:v>
                </c:pt>
                <c:pt idx="8124">
                  <c:v>-2.5526603255400002</c:v>
                </c:pt>
                <c:pt idx="8125">
                  <c:v>-2.5337832970499998</c:v>
                </c:pt>
                <c:pt idx="8126">
                  <c:v>-2.5149062685599999</c:v>
                </c:pt>
                <c:pt idx="8127">
                  <c:v>-2.4960292400699999</c:v>
                </c:pt>
                <c:pt idx="8128">
                  <c:v>-2.47715221157</c:v>
                </c:pt>
                <c:pt idx="8129">
                  <c:v>-2.45827518308</c:v>
                </c:pt>
                <c:pt idx="8130">
                  <c:v>-2.4393981545900001</c:v>
                </c:pt>
                <c:pt idx="8131">
                  <c:v>-2.4205211261000001</c:v>
                </c:pt>
                <c:pt idx="8132">
                  <c:v>-2.4016440976100002</c:v>
                </c:pt>
                <c:pt idx="8133">
                  <c:v>-2.3827670691199998</c:v>
                </c:pt>
                <c:pt idx="8134">
                  <c:v>-2.3638900406199999</c:v>
                </c:pt>
                <c:pt idx="8135">
                  <c:v>-2.3450130121299999</c:v>
                </c:pt>
                <c:pt idx="8136">
                  <c:v>-2.32613598364</c:v>
                </c:pt>
                <c:pt idx="8137">
                  <c:v>-2.30725895515</c:v>
                </c:pt>
                <c:pt idx="8138">
                  <c:v>-2.2883819266600001</c:v>
                </c:pt>
                <c:pt idx="8139">
                  <c:v>-2.2695048981700001</c:v>
                </c:pt>
                <c:pt idx="8140">
                  <c:v>-2.2506278696700002</c:v>
                </c:pt>
                <c:pt idx="8141">
                  <c:v>-2.2317508411800002</c:v>
                </c:pt>
                <c:pt idx="8142">
                  <c:v>-2.2128738126899998</c:v>
                </c:pt>
                <c:pt idx="8143">
                  <c:v>-2.1939967841999999</c:v>
                </c:pt>
                <c:pt idx="8144">
                  <c:v>-2.1751197557099999</c:v>
                </c:pt>
                <c:pt idx="8145">
                  <c:v>-2.1560448459999999</c:v>
                </c:pt>
                <c:pt idx="8146">
                  <c:v>-2.13689109323</c:v>
                </c:pt>
                <c:pt idx="8147">
                  <c:v>-2.1177373404600002</c:v>
                </c:pt>
                <c:pt idx="8148">
                  <c:v>-2.0985835876999999</c:v>
                </c:pt>
                <c:pt idx="8149">
                  <c:v>-2.07942983493</c:v>
                </c:pt>
                <c:pt idx="8150">
                  <c:v>-2.0602760821600001</c:v>
                </c:pt>
                <c:pt idx="8151">
                  <c:v>-2.0411223293999998</c:v>
                </c:pt>
                <c:pt idx="8152">
                  <c:v>-2.02196857663</c:v>
                </c:pt>
                <c:pt idx="8153">
                  <c:v>-2.0028148238600001</c:v>
                </c:pt>
                <c:pt idx="8154">
                  <c:v>-1.98366107109</c:v>
                </c:pt>
                <c:pt idx="8155">
                  <c:v>-1.9645073183299999</c:v>
                </c:pt>
                <c:pt idx="8156">
                  <c:v>-1.9453535655600001</c:v>
                </c:pt>
                <c:pt idx="8157">
                  <c:v>-1.92619981279</c:v>
                </c:pt>
                <c:pt idx="8158">
                  <c:v>-1.9070460600300001</c:v>
                </c:pt>
                <c:pt idx="8159">
                  <c:v>-1.88789230726</c:v>
                </c:pt>
                <c:pt idx="8160">
                  <c:v>-1.8687385544899999</c:v>
                </c:pt>
                <c:pt idx="8161">
                  <c:v>-1.8495848017300001</c:v>
                </c:pt>
                <c:pt idx="8162">
                  <c:v>-1.83043104896</c:v>
                </c:pt>
                <c:pt idx="8163">
                  <c:v>-1.8112772961900001</c:v>
                </c:pt>
                <c:pt idx="8164">
                  <c:v>-1.79212354342</c:v>
                </c:pt>
                <c:pt idx="8165">
                  <c:v>-1.7729697906599999</c:v>
                </c:pt>
                <c:pt idx="8166">
                  <c:v>-1.7538160378900001</c:v>
                </c:pt>
                <c:pt idx="8167">
                  <c:v>-1.73466228512</c:v>
                </c:pt>
                <c:pt idx="8168">
                  <c:v>-1.7155085323599999</c:v>
                </c:pt>
                <c:pt idx="8169">
                  <c:v>-1.6924194084199999</c:v>
                </c:pt>
                <c:pt idx="8170">
                  <c:v>-1.6522889973499999</c:v>
                </c:pt>
                <c:pt idx="8171">
                  <c:v>-1.6121585862900001</c:v>
                </c:pt>
                <c:pt idx="8172">
                  <c:v>-1.57202817523</c:v>
                </c:pt>
                <c:pt idx="8173">
                  <c:v>-1.53189776417</c:v>
                </c:pt>
                <c:pt idx="8174">
                  <c:v>-1.49176735311</c:v>
                </c:pt>
                <c:pt idx="8175">
                  <c:v>-1.4516369420499999</c:v>
                </c:pt>
                <c:pt idx="8176">
                  <c:v>-1.4115065309799999</c:v>
                </c:pt>
                <c:pt idx="8177">
                  <c:v>-1.3713761199200001</c:v>
                </c:pt>
                <c:pt idx="8178">
                  <c:v>-1.33124570886</c:v>
                </c:pt>
                <c:pt idx="8179">
                  <c:v>-1.2911152978</c:v>
                </c:pt>
                <c:pt idx="8180">
                  <c:v>-1.25098488674</c:v>
                </c:pt>
                <c:pt idx="8181">
                  <c:v>-1.2108544756799999</c:v>
                </c:pt>
                <c:pt idx="8182">
                  <c:v>-1.1707240646199999</c:v>
                </c:pt>
                <c:pt idx="8183">
                  <c:v>-1.1305936535500001</c:v>
                </c:pt>
                <c:pt idx="8184">
                  <c:v>-1.09046324249</c:v>
                </c:pt>
                <c:pt idx="8185">
                  <c:v>-1.05033283143</c:v>
                </c:pt>
                <c:pt idx="8186">
                  <c:v>-1.01020242037</c:v>
                </c:pt>
                <c:pt idx="8187">
                  <c:v>-0.97007200930799997</c:v>
                </c:pt>
                <c:pt idx="8188">
                  <c:v>-0.92994159824599998</c:v>
                </c:pt>
                <c:pt idx="8189">
                  <c:v>-0.88981118718399999</c:v>
                </c:pt>
                <c:pt idx="8190">
                  <c:v>-0.84968077612299997</c:v>
                </c:pt>
                <c:pt idx="8191">
                  <c:v>-0.80955036506099998</c:v>
                </c:pt>
                <c:pt idx="8192">
                  <c:v>-0.76941995399999996</c:v>
                </c:pt>
                <c:pt idx="8193">
                  <c:v>-0.72928954293799997</c:v>
                </c:pt>
                <c:pt idx="8194">
                  <c:v>-0.68915913187699995</c:v>
                </c:pt>
                <c:pt idx="8195">
                  <c:v>-0.64902872081499996</c:v>
                </c:pt>
                <c:pt idx="8196">
                  <c:v>-0.60889830975399994</c:v>
                </c:pt>
                <c:pt idx="8197">
                  <c:v>-0.62844862928199996</c:v>
                </c:pt>
                <c:pt idx="8198">
                  <c:v>-0.65361899398400003</c:v>
                </c:pt>
                <c:pt idx="8199">
                  <c:v>-0.67878935868699997</c:v>
                </c:pt>
                <c:pt idx="8200">
                  <c:v>-0.70395972339000001</c:v>
                </c:pt>
                <c:pt idx="8201">
                  <c:v>-0.72913008809299995</c:v>
                </c:pt>
                <c:pt idx="8202">
                  <c:v>-0.75430045279500002</c:v>
                </c:pt>
                <c:pt idx="8203">
                  <c:v>-0.77947081749799996</c:v>
                </c:pt>
                <c:pt idx="8204">
                  <c:v>-0.804641182201</c:v>
                </c:pt>
                <c:pt idx="8205">
                  <c:v>-0.82981154690299996</c:v>
                </c:pt>
                <c:pt idx="8206">
                  <c:v>-0.85498191160600001</c:v>
                </c:pt>
                <c:pt idx="8207">
                  <c:v>-0.88015227630899995</c:v>
                </c:pt>
                <c:pt idx="8208">
                  <c:v>-0.90532264101100002</c:v>
                </c:pt>
                <c:pt idx="8209">
                  <c:v>-0.93049300571399995</c:v>
                </c:pt>
                <c:pt idx="8210">
                  <c:v>-0.955663370417</c:v>
                </c:pt>
                <c:pt idx="8211">
                  <c:v>-0.98083373511899996</c:v>
                </c:pt>
                <c:pt idx="8212">
                  <c:v>-1.0060040998199999</c:v>
                </c:pt>
                <c:pt idx="8213">
                  <c:v>-1.0311744645200001</c:v>
                </c:pt>
                <c:pt idx="8214">
                  <c:v>-1.0563448292299999</c:v>
                </c:pt>
                <c:pt idx="8215">
                  <c:v>-1.0815151939300001</c:v>
                </c:pt>
                <c:pt idx="8216">
                  <c:v>-1.10668555863</c:v>
                </c:pt>
                <c:pt idx="8217">
                  <c:v>-1.1318559233400001</c:v>
                </c:pt>
                <c:pt idx="8218">
                  <c:v>-1.15702628804</c:v>
                </c:pt>
                <c:pt idx="8219">
                  <c:v>-1.1821966527400001</c:v>
                </c:pt>
                <c:pt idx="8220">
                  <c:v>-1.1462060618800001</c:v>
                </c:pt>
                <c:pt idx="8221">
                  <c:v>-1.0903724263100001</c:v>
                </c:pt>
                <c:pt idx="8222">
                  <c:v>-1.0345387907400001</c:v>
                </c:pt>
                <c:pt idx="8223">
                  <c:v>-0.97870515516900003</c:v>
                </c:pt>
                <c:pt idx="8224">
                  <c:v>-0.92287151959799996</c:v>
                </c:pt>
                <c:pt idx="8225">
                  <c:v>-0.86703788402699999</c:v>
                </c:pt>
                <c:pt idx="8226">
                  <c:v>-0.81120424845600003</c:v>
                </c:pt>
                <c:pt idx="8227">
                  <c:v>-0.75537061288499996</c:v>
                </c:pt>
                <c:pt idx="8228">
                  <c:v>-0.699536977314</c:v>
                </c:pt>
                <c:pt idx="8229">
                  <c:v>-0.64370334174400001</c:v>
                </c:pt>
                <c:pt idx="8230">
                  <c:v>-0.58786970617300005</c:v>
                </c:pt>
                <c:pt idx="8231">
                  <c:v>-0.53203607060199998</c:v>
                </c:pt>
                <c:pt idx="8232">
                  <c:v>-0.47620243503100002</c:v>
                </c:pt>
                <c:pt idx="8233">
                  <c:v>-0.42036879946</c:v>
                </c:pt>
                <c:pt idx="8234">
                  <c:v>-0.36453516388899998</c:v>
                </c:pt>
                <c:pt idx="8235">
                  <c:v>-0.30870152831800002</c:v>
                </c:pt>
                <c:pt idx="8236">
                  <c:v>-0.25286789274799998</c:v>
                </c:pt>
                <c:pt idx="8237">
                  <c:v>-0.19703425717699999</c:v>
                </c:pt>
                <c:pt idx="8238">
                  <c:v>-0.141200621606</c:v>
                </c:pt>
                <c:pt idx="8239" formatCode="0.00E+00">
                  <c:v>-8.5366986034999995E-2</c:v>
                </c:pt>
                <c:pt idx="8240" formatCode="0.00E+00">
                  <c:v>-2.9533350464100001E-2</c:v>
                </c:pt>
                <c:pt idx="8241" formatCode="0.00E+00">
                  <c:v>2.6300285106799999E-2</c:v>
                </c:pt>
                <c:pt idx="8242" formatCode="0.00E+00">
                  <c:v>8.2133920677600003E-2</c:v>
                </c:pt>
                <c:pt idx="8243">
                  <c:v>0.137967556248</c:v>
                </c:pt>
                <c:pt idx="8244">
                  <c:v>0.19380119181899999</c:v>
                </c:pt>
                <c:pt idx="8245">
                  <c:v>0.24963482739000001</c:v>
                </c:pt>
                <c:pt idx="8246">
                  <c:v>0.243580574745</c:v>
                </c:pt>
                <c:pt idx="8247">
                  <c:v>0.20018325924700001</c:v>
                </c:pt>
                <c:pt idx="8248">
                  <c:v>0.15678594374800001</c:v>
                </c:pt>
                <c:pt idx="8249">
                  <c:v>0.11338862825</c:v>
                </c:pt>
                <c:pt idx="8250" formatCode="0.00E+00">
                  <c:v>6.9991312751399998E-2</c:v>
                </c:pt>
                <c:pt idx="8251" formatCode="0.00E+00">
                  <c:v>2.6593997253000001E-2</c:v>
                </c:pt>
                <c:pt idx="8252" formatCode="0.00E+00">
                  <c:v>-1.68033182454E-2</c:v>
                </c:pt>
                <c:pt idx="8253" formatCode="0.00E+00">
                  <c:v>-6.0200633743799997E-2</c:v>
                </c:pt>
                <c:pt idx="8254">
                  <c:v>-0.103597949242</c:v>
                </c:pt>
                <c:pt idx="8255">
                  <c:v>-0.146995264741</c:v>
                </c:pt>
                <c:pt idx="8256">
                  <c:v>-0.19039258023899999</c:v>
                </c:pt>
                <c:pt idx="8257">
                  <c:v>-0.23378989573699999</c:v>
                </c:pt>
                <c:pt idx="8258">
                  <c:v>-0.27718721123599999</c:v>
                </c:pt>
                <c:pt idx="8259">
                  <c:v>-0.32058452673400001</c:v>
                </c:pt>
                <c:pt idx="8260">
                  <c:v>-0.36398184223300001</c:v>
                </c:pt>
                <c:pt idx="8261">
                  <c:v>-0.40737915773099997</c:v>
                </c:pt>
                <c:pt idx="8262">
                  <c:v>-0.45077647322999997</c:v>
                </c:pt>
                <c:pt idx="8263">
                  <c:v>-0.494173788728</c:v>
                </c:pt>
                <c:pt idx="8264">
                  <c:v>-0.53757110422599996</c:v>
                </c:pt>
                <c:pt idx="8265">
                  <c:v>-0.58096841972500002</c:v>
                </c:pt>
                <c:pt idx="8266">
                  <c:v>-0.62436573522299998</c:v>
                </c:pt>
                <c:pt idx="8267">
                  <c:v>-0.66776305072200004</c:v>
                </c:pt>
                <c:pt idx="8268">
                  <c:v>-0.71116036622000001</c:v>
                </c:pt>
                <c:pt idx="8269">
                  <c:v>-0.75455768171799997</c:v>
                </c:pt>
                <c:pt idx="8270">
                  <c:v>-0.79795499721700003</c:v>
                </c:pt>
                <c:pt idx="8271">
                  <c:v>-0.79964494185000001</c:v>
                </c:pt>
                <c:pt idx="8272">
                  <c:v>-0.743879234035</c:v>
                </c:pt>
                <c:pt idx="8273">
                  <c:v>-0.68811352621999999</c:v>
                </c:pt>
                <c:pt idx="8274">
                  <c:v>-0.63234781840400001</c:v>
                </c:pt>
                <c:pt idx="8275">
                  <c:v>-0.576582110589</c:v>
                </c:pt>
                <c:pt idx="8276">
                  <c:v>-0.52081640277399999</c:v>
                </c:pt>
                <c:pt idx="8277">
                  <c:v>-0.465050694958</c:v>
                </c:pt>
                <c:pt idx="8278">
                  <c:v>-0.40928498714299999</c:v>
                </c:pt>
                <c:pt idx="8279">
                  <c:v>-0.35351927932799998</c:v>
                </c:pt>
                <c:pt idx="8280">
                  <c:v>-0.29775357151199999</c:v>
                </c:pt>
                <c:pt idx="8281">
                  <c:v>-0.24198786369700001</c:v>
                </c:pt>
                <c:pt idx="8282">
                  <c:v>-0.186222155882</c:v>
                </c:pt>
                <c:pt idx="8283">
                  <c:v>-0.13045644806699999</c:v>
                </c:pt>
                <c:pt idx="8284" formatCode="0.00E+00">
                  <c:v>-7.46907402513E-2</c:v>
                </c:pt>
                <c:pt idx="8285" formatCode="0.00E+00">
                  <c:v>-1.8925032435900001E-2</c:v>
                </c:pt>
                <c:pt idx="8286" formatCode="0.00E+00">
                  <c:v>3.6840675379299997E-2</c:v>
                </c:pt>
                <c:pt idx="8287" formatCode="0.00E+00">
                  <c:v>9.2606383194600003E-2</c:v>
                </c:pt>
                <c:pt idx="8288">
                  <c:v>0.14837209101000001</c:v>
                </c:pt>
                <c:pt idx="8289">
                  <c:v>0.20413779882499999</c:v>
                </c:pt>
                <c:pt idx="8290">
                  <c:v>0.25990350664099998</c:v>
                </c:pt>
                <c:pt idx="8291">
                  <c:v>0.31566921445599999</c:v>
                </c:pt>
                <c:pt idx="8292">
                  <c:v>0.371434922271</c:v>
                </c:pt>
                <c:pt idx="8293">
                  <c:v>0.42720063008600001</c:v>
                </c:pt>
                <c:pt idx="8294">
                  <c:v>0.482966337902</c:v>
                </c:pt>
                <c:pt idx="8295">
                  <c:v>0.53873204571699995</c:v>
                </c:pt>
                <c:pt idx="8296">
                  <c:v>0.50308373687200003</c:v>
                </c:pt>
                <c:pt idx="8297">
                  <c:v>0.45619809128900002</c:v>
                </c:pt>
                <c:pt idx="8298">
                  <c:v>0.40931244570699998</c:v>
                </c:pt>
                <c:pt idx="8299">
                  <c:v>0.36242680012400003</c:v>
                </c:pt>
                <c:pt idx="8300">
                  <c:v>0.31554115454100001</c:v>
                </c:pt>
                <c:pt idx="8301">
                  <c:v>0.268655508958</c:v>
                </c:pt>
                <c:pt idx="8302">
                  <c:v>0.22176986337499999</c:v>
                </c:pt>
                <c:pt idx="8303">
                  <c:v>0.174884217792</c:v>
                </c:pt>
                <c:pt idx="8304">
                  <c:v>0.12799857220899999</c:v>
                </c:pt>
                <c:pt idx="8305" formatCode="0.00E+00">
                  <c:v>8.1112926625799997E-2</c:v>
                </c:pt>
                <c:pt idx="8306" formatCode="0.00E+00">
                  <c:v>3.4227281042799998E-2</c:v>
                </c:pt>
                <c:pt idx="8307" formatCode="0.00E+00">
                  <c:v>-1.26583645401E-2</c:v>
                </c:pt>
                <c:pt idx="8308" formatCode="0.00E+00">
                  <c:v>-5.9544010123099997E-2</c:v>
                </c:pt>
                <c:pt idx="8309">
                  <c:v>-0.10642965570600001</c:v>
                </c:pt>
                <c:pt idx="8310">
                  <c:v>-0.15331530128900001</c:v>
                </c:pt>
                <c:pt idx="8311">
                  <c:v>-0.20020094687199999</c:v>
                </c:pt>
                <c:pt idx="8312">
                  <c:v>-0.247086592455</c:v>
                </c:pt>
                <c:pt idx="8313">
                  <c:v>-0.29397223803799999</c:v>
                </c:pt>
                <c:pt idx="8314">
                  <c:v>-0.340857883621</c:v>
                </c:pt>
                <c:pt idx="8315">
                  <c:v>-0.38774352920400001</c:v>
                </c:pt>
                <c:pt idx="8316">
                  <c:v>-0.43462917478700003</c:v>
                </c:pt>
                <c:pt idx="8317">
                  <c:v>-0.48151482036999999</c:v>
                </c:pt>
                <c:pt idx="8318">
                  <c:v>-0.52840046595300005</c:v>
                </c:pt>
                <c:pt idx="8319">
                  <c:v>-0.57528611153599996</c:v>
                </c:pt>
                <c:pt idx="8320">
                  <c:v>-0.62217175711899997</c:v>
                </c:pt>
                <c:pt idx="8321">
                  <c:v>-0.62715065271000003</c:v>
                </c:pt>
                <c:pt idx="8322">
                  <c:v>-0.58459738029099995</c:v>
                </c:pt>
                <c:pt idx="8323">
                  <c:v>-0.54204410787199997</c:v>
                </c:pt>
                <c:pt idx="8324">
                  <c:v>-0.49949083545299999</c:v>
                </c:pt>
                <c:pt idx="8325">
                  <c:v>-0.45693756303400002</c:v>
                </c:pt>
                <c:pt idx="8326">
                  <c:v>-0.41438429061499998</c:v>
                </c:pt>
                <c:pt idx="8327">
                  <c:v>-0.37183101819600001</c:v>
                </c:pt>
                <c:pt idx="8328">
                  <c:v>-0.32927774577699997</c:v>
                </c:pt>
                <c:pt idx="8329">
                  <c:v>-0.286724473358</c:v>
                </c:pt>
                <c:pt idx="8330">
                  <c:v>-0.24417120093899999</c:v>
                </c:pt>
                <c:pt idx="8331">
                  <c:v>-0.20161792851999999</c:v>
                </c:pt>
                <c:pt idx="8332">
                  <c:v>-0.15906465610100001</c:v>
                </c:pt>
                <c:pt idx="8333">
                  <c:v>-0.11651138368199999</c:v>
                </c:pt>
                <c:pt idx="8334" formatCode="0.00E+00">
                  <c:v>-7.39581112633E-2</c:v>
                </c:pt>
                <c:pt idx="8335" formatCode="0.00E+00">
                  <c:v>-3.1404838844300002E-2</c:v>
                </c:pt>
                <c:pt idx="8336" formatCode="0.00E+00">
                  <c:v>1.11484335747E-2</c:v>
                </c:pt>
                <c:pt idx="8337" formatCode="0.00E+00">
                  <c:v>5.3701705993600003E-2</c:v>
                </c:pt>
                <c:pt idx="8338" formatCode="0.00E+00">
                  <c:v>9.6254978412600001E-2</c:v>
                </c:pt>
                <c:pt idx="8339">
                  <c:v>0.13880825083199999</c:v>
                </c:pt>
                <c:pt idx="8340">
                  <c:v>0.181361523251</c:v>
                </c:pt>
                <c:pt idx="8341">
                  <c:v>0.22391479566899999</c:v>
                </c:pt>
                <c:pt idx="8342">
                  <c:v>0.266468068088</c:v>
                </c:pt>
                <c:pt idx="8343">
                  <c:v>0.30902134050699998</c:v>
                </c:pt>
                <c:pt idx="8344">
                  <c:v>0.35157461292600001</c:v>
                </c:pt>
                <c:pt idx="8345">
                  <c:v>0.39412788534499998</c:v>
                </c:pt>
                <c:pt idx="8346">
                  <c:v>0.43668115776400002</c:v>
                </c:pt>
                <c:pt idx="8347">
                  <c:v>0.466594348938</c:v>
                </c:pt>
                <c:pt idx="8348">
                  <c:v>0.43125542337599998</c:v>
                </c:pt>
                <c:pt idx="8349">
                  <c:v>0.39591649781400001</c:v>
                </c:pt>
                <c:pt idx="8350">
                  <c:v>0.36057757225300002</c:v>
                </c:pt>
                <c:pt idx="8351">
                  <c:v>0.325238646691</c:v>
                </c:pt>
                <c:pt idx="8352">
                  <c:v>0.28989972113000001</c:v>
                </c:pt>
                <c:pt idx="8353">
                  <c:v>0.25456079556799999</c:v>
                </c:pt>
                <c:pt idx="8354">
                  <c:v>0.21922187000599999</c:v>
                </c:pt>
                <c:pt idx="8355">
                  <c:v>0.183882944445</c:v>
                </c:pt>
                <c:pt idx="8356">
                  <c:v>0.14854401888300001</c:v>
                </c:pt>
                <c:pt idx="8357">
                  <c:v>0.113205093322</c:v>
                </c:pt>
                <c:pt idx="8358" formatCode="0.00E+00">
                  <c:v>7.7866167759999994E-2</c:v>
                </c:pt>
                <c:pt idx="8359" formatCode="0.00E+00">
                  <c:v>4.2527242198399998E-2</c:v>
                </c:pt>
                <c:pt idx="8360" formatCode="0.00E+00">
                  <c:v>7.1883166368300003E-3</c:v>
                </c:pt>
                <c:pt idx="8361" formatCode="0.00E+00">
                  <c:v>-2.8150608924700001E-2</c:v>
                </c:pt>
                <c:pt idx="8362" formatCode="0.00E+00">
                  <c:v>-6.3489534486300001E-2</c:v>
                </c:pt>
                <c:pt idx="8363" formatCode="0.00E+00">
                  <c:v>-9.8828460047899996E-2</c:v>
                </c:pt>
                <c:pt idx="8364">
                  <c:v>-0.13416738561</c:v>
                </c:pt>
                <c:pt idx="8365">
                  <c:v>-0.16950631117100001</c:v>
                </c:pt>
                <c:pt idx="8366">
                  <c:v>-0.20484523673300001</c:v>
                </c:pt>
                <c:pt idx="8367">
                  <c:v>-0.240184162294</c:v>
                </c:pt>
                <c:pt idx="8368">
                  <c:v>-0.27552308785599999</c:v>
                </c:pt>
                <c:pt idx="8369">
                  <c:v>-0.31086201341699998</c:v>
                </c:pt>
                <c:pt idx="8370">
                  <c:v>-0.34620093897900001</c:v>
                </c:pt>
                <c:pt idx="8371">
                  <c:v>-0.38153986454099997</c:v>
                </c:pt>
                <c:pt idx="8372">
                  <c:v>-0.373195334341</c:v>
                </c:pt>
                <c:pt idx="8373">
                  <c:v>-0.35100365608599998</c:v>
                </c:pt>
                <c:pt idx="8374">
                  <c:v>-0.32881197783100002</c:v>
                </c:pt>
                <c:pt idx="8375">
                  <c:v>-0.30662029957499998</c:v>
                </c:pt>
                <c:pt idx="8376">
                  <c:v>-0.28442862132000002</c:v>
                </c:pt>
                <c:pt idx="8377">
                  <c:v>-0.26223694306500001</c:v>
                </c:pt>
                <c:pt idx="8378">
                  <c:v>-0.24004526480899999</c:v>
                </c:pt>
                <c:pt idx="8379">
                  <c:v>-0.217853586554</c:v>
                </c:pt>
                <c:pt idx="8380">
                  <c:v>-0.19566190829899999</c:v>
                </c:pt>
                <c:pt idx="8381">
                  <c:v>-0.173470230043</c:v>
                </c:pt>
                <c:pt idx="8382">
                  <c:v>-0.15127855178800001</c:v>
                </c:pt>
                <c:pt idx="8383">
                  <c:v>-0.129086873533</c:v>
                </c:pt>
                <c:pt idx="8384">
                  <c:v>-0.106895195277</c:v>
                </c:pt>
                <c:pt idx="8385" formatCode="0.00E+00">
                  <c:v>-8.4703517022000005E-2</c:v>
                </c:pt>
                <c:pt idx="8386" formatCode="0.00E+00">
                  <c:v>-6.2511838766699995E-2</c:v>
                </c:pt>
                <c:pt idx="8387" formatCode="0.00E+00">
                  <c:v>-4.0320160511399999E-2</c:v>
                </c:pt>
                <c:pt idx="8388" formatCode="0.00E+00">
                  <c:v>-1.81284822561E-2</c:v>
                </c:pt>
                <c:pt idx="8389" formatCode="0.00E+00">
                  <c:v>4.0631959992499999E-3</c:v>
                </c:pt>
                <c:pt idx="8390" formatCode="0.00E+00">
                  <c:v>2.6254874254599998E-2</c:v>
                </c:pt>
                <c:pt idx="8391" formatCode="0.00E+00">
                  <c:v>4.8446552509900001E-2</c:v>
                </c:pt>
                <c:pt idx="8392" formatCode="0.00E+00">
                  <c:v>7.0638230765199997E-2</c:v>
                </c:pt>
                <c:pt idx="8393" formatCode="0.00E+00">
                  <c:v>9.2829909020599996E-2</c:v>
                </c:pt>
                <c:pt idx="8394">
                  <c:v>0.115021587276</c:v>
                </c:pt>
                <c:pt idx="8395">
                  <c:v>0.13721326553099999</c:v>
                </c:pt>
                <c:pt idx="8396">
                  <c:v>0.15940494378600001</c:v>
                </c:pt>
                <c:pt idx="8397">
                  <c:v>0.181596622042</c:v>
                </c:pt>
                <c:pt idx="8398">
                  <c:v>0.170852536502</c:v>
                </c:pt>
                <c:pt idx="8399">
                  <c:v>0.150203838118</c:v>
                </c:pt>
                <c:pt idx="8400">
                  <c:v>0.12955513973400001</c:v>
                </c:pt>
                <c:pt idx="8401">
                  <c:v>0.10890644134999999</c:v>
                </c:pt>
                <c:pt idx="8402" formatCode="0.00E+00">
                  <c:v>8.8257742966000002E-2</c:v>
                </c:pt>
                <c:pt idx="8403" formatCode="0.00E+00">
                  <c:v>6.7609044581899994E-2</c:v>
                </c:pt>
                <c:pt idx="8404" formatCode="0.00E+00">
                  <c:v>4.6960346197799999E-2</c:v>
                </c:pt>
                <c:pt idx="8405" formatCode="0.00E+00">
                  <c:v>2.63116478136E-2</c:v>
                </c:pt>
                <c:pt idx="8406" formatCode="0.00E+00">
                  <c:v>5.6629494295299997E-3</c:v>
                </c:pt>
                <c:pt idx="8407" formatCode="0.00E+00">
                  <c:v>-1.49857489546E-2</c:v>
                </c:pt>
                <c:pt idx="8408" formatCode="0.00E+00">
                  <c:v>-3.5634447338699998E-2</c:v>
                </c:pt>
                <c:pt idx="8409" formatCode="0.00E+00">
                  <c:v>-5.62831457228E-2</c:v>
                </c:pt>
                <c:pt idx="8410" formatCode="0.00E+00">
                  <c:v>-7.6931844107000005E-2</c:v>
                </c:pt>
                <c:pt idx="8411" formatCode="0.00E+00">
                  <c:v>-9.75805424911E-2</c:v>
                </c:pt>
                <c:pt idx="8412">
                  <c:v>-0.118229240875</c:v>
                </c:pt>
                <c:pt idx="8413">
                  <c:v>-0.13887793925899999</c:v>
                </c:pt>
                <c:pt idx="8414">
                  <c:v>-0.15952663764300001</c:v>
                </c:pt>
                <c:pt idx="8415">
                  <c:v>-0.18017533602800001</c:v>
                </c:pt>
                <c:pt idx="8416">
                  <c:v>-0.200824034412</c:v>
                </c:pt>
                <c:pt idx="8417">
                  <c:v>-0.22147273279599999</c:v>
                </c:pt>
                <c:pt idx="8418">
                  <c:v>-0.24212143118000001</c:v>
                </c:pt>
                <c:pt idx="8419">
                  <c:v>-0.26277012956399998</c:v>
                </c:pt>
                <c:pt idx="8420">
                  <c:v>-0.283418827948</c:v>
                </c:pt>
                <c:pt idx="8421">
                  <c:v>-0.30406752633200002</c:v>
                </c:pt>
                <c:pt idx="8422">
                  <c:v>-0.32471622471599998</c:v>
                </c:pt>
                <c:pt idx="8423">
                  <c:v>-0.3453649231</c:v>
                </c:pt>
                <c:pt idx="8424">
                  <c:v>-0.36521774891499997</c:v>
                </c:pt>
                <c:pt idx="8425">
                  <c:v>-0.355834269807</c:v>
                </c:pt>
                <c:pt idx="8426">
                  <c:v>-0.34645079070000001</c:v>
                </c:pt>
                <c:pt idx="8427">
                  <c:v>-0.33706731159300002</c:v>
                </c:pt>
                <c:pt idx="8428">
                  <c:v>-0.32768383248499999</c:v>
                </c:pt>
                <c:pt idx="8429">
                  <c:v>-0.318300353378</c:v>
                </c:pt>
                <c:pt idx="8430">
                  <c:v>-0.30891687427100001</c:v>
                </c:pt>
                <c:pt idx="8431">
                  <c:v>-0.29953339516299998</c:v>
                </c:pt>
                <c:pt idx="8432">
                  <c:v>-0.29014991605599999</c:v>
                </c:pt>
                <c:pt idx="8433">
                  <c:v>-0.280766436949</c:v>
                </c:pt>
                <c:pt idx="8434">
                  <c:v>-0.27138295784100003</c:v>
                </c:pt>
                <c:pt idx="8435">
                  <c:v>-0.26199947873399998</c:v>
                </c:pt>
                <c:pt idx="8436">
                  <c:v>-0.25261599962699999</c:v>
                </c:pt>
                <c:pt idx="8437">
                  <c:v>-0.24323252051899999</c:v>
                </c:pt>
                <c:pt idx="8438">
                  <c:v>-0.233849041412</c:v>
                </c:pt>
                <c:pt idx="8439">
                  <c:v>-0.224465562305</c:v>
                </c:pt>
                <c:pt idx="8440">
                  <c:v>-0.21508208319700001</c:v>
                </c:pt>
                <c:pt idx="8441">
                  <c:v>-0.20569860408999999</c:v>
                </c:pt>
                <c:pt idx="8442">
                  <c:v>-0.19631512498299999</c:v>
                </c:pt>
                <c:pt idx="8443">
                  <c:v>-0.186931645875</c:v>
                </c:pt>
                <c:pt idx="8444">
                  <c:v>-0.177548166768</c:v>
                </c:pt>
                <c:pt idx="8445">
                  <c:v>-0.16816468766100001</c:v>
                </c:pt>
                <c:pt idx="8446">
                  <c:v>-0.15878120855299999</c:v>
                </c:pt>
                <c:pt idx="8447">
                  <c:v>-0.14939772944599999</c:v>
                </c:pt>
                <c:pt idx="8448">
                  <c:v>-0.140014250339</c:v>
                </c:pt>
                <c:pt idx="8449">
                  <c:v>-0.13841822202599999</c:v>
                </c:pt>
                <c:pt idx="8450">
                  <c:v>-0.14942443989000001</c:v>
                </c:pt>
                <c:pt idx="8451">
                  <c:v>-0.160430657753</c:v>
                </c:pt>
                <c:pt idx="8452">
                  <c:v>-0.171436875617</c:v>
                </c:pt>
                <c:pt idx="8453">
                  <c:v>-0.18244309348000001</c:v>
                </c:pt>
                <c:pt idx="8454">
                  <c:v>-0.19344931134400001</c:v>
                </c:pt>
                <c:pt idx="8455">
                  <c:v>-0.204455529207</c:v>
                </c:pt>
                <c:pt idx="8456">
                  <c:v>-0.21546174706999999</c:v>
                </c:pt>
                <c:pt idx="8457">
                  <c:v>-0.22646796493400001</c:v>
                </c:pt>
                <c:pt idx="8458">
                  <c:v>-0.237474182797</c:v>
                </c:pt>
                <c:pt idx="8459">
                  <c:v>-0.24848040066099999</c:v>
                </c:pt>
                <c:pt idx="8460">
                  <c:v>-0.25948661852400001</c:v>
                </c:pt>
                <c:pt idx="8461">
                  <c:v>-0.27049283638799998</c:v>
                </c:pt>
                <c:pt idx="8462">
                  <c:v>-0.28149905425100002</c:v>
                </c:pt>
                <c:pt idx="8463">
                  <c:v>-0.29250527211499999</c:v>
                </c:pt>
                <c:pt idx="8464">
                  <c:v>-0.30351148997799998</c:v>
                </c:pt>
                <c:pt idx="8465">
                  <c:v>-0.31451770784100003</c:v>
                </c:pt>
                <c:pt idx="8466">
                  <c:v>-0.32552392570499999</c:v>
                </c:pt>
                <c:pt idx="8467">
                  <c:v>-0.33653014356799998</c:v>
                </c:pt>
                <c:pt idx="8468">
                  <c:v>-0.34753636143200001</c:v>
                </c:pt>
                <c:pt idx="8469">
                  <c:v>-0.358542579295</c:v>
                </c:pt>
                <c:pt idx="8470">
                  <c:v>-0.36954879715900002</c:v>
                </c:pt>
                <c:pt idx="8471">
                  <c:v>-0.38055501502200001</c:v>
                </c:pt>
                <c:pt idx="8472">
                  <c:v>-0.39156123288599998</c:v>
                </c:pt>
                <c:pt idx="8473">
                  <c:v>-0.40256745074900002</c:v>
                </c:pt>
                <c:pt idx="8474">
                  <c:v>-0.41357366861200001</c:v>
                </c:pt>
                <c:pt idx="8475">
                  <c:v>-0.42457988647599998</c:v>
                </c:pt>
                <c:pt idx="8476">
                  <c:v>-0.43558610433900002</c:v>
                </c:pt>
                <c:pt idx="8477">
                  <c:v>-0.44706672225400002</c:v>
                </c:pt>
                <c:pt idx="8478">
                  <c:v>-0.45859830379099997</c:v>
                </c:pt>
                <c:pt idx="8479">
                  <c:v>-0.47012988532900002</c:v>
                </c:pt>
                <c:pt idx="8480">
                  <c:v>-0.48166146686599998</c:v>
                </c:pt>
                <c:pt idx="8481">
                  <c:v>-0.49319304840400002</c:v>
                </c:pt>
                <c:pt idx="8482">
                  <c:v>-0.50472462994099998</c:v>
                </c:pt>
                <c:pt idx="8483">
                  <c:v>-0.51625621147800005</c:v>
                </c:pt>
                <c:pt idx="8484">
                  <c:v>-0.52778779301599998</c:v>
                </c:pt>
                <c:pt idx="8485">
                  <c:v>-0.53931937455300005</c:v>
                </c:pt>
                <c:pt idx="8486">
                  <c:v>-0.55085095609099999</c:v>
                </c:pt>
                <c:pt idx="8487">
                  <c:v>-0.56238253762799995</c:v>
                </c:pt>
                <c:pt idx="8488">
                  <c:v>-0.57391411916599999</c:v>
                </c:pt>
                <c:pt idx="8489">
                  <c:v>-0.58544570070299995</c:v>
                </c:pt>
                <c:pt idx="8490">
                  <c:v>-0.59697728224000002</c:v>
                </c:pt>
                <c:pt idx="8491">
                  <c:v>-0.60850886377799995</c:v>
                </c:pt>
                <c:pt idx="8492">
                  <c:v>-0.62004044531500002</c:v>
                </c:pt>
                <c:pt idx="8493">
                  <c:v>-0.63157202685299996</c:v>
                </c:pt>
                <c:pt idx="8494">
                  <c:v>-0.64310360839000003</c:v>
                </c:pt>
                <c:pt idx="8495">
                  <c:v>-0.65463518992699998</c:v>
                </c:pt>
                <c:pt idx="8496">
                  <c:v>-0.66616677146500003</c:v>
                </c:pt>
                <c:pt idx="8497">
                  <c:v>-0.67769835300199999</c:v>
                </c:pt>
                <c:pt idx="8498">
                  <c:v>-0.68922993454000003</c:v>
                </c:pt>
                <c:pt idx="8499">
                  <c:v>-0.70076151607699999</c:v>
                </c:pt>
                <c:pt idx="8500">
                  <c:v>-0.71229309761500004</c:v>
                </c:pt>
                <c:pt idx="8501">
                  <c:v>-0.72382467915199999</c:v>
                </c:pt>
                <c:pt idx="8502">
                  <c:v>-0.73535626068899995</c:v>
                </c:pt>
                <c:pt idx="8503">
                  <c:v>-0.746887842227</c:v>
                </c:pt>
                <c:pt idx="8504">
                  <c:v>-0.75841942376399996</c:v>
                </c:pt>
                <c:pt idx="8505">
                  <c:v>-0.769951005302</c:v>
                </c:pt>
                <c:pt idx="8506">
                  <c:v>-0.76775122976700005</c:v>
                </c:pt>
                <c:pt idx="8507">
                  <c:v>-0.75813360195599999</c:v>
                </c:pt>
                <c:pt idx="8508">
                  <c:v>-0.74851597414399995</c:v>
                </c:pt>
                <c:pt idx="8509">
                  <c:v>-0.73889834633200002</c:v>
                </c:pt>
                <c:pt idx="8510">
                  <c:v>-0.72928071852099996</c:v>
                </c:pt>
                <c:pt idx="8511">
                  <c:v>-0.71966309070900003</c:v>
                </c:pt>
                <c:pt idx="8512">
                  <c:v>-0.71004546289799997</c:v>
                </c:pt>
                <c:pt idx="8513">
                  <c:v>-0.70042783508600004</c:v>
                </c:pt>
                <c:pt idx="8514">
                  <c:v>-0.690810207274</c:v>
                </c:pt>
                <c:pt idx="8515">
                  <c:v>-0.68119257946300005</c:v>
                </c:pt>
                <c:pt idx="8516">
                  <c:v>-0.67157495165100001</c:v>
                </c:pt>
                <c:pt idx="8517">
                  <c:v>-0.66195732383899997</c:v>
                </c:pt>
                <c:pt idx="8518">
                  <c:v>-0.65233969602800002</c:v>
                </c:pt>
                <c:pt idx="8519">
                  <c:v>-0.64272206821599998</c:v>
                </c:pt>
                <c:pt idx="8520">
                  <c:v>-0.63310444040400005</c:v>
                </c:pt>
                <c:pt idx="8521">
                  <c:v>-0.62348681259299998</c:v>
                </c:pt>
                <c:pt idx="8522">
                  <c:v>-0.61386918478100005</c:v>
                </c:pt>
                <c:pt idx="8523">
                  <c:v>-0.60425155696999999</c:v>
                </c:pt>
                <c:pt idx="8524">
                  <c:v>-0.59463392915799995</c:v>
                </c:pt>
                <c:pt idx="8525">
                  <c:v>-0.58501630134600002</c:v>
                </c:pt>
                <c:pt idx="8526">
                  <c:v>-0.58868682196</c:v>
                </c:pt>
                <c:pt idx="8527">
                  <c:v>-0.59249047873299998</c:v>
                </c:pt>
                <c:pt idx="8528">
                  <c:v>-0.59629413550499999</c:v>
                </c:pt>
                <c:pt idx="8529">
                  <c:v>-0.60009779227799998</c:v>
                </c:pt>
                <c:pt idx="8530">
                  <c:v>-0.60390144904999998</c:v>
                </c:pt>
                <c:pt idx="8531">
                  <c:v>-0.60770510582199999</c:v>
                </c:pt>
                <c:pt idx="8532">
                  <c:v>-0.61150876259499998</c:v>
                </c:pt>
                <c:pt idx="8533">
                  <c:v>-0.61531241936699999</c:v>
                </c:pt>
                <c:pt idx="8534">
                  <c:v>-0.61911607613899999</c:v>
                </c:pt>
                <c:pt idx="8535">
                  <c:v>-0.62291973291199998</c:v>
                </c:pt>
                <c:pt idx="8536">
                  <c:v>-0.62672338968399999</c:v>
                </c:pt>
                <c:pt idx="8537">
                  <c:v>-0.630527046456</c:v>
                </c:pt>
                <c:pt idx="8538">
                  <c:v>-0.63433070322899998</c:v>
                </c:pt>
                <c:pt idx="8539">
                  <c:v>-0.63813436000099999</c:v>
                </c:pt>
                <c:pt idx="8540">
                  <c:v>-0.64193801677399998</c:v>
                </c:pt>
                <c:pt idx="8541">
                  <c:v>-0.64574167354599998</c:v>
                </c:pt>
                <c:pt idx="8542">
                  <c:v>-0.64954533031799999</c:v>
                </c:pt>
                <c:pt idx="8543">
                  <c:v>-0.65334898709099998</c:v>
                </c:pt>
                <c:pt idx="8544">
                  <c:v>-0.65715264386299999</c:v>
                </c:pt>
                <c:pt idx="8545">
                  <c:v>-0.66095630063499999</c:v>
                </c:pt>
                <c:pt idx="8546">
                  <c:v>-0.66475995740799998</c:v>
                </c:pt>
                <c:pt idx="8547">
                  <c:v>-0.66856361417999999</c:v>
                </c:pt>
                <c:pt idx="8548">
                  <c:v>-0.67236727095299997</c:v>
                </c:pt>
                <c:pt idx="8549">
                  <c:v>-0.67617092772499998</c:v>
                </c:pt>
                <c:pt idx="8550">
                  <c:v>-0.67997458449699999</c:v>
                </c:pt>
                <c:pt idx="8551">
                  <c:v>-0.68377824126999998</c:v>
                </c:pt>
                <c:pt idx="8552">
                  <c:v>-0.68758189804199998</c:v>
                </c:pt>
                <c:pt idx="8553">
                  <c:v>-0.69138555481399999</c:v>
                </c:pt>
                <c:pt idx="8554">
                  <c:v>-0.69518921158699998</c:v>
                </c:pt>
                <c:pt idx="8555">
                  <c:v>-0.69899286835899999</c:v>
                </c:pt>
                <c:pt idx="8556">
                  <c:v>-0.70279652513099999</c:v>
                </c:pt>
                <c:pt idx="8557">
                  <c:v>-0.70660018190399998</c:v>
                </c:pt>
                <c:pt idx="8558">
                  <c:v>-0.71040383867599999</c:v>
                </c:pt>
                <c:pt idx="8559">
                  <c:v>-0.71420749544899997</c:v>
                </c:pt>
                <c:pt idx="8560">
                  <c:v>-0.71801115222099998</c:v>
                </c:pt>
                <c:pt idx="8561">
                  <c:v>-0.72181480899299999</c:v>
                </c:pt>
                <c:pt idx="8562">
                  <c:v>-0.72561846576599998</c:v>
                </c:pt>
                <c:pt idx="8563">
                  <c:v>-0.72942212253799998</c:v>
                </c:pt>
                <c:pt idx="8564">
                  <c:v>-0.73322577930999999</c:v>
                </c:pt>
                <c:pt idx="8565">
                  <c:v>-0.73702943608299998</c:v>
                </c:pt>
                <c:pt idx="8566">
                  <c:v>-0.74083309285499999</c:v>
                </c:pt>
                <c:pt idx="8567">
                  <c:v>-0.74463674962799997</c:v>
                </c:pt>
                <c:pt idx="8568">
                  <c:v>-0.74844040639999998</c:v>
                </c:pt>
                <c:pt idx="8569">
                  <c:v>-0.75224406317199999</c:v>
                </c:pt>
                <c:pt idx="8570">
                  <c:v>-0.75604771994499997</c:v>
                </c:pt>
                <c:pt idx="8571">
                  <c:v>-0.75985137671699998</c:v>
                </c:pt>
                <c:pt idx="8572">
                  <c:v>-0.76101073038599998</c:v>
                </c:pt>
                <c:pt idx="8573">
                  <c:v>-0.76018685672599995</c:v>
                </c:pt>
                <c:pt idx="8574">
                  <c:v>-0.75936298306700001</c:v>
                </c:pt>
                <c:pt idx="8575">
                  <c:v>-0.75853910940799996</c:v>
                </c:pt>
                <c:pt idx="8576">
                  <c:v>-0.75771523574900002</c:v>
                </c:pt>
                <c:pt idx="8577">
                  <c:v>-0.75689136208899999</c:v>
                </c:pt>
                <c:pt idx="8578">
                  <c:v>-0.75606748843000005</c:v>
                </c:pt>
                <c:pt idx="8579">
                  <c:v>-0.75524361477099999</c:v>
                </c:pt>
                <c:pt idx="8580">
                  <c:v>-0.75441974111200005</c:v>
                </c:pt>
                <c:pt idx="8581">
                  <c:v>-0.75359586745200002</c:v>
                </c:pt>
                <c:pt idx="8582">
                  <c:v>-0.75277199379299997</c:v>
                </c:pt>
                <c:pt idx="8583">
                  <c:v>-0.75194812013400003</c:v>
                </c:pt>
                <c:pt idx="8584">
                  <c:v>-0.75112424647499998</c:v>
                </c:pt>
                <c:pt idx="8585">
                  <c:v>-0.75030037281499995</c:v>
                </c:pt>
                <c:pt idx="8586">
                  <c:v>-0.74947649915600001</c:v>
                </c:pt>
                <c:pt idx="8587">
                  <c:v>-0.74865262549699996</c:v>
                </c:pt>
                <c:pt idx="8588">
                  <c:v>-0.74782875183800002</c:v>
                </c:pt>
                <c:pt idx="8589">
                  <c:v>-0.74700487817799999</c:v>
                </c:pt>
                <c:pt idx="8590">
                  <c:v>-0.74618100451900005</c:v>
                </c:pt>
                <c:pt idx="8591">
                  <c:v>-0.74535713085999999</c:v>
                </c:pt>
                <c:pt idx="8592">
                  <c:v>-0.74453325720100005</c:v>
                </c:pt>
                <c:pt idx="8593">
                  <c:v>-0.74370938354100002</c:v>
                </c:pt>
                <c:pt idx="8594">
                  <c:v>-0.74288550988199997</c:v>
                </c:pt>
                <c:pt idx="8595">
                  <c:v>-0.74206163622300003</c:v>
                </c:pt>
                <c:pt idx="8596">
                  <c:v>-0.74123776256399998</c:v>
                </c:pt>
                <c:pt idx="8597">
                  <c:v>-0.74041388890399995</c:v>
                </c:pt>
                <c:pt idx="8598">
                  <c:v>-0.73959001524500001</c:v>
                </c:pt>
                <c:pt idx="8599">
                  <c:v>-0.73876614158599996</c:v>
                </c:pt>
                <c:pt idx="8600">
                  <c:v>-0.73794226792700002</c:v>
                </c:pt>
                <c:pt idx="8601">
                  <c:v>-0.73711839426699999</c:v>
                </c:pt>
                <c:pt idx="8602">
                  <c:v>-0.73629452060800005</c:v>
                </c:pt>
                <c:pt idx="8603">
                  <c:v>-0.735470646949</c:v>
                </c:pt>
                <c:pt idx="8604">
                  <c:v>-0.73464677329000005</c:v>
                </c:pt>
                <c:pt idx="8605">
                  <c:v>-0.73382289963000003</c:v>
                </c:pt>
                <c:pt idx="8606">
                  <c:v>-0.73299902597099997</c:v>
                </c:pt>
                <c:pt idx="8607">
                  <c:v>-0.73217515231200003</c:v>
                </c:pt>
                <c:pt idx="8608">
                  <c:v>-0.731351278652</c:v>
                </c:pt>
                <c:pt idx="8609">
                  <c:v>-0.73052740499299995</c:v>
                </c:pt>
                <c:pt idx="8610">
                  <c:v>-0.72970353133400001</c:v>
                </c:pt>
                <c:pt idx="8611">
                  <c:v>-0.72887965767499996</c:v>
                </c:pt>
                <c:pt idx="8612">
                  <c:v>-0.72805578401500004</c:v>
                </c:pt>
                <c:pt idx="8613">
                  <c:v>-0.72723191035599999</c:v>
                </c:pt>
                <c:pt idx="8614">
                  <c:v>-0.72640803669700005</c:v>
                </c:pt>
                <c:pt idx="8615">
                  <c:v>-0.725584163038</c:v>
                </c:pt>
                <c:pt idx="8616">
                  <c:v>-0.72476028937799997</c:v>
                </c:pt>
                <c:pt idx="8617">
                  <c:v>-0.73749707553199995</c:v>
                </c:pt>
                <c:pt idx="8618">
                  <c:v>-0.75440474183200001</c:v>
                </c:pt>
                <c:pt idx="8619">
                  <c:v>-0.77131240813199997</c:v>
                </c:pt>
                <c:pt idx="8620">
                  <c:v>-0.78822007443200004</c:v>
                </c:pt>
                <c:pt idx="8621">
                  <c:v>-0.805127740732</c:v>
                </c:pt>
                <c:pt idx="8622">
                  <c:v>-0.82203540703199995</c:v>
                </c:pt>
                <c:pt idx="8623">
                  <c:v>-0.83894307333200002</c:v>
                </c:pt>
                <c:pt idx="8624">
                  <c:v>-0.85585073963199998</c:v>
                </c:pt>
                <c:pt idx="8625">
                  <c:v>-0.87275840593200005</c:v>
                </c:pt>
                <c:pt idx="8626">
                  <c:v>-0.889666072232</c:v>
                </c:pt>
                <c:pt idx="8627">
                  <c:v>-0.90657373853199996</c:v>
                </c:pt>
                <c:pt idx="8628">
                  <c:v>-0.92348140483200003</c:v>
                </c:pt>
                <c:pt idx="8629">
                  <c:v>-0.94038907113199999</c:v>
                </c:pt>
                <c:pt idx="8630">
                  <c:v>-0.95729673743200006</c:v>
                </c:pt>
                <c:pt idx="8631">
                  <c:v>-0.97420440373200001</c:v>
                </c:pt>
                <c:pt idx="8632">
                  <c:v>-0.99111207003199997</c:v>
                </c:pt>
                <c:pt idx="8633">
                  <c:v>-1.0080197363300001</c:v>
                </c:pt>
                <c:pt idx="8634">
                  <c:v>-1.0249274026299999</c:v>
                </c:pt>
                <c:pt idx="8635">
                  <c:v>-1.0356239631699999</c:v>
                </c:pt>
                <c:pt idx="8636">
                  <c:v>-1.0304309172199999</c:v>
                </c:pt>
                <c:pt idx="8637">
                  <c:v>-1.0252378712700001</c:v>
                </c:pt>
                <c:pt idx="8638">
                  <c:v>-1.0200448253200001</c:v>
                </c:pt>
                <c:pt idx="8639">
                  <c:v>-1.01485177937</c:v>
                </c:pt>
                <c:pt idx="8640">
                  <c:v>-1.00965873342</c:v>
                </c:pt>
                <c:pt idx="8641">
                  <c:v>-1.00446568747</c:v>
                </c:pt>
                <c:pt idx="8642">
                  <c:v>-0.99927264151499995</c:v>
                </c:pt>
                <c:pt idx="8643">
                  <c:v>-0.99407959556500003</c:v>
                </c:pt>
                <c:pt idx="8644">
                  <c:v>-0.988886549615</c:v>
                </c:pt>
                <c:pt idx="8645">
                  <c:v>-0.98369350366399999</c:v>
                </c:pt>
                <c:pt idx="8646">
                  <c:v>-0.97850045771399996</c:v>
                </c:pt>
                <c:pt idx="8647">
                  <c:v>-0.97330741176400004</c:v>
                </c:pt>
                <c:pt idx="8648">
                  <c:v>-0.96811436581300003</c:v>
                </c:pt>
                <c:pt idx="8649">
                  <c:v>-0.962921319863</c:v>
                </c:pt>
                <c:pt idx="8650">
                  <c:v>-0.95772827391299997</c:v>
                </c:pt>
                <c:pt idx="8651">
                  <c:v>-0.95253522796199996</c:v>
                </c:pt>
                <c:pt idx="8652">
                  <c:v>-0.94734218201200004</c:v>
                </c:pt>
                <c:pt idx="8653">
                  <c:v>-0.94214913606200001</c:v>
                </c:pt>
                <c:pt idx="8654">
                  <c:v>-0.93695609011100001</c:v>
                </c:pt>
                <c:pt idx="8655">
                  <c:v>-0.93176304416099998</c:v>
                </c:pt>
                <c:pt idx="8656">
                  <c:v>-0.92656999821099995</c:v>
                </c:pt>
                <c:pt idx="8657">
                  <c:v>-0.92137695226000005</c:v>
                </c:pt>
                <c:pt idx="8658">
                  <c:v>-0.91618390631000002</c:v>
                </c:pt>
                <c:pt idx="8659">
                  <c:v>-0.91099086035999999</c:v>
                </c:pt>
                <c:pt idx="8660">
                  <c:v>-0.90579781440899998</c:v>
                </c:pt>
                <c:pt idx="8661">
                  <c:v>-0.90060476845899995</c:v>
                </c:pt>
                <c:pt idx="8662">
                  <c:v>-0.89541172250900003</c:v>
                </c:pt>
                <c:pt idx="8663">
                  <c:v>-0.890218676559</c:v>
                </c:pt>
                <c:pt idx="8664">
                  <c:v>-0.89287783740500004</c:v>
                </c:pt>
                <c:pt idx="8665">
                  <c:v>-0.90071618522999997</c:v>
                </c:pt>
                <c:pt idx="8666">
                  <c:v>-0.908554533055</c:v>
                </c:pt>
                <c:pt idx="8667">
                  <c:v>-0.91639288088000004</c:v>
                </c:pt>
                <c:pt idx="8668">
                  <c:v>-0.92423122870499996</c:v>
                </c:pt>
                <c:pt idx="8669">
                  <c:v>-0.93206957653</c:v>
                </c:pt>
                <c:pt idx="8670">
                  <c:v>-0.93990792435500004</c:v>
                </c:pt>
                <c:pt idx="8671">
                  <c:v>-0.94774627217999996</c:v>
                </c:pt>
                <c:pt idx="8672">
                  <c:v>-0.95558462000400002</c:v>
                </c:pt>
                <c:pt idx="8673">
                  <c:v>-0.96342296782900005</c:v>
                </c:pt>
                <c:pt idx="8674">
                  <c:v>-0.97126131565399998</c:v>
                </c:pt>
                <c:pt idx="8675">
                  <c:v>-0.97909966347900002</c:v>
                </c:pt>
                <c:pt idx="8676">
                  <c:v>-0.98693801130400005</c:v>
                </c:pt>
                <c:pt idx="8677">
                  <c:v>-0.99477635912899998</c:v>
                </c:pt>
                <c:pt idx="8678">
                  <c:v>-1.00261470695</c:v>
                </c:pt>
                <c:pt idx="8679">
                  <c:v>-1.0104530547799999</c:v>
                </c:pt>
                <c:pt idx="8680">
                  <c:v>-1.0182914026000001</c:v>
                </c:pt>
                <c:pt idx="8681">
                  <c:v>-1.02612975043</c:v>
                </c:pt>
                <c:pt idx="8682">
                  <c:v>-1.0339680982499999</c:v>
                </c:pt>
                <c:pt idx="8683">
                  <c:v>-1.0418064460800001</c:v>
                </c:pt>
                <c:pt idx="8684">
                  <c:v>-1.0496447939</c:v>
                </c:pt>
                <c:pt idx="8685">
                  <c:v>-1.0574831417299999</c:v>
                </c:pt>
                <c:pt idx="8686">
                  <c:v>-1.0653214895500001</c:v>
                </c:pt>
                <c:pt idx="8687">
                  <c:v>-1.07315983738</c:v>
                </c:pt>
                <c:pt idx="8688">
                  <c:v>-1.0809981851999999</c:v>
                </c:pt>
                <c:pt idx="8689">
                  <c:v>-1.0861644689900001</c:v>
                </c:pt>
                <c:pt idx="8690">
                  <c:v>-1.08356242753</c:v>
                </c:pt>
                <c:pt idx="8691">
                  <c:v>-1.0809603860599999</c:v>
                </c:pt>
                <c:pt idx="8692">
                  <c:v>-1.0783583446</c:v>
                </c:pt>
                <c:pt idx="8693">
                  <c:v>-1.0757563031299999</c:v>
                </c:pt>
                <c:pt idx="8694">
                  <c:v>-1.0731542616600001</c:v>
                </c:pt>
                <c:pt idx="8695">
                  <c:v>-1.0705522202</c:v>
                </c:pt>
                <c:pt idx="8696">
                  <c:v>-1.0679501787300001</c:v>
                </c:pt>
                <c:pt idx="8697">
                  <c:v>-1.06534813727</c:v>
                </c:pt>
                <c:pt idx="8698">
                  <c:v>-1.0627460957999999</c:v>
                </c:pt>
                <c:pt idx="8699">
                  <c:v>-1.06014405433</c:v>
                </c:pt>
                <c:pt idx="8700">
                  <c:v>-1.0575420128699999</c:v>
                </c:pt>
                <c:pt idx="8701">
                  <c:v>-1.0549399714000001</c:v>
                </c:pt>
                <c:pt idx="8702">
                  <c:v>-1.05233792994</c:v>
                </c:pt>
                <c:pt idx="8703">
                  <c:v>-1.0497358884700001</c:v>
                </c:pt>
                <c:pt idx="8704">
                  <c:v>-1.047133847</c:v>
                </c:pt>
                <c:pt idx="8705">
                  <c:v>-1.0445318055399999</c:v>
                </c:pt>
                <c:pt idx="8706">
                  <c:v>-1.04192976407</c:v>
                </c:pt>
                <c:pt idx="8707">
                  <c:v>-1.0393277226099999</c:v>
                </c:pt>
                <c:pt idx="8708">
                  <c:v>-1.0367256811400001</c:v>
                </c:pt>
                <c:pt idx="8709">
                  <c:v>-1.03412363967</c:v>
                </c:pt>
                <c:pt idx="8710">
                  <c:v>-1.0315215982099999</c:v>
                </c:pt>
                <c:pt idx="8711">
                  <c:v>-1.02891955674</c:v>
                </c:pt>
                <c:pt idx="8712">
                  <c:v>-1.0263175152799999</c:v>
                </c:pt>
                <c:pt idx="8713">
                  <c:v>-1.0237154738100001</c:v>
                </c:pt>
                <c:pt idx="8714">
                  <c:v>-1.02407185391</c:v>
                </c:pt>
                <c:pt idx="8715">
                  <c:v>-1.0381658511</c:v>
                </c:pt>
                <c:pt idx="8716">
                  <c:v>-1.0522598483000001</c:v>
                </c:pt>
                <c:pt idx="8717">
                  <c:v>-1.0663538454899999</c:v>
                </c:pt>
                <c:pt idx="8718">
                  <c:v>-1.0804478426899999</c:v>
                </c:pt>
                <c:pt idx="8719">
                  <c:v>-1.09454183988</c:v>
                </c:pt>
                <c:pt idx="8720">
                  <c:v>-1.10863583708</c:v>
                </c:pt>
                <c:pt idx="8721">
                  <c:v>-1.1227298342700001</c:v>
                </c:pt>
                <c:pt idx="8722">
                  <c:v>-1.1368238314700001</c:v>
                </c:pt>
                <c:pt idx="8723">
                  <c:v>-1.1509178286599999</c:v>
                </c:pt>
                <c:pt idx="8724">
                  <c:v>-1.16501182586</c:v>
                </c:pt>
                <c:pt idx="8725">
                  <c:v>-1.17910582305</c:v>
                </c:pt>
                <c:pt idx="8726">
                  <c:v>-1.19319982024</c:v>
                </c:pt>
                <c:pt idx="8727">
                  <c:v>-1.2072938174400001</c:v>
                </c:pt>
                <c:pt idx="8728">
                  <c:v>-1.2213878146299999</c:v>
                </c:pt>
                <c:pt idx="8729">
                  <c:v>-1.2354818118299999</c:v>
                </c:pt>
                <c:pt idx="8730">
                  <c:v>-1.24957580902</c:v>
                </c:pt>
                <c:pt idx="8731">
                  <c:v>-1.26366980622</c:v>
                </c:pt>
                <c:pt idx="8732">
                  <c:v>-1.2777638034100001</c:v>
                </c:pt>
                <c:pt idx="8733">
                  <c:v>-1.2918578006100001</c:v>
                </c:pt>
                <c:pt idx="8734">
                  <c:v>-1.3059517977999999</c:v>
                </c:pt>
                <c:pt idx="8735">
                  <c:v>-1.320045795</c:v>
                </c:pt>
                <c:pt idx="8736">
                  <c:v>-1.33413979219</c:v>
                </c:pt>
                <c:pt idx="8737">
                  <c:v>-1.34823378939</c:v>
                </c:pt>
                <c:pt idx="8738">
                  <c:v>-1.34466910647</c:v>
                </c:pt>
                <c:pt idx="8739">
                  <c:v>-1.3361389742300001</c:v>
                </c:pt>
                <c:pt idx="8740">
                  <c:v>-1.3276088419800001</c:v>
                </c:pt>
                <c:pt idx="8741">
                  <c:v>-1.3190787097300001</c:v>
                </c:pt>
                <c:pt idx="8742">
                  <c:v>-1.3105485774800001</c:v>
                </c:pt>
                <c:pt idx="8743">
                  <c:v>-1.3020184452400001</c:v>
                </c:pt>
                <c:pt idx="8744">
                  <c:v>-1.2934883129900001</c:v>
                </c:pt>
                <c:pt idx="8745">
                  <c:v>-1.2849581807399999</c:v>
                </c:pt>
                <c:pt idx="8746">
                  <c:v>-1.2764280484899999</c:v>
                </c:pt>
                <c:pt idx="8747">
                  <c:v>-1.2678979162499999</c:v>
                </c:pt>
                <c:pt idx="8748">
                  <c:v>-1.2593677839999999</c:v>
                </c:pt>
                <c:pt idx="8749">
                  <c:v>-1.2508376517499999</c:v>
                </c:pt>
                <c:pt idx="8750">
                  <c:v>-1.24230751951</c:v>
                </c:pt>
                <c:pt idx="8751">
                  <c:v>-1.23377738726</c:v>
                </c:pt>
                <c:pt idx="8752">
                  <c:v>-1.22524725501</c:v>
                </c:pt>
                <c:pt idx="8753">
                  <c:v>-1.21671712276</c:v>
                </c:pt>
                <c:pt idx="8754">
                  <c:v>-1.20818699052</c:v>
                </c:pt>
                <c:pt idx="8755">
                  <c:v>-1.19965685827</c:v>
                </c:pt>
                <c:pt idx="8756">
                  <c:v>-1.19112672602</c:v>
                </c:pt>
                <c:pt idx="8757">
                  <c:v>-1.18259659377</c:v>
                </c:pt>
                <c:pt idx="8758">
                  <c:v>-1.17406646153</c:v>
                </c:pt>
                <c:pt idx="8759">
                  <c:v>-1.1655363292800001</c:v>
                </c:pt>
                <c:pt idx="8760">
                  <c:v>-1.1570061970300001</c:v>
                </c:pt>
                <c:pt idx="8761">
                  <c:v>-1.1484760647800001</c:v>
                </c:pt>
                <c:pt idx="8762">
                  <c:v>-1.1399459325400001</c:v>
                </c:pt>
                <c:pt idx="8763">
                  <c:v>-1.1314158002900001</c:v>
                </c:pt>
                <c:pt idx="8764">
                  <c:v>-1.1228856680399999</c:v>
                </c:pt>
                <c:pt idx="8765">
                  <c:v>-1.1283195006</c:v>
                </c:pt>
                <c:pt idx="8766">
                  <c:v>-1.1354046930799999</c:v>
                </c:pt>
                <c:pt idx="8767">
                  <c:v>-1.1424898855600001</c:v>
                </c:pt>
                <c:pt idx="8768">
                  <c:v>-1.14957507804</c:v>
                </c:pt>
                <c:pt idx="8769">
                  <c:v>-1.15666027052</c:v>
                </c:pt>
                <c:pt idx="8770">
                  <c:v>-1.1637454629999999</c:v>
                </c:pt>
                <c:pt idx="8771">
                  <c:v>-1.1708306554800001</c:v>
                </c:pt>
                <c:pt idx="8772">
                  <c:v>-1.17791584796</c:v>
                </c:pt>
                <c:pt idx="8773">
                  <c:v>-1.18500104044</c:v>
                </c:pt>
                <c:pt idx="8774">
                  <c:v>-1.1920862329199999</c:v>
                </c:pt>
                <c:pt idx="8775">
                  <c:v>-1.1991714254100001</c:v>
                </c:pt>
                <c:pt idx="8776">
                  <c:v>-1.20625661789</c:v>
                </c:pt>
                <c:pt idx="8777">
                  <c:v>-1.21334181037</c:v>
                </c:pt>
                <c:pt idx="8778">
                  <c:v>-1.2204270028499999</c:v>
                </c:pt>
                <c:pt idx="8779">
                  <c:v>-1.2275121953300001</c:v>
                </c:pt>
                <c:pt idx="8780">
                  <c:v>-1.2345973878100001</c:v>
                </c:pt>
                <c:pt idx="8781">
                  <c:v>-1.24168258029</c:v>
                </c:pt>
                <c:pt idx="8782">
                  <c:v>-1.24876777277</c:v>
                </c:pt>
                <c:pt idx="8783">
                  <c:v>-1.2558529652499999</c:v>
                </c:pt>
                <c:pt idx="8784">
                  <c:v>-1.2629381577300001</c:v>
                </c:pt>
                <c:pt idx="8785">
                  <c:v>-1.27002335021</c:v>
                </c:pt>
                <c:pt idx="8786">
                  <c:v>-1.27710854269</c:v>
                </c:pt>
                <c:pt idx="8787">
                  <c:v>-1.2841937351799999</c:v>
                </c:pt>
                <c:pt idx="8788">
                  <c:v>-1.2903937564900001</c:v>
                </c:pt>
                <c:pt idx="8789">
                  <c:v>-1.29011456671</c:v>
                </c:pt>
                <c:pt idx="8790">
                  <c:v>-1.2898353769299999</c:v>
                </c:pt>
                <c:pt idx="8791">
                  <c:v>-1.2895561871500001</c:v>
                </c:pt>
                <c:pt idx="8792">
                  <c:v>-1.28927699737</c:v>
                </c:pt>
                <c:pt idx="8793">
                  <c:v>-1.2889978075899999</c:v>
                </c:pt>
                <c:pt idx="8794">
                  <c:v>-1.2887186178000001</c:v>
                </c:pt>
                <c:pt idx="8795">
                  <c:v>-1.28843942802</c:v>
                </c:pt>
                <c:pt idx="8796">
                  <c:v>-1.2881602382399999</c:v>
                </c:pt>
                <c:pt idx="8797">
                  <c:v>-1.2878810484600001</c:v>
                </c:pt>
                <c:pt idx="8798">
                  <c:v>-1.28760185868</c:v>
                </c:pt>
                <c:pt idx="8799">
                  <c:v>-1.2873226688999999</c:v>
                </c:pt>
                <c:pt idx="8800">
                  <c:v>-1.2870434791200001</c:v>
                </c:pt>
                <c:pt idx="8801">
                  <c:v>-1.28676428934</c:v>
                </c:pt>
                <c:pt idx="8802">
                  <c:v>-1.2864850995599999</c:v>
                </c:pt>
                <c:pt idx="8803">
                  <c:v>-1.28620590978</c:v>
                </c:pt>
                <c:pt idx="8804">
                  <c:v>-1.28592672</c:v>
                </c:pt>
                <c:pt idx="8805">
                  <c:v>-1.2856475302199999</c:v>
                </c:pt>
                <c:pt idx="8806">
                  <c:v>-1.28536834044</c:v>
                </c:pt>
                <c:pt idx="8807">
                  <c:v>-1.28508915066</c:v>
                </c:pt>
                <c:pt idx="8808">
                  <c:v>-1.2848099608800001</c:v>
                </c:pt>
                <c:pt idx="8809">
                  <c:v>-1.2845307711</c:v>
                </c:pt>
                <c:pt idx="8810">
                  <c:v>-1.2842515813199999</c:v>
                </c:pt>
                <c:pt idx="8811">
                  <c:v>-1.2839723915400001</c:v>
                </c:pt>
                <c:pt idx="8812">
                  <c:v>-1.28848207033</c:v>
                </c:pt>
                <c:pt idx="8813">
                  <c:v>-1.2973502770800001</c:v>
                </c:pt>
                <c:pt idx="8814">
                  <c:v>-1.3062184838399999</c:v>
                </c:pt>
                <c:pt idx="8815">
                  <c:v>-1.3150866905900001</c:v>
                </c:pt>
                <c:pt idx="8816">
                  <c:v>-1.3239548973399999</c:v>
                </c:pt>
                <c:pt idx="8817">
                  <c:v>-1.33282310409</c:v>
                </c:pt>
                <c:pt idx="8818">
                  <c:v>-1.3416913108399999</c:v>
                </c:pt>
                <c:pt idx="8819">
                  <c:v>-1.35055951759</c:v>
                </c:pt>
                <c:pt idx="8820">
                  <c:v>-1.3594277243399999</c:v>
                </c:pt>
                <c:pt idx="8821">
                  <c:v>-1.36829593109</c:v>
                </c:pt>
                <c:pt idx="8822">
                  <c:v>-1.3771641378499999</c:v>
                </c:pt>
                <c:pt idx="8823">
                  <c:v>-1.3860323446</c:v>
                </c:pt>
                <c:pt idx="8824">
                  <c:v>-1.3949005513499999</c:v>
                </c:pt>
                <c:pt idx="8825">
                  <c:v>-1.4037687581</c:v>
                </c:pt>
                <c:pt idx="8826">
                  <c:v>-1.4126369648499999</c:v>
                </c:pt>
                <c:pt idx="8827">
                  <c:v>-1.4215051716</c:v>
                </c:pt>
                <c:pt idx="8828">
                  <c:v>-1.4303733783499999</c:v>
                </c:pt>
                <c:pt idx="8829">
                  <c:v>-1.4392415851</c:v>
                </c:pt>
                <c:pt idx="8830">
                  <c:v>-1.4481097918600001</c:v>
                </c:pt>
                <c:pt idx="8831">
                  <c:v>-1.45697799861</c:v>
                </c:pt>
                <c:pt idx="8832">
                  <c:v>-1.4658462053600001</c:v>
                </c:pt>
                <c:pt idx="8833">
                  <c:v>-1.47471441211</c:v>
                </c:pt>
                <c:pt idx="8834">
                  <c:v>-1.4835826188600001</c:v>
                </c:pt>
                <c:pt idx="8835">
                  <c:v>-1.49245082561</c:v>
                </c:pt>
                <c:pt idx="8836">
                  <c:v>-1.5013190323600001</c:v>
                </c:pt>
                <c:pt idx="8837">
                  <c:v>-1.51018723912</c:v>
                </c:pt>
                <c:pt idx="8838">
                  <c:v>-1.5190554458700001</c:v>
                </c:pt>
                <c:pt idx="8839">
                  <c:v>-1.52792365262</c:v>
                </c:pt>
                <c:pt idx="8840">
                  <c:v>-1.52669781055</c:v>
                </c:pt>
                <c:pt idx="8841">
                  <c:v>-1.5242165842299999</c:v>
                </c:pt>
                <c:pt idx="8842">
                  <c:v>-1.5217353579099999</c:v>
                </c:pt>
                <c:pt idx="8843">
                  <c:v>-1.5192541315899999</c:v>
                </c:pt>
                <c:pt idx="8844">
                  <c:v>-1.5167729052700001</c:v>
                </c:pt>
                <c:pt idx="8845">
                  <c:v>-1.5142916789500001</c:v>
                </c:pt>
                <c:pt idx="8846">
                  <c:v>-1.51181045263</c:v>
                </c:pt>
                <c:pt idx="8847">
                  <c:v>-1.50932922631</c:v>
                </c:pt>
                <c:pt idx="8848">
                  <c:v>-1.50684799999</c:v>
                </c:pt>
                <c:pt idx="8849">
                  <c:v>-1.5043667736699999</c:v>
                </c:pt>
                <c:pt idx="8850">
                  <c:v>-1.5018855473599999</c:v>
                </c:pt>
                <c:pt idx="8851">
                  <c:v>-1.4994043210400001</c:v>
                </c:pt>
                <c:pt idx="8852">
                  <c:v>-1.4969230947200001</c:v>
                </c:pt>
                <c:pt idx="8853">
                  <c:v>-1.4944418684</c:v>
                </c:pt>
                <c:pt idx="8854">
                  <c:v>-1.49196064208</c:v>
                </c:pt>
                <c:pt idx="8855">
                  <c:v>-1.48947941576</c:v>
                </c:pt>
                <c:pt idx="8856">
                  <c:v>-1.48699818944</c:v>
                </c:pt>
                <c:pt idx="8857">
                  <c:v>-1.4845169631199999</c:v>
                </c:pt>
                <c:pt idx="8858">
                  <c:v>-1.4820357367999999</c:v>
                </c:pt>
                <c:pt idx="8859">
                  <c:v>-1.4795545104800001</c:v>
                </c:pt>
                <c:pt idx="8860">
                  <c:v>-1.4770732841600001</c:v>
                </c:pt>
                <c:pt idx="8861">
                  <c:v>-1.47459205784</c:v>
                </c:pt>
                <c:pt idx="8862">
                  <c:v>-1.4730237953400001</c:v>
                </c:pt>
                <c:pt idx="8863">
                  <c:v>-1.4764208425200001</c:v>
                </c:pt>
                <c:pt idx="8864">
                  <c:v>-1.4798178896900001</c:v>
                </c:pt>
                <c:pt idx="8865">
                  <c:v>-1.4832149368600001</c:v>
                </c:pt>
                <c:pt idx="8866">
                  <c:v>-1.4866119840400001</c:v>
                </c:pt>
                <c:pt idx="8867">
                  <c:v>-1.4900090312100001</c:v>
                </c:pt>
                <c:pt idx="8868">
                  <c:v>-1.4934060783800001</c:v>
                </c:pt>
                <c:pt idx="8869">
                  <c:v>-1.4968031255600001</c:v>
                </c:pt>
                <c:pt idx="8870">
                  <c:v>-1.5002001727300001</c:v>
                </c:pt>
                <c:pt idx="8871">
                  <c:v>-1.5035972199000001</c:v>
                </c:pt>
                <c:pt idx="8872">
                  <c:v>-1.5069942670800001</c:v>
                </c:pt>
                <c:pt idx="8873">
                  <c:v>-1.5103913142500001</c:v>
                </c:pt>
                <c:pt idx="8874">
                  <c:v>-1.5137883614200001</c:v>
                </c:pt>
                <c:pt idx="8875">
                  <c:v>-1.5171854085900001</c:v>
                </c:pt>
                <c:pt idx="8876">
                  <c:v>-1.5205824557700001</c:v>
                </c:pt>
                <c:pt idx="8877">
                  <c:v>-1.5239795029400001</c:v>
                </c:pt>
                <c:pt idx="8878">
                  <c:v>-1.5273765501100001</c:v>
                </c:pt>
                <c:pt idx="8879">
                  <c:v>-1.5307735972900001</c:v>
                </c:pt>
                <c:pt idx="8880">
                  <c:v>-1.5341706444600001</c:v>
                </c:pt>
                <c:pt idx="8881">
                  <c:v>-1.5375676916300001</c:v>
                </c:pt>
                <c:pt idx="8882">
                  <c:v>-1.5409647388100001</c:v>
                </c:pt>
                <c:pt idx="8883">
                  <c:v>-1.5443617859800001</c:v>
                </c:pt>
                <c:pt idx="8884">
                  <c:v>-1.5477588331500001</c:v>
                </c:pt>
                <c:pt idx="8885">
                  <c:v>-1.5511558803300001</c:v>
                </c:pt>
                <c:pt idx="8886">
                  <c:v>-1.5545529275000001</c:v>
                </c:pt>
                <c:pt idx="8887">
                  <c:v>-1.5579499746700001</c:v>
                </c:pt>
                <c:pt idx="8888">
                  <c:v>-1.5613470218500001</c:v>
                </c:pt>
                <c:pt idx="8889">
                  <c:v>-1.5598236425100001</c:v>
                </c:pt>
                <c:pt idx="8890">
                  <c:v>-1.5566378253099999</c:v>
                </c:pt>
                <c:pt idx="8891">
                  <c:v>-1.5534520081100001</c:v>
                </c:pt>
                <c:pt idx="8892">
                  <c:v>-1.55026619091</c:v>
                </c:pt>
                <c:pt idx="8893">
                  <c:v>-1.5470803737100001</c:v>
                </c:pt>
                <c:pt idx="8894">
                  <c:v>-1.54389455651</c:v>
                </c:pt>
                <c:pt idx="8895">
                  <c:v>-1.5407087393200001</c:v>
                </c:pt>
                <c:pt idx="8896">
                  <c:v>-1.53752292212</c:v>
                </c:pt>
                <c:pt idx="8897">
                  <c:v>-1.5343371049200001</c:v>
                </c:pt>
                <c:pt idx="8898">
                  <c:v>-1.53115128772</c:v>
                </c:pt>
                <c:pt idx="8899">
                  <c:v>-1.5279654705200001</c:v>
                </c:pt>
                <c:pt idx="8900">
                  <c:v>-1.52477965332</c:v>
                </c:pt>
                <c:pt idx="8901">
                  <c:v>-1.5215938361300001</c:v>
                </c:pt>
                <c:pt idx="8902">
                  <c:v>-1.51840801893</c:v>
                </c:pt>
                <c:pt idx="8903">
                  <c:v>-1.5152222017300001</c:v>
                </c:pt>
                <c:pt idx="8904">
                  <c:v>-1.51203638453</c:v>
                </c:pt>
                <c:pt idx="8905">
                  <c:v>-1.5088505673299999</c:v>
                </c:pt>
                <c:pt idx="8906">
                  <c:v>-1.50566475013</c:v>
                </c:pt>
                <c:pt idx="8907">
                  <c:v>-1.5024789329399999</c:v>
                </c:pt>
                <c:pt idx="8908">
                  <c:v>-1.49929311574</c:v>
                </c:pt>
                <c:pt idx="8909">
                  <c:v>-1.4961072985399999</c:v>
                </c:pt>
                <c:pt idx="8910">
                  <c:v>-1.49292148134</c:v>
                </c:pt>
                <c:pt idx="8911">
                  <c:v>-1.4897356641399999</c:v>
                </c:pt>
                <c:pt idx="8912">
                  <c:v>-1.48654984694</c:v>
                </c:pt>
                <c:pt idx="8913">
                  <c:v>-1.4833640297399999</c:v>
                </c:pt>
                <c:pt idx="8914">
                  <c:v>-1.4880334237599999</c:v>
                </c:pt>
                <c:pt idx="8915">
                  <c:v>-1.49274573306</c:v>
                </c:pt>
                <c:pt idx="8916">
                  <c:v>-1.4974580423599999</c:v>
                </c:pt>
                <c:pt idx="8917">
                  <c:v>-1.50217035166</c:v>
                </c:pt>
                <c:pt idx="8918">
                  <c:v>-1.5068826609599999</c:v>
                </c:pt>
                <c:pt idx="8919">
                  <c:v>-1.51159497026</c:v>
                </c:pt>
                <c:pt idx="8920">
                  <c:v>-1.5163072795600001</c:v>
                </c:pt>
                <c:pt idx="8921">
                  <c:v>-1.52101958886</c:v>
                </c:pt>
                <c:pt idx="8922">
                  <c:v>-1.5257318981600001</c:v>
                </c:pt>
                <c:pt idx="8923">
                  <c:v>-1.53044420746</c:v>
                </c:pt>
                <c:pt idx="8924">
                  <c:v>-1.5351565167600001</c:v>
                </c:pt>
                <c:pt idx="8925">
                  <c:v>-1.53986882607</c:v>
                </c:pt>
                <c:pt idx="8926">
                  <c:v>-1.5445811353700001</c:v>
                </c:pt>
                <c:pt idx="8927">
                  <c:v>-1.54929344467</c:v>
                </c:pt>
                <c:pt idx="8928">
                  <c:v>-1.5540057539700001</c:v>
                </c:pt>
                <c:pt idx="8929">
                  <c:v>-1.55871806327</c:v>
                </c:pt>
                <c:pt idx="8930">
                  <c:v>-1.5634303725700001</c:v>
                </c:pt>
                <c:pt idx="8931">
                  <c:v>-1.5681426818699999</c:v>
                </c:pt>
                <c:pt idx="8932">
                  <c:v>-1.57285499117</c:v>
                </c:pt>
                <c:pt idx="8933">
                  <c:v>-1.5775673004699999</c:v>
                </c:pt>
                <c:pt idx="8934">
                  <c:v>-1.58227960977</c:v>
                </c:pt>
                <c:pt idx="8935">
                  <c:v>-1.5869919190699999</c:v>
                </c:pt>
                <c:pt idx="8936">
                  <c:v>-1.59170422837</c:v>
                </c:pt>
                <c:pt idx="8937">
                  <c:v>-1.5964165376699999</c:v>
                </c:pt>
                <c:pt idx="8938">
                  <c:v>-1.6008320306899999</c:v>
                </c:pt>
                <c:pt idx="8939">
                  <c:v>-1.59912000913</c:v>
                </c:pt>
                <c:pt idx="8940">
                  <c:v>-1.59740798757</c:v>
                </c:pt>
                <c:pt idx="8941">
                  <c:v>-1.5956959660000001</c:v>
                </c:pt>
                <c:pt idx="8942">
                  <c:v>-1.5939839444399999</c:v>
                </c:pt>
                <c:pt idx="8943">
                  <c:v>-1.59227192288</c:v>
                </c:pt>
                <c:pt idx="8944">
                  <c:v>-1.59055990132</c:v>
                </c:pt>
                <c:pt idx="8945">
                  <c:v>-1.5888478797600001</c:v>
                </c:pt>
                <c:pt idx="8946">
                  <c:v>-1.5871358581899999</c:v>
                </c:pt>
                <c:pt idx="8947">
                  <c:v>-1.58542383663</c:v>
                </c:pt>
                <c:pt idx="8948">
                  <c:v>-1.58371181507</c:v>
                </c:pt>
                <c:pt idx="8949">
                  <c:v>-1.5819997935100001</c:v>
                </c:pt>
                <c:pt idx="8950">
                  <c:v>-1.5802877719399999</c:v>
                </c:pt>
                <c:pt idx="8951">
                  <c:v>-1.57857575038</c:v>
                </c:pt>
                <c:pt idx="8952">
                  <c:v>-1.57686372882</c:v>
                </c:pt>
                <c:pt idx="8953">
                  <c:v>-1.5751517072600001</c:v>
                </c:pt>
                <c:pt idx="8954">
                  <c:v>-1.5734396856999999</c:v>
                </c:pt>
                <c:pt idx="8955">
                  <c:v>-1.57172766413</c:v>
                </c:pt>
                <c:pt idx="8956">
                  <c:v>-1.57001564257</c:v>
                </c:pt>
                <c:pt idx="8957">
                  <c:v>-1.5683036210100001</c:v>
                </c:pt>
                <c:pt idx="8958">
                  <c:v>-1.5665915994499999</c:v>
                </c:pt>
                <c:pt idx="8959">
                  <c:v>-1.56487957789</c:v>
                </c:pt>
                <c:pt idx="8960">
                  <c:v>-1.56316755632</c:v>
                </c:pt>
                <c:pt idx="8961">
                  <c:v>-1.5614555347600001</c:v>
                </c:pt>
                <c:pt idx="8962">
                  <c:v>-1.5597435131999999</c:v>
                </c:pt>
                <c:pt idx="8963">
                  <c:v>-1.5595716828499999</c:v>
                </c:pt>
                <c:pt idx="8964">
                  <c:v>-1.56117997561</c:v>
                </c:pt>
                <c:pt idx="8965">
                  <c:v>-1.5627882683700001</c:v>
                </c:pt>
                <c:pt idx="8966">
                  <c:v>-1.5643965611399999</c:v>
                </c:pt>
                <c:pt idx="8967">
                  <c:v>-1.5660048539</c:v>
                </c:pt>
                <c:pt idx="8968">
                  <c:v>-1.5676131466600001</c:v>
                </c:pt>
                <c:pt idx="8969">
                  <c:v>-1.5692214394199999</c:v>
                </c:pt>
                <c:pt idx="8970">
                  <c:v>-1.57082973219</c:v>
                </c:pt>
                <c:pt idx="8971">
                  <c:v>-1.5724380249500001</c:v>
                </c:pt>
                <c:pt idx="8972">
                  <c:v>-1.5740463177099999</c:v>
                </c:pt>
                <c:pt idx="8973">
                  <c:v>-1.57565461047</c:v>
                </c:pt>
                <c:pt idx="8974">
                  <c:v>-1.5772629032400001</c:v>
                </c:pt>
                <c:pt idx="8975">
                  <c:v>-1.5788711959999999</c:v>
                </c:pt>
                <c:pt idx="8976">
                  <c:v>-1.58047948876</c:v>
                </c:pt>
                <c:pt idx="8977">
                  <c:v>-1.5820877815200001</c:v>
                </c:pt>
                <c:pt idx="8978">
                  <c:v>-1.5836960742899999</c:v>
                </c:pt>
                <c:pt idx="8979">
                  <c:v>-1.58530436705</c:v>
                </c:pt>
                <c:pt idx="8980">
                  <c:v>-1.5869126598100001</c:v>
                </c:pt>
                <c:pt idx="8981">
                  <c:v>-1.5885209525699999</c:v>
                </c:pt>
                <c:pt idx="8982">
                  <c:v>-1.59012924534</c:v>
                </c:pt>
                <c:pt idx="8983">
                  <c:v>-1.5917375381000001</c:v>
                </c:pt>
                <c:pt idx="8984">
                  <c:v>-1.5933458308599999</c:v>
                </c:pt>
                <c:pt idx="8985">
                  <c:v>-1.59495412362</c:v>
                </c:pt>
                <c:pt idx="8986">
                  <c:v>-1.5965624163900001</c:v>
                </c:pt>
                <c:pt idx="8987">
                  <c:v>-1.5981707091499999</c:v>
                </c:pt>
                <c:pt idx="8988">
                  <c:v>-1.59977900191</c:v>
                </c:pt>
                <c:pt idx="8989">
                  <c:v>-1.6013872946700001</c:v>
                </c:pt>
                <c:pt idx="8990">
                  <c:v>-1.6015343509</c:v>
                </c:pt>
                <c:pt idx="8991">
                  <c:v>-1.59912135143</c:v>
                </c:pt>
                <c:pt idx="8992">
                  <c:v>-1.59670835195</c:v>
                </c:pt>
                <c:pt idx="8993">
                  <c:v>-1.5942953524700001</c:v>
                </c:pt>
                <c:pt idx="8994">
                  <c:v>-1.5918823529999999</c:v>
                </c:pt>
                <c:pt idx="8995">
                  <c:v>-1.58946935352</c:v>
                </c:pt>
                <c:pt idx="8996">
                  <c:v>-1.58705635404</c:v>
                </c:pt>
                <c:pt idx="8997">
                  <c:v>-1.5846433545700001</c:v>
                </c:pt>
                <c:pt idx="8998">
                  <c:v>-1.5822303550900001</c:v>
                </c:pt>
                <c:pt idx="8999">
                  <c:v>-1.5798173556199999</c:v>
                </c:pt>
                <c:pt idx="9000">
                  <c:v>-1.57740435614</c:v>
                </c:pt>
                <c:pt idx="9001">
                  <c:v>-1.57499135666</c:v>
                </c:pt>
                <c:pt idx="9002">
                  <c:v>-1.5725783571900001</c:v>
                </c:pt>
                <c:pt idx="9003">
                  <c:v>-1.5701653577100001</c:v>
                </c:pt>
                <c:pt idx="9004">
                  <c:v>-1.5677523582299999</c:v>
                </c:pt>
                <c:pt idx="9005">
                  <c:v>-1.56533935876</c:v>
                </c:pt>
                <c:pt idx="9006">
                  <c:v>-1.56292635928</c:v>
                </c:pt>
                <c:pt idx="9007">
                  <c:v>-1.5605133598000001</c:v>
                </c:pt>
                <c:pt idx="9008">
                  <c:v>-1.5581003603300001</c:v>
                </c:pt>
                <c:pt idx="9009">
                  <c:v>-1.5556873608499999</c:v>
                </c:pt>
                <c:pt idx="9010">
                  <c:v>-1.55327436137</c:v>
                </c:pt>
                <c:pt idx="9011">
                  <c:v>-1.5508613619</c:v>
                </c:pt>
                <c:pt idx="9012">
                  <c:v>-1.5484483624200001</c:v>
                </c:pt>
                <c:pt idx="9013">
                  <c:v>-1.54982024143</c:v>
                </c:pt>
                <c:pt idx="9014">
                  <c:v>-1.5535371308499999</c:v>
                </c:pt>
                <c:pt idx="9015">
                  <c:v>-1.55725402027</c:v>
                </c:pt>
                <c:pt idx="9016">
                  <c:v>-1.56097090969</c:v>
                </c:pt>
                <c:pt idx="9017">
                  <c:v>-1.5646877991100001</c:v>
                </c:pt>
                <c:pt idx="9018">
                  <c:v>-1.56840468853</c:v>
                </c:pt>
                <c:pt idx="9019">
                  <c:v>-1.57212157795</c:v>
                </c:pt>
                <c:pt idx="9020">
                  <c:v>-1.5758384673700001</c:v>
                </c:pt>
                <c:pt idx="9021">
                  <c:v>-1.5795553568</c:v>
                </c:pt>
                <c:pt idx="9022">
                  <c:v>-1.58327224622</c:v>
                </c:pt>
                <c:pt idx="9023">
                  <c:v>-1.5869891356400001</c:v>
                </c:pt>
                <c:pt idx="9024">
                  <c:v>-1.59070602506</c:v>
                </c:pt>
                <c:pt idx="9025">
                  <c:v>-1.59442291448</c:v>
                </c:pt>
                <c:pt idx="9026">
                  <c:v>-1.5981398039000001</c:v>
                </c:pt>
                <c:pt idx="9027">
                  <c:v>-1.60185669332</c:v>
                </c:pt>
                <c:pt idx="9028">
                  <c:v>-1.60557358275</c:v>
                </c:pt>
                <c:pt idx="9029">
                  <c:v>-1.6092904721700001</c:v>
                </c:pt>
                <c:pt idx="9030">
                  <c:v>-1.61300736159</c:v>
                </c:pt>
                <c:pt idx="9031">
                  <c:v>-1.6167242510099999</c:v>
                </c:pt>
                <c:pt idx="9032">
                  <c:v>-1.6204411404300001</c:v>
                </c:pt>
                <c:pt idx="9033">
                  <c:v>-1.62415802985</c:v>
                </c:pt>
                <c:pt idx="9034">
                  <c:v>-1.6278749192699999</c:v>
                </c:pt>
                <c:pt idx="9035">
                  <c:v>-1.6315918086900001</c:v>
                </c:pt>
                <c:pt idx="9036">
                  <c:v>-1.63530869812</c:v>
                </c:pt>
                <c:pt idx="9037">
                  <c:v>-1.6390255875399999</c:v>
                </c:pt>
                <c:pt idx="9038">
                  <c:v>-1.6427424769600001</c:v>
                </c:pt>
                <c:pt idx="9039">
                  <c:v>-1.64645936638</c:v>
                </c:pt>
                <c:pt idx="9040">
                  <c:v>-1.64928667845</c:v>
                </c:pt>
                <c:pt idx="9041">
                  <c:v>-1.64921323551</c:v>
                </c:pt>
                <c:pt idx="9042">
                  <c:v>-1.64913979256</c:v>
                </c:pt>
                <c:pt idx="9043">
                  <c:v>-1.64906634962</c:v>
                </c:pt>
                <c:pt idx="9044">
                  <c:v>-1.64899290668</c:v>
                </c:pt>
                <c:pt idx="9045">
                  <c:v>-1.64891946373</c:v>
                </c:pt>
                <c:pt idx="9046">
                  <c:v>-1.64884602079</c:v>
                </c:pt>
                <c:pt idx="9047">
                  <c:v>-1.64877257785</c:v>
                </c:pt>
                <c:pt idx="9048">
                  <c:v>-1.64869913491</c:v>
                </c:pt>
                <c:pt idx="9049">
                  <c:v>-1.64862569196</c:v>
                </c:pt>
                <c:pt idx="9050">
                  <c:v>-1.64855224902</c:v>
                </c:pt>
                <c:pt idx="9051">
                  <c:v>-1.64847880608</c:v>
                </c:pt>
                <c:pt idx="9052">
                  <c:v>-1.64840536313</c:v>
                </c:pt>
                <c:pt idx="9053">
                  <c:v>-1.64833192019</c:v>
                </c:pt>
                <c:pt idx="9054">
                  <c:v>-1.64825847725</c:v>
                </c:pt>
                <c:pt idx="9055">
                  <c:v>-1.6481850343</c:v>
                </c:pt>
                <c:pt idx="9056">
                  <c:v>-1.64811159136</c:v>
                </c:pt>
                <c:pt idx="9057">
                  <c:v>-1.64803814842</c:v>
                </c:pt>
                <c:pt idx="9058">
                  <c:v>-1.64796470548</c:v>
                </c:pt>
                <c:pt idx="9059">
                  <c:v>-1.64789126253</c:v>
                </c:pt>
                <c:pt idx="9060">
                  <c:v>-1.64781781959</c:v>
                </c:pt>
                <c:pt idx="9061">
                  <c:v>-1.64774437665</c:v>
                </c:pt>
                <c:pt idx="9062">
                  <c:v>-1.6476709337</c:v>
                </c:pt>
                <c:pt idx="9063">
                  <c:v>-1.6475974907599999</c:v>
                </c:pt>
                <c:pt idx="9064">
                  <c:v>-1.6482980701600001</c:v>
                </c:pt>
                <c:pt idx="9065">
                  <c:v>-1.64962062138</c:v>
                </c:pt>
                <c:pt idx="9066">
                  <c:v>-1.6509431725899999</c:v>
                </c:pt>
                <c:pt idx="9067">
                  <c:v>-1.65226572381</c:v>
                </c:pt>
                <c:pt idx="9068">
                  <c:v>-1.6535882750299999</c:v>
                </c:pt>
                <c:pt idx="9069">
                  <c:v>-1.6549108262400001</c:v>
                </c:pt>
                <c:pt idx="9070">
                  <c:v>-1.65623337746</c:v>
                </c:pt>
                <c:pt idx="9071">
                  <c:v>-1.6575559286699999</c:v>
                </c:pt>
                <c:pt idx="9072">
                  <c:v>-1.65887847989</c:v>
                </c:pt>
                <c:pt idx="9073">
                  <c:v>-1.6602010311099999</c:v>
                </c:pt>
                <c:pt idx="9074">
                  <c:v>-1.6615235823200001</c:v>
                </c:pt>
                <c:pt idx="9075">
                  <c:v>-1.66284613354</c:v>
                </c:pt>
                <c:pt idx="9076">
                  <c:v>-1.6641686847499999</c:v>
                </c:pt>
                <c:pt idx="9077">
                  <c:v>-1.66549123597</c:v>
                </c:pt>
                <c:pt idx="9078">
                  <c:v>-1.66681378719</c:v>
                </c:pt>
                <c:pt idx="9079">
                  <c:v>-1.6681363384000001</c:v>
                </c:pt>
                <c:pt idx="9080">
                  <c:v>-1.66945888962</c:v>
                </c:pt>
                <c:pt idx="9081">
                  <c:v>-1.6707814408299999</c:v>
                </c:pt>
                <c:pt idx="9082">
                  <c:v>-1.67210399205</c:v>
                </c:pt>
                <c:pt idx="9083">
                  <c:v>-1.67342654327</c:v>
                </c:pt>
                <c:pt idx="9084">
                  <c:v>-1.6747490944800001</c:v>
                </c:pt>
                <c:pt idx="9085">
                  <c:v>-1.6760716457</c:v>
                </c:pt>
                <c:pt idx="9086">
                  <c:v>-1.6773941969099999</c:v>
                </c:pt>
                <c:pt idx="9087">
                  <c:v>-1.67871674813</c:v>
                </c:pt>
                <c:pt idx="9088">
                  <c:v>-1.68003929935</c:v>
                </c:pt>
                <c:pt idx="9089">
                  <c:v>-1.6813618505600001</c:v>
                </c:pt>
                <c:pt idx="9090">
                  <c:v>-1.68268440178</c:v>
                </c:pt>
                <c:pt idx="9091">
                  <c:v>-1.6824611818699999</c:v>
                </c:pt>
                <c:pt idx="9092">
                  <c:v>-1.68130776369</c:v>
                </c:pt>
                <c:pt idx="9093">
                  <c:v>-1.6801543455100001</c:v>
                </c:pt>
                <c:pt idx="9094">
                  <c:v>-1.6790009273299999</c:v>
                </c:pt>
                <c:pt idx="9095">
                  <c:v>-1.67784750915</c:v>
                </c:pt>
                <c:pt idx="9096">
                  <c:v>-1.6766940909700001</c:v>
                </c:pt>
                <c:pt idx="9097">
                  <c:v>-1.67554067279</c:v>
                </c:pt>
                <c:pt idx="9098">
                  <c:v>-1.67438725461</c:v>
                </c:pt>
                <c:pt idx="9099">
                  <c:v>-1.6732338364399999</c:v>
                </c:pt>
                <c:pt idx="9100">
                  <c:v>-1.67208041826</c:v>
                </c:pt>
                <c:pt idx="9101">
                  <c:v>-1.6709270000800001</c:v>
                </c:pt>
                <c:pt idx="9102">
                  <c:v>-1.6697735818999999</c:v>
                </c:pt>
                <c:pt idx="9103">
                  <c:v>-1.66862016372</c:v>
                </c:pt>
                <c:pt idx="9104">
                  <c:v>-1.6674667455400001</c:v>
                </c:pt>
                <c:pt idx="9105">
                  <c:v>-1.6663133273599999</c:v>
                </c:pt>
                <c:pt idx="9106">
                  <c:v>-1.66515990918</c:v>
                </c:pt>
                <c:pt idx="9107">
                  <c:v>-1.6640064910000001</c:v>
                </c:pt>
                <c:pt idx="9108">
                  <c:v>-1.6628530728199999</c:v>
                </c:pt>
                <c:pt idx="9109">
                  <c:v>-1.66169965465</c:v>
                </c:pt>
                <c:pt idx="9110">
                  <c:v>-1.6605462364700001</c:v>
                </c:pt>
                <c:pt idx="9111">
                  <c:v>-1.65939281829</c:v>
                </c:pt>
                <c:pt idx="9112">
                  <c:v>-1.65823940011</c:v>
                </c:pt>
                <c:pt idx="9113">
                  <c:v>-1.6570859819299999</c:v>
                </c:pt>
                <c:pt idx="9114">
                  <c:v>-1.6561630993800001</c:v>
                </c:pt>
                <c:pt idx="9115">
                  <c:v>-1.6577370597200001</c:v>
                </c:pt>
                <c:pt idx="9116">
                  <c:v>-1.6593110200600001</c:v>
                </c:pt>
                <c:pt idx="9117">
                  <c:v>-1.6608849804100001</c:v>
                </c:pt>
                <c:pt idx="9118">
                  <c:v>-1.6624589407499999</c:v>
                </c:pt>
                <c:pt idx="9119">
                  <c:v>-1.6640329010899999</c:v>
                </c:pt>
                <c:pt idx="9120">
                  <c:v>-1.6656068614299999</c:v>
                </c:pt>
                <c:pt idx="9121">
                  <c:v>-1.6671808217699999</c:v>
                </c:pt>
                <c:pt idx="9122">
                  <c:v>-1.6687547821199999</c:v>
                </c:pt>
                <c:pt idx="9123">
                  <c:v>-1.67032874246</c:v>
                </c:pt>
                <c:pt idx="9124">
                  <c:v>-1.6719027028</c:v>
                </c:pt>
                <c:pt idx="9125">
                  <c:v>-1.67347666314</c:v>
                </c:pt>
                <c:pt idx="9126">
                  <c:v>-1.67505062348</c:v>
                </c:pt>
                <c:pt idx="9127">
                  <c:v>-1.67662458382</c:v>
                </c:pt>
                <c:pt idx="9128">
                  <c:v>-1.67819854417</c:v>
                </c:pt>
                <c:pt idx="9129">
                  <c:v>-1.67977250451</c:v>
                </c:pt>
                <c:pt idx="9130">
                  <c:v>-1.6813464648500001</c:v>
                </c:pt>
                <c:pt idx="9131">
                  <c:v>-1.6829204251900001</c:v>
                </c:pt>
                <c:pt idx="9132">
                  <c:v>-1.6844943855300001</c:v>
                </c:pt>
                <c:pt idx="9133">
                  <c:v>-1.6860683458800001</c:v>
                </c:pt>
                <c:pt idx="9134">
                  <c:v>-1.6876423062200001</c:v>
                </c:pt>
                <c:pt idx="9135">
                  <c:v>-1.6892162665599999</c:v>
                </c:pt>
                <c:pt idx="9136">
                  <c:v>-1.6907902268999999</c:v>
                </c:pt>
                <c:pt idx="9137">
                  <c:v>-1.6923641872399999</c:v>
                </c:pt>
                <c:pt idx="9138">
                  <c:v>-1.6939381475899999</c:v>
                </c:pt>
                <c:pt idx="9139">
                  <c:v>-1.69551210793</c:v>
                </c:pt>
                <c:pt idx="9140">
                  <c:v>-1.69708606827</c:v>
                </c:pt>
                <c:pt idx="9141">
                  <c:v>-1.6961350319099999</c:v>
                </c:pt>
                <c:pt idx="9142">
                  <c:v>-1.6949259697600001</c:v>
                </c:pt>
                <c:pt idx="9143">
                  <c:v>-1.69371690761</c:v>
                </c:pt>
                <c:pt idx="9144">
                  <c:v>-1.69250784545</c:v>
                </c:pt>
                <c:pt idx="9145">
                  <c:v>-1.6912987832999999</c:v>
                </c:pt>
                <c:pt idx="9146">
                  <c:v>-1.6900897211499999</c:v>
                </c:pt>
                <c:pt idx="9147">
                  <c:v>-1.6888806589900001</c:v>
                </c:pt>
                <c:pt idx="9148">
                  <c:v>-1.68767159684</c:v>
                </c:pt>
                <c:pt idx="9149">
                  <c:v>-1.68646253469</c:v>
                </c:pt>
                <c:pt idx="9150">
                  <c:v>-1.6852534725299999</c:v>
                </c:pt>
                <c:pt idx="9151">
                  <c:v>-1.6840444103800001</c:v>
                </c:pt>
                <c:pt idx="9152">
                  <c:v>-1.68283534823</c:v>
                </c:pt>
                <c:pt idx="9153">
                  <c:v>-1.68162628607</c:v>
                </c:pt>
                <c:pt idx="9154">
                  <c:v>-1.6804172239199999</c:v>
                </c:pt>
                <c:pt idx="9155">
                  <c:v>-1.6792081617600001</c:v>
                </c:pt>
                <c:pt idx="9156">
                  <c:v>-1.67799909961</c:v>
                </c:pt>
                <c:pt idx="9157">
                  <c:v>-1.67679003746</c:v>
                </c:pt>
                <c:pt idx="9158">
                  <c:v>-1.6755809752999999</c:v>
                </c:pt>
                <c:pt idx="9159">
                  <c:v>-1.6743719131499999</c:v>
                </c:pt>
                <c:pt idx="9160">
                  <c:v>-1.6731628510000001</c:v>
                </c:pt>
                <c:pt idx="9161">
                  <c:v>-1.67195378884</c:v>
                </c:pt>
                <c:pt idx="9162">
                  <c:v>-1.67074472669</c:v>
                </c:pt>
                <c:pt idx="9163">
                  <c:v>-1.6695356645399999</c:v>
                </c:pt>
                <c:pt idx="9164">
                  <c:v>-1.6683266023800001</c:v>
                </c:pt>
                <c:pt idx="9165">
                  <c:v>-1.66711754023</c:v>
                </c:pt>
                <c:pt idx="9166">
                  <c:v>-1.6659920869</c:v>
                </c:pt>
                <c:pt idx="9167">
                  <c:v>-1.6667924670100001</c:v>
                </c:pt>
                <c:pt idx="9168">
                  <c:v>-1.6675928471100001</c:v>
                </c:pt>
                <c:pt idx="9169">
                  <c:v>-1.6683932272099999</c:v>
                </c:pt>
                <c:pt idx="9170">
                  <c:v>-1.66919360731</c:v>
                </c:pt>
                <c:pt idx="9171">
                  <c:v>-1.66999398741</c:v>
                </c:pt>
                <c:pt idx="9172">
                  <c:v>-1.6707943675100001</c:v>
                </c:pt>
                <c:pt idx="9173">
                  <c:v>-1.6715947476199999</c:v>
                </c:pt>
                <c:pt idx="9174">
                  <c:v>-1.67239512772</c:v>
                </c:pt>
                <c:pt idx="9175">
                  <c:v>-1.67319550782</c:v>
                </c:pt>
                <c:pt idx="9176">
                  <c:v>-1.6739958879200001</c:v>
                </c:pt>
                <c:pt idx="9177">
                  <c:v>-1.6747962680199999</c:v>
                </c:pt>
                <c:pt idx="9178">
                  <c:v>-1.67559664812</c:v>
                </c:pt>
                <c:pt idx="9179">
                  <c:v>-1.67639702823</c:v>
                </c:pt>
                <c:pt idx="9180">
                  <c:v>-1.6771974083300001</c:v>
                </c:pt>
                <c:pt idx="9181">
                  <c:v>-1.6779977884299999</c:v>
                </c:pt>
                <c:pt idx="9182">
                  <c:v>-1.67879816853</c:v>
                </c:pt>
                <c:pt idx="9183">
                  <c:v>-1.67959854863</c:v>
                </c:pt>
                <c:pt idx="9184">
                  <c:v>-1.6803989287400001</c:v>
                </c:pt>
                <c:pt idx="9185">
                  <c:v>-1.6811993088399999</c:v>
                </c:pt>
                <c:pt idx="9186">
                  <c:v>-1.68199968894</c:v>
                </c:pt>
                <c:pt idx="9187">
                  <c:v>-1.68280006904</c:v>
                </c:pt>
                <c:pt idx="9188">
                  <c:v>-1.6836004491400001</c:v>
                </c:pt>
                <c:pt idx="9189">
                  <c:v>-1.6844008292399999</c:v>
                </c:pt>
                <c:pt idx="9190">
                  <c:v>-1.68484790952</c:v>
                </c:pt>
                <c:pt idx="9191">
                  <c:v>-1.68430749604</c:v>
                </c:pt>
                <c:pt idx="9192">
                  <c:v>-1.68376708256</c:v>
                </c:pt>
                <c:pt idx="9193">
                  <c:v>-1.68322666908</c:v>
                </c:pt>
                <c:pt idx="9194">
                  <c:v>-1.68268625559</c:v>
                </c:pt>
                <c:pt idx="9195">
                  <c:v>-1.68214584211</c:v>
                </c:pt>
                <c:pt idx="9196">
                  <c:v>-1.68160542863</c:v>
                </c:pt>
                <c:pt idx="9197">
                  <c:v>-1.68106501515</c:v>
                </c:pt>
                <c:pt idx="9198">
                  <c:v>-1.68052460167</c:v>
                </c:pt>
                <c:pt idx="9199">
                  <c:v>-1.6799841881899999</c:v>
                </c:pt>
                <c:pt idx="9200">
                  <c:v>-1.6794437746999999</c:v>
                </c:pt>
                <c:pt idx="9201">
                  <c:v>-1.6789033612199999</c:v>
                </c:pt>
                <c:pt idx="9202">
                  <c:v>-1.6783629477399999</c:v>
                </c:pt>
                <c:pt idx="9203">
                  <c:v>-1.6778225342599999</c:v>
                </c:pt>
                <c:pt idx="9204">
                  <c:v>-1.6772821207799999</c:v>
                </c:pt>
                <c:pt idx="9205">
                  <c:v>-1.6767417072999999</c:v>
                </c:pt>
                <c:pt idx="9206">
                  <c:v>-1.6762012938099999</c:v>
                </c:pt>
                <c:pt idx="9207">
                  <c:v>-1.6756608803299999</c:v>
                </c:pt>
                <c:pt idx="9208">
                  <c:v>-1.6751204668499999</c:v>
                </c:pt>
                <c:pt idx="9209">
                  <c:v>-1.6745800533699999</c:v>
                </c:pt>
                <c:pt idx="9210">
                  <c:v>-1.6740396398899999</c:v>
                </c:pt>
                <c:pt idx="9211">
                  <c:v>-1.6734992264099999</c:v>
                </c:pt>
                <c:pt idx="9212">
                  <c:v>-1.6729588129199999</c:v>
                </c:pt>
                <c:pt idx="9213">
                  <c:v>-1.6724183994399999</c:v>
                </c:pt>
                <c:pt idx="9214">
                  <c:v>-1.6718779859599999</c:v>
                </c:pt>
                <c:pt idx="9215">
                  <c:v>-1.6713375724799999</c:v>
                </c:pt>
                <c:pt idx="9216">
                  <c:v>-1.6707971589999999</c:v>
                </c:pt>
                <c:pt idx="9217">
                  <c:v>-1.6714748747099999</c:v>
                </c:pt>
                <c:pt idx="9218">
                  <c:v>-1.67243106386</c:v>
                </c:pt>
                <c:pt idx="9219">
                  <c:v>-1.673387253</c:v>
                </c:pt>
                <c:pt idx="9220">
                  <c:v>-1.6743434421500001</c:v>
                </c:pt>
                <c:pt idx="9221">
                  <c:v>-1.6752996312999999</c:v>
                </c:pt>
                <c:pt idx="9222">
                  <c:v>-1.67625582045</c:v>
                </c:pt>
                <c:pt idx="9223">
                  <c:v>-1.6772120096000001</c:v>
                </c:pt>
                <c:pt idx="9224">
                  <c:v>-1.6781681987499999</c:v>
                </c:pt>
                <c:pt idx="9225">
                  <c:v>-1.67912438789</c:v>
                </c:pt>
                <c:pt idx="9226">
                  <c:v>-1.68008057704</c:v>
                </c:pt>
                <c:pt idx="9227">
                  <c:v>-1.6810367661900001</c:v>
                </c:pt>
                <c:pt idx="9228">
                  <c:v>-1.6819929553399999</c:v>
                </c:pt>
                <c:pt idx="9229">
                  <c:v>-1.68294914449</c:v>
                </c:pt>
                <c:pt idx="9230">
                  <c:v>-1.6839053336400001</c:v>
                </c:pt>
                <c:pt idx="9231">
                  <c:v>-1.6848615227799999</c:v>
                </c:pt>
                <c:pt idx="9232">
                  <c:v>-1.68581771193</c:v>
                </c:pt>
                <c:pt idx="9233">
                  <c:v>-1.68677390108</c:v>
                </c:pt>
                <c:pt idx="9234">
                  <c:v>-1.6877300902300001</c:v>
                </c:pt>
                <c:pt idx="9235">
                  <c:v>-1.6886862793799999</c:v>
                </c:pt>
                <c:pt idx="9236">
                  <c:v>-1.68964246853</c:v>
                </c:pt>
                <c:pt idx="9237">
                  <c:v>-1.6905986576700001</c:v>
                </c:pt>
                <c:pt idx="9238">
                  <c:v>-1.6915548468199999</c:v>
                </c:pt>
                <c:pt idx="9239">
                  <c:v>-1.69251103597</c:v>
                </c:pt>
                <c:pt idx="9240">
                  <c:v>-1.69346722512</c:v>
                </c:pt>
                <c:pt idx="9241">
                  <c:v>-1.6930723135100001</c:v>
                </c:pt>
                <c:pt idx="9242">
                  <c:v>-1.6925145044600001</c:v>
                </c:pt>
                <c:pt idx="9243">
                  <c:v>-1.6919566954</c:v>
                </c:pt>
                <c:pt idx="9244">
                  <c:v>-1.69139888634</c:v>
                </c:pt>
                <c:pt idx="9245">
                  <c:v>-1.69084107728</c:v>
                </c:pt>
                <c:pt idx="9246">
                  <c:v>-1.69028326823</c:v>
                </c:pt>
                <c:pt idx="9247">
                  <c:v>-1.6897254591699999</c:v>
                </c:pt>
                <c:pt idx="9248">
                  <c:v>-1.6891676501099999</c:v>
                </c:pt>
                <c:pt idx="9249">
                  <c:v>-1.6886098410499999</c:v>
                </c:pt>
                <c:pt idx="9250">
                  <c:v>-1.6880520320000001</c:v>
                </c:pt>
                <c:pt idx="9251">
                  <c:v>-1.6874942229400001</c:v>
                </c:pt>
                <c:pt idx="9252">
                  <c:v>-1.68693641388</c:v>
                </c:pt>
                <c:pt idx="9253">
                  <c:v>-1.68637860482</c:v>
                </c:pt>
                <c:pt idx="9254">
                  <c:v>-1.68582079577</c:v>
                </c:pt>
                <c:pt idx="9255">
                  <c:v>-1.68526298671</c:v>
                </c:pt>
                <c:pt idx="9256">
                  <c:v>-1.6847051776499999</c:v>
                </c:pt>
                <c:pt idx="9257">
                  <c:v>-1.6841473685899999</c:v>
                </c:pt>
                <c:pt idx="9258">
                  <c:v>-1.6835895595399999</c:v>
                </c:pt>
                <c:pt idx="9259">
                  <c:v>-1.6830317504800001</c:v>
                </c:pt>
                <c:pt idx="9260">
                  <c:v>-1.6824739414200001</c:v>
                </c:pt>
                <c:pt idx="9261">
                  <c:v>-1.68191613237</c:v>
                </c:pt>
                <c:pt idx="9262">
                  <c:v>-1.68135832331</c:v>
                </c:pt>
                <c:pt idx="9263">
                  <c:v>-1.68080051425</c:v>
                </c:pt>
                <c:pt idx="9264">
                  <c:v>-1.68024270519</c:v>
                </c:pt>
                <c:pt idx="9265">
                  <c:v>-1.6796848961399999</c:v>
                </c:pt>
                <c:pt idx="9266">
                  <c:v>-1.6791270870799999</c:v>
                </c:pt>
                <c:pt idx="9267">
                  <c:v>-1.6790766670399999</c:v>
                </c:pt>
                <c:pt idx="9268">
                  <c:v>-1.6794302209800001</c:v>
                </c:pt>
                <c:pt idx="9269">
                  <c:v>-1.67978377492</c:v>
                </c:pt>
                <c:pt idx="9270">
                  <c:v>-1.6801373288699999</c:v>
                </c:pt>
                <c:pt idx="9271">
                  <c:v>-1.68049088281</c:v>
                </c:pt>
                <c:pt idx="9272">
                  <c:v>-1.6808444367499999</c:v>
                </c:pt>
                <c:pt idx="9273">
                  <c:v>-1.6811979906900001</c:v>
                </c:pt>
                <c:pt idx="9274">
                  <c:v>-1.68155154463</c:v>
                </c:pt>
                <c:pt idx="9275">
                  <c:v>-1.6819050985699999</c:v>
                </c:pt>
                <c:pt idx="9276">
                  <c:v>-1.6822586525200001</c:v>
                </c:pt>
                <c:pt idx="9277">
                  <c:v>-1.68261220646</c:v>
                </c:pt>
                <c:pt idx="9278">
                  <c:v>-1.6829657603999999</c:v>
                </c:pt>
                <c:pt idx="9279">
                  <c:v>-1.68331931434</c:v>
                </c:pt>
                <c:pt idx="9280">
                  <c:v>-1.68367286828</c:v>
                </c:pt>
                <c:pt idx="9281">
                  <c:v>-1.6840264222300001</c:v>
                </c:pt>
                <c:pt idx="9282">
                  <c:v>-1.68437997617</c:v>
                </c:pt>
                <c:pt idx="9283">
                  <c:v>-1.6847335301099999</c:v>
                </c:pt>
                <c:pt idx="9284">
                  <c:v>-1.6850870840500001</c:v>
                </c:pt>
                <c:pt idx="9285">
                  <c:v>-1.68544063799</c:v>
                </c:pt>
                <c:pt idx="9286">
                  <c:v>-1.6857941919399999</c:v>
                </c:pt>
                <c:pt idx="9287">
                  <c:v>-1.68614774588</c:v>
                </c:pt>
                <c:pt idx="9288">
                  <c:v>-1.68650129982</c:v>
                </c:pt>
                <c:pt idx="9289">
                  <c:v>-1.68684608748</c:v>
                </c:pt>
                <c:pt idx="9290">
                  <c:v>-1.6861306913</c:v>
                </c:pt>
                <c:pt idx="9291">
                  <c:v>-1.6854152951200001</c:v>
                </c:pt>
                <c:pt idx="9292">
                  <c:v>-1.6846998989399999</c:v>
                </c:pt>
                <c:pt idx="9293">
                  <c:v>-1.68398450275</c:v>
                </c:pt>
                <c:pt idx="9294">
                  <c:v>-1.6832691065700001</c:v>
                </c:pt>
                <c:pt idx="9295">
                  <c:v>-1.6825537103899999</c:v>
                </c:pt>
                <c:pt idx="9296">
                  <c:v>-1.68183831421</c:v>
                </c:pt>
                <c:pt idx="9297">
                  <c:v>-1.68112291803</c:v>
                </c:pt>
                <c:pt idx="9298">
                  <c:v>-1.6804075218400001</c:v>
                </c:pt>
                <c:pt idx="9299">
                  <c:v>-1.6796921256599999</c:v>
                </c:pt>
                <c:pt idx="9300">
                  <c:v>-1.67897672948</c:v>
                </c:pt>
                <c:pt idx="9301">
                  <c:v>-1.6782613333</c:v>
                </c:pt>
                <c:pt idx="9302">
                  <c:v>-1.6775459371200001</c:v>
                </c:pt>
                <c:pt idx="9303">
                  <c:v>-1.6768305409299999</c:v>
                </c:pt>
                <c:pt idx="9304">
                  <c:v>-1.67611514475</c:v>
                </c:pt>
                <c:pt idx="9305">
                  <c:v>-1.6753997485700001</c:v>
                </c:pt>
                <c:pt idx="9306">
                  <c:v>-1.6746843523899999</c:v>
                </c:pt>
                <c:pt idx="9307">
                  <c:v>-1.67396895621</c:v>
                </c:pt>
                <c:pt idx="9308">
                  <c:v>-1.67325356002</c:v>
                </c:pt>
                <c:pt idx="9309">
                  <c:v>-1.6725381638400001</c:v>
                </c:pt>
                <c:pt idx="9310">
                  <c:v>-1.6718227676599999</c:v>
                </c:pt>
                <c:pt idx="9311">
                  <c:v>-1.67110737148</c:v>
                </c:pt>
                <c:pt idx="9312">
                  <c:v>-1.6703919753000001</c:v>
                </c:pt>
                <c:pt idx="9313">
                  <c:v>-1.6696765791099999</c:v>
                </c:pt>
                <c:pt idx="9314">
                  <c:v>-1.66896118293</c:v>
                </c:pt>
                <c:pt idx="9315">
                  <c:v>-1.66825164522</c:v>
                </c:pt>
                <c:pt idx="9316">
                  <c:v>-1.6682909072100001</c:v>
                </c:pt>
                <c:pt idx="9317">
                  <c:v>-1.6683301692100001</c:v>
                </c:pt>
                <c:pt idx="9318">
                  <c:v>-1.6683694311999999</c:v>
                </c:pt>
                <c:pt idx="9319">
                  <c:v>-1.6684086932</c:v>
                </c:pt>
                <c:pt idx="9320">
                  <c:v>-1.66844795519</c:v>
                </c:pt>
                <c:pt idx="9321">
                  <c:v>-1.66848721719</c:v>
                </c:pt>
                <c:pt idx="9322">
                  <c:v>-1.6685264791800001</c:v>
                </c:pt>
                <c:pt idx="9323">
                  <c:v>-1.6685657411799999</c:v>
                </c:pt>
                <c:pt idx="9324">
                  <c:v>-1.6686050031699999</c:v>
                </c:pt>
                <c:pt idx="9325">
                  <c:v>-1.66864426517</c:v>
                </c:pt>
                <c:pt idx="9326">
                  <c:v>-1.66868352716</c:v>
                </c:pt>
                <c:pt idx="9327">
                  <c:v>-1.6687227891600001</c:v>
                </c:pt>
                <c:pt idx="9328">
                  <c:v>-1.6687620511500001</c:v>
                </c:pt>
                <c:pt idx="9329">
                  <c:v>-1.6688013131499999</c:v>
                </c:pt>
                <c:pt idx="9330">
                  <c:v>-1.6688405751499999</c:v>
                </c:pt>
                <c:pt idx="9331">
                  <c:v>-1.66887983714</c:v>
                </c:pt>
                <c:pt idx="9332">
                  <c:v>-1.66891909914</c:v>
                </c:pt>
                <c:pt idx="9333">
                  <c:v>-1.6689583611300001</c:v>
                </c:pt>
                <c:pt idx="9334">
                  <c:v>-1.6689976231300001</c:v>
                </c:pt>
                <c:pt idx="9335">
                  <c:v>-1.6690368851199999</c:v>
                </c:pt>
                <c:pt idx="9336">
                  <c:v>-1.66907614712</c:v>
                </c:pt>
                <c:pt idx="9337">
                  <c:v>-1.66911540911</c:v>
                </c:pt>
                <c:pt idx="9338">
                  <c:v>-1.66915467111</c:v>
                </c:pt>
                <c:pt idx="9339">
                  <c:v>-1.6684195716700001</c:v>
                </c:pt>
                <c:pt idx="9340">
                  <c:v>-1.6674411624300001</c:v>
                </c:pt>
                <c:pt idx="9341">
                  <c:v>-1.6664627532</c:v>
                </c:pt>
                <c:pt idx="9342">
                  <c:v>-1.66548434396</c:v>
                </c:pt>
                <c:pt idx="9343">
                  <c:v>-1.66450593472</c:v>
                </c:pt>
                <c:pt idx="9344">
                  <c:v>-1.6635275254799999</c:v>
                </c:pt>
                <c:pt idx="9345">
                  <c:v>-1.6625491162399999</c:v>
                </c:pt>
                <c:pt idx="9346">
                  <c:v>-1.6615707070000001</c:v>
                </c:pt>
                <c:pt idx="9347">
                  <c:v>-1.6605922977700001</c:v>
                </c:pt>
                <c:pt idx="9348">
                  <c:v>-1.65961388853</c:v>
                </c:pt>
                <c:pt idx="9349">
                  <c:v>-1.65863547929</c:v>
                </c:pt>
                <c:pt idx="9350">
                  <c:v>-1.65765707005</c:v>
                </c:pt>
                <c:pt idx="9351">
                  <c:v>-1.6566786608099999</c:v>
                </c:pt>
                <c:pt idx="9352">
                  <c:v>-1.6557002515699999</c:v>
                </c:pt>
                <c:pt idx="9353">
                  <c:v>-1.6547218423300001</c:v>
                </c:pt>
                <c:pt idx="9354">
                  <c:v>-1.6537434331</c:v>
                </c:pt>
                <c:pt idx="9355">
                  <c:v>-1.65276502386</c:v>
                </c:pt>
                <c:pt idx="9356">
                  <c:v>-1.65178661462</c:v>
                </c:pt>
                <c:pt idx="9357">
                  <c:v>-1.6508082053799999</c:v>
                </c:pt>
                <c:pt idx="9358">
                  <c:v>-1.6498297961399999</c:v>
                </c:pt>
                <c:pt idx="9359">
                  <c:v>-1.6488513869000001</c:v>
                </c:pt>
                <c:pt idx="9360">
                  <c:v>-1.6478729776700001</c:v>
                </c:pt>
                <c:pt idx="9361">
                  <c:v>-1.64689456843</c:v>
                </c:pt>
                <c:pt idx="9362">
                  <c:v>-1.64591615919</c:v>
                </c:pt>
                <c:pt idx="9363">
                  <c:v>-1.64493774995</c:v>
                </c:pt>
                <c:pt idx="9364">
                  <c:v>-1.64505725217</c:v>
                </c:pt>
                <c:pt idx="9365">
                  <c:v>-1.6453543161699999</c:v>
                </c:pt>
                <c:pt idx="9366">
                  <c:v>-1.6456513801699999</c:v>
                </c:pt>
                <c:pt idx="9367">
                  <c:v>-1.6459484441700001</c:v>
                </c:pt>
                <c:pt idx="9368">
                  <c:v>-1.64624550817</c:v>
                </c:pt>
                <c:pt idx="9369">
                  <c:v>-1.64654257217</c:v>
                </c:pt>
                <c:pt idx="9370">
                  <c:v>-1.64683963617</c:v>
                </c:pt>
                <c:pt idx="9371">
                  <c:v>-1.6471367001799999</c:v>
                </c:pt>
                <c:pt idx="9372">
                  <c:v>-1.6474337641800001</c:v>
                </c:pt>
                <c:pt idx="9373">
                  <c:v>-1.6477308281800001</c:v>
                </c:pt>
                <c:pt idx="9374">
                  <c:v>-1.64802789218</c:v>
                </c:pt>
                <c:pt idx="9375">
                  <c:v>-1.64832495618</c:v>
                </c:pt>
                <c:pt idx="9376">
                  <c:v>-1.6486220201799999</c:v>
                </c:pt>
                <c:pt idx="9377">
                  <c:v>-1.6489190841800001</c:v>
                </c:pt>
                <c:pt idx="9378">
                  <c:v>-1.6492161481800001</c:v>
                </c:pt>
                <c:pt idx="9379">
                  <c:v>-1.64951321219</c:v>
                </c:pt>
                <c:pt idx="9380">
                  <c:v>-1.64981027619</c:v>
                </c:pt>
                <c:pt idx="9381">
                  <c:v>-1.6501073401899999</c:v>
                </c:pt>
                <c:pt idx="9382">
                  <c:v>-1.6504044041899999</c:v>
                </c:pt>
                <c:pt idx="9383">
                  <c:v>-1.6507014681900001</c:v>
                </c:pt>
                <c:pt idx="9384">
                  <c:v>-1.65099853219</c:v>
                </c:pt>
                <c:pt idx="9385">
                  <c:v>-1.6512708168400001</c:v>
                </c:pt>
                <c:pt idx="9386">
                  <c:v>-1.65106405277</c:v>
                </c:pt>
                <c:pt idx="9387">
                  <c:v>-1.6508572886899999</c:v>
                </c:pt>
                <c:pt idx="9388">
                  <c:v>-1.6506505246200001</c:v>
                </c:pt>
                <c:pt idx="9389">
                  <c:v>-1.65044376054</c:v>
                </c:pt>
                <c:pt idx="9390">
                  <c:v>-1.6502369964700001</c:v>
                </c:pt>
                <c:pt idx="9391">
                  <c:v>-1.65003023239</c:v>
                </c:pt>
                <c:pt idx="9392">
                  <c:v>-1.6498234683099999</c:v>
                </c:pt>
                <c:pt idx="9393">
                  <c:v>-1.6496167042400001</c:v>
                </c:pt>
                <c:pt idx="9394">
                  <c:v>-1.64940994016</c:v>
                </c:pt>
                <c:pt idx="9395">
                  <c:v>-1.6492031760899999</c:v>
                </c:pt>
                <c:pt idx="9396">
                  <c:v>-1.64899641201</c:v>
                </c:pt>
                <c:pt idx="9397">
                  <c:v>-1.6487896479399999</c:v>
                </c:pt>
                <c:pt idx="9398">
                  <c:v>-1.6485828838600001</c:v>
                </c:pt>
                <c:pt idx="9399">
                  <c:v>-1.64837611979</c:v>
                </c:pt>
                <c:pt idx="9400">
                  <c:v>-1.6481693557099999</c:v>
                </c:pt>
                <c:pt idx="9401">
                  <c:v>-1.64796259164</c:v>
                </c:pt>
                <c:pt idx="9402">
                  <c:v>-1.6477558275599999</c:v>
                </c:pt>
                <c:pt idx="9403">
                  <c:v>-1.6475490634900001</c:v>
                </c:pt>
                <c:pt idx="9404">
                  <c:v>-1.64734229941</c:v>
                </c:pt>
                <c:pt idx="9405">
                  <c:v>-1.6471355353399999</c:v>
                </c:pt>
                <c:pt idx="9406">
                  <c:v>-1.64692877126</c:v>
                </c:pt>
                <c:pt idx="9407">
                  <c:v>-1.6467220071799999</c:v>
                </c:pt>
                <c:pt idx="9408">
                  <c:v>-1.6465152431100001</c:v>
                </c:pt>
                <c:pt idx="9409">
                  <c:v>-1.64630847903</c:v>
                </c:pt>
                <c:pt idx="9410">
                  <c:v>-1.6461017149599999</c:v>
                </c:pt>
                <c:pt idx="9411">
                  <c:v>-1.64589495088</c:v>
                </c:pt>
                <c:pt idx="9412">
                  <c:v>-1.64586665478</c:v>
                </c:pt>
                <c:pt idx="9413">
                  <c:v>-1.64595975761</c:v>
                </c:pt>
                <c:pt idx="9414">
                  <c:v>-1.64605286043</c:v>
                </c:pt>
                <c:pt idx="9415">
                  <c:v>-1.64614596326</c:v>
                </c:pt>
                <c:pt idx="9416">
                  <c:v>-1.6462390660899999</c:v>
                </c:pt>
                <c:pt idx="9417">
                  <c:v>-1.6463321689199999</c:v>
                </c:pt>
                <c:pt idx="9418">
                  <c:v>-1.6464252717400001</c:v>
                </c:pt>
                <c:pt idx="9419">
                  <c:v>-1.6465183745700001</c:v>
                </c:pt>
                <c:pt idx="9420">
                  <c:v>-1.6466114774</c:v>
                </c:pt>
                <c:pt idx="9421">
                  <c:v>-1.64670458023</c:v>
                </c:pt>
                <c:pt idx="9422">
                  <c:v>-1.64679768305</c:v>
                </c:pt>
                <c:pt idx="9423">
                  <c:v>-1.6468907858799999</c:v>
                </c:pt>
                <c:pt idx="9424">
                  <c:v>-1.6469838887099999</c:v>
                </c:pt>
                <c:pt idx="9425">
                  <c:v>-1.6470769915300001</c:v>
                </c:pt>
                <c:pt idx="9426">
                  <c:v>-1.6471700943600001</c:v>
                </c:pt>
                <c:pt idx="9427">
                  <c:v>-1.64726319719</c:v>
                </c:pt>
                <c:pt idx="9428">
                  <c:v>-1.64735630002</c:v>
                </c:pt>
                <c:pt idx="9429">
                  <c:v>-1.64744940284</c:v>
                </c:pt>
                <c:pt idx="9430">
                  <c:v>-1.6475425056699999</c:v>
                </c:pt>
                <c:pt idx="9431">
                  <c:v>-1.6476356084999999</c:v>
                </c:pt>
                <c:pt idx="9432">
                  <c:v>-1.6477287113200001</c:v>
                </c:pt>
                <c:pt idx="9433">
                  <c:v>-1.6478218141500001</c:v>
                </c:pt>
                <c:pt idx="9434">
                  <c:v>-1.64791491698</c:v>
                </c:pt>
                <c:pt idx="9435">
                  <c:v>-1.64778890461</c:v>
                </c:pt>
                <c:pt idx="9436">
                  <c:v>-1.64700356593</c:v>
                </c:pt>
                <c:pt idx="9437">
                  <c:v>-1.6462182272500001</c:v>
                </c:pt>
                <c:pt idx="9438">
                  <c:v>-1.64543288858</c:v>
                </c:pt>
                <c:pt idx="9439">
                  <c:v>-1.6446475498999999</c:v>
                </c:pt>
                <c:pt idx="9440">
                  <c:v>-1.6438622112200001</c:v>
                </c:pt>
                <c:pt idx="9441">
                  <c:v>-1.64307687254</c:v>
                </c:pt>
                <c:pt idx="9442">
                  <c:v>-1.6422915338699999</c:v>
                </c:pt>
                <c:pt idx="9443">
                  <c:v>-1.6415061951900001</c:v>
                </c:pt>
                <c:pt idx="9444">
                  <c:v>-1.64072085651</c:v>
                </c:pt>
                <c:pt idx="9445">
                  <c:v>-1.6399355178299999</c:v>
                </c:pt>
                <c:pt idx="9446">
                  <c:v>-1.6391501791600001</c:v>
                </c:pt>
                <c:pt idx="9447">
                  <c:v>-1.63836484048</c:v>
                </c:pt>
                <c:pt idx="9448">
                  <c:v>-1.6375795017999999</c:v>
                </c:pt>
                <c:pt idx="9449">
                  <c:v>-1.63679416312</c:v>
                </c:pt>
                <c:pt idx="9450">
                  <c:v>-1.63600882445</c:v>
                </c:pt>
                <c:pt idx="9451">
                  <c:v>-1.6352234857700001</c:v>
                </c:pt>
                <c:pt idx="9452">
                  <c:v>-1.63443814709</c:v>
                </c:pt>
                <c:pt idx="9453">
                  <c:v>-1.6336528084099999</c:v>
                </c:pt>
                <c:pt idx="9454">
                  <c:v>-1.6328674697400001</c:v>
                </c:pt>
                <c:pt idx="9455">
                  <c:v>-1.63208213106</c:v>
                </c:pt>
                <c:pt idx="9456">
                  <c:v>-1.6312967923799999</c:v>
                </c:pt>
                <c:pt idx="9457">
                  <c:v>-1.6305114537000001</c:v>
                </c:pt>
                <c:pt idx="9458">
                  <c:v>-1.6297538511</c:v>
                </c:pt>
                <c:pt idx="9459">
                  <c:v>-1.6291502631100001</c:v>
                </c:pt>
                <c:pt idx="9460">
                  <c:v>-1.62854667512</c:v>
                </c:pt>
                <c:pt idx="9461">
                  <c:v>-1.62794308713</c:v>
                </c:pt>
                <c:pt idx="9462">
                  <c:v>-1.6273394991400001</c:v>
                </c:pt>
                <c:pt idx="9463">
                  <c:v>-1.6267359111499999</c:v>
                </c:pt>
                <c:pt idx="9464">
                  <c:v>-1.62613232316</c:v>
                </c:pt>
                <c:pt idx="9465">
                  <c:v>-1.6255287351800001</c:v>
                </c:pt>
                <c:pt idx="9466">
                  <c:v>-1.6249251471899999</c:v>
                </c:pt>
                <c:pt idx="9467">
                  <c:v>-1.6243215592</c:v>
                </c:pt>
                <c:pt idx="9468">
                  <c:v>-1.6237179712100001</c:v>
                </c:pt>
                <c:pt idx="9469">
                  <c:v>-1.6231143832199999</c:v>
                </c:pt>
                <c:pt idx="9470">
                  <c:v>-1.62251079523</c:v>
                </c:pt>
                <c:pt idx="9471">
                  <c:v>-1.62190720724</c:v>
                </c:pt>
                <c:pt idx="9472">
                  <c:v>-1.6213036192500001</c:v>
                </c:pt>
                <c:pt idx="9473">
                  <c:v>-1.62070003126</c:v>
                </c:pt>
                <c:pt idx="9474">
                  <c:v>-1.62009644327</c:v>
                </c:pt>
                <c:pt idx="9475">
                  <c:v>-1.6194928552800001</c:v>
                </c:pt>
                <c:pt idx="9476">
                  <c:v>-1.6188892672899999</c:v>
                </c:pt>
                <c:pt idx="9477">
                  <c:v>-1.6182856793</c:v>
                </c:pt>
                <c:pt idx="9478">
                  <c:v>-1.6176820913100001</c:v>
                </c:pt>
                <c:pt idx="9479">
                  <c:v>-1.6170785033199999</c:v>
                </c:pt>
                <c:pt idx="9480">
                  <c:v>-1.61647491533</c:v>
                </c:pt>
                <c:pt idx="9481">
                  <c:v>-1.6158713273400001</c:v>
                </c:pt>
                <c:pt idx="9482">
                  <c:v>-1.6152677393499999</c:v>
                </c:pt>
                <c:pt idx="9483">
                  <c:v>-1.61466415136</c:v>
                </c:pt>
                <c:pt idx="9484">
                  <c:v>-1.61406056337</c:v>
                </c:pt>
                <c:pt idx="9485">
                  <c:v>-1.6134569753800001</c:v>
                </c:pt>
                <c:pt idx="9486">
                  <c:v>-1.6127200048699999</c:v>
                </c:pt>
                <c:pt idx="9487">
                  <c:v>-1.61184691703</c:v>
                </c:pt>
                <c:pt idx="9488">
                  <c:v>-1.6109738292</c:v>
                </c:pt>
                <c:pt idx="9489">
                  <c:v>-1.6101007413599999</c:v>
                </c:pt>
                <c:pt idx="9490">
                  <c:v>-1.6092276535200001</c:v>
                </c:pt>
                <c:pt idx="9491">
                  <c:v>-1.60835456568</c:v>
                </c:pt>
                <c:pt idx="9492">
                  <c:v>-1.60748147785</c:v>
                </c:pt>
                <c:pt idx="9493">
                  <c:v>-1.6066083900100001</c:v>
                </c:pt>
                <c:pt idx="9494">
                  <c:v>-1.60573530217</c:v>
                </c:pt>
                <c:pt idx="9495">
                  <c:v>-1.60486221433</c:v>
                </c:pt>
                <c:pt idx="9496">
                  <c:v>-1.6039891264899999</c:v>
                </c:pt>
                <c:pt idx="9497">
                  <c:v>-1.6031160386600001</c:v>
                </c:pt>
                <c:pt idx="9498">
                  <c:v>-1.60224295082</c:v>
                </c:pt>
                <c:pt idx="9499">
                  <c:v>-1.6013698629799999</c:v>
                </c:pt>
                <c:pt idx="9500">
                  <c:v>-1.6004967751400001</c:v>
                </c:pt>
                <c:pt idx="9501">
                  <c:v>-1.59962368731</c:v>
                </c:pt>
                <c:pt idx="9502">
                  <c:v>-1.59875059947</c:v>
                </c:pt>
                <c:pt idx="9503">
                  <c:v>-1.5978775116299999</c:v>
                </c:pt>
                <c:pt idx="9504">
                  <c:v>-1.5970044237900001</c:v>
                </c:pt>
                <c:pt idx="9505">
                  <c:v>-1.59613133596</c:v>
                </c:pt>
                <c:pt idx="9506">
                  <c:v>-1.5952582481199999</c:v>
                </c:pt>
                <c:pt idx="9507">
                  <c:v>-1.5943851602800001</c:v>
                </c:pt>
                <c:pt idx="9508">
                  <c:v>-1.5937515032</c:v>
                </c:pt>
                <c:pt idx="9509">
                  <c:v>-1.5936825913499999</c:v>
                </c:pt>
                <c:pt idx="9510">
                  <c:v>-1.5936136795</c:v>
                </c:pt>
                <c:pt idx="9511">
                  <c:v>-1.5935447676500001</c:v>
                </c:pt>
                <c:pt idx="9512">
                  <c:v>-1.5934758558</c:v>
                </c:pt>
                <c:pt idx="9513">
                  <c:v>-1.59340694395</c:v>
                </c:pt>
                <c:pt idx="9514">
                  <c:v>-1.5933380320999999</c:v>
                </c:pt>
                <c:pt idx="9515">
                  <c:v>-1.59326912025</c:v>
                </c:pt>
                <c:pt idx="9516">
                  <c:v>-1.5932002084100001</c:v>
                </c:pt>
                <c:pt idx="9517">
                  <c:v>-1.59313129656</c:v>
                </c:pt>
                <c:pt idx="9518">
                  <c:v>-1.5930623847100001</c:v>
                </c:pt>
                <c:pt idx="9519">
                  <c:v>-1.5929934728599999</c:v>
                </c:pt>
                <c:pt idx="9520">
                  <c:v>-1.59292456101</c:v>
                </c:pt>
                <c:pt idx="9521">
                  <c:v>-1.5928556491600001</c:v>
                </c:pt>
                <c:pt idx="9522">
                  <c:v>-1.59278673731</c:v>
                </c:pt>
                <c:pt idx="9523">
                  <c:v>-1.5927178254600001</c:v>
                </c:pt>
                <c:pt idx="9524">
                  <c:v>-1.5926489136099999</c:v>
                </c:pt>
                <c:pt idx="9525">
                  <c:v>-1.59258000176</c:v>
                </c:pt>
                <c:pt idx="9526">
                  <c:v>-1.5925110899099999</c:v>
                </c:pt>
                <c:pt idx="9527">
                  <c:v>-1.59244217806</c:v>
                </c:pt>
                <c:pt idx="9528">
                  <c:v>-1.5923732662100001</c:v>
                </c:pt>
                <c:pt idx="9529">
                  <c:v>-1.59230435436</c:v>
                </c:pt>
                <c:pt idx="9530">
                  <c:v>-1.59223544251</c:v>
                </c:pt>
                <c:pt idx="9531">
                  <c:v>-1.5921665306599999</c:v>
                </c:pt>
                <c:pt idx="9532">
                  <c:v>-1.59209761881</c:v>
                </c:pt>
                <c:pt idx="9533">
                  <c:v>-1.5920287069600001</c:v>
                </c:pt>
                <c:pt idx="9534">
                  <c:v>-1.59195979511</c:v>
                </c:pt>
                <c:pt idx="9535">
                  <c:v>-1.59125719435</c:v>
                </c:pt>
                <c:pt idx="9536">
                  <c:v>-1.59055003047</c:v>
                </c:pt>
                <c:pt idx="9537">
                  <c:v>-1.58984286658</c:v>
                </c:pt>
                <c:pt idx="9538">
                  <c:v>-1.5891357026999999</c:v>
                </c:pt>
                <c:pt idx="9539">
                  <c:v>-1.5884285388099999</c:v>
                </c:pt>
                <c:pt idx="9540">
                  <c:v>-1.5877213749300001</c:v>
                </c:pt>
                <c:pt idx="9541">
                  <c:v>-1.5870142110500001</c:v>
                </c:pt>
                <c:pt idx="9542">
                  <c:v>-1.58630704716</c:v>
                </c:pt>
                <c:pt idx="9543">
                  <c:v>-1.58559988328</c:v>
                </c:pt>
                <c:pt idx="9544">
                  <c:v>-1.5848927194</c:v>
                </c:pt>
                <c:pt idx="9545">
                  <c:v>-1.58418555551</c:v>
                </c:pt>
                <c:pt idx="9546">
                  <c:v>-1.5834783916299999</c:v>
                </c:pt>
                <c:pt idx="9547">
                  <c:v>-1.5827712277399999</c:v>
                </c:pt>
                <c:pt idx="9548">
                  <c:v>-1.5820640638600001</c:v>
                </c:pt>
                <c:pt idx="9549">
                  <c:v>-1.5813568999800001</c:v>
                </c:pt>
                <c:pt idx="9550">
                  <c:v>-1.58064973609</c:v>
                </c:pt>
                <c:pt idx="9551">
                  <c:v>-1.57994257221</c:v>
                </c:pt>
                <c:pt idx="9552">
                  <c:v>-1.57923540832</c:v>
                </c:pt>
                <c:pt idx="9553">
                  <c:v>-1.57852824444</c:v>
                </c:pt>
                <c:pt idx="9554">
                  <c:v>-1.5778210805599999</c:v>
                </c:pt>
                <c:pt idx="9555">
                  <c:v>-1.5771139166699999</c:v>
                </c:pt>
                <c:pt idx="9556">
                  <c:v>-1.5764067527900001</c:v>
                </c:pt>
                <c:pt idx="9557">
                  <c:v>-1.5756995889100001</c:v>
                </c:pt>
                <c:pt idx="9558">
                  <c:v>-1.57499242502</c:v>
                </c:pt>
                <c:pt idx="9559">
                  <c:v>-1.5744365955599999</c:v>
                </c:pt>
                <c:pt idx="9560">
                  <c:v>-1.57406089928</c:v>
                </c:pt>
                <c:pt idx="9561">
                  <c:v>-1.5736852030099999</c:v>
                </c:pt>
                <c:pt idx="9562">
                  <c:v>-1.57330950673</c:v>
                </c:pt>
                <c:pt idx="9563">
                  <c:v>-1.5729338104599999</c:v>
                </c:pt>
                <c:pt idx="9564">
                  <c:v>-1.57255811418</c:v>
                </c:pt>
                <c:pt idx="9565">
                  <c:v>-1.5721824179099999</c:v>
                </c:pt>
                <c:pt idx="9566">
                  <c:v>-1.57180672163</c:v>
                </c:pt>
                <c:pt idx="9567">
                  <c:v>-1.5714310253599999</c:v>
                </c:pt>
                <c:pt idx="9568">
                  <c:v>-1.57105532908</c:v>
                </c:pt>
                <c:pt idx="9569">
                  <c:v>-1.5706796327999999</c:v>
                </c:pt>
                <c:pt idx="9570">
                  <c:v>-1.57030393653</c:v>
                </c:pt>
                <c:pt idx="9571">
                  <c:v>-1.5699282402500001</c:v>
                </c:pt>
                <c:pt idx="9572">
                  <c:v>-1.56955254398</c:v>
                </c:pt>
                <c:pt idx="9573">
                  <c:v>-1.5691768477000001</c:v>
                </c:pt>
                <c:pt idx="9574">
                  <c:v>-1.56880115143</c:v>
                </c:pt>
                <c:pt idx="9575">
                  <c:v>-1.5684254551500001</c:v>
                </c:pt>
                <c:pt idx="9576">
                  <c:v>-1.56804975887</c:v>
                </c:pt>
                <c:pt idx="9577">
                  <c:v>-1.5676740626000001</c:v>
                </c:pt>
                <c:pt idx="9578">
                  <c:v>-1.56729836632</c:v>
                </c:pt>
                <c:pt idx="9579">
                  <c:v>-1.5669226700500001</c:v>
                </c:pt>
                <c:pt idx="9580">
                  <c:v>-1.56654697377</c:v>
                </c:pt>
                <c:pt idx="9581">
                  <c:v>-1.5661712775000001</c:v>
                </c:pt>
                <c:pt idx="9582">
                  <c:v>-1.56579558122</c:v>
                </c:pt>
                <c:pt idx="9583">
                  <c:v>-1.56539084467</c:v>
                </c:pt>
                <c:pt idx="9584">
                  <c:v>-1.5645512645299999</c:v>
                </c:pt>
                <c:pt idx="9585">
                  <c:v>-1.5637116843900001</c:v>
                </c:pt>
                <c:pt idx="9586">
                  <c:v>-1.56287210425</c:v>
                </c:pt>
                <c:pt idx="9587">
                  <c:v>-1.5620325241099999</c:v>
                </c:pt>
                <c:pt idx="9588">
                  <c:v>-1.5611929439700001</c:v>
                </c:pt>
                <c:pt idx="9589">
                  <c:v>-1.56035336383</c:v>
                </c:pt>
                <c:pt idx="9590">
                  <c:v>-1.5595137836899999</c:v>
                </c:pt>
                <c:pt idx="9591">
                  <c:v>-1.5586742035500001</c:v>
                </c:pt>
                <c:pt idx="9592">
                  <c:v>-1.55783462342</c:v>
                </c:pt>
                <c:pt idx="9593">
                  <c:v>-1.5569950432799999</c:v>
                </c:pt>
                <c:pt idx="9594">
                  <c:v>-1.5561554631400001</c:v>
                </c:pt>
                <c:pt idx="9595">
                  <c:v>-1.555315883</c:v>
                </c:pt>
                <c:pt idx="9596">
                  <c:v>-1.5544763028599999</c:v>
                </c:pt>
                <c:pt idx="9597">
                  <c:v>-1.5536367227200001</c:v>
                </c:pt>
                <c:pt idx="9598">
                  <c:v>-1.55279714258</c:v>
                </c:pt>
                <c:pt idx="9599">
                  <c:v>-1.5519575624399999</c:v>
                </c:pt>
                <c:pt idx="9600">
                  <c:v>-1.5511179823000001</c:v>
                </c:pt>
                <c:pt idx="9601">
                  <c:v>-1.55027840216</c:v>
                </c:pt>
                <c:pt idx="9602">
                  <c:v>-1.5494388220299999</c:v>
                </c:pt>
                <c:pt idx="9603">
                  <c:v>-1.5485992418900001</c:v>
                </c:pt>
                <c:pt idx="9604">
                  <c:v>-1.54775966175</c:v>
                </c:pt>
                <c:pt idx="9605">
                  <c:v>-1.5469200816099999</c:v>
                </c:pt>
                <c:pt idx="9606">
                  <c:v>-1.5460805014700001</c:v>
                </c:pt>
                <c:pt idx="9607">
                  <c:v>-1.54524092133</c:v>
                </c:pt>
                <c:pt idx="9608">
                  <c:v>-1.54444459975</c:v>
                </c:pt>
                <c:pt idx="9609">
                  <c:v>-1.54396357188</c:v>
                </c:pt>
                <c:pt idx="9610">
                  <c:v>-1.54348254402</c:v>
                </c:pt>
                <c:pt idx="9611">
                  <c:v>-1.5430015161599999</c:v>
                </c:pt>
                <c:pt idx="9612">
                  <c:v>-1.5425204883000001</c:v>
                </c:pt>
                <c:pt idx="9613">
                  <c:v>-1.5420394604400001</c:v>
                </c:pt>
                <c:pt idx="9614">
                  <c:v>-1.54155843258</c:v>
                </c:pt>
                <c:pt idx="9615">
                  <c:v>-1.54107740472</c:v>
                </c:pt>
                <c:pt idx="9616">
                  <c:v>-1.5405963768599999</c:v>
                </c:pt>
                <c:pt idx="9617">
                  <c:v>-1.5401153489999999</c:v>
                </c:pt>
                <c:pt idx="9618">
                  <c:v>-1.5396343211400001</c:v>
                </c:pt>
                <c:pt idx="9619">
                  <c:v>-1.5391532932700001</c:v>
                </c:pt>
                <c:pt idx="9620">
                  <c:v>-1.53867226541</c:v>
                </c:pt>
                <c:pt idx="9621">
                  <c:v>-1.53819123755</c:v>
                </c:pt>
                <c:pt idx="9622">
                  <c:v>-1.5377102096899999</c:v>
                </c:pt>
                <c:pt idx="9623">
                  <c:v>-1.5372291818299999</c:v>
                </c:pt>
                <c:pt idx="9624">
                  <c:v>-1.5367481539700001</c:v>
                </c:pt>
                <c:pt idx="9625">
                  <c:v>-1.53626712611</c:v>
                </c:pt>
                <c:pt idx="9626">
                  <c:v>-1.53578609825</c:v>
                </c:pt>
                <c:pt idx="9627">
                  <c:v>-1.53530507039</c:v>
                </c:pt>
                <c:pt idx="9628">
                  <c:v>-1.5348240425199999</c:v>
                </c:pt>
                <c:pt idx="9629">
                  <c:v>-1.5343430146599999</c:v>
                </c:pt>
                <c:pt idx="9630">
                  <c:v>-1.5338619868000001</c:v>
                </c:pt>
                <c:pt idx="9631">
                  <c:v>-1.53338095894</c:v>
                </c:pt>
                <c:pt idx="9632">
                  <c:v>-1.53289993108</c:v>
                </c:pt>
                <c:pt idx="9633">
                  <c:v>-1.53241890322</c:v>
                </c:pt>
                <c:pt idx="9634">
                  <c:v>-1.5319378753599999</c:v>
                </c:pt>
                <c:pt idx="9635">
                  <c:v>-1.53134376281</c:v>
                </c:pt>
                <c:pt idx="9636">
                  <c:v>-1.5307421488299999</c:v>
                </c:pt>
                <c:pt idx="9637">
                  <c:v>-1.5301405348499999</c:v>
                </c:pt>
                <c:pt idx="9638">
                  <c:v>-1.5295389208700001</c:v>
                </c:pt>
                <c:pt idx="9639">
                  <c:v>-1.5289373068900001</c:v>
                </c:pt>
                <c:pt idx="9640">
                  <c:v>-1.52833569291</c:v>
                </c:pt>
                <c:pt idx="9641">
                  <c:v>-1.52773407893</c:v>
                </c:pt>
                <c:pt idx="9642">
                  <c:v>-1.52713246495</c:v>
                </c:pt>
                <c:pt idx="9643">
                  <c:v>-1.52653085097</c:v>
                </c:pt>
                <c:pt idx="9644">
                  <c:v>-1.5259292369899999</c:v>
                </c:pt>
                <c:pt idx="9645">
                  <c:v>-1.5253276230099999</c:v>
                </c:pt>
                <c:pt idx="9646">
                  <c:v>-1.5247260090300001</c:v>
                </c:pt>
                <c:pt idx="9647">
                  <c:v>-1.5241243950500001</c:v>
                </c:pt>
                <c:pt idx="9648">
                  <c:v>-1.5235227810700001</c:v>
                </c:pt>
                <c:pt idx="9649">
                  <c:v>-1.52292116709</c:v>
                </c:pt>
                <c:pt idx="9650">
                  <c:v>-1.52231955311</c:v>
                </c:pt>
                <c:pt idx="9651">
                  <c:v>-1.52171793913</c:v>
                </c:pt>
                <c:pt idx="9652">
                  <c:v>-1.5211163251499999</c:v>
                </c:pt>
                <c:pt idx="9653">
                  <c:v>-1.5205147111699999</c:v>
                </c:pt>
                <c:pt idx="9654">
                  <c:v>-1.5199130971899999</c:v>
                </c:pt>
                <c:pt idx="9655">
                  <c:v>-1.5193114832100001</c:v>
                </c:pt>
                <c:pt idx="9656">
                  <c:v>-1.5187098692300001</c:v>
                </c:pt>
                <c:pt idx="9657">
                  <c:v>-1.51810825525</c:v>
                </c:pt>
                <c:pt idx="9658">
                  <c:v>-1.5177679579000001</c:v>
                </c:pt>
                <c:pt idx="9659">
                  <c:v>-1.5175212330800001</c:v>
                </c:pt>
                <c:pt idx="9660">
                  <c:v>-1.5172745082600001</c:v>
                </c:pt>
                <c:pt idx="9661">
                  <c:v>-1.5170277834499999</c:v>
                </c:pt>
                <c:pt idx="9662">
                  <c:v>-1.5167810586299999</c:v>
                </c:pt>
                <c:pt idx="9663">
                  <c:v>-1.5165343338099999</c:v>
                </c:pt>
                <c:pt idx="9664">
                  <c:v>-1.5162876089899999</c:v>
                </c:pt>
                <c:pt idx="9665">
                  <c:v>-1.5160408841699999</c:v>
                </c:pt>
                <c:pt idx="9666">
                  <c:v>-1.5157941593599999</c:v>
                </c:pt>
                <c:pt idx="9667">
                  <c:v>-1.51554743454</c:v>
                </c:pt>
                <c:pt idx="9668">
                  <c:v>-1.51530070972</c:v>
                </c:pt>
                <c:pt idx="9669">
                  <c:v>-1.5150539849</c:v>
                </c:pt>
                <c:pt idx="9670">
                  <c:v>-1.51480726009</c:v>
                </c:pt>
                <c:pt idx="9671">
                  <c:v>-1.51456053527</c:v>
                </c:pt>
                <c:pt idx="9672">
                  <c:v>-1.51431381045</c:v>
                </c:pt>
                <c:pt idx="9673">
                  <c:v>-1.51406708563</c:v>
                </c:pt>
                <c:pt idx="9674">
                  <c:v>-1.51382036081</c:v>
                </c:pt>
                <c:pt idx="9675">
                  <c:v>-1.5135736360000001</c:v>
                </c:pt>
                <c:pt idx="9676">
                  <c:v>-1.5133269111800001</c:v>
                </c:pt>
                <c:pt idx="9677">
                  <c:v>-1.5130801863600001</c:v>
                </c:pt>
                <c:pt idx="9678">
                  <c:v>-1.5128334615400001</c:v>
                </c:pt>
                <c:pt idx="9679">
                  <c:v>-1.5125867367200001</c:v>
                </c:pt>
                <c:pt idx="9680">
                  <c:v>-1.5123400119099999</c:v>
                </c:pt>
                <c:pt idx="9681">
                  <c:v>-1.5120932870899999</c:v>
                </c:pt>
                <c:pt idx="9682">
                  <c:v>-1.5118465622699999</c:v>
                </c:pt>
                <c:pt idx="9683">
                  <c:v>-1.5115998374499999</c:v>
                </c:pt>
                <c:pt idx="9684">
                  <c:v>-1.5112717581499999</c:v>
                </c:pt>
                <c:pt idx="9685">
                  <c:v>-1.5105759911000001</c:v>
                </c:pt>
                <c:pt idx="9686">
                  <c:v>-1.50988022404</c:v>
                </c:pt>
                <c:pt idx="9687">
                  <c:v>-1.5091844569799999</c:v>
                </c:pt>
                <c:pt idx="9688">
                  <c:v>-1.5084886899300001</c:v>
                </c:pt>
                <c:pt idx="9689">
                  <c:v>-1.50779292287</c:v>
                </c:pt>
                <c:pt idx="9690">
                  <c:v>-1.5070971558099999</c:v>
                </c:pt>
                <c:pt idx="9691">
                  <c:v>-1.5064013887500001</c:v>
                </c:pt>
                <c:pt idx="9692">
                  <c:v>-1.5057056217</c:v>
                </c:pt>
                <c:pt idx="9693">
                  <c:v>-1.5050098546399999</c:v>
                </c:pt>
                <c:pt idx="9694">
                  <c:v>-1.5043140875800001</c:v>
                </c:pt>
                <c:pt idx="9695">
                  <c:v>-1.50361832053</c:v>
                </c:pt>
                <c:pt idx="9696">
                  <c:v>-1.5029225534699999</c:v>
                </c:pt>
                <c:pt idx="9697">
                  <c:v>-1.5022267864100001</c:v>
                </c:pt>
                <c:pt idx="9698">
                  <c:v>-1.50153101936</c:v>
                </c:pt>
                <c:pt idx="9699">
                  <c:v>-1.5008352522999999</c:v>
                </c:pt>
                <c:pt idx="9700">
                  <c:v>-1.5001394852400001</c:v>
                </c:pt>
                <c:pt idx="9701">
                  <c:v>-1.49944371818</c:v>
                </c:pt>
                <c:pt idx="9702">
                  <c:v>-1.4987479511299999</c:v>
                </c:pt>
                <c:pt idx="9703">
                  <c:v>-1.4980521840700001</c:v>
                </c:pt>
                <c:pt idx="9704">
                  <c:v>-1.49735641701</c:v>
                </c:pt>
                <c:pt idx="9705">
                  <c:v>-1.4966606499599999</c:v>
                </c:pt>
                <c:pt idx="9706">
                  <c:v>-1.4959648829000001</c:v>
                </c:pt>
                <c:pt idx="9707">
                  <c:v>-1.49526911584</c:v>
                </c:pt>
                <c:pt idx="9708">
                  <c:v>-1.49459979728</c:v>
                </c:pt>
                <c:pt idx="9709">
                  <c:v>-1.4940350449199999</c:v>
                </c:pt>
                <c:pt idx="9710">
                  <c:v>-1.4934702925600001</c:v>
                </c:pt>
                <c:pt idx="9711">
                  <c:v>-1.4929055402</c:v>
                </c:pt>
                <c:pt idx="9712">
                  <c:v>-1.4923407878399999</c:v>
                </c:pt>
                <c:pt idx="9713">
                  <c:v>-1.49177603548</c:v>
                </c:pt>
                <c:pt idx="9714">
                  <c:v>-1.49121128312</c:v>
                </c:pt>
                <c:pt idx="9715">
                  <c:v>-1.4906465307600001</c:v>
                </c:pt>
                <c:pt idx="9716">
                  <c:v>-1.4900817784</c:v>
                </c:pt>
                <c:pt idx="9717">
                  <c:v>-1.4895170260399999</c:v>
                </c:pt>
                <c:pt idx="9718">
                  <c:v>-1.48895227368</c:v>
                </c:pt>
                <c:pt idx="9719">
                  <c:v>-1.48838752132</c:v>
                </c:pt>
                <c:pt idx="9720">
                  <c:v>-1.4878227689600001</c:v>
                </c:pt>
                <c:pt idx="9721">
                  <c:v>-1.4872580166</c:v>
                </c:pt>
                <c:pt idx="9722">
                  <c:v>-1.4866932642399999</c:v>
                </c:pt>
                <c:pt idx="9723">
                  <c:v>-1.4861285118800001</c:v>
                </c:pt>
                <c:pt idx="9724">
                  <c:v>-1.48556375952</c:v>
                </c:pt>
                <c:pt idx="9725">
                  <c:v>-1.4849990071600001</c:v>
                </c:pt>
                <c:pt idx="9726">
                  <c:v>-1.4844342548</c:v>
                </c:pt>
                <c:pt idx="9727">
                  <c:v>-1.4838695024399999</c:v>
                </c:pt>
                <c:pt idx="9728">
                  <c:v>-1.4833047500800001</c:v>
                </c:pt>
                <c:pt idx="9729">
                  <c:v>-1.48273999772</c:v>
                </c:pt>
                <c:pt idx="9730">
                  <c:v>-1.4821752453599999</c:v>
                </c:pt>
                <c:pt idx="9731">
                  <c:v>-1.481610493</c:v>
                </c:pt>
                <c:pt idx="9732">
                  <c:v>-1.4810457406399999</c:v>
                </c:pt>
                <c:pt idx="9733">
                  <c:v>-1.4804809882800001</c:v>
                </c:pt>
                <c:pt idx="9734">
                  <c:v>-1.47991623592</c:v>
                </c:pt>
                <c:pt idx="9735">
                  <c:v>-1.4791500049899999</c:v>
                </c:pt>
                <c:pt idx="9736">
                  <c:v>-1.4783658177500001</c:v>
                </c:pt>
                <c:pt idx="9737">
                  <c:v>-1.47758163052</c:v>
                </c:pt>
                <c:pt idx="9738">
                  <c:v>-1.47679744329</c:v>
                </c:pt>
                <c:pt idx="9739">
                  <c:v>-1.4760132560599999</c:v>
                </c:pt>
                <c:pt idx="9740">
                  <c:v>-1.47522906883</c:v>
                </c:pt>
                <c:pt idx="9741">
                  <c:v>-1.4744448816</c:v>
                </c:pt>
                <c:pt idx="9742">
                  <c:v>-1.4736606943699999</c:v>
                </c:pt>
                <c:pt idx="9743">
                  <c:v>-1.4728765071400001</c:v>
                </c:pt>
                <c:pt idx="9744">
                  <c:v>-1.47209231991</c:v>
                </c:pt>
                <c:pt idx="9745">
                  <c:v>-1.4713081326699999</c:v>
                </c:pt>
                <c:pt idx="9746">
                  <c:v>-1.4705239454400001</c:v>
                </c:pt>
                <c:pt idx="9747">
                  <c:v>-1.46973975821</c:v>
                </c:pt>
                <c:pt idx="9748">
                  <c:v>-1.46895557098</c:v>
                </c:pt>
                <c:pt idx="9749">
                  <c:v>-1.4681713837499999</c:v>
                </c:pt>
                <c:pt idx="9750">
                  <c:v>-1.46738719652</c:v>
                </c:pt>
                <c:pt idx="9751">
                  <c:v>-1.46660300929</c:v>
                </c:pt>
                <c:pt idx="9752">
                  <c:v>-1.4658188220599999</c:v>
                </c:pt>
                <c:pt idx="9753">
                  <c:v>-1.4650346348300001</c:v>
                </c:pt>
                <c:pt idx="9754">
                  <c:v>-1.46425044759</c:v>
                </c:pt>
                <c:pt idx="9755">
                  <c:v>-1.4634662603599999</c:v>
                </c:pt>
                <c:pt idx="9756">
                  <c:v>-1.4626820731300001</c:v>
                </c:pt>
                <c:pt idx="9757">
                  <c:v>-1.4618978859</c:v>
                </c:pt>
                <c:pt idx="9758">
                  <c:v>-1.4611597582</c:v>
                </c:pt>
                <c:pt idx="9759">
                  <c:v>-1.4606458531299999</c:v>
                </c:pt>
                <c:pt idx="9760">
                  <c:v>-1.4601319480699999</c:v>
                </c:pt>
                <c:pt idx="9761">
                  <c:v>-1.4596180430100001</c:v>
                </c:pt>
                <c:pt idx="9762">
                  <c:v>-1.45910413794</c:v>
                </c:pt>
                <c:pt idx="9763">
                  <c:v>-1.45859023288</c:v>
                </c:pt>
                <c:pt idx="9764">
                  <c:v>-1.45807632782</c:v>
                </c:pt>
                <c:pt idx="9765">
                  <c:v>-1.4575624227499999</c:v>
                </c:pt>
                <c:pt idx="9766">
                  <c:v>-1.4570485176900001</c:v>
                </c:pt>
                <c:pt idx="9767">
                  <c:v>-1.4565346126300001</c:v>
                </c:pt>
                <c:pt idx="9768">
                  <c:v>-1.45602070756</c:v>
                </c:pt>
                <c:pt idx="9769">
                  <c:v>-1.4555068025</c:v>
                </c:pt>
                <c:pt idx="9770">
                  <c:v>-1.4549928974399999</c:v>
                </c:pt>
                <c:pt idx="9771">
                  <c:v>-1.4544789923699999</c:v>
                </c:pt>
                <c:pt idx="9772">
                  <c:v>-1.4539650873100001</c:v>
                </c:pt>
                <c:pt idx="9773">
                  <c:v>-1.45345118225</c:v>
                </c:pt>
                <c:pt idx="9774">
                  <c:v>-1.45293727719</c:v>
                </c:pt>
                <c:pt idx="9775">
                  <c:v>-1.4524233721199999</c:v>
                </c:pt>
                <c:pt idx="9776">
                  <c:v>-1.4519094670599999</c:v>
                </c:pt>
                <c:pt idx="9777">
                  <c:v>-1.4513955620000001</c:v>
                </c:pt>
                <c:pt idx="9778">
                  <c:v>-1.45088165693</c:v>
                </c:pt>
                <c:pt idx="9779">
                  <c:v>-1.45036775187</c:v>
                </c:pt>
                <c:pt idx="9780">
                  <c:v>-1.44985384681</c:v>
                </c:pt>
                <c:pt idx="9781">
                  <c:v>-1.4493399417399999</c:v>
                </c:pt>
                <c:pt idx="9782">
                  <c:v>-1.4488260366800001</c:v>
                </c:pt>
                <c:pt idx="9783">
                  <c:v>-1.44827645424</c:v>
                </c:pt>
                <c:pt idx="9784">
                  <c:v>-1.4475790718299999</c:v>
                </c:pt>
                <c:pt idx="9785">
                  <c:v>-1.4468816894200001</c:v>
                </c:pt>
                <c:pt idx="9786">
                  <c:v>-1.44618430701</c:v>
                </c:pt>
                <c:pt idx="9787">
                  <c:v>-1.4454869246099999</c:v>
                </c:pt>
                <c:pt idx="9788">
                  <c:v>-1.4447895422000001</c:v>
                </c:pt>
                <c:pt idx="9789">
                  <c:v>-1.4440921597900001</c:v>
                </c:pt>
                <c:pt idx="9790">
                  <c:v>-1.44339477738</c:v>
                </c:pt>
                <c:pt idx="9791">
                  <c:v>-1.4426973949699999</c:v>
                </c:pt>
                <c:pt idx="9792">
                  <c:v>-1.4420000125600001</c:v>
                </c:pt>
                <c:pt idx="9793">
                  <c:v>-1.44130263015</c:v>
                </c:pt>
                <c:pt idx="9794">
                  <c:v>-1.44060524774</c:v>
                </c:pt>
                <c:pt idx="9795">
                  <c:v>-1.4399078653299999</c:v>
                </c:pt>
                <c:pt idx="9796">
                  <c:v>-1.4392104829200001</c:v>
                </c:pt>
                <c:pt idx="9797">
                  <c:v>-1.43851310052</c:v>
                </c:pt>
                <c:pt idx="9798">
                  <c:v>-1.43781571811</c:v>
                </c:pt>
                <c:pt idx="9799">
                  <c:v>-1.4371183356999999</c:v>
                </c:pt>
                <c:pt idx="9800">
                  <c:v>-1.4364209532900001</c:v>
                </c:pt>
                <c:pt idx="9801">
                  <c:v>-1.43572357088</c:v>
                </c:pt>
                <c:pt idx="9802">
                  <c:v>-1.43502618847</c:v>
                </c:pt>
                <c:pt idx="9803">
                  <c:v>-1.4343288060599999</c:v>
                </c:pt>
                <c:pt idx="9804">
                  <c:v>-1.4336314236500001</c:v>
                </c:pt>
                <c:pt idx="9805">
                  <c:v>-1.43293404124</c:v>
                </c:pt>
                <c:pt idx="9806">
                  <c:v>-1.43223665883</c:v>
                </c:pt>
                <c:pt idx="9807">
                  <c:v>-1.4315392764199999</c:v>
                </c:pt>
                <c:pt idx="9808">
                  <c:v>-1.4308418940200001</c:v>
                </c:pt>
                <c:pt idx="9809">
                  <c:v>-1.43014451161</c:v>
                </c:pt>
                <c:pt idx="9810">
                  <c:v>-1.4296620122699999</c:v>
                </c:pt>
                <c:pt idx="9811">
                  <c:v>-1.42923959453</c:v>
                </c:pt>
                <c:pt idx="9812">
                  <c:v>-1.42881717678</c:v>
                </c:pt>
                <c:pt idx="9813">
                  <c:v>-1.4283947590299999</c:v>
                </c:pt>
                <c:pt idx="9814">
                  <c:v>-1.4279723412900001</c:v>
                </c:pt>
                <c:pt idx="9815">
                  <c:v>-1.42754992354</c:v>
                </c:pt>
                <c:pt idx="9816">
                  <c:v>-1.4271275057999999</c:v>
                </c:pt>
                <c:pt idx="9817">
                  <c:v>-1.4267050880500001</c:v>
                </c:pt>
                <c:pt idx="9818">
                  <c:v>-1.4262826703</c:v>
                </c:pt>
                <c:pt idx="9819">
                  <c:v>-1.4258602525599999</c:v>
                </c:pt>
                <c:pt idx="9820">
                  <c:v>-1.4254378348100001</c:v>
                </c:pt>
                <c:pt idx="9821">
                  <c:v>-1.42501541707</c:v>
                </c:pt>
                <c:pt idx="9822">
                  <c:v>-1.4245929993199999</c:v>
                </c:pt>
                <c:pt idx="9823">
                  <c:v>-1.4241705815700001</c:v>
                </c:pt>
                <c:pt idx="9824">
                  <c:v>-1.42374816383</c:v>
                </c:pt>
                <c:pt idx="9825">
                  <c:v>-1.42332574608</c:v>
                </c:pt>
                <c:pt idx="9826">
                  <c:v>-1.4229033283300001</c:v>
                </c:pt>
                <c:pt idx="9827">
                  <c:v>-1.42248091059</c:v>
                </c:pt>
                <c:pt idx="9828">
                  <c:v>-1.42205849284</c:v>
                </c:pt>
                <c:pt idx="9829">
                  <c:v>-1.4216360750999999</c:v>
                </c:pt>
                <c:pt idx="9830">
                  <c:v>-1.42121365735</c:v>
                </c:pt>
                <c:pt idx="9831">
                  <c:v>-1.42074441285</c:v>
                </c:pt>
                <c:pt idx="9832">
                  <c:v>-1.4201665092</c:v>
                </c:pt>
                <c:pt idx="9833">
                  <c:v>-1.41958860555</c:v>
                </c:pt>
                <c:pt idx="9834">
                  <c:v>-1.4190107019</c:v>
                </c:pt>
                <c:pt idx="9835">
                  <c:v>-1.41843279825</c:v>
                </c:pt>
                <c:pt idx="9836">
                  <c:v>-1.4178548946</c:v>
                </c:pt>
                <c:pt idx="9837">
                  <c:v>-1.41727699095</c:v>
                </c:pt>
                <c:pt idx="9838">
                  <c:v>-1.41669908731</c:v>
                </c:pt>
                <c:pt idx="9839">
                  <c:v>-1.4161211836600001</c:v>
                </c:pt>
                <c:pt idx="9840">
                  <c:v>-1.4155432800100001</c:v>
                </c:pt>
                <c:pt idx="9841">
                  <c:v>-1.4149653763600001</c:v>
                </c:pt>
                <c:pt idx="9842">
                  <c:v>-1.4143874727100001</c:v>
                </c:pt>
                <c:pt idx="9843">
                  <c:v>-1.4138095690600001</c:v>
                </c:pt>
                <c:pt idx="9844">
                  <c:v>-1.4132316654099999</c:v>
                </c:pt>
                <c:pt idx="9845">
                  <c:v>-1.4126537617599999</c:v>
                </c:pt>
                <c:pt idx="9846">
                  <c:v>-1.4120758581199999</c:v>
                </c:pt>
                <c:pt idx="9847">
                  <c:v>-1.4114979544699999</c:v>
                </c:pt>
                <c:pt idx="9848">
                  <c:v>-1.4109200508199999</c:v>
                </c:pt>
                <c:pt idx="9849">
                  <c:v>-1.4103421471699999</c:v>
                </c:pt>
                <c:pt idx="9850">
                  <c:v>-1.40976424352</c:v>
                </c:pt>
                <c:pt idx="9851">
                  <c:v>-1.40918633987</c:v>
                </c:pt>
                <c:pt idx="9852">
                  <c:v>-1.40860843622</c:v>
                </c:pt>
                <c:pt idx="9853">
                  <c:v>-1.40803053257</c:v>
                </c:pt>
                <c:pt idx="9854">
                  <c:v>-1.40745262893</c:v>
                </c:pt>
                <c:pt idx="9855">
                  <c:v>-1.40687472528</c:v>
                </c:pt>
                <c:pt idx="9856">
                  <c:v>-1.40629682163</c:v>
                </c:pt>
                <c:pt idx="9857">
                  <c:v>-1.40571891798</c:v>
                </c:pt>
                <c:pt idx="9858">
                  <c:v>-1.40514101433</c:v>
                </c:pt>
                <c:pt idx="9859">
                  <c:v>-1.40460405707</c:v>
                </c:pt>
                <c:pt idx="9860">
                  <c:v>-1.4041006665</c:v>
                </c:pt>
                <c:pt idx="9861">
                  <c:v>-1.4035972759299999</c:v>
                </c:pt>
                <c:pt idx="9862">
                  <c:v>-1.4030938853699999</c:v>
                </c:pt>
                <c:pt idx="9863">
                  <c:v>-1.4025904948000001</c:v>
                </c:pt>
                <c:pt idx="9864">
                  <c:v>-1.40208710423</c:v>
                </c:pt>
                <c:pt idx="9865">
                  <c:v>-1.40158371366</c:v>
                </c:pt>
                <c:pt idx="9866">
                  <c:v>-1.40108032309</c:v>
                </c:pt>
                <c:pt idx="9867">
                  <c:v>-1.4005769325199999</c:v>
                </c:pt>
                <c:pt idx="9868">
                  <c:v>-1.4000735419499999</c:v>
                </c:pt>
                <c:pt idx="9869">
                  <c:v>-1.3995701513900001</c:v>
                </c:pt>
                <c:pt idx="9870">
                  <c:v>-1.39906676082</c:v>
                </c:pt>
                <c:pt idx="9871">
                  <c:v>-1.39856337025</c:v>
                </c:pt>
                <c:pt idx="9872">
                  <c:v>-1.39805997968</c:v>
                </c:pt>
                <c:pt idx="9873">
                  <c:v>-1.3975565891099999</c:v>
                </c:pt>
                <c:pt idx="9874">
                  <c:v>-1.3970531985400001</c:v>
                </c:pt>
                <c:pt idx="9875">
                  <c:v>-1.3965498079700001</c:v>
                </c:pt>
                <c:pt idx="9876">
                  <c:v>-1.39604641741</c:v>
                </c:pt>
                <c:pt idx="9877">
                  <c:v>-1.39554302684</c:v>
                </c:pt>
                <c:pt idx="9878">
                  <c:v>-1.3950396362699999</c:v>
                </c:pt>
                <c:pt idx="9879">
                  <c:v>-1.39451574106</c:v>
                </c:pt>
                <c:pt idx="9880">
                  <c:v>-1.3937559555800001</c:v>
                </c:pt>
                <c:pt idx="9881">
                  <c:v>-1.3929961701</c:v>
                </c:pt>
                <c:pt idx="9882">
                  <c:v>-1.3922363846200001</c:v>
                </c:pt>
                <c:pt idx="9883">
                  <c:v>-1.39147659914</c:v>
                </c:pt>
                <c:pt idx="9884">
                  <c:v>-1.3907168136500001</c:v>
                </c:pt>
                <c:pt idx="9885">
                  <c:v>-1.38995702817</c:v>
                </c:pt>
                <c:pt idx="9886">
                  <c:v>-1.3891972426899999</c:v>
                </c:pt>
                <c:pt idx="9887">
                  <c:v>-1.38843745721</c:v>
                </c:pt>
                <c:pt idx="9888">
                  <c:v>-1.3876776717199999</c:v>
                </c:pt>
                <c:pt idx="9889">
                  <c:v>-1.38691788624</c:v>
                </c:pt>
                <c:pt idx="9890">
                  <c:v>-1.3861581007599999</c:v>
                </c:pt>
                <c:pt idx="9891">
                  <c:v>-1.38539831528</c:v>
                </c:pt>
                <c:pt idx="9892">
                  <c:v>-1.3846385297999999</c:v>
                </c:pt>
                <c:pt idx="9893">
                  <c:v>-1.38387874431</c:v>
                </c:pt>
                <c:pt idx="9894">
                  <c:v>-1.3831189588299999</c:v>
                </c:pt>
                <c:pt idx="9895">
                  <c:v>-1.38235917335</c:v>
                </c:pt>
                <c:pt idx="9896">
                  <c:v>-1.3815993878699999</c:v>
                </c:pt>
                <c:pt idx="9897">
                  <c:v>-1.38083960239</c:v>
                </c:pt>
                <c:pt idx="9898">
                  <c:v>-1.3800798168999999</c:v>
                </c:pt>
                <c:pt idx="9899">
                  <c:v>-1.37932003142</c:v>
                </c:pt>
                <c:pt idx="9900">
                  <c:v>-1.3785602459399999</c:v>
                </c:pt>
                <c:pt idx="9901">
                  <c:v>-1.37780046046</c:v>
                </c:pt>
                <c:pt idx="9902">
                  <c:v>-1.3770406749799999</c:v>
                </c:pt>
                <c:pt idx="9903">
                  <c:v>-1.37628088949</c:v>
                </c:pt>
                <c:pt idx="9904">
                  <c:v>-1.3755211040099999</c:v>
                </c:pt>
                <c:pt idx="9905">
                  <c:v>-1.3747613185300001</c:v>
                </c:pt>
                <c:pt idx="9906">
                  <c:v>-1.3740015330499999</c:v>
                </c:pt>
                <c:pt idx="9907">
                  <c:v>-1.3732417475700001</c:v>
                </c:pt>
                <c:pt idx="9908">
                  <c:v>-1.3726397403199999</c:v>
                </c:pt>
                <c:pt idx="9909">
                  <c:v>-1.3721383150899999</c:v>
                </c:pt>
                <c:pt idx="9910">
                  <c:v>-1.37163688986</c:v>
                </c:pt>
                <c:pt idx="9911">
                  <c:v>-1.37113546463</c:v>
                </c:pt>
                <c:pt idx="9912">
                  <c:v>-1.3706340394000001</c:v>
                </c:pt>
                <c:pt idx="9913">
                  <c:v>-1.3701326141700001</c:v>
                </c:pt>
                <c:pt idx="9914">
                  <c:v>-1.3696311889499999</c:v>
                </c:pt>
                <c:pt idx="9915">
                  <c:v>-1.3691297637199999</c:v>
                </c:pt>
                <c:pt idx="9916">
                  <c:v>-1.36862833849</c:v>
                </c:pt>
                <c:pt idx="9917">
                  <c:v>-1.36812691326</c:v>
                </c:pt>
                <c:pt idx="9918">
                  <c:v>-1.3676254880300001</c:v>
                </c:pt>
                <c:pt idx="9919">
                  <c:v>-1.3671240628000001</c:v>
                </c:pt>
                <c:pt idx="9920">
                  <c:v>-1.3666226375699999</c:v>
                </c:pt>
                <c:pt idx="9921">
                  <c:v>-1.3661212123499999</c:v>
                </c:pt>
                <c:pt idx="9922">
                  <c:v>-1.36561978712</c:v>
                </c:pt>
                <c:pt idx="9923">
                  <c:v>-1.36511836189</c:v>
                </c:pt>
                <c:pt idx="9924">
                  <c:v>-1.3646169366600001</c:v>
                </c:pt>
                <c:pt idx="9925">
                  <c:v>-1.3641155114300001</c:v>
                </c:pt>
                <c:pt idx="9926">
                  <c:v>-1.3636140861999999</c:v>
                </c:pt>
                <c:pt idx="9927">
                  <c:v>-1.3631126609699999</c:v>
                </c:pt>
                <c:pt idx="9928">
                  <c:v>-1.36261123575</c:v>
                </c:pt>
                <c:pt idx="9929">
                  <c:v>-1.36210981052</c:v>
                </c:pt>
                <c:pt idx="9930">
                  <c:v>-1.36160837941</c:v>
                </c:pt>
                <c:pt idx="9931">
                  <c:v>-1.3610995940099999</c:v>
                </c:pt>
                <c:pt idx="9932">
                  <c:v>-1.36059080861</c:v>
                </c:pt>
                <c:pt idx="9933">
                  <c:v>-1.3600820232099999</c:v>
                </c:pt>
                <c:pt idx="9934">
                  <c:v>-1.3595732378200001</c:v>
                </c:pt>
                <c:pt idx="9935">
                  <c:v>-1.35906445242</c:v>
                </c:pt>
                <c:pt idx="9936">
                  <c:v>-1.3585556670200001</c:v>
                </c:pt>
                <c:pt idx="9937">
                  <c:v>-1.35804688162</c:v>
                </c:pt>
                <c:pt idx="9938">
                  <c:v>-1.3575380962200001</c:v>
                </c:pt>
                <c:pt idx="9939">
                  <c:v>-1.35702931082</c:v>
                </c:pt>
                <c:pt idx="9940">
                  <c:v>-1.3565205254199999</c:v>
                </c:pt>
                <c:pt idx="9941">
                  <c:v>-1.35601174002</c:v>
                </c:pt>
                <c:pt idx="9942">
                  <c:v>-1.3555029546299999</c:v>
                </c:pt>
                <c:pt idx="9943">
                  <c:v>-1.35499416923</c:v>
                </c:pt>
                <c:pt idx="9944">
                  <c:v>-1.3544853838299999</c:v>
                </c:pt>
                <c:pt idx="9945">
                  <c:v>-1.3539765984300001</c:v>
                </c:pt>
                <c:pt idx="9946">
                  <c:v>-1.35346781303</c:v>
                </c:pt>
                <c:pt idx="9947">
                  <c:v>-1.3529590276300001</c:v>
                </c:pt>
                <c:pt idx="9948">
                  <c:v>-1.35245024223</c:v>
                </c:pt>
                <c:pt idx="9949">
                  <c:v>-1.3519414568300001</c:v>
                </c:pt>
                <c:pt idx="9950">
                  <c:v>-1.35143267144</c:v>
                </c:pt>
                <c:pt idx="9951">
                  <c:v>-1.3509238860399999</c:v>
                </c:pt>
                <c:pt idx="9952">
                  <c:v>-1.35041510064</c:v>
                </c:pt>
                <c:pt idx="9953">
                  <c:v>-1.3499063152399999</c:v>
                </c:pt>
                <c:pt idx="9954">
                  <c:v>-1.3493975298400001</c:v>
                </c:pt>
                <c:pt idx="9955">
                  <c:v>-1.3488975653499999</c:v>
                </c:pt>
                <c:pt idx="9956">
                  <c:v>-1.3484074161499999</c:v>
                </c:pt>
                <c:pt idx="9957">
                  <c:v>-1.3479172669399999</c:v>
                </c:pt>
                <c:pt idx="9958">
                  <c:v>-1.3474271177299999</c:v>
                </c:pt>
                <c:pt idx="9959">
                  <c:v>-1.3469369685299999</c:v>
                </c:pt>
                <c:pt idx="9960">
                  <c:v>-1.3464468193200001</c:v>
                </c:pt>
                <c:pt idx="9961">
                  <c:v>-1.3459566701200001</c:v>
                </c:pt>
                <c:pt idx="9962">
                  <c:v>-1.3454665209100001</c:v>
                </c:pt>
                <c:pt idx="9963">
                  <c:v>-1.3449763717000001</c:v>
                </c:pt>
                <c:pt idx="9964">
                  <c:v>-1.3444862225</c:v>
                </c:pt>
                <c:pt idx="9965">
                  <c:v>-1.34399607329</c:v>
                </c:pt>
                <c:pt idx="9966">
                  <c:v>-1.34350592408</c:v>
                </c:pt>
                <c:pt idx="9967">
                  <c:v>-1.34301577488</c:v>
                </c:pt>
                <c:pt idx="9968">
                  <c:v>-1.34252562567</c:v>
                </c:pt>
                <c:pt idx="9969">
                  <c:v>-1.34203547647</c:v>
                </c:pt>
                <c:pt idx="9970">
                  <c:v>-1.34154532726</c:v>
                </c:pt>
                <c:pt idx="9971">
                  <c:v>-1.34105517805</c:v>
                </c:pt>
                <c:pt idx="9972">
                  <c:v>-1.34056502885</c:v>
                </c:pt>
                <c:pt idx="9973">
                  <c:v>-1.3400748796399999</c:v>
                </c:pt>
                <c:pt idx="9974">
                  <c:v>-1.3395847304399999</c:v>
                </c:pt>
                <c:pt idx="9975">
                  <c:v>-1.3390945812299999</c:v>
                </c:pt>
                <c:pt idx="9976">
                  <c:v>-1.3386044320199999</c:v>
                </c:pt>
                <c:pt idx="9977">
                  <c:v>-1.3381142828199999</c:v>
                </c:pt>
                <c:pt idx="9978">
                  <c:v>-1.3376241336100001</c:v>
                </c:pt>
                <c:pt idx="9979">
                  <c:v>-1.3371339844100001</c:v>
                </c:pt>
                <c:pt idx="9980">
                  <c:v>-1.3366438352000001</c:v>
                </c:pt>
                <c:pt idx="9981">
                  <c:v>-1.3361536859900001</c:v>
                </c:pt>
                <c:pt idx="9982">
                  <c:v>-1.33562867041</c:v>
                </c:pt>
                <c:pt idx="9983">
                  <c:v>-1.33496388394</c:v>
                </c:pt>
                <c:pt idx="9984">
                  <c:v>-1.33429909747</c:v>
                </c:pt>
                <c:pt idx="9985">
                  <c:v>-1.333634311</c:v>
                </c:pt>
                <c:pt idx="9986">
                  <c:v>-1.3329695245299999</c:v>
                </c:pt>
                <c:pt idx="9987">
                  <c:v>-1.3323047380599999</c:v>
                </c:pt>
                <c:pt idx="9988">
                  <c:v>-1.3316399515899999</c:v>
                </c:pt>
                <c:pt idx="9989">
                  <c:v>-1.3309751651199999</c:v>
                </c:pt>
                <c:pt idx="9990">
                  <c:v>-1.3303103786499999</c:v>
                </c:pt>
                <c:pt idx="9991">
                  <c:v>-1.3296455921799999</c:v>
                </c:pt>
                <c:pt idx="9992">
                  <c:v>-1.3289808057100001</c:v>
                </c:pt>
                <c:pt idx="9993">
                  <c:v>-1.3283160192400001</c:v>
                </c:pt>
                <c:pt idx="9994">
                  <c:v>-1.3276512327700001</c:v>
                </c:pt>
                <c:pt idx="9995">
                  <c:v>-1.3269864463000001</c:v>
                </c:pt>
                <c:pt idx="9996">
                  <c:v>-1.3263216598300001</c:v>
                </c:pt>
                <c:pt idx="9997">
                  <c:v>-1.32565687336</c:v>
                </c:pt>
                <c:pt idx="9998">
                  <c:v>-1.32499208689</c:v>
                </c:pt>
                <c:pt idx="9999">
                  <c:v>-1.32432730042</c:v>
                </c:pt>
                <c:pt idx="10000">
                  <c:v>-1.32366251395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46246656"/>
        <c:axId val="578789760"/>
      </c:scatterChart>
      <c:valAx>
        <c:axId val="546246656"/>
        <c:scaling>
          <c:orientation val="minMax"/>
          <c:max val="100"/>
          <c:min val="-100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Distance from center of drift solenoid [cm]</a:t>
                </a:r>
              </a:p>
            </c:rich>
          </c:tx>
          <c:layout/>
          <c:overlay val="0"/>
        </c:title>
        <c:numFmt formatCode="General" sourceLinked="1"/>
        <c:majorTickMark val="in"/>
        <c:minorTickMark val="none"/>
        <c:tickLblPos val="nextTo"/>
        <c:crossAx val="578789760"/>
        <c:crossesAt val="-10"/>
        <c:crossBetween val="midCat"/>
      </c:valAx>
      <c:valAx>
        <c:axId val="578789760"/>
        <c:scaling>
          <c:orientation val="minMax"/>
          <c:max val="110"/>
          <c:min val="-10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Axial magnetic field [Gauss]</a:t>
                </a:r>
              </a:p>
            </c:rich>
          </c:tx>
          <c:layout/>
          <c:overlay val="0"/>
        </c:title>
        <c:numFmt formatCode="General" sourceLinked="1"/>
        <c:majorTickMark val="in"/>
        <c:minorTickMark val="none"/>
        <c:tickLblPos val="nextTo"/>
        <c:crossAx val="546246656"/>
        <c:crossesAt val="-100"/>
        <c:crossBetween val="midCat"/>
        <c:majorUnit val="10"/>
      </c:valAx>
      <c:spPr>
        <a:ln>
          <a:solidFill>
            <a:schemeClr val="tx1"/>
          </a:solidFill>
        </a:ln>
      </c:spPr>
    </c:plotArea>
    <c:plotVisOnly val="1"/>
    <c:dispBlanksAs val="gap"/>
    <c:showDLblsOverMax val="0"/>
  </c:chart>
  <c:txPr>
    <a:bodyPr/>
    <a:lstStyle/>
    <a:p>
      <a:pPr>
        <a:defRPr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scatterChart>
        <c:scatterStyle val="lineMarker"/>
        <c:varyColors val="0"/>
        <c:ser>
          <c:idx val="0"/>
          <c:order val="0"/>
          <c:marker>
            <c:symbol val="none"/>
          </c:marker>
          <c:xVal>
            <c:numRef>
              <c:f>Full_long_standard_orbit_fs_dri!$A$2:$A$10002</c:f>
              <c:numCache>
                <c:formatCode>General</c:formatCode>
                <c:ptCount val="10001"/>
                <c:pt idx="0">
                  <c:v>-140</c:v>
                </c:pt>
                <c:pt idx="1">
                  <c:v>-139.97200000000001</c:v>
                </c:pt>
                <c:pt idx="2">
                  <c:v>-139.94399999999999</c:v>
                </c:pt>
                <c:pt idx="3">
                  <c:v>-139.916</c:v>
                </c:pt>
                <c:pt idx="4">
                  <c:v>-139.88800000000001</c:v>
                </c:pt>
                <c:pt idx="5">
                  <c:v>-139.86000000000001</c:v>
                </c:pt>
                <c:pt idx="6">
                  <c:v>-139.83199999999999</c:v>
                </c:pt>
                <c:pt idx="7">
                  <c:v>-139.804</c:v>
                </c:pt>
                <c:pt idx="8">
                  <c:v>-139.77600000000001</c:v>
                </c:pt>
                <c:pt idx="9">
                  <c:v>-139.74799999999999</c:v>
                </c:pt>
                <c:pt idx="10">
                  <c:v>-139.72</c:v>
                </c:pt>
                <c:pt idx="11">
                  <c:v>-139.69200000000001</c:v>
                </c:pt>
                <c:pt idx="12">
                  <c:v>-139.66399999999999</c:v>
                </c:pt>
                <c:pt idx="13">
                  <c:v>-139.636</c:v>
                </c:pt>
                <c:pt idx="14">
                  <c:v>-139.608</c:v>
                </c:pt>
                <c:pt idx="15">
                  <c:v>-139.58000000000001</c:v>
                </c:pt>
                <c:pt idx="16">
                  <c:v>-139.55199999999999</c:v>
                </c:pt>
                <c:pt idx="17">
                  <c:v>-139.524</c:v>
                </c:pt>
                <c:pt idx="18">
                  <c:v>-139.49600000000001</c:v>
                </c:pt>
                <c:pt idx="19">
                  <c:v>-139.46799999999999</c:v>
                </c:pt>
                <c:pt idx="20">
                  <c:v>-139.44</c:v>
                </c:pt>
                <c:pt idx="21">
                  <c:v>-139.41200000000001</c:v>
                </c:pt>
                <c:pt idx="22">
                  <c:v>-139.38399999999999</c:v>
                </c:pt>
                <c:pt idx="23">
                  <c:v>-139.35599999999999</c:v>
                </c:pt>
                <c:pt idx="24">
                  <c:v>-139.328</c:v>
                </c:pt>
                <c:pt idx="25">
                  <c:v>-139.30000000000001</c:v>
                </c:pt>
                <c:pt idx="26">
                  <c:v>-139.27199999999999</c:v>
                </c:pt>
                <c:pt idx="27">
                  <c:v>-139.244</c:v>
                </c:pt>
                <c:pt idx="28">
                  <c:v>-139.21600000000001</c:v>
                </c:pt>
                <c:pt idx="29">
                  <c:v>-139.18799999999999</c:v>
                </c:pt>
                <c:pt idx="30">
                  <c:v>-139.16</c:v>
                </c:pt>
                <c:pt idx="31">
                  <c:v>-139.13200000000001</c:v>
                </c:pt>
                <c:pt idx="32">
                  <c:v>-139.10400000000001</c:v>
                </c:pt>
                <c:pt idx="33">
                  <c:v>-139.07599999999999</c:v>
                </c:pt>
                <c:pt idx="34">
                  <c:v>-139.048</c:v>
                </c:pt>
                <c:pt idx="35">
                  <c:v>-139.02000000000001</c:v>
                </c:pt>
                <c:pt idx="36">
                  <c:v>-138.99199999999999</c:v>
                </c:pt>
                <c:pt idx="37">
                  <c:v>-138.964</c:v>
                </c:pt>
                <c:pt idx="38">
                  <c:v>-138.93600000000001</c:v>
                </c:pt>
                <c:pt idx="39">
                  <c:v>-138.90799999999999</c:v>
                </c:pt>
                <c:pt idx="40">
                  <c:v>-138.88</c:v>
                </c:pt>
                <c:pt idx="41">
                  <c:v>-138.852</c:v>
                </c:pt>
                <c:pt idx="42">
                  <c:v>-138.82400000000001</c:v>
                </c:pt>
                <c:pt idx="43">
                  <c:v>-138.79599999999999</c:v>
                </c:pt>
                <c:pt idx="44">
                  <c:v>-138.768</c:v>
                </c:pt>
                <c:pt idx="45">
                  <c:v>-138.74</c:v>
                </c:pt>
                <c:pt idx="46">
                  <c:v>-138.71199999999999</c:v>
                </c:pt>
                <c:pt idx="47">
                  <c:v>-138.684</c:v>
                </c:pt>
                <c:pt idx="48">
                  <c:v>-138.65600000000001</c:v>
                </c:pt>
                <c:pt idx="49">
                  <c:v>-138.62799999999999</c:v>
                </c:pt>
                <c:pt idx="50">
                  <c:v>-138.6</c:v>
                </c:pt>
                <c:pt idx="51">
                  <c:v>-138.572</c:v>
                </c:pt>
                <c:pt idx="52">
                  <c:v>-138.54400000000001</c:v>
                </c:pt>
                <c:pt idx="53">
                  <c:v>-138.51599999999999</c:v>
                </c:pt>
                <c:pt idx="54">
                  <c:v>-138.488</c:v>
                </c:pt>
                <c:pt idx="55">
                  <c:v>-138.46</c:v>
                </c:pt>
                <c:pt idx="56">
                  <c:v>-138.43199999999999</c:v>
                </c:pt>
                <c:pt idx="57">
                  <c:v>-138.404</c:v>
                </c:pt>
                <c:pt idx="58">
                  <c:v>-138.376</c:v>
                </c:pt>
                <c:pt idx="59">
                  <c:v>-138.34800000000001</c:v>
                </c:pt>
                <c:pt idx="60">
                  <c:v>-138.32</c:v>
                </c:pt>
                <c:pt idx="61">
                  <c:v>-138.292</c:v>
                </c:pt>
                <c:pt idx="62">
                  <c:v>-138.26400000000001</c:v>
                </c:pt>
                <c:pt idx="63">
                  <c:v>-138.23599999999999</c:v>
                </c:pt>
                <c:pt idx="64">
                  <c:v>-138.208</c:v>
                </c:pt>
                <c:pt idx="65">
                  <c:v>-138.18</c:v>
                </c:pt>
                <c:pt idx="66">
                  <c:v>-138.15199999999999</c:v>
                </c:pt>
                <c:pt idx="67">
                  <c:v>-138.124</c:v>
                </c:pt>
                <c:pt idx="68">
                  <c:v>-138.096</c:v>
                </c:pt>
                <c:pt idx="69">
                  <c:v>-138.06800000000001</c:v>
                </c:pt>
                <c:pt idx="70">
                  <c:v>-138.04</c:v>
                </c:pt>
                <c:pt idx="71">
                  <c:v>-138.012</c:v>
                </c:pt>
                <c:pt idx="72">
                  <c:v>-137.98400000000001</c:v>
                </c:pt>
                <c:pt idx="73">
                  <c:v>-137.95599999999999</c:v>
                </c:pt>
                <c:pt idx="74">
                  <c:v>-137.928</c:v>
                </c:pt>
                <c:pt idx="75">
                  <c:v>-137.9</c:v>
                </c:pt>
                <c:pt idx="76">
                  <c:v>-137.87200000000001</c:v>
                </c:pt>
                <c:pt idx="77">
                  <c:v>-137.84399999999999</c:v>
                </c:pt>
                <c:pt idx="78">
                  <c:v>-137.816</c:v>
                </c:pt>
                <c:pt idx="79">
                  <c:v>-137.78800000000001</c:v>
                </c:pt>
                <c:pt idx="80">
                  <c:v>-137.76</c:v>
                </c:pt>
                <c:pt idx="81">
                  <c:v>-137.732</c:v>
                </c:pt>
                <c:pt idx="82">
                  <c:v>-137.70400000000001</c:v>
                </c:pt>
                <c:pt idx="83">
                  <c:v>-137.67599999999999</c:v>
                </c:pt>
                <c:pt idx="84">
                  <c:v>-137.648</c:v>
                </c:pt>
                <c:pt idx="85">
                  <c:v>-137.62</c:v>
                </c:pt>
                <c:pt idx="86">
                  <c:v>-137.59200000000001</c:v>
                </c:pt>
                <c:pt idx="87">
                  <c:v>-137.56399999999999</c:v>
                </c:pt>
                <c:pt idx="88">
                  <c:v>-137.536</c:v>
                </c:pt>
                <c:pt idx="89">
                  <c:v>-137.50800000000001</c:v>
                </c:pt>
                <c:pt idx="90">
                  <c:v>-137.47999999999999</c:v>
                </c:pt>
                <c:pt idx="91">
                  <c:v>-137.452</c:v>
                </c:pt>
                <c:pt idx="92">
                  <c:v>-137.42400000000001</c:v>
                </c:pt>
                <c:pt idx="93">
                  <c:v>-137.39599999999999</c:v>
                </c:pt>
                <c:pt idx="94">
                  <c:v>-137.36799999999999</c:v>
                </c:pt>
                <c:pt idx="95">
                  <c:v>-137.34</c:v>
                </c:pt>
                <c:pt idx="96">
                  <c:v>-137.31200000000001</c:v>
                </c:pt>
                <c:pt idx="97">
                  <c:v>-137.28399999999999</c:v>
                </c:pt>
                <c:pt idx="98">
                  <c:v>-137.256</c:v>
                </c:pt>
                <c:pt idx="99">
                  <c:v>-137.22800000000001</c:v>
                </c:pt>
                <c:pt idx="100">
                  <c:v>-137.19999999999999</c:v>
                </c:pt>
                <c:pt idx="101">
                  <c:v>-137.172</c:v>
                </c:pt>
                <c:pt idx="102">
                  <c:v>-137.14400000000001</c:v>
                </c:pt>
                <c:pt idx="103">
                  <c:v>-137.11600000000001</c:v>
                </c:pt>
                <c:pt idx="104">
                  <c:v>-137.08799999999999</c:v>
                </c:pt>
                <c:pt idx="105">
                  <c:v>-137.06</c:v>
                </c:pt>
                <c:pt idx="106">
                  <c:v>-137.03200000000001</c:v>
                </c:pt>
                <c:pt idx="107">
                  <c:v>-137.00399999999999</c:v>
                </c:pt>
                <c:pt idx="108">
                  <c:v>-136.976</c:v>
                </c:pt>
                <c:pt idx="109">
                  <c:v>-136.94800000000001</c:v>
                </c:pt>
                <c:pt idx="110">
                  <c:v>-136.91999999999999</c:v>
                </c:pt>
                <c:pt idx="111">
                  <c:v>-136.892</c:v>
                </c:pt>
                <c:pt idx="112">
                  <c:v>-136.864</c:v>
                </c:pt>
                <c:pt idx="113">
                  <c:v>-136.83600000000001</c:v>
                </c:pt>
                <c:pt idx="114">
                  <c:v>-136.80799999999999</c:v>
                </c:pt>
                <c:pt idx="115">
                  <c:v>-136.78</c:v>
                </c:pt>
                <c:pt idx="116">
                  <c:v>-136.75200000000001</c:v>
                </c:pt>
                <c:pt idx="117">
                  <c:v>-136.72399999999999</c:v>
                </c:pt>
                <c:pt idx="118">
                  <c:v>-136.696</c:v>
                </c:pt>
                <c:pt idx="119">
                  <c:v>-136.66800000000001</c:v>
                </c:pt>
                <c:pt idx="120">
                  <c:v>-136.63999999999999</c:v>
                </c:pt>
                <c:pt idx="121">
                  <c:v>-136.61199999999999</c:v>
                </c:pt>
                <c:pt idx="122">
                  <c:v>-136.584</c:v>
                </c:pt>
                <c:pt idx="123">
                  <c:v>-136.55600000000001</c:v>
                </c:pt>
                <c:pt idx="124">
                  <c:v>-136.52799999999999</c:v>
                </c:pt>
                <c:pt idx="125">
                  <c:v>-136.5</c:v>
                </c:pt>
                <c:pt idx="126">
                  <c:v>-136.47200000000001</c:v>
                </c:pt>
                <c:pt idx="127">
                  <c:v>-136.44399999999999</c:v>
                </c:pt>
                <c:pt idx="128">
                  <c:v>-136.416</c:v>
                </c:pt>
                <c:pt idx="129">
                  <c:v>-136.38800000000001</c:v>
                </c:pt>
                <c:pt idx="130">
                  <c:v>-136.36000000000001</c:v>
                </c:pt>
                <c:pt idx="131">
                  <c:v>-136.33199999999999</c:v>
                </c:pt>
                <c:pt idx="132">
                  <c:v>-136.304</c:v>
                </c:pt>
                <c:pt idx="133">
                  <c:v>-136.27600000000001</c:v>
                </c:pt>
                <c:pt idx="134">
                  <c:v>-136.24799999999999</c:v>
                </c:pt>
                <c:pt idx="135">
                  <c:v>-136.22</c:v>
                </c:pt>
                <c:pt idx="136">
                  <c:v>-136.19200000000001</c:v>
                </c:pt>
                <c:pt idx="137">
                  <c:v>-136.16399999999999</c:v>
                </c:pt>
                <c:pt idx="138">
                  <c:v>-136.136</c:v>
                </c:pt>
                <c:pt idx="139">
                  <c:v>-136.108</c:v>
                </c:pt>
                <c:pt idx="140">
                  <c:v>-136.08000000000001</c:v>
                </c:pt>
                <c:pt idx="141">
                  <c:v>-136.05199999999999</c:v>
                </c:pt>
                <c:pt idx="142">
                  <c:v>-136.024</c:v>
                </c:pt>
                <c:pt idx="143">
                  <c:v>-135.99600000000001</c:v>
                </c:pt>
                <c:pt idx="144">
                  <c:v>-135.96799999999999</c:v>
                </c:pt>
                <c:pt idx="145">
                  <c:v>-135.94</c:v>
                </c:pt>
                <c:pt idx="146">
                  <c:v>-135.91200000000001</c:v>
                </c:pt>
                <c:pt idx="147">
                  <c:v>-135.88399999999999</c:v>
                </c:pt>
                <c:pt idx="148">
                  <c:v>-135.85599999999999</c:v>
                </c:pt>
                <c:pt idx="149">
                  <c:v>-135.828</c:v>
                </c:pt>
                <c:pt idx="150">
                  <c:v>-135.80000000000001</c:v>
                </c:pt>
                <c:pt idx="151">
                  <c:v>-135.77199999999999</c:v>
                </c:pt>
                <c:pt idx="152">
                  <c:v>-135.744</c:v>
                </c:pt>
                <c:pt idx="153">
                  <c:v>-135.71600000000001</c:v>
                </c:pt>
                <c:pt idx="154">
                  <c:v>-135.68799999999999</c:v>
                </c:pt>
                <c:pt idx="155">
                  <c:v>-135.66</c:v>
                </c:pt>
                <c:pt idx="156">
                  <c:v>-135.63200000000001</c:v>
                </c:pt>
                <c:pt idx="157">
                  <c:v>-135.60400000000001</c:v>
                </c:pt>
                <c:pt idx="158">
                  <c:v>-135.57599999999999</c:v>
                </c:pt>
                <c:pt idx="159">
                  <c:v>-135.548</c:v>
                </c:pt>
                <c:pt idx="160">
                  <c:v>-135.52000000000001</c:v>
                </c:pt>
                <c:pt idx="161">
                  <c:v>-135.49199999999999</c:v>
                </c:pt>
                <c:pt idx="162">
                  <c:v>-135.464</c:v>
                </c:pt>
                <c:pt idx="163">
                  <c:v>-135.43600000000001</c:v>
                </c:pt>
                <c:pt idx="164">
                  <c:v>-135.40799999999999</c:v>
                </c:pt>
                <c:pt idx="165">
                  <c:v>-135.38</c:v>
                </c:pt>
                <c:pt idx="166">
                  <c:v>-135.352</c:v>
                </c:pt>
                <c:pt idx="167">
                  <c:v>-135.32400000000001</c:v>
                </c:pt>
                <c:pt idx="168">
                  <c:v>-135.29599999999999</c:v>
                </c:pt>
                <c:pt idx="169">
                  <c:v>-135.268</c:v>
                </c:pt>
                <c:pt idx="170">
                  <c:v>-135.24</c:v>
                </c:pt>
                <c:pt idx="171">
                  <c:v>-135.21199999999999</c:v>
                </c:pt>
                <c:pt idx="172">
                  <c:v>-135.184</c:v>
                </c:pt>
                <c:pt idx="173">
                  <c:v>-135.15600000000001</c:v>
                </c:pt>
                <c:pt idx="174">
                  <c:v>-135.12799999999999</c:v>
                </c:pt>
                <c:pt idx="175">
                  <c:v>-135.1</c:v>
                </c:pt>
                <c:pt idx="176">
                  <c:v>-135.072</c:v>
                </c:pt>
                <c:pt idx="177">
                  <c:v>-135.04400000000001</c:v>
                </c:pt>
                <c:pt idx="178">
                  <c:v>-135.01599999999999</c:v>
                </c:pt>
                <c:pt idx="179">
                  <c:v>-134.988</c:v>
                </c:pt>
                <c:pt idx="180">
                  <c:v>-134.96</c:v>
                </c:pt>
                <c:pt idx="181">
                  <c:v>-134.93199999999999</c:v>
                </c:pt>
                <c:pt idx="182">
                  <c:v>-134.904</c:v>
                </c:pt>
                <c:pt idx="183">
                  <c:v>-134.876</c:v>
                </c:pt>
                <c:pt idx="184">
                  <c:v>-134.84800000000001</c:v>
                </c:pt>
                <c:pt idx="185">
                  <c:v>-134.82</c:v>
                </c:pt>
                <c:pt idx="186">
                  <c:v>-134.792</c:v>
                </c:pt>
                <c:pt idx="187">
                  <c:v>-134.76400000000001</c:v>
                </c:pt>
                <c:pt idx="188">
                  <c:v>-134.73599999999999</c:v>
                </c:pt>
                <c:pt idx="189">
                  <c:v>-134.708</c:v>
                </c:pt>
                <c:pt idx="190">
                  <c:v>-134.68</c:v>
                </c:pt>
                <c:pt idx="191">
                  <c:v>-134.65199999999999</c:v>
                </c:pt>
                <c:pt idx="192">
                  <c:v>-134.624</c:v>
                </c:pt>
                <c:pt idx="193">
                  <c:v>-134.596</c:v>
                </c:pt>
                <c:pt idx="194">
                  <c:v>-134.56800000000001</c:v>
                </c:pt>
                <c:pt idx="195">
                  <c:v>-134.54</c:v>
                </c:pt>
                <c:pt idx="196">
                  <c:v>-134.512</c:v>
                </c:pt>
                <c:pt idx="197">
                  <c:v>-134.48400000000001</c:v>
                </c:pt>
                <c:pt idx="198">
                  <c:v>-134.45599999999999</c:v>
                </c:pt>
                <c:pt idx="199">
                  <c:v>-134.428</c:v>
                </c:pt>
                <c:pt idx="200">
                  <c:v>-134.4</c:v>
                </c:pt>
                <c:pt idx="201">
                  <c:v>-134.37200000000001</c:v>
                </c:pt>
                <c:pt idx="202">
                  <c:v>-134.34399999999999</c:v>
                </c:pt>
                <c:pt idx="203">
                  <c:v>-134.316</c:v>
                </c:pt>
                <c:pt idx="204">
                  <c:v>-134.28800000000001</c:v>
                </c:pt>
                <c:pt idx="205">
                  <c:v>-134.26</c:v>
                </c:pt>
                <c:pt idx="206">
                  <c:v>-134.232</c:v>
                </c:pt>
                <c:pt idx="207">
                  <c:v>-134.20400000000001</c:v>
                </c:pt>
                <c:pt idx="208">
                  <c:v>-134.17599999999999</c:v>
                </c:pt>
                <c:pt idx="209">
                  <c:v>-134.148</c:v>
                </c:pt>
                <c:pt idx="210">
                  <c:v>-134.12</c:v>
                </c:pt>
                <c:pt idx="211">
                  <c:v>-134.09200000000001</c:v>
                </c:pt>
                <c:pt idx="212">
                  <c:v>-134.06399999999999</c:v>
                </c:pt>
                <c:pt idx="213">
                  <c:v>-134.036</c:v>
                </c:pt>
                <c:pt idx="214">
                  <c:v>-134.00800000000001</c:v>
                </c:pt>
                <c:pt idx="215">
                  <c:v>-133.97999999999999</c:v>
                </c:pt>
                <c:pt idx="216">
                  <c:v>-133.952</c:v>
                </c:pt>
                <c:pt idx="217">
                  <c:v>-133.92400000000001</c:v>
                </c:pt>
                <c:pt idx="218">
                  <c:v>-133.89599999999999</c:v>
                </c:pt>
                <c:pt idx="219">
                  <c:v>-133.86799999999999</c:v>
                </c:pt>
                <c:pt idx="220">
                  <c:v>-133.84</c:v>
                </c:pt>
                <c:pt idx="221">
                  <c:v>-133.81200000000001</c:v>
                </c:pt>
                <c:pt idx="222">
                  <c:v>-133.78399999999999</c:v>
                </c:pt>
                <c:pt idx="223">
                  <c:v>-133.756</c:v>
                </c:pt>
                <c:pt idx="224">
                  <c:v>-133.72800000000001</c:v>
                </c:pt>
                <c:pt idx="225">
                  <c:v>-133.69999999999999</c:v>
                </c:pt>
                <c:pt idx="226">
                  <c:v>-133.672</c:v>
                </c:pt>
                <c:pt idx="227">
                  <c:v>-133.64400000000001</c:v>
                </c:pt>
                <c:pt idx="228">
                  <c:v>-133.61600000000001</c:v>
                </c:pt>
                <c:pt idx="229">
                  <c:v>-133.58799999999999</c:v>
                </c:pt>
                <c:pt idx="230">
                  <c:v>-133.56</c:v>
                </c:pt>
                <c:pt idx="231">
                  <c:v>-133.53200000000001</c:v>
                </c:pt>
                <c:pt idx="232">
                  <c:v>-133.50399999999999</c:v>
                </c:pt>
                <c:pt idx="233">
                  <c:v>-133.476</c:v>
                </c:pt>
                <c:pt idx="234">
                  <c:v>-133.44800000000001</c:v>
                </c:pt>
                <c:pt idx="235">
                  <c:v>-133.41999999999999</c:v>
                </c:pt>
                <c:pt idx="236">
                  <c:v>-133.392</c:v>
                </c:pt>
                <c:pt idx="237">
                  <c:v>-133.364</c:v>
                </c:pt>
                <c:pt idx="238">
                  <c:v>-133.33600000000001</c:v>
                </c:pt>
                <c:pt idx="239">
                  <c:v>-133.30799999999999</c:v>
                </c:pt>
                <c:pt idx="240">
                  <c:v>-133.28</c:v>
                </c:pt>
                <c:pt idx="241">
                  <c:v>-133.25200000000001</c:v>
                </c:pt>
                <c:pt idx="242">
                  <c:v>-133.22399999999999</c:v>
                </c:pt>
                <c:pt idx="243">
                  <c:v>-133.196</c:v>
                </c:pt>
                <c:pt idx="244">
                  <c:v>-133.16800000000001</c:v>
                </c:pt>
                <c:pt idx="245">
                  <c:v>-133.13999999999999</c:v>
                </c:pt>
                <c:pt idx="246">
                  <c:v>-133.11199999999999</c:v>
                </c:pt>
                <c:pt idx="247">
                  <c:v>-133.084</c:v>
                </c:pt>
                <c:pt idx="248">
                  <c:v>-133.05600000000001</c:v>
                </c:pt>
                <c:pt idx="249">
                  <c:v>-133.02799999999999</c:v>
                </c:pt>
                <c:pt idx="250">
                  <c:v>-133</c:v>
                </c:pt>
                <c:pt idx="251">
                  <c:v>-132.97200000000001</c:v>
                </c:pt>
                <c:pt idx="252">
                  <c:v>-132.94399999999999</c:v>
                </c:pt>
                <c:pt idx="253">
                  <c:v>-132.916</c:v>
                </c:pt>
                <c:pt idx="254">
                  <c:v>-132.88800000000001</c:v>
                </c:pt>
                <c:pt idx="255">
                  <c:v>-132.86000000000001</c:v>
                </c:pt>
                <c:pt idx="256">
                  <c:v>-132.83199999999999</c:v>
                </c:pt>
                <c:pt idx="257">
                  <c:v>-132.804</c:v>
                </c:pt>
                <c:pt idx="258">
                  <c:v>-132.77600000000001</c:v>
                </c:pt>
                <c:pt idx="259">
                  <c:v>-132.74799999999999</c:v>
                </c:pt>
                <c:pt idx="260">
                  <c:v>-132.72</c:v>
                </c:pt>
                <c:pt idx="261">
                  <c:v>-132.69200000000001</c:v>
                </c:pt>
                <c:pt idx="262">
                  <c:v>-132.66399999999999</c:v>
                </c:pt>
                <c:pt idx="263">
                  <c:v>-132.636</c:v>
                </c:pt>
                <c:pt idx="264">
                  <c:v>-132.608</c:v>
                </c:pt>
                <c:pt idx="265">
                  <c:v>-132.58000000000001</c:v>
                </c:pt>
                <c:pt idx="266">
                  <c:v>-132.55199999999999</c:v>
                </c:pt>
                <c:pt idx="267">
                  <c:v>-132.524</c:v>
                </c:pt>
                <c:pt idx="268">
                  <c:v>-132.49600000000001</c:v>
                </c:pt>
                <c:pt idx="269">
                  <c:v>-132.46799999999999</c:v>
                </c:pt>
                <c:pt idx="270">
                  <c:v>-132.44</c:v>
                </c:pt>
                <c:pt idx="271">
                  <c:v>-132.41200000000001</c:v>
                </c:pt>
                <c:pt idx="272">
                  <c:v>-132.38399999999999</c:v>
                </c:pt>
                <c:pt idx="273">
                  <c:v>-132.35599999999999</c:v>
                </c:pt>
                <c:pt idx="274">
                  <c:v>-132.328</c:v>
                </c:pt>
                <c:pt idx="275">
                  <c:v>-132.30000000000001</c:v>
                </c:pt>
                <c:pt idx="276">
                  <c:v>-132.27199999999999</c:v>
                </c:pt>
                <c:pt idx="277">
                  <c:v>-132.244</c:v>
                </c:pt>
                <c:pt idx="278">
                  <c:v>-132.21600000000001</c:v>
                </c:pt>
                <c:pt idx="279">
                  <c:v>-132.18799999999999</c:v>
                </c:pt>
                <c:pt idx="280">
                  <c:v>-132.16</c:v>
                </c:pt>
                <c:pt idx="281">
                  <c:v>-132.13200000000001</c:v>
                </c:pt>
                <c:pt idx="282">
                  <c:v>-132.10400000000001</c:v>
                </c:pt>
                <c:pt idx="283">
                  <c:v>-132.07599999999999</c:v>
                </c:pt>
                <c:pt idx="284">
                  <c:v>-132.048</c:v>
                </c:pt>
                <c:pt idx="285">
                  <c:v>-132.02000000000001</c:v>
                </c:pt>
                <c:pt idx="286">
                  <c:v>-131.99199999999999</c:v>
                </c:pt>
                <c:pt idx="287">
                  <c:v>-131.964</c:v>
                </c:pt>
                <c:pt idx="288">
                  <c:v>-131.93600000000001</c:v>
                </c:pt>
                <c:pt idx="289">
                  <c:v>-131.90799999999999</c:v>
                </c:pt>
                <c:pt idx="290">
                  <c:v>-131.88</c:v>
                </c:pt>
                <c:pt idx="291">
                  <c:v>-131.852</c:v>
                </c:pt>
                <c:pt idx="292">
                  <c:v>-131.82400000000001</c:v>
                </c:pt>
                <c:pt idx="293">
                  <c:v>-131.79599999999999</c:v>
                </c:pt>
                <c:pt idx="294">
                  <c:v>-131.768</c:v>
                </c:pt>
                <c:pt idx="295">
                  <c:v>-131.74</c:v>
                </c:pt>
                <c:pt idx="296">
                  <c:v>-131.71199999999999</c:v>
                </c:pt>
                <c:pt idx="297">
                  <c:v>-131.684</c:v>
                </c:pt>
                <c:pt idx="298">
                  <c:v>-131.65600000000001</c:v>
                </c:pt>
                <c:pt idx="299">
                  <c:v>-131.62799999999999</c:v>
                </c:pt>
                <c:pt idx="300">
                  <c:v>-131.6</c:v>
                </c:pt>
                <c:pt idx="301">
                  <c:v>-131.572</c:v>
                </c:pt>
                <c:pt idx="302">
                  <c:v>-131.54400000000001</c:v>
                </c:pt>
                <c:pt idx="303">
                  <c:v>-131.51599999999999</c:v>
                </c:pt>
                <c:pt idx="304">
                  <c:v>-131.488</c:v>
                </c:pt>
                <c:pt idx="305">
                  <c:v>-131.46</c:v>
                </c:pt>
                <c:pt idx="306">
                  <c:v>-131.43199999999999</c:v>
                </c:pt>
                <c:pt idx="307">
                  <c:v>-131.404</c:v>
                </c:pt>
                <c:pt idx="308">
                  <c:v>-131.376</c:v>
                </c:pt>
                <c:pt idx="309">
                  <c:v>-131.34800000000001</c:v>
                </c:pt>
                <c:pt idx="310">
                  <c:v>-131.32</c:v>
                </c:pt>
                <c:pt idx="311">
                  <c:v>-131.292</c:v>
                </c:pt>
                <c:pt idx="312">
                  <c:v>-131.26400000000001</c:v>
                </c:pt>
                <c:pt idx="313">
                  <c:v>-131.23599999999999</c:v>
                </c:pt>
                <c:pt idx="314">
                  <c:v>-131.208</c:v>
                </c:pt>
                <c:pt idx="315">
                  <c:v>-131.18</c:v>
                </c:pt>
                <c:pt idx="316">
                  <c:v>-131.15199999999999</c:v>
                </c:pt>
                <c:pt idx="317">
                  <c:v>-131.124</c:v>
                </c:pt>
                <c:pt idx="318">
                  <c:v>-131.096</c:v>
                </c:pt>
                <c:pt idx="319">
                  <c:v>-131.06800000000001</c:v>
                </c:pt>
                <c:pt idx="320">
                  <c:v>-131.04</c:v>
                </c:pt>
                <c:pt idx="321">
                  <c:v>-131.012</c:v>
                </c:pt>
                <c:pt idx="322">
                  <c:v>-130.98400000000001</c:v>
                </c:pt>
                <c:pt idx="323">
                  <c:v>-130.95599999999999</c:v>
                </c:pt>
                <c:pt idx="324">
                  <c:v>-130.928</c:v>
                </c:pt>
                <c:pt idx="325">
                  <c:v>-130.9</c:v>
                </c:pt>
                <c:pt idx="326">
                  <c:v>-130.87200000000001</c:v>
                </c:pt>
                <c:pt idx="327">
                  <c:v>-130.84399999999999</c:v>
                </c:pt>
                <c:pt idx="328">
                  <c:v>-130.816</c:v>
                </c:pt>
                <c:pt idx="329">
                  <c:v>-130.78800000000001</c:v>
                </c:pt>
                <c:pt idx="330">
                  <c:v>-130.76</c:v>
                </c:pt>
                <c:pt idx="331">
                  <c:v>-130.732</c:v>
                </c:pt>
                <c:pt idx="332">
                  <c:v>-130.70400000000001</c:v>
                </c:pt>
                <c:pt idx="333">
                  <c:v>-130.67599999999999</c:v>
                </c:pt>
                <c:pt idx="334">
                  <c:v>-130.648</c:v>
                </c:pt>
                <c:pt idx="335">
                  <c:v>-130.62</c:v>
                </c:pt>
                <c:pt idx="336">
                  <c:v>-130.59200000000001</c:v>
                </c:pt>
                <c:pt idx="337">
                  <c:v>-130.56399999999999</c:v>
                </c:pt>
                <c:pt idx="338">
                  <c:v>-130.536</c:v>
                </c:pt>
                <c:pt idx="339">
                  <c:v>-130.50800000000001</c:v>
                </c:pt>
                <c:pt idx="340">
                  <c:v>-130.47999999999999</c:v>
                </c:pt>
                <c:pt idx="341">
                  <c:v>-130.452</c:v>
                </c:pt>
                <c:pt idx="342">
                  <c:v>-130.42400000000001</c:v>
                </c:pt>
                <c:pt idx="343">
                  <c:v>-130.39599999999999</c:v>
                </c:pt>
                <c:pt idx="344">
                  <c:v>-130.36799999999999</c:v>
                </c:pt>
                <c:pt idx="345">
                  <c:v>-130.34</c:v>
                </c:pt>
                <c:pt idx="346">
                  <c:v>-130.31200000000001</c:v>
                </c:pt>
                <c:pt idx="347">
                  <c:v>-130.28399999999999</c:v>
                </c:pt>
                <c:pt idx="348">
                  <c:v>-130.256</c:v>
                </c:pt>
                <c:pt idx="349">
                  <c:v>-130.22800000000001</c:v>
                </c:pt>
                <c:pt idx="350">
                  <c:v>-130.19999999999999</c:v>
                </c:pt>
                <c:pt idx="351">
                  <c:v>-130.172</c:v>
                </c:pt>
                <c:pt idx="352">
                  <c:v>-130.14400000000001</c:v>
                </c:pt>
                <c:pt idx="353">
                  <c:v>-130.11600000000001</c:v>
                </c:pt>
                <c:pt idx="354">
                  <c:v>-130.08799999999999</c:v>
                </c:pt>
                <c:pt idx="355">
                  <c:v>-130.06</c:v>
                </c:pt>
                <c:pt idx="356">
                  <c:v>-130.03200000000001</c:v>
                </c:pt>
                <c:pt idx="357">
                  <c:v>-130.00399999999999</c:v>
                </c:pt>
                <c:pt idx="358">
                  <c:v>-129.976</c:v>
                </c:pt>
                <c:pt idx="359">
                  <c:v>-129.94800000000001</c:v>
                </c:pt>
                <c:pt idx="360">
                  <c:v>-129.91999999999999</c:v>
                </c:pt>
                <c:pt idx="361">
                  <c:v>-129.892</c:v>
                </c:pt>
                <c:pt idx="362">
                  <c:v>-129.864</c:v>
                </c:pt>
                <c:pt idx="363">
                  <c:v>-129.83600000000001</c:v>
                </c:pt>
                <c:pt idx="364">
                  <c:v>-129.80799999999999</c:v>
                </c:pt>
                <c:pt idx="365">
                  <c:v>-129.78</c:v>
                </c:pt>
                <c:pt idx="366">
                  <c:v>-129.75200000000001</c:v>
                </c:pt>
                <c:pt idx="367">
                  <c:v>-129.72399999999999</c:v>
                </c:pt>
                <c:pt idx="368">
                  <c:v>-129.696</c:v>
                </c:pt>
                <c:pt idx="369">
                  <c:v>-129.66800000000001</c:v>
                </c:pt>
                <c:pt idx="370">
                  <c:v>-129.63999999999999</c:v>
                </c:pt>
                <c:pt idx="371">
                  <c:v>-129.61199999999999</c:v>
                </c:pt>
                <c:pt idx="372">
                  <c:v>-129.584</c:v>
                </c:pt>
                <c:pt idx="373">
                  <c:v>-129.55600000000001</c:v>
                </c:pt>
                <c:pt idx="374">
                  <c:v>-129.52799999999999</c:v>
                </c:pt>
                <c:pt idx="375">
                  <c:v>-129.5</c:v>
                </c:pt>
                <c:pt idx="376">
                  <c:v>-129.47200000000001</c:v>
                </c:pt>
                <c:pt idx="377">
                  <c:v>-129.44399999999999</c:v>
                </c:pt>
                <c:pt idx="378">
                  <c:v>-129.416</c:v>
                </c:pt>
                <c:pt idx="379">
                  <c:v>-129.38800000000001</c:v>
                </c:pt>
                <c:pt idx="380">
                  <c:v>-129.36000000000001</c:v>
                </c:pt>
                <c:pt idx="381">
                  <c:v>-129.33199999999999</c:v>
                </c:pt>
                <c:pt idx="382">
                  <c:v>-129.304</c:v>
                </c:pt>
                <c:pt idx="383">
                  <c:v>-129.27600000000001</c:v>
                </c:pt>
                <c:pt idx="384">
                  <c:v>-129.24799999999999</c:v>
                </c:pt>
                <c:pt idx="385">
                  <c:v>-129.22</c:v>
                </c:pt>
                <c:pt idx="386">
                  <c:v>-129.19200000000001</c:v>
                </c:pt>
                <c:pt idx="387">
                  <c:v>-129.16399999999999</c:v>
                </c:pt>
                <c:pt idx="388">
                  <c:v>-129.136</c:v>
                </c:pt>
                <c:pt idx="389">
                  <c:v>-129.108</c:v>
                </c:pt>
                <c:pt idx="390">
                  <c:v>-129.08000000000001</c:v>
                </c:pt>
                <c:pt idx="391">
                  <c:v>-129.05199999999999</c:v>
                </c:pt>
                <c:pt idx="392">
                  <c:v>-129.024</c:v>
                </c:pt>
                <c:pt idx="393">
                  <c:v>-128.99600000000001</c:v>
                </c:pt>
                <c:pt idx="394">
                  <c:v>-128.96799999999999</c:v>
                </c:pt>
                <c:pt idx="395">
                  <c:v>-128.94</c:v>
                </c:pt>
                <c:pt idx="396">
                  <c:v>-128.91200000000001</c:v>
                </c:pt>
                <c:pt idx="397">
                  <c:v>-128.88399999999999</c:v>
                </c:pt>
                <c:pt idx="398">
                  <c:v>-128.85599999999999</c:v>
                </c:pt>
                <c:pt idx="399">
                  <c:v>-128.828</c:v>
                </c:pt>
                <c:pt idx="400">
                  <c:v>-128.80000000000001</c:v>
                </c:pt>
                <c:pt idx="401">
                  <c:v>-128.77199999999999</c:v>
                </c:pt>
                <c:pt idx="402">
                  <c:v>-128.744</c:v>
                </c:pt>
                <c:pt idx="403">
                  <c:v>-128.71600000000001</c:v>
                </c:pt>
                <c:pt idx="404">
                  <c:v>-128.68799999999999</c:v>
                </c:pt>
                <c:pt idx="405">
                  <c:v>-128.66</c:v>
                </c:pt>
                <c:pt idx="406">
                  <c:v>-128.63200000000001</c:v>
                </c:pt>
                <c:pt idx="407">
                  <c:v>-128.60400000000001</c:v>
                </c:pt>
                <c:pt idx="408">
                  <c:v>-128.57599999999999</c:v>
                </c:pt>
                <c:pt idx="409">
                  <c:v>-128.548</c:v>
                </c:pt>
                <c:pt idx="410">
                  <c:v>-128.52000000000001</c:v>
                </c:pt>
                <c:pt idx="411">
                  <c:v>-128.49199999999999</c:v>
                </c:pt>
                <c:pt idx="412">
                  <c:v>-128.464</c:v>
                </c:pt>
                <c:pt idx="413">
                  <c:v>-128.43600000000001</c:v>
                </c:pt>
                <c:pt idx="414">
                  <c:v>-128.40799999999999</c:v>
                </c:pt>
                <c:pt idx="415">
                  <c:v>-128.38</c:v>
                </c:pt>
                <c:pt idx="416">
                  <c:v>-128.352</c:v>
                </c:pt>
                <c:pt idx="417">
                  <c:v>-128.32400000000001</c:v>
                </c:pt>
                <c:pt idx="418">
                  <c:v>-128.29599999999999</c:v>
                </c:pt>
                <c:pt idx="419">
                  <c:v>-128.268</c:v>
                </c:pt>
                <c:pt idx="420">
                  <c:v>-128.24</c:v>
                </c:pt>
                <c:pt idx="421">
                  <c:v>-128.21199999999999</c:v>
                </c:pt>
                <c:pt idx="422">
                  <c:v>-128.184</c:v>
                </c:pt>
                <c:pt idx="423">
                  <c:v>-128.15600000000001</c:v>
                </c:pt>
                <c:pt idx="424">
                  <c:v>-128.12799999999999</c:v>
                </c:pt>
                <c:pt idx="425">
                  <c:v>-128.1</c:v>
                </c:pt>
                <c:pt idx="426">
                  <c:v>-128.072</c:v>
                </c:pt>
                <c:pt idx="427">
                  <c:v>-128.04400000000001</c:v>
                </c:pt>
                <c:pt idx="428">
                  <c:v>-128.01599999999999</c:v>
                </c:pt>
                <c:pt idx="429">
                  <c:v>-127.988</c:v>
                </c:pt>
                <c:pt idx="430">
                  <c:v>-127.96</c:v>
                </c:pt>
                <c:pt idx="431">
                  <c:v>-127.932</c:v>
                </c:pt>
                <c:pt idx="432">
                  <c:v>-127.904</c:v>
                </c:pt>
                <c:pt idx="433">
                  <c:v>-127.876</c:v>
                </c:pt>
                <c:pt idx="434">
                  <c:v>-127.848</c:v>
                </c:pt>
                <c:pt idx="435">
                  <c:v>-127.82</c:v>
                </c:pt>
                <c:pt idx="436">
                  <c:v>-127.792</c:v>
                </c:pt>
                <c:pt idx="437">
                  <c:v>-127.764</c:v>
                </c:pt>
                <c:pt idx="438">
                  <c:v>-127.736</c:v>
                </c:pt>
                <c:pt idx="439">
                  <c:v>-127.708</c:v>
                </c:pt>
                <c:pt idx="440">
                  <c:v>-127.68</c:v>
                </c:pt>
                <c:pt idx="441">
                  <c:v>-127.652</c:v>
                </c:pt>
                <c:pt idx="442">
                  <c:v>-127.624</c:v>
                </c:pt>
                <c:pt idx="443">
                  <c:v>-127.596</c:v>
                </c:pt>
                <c:pt idx="444">
                  <c:v>-127.568</c:v>
                </c:pt>
                <c:pt idx="445">
                  <c:v>-127.54</c:v>
                </c:pt>
                <c:pt idx="446">
                  <c:v>-127.512</c:v>
                </c:pt>
                <c:pt idx="447">
                  <c:v>-127.48399999999999</c:v>
                </c:pt>
                <c:pt idx="448">
                  <c:v>-127.456</c:v>
                </c:pt>
                <c:pt idx="449">
                  <c:v>-127.428</c:v>
                </c:pt>
                <c:pt idx="450">
                  <c:v>-127.4</c:v>
                </c:pt>
                <c:pt idx="451">
                  <c:v>-127.372</c:v>
                </c:pt>
                <c:pt idx="452">
                  <c:v>-127.34399999999999</c:v>
                </c:pt>
                <c:pt idx="453">
                  <c:v>-127.316</c:v>
                </c:pt>
                <c:pt idx="454">
                  <c:v>-127.288</c:v>
                </c:pt>
                <c:pt idx="455">
                  <c:v>-127.26</c:v>
                </c:pt>
                <c:pt idx="456">
                  <c:v>-127.232</c:v>
                </c:pt>
                <c:pt idx="457">
                  <c:v>-127.20399999999999</c:v>
                </c:pt>
                <c:pt idx="458">
                  <c:v>-127.176</c:v>
                </c:pt>
                <c:pt idx="459">
                  <c:v>-127.148</c:v>
                </c:pt>
                <c:pt idx="460">
                  <c:v>-127.12</c:v>
                </c:pt>
                <c:pt idx="461">
                  <c:v>-127.092</c:v>
                </c:pt>
                <c:pt idx="462">
                  <c:v>-127.06399999999999</c:v>
                </c:pt>
                <c:pt idx="463">
                  <c:v>-127.036</c:v>
                </c:pt>
                <c:pt idx="464">
                  <c:v>-127.008</c:v>
                </c:pt>
                <c:pt idx="465">
                  <c:v>-126.98</c:v>
                </c:pt>
                <c:pt idx="466">
                  <c:v>-126.952</c:v>
                </c:pt>
                <c:pt idx="467">
                  <c:v>-126.92400000000001</c:v>
                </c:pt>
                <c:pt idx="468">
                  <c:v>-126.896</c:v>
                </c:pt>
                <c:pt idx="469">
                  <c:v>-126.86799999999999</c:v>
                </c:pt>
                <c:pt idx="470">
                  <c:v>-126.84</c:v>
                </c:pt>
                <c:pt idx="471">
                  <c:v>-126.812</c:v>
                </c:pt>
                <c:pt idx="472">
                  <c:v>-126.78400000000001</c:v>
                </c:pt>
                <c:pt idx="473">
                  <c:v>-126.756</c:v>
                </c:pt>
                <c:pt idx="474">
                  <c:v>-126.72799999999999</c:v>
                </c:pt>
                <c:pt idx="475">
                  <c:v>-126.7</c:v>
                </c:pt>
                <c:pt idx="476">
                  <c:v>-126.672</c:v>
                </c:pt>
                <c:pt idx="477">
                  <c:v>-126.64400000000001</c:v>
                </c:pt>
                <c:pt idx="478">
                  <c:v>-126.616</c:v>
                </c:pt>
                <c:pt idx="479">
                  <c:v>-126.58799999999999</c:v>
                </c:pt>
                <c:pt idx="480">
                  <c:v>-126.56</c:v>
                </c:pt>
                <c:pt idx="481">
                  <c:v>-126.532</c:v>
                </c:pt>
                <c:pt idx="482">
                  <c:v>-126.504</c:v>
                </c:pt>
                <c:pt idx="483">
                  <c:v>-126.476</c:v>
                </c:pt>
                <c:pt idx="484">
                  <c:v>-126.44799999999999</c:v>
                </c:pt>
                <c:pt idx="485">
                  <c:v>-126.42</c:v>
                </c:pt>
                <c:pt idx="486">
                  <c:v>-126.392</c:v>
                </c:pt>
                <c:pt idx="487">
                  <c:v>-126.364</c:v>
                </c:pt>
                <c:pt idx="488">
                  <c:v>-126.336</c:v>
                </c:pt>
                <c:pt idx="489">
                  <c:v>-126.30800000000001</c:v>
                </c:pt>
                <c:pt idx="490">
                  <c:v>-126.28</c:v>
                </c:pt>
                <c:pt idx="491">
                  <c:v>-126.252</c:v>
                </c:pt>
                <c:pt idx="492">
                  <c:v>-126.224</c:v>
                </c:pt>
                <c:pt idx="493">
                  <c:v>-126.196</c:v>
                </c:pt>
                <c:pt idx="494">
                  <c:v>-126.16800000000001</c:v>
                </c:pt>
                <c:pt idx="495">
                  <c:v>-126.14</c:v>
                </c:pt>
                <c:pt idx="496">
                  <c:v>-126.11199999999999</c:v>
                </c:pt>
                <c:pt idx="497">
                  <c:v>-126.084</c:v>
                </c:pt>
                <c:pt idx="498">
                  <c:v>-126.056</c:v>
                </c:pt>
                <c:pt idx="499">
                  <c:v>-126.02800000000001</c:v>
                </c:pt>
                <c:pt idx="500">
                  <c:v>-126</c:v>
                </c:pt>
                <c:pt idx="501">
                  <c:v>-125.97199999999999</c:v>
                </c:pt>
                <c:pt idx="502">
                  <c:v>-125.944</c:v>
                </c:pt>
                <c:pt idx="503">
                  <c:v>-125.916</c:v>
                </c:pt>
                <c:pt idx="504">
                  <c:v>-125.88800000000001</c:v>
                </c:pt>
                <c:pt idx="505">
                  <c:v>-125.86</c:v>
                </c:pt>
                <c:pt idx="506">
                  <c:v>-125.83199999999999</c:v>
                </c:pt>
                <c:pt idx="507">
                  <c:v>-125.804</c:v>
                </c:pt>
                <c:pt idx="508">
                  <c:v>-125.776</c:v>
                </c:pt>
                <c:pt idx="509">
                  <c:v>-125.748</c:v>
                </c:pt>
                <c:pt idx="510">
                  <c:v>-125.72</c:v>
                </c:pt>
                <c:pt idx="511">
                  <c:v>-125.69199999999999</c:v>
                </c:pt>
                <c:pt idx="512">
                  <c:v>-125.664</c:v>
                </c:pt>
                <c:pt idx="513">
                  <c:v>-125.636</c:v>
                </c:pt>
                <c:pt idx="514">
                  <c:v>-125.608</c:v>
                </c:pt>
                <c:pt idx="515">
                  <c:v>-125.58</c:v>
                </c:pt>
                <c:pt idx="516">
                  <c:v>-125.55200000000001</c:v>
                </c:pt>
                <c:pt idx="517">
                  <c:v>-125.524</c:v>
                </c:pt>
                <c:pt idx="518">
                  <c:v>-125.496</c:v>
                </c:pt>
                <c:pt idx="519">
                  <c:v>-125.468</c:v>
                </c:pt>
                <c:pt idx="520">
                  <c:v>-125.44</c:v>
                </c:pt>
                <c:pt idx="521">
                  <c:v>-125.41200000000001</c:v>
                </c:pt>
                <c:pt idx="522">
                  <c:v>-125.384</c:v>
                </c:pt>
                <c:pt idx="523">
                  <c:v>-125.35599999999999</c:v>
                </c:pt>
                <c:pt idx="524">
                  <c:v>-125.328</c:v>
                </c:pt>
                <c:pt idx="525">
                  <c:v>-125.3</c:v>
                </c:pt>
                <c:pt idx="526">
                  <c:v>-125.27200000000001</c:v>
                </c:pt>
                <c:pt idx="527">
                  <c:v>-125.244</c:v>
                </c:pt>
                <c:pt idx="528">
                  <c:v>-125.21599999999999</c:v>
                </c:pt>
                <c:pt idx="529">
                  <c:v>-125.188</c:v>
                </c:pt>
                <c:pt idx="530">
                  <c:v>-125.16</c:v>
                </c:pt>
                <c:pt idx="531">
                  <c:v>-125.13200000000001</c:v>
                </c:pt>
                <c:pt idx="532">
                  <c:v>-125.104</c:v>
                </c:pt>
                <c:pt idx="533">
                  <c:v>-125.07599999999999</c:v>
                </c:pt>
                <c:pt idx="534">
                  <c:v>-125.048</c:v>
                </c:pt>
                <c:pt idx="535">
                  <c:v>-125.02</c:v>
                </c:pt>
                <c:pt idx="536">
                  <c:v>-124.992</c:v>
                </c:pt>
                <c:pt idx="537">
                  <c:v>-124.964</c:v>
                </c:pt>
                <c:pt idx="538">
                  <c:v>-124.93600000000001</c:v>
                </c:pt>
                <c:pt idx="539">
                  <c:v>-124.908</c:v>
                </c:pt>
                <c:pt idx="540">
                  <c:v>-124.88</c:v>
                </c:pt>
                <c:pt idx="541">
                  <c:v>-124.852</c:v>
                </c:pt>
                <c:pt idx="542">
                  <c:v>-124.824</c:v>
                </c:pt>
                <c:pt idx="543">
                  <c:v>-124.79600000000001</c:v>
                </c:pt>
                <c:pt idx="544">
                  <c:v>-124.768</c:v>
                </c:pt>
                <c:pt idx="545">
                  <c:v>-124.74</c:v>
                </c:pt>
                <c:pt idx="546">
                  <c:v>-124.712</c:v>
                </c:pt>
                <c:pt idx="547">
                  <c:v>-124.684</c:v>
                </c:pt>
                <c:pt idx="548">
                  <c:v>-124.65600000000001</c:v>
                </c:pt>
                <c:pt idx="549">
                  <c:v>-124.628</c:v>
                </c:pt>
                <c:pt idx="550">
                  <c:v>-124.6</c:v>
                </c:pt>
                <c:pt idx="551">
                  <c:v>-124.572</c:v>
                </c:pt>
                <c:pt idx="552">
                  <c:v>-124.544</c:v>
                </c:pt>
                <c:pt idx="553">
                  <c:v>-124.51600000000001</c:v>
                </c:pt>
                <c:pt idx="554">
                  <c:v>-124.488</c:v>
                </c:pt>
                <c:pt idx="555">
                  <c:v>-124.46</c:v>
                </c:pt>
                <c:pt idx="556">
                  <c:v>-124.432</c:v>
                </c:pt>
                <c:pt idx="557">
                  <c:v>-124.404</c:v>
                </c:pt>
                <c:pt idx="558">
                  <c:v>-124.376</c:v>
                </c:pt>
                <c:pt idx="559">
                  <c:v>-124.348</c:v>
                </c:pt>
                <c:pt idx="560">
                  <c:v>-124.32</c:v>
                </c:pt>
                <c:pt idx="561">
                  <c:v>-124.292</c:v>
                </c:pt>
                <c:pt idx="562">
                  <c:v>-124.264</c:v>
                </c:pt>
                <c:pt idx="563">
                  <c:v>-124.236</c:v>
                </c:pt>
                <c:pt idx="564">
                  <c:v>-124.208</c:v>
                </c:pt>
                <c:pt idx="565">
                  <c:v>-124.18</c:v>
                </c:pt>
                <c:pt idx="566">
                  <c:v>-124.152</c:v>
                </c:pt>
                <c:pt idx="567">
                  <c:v>-124.124</c:v>
                </c:pt>
                <c:pt idx="568">
                  <c:v>-124.096</c:v>
                </c:pt>
                <c:pt idx="569">
                  <c:v>-124.068</c:v>
                </c:pt>
                <c:pt idx="570">
                  <c:v>-124.04</c:v>
                </c:pt>
                <c:pt idx="571">
                  <c:v>-124.012</c:v>
                </c:pt>
                <c:pt idx="572">
                  <c:v>-123.98399999999999</c:v>
                </c:pt>
                <c:pt idx="573">
                  <c:v>-123.956</c:v>
                </c:pt>
                <c:pt idx="574">
                  <c:v>-123.928</c:v>
                </c:pt>
                <c:pt idx="575">
                  <c:v>-123.9</c:v>
                </c:pt>
                <c:pt idx="576">
                  <c:v>-123.872</c:v>
                </c:pt>
                <c:pt idx="577">
                  <c:v>-123.84399999999999</c:v>
                </c:pt>
                <c:pt idx="578">
                  <c:v>-123.816</c:v>
                </c:pt>
                <c:pt idx="579">
                  <c:v>-123.788</c:v>
                </c:pt>
                <c:pt idx="580">
                  <c:v>-123.76</c:v>
                </c:pt>
                <c:pt idx="581">
                  <c:v>-123.732</c:v>
                </c:pt>
                <c:pt idx="582">
                  <c:v>-123.70399999999999</c:v>
                </c:pt>
                <c:pt idx="583">
                  <c:v>-123.676</c:v>
                </c:pt>
                <c:pt idx="584">
                  <c:v>-123.648</c:v>
                </c:pt>
                <c:pt idx="585">
                  <c:v>-123.62</c:v>
                </c:pt>
                <c:pt idx="586">
                  <c:v>-123.592</c:v>
                </c:pt>
                <c:pt idx="587">
                  <c:v>-123.56399999999999</c:v>
                </c:pt>
                <c:pt idx="588">
                  <c:v>-123.536</c:v>
                </c:pt>
                <c:pt idx="589">
                  <c:v>-123.508</c:v>
                </c:pt>
                <c:pt idx="590">
                  <c:v>-123.48</c:v>
                </c:pt>
                <c:pt idx="591">
                  <c:v>-123.452</c:v>
                </c:pt>
                <c:pt idx="592">
                  <c:v>-123.42400000000001</c:v>
                </c:pt>
                <c:pt idx="593">
                  <c:v>-123.396</c:v>
                </c:pt>
                <c:pt idx="594">
                  <c:v>-123.36799999999999</c:v>
                </c:pt>
                <c:pt idx="595">
                  <c:v>-123.34</c:v>
                </c:pt>
                <c:pt idx="596">
                  <c:v>-123.312</c:v>
                </c:pt>
                <c:pt idx="597">
                  <c:v>-123.28400000000001</c:v>
                </c:pt>
                <c:pt idx="598">
                  <c:v>-123.256</c:v>
                </c:pt>
                <c:pt idx="599">
                  <c:v>-123.22799999999999</c:v>
                </c:pt>
                <c:pt idx="600">
                  <c:v>-123.2</c:v>
                </c:pt>
                <c:pt idx="601">
                  <c:v>-123.172</c:v>
                </c:pt>
                <c:pt idx="602">
                  <c:v>-123.14400000000001</c:v>
                </c:pt>
                <c:pt idx="603">
                  <c:v>-123.116</c:v>
                </c:pt>
                <c:pt idx="604">
                  <c:v>-123.08799999999999</c:v>
                </c:pt>
                <c:pt idx="605">
                  <c:v>-123.06</c:v>
                </c:pt>
                <c:pt idx="606">
                  <c:v>-123.032</c:v>
                </c:pt>
                <c:pt idx="607">
                  <c:v>-123.004</c:v>
                </c:pt>
                <c:pt idx="608">
                  <c:v>-122.976</c:v>
                </c:pt>
                <c:pt idx="609">
                  <c:v>-122.94799999999999</c:v>
                </c:pt>
                <c:pt idx="610">
                  <c:v>-122.92</c:v>
                </c:pt>
                <c:pt idx="611">
                  <c:v>-122.892</c:v>
                </c:pt>
                <c:pt idx="612">
                  <c:v>-122.864</c:v>
                </c:pt>
                <c:pt idx="613">
                  <c:v>-122.836</c:v>
                </c:pt>
                <c:pt idx="614">
                  <c:v>-122.80800000000001</c:v>
                </c:pt>
                <c:pt idx="615">
                  <c:v>-122.78</c:v>
                </c:pt>
                <c:pt idx="616">
                  <c:v>-122.752</c:v>
                </c:pt>
                <c:pt idx="617">
                  <c:v>-122.724</c:v>
                </c:pt>
                <c:pt idx="618">
                  <c:v>-122.696</c:v>
                </c:pt>
                <c:pt idx="619">
                  <c:v>-122.66800000000001</c:v>
                </c:pt>
                <c:pt idx="620">
                  <c:v>-122.64</c:v>
                </c:pt>
                <c:pt idx="621">
                  <c:v>-122.61199999999999</c:v>
                </c:pt>
                <c:pt idx="622">
                  <c:v>-122.584</c:v>
                </c:pt>
                <c:pt idx="623">
                  <c:v>-122.556</c:v>
                </c:pt>
                <c:pt idx="624">
                  <c:v>-122.52800000000001</c:v>
                </c:pt>
                <c:pt idx="625">
                  <c:v>-122.5</c:v>
                </c:pt>
                <c:pt idx="626">
                  <c:v>-122.47199999999999</c:v>
                </c:pt>
                <c:pt idx="627">
                  <c:v>-122.444</c:v>
                </c:pt>
                <c:pt idx="628">
                  <c:v>-122.416</c:v>
                </c:pt>
                <c:pt idx="629">
                  <c:v>-122.38800000000001</c:v>
                </c:pt>
                <c:pt idx="630">
                  <c:v>-122.36</c:v>
                </c:pt>
                <c:pt idx="631">
                  <c:v>-122.33199999999999</c:v>
                </c:pt>
                <c:pt idx="632">
                  <c:v>-122.304</c:v>
                </c:pt>
                <c:pt idx="633">
                  <c:v>-122.276</c:v>
                </c:pt>
                <c:pt idx="634">
                  <c:v>-122.248</c:v>
                </c:pt>
                <c:pt idx="635">
                  <c:v>-122.22</c:v>
                </c:pt>
                <c:pt idx="636">
                  <c:v>-122.19199999999999</c:v>
                </c:pt>
                <c:pt idx="637">
                  <c:v>-122.164</c:v>
                </c:pt>
                <c:pt idx="638">
                  <c:v>-122.136</c:v>
                </c:pt>
                <c:pt idx="639">
                  <c:v>-122.108</c:v>
                </c:pt>
                <c:pt idx="640">
                  <c:v>-122.08</c:v>
                </c:pt>
                <c:pt idx="641">
                  <c:v>-122.05200000000001</c:v>
                </c:pt>
                <c:pt idx="642">
                  <c:v>-122.024</c:v>
                </c:pt>
                <c:pt idx="643">
                  <c:v>-121.996</c:v>
                </c:pt>
                <c:pt idx="644">
                  <c:v>-121.968</c:v>
                </c:pt>
                <c:pt idx="645">
                  <c:v>-121.94</c:v>
                </c:pt>
                <c:pt idx="646">
                  <c:v>-121.91200000000001</c:v>
                </c:pt>
                <c:pt idx="647">
                  <c:v>-121.884</c:v>
                </c:pt>
                <c:pt idx="648">
                  <c:v>-121.85599999999999</c:v>
                </c:pt>
                <c:pt idx="649">
                  <c:v>-121.828</c:v>
                </c:pt>
                <c:pt idx="650">
                  <c:v>-121.8</c:v>
                </c:pt>
                <c:pt idx="651">
                  <c:v>-121.77200000000001</c:v>
                </c:pt>
                <c:pt idx="652">
                  <c:v>-121.744</c:v>
                </c:pt>
                <c:pt idx="653">
                  <c:v>-121.71599999999999</c:v>
                </c:pt>
                <c:pt idx="654">
                  <c:v>-121.688</c:v>
                </c:pt>
                <c:pt idx="655">
                  <c:v>-121.66</c:v>
                </c:pt>
                <c:pt idx="656">
                  <c:v>-121.63200000000001</c:v>
                </c:pt>
                <c:pt idx="657">
                  <c:v>-121.604</c:v>
                </c:pt>
                <c:pt idx="658">
                  <c:v>-121.57599999999999</c:v>
                </c:pt>
                <c:pt idx="659">
                  <c:v>-121.548</c:v>
                </c:pt>
                <c:pt idx="660">
                  <c:v>-121.52</c:v>
                </c:pt>
                <c:pt idx="661">
                  <c:v>-121.492</c:v>
                </c:pt>
                <c:pt idx="662">
                  <c:v>-121.464</c:v>
                </c:pt>
                <c:pt idx="663">
                  <c:v>-121.43600000000001</c:v>
                </c:pt>
                <c:pt idx="664">
                  <c:v>-121.408</c:v>
                </c:pt>
                <c:pt idx="665">
                  <c:v>-121.38</c:v>
                </c:pt>
                <c:pt idx="666">
                  <c:v>-121.352</c:v>
                </c:pt>
                <c:pt idx="667">
                  <c:v>-121.324</c:v>
                </c:pt>
                <c:pt idx="668">
                  <c:v>-121.29600000000001</c:v>
                </c:pt>
                <c:pt idx="669">
                  <c:v>-121.268</c:v>
                </c:pt>
                <c:pt idx="670">
                  <c:v>-121.24</c:v>
                </c:pt>
                <c:pt idx="671">
                  <c:v>-121.212</c:v>
                </c:pt>
                <c:pt idx="672">
                  <c:v>-121.184</c:v>
                </c:pt>
                <c:pt idx="673">
                  <c:v>-121.15600000000001</c:v>
                </c:pt>
                <c:pt idx="674">
                  <c:v>-121.128</c:v>
                </c:pt>
                <c:pt idx="675">
                  <c:v>-121.1</c:v>
                </c:pt>
                <c:pt idx="676">
                  <c:v>-121.072</c:v>
                </c:pt>
                <c:pt idx="677">
                  <c:v>-121.044</c:v>
                </c:pt>
                <c:pt idx="678">
                  <c:v>-121.01600000000001</c:v>
                </c:pt>
                <c:pt idx="679">
                  <c:v>-120.988</c:v>
                </c:pt>
                <c:pt idx="680">
                  <c:v>-120.96</c:v>
                </c:pt>
                <c:pt idx="681">
                  <c:v>-120.932</c:v>
                </c:pt>
                <c:pt idx="682">
                  <c:v>-120.904</c:v>
                </c:pt>
                <c:pt idx="683">
                  <c:v>-120.876</c:v>
                </c:pt>
                <c:pt idx="684">
                  <c:v>-120.848</c:v>
                </c:pt>
                <c:pt idx="685">
                  <c:v>-120.82</c:v>
                </c:pt>
                <c:pt idx="686">
                  <c:v>-120.792</c:v>
                </c:pt>
                <c:pt idx="687">
                  <c:v>-120.764</c:v>
                </c:pt>
                <c:pt idx="688">
                  <c:v>-120.736</c:v>
                </c:pt>
                <c:pt idx="689">
                  <c:v>-120.708</c:v>
                </c:pt>
                <c:pt idx="690">
                  <c:v>-120.68</c:v>
                </c:pt>
                <c:pt idx="691">
                  <c:v>-120.652</c:v>
                </c:pt>
                <c:pt idx="692">
                  <c:v>-120.624</c:v>
                </c:pt>
                <c:pt idx="693">
                  <c:v>-120.596</c:v>
                </c:pt>
                <c:pt idx="694">
                  <c:v>-120.568</c:v>
                </c:pt>
                <c:pt idx="695">
                  <c:v>-120.54</c:v>
                </c:pt>
                <c:pt idx="696">
                  <c:v>-120.512</c:v>
                </c:pt>
                <c:pt idx="697">
                  <c:v>-120.48399999999999</c:v>
                </c:pt>
                <c:pt idx="698">
                  <c:v>-120.456</c:v>
                </c:pt>
                <c:pt idx="699">
                  <c:v>-120.428</c:v>
                </c:pt>
                <c:pt idx="700">
                  <c:v>-120.4</c:v>
                </c:pt>
                <c:pt idx="701">
                  <c:v>-120.372</c:v>
                </c:pt>
                <c:pt idx="702">
                  <c:v>-120.34399999999999</c:v>
                </c:pt>
                <c:pt idx="703">
                  <c:v>-120.316</c:v>
                </c:pt>
                <c:pt idx="704">
                  <c:v>-120.288</c:v>
                </c:pt>
                <c:pt idx="705">
                  <c:v>-120.26</c:v>
                </c:pt>
                <c:pt idx="706">
                  <c:v>-120.232</c:v>
                </c:pt>
                <c:pt idx="707">
                  <c:v>-120.20399999999999</c:v>
                </c:pt>
                <c:pt idx="708">
                  <c:v>-120.176</c:v>
                </c:pt>
                <c:pt idx="709">
                  <c:v>-120.148</c:v>
                </c:pt>
                <c:pt idx="710">
                  <c:v>-120.12</c:v>
                </c:pt>
                <c:pt idx="711">
                  <c:v>-120.092</c:v>
                </c:pt>
                <c:pt idx="712">
                  <c:v>-120.06399999999999</c:v>
                </c:pt>
                <c:pt idx="713">
                  <c:v>-120.036</c:v>
                </c:pt>
                <c:pt idx="714">
                  <c:v>-120.008</c:v>
                </c:pt>
                <c:pt idx="715">
                  <c:v>-119.98</c:v>
                </c:pt>
                <c:pt idx="716">
                  <c:v>-119.952</c:v>
                </c:pt>
                <c:pt idx="717">
                  <c:v>-119.92400000000001</c:v>
                </c:pt>
                <c:pt idx="718">
                  <c:v>-119.896</c:v>
                </c:pt>
                <c:pt idx="719">
                  <c:v>-119.86799999999999</c:v>
                </c:pt>
                <c:pt idx="720">
                  <c:v>-119.84</c:v>
                </c:pt>
                <c:pt idx="721">
                  <c:v>-119.812</c:v>
                </c:pt>
                <c:pt idx="722">
                  <c:v>-119.78400000000001</c:v>
                </c:pt>
                <c:pt idx="723">
                  <c:v>-119.756</c:v>
                </c:pt>
                <c:pt idx="724">
                  <c:v>-119.72799999999999</c:v>
                </c:pt>
                <c:pt idx="725">
                  <c:v>-119.7</c:v>
                </c:pt>
                <c:pt idx="726">
                  <c:v>-119.672</c:v>
                </c:pt>
                <c:pt idx="727">
                  <c:v>-119.64400000000001</c:v>
                </c:pt>
                <c:pt idx="728">
                  <c:v>-119.616</c:v>
                </c:pt>
                <c:pt idx="729">
                  <c:v>-119.58799999999999</c:v>
                </c:pt>
                <c:pt idx="730">
                  <c:v>-119.56</c:v>
                </c:pt>
                <c:pt idx="731">
                  <c:v>-119.532</c:v>
                </c:pt>
                <c:pt idx="732">
                  <c:v>-119.504</c:v>
                </c:pt>
                <c:pt idx="733">
                  <c:v>-119.476</c:v>
                </c:pt>
                <c:pt idx="734">
                  <c:v>-119.44799999999999</c:v>
                </c:pt>
                <c:pt idx="735">
                  <c:v>-119.42</c:v>
                </c:pt>
                <c:pt idx="736">
                  <c:v>-119.392</c:v>
                </c:pt>
                <c:pt idx="737">
                  <c:v>-119.364</c:v>
                </c:pt>
                <c:pt idx="738">
                  <c:v>-119.336</c:v>
                </c:pt>
                <c:pt idx="739">
                  <c:v>-119.30800000000001</c:v>
                </c:pt>
                <c:pt idx="740">
                  <c:v>-119.28</c:v>
                </c:pt>
                <c:pt idx="741">
                  <c:v>-119.252</c:v>
                </c:pt>
                <c:pt idx="742">
                  <c:v>-119.224</c:v>
                </c:pt>
                <c:pt idx="743">
                  <c:v>-119.196</c:v>
                </c:pt>
                <c:pt idx="744">
                  <c:v>-119.16800000000001</c:v>
                </c:pt>
                <c:pt idx="745">
                  <c:v>-119.14</c:v>
                </c:pt>
                <c:pt idx="746">
                  <c:v>-119.11199999999999</c:v>
                </c:pt>
                <c:pt idx="747">
                  <c:v>-119.084</c:v>
                </c:pt>
                <c:pt idx="748">
                  <c:v>-119.056</c:v>
                </c:pt>
                <c:pt idx="749">
                  <c:v>-119.02800000000001</c:v>
                </c:pt>
                <c:pt idx="750">
                  <c:v>-119</c:v>
                </c:pt>
                <c:pt idx="751">
                  <c:v>-118.97199999999999</c:v>
                </c:pt>
                <c:pt idx="752">
                  <c:v>-118.944</c:v>
                </c:pt>
                <c:pt idx="753">
                  <c:v>-118.916</c:v>
                </c:pt>
                <c:pt idx="754">
                  <c:v>-118.88800000000001</c:v>
                </c:pt>
                <c:pt idx="755">
                  <c:v>-118.86</c:v>
                </c:pt>
                <c:pt idx="756">
                  <c:v>-118.83199999999999</c:v>
                </c:pt>
                <c:pt idx="757">
                  <c:v>-118.804</c:v>
                </c:pt>
                <c:pt idx="758">
                  <c:v>-118.776</c:v>
                </c:pt>
                <c:pt idx="759">
                  <c:v>-118.748</c:v>
                </c:pt>
                <c:pt idx="760">
                  <c:v>-118.72</c:v>
                </c:pt>
                <c:pt idx="761">
                  <c:v>-118.69199999999999</c:v>
                </c:pt>
                <c:pt idx="762">
                  <c:v>-118.664</c:v>
                </c:pt>
                <c:pt idx="763">
                  <c:v>-118.636</c:v>
                </c:pt>
                <c:pt idx="764">
                  <c:v>-118.608</c:v>
                </c:pt>
                <c:pt idx="765">
                  <c:v>-118.58</c:v>
                </c:pt>
                <c:pt idx="766">
                  <c:v>-118.55200000000001</c:v>
                </c:pt>
                <c:pt idx="767">
                  <c:v>-118.524</c:v>
                </c:pt>
                <c:pt idx="768">
                  <c:v>-118.496</c:v>
                </c:pt>
                <c:pt idx="769">
                  <c:v>-118.468</c:v>
                </c:pt>
                <c:pt idx="770">
                  <c:v>-118.44</c:v>
                </c:pt>
                <c:pt idx="771">
                  <c:v>-118.41200000000001</c:v>
                </c:pt>
                <c:pt idx="772">
                  <c:v>-118.384</c:v>
                </c:pt>
                <c:pt idx="773">
                  <c:v>-118.35599999999999</c:v>
                </c:pt>
                <c:pt idx="774">
                  <c:v>-118.328</c:v>
                </c:pt>
                <c:pt idx="775">
                  <c:v>-118.3</c:v>
                </c:pt>
                <c:pt idx="776">
                  <c:v>-118.27200000000001</c:v>
                </c:pt>
                <c:pt idx="777">
                  <c:v>-118.244</c:v>
                </c:pt>
                <c:pt idx="778">
                  <c:v>-118.21599999999999</c:v>
                </c:pt>
                <c:pt idx="779">
                  <c:v>-118.188</c:v>
                </c:pt>
                <c:pt idx="780">
                  <c:v>-118.16</c:v>
                </c:pt>
                <c:pt idx="781">
                  <c:v>-118.13200000000001</c:v>
                </c:pt>
                <c:pt idx="782">
                  <c:v>-118.104</c:v>
                </c:pt>
                <c:pt idx="783">
                  <c:v>-118.07599999999999</c:v>
                </c:pt>
                <c:pt idx="784">
                  <c:v>-118.048</c:v>
                </c:pt>
                <c:pt idx="785">
                  <c:v>-118.02</c:v>
                </c:pt>
                <c:pt idx="786">
                  <c:v>-117.992</c:v>
                </c:pt>
                <c:pt idx="787">
                  <c:v>-117.964</c:v>
                </c:pt>
                <c:pt idx="788">
                  <c:v>-117.93600000000001</c:v>
                </c:pt>
                <c:pt idx="789">
                  <c:v>-117.908</c:v>
                </c:pt>
                <c:pt idx="790">
                  <c:v>-117.88</c:v>
                </c:pt>
                <c:pt idx="791">
                  <c:v>-117.852</c:v>
                </c:pt>
                <c:pt idx="792">
                  <c:v>-117.824</c:v>
                </c:pt>
                <c:pt idx="793">
                  <c:v>-117.79600000000001</c:v>
                </c:pt>
                <c:pt idx="794">
                  <c:v>-117.768</c:v>
                </c:pt>
                <c:pt idx="795">
                  <c:v>-117.74</c:v>
                </c:pt>
                <c:pt idx="796">
                  <c:v>-117.712</c:v>
                </c:pt>
                <c:pt idx="797">
                  <c:v>-117.684</c:v>
                </c:pt>
                <c:pt idx="798">
                  <c:v>-117.65600000000001</c:v>
                </c:pt>
                <c:pt idx="799">
                  <c:v>-117.628</c:v>
                </c:pt>
                <c:pt idx="800">
                  <c:v>-117.6</c:v>
                </c:pt>
                <c:pt idx="801">
                  <c:v>-117.572</c:v>
                </c:pt>
                <c:pt idx="802">
                  <c:v>-117.544</c:v>
                </c:pt>
                <c:pt idx="803">
                  <c:v>-117.51600000000001</c:v>
                </c:pt>
                <c:pt idx="804">
                  <c:v>-117.488</c:v>
                </c:pt>
                <c:pt idx="805">
                  <c:v>-117.46</c:v>
                </c:pt>
                <c:pt idx="806">
                  <c:v>-117.432</c:v>
                </c:pt>
                <c:pt idx="807">
                  <c:v>-117.404</c:v>
                </c:pt>
                <c:pt idx="808">
                  <c:v>-117.376</c:v>
                </c:pt>
                <c:pt idx="809">
                  <c:v>-117.348</c:v>
                </c:pt>
                <c:pt idx="810">
                  <c:v>-117.32</c:v>
                </c:pt>
                <c:pt idx="811">
                  <c:v>-117.292</c:v>
                </c:pt>
                <c:pt idx="812">
                  <c:v>-117.264</c:v>
                </c:pt>
                <c:pt idx="813">
                  <c:v>-117.236</c:v>
                </c:pt>
                <c:pt idx="814">
                  <c:v>-117.208</c:v>
                </c:pt>
                <c:pt idx="815">
                  <c:v>-117.18</c:v>
                </c:pt>
                <c:pt idx="816">
                  <c:v>-117.152</c:v>
                </c:pt>
                <c:pt idx="817">
                  <c:v>-117.124</c:v>
                </c:pt>
                <c:pt idx="818">
                  <c:v>-117.096</c:v>
                </c:pt>
                <c:pt idx="819">
                  <c:v>-117.068</c:v>
                </c:pt>
                <c:pt idx="820">
                  <c:v>-117.04</c:v>
                </c:pt>
                <c:pt idx="821">
                  <c:v>-117.012</c:v>
                </c:pt>
                <c:pt idx="822">
                  <c:v>-116.98399999999999</c:v>
                </c:pt>
                <c:pt idx="823">
                  <c:v>-116.956</c:v>
                </c:pt>
                <c:pt idx="824">
                  <c:v>-116.928</c:v>
                </c:pt>
                <c:pt idx="825">
                  <c:v>-116.9</c:v>
                </c:pt>
                <c:pt idx="826">
                  <c:v>-116.872</c:v>
                </c:pt>
                <c:pt idx="827">
                  <c:v>-116.84399999999999</c:v>
                </c:pt>
                <c:pt idx="828">
                  <c:v>-116.816</c:v>
                </c:pt>
                <c:pt idx="829">
                  <c:v>-116.788</c:v>
                </c:pt>
                <c:pt idx="830">
                  <c:v>-116.76</c:v>
                </c:pt>
                <c:pt idx="831">
                  <c:v>-116.732</c:v>
                </c:pt>
                <c:pt idx="832">
                  <c:v>-116.70399999999999</c:v>
                </c:pt>
                <c:pt idx="833">
                  <c:v>-116.676</c:v>
                </c:pt>
                <c:pt idx="834">
                  <c:v>-116.648</c:v>
                </c:pt>
                <c:pt idx="835">
                  <c:v>-116.62</c:v>
                </c:pt>
                <c:pt idx="836">
                  <c:v>-116.592</c:v>
                </c:pt>
                <c:pt idx="837">
                  <c:v>-116.56399999999999</c:v>
                </c:pt>
                <c:pt idx="838">
                  <c:v>-116.536</c:v>
                </c:pt>
                <c:pt idx="839">
                  <c:v>-116.508</c:v>
                </c:pt>
                <c:pt idx="840">
                  <c:v>-116.48</c:v>
                </c:pt>
                <c:pt idx="841">
                  <c:v>-116.452</c:v>
                </c:pt>
                <c:pt idx="842">
                  <c:v>-116.42400000000001</c:v>
                </c:pt>
                <c:pt idx="843">
                  <c:v>-116.396</c:v>
                </c:pt>
                <c:pt idx="844">
                  <c:v>-116.36799999999999</c:v>
                </c:pt>
                <c:pt idx="845">
                  <c:v>-116.34</c:v>
                </c:pt>
                <c:pt idx="846">
                  <c:v>-116.312</c:v>
                </c:pt>
                <c:pt idx="847">
                  <c:v>-116.28400000000001</c:v>
                </c:pt>
                <c:pt idx="848">
                  <c:v>-116.256</c:v>
                </c:pt>
                <c:pt idx="849">
                  <c:v>-116.22799999999999</c:v>
                </c:pt>
                <c:pt idx="850">
                  <c:v>-116.2</c:v>
                </c:pt>
                <c:pt idx="851">
                  <c:v>-116.172</c:v>
                </c:pt>
                <c:pt idx="852">
                  <c:v>-116.14400000000001</c:v>
                </c:pt>
                <c:pt idx="853">
                  <c:v>-116.116</c:v>
                </c:pt>
                <c:pt idx="854">
                  <c:v>-116.08799999999999</c:v>
                </c:pt>
                <c:pt idx="855">
                  <c:v>-116.06</c:v>
                </c:pt>
                <c:pt idx="856">
                  <c:v>-116.032</c:v>
                </c:pt>
                <c:pt idx="857">
                  <c:v>-116.004</c:v>
                </c:pt>
                <c:pt idx="858">
                  <c:v>-115.976</c:v>
                </c:pt>
                <c:pt idx="859">
                  <c:v>-115.94799999999999</c:v>
                </c:pt>
                <c:pt idx="860">
                  <c:v>-115.92</c:v>
                </c:pt>
                <c:pt idx="861">
                  <c:v>-115.892</c:v>
                </c:pt>
                <c:pt idx="862">
                  <c:v>-115.864</c:v>
                </c:pt>
                <c:pt idx="863">
                  <c:v>-115.836</c:v>
                </c:pt>
                <c:pt idx="864">
                  <c:v>-115.80800000000001</c:v>
                </c:pt>
                <c:pt idx="865">
                  <c:v>-115.78</c:v>
                </c:pt>
                <c:pt idx="866">
                  <c:v>-115.752</c:v>
                </c:pt>
                <c:pt idx="867">
                  <c:v>-115.724</c:v>
                </c:pt>
                <c:pt idx="868">
                  <c:v>-115.696</c:v>
                </c:pt>
                <c:pt idx="869">
                  <c:v>-115.66800000000001</c:v>
                </c:pt>
                <c:pt idx="870">
                  <c:v>-115.64</c:v>
                </c:pt>
                <c:pt idx="871">
                  <c:v>-115.61199999999999</c:v>
                </c:pt>
                <c:pt idx="872">
                  <c:v>-115.584</c:v>
                </c:pt>
                <c:pt idx="873">
                  <c:v>-115.556</c:v>
                </c:pt>
                <c:pt idx="874">
                  <c:v>-115.52800000000001</c:v>
                </c:pt>
                <c:pt idx="875">
                  <c:v>-115.5</c:v>
                </c:pt>
                <c:pt idx="876">
                  <c:v>-115.47199999999999</c:v>
                </c:pt>
                <c:pt idx="877">
                  <c:v>-115.444</c:v>
                </c:pt>
                <c:pt idx="878">
                  <c:v>-115.416</c:v>
                </c:pt>
                <c:pt idx="879">
                  <c:v>-115.38800000000001</c:v>
                </c:pt>
                <c:pt idx="880">
                  <c:v>-115.36</c:v>
                </c:pt>
                <c:pt idx="881">
                  <c:v>-115.33199999999999</c:v>
                </c:pt>
                <c:pt idx="882">
                  <c:v>-115.304</c:v>
                </c:pt>
                <c:pt idx="883">
                  <c:v>-115.276</c:v>
                </c:pt>
                <c:pt idx="884">
                  <c:v>-115.248</c:v>
                </c:pt>
                <c:pt idx="885">
                  <c:v>-115.22</c:v>
                </c:pt>
                <c:pt idx="886">
                  <c:v>-115.19199999999999</c:v>
                </c:pt>
                <c:pt idx="887">
                  <c:v>-115.164</c:v>
                </c:pt>
                <c:pt idx="888">
                  <c:v>-115.136</c:v>
                </c:pt>
                <c:pt idx="889">
                  <c:v>-115.108</c:v>
                </c:pt>
                <c:pt idx="890">
                  <c:v>-115.08</c:v>
                </c:pt>
                <c:pt idx="891">
                  <c:v>-115.05200000000001</c:v>
                </c:pt>
                <c:pt idx="892">
                  <c:v>-115.024</c:v>
                </c:pt>
                <c:pt idx="893">
                  <c:v>-114.996</c:v>
                </c:pt>
                <c:pt idx="894">
                  <c:v>-114.968</c:v>
                </c:pt>
                <c:pt idx="895">
                  <c:v>-114.94</c:v>
                </c:pt>
                <c:pt idx="896">
                  <c:v>-114.91200000000001</c:v>
                </c:pt>
                <c:pt idx="897">
                  <c:v>-114.884</c:v>
                </c:pt>
                <c:pt idx="898">
                  <c:v>-114.85599999999999</c:v>
                </c:pt>
                <c:pt idx="899">
                  <c:v>-114.828</c:v>
                </c:pt>
                <c:pt idx="900">
                  <c:v>-114.8</c:v>
                </c:pt>
                <c:pt idx="901">
                  <c:v>-114.77200000000001</c:v>
                </c:pt>
                <c:pt idx="902">
                  <c:v>-114.744</c:v>
                </c:pt>
                <c:pt idx="903">
                  <c:v>-114.71599999999999</c:v>
                </c:pt>
                <c:pt idx="904">
                  <c:v>-114.688</c:v>
                </c:pt>
                <c:pt idx="905">
                  <c:v>-114.66</c:v>
                </c:pt>
                <c:pt idx="906">
                  <c:v>-114.63200000000001</c:v>
                </c:pt>
                <c:pt idx="907">
                  <c:v>-114.604</c:v>
                </c:pt>
                <c:pt idx="908">
                  <c:v>-114.57599999999999</c:v>
                </c:pt>
                <c:pt idx="909">
                  <c:v>-114.548</c:v>
                </c:pt>
                <c:pt idx="910">
                  <c:v>-114.52</c:v>
                </c:pt>
                <c:pt idx="911">
                  <c:v>-114.492</c:v>
                </c:pt>
                <c:pt idx="912">
                  <c:v>-114.464</c:v>
                </c:pt>
                <c:pt idx="913">
                  <c:v>-114.43600000000001</c:v>
                </c:pt>
                <c:pt idx="914">
                  <c:v>-114.408</c:v>
                </c:pt>
                <c:pt idx="915">
                  <c:v>-114.38</c:v>
                </c:pt>
                <c:pt idx="916">
                  <c:v>-114.352</c:v>
                </c:pt>
                <c:pt idx="917">
                  <c:v>-114.324</c:v>
                </c:pt>
                <c:pt idx="918">
                  <c:v>-114.29600000000001</c:v>
                </c:pt>
                <c:pt idx="919">
                  <c:v>-114.268</c:v>
                </c:pt>
                <c:pt idx="920">
                  <c:v>-114.24</c:v>
                </c:pt>
                <c:pt idx="921">
                  <c:v>-114.212</c:v>
                </c:pt>
                <c:pt idx="922">
                  <c:v>-114.184</c:v>
                </c:pt>
                <c:pt idx="923">
                  <c:v>-114.15600000000001</c:v>
                </c:pt>
                <c:pt idx="924">
                  <c:v>-114.128</c:v>
                </c:pt>
                <c:pt idx="925">
                  <c:v>-114.1</c:v>
                </c:pt>
                <c:pt idx="926">
                  <c:v>-114.072</c:v>
                </c:pt>
                <c:pt idx="927">
                  <c:v>-114.044</c:v>
                </c:pt>
                <c:pt idx="928">
                  <c:v>-114.01600000000001</c:v>
                </c:pt>
                <c:pt idx="929">
                  <c:v>-113.988</c:v>
                </c:pt>
                <c:pt idx="930">
                  <c:v>-113.96</c:v>
                </c:pt>
                <c:pt idx="931">
                  <c:v>-113.932</c:v>
                </c:pt>
                <c:pt idx="932">
                  <c:v>-113.904</c:v>
                </c:pt>
                <c:pt idx="933">
                  <c:v>-113.876</c:v>
                </c:pt>
                <c:pt idx="934">
                  <c:v>-113.848</c:v>
                </c:pt>
                <c:pt idx="935">
                  <c:v>-113.82</c:v>
                </c:pt>
                <c:pt idx="936">
                  <c:v>-113.792</c:v>
                </c:pt>
                <c:pt idx="937">
                  <c:v>-113.764</c:v>
                </c:pt>
                <c:pt idx="938">
                  <c:v>-113.736</c:v>
                </c:pt>
                <c:pt idx="939">
                  <c:v>-113.708</c:v>
                </c:pt>
                <c:pt idx="940">
                  <c:v>-113.68</c:v>
                </c:pt>
                <c:pt idx="941">
                  <c:v>-113.652</c:v>
                </c:pt>
                <c:pt idx="942">
                  <c:v>-113.624</c:v>
                </c:pt>
                <c:pt idx="943">
                  <c:v>-113.596</c:v>
                </c:pt>
                <c:pt idx="944">
                  <c:v>-113.568</c:v>
                </c:pt>
                <c:pt idx="945">
                  <c:v>-113.54</c:v>
                </c:pt>
                <c:pt idx="946">
                  <c:v>-113.512</c:v>
                </c:pt>
                <c:pt idx="947">
                  <c:v>-113.48399999999999</c:v>
                </c:pt>
                <c:pt idx="948">
                  <c:v>-113.456</c:v>
                </c:pt>
                <c:pt idx="949">
                  <c:v>-113.428</c:v>
                </c:pt>
                <c:pt idx="950">
                  <c:v>-113.4</c:v>
                </c:pt>
                <c:pt idx="951">
                  <c:v>-113.372</c:v>
                </c:pt>
                <c:pt idx="952">
                  <c:v>-113.34399999999999</c:v>
                </c:pt>
                <c:pt idx="953">
                  <c:v>-113.316</c:v>
                </c:pt>
                <c:pt idx="954">
                  <c:v>-113.288</c:v>
                </c:pt>
                <c:pt idx="955">
                  <c:v>-113.26</c:v>
                </c:pt>
                <c:pt idx="956">
                  <c:v>-113.232</c:v>
                </c:pt>
                <c:pt idx="957">
                  <c:v>-113.20399999999999</c:v>
                </c:pt>
                <c:pt idx="958">
                  <c:v>-113.176</c:v>
                </c:pt>
                <c:pt idx="959">
                  <c:v>-113.148</c:v>
                </c:pt>
                <c:pt idx="960">
                  <c:v>-113.12</c:v>
                </c:pt>
                <c:pt idx="961">
                  <c:v>-113.092</c:v>
                </c:pt>
                <c:pt idx="962">
                  <c:v>-113.06399999999999</c:v>
                </c:pt>
                <c:pt idx="963">
                  <c:v>-113.036</c:v>
                </c:pt>
                <c:pt idx="964">
                  <c:v>-113.008</c:v>
                </c:pt>
                <c:pt idx="965">
                  <c:v>-112.98</c:v>
                </c:pt>
                <c:pt idx="966">
                  <c:v>-112.952</c:v>
                </c:pt>
                <c:pt idx="967">
                  <c:v>-112.92400000000001</c:v>
                </c:pt>
                <c:pt idx="968">
                  <c:v>-112.896</c:v>
                </c:pt>
                <c:pt idx="969">
                  <c:v>-112.86799999999999</c:v>
                </c:pt>
                <c:pt idx="970">
                  <c:v>-112.84</c:v>
                </c:pt>
                <c:pt idx="971">
                  <c:v>-112.812</c:v>
                </c:pt>
                <c:pt idx="972">
                  <c:v>-112.78400000000001</c:v>
                </c:pt>
                <c:pt idx="973">
                  <c:v>-112.756</c:v>
                </c:pt>
                <c:pt idx="974">
                  <c:v>-112.72799999999999</c:v>
                </c:pt>
                <c:pt idx="975">
                  <c:v>-112.7</c:v>
                </c:pt>
                <c:pt idx="976">
                  <c:v>-112.672</c:v>
                </c:pt>
                <c:pt idx="977">
                  <c:v>-112.64400000000001</c:v>
                </c:pt>
                <c:pt idx="978">
                  <c:v>-112.616</c:v>
                </c:pt>
                <c:pt idx="979">
                  <c:v>-112.58799999999999</c:v>
                </c:pt>
                <c:pt idx="980">
                  <c:v>-112.56</c:v>
                </c:pt>
                <c:pt idx="981">
                  <c:v>-112.532</c:v>
                </c:pt>
                <c:pt idx="982">
                  <c:v>-112.504</c:v>
                </c:pt>
                <c:pt idx="983">
                  <c:v>-112.476</c:v>
                </c:pt>
                <c:pt idx="984">
                  <c:v>-112.44799999999999</c:v>
                </c:pt>
                <c:pt idx="985">
                  <c:v>-112.42</c:v>
                </c:pt>
                <c:pt idx="986">
                  <c:v>-112.392</c:v>
                </c:pt>
                <c:pt idx="987">
                  <c:v>-112.364</c:v>
                </c:pt>
                <c:pt idx="988">
                  <c:v>-112.336</c:v>
                </c:pt>
                <c:pt idx="989">
                  <c:v>-112.30800000000001</c:v>
                </c:pt>
                <c:pt idx="990">
                  <c:v>-112.28</c:v>
                </c:pt>
                <c:pt idx="991">
                  <c:v>-112.252</c:v>
                </c:pt>
                <c:pt idx="992">
                  <c:v>-112.224</c:v>
                </c:pt>
                <c:pt idx="993">
                  <c:v>-112.196</c:v>
                </c:pt>
                <c:pt idx="994">
                  <c:v>-112.16800000000001</c:v>
                </c:pt>
                <c:pt idx="995">
                  <c:v>-112.14</c:v>
                </c:pt>
                <c:pt idx="996">
                  <c:v>-112.11199999999999</c:v>
                </c:pt>
                <c:pt idx="997">
                  <c:v>-112.084</c:v>
                </c:pt>
                <c:pt idx="998">
                  <c:v>-112.056</c:v>
                </c:pt>
                <c:pt idx="999">
                  <c:v>-112.02800000000001</c:v>
                </c:pt>
                <c:pt idx="1000">
                  <c:v>-112</c:v>
                </c:pt>
                <c:pt idx="1001">
                  <c:v>-111.97199999999999</c:v>
                </c:pt>
                <c:pt idx="1002">
                  <c:v>-111.944</c:v>
                </c:pt>
                <c:pt idx="1003">
                  <c:v>-111.916</c:v>
                </c:pt>
                <c:pt idx="1004">
                  <c:v>-111.88800000000001</c:v>
                </c:pt>
                <c:pt idx="1005">
                  <c:v>-111.86</c:v>
                </c:pt>
                <c:pt idx="1006">
                  <c:v>-111.83199999999999</c:v>
                </c:pt>
                <c:pt idx="1007">
                  <c:v>-111.804</c:v>
                </c:pt>
                <c:pt idx="1008">
                  <c:v>-111.776</c:v>
                </c:pt>
                <c:pt idx="1009">
                  <c:v>-111.748</c:v>
                </c:pt>
                <c:pt idx="1010">
                  <c:v>-111.72</c:v>
                </c:pt>
                <c:pt idx="1011">
                  <c:v>-111.69199999999999</c:v>
                </c:pt>
                <c:pt idx="1012">
                  <c:v>-111.664</c:v>
                </c:pt>
                <c:pt idx="1013">
                  <c:v>-111.636</c:v>
                </c:pt>
                <c:pt idx="1014">
                  <c:v>-111.608</c:v>
                </c:pt>
                <c:pt idx="1015">
                  <c:v>-111.58</c:v>
                </c:pt>
                <c:pt idx="1016">
                  <c:v>-111.55200000000001</c:v>
                </c:pt>
                <c:pt idx="1017">
                  <c:v>-111.524</c:v>
                </c:pt>
                <c:pt idx="1018">
                  <c:v>-111.496</c:v>
                </c:pt>
                <c:pt idx="1019">
                  <c:v>-111.468</c:v>
                </c:pt>
                <c:pt idx="1020">
                  <c:v>-111.44</c:v>
                </c:pt>
                <c:pt idx="1021">
                  <c:v>-111.41200000000001</c:v>
                </c:pt>
                <c:pt idx="1022">
                  <c:v>-111.384</c:v>
                </c:pt>
                <c:pt idx="1023">
                  <c:v>-111.35599999999999</c:v>
                </c:pt>
                <c:pt idx="1024">
                  <c:v>-111.328</c:v>
                </c:pt>
                <c:pt idx="1025">
                  <c:v>-111.3</c:v>
                </c:pt>
                <c:pt idx="1026">
                  <c:v>-111.27200000000001</c:v>
                </c:pt>
                <c:pt idx="1027">
                  <c:v>-111.244</c:v>
                </c:pt>
                <c:pt idx="1028">
                  <c:v>-111.21599999999999</c:v>
                </c:pt>
                <c:pt idx="1029">
                  <c:v>-111.188</c:v>
                </c:pt>
                <c:pt idx="1030">
                  <c:v>-111.16</c:v>
                </c:pt>
                <c:pt idx="1031">
                  <c:v>-111.13200000000001</c:v>
                </c:pt>
                <c:pt idx="1032">
                  <c:v>-111.104</c:v>
                </c:pt>
                <c:pt idx="1033">
                  <c:v>-111.07599999999999</c:v>
                </c:pt>
                <c:pt idx="1034">
                  <c:v>-111.048</c:v>
                </c:pt>
                <c:pt idx="1035">
                  <c:v>-111.02</c:v>
                </c:pt>
                <c:pt idx="1036">
                  <c:v>-110.992</c:v>
                </c:pt>
                <c:pt idx="1037">
                  <c:v>-110.964</c:v>
                </c:pt>
                <c:pt idx="1038">
                  <c:v>-110.93600000000001</c:v>
                </c:pt>
                <c:pt idx="1039">
                  <c:v>-110.908</c:v>
                </c:pt>
                <c:pt idx="1040">
                  <c:v>-110.88</c:v>
                </c:pt>
                <c:pt idx="1041">
                  <c:v>-110.852</c:v>
                </c:pt>
                <c:pt idx="1042">
                  <c:v>-110.824</c:v>
                </c:pt>
                <c:pt idx="1043">
                  <c:v>-110.79600000000001</c:v>
                </c:pt>
                <c:pt idx="1044">
                  <c:v>-110.768</c:v>
                </c:pt>
                <c:pt idx="1045">
                  <c:v>-110.74</c:v>
                </c:pt>
                <c:pt idx="1046">
                  <c:v>-110.712</c:v>
                </c:pt>
                <c:pt idx="1047">
                  <c:v>-110.684</c:v>
                </c:pt>
                <c:pt idx="1048">
                  <c:v>-110.65600000000001</c:v>
                </c:pt>
                <c:pt idx="1049">
                  <c:v>-110.628</c:v>
                </c:pt>
                <c:pt idx="1050">
                  <c:v>-110.6</c:v>
                </c:pt>
                <c:pt idx="1051">
                  <c:v>-110.572</c:v>
                </c:pt>
                <c:pt idx="1052">
                  <c:v>-110.544</c:v>
                </c:pt>
                <c:pt idx="1053">
                  <c:v>-110.51600000000001</c:v>
                </c:pt>
                <c:pt idx="1054">
                  <c:v>-110.488</c:v>
                </c:pt>
                <c:pt idx="1055">
                  <c:v>-110.46</c:v>
                </c:pt>
                <c:pt idx="1056">
                  <c:v>-110.432</c:v>
                </c:pt>
                <c:pt idx="1057">
                  <c:v>-110.404</c:v>
                </c:pt>
                <c:pt idx="1058">
                  <c:v>-110.376</c:v>
                </c:pt>
                <c:pt idx="1059">
                  <c:v>-110.348</c:v>
                </c:pt>
                <c:pt idx="1060">
                  <c:v>-110.32</c:v>
                </c:pt>
                <c:pt idx="1061">
                  <c:v>-110.292</c:v>
                </c:pt>
                <c:pt idx="1062">
                  <c:v>-110.264</c:v>
                </c:pt>
                <c:pt idx="1063">
                  <c:v>-110.236</c:v>
                </c:pt>
                <c:pt idx="1064">
                  <c:v>-110.208</c:v>
                </c:pt>
                <c:pt idx="1065">
                  <c:v>-110.18</c:v>
                </c:pt>
                <c:pt idx="1066">
                  <c:v>-110.152</c:v>
                </c:pt>
                <c:pt idx="1067">
                  <c:v>-110.124</c:v>
                </c:pt>
                <c:pt idx="1068">
                  <c:v>-110.096</c:v>
                </c:pt>
                <c:pt idx="1069">
                  <c:v>-110.068</c:v>
                </c:pt>
                <c:pt idx="1070">
                  <c:v>-110.04</c:v>
                </c:pt>
                <c:pt idx="1071">
                  <c:v>-110.012</c:v>
                </c:pt>
                <c:pt idx="1072">
                  <c:v>-109.98399999999999</c:v>
                </c:pt>
                <c:pt idx="1073">
                  <c:v>-109.956</c:v>
                </c:pt>
                <c:pt idx="1074">
                  <c:v>-109.928</c:v>
                </c:pt>
                <c:pt idx="1075">
                  <c:v>-109.9</c:v>
                </c:pt>
                <c:pt idx="1076">
                  <c:v>-109.872</c:v>
                </c:pt>
                <c:pt idx="1077">
                  <c:v>-109.84399999999999</c:v>
                </c:pt>
                <c:pt idx="1078">
                  <c:v>-109.816</c:v>
                </c:pt>
                <c:pt idx="1079">
                  <c:v>-109.788</c:v>
                </c:pt>
                <c:pt idx="1080">
                  <c:v>-109.76</c:v>
                </c:pt>
                <c:pt idx="1081">
                  <c:v>-109.732</c:v>
                </c:pt>
                <c:pt idx="1082">
                  <c:v>-109.70399999999999</c:v>
                </c:pt>
                <c:pt idx="1083">
                  <c:v>-109.676</c:v>
                </c:pt>
                <c:pt idx="1084">
                  <c:v>-109.648</c:v>
                </c:pt>
                <c:pt idx="1085">
                  <c:v>-109.62</c:v>
                </c:pt>
                <c:pt idx="1086">
                  <c:v>-109.592</c:v>
                </c:pt>
                <c:pt idx="1087">
                  <c:v>-109.56399999999999</c:v>
                </c:pt>
                <c:pt idx="1088">
                  <c:v>-109.536</c:v>
                </c:pt>
                <c:pt idx="1089">
                  <c:v>-109.508</c:v>
                </c:pt>
                <c:pt idx="1090">
                  <c:v>-109.48</c:v>
                </c:pt>
                <c:pt idx="1091">
                  <c:v>-109.452</c:v>
                </c:pt>
                <c:pt idx="1092">
                  <c:v>-109.42400000000001</c:v>
                </c:pt>
                <c:pt idx="1093">
                  <c:v>-109.396</c:v>
                </c:pt>
                <c:pt idx="1094">
                  <c:v>-109.36799999999999</c:v>
                </c:pt>
                <c:pt idx="1095">
                  <c:v>-109.34</c:v>
                </c:pt>
                <c:pt idx="1096">
                  <c:v>-109.312</c:v>
                </c:pt>
                <c:pt idx="1097">
                  <c:v>-109.28400000000001</c:v>
                </c:pt>
                <c:pt idx="1098">
                  <c:v>-109.256</c:v>
                </c:pt>
                <c:pt idx="1099">
                  <c:v>-109.22799999999999</c:v>
                </c:pt>
                <c:pt idx="1100">
                  <c:v>-109.2</c:v>
                </c:pt>
                <c:pt idx="1101">
                  <c:v>-109.172</c:v>
                </c:pt>
                <c:pt idx="1102">
                  <c:v>-109.14400000000001</c:v>
                </c:pt>
                <c:pt idx="1103">
                  <c:v>-109.116</c:v>
                </c:pt>
                <c:pt idx="1104">
                  <c:v>-109.08799999999999</c:v>
                </c:pt>
                <c:pt idx="1105">
                  <c:v>-109.06</c:v>
                </c:pt>
                <c:pt idx="1106">
                  <c:v>-109.032</c:v>
                </c:pt>
                <c:pt idx="1107">
                  <c:v>-109.004</c:v>
                </c:pt>
                <c:pt idx="1108">
                  <c:v>-108.976</c:v>
                </c:pt>
                <c:pt idx="1109">
                  <c:v>-108.94799999999999</c:v>
                </c:pt>
                <c:pt idx="1110">
                  <c:v>-108.92</c:v>
                </c:pt>
                <c:pt idx="1111">
                  <c:v>-108.892</c:v>
                </c:pt>
                <c:pt idx="1112">
                  <c:v>-108.864</c:v>
                </c:pt>
                <c:pt idx="1113">
                  <c:v>-108.836</c:v>
                </c:pt>
                <c:pt idx="1114">
                  <c:v>-108.80800000000001</c:v>
                </c:pt>
                <c:pt idx="1115">
                  <c:v>-108.78</c:v>
                </c:pt>
                <c:pt idx="1116">
                  <c:v>-108.752</c:v>
                </c:pt>
                <c:pt idx="1117">
                  <c:v>-108.724</c:v>
                </c:pt>
                <c:pt idx="1118">
                  <c:v>-108.696</c:v>
                </c:pt>
                <c:pt idx="1119">
                  <c:v>-108.66800000000001</c:v>
                </c:pt>
                <c:pt idx="1120">
                  <c:v>-108.64</c:v>
                </c:pt>
                <c:pt idx="1121">
                  <c:v>-108.61199999999999</c:v>
                </c:pt>
                <c:pt idx="1122">
                  <c:v>-108.584</c:v>
                </c:pt>
                <c:pt idx="1123">
                  <c:v>-108.556</c:v>
                </c:pt>
                <c:pt idx="1124">
                  <c:v>-108.52800000000001</c:v>
                </c:pt>
                <c:pt idx="1125">
                  <c:v>-108.5</c:v>
                </c:pt>
                <c:pt idx="1126">
                  <c:v>-108.47199999999999</c:v>
                </c:pt>
                <c:pt idx="1127">
                  <c:v>-108.444</c:v>
                </c:pt>
                <c:pt idx="1128">
                  <c:v>-108.416</c:v>
                </c:pt>
                <c:pt idx="1129">
                  <c:v>-108.38800000000001</c:v>
                </c:pt>
                <c:pt idx="1130">
                  <c:v>-108.36</c:v>
                </c:pt>
                <c:pt idx="1131">
                  <c:v>-108.33199999999999</c:v>
                </c:pt>
                <c:pt idx="1132">
                  <c:v>-108.304</c:v>
                </c:pt>
                <c:pt idx="1133">
                  <c:v>-108.276</c:v>
                </c:pt>
                <c:pt idx="1134">
                  <c:v>-108.248</c:v>
                </c:pt>
                <c:pt idx="1135">
                  <c:v>-108.22</c:v>
                </c:pt>
                <c:pt idx="1136">
                  <c:v>-108.19199999999999</c:v>
                </c:pt>
                <c:pt idx="1137">
                  <c:v>-108.164</c:v>
                </c:pt>
                <c:pt idx="1138">
                  <c:v>-108.136</c:v>
                </c:pt>
                <c:pt idx="1139">
                  <c:v>-108.108</c:v>
                </c:pt>
                <c:pt idx="1140">
                  <c:v>-108.08</c:v>
                </c:pt>
                <c:pt idx="1141">
                  <c:v>-108.05200000000001</c:v>
                </c:pt>
                <c:pt idx="1142">
                  <c:v>-108.024</c:v>
                </c:pt>
                <c:pt idx="1143">
                  <c:v>-107.996</c:v>
                </c:pt>
                <c:pt idx="1144">
                  <c:v>-107.968</c:v>
                </c:pt>
                <c:pt idx="1145">
                  <c:v>-107.94</c:v>
                </c:pt>
                <c:pt idx="1146">
                  <c:v>-107.91200000000001</c:v>
                </c:pt>
                <c:pt idx="1147">
                  <c:v>-107.884</c:v>
                </c:pt>
                <c:pt idx="1148">
                  <c:v>-107.85599999999999</c:v>
                </c:pt>
                <c:pt idx="1149">
                  <c:v>-107.828</c:v>
                </c:pt>
                <c:pt idx="1150">
                  <c:v>-107.8</c:v>
                </c:pt>
                <c:pt idx="1151">
                  <c:v>-107.77200000000001</c:v>
                </c:pt>
                <c:pt idx="1152">
                  <c:v>-107.744</c:v>
                </c:pt>
                <c:pt idx="1153">
                  <c:v>-107.71599999999999</c:v>
                </c:pt>
                <c:pt idx="1154">
                  <c:v>-107.688</c:v>
                </c:pt>
                <c:pt idx="1155">
                  <c:v>-107.66</c:v>
                </c:pt>
                <c:pt idx="1156">
                  <c:v>-107.63200000000001</c:v>
                </c:pt>
                <c:pt idx="1157">
                  <c:v>-107.604</c:v>
                </c:pt>
                <c:pt idx="1158">
                  <c:v>-107.57599999999999</c:v>
                </c:pt>
                <c:pt idx="1159">
                  <c:v>-107.548</c:v>
                </c:pt>
                <c:pt idx="1160">
                  <c:v>-107.52</c:v>
                </c:pt>
                <c:pt idx="1161">
                  <c:v>-107.492</c:v>
                </c:pt>
                <c:pt idx="1162">
                  <c:v>-107.464</c:v>
                </c:pt>
                <c:pt idx="1163">
                  <c:v>-107.43600000000001</c:v>
                </c:pt>
                <c:pt idx="1164">
                  <c:v>-107.408</c:v>
                </c:pt>
                <c:pt idx="1165">
                  <c:v>-107.38</c:v>
                </c:pt>
                <c:pt idx="1166">
                  <c:v>-107.352</c:v>
                </c:pt>
                <c:pt idx="1167">
                  <c:v>-107.324</c:v>
                </c:pt>
                <c:pt idx="1168">
                  <c:v>-107.29600000000001</c:v>
                </c:pt>
                <c:pt idx="1169">
                  <c:v>-107.268</c:v>
                </c:pt>
                <c:pt idx="1170">
                  <c:v>-107.24</c:v>
                </c:pt>
                <c:pt idx="1171">
                  <c:v>-107.212</c:v>
                </c:pt>
                <c:pt idx="1172">
                  <c:v>-107.184</c:v>
                </c:pt>
                <c:pt idx="1173">
                  <c:v>-107.15600000000001</c:v>
                </c:pt>
                <c:pt idx="1174">
                  <c:v>-107.128</c:v>
                </c:pt>
                <c:pt idx="1175">
                  <c:v>-107.1</c:v>
                </c:pt>
                <c:pt idx="1176">
                  <c:v>-107.072</c:v>
                </c:pt>
                <c:pt idx="1177">
                  <c:v>-107.044</c:v>
                </c:pt>
                <c:pt idx="1178">
                  <c:v>-107.01600000000001</c:v>
                </c:pt>
                <c:pt idx="1179">
                  <c:v>-106.988</c:v>
                </c:pt>
                <c:pt idx="1180">
                  <c:v>-106.96</c:v>
                </c:pt>
                <c:pt idx="1181">
                  <c:v>-106.932</c:v>
                </c:pt>
                <c:pt idx="1182">
                  <c:v>-106.904</c:v>
                </c:pt>
                <c:pt idx="1183">
                  <c:v>-106.876</c:v>
                </c:pt>
                <c:pt idx="1184">
                  <c:v>-106.848</c:v>
                </c:pt>
                <c:pt idx="1185">
                  <c:v>-106.82</c:v>
                </c:pt>
                <c:pt idx="1186">
                  <c:v>-106.792</c:v>
                </c:pt>
                <c:pt idx="1187">
                  <c:v>-106.764</c:v>
                </c:pt>
                <c:pt idx="1188">
                  <c:v>-106.736</c:v>
                </c:pt>
                <c:pt idx="1189">
                  <c:v>-106.708</c:v>
                </c:pt>
                <c:pt idx="1190">
                  <c:v>-106.68</c:v>
                </c:pt>
                <c:pt idx="1191">
                  <c:v>-106.652</c:v>
                </c:pt>
                <c:pt idx="1192">
                  <c:v>-106.624</c:v>
                </c:pt>
                <c:pt idx="1193">
                  <c:v>-106.596</c:v>
                </c:pt>
                <c:pt idx="1194">
                  <c:v>-106.568</c:v>
                </c:pt>
                <c:pt idx="1195">
                  <c:v>-106.54</c:v>
                </c:pt>
                <c:pt idx="1196">
                  <c:v>-106.512</c:v>
                </c:pt>
                <c:pt idx="1197">
                  <c:v>-106.48399999999999</c:v>
                </c:pt>
                <c:pt idx="1198">
                  <c:v>-106.456</c:v>
                </c:pt>
                <c:pt idx="1199">
                  <c:v>-106.428</c:v>
                </c:pt>
                <c:pt idx="1200">
                  <c:v>-106.4</c:v>
                </c:pt>
                <c:pt idx="1201">
                  <c:v>-106.372</c:v>
                </c:pt>
                <c:pt idx="1202">
                  <c:v>-106.34399999999999</c:v>
                </c:pt>
                <c:pt idx="1203">
                  <c:v>-106.316</c:v>
                </c:pt>
                <c:pt idx="1204">
                  <c:v>-106.288</c:v>
                </c:pt>
                <c:pt idx="1205">
                  <c:v>-106.26</c:v>
                </c:pt>
                <c:pt idx="1206">
                  <c:v>-106.232</c:v>
                </c:pt>
                <c:pt idx="1207">
                  <c:v>-106.20399999999999</c:v>
                </c:pt>
                <c:pt idx="1208">
                  <c:v>-106.176</c:v>
                </c:pt>
                <c:pt idx="1209">
                  <c:v>-106.148</c:v>
                </c:pt>
                <c:pt idx="1210">
                  <c:v>-106.12</c:v>
                </c:pt>
                <c:pt idx="1211">
                  <c:v>-106.092</c:v>
                </c:pt>
                <c:pt idx="1212">
                  <c:v>-106.06399999999999</c:v>
                </c:pt>
                <c:pt idx="1213">
                  <c:v>-106.036</c:v>
                </c:pt>
                <c:pt idx="1214">
                  <c:v>-106.008</c:v>
                </c:pt>
                <c:pt idx="1215">
                  <c:v>-105.98</c:v>
                </c:pt>
                <c:pt idx="1216">
                  <c:v>-105.952</c:v>
                </c:pt>
                <c:pt idx="1217">
                  <c:v>-105.92400000000001</c:v>
                </c:pt>
                <c:pt idx="1218">
                  <c:v>-105.896</c:v>
                </c:pt>
                <c:pt idx="1219">
                  <c:v>-105.86799999999999</c:v>
                </c:pt>
                <c:pt idx="1220">
                  <c:v>-105.84</c:v>
                </c:pt>
                <c:pt idx="1221">
                  <c:v>-105.812</c:v>
                </c:pt>
                <c:pt idx="1222">
                  <c:v>-105.78400000000001</c:v>
                </c:pt>
                <c:pt idx="1223">
                  <c:v>-105.756</c:v>
                </c:pt>
                <c:pt idx="1224">
                  <c:v>-105.72799999999999</c:v>
                </c:pt>
                <c:pt idx="1225">
                  <c:v>-105.7</c:v>
                </c:pt>
                <c:pt idx="1226">
                  <c:v>-105.672</c:v>
                </c:pt>
                <c:pt idx="1227">
                  <c:v>-105.64400000000001</c:v>
                </c:pt>
                <c:pt idx="1228">
                  <c:v>-105.616</c:v>
                </c:pt>
                <c:pt idx="1229">
                  <c:v>-105.58799999999999</c:v>
                </c:pt>
                <c:pt idx="1230">
                  <c:v>-105.56</c:v>
                </c:pt>
                <c:pt idx="1231">
                  <c:v>-105.532</c:v>
                </c:pt>
                <c:pt idx="1232">
                  <c:v>-105.504</c:v>
                </c:pt>
                <c:pt idx="1233">
                  <c:v>-105.476</c:v>
                </c:pt>
                <c:pt idx="1234">
                  <c:v>-105.44799999999999</c:v>
                </c:pt>
                <c:pt idx="1235">
                  <c:v>-105.42</c:v>
                </c:pt>
                <c:pt idx="1236">
                  <c:v>-105.392</c:v>
                </c:pt>
                <c:pt idx="1237">
                  <c:v>-105.364</c:v>
                </c:pt>
                <c:pt idx="1238">
                  <c:v>-105.336</c:v>
                </c:pt>
                <c:pt idx="1239">
                  <c:v>-105.30800000000001</c:v>
                </c:pt>
                <c:pt idx="1240">
                  <c:v>-105.28</c:v>
                </c:pt>
                <c:pt idx="1241">
                  <c:v>-105.252</c:v>
                </c:pt>
                <c:pt idx="1242">
                  <c:v>-105.224</c:v>
                </c:pt>
                <c:pt idx="1243">
                  <c:v>-105.196</c:v>
                </c:pt>
                <c:pt idx="1244">
                  <c:v>-105.16800000000001</c:v>
                </c:pt>
                <c:pt idx="1245">
                  <c:v>-105.14</c:v>
                </c:pt>
                <c:pt idx="1246">
                  <c:v>-105.11199999999999</c:v>
                </c:pt>
                <c:pt idx="1247">
                  <c:v>-105.084</c:v>
                </c:pt>
                <c:pt idx="1248">
                  <c:v>-105.056</c:v>
                </c:pt>
                <c:pt idx="1249">
                  <c:v>-105.02800000000001</c:v>
                </c:pt>
                <c:pt idx="1250">
                  <c:v>-105</c:v>
                </c:pt>
                <c:pt idx="1251">
                  <c:v>-104.97199999999999</c:v>
                </c:pt>
                <c:pt idx="1252">
                  <c:v>-104.944</c:v>
                </c:pt>
                <c:pt idx="1253">
                  <c:v>-104.916</c:v>
                </c:pt>
                <c:pt idx="1254">
                  <c:v>-104.88800000000001</c:v>
                </c:pt>
                <c:pt idx="1255">
                  <c:v>-104.86</c:v>
                </c:pt>
                <c:pt idx="1256">
                  <c:v>-104.83199999999999</c:v>
                </c:pt>
                <c:pt idx="1257">
                  <c:v>-104.804</c:v>
                </c:pt>
                <c:pt idx="1258">
                  <c:v>-104.776</c:v>
                </c:pt>
                <c:pt idx="1259">
                  <c:v>-104.748</c:v>
                </c:pt>
                <c:pt idx="1260">
                  <c:v>-104.72</c:v>
                </c:pt>
                <c:pt idx="1261">
                  <c:v>-104.69199999999999</c:v>
                </c:pt>
                <c:pt idx="1262">
                  <c:v>-104.664</c:v>
                </c:pt>
                <c:pt idx="1263">
                  <c:v>-104.636</c:v>
                </c:pt>
                <c:pt idx="1264">
                  <c:v>-104.608</c:v>
                </c:pt>
                <c:pt idx="1265">
                  <c:v>-104.58</c:v>
                </c:pt>
                <c:pt idx="1266">
                  <c:v>-104.55200000000001</c:v>
                </c:pt>
                <c:pt idx="1267">
                  <c:v>-104.524</c:v>
                </c:pt>
                <c:pt idx="1268">
                  <c:v>-104.496</c:v>
                </c:pt>
                <c:pt idx="1269">
                  <c:v>-104.468</c:v>
                </c:pt>
                <c:pt idx="1270">
                  <c:v>-104.44</c:v>
                </c:pt>
                <c:pt idx="1271">
                  <c:v>-104.41200000000001</c:v>
                </c:pt>
                <c:pt idx="1272">
                  <c:v>-104.384</c:v>
                </c:pt>
                <c:pt idx="1273">
                  <c:v>-104.35599999999999</c:v>
                </c:pt>
                <c:pt idx="1274">
                  <c:v>-104.328</c:v>
                </c:pt>
                <c:pt idx="1275">
                  <c:v>-104.3</c:v>
                </c:pt>
                <c:pt idx="1276">
                  <c:v>-104.27200000000001</c:v>
                </c:pt>
                <c:pt idx="1277">
                  <c:v>-104.244</c:v>
                </c:pt>
                <c:pt idx="1278">
                  <c:v>-104.21599999999999</c:v>
                </c:pt>
                <c:pt idx="1279">
                  <c:v>-104.188</c:v>
                </c:pt>
                <c:pt idx="1280">
                  <c:v>-104.16</c:v>
                </c:pt>
                <c:pt idx="1281">
                  <c:v>-104.13200000000001</c:v>
                </c:pt>
                <c:pt idx="1282">
                  <c:v>-104.104</c:v>
                </c:pt>
                <c:pt idx="1283">
                  <c:v>-104.07599999999999</c:v>
                </c:pt>
                <c:pt idx="1284">
                  <c:v>-104.048</c:v>
                </c:pt>
                <c:pt idx="1285">
                  <c:v>-104.02</c:v>
                </c:pt>
                <c:pt idx="1286">
                  <c:v>-103.992</c:v>
                </c:pt>
                <c:pt idx="1287">
                  <c:v>-103.964</c:v>
                </c:pt>
                <c:pt idx="1288">
                  <c:v>-103.93600000000001</c:v>
                </c:pt>
                <c:pt idx="1289">
                  <c:v>-103.908</c:v>
                </c:pt>
                <c:pt idx="1290">
                  <c:v>-103.88</c:v>
                </c:pt>
                <c:pt idx="1291">
                  <c:v>-103.852</c:v>
                </c:pt>
                <c:pt idx="1292">
                  <c:v>-103.824</c:v>
                </c:pt>
                <c:pt idx="1293">
                  <c:v>-103.79600000000001</c:v>
                </c:pt>
                <c:pt idx="1294">
                  <c:v>-103.768</c:v>
                </c:pt>
                <c:pt idx="1295">
                  <c:v>-103.74</c:v>
                </c:pt>
                <c:pt idx="1296">
                  <c:v>-103.712</c:v>
                </c:pt>
                <c:pt idx="1297">
                  <c:v>-103.684</c:v>
                </c:pt>
                <c:pt idx="1298">
                  <c:v>-103.65600000000001</c:v>
                </c:pt>
                <c:pt idx="1299">
                  <c:v>-103.628</c:v>
                </c:pt>
                <c:pt idx="1300">
                  <c:v>-103.6</c:v>
                </c:pt>
                <c:pt idx="1301">
                  <c:v>-103.572</c:v>
                </c:pt>
                <c:pt idx="1302">
                  <c:v>-103.544</c:v>
                </c:pt>
                <c:pt idx="1303">
                  <c:v>-103.51600000000001</c:v>
                </c:pt>
                <c:pt idx="1304">
                  <c:v>-103.488</c:v>
                </c:pt>
                <c:pt idx="1305">
                  <c:v>-103.46</c:v>
                </c:pt>
                <c:pt idx="1306">
                  <c:v>-103.432</c:v>
                </c:pt>
                <c:pt idx="1307">
                  <c:v>-103.404</c:v>
                </c:pt>
                <c:pt idx="1308">
                  <c:v>-103.376</c:v>
                </c:pt>
                <c:pt idx="1309">
                  <c:v>-103.348</c:v>
                </c:pt>
                <c:pt idx="1310">
                  <c:v>-103.32</c:v>
                </c:pt>
                <c:pt idx="1311">
                  <c:v>-103.292</c:v>
                </c:pt>
                <c:pt idx="1312">
                  <c:v>-103.264</c:v>
                </c:pt>
                <c:pt idx="1313">
                  <c:v>-103.236</c:v>
                </c:pt>
                <c:pt idx="1314">
                  <c:v>-103.208</c:v>
                </c:pt>
                <c:pt idx="1315">
                  <c:v>-103.18</c:v>
                </c:pt>
                <c:pt idx="1316">
                  <c:v>-103.152</c:v>
                </c:pt>
                <c:pt idx="1317">
                  <c:v>-103.124</c:v>
                </c:pt>
                <c:pt idx="1318">
                  <c:v>-103.096</c:v>
                </c:pt>
                <c:pt idx="1319">
                  <c:v>-103.068</c:v>
                </c:pt>
                <c:pt idx="1320">
                  <c:v>-103.04</c:v>
                </c:pt>
                <c:pt idx="1321">
                  <c:v>-103.012</c:v>
                </c:pt>
                <c:pt idx="1322">
                  <c:v>-102.98399999999999</c:v>
                </c:pt>
                <c:pt idx="1323">
                  <c:v>-102.956</c:v>
                </c:pt>
                <c:pt idx="1324">
                  <c:v>-102.928</c:v>
                </c:pt>
                <c:pt idx="1325">
                  <c:v>-102.9</c:v>
                </c:pt>
                <c:pt idx="1326">
                  <c:v>-102.872</c:v>
                </c:pt>
                <c:pt idx="1327">
                  <c:v>-102.84399999999999</c:v>
                </c:pt>
                <c:pt idx="1328">
                  <c:v>-102.816</c:v>
                </c:pt>
                <c:pt idx="1329">
                  <c:v>-102.788</c:v>
                </c:pt>
                <c:pt idx="1330">
                  <c:v>-102.76</c:v>
                </c:pt>
                <c:pt idx="1331">
                  <c:v>-102.732</c:v>
                </c:pt>
                <c:pt idx="1332">
                  <c:v>-102.70399999999999</c:v>
                </c:pt>
                <c:pt idx="1333">
                  <c:v>-102.676</c:v>
                </c:pt>
                <c:pt idx="1334">
                  <c:v>-102.648</c:v>
                </c:pt>
                <c:pt idx="1335">
                  <c:v>-102.62</c:v>
                </c:pt>
                <c:pt idx="1336">
                  <c:v>-102.592</c:v>
                </c:pt>
                <c:pt idx="1337">
                  <c:v>-102.56399999999999</c:v>
                </c:pt>
                <c:pt idx="1338">
                  <c:v>-102.536</c:v>
                </c:pt>
                <c:pt idx="1339">
                  <c:v>-102.508</c:v>
                </c:pt>
                <c:pt idx="1340">
                  <c:v>-102.48</c:v>
                </c:pt>
                <c:pt idx="1341">
                  <c:v>-102.452</c:v>
                </c:pt>
                <c:pt idx="1342">
                  <c:v>-102.42400000000001</c:v>
                </c:pt>
                <c:pt idx="1343">
                  <c:v>-102.396</c:v>
                </c:pt>
                <c:pt idx="1344">
                  <c:v>-102.36799999999999</c:v>
                </c:pt>
                <c:pt idx="1345">
                  <c:v>-102.34</c:v>
                </c:pt>
                <c:pt idx="1346">
                  <c:v>-102.312</c:v>
                </c:pt>
                <c:pt idx="1347">
                  <c:v>-102.28400000000001</c:v>
                </c:pt>
                <c:pt idx="1348">
                  <c:v>-102.256</c:v>
                </c:pt>
                <c:pt idx="1349">
                  <c:v>-102.22799999999999</c:v>
                </c:pt>
                <c:pt idx="1350">
                  <c:v>-102.2</c:v>
                </c:pt>
                <c:pt idx="1351">
                  <c:v>-102.172</c:v>
                </c:pt>
                <c:pt idx="1352">
                  <c:v>-102.14400000000001</c:v>
                </c:pt>
                <c:pt idx="1353">
                  <c:v>-102.116</c:v>
                </c:pt>
                <c:pt idx="1354">
                  <c:v>-102.08799999999999</c:v>
                </c:pt>
                <c:pt idx="1355">
                  <c:v>-102.06</c:v>
                </c:pt>
                <c:pt idx="1356">
                  <c:v>-102.032</c:v>
                </c:pt>
                <c:pt idx="1357">
                  <c:v>-102.004</c:v>
                </c:pt>
                <c:pt idx="1358">
                  <c:v>-101.976</c:v>
                </c:pt>
                <c:pt idx="1359">
                  <c:v>-101.94799999999999</c:v>
                </c:pt>
                <c:pt idx="1360">
                  <c:v>-101.92</c:v>
                </c:pt>
                <c:pt idx="1361">
                  <c:v>-101.892</c:v>
                </c:pt>
                <c:pt idx="1362">
                  <c:v>-101.864</c:v>
                </c:pt>
                <c:pt idx="1363">
                  <c:v>-101.836</c:v>
                </c:pt>
                <c:pt idx="1364">
                  <c:v>-101.80800000000001</c:v>
                </c:pt>
                <c:pt idx="1365">
                  <c:v>-101.78</c:v>
                </c:pt>
                <c:pt idx="1366">
                  <c:v>-101.752</c:v>
                </c:pt>
                <c:pt idx="1367">
                  <c:v>-101.724</c:v>
                </c:pt>
                <c:pt idx="1368">
                  <c:v>-101.696</c:v>
                </c:pt>
                <c:pt idx="1369">
                  <c:v>-101.66800000000001</c:v>
                </c:pt>
                <c:pt idx="1370">
                  <c:v>-101.64</c:v>
                </c:pt>
                <c:pt idx="1371">
                  <c:v>-101.61199999999999</c:v>
                </c:pt>
                <c:pt idx="1372">
                  <c:v>-101.584</c:v>
                </c:pt>
                <c:pt idx="1373">
                  <c:v>-101.556</c:v>
                </c:pt>
                <c:pt idx="1374">
                  <c:v>-101.52800000000001</c:v>
                </c:pt>
                <c:pt idx="1375">
                  <c:v>-101.5</c:v>
                </c:pt>
                <c:pt idx="1376">
                  <c:v>-101.47199999999999</c:v>
                </c:pt>
                <c:pt idx="1377">
                  <c:v>-101.444</c:v>
                </c:pt>
                <c:pt idx="1378">
                  <c:v>-101.416</c:v>
                </c:pt>
                <c:pt idx="1379">
                  <c:v>-101.38800000000001</c:v>
                </c:pt>
                <c:pt idx="1380">
                  <c:v>-101.36</c:v>
                </c:pt>
                <c:pt idx="1381">
                  <c:v>-101.33199999999999</c:v>
                </c:pt>
                <c:pt idx="1382">
                  <c:v>-101.304</c:v>
                </c:pt>
                <c:pt idx="1383">
                  <c:v>-101.276</c:v>
                </c:pt>
                <c:pt idx="1384">
                  <c:v>-101.248</c:v>
                </c:pt>
                <c:pt idx="1385">
                  <c:v>-101.22</c:v>
                </c:pt>
                <c:pt idx="1386">
                  <c:v>-101.19199999999999</c:v>
                </c:pt>
                <c:pt idx="1387">
                  <c:v>-101.164</c:v>
                </c:pt>
                <c:pt idx="1388">
                  <c:v>-101.136</c:v>
                </c:pt>
                <c:pt idx="1389">
                  <c:v>-101.108</c:v>
                </c:pt>
                <c:pt idx="1390">
                  <c:v>-101.08</c:v>
                </c:pt>
                <c:pt idx="1391">
                  <c:v>-101.05200000000001</c:v>
                </c:pt>
                <c:pt idx="1392">
                  <c:v>-101.024</c:v>
                </c:pt>
                <c:pt idx="1393">
                  <c:v>-100.996</c:v>
                </c:pt>
                <c:pt idx="1394">
                  <c:v>-100.968</c:v>
                </c:pt>
                <c:pt idx="1395">
                  <c:v>-100.94</c:v>
                </c:pt>
                <c:pt idx="1396">
                  <c:v>-100.91200000000001</c:v>
                </c:pt>
                <c:pt idx="1397">
                  <c:v>-100.884</c:v>
                </c:pt>
                <c:pt idx="1398">
                  <c:v>-100.85599999999999</c:v>
                </c:pt>
                <c:pt idx="1399">
                  <c:v>-100.828</c:v>
                </c:pt>
                <c:pt idx="1400">
                  <c:v>-100.8</c:v>
                </c:pt>
                <c:pt idx="1401">
                  <c:v>-100.77200000000001</c:v>
                </c:pt>
                <c:pt idx="1402">
                  <c:v>-100.744</c:v>
                </c:pt>
                <c:pt idx="1403">
                  <c:v>-100.71599999999999</c:v>
                </c:pt>
                <c:pt idx="1404">
                  <c:v>-100.688</c:v>
                </c:pt>
                <c:pt idx="1405">
                  <c:v>-100.66</c:v>
                </c:pt>
                <c:pt idx="1406">
                  <c:v>-100.63200000000001</c:v>
                </c:pt>
                <c:pt idx="1407">
                  <c:v>-100.604</c:v>
                </c:pt>
                <c:pt idx="1408">
                  <c:v>-100.57599999999999</c:v>
                </c:pt>
                <c:pt idx="1409">
                  <c:v>-100.548</c:v>
                </c:pt>
                <c:pt idx="1410">
                  <c:v>-100.52</c:v>
                </c:pt>
                <c:pt idx="1411">
                  <c:v>-100.492</c:v>
                </c:pt>
                <c:pt idx="1412">
                  <c:v>-100.464</c:v>
                </c:pt>
                <c:pt idx="1413">
                  <c:v>-100.43600000000001</c:v>
                </c:pt>
                <c:pt idx="1414">
                  <c:v>-100.408</c:v>
                </c:pt>
                <c:pt idx="1415">
                  <c:v>-100.38</c:v>
                </c:pt>
                <c:pt idx="1416">
                  <c:v>-100.352</c:v>
                </c:pt>
                <c:pt idx="1417">
                  <c:v>-100.324</c:v>
                </c:pt>
                <c:pt idx="1418">
                  <c:v>-100.29600000000001</c:v>
                </c:pt>
                <c:pt idx="1419">
                  <c:v>-100.268</c:v>
                </c:pt>
                <c:pt idx="1420">
                  <c:v>-100.24</c:v>
                </c:pt>
                <c:pt idx="1421">
                  <c:v>-100.212</c:v>
                </c:pt>
                <c:pt idx="1422">
                  <c:v>-100.184</c:v>
                </c:pt>
                <c:pt idx="1423">
                  <c:v>-100.15600000000001</c:v>
                </c:pt>
                <c:pt idx="1424">
                  <c:v>-100.128</c:v>
                </c:pt>
                <c:pt idx="1425">
                  <c:v>-100.1</c:v>
                </c:pt>
                <c:pt idx="1426">
                  <c:v>-100.072</c:v>
                </c:pt>
                <c:pt idx="1427">
                  <c:v>-100.044</c:v>
                </c:pt>
                <c:pt idx="1428">
                  <c:v>-100.01600000000001</c:v>
                </c:pt>
                <c:pt idx="1429">
                  <c:v>-99.988</c:v>
                </c:pt>
                <c:pt idx="1430">
                  <c:v>-99.96</c:v>
                </c:pt>
                <c:pt idx="1431">
                  <c:v>-99.932000000000002</c:v>
                </c:pt>
                <c:pt idx="1432">
                  <c:v>-99.903999999999996</c:v>
                </c:pt>
                <c:pt idx="1433">
                  <c:v>-99.876000000000005</c:v>
                </c:pt>
                <c:pt idx="1434">
                  <c:v>-99.847999999999999</c:v>
                </c:pt>
                <c:pt idx="1435">
                  <c:v>-99.82</c:v>
                </c:pt>
                <c:pt idx="1436">
                  <c:v>-99.792000000000002</c:v>
                </c:pt>
                <c:pt idx="1437">
                  <c:v>-99.763999999999996</c:v>
                </c:pt>
                <c:pt idx="1438">
                  <c:v>-99.736000000000004</c:v>
                </c:pt>
                <c:pt idx="1439">
                  <c:v>-99.707999999999998</c:v>
                </c:pt>
                <c:pt idx="1440">
                  <c:v>-99.68</c:v>
                </c:pt>
                <c:pt idx="1441">
                  <c:v>-99.652000000000001</c:v>
                </c:pt>
                <c:pt idx="1442">
                  <c:v>-99.623999999999995</c:v>
                </c:pt>
                <c:pt idx="1443">
                  <c:v>-99.596000000000004</c:v>
                </c:pt>
                <c:pt idx="1444">
                  <c:v>-99.567999999999998</c:v>
                </c:pt>
                <c:pt idx="1445">
                  <c:v>-99.54</c:v>
                </c:pt>
                <c:pt idx="1446">
                  <c:v>-99.512</c:v>
                </c:pt>
                <c:pt idx="1447">
                  <c:v>-99.483999999999995</c:v>
                </c:pt>
                <c:pt idx="1448">
                  <c:v>-99.456000000000003</c:v>
                </c:pt>
                <c:pt idx="1449">
                  <c:v>-99.427999999999997</c:v>
                </c:pt>
                <c:pt idx="1450">
                  <c:v>-99.4</c:v>
                </c:pt>
                <c:pt idx="1451">
                  <c:v>-99.372</c:v>
                </c:pt>
                <c:pt idx="1452">
                  <c:v>-99.343999999999994</c:v>
                </c:pt>
                <c:pt idx="1453">
                  <c:v>-99.316000000000003</c:v>
                </c:pt>
                <c:pt idx="1454">
                  <c:v>-99.287999999999997</c:v>
                </c:pt>
                <c:pt idx="1455">
                  <c:v>-99.26</c:v>
                </c:pt>
                <c:pt idx="1456">
                  <c:v>-99.231999999999999</c:v>
                </c:pt>
                <c:pt idx="1457">
                  <c:v>-99.203999999999994</c:v>
                </c:pt>
                <c:pt idx="1458">
                  <c:v>-99.176000000000002</c:v>
                </c:pt>
                <c:pt idx="1459">
                  <c:v>-99.147999999999996</c:v>
                </c:pt>
                <c:pt idx="1460">
                  <c:v>-99.12</c:v>
                </c:pt>
                <c:pt idx="1461">
                  <c:v>-99.091999999999999</c:v>
                </c:pt>
                <c:pt idx="1462">
                  <c:v>-99.063999999999993</c:v>
                </c:pt>
                <c:pt idx="1463">
                  <c:v>-99.036000000000001</c:v>
                </c:pt>
                <c:pt idx="1464">
                  <c:v>-99.007999999999996</c:v>
                </c:pt>
                <c:pt idx="1465">
                  <c:v>-98.98</c:v>
                </c:pt>
                <c:pt idx="1466">
                  <c:v>-98.951999999999998</c:v>
                </c:pt>
                <c:pt idx="1467">
                  <c:v>-98.924000000000007</c:v>
                </c:pt>
                <c:pt idx="1468">
                  <c:v>-98.896000000000001</c:v>
                </c:pt>
                <c:pt idx="1469">
                  <c:v>-98.867999999999995</c:v>
                </c:pt>
                <c:pt idx="1470">
                  <c:v>-98.84</c:v>
                </c:pt>
                <c:pt idx="1471">
                  <c:v>-98.811999999999998</c:v>
                </c:pt>
                <c:pt idx="1472">
                  <c:v>-98.784000000000006</c:v>
                </c:pt>
                <c:pt idx="1473">
                  <c:v>-98.756</c:v>
                </c:pt>
                <c:pt idx="1474">
                  <c:v>-98.727999999999994</c:v>
                </c:pt>
                <c:pt idx="1475">
                  <c:v>-98.7</c:v>
                </c:pt>
                <c:pt idx="1476">
                  <c:v>-98.671999999999997</c:v>
                </c:pt>
                <c:pt idx="1477">
                  <c:v>-98.644000000000005</c:v>
                </c:pt>
                <c:pt idx="1478">
                  <c:v>-98.616</c:v>
                </c:pt>
                <c:pt idx="1479">
                  <c:v>-98.587999999999994</c:v>
                </c:pt>
                <c:pt idx="1480">
                  <c:v>-98.56</c:v>
                </c:pt>
                <c:pt idx="1481">
                  <c:v>-98.531999999999996</c:v>
                </c:pt>
                <c:pt idx="1482">
                  <c:v>-98.504000000000005</c:v>
                </c:pt>
                <c:pt idx="1483">
                  <c:v>-98.475999999999999</c:v>
                </c:pt>
                <c:pt idx="1484">
                  <c:v>-98.447999999999993</c:v>
                </c:pt>
                <c:pt idx="1485">
                  <c:v>-98.42</c:v>
                </c:pt>
                <c:pt idx="1486">
                  <c:v>-98.391999999999996</c:v>
                </c:pt>
                <c:pt idx="1487">
                  <c:v>-98.364000000000004</c:v>
                </c:pt>
                <c:pt idx="1488">
                  <c:v>-98.335999999999999</c:v>
                </c:pt>
                <c:pt idx="1489">
                  <c:v>-98.308000000000007</c:v>
                </c:pt>
                <c:pt idx="1490">
                  <c:v>-98.28</c:v>
                </c:pt>
                <c:pt idx="1491">
                  <c:v>-98.251999999999995</c:v>
                </c:pt>
                <c:pt idx="1492">
                  <c:v>-98.224000000000004</c:v>
                </c:pt>
                <c:pt idx="1493">
                  <c:v>-98.195999999999998</c:v>
                </c:pt>
                <c:pt idx="1494">
                  <c:v>-98.168000000000006</c:v>
                </c:pt>
                <c:pt idx="1495">
                  <c:v>-98.14</c:v>
                </c:pt>
                <c:pt idx="1496">
                  <c:v>-98.111999999999995</c:v>
                </c:pt>
                <c:pt idx="1497">
                  <c:v>-98.084000000000003</c:v>
                </c:pt>
                <c:pt idx="1498">
                  <c:v>-98.055999999999997</c:v>
                </c:pt>
                <c:pt idx="1499">
                  <c:v>-98.028000000000006</c:v>
                </c:pt>
                <c:pt idx="1500">
                  <c:v>-98</c:v>
                </c:pt>
                <c:pt idx="1501">
                  <c:v>-97.971999999999994</c:v>
                </c:pt>
                <c:pt idx="1502">
                  <c:v>-97.944000000000003</c:v>
                </c:pt>
                <c:pt idx="1503">
                  <c:v>-97.915999999999997</c:v>
                </c:pt>
                <c:pt idx="1504">
                  <c:v>-97.888000000000005</c:v>
                </c:pt>
                <c:pt idx="1505">
                  <c:v>-97.86</c:v>
                </c:pt>
                <c:pt idx="1506">
                  <c:v>-97.831999999999994</c:v>
                </c:pt>
                <c:pt idx="1507">
                  <c:v>-97.804000000000002</c:v>
                </c:pt>
                <c:pt idx="1508">
                  <c:v>-97.775999999999996</c:v>
                </c:pt>
                <c:pt idx="1509">
                  <c:v>-97.748000000000005</c:v>
                </c:pt>
                <c:pt idx="1510">
                  <c:v>-97.72</c:v>
                </c:pt>
                <c:pt idx="1511">
                  <c:v>-97.691999999999993</c:v>
                </c:pt>
                <c:pt idx="1512">
                  <c:v>-97.664000000000001</c:v>
                </c:pt>
                <c:pt idx="1513">
                  <c:v>-97.635999999999996</c:v>
                </c:pt>
                <c:pt idx="1514">
                  <c:v>-97.608000000000004</c:v>
                </c:pt>
                <c:pt idx="1515">
                  <c:v>-97.58</c:v>
                </c:pt>
                <c:pt idx="1516">
                  <c:v>-97.552000000000007</c:v>
                </c:pt>
                <c:pt idx="1517">
                  <c:v>-97.524000000000001</c:v>
                </c:pt>
                <c:pt idx="1518">
                  <c:v>-97.495999999999995</c:v>
                </c:pt>
                <c:pt idx="1519">
                  <c:v>-97.468000000000004</c:v>
                </c:pt>
                <c:pt idx="1520">
                  <c:v>-97.44</c:v>
                </c:pt>
                <c:pt idx="1521">
                  <c:v>-97.412000000000006</c:v>
                </c:pt>
                <c:pt idx="1522">
                  <c:v>-97.384</c:v>
                </c:pt>
                <c:pt idx="1523">
                  <c:v>-97.355999999999995</c:v>
                </c:pt>
                <c:pt idx="1524">
                  <c:v>-97.328000000000003</c:v>
                </c:pt>
                <c:pt idx="1525">
                  <c:v>-97.3</c:v>
                </c:pt>
                <c:pt idx="1526">
                  <c:v>-97.272000000000006</c:v>
                </c:pt>
                <c:pt idx="1527">
                  <c:v>-97.244</c:v>
                </c:pt>
                <c:pt idx="1528">
                  <c:v>-97.215999999999994</c:v>
                </c:pt>
                <c:pt idx="1529">
                  <c:v>-97.188000000000002</c:v>
                </c:pt>
                <c:pt idx="1530">
                  <c:v>-97.16</c:v>
                </c:pt>
                <c:pt idx="1531">
                  <c:v>-97.132000000000005</c:v>
                </c:pt>
                <c:pt idx="1532">
                  <c:v>-97.103999999999999</c:v>
                </c:pt>
                <c:pt idx="1533">
                  <c:v>-97.075999999999993</c:v>
                </c:pt>
                <c:pt idx="1534">
                  <c:v>-97.048000000000002</c:v>
                </c:pt>
                <c:pt idx="1535">
                  <c:v>-97.02</c:v>
                </c:pt>
                <c:pt idx="1536">
                  <c:v>-96.992000000000004</c:v>
                </c:pt>
                <c:pt idx="1537">
                  <c:v>-96.963999999999999</c:v>
                </c:pt>
                <c:pt idx="1538">
                  <c:v>-96.936000000000007</c:v>
                </c:pt>
                <c:pt idx="1539">
                  <c:v>-96.908000000000001</c:v>
                </c:pt>
                <c:pt idx="1540">
                  <c:v>-96.88</c:v>
                </c:pt>
                <c:pt idx="1541">
                  <c:v>-96.852000000000004</c:v>
                </c:pt>
                <c:pt idx="1542">
                  <c:v>-96.823999999999998</c:v>
                </c:pt>
                <c:pt idx="1543">
                  <c:v>-96.796000000000006</c:v>
                </c:pt>
                <c:pt idx="1544">
                  <c:v>-96.768000000000001</c:v>
                </c:pt>
                <c:pt idx="1545">
                  <c:v>-96.74</c:v>
                </c:pt>
                <c:pt idx="1546">
                  <c:v>-96.712000000000003</c:v>
                </c:pt>
                <c:pt idx="1547">
                  <c:v>-96.683999999999997</c:v>
                </c:pt>
                <c:pt idx="1548">
                  <c:v>-96.656000000000006</c:v>
                </c:pt>
                <c:pt idx="1549">
                  <c:v>-96.628</c:v>
                </c:pt>
                <c:pt idx="1550">
                  <c:v>-96.6</c:v>
                </c:pt>
                <c:pt idx="1551">
                  <c:v>-96.572000000000003</c:v>
                </c:pt>
                <c:pt idx="1552">
                  <c:v>-96.543999999999997</c:v>
                </c:pt>
                <c:pt idx="1553">
                  <c:v>-96.516000000000005</c:v>
                </c:pt>
                <c:pt idx="1554">
                  <c:v>-96.488</c:v>
                </c:pt>
                <c:pt idx="1555">
                  <c:v>-96.46</c:v>
                </c:pt>
                <c:pt idx="1556">
                  <c:v>-96.432000000000002</c:v>
                </c:pt>
                <c:pt idx="1557">
                  <c:v>-96.403999999999996</c:v>
                </c:pt>
                <c:pt idx="1558">
                  <c:v>-96.376000000000005</c:v>
                </c:pt>
                <c:pt idx="1559">
                  <c:v>-96.347999999999999</c:v>
                </c:pt>
                <c:pt idx="1560">
                  <c:v>-96.32</c:v>
                </c:pt>
                <c:pt idx="1561">
                  <c:v>-96.292000000000002</c:v>
                </c:pt>
                <c:pt idx="1562">
                  <c:v>-96.263999999999996</c:v>
                </c:pt>
                <c:pt idx="1563">
                  <c:v>-96.236000000000004</c:v>
                </c:pt>
                <c:pt idx="1564">
                  <c:v>-96.207999999999998</c:v>
                </c:pt>
                <c:pt idx="1565">
                  <c:v>-96.18</c:v>
                </c:pt>
                <c:pt idx="1566">
                  <c:v>-96.152000000000001</c:v>
                </c:pt>
                <c:pt idx="1567">
                  <c:v>-96.123999999999995</c:v>
                </c:pt>
                <c:pt idx="1568">
                  <c:v>-96.096000000000004</c:v>
                </c:pt>
                <c:pt idx="1569">
                  <c:v>-96.067999999999998</c:v>
                </c:pt>
                <c:pt idx="1570">
                  <c:v>-96.04</c:v>
                </c:pt>
                <c:pt idx="1571">
                  <c:v>-96.012</c:v>
                </c:pt>
                <c:pt idx="1572">
                  <c:v>-95.983999999999995</c:v>
                </c:pt>
                <c:pt idx="1573">
                  <c:v>-95.956000000000003</c:v>
                </c:pt>
                <c:pt idx="1574">
                  <c:v>-95.927999999999997</c:v>
                </c:pt>
                <c:pt idx="1575">
                  <c:v>-95.9</c:v>
                </c:pt>
                <c:pt idx="1576">
                  <c:v>-95.872</c:v>
                </c:pt>
                <c:pt idx="1577">
                  <c:v>-95.843999999999994</c:v>
                </c:pt>
                <c:pt idx="1578">
                  <c:v>-95.816000000000003</c:v>
                </c:pt>
                <c:pt idx="1579">
                  <c:v>-95.787999999999997</c:v>
                </c:pt>
                <c:pt idx="1580">
                  <c:v>-95.76</c:v>
                </c:pt>
                <c:pt idx="1581">
                  <c:v>-95.731999999999999</c:v>
                </c:pt>
                <c:pt idx="1582">
                  <c:v>-95.703999999999994</c:v>
                </c:pt>
                <c:pt idx="1583">
                  <c:v>-95.676000000000002</c:v>
                </c:pt>
                <c:pt idx="1584">
                  <c:v>-95.647999999999996</c:v>
                </c:pt>
                <c:pt idx="1585">
                  <c:v>-95.62</c:v>
                </c:pt>
                <c:pt idx="1586">
                  <c:v>-95.591999999999999</c:v>
                </c:pt>
                <c:pt idx="1587">
                  <c:v>-95.563999999999993</c:v>
                </c:pt>
                <c:pt idx="1588">
                  <c:v>-95.536000000000001</c:v>
                </c:pt>
                <c:pt idx="1589">
                  <c:v>-95.507999999999996</c:v>
                </c:pt>
                <c:pt idx="1590">
                  <c:v>-95.48</c:v>
                </c:pt>
                <c:pt idx="1591">
                  <c:v>-95.451999999999998</c:v>
                </c:pt>
                <c:pt idx="1592">
                  <c:v>-95.424000000000007</c:v>
                </c:pt>
                <c:pt idx="1593">
                  <c:v>-95.396000000000001</c:v>
                </c:pt>
                <c:pt idx="1594">
                  <c:v>-95.367999999999995</c:v>
                </c:pt>
                <c:pt idx="1595">
                  <c:v>-95.34</c:v>
                </c:pt>
                <c:pt idx="1596">
                  <c:v>-95.311999999999998</c:v>
                </c:pt>
                <c:pt idx="1597">
                  <c:v>-95.284000000000006</c:v>
                </c:pt>
                <c:pt idx="1598">
                  <c:v>-95.256</c:v>
                </c:pt>
                <c:pt idx="1599">
                  <c:v>-95.227999999999994</c:v>
                </c:pt>
                <c:pt idx="1600">
                  <c:v>-95.2</c:v>
                </c:pt>
                <c:pt idx="1601">
                  <c:v>-95.171999999999997</c:v>
                </c:pt>
                <c:pt idx="1602">
                  <c:v>-95.144000000000005</c:v>
                </c:pt>
                <c:pt idx="1603">
                  <c:v>-95.116</c:v>
                </c:pt>
                <c:pt idx="1604">
                  <c:v>-95.087999999999994</c:v>
                </c:pt>
                <c:pt idx="1605">
                  <c:v>-95.06</c:v>
                </c:pt>
                <c:pt idx="1606">
                  <c:v>-95.031999999999996</c:v>
                </c:pt>
                <c:pt idx="1607">
                  <c:v>-95.004000000000005</c:v>
                </c:pt>
                <c:pt idx="1608">
                  <c:v>-94.975999999999999</c:v>
                </c:pt>
                <c:pt idx="1609">
                  <c:v>-94.947999999999993</c:v>
                </c:pt>
                <c:pt idx="1610">
                  <c:v>-94.92</c:v>
                </c:pt>
                <c:pt idx="1611">
                  <c:v>-94.891999999999996</c:v>
                </c:pt>
                <c:pt idx="1612">
                  <c:v>-94.864000000000004</c:v>
                </c:pt>
                <c:pt idx="1613">
                  <c:v>-94.835999999999999</c:v>
                </c:pt>
                <c:pt idx="1614">
                  <c:v>-94.808000000000007</c:v>
                </c:pt>
                <c:pt idx="1615">
                  <c:v>-94.78</c:v>
                </c:pt>
                <c:pt idx="1616">
                  <c:v>-94.751999999999995</c:v>
                </c:pt>
                <c:pt idx="1617">
                  <c:v>-94.724000000000004</c:v>
                </c:pt>
                <c:pt idx="1618">
                  <c:v>-94.695999999999998</c:v>
                </c:pt>
                <c:pt idx="1619">
                  <c:v>-94.668000000000006</c:v>
                </c:pt>
                <c:pt idx="1620">
                  <c:v>-94.64</c:v>
                </c:pt>
                <c:pt idx="1621">
                  <c:v>-94.611999999999995</c:v>
                </c:pt>
                <c:pt idx="1622">
                  <c:v>-94.584000000000003</c:v>
                </c:pt>
                <c:pt idx="1623">
                  <c:v>-94.555999999999997</c:v>
                </c:pt>
                <c:pt idx="1624">
                  <c:v>-94.528000000000006</c:v>
                </c:pt>
                <c:pt idx="1625">
                  <c:v>-94.5</c:v>
                </c:pt>
                <c:pt idx="1626">
                  <c:v>-94.471999999999994</c:v>
                </c:pt>
                <c:pt idx="1627">
                  <c:v>-94.444000000000003</c:v>
                </c:pt>
                <c:pt idx="1628">
                  <c:v>-94.415999999999997</c:v>
                </c:pt>
                <c:pt idx="1629">
                  <c:v>-94.388000000000005</c:v>
                </c:pt>
                <c:pt idx="1630">
                  <c:v>-94.36</c:v>
                </c:pt>
                <c:pt idx="1631">
                  <c:v>-94.331999999999994</c:v>
                </c:pt>
                <c:pt idx="1632">
                  <c:v>-94.304000000000002</c:v>
                </c:pt>
                <c:pt idx="1633">
                  <c:v>-94.275999999999996</c:v>
                </c:pt>
                <c:pt idx="1634">
                  <c:v>-94.248000000000005</c:v>
                </c:pt>
                <c:pt idx="1635">
                  <c:v>-94.22</c:v>
                </c:pt>
                <c:pt idx="1636">
                  <c:v>-94.191999999999993</c:v>
                </c:pt>
                <c:pt idx="1637">
                  <c:v>-94.164000000000001</c:v>
                </c:pt>
                <c:pt idx="1638">
                  <c:v>-94.135999999999996</c:v>
                </c:pt>
                <c:pt idx="1639">
                  <c:v>-94.108000000000004</c:v>
                </c:pt>
                <c:pt idx="1640">
                  <c:v>-94.08</c:v>
                </c:pt>
                <c:pt idx="1641">
                  <c:v>-94.052000000000007</c:v>
                </c:pt>
                <c:pt idx="1642">
                  <c:v>-94.024000000000001</c:v>
                </c:pt>
                <c:pt idx="1643">
                  <c:v>-93.995999999999995</c:v>
                </c:pt>
                <c:pt idx="1644">
                  <c:v>-93.968000000000004</c:v>
                </c:pt>
                <c:pt idx="1645">
                  <c:v>-93.94</c:v>
                </c:pt>
                <c:pt idx="1646">
                  <c:v>-93.912000000000006</c:v>
                </c:pt>
                <c:pt idx="1647">
                  <c:v>-93.884</c:v>
                </c:pt>
                <c:pt idx="1648">
                  <c:v>-93.855999999999995</c:v>
                </c:pt>
                <c:pt idx="1649">
                  <c:v>-93.828000000000003</c:v>
                </c:pt>
                <c:pt idx="1650">
                  <c:v>-93.8</c:v>
                </c:pt>
                <c:pt idx="1651">
                  <c:v>-93.772000000000006</c:v>
                </c:pt>
                <c:pt idx="1652">
                  <c:v>-93.744</c:v>
                </c:pt>
                <c:pt idx="1653">
                  <c:v>-93.715999999999994</c:v>
                </c:pt>
                <c:pt idx="1654">
                  <c:v>-93.688000000000002</c:v>
                </c:pt>
                <c:pt idx="1655">
                  <c:v>-93.66</c:v>
                </c:pt>
                <c:pt idx="1656">
                  <c:v>-93.632000000000005</c:v>
                </c:pt>
                <c:pt idx="1657">
                  <c:v>-93.603999999999999</c:v>
                </c:pt>
                <c:pt idx="1658">
                  <c:v>-93.575999999999993</c:v>
                </c:pt>
                <c:pt idx="1659">
                  <c:v>-93.548000000000002</c:v>
                </c:pt>
                <c:pt idx="1660">
                  <c:v>-93.52</c:v>
                </c:pt>
                <c:pt idx="1661">
                  <c:v>-93.492000000000004</c:v>
                </c:pt>
                <c:pt idx="1662">
                  <c:v>-93.463999999999999</c:v>
                </c:pt>
                <c:pt idx="1663">
                  <c:v>-93.436000000000007</c:v>
                </c:pt>
                <c:pt idx="1664">
                  <c:v>-93.408000000000001</c:v>
                </c:pt>
                <c:pt idx="1665">
                  <c:v>-93.38</c:v>
                </c:pt>
                <c:pt idx="1666">
                  <c:v>-93.352000000000004</c:v>
                </c:pt>
                <c:pt idx="1667">
                  <c:v>-93.323999999999998</c:v>
                </c:pt>
                <c:pt idx="1668">
                  <c:v>-93.296000000000006</c:v>
                </c:pt>
                <c:pt idx="1669">
                  <c:v>-93.268000000000001</c:v>
                </c:pt>
                <c:pt idx="1670">
                  <c:v>-93.24</c:v>
                </c:pt>
                <c:pt idx="1671">
                  <c:v>-93.212000000000003</c:v>
                </c:pt>
                <c:pt idx="1672">
                  <c:v>-93.183999999999997</c:v>
                </c:pt>
                <c:pt idx="1673">
                  <c:v>-93.156000000000006</c:v>
                </c:pt>
                <c:pt idx="1674">
                  <c:v>-93.128</c:v>
                </c:pt>
                <c:pt idx="1675">
                  <c:v>-93.1</c:v>
                </c:pt>
                <c:pt idx="1676">
                  <c:v>-93.072000000000003</c:v>
                </c:pt>
                <c:pt idx="1677">
                  <c:v>-93.043999999999997</c:v>
                </c:pt>
                <c:pt idx="1678">
                  <c:v>-93.016000000000005</c:v>
                </c:pt>
                <c:pt idx="1679">
                  <c:v>-92.988</c:v>
                </c:pt>
                <c:pt idx="1680">
                  <c:v>-92.96</c:v>
                </c:pt>
                <c:pt idx="1681">
                  <c:v>-92.932000000000002</c:v>
                </c:pt>
                <c:pt idx="1682">
                  <c:v>-92.903999999999996</c:v>
                </c:pt>
                <c:pt idx="1683">
                  <c:v>-92.876000000000005</c:v>
                </c:pt>
                <c:pt idx="1684">
                  <c:v>-92.847999999999999</c:v>
                </c:pt>
                <c:pt idx="1685">
                  <c:v>-92.82</c:v>
                </c:pt>
                <c:pt idx="1686">
                  <c:v>-92.792000000000002</c:v>
                </c:pt>
                <c:pt idx="1687">
                  <c:v>-92.763999999999996</c:v>
                </c:pt>
                <c:pt idx="1688">
                  <c:v>-92.736000000000004</c:v>
                </c:pt>
                <c:pt idx="1689">
                  <c:v>-92.707999999999998</c:v>
                </c:pt>
                <c:pt idx="1690">
                  <c:v>-92.68</c:v>
                </c:pt>
                <c:pt idx="1691">
                  <c:v>-92.652000000000001</c:v>
                </c:pt>
                <c:pt idx="1692">
                  <c:v>-92.623999999999995</c:v>
                </c:pt>
                <c:pt idx="1693">
                  <c:v>-92.596000000000004</c:v>
                </c:pt>
                <c:pt idx="1694">
                  <c:v>-92.567999999999998</c:v>
                </c:pt>
                <c:pt idx="1695">
                  <c:v>-92.54</c:v>
                </c:pt>
                <c:pt idx="1696">
                  <c:v>-92.512</c:v>
                </c:pt>
                <c:pt idx="1697">
                  <c:v>-92.483999999999995</c:v>
                </c:pt>
                <c:pt idx="1698">
                  <c:v>-92.456000000000003</c:v>
                </c:pt>
                <c:pt idx="1699">
                  <c:v>-92.427999999999997</c:v>
                </c:pt>
                <c:pt idx="1700">
                  <c:v>-92.4</c:v>
                </c:pt>
                <c:pt idx="1701">
                  <c:v>-92.372</c:v>
                </c:pt>
                <c:pt idx="1702">
                  <c:v>-92.343999999999994</c:v>
                </c:pt>
                <c:pt idx="1703">
                  <c:v>-92.316000000000003</c:v>
                </c:pt>
                <c:pt idx="1704">
                  <c:v>-92.287999999999997</c:v>
                </c:pt>
                <c:pt idx="1705">
                  <c:v>-92.26</c:v>
                </c:pt>
                <c:pt idx="1706">
                  <c:v>-92.231999999999999</c:v>
                </c:pt>
                <c:pt idx="1707">
                  <c:v>-92.203999999999994</c:v>
                </c:pt>
                <c:pt idx="1708">
                  <c:v>-92.176000000000002</c:v>
                </c:pt>
                <c:pt idx="1709">
                  <c:v>-92.147999999999996</c:v>
                </c:pt>
                <c:pt idx="1710">
                  <c:v>-92.12</c:v>
                </c:pt>
                <c:pt idx="1711">
                  <c:v>-92.091999999999999</c:v>
                </c:pt>
                <c:pt idx="1712">
                  <c:v>-92.063999999999993</c:v>
                </c:pt>
                <c:pt idx="1713">
                  <c:v>-92.036000000000001</c:v>
                </c:pt>
                <c:pt idx="1714">
                  <c:v>-92.007999999999996</c:v>
                </c:pt>
                <c:pt idx="1715">
                  <c:v>-91.98</c:v>
                </c:pt>
                <c:pt idx="1716">
                  <c:v>-91.951999999999998</c:v>
                </c:pt>
                <c:pt idx="1717">
                  <c:v>-91.924000000000007</c:v>
                </c:pt>
                <c:pt idx="1718">
                  <c:v>-91.896000000000001</c:v>
                </c:pt>
                <c:pt idx="1719">
                  <c:v>-91.867999999999995</c:v>
                </c:pt>
                <c:pt idx="1720">
                  <c:v>-91.84</c:v>
                </c:pt>
                <c:pt idx="1721">
                  <c:v>-91.811999999999998</c:v>
                </c:pt>
                <c:pt idx="1722">
                  <c:v>-91.784000000000006</c:v>
                </c:pt>
                <c:pt idx="1723">
                  <c:v>-91.756</c:v>
                </c:pt>
                <c:pt idx="1724">
                  <c:v>-91.727999999999994</c:v>
                </c:pt>
                <c:pt idx="1725">
                  <c:v>-91.7</c:v>
                </c:pt>
                <c:pt idx="1726">
                  <c:v>-91.671999999999997</c:v>
                </c:pt>
                <c:pt idx="1727">
                  <c:v>-91.644000000000005</c:v>
                </c:pt>
                <c:pt idx="1728">
                  <c:v>-91.616</c:v>
                </c:pt>
                <c:pt idx="1729">
                  <c:v>-91.587999999999994</c:v>
                </c:pt>
                <c:pt idx="1730">
                  <c:v>-91.56</c:v>
                </c:pt>
                <c:pt idx="1731">
                  <c:v>-91.531999999999996</c:v>
                </c:pt>
                <c:pt idx="1732">
                  <c:v>-91.504000000000005</c:v>
                </c:pt>
                <c:pt idx="1733">
                  <c:v>-91.475999999999999</c:v>
                </c:pt>
                <c:pt idx="1734">
                  <c:v>-91.447999999999993</c:v>
                </c:pt>
                <c:pt idx="1735">
                  <c:v>-91.42</c:v>
                </c:pt>
                <c:pt idx="1736">
                  <c:v>-91.391999999999996</c:v>
                </c:pt>
                <c:pt idx="1737">
                  <c:v>-91.364000000000004</c:v>
                </c:pt>
                <c:pt idx="1738">
                  <c:v>-91.335999999999999</c:v>
                </c:pt>
                <c:pt idx="1739">
                  <c:v>-91.308000000000007</c:v>
                </c:pt>
                <c:pt idx="1740">
                  <c:v>-91.28</c:v>
                </c:pt>
                <c:pt idx="1741">
                  <c:v>-91.251999999999995</c:v>
                </c:pt>
                <c:pt idx="1742">
                  <c:v>-91.224000000000004</c:v>
                </c:pt>
                <c:pt idx="1743">
                  <c:v>-91.195999999999998</c:v>
                </c:pt>
                <c:pt idx="1744">
                  <c:v>-91.168000000000006</c:v>
                </c:pt>
                <c:pt idx="1745">
                  <c:v>-91.14</c:v>
                </c:pt>
                <c:pt idx="1746">
                  <c:v>-91.111999999999995</c:v>
                </c:pt>
                <c:pt idx="1747">
                  <c:v>-91.084000000000003</c:v>
                </c:pt>
                <c:pt idx="1748">
                  <c:v>-91.055999999999997</c:v>
                </c:pt>
                <c:pt idx="1749">
                  <c:v>-91.028000000000006</c:v>
                </c:pt>
                <c:pt idx="1750">
                  <c:v>-91</c:v>
                </c:pt>
                <c:pt idx="1751">
                  <c:v>-90.971999999999994</c:v>
                </c:pt>
                <c:pt idx="1752">
                  <c:v>-90.944000000000003</c:v>
                </c:pt>
                <c:pt idx="1753">
                  <c:v>-90.915999999999997</c:v>
                </c:pt>
                <c:pt idx="1754">
                  <c:v>-90.888000000000005</c:v>
                </c:pt>
                <c:pt idx="1755">
                  <c:v>-90.86</c:v>
                </c:pt>
                <c:pt idx="1756">
                  <c:v>-90.831999999999994</c:v>
                </c:pt>
                <c:pt idx="1757">
                  <c:v>-90.804000000000002</c:v>
                </c:pt>
                <c:pt idx="1758">
                  <c:v>-90.775999999999996</c:v>
                </c:pt>
                <c:pt idx="1759">
                  <c:v>-90.748000000000005</c:v>
                </c:pt>
                <c:pt idx="1760">
                  <c:v>-90.72</c:v>
                </c:pt>
                <c:pt idx="1761">
                  <c:v>-90.691999999999993</c:v>
                </c:pt>
                <c:pt idx="1762">
                  <c:v>-90.664000000000001</c:v>
                </c:pt>
                <c:pt idx="1763">
                  <c:v>-90.635999999999996</c:v>
                </c:pt>
                <c:pt idx="1764">
                  <c:v>-90.608000000000004</c:v>
                </c:pt>
                <c:pt idx="1765">
                  <c:v>-90.58</c:v>
                </c:pt>
                <c:pt idx="1766">
                  <c:v>-90.552000000000007</c:v>
                </c:pt>
                <c:pt idx="1767">
                  <c:v>-90.524000000000001</c:v>
                </c:pt>
                <c:pt idx="1768">
                  <c:v>-90.495999999999995</c:v>
                </c:pt>
                <c:pt idx="1769">
                  <c:v>-90.468000000000004</c:v>
                </c:pt>
                <c:pt idx="1770">
                  <c:v>-90.44</c:v>
                </c:pt>
                <c:pt idx="1771">
                  <c:v>-90.412000000000006</c:v>
                </c:pt>
                <c:pt idx="1772">
                  <c:v>-90.384</c:v>
                </c:pt>
                <c:pt idx="1773">
                  <c:v>-90.355999999999995</c:v>
                </c:pt>
                <c:pt idx="1774">
                  <c:v>-90.328000000000003</c:v>
                </c:pt>
                <c:pt idx="1775">
                  <c:v>-90.3</c:v>
                </c:pt>
                <c:pt idx="1776">
                  <c:v>-90.272000000000006</c:v>
                </c:pt>
                <c:pt idx="1777">
                  <c:v>-90.244</c:v>
                </c:pt>
                <c:pt idx="1778">
                  <c:v>-90.215999999999994</c:v>
                </c:pt>
                <c:pt idx="1779">
                  <c:v>-90.188000000000002</c:v>
                </c:pt>
                <c:pt idx="1780">
                  <c:v>-90.16</c:v>
                </c:pt>
                <c:pt idx="1781">
                  <c:v>-90.132000000000005</c:v>
                </c:pt>
                <c:pt idx="1782">
                  <c:v>-90.103999999999999</c:v>
                </c:pt>
                <c:pt idx="1783">
                  <c:v>-90.075999999999993</c:v>
                </c:pt>
                <c:pt idx="1784">
                  <c:v>-90.048000000000002</c:v>
                </c:pt>
                <c:pt idx="1785">
                  <c:v>-90.02</c:v>
                </c:pt>
                <c:pt idx="1786">
                  <c:v>-89.992000000000004</c:v>
                </c:pt>
                <c:pt idx="1787">
                  <c:v>-89.963999999999999</c:v>
                </c:pt>
                <c:pt idx="1788">
                  <c:v>-89.936000000000007</c:v>
                </c:pt>
                <c:pt idx="1789">
                  <c:v>-89.908000000000001</c:v>
                </c:pt>
                <c:pt idx="1790">
                  <c:v>-89.88</c:v>
                </c:pt>
                <c:pt idx="1791">
                  <c:v>-89.852000000000004</c:v>
                </c:pt>
                <c:pt idx="1792">
                  <c:v>-89.823999999999998</c:v>
                </c:pt>
                <c:pt idx="1793">
                  <c:v>-89.796000000000006</c:v>
                </c:pt>
                <c:pt idx="1794">
                  <c:v>-89.768000000000001</c:v>
                </c:pt>
                <c:pt idx="1795">
                  <c:v>-89.74</c:v>
                </c:pt>
                <c:pt idx="1796">
                  <c:v>-89.712000000000003</c:v>
                </c:pt>
                <c:pt idx="1797">
                  <c:v>-89.683999999999997</c:v>
                </c:pt>
                <c:pt idx="1798">
                  <c:v>-89.656000000000006</c:v>
                </c:pt>
                <c:pt idx="1799">
                  <c:v>-89.628</c:v>
                </c:pt>
                <c:pt idx="1800">
                  <c:v>-89.6</c:v>
                </c:pt>
                <c:pt idx="1801">
                  <c:v>-89.572000000000003</c:v>
                </c:pt>
                <c:pt idx="1802">
                  <c:v>-89.543999999999997</c:v>
                </c:pt>
                <c:pt idx="1803">
                  <c:v>-89.516000000000005</c:v>
                </c:pt>
                <c:pt idx="1804">
                  <c:v>-89.488</c:v>
                </c:pt>
                <c:pt idx="1805">
                  <c:v>-89.46</c:v>
                </c:pt>
                <c:pt idx="1806">
                  <c:v>-89.432000000000002</c:v>
                </c:pt>
                <c:pt idx="1807">
                  <c:v>-89.403999999999996</c:v>
                </c:pt>
                <c:pt idx="1808">
                  <c:v>-89.376000000000005</c:v>
                </c:pt>
                <c:pt idx="1809">
                  <c:v>-89.347999999999999</c:v>
                </c:pt>
                <c:pt idx="1810">
                  <c:v>-89.32</c:v>
                </c:pt>
                <c:pt idx="1811">
                  <c:v>-89.292000000000002</c:v>
                </c:pt>
                <c:pt idx="1812">
                  <c:v>-89.263999999999996</c:v>
                </c:pt>
                <c:pt idx="1813">
                  <c:v>-89.236000000000004</c:v>
                </c:pt>
                <c:pt idx="1814">
                  <c:v>-89.207999999999998</c:v>
                </c:pt>
                <c:pt idx="1815">
                  <c:v>-89.18</c:v>
                </c:pt>
                <c:pt idx="1816">
                  <c:v>-89.152000000000001</c:v>
                </c:pt>
                <c:pt idx="1817">
                  <c:v>-89.123999999999995</c:v>
                </c:pt>
                <c:pt idx="1818">
                  <c:v>-89.096000000000004</c:v>
                </c:pt>
                <c:pt idx="1819">
                  <c:v>-89.067999999999998</c:v>
                </c:pt>
                <c:pt idx="1820">
                  <c:v>-89.04</c:v>
                </c:pt>
                <c:pt idx="1821">
                  <c:v>-89.012</c:v>
                </c:pt>
                <c:pt idx="1822">
                  <c:v>-88.983999999999995</c:v>
                </c:pt>
                <c:pt idx="1823">
                  <c:v>-88.956000000000003</c:v>
                </c:pt>
                <c:pt idx="1824">
                  <c:v>-88.927999999999997</c:v>
                </c:pt>
                <c:pt idx="1825">
                  <c:v>-88.9</c:v>
                </c:pt>
                <c:pt idx="1826">
                  <c:v>-88.872</c:v>
                </c:pt>
                <c:pt idx="1827">
                  <c:v>-88.843999999999994</c:v>
                </c:pt>
                <c:pt idx="1828">
                  <c:v>-88.816000000000003</c:v>
                </c:pt>
                <c:pt idx="1829">
                  <c:v>-88.787999999999997</c:v>
                </c:pt>
                <c:pt idx="1830">
                  <c:v>-88.76</c:v>
                </c:pt>
                <c:pt idx="1831">
                  <c:v>-88.731999999999999</c:v>
                </c:pt>
                <c:pt idx="1832">
                  <c:v>-88.703999999999994</c:v>
                </c:pt>
                <c:pt idx="1833">
                  <c:v>-88.676000000000002</c:v>
                </c:pt>
                <c:pt idx="1834">
                  <c:v>-88.647999999999996</c:v>
                </c:pt>
                <c:pt idx="1835">
                  <c:v>-88.62</c:v>
                </c:pt>
                <c:pt idx="1836">
                  <c:v>-88.591999999999999</c:v>
                </c:pt>
                <c:pt idx="1837">
                  <c:v>-88.563999999999993</c:v>
                </c:pt>
                <c:pt idx="1838">
                  <c:v>-88.536000000000001</c:v>
                </c:pt>
                <c:pt idx="1839">
                  <c:v>-88.507999999999996</c:v>
                </c:pt>
                <c:pt idx="1840">
                  <c:v>-88.48</c:v>
                </c:pt>
                <c:pt idx="1841">
                  <c:v>-88.451999999999998</c:v>
                </c:pt>
                <c:pt idx="1842">
                  <c:v>-88.424000000000007</c:v>
                </c:pt>
                <c:pt idx="1843">
                  <c:v>-88.396000000000001</c:v>
                </c:pt>
                <c:pt idx="1844">
                  <c:v>-88.367999999999995</c:v>
                </c:pt>
                <c:pt idx="1845">
                  <c:v>-88.34</c:v>
                </c:pt>
                <c:pt idx="1846">
                  <c:v>-88.311999999999998</c:v>
                </c:pt>
                <c:pt idx="1847">
                  <c:v>-88.284000000000006</c:v>
                </c:pt>
                <c:pt idx="1848">
                  <c:v>-88.256</c:v>
                </c:pt>
                <c:pt idx="1849">
                  <c:v>-88.227999999999994</c:v>
                </c:pt>
                <c:pt idx="1850">
                  <c:v>-88.2</c:v>
                </c:pt>
                <c:pt idx="1851">
                  <c:v>-88.171999999999997</c:v>
                </c:pt>
                <c:pt idx="1852">
                  <c:v>-88.144000000000005</c:v>
                </c:pt>
                <c:pt idx="1853">
                  <c:v>-88.116</c:v>
                </c:pt>
                <c:pt idx="1854">
                  <c:v>-88.087999999999994</c:v>
                </c:pt>
                <c:pt idx="1855">
                  <c:v>-88.06</c:v>
                </c:pt>
                <c:pt idx="1856">
                  <c:v>-88.031999999999996</c:v>
                </c:pt>
                <c:pt idx="1857">
                  <c:v>-88.004000000000005</c:v>
                </c:pt>
                <c:pt idx="1858">
                  <c:v>-87.975999999999999</c:v>
                </c:pt>
                <c:pt idx="1859">
                  <c:v>-87.947999999999993</c:v>
                </c:pt>
                <c:pt idx="1860">
                  <c:v>-87.92</c:v>
                </c:pt>
                <c:pt idx="1861">
                  <c:v>-87.891999999999996</c:v>
                </c:pt>
                <c:pt idx="1862">
                  <c:v>-87.864000000000004</c:v>
                </c:pt>
                <c:pt idx="1863">
                  <c:v>-87.835999999999999</c:v>
                </c:pt>
                <c:pt idx="1864">
                  <c:v>-87.808000000000007</c:v>
                </c:pt>
                <c:pt idx="1865">
                  <c:v>-87.78</c:v>
                </c:pt>
                <c:pt idx="1866">
                  <c:v>-87.751999999999995</c:v>
                </c:pt>
                <c:pt idx="1867">
                  <c:v>-87.724000000000004</c:v>
                </c:pt>
                <c:pt idx="1868">
                  <c:v>-87.695999999999998</c:v>
                </c:pt>
                <c:pt idx="1869">
                  <c:v>-87.668000000000006</c:v>
                </c:pt>
                <c:pt idx="1870">
                  <c:v>-87.64</c:v>
                </c:pt>
                <c:pt idx="1871">
                  <c:v>-87.611999999999995</c:v>
                </c:pt>
                <c:pt idx="1872">
                  <c:v>-87.584000000000003</c:v>
                </c:pt>
                <c:pt idx="1873">
                  <c:v>-87.555999999999997</c:v>
                </c:pt>
                <c:pt idx="1874">
                  <c:v>-87.528000000000006</c:v>
                </c:pt>
                <c:pt idx="1875">
                  <c:v>-87.5</c:v>
                </c:pt>
                <c:pt idx="1876">
                  <c:v>-87.471999999999994</c:v>
                </c:pt>
                <c:pt idx="1877">
                  <c:v>-87.444000000000003</c:v>
                </c:pt>
                <c:pt idx="1878">
                  <c:v>-87.415999999999997</c:v>
                </c:pt>
                <c:pt idx="1879">
                  <c:v>-87.388000000000005</c:v>
                </c:pt>
                <c:pt idx="1880">
                  <c:v>-87.36</c:v>
                </c:pt>
                <c:pt idx="1881">
                  <c:v>-87.331999999999994</c:v>
                </c:pt>
                <c:pt idx="1882">
                  <c:v>-87.304000000000002</c:v>
                </c:pt>
                <c:pt idx="1883">
                  <c:v>-87.275999999999996</c:v>
                </c:pt>
                <c:pt idx="1884">
                  <c:v>-87.248000000000005</c:v>
                </c:pt>
                <c:pt idx="1885">
                  <c:v>-87.22</c:v>
                </c:pt>
                <c:pt idx="1886">
                  <c:v>-87.191999999999993</c:v>
                </c:pt>
                <c:pt idx="1887">
                  <c:v>-87.164000000000001</c:v>
                </c:pt>
                <c:pt idx="1888">
                  <c:v>-87.135999999999996</c:v>
                </c:pt>
                <c:pt idx="1889">
                  <c:v>-87.108000000000004</c:v>
                </c:pt>
                <c:pt idx="1890">
                  <c:v>-87.08</c:v>
                </c:pt>
                <c:pt idx="1891">
                  <c:v>-87.052000000000007</c:v>
                </c:pt>
                <c:pt idx="1892">
                  <c:v>-87.024000000000001</c:v>
                </c:pt>
                <c:pt idx="1893">
                  <c:v>-86.995999999999995</c:v>
                </c:pt>
                <c:pt idx="1894">
                  <c:v>-86.968000000000004</c:v>
                </c:pt>
                <c:pt idx="1895">
                  <c:v>-86.94</c:v>
                </c:pt>
                <c:pt idx="1896">
                  <c:v>-86.912000000000006</c:v>
                </c:pt>
                <c:pt idx="1897">
                  <c:v>-86.884</c:v>
                </c:pt>
                <c:pt idx="1898">
                  <c:v>-86.855999999999995</c:v>
                </c:pt>
                <c:pt idx="1899">
                  <c:v>-86.828000000000003</c:v>
                </c:pt>
                <c:pt idx="1900">
                  <c:v>-86.8</c:v>
                </c:pt>
                <c:pt idx="1901">
                  <c:v>-86.772000000000006</c:v>
                </c:pt>
                <c:pt idx="1902">
                  <c:v>-86.744</c:v>
                </c:pt>
                <c:pt idx="1903">
                  <c:v>-86.715999999999994</c:v>
                </c:pt>
                <c:pt idx="1904">
                  <c:v>-86.688000000000002</c:v>
                </c:pt>
                <c:pt idx="1905">
                  <c:v>-86.66</c:v>
                </c:pt>
                <c:pt idx="1906">
                  <c:v>-86.632000000000005</c:v>
                </c:pt>
                <c:pt idx="1907">
                  <c:v>-86.603999999999999</c:v>
                </c:pt>
                <c:pt idx="1908">
                  <c:v>-86.575999999999993</c:v>
                </c:pt>
                <c:pt idx="1909">
                  <c:v>-86.548000000000002</c:v>
                </c:pt>
                <c:pt idx="1910">
                  <c:v>-86.52</c:v>
                </c:pt>
                <c:pt idx="1911">
                  <c:v>-86.492000000000004</c:v>
                </c:pt>
                <c:pt idx="1912">
                  <c:v>-86.463999999999999</c:v>
                </c:pt>
                <c:pt idx="1913">
                  <c:v>-86.436000000000007</c:v>
                </c:pt>
                <c:pt idx="1914">
                  <c:v>-86.408000000000001</c:v>
                </c:pt>
                <c:pt idx="1915">
                  <c:v>-86.38</c:v>
                </c:pt>
                <c:pt idx="1916">
                  <c:v>-86.352000000000004</c:v>
                </c:pt>
                <c:pt idx="1917">
                  <c:v>-86.323999999999998</c:v>
                </c:pt>
                <c:pt idx="1918">
                  <c:v>-86.296000000000006</c:v>
                </c:pt>
                <c:pt idx="1919">
                  <c:v>-86.268000000000001</c:v>
                </c:pt>
                <c:pt idx="1920">
                  <c:v>-86.24</c:v>
                </c:pt>
                <c:pt idx="1921">
                  <c:v>-86.212000000000003</c:v>
                </c:pt>
                <c:pt idx="1922">
                  <c:v>-86.183999999999997</c:v>
                </c:pt>
                <c:pt idx="1923">
                  <c:v>-86.156000000000006</c:v>
                </c:pt>
                <c:pt idx="1924">
                  <c:v>-86.128</c:v>
                </c:pt>
                <c:pt idx="1925">
                  <c:v>-86.1</c:v>
                </c:pt>
                <c:pt idx="1926">
                  <c:v>-86.072000000000003</c:v>
                </c:pt>
                <c:pt idx="1927">
                  <c:v>-86.043999999999997</c:v>
                </c:pt>
                <c:pt idx="1928">
                  <c:v>-86.016000000000005</c:v>
                </c:pt>
                <c:pt idx="1929">
                  <c:v>-85.988</c:v>
                </c:pt>
                <c:pt idx="1930">
                  <c:v>-85.96</c:v>
                </c:pt>
                <c:pt idx="1931">
                  <c:v>-85.932000000000002</c:v>
                </c:pt>
                <c:pt idx="1932">
                  <c:v>-85.903999999999996</c:v>
                </c:pt>
                <c:pt idx="1933">
                  <c:v>-85.876000000000005</c:v>
                </c:pt>
                <c:pt idx="1934">
                  <c:v>-85.847999999999999</c:v>
                </c:pt>
                <c:pt idx="1935">
                  <c:v>-85.82</c:v>
                </c:pt>
                <c:pt idx="1936">
                  <c:v>-85.792000000000002</c:v>
                </c:pt>
                <c:pt idx="1937">
                  <c:v>-85.763999999999996</c:v>
                </c:pt>
                <c:pt idx="1938">
                  <c:v>-85.736000000000004</c:v>
                </c:pt>
                <c:pt idx="1939">
                  <c:v>-85.707999999999998</c:v>
                </c:pt>
                <c:pt idx="1940">
                  <c:v>-85.68</c:v>
                </c:pt>
                <c:pt idx="1941">
                  <c:v>-85.652000000000001</c:v>
                </c:pt>
                <c:pt idx="1942">
                  <c:v>-85.623999999999995</c:v>
                </c:pt>
                <c:pt idx="1943">
                  <c:v>-85.596000000000004</c:v>
                </c:pt>
                <c:pt idx="1944">
                  <c:v>-85.567999999999998</c:v>
                </c:pt>
                <c:pt idx="1945">
                  <c:v>-85.54</c:v>
                </c:pt>
                <c:pt idx="1946">
                  <c:v>-85.512</c:v>
                </c:pt>
                <c:pt idx="1947">
                  <c:v>-85.483999999999995</c:v>
                </c:pt>
                <c:pt idx="1948">
                  <c:v>-85.456000000000003</c:v>
                </c:pt>
                <c:pt idx="1949">
                  <c:v>-85.427999999999997</c:v>
                </c:pt>
                <c:pt idx="1950">
                  <c:v>-85.4</c:v>
                </c:pt>
                <c:pt idx="1951">
                  <c:v>-85.372</c:v>
                </c:pt>
                <c:pt idx="1952">
                  <c:v>-85.343999999999994</c:v>
                </c:pt>
                <c:pt idx="1953">
                  <c:v>-85.316000000000003</c:v>
                </c:pt>
                <c:pt idx="1954">
                  <c:v>-85.287999999999997</c:v>
                </c:pt>
                <c:pt idx="1955">
                  <c:v>-85.26</c:v>
                </c:pt>
                <c:pt idx="1956">
                  <c:v>-85.231999999999999</c:v>
                </c:pt>
                <c:pt idx="1957">
                  <c:v>-85.203999999999994</c:v>
                </c:pt>
                <c:pt idx="1958">
                  <c:v>-85.176000000000002</c:v>
                </c:pt>
                <c:pt idx="1959">
                  <c:v>-85.147999999999996</c:v>
                </c:pt>
                <c:pt idx="1960">
                  <c:v>-85.12</c:v>
                </c:pt>
                <c:pt idx="1961">
                  <c:v>-85.091999999999999</c:v>
                </c:pt>
                <c:pt idx="1962">
                  <c:v>-85.063999999999993</c:v>
                </c:pt>
                <c:pt idx="1963">
                  <c:v>-85.036000000000001</c:v>
                </c:pt>
                <c:pt idx="1964">
                  <c:v>-85.007999999999996</c:v>
                </c:pt>
                <c:pt idx="1965">
                  <c:v>-84.98</c:v>
                </c:pt>
                <c:pt idx="1966">
                  <c:v>-84.951999999999998</c:v>
                </c:pt>
                <c:pt idx="1967">
                  <c:v>-84.924000000000007</c:v>
                </c:pt>
                <c:pt idx="1968">
                  <c:v>-84.896000000000001</c:v>
                </c:pt>
                <c:pt idx="1969">
                  <c:v>-84.867999999999995</c:v>
                </c:pt>
                <c:pt idx="1970">
                  <c:v>-84.84</c:v>
                </c:pt>
                <c:pt idx="1971">
                  <c:v>-84.811999999999998</c:v>
                </c:pt>
                <c:pt idx="1972">
                  <c:v>-84.784000000000006</c:v>
                </c:pt>
                <c:pt idx="1973">
                  <c:v>-84.756</c:v>
                </c:pt>
                <c:pt idx="1974">
                  <c:v>-84.727999999999994</c:v>
                </c:pt>
                <c:pt idx="1975">
                  <c:v>-84.7</c:v>
                </c:pt>
                <c:pt idx="1976">
                  <c:v>-84.671999999999997</c:v>
                </c:pt>
                <c:pt idx="1977">
                  <c:v>-84.644000000000005</c:v>
                </c:pt>
                <c:pt idx="1978">
                  <c:v>-84.616</c:v>
                </c:pt>
                <c:pt idx="1979">
                  <c:v>-84.587999999999994</c:v>
                </c:pt>
                <c:pt idx="1980">
                  <c:v>-84.56</c:v>
                </c:pt>
                <c:pt idx="1981">
                  <c:v>-84.531999999999996</c:v>
                </c:pt>
                <c:pt idx="1982">
                  <c:v>-84.504000000000005</c:v>
                </c:pt>
                <c:pt idx="1983">
                  <c:v>-84.475999999999999</c:v>
                </c:pt>
                <c:pt idx="1984">
                  <c:v>-84.447999999999993</c:v>
                </c:pt>
                <c:pt idx="1985">
                  <c:v>-84.42</c:v>
                </c:pt>
                <c:pt idx="1986">
                  <c:v>-84.391999999999996</c:v>
                </c:pt>
                <c:pt idx="1987">
                  <c:v>-84.364000000000004</c:v>
                </c:pt>
                <c:pt idx="1988">
                  <c:v>-84.335999999999999</c:v>
                </c:pt>
                <c:pt idx="1989">
                  <c:v>-84.308000000000007</c:v>
                </c:pt>
                <c:pt idx="1990">
                  <c:v>-84.28</c:v>
                </c:pt>
                <c:pt idx="1991">
                  <c:v>-84.251999999999995</c:v>
                </c:pt>
                <c:pt idx="1992">
                  <c:v>-84.224000000000004</c:v>
                </c:pt>
                <c:pt idx="1993">
                  <c:v>-84.195999999999998</c:v>
                </c:pt>
                <c:pt idx="1994">
                  <c:v>-84.168000000000006</c:v>
                </c:pt>
                <c:pt idx="1995">
                  <c:v>-84.14</c:v>
                </c:pt>
                <c:pt idx="1996">
                  <c:v>-84.111999999999995</c:v>
                </c:pt>
                <c:pt idx="1997">
                  <c:v>-84.084000000000003</c:v>
                </c:pt>
                <c:pt idx="1998">
                  <c:v>-84.055999999999997</c:v>
                </c:pt>
                <c:pt idx="1999">
                  <c:v>-84.028000000000006</c:v>
                </c:pt>
                <c:pt idx="2000">
                  <c:v>-84</c:v>
                </c:pt>
                <c:pt idx="2001">
                  <c:v>-83.971999999999994</c:v>
                </c:pt>
                <c:pt idx="2002">
                  <c:v>-83.944000000000003</c:v>
                </c:pt>
                <c:pt idx="2003">
                  <c:v>-83.915999999999997</c:v>
                </c:pt>
                <c:pt idx="2004">
                  <c:v>-83.888000000000005</c:v>
                </c:pt>
                <c:pt idx="2005">
                  <c:v>-83.86</c:v>
                </c:pt>
                <c:pt idx="2006">
                  <c:v>-83.831999999999994</c:v>
                </c:pt>
                <c:pt idx="2007">
                  <c:v>-83.804000000000002</c:v>
                </c:pt>
                <c:pt idx="2008">
                  <c:v>-83.775999999999996</c:v>
                </c:pt>
                <c:pt idx="2009">
                  <c:v>-83.748000000000005</c:v>
                </c:pt>
                <c:pt idx="2010">
                  <c:v>-83.72</c:v>
                </c:pt>
                <c:pt idx="2011">
                  <c:v>-83.691999999999993</c:v>
                </c:pt>
                <c:pt idx="2012">
                  <c:v>-83.664000000000001</c:v>
                </c:pt>
                <c:pt idx="2013">
                  <c:v>-83.635999999999996</c:v>
                </c:pt>
                <c:pt idx="2014">
                  <c:v>-83.608000000000004</c:v>
                </c:pt>
                <c:pt idx="2015">
                  <c:v>-83.58</c:v>
                </c:pt>
                <c:pt idx="2016">
                  <c:v>-83.552000000000007</c:v>
                </c:pt>
                <c:pt idx="2017">
                  <c:v>-83.524000000000001</c:v>
                </c:pt>
                <c:pt idx="2018">
                  <c:v>-83.495999999999995</c:v>
                </c:pt>
                <c:pt idx="2019">
                  <c:v>-83.468000000000004</c:v>
                </c:pt>
                <c:pt idx="2020">
                  <c:v>-83.44</c:v>
                </c:pt>
                <c:pt idx="2021">
                  <c:v>-83.412000000000006</c:v>
                </c:pt>
                <c:pt idx="2022">
                  <c:v>-83.384</c:v>
                </c:pt>
                <c:pt idx="2023">
                  <c:v>-83.355999999999995</c:v>
                </c:pt>
                <c:pt idx="2024">
                  <c:v>-83.328000000000003</c:v>
                </c:pt>
                <c:pt idx="2025">
                  <c:v>-83.3</c:v>
                </c:pt>
                <c:pt idx="2026">
                  <c:v>-83.272000000000006</c:v>
                </c:pt>
                <c:pt idx="2027">
                  <c:v>-83.244</c:v>
                </c:pt>
                <c:pt idx="2028">
                  <c:v>-83.215999999999994</c:v>
                </c:pt>
                <c:pt idx="2029">
                  <c:v>-83.188000000000002</c:v>
                </c:pt>
                <c:pt idx="2030">
                  <c:v>-83.16</c:v>
                </c:pt>
                <c:pt idx="2031">
                  <c:v>-83.132000000000005</c:v>
                </c:pt>
                <c:pt idx="2032">
                  <c:v>-83.103999999999999</c:v>
                </c:pt>
                <c:pt idx="2033">
                  <c:v>-83.075999999999993</c:v>
                </c:pt>
                <c:pt idx="2034">
                  <c:v>-83.048000000000002</c:v>
                </c:pt>
                <c:pt idx="2035">
                  <c:v>-83.02</c:v>
                </c:pt>
                <c:pt idx="2036">
                  <c:v>-82.992000000000004</c:v>
                </c:pt>
                <c:pt idx="2037">
                  <c:v>-82.963999999999999</c:v>
                </c:pt>
                <c:pt idx="2038">
                  <c:v>-82.936000000000007</c:v>
                </c:pt>
                <c:pt idx="2039">
                  <c:v>-82.908000000000001</c:v>
                </c:pt>
                <c:pt idx="2040">
                  <c:v>-82.88</c:v>
                </c:pt>
                <c:pt idx="2041">
                  <c:v>-82.852000000000004</c:v>
                </c:pt>
                <c:pt idx="2042">
                  <c:v>-82.823999999999998</c:v>
                </c:pt>
                <c:pt idx="2043">
                  <c:v>-82.796000000000006</c:v>
                </c:pt>
                <c:pt idx="2044">
                  <c:v>-82.768000000000001</c:v>
                </c:pt>
                <c:pt idx="2045">
                  <c:v>-82.74</c:v>
                </c:pt>
                <c:pt idx="2046">
                  <c:v>-82.712000000000003</c:v>
                </c:pt>
                <c:pt idx="2047">
                  <c:v>-82.683999999999997</c:v>
                </c:pt>
                <c:pt idx="2048">
                  <c:v>-82.656000000000006</c:v>
                </c:pt>
                <c:pt idx="2049">
                  <c:v>-82.628</c:v>
                </c:pt>
                <c:pt idx="2050">
                  <c:v>-82.6</c:v>
                </c:pt>
                <c:pt idx="2051">
                  <c:v>-82.572000000000003</c:v>
                </c:pt>
                <c:pt idx="2052">
                  <c:v>-82.543999999999997</c:v>
                </c:pt>
                <c:pt idx="2053">
                  <c:v>-82.516000000000005</c:v>
                </c:pt>
                <c:pt idx="2054">
                  <c:v>-82.488</c:v>
                </c:pt>
                <c:pt idx="2055">
                  <c:v>-82.46</c:v>
                </c:pt>
                <c:pt idx="2056">
                  <c:v>-82.432000000000002</c:v>
                </c:pt>
                <c:pt idx="2057">
                  <c:v>-82.403999999999996</c:v>
                </c:pt>
                <c:pt idx="2058">
                  <c:v>-82.376000000000005</c:v>
                </c:pt>
                <c:pt idx="2059">
                  <c:v>-82.347999999999999</c:v>
                </c:pt>
                <c:pt idx="2060">
                  <c:v>-82.32</c:v>
                </c:pt>
                <c:pt idx="2061">
                  <c:v>-82.292000000000002</c:v>
                </c:pt>
                <c:pt idx="2062">
                  <c:v>-82.263999999999996</c:v>
                </c:pt>
                <c:pt idx="2063">
                  <c:v>-82.236000000000004</c:v>
                </c:pt>
                <c:pt idx="2064">
                  <c:v>-82.207999999999998</c:v>
                </c:pt>
                <c:pt idx="2065">
                  <c:v>-82.18</c:v>
                </c:pt>
                <c:pt idx="2066">
                  <c:v>-82.152000000000001</c:v>
                </c:pt>
                <c:pt idx="2067">
                  <c:v>-82.123999999999995</c:v>
                </c:pt>
                <c:pt idx="2068">
                  <c:v>-82.096000000000004</c:v>
                </c:pt>
                <c:pt idx="2069">
                  <c:v>-82.067999999999998</c:v>
                </c:pt>
                <c:pt idx="2070">
                  <c:v>-82.04</c:v>
                </c:pt>
                <c:pt idx="2071">
                  <c:v>-82.012</c:v>
                </c:pt>
                <c:pt idx="2072">
                  <c:v>-81.983999999999995</c:v>
                </c:pt>
                <c:pt idx="2073">
                  <c:v>-81.956000000000003</c:v>
                </c:pt>
                <c:pt idx="2074">
                  <c:v>-81.927999999999997</c:v>
                </c:pt>
                <c:pt idx="2075">
                  <c:v>-81.900000000000006</c:v>
                </c:pt>
                <c:pt idx="2076">
                  <c:v>-81.872</c:v>
                </c:pt>
                <c:pt idx="2077">
                  <c:v>-81.843999999999994</c:v>
                </c:pt>
                <c:pt idx="2078">
                  <c:v>-81.816000000000003</c:v>
                </c:pt>
                <c:pt idx="2079">
                  <c:v>-81.787999999999997</c:v>
                </c:pt>
                <c:pt idx="2080">
                  <c:v>-81.760000000000005</c:v>
                </c:pt>
                <c:pt idx="2081">
                  <c:v>-81.731999999999999</c:v>
                </c:pt>
                <c:pt idx="2082">
                  <c:v>-81.703999999999994</c:v>
                </c:pt>
                <c:pt idx="2083">
                  <c:v>-81.676000000000002</c:v>
                </c:pt>
                <c:pt idx="2084">
                  <c:v>-81.647999999999996</c:v>
                </c:pt>
                <c:pt idx="2085">
                  <c:v>-81.62</c:v>
                </c:pt>
                <c:pt idx="2086">
                  <c:v>-81.591999999999999</c:v>
                </c:pt>
                <c:pt idx="2087">
                  <c:v>-81.563999999999993</c:v>
                </c:pt>
                <c:pt idx="2088">
                  <c:v>-81.536000000000001</c:v>
                </c:pt>
                <c:pt idx="2089">
                  <c:v>-81.507999999999996</c:v>
                </c:pt>
                <c:pt idx="2090">
                  <c:v>-81.48</c:v>
                </c:pt>
                <c:pt idx="2091">
                  <c:v>-81.451999999999998</c:v>
                </c:pt>
                <c:pt idx="2092">
                  <c:v>-81.424000000000007</c:v>
                </c:pt>
                <c:pt idx="2093">
                  <c:v>-81.396000000000001</c:v>
                </c:pt>
                <c:pt idx="2094">
                  <c:v>-81.367999999999995</c:v>
                </c:pt>
                <c:pt idx="2095">
                  <c:v>-81.34</c:v>
                </c:pt>
                <c:pt idx="2096">
                  <c:v>-81.311999999999998</c:v>
                </c:pt>
                <c:pt idx="2097">
                  <c:v>-81.284000000000006</c:v>
                </c:pt>
                <c:pt idx="2098">
                  <c:v>-81.256</c:v>
                </c:pt>
                <c:pt idx="2099">
                  <c:v>-81.227999999999994</c:v>
                </c:pt>
                <c:pt idx="2100">
                  <c:v>-81.2</c:v>
                </c:pt>
                <c:pt idx="2101">
                  <c:v>-81.171999999999997</c:v>
                </c:pt>
                <c:pt idx="2102">
                  <c:v>-81.144000000000005</c:v>
                </c:pt>
                <c:pt idx="2103">
                  <c:v>-81.116</c:v>
                </c:pt>
                <c:pt idx="2104">
                  <c:v>-81.087999999999994</c:v>
                </c:pt>
                <c:pt idx="2105">
                  <c:v>-81.06</c:v>
                </c:pt>
                <c:pt idx="2106">
                  <c:v>-81.031999999999996</c:v>
                </c:pt>
                <c:pt idx="2107">
                  <c:v>-81.004000000000005</c:v>
                </c:pt>
                <c:pt idx="2108">
                  <c:v>-80.975999999999999</c:v>
                </c:pt>
                <c:pt idx="2109">
                  <c:v>-80.947999999999993</c:v>
                </c:pt>
                <c:pt idx="2110">
                  <c:v>-80.92</c:v>
                </c:pt>
                <c:pt idx="2111">
                  <c:v>-80.891999999999996</c:v>
                </c:pt>
                <c:pt idx="2112">
                  <c:v>-80.864000000000004</c:v>
                </c:pt>
                <c:pt idx="2113">
                  <c:v>-80.835999999999999</c:v>
                </c:pt>
                <c:pt idx="2114">
                  <c:v>-80.808000000000007</c:v>
                </c:pt>
                <c:pt idx="2115">
                  <c:v>-80.78</c:v>
                </c:pt>
                <c:pt idx="2116">
                  <c:v>-80.751999999999995</c:v>
                </c:pt>
                <c:pt idx="2117">
                  <c:v>-80.724000000000004</c:v>
                </c:pt>
                <c:pt idx="2118">
                  <c:v>-80.695999999999998</c:v>
                </c:pt>
                <c:pt idx="2119">
                  <c:v>-80.668000000000006</c:v>
                </c:pt>
                <c:pt idx="2120">
                  <c:v>-80.64</c:v>
                </c:pt>
                <c:pt idx="2121">
                  <c:v>-80.611999999999995</c:v>
                </c:pt>
                <c:pt idx="2122">
                  <c:v>-80.584000000000003</c:v>
                </c:pt>
                <c:pt idx="2123">
                  <c:v>-80.555999999999997</c:v>
                </c:pt>
                <c:pt idx="2124">
                  <c:v>-80.528000000000006</c:v>
                </c:pt>
                <c:pt idx="2125">
                  <c:v>-80.5</c:v>
                </c:pt>
                <c:pt idx="2126">
                  <c:v>-80.471999999999994</c:v>
                </c:pt>
                <c:pt idx="2127">
                  <c:v>-80.444000000000003</c:v>
                </c:pt>
                <c:pt idx="2128">
                  <c:v>-80.415999999999997</c:v>
                </c:pt>
                <c:pt idx="2129">
                  <c:v>-80.388000000000005</c:v>
                </c:pt>
                <c:pt idx="2130">
                  <c:v>-80.36</c:v>
                </c:pt>
                <c:pt idx="2131">
                  <c:v>-80.331999999999994</c:v>
                </c:pt>
                <c:pt idx="2132">
                  <c:v>-80.304000000000002</c:v>
                </c:pt>
                <c:pt idx="2133">
                  <c:v>-80.275999999999996</c:v>
                </c:pt>
                <c:pt idx="2134">
                  <c:v>-80.248000000000005</c:v>
                </c:pt>
                <c:pt idx="2135">
                  <c:v>-80.22</c:v>
                </c:pt>
                <c:pt idx="2136">
                  <c:v>-80.191999999999993</c:v>
                </c:pt>
                <c:pt idx="2137">
                  <c:v>-80.164000000000001</c:v>
                </c:pt>
                <c:pt idx="2138">
                  <c:v>-80.135999999999996</c:v>
                </c:pt>
                <c:pt idx="2139">
                  <c:v>-80.108000000000004</c:v>
                </c:pt>
                <c:pt idx="2140">
                  <c:v>-80.08</c:v>
                </c:pt>
                <c:pt idx="2141">
                  <c:v>-80.052000000000007</c:v>
                </c:pt>
                <c:pt idx="2142">
                  <c:v>-80.024000000000001</c:v>
                </c:pt>
                <c:pt idx="2143">
                  <c:v>-79.995999999999995</c:v>
                </c:pt>
                <c:pt idx="2144">
                  <c:v>-79.968000000000004</c:v>
                </c:pt>
                <c:pt idx="2145">
                  <c:v>-79.94</c:v>
                </c:pt>
                <c:pt idx="2146">
                  <c:v>-79.912000000000006</c:v>
                </c:pt>
                <c:pt idx="2147">
                  <c:v>-79.884</c:v>
                </c:pt>
                <c:pt idx="2148">
                  <c:v>-79.855999999999995</c:v>
                </c:pt>
                <c:pt idx="2149">
                  <c:v>-79.828000000000003</c:v>
                </c:pt>
                <c:pt idx="2150">
                  <c:v>-79.8</c:v>
                </c:pt>
                <c:pt idx="2151">
                  <c:v>-79.772000000000006</c:v>
                </c:pt>
                <c:pt idx="2152">
                  <c:v>-79.744</c:v>
                </c:pt>
                <c:pt idx="2153">
                  <c:v>-79.715999999999994</c:v>
                </c:pt>
                <c:pt idx="2154">
                  <c:v>-79.688000000000002</c:v>
                </c:pt>
                <c:pt idx="2155">
                  <c:v>-79.66</c:v>
                </c:pt>
                <c:pt idx="2156">
                  <c:v>-79.632000000000005</c:v>
                </c:pt>
                <c:pt idx="2157">
                  <c:v>-79.603999999999999</c:v>
                </c:pt>
                <c:pt idx="2158">
                  <c:v>-79.575999999999993</c:v>
                </c:pt>
                <c:pt idx="2159">
                  <c:v>-79.548000000000002</c:v>
                </c:pt>
                <c:pt idx="2160">
                  <c:v>-79.52</c:v>
                </c:pt>
                <c:pt idx="2161">
                  <c:v>-79.492000000000004</c:v>
                </c:pt>
                <c:pt idx="2162">
                  <c:v>-79.463999999999999</c:v>
                </c:pt>
                <c:pt idx="2163">
                  <c:v>-79.436000000000007</c:v>
                </c:pt>
                <c:pt idx="2164">
                  <c:v>-79.408000000000001</c:v>
                </c:pt>
                <c:pt idx="2165">
                  <c:v>-79.38</c:v>
                </c:pt>
                <c:pt idx="2166">
                  <c:v>-79.352000000000004</c:v>
                </c:pt>
                <c:pt idx="2167">
                  <c:v>-79.323999999999998</c:v>
                </c:pt>
                <c:pt idx="2168">
                  <c:v>-79.296000000000006</c:v>
                </c:pt>
                <c:pt idx="2169">
                  <c:v>-79.268000000000001</c:v>
                </c:pt>
                <c:pt idx="2170">
                  <c:v>-79.239999999999995</c:v>
                </c:pt>
                <c:pt idx="2171">
                  <c:v>-79.212000000000003</c:v>
                </c:pt>
                <c:pt idx="2172">
                  <c:v>-79.183999999999997</c:v>
                </c:pt>
                <c:pt idx="2173">
                  <c:v>-79.156000000000006</c:v>
                </c:pt>
                <c:pt idx="2174">
                  <c:v>-79.128</c:v>
                </c:pt>
                <c:pt idx="2175">
                  <c:v>-79.099999999999994</c:v>
                </c:pt>
                <c:pt idx="2176">
                  <c:v>-79.072000000000003</c:v>
                </c:pt>
                <c:pt idx="2177">
                  <c:v>-79.043999999999997</c:v>
                </c:pt>
                <c:pt idx="2178">
                  <c:v>-79.016000000000005</c:v>
                </c:pt>
                <c:pt idx="2179">
                  <c:v>-78.988</c:v>
                </c:pt>
                <c:pt idx="2180">
                  <c:v>-78.959999999999994</c:v>
                </c:pt>
                <c:pt idx="2181">
                  <c:v>-78.932000000000002</c:v>
                </c:pt>
                <c:pt idx="2182">
                  <c:v>-78.903999999999996</c:v>
                </c:pt>
                <c:pt idx="2183">
                  <c:v>-78.876000000000005</c:v>
                </c:pt>
                <c:pt idx="2184">
                  <c:v>-78.847999999999999</c:v>
                </c:pt>
                <c:pt idx="2185">
                  <c:v>-78.819999999999993</c:v>
                </c:pt>
                <c:pt idx="2186">
                  <c:v>-78.792000000000002</c:v>
                </c:pt>
                <c:pt idx="2187">
                  <c:v>-78.763999999999996</c:v>
                </c:pt>
                <c:pt idx="2188">
                  <c:v>-78.736000000000004</c:v>
                </c:pt>
                <c:pt idx="2189">
                  <c:v>-78.707999999999998</c:v>
                </c:pt>
                <c:pt idx="2190">
                  <c:v>-78.680000000000007</c:v>
                </c:pt>
                <c:pt idx="2191">
                  <c:v>-78.652000000000001</c:v>
                </c:pt>
                <c:pt idx="2192">
                  <c:v>-78.623999999999995</c:v>
                </c:pt>
                <c:pt idx="2193">
                  <c:v>-78.596000000000004</c:v>
                </c:pt>
                <c:pt idx="2194">
                  <c:v>-78.567999999999998</c:v>
                </c:pt>
                <c:pt idx="2195">
                  <c:v>-78.540000000000006</c:v>
                </c:pt>
                <c:pt idx="2196">
                  <c:v>-78.512</c:v>
                </c:pt>
                <c:pt idx="2197">
                  <c:v>-78.483999999999995</c:v>
                </c:pt>
                <c:pt idx="2198">
                  <c:v>-78.456000000000003</c:v>
                </c:pt>
                <c:pt idx="2199">
                  <c:v>-78.427999999999997</c:v>
                </c:pt>
                <c:pt idx="2200">
                  <c:v>-78.400000000000006</c:v>
                </c:pt>
                <c:pt idx="2201">
                  <c:v>-78.372</c:v>
                </c:pt>
                <c:pt idx="2202">
                  <c:v>-78.343999999999994</c:v>
                </c:pt>
                <c:pt idx="2203">
                  <c:v>-78.316000000000003</c:v>
                </c:pt>
                <c:pt idx="2204">
                  <c:v>-78.287999999999997</c:v>
                </c:pt>
                <c:pt idx="2205">
                  <c:v>-78.260000000000005</c:v>
                </c:pt>
                <c:pt idx="2206">
                  <c:v>-78.231999999999999</c:v>
                </c:pt>
                <c:pt idx="2207">
                  <c:v>-78.203999999999994</c:v>
                </c:pt>
                <c:pt idx="2208">
                  <c:v>-78.176000000000002</c:v>
                </c:pt>
                <c:pt idx="2209">
                  <c:v>-78.147999999999996</c:v>
                </c:pt>
                <c:pt idx="2210">
                  <c:v>-78.12</c:v>
                </c:pt>
                <c:pt idx="2211">
                  <c:v>-78.091999999999999</c:v>
                </c:pt>
                <c:pt idx="2212">
                  <c:v>-78.063999999999993</c:v>
                </c:pt>
                <c:pt idx="2213">
                  <c:v>-78.036000000000001</c:v>
                </c:pt>
                <c:pt idx="2214">
                  <c:v>-78.007999999999996</c:v>
                </c:pt>
                <c:pt idx="2215">
                  <c:v>-77.98</c:v>
                </c:pt>
                <c:pt idx="2216">
                  <c:v>-77.951999999999998</c:v>
                </c:pt>
                <c:pt idx="2217">
                  <c:v>-77.924000000000007</c:v>
                </c:pt>
                <c:pt idx="2218">
                  <c:v>-77.896000000000001</c:v>
                </c:pt>
                <c:pt idx="2219">
                  <c:v>-77.867999999999995</c:v>
                </c:pt>
                <c:pt idx="2220">
                  <c:v>-77.84</c:v>
                </c:pt>
                <c:pt idx="2221">
                  <c:v>-77.811999999999998</c:v>
                </c:pt>
                <c:pt idx="2222">
                  <c:v>-77.784000000000006</c:v>
                </c:pt>
                <c:pt idx="2223">
                  <c:v>-77.756</c:v>
                </c:pt>
                <c:pt idx="2224">
                  <c:v>-77.727999999999994</c:v>
                </c:pt>
                <c:pt idx="2225">
                  <c:v>-77.7</c:v>
                </c:pt>
                <c:pt idx="2226">
                  <c:v>-77.671999999999997</c:v>
                </c:pt>
                <c:pt idx="2227">
                  <c:v>-77.644000000000005</c:v>
                </c:pt>
                <c:pt idx="2228">
                  <c:v>-77.616</c:v>
                </c:pt>
                <c:pt idx="2229">
                  <c:v>-77.587999999999994</c:v>
                </c:pt>
                <c:pt idx="2230">
                  <c:v>-77.56</c:v>
                </c:pt>
                <c:pt idx="2231">
                  <c:v>-77.531999999999996</c:v>
                </c:pt>
                <c:pt idx="2232">
                  <c:v>-77.504000000000005</c:v>
                </c:pt>
                <c:pt idx="2233">
                  <c:v>-77.475999999999999</c:v>
                </c:pt>
                <c:pt idx="2234">
                  <c:v>-77.447999999999993</c:v>
                </c:pt>
                <c:pt idx="2235">
                  <c:v>-77.42</c:v>
                </c:pt>
                <c:pt idx="2236">
                  <c:v>-77.391999999999996</c:v>
                </c:pt>
                <c:pt idx="2237">
                  <c:v>-77.364000000000004</c:v>
                </c:pt>
                <c:pt idx="2238">
                  <c:v>-77.335999999999999</c:v>
                </c:pt>
                <c:pt idx="2239">
                  <c:v>-77.308000000000007</c:v>
                </c:pt>
                <c:pt idx="2240">
                  <c:v>-77.28</c:v>
                </c:pt>
                <c:pt idx="2241">
                  <c:v>-77.251999999999995</c:v>
                </c:pt>
                <c:pt idx="2242">
                  <c:v>-77.224000000000004</c:v>
                </c:pt>
                <c:pt idx="2243">
                  <c:v>-77.195999999999998</c:v>
                </c:pt>
                <c:pt idx="2244">
                  <c:v>-77.168000000000006</c:v>
                </c:pt>
                <c:pt idx="2245">
                  <c:v>-77.14</c:v>
                </c:pt>
                <c:pt idx="2246">
                  <c:v>-77.111999999999995</c:v>
                </c:pt>
                <c:pt idx="2247">
                  <c:v>-77.084000000000003</c:v>
                </c:pt>
                <c:pt idx="2248">
                  <c:v>-77.055999999999997</c:v>
                </c:pt>
                <c:pt idx="2249">
                  <c:v>-77.028000000000006</c:v>
                </c:pt>
                <c:pt idx="2250">
                  <c:v>-77</c:v>
                </c:pt>
                <c:pt idx="2251">
                  <c:v>-76.971999999999994</c:v>
                </c:pt>
                <c:pt idx="2252">
                  <c:v>-76.944000000000003</c:v>
                </c:pt>
                <c:pt idx="2253">
                  <c:v>-76.915999999999997</c:v>
                </c:pt>
                <c:pt idx="2254">
                  <c:v>-76.888000000000005</c:v>
                </c:pt>
                <c:pt idx="2255">
                  <c:v>-76.86</c:v>
                </c:pt>
                <c:pt idx="2256">
                  <c:v>-76.831999999999994</c:v>
                </c:pt>
                <c:pt idx="2257">
                  <c:v>-76.804000000000002</c:v>
                </c:pt>
                <c:pt idx="2258">
                  <c:v>-76.775999999999996</c:v>
                </c:pt>
                <c:pt idx="2259">
                  <c:v>-76.748000000000005</c:v>
                </c:pt>
                <c:pt idx="2260">
                  <c:v>-76.72</c:v>
                </c:pt>
                <c:pt idx="2261">
                  <c:v>-76.691999999999993</c:v>
                </c:pt>
                <c:pt idx="2262">
                  <c:v>-76.664000000000001</c:v>
                </c:pt>
                <c:pt idx="2263">
                  <c:v>-76.635999999999996</c:v>
                </c:pt>
                <c:pt idx="2264">
                  <c:v>-76.608000000000004</c:v>
                </c:pt>
                <c:pt idx="2265">
                  <c:v>-76.58</c:v>
                </c:pt>
                <c:pt idx="2266">
                  <c:v>-76.552000000000007</c:v>
                </c:pt>
                <c:pt idx="2267">
                  <c:v>-76.524000000000001</c:v>
                </c:pt>
                <c:pt idx="2268">
                  <c:v>-76.495999999999995</c:v>
                </c:pt>
                <c:pt idx="2269">
                  <c:v>-76.468000000000004</c:v>
                </c:pt>
                <c:pt idx="2270">
                  <c:v>-76.44</c:v>
                </c:pt>
                <c:pt idx="2271">
                  <c:v>-76.412000000000006</c:v>
                </c:pt>
                <c:pt idx="2272">
                  <c:v>-76.384</c:v>
                </c:pt>
                <c:pt idx="2273">
                  <c:v>-76.355999999999995</c:v>
                </c:pt>
                <c:pt idx="2274">
                  <c:v>-76.328000000000003</c:v>
                </c:pt>
                <c:pt idx="2275">
                  <c:v>-76.3</c:v>
                </c:pt>
                <c:pt idx="2276">
                  <c:v>-76.272000000000006</c:v>
                </c:pt>
                <c:pt idx="2277">
                  <c:v>-76.244</c:v>
                </c:pt>
                <c:pt idx="2278">
                  <c:v>-76.215999999999994</c:v>
                </c:pt>
                <c:pt idx="2279">
                  <c:v>-76.188000000000002</c:v>
                </c:pt>
                <c:pt idx="2280">
                  <c:v>-76.16</c:v>
                </c:pt>
                <c:pt idx="2281">
                  <c:v>-76.132000000000005</c:v>
                </c:pt>
                <c:pt idx="2282">
                  <c:v>-76.103999999999999</c:v>
                </c:pt>
                <c:pt idx="2283">
                  <c:v>-76.075999999999993</c:v>
                </c:pt>
                <c:pt idx="2284">
                  <c:v>-76.048000000000002</c:v>
                </c:pt>
                <c:pt idx="2285">
                  <c:v>-76.02</c:v>
                </c:pt>
                <c:pt idx="2286">
                  <c:v>-75.992000000000004</c:v>
                </c:pt>
                <c:pt idx="2287">
                  <c:v>-75.963999999999999</c:v>
                </c:pt>
                <c:pt idx="2288">
                  <c:v>-75.936000000000007</c:v>
                </c:pt>
                <c:pt idx="2289">
                  <c:v>-75.908000000000001</c:v>
                </c:pt>
                <c:pt idx="2290">
                  <c:v>-75.88</c:v>
                </c:pt>
                <c:pt idx="2291">
                  <c:v>-75.852000000000004</c:v>
                </c:pt>
                <c:pt idx="2292">
                  <c:v>-75.823999999999998</c:v>
                </c:pt>
                <c:pt idx="2293">
                  <c:v>-75.796000000000006</c:v>
                </c:pt>
                <c:pt idx="2294">
                  <c:v>-75.768000000000001</c:v>
                </c:pt>
                <c:pt idx="2295">
                  <c:v>-75.739999999999995</c:v>
                </c:pt>
                <c:pt idx="2296">
                  <c:v>-75.712000000000003</c:v>
                </c:pt>
                <c:pt idx="2297">
                  <c:v>-75.683999999999997</c:v>
                </c:pt>
                <c:pt idx="2298">
                  <c:v>-75.656000000000006</c:v>
                </c:pt>
                <c:pt idx="2299">
                  <c:v>-75.628</c:v>
                </c:pt>
                <c:pt idx="2300">
                  <c:v>-75.599999999999994</c:v>
                </c:pt>
                <c:pt idx="2301">
                  <c:v>-75.572000000000003</c:v>
                </c:pt>
                <c:pt idx="2302">
                  <c:v>-75.543999999999997</c:v>
                </c:pt>
                <c:pt idx="2303">
                  <c:v>-75.516000000000005</c:v>
                </c:pt>
                <c:pt idx="2304">
                  <c:v>-75.488</c:v>
                </c:pt>
                <c:pt idx="2305">
                  <c:v>-75.459999999999994</c:v>
                </c:pt>
                <c:pt idx="2306">
                  <c:v>-75.432000000000002</c:v>
                </c:pt>
                <c:pt idx="2307">
                  <c:v>-75.403999999999996</c:v>
                </c:pt>
                <c:pt idx="2308">
                  <c:v>-75.376000000000005</c:v>
                </c:pt>
                <c:pt idx="2309">
                  <c:v>-75.347999999999999</c:v>
                </c:pt>
                <c:pt idx="2310">
                  <c:v>-75.319999999999993</c:v>
                </c:pt>
                <c:pt idx="2311">
                  <c:v>-75.292000000000002</c:v>
                </c:pt>
                <c:pt idx="2312">
                  <c:v>-75.263999999999996</c:v>
                </c:pt>
                <c:pt idx="2313">
                  <c:v>-75.236000000000004</c:v>
                </c:pt>
                <c:pt idx="2314">
                  <c:v>-75.207999999999998</c:v>
                </c:pt>
                <c:pt idx="2315">
                  <c:v>-75.180000000000007</c:v>
                </c:pt>
                <c:pt idx="2316">
                  <c:v>-75.152000000000001</c:v>
                </c:pt>
                <c:pt idx="2317">
                  <c:v>-75.123999999999995</c:v>
                </c:pt>
                <c:pt idx="2318">
                  <c:v>-75.096000000000004</c:v>
                </c:pt>
                <c:pt idx="2319">
                  <c:v>-75.067999999999998</c:v>
                </c:pt>
                <c:pt idx="2320">
                  <c:v>-75.040000000000006</c:v>
                </c:pt>
                <c:pt idx="2321">
                  <c:v>-75.012</c:v>
                </c:pt>
                <c:pt idx="2322">
                  <c:v>-74.983999999999995</c:v>
                </c:pt>
                <c:pt idx="2323">
                  <c:v>-74.956000000000003</c:v>
                </c:pt>
                <c:pt idx="2324">
                  <c:v>-74.927999999999997</c:v>
                </c:pt>
                <c:pt idx="2325">
                  <c:v>-74.900000000000006</c:v>
                </c:pt>
                <c:pt idx="2326">
                  <c:v>-74.872</c:v>
                </c:pt>
                <c:pt idx="2327">
                  <c:v>-74.843999999999994</c:v>
                </c:pt>
                <c:pt idx="2328">
                  <c:v>-74.816000000000003</c:v>
                </c:pt>
                <c:pt idx="2329">
                  <c:v>-74.787999999999997</c:v>
                </c:pt>
                <c:pt idx="2330">
                  <c:v>-74.760000000000005</c:v>
                </c:pt>
                <c:pt idx="2331">
                  <c:v>-74.731999999999999</c:v>
                </c:pt>
                <c:pt idx="2332">
                  <c:v>-74.703999999999994</c:v>
                </c:pt>
                <c:pt idx="2333">
                  <c:v>-74.676000000000002</c:v>
                </c:pt>
                <c:pt idx="2334">
                  <c:v>-74.647999999999996</c:v>
                </c:pt>
                <c:pt idx="2335">
                  <c:v>-74.62</c:v>
                </c:pt>
                <c:pt idx="2336">
                  <c:v>-74.591999999999999</c:v>
                </c:pt>
                <c:pt idx="2337">
                  <c:v>-74.563999999999993</c:v>
                </c:pt>
                <c:pt idx="2338">
                  <c:v>-74.536000000000001</c:v>
                </c:pt>
                <c:pt idx="2339">
                  <c:v>-74.507999999999996</c:v>
                </c:pt>
                <c:pt idx="2340">
                  <c:v>-74.48</c:v>
                </c:pt>
                <c:pt idx="2341">
                  <c:v>-74.451999999999998</c:v>
                </c:pt>
                <c:pt idx="2342">
                  <c:v>-74.424000000000007</c:v>
                </c:pt>
                <c:pt idx="2343">
                  <c:v>-74.396000000000001</c:v>
                </c:pt>
                <c:pt idx="2344">
                  <c:v>-74.367999999999995</c:v>
                </c:pt>
                <c:pt idx="2345">
                  <c:v>-74.34</c:v>
                </c:pt>
                <c:pt idx="2346">
                  <c:v>-74.311999999999998</c:v>
                </c:pt>
                <c:pt idx="2347">
                  <c:v>-74.284000000000006</c:v>
                </c:pt>
                <c:pt idx="2348">
                  <c:v>-74.256</c:v>
                </c:pt>
                <c:pt idx="2349">
                  <c:v>-74.227999999999994</c:v>
                </c:pt>
                <c:pt idx="2350">
                  <c:v>-74.2</c:v>
                </c:pt>
                <c:pt idx="2351">
                  <c:v>-74.171999999999997</c:v>
                </c:pt>
                <c:pt idx="2352">
                  <c:v>-74.144000000000005</c:v>
                </c:pt>
                <c:pt idx="2353">
                  <c:v>-74.116</c:v>
                </c:pt>
                <c:pt idx="2354">
                  <c:v>-74.087999999999994</c:v>
                </c:pt>
                <c:pt idx="2355">
                  <c:v>-74.06</c:v>
                </c:pt>
                <c:pt idx="2356">
                  <c:v>-74.031999999999996</c:v>
                </c:pt>
                <c:pt idx="2357">
                  <c:v>-74.004000000000005</c:v>
                </c:pt>
                <c:pt idx="2358">
                  <c:v>-73.975999999999999</c:v>
                </c:pt>
                <c:pt idx="2359">
                  <c:v>-73.947999999999993</c:v>
                </c:pt>
                <c:pt idx="2360">
                  <c:v>-73.92</c:v>
                </c:pt>
                <c:pt idx="2361">
                  <c:v>-73.891999999999996</c:v>
                </c:pt>
                <c:pt idx="2362">
                  <c:v>-73.864000000000004</c:v>
                </c:pt>
                <c:pt idx="2363">
                  <c:v>-73.835999999999999</c:v>
                </c:pt>
                <c:pt idx="2364">
                  <c:v>-73.808000000000007</c:v>
                </c:pt>
                <c:pt idx="2365">
                  <c:v>-73.78</c:v>
                </c:pt>
                <c:pt idx="2366">
                  <c:v>-73.751999999999995</c:v>
                </c:pt>
                <c:pt idx="2367">
                  <c:v>-73.724000000000004</c:v>
                </c:pt>
                <c:pt idx="2368">
                  <c:v>-73.695999999999998</c:v>
                </c:pt>
                <c:pt idx="2369">
                  <c:v>-73.668000000000006</c:v>
                </c:pt>
                <c:pt idx="2370">
                  <c:v>-73.64</c:v>
                </c:pt>
                <c:pt idx="2371">
                  <c:v>-73.611999999999995</c:v>
                </c:pt>
                <c:pt idx="2372">
                  <c:v>-73.584000000000003</c:v>
                </c:pt>
                <c:pt idx="2373">
                  <c:v>-73.555999999999997</c:v>
                </c:pt>
                <c:pt idx="2374">
                  <c:v>-73.528000000000006</c:v>
                </c:pt>
                <c:pt idx="2375">
                  <c:v>-73.5</c:v>
                </c:pt>
                <c:pt idx="2376">
                  <c:v>-73.471999999999994</c:v>
                </c:pt>
                <c:pt idx="2377">
                  <c:v>-73.444000000000003</c:v>
                </c:pt>
                <c:pt idx="2378">
                  <c:v>-73.415999999999997</c:v>
                </c:pt>
                <c:pt idx="2379">
                  <c:v>-73.388000000000005</c:v>
                </c:pt>
                <c:pt idx="2380">
                  <c:v>-73.36</c:v>
                </c:pt>
                <c:pt idx="2381">
                  <c:v>-73.331999999999994</c:v>
                </c:pt>
                <c:pt idx="2382">
                  <c:v>-73.304000000000002</c:v>
                </c:pt>
                <c:pt idx="2383">
                  <c:v>-73.275999999999996</c:v>
                </c:pt>
                <c:pt idx="2384">
                  <c:v>-73.248000000000005</c:v>
                </c:pt>
                <c:pt idx="2385">
                  <c:v>-73.22</c:v>
                </c:pt>
                <c:pt idx="2386">
                  <c:v>-73.191999999999993</c:v>
                </c:pt>
                <c:pt idx="2387">
                  <c:v>-73.164000000000001</c:v>
                </c:pt>
                <c:pt idx="2388">
                  <c:v>-73.135999999999996</c:v>
                </c:pt>
                <c:pt idx="2389">
                  <c:v>-73.108000000000004</c:v>
                </c:pt>
                <c:pt idx="2390">
                  <c:v>-73.08</c:v>
                </c:pt>
                <c:pt idx="2391">
                  <c:v>-73.052000000000007</c:v>
                </c:pt>
                <c:pt idx="2392">
                  <c:v>-73.024000000000001</c:v>
                </c:pt>
                <c:pt idx="2393">
                  <c:v>-72.995999999999995</c:v>
                </c:pt>
                <c:pt idx="2394">
                  <c:v>-72.968000000000004</c:v>
                </c:pt>
                <c:pt idx="2395">
                  <c:v>-72.94</c:v>
                </c:pt>
                <c:pt idx="2396">
                  <c:v>-72.912000000000006</c:v>
                </c:pt>
                <c:pt idx="2397">
                  <c:v>-72.884</c:v>
                </c:pt>
                <c:pt idx="2398">
                  <c:v>-72.855999999999995</c:v>
                </c:pt>
                <c:pt idx="2399">
                  <c:v>-72.828000000000003</c:v>
                </c:pt>
                <c:pt idx="2400">
                  <c:v>-72.8</c:v>
                </c:pt>
                <c:pt idx="2401">
                  <c:v>-72.772000000000006</c:v>
                </c:pt>
                <c:pt idx="2402">
                  <c:v>-72.744</c:v>
                </c:pt>
                <c:pt idx="2403">
                  <c:v>-72.715999999999994</c:v>
                </c:pt>
                <c:pt idx="2404">
                  <c:v>-72.688000000000002</c:v>
                </c:pt>
                <c:pt idx="2405">
                  <c:v>-72.66</c:v>
                </c:pt>
                <c:pt idx="2406">
                  <c:v>-72.632000000000005</c:v>
                </c:pt>
                <c:pt idx="2407">
                  <c:v>-72.603999999999999</c:v>
                </c:pt>
                <c:pt idx="2408">
                  <c:v>-72.575999999999993</c:v>
                </c:pt>
                <c:pt idx="2409">
                  <c:v>-72.548000000000002</c:v>
                </c:pt>
                <c:pt idx="2410">
                  <c:v>-72.52</c:v>
                </c:pt>
                <c:pt idx="2411">
                  <c:v>-72.492000000000004</c:v>
                </c:pt>
                <c:pt idx="2412">
                  <c:v>-72.463999999999999</c:v>
                </c:pt>
                <c:pt idx="2413">
                  <c:v>-72.436000000000007</c:v>
                </c:pt>
                <c:pt idx="2414">
                  <c:v>-72.408000000000001</c:v>
                </c:pt>
                <c:pt idx="2415">
                  <c:v>-72.38</c:v>
                </c:pt>
                <c:pt idx="2416">
                  <c:v>-72.352000000000004</c:v>
                </c:pt>
                <c:pt idx="2417">
                  <c:v>-72.323999999999998</c:v>
                </c:pt>
                <c:pt idx="2418">
                  <c:v>-72.296000000000006</c:v>
                </c:pt>
                <c:pt idx="2419">
                  <c:v>-72.268000000000001</c:v>
                </c:pt>
                <c:pt idx="2420">
                  <c:v>-72.239999999999995</c:v>
                </c:pt>
                <c:pt idx="2421">
                  <c:v>-72.212000000000003</c:v>
                </c:pt>
                <c:pt idx="2422">
                  <c:v>-72.183999999999997</c:v>
                </c:pt>
                <c:pt idx="2423">
                  <c:v>-72.156000000000006</c:v>
                </c:pt>
                <c:pt idx="2424">
                  <c:v>-72.128</c:v>
                </c:pt>
                <c:pt idx="2425">
                  <c:v>-72.099999999999994</c:v>
                </c:pt>
                <c:pt idx="2426">
                  <c:v>-72.072000000000003</c:v>
                </c:pt>
                <c:pt idx="2427">
                  <c:v>-72.043999999999997</c:v>
                </c:pt>
                <c:pt idx="2428">
                  <c:v>-72.016000000000005</c:v>
                </c:pt>
                <c:pt idx="2429">
                  <c:v>-71.988</c:v>
                </c:pt>
                <c:pt idx="2430">
                  <c:v>-71.959999999999994</c:v>
                </c:pt>
                <c:pt idx="2431">
                  <c:v>-71.932000000000002</c:v>
                </c:pt>
                <c:pt idx="2432">
                  <c:v>-71.903999999999996</c:v>
                </c:pt>
                <c:pt idx="2433">
                  <c:v>-71.876000000000005</c:v>
                </c:pt>
                <c:pt idx="2434">
                  <c:v>-71.847999999999999</c:v>
                </c:pt>
                <c:pt idx="2435">
                  <c:v>-71.819999999999993</c:v>
                </c:pt>
                <c:pt idx="2436">
                  <c:v>-71.792000000000002</c:v>
                </c:pt>
                <c:pt idx="2437">
                  <c:v>-71.763999999999996</c:v>
                </c:pt>
                <c:pt idx="2438">
                  <c:v>-71.736000000000004</c:v>
                </c:pt>
                <c:pt idx="2439">
                  <c:v>-71.707999999999998</c:v>
                </c:pt>
                <c:pt idx="2440">
                  <c:v>-71.680000000000007</c:v>
                </c:pt>
                <c:pt idx="2441">
                  <c:v>-71.652000000000001</c:v>
                </c:pt>
                <c:pt idx="2442">
                  <c:v>-71.623999999999995</c:v>
                </c:pt>
                <c:pt idx="2443">
                  <c:v>-71.596000000000004</c:v>
                </c:pt>
                <c:pt idx="2444">
                  <c:v>-71.567999999999998</c:v>
                </c:pt>
                <c:pt idx="2445">
                  <c:v>-71.540000000000006</c:v>
                </c:pt>
                <c:pt idx="2446">
                  <c:v>-71.512</c:v>
                </c:pt>
                <c:pt idx="2447">
                  <c:v>-71.483999999999995</c:v>
                </c:pt>
                <c:pt idx="2448">
                  <c:v>-71.456000000000003</c:v>
                </c:pt>
                <c:pt idx="2449">
                  <c:v>-71.427999999999997</c:v>
                </c:pt>
                <c:pt idx="2450">
                  <c:v>-71.400000000000006</c:v>
                </c:pt>
                <c:pt idx="2451">
                  <c:v>-71.372</c:v>
                </c:pt>
                <c:pt idx="2452">
                  <c:v>-71.343999999999994</c:v>
                </c:pt>
                <c:pt idx="2453">
                  <c:v>-71.316000000000003</c:v>
                </c:pt>
                <c:pt idx="2454">
                  <c:v>-71.287999999999997</c:v>
                </c:pt>
                <c:pt idx="2455">
                  <c:v>-71.260000000000005</c:v>
                </c:pt>
                <c:pt idx="2456">
                  <c:v>-71.231999999999999</c:v>
                </c:pt>
                <c:pt idx="2457">
                  <c:v>-71.203999999999994</c:v>
                </c:pt>
                <c:pt idx="2458">
                  <c:v>-71.176000000000002</c:v>
                </c:pt>
                <c:pt idx="2459">
                  <c:v>-71.147999999999996</c:v>
                </c:pt>
                <c:pt idx="2460">
                  <c:v>-71.12</c:v>
                </c:pt>
                <c:pt idx="2461">
                  <c:v>-71.091999999999999</c:v>
                </c:pt>
                <c:pt idx="2462">
                  <c:v>-71.063999999999993</c:v>
                </c:pt>
                <c:pt idx="2463">
                  <c:v>-71.036000000000001</c:v>
                </c:pt>
                <c:pt idx="2464">
                  <c:v>-71.007999999999996</c:v>
                </c:pt>
                <c:pt idx="2465">
                  <c:v>-70.98</c:v>
                </c:pt>
                <c:pt idx="2466">
                  <c:v>-70.951999999999998</c:v>
                </c:pt>
                <c:pt idx="2467">
                  <c:v>-70.924000000000007</c:v>
                </c:pt>
                <c:pt idx="2468">
                  <c:v>-70.896000000000001</c:v>
                </c:pt>
                <c:pt idx="2469">
                  <c:v>-70.867999999999995</c:v>
                </c:pt>
                <c:pt idx="2470">
                  <c:v>-70.84</c:v>
                </c:pt>
                <c:pt idx="2471">
                  <c:v>-70.811999999999998</c:v>
                </c:pt>
                <c:pt idx="2472">
                  <c:v>-70.784000000000006</c:v>
                </c:pt>
                <c:pt idx="2473">
                  <c:v>-70.756</c:v>
                </c:pt>
                <c:pt idx="2474">
                  <c:v>-70.727999999999994</c:v>
                </c:pt>
                <c:pt idx="2475">
                  <c:v>-70.7</c:v>
                </c:pt>
                <c:pt idx="2476">
                  <c:v>-70.671999999999997</c:v>
                </c:pt>
                <c:pt idx="2477">
                  <c:v>-70.644000000000005</c:v>
                </c:pt>
                <c:pt idx="2478">
                  <c:v>-70.616</c:v>
                </c:pt>
                <c:pt idx="2479">
                  <c:v>-70.587999999999994</c:v>
                </c:pt>
                <c:pt idx="2480">
                  <c:v>-70.56</c:v>
                </c:pt>
                <c:pt idx="2481">
                  <c:v>-70.531999999999996</c:v>
                </c:pt>
                <c:pt idx="2482">
                  <c:v>-70.504000000000005</c:v>
                </c:pt>
                <c:pt idx="2483">
                  <c:v>-70.475999999999999</c:v>
                </c:pt>
                <c:pt idx="2484">
                  <c:v>-70.447999999999993</c:v>
                </c:pt>
                <c:pt idx="2485">
                  <c:v>-70.42</c:v>
                </c:pt>
                <c:pt idx="2486">
                  <c:v>-70.391999999999996</c:v>
                </c:pt>
                <c:pt idx="2487">
                  <c:v>-70.364000000000004</c:v>
                </c:pt>
                <c:pt idx="2488">
                  <c:v>-70.335999999999999</c:v>
                </c:pt>
                <c:pt idx="2489">
                  <c:v>-70.308000000000007</c:v>
                </c:pt>
                <c:pt idx="2490">
                  <c:v>-70.28</c:v>
                </c:pt>
                <c:pt idx="2491">
                  <c:v>-70.251999999999995</c:v>
                </c:pt>
                <c:pt idx="2492">
                  <c:v>-70.224000000000004</c:v>
                </c:pt>
                <c:pt idx="2493">
                  <c:v>-70.195999999999998</c:v>
                </c:pt>
                <c:pt idx="2494">
                  <c:v>-70.168000000000006</c:v>
                </c:pt>
                <c:pt idx="2495">
                  <c:v>-70.14</c:v>
                </c:pt>
                <c:pt idx="2496">
                  <c:v>-70.111999999999995</c:v>
                </c:pt>
                <c:pt idx="2497">
                  <c:v>-70.084000000000003</c:v>
                </c:pt>
                <c:pt idx="2498">
                  <c:v>-70.055999999999997</c:v>
                </c:pt>
                <c:pt idx="2499">
                  <c:v>-70.028000000000006</c:v>
                </c:pt>
                <c:pt idx="2500">
                  <c:v>-70</c:v>
                </c:pt>
                <c:pt idx="2501">
                  <c:v>-69.971999999999994</c:v>
                </c:pt>
                <c:pt idx="2502">
                  <c:v>-69.944000000000003</c:v>
                </c:pt>
                <c:pt idx="2503">
                  <c:v>-69.915999999999997</c:v>
                </c:pt>
                <c:pt idx="2504">
                  <c:v>-69.888000000000005</c:v>
                </c:pt>
                <c:pt idx="2505">
                  <c:v>-69.86</c:v>
                </c:pt>
                <c:pt idx="2506">
                  <c:v>-69.831999999999994</c:v>
                </c:pt>
                <c:pt idx="2507">
                  <c:v>-69.804000000000002</c:v>
                </c:pt>
                <c:pt idx="2508">
                  <c:v>-69.775999999999996</c:v>
                </c:pt>
                <c:pt idx="2509">
                  <c:v>-69.748000000000005</c:v>
                </c:pt>
                <c:pt idx="2510">
                  <c:v>-69.72</c:v>
                </c:pt>
                <c:pt idx="2511">
                  <c:v>-69.691999999999993</c:v>
                </c:pt>
                <c:pt idx="2512">
                  <c:v>-69.664000000000001</c:v>
                </c:pt>
                <c:pt idx="2513">
                  <c:v>-69.635999999999996</c:v>
                </c:pt>
                <c:pt idx="2514">
                  <c:v>-69.608000000000004</c:v>
                </c:pt>
                <c:pt idx="2515">
                  <c:v>-69.58</c:v>
                </c:pt>
                <c:pt idx="2516">
                  <c:v>-69.552000000000007</c:v>
                </c:pt>
                <c:pt idx="2517">
                  <c:v>-69.524000000000001</c:v>
                </c:pt>
                <c:pt idx="2518">
                  <c:v>-69.495999999999995</c:v>
                </c:pt>
                <c:pt idx="2519">
                  <c:v>-69.468000000000004</c:v>
                </c:pt>
                <c:pt idx="2520">
                  <c:v>-69.44</c:v>
                </c:pt>
                <c:pt idx="2521">
                  <c:v>-69.412000000000006</c:v>
                </c:pt>
                <c:pt idx="2522">
                  <c:v>-69.384</c:v>
                </c:pt>
                <c:pt idx="2523">
                  <c:v>-69.355999999999995</c:v>
                </c:pt>
                <c:pt idx="2524">
                  <c:v>-69.328000000000003</c:v>
                </c:pt>
                <c:pt idx="2525">
                  <c:v>-69.3</c:v>
                </c:pt>
                <c:pt idx="2526">
                  <c:v>-69.272000000000006</c:v>
                </c:pt>
                <c:pt idx="2527">
                  <c:v>-69.244</c:v>
                </c:pt>
                <c:pt idx="2528">
                  <c:v>-69.215999999999994</c:v>
                </c:pt>
                <c:pt idx="2529">
                  <c:v>-69.188000000000002</c:v>
                </c:pt>
                <c:pt idx="2530">
                  <c:v>-69.16</c:v>
                </c:pt>
                <c:pt idx="2531">
                  <c:v>-69.132000000000005</c:v>
                </c:pt>
                <c:pt idx="2532">
                  <c:v>-69.103999999999999</c:v>
                </c:pt>
                <c:pt idx="2533">
                  <c:v>-69.075999999999993</c:v>
                </c:pt>
                <c:pt idx="2534">
                  <c:v>-69.048000000000002</c:v>
                </c:pt>
                <c:pt idx="2535">
                  <c:v>-69.02</c:v>
                </c:pt>
                <c:pt idx="2536">
                  <c:v>-68.992000000000004</c:v>
                </c:pt>
                <c:pt idx="2537">
                  <c:v>-68.963999999999999</c:v>
                </c:pt>
                <c:pt idx="2538">
                  <c:v>-68.936000000000007</c:v>
                </c:pt>
                <c:pt idx="2539">
                  <c:v>-68.908000000000001</c:v>
                </c:pt>
                <c:pt idx="2540">
                  <c:v>-68.88</c:v>
                </c:pt>
                <c:pt idx="2541">
                  <c:v>-68.852000000000004</c:v>
                </c:pt>
                <c:pt idx="2542">
                  <c:v>-68.823999999999998</c:v>
                </c:pt>
                <c:pt idx="2543">
                  <c:v>-68.796000000000006</c:v>
                </c:pt>
                <c:pt idx="2544">
                  <c:v>-68.768000000000001</c:v>
                </c:pt>
                <c:pt idx="2545">
                  <c:v>-68.739999999999995</c:v>
                </c:pt>
                <c:pt idx="2546">
                  <c:v>-68.712000000000003</c:v>
                </c:pt>
                <c:pt idx="2547">
                  <c:v>-68.683999999999997</c:v>
                </c:pt>
                <c:pt idx="2548">
                  <c:v>-68.656000000000006</c:v>
                </c:pt>
                <c:pt idx="2549">
                  <c:v>-68.628</c:v>
                </c:pt>
                <c:pt idx="2550">
                  <c:v>-68.599999999999994</c:v>
                </c:pt>
                <c:pt idx="2551">
                  <c:v>-68.572000000000003</c:v>
                </c:pt>
                <c:pt idx="2552">
                  <c:v>-68.543999999999997</c:v>
                </c:pt>
                <c:pt idx="2553">
                  <c:v>-68.516000000000005</c:v>
                </c:pt>
                <c:pt idx="2554">
                  <c:v>-68.488</c:v>
                </c:pt>
                <c:pt idx="2555">
                  <c:v>-68.459999999999994</c:v>
                </c:pt>
                <c:pt idx="2556">
                  <c:v>-68.432000000000002</c:v>
                </c:pt>
                <c:pt idx="2557">
                  <c:v>-68.403999999999996</c:v>
                </c:pt>
                <c:pt idx="2558">
                  <c:v>-68.376000000000005</c:v>
                </c:pt>
                <c:pt idx="2559">
                  <c:v>-68.347999999999999</c:v>
                </c:pt>
                <c:pt idx="2560">
                  <c:v>-68.319999999999993</c:v>
                </c:pt>
                <c:pt idx="2561">
                  <c:v>-68.292000000000002</c:v>
                </c:pt>
                <c:pt idx="2562">
                  <c:v>-68.263999999999996</c:v>
                </c:pt>
                <c:pt idx="2563">
                  <c:v>-68.236000000000004</c:v>
                </c:pt>
                <c:pt idx="2564">
                  <c:v>-68.207999999999998</c:v>
                </c:pt>
                <c:pt idx="2565">
                  <c:v>-68.180000000000007</c:v>
                </c:pt>
                <c:pt idx="2566">
                  <c:v>-68.152000000000001</c:v>
                </c:pt>
                <c:pt idx="2567">
                  <c:v>-68.123999999999995</c:v>
                </c:pt>
                <c:pt idx="2568">
                  <c:v>-68.096000000000004</c:v>
                </c:pt>
                <c:pt idx="2569">
                  <c:v>-68.067999999999998</c:v>
                </c:pt>
                <c:pt idx="2570">
                  <c:v>-68.040000000000006</c:v>
                </c:pt>
                <c:pt idx="2571">
                  <c:v>-68.012</c:v>
                </c:pt>
                <c:pt idx="2572">
                  <c:v>-67.983999999999995</c:v>
                </c:pt>
                <c:pt idx="2573">
                  <c:v>-67.956000000000003</c:v>
                </c:pt>
                <c:pt idx="2574">
                  <c:v>-67.927999999999997</c:v>
                </c:pt>
                <c:pt idx="2575">
                  <c:v>-67.900000000000006</c:v>
                </c:pt>
                <c:pt idx="2576">
                  <c:v>-67.872</c:v>
                </c:pt>
                <c:pt idx="2577">
                  <c:v>-67.843999999999994</c:v>
                </c:pt>
                <c:pt idx="2578">
                  <c:v>-67.816000000000003</c:v>
                </c:pt>
                <c:pt idx="2579">
                  <c:v>-67.787999999999997</c:v>
                </c:pt>
                <c:pt idx="2580">
                  <c:v>-67.760000000000005</c:v>
                </c:pt>
                <c:pt idx="2581">
                  <c:v>-67.731999999999999</c:v>
                </c:pt>
                <c:pt idx="2582">
                  <c:v>-67.703999999999994</c:v>
                </c:pt>
                <c:pt idx="2583">
                  <c:v>-67.676000000000002</c:v>
                </c:pt>
                <c:pt idx="2584">
                  <c:v>-67.647999999999996</c:v>
                </c:pt>
                <c:pt idx="2585">
                  <c:v>-67.62</c:v>
                </c:pt>
                <c:pt idx="2586">
                  <c:v>-67.591999999999999</c:v>
                </c:pt>
                <c:pt idx="2587">
                  <c:v>-67.563999999999993</c:v>
                </c:pt>
                <c:pt idx="2588">
                  <c:v>-67.536000000000001</c:v>
                </c:pt>
                <c:pt idx="2589">
                  <c:v>-67.507999999999996</c:v>
                </c:pt>
                <c:pt idx="2590">
                  <c:v>-67.48</c:v>
                </c:pt>
                <c:pt idx="2591">
                  <c:v>-67.451999999999998</c:v>
                </c:pt>
                <c:pt idx="2592">
                  <c:v>-67.424000000000007</c:v>
                </c:pt>
                <c:pt idx="2593">
                  <c:v>-67.396000000000001</c:v>
                </c:pt>
                <c:pt idx="2594">
                  <c:v>-67.367999999999995</c:v>
                </c:pt>
                <c:pt idx="2595">
                  <c:v>-67.34</c:v>
                </c:pt>
                <c:pt idx="2596">
                  <c:v>-67.311999999999998</c:v>
                </c:pt>
                <c:pt idx="2597">
                  <c:v>-67.284000000000006</c:v>
                </c:pt>
                <c:pt idx="2598">
                  <c:v>-67.256</c:v>
                </c:pt>
                <c:pt idx="2599">
                  <c:v>-67.227999999999994</c:v>
                </c:pt>
                <c:pt idx="2600">
                  <c:v>-67.2</c:v>
                </c:pt>
                <c:pt idx="2601">
                  <c:v>-67.171999999999997</c:v>
                </c:pt>
                <c:pt idx="2602">
                  <c:v>-67.144000000000005</c:v>
                </c:pt>
                <c:pt idx="2603">
                  <c:v>-67.116</c:v>
                </c:pt>
                <c:pt idx="2604">
                  <c:v>-67.087999999999994</c:v>
                </c:pt>
                <c:pt idx="2605">
                  <c:v>-67.06</c:v>
                </c:pt>
                <c:pt idx="2606">
                  <c:v>-67.031999999999996</c:v>
                </c:pt>
                <c:pt idx="2607">
                  <c:v>-67.004000000000005</c:v>
                </c:pt>
                <c:pt idx="2608">
                  <c:v>-66.975999999999999</c:v>
                </c:pt>
                <c:pt idx="2609">
                  <c:v>-66.947999999999993</c:v>
                </c:pt>
                <c:pt idx="2610">
                  <c:v>-66.92</c:v>
                </c:pt>
                <c:pt idx="2611">
                  <c:v>-66.891999999999996</c:v>
                </c:pt>
                <c:pt idx="2612">
                  <c:v>-66.864000000000004</c:v>
                </c:pt>
                <c:pt idx="2613">
                  <c:v>-66.835999999999999</c:v>
                </c:pt>
                <c:pt idx="2614">
                  <c:v>-66.808000000000007</c:v>
                </c:pt>
                <c:pt idx="2615">
                  <c:v>-66.78</c:v>
                </c:pt>
                <c:pt idx="2616">
                  <c:v>-66.751999999999995</c:v>
                </c:pt>
                <c:pt idx="2617">
                  <c:v>-66.724000000000004</c:v>
                </c:pt>
                <c:pt idx="2618">
                  <c:v>-66.695999999999998</c:v>
                </c:pt>
                <c:pt idx="2619">
                  <c:v>-66.668000000000006</c:v>
                </c:pt>
                <c:pt idx="2620">
                  <c:v>-66.64</c:v>
                </c:pt>
                <c:pt idx="2621">
                  <c:v>-66.611999999999995</c:v>
                </c:pt>
                <c:pt idx="2622">
                  <c:v>-66.584000000000003</c:v>
                </c:pt>
                <c:pt idx="2623">
                  <c:v>-66.555999999999997</c:v>
                </c:pt>
                <c:pt idx="2624">
                  <c:v>-66.528000000000006</c:v>
                </c:pt>
                <c:pt idx="2625">
                  <c:v>-66.5</c:v>
                </c:pt>
                <c:pt idx="2626">
                  <c:v>-66.471999999999994</c:v>
                </c:pt>
                <c:pt idx="2627">
                  <c:v>-66.444000000000003</c:v>
                </c:pt>
                <c:pt idx="2628">
                  <c:v>-66.415999999999997</c:v>
                </c:pt>
                <c:pt idx="2629">
                  <c:v>-66.388000000000005</c:v>
                </c:pt>
                <c:pt idx="2630">
                  <c:v>-66.36</c:v>
                </c:pt>
                <c:pt idx="2631">
                  <c:v>-66.331999999999994</c:v>
                </c:pt>
                <c:pt idx="2632">
                  <c:v>-66.304000000000002</c:v>
                </c:pt>
                <c:pt idx="2633">
                  <c:v>-66.275999999999996</c:v>
                </c:pt>
                <c:pt idx="2634">
                  <c:v>-66.248000000000005</c:v>
                </c:pt>
                <c:pt idx="2635">
                  <c:v>-66.22</c:v>
                </c:pt>
                <c:pt idx="2636">
                  <c:v>-66.191999999999993</c:v>
                </c:pt>
                <c:pt idx="2637">
                  <c:v>-66.164000000000001</c:v>
                </c:pt>
                <c:pt idx="2638">
                  <c:v>-66.135999999999996</c:v>
                </c:pt>
                <c:pt idx="2639">
                  <c:v>-66.108000000000004</c:v>
                </c:pt>
                <c:pt idx="2640">
                  <c:v>-66.08</c:v>
                </c:pt>
                <c:pt idx="2641">
                  <c:v>-66.052000000000007</c:v>
                </c:pt>
                <c:pt idx="2642">
                  <c:v>-66.024000000000001</c:v>
                </c:pt>
                <c:pt idx="2643">
                  <c:v>-65.995999999999995</c:v>
                </c:pt>
                <c:pt idx="2644">
                  <c:v>-65.968000000000004</c:v>
                </c:pt>
                <c:pt idx="2645">
                  <c:v>-65.94</c:v>
                </c:pt>
                <c:pt idx="2646">
                  <c:v>-65.912000000000006</c:v>
                </c:pt>
                <c:pt idx="2647">
                  <c:v>-65.884</c:v>
                </c:pt>
                <c:pt idx="2648">
                  <c:v>-65.855999999999995</c:v>
                </c:pt>
                <c:pt idx="2649">
                  <c:v>-65.828000000000003</c:v>
                </c:pt>
                <c:pt idx="2650">
                  <c:v>-65.8</c:v>
                </c:pt>
                <c:pt idx="2651">
                  <c:v>-65.772000000000006</c:v>
                </c:pt>
                <c:pt idx="2652">
                  <c:v>-65.744</c:v>
                </c:pt>
                <c:pt idx="2653">
                  <c:v>-65.715999999999994</c:v>
                </c:pt>
                <c:pt idx="2654">
                  <c:v>-65.688000000000002</c:v>
                </c:pt>
                <c:pt idx="2655">
                  <c:v>-65.66</c:v>
                </c:pt>
                <c:pt idx="2656">
                  <c:v>-65.632000000000005</c:v>
                </c:pt>
                <c:pt idx="2657">
                  <c:v>-65.603999999999999</c:v>
                </c:pt>
                <c:pt idx="2658">
                  <c:v>-65.575999999999993</c:v>
                </c:pt>
                <c:pt idx="2659">
                  <c:v>-65.548000000000002</c:v>
                </c:pt>
                <c:pt idx="2660">
                  <c:v>-65.52</c:v>
                </c:pt>
                <c:pt idx="2661">
                  <c:v>-65.492000000000004</c:v>
                </c:pt>
                <c:pt idx="2662">
                  <c:v>-65.463999999999999</c:v>
                </c:pt>
                <c:pt idx="2663">
                  <c:v>-65.436000000000007</c:v>
                </c:pt>
                <c:pt idx="2664">
                  <c:v>-65.408000000000001</c:v>
                </c:pt>
                <c:pt idx="2665">
                  <c:v>-65.38</c:v>
                </c:pt>
                <c:pt idx="2666">
                  <c:v>-65.352000000000004</c:v>
                </c:pt>
                <c:pt idx="2667">
                  <c:v>-65.323999999999998</c:v>
                </c:pt>
                <c:pt idx="2668">
                  <c:v>-65.296000000000006</c:v>
                </c:pt>
                <c:pt idx="2669">
                  <c:v>-65.268000000000001</c:v>
                </c:pt>
                <c:pt idx="2670">
                  <c:v>-65.239999999999995</c:v>
                </c:pt>
                <c:pt idx="2671">
                  <c:v>-65.212000000000003</c:v>
                </c:pt>
                <c:pt idx="2672">
                  <c:v>-65.183999999999997</c:v>
                </c:pt>
                <c:pt idx="2673">
                  <c:v>-65.156000000000006</c:v>
                </c:pt>
                <c:pt idx="2674">
                  <c:v>-65.128</c:v>
                </c:pt>
                <c:pt idx="2675">
                  <c:v>-65.099999999999994</c:v>
                </c:pt>
                <c:pt idx="2676">
                  <c:v>-65.072000000000003</c:v>
                </c:pt>
                <c:pt idx="2677">
                  <c:v>-65.043999999999997</c:v>
                </c:pt>
                <c:pt idx="2678">
                  <c:v>-65.016000000000005</c:v>
                </c:pt>
                <c:pt idx="2679">
                  <c:v>-64.988</c:v>
                </c:pt>
                <c:pt idx="2680">
                  <c:v>-64.959999999999994</c:v>
                </c:pt>
                <c:pt idx="2681">
                  <c:v>-64.932000000000002</c:v>
                </c:pt>
                <c:pt idx="2682">
                  <c:v>-64.903999999999996</c:v>
                </c:pt>
                <c:pt idx="2683">
                  <c:v>-64.876000000000005</c:v>
                </c:pt>
                <c:pt idx="2684">
                  <c:v>-64.847999999999999</c:v>
                </c:pt>
                <c:pt idx="2685">
                  <c:v>-64.819999999999993</c:v>
                </c:pt>
                <c:pt idx="2686">
                  <c:v>-64.792000000000002</c:v>
                </c:pt>
                <c:pt idx="2687">
                  <c:v>-64.763999999999996</c:v>
                </c:pt>
                <c:pt idx="2688">
                  <c:v>-64.736000000000004</c:v>
                </c:pt>
                <c:pt idx="2689">
                  <c:v>-64.707999999999998</c:v>
                </c:pt>
                <c:pt idx="2690">
                  <c:v>-64.680000000000007</c:v>
                </c:pt>
                <c:pt idx="2691">
                  <c:v>-64.652000000000001</c:v>
                </c:pt>
                <c:pt idx="2692">
                  <c:v>-64.623999999999995</c:v>
                </c:pt>
                <c:pt idx="2693">
                  <c:v>-64.596000000000004</c:v>
                </c:pt>
                <c:pt idx="2694">
                  <c:v>-64.567999999999998</c:v>
                </c:pt>
                <c:pt idx="2695">
                  <c:v>-64.540000000000006</c:v>
                </c:pt>
                <c:pt idx="2696">
                  <c:v>-64.512</c:v>
                </c:pt>
                <c:pt idx="2697">
                  <c:v>-64.483999999999995</c:v>
                </c:pt>
                <c:pt idx="2698">
                  <c:v>-64.456000000000003</c:v>
                </c:pt>
                <c:pt idx="2699">
                  <c:v>-64.427999999999997</c:v>
                </c:pt>
                <c:pt idx="2700">
                  <c:v>-64.400000000000006</c:v>
                </c:pt>
                <c:pt idx="2701">
                  <c:v>-64.372</c:v>
                </c:pt>
                <c:pt idx="2702">
                  <c:v>-64.343999999999994</c:v>
                </c:pt>
                <c:pt idx="2703">
                  <c:v>-64.316000000000003</c:v>
                </c:pt>
                <c:pt idx="2704">
                  <c:v>-64.287999999999997</c:v>
                </c:pt>
                <c:pt idx="2705">
                  <c:v>-64.260000000000005</c:v>
                </c:pt>
                <c:pt idx="2706">
                  <c:v>-64.231999999999999</c:v>
                </c:pt>
                <c:pt idx="2707">
                  <c:v>-64.203999999999994</c:v>
                </c:pt>
                <c:pt idx="2708">
                  <c:v>-64.176000000000002</c:v>
                </c:pt>
                <c:pt idx="2709">
                  <c:v>-64.147999999999996</c:v>
                </c:pt>
                <c:pt idx="2710">
                  <c:v>-64.12</c:v>
                </c:pt>
                <c:pt idx="2711">
                  <c:v>-64.091999999999999</c:v>
                </c:pt>
                <c:pt idx="2712">
                  <c:v>-64.063999999999993</c:v>
                </c:pt>
                <c:pt idx="2713">
                  <c:v>-64.036000000000001</c:v>
                </c:pt>
                <c:pt idx="2714">
                  <c:v>-64.007999999999996</c:v>
                </c:pt>
                <c:pt idx="2715">
                  <c:v>-63.98</c:v>
                </c:pt>
                <c:pt idx="2716">
                  <c:v>-63.951999999999998</c:v>
                </c:pt>
                <c:pt idx="2717">
                  <c:v>-63.923999999999999</c:v>
                </c:pt>
                <c:pt idx="2718">
                  <c:v>-63.896000000000001</c:v>
                </c:pt>
                <c:pt idx="2719">
                  <c:v>-63.868000000000002</c:v>
                </c:pt>
                <c:pt idx="2720">
                  <c:v>-63.84</c:v>
                </c:pt>
                <c:pt idx="2721">
                  <c:v>-63.811999999999998</c:v>
                </c:pt>
                <c:pt idx="2722">
                  <c:v>-63.783999999999999</c:v>
                </c:pt>
                <c:pt idx="2723">
                  <c:v>-63.756</c:v>
                </c:pt>
                <c:pt idx="2724">
                  <c:v>-63.728000000000002</c:v>
                </c:pt>
                <c:pt idx="2725">
                  <c:v>-63.7</c:v>
                </c:pt>
                <c:pt idx="2726">
                  <c:v>-63.671999999999997</c:v>
                </c:pt>
                <c:pt idx="2727">
                  <c:v>-63.643999999999998</c:v>
                </c:pt>
                <c:pt idx="2728">
                  <c:v>-63.616</c:v>
                </c:pt>
                <c:pt idx="2729">
                  <c:v>-63.588000000000001</c:v>
                </c:pt>
                <c:pt idx="2730">
                  <c:v>-63.56</c:v>
                </c:pt>
                <c:pt idx="2731">
                  <c:v>-63.531999999999996</c:v>
                </c:pt>
                <c:pt idx="2732">
                  <c:v>-63.503999999999998</c:v>
                </c:pt>
                <c:pt idx="2733">
                  <c:v>-63.475999999999999</c:v>
                </c:pt>
                <c:pt idx="2734">
                  <c:v>-63.448</c:v>
                </c:pt>
                <c:pt idx="2735">
                  <c:v>-63.42</c:v>
                </c:pt>
                <c:pt idx="2736">
                  <c:v>-63.392000000000003</c:v>
                </c:pt>
                <c:pt idx="2737">
                  <c:v>-63.363999999999997</c:v>
                </c:pt>
                <c:pt idx="2738">
                  <c:v>-63.335999999999999</c:v>
                </c:pt>
                <c:pt idx="2739">
                  <c:v>-63.308</c:v>
                </c:pt>
                <c:pt idx="2740">
                  <c:v>-63.28</c:v>
                </c:pt>
                <c:pt idx="2741">
                  <c:v>-63.252000000000002</c:v>
                </c:pt>
                <c:pt idx="2742">
                  <c:v>-63.223999999999997</c:v>
                </c:pt>
                <c:pt idx="2743">
                  <c:v>-63.195999999999998</c:v>
                </c:pt>
                <c:pt idx="2744">
                  <c:v>-63.167999999999999</c:v>
                </c:pt>
                <c:pt idx="2745">
                  <c:v>-63.14</c:v>
                </c:pt>
                <c:pt idx="2746">
                  <c:v>-63.112000000000002</c:v>
                </c:pt>
                <c:pt idx="2747">
                  <c:v>-63.084000000000003</c:v>
                </c:pt>
                <c:pt idx="2748">
                  <c:v>-63.055999999999997</c:v>
                </c:pt>
                <c:pt idx="2749">
                  <c:v>-63.027999999999999</c:v>
                </c:pt>
                <c:pt idx="2750">
                  <c:v>-63</c:v>
                </c:pt>
                <c:pt idx="2751">
                  <c:v>-62.972000000000001</c:v>
                </c:pt>
                <c:pt idx="2752">
                  <c:v>-62.944000000000003</c:v>
                </c:pt>
                <c:pt idx="2753">
                  <c:v>-62.915999999999997</c:v>
                </c:pt>
                <c:pt idx="2754">
                  <c:v>-62.887999999999998</c:v>
                </c:pt>
                <c:pt idx="2755">
                  <c:v>-62.86</c:v>
                </c:pt>
                <c:pt idx="2756">
                  <c:v>-62.832000000000001</c:v>
                </c:pt>
                <c:pt idx="2757">
                  <c:v>-62.804000000000002</c:v>
                </c:pt>
                <c:pt idx="2758">
                  <c:v>-62.776000000000003</c:v>
                </c:pt>
                <c:pt idx="2759">
                  <c:v>-62.747999999999998</c:v>
                </c:pt>
                <c:pt idx="2760">
                  <c:v>-62.72</c:v>
                </c:pt>
                <c:pt idx="2761">
                  <c:v>-62.692</c:v>
                </c:pt>
                <c:pt idx="2762">
                  <c:v>-62.664000000000001</c:v>
                </c:pt>
                <c:pt idx="2763">
                  <c:v>-62.636000000000003</c:v>
                </c:pt>
                <c:pt idx="2764">
                  <c:v>-62.607999999999997</c:v>
                </c:pt>
                <c:pt idx="2765">
                  <c:v>-62.58</c:v>
                </c:pt>
                <c:pt idx="2766">
                  <c:v>-62.552</c:v>
                </c:pt>
                <c:pt idx="2767">
                  <c:v>-62.524000000000001</c:v>
                </c:pt>
                <c:pt idx="2768">
                  <c:v>-62.496000000000002</c:v>
                </c:pt>
                <c:pt idx="2769">
                  <c:v>-62.468000000000004</c:v>
                </c:pt>
                <c:pt idx="2770">
                  <c:v>-62.44</c:v>
                </c:pt>
                <c:pt idx="2771">
                  <c:v>-62.411999999999999</c:v>
                </c:pt>
                <c:pt idx="2772">
                  <c:v>-62.384</c:v>
                </c:pt>
                <c:pt idx="2773">
                  <c:v>-62.356000000000002</c:v>
                </c:pt>
                <c:pt idx="2774">
                  <c:v>-62.328000000000003</c:v>
                </c:pt>
                <c:pt idx="2775">
                  <c:v>-62.3</c:v>
                </c:pt>
                <c:pt idx="2776">
                  <c:v>-62.271999999999998</c:v>
                </c:pt>
                <c:pt idx="2777">
                  <c:v>-62.244</c:v>
                </c:pt>
                <c:pt idx="2778">
                  <c:v>-62.216000000000001</c:v>
                </c:pt>
                <c:pt idx="2779">
                  <c:v>-62.188000000000002</c:v>
                </c:pt>
                <c:pt idx="2780">
                  <c:v>-62.16</c:v>
                </c:pt>
                <c:pt idx="2781">
                  <c:v>-62.131999999999998</c:v>
                </c:pt>
                <c:pt idx="2782">
                  <c:v>-62.103999999999999</c:v>
                </c:pt>
                <c:pt idx="2783">
                  <c:v>-62.076000000000001</c:v>
                </c:pt>
                <c:pt idx="2784">
                  <c:v>-62.048000000000002</c:v>
                </c:pt>
                <c:pt idx="2785">
                  <c:v>-62.02</c:v>
                </c:pt>
                <c:pt idx="2786">
                  <c:v>-61.991999999999997</c:v>
                </c:pt>
                <c:pt idx="2787">
                  <c:v>-61.963999999999999</c:v>
                </c:pt>
                <c:pt idx="2788">
                  <c:v>-61.936</c:v>
                </c:pt>
                <c:pt idx="2789">
                  <c:v>-61.908000000000001</c:v>
                </c:pt>
                <c:pt idx="2790">
                  <c:v>-61.88</c:v>
                </c:pt>
                <c:pt idx="2791">
                  <c:v>-61.851999999999997</c:v>
                </c:pt>
                <c:pt idx="2792">
                  <c:v>-61.823999999999998</c:v>
                </c:pt>
                <c:pt idx="2793">
                  <c:v>-61.795999999999999</c:v>
                </c:pt>
                <c:pt idx="2794">
                  <c:v>-61.768000000000001</c:v>
                </c:pt>
                <c:pt idx="2795">
                  <c:v>-61.74</c:v>
                </c:pt>
                <c:pt idx="2796">
                  <c:v>-61.712000000000003</c:v>
                </c:pt>
                <c:pt idx="2797">
                  <c:v>-61.683999999999997</c:v>
                </c:pt>
                <c:pt idx="2798">
                  <c:v>-61.655999999999999</c:v>
                </c:pt>
                <c:pt idx="2799">
                  <c:v>-61.628</c:v>
                </c:pt>
                <c:pt idx="2800">
                  <c:v>-61.6</c:v>
                </c:pt>
                <c:pt idx="2801">
                  <c:v>-61.572000000000003</c:v>
                </c:pt>
                <c:pt idx="2802">
                  <c:v>-61.543999999999997</c:v>
                </c:pt>
                <c:pt idx="2803">
                  <c:v>-61.515999999999998</c:v>
                </c:pt>
                <c:pt idx="2804">
                  <c:v>-61.488</c:v>
                </c:pt>
                <c:pt idx="2805">
                  <c:v>-61.46</c:v>
                </c:pt>
                <c:pt idx="2806">
                  <c:v>-61.432000000000002</c:v>
                </c:pt>
                <c:pt idx="2807">
                  <c:v>-61.404000000000003</c:v>
                </c:pt>
                <c:pt idx="2808">
                  <c:v>-61.375999999999998</c:v>
                </c:pt>
                <c:pt idx="2809">
                  <c:v>-61.347999999999999</c:v>
                </c:pt>
                <c:pt idx="2810">
                  <c:v>-61.32</c:v>
                </c:pt>
                <c:pt idx="2811">
                  <c:v>-61.292000000000002</c:v>
                </c:pt>
                <c:pt idx="2812">
                  <c:v>-61.264000000000003</c:v>
                </c:pt>
                <c:pt idx="2813">
                  <c:v>-61.235999999999997</c:v>
                </c:pt>
                <c:pt idx="2814">
                  <c:v>-61.207999999999998</c:v>
                </c:pt>
                <c:pt idx="2815">
                  <c:v>-61.18</c:v>
                </c:pt>
                <c:pt idx="2816">
                  <c:v>-61.152000000000001</c:v>
                </c:pt>
                <c:pt idx="2817">
                  <c:v>-61.124000000000002</c:v>
                </c:pt>
                <c:pt idx="2818">
                  <c:v>-61.095999999999997</c:v>
                </c:pt>
                <c:pt idx="2819">
                  <c:v>-61.067999999999998</c:v>
                </c:pt>
                <c:pt idx="2820">
                  <c:v>-61.04</c:v>
                </c:pt>
                <c:pt idx="2821">
                  <c:v>-61.012</c:v>
                </c:pt>
                <c:pt idx="2822">
                  <c:v>-60.984000000000002</c:v>
                </c:pt>
                <c:pt idx="2823">
                  <c:v>-60.956000000000003</c:v>
                </c:pt>
                <c:pt idx="2824">
                  <c:v>-60.927999999999997</c:v>
                </c:pt>
                <c:pt idx="2825">
                  <c:v>-60.9</c:v>
                </c:pt>
                <c:pt idx="2826">
                  <c:v>-60.872</c:v>
                </c:pt>
                <c:pt idx="2827">
                  <c:v>-60.844000000000001</c:v>
                </c:pt>
                <c:pt idx="2828">
                  <c:v>-60.816000000000003</c:v>
                </c:pt>
                <c:pt idx="2829">
                  <c:v>-60.787999999999997</c:v>
                </c:pt>
                <c:pt idx="2830">
                  <c:v>-60.76</c:v>
                </c:pt>
                <c:pt idx="2831">
                  <c:v>-60.731999999999999</c:v>
                </c:pt>
                <c:pt idx="2832">
                  <c:v>-60.704000000000001</c:v>
                </c:pt>
                <c:pt idx="2833">
                  <c:v>-60.676000000000002</c:v>
                </c:pt>
                <c:pt idx="2834">
                  <c:v>-60.648000000000003</c:v>
                </c:pt>
                <c:pt idx="2835">
                  <c:v>-60.62</c:v>
                </c:pt>
                <c:pt idx="2836">
                  <c:v>-60.591999999999999</c:v>
                </c:pt>
                <c:pt idx="2837">
                  <c:v>-60.564</c:v>
                </c:pt>
                <c:pt idx="2838">
                  <c:v>-60.536000000000001</c:v>
                </c:pt>
                <c:pt idx="2839">
                  <c:v>-60.508000000000003</c:v>
                </c:pt>
                <c:pt idx="2840">
                  <c:v>-60.48</c:v>
                </c:pt>
                <c:pt idx="2841">
                  <c:v>-60.451999999999998</c:v>
                </c:pt>
                <c:pt idx="2842">
                  <c:v>-60.423999999999999</c:v>
                </c:pt>
                <c:pt idx="2843">
                  <c:v>-60.396000000000001</c:v>
                </c:pt>
                <c:pt idx="2844">
                  <c:v>-60.368000000000002</c:v>
                </c:pt>
                <c:pt idx="2845">
                  <c:v>-60.34</c:v>
                </c:pt>
                <c:pt idx="2846">
                  <c:v>-60.311999999999998</c:v>
                </c:pt>
                <c:pt idx="2847">
                  <c:v>-60.283999999999999</c:v>
                </c:pt>
                <c:pt idx="2848">
                  <c:v>-60.256</c:v>
                </c:pt>
                <c:pt idx="2849">
                  <c:v>-60.228000000000002</c:v>
                </c:pt>
                <c:pt idx="2850">
                  <c:v>-60.2</c:v>
                </c:pt>
                <c:pt idx="2851">
                  <c:v>-60.171999999999997</c:v>
                </c:pt>
                <c:pt idx="2852">
                  <c:v>-60.143999999999998</c:v>
                </c:pt>
                <c:pt idx="2853">
                  <c:v>-60.116</c:v>
                </c:pt>
                <c:pt idx="2854">
                  <c:v>-60.088000000000001</c:v>
                </c:pt>
                <c:pt idx="2855">
                  <c:v>-60.06</c:v>
                </c:pt>
                <c:pt idx="2856">
                  <c:v>-60.031999999999996</c:v>
                </c:pt>
                <c:pt idx="2857">
                  <c:v>-60.003999999999998</c:v>
                </c:pt>
                <c:pt idx="2858">
                  <c:v>-59.975999999999999</c:v>
                </c:pt>
                <c:pt idx="2859">
                  <c:v>-59.948</c:v>
                </c:pt>
                <c:pt idx="2860">
                  <c:v>-59.92</c:v>
                </c:pt>
                <c:pt idx="2861">
                  <c:v>-59.892000000000003</c:v>
                </c:pt>
                <c:pt idx="2862">
                  <c:v>-59.863999999999997</c:v>
                </c:pt>
                <c:pt idx="2863">
                  <c:v>-59.835999999999999</c:v>
                </c:pt>
                <c:pt idx="2864">
                  <c:v>-59.808</c:v>
                </c:pt>
                <c:pt idx="2865">
                  <c:v>-59.78</c:v>
                </c:pt>
                <c:pt idx="2866">
                  <c:v>-59.752000000000002</c:v>
                </c:pt>
                <c:pt idx="2867">
                  <c:v>-59.723999999999997</c:v>
                </c:pt>
                <c:pt idx="2868">
                  <c:v>-59.695999999999998</c:v>
                </c:pt>
                <c:pt idx="2869">
                  <c:v>-59.667999999999999</c:v>
                </c:pt>
                <c:pt idx="2870">
                  <c:v>-59.64</c:v>
                </c:pt>
                <c:pt idx="2871">
                  <c:v>-59.612000000000002</c:v>
                </c:pt>
                <c:pt idx="2872">
                  <c:v>-59.584000000000003</c:v>
                </c:pt>
                <c:pt idx="2873">
                  <c:v>-59.555999999999997</c:v>
                </c:pt>
                <c:pt idx="2874">
                  <c:v>-59.527999999999999</c:v>
                </c:pt>
                <c:pt idx="2875">
                  <c:v>-59.5</c:v>
                </c:pt>
                <c:pt idx="2876">
                  <c:v>-59.472000000000001</c:v>
                </c:pt>
                <c:pt idx="2877">
                  <c:v>-59.444000000000003</c:v>
                </c:pt>
                <c:pt idx="2878">
                  <c:v>-59.415999999999997</c:v>
                </c:pt>
                <c:pt idx="2879">
                  <c:v>-59.387999999999998</c:v>
                </c:pt>
                <c:pt idx="2880">
                  <c:v>-59.36</c:v>
                </c:pt>
                <c:pt idx="2881">
                  <c:v>-59.332000000000001</c:v>
                </c:pt>
                <c:pt idx="2882">
                  <c:v>-59.304000000000002</c:v>
                </c:pt>
                <c:pt idx="2883">
                  <c:v>-59.276000000000003</c:v>
                </c:pt>
                <c:pt idx="2884">
                  <c:v>-59.247999999999998</c:v>
                </c:pt>
                <c:pt idx="2885">
                  <c:v>-59.22</c:v>
                </c:pt>
                <c:pt idx="2886">
                  <c:v>-59.192</c:v>
                </c:pt>
                <c:pt idx="2887">
                  <c:v>-59.164000000000001</c:v>
                </c:pt>
                <c:pt idx="2888">
                  <c:v>-59.136000000000003</c:v>
                </c:pt>
                <c:pt idx="2889">
                  <c:v>-59.107999999999997</c:v>
                </c:pt>
                <c:pt idx="2890">
                  <c:v>-59.08</c:v>
                </c:pt>
                <c:pt idx="2891">
                  <c:v>-59.052</c:v>
                </c:pt>
                <c:pt idx="2892">
                  <c:v>-59.024000000000001</c:v>
                </c:pt>
                <c:pt idx="2893">
                  <c:v>-58.996000000000002</c:v>
                </c:pt>
                <c:pt idx="2894">
                  <c:v>-58.968000000000004</c:v>
                </c:pt>
                <c:pt idx="2895">
                  <c:v>-58.94</c:v>
                </c:pt>
                <c:pt idx="2896">
                  <c:v>-58.911999999999999</c:v>
                </c:pt>
                <c:pt idx="2897">
                  <c:v>-58.884</c:v>
                </c:pt>
                <c:pt idx="2898">
                  <c:v>-58.856000000000002</c:v>
                </c:pt>
                <c:pt idx="2899">
                  <c:v>-58.828000000000003</c:v>
                </c:pt>
                <c:pt idx="2900">
                  <c:v>-58.8</c:v>
                </c:pt>
                <c:pt idx="2901">
                  <c:v>-58.771999999999998</c:v>
                </c:pt>
                <c:pt idx="2902">
                  <c:v>-58.744</c:v>
                </c:pt>
                <c:pt idx="2903">
                  <c:v>-58.716000000000001</c:v>
                </c:pt>
                <c:pt idx="2904">
                  <c:v>-58.688000000000002</c:v>
                </c:pt>
                <c:pt idx="2905">
                  <c:v>-58.66</c:v>
                </c:pt>
                <c:pt idx="2906">
                  <c:v>-58.631999999999998</c:v>
                </c:pt>
                <c:pt idx="2907">
                  <c:v>-58.603999999999999</c:v>
                </c:pt>
                <c:pt idx="2908">
                  <c:v>-58.576000000000001</c:v>
                </c:pt>
                <c:pt idx="2909">
                  <c:v>-58.548000000000002</c:v>
                </c:pt>
                <c:pt idx="2910">
                  <c:v>-58.52</c:v>
                </c:pt>
                <c:pt idx="2911">
                  <c:v>-58.491999999999997</c:v>
                </c:pt>
                <c:pt idx="2912">
                  <c:v>-58.463999999999999</c:v>
                </c:pt>
                <c:pt idx="2913">
                  <c:v>-58.436</c:v>
                </c:pt>
                <c:pt idx="2914">
                  <c:v>-58.408000000000001</c:v>
                </c:pt>
                <c:pt idx="2915">
                  <c:v>-58.38</c:v>
                </c:pt>
                <c:pt idx="2916">
                  <c:v>-58.351999999999997</c:v>
                </c:pt>
                <c:pt idx="2917">
                  <c:v>-58.323999999999998</c:v>
                </c:pt>
                <c:pt idx="2918">
                  <c:v>-58.295999999999999</c:v>
                </c:pt>
                <c:pt idx="2919">
                  <c:v>-58.268000000000001</c:v>
                </c:pt>
                <c:pt idx="2920">
                  <c:v>-58.24</c:v>
                </c:pt>
                <c:pt idx="2921">
                  <c:v>-58.212000000000003</c:v>
                </c:pt>
                <c:pt idx="2922">
                  <c:v>-58.183999999999997</c:v>
                </c:pt>
                <c:pt idx="2923">
                  <c:v>-58.155999999999999</c:v>
                </c:pt>
                <c:pt idx="2924">
                  <c:v>-58.128</c:v>
                </c:pt>
                <c:pt idx="2925">
                  <c:v>-58.1</c:v>
                </c:pt>
                <c:pt idx="2926">
                  <c:v>-58.072000000000003</c:v>
                </c:pt>
                <c:pt idx="2927">
                  <c:v>-58.043999999999997</c:v>
                </c:pt>
                <c:pt idx="2928">
                  <c:v>-58.015999999999998</c:v>
                </c:pt>
                <c:pt idx="2929">
                  <c:v>-57.988</c:v>
                </c:pt>
                <c:pt idx="2930">
                  <c:v>-57.96</c:v>
                </c:pt>
                <c:pt idx="2931">
                  <c:v>-57.932000000000002</c:v>
                </c:pt>
                <c:pt idx="2932">
                  <c:v>-57.904000000000003</c:v>
                </c:pt>
                <c:pt idx="2933">
                  <c:v>-57.875999999999998</c:v>
                </c:pt>
                <c:pt idx="2934">
                  <c:v>-57.847999999999999</c:v>
                </c:pt>
                <c:pt idx="2935">
                  <c:v>-57.82</c:v>
                </c:pt>
                <c:pt idx="2936">
                  <c:v>-57.792000000000002</c:v>
                </c:pt>
                <c:pt idx="2937">
                  <c:v>-57.764000000000003</c:v>
                </c:pt>
                <c:pt idx="2938">
                  <c:v>-57.735999999999997</c:v>
                </c:pt>
                <c:pt idx="2939">
                  <c:v>-57.707999999999998</c:v>
                </c:pt>
                <c:pt idx="2940">
                  <c:v>-57.68</c:v>
                </c:pt>
                <c:pt idx="2941">
                  <c:v>-57.652000000000001</c:v>
                </c:pt>
                <c:pt idx="2942">
                  <c:v>-57.624000000000002</c:v>
                </c:pt>
                <c:pt idx="2943">
                  <c:v>-57.595999999999997</c:v>
                </c:pt>
                <c:pt idx="2944">
                  <c:v>-57.567999999999998</c:v>
                </c:pt>
                <c:pt idx="2945">
                  <c:v>-57.54</c:v>
                </c:pt>
                <c:pt idx="2946">
                  <c:v>-57.512</c:v>
                </c:pt>
                <c:pt idx="2947">
                  <c:v>-57.484000000000002</c:v>
                </c:pt>
                <c:pt idx="2948">
                  <c:v>-57.456000000000003</c:v>
                </c:pt>
                <c:pt idx="2949">
                  <c:v>-57.427999999999997</c:v>
                </c:pt>
                <c:pt idx="2950">
                  <c:v>-57.4</c:v>
                </c:pt>
                <c:pt idx="2951">
                  <c:v>-57.372</c:v>
                </c:pt>
                <c:pt idx="2952">
                  <c:v>-57.344000000000001</c:v>
                </c:pt>
                <c:pt idx="2953">
                  <c:v>-57.316000000000003</c:v>
                </c:pt>
                <c:pt idx="2954">
                  <c:v>-57.287999999999997</c:v>
                </c:pt>
                <c:pt idx="2955">
                  <c:v>-57.26</c:v>
                </c:pt>
                <c:pt idx="2956">
                  <c:v>-57.231999999999999</c:v>
                </c:pt>
                <c:pt idx="2957">
                  <c:v>-57.204000000000001</c:v>
                </c:pt>
                <c:pt idx="2958">
                  <c:v>-57.176000000000002</c:v>
                </c:pt>
                <c:pt idx="2959">
                  <c:v>-57.148000000000003</c:v>
                </c:pt>
                <c:pt idx="2960">
                  <c:v>-57.12</c:v>
                </c:pt>
                <c:pt idx="2961">
                  <c:v>-57.091999999999999</c:v>
                </c:pt>
                <c:pt idx="2962">
                  <c:v>-57.064</c:v>
                </c:pt>
                <c:pt idx="2963">
                  <c:v>-57.036000000000001</c:v>
                </c:pt>
                <c:pt idx="2964">
                  <c:v>-57.008000000000003</c:v>
                </c:pt>
                <c:pt idx="2965">
                  <c:v>-56.98</c:v>
                </c:pt>
                <c:pt idx="2966">
                  <c:v>-56.951999999999998</c:v>
                </c:pt>
                <c:pt idx="2967">
                  <c:v>-56.923999999999999</c:v>
                </c:pt>
                <c:pt idx="2968">
                  <c:v>-56.896000000000001</c:v>
                </c:pt>
                <c:pt idx="2969">
                  <c:v>-56.868000000000002</c:v>
                </c:pt>
                <c:pt idx="2970">
                  <c:v>-56.84</c:v>
                </c:pt>
                <c:pt idx="2971">
                  <c:v>-56.811999999999998</c:v>
                </c:pt>
                <c:pt idx="2972">
                  <c:v>-56.783999999999999</c:v>
                </c:pt>
                <c:pt idx="2973">
                  <c:v>-56.756</c:v>
                </c:pt>
                <c:pt idx="2974">
                  <c:v>-56.728000000000002</c:v>
                </c:pt>
                <c:pt idx="2975">
                  <c:v>-56.7</c:v>
                </c:pt>
                <c:pt idx="2976">
                  <c:v>-56.671999999999997</c:v>
                </c:pt>
                <c:pt idx="2977">
                  <c:v>-56.643999999999998</c:v>
                </c:pt>
                <c:pt idx="2978">
                  <c:v>-56.616</c:v>
                </c:pt>
                <c:pt idx="2979">
                  <c:v>-56.588000000000001</c:v>
                </c:pt>
                <c:pt idx="2980">
                  <c:v>-56.56</c:v>
                </c:pt>
                <c:pt idx="2981">
                  <c:v>-56.531999999999996</c:v>
                </c:pt>
                <c:pt idx="2982">
                  <c:v>-56.503999999999998</c:v>
                </c:pt>
                <c:pt idx="2983">
                  <c:v>-56.475999999999999</c:v>
                </c:pt>
                <c:pt idx="2984">
                  <c:v>-56.448</c:v>
                </c:pt>
                <c:pt idx="2985">
                  <c:v>-56.42</c:v>
                </c:pt>
                <c:pt idx="2986">
                  <c:v>-56.392000000000003</c:v>
                </c:pt>
                <c:pt idx="2987">
                  <c:v>-56.363999999999997</c:v>
                </c:pt>
                <c:pt idx="2988">
                  <c:v>-56.335999999999999</c:v>
                </c:pt>
                <c:pt idx="2989">
                  <c:v>-56.308</c:v>
                </c:pt>
                <c:pt idx="2990">
                  <c:v>-56.28</c:v>
                </c:pt>
                <c:pt idx="2991">
                  <c:v>-56.252000000000002</c:v>
                </c:pt>
                <c:pt idx="2992">
                  <c:v>-56.223999999999997</c:v>
                </c:pt>
                <c:pt idx="2993">
                  <c:v>-56.195999999999998</c:v>
                </c:pt>
                <c:pt idx="2994">
                  <c:v>-56.167999999999999</c:v>
                </c:pt>
                <c:pt idx="2995">
                  <c:v>-56.14</c:v>
                </c:pt>
                <c:pt idx="2996">
                  <c:v>-56.112000000000002</c:v>
                </c:pt>
                <c:pt idx="2997">
                  <c:v>-56.084000000000003</c:v>
                </c:pt>
                <c:pt idx="2998">
                  <c:v>-56.055999999999997</c:v>
                </c:pt>
                <c:pt idx="2999">
                  <c:v>-56.027999999999999</c:v>
                </c:pt>
                <c:pt idx="3000">
                  <c:v>-56</c:v>
                </c:pt>
                <c:pt idx="3001">
                  <c:v>-55.972000000000001</c:v>
                </c:pt>
                <c:pt idx="3002">
                  <c:v>-55.944000000000003</c:v>
                </c:pt>
                <c:pt idx="3003">
                  <c:v>-55.915999999999997</c:v>
                </c:pt>
                <c:pt idx="3004">
                  <c:v>-55.887999999999998</c:v>
                </c:pt>
                <c:pt idx="3005">
                  <c:v>-55.86</c:v>
                </c:pt>
                <c:pt idx="3006">
                  <c:v>-55.832000000000001</c:v>
                </c:pt>
                <c:pt idx="3007">
                  <c:v>-55.804000000000002</c:v>
                </c:pt>
                <c:pt idx="3008">
                  <c:v>-55.776000000000003</c:v>
                </c:pt>
                <c:pt idx="3009">
                  <c:v>-55.747999999999998</c:v>
                </c:pt>
                <c:pt idx="3010">
                  <c:v>-55.72</c:v>
                </c:pt>
                <c:pt idx="3011">
                  <c:v>-55.692</c:v>
                </c:pt>
                <c:pt idx="3012">
                  <c:v>-55.664000000000001</c:v>
                </c:pt>
                <c:pt idx="3013">
                  <c:v>-55.636000000000003</c:v>
                </c:pt>
                <c:pt idx="3014">
                  <c:v>-55.607999999999997</c:v>
                </c:pt>
                <c:pt idx="3015">
                  <c:v>-55.58</c:v>
                </c:pt>
                <c:pt idx="3016">
                  <c:v>-55.552</c:v>
                </c:pt>
                <c:pt idx="3017">
                  <c:v>-55.524000000000001</c:v>
                </c:pt>
                <c:pt idx="3018">
                  <c:v>-55.496000000000002</c:v>
                </c:pt>
                <c:pt idx="3019">
                  <c:v>-55.468000000000004</c:v>
                </c:pt>
                <c:pt idx="3020">
                  <c:v>-55.44</c:v>
                </c:pt>
                <c:pt idx="3021">
                  <c:v>-55.411999999999999</c:v>
                </c:pt>
                <c:pt idx="3022">
                  <c:v>-55.384</c:v>
                </c:pt>
                <c:pt idx="3023">
                  <c:v>-55.356000000000002</c:v>
                </c:pt>
                <c:pt idx="3024">
                  <c:v>-55.328000000000003</c:v>
                </c:pt>
                <c:pt idx="3025">
                  <c:v>-55.3</c:v>
                </c:pt>
                <c:pt idx="3026">
                  <c:v>-55.271999999999998</c:v>
                </c:pt>
                <c:pt idx="3027">
                  <c:v>-55.244</c:v>
                </c:pt>
                <c:pt idx="3028">
                  <c:v>-55.216000000000001</c:v>
                </c:pt>
                <c:pt idx="3029">
                  <c:v>-55.188000000000002</c:v>
                </c:pt>
                <c:pt idx="3030">
                  <c:v>-55.16</c:v>
                </c:pt>
                <c:pt idx="3031">
                  <c:v>-55.131999999999998</c:v>
                </c:pt>
                <c:pt idx="3032">
                  <c:v>-55.103999999999999</c:v>
                </c:pt>
                <c:pt idx="3033">
                  <c:v>-55.076000000000001</c:v>
                </c:pt>
                <c:pt idx="3034">
                  <c:v>-55.048000000000002</c:v>
                </c:pt>
                <c:pt idx="3035">
                  <c:v>-55.02</c:v>
                </c:pt>
                <c:pt idx="3036">
                  <c:v>-54.991999999999997</c:v>
                </c:pt>
                <c:pt idx="3037">
                  <c:v>-54.963999999999999</c:v>
                </c:pt>
                <c:pt idx="3038">
                  <c:v>-54.936</c:v>
                </c:pt>
                <c:pt idx="3039">
                  <c:v>-54.908000000000001</c:v>
                </c:pt>
                <c:pt idx="3040">
                  <c:v>-54.88</c:v>
                </c:pt>
                <c:pt idx="3041">
                  <c:v>-54.851999999999997</c:v>
                </c:pt>
                <c:pt idx="3042">
                  <c:v>-54.823999999999998</c:v>
                </c:pt>
                <c:pt idx="3043">
                  <c:v>-54.795999999999999</c:v>
                </c:pt>
                <c:pt idx="3044">
                  <c:v>-54.768000000000001</c:v>
                </c:pt>
                <c:pt idx="3045">
                  <c:v>-54.74</c:v>
                </c:pt>
                <c:pt idx="3046">
                  <c:v>-54.712000000000003</c:v>
                </c:pt>
                <c:pt idx="3047">
                  <c:v>-54.683999999999997</c:v>
                </c:pt>
                <c:pt idx="3048">
                  <c:v>-54.655999999999999</c:v>
                </c:pt>
                <c:pt idx="3049">
                  <c:v>-54.628</c:v>
                </c:pt>
                <c:pt idx="3050">
                  <c:v>-54.6</c:v>
                </c:pt>
                <c:pt idx="3051">
                  <c:v>-54.572000000000003</c:v>
                </c:pt>
                <c:pt idx="3052">
                  <c:v>-54.543999999999997</c:v>
                </c:pt>
                <c:pt idx="3053">
                  <c:v>-54.515999999999998</c:v>
                </c:pt>
                <c:pt idx="3054">
                  <c:v>-54.488</c:v>
                </c:pt>
                <c:pt idx="3055">
                  <c:v>-54.46</c:v>
                </c:pt>
                <c:pt idx="3056">
                  <c:v>-54.432000000000002</c:v>
                </c:pt>
                <c:pt idx="3057">
                  <c:v>-54.404000000000003</c:v>
                </c:pt>
                <c:pt idx="3058">
                  <c:v>-54.375999999999998</c:v>
                </c:pt>
                <c:pt idx="3059">
                  <c:v>-54.347999999999999</c:v>
                </c:pt>
                <c:pt idx="3060">
                  <c:v>-54.32</c:v>
                </c:pt>
                <c:pt idx="3061">
                  <c:v>-54.292000000000002</c:v>
                </c:pt>
                <c:pt idx="3062">
                  <c:v>-54.264000000000003</c:v>
                </c:pt>
                <c:pt idx="3063">
                  <c:v>-54.235999999999997</c:v>
                </c:pt>
                <c:pt idx="3064">
                  <c:v>-54.207999999999998</c:v>
                </c:pt>
                <c:pt idx="3065">
                  <c:v>-54.18</c:v>
                </c:pt>
                <c:pt idx="3066">
                  <c:v>-54.152000000000001</c:v>
                </c:pt>
                <c:pt idx="3067">
                  <c:v>-54.124000000000002</c:v>
                </c:pt>
                <c:pt idx="3068">
                  <c:v>-54.095999999999997</c:v>
                </c:pt>
                <c:pt idx="3069">
                  <c:v>-54.067999999999998</c:v>
                </c:pt>
                <c:pt idx="3070">
                  <c:v>-54.04</c:v>
                </c:pt>
                <c:pt idx="3071">
                  <c:v>-54.012</c:v>
                </c:pt>
                <c:pt idx="3072">
                  <c:v>-53.984000000000002</c:v>
                </c:pt>
                <c:pt idx="3073">
                  <c:v>-53.956000000000003</c:v>
                </c:pt>
                <c:pt idx="3074">
                  <c:v>-53.927999999999997</c:v>
                </c:pt>
                <c:pt idx="3075">
                  <c:v>-53.9</c:v>
                </c:pt>
                <c:pt idx="3076">
                  <c:v>-53.872</c:v>
                </c:pt>
                <c:pt idx="3077">
                  <c:v>-53.844000000000001</c:v>
                </c:pt>
                <c:pt idx="3078">
                  <c:v>-53.816000000000003</c:v>
                </c:pt>
                <c:pt idx="3079">
                  <c:v>-53.787999999999997</c:v>
                </c:pt>
                <c:pt idx="3080">
                  <c:v>-53.76</c:v>
                </c:pt>
                <c:pt idx="3081">
                  <c:v>-53.731999999999999</c:v>
                </c:pt>
                <c:pt idx="3082">
                  <c:v>-53.704000000000001</c:v>
                </c:pt>
                <c:pt idx="3083">
                  <c:v>-53.676000000000002</c:v>
                </c:pt>
                <c:pt idx="3084">
                  <c:v>-53.648000000000003</c:v>
                </c:pt>
                <c:pt idx="3085">
                  <c:v>-53.62</c:v>
                </c:pt>
                <c:pt idx="3086">
                  <c:v>-53.591999999999999</c:v>
                </c:pt>
                <c:pt idx="3087">
                  <c:v>-53.564</c:v>
                </c:pt>
                <c:pt idx="3088">
                  <c:v>-53.536000000000001</c:v>
                </c:pt>
                <c:pt idx="3089">
                  <c:v>-53.508000000000003</c:v>
                </c:pt>
                <c:pt idx="3090">
                  <c:v>-53.48</c:v>
                </c:pt>
                <c:pt idx="3091">
                  <c:v>-53.451999999999998</c:v>
                </c:pt>
                <c:pt idx="3092">
                  <c:v>-53.423999999999999</c:v>
                </c:pt>
                <c:pt idx="3093">
                  <c:v>-53.396000000000001</c:v>
                </c:pt>
                <c:pt idx="3094">
                  <c:v>-53.368000000000002</c:v>
                </c:pt>
                <c:pt idx="3095">
                  <c:v>-53.34</c:v>
                </c:pt>
                <c:pt idx="3096">
                  <c:v>-53.311999999999998</c:v>
                </c:pt>
                <c:pt idx="3097">
                  <c:v>-53.283999999999999</c:v>
                </c:pt>
                <c:pt idx="3098">
                  <c:v>-53.256</c:v>
                </c:pt>
                <c:pt idx="3099">
                  <c:v>-53.228000000000002</c:v>
                </c:pt>
                <c:pt idx="3100">
                  <c:v>-53.2</c:v>
                </c:pt>
                <c:pt idx="3101">
                  <c:v>-53.171999999999997</c:v>
                </c:pt>
                <c:pt idx="3102">
                  <c:v>-53.143999999999998</c:v>
                </c:pt>
                <c:pt idx="3103">
                  <c:v>-53.116</c:v>
                </c:pt>
                <c:pt idx="3104">
                  <c:v>-53.088000000000001</c:v>
                </c:pt>
                <c:pt idx="3105">
                  <c:v>-53.06</c:v>
                </c:pt>
                <c:pt idx="3106">
                  <c:v>-53.031999999999996</c:v>
                </c:pt>
                <c:pt idx="3107">
                  <c:v>-53.003999999999998</c:v>
                </c:pt>
                <c:pt idx="3108">
                  <c:v>-52.975999999999999</c:v>
                </c:pt>
                <c:pt idx="3109">
                  <c:v>-52.948</c:v>
                </c:pt>
                <c:pt idx="3110">
                  <c:v>-52.92</c:v>
                </c:pt>
                <c:pt idx="3111">
                  <c:v>-52.892000000000003</c:v>
                </c:pt>
                <c:pt idx="3112">
                  <c:v>-52.863999999999997</c:v>
                </c:pt>
                <c:pt idx="3113">
                  <c:v>-52.835999999999999</c:v>
                </c:pt>
                <c:pt idx="3114">
                  <c:v>-52.808</c:v>
                </c:pt>
                <c:pt idx="3115">
                  <c:v>-52.78</c:v>
                </c:pt>
                <c:pt idx="3116">
                  <c:v>-52.752000000000002</c:v>
                </c:pt>
                <c:pt idx="3117">
                  <c:v>-52.723999999999997</c:v>
                </c:pt>
                <c:pt idx="3118">
                  <c:v>-52.695999999999998</c:v>
                </c:pt>
                <c:pt idx="3119">
                  <c:v>-52.667999999999999</c:v>
                </c:pt>
                <c:pt idx="3120">
                  <c:v>-52.64</c:v>
                </c:pt>
                <c:pt idx="3121">
                  <c:v>-52.612000000000002</c:v>
                </c:pt>
                <c:pt idx="3122">
                  <c:v>-52.584000000000003</c:v>
                </c:pt>
                <c:pt idx="3123">
                  <c:v>-52.555999999999997</c:v>
                </c:pt>
                <c:pt idx="3124">
                  <c:v>-52.527999999999999</c:v>
                </c:pt>
                <c:pt idx="3125">
                  <c:v>-52.5</c:v>
                </c:pt>
                <c:pt idx="3126">
                  <c:v>-52.472000000000001</c:v>
                </c:pt>
                <c:pt idx="3127">
                  <c:v>-52.444000000000003</c:v>
                </c:pt>
                <c:pt idx="3128">
                  <c:v>-52.415999999999997</c:v>
                </c:pt>
                <c:pt idx="3129">
                  <c:v>-52.387999999999998</c:v>
                </c:pt>
                <c:pt idx="3130">
                  <c:v>-52.36</c:v>
                </c:pt>
                <c:pt idx="3131">
                  <c:v>-52.332000000000001</c:v>
                </c:pt>
                <c:pt idx="3132">
                  <c:v>-52.304000000000002</c:v>
                </c:pt>
                <c:pt idx="3133">
                  <c:v>-52.276000000000003</c:v>
                </c:pt>
                <c:pt idx="3134">
                  <c:v>-52.247999999999998</c:v>
                </c:pt>
                <c:pt idx="3135">
                  <c:v>-52.22</c:v>
                </c:pt>
                <c:pt idx="3136">
                  <c:v>-52.192</c:v>
                </c:pt>
                <c:pt idx="3137">
                  <c:v>-52.164000000000001</c:v>
                </c:pt>
                <c:pt idx="3138">
                  <c:v>-52.136000000000003</c:v>
                </c:pt>
                <c:pt idx="3139">
                  <c:v>-52.107999999999997</c:v>
                </c:pt>
                <c:pt idx="3140">
                  <c:v>-52.08</c:v>
                </c:pt>
                <c:pt idx="3141">
                  <c:v>-52.052</c:v>
                </c:pt>
                <c:pt idx="3142">
                  <c:v>-52.024000000000001</c:v>
                </c:pt>
                <c:pt idx="3143">
                  <c:v>-51.996000000000002</c:v>
                </c:pt>
                <c:pt idx="3144">
                  <c:v>-51.968000000000004</c:v>
                </c:pt>
                <c:pt idx="3145">
                  <c:v>-51.94</c:v>
                </c:pt>
                <c:pt idx="3146">
                  <c:v>-51.911999999999999</c:v>
                </c:pt>
                <c:pt idx="3147">
                  <c:v>-51.884</c:v>
                </c:pt>
                <c:pt idx="3148">
                  <c:v>-51.856000000000002</c:v>
                </c:pt>
                <c:pt idx="3149">
                  <c:v>-51.828000000000003</c:v>
                </c:pt>
                <c:pt idx="3150">
                  <c:v>-51.8</c:v>
                </c:pt>
                <c:pt idx="3151">
                  <c:v>-51.771999999999998</c:v>
                </c:pt>
                <c:pt idx="3152">
                  <c:v>-51.744</c:v>
                </c:pt>
                <c:pt idx="3153">
                  <c:v>-51.716000000000001</c:v>
                </c:pt>
                <c:pt idx="3154">
                  <c:v>-51.688000000000002</c:v>
                </c:pt>
                <c:pt idx="3155">
                  <c:v>-51.66</c:v>
                </c:pt>
                <c:pt idx="3156">
                  <c:v>-51.631999999999998</c:v>
                </c:pt>
                <c:pt idx="3157">
                  <c:v>-51.603999999999999</c:v>
                </c:pt>
                <c:pt idx="3158">
                  <c:v>-51.576000000000001</c:v>
                </c:pt>
                <c:pt idx="3159">
                  <c:v>-51.548000000000002</c:v>
                </c:pt>
                <c:pt idx="3160">
                  <c:v>-51.52</c:v>
                </c:pt>
                <c:pt idx="3161">
                  <c:v>-51.491999999999997</c:v>
                </c:pt>
                <c:pt idx="3162">
                  <c:v>-51.463999999999999</c:v>
                </c:pt>
                <c:pt idx="3163">
                  <c:v>-51.436</c:v>
                </c:pt>
                <c:pt idx="3164">
                  <c:v>-51.408000000000001</c:v>
                </c:pt>
                <c:pt idx="3165">
                  <c:v>-51.38</c:v>
                </c:pt>
                <c:pt idx="3166">
                  <c:v>-51.351999999999997</c:v>
                </c:pt>
                <c:pt idx="3167">
                  <c:v>-51.323999999999998</c:v>
                </c:pt>
                <c:pt idx="3168">
                  <c:v>-51.295999999999999</c:v>
                </c:pt>
                <c:pt idx="3169">
                  <c:v>-51.268000000000001</c:v>
                </c:pt>
                <c:pt idx="3170">
                  <c:v>-51.24</c:v>
                </c:pt>
                <c:pt idx="3171">
                  <c:v>-51.212000000000003</c:v>
                </c:pt>
                <c:pt idx="3172">
                  <c:v>-51.183999999999997</c:v>
                </c:pt>
                <c:pt idx="3173">
                  <c:v>-51.155999999999999</c:v>
                </c:pt>
                <c:pt idx="3174">
                  <c:v>-51.128</c:v>
                </c:pt>
                <c:pt idx="3175">
                  <c:v>-51.1</c:v>
                </c:pt>
                <c:pt idx="3176">
                  <c:v>-51.072000000000003</c:v>
                </c:pt>
                <c:pt idx="3177">
                  <c:v>-51.043999999999997</c:v>
                </c:pt>
                <c:pt idx="3178">
                  <c:v>-51.015999999999998</c:v>
                </c:pt>
                <c:pt idx="3179">
                  <c:v>-50.988</c:v>
                </c:pt>
                <c:pt idx="3180">
                  <c:v>-50.96</c:v>
                </c:pt>
                <c:pt idx="3181">
                  <c:v>-50.932000000000002</c:v>
                </c:pt>
                <c:pt idx="3182">
                  <c:v>-50.904000000000003</c:v>
                </c:pt>
                <c:pt idx="3183">
                  <c:v>-50.875999999999998</c:v>
                </c:pt>
                <c:pt idx="3184">
                  <c:v>-50.847999999999999</c:v>
                </c:pt>
                <c:pt idx="3185">
                  <c:v>-50.82</c:v>
                </c:pt>
                <c:pt idx="3186">
                  <c:v>-50.792000000000002</c:v>
                </c:pt>
                <c:pt idx="3187">
                  <c:v>-50.764000000000003</c:v>
                </c:pt>
                <c:pt idx="3188">
                  <c:v>-50.735999999999997</c:v>
                </c:pt>
                <c:pt idx="3189">
                  <c:v>-50.707999999999998</c:v>
                </c:pt>
                <c:pt idx="3190">
                  <c:v>-50.68</c:v>
                </c:pt>
                <c:pt idx="3191">
                  <c:v>-50.652000000000001</c:v>
                </c:pt>
                <c:pt idx="3192">
                  <c:v>-50.624000000000002</c:v>
                </c:pt>
                <c:pt idx="3193">
                  <c:v>-50.595999999999997</c:v>
                </c:pt>
                <c:pt idx="3194">
                  <c:v>-50.567999999999998</c:v>
                </c:pt>
                <c:pt idx="3195">
                  <c:v>-50.54</c:v>
                </c:pt>
                <c:pt idx="3196">
                  <c:v>-50.512</c:v>
                </c:pt>
                <c:pt idx="3197">
                  <c:v>-50.484000000000002</c:v>
                </c:pt>
                <c:pt idx="3198">
                  <c:v>-50.456000000000003</c:v>
                </c:pt>
                <c:pt idx="3199">
                  <c:v>-50.427999999999997</c:v>
                </c:pt>
                <c:pt idx="3200">
                  <c:v>-50.4</c:v>
                </c:pt>
                <c:pt idx="3201">
                  <c:v>-50.372</c:v>
                </c:pt>
                <c:pt idx="3202">
                  <c:v>-50.344000000000001</c:v>
                </c:pt>
                <c:pt idx="3203">
                  <c:v>-50.316000000000003</c:v>
                </c:pt>
                <c:pt idx="3204">
                  <c:v>-50.287999999999997</c:v>
                </c:pt>
                <c:pt idx="3205">
                  <c:v>-50.26</c:v>
                </c:pt>
                <c:pt idx="3206">
                  <c:v>-50.231999999999999</c:v>
                </c:pt>
                <c:pt idx="3207">
                  <c:v>-50.204000000000001</c:v>
                </c:pt>
                <c:pt idx="3208">
                  <c:v>-50.176000000000002</c:v>
                </c:pt>
                <c:pt idx="3209">
                  <c:v>-50.148000000000003</c:v>
                </c:pt>
                <c:pt idx="3210">
                  <c:v>-50.12</c:v>
                </c:pt>
                <c:pt idx="3211">
                  <c:v>-50.091999999999999</c:v>
                </c:pt>
                <c:pt idx="3212">
                  <c:v>-50.064</c:v>
                </c:pt>
                <c:pt idx="3213">
                  <c:v>-50.036000000000001</c:v>
                </c:pt>
                <c:pt idx="3214">
                  <c:v>-50.008000000000003</c:v>
                </c:pt>
                <c:pt idx="3215">
                  <c:v>-49.98</c:v>
                </c:pt>
                <c:pt idx="3216">
                  <c:v>-49.951999999999998</c:v>
                </c:pt>
                <c:pt idx="3217">
                  <c:v>-49.923999999999999</c:v>
                </c:pt>
                <c:pt idx="3218">
                  <c:v>-49.896000000000001</c:v>
                </c:pt>
                <c:pt idx="3219">
                  <c:v>-49.868000000000002</c:v>
                </c:pt>
                <c:pt idx="3220">
                  <c:v>-49.84</c:v>
                </c:pt>
                <c:pt idx="3221">
                  <c:v>-49.811999999999998</c:v>
                </c:pt>
                <c:pt idx="3222">
                  <c:v>-49.783999999999999</c:v>
                </c:pt>
                <c:pt idx="3223">
                  <c:v>-49.756</c:v>
                </c:pt>
                <c:pt idx="3224">
                  <c:v>-49.728000000000002</c:v>
                </c:pt>
                <c:pt idx="3225">
                  <c:v>-49.7</c:v>
                </c:pt>
                <c:pt idx="3226">
                  <c:v>-49.671999999999997</c:v>
                </c:pt>
                <c:pt idx="3227">
                  <c:v>-49.643999999999998</c:v>
                </c:pt>
                <c:pt idx="3228">
                  <c:v>-49.616</c:v>
                </c:pt>
                <c:pt idx="3229">
                  <c:v>-49.588000000000001</c:v>
                </c:pt>
                <c:pt idx="3230">
                  <c:v>-49.56</c:v>
                </c:pt>
                <c:pt idx="3231">
                  <c:v>-49.531999999999996</c:v>
                </c:pt>
                <c:pt idx="3232">
                  <c:v>-49.503999999999998</c:v>
                </c:pt>
                <c:pt idx="3233">
                  <c:v>-49.475999999999999</c:v>
                </c:pt>
                <c:pt idx="3234">
                  <c:v>-49.448</c:v>
                </c:pt>
                <c:pt idx="3235">
                  <c:v>-49.42</c:v>
                </c:pt>
                <c:pt idx="3236">
                  <c:v>-49.392000000000003</c:v>
                </c:pt>
                <c:pt idx="3237">
                  <c:v>-49.363999999999997</c:v>
                </c:pt>
                <c:pt idx="3238">
                  <c:v>-49.335999999999999</c:v>
                </c:pt>
                <c:pt idx="3239">
                  <c:v>-49.308</c:v>
                </c:pt>
                <c:pt idx="3240">
                  <c:v>-49.28</c:v>
                </c:pt>
                <c:pt idx="3241">
                  <c:v>-49.252000000000002</c:v>
                </c:pt>
                <c:pt idx="3242">
                  <c:v>-49.223999999999997</c:v>
                </c:pt>
                <c:pt idx="3243">
                  <c:v>-49.195999999999998</c:v>
                </c:pt>
                <c:pt idx="3244">
                  <c:v>-49.167999999999999</c:v>
                </c:pt>
                <c:pt idx="3245">
                  <c:v>-49.14</c:v>
                </c:pt>
                <c:pt idx="3246">
                  <c:v>-49.112000000000002</c:v>
                </c:pt>
                <c:pt idx="3247">
                  <c:v>-49.084000000000003</c:v>
                </c:pt>
                <c:pt idx="3248">
                  <c:v>-49.055999999999997</c:v>
                </c:pt>
                <c:pt idx="3249">
                  <c:v>-49.027999999999999</c:v>
                </c:pt>
                <c:pt idx="3250">
                  <c:v>-49</c:v>
                </c:pt>
                <c:pt idx="3251">
                  <c:v>-48.972000000000001</c:v>
                </c:pt>
                <c:pt idx="3252">
                  <c:v>-48.944000000000003</c:v>
                </c:pt>
                <c:pt idx="3253">
                  <c:v>-48.915999999999997</c:v>
                </c:pt>
                <c:pt idx="3254">
                  <c:v>-48.887999999999998</c:v>
                </c:pt>
                <c:pt idx="3255">
                  <c:v>-48.86</c:v>
                </c:pt>
                <c:pt idx="3256">
                  <c:v>-48.832000000000001</c:v>
                </c:pt>
                <c:pt idx="3257">
                  <c:v>-48.804000000000002</c:v>
                </c:pt>
                <c:pt idx="3258">
                  <c:v>-48.776000000000003</c:v>
                </c:pt>
                <c:pt idx="3259">
                  <c:v>-48.747999999999998</c:v>
                </c:pt>
                <c:pt idx="3260">
                  <c:v>-48.72</c:v>
                </c:pt>
                <c:pt idx="3261">
                  <c:v>-48.692</c:v>
                </c:pt>
                <c:pt idx="3262">
                  <c:v>-48.664000000000001</c:v>
                </c:pt>
                <c:pt idx="3263">
                  <c:v>-48.636000000000003</c:v>
                </c:pt>
                <c:pt idx="3264">
                  <c:v>-48.607999999999997</c:v>
                </c:pt>
                <c:pt idx="3265">
                  <c:v>-48.58</c:v>
                </c:pt>
                <c:pt idx="3266">
                  <c:v>-48.552</c:v>
                </c:pt>
                <c:pt idx="3267">
                  <c:v>-48.524000000000001</c:v>
                </c:pt>
                <c:pt idx="3268">
                  <c:v>-48.496000000000002</c:v>
                </c:pt>
                <c:pt idx="3269">
                  <c:v>-48.468000000000004</c:v>
                </c:pt>
                <c:pt idx="3270">
                  <c:v>-48.44</c:v>
                </c:pt>
                <c:pt idx="3271">
                  <c:v>-48.411999999999999</c:v>
                </c:pt>
                <c:pt idx="3272">
                  <c:v>-48.384</c:v>
                </c:pt>
                <c:pt idx="3273">
                  <c:v>-48.356000000000002</c:v>
                </c:pt>
                <c:pt idx="3274">
                  <c:v>-48.328000000000003</c:v>
                </c:pt>
                <c:pt idx="3275">
                  <c:v>-48.3</c:v>
                </c:pt>
                <c:pt idx="3276">
                  <c:v>-48.271999999999998</c:v>
                </c:pt>
                <c:pt idx="3277">
                  <c:v>-48.244</c:v>
                </c:pt>
                <c:pt idx="3278">
                  <c:v>-48.216000000000001</c:v>
                </c:pt>
                <c:pt idx="3279">
                  <c:v>-48.188000000000002</c:v>
                </c:pt>
                <c:pt idx="3280">
                  <c:v>-48.16</c:v>
                </c:pt>
                <c:pt idx="3281">
                  <c:v>-48.131999999999998</c:v>
                </c:pt>
                <c:pt idx="3282">
                  <c:v>-48.103999999999999</c:v>
                </c:pt>
                <c:pt idx="3283">
                  <c:v>-48.076000000000001</c:v>
                </c:pt>
                <c:pt idx="3284">
                  <c:v>-48.048000000000002</c:v>
                </c:pt>
                <c:pt idx="3285">
                  <c:v>-48.02</c:v>
                </c:pt>
                <c:pt idx="3286">
                  <c:v>-47.991999999999997</c:v>
                </c:pt>
                <c:pt idx="3287">
                  <c:v>-47.963999999999999</c:v>
                </c:pt>
                <c:pt idx="3288">
                  <c:v>-47.936</c:v>
                </c:pt>
                <c:pt idx="3289">
                  <c:v>-47.908000000000001</c:v>
                </c:pt>
                <c:pt idx="3290">
                  <c:v>-47.88</c:v>
                </c:pt>
                <c:pt idx="3291">
                  <c:v>-47.851999999999997</c:v>
                </c:pt>
                <c:pt idx="3292">
                  <c:v>-47.823999999999998</c:v>
                </c:pt>
                <c:pt idx="3293">
                  <c:v>-47.795999999999999</c:v>
                </c:pt>
                <c:pt idx="3294">
                  <c:v>-47.768000000000001</c:v>
                </c:pt>
                <c:pt idx="3295">
                  <c:v>-47.74</c:v>
                </c:pt>
                <c:pt idx="3296">
                  <c:v>-47.712000000000003</c:v>
                </c:pt>
                <c:pt idx="3297">
                  <c:v>-47.683999999999997</c:v>
                </c:pt>
                <c:pt idx="3298">
                  <c:v>-47.655999999999999</c:v>
                </c:pt>
                <c:pt idx="3299">
                  <c:v>-47.628</c:v>
                </c:pt>
                <c:pt idx="3300">
                  <c:v>-47.6</c:v>
                </c:pt>
                <c:pt idx="3301">
                  <c:v>-47.572000000000003</c:v>
                </c:pt>
                <c:pt idx="3302">
                  <c:v>-47.543999999999997</c:v>
                </c:pt>
                <c:pt idx="3303">
                  <c:v>-47.515999999999998</c:v>
                </c:pt>
                <c:pt idx="3304">
                  <c:v>-47.488</c:v>
                </c:pt>
                <c:pt idx="3305">
                  <c:v>-47.46</c:v>
                </c:pt>
                <c:pt idx="3306">
                  <c:v>-47.432000000000002</c:v>
                </c:pt>
                <c:pt idx="3307">
                  <c:v>-47.404000000000003</c:v>
                </c:pt>
                <c:pt idx="3308">
                  <c:v>-47.375999999999998</c:v>
                </c:pt>
                <c:pt idx="3309">
                  <c:v>-47.347999999999999</c:v>
                </c:pt>
                <c:pt idx="3310">
                  <c:v>-47.32</c:v>
                </c:pt>
                <c:pt idx="3311">
                  <c:v>-47.292000000000002</c:v>
                </c:pt>
                <c:pt idx="3312">
                  <c:v>-47.264000000000003</c:v>
                </c:pt>
                <c:pt idx="3313">
                  <c:v>-47.235999999999997</c:v>
                </c:pt>
                <c:pt idx="3314">
                  <c:v>-47.207999999999998</c:v>
                </c:pt>
                <c:pt idx="3315">
                  <c:v>-47.18</c:v>
                </c:pt>
                <c:pt idx="3316">
                  <c:v>-47.152000000000001</c:v>
                </c:pt>
                <c:pt idx="3317">
                  <c:v>-47.124000000000002</c:v>
                </c:pt>
                <c:pt idx="3318">
                  <c:v>-47.095999999999997</c:v>
                </c:pt>
                <c:pt idx="3319">
                  <c:v>-47.067999999999998</c:v>
                </c:pt>
                <c:pt idx="3320">
                  <c:v>-47.04</c:v>
                </c:pt>
                <c:pt idx="3321">
                  <c:v>-47.012</c:v>
                </c:pt>
                <c:pt idx="3322">
                  <c:v>-46.984000000000002</c:v>
                </c:pt>
                <c:pt idx="3323">
                  <c:v>-46.956000000000003</c:v>
                </c:pt>
                <c:pt idx="3324">
                  <c:v>-46.927999999999997</c:v>
                </c:pt>
                <c:pt idx="3325">
                  <c:v>-46.9</c:v>
                </c:pt>
                <c:pt idx="3326">
                  <c:v>-46.872</c:v>
                </c:pt>
                <c:pt idx="3327">
                  <c:v>-46.844000000000001</c:v>
                </c:pt>
                <c:pt idx="3328">
                  <c:v>-46.816000000000003</c:v>
                </c:pt>
                <c:pt idx="3329">
                  <c:v>-46.787999999999997</c:v>
                </c:pt>
                <c:pt idx="3330">
                  <c:v>-46.76</c:v>
                </c:pt>
                <c:pt idx="3331">
                  <c:v>-46.731999999999999</c:v>
                </c:pt>
                <c:pt idx="3332">
                  <c:v>-46.704000000000001</c:v>
                </c:pt>
                <c:pt idx="3333">
                  <c:v>-46.676000000000002</c:v>
                </c:pt>
                <c:pt idx="3334">
                  <c:v>-46.648000000000003</c:v>
                </c:pt>
                <c:pt idx="3335">
                  <c:v>-46.62</c:v>
                </c:pt>
                <c:pt idx="3336">
                  <c:v>-46.591999999999999</c:v>
                </c:pt>
                <c:pt idx="3337">
                  <c:v>-46.564</c:v>
                </c:pt>
                <c:pt idx="3338">
                  <c:v>-46.536000000000001</c:v>
                </c:pt>
                <c:pt idx="3339">
                  <c:v>-46.508000000000003</c:v>
                </c:pt>
                <c:pt idx="3340">
                  <c:v>-46.48</c:v>
                </c:pt>
                <c:pt idx="3341">
                  <c:v>-46.451999999999998</c:v>
                </c:pt>
                <c:pt idx="3342">
                  <c:v>-46.423999999999999</c:v>
                </c:pt>
                <c:pt idx="3343">
                  <c:v>-46.396000000000001</c:v>
                </c:pt>
                <c:pt idx="3344">
                  <c:v>-46.368000000000002</c:v>
                </c:pt>
                <c:pt idx="3345">
                  <c:v>-46.34</c:v>
                </c:pt>
                <c:pt idx="3346">
                  <c:v>-46.311999999999998</c:v>
                </c:pt>
                <c:pt idx="3347">
                  <c:v>-46.283999999999999</c:v>
                </c:pt>
                <c:pt idx="3348">
                  <c:v>-46.256</c:v>
                </c:pt>
                <c:pt idx="3349">
                  <c:v>-46.228000000000002</c:v>
                </c:pt>
                <c:pt idx="3350">
                  <c:v>-46.2</c:v>
                </c:pt>
                <c:pt idx="3351">
                  <c:v>-46.171999999999997</c:v>
                </c:pt>
                <c:pt idx="3352">
                  <c:v>-46.143999999999998</c:v>
                </c:pt>
                <c:pt idx="3353">
                  <c:v>-46.116</c:v>
                </c:pt>
                <c:pt idx="3354">
                  <c:v>-46.088000000000001</c:v>
                </c:pt>
                <c:pt idx="3355">
                  <c:v>-46.06</c:v>
                </c:pt>
                <c:pt idx="3356">
                  <c:v>-46.031999999999996</c:v>
                </c:pt>
                <c:pt idx="3357">
                  <c:v>-46.003999999999998</c:v>
                </c:pt>
                <c:pt idx="3358">
                  <c:v>-45.975999999999999</c:v>
                </c:pt>
                <c:pt idx="3359">
                  <c:v>-45.948</c:v>
                </c:pt>
                <c:pt idx="3360">
                  <c:v>-45.92</c:v>
                </c:pt>
                <c:pt idx="3361">
                  <c:v>-45.892000000000003</c:v>
                </c:pt>
                <c:pt idx="3362">
                  <c:v>-45.863999999999997</c:v>
                </c:pt>
                <c:pt idx="3363">
                  <c:v>-45.835999999999999</c:v>
                </c:pt>
                <c:pt idx="3364">
                  <c:v>-45.808</c:v>
                </c:pt>
                <c:pt idx="3365">
                  <c:v>-45.78</c:v>
                </c:pt>
                <c:pt idx="3366">
                  <c:v>-45.752000000000002</c:v>
                </c:pt>
                <c:pt idx="3367">
                  <c:v>-45.723999999999997</c:v>
                </c:pt>
                <c:pt idx="3368">
                  <c:v>-45.695999999999998</c:v>
                </c:pt>
                <c:pt idx="3369">
                  <c:v>-45.667999999999999</c:v>
                </c:pt>
                <c:pt idx="3370">
                  <c:v>-45.64</c:v>
                </c:pt>
                <c:pt idx="3371">
                  <c:v>-45.612000000000002</c:v>
                </c:pt>
                <c:pt idx="3372">
                  <c:v>-45.584000000000003</c:v>
                </c:pt>
                <c:pt idx="3373">
                  <c:v>-45.555999999999997</c:v>
                </c:pt>
                <c:pt idx="3374">
                  <c:v>-45.527999999999999</c:v>
                </c:pt>
                <c:pt idx="3375">
                  <c:v>-45.5</c:v>
                </c:pt>
                <c:pt idx="3376">
                  <c:v>-45.472000000000001</c:v>
                </c:pt>
                <c:pt idx="3377">
                  <c:v>-45.444000000000003</c:v>
                </c:pt>
                <c:pt idx="3378">
                  <c:v>-45.415999999999997</c:v>
                </c:pt>
                <c:pt idx="3379">
                  <c:v>-45.387999999999998</c:v>
                </c:pt>
                <c:pt idx="3380">
                  <c:v>-45.36</c:v>
                </c:pt>
                <c:pt idx="3381">
                  <c:v>-45.332000000000001</c:v>
                </c:pt>
                <c:pt idx="3382">
                  <c:v>-45.304000000000002</c:v>
                </c:pt>
                <c:pt idx="3383">
                  <c:v>-45.276000000000003</c:v>
                </c:pt>
                <c:pt idx="3384">
                  <c:v>-45.247999999999998</c:v>
                </c:pt>
                <c:pt idx="3385">
                  <c:v>-45.22</c:v>
                </c:pt>
                <c:pt idx="3386">
                  <c:v>-45.192</c:v>
                </c:pt>
                <c:pt idx="3387">
                  <c:v>-45.164000000000001</c:v>
                </c:pt>
                <c:pt idx="3388">
                  <c:v>-45.136000000000003</c:v>
                </c:pt>
                <c:pt idx="3389">
                  <c:v>-45.107999999999997</c:v>
                </c:pt>
                <c:pt idx="3390">
                  <c:v>-45.08</c:v>
                </c:pt>
                <c:pt idx="3391">
                  <c:v>-45.052</c:v>
                </c:pt>
                <c:pt idx="3392">
                  <c:v>-45.024000000000001</c:v>
                </c:pt>
                <c:pt idx="3393">
                  <c:v>-44.996000000000002</c:v>
                </c:pt>
                <c:pt idx="3394">
                  <c:v>-44.968000000000004</c:v>
                </c:pt>
                <c:pt idx="3395">
                  <c:v>-44.94</c:v>
                </c:pt>
                <c:pt idx="3396">
                  <c:v>-44.911999999999999</c:v>
                </c:pt>
                <c:pt idx="3397">
                  <c:v>-44.884</c:v>
                </c:pt>
                <c:pt idx="3398">
                  <c:v>-44.856000000000002</c:v>
                </c:pt>
                <c:pt idx="3399">
                  <c:v>-44.828000000000003</c:v>
                </c:pt>
                <c:pt idx="3400">
                  <c:v>-44.8</c:v>
                </c:pt>
                <c:pt idx="3401">
                  <c:v>-44.771999999999998</c:v>
                </c:pt>
                <c:pt idx="3402">
                  <c:v>-44.744</c:v>
                </c:pt>
                <c:pt idx="3403">
                  <c:v>-44.716000000000001</c:v>
                </c:pt>
                <c:pt idx="3404">
                  <c:v>-44.688000000000002</c:v>
                </c:pt>
                <c:pt idx="3405">
                  <c:v>-44.66</c:v>
                </c:pt>
                <c:pt idx="3406">
                  <c:v>-44.631999999999998</c:v>
                </c:pt>
                <c:pt idx="3407">
                  <c:v>-44.603999999999999</c:v>
                </c:pt>
                <c:pt idx="3408">
                  <c:v>-44.576000000000001</c:v>
                </c:pt>
                <c:pt idx="3409">
                  <c:v>-44.548000000000002</c:v>
                </c:pt>
                <c:pt idx="3410">
                  <c:v>-44.52</c:v>
                </c:pt>
                <c:pt idx="3411">
                  <c:v>-44.491999999999997</c:v>
                </c:pt>
                <c:pt idx="3412">
                  <c:v>-44.463999999999999</c:v>
                </c:pt>
                <c:pt idx="3413">
                  <c:v>-44.436</c:v>
                </c:pt>
                <c:pt idx="3414">
                  <c:v>-44.408000000000001</c:v>
                </c:pt>
                <c:pt idx="3415">
                  <c:v>-44.38</c:v>
                </c:pt>
                <c:pt idx="3416">
                  <c:v>-44.351999999999997</c:v>
                </c:pt>
                <c:pt idx="3417">
                  <c:v>-44.323999999999998</c:v>
                </c:pt>
                <c:pt idx="3418">
                  <c:v>-44.295999999999999</c:v>
                </c:pt>
                <c:pt idx="3419">
                  <c:v>-44.268000000000001</c:v>
                </c:pt>
                <c:pt idx="3420">
                  <c:v>-44.24</c:v>
                </c:pt>
                <c:pt idx="3421">
                  <c:v>-44.212000000000003</c:v>
                </c:pt>
                <c:pt idx="3422">
                  <c:v>-44.183999999999997</c:v>
                </c:pt>
                <c:pt idx="3423">
                  <c:v>-44.155999999999999</c:v>
                </c:pt>
                <c:pt idx="3424">
                  <c:v>-44.128</c:v>
                </c:pt>
                <c:pt idx="3425">
                  <c:v>-44.1</c:v>
                </c:pt>
                <c:pt idx="3426">
                  <c:v>-44.072000000000003</c:v>
                </c:pt>
                <c:pt idx="3427">
                  <c:v>-44.043999999999997</c:v>
                </c:pt>
                <c:pt idx="3428">
                  <c:v>-44.015999999999998</c:v>
                </c:pt>
                <c:pt idx="3429">
                  <c:v>-43.988</c:v>
                </c:pt>
                <c:pt idx="3430">
                  <c:v>-43.96</c:v>
                </c:pt>
                <c:pt idx="3431">
                  <c:v>-43.932000000000002</c:v>
                </c:pt>
                <c:pt idx="3432">
                  <c:v>-43.904000000000003</c:v>
                </c:pt>
                <c:pt idx="3433">
                  <c:v>-43.875999999999998</c:v>
                </c:pt>
                <c:pt idx="3434">
                  <c:v>-43.847999999999999</c:v>
                </c:pt>
                <c:pt idx="3435">
                  <c:v>-43.82</c:v>
                </c:pt>
                <c:pt idx="3436">
                  <c:v>-43.792000000000002</c:v>
                </c:pt>
                <c:pt idx="3437">
                  <c:v>-43.764000000000003</c:v>
                </c:pt>
                <c:pt idx="3438">
                  <c:v>-43.735999999999997</c:v>
                </c:pt>
                <c:pt idx="3439">
                  <c:v>-43.707999999999998</c:v>
                </c:pt>
                <c:pt idx="3440">
                  <c:v>-43.68</c:v>
                </c:pt>
                <c:pt idx="3441">
                  <c:v>-43.652000000000001</c:v>
                </c:pt>
                <c:pt idx="3442">
                  <c:v>-43.624000000000002</c:v>
                </c:pt>
                <c:pt idx="3443">
                  <c:v>-43.595999999999997</c:v>
                </c:pt>
                <c:pt idx="3444">
                  <c:v>-43.567999999999998</c:v>
                </c:pt>
                <c:pt idx="3445">
                  <c:v>-43.54</c:v>
                </c:pt>
                <c:pt idx="3446">
                  <c:v>-43.512</c:v>
                </c:pt>
                <c:pt idx="3447">
                  <c:v>-43.484000000000002</c:v>
                </c:pt>
                <c:pt idx="3448">
                  <c:v>-43.456000000000003</c:v>
                </c:pt>
                <c:pt idx="3449">
                  <c:v>-43.427999999999997</c:v>
                </c:pt>
                <c:pt idx="3450">
                  <c:v>-43.4</c:v>
                </c:pt>
                <c:pt idx="3451">
                  <c:v>-43.372</c:v>
                </c:pt>
                <c:pt idx="3452">
                  <c:v>-43.344000000000001</c:v>
                </c:pt>
                <c:pt idx="3453">
                  <c:v>-43.316000000000003</c:v>
                </c:pt>
                <c:pt idx="3454">
                  <c:v>-43.287999999999997</c:v>
                </c:pt>
                <c:pt idx="3455">
                  <c:v>-43.26</c:v>
                </c:pt>
                <c:pt idx="3456">
                  <c:v>-43.231999999999999</c:v>
                </c:pt>
                <c:pt idx="3457">
                  <c:v>-43.204000000000001</c:v>
                </c:pt>
                <c:pt idx="3458">
                  <c:v>-43.176000000000002</c:v>
                </c:pt>
                <c:pt idx="3459">
                  <c:v>-43.148000000000003</c:v>
                </c:pt>
                <c:pt idx="3460">
                  <c:v>-43.12</c:v>
                </c:pt>
                <c:pt idx="3461">
                  <c:v>-43.091999999999999</c:v>
                </c:pt>
                <c:pt idx="3462">
                  <c:v>-43.064</c:v>
                </c:pt>
                <c:pt idx="3463">
                  <c:v>-43.036000000000001</c:v>
                </c:pt>
                <c:pt idx="3464">
                  <c:v>-43.008000000000003</c:v>
                </c:pt>
                <c:pt idx="3465">
                  <c:v>-42.98</c:v>
                </c:pt>
                <c:pt idx="3466">
                  <c:v>-42.951999999999998</c:v>
                </c:pt>
                <c:pt idx="3467">
                  <c:v>-42.923999999999999</c:v>
                </c:pt>
                <c:pt idx="3468">
                  <c:v>-42.896000000000001</c:v>
                </c:pt>
                <c:pt idx="3469">
                  <c:v>-42.868000000000002</c:v>
                </c:pt>
                <c:pt idx="3470">
                  <c:v>-42.84</c:v>
                </c:pt>
                <c:pt idx="3471">
                  <c:v>-42.811999999999998</c:v>
                </c:pt>
                <c:pt idx="3472">
                  <c:v>-42.783999999999999</c:v>
                </c:pt>
                <c:pt idx="3473">
                  <c:v>-42.756</c:v>
                </c:pt>
                <c:pt idx="3474">
                  <c:v>-42.728000000000002</c:v>
                </c:pt>
                <c:pt idx="3475">
                  <c:v>-42.7</c:v>
                </c:pt>
                <c:pt idx="3476">
                  <c:v>-42.671999999999997</c:v>
                </c:pt>
                <c:pt idx="3477">
                  <c:v>-42.643999999999998</c:v>
                </c:pt>
                <c:pt idx="3478">
                  <c:v>-42.616</c:v>
                </c:pt>
                <c:pt idx="3479">
                  <c:v>-42.588000000000001</c:v>
                </c:pt>
                <c:pt idx="3480">
                  <c:v>-42.56</c:v>
                </c:pt>
                <c:pt idx="3481">
                  <c:v>-42.531999999999996</c:v>
                </c:pt>
                <c:pt idx="3482">
                  <c:v>-42.503999999999998</c:v>
                </c:pt>
                <c:pt idx="3483">
                  <c:v>-42.475999999999999</c:v>
                </c:pt>
                <c:pt idx="3484">
                  <c:v>-42.448</c:v>
                </c:pt>
                <c:pt idx="3485">
                  <c:v>-42.42</c:v>
                </c:pt>
                <c:pt idx="3486">
                  <c:v>-42.392000000000003</c:v>
                </c:pt>
                <c:pt idx="3487">
                  <c:v>-42.363999999999997</c:v>
                </c:pt>
                <c:pt idx="3488">
                  <c:v>-42.335999999999999</c:v>
                </c:pt>
                <c:pt idx="3489">
                  <c:v>-42.308</c:v>
                </c:pt>
                <c:pt idx="3490">
                  <c:v>-42.28</c:v>
                </c:pt>
                <c:pt idx="3491">
                  <c:v>-42.252000000000002</c:v>
                </c:pt>
                <c:pt idx="3492">
                  <c:v>-42.223999999999997</c:v>
                </c:pt>
                <c:pt idx="3493">
                  <c:v>-42.195999999999998</c:v>
                </c:pt>
                <c:pt idx="3494">
                  <c:v>-42.167999999999999</c:v>
                </c:pt>
                <c:pt idx="3495">
                  <c:v>-42.14</c:v>
                </c:pt>
                <c:pt idx="3496">
                  <c:v>-42.112000000000002</c:v>
                </c:pt>
                <c:pt idx="3497">
                  <c:v>-42.084000000000003</c:v>
                </c:pt>
                <c:pt idx="3498">
                  <c:v>-42.055999999999997</c:v>
                </c:pt>
                <c:pt idx="3499">
                  <c:v>-42.027999999999999</c:v>
                </c:pt>
                <c:pt idx="3500">
                  <c:v>-42</c:v>
                </c:pt>
                <c:pt idx="3501">
                  <c:v>-41.972000000000001</c:v>
                </c:pt>
                <c:pt idx="3502">
                  <c:v>-41.944000000000003</c:v>
                </c:pt>
                <c:pt idx="3503">
                  <c:v>-41.915999999999997</c:v>
                </c:pt>
                <c:pt idx="3504">
                  <c:v>-41.887999999999998</c:v>
                </c:pt>
                <c:pt idx="3505">
                  <c:v>-41.86</c:v>
                </c:pt>
                <c:pt idx="3506">
                  <c:v>-41.832000000000001</c:v>
                </c:pt>
                <c:pt idx="3507">
                  <c:v>-41.804000000000002</c:v>
                </c:pt>
                <c:pt idx="3508">
                  <c:v>-41.776000000000003</c:v>
                </c:pt>
                <c:pt idx="3509">
                  <c:v>-41.747999999999998</c:v>
                </c:pt>
                <c:pt idx="3510">
                  <c:v>-41.72</c:v>
                </c:pt>
                <c:pt idx="3511">
                  <c:v>-41.692</c:v>
                </c:pt>
                <c:pt idx="3512">
                  <c:v>-41.664000000000001</c:v>
                </c:pt>
                <c:pt idx="3513">
                  <c:v>-41.636000000000003</c:v>
                </c:pt>
                <c:pt idx="3514">
                  <c:v>-41.607999999999997</c:v>
                </c:pt>
                <c:pt idx="3515">
                  <c:v>-41.58</c:v>
                </c:pt>
                <c:pt idx="3516">
                  <c:v>-41.552</c:v>
                </c:pt>
                <c:pt idx="3517">
                  <c:v>-41.524000000000001</c:v>
                </c:pt>
                <c:pt idx="3518">
                  <c:v>-41.496000000000002</c:v>
                </c:pt>
                <c:pt idx="3519">
                  <c:v>-41.468000000000004</c:v>
                </c:pt>
                <c:pt idx="3520">
                  <c:v>-41.44</c:v>
                </c:pt>
                <c:pt idx="3521">
                  <c:v>-41.411999999999999</c:v>
                </c:pt>
                <c:pt idx="3522">
                  <c:v>-41.384</c:v>
                </c:pt>
                <c:pt idx="3523">
                  <c:v>-41.356000000000002</c:v>
                </c:pt>
                <c:pt idx="3524">
                  <c:v>-41.328000000000003</c:v>
                </c:pt>
                <c:pt idx="3525">
                  <c:v>-41.3</c:v>
                </c:pt>
                <c:pt idx="3526">
                  <c:v>-41.271999999999998</c:v>
                </c:pt>
                <c:pt idx="3527">
                  <c:v>-41.244</c:v>
                </c:pt>
                <c:pt idx="3528">
                  <c:v>-41.216000000000001</c:v>
                </c:pt>
                <c:pt idx="3529">
                  <c:v>-41.188000000000002</c:v>
                </c:pt>
                <c:pt idx="3530">
                  <c:v>-41.16</c:v>
                </c:pt>
                <c:pt idx="3531">
                  <c:v>-41.131999999999998</c:v>
                </c:pt>
                <c:pt idx="3532">
                  <c:v>-41.103999999999999</c:v>
                </c:pt>
                <c:pt idx="3533">
                  <c:v>-41.076000000000001</c:v>
                </c:pt>
                <c:pt idx="3534">
                  <c:v>-41.048000000000002</c:v>
                </c:pt>
                <c:pt idx="3535">
                  <c:v>-41.02</c:v>
                </c:pt>
                <c:pt idx="3536">
                  <c:v>-40.991999999999997</c:v>
                </c:pt>
                <c:pt idx="3537">
                  <c:v>-40.963999999999999</c:v>
                </c:pt>
                <c:pt idx="3538">
                  <c:v>-40.936</c:v>
                </c:pt>
                <c:pt idx="3539">
                  <c:v>-40.908000000000001</c:v>
                </c:pt>
                <c:pt idx="3540">
                  <c:v>-40.880000000000003</c:v>
                </c:pt>
                <c:pt idx="3541">
                  <c:v>-40.851999999999997</c:v>
                </c:pt>
                <c:pt idx="3542">
                  <c:v>-40.823999999999998</c:v>
                </c:pt>
                <c:pt idx="3543">
                  <c:v>-40.795999999999999</c:v>
                </c:pt>
                <c:pt idx="3544">
                  <c:v>-40.768000000000001</c:v>
                </c:pt>
                <c:pt idx="3545">
                  <c:v>-40.74</c:v>
                </c:pt>
                <c:pt idx="3546">
                  <c:v>-40.712000000000003</c:v>
                </c:pt>
                <c:pt idx="3547">
                  <c:v>-40.683999999999997</c:v>
                </c:pt>
                <c:pt idx="3548">
                  <c:v>-40.655999999999999</c:v>
                </c:pt>
                <c:pt idx="3549">
                  <c:v>-40.628</c:v>
                </c:pt>
                <c:pt idx="3550">
                  <c:v>-40.6</c:v>
                </c:pt>
                <c:pt idx="3551">
                  <c:v>-40.572000000000003</c:v>
                </c:pt>
                <c:pt idx="3552">
                  <c:v>-40.543999999999997</c:v>
                </c:pt>
                <c:pt idx="3553">
                  <c:v>-40.515999999999998</c:v>
                </c:pt>
                <c:pt idx="3554">
                  <c:v>-40.488</c:v>
                </c:pt>
                <c:pt idx="3555">
                  <c:v>-40.46</c:v>
                </c:pt>
                <c:pt idx="3556">
                  <c:v>-40.432000000000002</c:v>
                </c:pt>
                <c:pt idx="3557">
                  <c:v>-40.404000000000003</c:v>
                </c:pt>
                <c:pt idx="3558">
                  <c:v>-40.375999999999998</c:v>
                </c:pt>
                <c:pt idx="3559">
                  <c:v>-40.347999999999999</c:v>
                </c:pt>
                <c:pt idx="3560">
                  <c:v>-40.32</c:v>
                </c:pt>
                <c:pt idx="3561">
                  <c:v>-40.292000000000002</c:v>
                </c:pt>
                <c:pt idx="3562">
                  <c:v>-40.264000000000003</c:v>
                </c:pt>
                <c:pt idx="3563">
                  <c:v>-40.235999999999997</c:v>
                </c:pt>
                <c:pt idx="3564">
                  <c:v>-40.207999999999998</c:v>
                </c:pt>
                <c:pt idx="3565">
                  <c:v>-40.18</c:v>
                </c:pt>
                <c:pt idx="3566">
                  <c:v>-40.152000000000001</c:v>
                </c:pt>
                <c:pt idx="3567">
                  <c:v>-40.124000000000002</c:v>
                </c:pt>
                <c:pt idx="3568">
                  <c:v>-40.095999999999997</c:v>
                </c:pt>
                <c:pt idx="3569">
                  <c:v>-40.067999999999998</c:v>
                </c:pt>
                <c:pt idx="3570">
                  <c:v>-40.04</c:v>
                </c:pt>
                <c:pt idx="3571">
                  <c:v>-40.012</c:v>
                </c:pt>
                <c:pt idx="3572">
                  <c:v>-39.984000000000002</c:v>
                </c:pt>
                <c:pt idx="3573">
                  <c:v>-39.956000000000003</c:v>
                </c:pt>
                <c:pt idx="3574">
                  <c:v>-39.927999999999997</c:v>
                </c:pt>
                <c:pt idx="3575">
                  <c:v>-39.9</c:v>
                </c:pt>
                <c:pt idx="3576">
                  <c:v>-39.872</c:v>
                </c:pt>
                <c:pt idx="3577">
                  <c:v>-39.844000000000001</c:v>
                </c:pt>
                <c:pt idx="3578">
                  <c:v>-39.816000000000003</c:v>
                </c:pt>
                <c:pt idx="3579">
                  <c:v>-39.787999999999997</c:v>
                </c:pt>
                <c:pt idx="3580">
                  <c:v>-39.76</c:v>
                </c:pt>
                <c:pt idx="3581">
                  <c:v>-39.731999999999999</c:v>
                </c:pt>
                <c:pt idx="3582">
                  <c:v>-39.704000000000001</c:v>
                </c:pt>
                <c:pt idx="3583">
                  <c:v>-39.676000000000002</c:v>
                </c:pt>
                <c:pt idx="3584">
                  <c:v>-39.648000000000003</c:v>
                </c:pt>
                <c:pt idx="3585">
                  <c:v>-39.619999999999997</c:v>
                </c:pt>
                <c:pt idx="3586">
                  <c:v>-39.591999999999999</c:v>
                </c:pt>
                <c:pt idx="3587">
                  <c:v>-39.564</c:v>
                </c:pt>
                <c:pt idx="3588">
                  <c:v>-39.536000000000001</c:v>
                </c:pt>
                <c:pt idx="3589">
                  <c:v>-39.508000000000003</c:v>
                </c:pt>
                <c:pt idx="3590">
                  <c:v>-39.479999999999997</c:v>
                </c:pt>
                <c:pt idx="3591">
                  <c:v>-39.451999999999998</c:v>
                </c:pt>
                <c:pt idx="3592">
                  <c:v>-39.423999999999999</c:v>
                </c:pt>
                <c:pt idx="3593">
                  <c:v>-39.396000000000001</c:v>
                </c:pt>
                <c:pt idx="3594">
                  <c:v>-39.368000000000002</c:v>
                </c:pt>
                <c:pt idx="3595">
                  <c:v>-39.340000000000003</c:v>
                </c:pt>
                <c:pt idx="3596">
                  <c:v>-39.311999999999998</c:v>
                </c:pt>
                <c:pt idx="3597">
                  <c:v>-39.283999999999999</c:v>
                </c:pt>
                <c:pt idx="3598">
                  <c:v>-39.256</c:v>
                </c:pt>
                <c:pt idx="3599">
                  <c:v>-39.228000000000002</c:v>
                </c:pt>
                <c:pt idx="3600">
                  <c:v>-39.200000000000003</c:v>
                </c:pt>
                <c:pt idx="3601">
                  <c:v>-39.171999999999997</c:v>
                </c:pt>
                <c:pt idx="3602">
                  <c:v>-39.143999999999998</c:v>
                </c:pt>
                <c:pt idx="3603">
                  <c:v>-39.116</c:v>
                </c:pt>
                <c:pt idx="3604">
                  <c:v>-39.088000000000001</c:v>
                </c:pt>
                <c:pt idx="3605">
                  <c:v>-39.06</c:v>
                </c:pt>
                <c:pt idx="3606">
                  <c:v>-39.031999999999996</c:v>
                </c:pt>
                <c:pt idx="3607">
                  <c:v>-39.003999999999998</c:v>
                </c:pt>
                <c:pt idx="3608">
                  <c:v>-38.975999999999999</c:v>
                </c:pt>
                <c:pt idx="3609">
                  <c:v>-38.948</c:v>
                </c:pt>
                <c:pt idx="3610">
                  <c:v>-38.92</c:v>
                </c:pt>
                <c:pt idx="3611">
                  <c:v>-38.892000000000003</c:v>
                </c:pt>
                <c:pt idx="3612">
                  <c:v>-38.863999999999997</c:v>
                </c:pt>
                <c:pt idx="3613">
                  <c:v>-38.835999999999999</c:v>
                </c:pt>
                <c:pt idx="3614">
                  <c:v>-38.808</c:v>
                </c:pt>
                <c:pt idx="3615">
                  <c:v>-38.78</c:v>
                </c:pt>
                <c:pt idx="3616">
                  <c:v>-38.752000000000002</c:v>
                </c:pt>
                <c:pt idx="3617">
                  <c:v>-38.723999999999997</c:v>
                </c:pt>
                <c:pt idx="3618">
                  <c:v>-38.695999999999998</c:v>
                </c:pt>
                <c:pt idx="3619">
                  <c:v>-38.667999999999999</c:v>
                </c:pt>
                <c:pt idx="3620">
                  <c:v>-38.64</c:v>
                </c:pt>
                <c:pt idx="3621">
                  <c:v>-38.612000000000002</c:v>
                </c:pt>
                <c:pt idx="3622">
                  <c:v>-38.584000000000003</c:v>
                </c:pt>
                <c:pt idx="3623">
                  <c:v>-38.555999999999997</c:v>
                </c:pt>
                <c:pt idx="3624">
                  <c:v>-38.527999999999999</c:v>
                </c:pt>
                <c:pt idx="3625">
                  <c:v>-38.5</c:v>
                </c:pt>
                <c:pt idx="3626">
                  <c:v>-38.472000000000001</c:v>
                </c:pt>
                <c:pt idx="3627">
                  <c:v>-38.444000000000003</c:v>
                </c:pt>
                <c:pt idx="3628">
                  <c:v>-38.415999999999997</c:v>
                </c:pt>
                <c:pt idx="3629">
                  <c:v>-38.387999999999998</c:v>
                </c:pt>
                <c:pt idx="3630">
                  <c:v>-38.36</c:v>
                </c:pt>
                <c:pt idx="3631">
                  <c:v>-38.332000000000001</c:v>
                </c:pt>
                <c:pt idx="3632">
                  <c:v>-38.304000000000002</c:v>
                </c:pt>
                <c:pt idx="3633">
                  <c:v>-38.276000000000003</c:v>
                </c:pt>
                <c:pt idx="3634">
                  <c:v>-38.247999999999998</c:v>
                </c:pt>
                <c:pt idx="3635">
                  <c:v>-38.22</c:v>
                </c:pt>
                <c:pt idx="3636">
                  <c:v>-38.192</c:v>
                </c:pt>
                <c:pt idx="3637">
                  <c:v>-38.164000000000001</c:v>
                </c:pt>
                <c:pt idx="3638">
                  <c:v>-38.136000000000003</c:v>
                </c:pt>
                <c:pt idx="3639">
                  <c:v>-38.107999999999997</c:v>
                </c:pt>
                <c:pt idx="3640">
                  <c:v>-38.08</c:v>
                </c:pt>
                <c:pt idx="3641">
                  <c:v>-38.052</c:v>
                </c:pt>
                <c:pt idx="3642">
                  <c:v>-38.024000000000001</c:v>
                </c:pt>
                <c:pt idx="3643">
                  <c:v>-37.996000000000002</c:v>
                </c:pt>
                <c:pt idx="3644">
                  <c:v>-37.968000000000004</c:v>
                </c:pt>
                <c:pt idx="3645">
                  <c:v>-37.94</c:v>
                </c:pt>
                <c:pt idx="3646">
                  <c:v>-37.911999999999999</c:v>
                </c:pt>
                <c:pt idx="3647">
                  <c:v>-37.884</c:v>
                </c:pt>
                <c:pt idx="3648">
                  <c:v>-37.856000000000002</c:v>
                </c:pt>
                <c:pt idx="3649">
                  <c:v>-37.828000000000003</c:v>
                </c:pt>
                <c:pt idx="3650">
                  <c:v>-37.799999999999997</c:v>
                </c:pt>
                <c:pt idx="3651">
                  <c:v>-37.771999999999998</c:v>
                </c:pt>
                <c:pt idx="3652">
                  <c:v>-37.744</c:v>
                </c:pt>
                <c:pt idx="3653">
                  <c:v>-37.716000000000001</c:v>
                </c:pt>
                <c:pt idx="3654">
                  <c:v>-37.688000000000002</c:v>
                </c:pt>
                <c:pt idx="3655">
                  <c:v>-37.659999999999997</c:v>
                </c:pt>
                <c:pt idx="3656">
                  <c:v>-37.631999999999998</c:v>
                </c:pt>
                <c:pt idx="3657">
                  <c:v>-37.603999999999999</c:v>
                </c:pt>
                <c:pt idx="3658">
                  <c:v>-37.576000000000001</c:v>
                </c:pt>
                <c:pt idx="3659">
                  <c:v>-37.548000000000002</c:v>
                </c:pt>
                <c:pt idx="3660">
                  <c:v>-37.520000000000003</c:v>
                </c:pt>
                <c:pt idx="3661">
                  <c:v>-37.491999999999997</c:v>
                </c:pt>
                <c:pt idx="3662">
                  <c:v>-37.463999999999999</c:v>
                </c:pt>
                <c:pt idx="3663">
                  <c:v>-37.436</c:v>
                </c:pt>
                <c:pt idx="3664">
                  <c:v>-37.408000000000001</c:v>
                </c:pt>
                <c:pt idx="3665">
                  <c:v>-37.380000000000003</c:v>
                </c:pt>
                <c:pt idx="3666">
                  <c:v>-37.351999999999997</c:v>
                </c:pt>
                <c:pt idx="3667">
                  <c:v>-37.323999999999998</c:v>
                </c:pt>
                <c:pt idx="3668">
                  <c:v>-37.295999999999999</c:v>
                </c:pt>
                <c:pt idx="3669">
                  <c:v>-37.268000000000001</c:v>
                </c:pt>
                <c:pt idx="3670">
                  <c:v>-37.24</c:v>
                </c:pt>
                <c:pt idx="3671">
                  <c:v>-37.212000000000003</c:v>
                </c:pt>
                <c:pt idx="3672">
                  <c:v>-37.183999999999997</c:v>
                </c:pt>
                <c:pt idx="3673">
                  <c:v>-37.155999999999999</c:v>
                </c:pt>
                <c:pt idx="3674">
                  <c:v>-37.128</c:v>
                </c:pt>
                <c:pt idx="3675">
                  <c:v>-37.1</c:v>
                </c:pt>
                <c:pt idx="3676">
                  <c:v>-37.072000000000003</c:v>
                </c:pt>
                <c:pt idx="3677">
                  <c:v>-37.043999999999997</c:v>
                </c:pt>
                <c:pt idx="3678">
                  <c:v>-37.015999999999998</c:v>
                </c:pt>
                <c:pt idx="3679">
                  <c:v>-36.988</c:v>
                </c:pt>
                <c:pt idx="3680">
                  <c:v>-36.96</c:v>
                </c:pt>
                <c:pt idx="3681">
                  <c:v>-36.932000000000002</c:v>
                </c:pt>
                <c:pt idx="3682">
                  <c:v>-36.904000000000003</c:v>
                </c:pt>
                <c:pt idx="3683">
                  <c:v>-36.875999999999998</c:v>
                </c:pt>
                <c:pt idx="3684">
                  <c:v>-36.847999999999999</c:v>
                </c:pt>
                <c:pt idx="3685">
                  <c:v>-36.82</c:v>
                </c:pt>
                <c:pt idx="3686">
                  <c:v>-36.792000000000002</c:v>
                </c:pt>
                <c:pt idx="3687">
                  <c:v>-36.764000000000003</c:v>
                </c:pt>
                <c:pt idx="3688">
                  <c:v>-36.735999999999997</c:v>
                </c:pt>
                <c:pt idx="3689">
                  <c:v>-36.707999999999998</c:v>
                </c:pt>
                <c:pt idx="3690">
                  <c:v>-36.68</c:v>
                </c:pt>
                <c:pt idx="3691">
                  <c:v>-36.652000000000001</c:v>
                </c:pt>
                <c:pt idx="3692">
                  <c:v>-36.624000000000002</c:v>
                </c:pt>
                <c:pt idx="3693">
                  <c:v>-36.595999999999997</c:v>
                </c:pt>
                <c:pt idx="3694">
                  <c:v>-36.567999999999998</c:v>
                </c:pt>
                <c:pt idx="3695">
                  <c:v>-36.54</c:v>
                </c:pt>
                <c:pt idx="3696">
                  <c:v>-36.512</c:v>
                </c:pt>
                <c:pt idx="3697">
                  <c:v>-36.484000000000002</c:v>
                </c:pt>
                <c:pt idx="3698">
                  <c:v>-36.456000000000003</c:v>
                </c:pt>
                <c:pt idx="3699">
                  <c:v>-36.427999999999997</c:v>
                </c:pt>
                <c:pt idx="3700">
                  <c:v>-36.4</c:v>
                </c:pt>
                <c:pt idx="3701">
                  <c:v>-36.372</c:v>
                </c:pt>
                <c:pt idx="3702">
                  <c:v>-36.344000000000001</c:v>
                </c:pt>
                <c:pt idx="3703">
                  <c:v>-36.316000000000003</c:v>
                </c:pt>
                <c:pt idx="3704">
                  <c:v>-36.287999999999997</c:v>
                </c:pt>
                <c:pt idx="3705">
                  <c:v>-36.26</c:v>
                </c:pt>
                <c:pt idx="3706">
                  <c:v>-36.231999999999999</c:v>
                </c:pt>
                <c:pt idx="3707">
                  <c:v>-36.204000000000001</c:v>
                </c:pt>
                <c:pt idx="3708">
                  <c:v>-36.176000000000002</c:v>
                </c:pt>
                <c:pt idx="3709">
                  <c:v>-36.148000000000003</c:v>
                </c:pt>
                <c:pt idx="3710">
                  <c:v>-36.119999999999997</c:v>
                </c:pt>
                <c:pt idx="3711">
                  <c:v>-36.091999999999999</c:v>
                </c:pt>
                <c:pt idx="3712">
                  <c:v>-36.064</c:v>
                </c:pt>
                <c:pt idx="3713">
                  <c:v>-36.036000000000001</c:v>
                </c:pt>
                <c:pt idx="3714">
                  <c:v>-36.008000000000003</c:v>
                </c:pt>
                <c:pt idx="3715">
                  <c:v>-35.979999999999997</c:v>
                </c:pt>
                <c:pt idx="3716">
                  <c:v>-35.951999999999998</c:v>
                </c:pt>
                <c:pt idx="3717">
                  <c:v>-35.923999999999999</c:v>
                </c:pt>
                <c:pt idx="3718">
                  <c:v>-35.896000000000001</c:v>
                </c:pt>
                <c:pt idx="3719">
                  <c:v>-35.868000000000002</c:v>
                </c:pt>
                <c:pt idx="3720">
                  <c:v>-35.840000000000003</c:v>
                </c:pt>
                <c:pt idx="3721">
                  <c:v>-35.811999999999998</c:v>
                </c:pt>
                <c:pt idx="3722">
                  <c:v>-35.783999999999999</c:v>
                </c:pt>
                <c:pt idx="3723">
                  <c:v>-35.756</c:v>
                </c:pt>
                <c:pt idx="3724">
                  <c:v>-35.728000000000002</c:v>
                </c:pt>
                <c:pt idx="3725">
                  <c:v>-35.700000000000003</c:v>
                </c:pt>
                <c:pt idx="3726">
                  <c:v>-35.671999999999997</c:v>
                </c:pt>
                <c:pt idx="3727">
                  <c:v>-35.643999999999998</c:v>
                </c:pt>
                <c:pt idx="3728">
                  <c:v>-35.616</c:v>
                </c:pt>
                <c:pt idx="3729">
                  <c:v>-35.588000000000001</c:v>
                </c:pt>
                <c:pt idx="3730">
                  <c:v>-35.56</c:v>
                </c:pt>
                <c:pt idx="3731">
                  <c:v>-35.531999999999996</c:v>
                </c:pt>
                <c:pt idx="3732">
                  <c:v>-35.503999999999998</c:v>
                </c:pt>
                <c:pt idx="3733">
                  <c:v>-35.475999999999999</c:v>
                </c:pt>
                <c:pt idx="3734">
                  <c:v>-35.448</c:v>
                </c:pt>
                <c:pt idx="3735">
                  <c:v>-35.42</c:v>
                </c:pt>
                <c:pt idx="3736">
                  <c:v>-35.392000000000003</c:v>
                </c:pt>
                <c:pt idx="3737">
                  <c:v>-35.363999999999997</c:v>
                </c:pt>
                <c:pt idx="3738">
                  <c:v>-35.335999999999999</c:v>
                </c:pt>
                <c:pt idx="3739">
                  <c:v>-35.308</c:v>
                </c:pt>
                <c:pt idx="3740">
                  <c:v>-35.28</c:v>
                </c:pt>
                <c:pt idx="3741">
                  <c:v>-35.252000000000002</c:v>
                </c:pt>
                <c:pt idx="3742">
                  <c:v>-35.223999999999997</c:v>
                </c:pt>
                <c:pt idx="3743">
                  <c:v>-35.195999999999998</c:v>
                </c:pt>
                <c:pt idx="3744">
                  <c:v>-35.167999999999999</c:v>
                </c:pt>
                <c:pt idx="3745">
                  <c:v>-35.14</c:v>
                </c:pt>
                <c:pt idx="3746">
                  <c:v>-35.112000000000002</c:v>
                </c:pt>
                <c:pt idx="3747">
                  <c:v>-35.084000000000003</c:v>
                </c:pt>
                <c:pt idx="3748">
                  <c:v>-35.055999999999997</c:v>
                </c:pt>
                <c:pt idx="3749">
                  <c:v>-35.027999999999999</c:v>
                </c:pt>
                <c:pt idx="3750">
                  <c:v>-35</c:v>
                </c:pt>
                <c:pt idx="3751">
                  <c:v>-34.972000000000001</c:v>
                </c:pt>
                <c:pt idx="3752">
                  <c:v>-34.944000000000003</c:v>
                </c:pt>
                <c:pt idx="3753">
                  <c:v>-34.915999999999997</c:v>
                </c:pt>
                <c:pt idx="3754">
                  <c:v>-34.887999999999998</c:v>
                </c:pt>
                <c:pt idx="3755">
                  <c:v>-34.86</c:v>
                </c:pt>
                <c:pt idx="3756">
                  <c:v>-34.832000000000001</c:v>
                </c:pt>
                <c:pt idx="3757">
                  <c:v>-34.804000000000002</c:v>
                </c:pt>
                <c:pt idx="3758">
                  <c:v>-34.776000000000003</c:v>
                </c:pt>
                <c:pt idx="3759">
                  <c:v>-34.747999999999998</c:v>
                </c:pt>
                <c:pt idx="3760">
                  <c:v>-34.72</c:v>
                </c:pt>
                <c:pt idx="3761">
                  <c:v>-34.692</c:v>
                </c:pt>
                <c:pt idx="3762">
                  <c:v>-34.664000000000001</c:v>
                </c:pt>
                <c:pt idx="3763">
                  <c:v>-34.636000000000003</c:v>
                </c:pt>
                <c:pt idx="3764">
                  <c:v>-34.607999999999997</c:v>
                </c:pt>
                <c:pt idx="3765">
                  <c:v>-34.58</c:v>
                </c:pt>
                <c:pt idx="3766">
                  <c:v>-34.552</c:v>
                </c:pt>
                <c:pt idx="3767">
                  <c:v>-34.524000000000001</c:v>
                </c:pt>
                <c:pt idx="3768">
                  <c:v>-34.496000000000002</c:v>
                </c:pt>
                <c:pt idx="3769">
                  <c:v>-34.468000000000004</c:v>
                </c:pt>
                <c:pt idx="3770">
                  <c:v>-34.44</c:v>
                </c:pt>
                <c:pt idx="3771">
                  <c:v>-34.411999999999999</c:v>
                </c:pt>
                <c:pt idx="3772">
                  <c:v>-34.384</c:v>
                </c:pt>
                <c:pt idx="3773">
                  <c:v>-34.356000000000002</c:v>
                </c:pt>
                <c:pt idx="3774">
                  <c:v>-34.328000000000003</c:v>
                </c:pt>
                <c:pt idx="3775">
                  <c:v>-34.299999999999997</c:v>
                </c:pt>
                <c:pt idx="3776">
                  <c:v>-34.271999999999998</c:v>
                </c:pt>
                <c:pt idx="3777">
                  <c:v>-34.244</c:v>
                </c:pt>
                <c:pt idx="3778">
                  <c:v>-34.216000000000001</c:v>
                </c:pt>
                <c:pt idx="3779">
                  <c:v>-34.188000000000002</c:v>
                </c:pt>
                <c:pt idx="3780">
                  <c:v>-34.159999999999997</c:v>
                </c:pt>
                <c:pt idx="3781">
                  <c:v>-34.131999999999998</c:v>
                </c:pt>
                <c:pt idx="3782">
                  <c:v>-34.103999999999999</c:v>
                </c:pt>
                <c:pt idx="3783">
                  <c:v>-34.076000000000001</c:v>
                </c:pt>
                <c:pt idx="3784">
                  <c:v>-34.048000000000002</c:v>
                </c:pt>
                <c:pt idx="3785">
                  <c:v>-34.020000000000003</c:v>
                </c:pt>
                <c:pt idx="3786">
                  <c:v>-33.991999999999997</c:v>
                </c:pt>
                <c:pt idx="3787">
                  <c:v>-33.963999999999999</c:v>
                </c:pt>
                <c:pt idx="3788">
                  <c:v>-33.936</c:v>
                </c:pt>
                <c:pt idx="3789">
                  <c:v>-33.908000000000001</c:v>
                </c:pt>
                <c:pt idx="3790">
                  <c:v>-33.880000000000003</c:v>
                </c:pt>
                <c:pt idx="3791">
                  <c:v>-33.851999999999997</c:v>
                </c:pt>
                <c:pt idx="3792">
                  <c:v>-33.823999999999998</c:v>
                </c:pt>
                <c:pt idx="3793">
                  <c:v>-33.795999999999999</c:v>
                </c:pt>
                <c:pt idx="3794">
                  <c:v>-33.768000000000001</c:v>
                </c:pt>
                <c:pt idx="3795">
                  <c:v>-33.74</c:v>
                </c:pt>
                <c:pt idx="3796">
                  <c:v>-33.712000000000003</c:v>
                </c:pt>
                <c:pt idx="3797">
                  <c:v>-33.683999999999997</c:v>
                </c:pt>
                <c:pt idx="3798">
                  <c:v>-33.655999999999999</c:v>
                </c:pt>
                <c:pt idx="3799">
                  <c:v>-33.628</c:v>
                </c:pt>
                <c:pt idx="3800">
                  <c:v>-33.6</c:v>
                </c:pt>
                <c:pt idx="3801">
                  <c:v>-33.572000000000003</c:v>
                </c:pt>
                <c:pt idx="3802">
                  <c:v>-33.543999999999997</c:v>
                </c:pt>
                <c:pt idx="3803">
                  <c:v>-33.515999999999998</c:v>
                </c:pt>
                <c:pt idx="3804">
                  <c:v>-33.488</c:v>
                </c:pt>
                <c:pt idx="3805">
                  <c:v>-33.46</c:v>
                </c:pt>
                <c:pt idx="3806">
                  <c:v>-33.432000000000002</c:v>
                </c:pt>
                <c:pt idx="3807">
                  <c:v>-33.404000000000003</c:v>
                </c:pt>
                <c:pt idx="3808">
                  <c:v>-33.375999999999998</c:v>
                </c:pt>
                <c:pt idx="3809">
                  <c:v>-33.347999999999999</c:v>
                </c:pt>
                <c:pt idx="3810">
                  <c:v>-33.32</c:v>
                </c:pt>
                <c:pt idx="3811">
                  <c:v>-33.292000000000002</c:v>
                </c:pt>
                <c:pt idx="3812">
                  <c:v>-33.264000000000003</c:v>
                </c:pt>
                <c:pt idx="3813">
                  <c:v>-33.235999999999997</c:v>
                </c:pt>
                <c:pt idx="3814">
                  <c:v>-33.207999999999998</c:v>
                </c:pt>
                <c:pt idx="3815">
                  <c:v>-33.18</c:v>
                </c:pt>
                <c:pt idx="3816">
                  <c:v>-33.152000000000001</c:v>
                </c:pt>
                <c:pt idx="3817">
                  <c:v>-33.124000000000002</c:v>
                </c:pt>
                <c:pt idx="3818">
                  <c:v>-33.095999999999997</c:v>
                </c:pt>
                <c:pt idx="3819">
                  <c:v>-33.067999999999998</c:v>
                </c:pt>
                <c:pt idx="3820">
                  <c:v>-33.04</c:v>
                </c:pt>
                <c:pt idx="3821">
                  <c:v>-33.012</c:v>
                </c:pt>
                <c:pt idx="3822">
                  <c:v>-32.984000000000002</c:v>
                </c:pt>
                <c:pt idx="3823">
                  <c:v>-32.956000000000003</c:v>
                </c:pt>
                <c:pt idx="3824">
                  <c:v>-32.927999999999997</c:v>
                </c:pt>
                <c:pt idx="3825">
                  <c:v>-32.9</c:v>
                </c:pt>
                <c:pt idx="3826">
                  <c:v>-32.872</c:v>
                </c:pt>
                <c:pt idx="3827">
                  <c:v>-32.844000000000001</c:v>
                </c:pt>
                <c:pt idx="3828">
                  <c:v>-32.816000000000003</c:v>
                </c:pt>
                <c:pt idx="3829">
                  <c:v>-32.787999999999997</c:v>
                </c:pt>
                <c:pt idx="3830">
                  <c:v>-32.76</c:v>
                </c:pt>
                <c:pt idx="3831">
                  <c:v>-32.731999999999999</c:v>
                </c:pt>
                <c:pt idx="3832">
                  <c:v>-32.704000000000001</c:v>
                </c:pt>
                <c:pt idx="3833">
                  <c:v>-32.676000000000002</c:v>
                </c:pt>
                <c:pt idx="3834">
                  <c:v>-32.648000000000003</c:v>
                </c:pt>
                <c:pt idx="3835">
                  <c:v>-32.619999999999997</c:v>
                </c:pt>
                <c:pt idx="3836">
                  <c:v>-32.591999999999999</c:v>
                </c:pt>
                <c:pt idx="3837">
                  <c:v>-32.564</c:v>
                </c:pt>
                <c:pt idx="3838">
                  <c:v>-32.536000000000001</c:v>
                </c:pt>
                <c:pt idx="3839">
                  <c:v>-32.508000000000003</c:v>
                </c:pt>
                <c:pt idx="3840">
                  <c:v>-32.479999999999997</c:v>
                </c:pt>
                <c:pt idx="3841">
                  <c:v>-32.451999999999998</c:v>
                </c:pt>
                <c:pt idx="3842">
                  <c:v>-32.423999999999999</c:v>
                </c:pt>
                <c:pt idx="3843">
                  <c:v>-32.396000000000001</c:v>
                </c:pt>
                <c:pt idx="3844">
                  <c:v>-32.368000000000002</c:v>
                </c:pt>
                <c:pt idx="3845">
                  <c:v>-32.340000000000003</c:v>
                </c:pt>
                <c:pt idx="3846">
                  <c:v>-32.311999999999998</c:v>
                </c:pt>
                <c:pt idx="3847">
                  <c:v>-32.283999999999999</c:v>
                </c:pt>
                <c:pt idx="3848">
                  <c:v>-32.256</c:v>
                </c:pt>
                <c:pt idx="3849">
                  <c:v>-32.228000000000002</c:v>
                </c:pt>
                <c:pt idx="3850">
                  <c:v>-32.200000000000003</c:v>
                </c:pt>
                <c:pt idx="3851">
                  <c:v>-32.171999999999997</c:v>
                </c:pt>
                <c:pt idx="3852">
                  <c:v>-32.143999999999998</c:v>
                </c:pt>
                <c:pt idx="3853">
                  <c:v>-32.116</c:v>
                </c:pt>
                <c:pt idx="3854">
                  <c:v>-32.088000000000001</c:v>
                </c:pt>
                <c:pt idx="3855">
                  <c:v>-32.06</c:v>
                </c:pt>
                <c:pt idx="3856">
                  <c:v>-32.031999999999996</c:v>
                </c:pt>
                <c:pt idx="3857">
                  <c:v>-32.003999999999998</c:v>
                </c:pt>
                <c:pt idx="3858">
                  <c:v>-31.975999999999999</c:v>
                </c:pt>
                <c:pt idx="3859">
                  <c:v>-31.948</c:v>
                </c:pt>
                <c:pt idx="3860">
                  <c:v>-31.92</c:v>
                </c:pt>
                <c:pt idx="3861">
                  <c:v>-31.891999999999999</c:v>
                </c:pt>
                <c:pt idx="3862">
                  <c:v>-31.864000000000001</c:v>
                </c:pt>
                <c:pt idx="3863">
                  <c:v>-31.835999999999999</c:v>
                </c:pt>
                <c:pt idx="3864">
                  <c:v>-31.808</c:v>
                </c:pt>
                <c:pt idx="3865">
                  <c:v>-31.78</c:v>
                </c:pt>
                <c:pt idx="3866">
                  <c:v>-31.751999999999999</c:v>
                </c:pt>
                <c:pt idx="3867">
                  <c:v>-31.724</c:v>
                </c:pt>
                <c:pt idx="3868">
                  <c:v>-31.696000000000002</c:v>
                </c:pt>
                <c:pt idx="3869">
                  <c:v>-31.667999999999999</c:v>
                </c:pt>
                <c:pt idx="3870">
                  <c:v>-31.64</c:v>
                </c:pt>
                <c:pt idx="3871">
                  <c:v>-31.611999999999998</c:v>
                </c:pt>
                <c:pt idx="3872">
                  <c:v>-31.584</c:v>
                </c:pt>
                <c:pt idx="3873">
                  <c:v>-31.556000000000001</c:v>
                </c:pt>
                <c:pt idx="3874">
                  <c:v>-31.527999999999999</c:v>
                </c:pt>
                <c:pt idx="3875">
                  <c:v>-31.5</c:v>
                </c:pt>
                <c:pt idx="3876">
                  <c:v>-31.472000000000001</c:v>
                </c:pt>
                <c:pt idx="3877">
                  <c:v>-31.443999999999999</c:v>
                </c:pt>
                <c:pt idx="3878">
                  <c:v>-31.416</c:v>
                </c:pt>
                <c:pt idx="3879">
                  <c:v>-31.388000000000002</c:v>
                </c:pt>
                <c:pt idx="3880">
                  <c:v>-31.36</c:v>
                </c:pt>
                <c:pt idx="3881">
                  <c:v>-31.332000000000001</c:v>
                </c:pt>
                <c:pt idx="3882">
                  <c:v>-31.303999999999998</c:v>
                </c:pt>
                <c:pt idx="3883">
                  <c:v>-31.276</c:v>
                </c:pt>
                <c:pt idx="3884">
                  <c:v>-31.248000000000001</c:v>
                </c:pt>
                <c:pt idx="3885">
                  <c:v>-31.22</c:v>
                </c:pt>
                <c:pt idx="3886">
                  <c:v>-31.192</c:v>
                </c:pt>
                <c:pt idx="3887">
                  <c:v>-31.164000000000001</c:v>
                </c:pt>
                <c:pt idx="3888">
                  <c:v>-31.135999999999999</c:v>
                </c:pt>
                <c:pt idx="3889">
                  <c:v>-31.108000000000001</c:v>
                </c:pt>
                <c:pt idx="3890">
                  <c:v>-31.08</c:v>
                </c:pt>
                <c:pt idx="3891">
                  <c:v>-31.052</c:v>
                </c:pt>
                <c:pt idx="3892">
                  <c:v>-31.024000000000001</c:v>
                </c:pt>
                <c:pt idx="3893">
                  <c:v>-30.995999999999999</c:v>
                </c:pt>
                <c:pt idx="3894">
                  <c:v>-30.968</c:v>
                </c:pt>
                <c:pt idx="3895">
                  <c:v>-30.94</c:v>
                </c:pt>
                <c:pt idx="3896">
                  <c:v>-30.911999999999999</c:v>
                </c:pt>
                <c:pt idx="3897">
                  <c:v>-30.884</c:v>
                </c:pt>
                <c:pt idx="3898">
                  <c:v>-30.856000000000002</c:v>
                </c:pt>
                <c:pt idx="3899">
                  <c:v>-30.827999999999999</c:v>
                </c:pt>
                <c:pt idx="3900">
                  <c:v>-30.8</c:v>
                </c:pt>
                <c:pt idx="3901">
                  <c:v>-30.771999999999998</c:v>
                </c:pt>
                <c:pt idx="3902">
                  <c:v>-30.744</c:v>
                </c:pt>
                <c:pt idx="3903">
                  <c:v>-30.716000000000001</c:v>
                </c:pt>
                <c:pt idx="3904">
                  <c:v>-30.687999999999999</c:v>
                </c:pt>
                <c:pt idx="3905">
                  <c:v>-30.66</c:v>
                </c:pt>
                <c:pt idx="3906">
                  <c:v>-30.632000000000001</c:v>
                </c:pt>
                <c:pt idx="3907">
                  <c:v>-30.603999999999999</c:v>
                </c:pt>
                <c:pt idx="3908">
                  <c:v>-30.576000000000001</c:v>
                </c:pt>
                <c:pt idx="3909">
                  <c:v>-30.547999999999998</c:v>
                </c:pt>
                <c:pt idx="3910">
                  <c:v>-30.52</c:v>
                </c:pt>
                <c:pt idx="3911">
                  <c:v>-30.492000000000001</c:v>
                </c:pt>
                <c:pt idx="3912">
                  <c:v>-30.463999999999999</c:v>
                </c:pt>
                <c:pt idx="3913">
                  <c:v>-30.436</c:v>
                </c:pt>
                <c:pt idx="3914">
                  <c:v>-30.408000000000001</c:v>
                </c:pt>
                <c:pt idx="3915">
                  <c:v>-30.38</c:v>
                </c:pt>
                <c:pt idx="3916">
                  <c:v>-30.352</c:v>
                </c:pt>
                <c:pt idx="3917">
                  <c:v>-30.324000000000002</c:v>
                </c:pt>
                <c:pt idx="3918">
                  <c:v>-30.295999999999999</c:v>
                </c:pt>
                <c:pt idx="3919">
                  <c:v>-30.268000000000001</c:v>
                </c:pt>
                <c:pt idx="3920">
                  <c:v>-30.24</c:v>
                </c:pt>
                <c:pt idx="3921">
                  <c:v>-30.212</c:v>
                </c:pt>
                <c:pt idx="3922">
                  <c:v>-30.184000000000001</c:v>
                </c:pt>
                <c:pt idx="3923">
                  <c:v>-30.155999999999999</c:v>
                </c:pt>
                <c:pt idx="3924">
                  <c:v>-30.128</c:v>
                </c:pt>
                <c:pt idx="3925">
                  <c:v>-30.1</c:v>
                </c:pt>
                <c:pt idx="3926">
                  <c:v>-30.071999999999999</c:v>
                </c:pt>
                <c:pt idx="3927">
                  <c:v>-30.044</c:v>
                </c:pt>
                <c:pt idx="3928">
                  <c:v>-30.015999999999998</c:v>
                </c:pt>
                <c:pt idx="3929">
                  <c:v>-29.988</c:v>
                </c:pt>
                <c:pt idx="3930">
                  <c:v>-29.96</c:v>
                </c:pt>
                <c:pt idx="3931">
                  <c:v>-29.931999999999999</c:v>
                </c:pt>
                <c:pt idx="3932">
                  <c:v>-29.904</c:v>
                </c:pt>
                <c:pt idx="3933">
                  <c:v>-29.876000000000001</c:v>
                </c:pt>
                <c:pt idx="3934">
                  <c:v>-29.847999999999999</c:v>
                </c:pt>
                <c:pt idx="3935">
                  <c:v>-29.82</c:v>
                </c:pt>
                <c:pt idx="3936">
                  <c:v>-29.792000000000002</c:v>
                </c:pt>
                <c:pt idx="3937">
                  <c:v>-29.763999999999999</c:v>
                </c:pt>
                <c:pt idx="3938">
                  <c:v>-29.736000000000001</c:v>
                </c:pt>
                <c:pt idx="3939">
                  <c:v>-29.707999999999998</c:v>
                </c:pt>
                <c:pt idx="3940">
                  <c:v>-29.68</c:v>
                </c:pt>
                <c:pt idx="3941">
                  <c:v>-29.652000000000001</c:v>
                </c:pt>
                <c:pt idx="3942">
                  <c:v>-29.623999999999999</c:v>
                </c:pt>
                <c:pt idx="3943">
                  <c:v>-29.596</c:v>
                </c:pt>
                <c:pt idx="3944">
                  <c:v>-29.568000000000001</c:v>
                </c:pt>
                <c:pt idx="3945">
                  <c:v>-29.54</c:v>
                </c:pt>
                <c:pt idx="3946">
                  <c:v>-29.512</c:v>
                </c:pt>
                <c:pt idx="3947">
                  <c:v>-29.484000000000002</c:v>
                </c:pt>
                <c:pt idx="3948">
                  <c:v>-29.456</c:v>
                </c:pt>
                <c:pt idx="3949">
                  <c:v>-29.428000000000001</c:v>
                </c:pt>
                <c:pt idx="3950">
                  <c:v>-29.4</c:v>
                </c:pt>
                <c:pt idx="3951">
                  <c:v>-29.372</c:v>
                </c:pt>
                <c:pt idx="3952">
                  <c:v>-29.344000000000001</c:v>
                </c:pt>
                <c:pt idx="3953">
                  <c:v>-29.315999999999999</c:v>
                </c:pt>
                <c:pt idx="3954">
                  <c:v>-29.288</c:v>
                </c:pt>
                <c:pt idx="3955">
                  <c:v>-29.26</c:v>
                </c:pt>
                <c:pt idx="3956">
                  <c:v>-29.231999999999999</c:v>
                </c:pt>
                <c:pt idx="3957">
                  <c:v>-29.204000000000001</c:v>
                </c:pt>
                <c:pt idx="3958">
                  <c:v>-29.175999999999998</c:v>
                </c:pt>
                <c:pt idx="3959">
                  <c:v>-29.148</c:v>
                </c:pt>
                <c:pt idx="3960">
                  <c:v>-29.12</c:v>
                </c:pt>
                <c:pt idx="3961">
                  <c:v>-29.091999999999999</c:v>
                </c:pt>
                <c:pt idx="3962">
                  <c:v>-29.064</c:v>
                </c:pt>
                <c:pt idx="3963">
                  <c:v>-29.036000000000001</c:v>
                </c:pt>
                <c:pt idx="3964">
                  <c:v>-29.007999999999999</c:v>
                </c:pt>
                <c:pt idx="3965">
                  <c:v>-28.98</c:v>
                </c:pt>
                <c:pt idx="3966">
                  <c:v>-28.952000000000002</c:v>
                </c:pt>
                <c:pt idx="3967">
                  <c:v>-28.923999999999999</c:v>
                </c:pt>
                <c:pt idx="3968">
                  <c:v>-28.896000000000001</c:v>
                </c:pt>
                <c:pt idx="3969">
                  <c:v>-28.867999999999999</c:v>
                </c:pt>
                <c:pt idx="3970">
                  <c:v>-28.84</c:v>
                </c:pt>
                <c:pt idx="3971">
                  <c:v>-28.812000000000001</c:v>
                </c:pt>
                <c:pt idx="3972">
                  <c:v>-28.783999999999999</c:v>
                </c:pt>
                <c:pt idx="3973">
                  <c:v>-28.756</c:v>
                </c:pt>
                <c:pt idx="3974">
                  <c:v>-28.728000000000002</c:v>
                </c:pt>
                <c:pt idx="3975">
                  <c:v>-28.7</c:v>
                </c:pt>
                <c:pt idx="3976">
                  <c:v>-28.672000000000001</c:v>
                </c:pt>
                <c:pt idx="3977">
                  <c:v>-28.643999999999998</c:v>
                </c:pt>
                <c:pt idx="3978">
                  <c:v>-28.616</c:v>
                </c:pt>
                <c:pt idx="3979">
                  <c:v>-28.588000000000001</c:v>
                </c:pt>
                <c:pt idx="3980">
                  <c:v>-28.56</c:v>
                </c:pt>
                <c:pt idx="3981">
                  <c:v>-28.532</c:v>
                </c:pt>
                <c:pt idx="3982">
                  <c:v>-28.504000000000001</c:v>
                </c:pt>
                <c:pt idx="3983">
                  <c:v>-28.475999999999999</c:v>
                </c:pt>
                <c:pt idx="3984">
                  <c:v>-28.448</c:v>
                </c:pt>
                <c:pt idx="3985">
                  <c:v>-28.42</c:v>
                </c:pt>
                <c:pt idx="3986">
                  <c:v>-28.391999999999999</c:v>
                </c:pt>
                <c:pt idx="3987">
                  <c:v>-28.364000000000001</c:v>
                </c:pt>
                <c:pt idx="3988">
                  <c:v>-28.335999999999999</c:v>
                </c:pt>
                <c:pt idx="3989">
                  <c:v>-28.308</c:v>
                </c:pt>
                <c:pt idx="3990">
                  <c:v>-28.28</c:v>
                </c:pt>
                <c:pt idx="3991">
                  <c:v>-28.251999999999999</c:v>
                </c:pt>
                <c:pt idx="3992">
                  <c:v>-28.224</c:v>
                </c:pt>
                <c:pt idx="3993">
                  <c:v>-28.196000000000002</c:v>
                </c:pt>
                <c:pt idx="3994">
                  <c:v>-28.167999999999999</c:v>
                </c:pt>
                <c:pt idx="3995">
                  <c:v>-28.14</c:v>
                </c:pt>
                <c:pt idx="3996">
                  <c:v>-28.111999999999998</c:v>
                </c:pt>
                <c:pt idx="3997">
                  <c:v>-28.084</c:v>
                </c:pt>
                <c:pt idx="3998">
                  <c:v>-28.056000000000001</c:v>
                </c:pt>
                <c:pt idx="3999">
                  <c:v>-28.027999999999999</c:v>
                </c:pt>
                <c:pt idx="4000">
                  <c:v>-28</c:v>
                </c:pt>
                <c:pt idx="4001">
                  <c:v>-27.972000000000001</c:v>
                </c:pt>
                <c:pt idx="4002">
                  <c:v>-27.943999999999999</c:v>
                </c:pt>
                <c:pt idx="4003">
                  <c:v>-27.916</c:v>
                </c:pt>
                <c:pt idx="4004">
                  <c:v>-27.888000000000002</c:v>
                </c:pt>
                <c:pt idx="4005">
                  <c:v>-27.86</c:v>
                </c:pt>
                <c:pt idx="4006">
                  <c:v>-27.832000000000001</c:v>
                </c:pt>
                <c:pt idx="4007">
                  <c:v>-27.803999999999998</c:v>
                </c:pt>
                <c:pt idx="4008">
                  <c:v>-27.776</c:v>
                </c:pt>
                <c:pt idx="4009">
                  <c:v>-27.748000000000001</c:v>
                </c:pt>
                <c:pt idx="4010">
                  <c:v>-27.72</c:v>
                </c:pt>
                <c:pt idx="4011">
                  <c:v>-27.692</c:v>
                </c:pt>
                <c:pt idx="4012">
                  <c:v>-27.664000000000001</c:v>
                </c:pt>
                <c:pt idx="4013">
                  <c:v>-27.635999999999999</c:v>
                </c:pt>
                <c:pt idx="4014">
                  <c:v>-27.608000000000001</c:v>
                </c:pt>
                <c:pt idx="4015">
                  <c:v>-27.58</c:v>
                </c:pt>
                <c:pt idx="4016">
                  <c:v>-27.552</c:v>
                </c:pt>
                <c:pt idx="4017">
                  <c:v>-27.524000000000001</c:v>
                </c:pt>
                <c:pt idx="4018">
                  <c:v>-27.495999999999999</c:v>
                </c:pt>
                <c:pt idx="4019">
                  <c:v>-27.468</c:v>
                </c:pt>
                <c:pt idx="4020">
                  <c:v>-27.44</c:v>
                </c:pt>
                <c:pt idx="4021">
                  <c:v>-27.411999999999999</c:v>
                </c:pt>
                <c:pt idx="4022">
                  <c:v>-27.384</c:v>
                </c:pt>
                <c:pt idx="4023">
                  <c:v>-27.356000000000002</c:v>
                </c:pt>
                <c:pt idx="4024">
                  <c:v>-27.327999999999999</c:v>
                </c:pt>
                <c:pt idx="4025">
                  <c:v>-27.3</c:v>
                </c:pt>
                <c:pt idx="4026">
                  <c:v>-27.271999999999998</c:v>
                </c:pt>
                <c:pt idx="4027">
                  <c:v>-27.244</c:v>
                </c:pt>
                <c:pt idx="4028">
                  <c:v>-27.216000000000001</c:v>
                </c:pt>
                <c:pt idx="4029">
                  <c:v>-27.187999999999999</c:v>
                </c:pt>
                <c:pt idx="4030">
                  <c:v>-27.16</c:v>
                </c:pt>
                <c:pt idx="4031">
                  <c:v>-27.132000000000001</c:v>
                </c:pt>
                <c:pt idx="4032">
                  <c:v>-27.103999999999999</c:v>
                </c:pt>
                <c:pt idx="4033">
                  <c:v>-27.076000000000001</c:v>
                </c:pt>
                <c:pt idx="4034">
                  <c:v>-27.047999999999998</c:v>
                </c:pt>
                <c:pt idx="4035">
                  <c:v>-27.02</c:v>
                </c:pt>
                <c:pt idx="4036">
                  <c:v>-26.992000000000001</c:v>
                </c:pt>
                <c:pt idx="4037">
                  <c:v>-26.963999999999999</c:v>
                </c:pt>
                <c:pt idx="4038">
                  <c:v>-26.936</c:v>
                </c:pt>
                <c:pt idx="4039">
                  <c:v>-26.908000000000001</c:v>
                </c:pt>
                <c:pt idx="4040">
                  <c:v>-26.88</c:v>
                </c:pt>
                <c:pt idx="4041">
                  <c:v>-26.852</c:v>
                </c:pt>
                <c:pt idx="4042">
                  <c:v>-26.824000000000002</c:v>
                </c:pt>
                <c:pt idx="4043">
                  <c:v>-26.795999999999999</c:v>
                </c:pt>
                <c:pt idx="4044">
                  <c:v>-26.768000000000001</c:v>
                </c:pt>
                <c:pt idx="4045">
                  <c:v>-26.74</c:v>
                </c:pt>
                <c:pt idx="4046">
                  <c:v>-26.712</c:v>
                </c:pt>
                <c:pt idx="4047">
                  <c:v>-26.684000000000001</c:v>
                </c:pt>
                <c:pt idx="4048">
                  <c:v>-26.655999999999999</c:v>
                </c:pt>
                <c:pt idx="4049">
                  <c:v>-26.628</c:v>
                </c:pt>
                <c:pt idx="4050">
                  <c:v>-26.6</c:v>
                </c:pt>
                <c:pt idx="4051">
                  <c:v>-26.571999999999999</c:v>
                </c:pt>
                <c:pt idx="4052">
                  <c:v>-26.544</c:v>
                </c:pt>
                <c:pt idx="4053">
                  <c:v>-26.515999999999998</c:v>
                </c:pt>
                <c:pt idx="4054">
                  <c:v>-26.488</c:v>
                </c:pt>
                <c:pt idx="4055">
                  <c:v>-26.46</c:v>
                </c:pt>
                <c:pt idx="4056">
                  <c:v>-26.431999999999999</c:v>
                </c:pt>
                <c:pt idx="4057">
                  <c:v>-26.404</c:v>
                </c:pt>
                <c:pt idx="4058">
                  <c:v>-26.376000000000001</c:v>
                </c:pt>
                <c:pt idx="4059">
                  <c:v>-26.347999999999999</c:v>
                </c:pt>
                <c:pt idx="4060">
                  <c:v>-26.32</c:v>
                </c:pt>
                <c:pt idx="4061">
                  <c:v>-26.292000000000002</c:v>
                </c:pt>
                <c:pt idx="4062">
                  <c:v>-26.263999999999999</c:v>
                </c:pt>
                <c:pt idx="4063">
                  <c:v>-26.236000000000001</c:v>
                </c:pt>
                <c:pt idx="4064">
                  <c:v>-26.207999999999998</c:v>
                </c:pt>
                <c:pt idx="4065">
                  <c:v>-26.18</c:v>
                </c:pt>
                <c:pt idx="4066">
                  <c:v>-26.152000000000001</c:v>
                </c:pt>
                <c:pt idx="4067">
                  <c:v>-26.123999999999999</c:v>
                </c:pt>
                <c:pt idx="4068">
                  <c:v>-26.096</c:v>
                </c:pt>
                <c:pt idx="4069">
                  <c:v>-26.068000000000001</c:v>
                </c:pt>
                <c:pt idx="4070">
                  <c:v>-26.04</c:v>
                </c:pt>
                <c:pt idx="4071">
                  <c:v>-26.012</c:v>
                </c:pt>
                <c:pt idx="4072">
                  <c:v>-25.984000000000002</c:v>
                </c:pt>
                <c:pt idx="4073">
                  <c:v>-25.956</c:v>
                </c:pt>
                <c:pt idx="4074">
                  <c:v>-25.928000000000001</c:v>
                </c:pt>
                <c:pt idx="4075">
                  <c:v>-25.9</c:v>
                </c:pt>
                <c:pt idx="4076">
                  <c:v>-25.872</c:v>
                </c:pt>
                <c:pt idx="4077">
                  <c:v>-25.844000000000001</c:v>
                </c:pt>
                <c:pt idx="4078">
                  <c:v>-25.815999999999999</c:v>
                </c:pt>
                <c:pt idx="4079">
                  <c:v>-25.788</c:v>
                </c:pt>
                <c:pt idx="4080">
                  <c:v>-25.76</c:v>
                </c:pt>
                <c:pt idx="4081">
                  <c:v>-25.731999999999999</c:v>
                </c:pt>
                <c:pt idx="4082">
                  <c:v>-25.704000000000001</c:v>
                </c:pt>
                <c:pt idx="4083">
                  <c:v>-25.675999999999998</c:v>
                </c:pt>
                <c:pt idx="4084">
                  <c:v>-25.648</c:v>
                </c:pt>
                <c:pt idx="4085">
                  <c:v>-25.62</c:v>
                </c:pt>
                <c:pt idx="4086">
                  <c:v>-25.591999999999999</c:v>
                </c:pt>
                <c:pt idx="4087">
                  <c:v>-25.564</c:v>
                </c:pt>
                <c:pt idx="4088">
                  <c:v>-25.536000000000001</c:v>
                </c:pt>
                <c:pt idx="4089">
                  <c:v>-25.507999999999999</c:v>
                </c:pt>
                <c:pt idx="4090">
                  <c:v>-25.48</c:v>
                </c:pt>
                <c:pt idx="4091">
                  <c:v>-25.452000000000002</c:v>
                </c:pt>
                <c:pt idx="4092">
                  <c:v>-25.423999999999999</c:v>
                </c:pt>
                <c:pt idx="4093">
                  <c:v>-25.396000000000001</c:v>
                </c:pt>
                <c:pt idx="4094">
                  <c:v>-25.367999999999999</c:v>
                </c:pt>
                <c:pt idx="4095">
                  <c:v>-25.34</c:v>
                </c:pt>
                <c:pt idx="4096">
                  <c:v>-25.312000000000001</c:v>
                </c:pt>
                <c:pt idx="4097">
                  <c:v>-25.283999999999999</c:v>
                </c:pt>
                <c:pt idx="4098">
                  <c:v>-25.256</c:v>
                </c:pt>
                <c:pt idx="4099">
                  <c:v>-25.228000000000002</c:v>
                </c:pt>
                <c:pt idx="4100">
                  <c:v>-25.2</c:v>
                </c:pt>
                <c:pt idx="4101">
                  <c:v>-25.172000000000001</c:v>
                </c:pt>
                <c:pt idx="4102">
                  <c:v>-25.143999999999998</c:v>
                </c:pt>
                <c:pt idx="4103">
                  <c:v>-25.116</c:v>
                </c:pt>
                <c:pt idx="4104">
                  <c:v>-25.088000000000001</c:v>
                </c:pt>
                <c:pt idx="4105">
                  <c:v>-25.06</c:v>
                </c:pt>
                <c:pt idx="4106">
                  <c:v>-25.032</c:v>
                </c:pt>
                <c:pt idx="4107">
                  <c:v>-25.004000000000001</c:v>
                </c:pt>
                <c:pt idx="4108">
                  <c:v>-24.975999999999999</c:v>
                </c:pt>
                <c:pt idx="4109">
                  <c:v>-24.948</c:v>
                </c:pt>
                <c:pt idx="4110">
                  <c:v>-24.92</c:v>
                </c:pt>
                <c:pt idx="4111">
                  <c:v>-24.891999999999999</c:v>
                </c:pt>
                <c:pt idx="4112">
                  <c:v>-24.864000000000001</c:v>
                </c:pt>
                <c:pt idx="4113">
                  <c:v>-24.835999999999999</c:v>
                </c:pt>
                <c:pt idx="4114">
                  <c:v>-24.808</c:v>
                </c:pt>
                <c:pt idx="4115">
                  <c:v>-24.78</c:v>
                </c:pt>
                <c:pt idx="4116">
                  <c:v>-24.751999999999999</c:v>
                </c:pt>
                <c:pt idx="4117">
                  <c:v>-24.724</c:v>
                </c:pt>
                <c:pt idx="4118">
                  <c:v>-24.696000000000002</c:v>
                </c:pt>
                <c:pt idx="4119">
                  <c:v>-24.667999999999999</c:v>
                </c:pt>
                <c:pt idx="4120">
                  <c:v>-24.64</c:v>
                </c:pt>
                <c:pt idx="4121">
                  <c:v>-24.611999999999998</c:v>
                </c:pt>
                <c:pt idx="4122">
                  <c:v>-24.584</c:v>
                </c:pt>
                <c:pt idx="4123">
                  <c:v>-24.556000000000001</c:v>
                </c:pt>
                <c:pt idx="4124">
                  <c:v>-24.527999999999999</c:v>
                </c:pt>
                <c:pt idx="4125">
                  <c:v>-24.5</c:v>
                </c:pt>
                <c:pt idx="4126">
                  <c:v>-24.472000000000001</c:v>
                </c:pt>
                <c:pt idx="4127">
                  <c:v>-24.443999999999999</c:v>
                </c:pt>
                <c:pt idx="4128">
                  <c:v>-24.416</c:v>
                </c:pt>
                <c:pt idx="4129">
                  <c:v>-24.388000000000002</c:v>
                </c:pt>
                <c:pt idx="4130">
                  <c:v>-24.36</c:v>
                </c:pt>
                <c:pt idx="4131">
                  <c:v>-24.332000000000001</c:v>
                </c:pt>
                <c:pt idx="4132">
                  <c:v>-24.303999999999998</c:v>
                </c:pt>
                <c:pt idx="4133">
                  <c:v>-24.276</c:v>
                </c:pt>
                <c:pt idx="4134">
                  <c:v>-24.248000000000001</c:v>
                </c:pt>
                <c:pt idx="4135">
                  <c:v>-24.22</c:v>
                </c:pt>
                <c:pt idx="4136">
                  <c:v>-24.192</c:v>
                </c:pt>
                <c:pt idx="4137">
                  <c:v>-24.164000000000001</c:v>
                </c:pt>
                <c:pt idx="4138">
                  <c:v>-24.135999999999999</c:v>
                </c:pt>
                <c:pt idx="4139">
                  <c:v>-24.108000000000001</c:v>
                </c:pt>
                <c:pt idx="4140">
                  <c:v>-24.08</c:v>
                </c:pt>
                <c:pt idx="4141">
                  <c:v>-24.052</c:v>
                </c:pt>
                <c:pt idx="4142">
                  <c:v>-24.024000000000001</c:v>
                </c:pt>
                <c:pt idx="4143">
                  <c:v>-23.995999999999999</c:v>
                </c:pt>
                <c:pt idx="4144">
                  <c:v>-23.968</c:v>
                </c:pt>
                <c:pt idx="4145">
                  <c:v>-23.94</c:v>
                </c:pt>
                <c:pt idx="4146">
                  <c:v>-23.911999999999999</c:v>
                </c:pt>
                <c:pt idx="4147">
                  <c:v>-23.884</c:v>
                </c:pt>
                <c:pt idx="4148">
                  <c:v>-23.856000000000002</c:v>
                </c:pt>
                <c:pt idx="4149">
                  <c:v>-23.827999999999999</c:v>
                </c:pt>
                <c:pt idx="4150">
                  <c:v>-23.8</c:v>
                </c:pt>
                <c:pt idx="4151">
                  <c:v>-23.771999999999998</c:v>
                </c:pt>
                <c:pt idx="4152">
                  <c:v>-23.744</c:v>
                </c:pt>
                <c:pt idx="4153">
                  <c:v>-23.716000000000001</c:v>
                </c:pt>
                <c:pt idx="4154">
                  <c:v>-23.687999999999999</c:v>
                </c:pt>
                <c:pt idx="4155">
                  <c:v>-23.66</c:v>
                </c:pt>
                <c:pt idx="4156">
                  <c:v>-23.632000000000001</c:v>
                </c:pt>
                <c:pt idx="4157">
                  <c:v>-23.603999999999999</c:v>
                </c:pt>
                <c:pt idx="4158">
                  <c:v>-23.576000000000001</c:v>
                </c:pt>
                <c:pt idx="4159">
                  <c:v>-23.547999999999998</c:v>
                </c:pt>
                <c:pt idx="4160">
                  <c:v>-23.52</c:v>
                </c:pt>
                <c:pt idx="4161">
                  <c:v>-23.492000000000001</c:v>
                </c:pt>
                <c:pt idx="4162">
                  <c:v>-23.463999999999999</c:v>
                </c:pt>
                <c:pt idx="4163">
                  <c:v>-23.436</c:v>
                </c:pt>
                <c:pt idx="4164">
                  <c:v>-23.408000000000001</c:v>
                </c:pt>
                <c:pt idx="4165">
                  <c:v>-23.38</c:v>
                </c:pt>
                <c:pt idx="4166">
                  <c:v>-23.352</c:v>
                </c:pt>
                <c:pt idx="4167">
                  <c:v>-23.324000000000002</c:v>
                </c:pt>
                <c:pt idx="4168">
                  <c:v>-23.295999999999999</c:v>
                </c:pt>
                <c:pt idx="4169">
                  <c:v>-23.268000000000001</c:v>
                </c:pt>
                <c:pt idx="4170">
                  <c:v>-23.24</c:v>
                </c:pt>
                <c:pt idx="4171">
                  <c:v>-23.212</c:v>
                </c:pt>
                <c:pt idx="4172">
                  <c:v>-23.184000000000001</c:v>
                </c:pt>
                <c:pt idx="4173">
                  <c:v>-23.155999999999999</c:v>
                </c:pt>
                <c:pt idx="4174">
                  <c:v>-23.128</c:v>
                </c:pt>
                <c:pt idx="4175">
                  <c:v>-23.1</c:v>
                </c:pt>
                <c:pt idx="4176">
                  <c:v>-23.071999999999999</c:v>
                </c:pt>
                <c:pt idx="4177">
                  <c:v>-23.044</c:v>
                </c:pt>
                <c:pt idx="4178">
                  <c:v>-23.015999999999998</c:v>
                </c:pt>
                <c:pt idx="4179">
                  <c:v>-22.988</c:v>
                </c:pt>
                <c:pt idx="4180">
                  <c:v>-22.96</c:v>
                </c:pt>
                <c:pt idx="4181">
                  <c:v>-22.931999999999999</c:v>
                </c:pt>
                <c:pt idx="4182">
                  <c:v>-22.904</c:v>
                </c:pt>
                <c:pt idx="4183">
                  <c:v>-22.876000000000001</c:v>
                </c:pt>
                <c:pt idx="4184">
                  <c:v>-22.847999999999999</c:v>
                </c:pt>
                <c:pt idx="4185">
                  <c:v>-22.82</c:v>
                </c:pt>
                <c:pt idx="4186">
                  <c:v>-22.792000000000002</c:v>
                </c:pt>
                <c:pt idx="4187">
                  <c:v>-22.763999999999999</c:v>
                </c:pt>
                <c:pt idx="4188">
                  <c:v>-22.736000000000001</c:v>
                </c:pt>
                <c:pt idx="4189">
                  <c:v>-22.707999999999998</c:v>
                </c:pt>
                <c:pt idx="4190">
                  <c:v>-22.68</c:v>
                </c:pt>
                <c:pt idx="4191">
                  <c:v>-22.652000000000001</c:v>
                </c:pt>
                <c:pt idx="4192">
                  <c:v>-22.623999999999999</c:v>
                </c:pt>
                <c:pt idx="4193">
                  <c:v>-22.596</c:v>
                </c:pt>
                <c:pt idx="4194">
                  <c:v>-22.568000000000001</c:v>
                </c:pt>
                <c:pt idx="4195">
                  <c:v>-22.54</c:v>
                </c:pt>
                <c:pt idx="4196">
                  <c:v>-22.512</c:v>
                </c:pt>
                <c:pt idx="4197">
                  <c:v>-22.484000000000002</c:v>
                </c:pt>
                <c:pt idx="4198">
                  <c:v>-22.456</c:v>
                </c:pt>
                <c:pt idx="4199">
                  <c:v>-22.428000000000001</c:v>
                </c:pt>
                <c:pt idx="4200">
                  <c:v>-22.4</c:v>
                </c:pt>
                <c:pt idx="4201">
                  <c:v>-22.372</c:v>
                </c:pt>
                <c:pt idx="4202">
                  <c:v>-22.344000000000001</c:v>
                </c:pt>
                <c:pt idx="4203">
                  <c:v>-22.315999999999999</c:v>
                </c:pt>
                <c:pt idx="4204">
                  <c:v>-22.288</c:v>
                </c:pt>
                <c:pt idx="4205">
                  <c:v>-22.26</c:v>
                </c:pt>
                <c:pt idx="4206">
                  <c:v>-22.231999999999999</c:v>
                </c:pt>
                <c:pt idx="4207">
                  <c:v>-22.204000000000001</c:v>
                </c:pt>
                <c:pt idx="4208">
                  <c:v>-22.175999999999998</c:v>
                </c:pt>
                <c:pt idx="4209">
                  <c:v>-22.148</c:v>
                </c:pt>
                <c:pt idx="4210">
                  <c:v>-22.12</c:v>
                </c:pt>
                <c:pt idx="4211">
                  <c:v>-22.091999999999999</c:v>
                </c:pt>
                <c:pt idx="4212">
                  <c:v>-22.064</c:v>
                </c:pt>
                <c:pt idx="4213">
                  <c:v>-22.036000000000001</c:v>
                </c:pt>
                <c:pt idx="4214">
                  <c:v>-22.007999999999999</c:v>
                </c:pt>
                <c:pt idx="4215">
                  <c:v>-21.98</c:v>
                </c:pt>
                <c:pt idx="4216">
                  <c:v>-21.952000000000002</c:v>
                </c:pt>
                <c:pt idx="4217">
                  <c:v>-21.923999999999999</c:v>
                </c:pt>
                <c:pt idx="4218">
                  <c:v>-21.896000000000001</c:v>
                </c:pt>
                <c:pt idx="4219">
                  <c:v>-21.867999999999999</c:v>
                </c:pt>
                <c:pt idx="4220">
                  <c:v>-21.84</c:v>
                </c:pt>
                <c:pt idx="4221">
                  <c:v>-21.812000000000001</c:v>
                </c:pt>
                <c:pt idx="4222">
                  <c:v>-21.783999999999999</c:v>
                </c:pt>
                <c:pt idx="4223">
                  <c:v>-21.756</c:v>
                </c:pt>
                <c:pt idx="4224">
                  <c:v>-21.728000000000002</c:v>
                </c:pt>
                <c:pt idx="4225">
                  <c:v>-21.7</c:v>
                </c:pt>
                <c:pt idx="4226">
                  <c:v>-21.672000000000001</c:v>
                </c:pt>
                <c:pt idx="4227">
                  <c:v>-21.643999999999998</c:v>
                </c:pt>
                <c:pt idx="4228">
                  <c:v>-21.616</c:v>
                </c:pt>
                <c:pt idx="4229">
                  <c:v>-21.588000000000001</c:v>
                </c:pt>
                <c:pt idx="4230">
                  <c:v>-21.56</c:v>
                </c:pt>
                <c:pt idx="4231">
                  <c:v>-21.532</c:v>
                </c:pt>
                <c:pt idx="4232">
                  <c:v>-21.504000000000001</c:v>
                </c:pt>
                <c:pt idx="4233">
                  <c:v>-21.475999999999999</c:v>
                </c:pt>
                <c:pt idx="4234">
                  <c:v>-21.448</c:v>
                </c:pt>
                <c:pt idx="4235">
                  <c:v>-21.42</c:v>
                </c:pt>
                <c:pt idx="4236">
                  <c:v>-21.391999999999999</c:v>
                </c:pt>
                <c:pt idx="4237">
                  <c:v>-21.364000000000001</c:v>
                </c:pt>
                <c:pt idx="4238">
                  <c:v>-21.335999999999999</c:v>
                </c:pt>
                <c:pt idx="4239">
                  <c:v>-21.308</c:v>
                </c:pt>
                <c:pt idx="4240">
                  <c:v>-21.28</c:v>
                </c:pt>
                <c:pt idx="4241">
                  <c:v>-21.251999999999999</c:v>
                </c:pt>
                <c:pt idx="4242">
                  <c:v>-21.224</c:v>
                </c:pt>
                <c:pt idx="4243">
                  <c:v>-21.196000000000002</c:v>
                </c:pt>
                <c:pt idx="4244">
                  <c:v>-21.167999999999999</c:v>
                </c:pt>
                <c:pt idx="4245">
                  <c:v>-21.14</c:v>
                </c:pt>
                <c:pt idx="4246">
                  <c:v>-21.111999999999998</c:v>
                </c:pt>
                <c:pt idx="4247">
                  <c:v>-21.084</c:v>
                </c:pt>
                <c:pt idx="4248">
                  <c:v>-21.056000000000001</c:v>
                </c:pt>
                <c:pt idx="4249">
                  <c:v>-21.027999999999999</c:v>
                </c:pt>
                <c:pt idx="4250">
                  <c:v>-21</c:v>
                </c:pt>
                <c:pt idx="4251">
                  <c:v>-20.972000000000001</c:v>
                </c:pt>
                <c:pt idx="4252">
                  <c:v>-20.943999999999999</c:v>
                </c:pt>
                <c:pt idx="4253">
                  <c:v>-20.916</c:v>
                </c:pt>
                <c:pt idx="4254">
                  <c:v>-20.888000000000002</c:v>
                </c:pt>
                <c:pt idx="4255">
                  <c:v>-20.86</c:v>
                </c:pt>
                <c:pt idx="4256">
                  <c:v>-20.832000000000001</c:v>
                </c:pt>
                <c:pt idx="4257">
                  <c:v>-20.803999999999998</c:v>
                </c:pt>
                <c:pt idx="4258">
                  <c:v>-20.776</c:v>
                </c:pt>
                <c:pt idx="4259">
                  <c:v>-20.748000000000001</c:v>
                </c:pt>
                <c:pt idx="4260">
                  <c:v>-20.72</c:v>
                </c:pt>
                <c:pt idx="4261">
                  <c:v>-20.692</c:v>
                </c:pt>
                <c:pt idx="4262">
                  <c:v>-20.664000000000001</c:v>
                </c:pt>
                <c:pt idx="4263">
                  <c:v>-20.635999999999999</c:v>
                </c:pt>
                <c:pt idx="4264">
                  <c:v>-20.608000000000001</c:v>
                </c:pt>
                <c:pt idx="4265">
                  <c:v>-20.58</c:v>
                </c:pt>
                <c:pt idx="4266">
                  <c:v>-20.552</c:v>
                </c:pt>
                <c:pt idx="4267">
                  <c:v>-20.524000000000001</c:v>
                </c:pt>
                <c:pt idx="4268">
                  <c:v>-20.495999999999999</c:v>
                </c:pt>
                <c:pt idx="4269">
                  <c:v>-20.468</c:v>
                </c:pt>
                <c:pt idx="4270">
                  <c:v>-20.440000000000001</c:v>
                </c:pt>
                <c:pt idx="4271">
                  <c:v>-20.411999999999999</c:v>
                </c:pt>
                <c:pt idx="4272">
                  <c:v>-20.384</c:v>
                </c:pt>
                <c:pt idx="4273">
                  <c:v>-20.356000000000002</c:v>
                </c:pt>
                <c:pt idx="4274">
                  <c:v>-20.327999999999999</c:v>
                </c:pt>
                <c:pt idx="4275">
                  <c:v>-20.3</c:v>
                </c:pt>
                <c:pt idx="4276">
                  <c:v>-20.271999999999998</c:v>
                </c:pt>
                <c:pt idx="4277">
                  <c:v>-20.244</c:v>
                </c:pt>
                <c:pt idx="4278">
                  <c:v>-20.216000000000001</c:v>
                </c:pt>
                <c:pt idx="4279">
                  <c:v>-20.187999999999999</c:v>
                </c:pt>
                <c:pt idx="4280">
                  <c:v>-20.16</c:v>
                </c:pt>
                <c:pt idx="4281">
                  <c:v>-20.132000000000001</c:v>
                </c:pt>
                <c:pt idx="4282">
                  <c:v>-20.103999999999999</c:v>
                </c:pt>
                <c:pt idx="4283">
                  <c:v>-20.076000000000001</c:v>
                </c:pt>
                <c:pt idx="4284">
                  <c:v>-20.047999999999998</c:v>
                </c:pt>
                <c:pt idx="4285">
                  <c:v>-20.02</c:v>
                </c:pt>
                <c:pt idx="4286">
                  <c:v>-19.992000000000001</c:v>
                </c:pt>
                <c:pt idx="4287">
                  <c:v>-19.963999999999999</c:v>
                </c:pt>
                <c:pt idx="4288">
                  <c:v>-19.936</c:v>
                </c:pt>
                <c:pt idx="4289">
                  <c:v>-19.908000000000001</c:v>
                </c:pt>
                <c:pt idx="4290">
                  <c:v>-19.88</c:v>
                </c:pt>
                <c:pt idx="4291">
                  <c:v>-19.852</c:v>
                </c:pt>
                <c:pt idx="4292">
                  <c:v>-19.824000000000002</c:v>
                </c:pt>
                <c:pt idx="4293">
                  <c:v>-19.795999999999999</c:v>
                </c:pt>
                <c:pt idx="4294">
                  <c:v>-19.768000000000001</c:v>
                </c:pt>
                <c:pt idx="4295">
                  <c:v>-19.739999999999998</c:v>
                </c:pt>
                <c:pt idx="4296">
                  <c:v>-19.712</c:v>
                </c:pt>
                <c:pt idx="4297">
                  <c:v>-19.684000000000001</c:v>
                </c:pt>
                <c:pt idx="4298">
                  <c:v>-19.655999999999999</c:v>
                </c:pt>
                <c:pt idx="4299">
                  <c:v>-19.628</c:v>
                </c:pt>
                <c:pt idx="4300">
                  <c:v>-19.600000000000001</c:v>
                </c:pt>
                <c:pt idx="4301">
                  <c:v>-19.571999999999999</c:v>
                </c:pt>
                <c:pt idx="4302">
                  <c:v>-19.544</c:v>
                </c:pt>
                <c:pt idx="4303">
                  <c:v>-19.515999999999998</c:v>
                </c:pt>
                <c:pt idx="4304">
                  <c:v>-19.488</c:v>
                </c:pt>
                <c:pt idx="4305">
                  <c:v>-19.46</c:v>
                </c:pt>
                <c:pt idx="4306">
                  <c:v>-19.431999999999999</c:v>
                </c:pt>
                <c:pt idx="4307">
                  <c:v>-19.404</c:v>
                </c:pt>
                <c:pt idx="4308">
                  <c:v>-19.376000000000001</c:v>
                </c:pt>
                <c:pt idx="4309">
                  <c:v>-19.347999999999999</c:v>
                </c:pt>
                <c:pt idx="4310">
                  <c:v>-19.32</c:v>
                </c:pt>
                <c:pt idx="4311">
                  <c:v>-19.292000000000002</c:v>
                </c:pt>
                <c:pt idx="4312">
                  <c:v>-19.263999999999999</c:v>
                </c:pt>
                <c:pt idx="4313">
                  <c:v>-19.236000000000001</c:v>
                </c:pt>
                <c:pt idx="4314">
                  <c:v>-19.207999999999998</c:v>
                </c:pt>
                <c:pt idx="4315">
                  <c:v>-19.18</c:v>
                </c:pt>
                <c:pt idx="4316">
                  <c:v>-19.152000000000001</c:v>
                </c:pt>
                <c:pt idx="4317">
                  <c:v>-19.123999999999999</c:v>
                </c:pt>
                <c:pt idx="4318">
                  <c:v>-19.096</c:v>
                </c:pt>
                <c:pt idx="4319">
                  <c:v>-19.068000000000001</c:v>
                </c:pt>
                <c:pt idx="4320">
                  <c:v>-19.04</c:v>
                </c:pt>
                <c:pt idx="4321">
                  <c:v>-19.012</c:v>
                </c:pt>
                <c:pt idx="4322">
                  <c:v>-18.984000000000002</c:v>
                </c:pt>
                <c:pt idx="4323">
                  <c:v>-18.956</c:v>
                </c:pt>
                <c:pt idx="4324">
                  <c:v>-18.928000000000001</c:v>
                </c:pt>
                <c:pt idx="4325">
                  <c:v>-18.899999999999999</c:v>
                </c:pt>
                <c:pt idx="4326">
                  <c:v>-18.872</c:v>
                </c:pt>
                <c:pt idx="4327">
                  <c:v>-18.844000000000001</c:v>
                </c:pt>
                <c:pt idx="4328">
                  <c:v>-18.815999999999999</c:v>
                </c:pt>
                <c:pt idx="4329">
                  <c:v>-18.788</c:v>
                </c:pt>
                <c:pt idx="4330">
                  <c:v>-18.760000000000002</c:v>
                </c:pt>
                <c:pt idx="4331">
                  <c:v>-18.731999999999999</c:v>
                </c:pt>
                <c:pt idx="4332">
                  <c:v>-18.704000000000001</c:v>
                </c:pt>
                <c:pt idx="4333">
                  <c:v>-18.675999999999998</c:v>
                </c:pt>
                <c:pt idx="4334">
                  <c:v>-18.648</c:v>
                </c:pt>
                <c:pt idx="4335">
                  <c:v>-18.62</c:v>
                </c:pt>
                <c:pt idx="4336">
                  <c:v>-18.591999999999999</c:v>
                </c:pt>
                <c:pt idx="4337">
                  <c:v>-18.564</c:v>
                </c:pt>
                <c:pt idx="4338">
                  <c:v>-18.536000000000001</c:v>
                </c:pt>
                <c:pt idx="4339">
                  <c:v>-18.507999999999999</c:v>
                </c:pt>
                <c:pt idx="4340">
                  <c:v>-18.48</c:v>
                </c:pt>
                <c:pt idx="4341">
                  <c:v>-18.452000000000002</c:v>
                </c:pt>
                <c:pt idx="4342">
                  <c:v>-18.423999999999999</c:v>
                </c:pt>
                <c:pt idx="4343">
                  <c:v>-18.396000000000001</c:v>
                </c:pt>
                <c:pt idx="4344">
                  <c:v>-18.367999999999999</c:v>
                </c:pt>
                <c:pt idx="4345">
                  <c:v>-18.34</c:v>
                </c:pt>
                <c:pt idx="4346">
                  <c:v>-18.312000000000001</c:v>
                </c:pt>
                <c:pt idx="4347">
                  <c:v>-18.283999999999999</c:v>
                </c:pt>
                <c:pt idx="4348">
                  <c:v>-18.256</c:v>
                </c:pt>
                <c:pt idx="4349">
                  <c:v>-18.228000000000002</c:v>
                </c:pt>
                <c:pt idx="4350">
                  <c:v>-18.2</c:v>
                </c:pt>
                <c:pt idx="4351">
                  <c:v>-18.172000000000001</c:v>
                </c:pt>
                <c:pt idx="4352">
                  <c:v>-18.143999999999998</c:v>
                </c:pt>
                <c:pt idx="4353">
                  <c:v>-18.116</c:v>
                </c:pt>
                <c:pt idx="4354">
                  <c:v>-18.088000000000001</c:v>
                </c:pt>
                <c:pt idx="4355">
                  <c:v>-18.059999999999999</c:v>
                </c:pt>
                <c:pt idx="4356">
                  <c:v>-18.032</c:v>
                </c:pt>
                <c:pt idx="4357">
                  <c:v>-18.004000000000001</c:v>
                </c:pt>
                <c:pt idx="4358">
                  <c:v>-17.975999999999999</c:v>
                </c:pt>
                <c:pt idx="4359">
                  <c:v>-17.948</c:v>
                </c:pt>
                <c:pt idx="4360">
                  <c:v>-17.920000000000002</c:v>
                </c:pt>
                <c:pt idx="4361">
                  <c:v>-17.891999999999999</c:v>
                </c:pt>
                <c:pt idx="4362">
                  <c:v>-17.864000000000001</c:v>
                </c:pt>
                <c:pt idx="4363">
                  <c:v>-17.835999999999999</c:v>
                </c:pt>
                <c:pt idx="4364">
                  <c:v>-17.808</c:v>
                </c:pt>
                <c:pt idx="4365">
                  <c:v>-17.78</c:v>
                </c:pt>
                <c:pt idx="4366">
                  <c:v>-17.751999999999999</c:v>
                </c:pt>
                <c:pt idx="4367">
                  <c:v>-17.724</c:v>
                </c:pt>
                <c:pt idx="4368">
                  <c:v>-17.696000000000002</c:v>
                </c:pt>
                <c:pt idx="4369">
                  <c:v>-17.667999999999999</c:v>
                </c:pt>
                <c:pt idx="4370">
                  <c:v>-17.64</c:v>
                </c:pt>
                <c:pt idx="4371">
                  <c:v>-17.611999999999998</c:v>
                </c:pt>
                <c:pt idx="4372">
                  <c:v>-17.584</c:v>
                </c:pt>
                <c:pt idx="4373">
                  <c:v>-17.556000000000001</c:v>
                </c:pt>
                <c:pt idx="4374">
                  <c:v>-17.527999999999999</c:v>
                </c:pt>
                <c:pt idx="4375">
                  <c:v>-17.5</c:v>
                </c:pt>
                <c:pt idx="4376">
                  <c:v>-17.472000000000001</c:v>
                </c:pt>
                <c:pt idx="4377">
                  <c:v>-17.443999999999999</c:v>
                </c:pt>
                <c:pt idx="4378">
                  <c:v>-17.416</c:v>
                </c:pt>
                <c:pt idx="4379">
                  <c:v>-17.388000000000002</c:v>
                </c:pt>
                <c:pt idx="4380">
                  <c:v>-17.36</c:v>
                </c:pt>
                <c:pt idx="4381">
                  <c:v>-17.332000000000001</c:v>
                </c:pt>
                <c:pt idx="4382">
                  <c:v>-17.303999999999998</c:v>
                </c:pt>
                <c:pt idx="4383">
                  <c:v>-17.276</c:v>
                </c:pt>
                <c:pt idx="4384">
                  <c:v>-17.248000000000001</c:v>
                </c:pt>
                <c:pt idx="4385">
                  <c:v>-17.22</c:v>
                </c:pt>
                <c:pt idx="4386">
                  <c:v>-17.192</c:v>
                </c:pt>
                <c:pt idx="4387">
                  <c:v>-17.164000000000001</c:v>
                </c:pt>
                <c:pt idx="4388">
                  <c:v>-17.135999999999999</c:v>
                </c:pt>
                <c:pt idx="4389">
                  <c:v>-17.108000000000001</c:v>
                </c:pt>
                <c:pt idx="4390">
                  <c:v>-17.079999999999998</c:v>
                </c:pt>
                <c:pt idx="4391">
                  <c:v>-17.052</c:v>
                </c:pt>
                <c:pt idx="4392">
                  <c:v>-17.024000000000001</c:v>
                </c:pt>
                <c:pt idx="4393">
                  <c:v>-16.995999999999999</c:v>
                </c:pt>
                <c:pt idx="4394">
                  <c:v>-16.968</c:v>
                </c:pt>
                <c:pt idx="4395">
                  <c:v>-16.940000000000001</c:v>
                </c:pt>
                <c:pt idx="4396">
                  <c:v>-16.911999999999999</c:v>
                </c:pt>
                <c:pt idx="4397">
                  <c:v>-16.884</c:v>
                </c:pt>
                <c:pt idx="4398">
                  <c:v>-16.856000000000002</c:v>
                </c:pt>
                <c:pt idx="4399">
                  <c:v>-16.827999999999999</c:v>
                </c:pt>
                <c:pt idx="4400">
                  <c:v>-16.8</c:v>
                </c:pt>
                <c:pt idx="4401">
                  <c:v>-16.771999999999998</c:v>
                </c:pt>
                <c:pt idx="4402">
                  <c:v>-16.744</c:v>
                </c:pt>
                <c:pt idx="4403">
                  <c:v>-16.716000000000001</c:v>
                </c:pt>
                <c:pt idx="4404">
                  <c:v>-16.687999999999999</c:v>
                </c:pt>
                <c:pt idx="4405">
                  <c:v>-16.66</c:v>
                </c:pt>
                <c:pt idx="4406">
                  <c:v>-16.632000000000001</c:v>
                </c:pt>
                <c:pt idx="4407">
                  <c:v>-16.603999999999999</c:v>
                </c:pt>
                <c:pt idx="4408">
                  <c:v>-16.576000000000001</c:v>
                </c:pt>
                <c:pt idx="4409">
                  <c:v>-16.547999999999998</c:v>
                </c:pt>
                <c:pt idx="4410">
                  <c:v>-16.52</c:v>
                </c:pt>
                <c:pt idx="4411">
                  <c:v>-16.492000000000001</c:v>
                </c:pt>
                <c:pt idx="4412">
                  <c:v>-16.463999999999999</c:v>
                </c:pt>
                <c:pt idx="4413">
                  <c:v>-16.436</c:v>
                </c:pt>
                <c:pt idx="4414">
                  <c:v>-16.408000000000001</c:v>
                </c:pt>
                <c:pt idx="4415">
                  <c:v>-16.38</c:v>
                </c:pt>
                <c:pt idx="4416">
                  <c:v>-16.352</c:v>
                </c:pt>
                <c:pt idx="4417">
                  <c:v>-16.324000000000002</c:v>
                </c:pt>
                <c:pt idx="4418">
                  <c:v>-16.295999999999999</c:v>
                </c:pt>
                <c:pt idx="4419">
                  <c:v>-16.268000000000001</c:v>
                </c:pt>
                <c:pt idx="4420">
                  <c:v>-16.239999999999998</c:v>
                </c:pt>
                <c:pt idx="4421">
                  <c:v>-16.212</c:v>
                </c:pt>
                <c:pt idx="4422">
                  <c:v>-16.184000000000001</c:v>
                </c:pt>
                <c:pt idx="4423">
                  <c:v>-16.155999999999999</c:v>
                </c:pt>
                <c:pt idx="4424">
                  <c:v>-16.128</c:v>
                </c:pt>
                <c:pt idx="4425">
                  <c:v>-16.100000000000001</c:v>
                </c:pt>
                <c:pt idx="4426">
                  <c:v>-16.071999999999999</c:v>
                </c:pt>
                <c:pt idx="4427">
                  <c:v>-16.044</c:v>
                </c:pt>
                <c:pt idx="4428">
                  <c:v>-16.015999999999998</c:v>
                </c:pt>
                <c:pt idx="4429">
                  <c:v>-15.988</c:v>
                </c:pt>
                <c:pt idx="4430">
                  <c:v>-15.96</c:v>
                </c:pt>
                <c:pt idx="4431">
                  <c:v>-15.932</c:v>
                </c:pt>
                <c:pt idx="4432">
                  <c:v>-15.904</c:v>
                </c:pt>
                <c:pt idx="4433">
                  <c:v>-15.875999999999999</c:v>
                </c:pt>
                <c:pt idx="4434">
                  <c:v>-15.848000000000001</c:v>
                </c:pt>
                <c:pt idx="4435">
                  <c:v>-15.82</c:v>
                </c:pt>
                <c:pt idx="4436">
                  <c:v>-15.792</c:v>
                </c:pt>
                <c:pt idx="4437">
                  <c:v>-15.763999999999999</c:v>
                </c:pt>
                <c:pt idx="4438">
                  <c:v>-15.736000000000001</c:v>
                </c:pt>
                <c:pt idx="4439">
                  <c:v>-15.708</c:v>
                </c:pt>
                <c:pt idx="4440">
                  <c:v>-15.68</c:v>
                </c:pt>
                <c:pt idx="4441">
                  <c:v>-15.651999999999999</c:v>
                </c:pt>
                <c:pt idx="4442">
                  <c:v>-15.624000000000001</c:v>
                </c:pt>
                <c:pt idx="4443">
                  <c:v>-15.596</c:v>
                </c:pt>
                <c:pt idx="4444">
                  <c:v>-15.568</c:v>
                </c:pt>
                <c:pt idx="4445">
                  <c:v>-15.54</c:v>
                </c:pt>
                <c:pt idx="4446">
                  <c:v>-15.512</c:v>
                </c:pt>
                <c:pt idx="4447">
                  <c:v>-15.484</c:v>
                </c:pt>
                <c:pt idx="4448">
                  <c:v>-15.456</c:v>
                </c:pt>
                <c:pt idx="4449">
                  <c:v>-15.428000000000001</c:v>
                </c:pt>
                <c:pt idx="4450">
                  <c:v>-15.4</c:v>
                </c:pt>
                <c:pt idx="4451">
                  <c:v>-15.372</c:v>
                </c:pt>
                <c:pt idx="4452">
                  <c:v>-15.343999999999999</c:v>
                </c:pt>
                <c:pt idx="4453">
                  <c:v>-15.316000000000001</c:v>
                </c:pt>
                <c:pt idx="4454">
                  <c:v>-15.288</c:v>
                </c:pt>
                <c:pt idx="4455">
                  <c:v>-15.26</c:v>
                </c:pt>
                <c:pt idx="4456">
                  <c:v>-15.231999999999999</c:v>
                </c:pt>
                <c:pt idx="4457">
                  <c:v>-15.204000000000001</c:v>
                </c:pt>
                <c:pt idx="4458">
                  <c:v>-15.176</c:v>
                </c:pt>
                <c:pt idx="4459">
                  <c:v>-15.148</c:v>
                </c:pt>
                <c:pt idx="4460">
                  <c:v>-15.12</c:v>
                </c:pt>
                <c:pt idx="4461">
                  <c:v>-15.092000000000001</c:v>
                </c:pt>
                <c:pt idx="4462">
                  <c:v>-15.064</c:v>
                </c:pt>
                <c:pt idx="4463">
                  <c:v>-15.036</c:v>
                </c:pt>
                <c:pt idx="4464">
                  <c:v>-15.007999999999999</c:v>
                </c:pt>
                <c:pt idx="4465">
                  <c:v>-14.98</c:v>
                </c:pt>
                <c:pt idx="4466">
                  <c:v>-14.952</c:v>
                </c:pt>
                <c:pt idx="4467">
                  <c:v>-14.923999999999999</c:v>
                </c:pt>
                <c:pt idx="4468">
                  <c:v>-14.896000000000001</c:v>
                </c:pt>
                <c:pt idx="4469">
                  <c:v>-14.868</c:v>
                </c:pt>
                <c:pt idx="4470">
                  <c:v>-14.84</c:v>
                </c:pt>
                <c:pt idx="4471">
                  <c:v>-14.811999999999999</c:v>
                </c:pt>
                <c:pt idx="4472">
                  <c:v>-14.784000000000001</c:v>
                </c:pt>
                <c:pt idx="4473">
                  <c:v>-14.756</c:v>
                </c:pt>
                <c:pt idx="4474">
                  <c:v>-14.728</c:v>
                </c:pt>
                <c:pt idx="4475">
                  <c:v>-14.7</c:v>
                </c:pt>
                <c:pt idx="4476">
                  <c:v>-14.672000000000001</c:v>
                </c:pt>
                <c:pt idx="4477">
                  <c:v>-14.644</c:v>
                </c:pt>
                <c:pt idx="4478">
                  <c:v>-14.616</c:v>
                </c:pt>
                <c:pt idx="4479">
                  <c:v>-14.587999999999999</c:v>
                </c:pt>
                <c:pt idx="4480">
                  <c:v>-14.56</c:v>
                </c:pt>
                <c:pt idx="4481">
                  <c:v>-14.532</c:v>
                </c:pt>
                <c:pt idx="4482">
                  <c:v>-14.504</c:v>
                </c:pt>
                <c:pt idx="4483">
                  <c:v>-14.476000000000001</c:v>
                </c:pt>
                <c:pt idx="4484">
                  <c:v>-14.448</c:v>
                </c:pt>
                <c:pt idx="4485">
                  <c:v>-14.42</c:v>
                </c:pt>
                <c:pt idx="4486">
                  <c:v>-14.391999999999999</c:v>
                </c:pt>
                <c:pt idx="4487">
                  <c:v>-14.364000000000001</c:v>
                </c:pt>
                <c:pt idx="4488">
                  <c:v>-14.336</c:v>
                </c:pt>
                <c:pt idx="4489">
                  <c:v>-14.308</c:v>
                </c:pt>
                <c:pt idx="4490">
                  <c:v>-14.28</c:v>
                </c:pt>
                <c:pt idx="4491">
                  <c:v>-14.252000000000001</c:v>
                </c:pt>
                <c:pt idx="4492">
                  <c:v>-14.224</c:v>
                </c:pt>
                <c:pt idx="4493">
                  <c:v>-14.196</c:v>
                </c:pt>
                <c:pt idx="4494">
                  <c:v>-14.167999999999999</c:v>
                </c:pt>
                <c:pt idx="4495">
                  <c:v>-14.14</c:v>
                </c:pt>
                <c:pt idx="4496">
                  <c:v>-14.112</c:v>
                </c:pt>
                <c:pt idx="4497">
                  <c:v>-14.084</c:v>
                </c:pt>
                <c:pt idx="4498">
                  <c:v>-14.055999999999999</c:v>
                </c:pt>
                <c:pt idx="4499">
                  <c:v>-14.028</c:v>
                </c:pt>
                <c:pt idx="4500">
                  <c:v>-14</c:v>
                </c:pt>
                <c:pt idx="4501">
                  <c:v>-13.972</c:v>
                </c:pt>
                <c:pt idx="4502">
                  <c:v>-13.944000000000001</c:v>
                </c:pt>
                <c:pt idx="4503">
                  <c:v>-13.916</c:v>
                </c:pt>
                <c:pt idx="4504">
                  <c:v>-13.888</c:v>
                </c:pt>
                <c:pt idx="4505">
                  <c:v>-13.86</c:v>
                </c:pt>
                <c:pt idx="4506">
                  <c:v>-13.832000000000001</c:v>
                </c:pt>
                <c:pt idx="4507">
                  <c:v>-13.804</c:v>
                </c:pt>
                <c:pt idx="4508">
                  <c:v>-13.776</c:v>
                </c:pt>
                <c:pt idx="4509">
                  <c:v>-13.747999999999999</c:v>
                </c:pt>
                <c:pt idx="4510">
                  <c:v>-13.72</c:v>
                </c:pt>
                <c:pt idx="4511">
                  <c:v>-13.692</c:v>
                </c:pt>
                <c:pt idx="4512">
                  <c:v>-13.664</c:v>
                </c:pt>
                <c:pt idx="4513">
                  <c:v>-13.635999999999999</c:v>
                </c:pt>
                <c:pt idx="4514">
                  <c:v>-13.608000000000001</c:v>
                </c:pt>
                <c:pt idx="4515">
                  <c:v>-13.58</c:v>
                </c:pt>
                <c:pt idx="4516">
                  <c:v>-13.552</c:v>
                </c:pt>
                <c:pt idx="4517">
                  <c:v>-13.523999999999999</c:v>
                </c:pt>
                <c:pt idx="4518">
                  <c:v>-13.496</c:v>
                </c:pt>
                <c:pt idx="4519">
                  <c:v>-13.468</c:v>
                </c:pt>
                <c:pt idx="4520">
                  <c:v>-13.44</c:v>
                </c:pt>
                <c:pt idx="4521">
                  <c:v>-13.412000000000001</c:v>
                </c:pt>
                <c:pt idx="4522">
                  <c:v>-13.384</c:v>
                </c:pt>
                <c:pt idx="4523">
                  <c:v>-13.356</c:v>
                </c:pt>
                <c:pt idx="4524">
                  <c:v>-13.327999999999999</c:v>
                </c:pt>
                <c:pt idx="4525">
                  <c:v>-13.3</c:v>
                </c:pt>
                <c:pt idx="4526">
                  <c:v>-13.272</c:v>
                </c:pt>
                <c:pt idx="4527">
                  <c:v>-13.244</c:v>
                </c:pt>
                <c:pt idx="4528">
                  <c:v>-13.215999999999999</c:v>
                </c:pt>
                <c:pt idx="4529">
                  <c:v>-13.188000000000001</c:v>
                </c:pt>
                <c:pt idx="4530">
                  <c:v>-13.16</c:v>
                </c:pt>
                <c:pt idx="4531">
                  <c:v>-13.132</c:v>
                </c:pt>
                <c:pt idx="4532">
                  <c:v>-13.103999999999999</c:v>
                </c:pt>
                <c:pt idx="4533">
                  <c:v>-13.076000000000001</c:v>
                </c:pt>
                <c:pt idx="4534">
                  <c:v>-13.048</c:v>
                </c:pt>
                <c:pt idx="4535">
                  <c:v>-13.02</c:v>
                </c:pt>
                <c:pt idx="4536">
                  <c:v>-12.992000000000001</c:v>
                </c:pt>
                <c:pt idx="4537">
                  <c:v>-12.964</c:v>
                </c:pt>
                <c:pt idx="4538">
                  <c:v>-12.936</c:v>
                </c:pt>
                <c:pt idx="4539">
                  <c:v>-12.907999999999999</c:v>
                </c:pt>
                <c:pt idx="4540">
                  <c:v>-12.88</c:v>
                </c:pt>
                <c:pt idx="4541">
                  <c:v>-12.852</c:v>
                </c:pt>
                <c:pt idx="4542">
                  <c:v>-12.824</c:v>
                </c:pt>
                <c:pt idx="4543">
                  <c:v>-12.795999999999999</c:v>
                </c:pt>
                <c:pt idx="4544">
                  <c:v>-12.768000000000001</c:v>
                </c:pt>
                <c:pt idx="4545">
                  <c:v>-12.74</c:v>
                </c:pt>
                <c:pt idx="4546">
                  <c:v>-12.712</c:v>
                </c:pt>
                <c:pt idx="4547">
                  <c:v>-12.683999999999999</c:v>
                </c:pt>
                <c:pt idx="4548">
                  <c:v>-12.656000000000001</c:v>
                </c:pt>
                <c:pt idx="4549">
                  <c:v>-12.628</c:v>
                </c:pt>
                <c:pt idx="4550">
                  <c:v>-12.6</c:v>
                </c:pt>
                <c:pt idx="4551">
                  <c:v>-12.571999999999999</c:v>
                </c:pt>
                <c:pt idx="4552">
                  <c:v>-12.544</c:v>
                </c:pt>
                <c:pt idx="4553">
                  <c:v>-12.516</c:v>
                </c:pt>
                <c:pt idx="4554">
                  <c:v>-12.488</c:v>
                </c:pt>
                <c:pt idx="4555">
                  <c:v>-12.46</c:v>
                </c:pt>
                <c:pt idx="4556">
                  <c:v>-12.432</c:v>
                </c:pt>
                <c:pt idx="4557">
                  <c:v>-12.404</c:v>
                </c:pt>
                <c:pt idx="4558">
                  <c:v>-12.375999999999999</c:v>
                </c:pt>
                <c:pt idx="4559">
                  <c:v>-12.348000000000001</c:v>
                </c:pt>
                <c:pt idx="4560">
                  <c:v>-12.32</c:v>
                </c:pt>
                <c:pt idx="4561">
                  <c:v>-12.292</c:v>
                </c:pt>
                <c:pt idx="4562">
                  <c:v>-12.263999999999999</c:v>
                </c:pt>
                <c:pt idx="4563">
                  <c:v>-12.236000000000001</c:v>
                </c:pt>
                <c:pt idx="4564">
                  <c:v>-12.208</c:v>
                </c:pt>
                <c:pt idx="4565">
                  <c:v>-12.18</c:v>
                </c:pt>
                <c:pt idx="4566">
                  <c:v>-12.151999999999999</c:v>
                </c:pt>
                <c:pt idx="4567">
                  <c:v>-12.124000000000001</c:v>
                </c:pt>
                <c:pt idx="4568">
                  <c:v>-12.096</c:v>
                </c:pt>
                <c:pt idx="4569">
                  <c:v>-12.068</c:v>
                </c:pt>
                <c:pt idx="4570">
                  <c:v>-12.04</c:v>
                </c:pt>
                <c:pt idx="4571">
                  <c:v>-12.012</c:v>
                </c:pt>
                <c:pt idx="4572">
                  <c:v>-11.984</c:v>
                </c:pt>
                <c:pt idx="4573">
                  <c:v>-11.956</c:v>
                </c:pt>
                <c:pt idx="4574">
                  <c:v>-11.928000000000001</c:v>
                </c:pt>
                <c:pt idx="4575">
                  <c:v>-11.9</c:v>
                </c:pt>
                <c:pt idx="4576">
                  <c:v>-11.872</c:v>
                </c:pt>
                <c:pt idx="4577">
                  <c:v>-11.843999999999999</c:v>
                </c:pt>
                <c:pt idx="4578">
                  <c:v>-11.816000000000001</c:v>
                </c:pt>
                <c:pt idx="4579">
                  <c:v>-11.788</c:v>
                </c:pt>
                <c:pt idx="4580">
                  <c:v>-11.76</c:v>
                </c:pt>
                <c:pt idx="4581">
                  <c:v>-11.731999999999999</c:v>
                </c:pt>
                <c:pt idx="4582">
                  <c:v>-11.704000000000001</c:v>
                </c:pt>
                <c:pt idx="4583">
                  <c:v>-11.676</c:v>
                </c:pt>
                <c:pt idx="4584">
                  <c:v>-11.648</c:v>
                </c:pt>
                <c:pt idx="4585">
                  <c:v>-11.62</c:v>
                </c:pt>
                <c:pt idx="4586">
                  <c:v>-11.592000000000001</c:v>
                </c:pt>
                <c:pt idx="4587">
                  <c:v>-11.564</c:v>
                </c:pt>
                <c:pt idx="4588">
                  <c:v>-11.536</c:v>
                </c:pt>
                <c:pt idx="4589">
                  <c:v>-11.507999999999999</c:v>
                </c:pt>
                <c:pt idx="4590">
                  <c:v>-11.48</c:v>
                </c:pt>
                <c:pt idx="4591">
                  <c:v>-11.452</c:v>
                </c:pt>
                <c:pt idx="4592">
                  <c:v>-11.423999999999999</c:v>
                </c:pt>
                <c:pt idx="4593">
                  <c:v>-11.396000000000001</c:v>
                </c:pt>
                <c:pt idx="4594">
                  <c:v>-11.368</c:v>
                </c:pt>
                <c:pt idx="4595">
                  <c:v>-11.34</c:v>
                </c:pt>
                <c:pt idx="4596">
                  <c:v>-11.311999999999999</c:v>
                </c:pt>
                <c:pt idx="4597">
                  <c:v>-11.284000000000001</c:v>
                </c:pt>
                <c:pt idx="4598">
                  <c:v>-11.256</c:v>
                </c:pt>
                <c:pt idx="4599">
                  <c:v>-11.228</c:v>
                </c:pt>
                <c:pt idx="4600">
                  <c:v>-11.2</c:v>
                </c:pt>
                <c:pt idx="4601">
                  <c:v>-11.172000000000001</c:v>
                </c:pt>
                <c:pt idx="4602">
                  <c:v>-11.144</c:v>
                </c:pt>
                <c:pt idx="4603">
                  <c:v>-11.116</c:v>
                </c:pt>
                <c:pt idx="4604">
                  <c:v>-11.087999999999999</c:v>
                </c:pt>
                <c:pt idx="4605">
                  <c:v>-11.06</c:v>
                </c:pt>
                <c:pt idx="4606">
                  <c:v>-11.032</c:v>
                </c:pt>
                <c:pt idx="4607">
                  <c:v>-11.004</c:v>
                </c:pt>
                <c:pt idx="4608">
                  <c:v>-10.976000000000001</c:v>
                </c:pt>
                <c:pt idx="4609">
                  <c:v>-10.948</c:v>
                </c:pt>
                <c:pt idx="4610">
                  <c:v>-10.92</c:v>
                </c:pt>
                <c:pt idx="4611">
                  <c:v>-10.891999999999999</c:v>
                </c:pt>
                <c:pt idx="4612">
                  <c:v>-10.864000000000001</c:v>
                </c:pt>
                <c:pt idx="4613">
                  <c:v>-10.836</c:v>
                </c:pt>
                <c:pt idx="4614">
                  <c:v>-10.808</c:v>
                </c:pt>
                <c:pt idx="4615">
                  <c:v>-10.78</c:v>
                </c:pt>
                <c:pt idx="4616">
                  <c:v>-10.752000000000001</c:v>
                </c:pt>
                <c:pt idx="4617">
                  <c:v>-10.724</c:v>
                </c:pt>
                <c:pt idx="4618">
                  <c:v>-10.696</c:v>
                </c:pt>
                <c:pt idx="4619">
                  <c:v>-10.667999999999999</c:v>
                </c:pt>
                <c:pt idx="4620">
                  <c:v>-10.64</c:v>
                </c:pt>
                <c:pt idx="4621">
                  <c:v>-10.612</c:v>
                </c:pt>
                <c:pt idx="4622">
                  <c:v>-10.584</c:v>
                </c:pt>
                <c:pt idx="4623">
                  <c:v>-10.555999999999999</c:v>
                </c:pt>
                <c:pt idx="4624">
                  <c:v>-10.528</c:v>
                </c:pt>
                <c:pt idx="4625">
                  <c:v>-10.5</c:v>
                </c:pt>
                <c:pt idx="4626">
                  <c:v>-10.472</c:v>
                </c:pt>
                <c:pt idx="4627">
                  <c:v>-10.444000000000001</c:v>
                </c:pt>
                <c:pt idx="4628">
                  <c:v>-10.416</c:v>
                </c:pt>
                <c:pt idx="4629">
                  <c:v>-10.388</c:v>
                </c:pt>
                <c:pt idx="4630">
                  <c:v>-10.36</c:v>
                </c:pt>
                <c:pt idx="4631">
                  <c:v>-10.332000000000001</c:v>
                </c:pt>
                <c:pt idx="4632">
                  <c:v>-10.304</c:v>
                </c:pt>
                <c:pt idx="4633">
                  <c:v>-10.276</c:v>
                </c:pt>
                <c:pt idx="4634">
                  <c:v>-10.247999999999999</c:v>
                </c:pt>
                <c:pt idx="4635">
                  <c:v>-10.220000000000001</c:v>
                </c:pt>
                <c:pt idx="4636">
                  <c:v>-10.192</c:v>
                </c:pt>
                <c:pt idx="4637">
                  <c:v>-10.164</c:v>
                </c:pt>
                <c:pt idx="4638">
                  <c:v>-10.135999999999999</c:v>
                </c:pt>
                <c:pt idx="4639">
                  <c:v>-10.108000000000001</c:v>
                </c:pt>
                <c:pt idx="4640">
                  <c:v>-10.08</c:v>
                </c:pt>
                <c:pt idx="4641">
                  <c:v>-10.052</c:v>
                </c:pt>
                <c:pt idx="4642">
                  <c:v>-10.023999999999999</c:v>
                </c:pt>
                <c:pt idx="4643">
                  <c:v>-9.9960000000000004</c:v>
                </c:pt>
                <c:pt idx="4644">
                  <c:v>-9.968</c:v>
                </c:pt>
                <c:pt idx="4645">
                  <c:v>-9.94</c:v>
                </c:pt>
                <c:pt idx="4646">
                  <c:v>-9.9120000000000008</c:v>
                </c:pt>
                <c:pt idx="4647">
                  <c:v>-9.8840000000000003</c:v>
                </c:pt>
                <c:pt idx="4648">
                  <c:v>-9.8559999999999999</c:v>
                </c:pt>
                <c:pt idx="4649">
                  <c:v>-9.8279999999999994</c:v>
                </c:pt>
                <c:pt idx="4650">
                  <c:v>-9.8000000000000007</c:v>
                </c:pt>
                <c:pt idx="4651">
                  <c:v>-9.7720000000000002</c:v>
                </c:pt>
                <c:pt idx="4652">
                  <c:v>-9.7439999999999998</c:v>
                </c:pt>
                <c:pt idx="4653">
                  <c:v>-9.7159999999999993</c:v>
                </c:pt>
                <c:pt idx="4654">
                  <c:v>-9.6880000000000006</c:v>
                </c:pt>
                <c:pt idx="4655">
                  <c:v>-9.66</c:v>
                </c:pt>
                <c:pt idx="4656">
                  <c:v>-9.6319999999999997</c:v>
                </c:pt>
                <c:pt idx="4657">
                  <c:v>-9.6039999999999992</c:v>
                </c:pt>
                <c:pt idx="4658">
                  <c:v>-9.5760000000000005</c:v>
                </c:pt>
                <c:pt idx="4659">
                  <c:v>-9.548</c:v>
                </c:pt>
                <c:pt idx="4660">
                  <c:v>-9.52</c:v>
                </c:pt>
                <c:pt idx="4661">
                  <c:v>-9.4920000000000009</c:v>
                </c:pt>
                <c:pt idx="4662">
                  <c:v>-9.4640000000000004</c:v>
                </c:pt>
                <c:pt idx="4663">
                  <c:v>-9.4359999999999999</c:v>
                </c:pt>
                <c:pt idx="4664">
                  <c:v>-9.4079999999999995</c:v>
                </c:pt>
                <c:pt idx="4665">
                  <c:v>-9.3800000000000008</c:v>
                </c:pt>
                <c:pt idx="4666">
                  <c:v>-9.3520000000000003</c:v>
                </c:pt>
                <c:pt idx="4667">
                  <c:v>-9.3239999999999998</c:v>
                </c:pt>
                <c:pt idx="4668">
                  <c:v>-9.2959999999999994</c:v>
                </c:pt>
                <c:pt idx="4669">
                  <c:v>-9.2680000000000007</c:v>
                </c:pt>
                <c:pt idx="4670">
                  <c:v>-9.24</c:v>
                </c:pt>
                <c:pt idx="4671">
                  <c:v>-9.2119999999999997</c:v>
                </c:pt>
                <c:pt idx="4672">
                  <c:v>-9.1839999999999993</c:v>
                </c:pt>
                <c:pt idx="4673">
                  <c:v>-9.1560000000000006</c:v>
                </c:pt>
                <c:pt idx="4674">
                  <c:v>-9.1280000000000001</c:v>
                </c:pt>
                <c:pt idx="4675">
                  <c:v>-9.1</c:v>
                </c:pt>
                <c:pt idx="4676">
                  <c:v>-9.0719999999999992</c:v>
                </c:pt>
                <c:pt idx="4677">
                  <c:v>-9.0440000000000005</c:v>
                </c:pt>
                <c:pt idx="4678">
                  <c:v>-9.016</c:v>
                </c:pt>
                <c:pt idx="4679">
                  <c:v>-8.9879999999999995</c:v>
                </c:pt>
                <c:pt idx="4680">
                  <c:v>-8.9600000000000009</c:v>
                </c:pt>
                <c:pt idx="4681">
                  <c:v>-8.9320000000000004</c:v>
                </c:pt>
                <c:pt idx="4682">
                  <c:v>-8.9039999999999999</c:v>
                </c:pt>
                <c:pt idx="4683">
                  <c:v>-8.8759999999999994</c:v>
                </c:pt>
                <c:pt idx="4684">
                  <c:v>-8.8480000000000008</c:v>
                </c:pt>
                <c:pt idx="4685">
                  <c:v>-8.82</c:v>
                </c:pt>
                <c:pt idx="4686">
                  <c:v>-8.7919999999999998</c:v>
                </c:pt>
                <c:pt idx="4687">
                  <c:v>-8.7639999999999993</c:v>
                </c:pt>
                <c:pt idx="4688">
                  <c:v>-8.7360000000000007</c:v>
                </c:pt>
                <c:pt idx="4689">
                  <c:v>-8.7080000000000002</c:v>
                </c:pt>
                <c:pt idx="4690">
                  <c:v>-8.68</c:v>
                </c:pt>
                <c:pt idx="4691">
                  <c:v>-8.6519999999999992</c:v>
                </c:pt>
                <c:pt idx="4692">
                  <c:v>-8.6240000000000006</c:v>
                </c:pt>
                <c:pt idx="4693">
                  <c:v>-8.5960000000000001</c:v>
                </c:pt>
                <c:pt idx="4694">
                  <c:v>-8.5679999999999996</c:v>
                </c:pt>
                <c:pt idx="4695">
                  <c:v>-8.5399999999999991</c:v>
                </c:pt>
                <c:pt idx="4696">
                  <c:v>-8.5120000000000005</c:v>
                </c:pt>
                <c:pt idx="4697">
                  <c:v>-8.484</c:v>
                </c:pt>
                <c:pt idx="4698">
                  <c:v>-8.4559999999999995</c:v>
                </c:pt>
                <c:pt idx="4699">
                  <c:v>-8.4280000000000008</c:v>
                </c:pt>
                <c:pt idx="4700">
                  <c:v>-8.4</c:v>
                </c:pt>
                <c:pt idx="4701">
                  <c:v>-8.3719999999999999</c:v>
                </c:pt>
                <c:pt idx="4702">
                  <c:v>-8.3439999999999994</c:v>
                </c:pt>
                <c:pt idx="4703">
                  <c:v>-8.3160000000000007</c:v>
                </c:pt>
                <c:pt idx="4704">
                  <c:v>-8.2880000000000003</c:v>
                </c:pt>
                <c:pt idx="4705">
                  <c:v>-8.26</c:v>
                </c:pt>
                <c:pt idx="4706">
                  <c:v>-8.2319999999999993</c:v>
                </c:pt>
                <c:pt idx="4707">
                  <c:v>-8.2040000000000006</c:v>
                </c:pt>
                <c:pt idx="4708">
                  <c:v>-8.1760000000000002</c:v>
                </c:pt>
                <c:pt idx="4709">
                  <c:v>-8.1479999999999997</c:v>
                </c:pt>
                <c:pt idx="4710">
                  <c:v>-8.1199999999999992</c:v>
                </c:pt>
                <c:pt idx="4711">
                  <c:v>-8.0920000000000005</c:v>
                </c:pt>
                <c:pt idx="4712">
                  <c:v>-8.0640000000000001</c:v>
                </c:pt>
                <c:pt idx="4713">
                  <c:v>-8.0359999999999996</c:v>
                </c:pt>
                <c:pt idx="4714">
                  <c:v>-8.0079999999999991</c:v>
                </c:pt>
                <c:pt idx="4715">
                  <c:v>-7.98</c:v>
                </c:pt>
                <c:pt idx="4716">
                  <c:v>-7.952</c:v>
                </c:pt>
                <c:pt idx="4717">
                  <c:v>-7.9240000000000004</c:v>
                </c:pt>
                <c:pt idx="4718">
                  <c:v>-7.8959999999999999</c:v>
                </c:pt>
                <c:pt idx="4719">
                  <c:v>-7.8680000000000003</c:v>
                </c:pt>
                <c:pt idx="4720">
                  <c:v>-7.84</c:v>
                </c:pt>
                <c:pt idx="4721">
                  <c:v>-7.8120000000000003</c:v>
                </c:pt>
                <c:pt idx="4722">
                  <c:v>-7.7839999999999998</c:v>
                </c:pt>
                <c:pt idx="4723">
                  <c:v>-7.7560000000000002</c:v>
                </c:pt>
                <c:pt idx="4724">
                  <c:v>-7.7279999999999998</c:v>
                </c:pt>
                <c:pt idx="4725">
                  <c:v>-7.7</c:v>
                </c:pt>
                <c:pt idx="4726">
                  <c:v>-7.6719999999999997</c:v>
                </c:pt>
                <c:pt idx="4727">
                  <c:v>-7.6440000000000001</c:v>
                </c:pt>
                <c:pt idx="4728">
                  <c:v>-7.6159999999999997</c:v>
                </c:pt>
                <c:pt idx="4729">
                  <c:v>-7.5880000000000001</c:v>
                </c:pt>
                <c:pt idx="4730">
                  <c:v>-7.56</c:v>
                </c:pt>
                <c:pt idx="4731">
                  <c:v>-7.532</c:v>
                </c:pt>
                <c:pt idx="4732">
                  <c:v>-7.5039999999999996</c:v>
                </c:pt>
                <c:pt idx="4733">
                  <c:v>-7.476</c:v>
                </c:pt>
                <c:pt idx="4734">
                  <c:v>-7.4480000000000004</c:v>
                </c:pt>
                <c:pt idx="4735">
                  <c:v>-7.42</c:v>
                </c:pt>
                <c:pt idx="4736">
                  <c:v>-7.3920000000000003</c:v>
                </c:pt>
                <c:pt idx="4737">
                  <c:v>-7.3639999999999999</c:v>
                </c:pt>
                <c:pt idx="4738">
                  <c:v>-7.3360000000000003</c:v>
                </c:pt>
                <c:pt idx="4739">
                  <c:v>-7.3079999999999998</c:v>
                </c:pt>
                <c:pt idx="4740">
                  <c:v>-7.28</c:v>
                </c:pt>
                <c:pt idx="4741">
                  <c:v>-7.2519999999999998</c:v>
                </c:pt>
                <c:pt idx="4742">
                  <c:v>-7.2240000000000002</c:v>
                </c:pt>
                <c:pt idx="4743">
                  <c:v>-7.1959999999999997</c:v>
                </c:pt>
                <c:pt idx="4744">
                  <c:v>-7.1680000000000001</c:v>
                </c:pt>
                <c:pt idx="4745">
                  <c:v>-7.14</c:v>
                </c:pt>
                <c:pt idx="4746">
                  <c:v>-7.1120000000000001</c:v>
                </c:pt>
                <c:pt idx="4747">
                  <c:v>-7.0839999999999996</c:v>
                </c:pt>
                <c:pt idx="4748">
                  <c:v>-7.056</c:v>
                </c:pt>
                <c:pt idx="4749">
                  <c:v>-7.0279999999999996</c:v>
                </c:pt>
                <c:pt idx="4750">
                  <c:v>-7</c:v>
                </c:pt>
                <c:pt idx="4751">
                  <c:v>-6.9720000000000004</c:v>
                </c:pt>
                <c:pt idx="4752">
                  <c:v>-6.944</c:v>
                </c:pt>
                <c:pt idx="4753">
                  <c:v>-6.9160000000000004</c:v>
                </c:pt>
                <c:pt idx="4754">
                  <c:v>-6.8879999999999999</c:v>
                </c:pt>
                <c:pt idx="4755">
                  <c:v>-6.86</c:v>
                </c:pt>
                <c:pt idx="4756">
                  <c:v>-6.8319999999999999</c:v>
                </c:pt>
                <c:pt idx="4757">
                  <c:v>-6.8040000000000003</c:v>
                </c:pt>
                <c:pt idx="4758">
                  <c:v>-6.7759999999999998</c:v>
                </c:pt>
                <c:pt idx="4759">
                  <c:v>-6.7480000000000002</c:v>
                </c:pt>
                <c:pt idx="4760">
                  <c:v>-6.72</c:v>
                </c:pt>
                <c:pt idx="4761">
                  <c:v>-6.6920000000000002</c:v>
                </c:pt>
                <c:pt idx="4762">
                  <c:v>-6.6639999999999997</c:v>
                </c:pt>
                <c:pt idx="4763">
                  <c:v>-6.6360000000000001</c:v>
                </c:pt>
                <c:pt idx="4764">
                  <c:v>-6.6079999999999997</c:v>
                </c:pt>
                <c:pt idx="4765">
                  <c:v>-6.58</c:v>
                </c:pt>
                <c:pt idx="4766">
                  <c:v>-6.5519999999999996</c:v>
                </c:pt>
                <c:pt idx="4767">
                  <c:v>-6.524</c:v>
                </c:pt>
                <c:pt idx="4768">
                  <c:v>-6.4960000000000004</c:v>
                </c:pt>
                <c:pt idx="4769">
                  <c:v>-6.468</c:v>
                </c:pt>
                <c:pt idx="4770">
                  <c:v>-6.44</c:v>
                </c:pt>
                <c:pt idx="4771">
                  <c:v>-6.4119999999999999</c:v>
                </c:pt>
                <c:pt idx="4772">
                  <c:v>-6.3840000000000003</c:v>
                </c:pt>
                <c:pt idx="4773">
                  <c:v>-6.3559999999999999</c:v>
                </c:pt>
                <c:pt idx="4774">
                  <c:v>-6.3280000000000003</c:v>
                </c:pt>
                <c:pt idx="4775">
                  <c:v>-6.3</c:v>
                </c:pt>
                <c:pt idx="4776">
                  <c:v>-6.2720000000000002</c:v>
                </c:pt>
                <c:pt idx="4777">
                  <c:v>-6.2439999999999998</c:v>
                </c:pt>
                <c:pt idx="4778">
                  <c:v>-6.2160000000000002</c:v>
                </c:pt>
                <c:pt idx="4779">
                  <c:v>-6.1879999999999997</c:v>
                </c:pt>
                <c:pt idx="4780">
                  <c:v>-6.16</c:v>
                </c:pt>
                <c:pt idx="4781">
                  <c:v>-6.1319999999999997</c:v>
                </c:pt>
                <c:pt idx="4782">
                  <c:v>-6.1040000000000001</c:v>
                </c:pt>
                <c:pt idx="4783">
                  <c:v>-6.0759999999999996</c:v>
                </c:pt>
                <c:pt idx="4784">
                  <c:v>-6.048</c:v>
                </c:pt>
                <c:pt idx="4785">
                  <c:v>-6.02</c:v>
                </c:pt>
                <c:pt idx="4786">
                  <c:v>-5.992</c:v>
                </c:pt>
                <c:pt idx="4787">
                  <c:v>-5.9640000000000004</c:v>
                </c:pt>
                <c:pt idx="4788">
                  <c:v>-5.9359999999999999</c:v>
                </c:pt>
                <c:pt idx="4789">
                  <c:v>-5.9080000000000004</c:v>
                </c:pt>
                <c:pt idx="4790">
                  <c:v>-5.88</c:v>
                </c:pt>
                <c:pt idx="4791">
                  <c:v>-5.8520000000000003</c:v>
                </c:pt>
                <c:pt idx="4792">
                  <c:v>-5.8239999999999998</c:v>
                </c:pt>
                <c:pt idx="4793">
                  <c:v>-5.7960000000000003</c:v>
                </c:pt>
                <c:pt idx="4794">
                  <c:v>-5.7679999999999998</c:v>
                </c:pt>
                <c:pt idx="4795">
                  <c:v>-5.74</c:v>
                </c:pt>
                <c:pt idx="4796">
                  <c:v>-5.7119999999999997</c:v>
                </c:pt>
                <c:pt idx="4797">
                  <c:v>-5.6840000000000002</c:v>
                </c:pt>
                <c:pt idx="4798">
                  <c:v>-5.6559999999999997</c:v>
                </c:pt>
                <c:pt idx="4799">
                  <c:v>-5.6280000000000001</c:v>
                </c:pt>
                <c:pt idx="4800">
                  <c:v>-5.6</c:v>
                </c:pt>
                <c:pt idx="4801">
                  <c:v>-5.5720000000000001</c:v>
                </c:pt>
                <c:pt idx="4802">
                  <c:v>-5.5439999999999996</c:v>
                </c:pt>
                <c:pt idx="4803">
                  <c:v>-5.516</c:v>
                </c:pt>
                <c:pt idx="4804">
                  <c:v>-5.4880000000000004</c:v>
                </c:pt>
                <c:pt idx="4805">
                  <c:v>-5.46</c:v>
                </c:pt>
                <c:pt idx="4806">
                  <c:v>-5.4320000000000004</c:v>
                </c:pt>
                <c:pt idx="4807">
                  <c:v>-5.4039999999999999</c:v>
                </c:pt>
                <c:pt idx="4808">
                  <c:v>-5.3760000000000003</c:v>
                </c:pt>
                <c:pt idx="4809">
                  <c:v>-5.3479999999999999</c:v>
                </c:pt>
                <c:pt idx="4810">
                  <c:v>-5.32</c:v>
                </c:pt>
                <c:pt idx="4811">
                  <c:v>-5.2919999999999998</c:v>
                </c:pt>
                <c:pt idx="4812">
                  <c:v>-5.2640000000000002</c:v>
                </c:pt>
                <c:pt idx="4813">
                  <c:v>-5.2359999999999998</c:v>
                </c:pt>
                <c:pt idx="4814">
                  <c:v>-5.2080000000000002</c:v>
                </c:pt>
                <c:pt idx="4815">
                  <c:v>-5.18</c:v>
                </c:pt>
                <c:pt idx="4816">
                  <c:v>-5.1520000000000001</c:v>
                </c:pt>
                <c:pt idx="4817">
                  <c:v>-5.1239999999999997</c:v>
                </c:pt>
                <c:pt idx="4818">
                  <c:v>-5.0960000000000001</c:v>
                </c:pt>
                <c:pt idx="4819">
                  <c:v>-5.0679999999999996</c:v>
                </c:pt>
                <c:pt idx="4820">
                  <c:v>-5.04</c:v>
                </c:pt>
                <c:pt idx="4821">
                  <c:v>-5.0119999999999996</c:v>
                </c:pt>
                <c:pt idx="4822">
                  <c:v>-4.984</c:v>
                </c:pt>
                <c:pt idx="4823">
                  <c:v>-4.9560000000000004</c:v>
                </c:pt>
                <c:pt idx="4824">
                  <c:v>-4.9279999999999999</c:v>
                </c:pt>
                <c:pt idx="4825">
                  <c:v>-4.9000000000000004</c:v>
                </c:pt>
                <c:pt idx="4826">
                  <c:v>-4.8719999999999999</c:v>
                </c:pt>
                <c:pt idx="4827">
                  <c:v>-4.8440000000000003</c:v>
                </c:pt>
                <c:pt idx="4828">
                  <c:v>-4.8159999999999998</c:v>
                </c:pt>
                <c:pt idx="4829">
                  <c:v>-4.7880000000000003</c:v>
                </c:pt>
                <c:pt idx="4830">
                  <c:v>-4.76</c:v>
                </c:pt>
                <c:pt idx="4831">
                  <c:v>-4.7320000000000002</c:v>
                </c:pt>
                <c:pt idx="4832">
                  <c:v>-4.7039999999999997</c:v>
                </c:pt>
                <c:pt idx="4833">
                  <c:v>-4.6760000000000002</c:v>
                </c:pt>
                <c:pt idx="4834">
                  <c:v>-4.6479999999999997</c:v>
                </c:pt>
                <c:pt idx="4835">
                  <c:v>-4.62</c:v>
                </c:pt>
                <c:pt idx="4836">
                  <c:v>-4.5919999999999996</c:v>
                </c:pt>
                <c:pt idx="4837">
                  <c:v>-4.5640000000000001</c:v>
                </c:pt>
                <c:pt idx="4838">
                  <c:v>-4.5359999999999996</c:v>
                </c:pt>
                <c:pt idx="4839">
                  <c:v>-4.508</c:v>
                </c:pt>
                <c:pt idx="4840">
                  <c:v>-4.4800000000000004</c:v>
                </c:pt>
                <c:pt idx="4841">
                  <c:v>-4.452</c:v>
                </c:pt>
                <c:pt idx="4842">
                  <c:v>-4.4240000000000004</c:v>
                </c:pt>
                <c:pt idx="4843">
                  <c:v>-4.3959999999999999</c:v>
                </c:pt>
                <c:pt idx="4844">
                  <c:v>-4.3680000000000003</c:v>
                </c:pt>
                <c:pt idx="4845">
                  <c:v>-4.34</c:v>
                </c:pt>
                <c:pt idx="4846">
                  <c:v>-4.3120000000000003</c:v>
                </c:pt>
                <c:pt idx="4847">
                  <c:v>-4.2839999999999998</c:v>
                </c:pt>
                <c:pt idx="4848">
                  <c:v>-4.2560000000000002</c:v>
                </c:pt>
                <c:pt idx="4849">
                  <c:v>-4.2279999999999998</c:v>
                </c:pt>
                <c:pt idx="4850">
                  <c:v>-4.2</c:v>
                </c:pt>
                <c:pt idx="4851">
                  <c:v>-4.1719999999999997</c:v>
                </c:pt>
                <c:pt idx="4852">
                  <c:v>-4.1440000000000001</c:v>
                </c:pt>
                <c:pt idx="4853">
                  <c:v>-4.1159999999999997</c:v>
                </c:pt>
                <c:pt idx="4854">
                  <c:v>-4.0880000000000001</c:v>
                </c:pt>
                <c:pt idx="4855">
                  <c:v>-4.0599999999999996</c:v>
                </c:pt>
                <c:pt idx="4856">
                  <c:v>-4.032</c:v>
                </c:pt>
                <c:pt idx="4857">
                  <c:v>-4.0039999999999996</c:v>
                </c:pt>
                <c:pt idx="4858">
                  <c:v>-3.976</c:v>
                </c:pt>
                <c:pt idx="4859">
                  <c:v>-3.948</c:v>
                </c:pt>
                <c:pt idx="4860">
                  <c:v>-3.92</c:v>
                </c:pt>
                <c:pt idx="4861">
                  <c:v>-3.8919999999999999</c:v>
                </c:pt>
                <c:pt idx="4862">
                  <c:v>-3.8639999999999999</c:v>
                </c:pt>
                <c:pt idx="4863">
                  <c:v>-3.8359999999999999</c:v>
                </c:pt>
                <c:pt idx="4864">
                  <c:v>-3.8079999999999998</c:v>
                </c:pt>
                <c:pt idx="4865">
                  <c:v>-3.78</c:v>
                </c:pt>
                <c:pt idx="4866">
                  <c:v>-3.7519999999999998</c:v>
                </c:pt>
                <c:pt idx="4867">
                  <c:v>-3.7240000000000002</c:v>
                </c:pt>
                <c:pt idx="4868">
                  <c:v>-3.6960000000000002</c:v>
                </c:pt>
                <c:pt idx="4869">
                  <c:v>-3.6680000000000001</c:v>
                </c:pt>
                <c:pt idx="4870">
                  <c:v>-3.64</c:v>
                </c:pt>
                <c:pt idx="4871">
                  <c:v>-3.6120000000000001</c:v>
                </c:pt>
                <c:pt idx="4872">
                  <c:v>-3.5840000000000001</c:v>
                </c:pt>
                <c:pt idx="4873">
                  <c:v>-3.556</c:v>
                </c:pt>
                <c:pt idx="4874">
                  <c:v>-3.528</c:v>
                </c:pt>
                <c:pt idx="4875">
                  <c:v>-3.5</c:v>
                </c:pt>
                <c:pt idx="4876">
                  <c:v>-3.472</c:v>
                </c:pt>
                <c:pt idx="4877">
                  <c:v>-3.444</c:v>
                </c:pt>
                <c:pt idx="4878">
                  <c:v>-3.4159999999999999</c:v>
                </c:pt>
                <c:pt idx="4879">
                  <c:v>-3.3879999999999999</c:v>
                </c:pt>
                <c:pt idx="4880">
                  <c:v>-3.36</c:v>
                </c:pt>
                <c:pt idx="4881">
                  <c:v>-3.3319999999999999</c:v>
                </c:pt>
                <c:pt idx="4882">
                  <c:v>-3.3039999999999998</c:v>
                </c:pt>
                <c:pt idx="4883">
                  <c:v>-3.2759999999999998</c:v>
                </c:pt>
                <c:pt idx="4884">
                  <c:v>-3.2480000000000002</c:v>
                </c:pt>
                <c:pt idx="4885">
                  <c:v>-3.22</c:v>
                </c:pt>
                <c:pt idx="4886">
                  <c:v>-3.1920000000000002</c:v>
                </c:pt>
                <c:pt idx="4887">
                  <c:v>-3.1640000000000001</c:v>
                </c:pt>
                <c:pt idx="4888">
                  <c:v>-3.1360000000000001</c:v>
                </c:pt>
                <c:pt idx="4889">
                  <c:v>-3.1080000000000001</c:v>
                </c:pt>
                <c:pt idx="4890">
                  <c:v>-3.08</c:v>
                </c:pt>
                <c:pt idx="4891">
                  <c:v>-3.052</c:v>
                </c:pt>
                <c:pt idx="4892">
                  <c:v>-3.024</c:v>
                </c:pt>
                <c:pt idx="4893">
                  <c:v>-2.996</c:v>
                </c:pt>
                <c:pt idx="4894">
                  <c:v>-2.968</c:v>
                </c:pt>
                <c:pt idx="4895">
                  <c:v>-2.94</c:v>
                </c:pt>
                <c:pt idx="4896">
                  <c:v>-2.9119999999999999</c:v>
                </c:pt>
                <c:pt idx="4897">
                  <c:v>-2.8839999999999999</c:v>
                </c:pt>
                <c:pt idx="4898">
                  <c:v>-2.8559999999999999</c:v>
                </c:pt>
                <c:pt idx="4899">
                  <c:v>-2.8279999999999998</c:v>
                </c:pt>
                <c:pt idx="4900">
                  <c:v>-2.8</c:v>
                </c:pt>
                <c:pt idx="4901">
                  <c:v>-2.7719999999999998</c:v>
                </c:pt>
                <c:pt idx="4902">
                  <c:v>-2.7440000000000002</c:v>
                </c:pt>
                <c:pt idx="4903">
                  <c:v>-2.7160000000000002</c:v>
                </c:pt>
                <c:pt idx="4904">
                  <c:v>-2.6880000000000002</c:v>
                </c:pt>
                <c:pt idx="4905">
                  <c:v>-2.66</c:v>
                </c:pt>
                <c:pt idx="4906">
                  <c:v>-2.6320000000000001</c:v>
                </c:pt>
                <c:pt idx="4907">
                  <c:v>-2.6040000000000001</c:v>
                </c:pt>
                <c:pt idx="4908">
                  <c:v>-2.5760000000000001</c:v>
                </c:pt>
                <c:pt idx="4909">
                  <c:v>-2.548</c:v>
                </c:pt>
                <c:pt idx="4910">
                  <c:v>-2.52</c:v>
                </c:pt>
                <c:pt idx="4911">
                  <c:v>-2.492</c:v>
                </c:pt>
                <c:pt idx="4912">
                  <c:v>-2.464</c:v>
                </c:pt>
                <c:pt idx="4913">
                  <c:v>-2.4359999999999999</c:v>
                </c:pt>
                <c:pt idx="4914">
                  <c:v>-2.4079999999999999</c:v>
                </c:pt>
                <c:pt idx="4915">
                  <c:v>-2.38</c:v>
                </c:pt>
                <c:pt idx="4916">
                  <c:v>-2.3519999999999999</c:v>
                </c:pt>
                <c:pt idx="4917">
                  <c:v>-2.3239999999999998</c:v>
                </c:pt>
                <c:pt idx="4918">
                  <c:v>-2.2959999999999998</c:v>
                </c:pt>
                <c:pt idx="4919">
                  <c:v>-2.2679999999999998</c:v>
                </c:pt>
                <c:pt idx="4920">
                  <c:v>-2.2400000000000002</c:v>
                </c:pt>
                <c:pt idx="4921">
                  <c:v>-2.2120000000000002</c:v>
                </c:pt>
                <c:pt idx="4922">
                  <c:v>-2.1840000000000002</c:v>
                </c:pt>
                <c:pt idx="4923">
                  <c:v>-2.1560000000000001</c:v>
                </c:pt>
                <c:pt idx="4924">
                  <c:v>-2.1280000000000001</c:v>
                </c:pt>
                <c:pt idx="4925">
                  <c:v>-2.1</c:v>
                </c:pt>
                <c:pt idx="4926">
                  <c:v>-2.0720000000000001</c:v>
                </c:pt>
                <c:pt idx="4927">
                  <c:v>-2.044</c:v>
                </c:pt>
                <c:pt idx="4928">
                  <c:v>-2.016</c:v>
                </c:pt>
                <c:pt idx="4929">
                  <c:v>-1.988</c:v>
                </c:pt>
                <c:pt idx="4930">
                  <c:v>-1.96</c:v>
                </c:pt>
                <c:pt idx="4931">
                  <c:v>-1.9319999999999999</c:v>
                </c:pt>
                <c:pt idx="4932">
                  <c:v>-1.9039999999999999</c:v>
                </c:pt>
                <c:pt idx="4933">
                  <c:v>-1.8759999999999999</c:v>
                </c:pt>
                <c:pt idx="4934">
                  <c:v>-1.8480000000000001</c:v>
                </c:pt>
                <c:pt idx="4935">
                  <c:v>-1.82</c:v>
                </c:pt>
                <c:pt idx="4936">
                  <c:v>-1.792</c:v>
                </c:pt>
                <c:pt idx="4937">
                  <c:v>-1.764</c:v>
                </c:pt>
                <c:pt idx="4938">
                  <c:v>-1.736</c:v>
                </c:pt>
                <c:pt idx="4939">
                  <c:v>-1.708</c:v>
                </c:pt>
                <c:pt idx="4940">
                  <c:v>-1.68</c:v>
                </c:pt>
                <c:pt idx="4941">
                  <c:v>-1.6519999999999999</c:v>
                </c:pt>
                <c:pt idx="4942">
                  <c:v>-1.6240000000000001</c:v>
                </c:pt>
                <c:pt idx="4943">
                  <c:v>-1.5960000000000001</c:v>
                </c:pt>
                <c:pt idx="4944">
                  <c:v>-1.5680000000000001</c:v>
                </c:pt>
                <c:pt idx="4945">
                  <c:v>-1.54</c:v>
                </c:pt>
                <c:pt idx="4946">
                  <c:v>-1.512</c:v>
                </c:pt>
                <c:pt idx="4947">
                  <c:v>-1.484</c:v>
                </c:pt>
                <c:pt idx="4948">
                  <c:v>-1.456</c:v>
                </c:pt>
                <c:pt idx="4949">
                  <c:v>-1.4279999999999999</c:v>
                </c:pt>
                <c:pt idx="4950">
                  <c:v>-1.4</c:v>
                </c:pt>
                <c:pt idx="4951">
                  <c:v>-1.3720000000000001</c:v>
                </c:pt>
                <c:pt idx="4952">
                  <c:v>-1.3440000000000001</c:v>
                </c:pt>
                <c:pt idx="4953">
                  <c:v>-1.3160000000000001</c:v>
                </c:pt>
                <c:pt idx="4954">
                  <c:v>-1.288</c:v>
                </c:pt>
                <c:pt idx="4955">
                  <c:v>-1.26</c:v>
                </c:pt>
                <c:pt idx="4956">
                  <c:v>-1.232</c:v>
                </c:pt>
                <c:pt idx="4957">
                  <c:v>-1.204</c:v>
                </c:pt>
                <c:pt idx="4958">
                  <c:v>-1.1759999999999999</c:v>
                </c:pt>
                <c:pt idx="4959">
                  <c:v>-1.1479999999999999</c:v>
                </c:pt>
                <c:pt idx="4960">
                  <c:v>-1.1200000000000001</c:v>
                </c:pt>
                <c:pt idx="4961">
                  <c:v>-1.0920000000000001</c:v>
                </c:pt>
                <c:pt idx="4962">
                  <c:v>-1.0640000000000001</c:v>
                </c:pt>
                <c:pt idx="4963">
                  <c:v>-1.036</c:v>
                </c:pt>
                <c:pt idx="4964">
                  <c:v>-1.008</c:v>
                </c:pt>
                <c:pt idx="4965">
                  <c:v>-0.98</c:v>
                </c:pt>
                <c:pt idx="4966">
                  <c:v>-0.95199999999999996</c:v>
                </c:pt>
                <c:pt idx="4967">
                  <c:v>-0.92400000000000004</c:v>
                </c:pt>
                <c:pt idx="4968">
                  <c:v>-0.89600000000000002</c:v>
                </c:pt>
                <c:pt idx="4969">
                  <c:v>-0.86799999999999999</c:v>
                </c:pt>
                <c:pt idx="4970">
                  <c:v>-0.84</c:v>
                </c:pt>
                <c:pt idx="4971">
                  <c:v>-0.81200000000000006</c:v>
                </c:pt>
                <c:pt idx="4972">
                  <c:v>-0.78400000000000003</c:v>
                </c:pt>
                <c:pt idx="4973">
                  <c:v>-0.75600000000000001</c:v>
                </c:pt>
                <c:pt idx="4974">
                  <c:v>-0.72799999999999998</c:v>
                </c:pt>
                <c:pt idx="4975">
                  <c:v>-0.7</c:v>
                </c:pt>
                <c:pt idx="4976">
                  <c:v>-0.67200000000000004</c:v>
                </c:pt>
                <c:pt idx="4977">
                  <c:v>-0.64400000000000002</c:v>
                </c:pt>
                <c:pt idx="4978">
                  <c:v>-0.61599999999999999</c:v>
                </c:pt>
                <c:pt idx="4979">
                  <c:v>-0.58799999999999997</c:v>
                </c:pt>
                <c:pt idx="4980">
                  <c:v>-0.56000000000000005</c:v>
                </c:pt>
                <c:pt idx="4981">
                  <c:v>-0.53200000000000003</c:v>
                </c:pt>
                <c:pt idx="4982">
                  <c:v>-0.504</c:v>
                </c:pt>
                <c:pt idx="4983">
                  <c:v>-0.47599999999999998</c:v>
                </c:pt>
                <c:pt idx="4984">
                  <c:v>-0.44800000000000001</c:v>
                </c:pt>
                <c:pt idx="4985">
                  <c:v>-0.42</c:v>
                </c:pt>
                <c:pt idx="4986">
                  <c:v>-0.39200000000000002</c:v>
                </c:pt>
                <c:pt idx="4987">
                  <c:v>-0.36399999999999999</c:v>
                </c:pt>
                <c:pt idx="4988">
                  <c:v>-0.33600000000000002</c:v>
                </c:pt>
                <c:pt idx="4989">
                  <c:v>-0.308</c:v>
                </c:pt>
                <c:pt idx="4990">
                  <c:v>-0.28000000000000003</c:v>
                </c:pt>
                <c:pt idx="4991">
                  <c:v>-0.252</c:v>
                </c:pt>
                <c:pt idx="4992">
                  <c:v>-0.224</c:v>
                </c:pt>
                <c:pt idx="4993">
                  <c:v>-0.19600000000000001</c:v>
                </c:pt>
                <c:pt idx="4994">
                  <c:v>-0.16800000000000001</c:v>
                </c:pt>
                <c:pt idx="4995">
                  <c:v>-0.14000000000000001</c:v>
                </c:pt>
                <c:pt idx="4996">
                  <c:v>-0.112</c:v>
                </c:pt>
                <c:pt idx="4997" formatCode="0.00E+00">
                  <c:v>-8.4000000000000005E-2</c:v>
                </c:pt>
                <c:pt idx="4998" formatCode="0.00E+00">
                  <c:v>-5.6000000000000001E-2</c:v>
                </c:pt>
                <c:pt idx="4999" formatCode="0.00E+00">
                  <c:v>-2.8000000000000001E-2</c:v>
                </c:pt>
                <c:pt idx="5000">
                  <c:v>0</c:v>
                </c:pt>
                <c:pt idx="5001" formatCode="0.00E+00">
                  <c:v>2.8000000000000001E-2</c:v>
                </c:pt>
                <c:pt idx="5002" formatCode="0.00E+00">
                  <c:v>5.6000000000000001E-2</c:v>
                </c:pt>
                <c:pt idx="5003" formatCode="0.00E+00">
                  <c:v>8.4000000000000005E-2</c:v>
                </c:pt>
                <c:pt idx="5004">
                  <c:v>0.112</c:v>
                </c:pt>
                <c:pt idx="5005">
                  <c:v>0.14000000000000001</c:v>
                </c:pt>
                <c:pt idx="5006">
                  <c:v>0.16800000000000001</c:v>
                </c:pt>
                <c:pt idx="5007">
                  <c:v>0.19600000000000001</c:v>
                </c:pt>
                <c:pt idx="5008">
                  <c:v>0.224</c:v>
                </c:pt>
                <c:pt idx="5009">
                  <c:v>0.252</c:v>
                </c:pt>
                <c:pt idx="5010">
                  <c:v>0.28000000000000003</c:v>
                </c:pt>
                <c:pt idx="5011">
                  <c:v>0.308</c:v>
                </c:pt>
                <c:pt idx="5012">
                  <c:v>0.33600000000000002</c:v>
                </c:pt>
                <c:pt idx="5013">
                  <c:v>0.36399999999999999</c:v>
                </c:pt>
                <c:pt idx="5014">
                  <c:v>0.39200000000000002</c:v>
                </c:pt>
                <c:pt idx="5015">
                  <c:v>0.42</c:v>
                </c:pt>
                <c:pt idx="5016">
                  <c:v>0.44800000000000001</c:v>
                </c:pt>
                <c:pt idx="5017">
                  <c:v>0.47599999999999998</c:v>
                </c:pt>
                <c:pt idx="5018">
                  <c:v>0.504</c:v>
                </c:pt>
                <c:pt idx="5019">
                  <c:v>0.53200000000000003</c:v>
                </c:pt>
                <c:pt idx="5020">
                  <c:v>0.56000000000000005</c:v>
                </c:pt>
                <c:pt idx="5021">
                  <c:v>0.58799999999999997</c:v>
                </c:pt>
                <c:pt idx="5022">
                  <c:v>0.61599999999999999</c:v>
                </c:pt>
                <c:pt idx="5023">
                  <c:v>0.64400000000000002</c:v>
                </c:pt>
                <c:pt idx="5024">
                  <c:v>0.67200000000000004</c:v>
                </c:pt>
                <c:pt idx="5025">
                  <c:v>0.7</c:v>
                </c:pt>
                <c:pt idx="5026">
                  <c:v>0.72799999999999998</c:v>
                </c:pt>
                <c:pt idx="5027">
                  <c:v>0.75600000000000001</c:v>
                </c:pt>
                <c:pt idx="5028">
                  <c:v>0.78400000000000003</c:v>
                </c:pt>
                <c:pt idx="5029">
                  <c:v>0.81200000000000006</c:v>
                </c:pt>
                <c:pt idx="5030">
                  <c:v>0.84</c:v>
                </c:pt>
                <c:pt idx="5031">
                  <c:v>0.86799999999999999</c:v>
                </c:pt>
                <c:pt idx="5032">
                  <c:v>0.89600000000000002</c:v>
                </c:pt>
                <c:pt idx="5033">
                  <c:v>0.92400000000000004</c:v>
                </c:pt>
                <c:pt idx="5034">
                  <c:v>0.95199999999999996</c:v>
                </c:pt>
                <c:pt idx="5035">
                  <c:v>0.98</c:v>
                </c:pt>
                <c:pt idx="5036">
                  <c:v>1.008</c:v>
                </c:pt>
                <c:pt idx="5037">
                  <c:v>1.036</c:v>
                </c:pt>
                <c:pt idx="5038">
                  <c:v>1.0640000000000001</c:v>
                </c:pt>
                <c:pt idx="5039">
                  <c:v>1.0920000000000001</c:v>
                </c:pt>
                <c:pt idx="5040">
                  <c:v>1.1200000000000001</c:v>
                </c:pt>
                <c:pt idx="5041">
                  <c:v>1.1479999999999999</c:v>
                </c:pt>
                <c:pt idx="5042">
                  <c:v>1.1759999999999999</c:v>
                </c:pt>
                <c:pt idx="5043">
                  <c:v>1.204</c:v>
                </c:pt>
                <c:pt idx="5044">
                  <c:v>1.232</c:v>
                </c:pt>
                <c:pt idx="5045">
                  <c:v>1.26</c:v>
                </c:pt>
                <c:pt idx="5046">
                  <c:v>1.288</c:v>
                </c:pt>
                <c:pt idx="5047">
                  <c:v>1.3160000000000001</c:v>
                </c:pt>
                <c:pt idx="5048">
                  <c:v>1.3440000000000001</c:v>
                </c:pt>
                <c:pt idx="5049">
                  <c:v>1.3720000000000001</c:v>
                </c:pt>
                <c:pt idx="5050">
                  <c:v>1.4</c:v>
                </c:pt>
                <c:pt idx="5051">
                  <c:v>1.4279999999999999</c:v>
                </c:pt>
                <c:pt idx="5052">
                  <c:v>1.456</c:v>
                </c:pt>
                <c:pt idx="5053">
                  <c:v>1.484</c:v>
                </c:pt>
                <c:pt idx="5054">
                  <c:v>1.512</c:v>
                </c:pt>
                <c:pt idx="5055">
                  <c:v>1.54</c:v>
                </c:pt>
                <c:pt idx="5056">
                  <c:v>1.5680000000000001</c:v>
                </c:pt>
                <c:pt idx="5057">
                  <c:v>1.5960000000000001</c:v>
                </c:pt>
                <c:pt idx="5058">
                  <c:v>1.6240000000000001</c:v>
                </c:pt>
                <c:pt idx="5059">
                  <c:v>1.6519999999999999</c:v>
                </c:pt>
                <c:pt idx="5060">
                  <c:v>1.68</c:v>
                </c:pt>
                <c:pt idx="5061">
                  <c:v>1.708</c:v>
                </c:pt>
                <c:pt idx="5062">
                  <c:v>1.736</c:v>
                </c:pt>
                <c:pt idx="5063">
                  <c:v>1.764</c:v>
                </c:pt>
                <c:pt idx="5064">
                  <c:v>1.792</c:v>
                </c:pt>
                <c:pt idx="5065">
                  <c:v>1.82</c:v>
                </c:pt>
                <c:pt idx="5066">
                  <c:v>1.8480000000000001</c:v>
                </c:pt>
                <c:pt idx="5067">
                  <c:v>1.8759999999999999</c:v>
                </c:pt>
                <c:pt idx="5068">
                  <c:v>1.9039999999999999</c:v>
                </c:pt>
                <c:pt idx="5069">
                  <c:v>1.9319999999999999</c:v>
                </c:pt>
                <c:pt idx="5070">
                  <c:v>1.96</c:v>
                </c:pt>
                <c:pt idx="5071">
                  <c:v>1.988</c:v>
                </c:pt>
                <c:pt idx="5072">
                  <c:v>2.016</c:v>
                </c:pt>
                <c:pt idx="5073">
                  <c:v>2.044</c:v>
                </c:pt>
                <c:pt idx="5074">
                  <c:v>2.0720000000000001</c:v>
                </c:pt>
                <c:pt idx="5075">
                  <c:v>2.1</c:v>
                </c:pt>
                <c:pt idx="5076">
                  <c:v>2.1280000000000001</c:v>
                </c:pt>
                <c:pt idx="5077">
                  <c:v>2.1560000000000001</c:v>
                </c:pt>
                <c:pt idx="5078">
                  <c:v>2.1840000000000002</c:v>
                </c:pt>
                <c:pt idx="5079">
                  <c:v>2.2120000000000002</c:v>
                </c:pt>
                <c:pt idx="5080">
                  <c:v>2.2400000000000002</c:v>
                </c:pt>
                <c:pt idx="5081">
                  <c:v>2.2679999999999998</c:v>
                </c:pt>
                <c:pt idx="5082">
                  <c:v>2.2959999999999998</c:v>
                </c:pt>
                <c:pt idx="5083">
                  <c:v>2.3239999999999998</c:v>
                </c:pt>
                <c:pt idx="5084">
                  <c:v>2.3519999999999999</c:v>
                </c:pt>
                <c:pt idx="5085">
                  <c:v>2.38</c:v>
                </c:pt>
                <c:pt idx="5086">
                  <c:v>2.4079999999999999</c:v>
                </c:pt>
                <c:pt idx="5087">
                  <c:v>2.4359999999999999</c:v>
                </c:pt>
                <c:pt idx="5088">
                  <c:v>2.464</c:v>
                </c:pt>
                <c:pt idx="5089">
                  <c:v>2.492</c:v>
                </c:pt>
                <c:pt idx="5090">
                  <c:v>2.52</c:v>
                </c:pt>
                <c:pt idx="5091">
                  <c:v>2.548</c:v>
                </c:pt>
                <c:pt idx="5092">
                  <c:v>2.5760000000000001</c:v>
                </c:pt>
                <c:pt idx="5093">
                  <c:v>2.6040000000000001</c:v>
                </c:pt>
                <c:pt idx="5094">
                  <c:v>2.6320000000000001</c:v>
                </c:pt>
                <c:pt idx="5095">
                  <c:v>2.66</c:v>
                </c:pt>
                <c:pt idx="5096">
                  <c:v>2.6880000000000002</c:v>
                </c:pt>
                <c:pt idx="5097">
                  <c:v>2.7160000000000002</c:v>
                </c:pt>
                <c:pt idx="5098">
                  <c:v>2.7440000000000002</c:v>
                </c:pt>
                <c:pt idx="5099">
                  <c:v>2.7719999999999998</c:v>
                </c:pt>
                <c:pt idx="5100">
                  <c:v>2.8</c:v>
                </c:pt>
                <c:pt idx="5101">
                  <c:v>2.8279999999999998</c:v>
                </c:pt>
                <c:pt idx="5102">
                  <c:v>2.8559999999999999</c:v>
                </c:pt>
                <c:pt idx="5103">
                  <c:v>2.8839999999999999</c:v>
                </c:pt>
                <c:pt idx="5104">
                  <c:v>2.9119999999999999</c:v>
                </c:pt>
                <c:pt idx="5105">
                  <c:v>2.94</c:v>
                </c:pt>
                <c:pt idx="5106">
                  <c:v>2.968</c:v>
                </c:pt>
                <c:pt idx="5107">
                  <c:v>2.996</c:v>
                </c:pt>
                <c:pt idx="5108">
                  <c:v>3.024</c:v>
                </c:pt>
                <c:pt idx="5109">
                  <c:v>3.052</c:v>
                </c:pt>
                <c:pt idx="5110">
                  <c:v>3.08</c:v>
                </c:pt>
                <c:pt idx="5111">
                  <c:v>3.1080000000000001</c:v>
                </c:pt>
                <c:pt idx="5112">
                  <c:v>3.1360000000000001</c:v>
                </c:pt>
                <c:pt idx="5113">
                  <c:v>3.1640000000000001</c:v>
                </c:pt>
                <c:pt idx="5114">
                  <c:v>3.1920000000000002</c:v>
                </c:pt>
                <c:pt idx="5115">
                  <c:v>3.22</c:v>
                </c:pt>
                <c:pt idx="5116">
                  <c:v>3.2480000000000002</c:v>
                </c:pt>
                <c:pt idx="5117">
                  <c:v>3.2759999999999998</c:v>
                </c:pt>
                <c:pt idx="5118">
                  <c:v>3.3039999999999998</c:v>
                </c:pt>
                <c:pt idx="5119">
                  <c:v>3.3319999999999999</c:v>
                </c:pt>
                <c:pt idx="5120">
                  <c:v>3.36</c:v>
                </c:pt>
                <c:pt idx="5121">
                  <c:v>3.3879999999999999</c:v>
                </c:pt>
                <c:pt idx="5122">
                  <c:v>3.4159999999999999</c:v>
                </c:pt>
                <c:pt idx="5123">
                  <c:v>3.444</c:v>
                </c:pt>
                <c:pt idx="5124">
                  <c:v>3.472</c:v>
                </c:pt>
                <c:pt idx="5125">
                  <c:v>3.5</c:v>
                </c:pt>
                <c:pt idx="5126">
                  <c:v>3.528</c:v>
                </c:pt>
                <c:pt idx="5127">
                  <c:v>3.556</c:v>
                </c:pt>
                <c:pt idx="5128">
                  <c:v>3.5840000000000001</c:v>
                </c:pt>
                <c:pt idx="5129">
                  <c:v>3.6120000000000001</c:v>
                </c:pt>
                <c:pt idx="5130">
                  <c:v>3.64</c:v>
                </c:pt>
                <c:pt idx="5131">
                  <c:v>3.6680000000000001</c:v>
                </c:pt>
                <c:pt idx="5132">
                  <c:v>3.6960000000000002</c:v>
                </c:pt>
                <c:pt idx="5133">
                  <c:v>3.7240000000000002</c:v>
                </c:pt>
                <c:pt idx="5134">
                  <c:v>3.7519999999999998</c:v>
                </c:pt>
                <c:pt idx="5135">
                  <c:v>3.78</c:v>
                </c:pt>
                <c:pt idx="5136">
                  <c:v>3.8079999999999998</c:v>
                </c:pt>
                <c:pt idx="5137">
                  <c:v>3.8359999999999999</c:v>
                </c:pt>
                <c:pt idx="5138">
                  <c:v>3.8639999999999999</c:v>
                </c:pt>
                <c:pt idx="5139">
                  <c:v>3.8919999999999999</c:v>
                </c:pt>
                <c:pt idx="5140">
                  <c:v>3.92</c:v>
                </c:pt>
                <c:pt idx="5141">
                  <c:v>3.948</c:v>
                </c:pt>
                <c:pt idx="5142">
                  <c:v>3.976</c:v>
                </c:pt>
                <c:pt idx="5143">
                  <c:v>4.0039999999999996</c:v>
                </c:pt>
                <c:pt idx="5144">
                  <c:v>4.032</c:v>
                </c:pt>
                <c:pt idx="5145">
                  <c:v>4.0599999999999996</c:v>
                </c:pt>
                <c:pt idx="5146">
                  <c:v>4.0880000000000001</c:v>
                </c:pt>
                <c:pt idx="5147">
                  <c:v>4.1159999999999997</c:v>
                </c:pt>
                <c:pt idx="5148">
                  <c:v>4.1440000000000001</c:v>
                </c:pt>
                <c:pt idx="5149">
                  <c:v>4.1719999999999997</c:v>
                </c:pt>
                <c:pt idx="5150">
                  <c:v>4.2</c:v>
                </c:pt>
                <c:pt idx="5151">
                  <c:v>4.2279999999999998</c:v>
                </c:pt>
                <c:pt idx="5152">
                  <c:v>4.2560000000000002</c:v>
                </c:pt>
                <c:pt idx="5153">
                  <c:v>4.2839999999999998</c:v>
                </c:pt>
                <c:pt idx="5154">
                  <c:v>4.3120000000000003</c:v>
                </c:pt>
                <c:pt idx="5155">
                  <c:v>4.34</c:v>
                </c:pt>
                <c:pt idx="5156">
                  <c:v>4.3680000000000003</c:v>
                </c:pt>
                <c:pt idx="5157">
                  <c:v>4.3959999999999999</c:v>
                </c:pt>
                <c:pt idx="5158">
                  <c:v>4.4240000000000004</c:v>
                </c:pt>
                <c:pt idx="5159">
                  <c:v>4.452</c:v>
                </c:pt>
                <c:pt idx="5160">
                  <c:v>4.4800000000000004</c:v>
                </c:pt>
                <c:pt idx="5161">
                  <c:v>4.508</c:v>
                </c:pt>
                <c:pt idx="5162">
                  <c:v>4.5359999999999996</c:v>
                </c:pt>
                <c:pt idx="5163">
                  <c:v>4.5640000000000001</c:v>
                </c:pt>
                <c:pt idx="5164">
                  <c:v>4.5919999999999996</c:v>
                </c:pt>
                <c:pt idx="5165">
                  <c:v>4.62</c:v>
                </c:pt>
                <c:pt idx="5166">
                  <c:v>4.6479999999999997</c:v>
                </c:pt>
                <c:pt idx="5167">
                  <c:v>4.6760000000000002</c:v>
                </c:pt>
                <c:pt idx="5168">
                  <c:v>4.7039999999999997</c:v>
                </c:pt>
                <c:pt idx="5169">
                  <c:v>4.7320000000000002</c:v>
                </c:pt>
                <c:pt idx="5170">
                  <c:v>4.76</c:v>
                </c:pt>
                <c:pt idx="5171">
                  <c:v>4.7880000000000003</c:v>
                </c:pt>
                <c:pt idx="5172">
                  <c:v>4.8159999999999998</c:v>
                </c:pt>
                <c:pt idx="5173">
                  <c:v>4.8440000000000003</c:v>
                </c:pt>
                <c:pt idx="5174">
                  <c:v>4.8719999999999999</c:v>
                </c:pt>
                <c:pt idx="5175">
                  <c:v>4.9000000000000004</c:v>
                </c:pt>
                <c:pt idx="5176">
                  <c:v>4.9279999999999999</c:v>
                </c:pt>
                <c:pt idx="5177">
                  <c:v>4.9560000000000004</c:v>
                </c:pt>
                <c:pt idx="5178">
                  <c:v>4.984</c:v>
                </c:pt>
                <c:pt idx="5179">
                  <c:v>5.0119999999999996</c:v>
                </c:pt>
                <c:pt idx="5180">
                  <c:v>5.04</c:v>
                </c:pt>
                <c:pt idx="5181">
                  <c:v>5.0679999999999996</c:v>
                </c:pt>
                <c:pt idx="5182">
                  <c:v>5.0960000000000001</c:v>
                </c:pt>
                <c:pt idx="5183">
                  <c:v>5.1239999999999997</c:v>
                </c:pt>
                <c:pt idx="5184">
                  <c:v>5.1520000000000001</c:v>
                </c:pt>
                <c:pt idx="5185">
                  <c:v>5.18</c:v>
                </c:pt>
                <c:pt idx="5186">
                  <c:v>5.2080000000000002</c:v>
                </c:pt>
                <c:pt idx="5187">
                  <c:v>5.2359999999999998</c:v>
                </c:pt>
                <c:pt idx="5188">
                  <c:v>5.2640000000000002</c:v>
                </c:pt>
                <c:pt idx="5189">
                  <c:v>5.2919999999999998</c:v>
                </c:pt>
                <c:pt idx="5190">
                  <c:v>5.32</c:v>
                </c:pt>
                <c:pt idx="5191">
                  <c:v>5.3479999999999999</c:v>
                </c:pt>
                <c:pt idx="5192">
                  <c:v>5.3760000000000003</c:v>
                </c:pt>
                <c:pt idx="5193">
                  <c:v>5.4039999999999999</c:v>
                </c:pt>
                <c:pt idx="5194">
                  <c:v>5.4320000000000004</c:v>
                </c:pt>
                <c:pt idx="5195">
                  <c:v>5.46</c:v>
                </c:pt>
                <c:pt idx="5196">
                  <c:v>5.4880000000000004</c:v>
                </c:pt>
                <c:pt idx="5197">
                  <c:v>5.516</c:v>
                </c:pt>
                <c:pt idx="5198">
                  <c:v>5.5439999999999996</c:v>
                </c:pt>
                <c:pt idx="5199">
                  <c:v>5.5720000000000001</c:v>
                </c:pt>
                <c:pt idx="5200">
                  <c:v>5.6</c:v>
                </c:pt>
                <c:pt idx="5201">
                  <c:v>5.6280000000000001</c:v>
                </c:pt>
                <c:pt idx="5202">
                  <c:v>5.6559999999999997</c:v>
                </c:pt>
                <c:pt idx="5203">
                  <c:v>5.6840000000000002</c:v>
                </c:pt>
                <c:pt idx="5204">
                  <c:v>5.7119999999999997</c:v>
                </c:pt>
                <c:pt idx="5205">
                  <c:v>5.74</c:v>
                </c:pt>
                <c:pt idx="5206">
                  <c:v>5.7679999999999998</c:v>
                </c:pt>
                <c:pt idx="5207">
                  <c:v>5.7960000000000003</c:v>
                </c:pt>
                <c:pt idx="5208">
                  <c:v>5.8239999999999998</c:v>
                </c:pt>
                <c:pt idx="5209">
                  <c:v>5.8520000000000003</c:v>
                </c:pt>
                <c:pt idx="5210">
                  <c:v>5.88</c:v>
                </c:pt>
                <c:pt idx="5211">
                  <c:v>5.9080000000000004</c:v>
                </c:pt>
                <c:pt idx="5212">
                  <c:v>5.9359999999999999</c:v>
                </c:pt>
                <c:pt idx="5213">
                  <c:v>5.9640000000000004</c:v>
                </c:pt>
                <c:pt idx="5214">
                  <c:v>5.992</c:v>
                </c:pt>
                <c:pt idx="5215">
                  <c:v>6.02</c:v>
                </c:pt>
                <c:pt idx="5216">
                  <c:v>6.048</c:v>
                </c:pt>
                <c:pt idx="5217">
                  <c:v>6.0759999999999996</c:v>
                </c:pt>
                <c:pt idx="5218">
                  <c:v>6.1040000000000001</c:v>
                </c:pt>
                <c:pt idx="5219">
                  <c:v>6.1319999999999997</c:v>
                </c:pt>
                <c:pt idx="5220">
                  <c:v>6.16</c:v>
                </c:pt>
                <c:pt idx="5221">
                  <c:v>6.1879999999999997</c:v>
                </c:pt>
                <c:pt idx="5222">
                  <c:v>6.2160000000000002</c:v>
                </c:pt>
                <c:pt idx="5223">
                  <c:v>6.2439999999999998</c:v>
                </c:pt>
                <c:pt idx="5224">
                  <c:v>6.2720000000000002</c:v>
                </c:pt>
                <c:pt idx="5225">
                  <c:v>6.3</c:v>
                </c:pt>
                <c:pt idx="5226">
                  <c:v>6.3280000000000003</c:v>
                </c:pt>
                <c:pt idx="5227">
                  <c:v>6.3559999999999999</c:v>
                </c:pt>
                <c:pt idx="5228">
                  <c:v>6.3840000000000003</c:v>
                </c:pt>
                <c:pt idx="5229">
                  <c:v>6.4119999999999999</c:v>
                </c:pt>
                <c:pt idx="5230">
                  <c:v>6.44</c:v>
                </c:pt>
                <c:pt idx="5231">
                  <c:v>6.468</c:v>
                </c:pt>
                <c:pt idx="5232">
                  <c:v>6.4960000000000004</c:v>
                </c:pt>
                <c:pt idx="5233">
                  <c:v>6.524</c:v>
                </c:pt>
                <c:pt idx="5234">
                  <c:v>6.5519999999999996</c:v>
                </c:pt>
                <c:pt idx="5235">
                  <c:v>6.58</c:v>
                </c:pt>
                <c:pt idx="5236">
                  <c:v>6.6079999999999997</c:v>
                </c:pt>
                <c:pt idx="5237">
                  <c:v>6.6360000000000001</c:v>
                </c:pt>
                <c:pt idx="5238">
                  <c:v>6.6639999999999997</c:v>
                </c:pt>
                <c:pt idx="5239">
                  <c:v>6.6920000000000002</c:v>
                </c:pt>
                <c:pt idx="5240">
                  <c:v>6.72</c:v>
                </c:pt>
                <c:pt idx="5241">
                  <c:v>6.7480000000000002</c:v>
                </c:pt>
                <c:pt idx="5242">
                  <c:v>6.7759999999999998</c:v>
                </c:pt>
                <c:pt idx="5243">
                  <c:v>6.8040000000000003</c:v>
                </c:pt>
                <c:pt idx="5244">
                  <c:v>6.8319999999999999</c:v>
                </c:pt>
                <c:pt idx="5245">
                  <c:v>6.86</c:v>
                </c:pt>
                <c:pt idx="5246">
                  <c:v>6.8879999999999999</c:v>
                </c:pt>
                <c:pt idx="5247">
                  <c:v>6.9160000000000004</c:v>
                </c:pt>
                <c:pt idx="5248">
                  <c:v>6.944</c:v>
                </c:pt>
                <c:pt idx="5249">
                  <c:v>6.9720000000000004</c:v>
                </c:pt>
                <c:pt idx="5250">
                  <c:v>7</c:v>
                </c:pt>
                <c:pt idx="5251">
                  <c:v>7.0279999999999996</c:v>
                </c:pt>
                <c:pt idx="5252">
                  <c:v>7.056</c:v>
                </c:pt>
                <c:pt idx="5253">
                  <c:v>7.0839999999999996</c:v>
                </c:pt>
                <c:pt idx="5254">
                  <c:v>7.1120000000000001</c:v>
                </c:pt>
                <c:pt idx="5255">
                  <c:v>7.14</c:v>
                </c:pt>
                <c:pt idx="5256">
                  <c:v>7.1680000000000001</c:v>
                </c:pt>
                <c:pt idx="5257">
                  <c:v>7.1959999999999997</c:v>
                </c:pt>
                <c:pt idx="5258">
                  <c:v>7.2240000000000002</c:v>
                </c:pt>
                <c:pt idx="5259">
                  <c:v>7.2519999999999998</c:v>
                </c:pt>
                <c:pt idx="5260">
                  <c:v>7.28</c:v>
                </c:pt>
                <c:pt idx="5261">
                  <c:v>7.3079999999999998</c:v>
                </c:pt>
                <c:pt idx="5262">
                  <c:v>7.3360000000000003</c:v>
                </c:pt>
                <c:pt idx="5263">
                  <c:v>7.3639999999999999</c:v>
                </c:pt>
                <c:pt idx="5264">
                  <c:v>7.3920000000000003</c:v>
                </c:pt>
                <c:pt idx="5265">
                  <c:v>7.42</c:v>
                </c:pt>
                <c:pt idx="5266">
                  <c:v>7.4480000000000004</c:v>
                </c:pt>
                <c:pt idx="5267">
                  <c:v>7.476</c:v>
                </c:pt>
                <c:pt idx="5268">
                  <c:v>7.5039999999999996</c:v>
                </c:pt>
                <c:pt idx="5269">
                  <c:v>7.532</c:v>
                </c:pt>
                <c:pt idx="5270">
                  <c:v>7.56</c:v>
                </c:pt>
                <c:pt idx="5271">
                  <c:v>7.5880000000000001</c:v>
                </c:pt>
                <c:pt idx="5272">
                  <c:v>7.6159999999999997</c:v>
                </c:pt>
                <c:pt idx="5273">
                  <c:v>7.6440000000000001</c:v>
                </c:pt>
                <c:pt idx="5274">
                  <c:v>7.6719999999999997</c:v>
                </c:pt>
                <c:pt idx="5275">
                  <c:v>7.7</c:v>
                </c:pt>
                <c:pt idx="5276">
                  <c:v>7.7279999999999998</c:v>
                </c:pt>
                <c:pt idx="5277">
                  <c:v>7.7560000000000002</c:v>
                </c:pt>
                <c:pt idx="5278">
                  <c:v>7.7839999999999998</c:v>
                </c:pt>
                <c:pt idx="5279">
                  <c:v>7.8120000000000003</c:v>
                </c:pt>
                <c:pt idx="5280">
                  <c:v>7.84</c:v>
                </c:pt>
                <c:pt idx="5281">
                  <c:v>7.8680000000000003</c:v>
                </c:pt>
                <c:pt idx="5282">
                  <c:v>7.8959999999999999</c:v>
                </c:pt>
                <c:pt idx="5283">
                  <c:v>7.9240000000000004</c:v>
                </c:pt>
                <c:pt idx="5284">
                  <c:v>7.952</c:v>
                </c:pt>
                <c:pt idx="5285">
                  <c:v>7.98</c:v>
                </c:pt>
                <c:pt idx="5286">
                  <c:v>8.0079999999999991</c:v>
                </c:pt>
                <c:pt idx="5287">
                  <c:v>8.0359999999999996</c:v>
                </c:pt>
                <c:pt idx="5288">
                  <c:v>8.0640000000000001</c:v>
                </c:pt>
                <c:pt idx="5289">
                  <c:v>8.0920000000000005</c:v>
                </c:pt>
                <c:pt idx="5290">
                  <c:v>8.1199999999999992</c:v>
                </c:pt>
                <c:pt idx="5291">
                  <c:v>8.1479999999999997</c:v>
                </c:pt>
                <c:pt idx="5292">
                  <c:v>8.1760000000000002</c:v>
                </c:pt>
                <c:pt idx="5293">
                  <c:v>8.2040000000000006</c:v>
                </c:pt>
                <c:pt idx="5294">
                  <c:v>8.2319999999999993</c:v>
                </c:pt>
                <c:pt idx="5295">
                  <c:v>8.26</c:v>
                </c:pt>
                <c:pt idx="5296">
                  <c:v>8.2880000000000003</c:v>
                </c:pt>
                <c:pt idx="5297">
                  <c:v>8.3160000000000007</c:v>
                </c:pt>
                <c:pt idx="5298">
                  <c:v>8.3439999999999994</c:v>
                </c:pt>
                <c:pt idx="5299">
                  <c:v>8.3719999999999999</c:v>
                </c:pt>
                <c:pt idx="5300">
                  <c:v>8.4</c:v>
                </c:pt>
                <c:pt idx="5301">
                  <c:v>8.4280000000000008</c:v>
                </c:pt>
                <c:pt idx="5302">
                  <c:v>8.4559999999999995</c:v>
                </c:pt>
                <c:pt idx="5303">
                  <c:v>8.484</c:v>
                </c:pt>
                <c:pt idx="5304">
                  <c:v>8.5120000000000005</c:v>
                </c:pt>
                <c:pt idx="5305">
                  <c:v>8.5399999999999991</c:v>
                </c:pt>
                <c:pt idx="5306">
                  <c:v>8.5679999999999996</c:v>
                </c:pt>
                <c:pt idx="5307">
                  <c:v>8.5960000000000001</c:v>
                </c:pt>
                <c:pt idx="5308">
                  <c:v>8.6240000000000006</c:v>
                </c:pt>
                <c:pt idx="5309">
                  <c:v>8.6519999999999992</c:v>
                </c:pt>
                <c:pt idx="5310">
                  <c:v>8.68</c:v>
                </c:pt>
                <c:pt idx="5311">
                  <c:v>8.7080000000000002</c:v>
                </c:pt>
                <c:pt idx="5312">
                  <c:v>8.7360000000000007</c:v>
                </c:pt>
                <c:pt idx="5313">
                  <c:v>8.7639999999999993</c:v>
                </c:pt>
                <c:pt idx="5314">
                  <c:v>8.7919999999999998</c:v>
                </c:pt>
                <c:pt idx="5315">
                  <c:v>8.82</c:v>
                </c:pt>
                <c:pt idx="5316">
                  <c:v>8.8480000000000008</c:v>
                </c:pt>
                <c:pt idx="5317">
                  <c:v>8.8759999999999994</c:v>
                </c:pt>
                <c:pt idx="5318">
                  <c:v>8.9039999999999999</c:v>
                </c:pt>
                <c:pt idx="5319">
                  <c:v>8.9320000000000004</c:v>
                </c:pt>
                <c:pt idx="5320">
                  <c:v>8.9600000000000009</c:v>
                </c:pt>
                <c:pt idx="5321">
                  <c:v>8.9879999999999995</c:v>
                </c:pt>
                <c:pt idx="5322">
                  <c:v>9.016</c:v>
                </c:pt>
                <c:pt idx="5323">
                  <c:v>9.0440000000000005</c:v>
                </c:pt>
                <c:pt idx="5324">
                  <c:v>9.0719999999999992</c:v>
                </c:pt>
                <c:pt idx="5325">
                  <c:v>9.1</c:v>
                </c:pt>
                <c:pt idx="5326">
                  <c:v>9.1280000000000001</c:v>
                </c:pt>
                <c:pt idx="5327">
                  <c:v>9.1560000000000006</c:v>
                </c:pt>
                <c:pt idx="5328">
                  <c:v>9.1839999999999993</c:v>
                </c:pt>
                <c:pt idx="5329">
                  <c:v>9.2119999999999997</c:v>
                </c:pt>
                <c:pt idx="5330">
                  <c:v>9.24</c:v>
                </c:pt>
                <c:pt idx="5331">
                  <c:v>9.2680000000000007</c:v>
                </c:pt>
                <c:pt idx="5332">
                  <c:v>9.2959999999999994</c:v>
                </c:pt>
                <c:pt idx="5333">
                  <c:v>9.3239999999999998</c:v>
                </c:pt>
                <c:pt idx="5334">
                  <c:v>9.3520000000000003</c:v>
                </c:pt>
                <c:pt idx="5335">
                  <c:v>9.3800000000000008</c:v>
                </c:pt>
                <c:pt idx="5336">
                  <c:v>9.4079999999999995</c:v>
                </c:pt>
                <c:pt idx="5337">
                  <c:v>9.4359999999999999</c:v>
                </c:pt>
                <c:pt idx="5338">
                  <c:v>9.4640000000000004</c:v>
                </c:pt>
                <c:pt idx="5339">
                  <c:v>9.4920000000000009</c:v>
                </c:pt>
                <c:pt idx="5340">
                  <c:v>9.52</c:v>
                </c:pt>
                <c:pt idx="5341">
                  <c:v>9.548</c:v>
                </c:pt>
                <c:pt idx="5342">
                  <c:v>9.5760000000000005</c:v>
                </c:pt>
                <c:pt idx="5343">
                  <c:v>9.6039999999999992</c:v>
                </c:pt>
                <c:pt idx="5344">
                  <c:v>9.6319999999999997</c:v>
                </c:pt>
                <c:pt idx="5345">
                  <c:v>9.66</c:v>
                </c:pt>
                <c:pt idx="5346">
                  <c:v>9.6880000000000006</c:v>
                </c:pt>
                <c:pt idx="5347">
                  <c:v>9.7159999999999993</c:v>
                </c:pt>
                <c:pt idx="5348">
                  <c:v>9.7439999999999998</c:v>
                </c:pt>
                <c:pt idx="5349">
                  <c:v>9.7720000000000002</c:v>
                </c:pt>
                <c:pt idx="5350">
                  <c:v>9.8000000000000007</c:v>
                </c:pt>
                <c:pt idx="5351">
                  <c:v>9.8279999999999994</c:v>
                </c:pt>
                <c:pt idx="5352">
                  <c:v>9.8559999999999999</c:v>
                </c:pt>
                <c:pt idx="5353">
                  <c:v>9.8840000000000003</c:v>
                </c:pt>
                <c:pt idx="5354">
                  <c:v>9.9120000000000008</c:v>
                </c:pt>
                <c:pt idx="5355">
                  <c:v>9.94</c:v>
                </c:pt>
                <c:pt idx="5356">
                  <c:v>9.968</c:v>
                </c:pt>
                <c:pt idx="5357">
                  <c:v>9.9960000000000004</c:v>
                </c:pt>
                <c:pt idx="5358">
                  <c:v>10.023999999999999</c:v>
                </c:pt>
                <c:pt idx="5359">
                  <c:v>10.052</c:v>
                </c:pt>
                <c:pt idx="5360">
                  <c:v>10.08</c:v>
                </c:pt>
                <c:pt idx="5361">
                  <c:v>10.108000000000001</c:v>
                </c:pt>
                <c:pt idx="5362">
                  <c:v>10.135999999999999</c:v>
                </c:pt>
                <c:pt idx="5363">
                  <c:v>10.164</c:v>
                </c:pt>
                <c:pt idx="5364">
                  <c:v>10.192</c:v>
                </c:pt>
                <c:pt idx="5365">
                  <c:v>10.220000000000001</c:v>
                </c:pt>
                <c:pt idx="5366">
                  <c:v>10.247999999999999</c:v>
                </c:pt>
                <c:pt idx="5367">
                  <c:v>10.276</c:v>
                </c:pt>
                <c:pt idx="5368">
                  <c:v>10.304</c:v>
                </c:pt>
                <c:pt idx="5369">
                  <c:v>10.332000000000001</c:v>
                </c:pt>
                <c:pt idx="5370">
                  <c:v>10.36</c:v>
                </c:pt>
                <c:pt idx="5371">
                  <c:v>10.388</c:v>
                </c:pt>
                <c:pt idx="5372">
                  <c:v>10.416</c:v>
                </c:pt>
                <c:pt idx="5373">
                  <c:v>10.444000000000001</c:v>
                </c:pt>
                <c:pt idx="5374">
                  <c:v>10.472</c:v>
                </c:pt>
                <c:pt idx="5375">
                  <c:v>10.5</c:v>
                </c:pt>
                <c:pt idx="5376">
                  <c:v>10.528</c:v>
                </c:pt>
                <c:pt idx="5377">
                  <c:v>10.555999999999999</c:v>
                </c:pt>
                <c:pt idx="5378">
                  <c:v>10.584</c:v>
                </c:pt>
                <c:pt idx="5379">
                  <c:v>10.612</c:v>
                </c:pt>
                <c:pt idx="5380">
                  <c:v>10.64</c:v>
                </c:pt>
                <c:pt idx="5381">
                  <c:v>10.667999999999999</c:v>
                </c:pt>
                <c:pt idx="5382">
                  <c:v>10.696</c:v>
                </c:pt>
                <c:pt idx="5383">
                  <c:v>10.724</c:v>
                </c:pt>
                <c:pt idx="5384">
                  <c:v>10.752000000000001</c:v>
                </c:pt>
                <c:pt idx="5385">
                  <c:v>10.78</c:v>
                </c:pt>
                <c:pt idx="5386">
                  <c:v>10.808</c:v>
                </c:pt>
                <c:pt idx="5387">
                  <c:v>10.836</c:v>
                </c:pt>
                <c:pt idx="5388">
                  <c:v>10.864000000000001</c:v>
                </c:pt>
                <c:pt idx="5389">
                  <c:v>10.891999999999999</c:v>
                </c:pt>
                <c:pt idx="5390">
                  <c:v>10.92</c:v>
                </c:pt>
                <c:pt idx="5391">
                  <c:v>10.948</c:v>
                </c:pt>
                <c:pt idx="5392">
                  <c:v>10.976000000000001</c:v>
                </c:pt>
                <c:pt idx="5393">
                  <c:v>11.004</c:v>
                </c:pt>
                <c:pt idx="5394">
                  <c:v>11.032</c:v>
                </c:pt>
                <c:pt idx="5395">
                  <c:v>11.06</c:v>
                </c:pt>
                <c:pt idx="5396">
                  <c:v>11.087999999999999</c:v>
                </c:pt>
                <c:pt idx="5397">
                  <c:v>11.116</c:v>
                </c:pt>
                <c:pt idx="5398">
                  <c:v>11.144</c:v>
                </c:pt>
                <c:pt idx="5399">
                  <c:v>11.172000000000001</c:v>
                </c:pt>
                <c:pt idx="5400">
                  <c:v>11.2</c:v>
                </c:pt>
                <c:pt idx="5401">
                  <c:v>11.228</c:v>
                </c:pt>
                <c:pt idx="5402">
                  <c:v>11.256</c:v>
                </c:pt>
                <c:pt idx="5403">
                  <c:v>11.284000000000001</c:v>
                </c:pt>
                <c:pt idx="5404">
                  <c:v>11.311999999999999</c:v>
                </c:pt>
                <c:pt idx="5405">
                  <c:v>11.34</c:v>
                </c:pt>
                <c:pt idx="5406">
                  <c:v>11.368</c:v>
                </c:pt>
                <c:pt idx="5407">
                  <c:v>11.396000000000001</c:v>
                </c:pt>
                <c:pt idx="5408">
                  <c:v>11.423999999999999</c:v>
                </c:pt>
                <c:pt idx="5409">
                  <c:v>11.452</c:v>
                </c:pt>
                <c:pt idx="5410">
                  <c:v>11.48</c:v>
                </c:pt>
                <c:pt idx="5411">
                  <c:v>11.507999999999999</c:v>
                </c:pt>
                <c:pt idx="5412">
                  <c:v>11.536</c:v>
                </c:pt>
                <c:pt idx="5413">
                  <c:v>11.564</c:v>
                </c:pt>
                <c:pt idx="5414">
                  <c:v>11.592000000000001</c:v>
                </c:pt>
                <c:pt idx="5415">
                  <c:v>11.62</c:v>
                </c:pt>
                <c:pt idx="5416">
                  <c:v>11.648</c:v>
                </c:pt>
                <c:pt idx="5417">
                  <c:v>11.676</c:v>
                </c:pt>
                <c:pt idx="5418">
                  <c:v>11.704000000000001</c:v>
                </c:pt>
                <c:pt idx="5419">
                  <c:v>11.731999999999999</c:v>
                </c:pt>
                <c:pt idx="5420">
                  <c:v>11.76</c:v>
                </c:pt>
                <c:pt idx="5421">
                  <c:v>11.788</c:v>
                </c:pt>
                <c:pt idx="5422">
                  <c:v>11.816000000000001</c:v>
                </c:pt>
                <c:pt idx="5423">
                  <c:v>11.843999999999999</c:v>
                </c:pt>
                <c:pt idx="5424">
                  <c:v>11.872</c:v>
                </c:pt>
                <c:pt idx="5425">
                  <c:v>11.9</c:v>
                </c:pt>
                <c:pt idx="5426">
                  <c:v>11.928000000000001</c:v>
                </c:pt>
                <c:pt idx="5427">
                  <c:v>11.956</c:v>
                </c:pt>
                <c:pt idx="5428">
                  <c:v>11.984</c:v>
                </c:pt>
                <c:pt idx="5429">
                  <c:v>12.012</c:v>
                </c:pt>
                <c:pt idx="5430">
                  <c:v>12.04</c:v>
                </c:pt>
                <c:pt idx="5431">
                  <c:v>12.068</c:v>
                </c:pt>
                <c:pt idx="5432">
                  <c:v>12.096</c:v>
                </c:pt>
                <c:pt idx="5433">
                  <c:v>12.124000000000001</c:v>
                </c:pt>
                <c:pt idx="5434">
                  <c:v>12.151999999999999</c:v>
                </c:pt>
                <c:pt idx="5435">
                  <c:v>12.18</c:v>
                </c:pt>
                <c:pt idx="5436">
                  <c:v>12.208</c:v>
                </c:pt>
                <c:pt idx="5437">
                  <c:v>12.236000000000001</c:v>
                </c:pt>
                <c:pt idx="5438">
                  <c:v>12.263999999999999</c:v>
                </c:pt>
                <c:pt idx="5439">
                  <c:v>12.292</c:v>
                </c:pt>
                <c:pt idx="5440">
                  <c:v>12.32</c:v>
                </c:pt>
                <c:pt idx="5441">
                  <c:v>12.348000000000001</c:v>
                </c:pt>
                <c:pt idx="5442">
                  <c:v>12.375999999999999</c:v>
                </c:pt>
                <c:pt idx="5443">
                  <c:v>12.404</c:v>
                </c:pt>
                <c:pt idx="5444">
                  <c:v>12.432</c:v>
                </c:pt>
                <c:pt idx="5445">
                  <c:v>12.46</c:v>
                </c:pt>
                <c:pt idx="5446">
                  <c:v>12.488</c:v>
                </c:pt>
                <c:pt idx="5447">
                  <c:v>12.516</c:v>
                </c:pt>
                <c:pt idx="5448">
                  <c:v>12.544</c:v>
                </c:pt>
                <c:pt idx="5449">
                  <c:v>12.571999999999999</c:v>
                </c:pt>
                <c:pt idx="5450">
                  <c:v>12.6</c:v>
                </c:pt>
                <c:pt idx="5451">
                  <c:v>12.628</c:v>
                </c:pt>
                <c:pt idx="5452">
                  <c:v>12.656000000000001</c:v>
                </c:pt>
                <c:pt idx="5453">
                  <c:v>12.683999999999999</c:v>
                </c:pt>
                <c:pt idx="5454">
                  <c:v>12.712</c:v>
                </c:pt>
                <c:pt idx="5455">
                  <c:v>12.74</c:v>
                </c:pt>
                <c:pt idx="5456">
                  <c:v>12.768000000000001</c:v>
                </c:pt>
                <c:pt idx="5457">
                  <c:v>12.795999999999999</c:v>
                </c:pt>
                <c:pt idx="5458">
                  <c:v>12.824</c:v>
                </c:pt>
                <c:pt idx="5459">
                  <c:v>12.852</c:v>
                </c:pt>
                <c:pt idx="5460">
                  <c:v>12.88</c:v>
                </c:pt>
                <c:pt idx="5461">
                  <c:v>12.907999999999999</c:v>
                </c:pt>
                <c:pt idx="5462">
                  <c:v>12.936</c:v>
                </c:pt>
                <c:pt idx="5463">
                  <c:v>12.964</c:v>
                </c:pt>
                <c:pt idx="5464">
                  <c:v>12.992000000000001</c:v>
                </c:pt>
                <c:pt idx="5465">
                  <c:v>13.02</c:v>
                </c:pt>
                <c:pt idx="5466">
                  <c:v>13.048</c:v>
                </c:pt>
                <c:pt idx="5467">
                  <c:v>13.076000000000001</c:v>
                </c:pt>
                <c:pt idx="5468">
                  <c:v>13.103999999999999</c:v>
                </c:pt>
                <c:pt idx="5469">
                  <c:v>13.132</c:v>
                </c:pt>
                <c:pt idx="5470">
                  <c:v>13.16</c:v>
                </c:pt>
                <c:pt idx="5471">
                  <c:v>13.188000000000001</c:v>
                </c:pt>
                <c:pt idx="5472">
                  <c:v>13.215999999999999</c:v>
                </c:pt>
                <c:pt idx="5473">
                  <c:v>13.244</c:v>
                </c:pt>
                <c:pt idx="5474">
                  <c:v>13.272</c:v>
                </c:pt>
                <c:pt idx="5475">
                  <c:v>13.3</c:v>
                </c:pt>
                <c:pt idx="5476">
                  <c:v>13.327999999999999</c:v>
                </c:pt>
                <c:pt idx="5477">
                  <c:v>13.356</c:v>
                </c:pt>
                <c:pt idx="5478">
                  <c:v>13.384</c:v>
                </c:pt>
                <c:pt idx="5479">
                  <c:v>13.412000000000001</c:v>
                </c:pt>
                <c:pt idx="5480">
                  <c:v>13.44</c:v>
                </c:pt>
                <c:pt idx="5481">
                  <c:v>13.468</c:v>
                </c:pt>
                <c:pt idx="5482">
                  <c:v>13.496</c:v>
                </c:pt>
                <c:pt idx="5483">
                  <c:v>13.523999999999999</c:v>
                </c:pt>
                <c:pt idx="5484">
                  <c:v>13.552</c:v>
                </c:pt>
                <c:pt idx="5485">
                  <c:v>13.58</c:v>
                </c:pt>
                <c:pt idx="5486">
                  <c:v>13.608000000000001</c:v>
                </c:pt>
                <c:pt idx="5487">
                  <c:v>13.635999999999999</c:v>
                </c:pt>
                <c:pt idx="5488">
                  <c:v>13.664</c:v>
                </c:pt>
                <c:pt idx="5489">
                  <c:v>13.692</c:v>
                </c:pt>
                <c:pt idx="5490">
                  <c:v>13.72</c:v>
                </c:pt>
                <c:pt idx="5491">
                  <c:v>13.747999999999999</c:v>
                </c:pt>
                <c:pt idx="5492">
                  <c:v>13.776</c:v>
                </c:pt>
                <c:pt idx="5493">
                  <c:v>13.804</c:v>
                </c:pt>
                <c:pt idx="5494">
                  <c:v>13.832000000000001</c:v>
                </c:pt>
                <c:pt idx="5495">
                  <c:v>13.86</c:v>
                </c:pt>
                <c:pt idx="5496">
                  <c:v>13.888</c:v>
                </c:pt>
                <c:pt idx="5497">
                  <c:v>13.916</c:v>
                </c:pt>
                <c:pt idx="5498">
                  <c:v>13.944000000000001</c:v>
                </c:pt>
                <c:pt idx="5499">
                  <c:v>13.972</c:v>
                </c:pt>
                <c:pt idx="5500">
                  <c:v>14</c:v>
                </c:pt>
                <c:pt idx="5501">
                  <c:v>14.028</c:v>
                </c:pt>
                <c:pt idx="5502">
                  <c:v>14.055999999999999</c:v>
                </c:pt>
                <c:pt idx="5503">
                  <c:v>14.084</c:v>
                </c:pt>
                <c:pt idx="5504">
                  <c:v>14.112</c:v>
                </c:pt>
                <c:pt idx="5505">
                  <c:v>14.14</c:v>
                </c:pt>
                <c:pt idx="5506">
                  <c:v>14.167999999999999</c:v>
                </c:pt>
                <c:pt idx="5507">
                  <c:v>14.196</c:v>
                </c:pt>
                <c:pt idx="5508">
                  <c:v>14.224</c:v>
                </c:pt>
                <c:pt idx="5509">
                  <c:v>14.252000000000001</c:v>
                </c:pt>
                <c:pt idx="5510">
                  <c:v>14.28</c:v>
                </c:pt>
                <c:pt idx="5511">
                  <c:v>14.308</c:v>
                </c:pt>
                <c:pt idx="5512">
                  <c:v>14.336</c:v>
                </c:pt>
                <c:pt idx="5513">
                  <c:v>14.364000000000001</c:v>
                </c:pt>
                <c:pt idx="5514">
                  <c:v>14.391999999999999</c:v>
                </c:pt>
                <c:pt idx="5515">
                  <c:v>14.42</c:v>
                </c:pt>
                <c:pt idx="5516">
                  <c:v>14.448</c:v>
                </c:pt>
                <c:pt idx="5517">
                  <c:v>14.476000000000001</c:v>
                </c:pt>
                <c:pt idx="5518">
                  <c:v>14.504</c:v>
                </c:pt>
                <c:pt idx="5519">
                  <c:v>14.532</c:v>
                </c:pt>
                <c:pt idx="5520">
                  <c:v>14.56</c:v>
                </c:pt>
                <c:pt idx="5521">
                  <c:v>14.587999999999999</c:v>
                </c:pt>
                <c:pt idx="5522">
                  <c:v>14.616</c:v>
                </c:pt>
                <c:pt idx="5523">
                  <c:v>14.644</c:v>
                </c:pt>
                <c:pt idx="5524">
                  <c:v>14.672000000000001</c:v>
                </c:pt>
                <c:pt idx="5525">
                  <c:v>14.7</c:v>
                </c:pt>
                <c:pt idx="5526">
                  <c:v>14.728</c:v>
                </c:pt>
                <c:pt idx="5527">
                  <c:v>14.756</c:v>
                </c:pt>
                <c:pt idx="5528">
                  <c:v>14.784000000000001</c:v>
                </c:pt>
                <c:pt idx="5529">
                  <c:v>14.811999999999999</c:v>
                </c:pt>
                <c:pt idx="5530">
                  <c:v>14.84</c:v>
                </c:pt>
                <c:pt idx="5531">
                  <c:v>14.868</c:v>
                </c:pt>
                <c:pt idx="5532">
                  <c:v>14.896000000000001</c:v>
                </c:pt>
                <c:pt idx="5533">
                  <c:v>14.923999999999999</c:v>
                </c:pt>
                <c:pt idx="5534">
                  <c:v>14.952</c:v>
                </c:pt>
                <c:pt idx="5535">
                  <c:v>14.98</c:v>
                </c:pt>
                <c:pt idx="5536">
                  <c:v>15.007999999999999</c:v>
                </c:pt>
                <c:pt idx="5537">
                  <c:v>15.036</c:v>
                </c:pt>
                <c:pt idx="5538">
                  <c:v>15.064</c:v>
                </c:pt>
                <c:pt idx="5539">
                  <c:v>15.092000000000001</c:v>
                </c:pt>
                <c:pt idx="5540">
                  <c:v>15.12</c:v>
                </c:pt>
                <c:pt idx="5541">
                  <c:v>15.148</c:v>
                </c:pt>
                <c:pt idx="5542">
                  <c:v>15.176</c:v>
                </c:pt>
                <c:pt idx="5543">
                  <c:v>15.204000000000001</c:v>
                </c:pt>
                <c:pt idx="5544">
                  <c:v>15.231999999999999</c:v>
                </c:pt>
                <c:pt idx="5545">
                  <c:v>15.26</c:v>
                </c:pt>
                <c:pt idx="5546">
                  <c:v>15.288</c:v>
                </c:pt>
                <c:pt idx="5547">
                  <c:v>15.316000000000001</c:v>
                </c:pt>
                <c:pt idx="5548">
                  <c:v>15.343999999999999</c:v>
                </c:pt>
                <c:pt idx="5549">
                  <c:v>15.372</c:v>
                </c:pt>
                <c:pt idx="5550">
                  <c:v>15.4</c:v>
                </c:pt>
                <c:pt idx="5551">
                  <c:v>15.428000000000001</c:v>
                </c:pt>
                <c:pt idx="5552">
                  <c:v>15.456</c:v>
                </c:pt>
                <c:pt idx="5553">
                  <c:v>15.484</c:v>
                </c:pt>
                <c:pt idx="5554">
                  <c:v>15.512</c:v>
                </c:pt>
                <c:pt idx="5555">
                  <c:v>15.54</c:v>
                </c:pt>
                <c:pt idx="5556">
                  <c:v>15.568</c:v>
                </c:pt>
                <c:pt idx="5557">
                  <c:v>15.596</c:v>
                </c:pt>
                <c:pt idx="5558">
                  <c:v>15.624000000000001</c:v>
                </c:pt>
                <c:pt idx="5559">
                  <c:v>15.651999999999999</c:v>
                </c:pt>
                <c:pt idx="5560">
                  <c:v>15.68</c:v>
                </c:pt>
                <c:pt idx="5561">
                  <c:v>15.708</c:v>
                </c:pt>
                <c:pt idx="5562">
                  <c:v>15.736000000000001</c:v>
                </c:pt>
                <c:pt idx="5563">
                  <c:v>15.763999999999999</c:v>
                </c:pt>
                <c:pt idx="5564">
                  <c:v>15.792</c:v>
                </c:pt>
                <c:pt idx="5565">
                  <c:v>15.82</c:v>
                </c:pt>
                <c:pt idx="5566">
                  <c:v>15.848000000000001</c:v>
                </c:pt>
                <c:pt idx="5567">
                  <c:v>15.875999999999999</c:v>
                </c:pt>
                <c:pt idx="5568">
                  <c:v>15.904</c:v>
                </c:pt>
                <c:pt idx="5569">
                  <c:v>15.932</c:v>
                </c:pt>
                <c:pt idx="5570">
                  <c:v>15.96</c:v>
                </c:pt>
                <c:pt idx="5571">
                  <c:v>15.988</c:v>
                </c:pt>
                <c:pt idx="5572">
                  <c:v>16.015999999999998</c:v>
                </c:pt>
                <c:pt idx="5573">
                  <c:v>16.044</c:v>
                </c:pt>
                <c:pt idx="5574">
                  <c:v>16.071999999999999</c:v>
                </c:pt>
                <c:pt idx="5575">
                  <c:v>16.100000000000001</c:v>
                </c:pt>
                <c:pt idx="5576">
                  <c:v>16.128</c:v>
                </c:pt>
                <c:pt idx="5577">
                  <c:v>16.155999999999999</c:v>
                </c:pt>
                <c:pt idx="5578">
                  <c:v>16.184000000000001</c:v>
                </c:pt>
                <c:pt idx="5579">
                  <c:v>16.212</c:v>
                </c:pt>
                <c:pt idx="5580">
                  <c:v>16.239999999999998</c:v>
                </c:pt>
                <c:pt idx="5581">
                  <c:v>16.268000000000001</c:v>
                </c:pt>
                <c:pt idx="5582">
                  <c:v>16.295999999999999</c:v>
                </c:pt>
                <c:pt idx="5583">
                  <c:v>16.324000000000002</c:v>
                </c:pt>
                <c:pt idx="5584">
                  <c:v>16.352</c:v>
                </c:pt>
                <c:pt idx="5585">
                  <c:v>16.38</c:v>
                </c:pt>
                <c:pt idx="5586">
                  <c:v>16.408000000000001</c:v>
                </c:pt>
                <c:pt idx="5587">
                  <c:v>16.436</c:v>
                </c:pt>
                <c:pt idx="5588">
                  <c:v>16.463999999999999</c:v>
                </c:pt>
                <c:pt idx="5589">
                  <c:v>16.492000000000001</c:v>
                </c:pt>
                <c:pt idx="5590">
                  <c:v>16.52</c:v>
                </c:pt>
                <c:pt idx="5591">
                  <c:v>16.547999999999998</c:v>
                </c:pt>
                <c:pt idx="5592">
                  <c:v>16.576000000000001</c:v>
                </c:pt>
                <c:pt idx="5593">
                  <c:v>16.603999999999999</c:v>
                </c:pt>
                <c:pt idx="5594">
                  <c:v>16.632000000000001</c:v>
                </c:pt>
                <c:pt idx="5595">
                  <c:v>16.66</c:v>
                </c:pt>
                <c:pt idx="5596">
                  <c:v>16.687999999999999</c:v>
                </c:pt>
                <c:pt idx="5597">
                  <c:v>16.716000000000001</c:v>
                </c:pt>
                <c:pt idx="5598">
                  <c:v>16.744</c:v>
                </c:pt>
                <c:pt idx="5599">
                  <c:v>16.771999999999998</c:v>
                </c:pt>
                <c:pt idx="5600">
                  <c:v>16.8</c:v>
                </c:pt>
                <c:pt idx="5601">
                  <c:v>16.827999999999999</c:v>
                </c:pt>
                <c:pt idx="5602">
                  <c:v>16.856000000000002</c:v>
                </c:pt>
                <c:pt idx="5603">
                  <c:v>16.884</c:v>
                </c:pt>
                <c:pt idx="5604">
                  <c:v>16.911999999999999</c:v>
                </c:pt>
                <c:pt idx="5605">
                  <c:v>16.940000000000001</c:v>
                </c:pt>
                <c:pt idx="5606">
                  <c:v>16.968</c:v>
                </c:pt>
                <c:pt idx="5607">
                  <c:v>16.995999999999999</c:v>
                </c:pt>
                <c:pt idx="5608">
                  <c:v>17.024000000000001</c:v>
                </c:pt>
                <c:pt idx="5609">
                  <c:v>17.052</c:v>
                </c:pt>
                <c:pt idx="5610">
                  <c:v>17.079999999999998</c:v>
                </c:pt>
                <c:pt idx="5611">
                  <c:v>17.108000000000001</c:v>
                </c:pt>
                <c:pt idx="5612">
                  <c:v>17.135999999999999</c:v>
                </c:pt>
                <c:pt idx="5613">
                  <c:v>17.164000000000001</c:v>
                </c:pt>
                <c:pt idx="5614">
                  <c:v>17.192</c:v>
                </c:pt>
                <c:pt idx="5615">
                  <c:v>17.22</c:v>
                </c:pt>
                <c:pt idx="5616">
                  <c:v>17.248000000000001</c:v>
                </c:pt>
                <c:pt idx="5617">
                  <c:v>17.276</c:v>
                </c:pt>
                <c:pt idx="5618">
                  <c:v>17.303999999999998</c:v>
                </c:pt>
                <c:pt idx="5619">
                  <c:v>17.332000000000001</c:v>
                </c:pt>
                <c:pt idx="5620">
                  <c:v>17.36</c:v>
                </c:pt>
                <c:pt idx="5621">
                  <c:v>17.388000000000002</c:v>
                </c:pt>
                <c:pt idx="5622">
                  <c:v>17.416</c:v>
                </c:pt>
                <c:pt idx="5623">
                  <c:v>17.443999999999999</c:v>
                </c:pt>
                <c:pt idx="5624">
                  <c:v>17.472000000000001</c:v>
                </c:pt>
                <c:pt idx="5625">
                  <c:v>17.5</c:v>
                </c:pt>
                <c:pt idx="5626">
                  <c:v>17.527999999999999</c:v>
                </c:pt>
                <c:pt idx="5627">
                  <c:v>17.556000000000001</c:v>
                </c:pt>
                <c:pt idx="5628">
                  <c:v>17.584</c:v>
                </c:pt>
                <c:pt idx="5629">
                  <c:v>17.611999999999998</c:v>
                </c:pt>
                <c:pt idx="5630">
                  <c:v>17.64</c:v>
                </c:pt>
                <c:pt idx="5631">
                  <c:v>17.667999999999999</c:v>
                </c:pt>
                <c:pt idx="5632">
                  <c:v>17.696000000000002</c:v>
                </c:pt>
                <c:pt idx="5633">
                  <c:v>17.724</c:v>
                </c:pt>
                <c:pt idx="5634">
                  <c:v>17.751999999999999</c:v>
                </c:pt>
                <c:pt idx="5635">
                  <c:v>17.78</c:v>
                </c:pt>
                <c:pt idx="5636">
                  <c:v>17.808</c:v>
                </c:pt>
                <c:pt idx="5637">
                  <c:v>17.835999999999999</c:v>
                </c:pt>
                <c:pt idx="5638">
                  <c:v>17.864000000000001</c:v>
                </c:pt>
                <c:pt idx="5639">
                  <c:v>17.891999999999999</c:v>
                </c:pt>
                <c:pt idx="5640">
                  <c:v>17.920000000000002</c:v>
                </c:pt>
                <c:pt idx="5641">
                  <c:v>17.948</c:v>
                </c:pt>
                <c:pt idx="5642">
                  <c:v>17.975999999999999</c:v>
                </c:pt>
                <c:pt idx="5643">
                  <c:v>18.004000000000001</c:v>
                </c:pt>
                <c:pt idx="5644">
                  <c:v>18.032</c:v>
                </c:pt>
                <c:pt idx="5645">
                  <c:v>18.059999999999999</c:v>
                </c:pt>
                <c:pt idx="5646">
                  <c:v>18.088000000000001</c:v>
                </c:pt>
                <c:pt idx="5647">
                  <c:v>18.116</c:v>
                </c:pt>
                <c:pt idx="5648">
                  <c:v>18.143999999999998</c:v>
                </c:pt>
                <c:pt idx="5649">
                  <c:v>18.172000000000001</c:v>
                </c:pt>
                <c:pt idx="5650">
                  <c:v>18.2</c:v>
                </c:pt>
                <c:pt idx="5651">
                  <c:v>18.228000000000002</c:v>
                </c:pt>
                <c:pt idx="5652">
                  <c:v>18.256</c:v>
                </c:pt>
                <c:pt idx="5653">
                  <c:v>18.283999999999999</c:v>
                </c:pt>
                <c:pt idx="5654">
                  <c:v>18.312000000000001</c:v>
                </c:pt>
                <c:pt idx="5655">
                  <c:v>18.34</c:v>
                </c:pt>
                <c:pt idx="5656">
                  <c:v>18.367999999999999</c:v>
                </c:pt>
                <c:pt idx="5657">
                  <c:v>18.396000000000001</c:v>
                </c:pt>
                <c:pt idx="5658">
                  <c:v>18.423999999999999</c:v>
                </c:pt>
                <c:pt idx="5659">
                  <c:v>18.452000000000002</c:v>
                </c:pt>
                <c:pt idx="5660">
                  <c:v>18.48</c:v>
                </c:pt>
                <c:pt idx="5661">
                  <c:v>18.507999999999999</c:v>
                </c:pt>
                <c:pt idx="5662">
                  <c:v>18.536000000000001</c:v>
                </c:pt>
                <c:pt idx="5663">
                  <c:v>18.564</c:v>
                </c:pt>
                <c:pt idx="5664">
                  <c:v>18.591999999999999</c:v>
                </c:pt>
                <c:pt idx="5665">
                  <c:v>18.62</c:v>
                </c:pt>
                <c:pt idx="5666">
                  <c:v>18.648</c:v>
                </c:pt>
                <c:pt idx="5667">
                  <c:v>18.675999999999998</c:v>
                </c:pt>
                <c:pt idx="5668">
                  <c:v>18.704000000000001</c:v>
                </c:pt>
                <c:pt idx="5669">
                  <c:v>18.731999999999999</c:v>
                </c:pt>
                <c:pt idx="5670">
                  <c:v>18.760000000000002</c:v>
                </c:pt>
                <c:pt idx="5671">
                  <c:v>18.788</c:v>
                </c:pt>
                <c:pt idx="5672">
                  <c:v>18.815999999999999</c:v>
                </c:pt>
                <c:pt idx="5673">
                  <c:v>18.844000000000001</c:v>
                </c:pt>
                <c:pt idx="5674">
                  <c:v>18.872</c:v>
                </c:pt>
                <c:pt idx="5675">
                  <c:v>18.899999999999999</c:v>
                </c:pt>
                <c:pt idx="5676">
                  <c:v>18.928000000000001</c:v>
                </c:pt>
                <c:pt idx="5677">
                  <c:v>18.956</c:v>
                </c:pt>
                <c:pt idx="5678">
                  <c:v>18.984000000000002</c:v>
                </c:pt>
                <c:pt idx="5679">
                  <c:v>19.012</c:v>
                </c:pt>
                <c:pt idx="5680">
                  <c:v>19.04</c:v>
                </c:pt>
                <c:pt idx="5681">
                  <c:v>19.068000000000001</c:v>
                </c:pt>
                <c:pt idx="5682">
                  <c:v>19.096</c:v>
                </c:pt>
                <c:pt idx="5683">
                  <c:v>19.123999999999999</c:v>
                </c:pt>
                <c:pt idx="5684">
                  <c:v>19.152000000000001</c:v>
                </c:pt>
                <c:pt idx="5685">
                  <c:v>19.18</c:v>
                </c:pt>
                <c:pt idx="5686">
                  <c:v>19.207999999999998</c:v>
                </c:pt>
                <c:pt idx="5687">
                  <c:v>19.236000000000001</c:v>
                </c:pt>
                <c:pt idx="5688">
                  <c:v>19.263999999999999</c:v>
                </c:pt>
                <c:pt idx="5689">
                  <c:v>19.292000000000002</c:v>
                </c:pt>
                <c:pt idx="5690">
                  <c:v>19.32</c:v>
                </c:pt>
                <c:pt idx="5691">
                  <c:v>19.347999999999999</c:v>
                </c:pt>
                <c:pt idx="5692">
                  <c:v>19.376000000000001</c:v>
                </c:pt>
                <c:pt idx="5693">
                  <c:v>19.404</c:v>
                </c:pt>
                <c:pt idx="5694">
                  <c:v>19.431999999999999</c:v>
                </c:pt>
                <c:pt idx="5695">
                  <c:v>19.46</c:v>
                </c:pt>
                <c:pt idx="5696">
                  <c:v>19.488</c:v>
                </c:pt>
                <c:pt idx="5697">
                  <c:v>19.515999999999998</c:v>
                </c:pt>
                <c:pt idx="5698">
                  <c:v>19.544</c:v>
                </c:pt>
                <c:pt idx="5699">
                  <c:v>19.571999999999999</c:v>
                </c:pt>
                <c:pt idx="5700">
                  <c:v>19.600000000000001</c:v>
                </c:pt>
                <c:pt idx="5701">
                  <c:v>19.628</c:v>
                </c:pt>
                <c:pt idx="5702">
                  <c:v>19.655999999999999</c:v>
                </c:pt>
                <c:pt idx="5703">
                  <c:v>19.684000000000001</c:v>
                </c:pt>
                <c:pt idx="5704">
                  <c:v>19.712</c:v>
                </c:pt>
                <c:pt idx="5705">
                  <c:v>19.739999999999998</c:v>
                </c:pt>
                <c:pt idx="5706">
                  <c:v>19.768000000000001</c:v>
                </c:pt>
                <c:pt idx="5707">
                  <c:v>19.795999999999999</c:v>
                </c:pt>
                <c:pt idx="5708">
                  <c:v>19.824000000000002</c:v>
                </c:pt>
                <c:pt idx="5709">
                  <c:v>19.852</c:v>
                </c:pt>
                <c:pt idx="5710">
                  <c:v>19.88</c:v>
                </c:pt>
                <c:pt idx="5711">
                  <c:v>19.908000000000001</c:v>
                </c:pt>
                <c:pt idx="5712">
                  <c:v>19.936</c:v>
                </c:pt>
                <c:pt idx="5713">
                  <c:v>19.963999999999999</c:v>
                </c:pt>
                <c:pt idx="5714">
                  <c:v>19.992000000000001</c:v>
                </c:pt>
                <c:pt idx="5715">
                  <c:v>20.02</c:v>
                </c:pt>
                <c:pt idx="5716">
                  <c:v>20.047999999999998</c:v>
                </c:pt>
                <c:pt idx="5717">
                  <c:v>20.076000000000001</c:v>
                </c:pt>
                <c:pt idx="5718">
                  <c:v>20.103999999999999</c:v>
                </c:pt>
                <c:pt idx="5719">
                  <c:v>20.132000000000001</c:v>
                </c:pt>
                <c:pt idx="5720">
                  <c:v>20.16</c:v>
                </c:pt>
                <c:pt idx="5721">
                  <c:v>20.187999999999999</c:v>
                </c:pt>
                <c:pt idx="5722">
                  <c:v>20.216000000000001</c:v>
                </c:pt>
                <c:pt idx="5723">
                  <c:v>20.244</c:v>
                </c:pt>
                <c:pt idx="5724">
                  <c:v>20.271999999999998</c:v>
                </c:pt>
                <c:pt idx="5725">
                  <c:v>20.3</c:v>
                </c:pt>
                <c:pt idx="5726">
                  <c:v>20.327999999999999</c:v>
                </c:pt>
                <c:pt idx="5727">
                  <c:v>20.356000000000002</c:v>
                </c:pt>
                <c:pt idx="5728">
                  <c:v>20.384</c:v>
                </c:pt>
                <c:pt idx="5729">
                  <c:v>20.411999999999999</c:v>
                </c:pt>
                <c:pt idx="5730">
                  <c:v>20.440000000000001</c:v>
                </c:pt>
                <c:pt idx="5731">
                  <c:v>20.468</c:v>
                </c:pt>
                <c:pt idx="5732">
                  <c:v>20.495999999999999</c:v>
                </c:pt>
                <c:pt idx="5733">
                  <c:v>20.524000000000001</c:v>
                </c:pt>
                <c:pt idx="5734">
                  <c:v>20.552</c:v>
                </c:pt>
                <c:pt idx="5735">
                  <c:v>20.58</c:v>
                </c:pt>
                <c:pt idx="5736">
                  <c:v>20.608000000000001</c:v>
                </c:pt>
                <c:pt idx="5737">
                  <c:v>20.635999999999999</c:v>
                </c:pt>
                <c:pt idx="5738">
                  <c:v>20.664000000000001</c:v>
                </c:pt>
                <c:pt idx="5739">
                  <c:v>20.692</c:v>
                </c:pt>
                <c:pt idx="5740">
                  <c:v>20.72</c:v>
                </c:pt>
                <c:pt idx="5741">
                  <c:v>20.748000000000001</c:v>
                </c:pt>
                <c:pt idx="5742">
                  <c:v>20.776</c:v>
                </c:pt>
                <c:pt idx="5743">
                  <c:v>20.803999999999998</c:v>
                </c:pt>
                <c:pt idx="5744">
                  <c:v>20.832000000000001</c:v>
                </c:pt>
                <c:pt idx="5745">
                  <c:v>20.86</c:v>
                </c:pt>
                <c:pt idx="5746">
                  <c:v>20.888000000000002</c:v>
                </c:pt>
                <c:pt idx="5747">
                  <c:v>20.916</c:v>
                </c:pt>
                <c:pt idx="5748">
                  <c:v>20.943999999999999</c:v>
                </c:pt>
                <c:pt idx="5749">
                  <c:v>20.972000000000001</c:v>
                </c:pt>
                <c:pt idx="5750">
                  <c:v>21</c:v>
                </c:pt>
                <c:pt idx="5751">
                  <c:v>21.027999999999999</c:v>
                </c:pt>
                <c:pt idx="5752">
                  <c:v>21.056000000000001</c:v>
                </c:pt>
                <c:pt idx="5753">
                  <c:v>21.084</c:v>
                </c:pt>
                <c:pt idx="5754">
                  <c:v>21.111999999999998</c:v>
                </c:pt>
                <c:pt idx="5755">
                  <c:v>21.14</c:v>
                </c:pt>
                <c:pt idx="5756">
                  <c:v>21.167999999999999</c:v>
                </c:pt>
                <c:pt idx="5757">
                  <c:v>21.196000000000002</c:v>
                </c:pt>
                <c:pt idx="5758">
                  <c:v>21.224</c:v>
                </c:pt>
                <c:pt idx="5759">
                  <c:v>21.251999999999999</c:v>
                </c:pt>
                <c:pt idx="5760">
                  <c:v>21.28</c:v>
                </c:pt>
                <c:pt idx="5761">
                  <c:v>21.308</c:v>
                </c:pt>
                <c:pt idx="5762">
                  <c:v>21.335999999999999</c:v>
                </c:pt>
                <c:pt idx="5763">
                  <c:v>21.364000000000001</c:v>
                </c:pt>
                <c:pt idx="5764">
                  <c:v>21.391999999999999</c:v>
                </c:pt>
                <c:pt idx="5765">
                  <c:v>21.42</c:v>
                </c:pt>
                <c:pt idx="5766">
                  <c:v>21.448</c:v>
                </c:pt>
                <c:pt idx="5767">
                  <c:v>21.475999999999999</c:v>
                </c:pt>
                <c:pt idx="5768">
                  <c:v>21.504000000000001</c:v>
                </c:pt>
                <c:pt idx="5769">
                  <c:v>21.532</c:v>
                </c:pt>
                <c:pt idx="5770">
                  <c:v>21.56</c:v>
                </c:pt>
                <c:pt idx="5771">
                  <c:v>21.588000000000001</c:v>
                </c:pt>
                <c:pt idx="5772">
                  <c:v>21.616</c:v>
                </c:pt>
                <c:pt idx="5773">
                  <c:v>21.643999999999998</c:v>
                </c:pt>
                <c:pt idx="5774">
                  <c:v>21.672000000000001</c:v>
                </c:pt>
                <c:pt idx="5775">
                  <c:v>21.7</c:v>
                </c:pt>
                <c:pt idx="5776">
                  <c:v>21.728000000000002</c:v>
                </c:pt>
                <c:pt idx="5777">
                  <c:v>21.756</c:v>
                </c:pt>
                <c:pt idx="5778">
                  <c:v>21.783999999999999</c:v>
                </c:pt>
                <c:pt idx="5779">
                  <c:v>21.812000000000001</c:v>
                </c:pt>
                <c:pt idx="5780">
                  <c:v>21.84</c:v>
                </c:pt>
                <c:pt idx="5781">
                  <c:v>21.867999999999999</c:v>
                </c:pt>
                <c:pt idx="5782">
                  <c:v>21.896000000000001</c:v>
                </c:pt>
                <c:pt idx="5783">
                  <c:v>21.923999999999999</c:v>
                </c:pt>
                <c:pt idx="5784">
                  <c:v>21.952000000000002</c:v>
                </c:pt>
                <c:pt idx="5785">
                  <c:v>21.98</c:v>
                </c:pt>
                <c:pt idx="5786">
                  <c:v>22.007999999999999</c:v>
                </c:pt>
                <c:pt idx="5787">
                  <c:v>22.036000000000001</c:v>
                </c:pt>
                <c:pt idx="5788">
                  <c:v>22.064</c:v>
                </c:pt>
                <c:pt idx="5789">
                  <c:v>22.091999999999999</c:v>
                </c:pt>
                <c:pt idx="5790">
                  <c:v>22.12</c:v>
                </c:pt>
                <c:pt idx="5791">
                  <c:v>22.148</c:v>
                </c:pt>
                <c:pt idx="5792">
                  <c:v>22.175999999999998</c:v>
                </c:pt>
                <c:pt idx="5793">
                  <c:v>22.204000000000001</c:v>
                </c:pt>
                <c:pt idx="5794">
                  <c:v>22.231999999999999</c:v>
                </c:pt>
                <c:pt idx="5795">
                  <c:v>22.26</c:v>
                </c:pt>
                <c:pt idx="5796">
                  <c:v>22.288</c:v>
                </c:pt>
                <c:pt idx="5797">
                  <c:v>22.315999999999999</c:v>
                </c:pt>
                <c:pt idx="5798">
                  <c:v>22.344000000000001</c:v>
                </c:pt>
                <c:pt idx="5799">
                  <c:v>22.372</c:v>
                </c:pt>
                <c:pt idx="5800">
                  <c:v>22.4</c:v>
                </c:pt>
                <c:pt idx="5801">
                  <c:v>22.428000000000001</c:v>
                </c:pt>
                <c:pt idx="5802">
                  <c:v>22.456</c:v>
                </c:pt>
                <c:pt idx="5803">
                  <c:v>22.484000000000002</c:v>
                </c:pt>
                <c:pt idx="5804">
                  <c:v>22.512</c:v>
                </c:pt>
                <c:pt idx="5805">
                  <c:v>22.54</c:v>
                </c:pt>
                <c:pt idx="5806">
                  <c:v>22.568000000000001</c:v>
                </c:pt>
                <c:pt idx="5807">
                  <c:v>22.596</c:v>
                </c:pt>
                <c:pt idx="5808">
                  <c:v>22.623999999999999</c:v>
                </c:pt>
                <c:pt idx="5809">
                  <c:v>22.652000000000001</c:v>
                </c:pt>
                <c:pt idx="5810">
                  <c:v>22.68</c:v>
                </c:pt>
                <c:pt idx="5811">
                  <c:v>22.707999999999998</c:v>
                </c:pt>
                <c:pt idx="5812">
                  <c:v>22.736000000000001</c:v>
                </c:pt>
                <c:pt idx="5813">
                  <c:v>22.763999999999999</c:v>
                </c:pt>
                <c:pt idx="5814">
                  <c:v>22.792000000000002</c:v>
                </c:pt>
                <c:pt idx="5815">
                  <c:v>22.82</c:v>
                </c:pt>
                <c:pt idx="5816">
                  <c:v>22.847999999999999</c:v>
                </c:pt>
                <c:pt idx="5817">
                  <c:v>22.876000000000001</c:v>
                </c:pt>
                <c:pt idx="5818">
                  <c:v>22.904</c:v>
                </c:pt>
                <c:pt idx="5819">
                  <c:v>22.931999999999999</c:v>
                </c:pt>
                <c:pt idx="5820">
                  <c:v>22.96</c:v>
                </c:pt>
                <c:pt idx="5821">
                  <c:v>22.988</c:v>
                </c:pt>
                <c:pt idx="5822">
                  <c:v>23.015999999999998</c:v>
                </c:pt>
                <c:pt idx="5823">
                  <c:v>23.044</c:v>
                </c:pt>
                <c:pt idx="5824">
                  <c:v>23.071999999999999</c:v>
                </c:pt>
                <c:pt idx="5825">
                  <c:v>23.1</c:v>
                </c:pt>
                <c:pt idx="5826">
                  <c:v>23.128</c:v>
                </c:pt>
                <c:pt idx="5827">
                  <c:v>23.155999999999999</c:v>
                </c:pt>
                <c:pt idx="5828">
                  <c:v>23.184000000000001</c:v>
                </c:pt>
                <c:pt idx="5829">
                  <c:v>23.212</c:v>
                </c:pt>
                <c:pt idx="5830">
                  <c:v>23.24</c:v>
                </c:pt>
                <c:pt idx="5831">
                  <c:v>23.268000000000001</c:v>
                </c:pt>
                <c:pt idx="5832">
                  <c:v>23.295999999999999</c:v>
                </c:pt>
                <c:pt idx="5833">
                  <c:v>23.324000000000002</c:v>
                </c:pt>
                <c:pt idx="5834">
                  <c:v>23.352</c:v>
                </c:pt>
                <c:pt idx="5835">
                  <c:v>23.38</c:v>
                </c:pt>
                <c:pt idx="5836">
                  <c:v>23.408000000000001</c:v>
                </c:pt>
                <c:pt idx="5837">
                  <c:v>23.436</c:v>
                </c:pt>
                <c:pt idx="5838">
                  <c:v>23.463999999999999</c:v>
                </c:pt>
                <c:pt idx="5839">
                  <c:v>23.492000000000001</c:v>
                </c:pt>
                <c:pt idx="5840">
                  <c:v>23.52</c:v>
                </c:pt>
                <c:pt idx="5841">
                  <c:v>23.547999999999998</c:v>
                </c:pt>
                <c:pt idx="5842">
                  <c:v>23.576000000000001</c:v>
                </c:pt>
                <c:pt idx="5843">
                  <c:v>23.603999999999999</c:v>
                </c:pt>
                <c:pt idx="5844">
                  <c:v>23.632000000000001</c:v>
                </c:pt>
                <c:pt idx="5845">
                  <c:v>23.66</c:v>
                </c:pt>
                <c:pt idx="5846">
                  <c:v>23.687999999999999</c:v>
                </c:pt>
                <c:pt idx="5847">
                  <c:v>23.716000000000001</c:v>
                </c:pt>
                <c:pt idx="5848">
                  <c:v>23.744</c:v>
                </c:pt>
                <c:pt idx="5849">
                  <c:v>23.771999999999998</c:v>
                </c:pt>
                <c:pt idx="5850">
                  <c:v>23.8</c:v>
                </c:pt>
                <c:pt idx="5851">
                  <c:v>23.827999999999999</c:v>
                </c:pt>
                <c:pt idx="5852">
                  <c:v>23.856000000000002</c:v>
                </c:pt>
                <c:pt idx="5853">
                  <c:v>23.884</c:v>
                </c:pt>
                <c:pt idx="5854">
                  <c:v>23.911999999999999</c:v>
                </c:pt>
                <c:pt idx="5855">
                  <c:v>23.94</c:v>
                </c:pt>
                <c:pt idx="5856">
                  <c:v>23.968</c:v>
                </c:pt>
                <c:pt idx="5857">
                  <c:v>23.995999999999999</c:v>
                </c:pt>
                <c:pt idx="5858">
                  <c:v>24.024000000000001</c:v>
                </c:pt>
                <c:pt idx="5859">
                  <c:v>24.052</c:v>
                </c:pt>
                <c:pt idx="5860">
                  <c:v>24.08</c:v>
                </c:pt>
                <c:pt idx="5861">
                  <c:v>24.108000000000001</c:v>
                </c:pt>
                <c:pt idx="5862">
                  <c:v>24.135999999999999</c:v>
                </c:pt>
                <c:pt idx="5863">
                  <c:v>24.164000000000001</c:v>
                </c:pt>
                <c:pt idx="5864">
                  <c:v>24.192</c:v>
                </c:pt>
                <c:pt idx="5865">
                  <c:v>24.22</c:v>
                </c:pt>
                <c:pt idx="5866">
                  <c:v>24.248000000000001</c:v>
                </c:pt>
                <c:pt idx="5867">
                  <c:v>24.276</c:v>
                </c:pt>
                <c:pt idx="5868">
                  <c:v>24.303999999999998</c:v>
                </c:pt>
                <c:pt idx="5869">
                  <c:v>24.332000000000001</c:v>
                </c:pt>
                <c:pt idx="5870">
                  <c:v>24.36</c:v>
                </c:pt>
                <c:pt idx="5871">
                  <c:v>24.388000000000002</c:v>
                </c:pt>
                <c:pt idx="5872">
                  <c:v>24.416</c:v>
                </c:pt>
                <c:pt idx="5873">
                  <c:v>24.443999999999999</c:v>
                </c:pt>
                <c:pt idx="5874">
                  <c:v>24.472000000000001</c:v>
                </c:pt>
                <c:pt idx="5875">
                  <c:v>24.5</c:v>
                </c:pt>
                <c:pt idx="5876">
                  <c:v>24.527999999999999</c:v>
                </c:pt>
                <c:pt idx="5877">
                  <c:v>24.556000000000001</c:v>
                </c:pt>
                <c:pt idx="5878">
                  <c:v>24.584</c:v>
                </c:pt>
                <c:pt idx="5879">
                  <c:v>24.611999999999998</c:v>
                </c:pt>
                <c:pt idx="5880">
                  <c:v>24.64</c:v>
                </c:pt>
                <c:pt idx="5881">
                  <c:v>24.667999999999999</c:v>
                </c:pt>
                <c:pt idx="5882">
                  <c:v>24.696000000000002</c:v>
                </c:pt>
                <c:pt idx="5883">
                  <c:v>24.724</c:v>
                </c:pt>
                <c:pt idx="5884">
                  <c:v>24.751999999999999</c:v>
                </c:pt>
                <c:pt idx="5885">
                  <c:v>24.78</c:v>
                </c:pt>
                <c:pt idx="5886">
                  <c:v>24.808</c:v>
                </c:pt>
                <c:pt idx="5887">
                  <c:v>24.835999999999999</c:v>
                </c:pt>
                <c:pt idx="5888">
                  <c:v>24.864000000000001</c:v>
                </c:pt>
                <c:pt idx="5889">
                  <c:v>24.891999999999999</c:v>
                </c:pt>
                <c:pt idx="5890">
                  <c:v>24.92</c:v>
                </c:pt>
                <c:pt idx="5891">
                  <c:v>24.948</c:v>
                </c:pt>
                <c:pt idx="5892">
                  <c:v>24.975999999999999</c:v>
                </c:pt>
                <c:pt idx="5893">
                  <c:v>25.004000000000001</c:v>
                </c:pt>
                <c:pt idx="5894">
                  <c:v>25.032</c:v>
                </c:pt>
                <c:pt idx="5895">
                  <c:v>25.06</c:v>
                </c:pt>
                <c:pt idx="5896">
                  <c:v>25.088000000000001</c:v>
                </c:pt>
                <c:pt idx="5897">
                  <c:v>25.116</c:v>
                </c:pt>
                <c:pt idx="5898">
                  <c:v>25.143999999999998</c:v>
                </c:pt>
                <c:pt idx="5899">
                  <c:v>25.172000000000001</c:v>
                </c:pt>
                <c:pt idx="5900">
                  <c:v>25.2</c:v>
                </c:pt>
                <c:pt idx="5901">
                  <c:v>25.228000000000002</c:v>
                </c:pt>
                <c:pt idx="5902">
                  <c:v>25.256</c:v>
                </c:pt>
                <c:pt idx="5903">
                  <c:v>25.283999999999999</c:v>
                </c:pt>
                <c:pt idx="5904">
                  <c:v>25.312000000000001</c:v>
                </c:pt>
                <c:pt idx="5905">
                  <c:v>25.34</c:v>
                </c:pt>
                <c:pt idx="5906">
                  <c:v>25.367999999999999</c:v>
                </c:pt>
                <c:pt idx="5907">
                  <c:v>25.396000000000001</c:v>
                </c:pt>
                <c:pt idx="5908">
                  <c:v>25.423999999999999</c:v>
                </c:pt>
                <c:pt idx="5909">
                  <c:v>25.452000000000002</c:v>
                </c:pt>
                <c:pt idx="5910">
                  <c:v>25.48</c:v>
                </c:pt>
                <c:pt idx="5911">
                  <c:v>25.507999999999999</c:v>
                </c:pt>
                <c:pt idx="5912">
                  <c:v>25.536000000000001</c:v>
                </c:pt>
                <c:pt idx="5913">
                  <c:v>25.564</c:v>
                </c:pt>
                <c:pt idx="5914">
                  <c:v>25.591999999999999</c:v>
                </c:pt>
                <c:pt idx="5915">
                  <c:v>25.62</c:v>
                </c:pt>
                <c:pt idx="5916">
                  <c:v>25.648</c:v>
                </c:pt>
                <c:pt idx="5917">
                  <c:v>25.675999999999998</c:v>
                </c:pt>
                <c:pt idx="5918">
                  <c:v>25.704000000000001</c:v>
                </c:pt>
                <c:pt idx="5919">
                  <c:v>25.731999999999999</c:v>
                </c:pt>
                <c:pt idx="5920">
                  <c:v>25.76</c:v>
                </c:pt>
                <c:pt idx="5921">
                  <c:v>25.788</c:v>
                </c:pt>
                <c:pt idx="5922">
                  <c:v>25.815999999999999</c:v>
                </c:pt>
                <c:pt idx="5923">
                  <c:v>25.844000000000001</c:v>
                </c:pt>
                <c:pt idx="5924">
                  <c:v>25.872</c:v>
                </c:pt>
                <c:pt idx="5925">
                  <c:v>25.9</c:v>
                </c:pt>
                <c:pt idx="5926">
                  <c:v>25.928000000000001</c:v>
                </c:pt>
                <c:pt idx="5927">
                  <c:v>25.956</c:v>
                </c:pt>
                <c:pt idx="5928">
                  <c:v>25.984000000000002</c:v>
                </c:pt>
                <c:pt idx="5929">
                  <c:v>26.012</c:v>
                </c:pt>
                <c:pt idx="5930">
                  <c:v>26.04</c:v>
                </c:pt>
                <c:pt idx="5931">
                  <c:v>26.068000000000001</c:v>
                </c:pt>
                <c:pt idx="5932">
                  <c:v>26.096</c:v>
                </c:pt>
                <c:pt idx="5933">
                  <c:v>26.123999999999999</c:v>
                </c:pt>
                <c:pt idx="5934">
                  <c:v>26.152000000000001</c:v>
                </c:pt>
                <c:pt idx="5935">
                  <c:v>26.18</c:v>
                </c:pt>
                <c:pt idx="5936">
                  <c:v>26.207999999999998</c:v>
                </c:pt>
                <c:pt idx="5937">
                  <c:v>26.236000000000001</c:v>
                </c:pt>
                <c:pt idx="5938">
                  <c:v>26.263999999999999</c:v>
                </c:pt>
                <c:pt idx="5939">
                  <c:v>26.292000000000002</c:v>
                </c:pt>
                <c:pt idx="5940">
                  <c:v>26.32</c:v>
                </c:pt>
                <c:pt idx="5941">
                  <c:v>26.347999999999999</c:v>
                </c:pt>
                <c:pt idx="5942">
                  <c:v>26.376000000000001</c:v>
                </c:pt>
                <c:pt idx="5943">
                  <c:v>26.404</c:v>
                </c:pt>
                <c:pt idx="5944">
                  <c:v>26.431999999999999</c:v>
                </c:pt>
                <c:pt idx="5945">
                  <c:v>26.46</c:v>
                </c:pt>
                <c:pt idx="5946">
                  <c:v>26.488</c:v>
                </c:pt>
                <c:pt idx="5947">
                  <c:v>26.515999999999998</c:v>
                </c:pt>
                <c:pt idx="5948">
                  <c:v>26.544</c:v>
                </c:pt>
                <c:pt idx="5949">
                  <c:v>26.571999999999999</c:v>
                </c:pt>
                <c:pt idx="5950">
                  <c:v>26.6</c:v>
                </c:pt>
                <c:pt idx="5951">
                  <c:v>26.628</c:v>
                </c:pt>
                <c:pt idx="5952">
                  <c:v>26.655999999999999</c:v>
                </c:pt>
                <c:pt idx="5953">
                  <c:v>26.684000000000001</c:v>
                </c:pt>
                <c:pt idx="5954">
                  <c:v>26.712</c:v>
                </c:pt>
                <c:pt idx="5955">
                  <c:v>26.74</c:v>
                </c:pt>
                <c:pt idx="5956">
                  <c:v>26.768000000000001</c:v>
                </c:pt>
                <c:pt idx="5957">
                  <c:v>26.795999999999999</c:v>
                </c:pt>
                <c:pt idx="5958">
                  <c:v>26.824000000000002</c:v>
                </c:pt>
                <c:pt idx="5959">
                  <c:v>26.852</c:v>
                </c:pt>
                <c:pt idx="5960">
                  <c:v>26.88</c:v>
                </c:pt>
                <c:pt idx="5961">
                  <c:v>26.908000000000001</c:v>
                </c:pt>
                <c:pt idx="5962">
                  <c:v>26.936</c:v>
                </c:pt>
                <c:pt idx="5963">
                  <c:v>26.963999999999999</c:v>
                </c:pt>
                <c:pt idx="5964">
                  <c:v>26.992000000000001</c:v>
                </c:pt>
                <c:pt idx="5965">
                  <c:v>27.02</c:v>
                </c:pt>
                <c:pt idx="5966">
                  <c:v>27.047999999999998</c:v>
                </c:pt>
                <c:pt idx="5967">
                  <c:v>27.076000000000001</c:v>
                </c:pt>
                <c:pt idx="5968">
                  <c:v>27.103999999999999</c:v>
                </c:pt>
                <c:pt idx="5969">
                  <c:v>27.132000000000001</c:v>
                </c:pt>
                <c:pt idx="5970">
                  <c:v>27.16</c:v>
                </c:pt>
                <c:pt idx="5971">
                  <c:v>27.187999999999999</c:v>
                </c:pt>
                <c:pt idx="5972">
                  <c:v>27.216000000000001</c:v>
                </c:pt>
                <c:pt idx="5973">
                  <c:v>27.244</c:v>
                </c:pt>
                <c:pt idx="5974">
                  <c:v>27.271999999999998</c:v>
                </c:pt>
                <c:pt idx="5975">
                  <c:v>27.3</c:v>
                </c:pt>
                <c:pt idx="5976">
                  <c:v>27.327999999999999</c:v>
                </c:pt>
                <c:pt idx="5977">
                  <c:v>27.356000000000002</c:v>
                </c:pt>
                <c:pt idx="5978">
                  <c:v>27.384</c:v>
                </c:pt>
                <c:pt idx="5979">
                  <c:v>27.411999999999999</c:v>
                </c:pt>
                <c:pt idx="5980">
                  <c:v>27.44</c:v>
                </c:pt>
                <c:pt idx="5981">
                  <c:v>27.468</c:v>
                </c:pt>
                <c:pt idx="5982">
                  <c:v>27.495999999999999</c:v>
                </c:pt>
                <c:pt idx="5983">
                  <c:v>27.524000000000001</c:v>
                </c:pt>
                <c:pt idx="5984">
                  <c:v>27.552</c:v>
                </c:pt>
                <c:pt idx="5985">
                  <c:v>27.58</c:v>
                </c:pt>
                <c:pt idx="5986">
                  <c:v>27.608000000000001</c:v>
                </c:pt>
                <c:pt idx="5987">
                  <c:v>27.635999999999999</c:v>
                </c:pt>
                <c:pt idx="5988">
                  <c:v>27.664000000000001</c:v>
                </c:pt>
                <c:pt idx="5989">
                  <c:v>27.692</c:v>
                </c:pt>
                <c:pt idx="5990">
                  <c:v>27.72</c:v>
                </c:pt>
                <c:pt idx="5991">
                  <c:v>27.748000000000001</c:v>
                </c:pt>
                <c:pt idx="5992">
                  <c:v>27.776</c:v>
                </c:pt>
                <c:pt idx="5993">
                  <c:v>27.803999999999998</c:v>
                </c:pt>
                <c:pt idx="5994">
                  <c:v>27.832000000000001</c:v>
                </c:pt>
                <c:pt idx="5995">
                  <c:v>27.86</c:v>
                </c:pt>
                <c:pt idx="5996">
                  <c:v>27.888000000000002</c:v>
                </c:pt>
                <c:pt idx="5997">
                  <c:v>27.916</c:v>
                </c:pt>
                <c:pt idx="5998">
                  <c:v>27.943999999999999</c:v>
                </c:pt>
                <c:pt idx="5999">
                  <c:v>27.972000000000001</c:v>
                </c:pt>
                <c:pt idx="6000">
                  <c:v>28</c:v>
                </c:pt>
                <c:pt idx="6001">
                  <c:v>28.027999999999999</c:v>
                </c:pt>
                <c:pt idx="6002">
                  <c:v>28.056000000000001</c:v>
                </c:pt>
                <c:pt idx="6003">
                  <c:v>28.084</c:v>
                </c:pt>
                <c:pt idx="6004">
                  <c:v>28.111999999999998</c:v>
                </c:pt>
                <c:pt idx="6005">
                  <c:v>28.14</c:v>
                </c:pt>
                <c:pt idx="6006">
                  <c:v>28.167999999999999</c:v>
                </c:pt>
                <c:pt idx="6007">
                  <c:v>28.196000000000002</c:v>
                </c:pt>
                <c:pt idx="6008">
                  <c:v>28.224</c:v>
                </c:pt>
                <c:pt idx="6009">
                  <c:v>28.251999999999999</c:v>
                </c:pt>
                <c:pt idx="6010">
                  <c:v>28.28</c:v>
                </c:pt>
                <c:pt idx="6011">
                  <c:v>28.308</c:v>
                </c:pt>
                <c:pt idx="6012">
                  <c:v>28.335999999999999</c:v>
                </c:pt>
                <c:pt idx="6013">
                  <c:v>28.364000000000001</c:v>
                </c:pt>
                <c:pt idx="6014">
                  <c:v>28.391999999999999</c:v>
                </c:pt>
                <c:pt idx="6015">
                  <c:v>28.42</c:v>
                </c:pt>
                <c:pt idx="6016">
                  <c:v>28.448</c:v>
                </c:pt>
                <c:pt idx="6017">
                  <c:v>28.475999999999999</c:v>
                </c:pt>
                <c:pt idx="6018">
                  <c:v>28.504000000000001</c:v>
                </c:pt>
                <c:pt idx="6019">
                  <c:v>28.532</c:v>
                </c:pt>
                <c:pt idx="6020">
                  <c:v>28.56</c:v>
                </c:pt>
                <c:pt idx="6021">
                  <c:v>28.588000000000001</c:v>
                </c:pt>
                <c:pt idx="6022">
                  <c:v>28.616</c:v>
                </c:pt>
                <c:pt idx="6023">
                  <c:v>28.643999999999998</c:v>
                </c:pt>
                <c:pt idx="6024">
                  <c:v>28.672000000000001</c:v>
                </c:pt>
                <c:pt idx="6025">
                  <c:v>28.7</c:v>
                </c:pt>
                <c:pt idx="6026">
                  <c:v>28.728000000000002</c:v>
                </c:pt>
                <c:pt idx="6027">
                  <c:v>28.756</c:v>
                </c:pt>
                <c:pt idx="6028">
                  <c:v>28.783999999999999</c:v>
                </c:pt>
                <c:pt idx="6029">
                  <c:v>28.812000000000001</c:v>
                </c:pt>
                <c:pt idx="6030">
                  <c:v>28.84</c:v>
                </c:pt>
                <c:pt idx="6031">
                  <c:v>28.867999999999999</c:v>
                </c:pt>
                <c:pt idx="6032">
                  <c:v>28.896000000000001</c:v>
                </c:pt>
                <c:pt idx="6033">
                  <c:v>28.923999999999999</c:v>
                </c:pt>
                <c:pt idx="6034">
                  <c:v>28.952000000000002</c:v>
                </c:pt>
                <c:pt idx="6035">
                  <c:v>28.98</c:v>
                </c:pt>
                <c:pt idx="6036">
                  <c:v>29.007999999999999</c:v>
                </c:pt>
                <c:pt idx="6037">
                  <c:v>29.036000000000001</c:v>
                </c:pt>
                <c:pt idx="6038">
                  <c:v>29.064</c:v>
                </c:pt>
                <c:pt idx="6039">
                  <c:v>29.091999999999999</c:v>
                </c:pt>
                <c:pt idx="6040">
                  <c:v>29.12</c:v>
                </c:pt>
                <c:pt idx="6041">
                  <c:v>29.148</c:v>
                </c:pt>
                <c:pt idx="6042">
                  <c:v>29.175999999999998</c:v>
                </c:pt>
                <c:pt idx="6043">
                  <c:v>29.204000000000001</c:v>
                </c:pt>
                <c:pt idx="6044">
                  <c:v>29.231999999999999</c:v>
                </c:pt>
                <c:pt idx="6045">
                  <c:v>29.26</c:v>
                </c:pt>
                <c:pt idx="6046">
                  <c:v>29.288</c:v>
                </c:pt>
                <c:pt idx="6047">
                  <c:v>29.315999999999999</c:v>
                </c:pt>
                <c:pt idx="6048">
                  <c:v>29.344000000000001</c:v>
                </c:pt>
                <c:pt idx="6049">
                  <c:v>29.372</c:v>
                </c:pt>
                <c:pt idx="6050">
                  <c:v>29.4</c:v>
                </c:pt>
                <c:pt idx="6051">
                  <c:v>29.428000000000001</c:v>
                </c:pt>
                <c:pt idx="6052">
                  <c:v>29.456</c:v>
                </c:pt>
                <c:pt idx="6053">
                  <c:v>29.484000000000002</c:v>
                </c:pt>
                <c:pt idx="6054">
                  <c:v>29.512</c:v>
                </c:pt>
                <c:pt idx="6055">
                  <c:v>29.54</c:v>
                </c:pt>
                <c:pt idx="6056">
                  <c:v>29.568000000000001</c:v>
                </c:pt>
                <c:pt idx="6057">
                  <c:v>29.596</c:v>
                </c:pt>
                <c:pt idx="6058">
                  <c:v>29.623999999999999</c:v>
                </c:pt>
                <c:pt idx="6059">
                  <c:v>29.652000000000001</c:v>
                </c:pt>
                <c:pt idx="6060">
                  <c:v>29.68</c:v>
                </c:pt>
                <c:pt idx="6061">
                  <c:v>29.707999999999998</c:v>
                </c:pt>
                <c:pt idx="6062">
                  <c:v>29.736000000000001</c:v>
                </c:pt>
                <c:pt idx="6063">
                  <c:v>29.763999999999999</c:v>
                </c:pt>
                <c:pt idx="6064">
                  <c:v>29.792000000000002</c:v>
                </c:pt>
                <c:pt idx="6065">
                  <c:v>29.82</c:v>
                </c:pt>
                <c:pt idx="6066">
                  <c:v>29.847999999999999</c:v>
                </c:pt>
                <c:pt idx="6067">
                  <c:v>29.876000000000001</c:v>
                </c:pt>
                <c:pt idx="6068">
                  <c:v>29.904</c:v>
                </c:pt>
                <c:pt idx="6069">
                  <c:v>29.931999999999999</c:v>
                </c:pt>
                <c:pt idx="6070">
                  <c:v>29.96</c:v>
                </c:pt>
                <c:pt idx="6071">
                  <c:v>29.988</c:v>
                </c:pt>
                <c:pt idx="6072">
                  <c:v>30.015999999999998</c:v>
                </c:pt>
                <c:pt idx="6073">
                  <c:v>30.044</c:v>
                </c:pt>
                <c:pt idx="6074">
                  <c:v>30.071999999999999</c:v>
                </c:pt>
                <c:pt idx="6075">
                  <c:v>30.1</c:v>
                </c:pt>
                <c:pt idx="6076">
                  <c:v>30.128</c:v>
                </c:pt>
                <c:pt idx="6077">
                  <c:v>30.155999999999999</c:v>
                </c:pt>
                <c:pt idx="6078">
                  <c:v>30.184000000000001</c:v>
                </c:pt>
                <c:pt idx="6079">
                  <c:v>30.212</c:v>
                </c:pt>
                <c:pt idx="6080">
                  <c:v>30.24</c:v>
                </c:pt>
                <c:pt idx="6081">
                  <c:v>30.268000000000001</c:v>
                </c:pt>
                <c:pt idx="6082">
                  <c:v>30.295999999999999</c:v>
                </c:pt>
                <c:pt idx="6083">
                  <c:v>30.324000000000002</c:v>
                </c:pt>
                <c:pt idx="6084">
                  <c:v>30.352</c:v>
                </c:pt>
                <c:pt idx="6085">
                  <c:v>30.38</c:v>
                </c:pt>
                <c:pt idx="6086">
                  <c:v>30.408000000000001</c:v>
                </c:pt>
                <c:pt idx="6087">
                  <c:v>30.436</c:v>
                </c:pt>
                <c:pt idx="6088">
                  <c:v>30.463999999999999</c:v>
                </c:pt>
                <c:pt idx="6089">
                  <c:v>30.492000000000001</c:v>
                </c:pt>
                <c:pt idx="6090">
                  <c:v>30.52</c:v>
                </c:pt>
                <c:pt idx="6091">
                  <c:v>30.547999999999998</c:v>
                </c:pt>
                <c:pt idx="6092">
                  <c:v>30.576000000000001</c:v>
                </c:pt>
                <c:pt idx="6093">
                  <c:v>30.603999999999999</c:v>
                </c:pt>
                <c:pt idx="6094">
                  <c:v>30.632000000000001</c:v>
                </c:pt>
                <c:pt idx="6095">
                  <c:v>30.66</c:v>
                </c:pt>
                <c:pt idx="6096">
                  <c:v>30.687999999999999</c:v>
                </c:pt>
                <c:pt idx="6097">
                  <c:v>30.716000000000001</c:v>
                </c:pt>
                <c:pt idx="6098">
                  <c:v>30.744</c:v>
                </c:pt>
                <c:pt idx="6099">
                  <c:v>30.771999999999998</c:v>
                </c:pt>
                <c:pt idx="6100">
                  <c:v>30.8</c:v>
                </c:pt>
                <c:pt idx="6101">
                  <c:v>30.827999999999999</c:v>
                </c:pt>
                <c:pt idx="6102">
                  <c:v>30.856000000000002</c:v>
                </c:pt>
                <c:pt idx="6103">
                  <c:v>30.884</c:v>
                </c:pt>
                <c:pt idx="6104">
                  <c:v>30.911999999999999</c:v>
                </c:pt>
                <c:pt idx="6105">
                  <c:v>30.94</c:v>
                </c:pt>
                <c:pt idx="6106">
                  <c:v>30.968</c:v>
                </c:pt>
                <c:pt idx="6107">
                  <c:v>30.995999999999999</c:v>
                </c:pt>
                <c:pt idx="6108">
                  <c:v>31.024000000000001</c:v>
                </c:pt>
                <c:pt idx="6109">
                  <c:v>31.052</c:v>
                </c:pt>
                <c:pt idx="6110">
                  <c:v>31.08</c:v>
                </c:pt>
                <c:pt idx="6111">
                  <c:v>31.108000000000001</c:v>
                </c:pt>
                <c:pt idx="6112">
                  <c:v>31.135999999999999</c:v>
                </c:pt>
                <c:pt idx="6113">
                  <c:v>31.164000000000001</c:v>
                </c:pt>
                <c:pt idx="6114">
                  <c:v>31.192</c:v>
                </c:pt>
                <c:pt idx="6115">
                  <c:v>31.22</c:v>
                </c:pt>
                <c:pt idx="6116">
                  <c:v>31.248000000000001</c:v>
                </c:pt>
                <c:pt idx="6117">
                  <c:v>31.276</c:v>
                </c:pt>
                <c:pt idx="6118">
                  <c:v>31.303999999999998</c:v>
                </c:pt>
                <c:pt idx="6119">
                  <c:v>31.332000000000001</c:v>
                </c:pt>
                <c:pt idx="6120">
                  <c:v>31.36</c:v>
                </c:pt>
                <c:pt idx="6121">
                  <c:v>31.388000000000002</c:v>
                </c:pt>
                <c:pt idx="6122">
                  <c:v>31.416</c:v>
                </c:pt>
                <c:pt idx="6123">
                  <c:v>31.443999999999999</c:v>
                </c:pt>
                <c:pt idx="6124">
                  <c:v>31.472000000000001</c:v>
                </c:pt>
                <c:pt idx="6125">
                  <c:v>31.5</c:v>
                </c:pt>
                <c:pt idx="6126">
                  <c:v>31.527999999999999</c:v>
                </c:pt>
                <c:pt idx="6127">
                  <c:v>31.556000000000001</c:v>
                </c:pt>
                <c:pt idx="6128">
                  <c:v>31.584</c:v>
                </c:pt>
                <c:pt idx="6129">
                  <c:v>31.611999999999998</c:v>
                </c:pt>
                <c:pt idx="6130">
                  <c:v>31.64</c:v>
                </c:pt>
                <c:pt idx="6131">
                  <c:v>31.667999999999999</c:v>
                </c:pt>
                <c:pt idx="6132">
                  <c:v>31.696000000000002</c:v>
                </c:pt>
                <c:pt idx="6133">
                  <c:v>31.724</c:v>
                </c:pt>
                <c:pt idx="6134">
                  <c:v>31.751999999999999</c:v>
                </c:pt>
                <c:pt idx="6135">
                  <c:v>31.78</c:v>
                </c:pt>
                <c:pt idx="6136">
                  <c:v>31.808</c:v>
                </c:pt>
                <c:pt idx="6137">
                  <c:v>31.835999999999999</c:v>
                </c:pt>
                <c:pt idx="6138">
                  <c:v>31.864000000000001</c:v>
                </c:pt>
                <c:pt idx="6139">
                  <c:v>31.891999999999999</c:v>
                </c:pt>
                <c:pt idx="6140">
                  <c:v>31.92</c:v>
                </c:pt>
                <c:pt idx="6141">
                  <c:v>31.948</c:v>
                </c:pt>
                <c:pt idx="6142">
                  <c:v>31.975999999999999</c:v>
                </c:pt>
                <c:pt idx="6143">
                  <c:v>32.003999999999998</c:v>
                </c:pt>
                <c:pt idx="6144">
                  <c:v>32.031999999999996</c:v>
                </c:pt>
                <c:pt idx="6145">
                  <c:v>32.06</c:v>
                </c:pt>
                <c:pt idx="6146">
                  <c:v>32.088000000000001</c:v>
                </c:pt>
                <c:pt idx="6147">
                  <c:v>32.116</c:v>
                </c:pt>
                <c:pt idx="6148">
                  <c:v>32.143999999999998</c:v>
                </c:pt>
                <c:pt idx="6149">
                  <c:v>32.171999999999997</c:v>
                </c:pt>
                <c:pt idx="6150">
                  <c:v>32.200000000000003</c:v>
                </c:pt>
                <c:pt idx="6151">
                  <c:v>32.228000000000002</c:v>
                </c:pt>
                <c:pt idx="6152">
                  <c:v>32.256</c:v>
                </c:pt>
                <c:pt idx="6153">
                  <c:v>32.283999999999999</c:v>
                </c:pt>
                <c:pt idx="6154">
                  <c:v>32.311999999999998</c:v>
                </c:pt>
                <c:pt idx="6155">
                  <c:v>32.340000000000003</c:v>
                </c:pt>
                <c:pt idx="6156">
                  <c:v>32.368000000000002</c:v>
                </c:pt>
                <c:pt idx="6157">
                  <c:v>32.396000000000001</c:v>
                </c:pt>
                <c:pt idx="6158">
                  <c:v>32.423999999999999</c:v>
                </c:pt>
                <c:pt idx="6159">
                  <c:v>32.451999999999998</c:v>
                </c:pt>
                <c:pt idx="6160">
                  <c:v>32.479999999999997</c:v>
                </c:pt>
                <c:pt idx="6161">
                  <c:v>32.508000000000003</c:v>
                </c:pt>
                <c:pt idx="6162">
                  <c:v>32.536000000000001</c:v>
                </c:pt>
                <c:pt idx="6163">
                  <c:v>32.564</c:v>
                </c:pt>
                <c:pt idx="6164">
                  <c:v>32.591999999999999</c:v>
                </c:pt>
                <c:pt idx="6165">
                  <c:v>32.619999999999997</c:v>
                </c:pt>
                <c:pt idx="6166">
                  <c:v>32.648000000000003</c:v>
                </c:pt>
                <c:pt idx="6167">
                  <c:v>32.676000000000002</c:v>
                </c:pt>
                <c:pt idx="6168">
                  <c:v>32.704000000000001</c:v>
                </c:pt>
                <c:pt idx="6169">
                  <c:v>32.731999999999999</c:v>
                </c:pt>
                <c:pt idx="6170">
                  <c:v>32.76</c:v>
                </c:pt>
                <c:pt idx="6171">
                  <c:v>32.787999999999997</c:v>
                </c:pt>
                <c:pt idx="6172">
                  <c:v>32.816000000000003</c:v>
                </c:pt>
                <c:pt idx="6173">
                  <c:v>32.844000000000001</c:v>
                </c:pt>
                <c:pt idx="6174">
                  <c:v>32.872</c:v>
                </c:pt>
                <c:pt idx="6175">
                  <c:v>32.9</c:v>
                </c:pt>
                <c:pt idx="6176">
                  <c:v>32.927999999999997</c:v>
                </c:pt>
                <c:pt idx="6177">
                  <c:v>32.956000000000003</c:v>
                </c:pt>
                <c:pt idx="6178">
                  <c:v>32.984000000000002</c:v>
                </c:pt>
                <c:pt idx="6179">
                  <c:v>33.012</c:v>
                </c:pt>
                <c:pt idx="6180">
                  <c:v>33.04</c:v>
                </c:pt>
                <c:pt idx="6181">
                  <c:v>33.067999999999998</c:v>
                </c:pt>
                <c:pt idx="6182">
                  <c:v>33.095999999999997</c:v>
                </c:pt>
                <c:pt idx="6183">
                  <c:v>33.124000000000002</c:v>
                </c:pt>
                <c:pt idx="6184">
                  <c:v>33.152000000000001</c:v>
                </c:pt>
                <c:pt idx="6185">
                  <c:v>33.18</c:v>
                </c:pt>
                <c:pt idx="6186">
                  <c:v>33.207999999999998</c:v>
                </c:pt>
                <c:pt idx="6187">
                  <c:v>33.235999999999997</c:v>
                </c:pt>
                <c:pt idx="6188">
                  <c:v>33.264000000000003</c:v>
                </c:pt>
                <c:pt idx="6189">
                  <c:v>33.292000000000002</c:v>
                </c:pt>
                <c:pt idx="6190">
                  <c:v>33.32</c:v>
                </c:pt>
                <c:pt idx="6191">
                  <c:v>33.347999999999999</c:v>
                </c:pt>
                <c:pt idx="6192">
                  <c:v>33.375999999999998</c:v>
                </c:pt>
                <c:pt idx="6193">
                  <c:v>33.404000000000003</c:v>
                </c:pt>
                <c:pt idx="6194">
                  <c:v>33.432000000000002</c:v>
                </c:pt>
                <c:pt idx="6195">
                  <c:v>33.46</c:v>
                </c:pt>
                <c:pt idx="6196">
                  <c:v>33.488</c:v>
                </c:pt>
                <c:pt idx="6197">
                  <c:v>33.515999999999998</c:v>
                </c:pt>
                <c:pt idx="6198">
                  <c:v>33.543999999999997</c:v>
                </c:pt>
                <c:pt idx="6199">
                  <c:v>33.572000000000003</c:v>
                </c:pt>
                <c:pt idx="6200">
                  <c:v>33.6</c:v>
                </c:pt>
                <c:pt idx="6201">
                  <c:v>33.628</c:v>
                </c:pt>
                <c:pt idx="6202">
                  <c:v>33.655999999999999</c:v>
                </c:pt>
                <c:pt idx="6203">
                  <c:v>33.683999999999997</c:v>
                </c:pt>
                <c:pt idx="6204">
                  <c:v>33.712000000000003</c:v>
                </c:pt>
                <c:pt idx="6205">
                  <c:v>33.74</c:v>
                </c:pt>
                <c:pt idx="6206">
                  <c:v>33.768000000000001</c:v>
                </c:pt>
                <c:pt idx="6207">
                  <c:v>33.795999999999999</c:v>
                </c:pt>
                <c:pt idx="6208">
                  <c:v>33.823999999999998</c:v>
                </c:pt>
                <c:pt idx="6209">
                  <c:v>33.851999999999997</c:v>
                </c:pt>
                <c:pt idx="6210">
                  <c:v>33.880000000000003</c:v>
                </c:pt>
                <c:pt idx="6211">
                  <c:v>33.908000000000001</c:v>
                </c:pt>
                <c:pt idx="6212">
                  <c:v>33.936</c:v>
                </c:pt>
                <c:pt idx="6213">
                  <c:v>33.963999999999999</c:v>
                </c:pt>
                <c:pt idx="6214">
                  <c:v>33.991999999999997</c:v>
                </c:pt>
                <c:pt idx="6215">
                  <c:v>34.020000000000003</c:v>
                </c:pt>
                <c:pt idx="6216">
                  <c:v>34.048000000000002</c:v>
                </c:pt>
                <c:pt idx="6217">
                  <c:v>34.076000000000001</c:v>
                </c:pt>
                <c:pt idx="6218">
                  <c:v>34.103999999999999</c:v>
                </c:pt>
                <c:pt idx="6219">
                  <c:v>34.131999999999998</c:v>
                </c:pt>
                <c:pt idx="6220">
                  <c:v>34.159999999999997</c:v>
                </c:pt>
                <c:pt idx="6221">
                  <c:v>34.188000000000002</c:v>
                </c:pt>
                <c:pt idx="6222">
                  <c:v>34.216000000000001</c:v>
                </c:pt>
                <c:pt idx="6223">
                  <c:v>34.244</c:v>
                </c:pt>
                <c:pt idx="6224">
                  <c:v>34.271999999999998</c:v>
                </c:pt>
                <c:pt idx="6225">
                  <c:v>34.299999999999997</c:v>
                </c:pt>
                <c:pt idx="6226">
                  <c:v>34.328000000000003</c:v>
                </c:pt>
                <c:pt idx="6227">
                  <c:v>34.356000000000002</c:v>
                </c:pt>
                <c:pt idx="6228">
                  <c:v>34.384</c:v>
                </c:pt>
                <c:pt idx="6229">
                  <c:v>34.411999999999999</c:v>
                </c:pt>
                <c:pt idx="6230">
                  <c:v>34.44</c:v>
                </c:pt>
                <c:pt idx="6231">
                  <c:v>34.468000000000004</c:v>
                </c:pt>
                <c:pt idx="6232">
                  <c:v>34.496000000000002</c:v>
                </c:pt>
                <c:pt idx="6233">
                  <c:v>34.524000000000001</c:v>
                </c:pt>
                <c:pt idx="6234">
                  <c:v>34.552</c:v>
                </c:pt>
                <c:pt idx="6235">
                  <c:v>34.58</c:v>
                </c:pt>
                <c:pt idx="6236">
                  <c:v>34.607999999999997</c:v>
                </c:pt>
                <c:pt idx="6237">
                  <c:v>34.636000000000003</c:v>
                </c:pt>
                <c:pt idx="6238">
                  <c:v>34.664000000000001</c:v>
                </c:pt>
                <c:pt idx="6239">
                  <c:v>34.692</c:v>
                </c:pt>
                <c:pt idx="6240">
                  <c:v>34.72</c:v>
                </c:pt>
                <c:pt idx="6241">
                  <c:v>34.747999999999998</c:v>
                </c:pt>
                <c:pt idx="6242">
                  <c:v>34.776000000000003</c:v>
                </c:pt>
                <c:pt idx="6243">
                  <c:v>34.804000000000002</c:v>
                </c:pt>
                <c:pt idx="6244">
                  <c:v>34.832000000000001</c:v>
                </c:pt>
                <c:pt idx="6245">
                  <c:v>34.86</c:v>
                </c:pt>
                <c:pt idx="6246">
                  <c:v>34.887999999999998</c:v>
                </c:pt>
                <c:pt idx="6247">
                  <c:v>34.915999999999997</c:v>
                </c:pt>
                <c:pt idx="6248">
                  <c:v>34.944000000000003</c:v>
                </c:pt>
                <c:pt idx="6249">
                  <c:v>34.972000000000001</c:v>
                </c:pt>
                <c:pt idx="6250">
                  <c:v>35</c:v>
                </c:pt>
                <c:pt idx="6251">
                  <c:v>35.027999999999999</c:v>
                </c:pt>
                <c:pt idx="6252">
                  <c:v>35.055999999999997</c:v>
                </c:pt>
                <c:pt idx="6253">
                  <c:v>35.084000000000003</c:v>
                </c:pt>
                <c:pt idx="6254">
                  <c:v>35.112000000000002</c:v>
                </c:pt>
                <c:pt idx="6255">
                  <c:v>35.14</c:v>
                </c:pt>
                <c:pt idx="6256">
                  <c:v>35.167999999999999</c:v>
                </c:pt>
                <c:pt idx="6257">
                  <c:v>35.195999999999998</c:v>
                </c:pt>
                <c:pt idx="6258">
                  <c:v>35.223999999999997</c:v>
                </c:pt>
                <c:pt idx="6259">
                  <c:v>35.252000000000002</c:v>
                </c:pt>
                <c:pt idx="6260">
                  <c:v>35.28</c:v>
                </c:pt>
                <c:pt idx="6261">
                  <c:v>35.308</c:v>
                </c:pt>
                <c:pt idx="6262">
                  <c:v>35.335999999999999</c:v>
                </c:pt>
                <c:pt idx="6263">
                  <c:v>35.363999999999997</c:v>
                </c:pt>
                <c:pt idx="6264">
                  <c:v>35.392000000000003</c:v>
                </c:pt>
                <c:pt idx="6265">
                  <c:v>35.42</c:v>
                </c:pt>
                <c:pt idx="6266">
                  <c:v>35.448</c:v>
                </c:pt>
                <c:pt idx="6267">
                  <c:v>35.475999999999999</c:v>
                </c:pt>
                <c:pt idx="6268">
                  <c:v>35.503999999999998</c:v>
                </c:pt>
                <c:pt idx="6269">
                  <c:v>35.531999999999996</c:v>
                </c:pt>
                <c:pt idx="6270">
                  <c:v>35.56</c:v>
                </c:pt>
                <c:pt idx="6271">
                  <c:v>35.588000000000001</c:v>
                </c:pt>
                <c:pt idx="6272">
                  <c:v>35.616</c:v>
                </c:pt>
                <c:pt idx="6273">
                  <c:v>35.643999999999998</c:v>
                </c:pt>
                <c:pt idx="6274">
                  <c:v>35.671999999999997</c:v>
                </c:pt>
                <c:pt idx="6275">
                  <c:v>35.700000000000003</c:v>
                </c:pt>
                <c:pt idx="6276">
                  <c:v>35.728000000000002</c:v>
                </c:pt>
                <c:pt idx="6277">
                  <c:v>35.756</c:v>
                </c:pt>
                <c:pt idx="6278">
                  <c:v>35.783999999999999</c:v>
                </c:pt>
                <c:pt idx="6279">
                  <c:v>35.811999999999998</c:v>
                </c:pt>
                <c:pt idx="6280">
                  <c:v>35.840000000000003</c:v>
                </c:pt>
                <c:pt idx="6281">
                  <c:v>35.868000000000002</c:v>
                </c:pt>
                <c:pt idx="6282">
                  <c:v>35.896000000000001</c:v>
                </c:pt>
                <c:pt idx="6283">
                  <c:v>35.923999999999999</c:v>
                </c:pt>
                <c:pt idx="6284">
                  <c:v>35.951999999999998</c:v>
                </c:pt>
                <c:pt idx="6285">
                  <c:v>35.979999999999997</c:v>
                </c:pt>
                <c:pt idx="6286">
                  <c:v>36.008000000000003</c:v>
                </c:pt>
                <c:pt idx="6287">
                  <c:v>36.036000000000001</c:v>
                </c:pt>
                <c:pt idx="6288">
                  <c:v>36.064</c:v>
                </c:pt>
                <c:pt idx="6289">
                  <c:v>36.091999999999999</c:v>
                </c:pt>
                <c:pt idx="6290">
                  <c:v>36.119999999999997</c:v>
                </c:pt>
                <c:pt idx="6291">
                  <c:v>36.148000000000003</c:v>
                </c:pt>
                <c:pt idx="6292">
                  <c:v>36.176000000000002</c:v>
                </c:pt>
                <c:pt idx="6293">
                  <c:v>36.204000000000001</c:v>
                </c:pt>
                <c:pt idx="6294">
                  <c:v>36.231999999999999</c:v>
                </c:pt>
                <c:pt idx="6295">
                  <c:v>36.26</c:v>
                </c:pt>
                <c:pt idx="6296">
                  <c:v>36.287999999999997</c:v>
                </c:pt>
                <c:pt idx="6297">
                  <c:v>36.316000000000003</c:v>
                </c:pt>
                <c:pt idx="6298">
                  <c:v>36.344000000000001</c:v>
                </c:pt>
                <c:pt idx="6299">
                  <c:v>36.372</c:v>
                </c:pt>
                <c:pt idx="6300">
                  <c:v>36.4</c:v>
                </c:pt>
                <c:pt idx="6301">
                  <c:v>36.427999999999997</c:v>
                </c:pt>
                <c:pt idx="6302">
                  <c:v>36.456000000000003</c:v>
                </c:pt>
                <c:pt idx="6303">
                  <c:v>36.484000000000002</c:v>
                </c:pt>
                <c:pt idx="6304">
                  <c:v>36.512</c:v>
                </c:pt>
                <c:pt idx="6305">
                  <c:v>36.54</c:v>
                </c:pt>
                <c:pt idx="6306">
                  <c:v>36.567999999999998</c:v>
                </c:pt>
                <c:pt idx="6307">
                  <c:v>36.595999999999997</c:v>
                </c:pt>
                <c:pt idx="6308">
                  <c:v>36.624000000000002</c:v>
                </c:pt>
                <c:pt idx="6309">
                  <c:v>36.652000000000001</c:v>
                </c:pt>
                <c:pt idx="6310">
                  <c:v>36.68</c:v>
                </c:pt>
                <c:pt idx="6311">
                  <c:v>36.707999999999998</c:v>
                </c:pt>
                <c:pt idx="6312">
                  <c:v>36.735999999999997</c:v>
                </c:pt>
                <c:pt idx="6313">
                  <c:v>36.764000000000003</c:v>
                </c:pt>
                <c:pt idx="6314">
                  <c:v>36.792000000000002</c:v>
                </c:pt>
                <c:pt idx="6315">
                  <c:v>36.82</c:v>
                </c:pt>
                <c:pt idx="6316">
                  <c:v>36.847999999999999</c:v>
                </c:pt>
                <c:pt idx="6317">
                  <c:v>36.875999999999998</c:v>
                </c:pt>
                <c:pt idx="6318">
                  <c:v>36.904000000000003</c:v>
                </c:pt>
                <c:pt idx="6319">
                  <c:v>36.932000000000002</c:v>
                </c:pt>
                <c:pt idx="6320">
                  <c:v>36.96</c:v>
                </c:pt>
                <c:pt idx="6321">
                  <c:v>36.988</c:v>
                </c:pt>
                <c:pt idx="6322">
                  <c:v>37.015999999999998</c:v>
                </c:pt>
                <c:pt idx="6323">
                  <c:v>37.043999999999997</c:v>
                </c:pt>
                <c:pt idx="6324">
                  <c:v>37.072000000000003</c:v>
                </c:pt>
                <c:pt idx="6325">
                  <c:v>37.1</c:v>
                </c:pt>
                <c:pt idx="6326">
                  <c:v>37.128</c:v>
                </c:pt>
                <c:pt idx="6327">
                  <c:v>37.155999999999999</c:v>
                </c:pt>
                <c:pt idx="6328">
                  <c:v>37.183999999999997</c:v>
                </c:pt>
                <c:pt idx="6329">
                  <c:v>37.212000000000003</c:v>
                </c:pt>
                <c:pt idx="6330">
                  <c:v>37.24</c:v>
                </c:pt>
                <c:pt idx="6331">
                  <c:v>37.268000000000001</c:v>
                </c:pt>
                <c:pt idx="6332">
                  <c:v>37.295999999999999</c:v>
                </c:pt>
                <c:pt idx="6333">
                  <c:v>37.323999999999998</c:v>
                </c:pt>
                <c:pt idx="6334">
                  <c:v>37.351999999999997</c:v>
                </c:pt>
                <c:pt idx="6335">
                  <c:v>37.380000000000003</c:v>
                </c:pt>
                <c:pt idx="6336">
                  <c:v>37.408000000000001</c:v>
                </c:pt>
                <c:pt idx="6337">
                  <c:v>37.436</c:v>
                </c:pt>
                <c:pt idx="6338">
                  <c:v>37.463999999999999</c:v>
                </c:pt>
                <c:pt idx="6339">
                  <c:v>37.491999999999997</c:v>
                </c:pt>
                <c:pt idx="6340">
                  <c:v>37.520000000000003</c:v>
                </c:pt>
                <c:pt idx="6341">
                  <c:v>37.548000000000002</c:v>
                </c:pt>
                <c:pt idx="6342">
                  <c:v>37.576000000000001</c:v>
                </c:pt>
                <c:pt idx="6343">
                  <c:v>37.603999999999999</c:v>
                </c:pt>
                <c:pt idx="6344">
                  <c:v>37.631999999999998</c:v>
                </c:pt>
                <c:pt idx="6345">
                  <c:v>37.659999999999997</c:v>
                </c:pt>
                <c:pt idx="6346">
                  <c:v>37.688000000000002</c:v>
                </c:pt>
                <c:pt idx="6347">
                  <c:v>37.716000000000001</c:v>
                </c:pt>
                <c:pt idx="6348">
                  <c:v>37.744</c:v>
                </c:pt>
                <c:pt idx="6349">
                  <c:v>37.771999999999998</c:v>
                </c:pt>
                <c:pt idx="6350">
                  <c:v>37.799999999999997</c:v>
                </c:pt>
                <c:pt idx="6351">
                  <c:v>37.828000000000003</c:v>
                </c:pt>
                <c:pt idx="6352">
                  <c:v>37.856000000000002</c:v>
                </c:pt>
                <c:pt idx="6353">
                  <c:v>37.884</c:v>
                </c:pt>
                <c:pt idx="6354">
                  <c:v>37.911999999999999</c:v>
                </c:pt>
                <c:pt idx="6355">
                  <c:v>37.94</c:v>
                </c:pt>
                <c:pt idx="6356">
                  <c:v>37.968000000000004</c:v>
                </c:pt>
                <c:pt idx="6357">
                  <c:v>37.996000000000002</c:v>
                </c:pt>
                <c:pt idx="6358">
                  <c:v>38.024000000000001</c:v>
                </c:pt>
                <c:pt idx="6359">
                  <c:v>38.052</c:v>
                </c:pt>
                <c:pt idx="6360">
                  <c:v>38.08</c:v>
                </c:pt>
                <c:pt idx="6361">
                  <c:v>38.107999999999997</c:v>
                </c:pt>
                <c:pt idx="6362">
                  <c:v>38.136000000000003</c:v>
                </c:pt>
                <c:pt idx="6363">
                  <c:v>38.164000000000001</c:v>
                </c:pt>
                <c:pt idx="6364">
                  <c:v>38.192</c:v>
                </c:pt>
                <c:pt idx="6365">
                  <c:v>38.22</c:v>
                </c:pt>
                <c:pt idx="6366">
                  <c:v>38.247999999999998</c:v>
                </c:pt>
                <c:pt idx="6367">
                  <c:v>38.276000000000003</c:v>
                </c:pt>
                <c:pt idx="6368">
                  <c:v>38.304000000000002</c:v>
                </c:pt>
                <c:pt idx="6369">
                  <c:v>38.332000000000001</c:v>
                </c:pt>
                <c:pt idx="6370">
                  <c:v>38.36</c:v>
                </c:pt>
                <c:pt idx="6371">
                  <c:v>38.387999999999998</c:v>
                </c:pt>
                <c:pt idx="6372">
                  <c:v>38.415999999999997</c:v>
                </c:pt>
                <c:pt idx="6373">
                  <c:v>38.444000000000003</c:v>
                </c:pt>
                <c:pt idx="6374">
                  <c:v>38.472000000000001</c:v>
                </c:pt>
                <c:pt idx="6375">
                  <c:v>38.5</c:v>
                </c:pt>
                <c:pt idx="6376">
                  <c:v>38.527999999999999</c:v>
                </c:pt>
                <c:pt idx="6377">
                  <c:v>38.555999999999997</c:v>
                </c:pt>
                <c:pt idx="6378">
                  <c:v>38.584000000000003</c:v>
                </c:pt>
                <c:pt idx="6379">
                  <c:v>38.612000000000002</c:v>
                </c:pt>
                <c:pt idx="6380">
                  <c:v>38.64</c:v>
                </c:pt>
                <c:pt idx="6381">
                  <c:v>38.667999999999999</c:v>
                </c:pt>
                <c:pt idx="6382">
                  <c:v>38.695999999999998</c:v>
                </c:pt>
                <c:pt idx="6383">
                  <c:v>38.723999999999997</c:v>
                </c:pt>
                <c:pt idx="6384">
                  <c:v>38.752000000000002</c:v>
                </c:pt>
                <c:pt idx="6385">
                  <c:v>38.78</c:v>
                </c:pt>
                <c:pt idx="6386">
                  <c:v>38.808</c:v>
                </c:pt>
                <c:pt idx="6387">
                  <c:v>38.835999999999999</c:v>
                </c:pt>
                <c:pt idx="6388">
                  <c:v>38.863999999999997</c:v>
                </c:pt>
                <c:pt idx="6389">
                  <c:v>38.892000000000003</c:v>
                </c:pt>
                <c:pt idx="6390">
                  <c:v>38.92</c:v>
                </c:pt>
                <c:pt idx="6391">
                  <c:v>38.948</c:v>
                </c:pt>
                <c:pt idx="6392">
                  <c:v>38.975999999999999</c:v>
                </c:pt>
                <c:pt idx="6393">
                  <c:v>39.003999999999998</c:v>
                </c:pt>
                <c:pt idx="6394">
                  <c:v>39.031999999999996</c:v>
                </c:pt>
                <c:pt idx="6395">
                  <c:v>39.06</c:v>
                </c:pt>
                <c:pt idx="6396">
                  <c:v>39.088000000000001</c:v>
                </c:pt>
                <c:pt idx="6397">
                  <c:v>39.116</c:v>
                </c:pt>
                <c:pt idx="6398">
                  <c:v>39.143999999999998</c:v>
                </c:pt>
                <c:pt idx="6399">
                  <c:v>39.171999999999997</c:v>
                </c:pt>
                <c:pt idx="6400">
                  <c:v>39.200000000000003</c:v>
                </c:pt>
                <c:pt idx="6401">
                  <c:v>39.228000000000002</c:v>
                </c:pt>
                <c:pt idx="6402">
                  <c:v>39.256</c:v>
                </c:pt>
                <c:pt idx="6403">
                  <c:v>39.283999999999999</c:v>
                </c:pt>
                <c:pt idx="6404">
                  <c:v>39.311999999999998</c:v>
                </c:pt>
                <c:pt idx="6405">
                  <c:v>39.340000000000003</c:v>
                </c:pt>
                <c:pt idx="6406">
                  <c:v>39.368000000000002</c:v>
                </c:pt>
                <c:pt idx="6407">
                  <c:v>39.396000000000001</c:v>
                </c:pt>
                <c:pt idx="6408">
                  <c:v>39.423999999999999</c:v>
                </c:pt>
                <c:pt idx="6409">
                  <c:v>39.451999999999998</c:v>
                </c:pt>
                <c:pt idx="6410">
                  <c:v>39.479999999999997</c:v>
                </c:pt>
                <c:pt idx="6411">
                  <c:v>39.508000000000003</c:v>
                </c:pt>
                <c:pt idx="6412">
                  <c:v>39.536000000000001</c:v>
                </c:pt>
                <c:pt idx="6413">
                  <c:v>39.564</c:v>
                </c:pt>
                <c:pt idx="6414">
                  <c:v>39.591999999999999</c:v>
                </c:pt>
                <c:pt idx="6415">
                  <c:v>39.619999999999997</c:v>
                </c:pt>
                <c:pt idx="6416">
                  <c:v>39.648000000000003</c:v>
                </c:pt>
                <c:pt idx="6417">
                  <c:v>39.676000000000002</c:v>
                </c:pt>
                <c:pt idx="6418">
                  <c:v>39.704000000000001</c:v>
                </c:pt>
                <c:pt idx="6419">
                  <c:v>39.731999999999999</c:v>
                </c:pt>
                <c:pt idx="6420">
                  <c:v>39.76</c:v>
                </c:pt>
                <c:pt idx="6421">
                  <c:v>39.787999999999997</c:v>
                </c:pt>
                <c:pt idx="6422">
                  <c:v>39.816000000000003</c:v>
                </c:pt>
                <c:pt idx="6423">
                  <c:v>39.844000000000001</c:v>
                </c:pt>
                <c:pt idx="6424">
                  <c:v>39.872</c:v>
                </c:pt>
                <c:pt idx="6425">
                  <c:v>39.9</c:v>
                </c:pt>
                <c:pt idx="6426">
                  <c:v>39.927999999999997</c:v>
                </c:pt>
                <c:pt idx="6427">
                  <c:v>39.956000000000003</c:v>
                </c:pt>
                <c:pt idx="6428">
                  <c:v>39.984000000000002</c:v>
                </c:pt>
                <c:pt idx="6429">
                  <c:v>40.012</c:v>
                </c:pt>
                <c:pt idx="6430">
                  <c:v>40.04</c:v>
                </c:pt>
                <c:pt idx="6431">
                  <c:v>40.067999999999998</c:v>
                </c:pt>
                <c:pt idx="6432">
                  <c:v>40.095999999999997</c:v>
                </c:pt>
                <c:pt idx="6433">
                  <c:v>40.124000000000002</c:v>
                </c:pt>
                <c:pt idx="6434">
                  <c:v>40.152000000000001</c:v>
                </c:pt>
                <c:pt idx="6435">
                  <c:v>40.18</c:v>
                </c:pt>
                <c:pt idx="6436">
                  <c:v>40.207999999999998</c:v>
                </c:pt>
                <c:pt idx="6437">
                  <c:v>40.235999999999997</c:v>
                </c:pt>
                <c:pt idx="6438">
                  <c:v>40.264000000000003</c:v>
                </c:pt>
                <c:pt idx="6439">
                  <c:v>40.292000000000002</c:v>
                </c:pt>
                <c:pt idx="6440">
                  <c:v>40.32</c:v>
                </c:pt>
                <c:pt idx="6441">
                  <c:v>40.347999999999999</c:v>
                </c:pt>
                <c:pt idx="6442">
                  <c:v>40.375999999999998</c:v>
                </c:pt>
                <c:pt idx="6443">
                  <c:v>40.404000000000003</c:v>
                </c:pt>
                <c:pt idx="6444">
                  <c:v>40.432000000000002</c:v>
                </c:pt>
                <c:pt idx="6445">
                  <c:v>40.46</c:v>
                </c:pt>
                <c:pt idx="6446">
                  <c:v>40.488</c:v>
                </c:pt>
                <c:pt idx="6447">
                  <c:v>40.515999999999998</c:v>
                </c:pt>
                <c:pt idx="6448">
                  <c:v>40.543999999999997</c:v>
                </c:pt>
                <c:pt idx="6449">
                  <c:v>40.572000000000003</c:v>
                </c:pt>
                <c:pt idx="6450">
                  <c:v>40.6</c:v>
                </c:pt>
                <c:pt idx="6451">
                  <c:v>40.628</c:v>
                </c:pt>
                <c:pt idx="6452">
                  <c:v>40.655999999999999</c:v>
                </c:pt>
                <c:pt idx="6453">
                  <c:v>40.683999999999997</c:v>
                </c:pt>
                <c:pt idx="6454">
                  <c:v>40.712000000000003</c:v>
                </c:pt>
                <c:pt idx="6455">
                  <c:v>40.74</c:v>
                </c:pt>
                <c:pt idx="6456">
                  <c:v>40.768000000000001</c:v>
                </c:pt>
                <c:pt idx="6457">
                  <c:v>40.795999999999999</c:v>
                </c:pt>
                <c:pt idx="6458">
                  <c:v>40.823999999999998</c:v>
                </c:pt>
                <c:pt idx="6459">
                  <c:v>40.851999999999997</c:v>
                </c:pt>
                <c:pt idx="6460">
                  <c:v>40.880000000000003</c:v>
                </c:pt>
                <c:pt idx="6461">
                  <c:v>40.908000000000001</c:v>
                </c:pt>
                <c:pt idx="6462">
                  <c:v>40.936</c:v>
                </c:pt>
                <c:pt idx="6463">
                  <c:v>40.963999999999999</c:v>
                </c:pt>
                <c:pt idx="6464">
                  <c:v>40.991999999999997</c:v>
                </c:pt>
                <c:pt idx="6465">
                  <c:v>41.02</c:v>
                </c:pt>
                <c:pt idx="6466">
                  <c:v>41.048000000000002</c:v>
                </c:pt>
                <c:pt idx="6467">
                  <c:v>41.076000000000001</c:v>
                </c:pt>
                <c:pt idx="6468">
                  <c:v>41.103999999999999</c:v>
                </c:pt>
                <c:pt idx="6469">
                  <c:v>41.131999999999998</c:v>
                </c:pt>
                <c:pt idx="6470">
                  <c:v>41.16</c:v>
                </c:pt>
                <c:pt idx="6471">
                  <c:v>41.188000000000002</c:v>
                </c:pt>
                <c:pt idx="6472">
                  <c:v>41.216000000000001</c:v>
                </c:pt>
                <c:pt idx="6473">
                  <c:v>41.244</c:v>
                </c:pt>
                <c:pt idx="6474">
                  <c:v>41.271999999999998</c:v>
                </c:pt>
                <c:pt idx="6475">
                  <c:v>41.3</c:v>
                </c:pt>
                <c:pt idx="6476">
                  <c:v>41.328000000000003</c:v>
                </c:pt>
                <c:pt idx="6477">
                  <c:v>41.356000000000002</c:v>
                </c:pt>
                <c:pt idx="6478">
                  <c:v>41.384</c:v>
                </c:pt>
                <c:pt idx="6479">
                  <c:v>41.411999999999999</c:v>
                </c:pt>
                <c:pt idx="6480">
                  <c:v>41.44</c:v>
                </c:pt>
                <c:pt idx="6481">
                  <c:v>41.468000000000004</c:v>
                </c:pt>
                <c:pt idx="6482">
                  <c:v>41.496000000000002</c:v>
                </c:pt>
                <c:pt idx="6483">
                  <c:v>41.524000000000001</c:v>
                </c:pt>
                <c:pt idx="6484">
                  <c:v>41.552</c:v>
                </c:pt>
                <c:pt idx="6485">
                  <c:v>41.58</c:v>
                </c:pt>
                <c:pt idx="6486">
                  <c:v>41.607999999999997</c:v>
                </c:pt>
                <c:pt idx="6487">
                  <c:v>41.636000000000003</c:v>
                </c:pt>
                <c:pt idx="6488">
                  <c:v>41.664000000000001</c:v>
                </c:pt>
                <c:pt idx="6489">
                  <c:v>41.692</c:v>
                </c:pt>
                <c:pt idx="6490">
                  <c:v>41.72</c:v>
                </c:pt>
                <c:pt idx="6491">
                  <c:v>41.747999999999998</c:v>
                </c:pt>
                <c:pt idx="6492">
                  <c:v>41.776000000000003</c:v>
                </c:pt>
                <c:pt idx="6493">
                  <c:v>41.804000000000002</c:v>
                </c:pt>
                <c:pt idx="6494">
                  <c:v>41.832000000000001</c:v>
                </c:pt>
                <c:pt idx="6495">
                  <c:v>41.86</c:v>
                </c:pt>
                <c:pt idx="6496">
                  <c:v>41.887999999999998</c:v>
                </c:pt>
                <c:pt idx="6497">
                  <c:v>41.915999999999997</c:v>
                </c:pt>
                <c:pt idx="6498">
                  <c:v>41.944000000000003</c:v>
                </c:pt>
                <c:pt idx="6499">
                  <c:v>41.972000000000001</c:v>
                </c:pt>
                <c:pt idx="6500">
                  <c:v>42</c:v>
                </c:pt>
                <c:pt idx="6501">
                  <c:v>42.027999999999999</c:v>
                </c:pt>
                <c:pt idx="6502">
                  <c:v>42.055999999999997</c:v>
                </c:pt>
                <c:pt idx="6503">
                  <c:v>42.084000000000003</c:v>
                </c:pt>
                <c:pt idx="6504">
                  <c:v>42.112000000000002</c:v>
                </c:pt>
                <c:pt idx="6505">
                  <c:v>42.14</c:v>
                </c:pt>
                <c:pt idx="6506">
                  <c:v>42.167999999999999</c:v>
                </c:pt>
                <c:pt idx="6507">
                  <c:v>42.195999999999998</c:v>
                </c:pt>
                <c:pt idx="6508">
                  <c:v>42.223999999999997</c:v>
                </c:pt>
                <c:pt idx="6509">
                  <c:v>42.252000000000002</c:v>
                </c:pt>
                <c:pt idx="6510">
                  <c:v>42.28</c:v>
                </c:pt>
                <c:pt idx="6511">
                  <c:v>42.308</c:v>
                </c:pt>
                <c:pt idx="6512">
                  <c:v>42.335999999999999</c:v>
                </c:pt>
                <c:pt idx="6513">
                  <c:v>42.363999999999997</c:v>
                </c:pt>
                <c:pt idx="6514">
                  <c:v>42.392000000000003</c:v>
                </c:pt>
                <c:pt idx="6515">
                  <c:v>42.42</c:v>
                </c:pt>
                <c:pt idx="6516">
                  <c:v>42.448</c:v>
                </c:pt>
                <c:pt idx="6517">
                  <c:v>42.475999999999999</c:v>
                </c:pt>
                <c:pt idx="6518">
                  <c:v>42.503999999999998</c:v>
                </c:pt>
                <c:pt idx="6519">
                  <c:v>42.531999999999996</c:v>
                </c:pt>
                <c:pt idx="6520">
                  <c:v>42.56</c:v>
                </c:pt>
                <c:pt idx="6521">
                  <c:v>42.588000000000001</c:v>
                </c:pt>
                <c:pt idx="6522">
                  <c:v>42.616</c:v>
                </c:pt>
                <c:pt idx="6523">
                  <c:v>42.643999999999998</c:v>
                </c:pt>
                <c:pt idx="6524">
                  <c:v>42.671999999999997</c:v>
                </c:pt>
                <c:pt idx="6525">
                  <c:v>42.7</c:v>
                </c:pt>
                <c:pt idx="6526">
                  <c:v>42.728000000000002</c:v>
                </c:pt>
                <c:pt idx="6527">
                  <c:v>42.756</c:v>
                </c:pt>
                <c:pt idx="6528">
                  <c:v>42.783999999999999</c:v>
                </c:pt>
                <c:pt idx="6529">
                  <c:v>42.811999999999998</c:v>
                </c:pt>
                <c:pt idx="6530">
                  <c:v>42.84</c:v>
                </c:pt>
                <c:pt idx="6531">
                  <c:v>42.868000000000002</c:v>
                </c:pt>
                <c:pt idx="6532">
                  <c:v>42.896000000000001</c:v>
                </c:pt>
                <c:pt idx="6533">
                  <c:v>42.923999999999999</c:v>
                </c:pt>
                <c:pt idx="6534">
                  <c:v>42.951999999999998</c:v>
                </c:pt>
                <c:pt idx="6535">
                  <c:v>42.98</c:v>
                </c:pt>
                <c:pt idx="6536">
                  <c:v>43.008000000000003</c:v>
                </c:pt>
                <c:pt idx="6537">
                  <c:v>43.036000000000001</c:v>
                </c:pt>
                <c:pt idx="6538">
                  <c:v>43.064</c:v>
                </c:pt>
                <c:pt idx="6539">
                  <c:v>43.091999999999999</c:v>
                </c:pt>
                <c:pt idx="6540">
                  <c:v>43.12</c:v>
                </c:pt>
                <c:pt idx="6541">
                  <c:v>43.148000000000003</c:v>
                </c:pt>
                <c:pt idx="6542">
                  <c:v>43.176000000000002</c:v>
                </c:pt>
                <c:pt idx="6543">
                  <c:v>43.204000000000001</c:v>
                </c:pt>
                <c:pt idx="6544">
                  <c:v>43.231999999999999</c:v>
                </c:pt>
                <c:pt idx="6545">
                  <c:v>43.26</c:v>
                </c:pt>
                <c:pt idx="6546">
                  <c:v>43.287999999999997</c:v>
                </c:pt>
                <c:pt idx="6547">
                  <c:v>43.316000000000003</c:v>
                </c:pt>
                <c:pt idx="6548">
                  <c:v>43.344000000000001</c:v>
                </c:pt>
                <c:pt idx="6549">
                  <c:v>43.372</c:v>
                </c:pt>
                <c:pt idx="6550">
                  <c:v>43.4</c:v>
                </c:pt>
                <c:pt idx="6551">
                  <c:v>43.427999999999997</c:v>
                </c:pt>
                <c:pt idx="6552">
                  <c:v>43.456000000000003</c:v>
                </c:pt>
                <c:pt idx="6553">
                  <c:v>43.484000000000002</c:v>
                </c:pt>
                <c:pt idx="6554">
                  <c:v>43.512</c:v>
                </c:pt>
                <c:pt idx="6555">
                  <c:v>43.54</c:v>
                </c:pt>
                <c:pt idx="6556">
                  <c:v>43.567999999999998</c:v>
                </c:pt>
                <c:pt idx="6557">
                  <c:v>43.595999999999997</c:v>
                </c:pt>
                <c:pt idx="6558">
                  <c:v>43.624000000000002</c:v>
                </c:pt>
                <c:pt idx="6559">
                  <c:v>43.652000000000001</c:v>
                </c:pt>
                <c:pt idx="6560">
                  <c:v>43.68</c:v>
                </c:pt>
                <c:pt idx="6561">
                  <c:v>43.707999999999998</c:v>
                </c:pt>
                <c:pt idx="6562">
                  <c:v>43.735999999999997</c:v>
                </c:pt>
                <c:pt idx="6563">
                  <c:v>43.764000000000003</c:v>
                </c:pt>
                <c:pt idx="6564">
                  <c:v>43.792000000000002</c:v>
                </c:pt>
                <c:pt idx="6565">
                  <c:v>43.82</c:v>
                </c:pt>
                <c:pt idx="6566">
                  <c:v>43.847999999999999</c:v>
                </c:pt>
                <c:pt idx="6567">
                  <c:v>43.875999999999998</c:v>
                </c:pt>
                <c:pt idx="6568">
                  <c:v>43.904000000000003</c:v>
                </c:pt>
                <c:pt idx="6569">
                  <c:v>43.932000000000002</c:v>
                </c:pt>
                <c:pt idx="6570">
                  <c:v>43.96</c:v>
                </c:pt>
                <c:pt idx="6571">
                  <c:v>43.988</c:v>
                </c:pt>
                <c:pt idx="6572">
                  <c:v>44.015999999999998</c:v>
                </c:pt>
                <c:pt idx="6573">
                  <c:v>44.043999999999997</c:v>
                </c:pt>
                <c:pt idx="6574">
                  <c:v>44.072000000000003</c:v>
                </c:pt>
                <c:pt idx="6575">
                  <c:v>44.1</c:v>
                </c:pt>
                <c:pt idx="6576">
                  <c:v>44.128</c:v>
                </c:pt>
                <c:pt idx="6577">
                  <c:v>44.155999999999999</c:v>
                </c:pt>
                <c:pt idx="6578">
                  <c:v>44.183999999999997</c:v>
                </c:pt>
                <c:pt idx="6579">
                  <c:v>44.212000000000003</c:v>
                </c:pt>
                <c:pt idx="6580">
                  <c:v>44.24</c:v>
                </c:pt>
                <c:pt idx="6581">
                  <c:v>44.268000000000001</c:v>
                </c:pt>
                <c:pt idx="6582">
                  <c:v>44.295999999999999</c:v>
                </c:pt>
                <c:pt idx="6583">
                  <c:v>44.323999999999998</c:v>
                </c:pt>
                <c:pt idx="6584">
                  <c:v>44.351999999999997</c:v>
                </c:pt>
                <c:pt idx="6585">
                  <c:v>44.38</c:v>
                </c:pt>
                <c:pt idx="6586">
                  <c:v>44.408000000000001</c:v>
                </c:pt>
                <c:pt idx="6587">
                  <c:v>44.436</c:v>
                </c:pt>
                <c:pt idx="6588">
                  <c:v>44.463999999999999</c:v>
                </c:pt>
                <c:pt idx="6589">
                  <c:v>44.491999999999997</c:v>
                </c:pt>
                <c:pt idx="6590">
                  <c:v>44.52</c:v>
                </c:pt>
                <c:pt idx="6591">
                  <c:v>44.548000000000002</c:v>
                </c:pt>
                <c:pt idx="6592">
                  <c:v>44.576000000000001</c:v>
                </c:pt>
                <c:pt idx="6593">
                  <c:v>44.603999999999999</c:v>
                </c:pt>
                <c:pt idx="6594">
                  <c:v>44.631999999999998</c:v>
                </c:pt>
                <c:pt idx="6595">
                  <c:v>44.66</c:v>
                </c:pt>
                <c:pt idx="6596">
                  <c:v>44.688000000000002</c:v>
                </c:pt>
                <c:pt idx="6597">
                  <c:v>44.716000000000001</c:v>
                </c:pt>
                <c:pt idx="6598">
                  <c:v>44.744</c:v>
                </c:pt>
                <c:pt idx="6599">
                  <c:v>44.771999999999998</c:v>
                </c:pt>
                <c:pt idx="6600">
                  <c:v>44.8</c:v>
                </c:pt>
                <c:pt idx="6601">
                  <c:v>44.828000000000003</c:v>
                </c:pt>
                <c:pt idx="6602">
                  <c:v>44.856000000000002</c:v>
                </c:pt>
                <c:pt idx="6603">
                  <c:v>44.884</c:v>
                </c:pt>
                <c:pt idx="6604">
                  <c:v>44.911999999999999</c:v>
                </c:pt>
                <c:pt idx="6605">
                  <c:v>44.94</c:v>
                </c:pt>
                <c:pt idx="6606">
                  <c:v>44.968000000000004</c:v>
                </c:pt>
                <c:pt idx="6607">
                  <c:v>44.996000000000002</c:v>
                </c:pt>
                <c:pt idx="6608">
                  <c:v>45.024000000000001</c:v>
                </c:pt>
                <c:pt idx="6609">
                  <c:v>45.052</c:v>
                </c:pt>
                <c:pt idx="6610">
                  <c:v>45.08</c:v>
                </c:pt>
                <c:pt idx="6611">
                  <c:v>45.107999999999997</c:v>
                </c:pt>
                <c:pt idx="6612">
                  <c:v>45.136000000000003</c:v>
                </c:pt>
                <c:pt idx="6613">
                  <c:v>45.164000000000001</c:v>
                </c:pt>
                <c:pt idx="6614">
                  <c:v>45.192</c:v>
                </c:pt>
                <c:pt idx="6615">
                  <c:v>45.22</c:v>
                </c:pt>
                <c:pt idx="6616">
                  <c:v>45.247999999999998</c:v>
                </c:pt>
                <c:pt idx="6617">
                  <c:v>45.276000000000003</c:v>
                </c:pt>
                <c:pt idx="6618">
                  <c:v>45.304000000000002</c:v>
                </c:pt>
                <c:pt idx="6619">
                  <c:v>45.332000000000001</c:v>
                </c:pt>
                <c:pt idx="6620">
                  <c:v>45.36</c:v>
                </c:pt>
                <c:pt idx="6621">
                  <c:v>45.387999999999998</c:v>
                </c:pt>
                <c:pt idx="6622">
                  <c:v>45.415999999999997</c:v>
                </c:pt>
                <c:pt idx="6623">
                  <c:v>45.444000000000003</c:v>
                </c:pt>
                <c:pt idx="6624">
                  <c:v>45.472000000000001</c:v>
                </c:pt>
                <c:pt idx="6625">
                  <c:v>45.5</c:v>
                </c:pt>
                <c:pt idx="6626">
                  <c:v>45.527999999999999</c:v>
                </c:pt>
                <c:pt idx="6627">
                  <c:v>45.555999999999997</c:v>
                </c:pt>
                <c:pt idx="6628">
                  <c:v>45.584000000000003</c:v>
                </c:pt>
                <c:pt idx="6629">
                  <c:v>45.612000000000002</c:v>
                </c:pt>
                <c:pt idx="6630">
                  <c:v>45.64</c:v>
                </c:pt>
                <c:pt idx="6631">
                  <c:v>45.667999999999999</c:v>
                </c:pt>
                <c:pt idx="6632">
                  <c:v>45.695999999999998</c:v>
                </c:pt>
                <c:pt idx="6633">
                  <c:v>45.723999999999997</c:v>
                </c:pt>
                <c:pt idx="6634">
                  <c:v>45.752000000000002</c:v>
                </c:pt>
                <c:pt idx="6635">
                  <c:v>45.78</c:v>
                </c:pt>
                <c:pt idx="6636">
                  <c:v>45.808</c:v>
                </c:pt>
                <c:pt idx="6637">
                  <c:v>45.835999999999999</c:v>
                </c:pt>
                <c:pt idx="6638">
                  <c:v>45.863999999999997</c:v>
                </c:pt>
                <c:pt idx="6639">
                  <c:v>45.892000000000003</c:v>
                </c:pt>
                <c:pt idx="6640">
                  <c:v>45.92</c:v>
                </c:pt>
                <c:pt idx="6641">
                  <c:v>45.948</c:v>
                </c:pt>
                <c:pt idx="6642">
                  <c:v>45.975999999999999</c:v>
                </c:pt>
                <c:pt idx="6643">
                  <c:v>46.003999999999998</c:v>
                </c:pt>
                <c:pt idx="6644">
                  <c:v>46.031999999999996</c:v>
                </c:pt>
                <c:pt idx="6645">
                  <c:v>46.06</c:v>
                </c:pt>
                <c:pt idx="6646">
                  <c:v>46.088000000000001</c:v>
                </c:pt>
                <c:pt idx="6647">
                  <c:v>46.116</c:v>
                </c:pt>
                <c:pt idx="6648">
                  <c:v>46.143999999999998</c:v>
                </c:pt>
                <c:pt idx="6649">
                  <c:v>46.171999999999997</c:v>
                </c:pt>
                <c:pt idx="6650">
                  <c:v>46.2</c:v>
                </c:pt>
                <c:pt idx="6651">
                  <c:v>46.228000000000002</c:v>
                </c:pt>
                <c:pt idx="6652">
                  <c:v>46.256</c:v>
                </c:pt>
                <c:pt idx="6653">
                  <c:v>46.283999999999999</c:v>
                </c:pt>
                <c:pt idx="6654">
                  <c:v>46.311999999999998</c:v>
                </c:pt>
                <c:pt idx="6655">
                  <c:v>46.34</c:v>
                </c:pt>
                <c:pt idx="6656">
                  <c:v>46.368000000000002</c:v>
                </c:pt>
                <c:pt idx="6657">
                  <c:v>46.396000000000001</c:v>
                </c:pt>
                <c:pt idx="6658">
                  <c:v>46.423999999999999</c:v>
                </c:pt>
                <c:pt idx="6659">
                  <c:v>46.451999999999998</c:v>
                </c:pt>
                <c:pt idx="6660">
                  <c:v>46.48</c:v>
                </c:pt>
                <c:pt idx="6661">
                  <c:v>46.508000000000003</c:v>
                </c:pt>
                <c:pt idx="6662">
                  <c:v>46.536000000000001</c:v>
                </c:pt>
                <c:pt idx="6663">
                  <c:v>46.564</c:v>
                </c:pt>
                <c:pt idx="6664">
                  <c:v>46.591999999999999</c:v>
                </c:pt>
                <c:pt idx="6665">
                  <c:v>46.62</c:v>
                </c:pt>
                <c:pt idx="6666">
                  <c:v>46.648000000000003</c:v>
                </c:pt>
                <c:pt idx="6667">
                  <c:v>46.676000000000002</c:v>
                </c:pt>
                <c:pt idx="6668">
                  <c:v>46.704000000000001</c:v>
                </c:pt>
                <c:pt idx="6669">
                  <c:v>46.731999999999999</c:v>
                </c:pt>
                <c:pt idx="6670">
                  <c:v>46.76</c:v>
                </c:pt>
                <c:pt idx="6671">
                  <c:v>46.787999999999997</c:v>
                </c:pt>
                <c:pt idx="6672">
                  <c:v>46.816000000000003</c:v>
                </c:pt>
                <c:pt idx="6673">
                  <c:v>46.844000000000001</c:v>
                </c:pt>
                <c:pt idx="6674">
                  <c:v>46.872</c:v>
                </c:pt>
                <c:pt idx="6675">
                  <c:v>46.9</c:v>
                </c:pt>
                <c:pt idx="6676">
                  <c:v>46.927999999999997</c:v>
                </c:pt>
                <c:pt idx="6677">
                  <c:v>46.956000000000003</c:v>
                </c:pt>
                <c:pt idx="6678">
                  <c:v>46.984000000000002</c:v>
                </c:pt>
                <c:pt idx="6679">
                  <c:v>47.012</c:v>
                </c:pt>
                <c:pt idx="6680">
                  <c:v>47.04</c:v>
                </c:pt>
                <c:pt idx="6681">
                  <c:v>47.067999999999998</c:v>
                </c:pt>
                <c:pt idx="6682">
                  <c:v>47.095999999999997</c:v>
                </c:pt>
                <c:pt idx="6683">
                  <c:v>47.124000000000002</c:v>
                </c:pt>
                <c:pt idx="6684">
                  <c:v>47.152000000000001</c:v>
                </c:pt>
                <c:pt idx="6685">
                  <c:v>47.18</c:v>
                </c:pt>
                <c:pt idx="6686">
                  <c:v>47.207999999999998</c:v>
                </c:pt>
                <c:pt idx="6687">
                  <c:v>47.235999999999997</c:v>
                </c:pt>
                <c:pt idx="6688">
                  <c:v>47.264000000000003</c:v>
                </c:pt>
                <c:pt idx="6689">
                  <c:v>47.292000000000002</c:v>
                </c:pt>
                <c:pt idx="6690">
                  <c:v>47.32</c:v>
                </c:pt>
                <c:pt idx="6691">
                  <c:v>47.347999999999999</c:v>
                </c:pt>
                <c:pt idx="6692">
                  <c:v>47.375999999999998</c:v>
                </c:pt>
                <c:pt idx="6693">
                  <c:v>47.404000000000003</c:v>
                </c:pt>
                <c:pt idx="6694">
                  <c:v>47.432000000000002</c:v>
                </c:pt>
                <c:pt idx="6695">
                  <c:v>47.46</c:v>
                </c:pt>
                <c:pt idx="6696">
                  <c:v>47.488</c:v>
                </c:pt>
                <c:pt idx="6697">
                  <c:v>47.515999999999998</c:v>
                </c:pt>
                <c:pt idx="6698">
                  <c:v>47.543999999999997</c:v>
                </c:pt>
                <c:pt idx="6699">
                  <c:v>47.572000000000003</c:v>
                </c:pt>
                <c:pt idx="6700">
                  <c:v>47.6</c:v>
                </c:pt>
                <c:pt idx="6701">
                  <c:v>47.628</c:v>
                </c:pt>
                <c:pt idx="6702">
                  <c:v>47.655999999999999</c:v>
                </c:pt>
                <c:pt idx="6703">
                  <c:v>47.683999999999997</c:v>
                </c:pt>
                <c:pt idx="6704">
                  <c:v>47.712000000000003</c:v>
                </c:pt>
                <c:pt idx="6705">
                  <c:v>47.74</c:v>
                </c:pt>
                <c:pt idx="6706">
                  <c:v>47.768000000000001</c:v>
                </c:pt>
                <c:pt idx="6707">
                  <c:v>47.795999999999999</c:v>
                </c:pt>
                <c:pt idx="6708">
                  <c:v>47.823999999999998</c:v>
                </c:pt>
                <c:pt idx="6709">
                  <c:v>47.851999999999997</c:v>
                </c:pt>
                <c:pt idx="6710">
                  <c:v>47.88</c:v>
                </c:pt>
                <c:pt idx="6711">
                  <c:v>47.908000000000001</c:v>
                </c:pt>
                <c:pt idx="6712">
                  <c:v>47.936</c:v>
                </c:pt>
                <c:pt idx="6713">
                  <c:v>47.963999999999999</c:v>
                </c:pt>
                <c:pt idx="6714">
                  <c:v>47.991999999999997</c:v>
                </c:pt>
                <c:pt idx="6715">
                  <c:v>48.02</c:v>
                </c:pt>
                <c:pt idx="6716">
                  <c:v>48.048000000000002</c:v>
                </c:pt>
                <c:pt idx="6717">
                  <c:v>48.076000000000001</c:v>
                </c:pt>
                <c:pt idx="6718">
                  <c:v>48.103999999999999</c:v>
                </c:pt>
                <c:pt idx="6719">
                  <c:v>48.131999999999998</c:v>
                </c:pt>
                <c:pt idx="6720">
                  <c:v>48.16</c:v>
                </c:pt>
                <c:pt idx="6721">
                  <c:v>48.188000000000002</c:v>
                </c:pt>
                <c:pt idx="6722">
                  <c:v>48.216000000000001</c:v>
                </c:pt>
                <c:pt idx="6723">
                  <c:v>48.244</c:v>
                </c:pt>
                <c:pt idx="6724">
                  <c:v>48.271999999999998</c:v>
                </c:pt>
                <c:pt idx="6725">
                  <c:v>48.3</c:v>
                </c:pt>
                <c:pt idx="6726">
                  <c:v>48.328000000000003</c:v>
                </c:pt>
                <c:pt idx="6727">
                  <c:v>48.356000000000002</c:v>
                </c:pt>
                <c:pt idx="6728">
                  <c:v>48.384</c:v>
                </c:pt>
                <c:pt idx="6729">
                  <c:v>48.411999999999999</c:v>
                </c:pt>
                <c:pt idx="6730">
                  <c:v>48.44</c:v>
                </c:pt>
                <c:pt idx="6731">
                  <c:v>48.468000000000004</c:v>
                </c:pt>
                <c:pt idx="6732">
                  <c:v>48.496000000000002</c:v>
                </c:pt>
                <c:pt idx="6733">
                  <c:v>48.524000000000001</c:v>
                </c:pt>
                <c:pt idx="6734">
                  <c:v>48.552</c:v>
                </c:pt>
                <c:pt idx="6735">
                  <c:v>48.58</c:v>
                </c:pt>
                <c:pt idx="6736">
                  <c:v>48.607999999999997</c:v>
                </c:pt>
                <c:pt idx="6737">
                  <c:v>48.636000000000003</c:v>
                </c:pt>
                <c:pt idx="6738">
                  <c:v>48.664000000000001</c:v>
                </c:pt>
                <c:pt idx="6739">
                  <c:v>48.692</c:v>
                </c:pt>
                <c:pt idx="6740">
                  <c:v>48.72</c:v>
                </c:pt>
                <c:pt idx="6741">
                  <c:v>48.747999999999998</c:v>
                </c:pt>
                <c:pt idx="6742">
                  <c:v>48.776000000000003</c:v>
                </c:pt>
                <c:pt idx="6743">
                  <c:v>48.804000000000002</c:v>
                </c:pt>
                <c:pt idx="6744">
                  <c:v>48.832000000000001</c:v>
                </c:pt>
                <c:pt idx="6745">
                  <c:v>48.86</c:v>
                </c:pt>
                <c:pt idx="6746">
                  <c:v>48.887999999999998</c:v>
                </c:pt>
                <c:pt idx="6747">
                  <c:v>48.915999999999997</c:v>
                </c:pt>
                <c:pt idx="6748">
                  <c:v>48.944000000000003</c:v>
                </c:pt>
                <c:pt idx="6749">
                  <c:v>48.972000000000001</c:v>
                </c:pt>
                <c:pt idx="6750">
                  <c:v>49</c:v>
                </c:pt>
                <c:pt idx="6751">
                  <c:v>49.027999999999999</c:v>
                </c:pt>
                <c:pt idx="6752">
                  <c:v>49.055999999999997</c:v>
                </c:pt>
                <c:pt idx="6753">
                  <c:v>49.084000000000003</c:v>
                </c:pt>
                <c:pt idx="6754">
                  <c:v>49.112000000000002</c:v>
                </c:pt>
                <c:pt idx="6755">
                  <c:v>49.14</c:v>
                </c:pt>
                <c:pt idx="6756">
                  <c:v>49.167999999999999</c:v>
                </c:pt>
                <c:pt idx="6757">
                  <c:v>49.195999999999998</c:v>
                </c:pt>
                <c:pt idx="6758">
                  <c:v>49.223999999999997</c:v>
                </c:pt>
                <c:pt idx="6759">
                  <c:v>49.252000000000002</c:v>
                </c:pt>
                <c:pt idx="6760">
                  <c:v>49.28</c:v>
                </c:pt>
                <c:pt idx="6761">
                  <c:v>49.308</c:v>
                </c:pt>
                <c:pt idx="6762">
                  <c:v>49.335999999999999</c:v>
                </c:pt>
                <c:pt idx="6763">
                  <c:v>49.363999999999997</c:v>
                </c:pt>
                <c:pt idx="6764">
                  <c:v>49.392000000000003</c:v>
                </c:pt>
                <c:pt idx="6765">
                  <c:v>49.42</c:v>
                </c:pt>
                <c:pt idx="6766">
                  <c:v>49.448</c:v>
                </c:pt>
                <c:pt idx="6767">
                  <c:v>49.475999999999999</c:v>
                </c:pt>
                <c:pt idx="6768">
                  <c:v>49.503999999999998</c:v>
                </c:pt>
                <c:pt idx="6769">
                  <c:v>49.531999999999996</c:v>
                </c:pt>
                <c:pt idx="6770">
                  <c:v>49.56</c:v>
                </c:pt>
                <c:pt idx="6771">
                  <c:v>49.588000000000001</c:v>
                </c:pt>
                <c:pt idx="6772">
                  <c:v>49.616</c:v>
                </c:pt>
                <c:pt idx="6773">
                  <c:v>49.643999999999998</c:v>
                </c:pt>
                <c:pt idx="6774">
                  <c:v>49.671999999999997</c:v>
                </c:pt>
                <c:pt idx="6775">
                  <c:v>49.7</c:v>
                </c:pt>
                <c:pt idx="6776">
                  <c:v>49.728000000000002</c:v>
                </c:pt>
                <c:pt idx="6777">
                  <c:v>49.756</c:v>
                </c:pt>
                <c:pt idx="6778">
                  <c:v>49.783999999999999</c:v>
                </c:pt>
                <c:pt idx="6779">
                  <c:v>49.811999999999998</c:v>
                </c:pt>
                <c:pt idx="6780">
                  <c:v>49.84</c:v>
                </c:pt>
                <c:pt idx="6781">
                  <c:v>49.868000000000002</c:v>
                </c:pt>
                <c:pt idx="6782">
                  <c:v>49.896000000000001</c:v>
                </c:pt>
                <c:pt idx="6783">
                  <c:v>49.923999999999999</c:v>
                </c:pt>
                <c:pt idx="6784">
                  <c:v>49.951999999999998</c:v>
                </c:pt>
                <c:pt idx="6785">
                  <c:v>49.98</c:v>
                </c:pt>
                <c:pt idx="6786">
                  <c:v>50.008000000000003</c:v>
                </c:pt>
                <c:pt idx="6787">
                  <c:v>50.036000000000001</c:v>
                </c:pt>
                <c:pt idx="6788">
                  <c:v>50.064</c:v>
                </c:pt>
                <c:pt idx="6789">
                  <c:v>50.091999999999999</c:v>
                </c:pt>
                <c:pt idx="6790">
                  <c:v>50.12</c:v>
                </c:pt>
                <c:pt idx="6791">
                  <c:v>50.148000000000003</c:v>
                </c:pt>
                <c:pt idx="6792">
                  <c:v>50.176000000000002</c:v>
                </c:pt>
                <c:pt idx="6793">
                  <c:v>50.204000000000001</c:v>
                </c:pt>
                <c:pt idx="6794">
                  <c:v>50.231999999999999</c:v>
                </c:pt>
                <c:pt idx="6795">
                  <c:v>50.26</c:v>
                </c:pt>
                <c:pt idx="6796">
                  <c:v>50.287999999999997</c:v>
                </c:pt>
                <c:pt idx="6797">
                  <c:v>50.316000000000003</c:v>
                </c:pt>
                <c:pt idx="6798">
                  <c:v>50.344000000000001</c:v>
                </c:pt>
                <c:pt idx="6799">
                  <c:v>50.372</c:v>
                </c:pt>
                <c:pt idx="6800">
                  <c:v>50.4</c:v>
                </c:pt>
                <c:pt idx="6801">
                  <c:v>50.427999999999997</c:v>
                </c:pt>
                <c:pt idx="6802">
                  <c:v>50.456000000000003</c:v>
                </c:pt>
                <c:pt idx="6803">
                  <c:v>50.484000000000002</c:v>
                </c:pt>
                <c:pt idx="6804">
                  <c:v>50.512</c:v>
                </c:pt>
                <c:pt idx="6805">
                  <c:v>50.54</c:v>
                </c:pt>
                <c:pt idx="6806">
                  <c:v>50.567999999999998</c:v>
                </c:pt>
                <c:pt idx="6807">
                  <c:v>50.595999999999997</c:v>
                </c:pt>
                <c:pt idx="6808">
                  <c:v>50.624000000000002</c:v>
                </c:pt>
                <c:pt idx="6809">
                  <c:v>50.652000000000001</c:v>
                </c:pt>
                <c:pt idx="6810">
                  <c:v>50.68</c:v>
                </c:pt>
                <c:pt idx="6811">
                  <c:v>50.707999999999998</c:v>
                </c:pt>
                <c:pt idx="6812">
                  <c:v>50.735999999999997</c:v>
                </c:pt>
                <c:pt idx="6813">
                  <c:v>50.764000000000003</c:v>
                </c:pt>
                <c:pt idx="6814">
                  <c:v>50.792000000000002</c:v>
                </c:pt>
                <c:pt idx="6815">
                  <c:v>50.82</c:v>
                </c:pt>
                <c:pt idx="6816">
                  <c:v>50.847999999999999</c:v>
                </c:pt>
                <c:pt idx="6817">
                  <c:v>50.875999999999998</c:v>
                </c:pt>
                <c:pt idx="6818">
                  <c:v>50.904000000000003</c:v>
                </c:pt>
                <c:pt idx="6819">
                  <c:v>50.932000000000002</c:v>
                </c:pt>
                <c:pt idx="6820">
                  <c:v>50.96</c:v>
                </c:pt>
                <c:pt idx="6821">
                  <c:v>50.988</c:v>
                </c:pt>
                <c:pt idx="6822">
                  <c:v>51.015999999999998</c:v>
                </c:pt>
                <c:pt idx="6823">
                  <c:v>51.043999999999997</c:v>
                </c:pt>
                <c:pt idx="6824">
                  <c:v>51.072000000000003</c:v>
                </c:pt>
                <c:pt idx="6825">
                  <c:v>51.1</c:v>
                </c:pt>
                <c:pt idx="6826">
                  <c:v>51.128</c:v>
                </c:pt>
                <c:pt idx="6827">
                  <c:v>51.155999999999999</c:v>
                </c:pt>
                <c:pt idx="6828">
                  <c:v>51.183999999999997</c:v>
                </c:pt>
                <c:pt idx="6829">
                  <c:v>51.212000000000003</c:v>
                </c:pt>
                <c:pt idx="6830">
                  <c:v>51.24</c:v>
                </c:pt>
                <c:pt idx="6831">
                  <c:v>51.268000000000001</c:v>
                </c:pt>
                <c:pt idx="6832">
                  <c:v>51.295999999999999</c:v>
                </c:pt>
                <c:pt idx="6833">
                  <c:v>51.323999999999998</c:v>
                </c:pt>
                <c:pt idx="6834">
                  <c:v>51.351999999999997</c:v>
                </c:pt>
                <c:pt idx="6835">
                  <c:v>51.38</c:v>
                </c:pt>
                <c:pt idx="6836">
                  <c:v>51.408000000000001</c:v>
                </c:pt>
                <c:pt idx="6837">
                  <c:v>51.436</c:v>
                </c:pt>
                <c:pt idx="6838">
                  <c:v>51.463999999999999</c:v>
                </c:pt>
                <c:pt idx="6839">
                  <c:v>51.491999999999997</c:v>
                </c:pt>
                <c:pt idx="6840">
                  <c:v>51.52</c:v>
                </c:pt>
                <c:pt idx="6841">
                  <c:v>51.548000000000002</c:v>
                </c:pt>
                <c:pt idx="6842">
                  <c:v>51.576000000000001</c:v>
                </c:pt>
                <c:pt idx="6843">
                  <c:v>51.603999999999999</c:v>
                </c:pt>
                <c:pt idx="6844">
                  <c:v>51.631999999999998</c:v>
                </c:pt>
                <c:pt idx="6845">
                  <c:v>51.66</c:v>
                </c:pt>
                <c:pt idx="6846">
                  <c:v>51.688000000000002</c:v>
                </c:pt>
                <c:pt idx="6847">
                  <c:v>51.716000000000001</c:v>
                </c:pt>
                <c:pt idx="6848">
                  <c:v>51.744</c:v>
                </c:pt>
                <c:pt idx="6849">
                  <c:v>51.771999999999998</c:v>
                </c:pt>
                <c:pt idx="6850">
                  <c:v>51.8</c:v>
                </c:pt>
                <c:pt idx="6851">
                  <c:v>51.828000000000003</c:v>
                </c:pt>
                <c:pt idx="6852">
                  <c:v>51.856000000000002</c:v>
                </c:pt>
                <c:pt idx="6853">
                  <c:v>51.884</c:v>
                </c:pt>
                <c:pt idx="6854">
                  <c:v>51.911999999999999</c:v>
                </c:pt>
                <c:pt idx="6855">
                  <c:v>51.94</c:v>
                </c:pt>
                <c:pt idx="6856">
                  <c:v>51.968000000000004</c:v>
                </c:pt>
                <c:pt idx="6857">
                  <c:v>51.996000000000002</c:v>
                </c:pt>
                <c:pt idx="6858">
                  <c:v>52.024000000000001</c:v>
                </c:pt>
                <c:pt idx="6859">
                  <c:v>52.052</c:v>
                </c:pt>
                <c:pt idx="6860">
                  <c:v>52.08</c:v>
                </c:pt>
                <c:pt idx="6861">
                  <c:v>52.107999999999997</c:v>
                </c:pt>
                <c:pt idx="6862">
                  <c:v>52.136000000000003</c:v>
                </c:pt>
                <c:pt idx="6863">
                  <c:v>52.164000000000001</c:v>
                </c:pt>
                <c:pt idx="6864">
                  <c:v>52.192</c:v>
                </c:pt>
                <c:pt idx="6865">
                  <c:v>52.22</c:v>
                </c:pt>
                <c:pt idx="6866">
                  <c:v>52.247999999999998</c:v>
                </c:pt>
                <c:pt idx="6867">
                  <c:v>52.276000000000003</c:v>
                </c:pt>
                <c:pt idx="6868">
                  <c:v>52.304000000000002</c:v>
                </c:pt>
                <c:pt idx="6869">
                  <c:v>52.332000000000001</c:v>
                </c:pt>
                <c:pt idx="6870">
                  <c:v>52.36</c:v>
                </c:pt>
                <c:pt idx="6871">
                  <c:v>52.387999999999998</c:v>
                </c:pt>
                <c:pt idx="6872">
                  <c:v>52.415999999999997</c:v>
                </c:pt>
                <c:pt idx="6873">
                  <c:v>52.444000000000003</c:v>
                </c:pt>
                <c:pt idx="6874">
                  <c:v>52.472000000000001</c:v>
                </c:pt>
                <c:pt idx="6875">
                  <c:v>52.5</c:v>
                </c:pt>
                <c:pt idx="6876">
                  <c:v>52.527999999999999</c:v>
                </c:pt>
                <c:pt idx="6877">
                  <c:v>52.555999999999997</c:v>
                </c:pt>
                <c:pt idx="6878">
                  <c:v>52.584000000000003</c:v>
                </c:pt>
                <c:pt idx="6879">
                  <c:v>52.612000000000002</c:v>
                </c:pt>
                <c:pt idx="6880">
                  <c:v>52.64</c:v>
                </c:pt>
                <c:pt idx="6881">
                  <c:v>52.667999999999999</c:v>
                </c:pt>
                <c:pt idx="6882">
                  <c:v>52.695999999999998</c:v>
                </c:pt>
                <c:pt idx="6883">
                  <c:v>52.723999999999997</c:v>
                </c:pt>
                <c:pt idx="6884">
                  <c:v>52.752000000000002</c:v>
                </c:pt>
                <c:pt idx="6885">
                  <c:v>52.78</c:v>
                </c:pt>
                <c:pt idx="6886">
                  <c:v>52.808</c:v>
                </c:pt>
                <c:pt idx="6887">
                  <c:v>52.835999999999999</c:v>
                </c:pt>
                <c:pt idx="6888">
                  <c:v>52.863999999999997</c:v>
                </c:pt>
                <c:pt idx="6889">
                  <c:v>52.892000000000003</c:v>
                </c:pt>
                <c:pt idx="6890">
                  <c:v>52.92</c:v>
                </c:pt>
                <c:pt idx="6891">
                  <c:v>52.948</c:v>
                </c:pt>
                <c:pt idx="6892">
                  <c:v>52.975999999999999</c:v>
                </c:pt>
                <c:pt idx="6893">
                  <c:v>53.003999999999998</c:v>
                </c:pt>
                <c:pt idx="6894">
                  <c:v>53.031999999999996</c:v>
                </c:pt>
                <c:pt idx="6895">
                  <c:v>53.06</c:v>
                </c:pt>
                <c:pt idx="6896">
                  <c:v>53.088000000000001</c:v>
                </c:pt>
                <c:pt idx="6897">
                  <c:v>53.116</c:v>
                </c:pt>
                <c:pt idx="6898">
                  <c:v>53.143999999999998</c:v>
                </c:pt>
                <c:pt idx="6899">
                  <c:v>53.171999999999997</c:v>
                </c:pt>
                <c:pt idx="6900">
                  <c:v>53.2</c:v>
                </c:pt>
                <c:pt idx="6901">
                  <c:v>53.228000000000002</c:v>
                </c:pt>
                <c:pt idx="6902">
                  <c:v>53.256</c:v>
                </c:pt>
                <c:pt idx="6903">
                  <c:v>53.283999999999999</c:v>
                </c:pt>
                <c:pt idx="6904">
                  <c:v>53.311999999999998</c:v>
                </c:pt>
                <c:pt idx="6905">
                  <c:v>53.34</c:v>
                </c:pt>
                <c:pt idx="6906">
                  <c:v>53.368000000000002</c:v>
                </c:pt>
                <c:pt idx="6907">
                  <c:v>53.396000000000001</c:v>
                </c:pt>
                <c:pt idx="6908">
                  <c:v>53.423999999999999</c:v>
                </c:pt>
                <c:pt idx="6909">
                  <c:v>53.451999999999998</c:v>
                </c:pt>
                <c:pt idx="6910">
                  <c:v>53.48</c:v>
                </c:pt>
                <c:pt idx="6911">
                  <c:v>53.508000000000003</c:v>
                </c:pt>
                <c:pt idx="6912">
                  <c:v>53.536000000000001</c:v>
                </c:pt>
                <c:pt idx="6913">
                  <c:v>53.564</c:v>
                </c:pt>
                <c:pt idx="6914">
                  <c:v>53.591999999999999</c:v>
                </c:pt>
                <c:pt idx="6915">
                  <c:v>53.62</c:v>
                </c:pt>
                <c:pt idx="6916">
                  <c:v>53.648000000000003</c:v>
                </c:pt>
                <c:pt idx="6917">
                  <c:v>53.676000000000002</c:v>
                </c:pt>
                <c:pt idx="6918">
                  <c:v>53.704000000000001</c:v>
                </c:pt>
                <c:pt idx="6919">
                  <c:v>53.731999999999999</c:v>
                </c:pt>
                <c:pt idx="6920">
                  <c:v>53.76</c:v>
                </c:pt>
                <c:pt idx="6921">
                  <c:v>53.787999999999997</c:v>
                </c:pt>
                <c:pt idx="6922">
                  <c:v>53.816000000000003</c:v>
                </c:pt>
                <c:pt idx="6923">
                  <c:v>53.844000000000001</c:v>
                </c:pt>
                <c:pt idx="6924">
                  <c:v>53.872</c:v>
                </c:pt>
                <c:pt idx="6925">
                  <c:v>53.9</c:v>
                </c:pt>
                <c:pt idx="6926">
                  <c:v>53.927999999999997</c:v>
                </c:pt>
                <c:pt idx="6927">
                  <c:v>53.956000000000003</c:v>
                </c:pt>
                <c:pt idx="6928">
                  <c:v>53.984000000000002</c:v>
                </c:pt>
                <c:pt idx="6929">
                  <c:v>54.012</c:v>
                </c:pt>
                <c:pt idx="6930">
                  <c:v>54.04</c:v>
                </c:pt>
                <c:pt idx="6931">
                  <c:v>54.067999999999998</c:v>
                </c:pt>
                <c:pt idx="6932">
                  <c:v>54.095999999999997</c:v>
                </c:pt>
                <c:pt idx="6933">
                  <c:v>54.124000000000002</c:v>
                </c:pt>
                <c:pt idx="6934">
                  <c:v>54.152000000000001</c:v>
                </c:pt>
                <c:pt idx="6935">
                  <c:v>54.18</c:v>
                </c:pt>
                <c:pt idx="6936">
                  <c:v>54.207999999999998</c:v>
                </c:pt>
                <c:pt idx="6937">
                  <c:v>54.235999999999997</c:v>
                </c:pt>
                <c:pt idx="6938">
                  <c:v>54.264000000000003</c:v>
                </c:pt>
                <c:pt idx="6939">
                  <c:v>54.292000000000002</c:v>
                </c:pt>
                <c:pt idx="6940">
                  <c:v>54.32</c:v>
                </c:pt>
                <c:pt idx="6941">
                  <c:v>54.347999999999999</c:v>
                </c:pt>
                <c:pt idx="6942">
                  <c:v>54.375999999999998</c:v>
                </c:pt>
                <c:pt idx="6943">
                  <c:v>54.404000000000003</c:v>
                </c:pt>
                <c:pt idx="6944">
                  <c:v>54.432000000000002</c:v>
                </c:pt>
                <c:pt idx="6945">
                  <c:v>54.46</c:v>
                </c:pt>
                <c:pt idx="6946">
                  <c:v>54.488</c:v>
                </c:pt>
                <c:pt idx="6947">
                  <c:v>54.515999999999998</c:v>
                </c:pt>
                <c:pt idx="6948">
                  <c:v>54.543999999999997</c:v>
                </c:pt>
                <c:pt idx="6949">
                  <c:v>54.572000000000003</c:v>
                </c:pt>
                <c:pt idx="6950">
                  <c:v>54.6</c:v>
                </c:pt>
                <c:pt idx="6951">
                  <c:v>54.628</c:v>
                </c:pt>
                <c:pt idx="6952">
                  <c:v>54.655999999999999</c:v>
                </c:pt>
                <c:pt idx="6953">
                  <c:v>54.683999999999997</c:v>
                </c:pt>
                <c:pt idx="6954">
                  <c:v>54.712000000000003</c:v>
                </c:pt>
                <c:pt idx="6955">
                  <c:v>54.74</c:v>
                </c:pt>
                <c:pt idx="6956">
                  <c:v>54.768000000000001</c:v>
                </c:pt>
                <c:pt idx="6957">
                  <c:v>54.795999999999999</c:v>
                </c:pt>
                <c:pt idx="6958">
                  <c:v>54.823999999999998</c:v>
                </c:pt>
                <c:pt idx="6959">
                  <c:v>54.851999999999997</c:v>
                </c:pt>
                <c:pt idx="6960">
                  <c:v>54.88</c:v>
                </c:pt>
                <c:pt idx="6961">
                  <c:v>54.908000000000001</c:v>
                </c:pt>
                <c:pt idx="6962">
                  <c:v>54.936</c:v>
                </c:pt>
                <c:pt idx="6963">
                  <c:v>54.963999999999999</c:v>
                </c:pt>
                <c:pt idx="6964">
                  <c:v>54.991999999999997</c:v>
                </c:pt>
                <c:pt idx="6965">
                  <c:v>55.02</c:v>
                </c:pt>
                <c:pt idx="6966">
                  <c:v>55.048000000000002</c:v>
                </c:pt>
                <c:pt idx="6967">
                  <c:v>55.076000000000001</c:v>
                </c:pt>
                <c:pt idx="6968">
                  <c:v>55.103999999999999</c:v>
                </c:pt>
                <c:pt idx="6969">
                  <c:v>55.131999999999998</c:v>
                </c:pt>
                <c:pt idx="6970">
                  <c:v>55.16</c:v>
                </c:pt>
                <c:pt idx="6971">
                  <c:v>55.188000000000002</c:v>
                </c:pt>
                <c:pt idx="6972">
                  <c:v>55.216000000000001</c:v>
                </c:pt>
                <c:pt idx="6973">
                  <c:v>55.244</c:v>
                </c:pt>
                <c:pt idx="6974">
                  <c:v>55.271999999999998</c:v>
                </c:pt>
                <c:pt idx="6975">
                  <c:v>55.3</c:v>
                </c:pt>
                <c:pt idx="6976">
                  <c:v>55.328000000000003</c:v>
                </c:pt>
                <c:pt idx="6977">
                  <c:v>55.356000000000002</c:v>
                </c:pt>
                <c:pt idx="6978">
                  <c:v>55.384</c:v>
                </c:pt>
                <c:pt idx="6979">
                  <c:v>55.411999999999999</c:v>
                </c:pt>
                <c:pt idx="6980">
                  <c:v>55.44</c:v>
                </c:pt>
                <c:pt idx="6981">
                  <c:v>55.468000000000004</c:v>
                </c:pt>
                <c:pt idx="6982">
                  <c:v>55.496000000000002</c:v>
                </c:pt>
                <c:pt idx="6983">
                  <c:v>55.524000000000001</c:v>
                </c:pt>
                <c:pt idx="6984">
                  <c:v>55.552</c:v>
                </c:pt>
                <c:pt idx="6985">
                  <c:v>55.58</c:v>
                </c:pt>
                <c:pt idx="6986">
                  <c:v>55.607999999999997</c:v>
                </c:pt>
                <c:pt idx="6987">
                  <c:v>55.636000000000003</c:v>
                </c:pt>
                <c:pt idx="6988">
                  <c:v>55.664000000000001</c:v>
                </c:pt>
                <c:pt idx="6989">
                  <c:v>55.692</c:v>
                </c:pt>
                <c:pt idx="6990">
                  <c:v>55.72</c:v>
                </c:pt>
                <c:pt idx="6991">
                  <c:v>55.747999999999998</c:v>
                </c:pt>
                <c:pt idx="6992">
                  <c:v>55.776000000000003</c:v>
                </c:pt>
                <c:pt idx="6993">
                  <c:v>55.804000000000002</c:v>
                </c:pt>
                <c:pt idx="6994">
                  <c:v>55.832000000000001</c:v>
                </c:pt>
                <c:pt idx="6995">
                  <c:v>55.86</c:v>
                </c:pt>
                <c:pt idx="6996">
                  <c:v>55.887999999999998</c:v>
                </c:pt>
                <c:pt idx="6997">
                  <c:v>55.915999999999997</c:v>
                </c:pt>
                <c:pt idx="6998">
                  <c:v>55.944000000000003</c:v>
                </c:pt>
                <c:pt idx="6999">
                  <c:v>55.972000000000001</c:v>
                </c:pt>
                <c:pt idx="7000">
                  <c:v>56</c:v>
                </c:pt>
                <c:pt idx="7001">
                  <c:v>56.027999999999999</c:v>
                </c:pt>
                <c:pt idx="7002">
                  <c:v>56.055999999999997</c:v>
                </c:pt>
                <c:pt idx="7003">
                  <c:v>56.084000000000003</c:v>
                </c:pt>
                <c:pt idx="7004">
                  <c:v>56.112000000000002</c:v>
                </c:pt>
                <c:pt idx="7005">
                  <c:v>56.14</c:v>
                </c:pt>
                <c:pt idx="7006">
                  <c:v>56.167999999999999</c:v>
                </c:pt>
                <c:pt idx="7007">
                  <c:v>56.195999999999998</c:v>
                </c:pt>
                <c:pt idx="7008">
                  <c:v>56.223999999999997</c:v>
                </c:pt>
                <c:pt idx="7009">
                  <c:v>56.252000000000002</c:v>
                </c:pt>
                <c:pt idx="7010">
                  <c:v>56.28</c:v>
                </c:pt>
                <c:pt idx="7011">
                  <c:v>56.308</c:v>
                </c:pt>
                <c:pt idx="7012">
                  <c:v>56.335999999999999</c:v>
                </c:pt>
                <c:pt idx="7013">
                  <c:v>56.363999999999997</c:v>
                </c:pt>
                <c:pt idx="7014">
                  <c:v>56.392000000000003</c:v>
                </c:pt>
                <c:pt idx="7015">
                  <c:v>56.42</c:v>
                </c:pt>
                <c:pt idx="7016">
                  <c:v>56.448</c:v>
                </c:pt>
                <c:pt idx="7017">
                  <c:v>56.475999999999999</c:v>
                </c:pt>
                <c:pt idx="7018">
                  <c:v>56.503999999999998</c:v>
                </c:pt>
                <c:pt idx="7019">
                  <c:v>56.531999999999996</c:v>
                </c:pt>
                <c:pt idx="7020">
                  <c:v>56.56</c:v>
                </c:pt>
                <c:pt idx="7021">
                  <c:v>56.588000000000001</c:v>
                </c:pt>
                <c:pt idx="7022">
                  <c:v>56.616</c:v>
                </c:pt>
                <c:pt idx="7023">
                  <c:v>56.643999999999998</c:v>
                </c:pt>
                <c:pt idx="7024">
                  <c:v>56.671999999999997</c:v>
                </c:pt>
                <c:pt idx="7025">
                  <c:v>56.7</c:v>
                </c:pt>
                <c:pt idx="7026">
                  <c:v>56.728000000000002</c:v>
                </c:pt>
                <c:pt idx="7027">
                  <c:v>56.756</c:v>
                </c:pt>
                <c:pt idx="7028">
                  <c:v>56.783999999999999</c:v>
                </c:pt>
                <c:pt idx="7029">
                  <c:v>56.811999999999998</c:v>
                </c:pt>
                <c:pt idx="7030">
                  <c:v>56.84</c:v>
                </c:pt>
                <c:pt idx="7031">
                  <c:v>56.868000000000002</c:v>
                </c:pt>
                <c:pt idx="7032">
                  <c:v>56.896000000000001</c:v>
                </c:pt>
                <c:pt idx="7033">
                  <c:v>56.923999999999999</c:v>
                </c:pt>
                <c:pt idx="7034">
                  <c:v>56.951999999999998</c:v>
                </c:pt>
                <c:pt idx="7035">
                  <c:v>56.98</c:v>
                </c:pt>
                <c:pt idx="7036">
                  <c:v>57.008000000000003</c:v>
                </c:pt>
                <c:pt idx="7037">
                  <c:v>57.036000000000001</c:v>
                </c:pt>
                <c:pt idx="7038">
                  <c:v>57.064</c:v>
                </c:pt>
                <c:pt idx="7039">
                  <c:v>57.091999999999999</c:v>
                </c:pt>
                <c:pt idx="7040">
                  <c:v>57.12</c:v>
                </c:pt>
                <c:pt idx="7041">
                  <c:v>57.148000000000003</c:v>
                </c:pt>
                <c:pt idx="7042">
                  <c:v>57.176000000000002</c:v>
                </c:pt>
                <c:pt idx="7043">
                  <c:v>57.204000000000001</c:v>
                </c:pt>
                <c:pt idx="7044">
                  <c:v>57.231999999999999</c:v>
                </c:pt>
                <c:pt idx="7045">
                  <c:v>57.26</c:v>
                </c:pt>
                <c:pt idx="7046">
                  <c:v>57.287999999999997</c:v>
                </c:pt>
                <c:pt idx="7047">
                  <c:v>57.316000000000003</c:v>
                </c:pt>
                <c:pt idx="7048">
                  <c:v>57.344000000000001</c:v>
                </c:pt>
                <c:pt idx="7049">
                  <c:v>57.372</c:v>
                </c:pt>
                <c:pt idx="7050">
                  <c:v>57.4</c:v>
                </c:pt>
                <c:pt idx="7051">
                  <c:v>57.427999999999997</c:v>
                </c:pt>
                <c:pt idx="7052">
                  <c:v>57.456000000000003</c:v>
                </c:pt>
                <c:pt idx="7053">
                  <c:v>57.484000000000002</c:v>
                </c:pt>
                <c:pt idx="7054">
                  <c:v>57.512</c:v>
                </c:pt>
                <c:pt idx="7055">
                  <c:v>57.54</c:v>
                </c:pt>
                <c:pt idx="7056">
                  <c:v>57.567999999999998</c:v>
                </c:pt>
                <c:pt idx="7057">
                  <c:v>57.595999999999997</c:v>
                </c:pt>
                <c:pt idx="7058">
                  <c:v>57.624000000000002</c:v>
                </c:pt>
                <c:pt idx="7059">
                  <c:v>57.652000000000001</c:v>
                </c:pt>
                <c:pt idx="7060">
                  <c:v>57.68</c:v>
                </c:pt>
                <c:pt idx="7061">
                  <c:v>57.707999999999998</c:v>
                </c:pt>
                <c:pt idx="7062">
                  <c:v>57.735999999999997</c:v>
                </c:pt>
                <c:pt idx="7063">
                  <c:v>57.764000000000003</c:v>
                </c:pt>
                <c:pt idx="7064">
                  <c:v>57.792000000000002</c:v>
                </c:pt>
                <c:pt idx="7065">
                  <c:v>57.82</c:v>
                </c:pt>
                <c:pt idx="7066">
                  <c:v>57.847999999999999</c:v>
                </c:pt>
                <c:pt idx="7067">
                  <c:v>57.875999999999998</c:v>
                </c:pt>
                <c:pt idx="7068">
                  <c:v>57.904000000000003</c:v>
                </c:pt>
                <c:pt idx="7069">
                  <c:v>57.932000000000002</c:v>
                </c:pt>
                <c:pt idx="7070">
                  <c:v>57.96</c:v>
                </c:pt>
                <c:pt idx="7071">
                  <c:v>57.988</c:v>
                </c:pt>
                <c:pt idx="7072">
                  <c:v>58.015999999999998</c:v>
                </c:pt>
                <c:pt idx="7073">
                  <c:v>58.043999999999997</c:v>
                </c:pt>
                <c:pt idx="7074">
                  <c:v>58.072000000000003</c:v>
                </c:pt>
                <c:pt idx="7075">
                  <c:v>58.1</c:v>
                </c:pt>
                <c:pt idx="7076">
                  <c:v>58.128</c:v>
                </c:pt>
                <c:pt idx="7077">
                  <c:v>58.155999999999999</c:v>
                </c:pt>
                <c:pt idx="7078">
                  <c:v>58.183999999999997</c:v>
                </c:pt>
                <c:pt idx="7079">
                  <c:v>58.212000000000003</c:v>
                </c:pt>
                <c:pt idx="7080">
                  <c:v>58.24</c:v>
                </c:pt>
                <c:pt idx="7081">
                  <c:v>58.268000000000001</c:v>
                </c:pt>
                <c:pt idx="7082">
                  <c:v>58.295999999999999</c:v>
                </c:pt>
                <c:pt idx="7083">
                  <c:v>58.323999999999998</c:v>
                </c:pt>
                <c:pt idx="7084">
                  <c:v>58.351999999999997</c:v>
                </c:pt>
                <c:pt idx="7085">
                  <c:v>58.38</c:v>
                </c:pt>
                <c:pt idx="7086">
                  <c:v>58.408000000000001</c:v>
                </c:pt>
                <c:pt idx="7087">
                  <c:v>58.436</c:v>
                </c:pt>
                <c:pt idx="7088">
                  <c:v>58.463999999999999</c:v>
                </c:pt>
                <c:pt idx="7089">
                  <c:v>58.491999999999997</c:v>
                </c:pt>
                <c:pt idx="7090">
                  <c:v>58.52</c:v>
                </c:pt>
                <c:pt idx="7091">
                  <c:v>58.548000000000002</c:v>
                </c:pt>
                <c:pt idx="7092">
                  <c:v>58.576000000000001</c:v>
                </c:pt>
                <c:pt idx="7093">
                  <c:v>58.603999999999999</c:v>
                </c:pt>
                <c:pt idx="7094">
                  <c:v>58.631999999999998</c:v>
                </c:pt>
                <c:pt idx="7095">
                  <c:v>58.66</c:v>
                </c:pt>
                <c:pt idx="7096">
                  <c:v>58.688000000000002</c:v>
                </c:pt>
                <c:pt idx="7097">
                  <c:v>58.716000000000001</c:v>
                </c:pt>
                <c:pt idx="7098">
                  <c:v>58.744</c:v>
                </c:pt>
                <c:pt idx="7099">
                  <c:v>58.771999999999998</c:v>
                </c:pt>
                <c:pt idx="7100">
                  <c:v>58.8</c:v>
                </c:pt>
                <c:pt idx="7101">
                  <c:v>58.828000000000003</c:v>
                </c:pt>
                <c:pt idx="7102">
                  <c:v>58.856000000000002</c:v>
                </c:pt>
                <c:pt idx="7103">
                  <c:v>58.884</c:v>
                </c:pt>
                <c:pt idx="7104">
                  <c:v>58.911999999999999</c:v>
                </c:pt>
                <c:pt idx="7105">
                  <c:v>58.94</c:v>
                </c:pt>
                <c:pt idx="7106">
                  <c:v>58.968000000000004</c:v>
                </c:pt>
                <c:pt idx="7107">
                  <c:v>58.996000000000002</c:v>
                </c:pt>
                <c:pt idx="7108">
                  <c:v>59.024000000000001</c:v>
                </c:pt>
                <c:pt idx="7109">
                  <c:v>59.052</c:v>
                </c:pt>
                <c:pt idx="7110">
                  <c:v>59.08</c:v>
                </c:pt>
                <c:pt idx="7111">
                  <c:v>59.107999999999997</c:v>
                </c:pt>
                <c:pt idx="7112">
                  <c:v>59.136000000000003</c:v>
                </c:pt>
                <c:pt idx="7113">
                  <c:v>59.164000000000001</c:v>
                </c:pt>
                <c:pt idx="7114">
                  <c:v>59.192</c:v>
                </c:pt>
                <c:pt idx="7115">
                  <c:v>59.22</c:v>
                </c:pt>
                <c:pt idx="7116">
                  <c:v>59.247999999999998</c:v>
                </c:pt>
                <c:pt idx="7117">
                  <c:v>59.276000000000003</c:v>
                </c:pt>
                <c:pt idx="7118">
                  <c:v>59.304000000000002</c:v>
                </c:pt>
                <c:pt idx="7119">
                  <c:v>59.332000000000001</c:v>
                </c:pt>
                <c:pt idx="7120">
                  <c:v>59.36</c:v>
                </c:pt>
                <c:pt idx="7121">
                  <c:v>59.387999999999998</c:v>
                </c:pt>
                <c:pt idx="7122">
                  <c:v>59.415999999999997</c:v>
                </c:pt>
                <c:pt idx="7123">
                  <c:v>59.444000000000003</c:v>
                </c:pt>
                <c:pt idx="7124">
                  <c:v>59.472000000000001</c:v>
                </c:pt>
                <c:pt idx="7125">
                  <c:v>59.5</c:v>
                </c:pt>
                <c:pt idx="7126">
                  <c:v>59.527999999999999</c:v>
                </c:pt>
                <c:pt idx="7127">
                  <c:v>59.555999999999997</c:v>
                </c:pt>
                <c:pt idx="7128">
                  <c:v>59.584000000000003</c:v>
                </c:pt>
                <c:pt idx="7129">
                  <c:v>59.612000000000002</c:v>
                </c:pt>
                <c:pt idx="7130">
                  <c:v>59.64</c:v>
                </c:pt>
                <c:pt idx="7131">
                  <c:v>59.667999999999999</c:v>
                </c:pt>
                <c:pt idx="7132">
                  <c:v>59.695999999999998</c:v>
                </c:pt>
                <c:pt idx="7133">
                  <c:v>59.723999999999997</c:v>
                </c:pt>
                <c:pt idx="7134">
                  <c:v>59.752000000000002</c:v>
                </c:pt>
                <c:pt idx="7135">
                  <c:v>59.78</c:v>
                </c:pt>
                <c:pt idx="7136">
                  <c:v>59.808</c:v>
                </c:pt>
                <c:pt idx="7137">
                  <c:v>59.835999999999999</c:v>
                </c:pt>
                <c:pt idx="7138">
                  <c:v>59.863999999999997</c:v>
                </c:pt>
                <c:pt idx="7139">
                  <c:v>59.892000000000003</c:v>
                </c:pt>
                <c:pt idx="7140">
                  <c:v>59.92</c:v>
                </c:pt>
                <c:pt idx="7141">
                  <c:v>59.948</c:v>
                </c:pt>
                <c:pt idx="7142">
                  <c:v>59.975999999999999</c:v>
                </c:pt>
                <c:pt idx="7143">
                  <c:v>60.003999999999998</c:v>
                </c:pt>
                <c:pt idx="7144">
                  <c:v>60.031999999999996</c:v>
                </c:pt>
                <c:pt idx="7145">
                  <c:v>60.06</c:v>
                </c:pt>
                <c:pt idx="7146">
                  <c:v>60.088000000000001</c:v>
                </c:pt>
                <c:pt idx="7147">
                  <c:v>60.116</c:v>
                </c:pt>
                <c:pt idx="7148">
                  <c:v>60.143999999999998</c:v>
                </c:pt>
                <c:pt idx="7149">
                  <c:v>60.171999999999997</c:v>
                </c:pt>
                <c:pt idx="7150">
                  <c:v>60.2</c:v>
                </c:pt>
                <c:pt idx="7151">
                  <c:v>60.228000000000002</c:v>
                </c:pt>
                <c:pt idx="7152">
                  <c:v>60.256</c:v>
                </c:pt>
                <c:pt idx="7153">
                  <c:v>60.283999999999999</c:v>
                </c:pt>
                <c:pt idx="7154">
                  <c:v>60.311999999999998</c:v>
                </c:pt>
                <c:pt idx="7155">
                  <c:v>60.34</c:v>
                </c:pt>
                <c:pt idx="7156">
                  <c:v>60.368000000000002</c:v>
                </c:pt>
                <c:pt idx="7157">
                  <c:v>60.396000000000001</c:v>
                </c:pt>
                <c:pt idx="7158">
                  <c:v>60.423999999999999</c:v>
                </c:pt>
                <c:pt idx="7159">
                  <c:v>60.451999999999998</c:v>
                </c:pt>
                <c:pt idx="7160">
                  <c:v>60.48</c:v>
                </c:pt>
                <c:pt idx="7161">
                  <c:v>60.508000000000003</c:v>
                </c:pt>
                <c:pt idx="7162">
                  <c:v>60.536000000000001</c:v>
                </c:pt>
                <c:pt idx="7163">
                  <c:v>60.564</c:v>
                </c:pt>
                <c:pt idx="7164">
                  <c:v>60.591999999999999</c:v>
                </c:pt>
                <c:pt idx="7165">
                  <c:v>60.62</c:v>
                </c:pt>
                <c:pt idx="7166">
                  <c:v>60.648000000000003</c:v>
                </c:pt>
                <c:pt idx="7167">
                  <c:v>60.676000000000002</c:v>
                </c:pt>
                <c:pt idx="7168">
                  <c:v>60.704000000000001</c:v>
                </c:pt>
                <c:pt idx="7169">
                  <c:v>60.731999999999999</c:v>
                </c:pt>
                <c:pt idx="7170">
                  <c:v>60.76</c:v>
                </c:pt>
                <c:pt idx="7171">
                  <c:v>60.787999999999997</c:v>
                </c:pt>
                <c:pt idx="7172">
                  <c:v>60.816000000000003</c:v>
                </c:pt>
                <c:pt idx="7173">
                  <c:v>60.844000000000001</c:v>
                </c:pt>
                <c:pt idx="7174">
                  <c:v>60.872</c:v>
                </c:pt>
                <c:pt idx="7175">
                  <c:v>60.9</c:v>
                </c:pt>
                <c:pt idx="7176">
                  <c:v>60.927999999999997</c:v>
                </c:pt>
                <c:pt idx="7177">
                  <c:v>60.956000000000003</c:v>
                </c:pt>
                <c:pt idx="7178">
                  <c:v>60.984000000000002</c:v>
                </c:pt>
                <c:pt idx="7179">
                  <c:v>61.012</c:v>
                </c:pt>
                <c:pt idx="7180">
                  <c:v>61.04</c:v>
                </c:pt>
                <c:pt idx="7181">
                  <c:v>61.067999999999998</c:v>
                </c:pt>
                <c:pt idx="7182">
                  <c:v>61.095999999999997</c:v>
                </c:pt>
                <c:pt idx="7183">
                  <c:v>61.124000000000002</c:v>
                </c:pt>
                <c:pt idx="7184">
                  <c:v>61.152000000000001</c:v>
                </c:pt>
                <c:pt idx="7185">
                  <c:v>61.18</c:v>
                </c:pt>
                <c:pt idx="7186">
                  <c:v>61.207999999999998</c:v>
                </c:pt>
                <c:pt idx="7187">
                  <c:v>61.235999999999997</c:v>
                </c:pt>
                <c:pt idx="7188">
                  <c:v>61.264000000000003</c:v>
                </c:pt>
                <c:pt idx="7189">
                  <c:v>61.292000000000002</c:v>
                </c:pt>
                <c:pt idx="7190">
                  <c:v>61.32</c:v>
                </c:pt>
                <c:pt idx="7191">
                  <c:v>61.347999999999999</c:v>
                </c:pt>
                <c:pt idx="7192">
                  <c:v>61.375999999999998</c:v>
                </c:pt>
                <c:pt idx="7193">
                  <c:v>61.404000000000003</c:v>
                </c:pt>
                <c:pt idx="7194">
                  <c:v>61.432000000000002</c:v>
                </c:pt>
                <c:pt idx="7195">
                  <c:v>61.46</c:v>
                </c:pt>
                <c:pt idx="7196">
                  <c:v>61.488</c:v>
                </c:pt>
                <c:pt idx="7197">
                  <c:v>61.515999999999998</c:v>
                </c:pt>
                <c:pt idx="7198">
                  <c:v>61.543999999999997</c:v>
                </c:pt>
                <c:pt idx="7199">
                  <c:v>61.572000000000003</c:v>
                </c:pt>
                <c:pt idx="7200">
                  <c:v>61.6</c:v>
                </c:pt>
                <c:pt idx="7201">
                  <c:v>61.628</c:v>
                </c:pt>
                <c:pt idx="7202">
                  <c:v>61.655999999999999</c:v>
                </c:pt>
                <c:pt idx="7203">
                  <c:v>61.683999999999997</c:v>
                </c:pt>
                <c:pt idx="7204">
                  <c:v>61.712000000000003</c:v>
                </c:pt>
                <c:pt idx="7205">
                  <c:v>61.74</c:v>
                </c:pt>
                <c:pt idx="7206">
                  <c:v>61.768000000000001</c:v>
                </c:pt>
                <c:pt idx="7207">
                  <c:v>61.795999999999999</c:v>
                </c:pt>
                <c:pt idx="7208">
                  <c:v>61.823999999999998</c:v>
                </c:pt>
                <c:pt idx="7209">
                  <c:v>61.851999999999997</c:v>
                </c:pt>
                <c:pt idx="7210">
                  <c:v>61.88</c:v>
                </c:pt>
                <c:pt idx="7211">
                  <c:v>61.908000000000001</c:v>
                </c:pt>
                <c:pt idx="7212">
                  <c:v>61.936</c:v>
                </c:pt>
                <c:pt idx="7213">
                  <c:v>61.963999999999999</c:v>
                </c:pt>
                <c:pt idx="7214">
                  <c:v>61.991999999999997</c:v>
                </c:pt>
                <c:pt idx="7215">
                  <c:v>62.02</c:v>
                </c:pt>
                <c:pt idx="7216">
                  <c:v>62.048000000000002</c:v>
                </c:pt>
                <c:pt idx="7217">
                  <c:v>62.076000000000001</c:v>
                </c:pt>
                <c:pt idx="7218">
                  <c:v>62.103999999999999</c:v>
                </c:pt>
                <c:pt idx="7219">
                  <c:v>62.131999999999998</c:v>
                </c:pt>
                <c:pt idx="7220">
                  <c:v>62.16</c:v>
                </c:pt>
                <c:pt idx="7221">
                  <c:v>62.188000000000002</c:v>
                </c:pt>
                <c:pt idx="7222">
                  <c:v>62.216000000000001</c:v>
                </c:pt>
                <c:pt idx="7223">
                  <c:v>62.244</c:v>
                </c:pt>
                <c:pt idx="7224">
                  <c:v>62.271999999999998</c:v>
                </c:pt>
                <c:pt idx="7225">
                  <c:v>62.3</c:v>
                </c:pt>
                <c:pt idx="7226">
                  <c:v>62.328000000000003</c:v>
                </c:pt>
                <c:pt idx="7227">
                  <c:v>62.356000000000002</c:v>
                </c:pt>
                <c:pt idx="7228">
                  <c:v>62.384</c:v>
                </c:pt>
                <c:pt idx="7229">
                  <c:v>62.411999999999999</c:v>
                </c:pt>
                <c:pt idx="7230">
                  <c:v>62.44</c:v>
                </c:pt>
                <c:pt idx="7231">
                  <c:v>62.468000000000004</c:v>
                </c:pt>
                <c:pt idx="7232">
                  <c:v>62.496000000000002</c:v>
                </c:pt>
                <c:pt idx="7233">
                  <c:v>62.524000000000001</c:v>
                </c:pt>
                <c:pt idx="7234">
                  <c:v>62.552</c:v>
                </c:pt>
                <c:pt idx="7235">
                  <c:v>62.58</c:v>
                </c:pt>
                <c:pt idx="7236">
                  <c:v>62.607999999999997</c:v>
                </c:pt>
                <c:pt idx="7237">
                  <c:v>62.636000000000003</c:v>
                </c:pt>
                <c:pt idx="7238">
                  <c:v>62.664000000000001</c:v>
                </c:pt>
                <c:pt idx="7239">
                  <c:v>62.692</c:v>
                </c:pt>
                <c:pt idx="7240">
                  <c:v>62.72</c:v>
                </c:pt>
                <c:pt idx="7241">
                  <c:v>62.747999999999998</c:v>
                </c:pt>
                <c:pt idx="7242">
                  <c:v>62.776000000000003</c:v>
                </c:pt>
                <c:pt idx="7243">
                  <c:v>62.804000000000002</c:v>
                </c:pt>
                <c:pt idx="7244">
                  <c:v>62.832000000000001</c:v>
                </c:pt>
                <c:pt idx="7245">
                  <c:v>62.86</c:v>
                </c:pt>
                <c:pt idx="7246">
                  <c:v>62.887999999999998</c:v>
                </c:pt>
                <c:pt idx="7247">
                  <c:v>62.915999999999997</c:v>
                </c:pt>
                <c:pt idx="7248">
                  <c:v>62.944000000000003</c:v>
                </c:pt>
                <c:pt idx="7249">
                  <c:v>62.972000000000001</c:v>
                </c:pt>
                <c:pt idx="7250">
                  <c:v>63</c:v>
                </c:pt>
                <c:pt idx="7251">
                  <c:v>63.027999999999999</c:v>
                </c:pt>
                <c:pt idx="7252">
                  <c:v>63.055999999999997</c:v>
                </c:pt>
                <c:pt idx="7253">
                  <c:v>63.084000000000003</c:v>
                </c:pt>
                <c:pt idx="7254">
                  <c:v>63.112000000000002</c:v>
                </c:pt>
                <c:pt idx="7255">
                  <c:v>63.14</c:v>
                </c:pt>
                <c:pt idx="7256">
                  <c:v>63.167999999999999</c:v>
                </c:pt>
                <c:pt idx="7257">
                  <c:v>63.195999999999998</c:v>
                </c:pt>
                <c:pt idx="7258">
                  <c:v>63.223999999999997</c:v>
                </c:pt>
                <c:pt idx="7259">
                  <c:v>63.252000000000002</c:v>
                </c:pt>
                <c:pt idx="7260">
                  <c:v>63.28</c:v>
                </c:pt>
                <c:pt idx="7261">
                  <c:v>63.308</c:v>
                </c:pt>
                <c:pt idx="7262">
                  <c:v>63.335999999999999</c:v>
                </c:pt>
                <c:pt idx="7263">
                  <c:v>63.363999999999997</c:v>
                </c:pt>
                <c:pt idx="7264">
                  <c:v>63.392000000000003</c:v>
                </c:pt>
                <c:pt idx="7265">
                  <c:v>63.42</c:v>
                </c:pt>
                <c:pt idx="7266">
                  <c:v>63.448</c:v>
                </c:pt>
                <c:pt idx="7267">
                  <c:v>63.475999999999999</c:v>
                </c:pt>
                <c:pt idx="7268">
                  <c:v>63.503999999999998</c:v>
                </c:pt>
                <c:pt idx="7269">
                  <c:v>63.531999999999996</c:v>
                </c:pt>
                <c:pt idx="7270">
                  <c:v>63.56</c:v>
                </c:pt>
                <c:pt idx="7271">
                  <c:v>63.588000000000001</c:v>
                </c:pt>
                <c:pt idx="7272">
                  <c:v>63.616</c:v>
                </c:pt>
                <c:pt idx="7273">
                  <c:v>63.643999999999998</c:v>
                </c:pt>
                <c:pt idx="7274">
                  <c:v>63.671999999999997</c:v>
                </c:pt>
                <c:pt idx="7275">
                  <c:v>63.7</c:v>
                </c:pt>
                <c:pt idx="7276">
                  <c:v>63.728000000000002</c:v>
                </c:pt>
                <c:pt idx="7277">
                  <c:v>63.756</c:v>
                </c:pt>
                <c:pt idx="7278">
                  <c:v>63.783999999999999</c:v>
                </c:pt>
                <c:pt idx="7279">
                  <c:v>63.811999999999998</c:v>
                </c:pt>
                <c:pt idx="7280">
                  <c:v>63.84</c:v>
                </c:pt>
                <c:pt idx="7281">
                  <c:v>63.868000000000002</c:v>
                </c:pt>
                <c:pt idx="7282">
                  <c:v>63.896000000000001</c:v>
                </c:pt>
                <c:pt idx="7283">
                  <c:v>63.923999999999999</c:v>
                </c:pt>
                <c:pt idx="7284">
                  <c:v>63.951999999999998</c:v>
                </c:pt>
                <c:pt idx="7285">
                  <c:v>63.98</c:v>
                </c:pt>
                <c:pt idx="7286">
                  <c:v>64.007999999999996</c:v>
                </c:pt>
                <c:pt idx="7287">
                  <c:v>64.036000000000001</c:v>
                </c:pt>
                <c:pt idx="7288">
                  <c:v>64.063999999999993</c:v>
                </c:pt>
                <c:pt idx="7289">
                  <c:v>64.091999999999999</c:v>
                </c:pt>
                <c:pt idx="7290">
                  <c:v>64.12</c:v>
                </c:pt>
                <c:pt idx="7291">
                  <c:v>64.147999999999996</c:v>
                </c:pt>
                <c:pt idx="7292">
                  <c:v>64.176000000000002</c:v>
                </c:pt>
                <c:pt idx="7293">
                  <c:v>64.203999999999994</c:v>
                </c:pt>
                <c:pt idx="7294">
                  <c:v>64.231999999999999</c:v>
                </c:pt>
                <c:pt idx="7295">
                  <c:v>64.260000000000005</c:v>
                </c:pt>
                <c:pt idx="7296">
                  <c:v>64.287999999999997</c:v>
                </c:pt>
                <c:pt idx="7297">
                  <c:v>64.316000000000003</c:v>
                </c:pt>
                <c:pt idx="7298">
                  <c:v>64.343999999999994</c:v>
                </c:pt>
                <c:pt idx="7299">
                  <c:v>64.372</c:v>
                </c:pt>
                <c:pt idx="7300">
                  <c:v>64.400000000000006</c:v>
                </c:pt>
                <c:pt idx="7301">
                  <c:v>64.427999999999997</c:v>
                </c:pt>
                <c:pt idx="7302">
                  <c:v>64.456000000000003</c:v>
                </c:pt>
                <c:pt idx="7303">
                  <c:v>64.483999999999995</c:v>
                </c:pt>
                <c:pt idx="7304">
                  <c:v>64.512</c:v>
                </c:pt>
                <c:pt idx="7305">
                  <c:v>64.540000000000006</c:v>
                </c:pt>
                <c:pt idx="7306">
                  <c:v>64.567999999999998</c:v>
                </c:pt>
                <c:pt idx="7307">
                  <c:v>64.596000000000004</c:v>
                </c:pt>
                <c:pt idx="7308">
                  <c:v>64.623999999999995</c:v>
                </c:pt>
                <c:pt idx="7309">
                  <c:v>64.652000000000001</c:v>
                </c:pt>
                <c:pt idx="7310">
                  <c:v>64.680000000000007</c:v>
                </c:pt>
                <c:pt idx="7311">
                  <c:v>64.707999999999998</c:v>
                </c:pt>
                <c:pt idx="7312">
                  <c:v>64.736000000000004</c:v>
                </c:pt>
                <c:pt idx="7313">
                  <c:v>64.763999999999996</c:v>
                </c:pt>
                <c:pt idx="7314">
                  <c:v>64.792000000000002</c:v>
                </c:pt>
                <c:pt idx="7315">
                  <c:v>64.819999999999993</c:v>
                </c:pt>
                <c:pt idx="7316">
                  <c:v>64.847999999999999</c:v>
                </c:pt>
                <c:pt idx="7317">
                  <c:v>64.876000000000005</c:v>
                </c:pt>
                <c:pt idx="7318">
                  <c:v>64.903999999999996</c:v>
                </c:pt>
                <c:pt idx="7319">
                  <c:v>64.932000000000002</c:v>
                </c:pt>
                <c:pt idx="7320">
                  <c:v>64.959999999999994</c:v>
                </c:pt>
                <c:pt idx="7321">
                  <c:v>64.988</c:v>
                </c:pt>
                <c:pt idx="7322">
                  <c:v>65.016000000000005</c:v>
                </c:pt>
                <c:pt idx="7323">
                  <c:v>65.043999999999997</c:v>
                </c:pt>
                <c:pt idx="7324">
                  <c:v>65.072000000000003</c:v>
                </c:pt>
                <c:pt idx="7325">
                  <c:v>65.099999999999994</c:v>
                </c:pt>
                <c:pt idx="7326">
                  <c:v>65.128</c:v>
                </c:pt>
                <c:pt idx="7327">
                  <c:v>65.156000000000006</c:v>
                </c:pt>
                <c:pt idx="7328">
                  <c:v>65.183999999999997</c:v>
                </c:pt>
                <c:pt idx="7329">
                  <c:v>65.212000000000003</c:v>
                </c:pt>
                <c:pt idx="7330">
                  <c:v>65.239999999999995</c:v>
                </c:pt>
                <c:pt idx="7331">
                  <c:v>65.268000000000001</c:v>
                </c:pt>
                <c:pt idx="7332">
                  <c:v>65.296000000000006</c:v>
                </c:pt>
                <c:pt idx="7333">
                  <c:v>65.323999999999998</c:v>
                </c:pt>
                <c:pt idx="7334">
                  <c:v>65.352000000000004</c:v>
                </c:pt>
                <c:pt idx="7335">
                  <c:v>65.38</c:v>
                </c:pt>
                <c:pt idx="7336">
                  <c:v>65.408000000000001</c:v>
                </c:pt>
                <c:pt idx="7337">
                  <c:v>65.436000000000007</c:v>
                </c:pt>
                <c:pt idx="7338">
                  <c:v>65.463999999999999</c:v>
                </c:pt>
                <c:pt idx="7339">
                  <c:v>65.492000000000004</c:v>
                </c:pt>
                <c:pt idx="7340">
                  <c:v>65.52</c:v>
                </c:pt>
                <c:pt idx="7341">
                  <c:v>65.548000000000002</c:v>
                </c:pt>
                <c:pt idx="7342">
                  <c:v>65.575999999999993</c:v>
                </c:pt>
                <c:pt idx="7343">
                  <c:v>65.603999999999999</c:v>
                </c:pt>
                <c:pt idx="7344">
                  <c:v>65.632000000000005</c:v>
                </c:pt>
                <c:pt idx="7345">
                  <c:v>65.66</c:v>
                </c:pt>
                <c:pt idx="7346">
                  <c:v>65.688000000000002</c:v>
                </c:pt>
                <c:pt idx="7347">
                  <c:v>65.715999999999994</c:v>
                </c:pt>
                <c:pt idx="7348">
                  <c:v>65.744</c:v>
                </c:pt>
                <c:pt idx="7349">
                  <c:v>65.772000000000006</c:v>
                </c:pt>
                <c:pt idx="7350">
                  <c:v>65.8</c:v>
                </c:pt>
                <c:pt idx="7351">
                  <c:v>65.828000000000003</c:v>
                </c:pt>
                <c:pt idx="7352">
                  <c:v>65.855999999999995</c:v>
                </c:pt>
                <c:pt idx="7353">
                  <c:v>65.884</c:v>
                </c:pt>
                <c:pt idx="7354">
                  <c:v>65.912000000000006</c:v>
                </c:pt>
                <c:pt idx="7355">
                  <c:v>65.94</c:v>
                </c:pt>
                <c:pt idx="7356">
                  <c:v>65.968000000000004</c:v>
                </c:pt>
                <c:pt idx="7357">
                  <c:v>65.995999999999995</c:v>
                </c:pt>
                <c:pt idx="7358">
                  <c:v>66.024000000000001</c:v>
                </c:pt>
                <c:pt idx="7359">
                  <c:v>66.052000000000007</c:v>
                </c:pt>
                <c:pt idx="7360">
                  <c:v>66.08</c:v>
                </c:pt>
                <c:pt idx="7361">
                  <c:v>66.108000000000004</c:v>
                </c:pt>
                <c:pt idx="7362">
                  <c:v>66.135999999999996</c:v>
                </c:pt>
                <c:pt idx="7363">
                  <c:v>66.164000000000001</c:v>
                </c:pt>
                <c:pt idx="7364">
                  <c:v>66.191999999999993</c:v>
                </c:pt>
                <c:pt idx="7365">
                  <c:v>66.22</c:v>
                </c:pt>
                <c:pt idx="7366">
                  <c:v>66.248000000000005</c:v>
                </c:pt>
                <c:pt idx="7367">
                  <c:v>66.275999999999996</c:v>
                </c:pt>
                <c:pt idx="7368">
                  <c:v>66.304000000000002</c:v>
                </c:pt>
                <c:pt idx="7369">
                  <c:v>66.331999999999994</c:v>
                </c:pt>
                <c:pt idx="7370">
                  <c:v>66.36</c:v>
                </c:pt>
                <c:pt idx="7371">
                  <c:v>66.388000000000005</c:v>
                </c:pt>
                <c:pt idx="7372">
                  <c:v>66.415999999999997</c:v>
                </c:pt>
                <c:pt idx="7373">
                  <c:v>66.444000000000003</c:v>
                </c:pt>
                <c:pt idx="7374">
                  <c:v>66.471999999999994</c:v>
                </c:pt>
                <c:pt idx="7375">
                  <c:v>66.5</c:v>
                </c:pt>
                <c:pt idx="7376">
                  <c:v>66.528000000000006</c:v>
                </c:pt>
                <c:pt idx="7377">
                  <c:v>66.555999999999997</c:v>
                </c:pt>
                <c:pt idx="7378">
                  <c:v>66.584000000000003</c:v>
                </c:pt>
                <c:pt idx="7379">
                  <c:v>66.611999999999995</c:v>
                </c:pt>
                <c:pt idx="7380">
                  <c:v>66.64</c:v>
                </c:pt>
                <c:pt idx="7381">
                  <c:v>66.668000000000006</c:v>
                </c:pt>
                <c:pt idx="7382">
                  <c:v>66.695999999999998</c:v>
                </c:pt>
                <c:pt idx="7383">
                  <c:v>66.724000000000004</c:v>
                </c:pt>
                <c:pt idx="7384">
                  <c:v>66.751999999999995</c:v>
                </c:pt>
                <c:pt idx="7385">
                  <c:v>66.78</c:v>
                </c:pt>
                <c:pt idx="7386">
                  <c:v>66.808000000000007</c:v>
                </c:pt>
                <c:pt idx="7387">
                  <c:v>66.835999999999999</c:v>
                </c:pt>
                <c:pt idx="7388">
                  <c:v>66.864000000000004</c:v>
                </c:pt>
                <c:pt idx="7389">
                  <c:v>66.891999999999996</c:v>
                </c:pt>
                <c:pt idx="7390">
                  <c:v>66.92</c:v>
                </c:pt>
                <c:pt idx="7391">
                  <c:v>66.947999999999993</c:v>
                </c:pt>
                <c:pt idx="7392">
                  <c:v>66.975999999999999</c:v>
                </c:pt>
                <c:pt idx="7393">
                  <c:v>67.004000000000005</c:v>
                </c:pt>
                <c:pt idx="7394">
                  <c:v>67.031999999999996</c:v>
                </c:pt>
                <c:pt idx="7395">
                  <c:v>67.06</c:v>
                </c:pt>
                <c:pt idx="7396">
                  <c:v>67.087999999999994</c:v>
                </c:pt>
                <c:pt idx="7397">
                  <c:v>67.116</c:v>
                </c:pt>
                <c:pt idx="7398">
                  <c:v>67.144000000000005</c:v>
                </c:pt>
                <c:pt idx="7399">
                  <c:v>67.171999999999997</c:v>
                </c:pt>
                <c:pt idx="7400">
                  <c:v>67.2</c:v>
                </c:pt>
                <c:pt idx="7401">
                  <c:v>67.227999999999994</c:v>
                </c:pt>
                <c:pt idx="7402">
                  <c:v>67.256</c:v>
                </c:pt>
                <c:pt idx="7403">
                  <c:v>67.284000000000006</c:v>
                </c:pt>
                <c:pt idx="7404">
                  <c:v>67.311999999999998</c:v>
                </c:pt>
                <c:pt idx="7405">
                  <c:v>67.34</c:v>
                </c:pt>
                <c:pt idx="7406">
                  <c:v>67.367999999999995</c:v>
                </c:pt>
                <c:pt idx="7407">
                  <c:v>67.396000000000001</c:v>
                </c:pt>
                <c:pt idx="7408">
                  <c:v>67.424000000000007</c:v>
                </c:pt>
                <c:pt idx="7409">
                  <c:v>67.451999999999998</c:v>
                </c:pt>
                <c:pt idx="7410">
                  <c:v>67.48</c:v>
                </c:pt>
                <c:pt idx="7411">
                  <c:v>67.507999999999996</c:v>
                </c:pt>
                <c:pt idx="7412">
                  <c:v>67.536000000000001</c:v>
                </c:pt>
                <c:pt idx="7413">
                  <c:v>67.563999999999993</c:v>
                </c:pt>
                <c:pt idx="7414">
                  <c:v>67.591999999999999</c:v>
                </c:pt>
                <c:pt idx="7415">
                  <c:v>67.62</c:v>
                </c:pt>
                <c:pt idx="7416">
                  <c:v>67.647999999999996</c:v>
                </c:pt>
                <c:pt idx="7417">
                  <c:v>67.676000000000002</c:v>
                </c:pt>
                <c:pt idx="7418">
                  <c:v>67.703999999999994</c:v>
                </c:pt>
                <c:pt idx="7419">
                  <c:v>67.731999999999999</c:v>
                </c:pt>
                <c:pt idx="7420">
                  <c:v>67.760000000000005</c:v>
                </c:pt>
                <c:pt idx="7421">
                  <c:v>67.787999999999997</c:v>
                </c:pt>
                <c:pt idx="7422">
                  <c:v>67.816000000000003</c:v>
                </c:pt>
                <c:pt idx="7423">
                  <c:v>67.843999999999994</c:v>
                </c:pt>
                <c:pt idx="7424">
                  <c:v>67.872</c:v>
                </c:pt>
                <c:pt idx="7425">
                  <c:v>67.900000000000006</c:v>
                </c:pt>
                <c:pt idx="7426">
                  <c:v>67.927999999999997</c:v>
                </c:pt>
                <c:pt idx="7427">
                  <c:v>67.956000000000003</c:v>
                </c:pt>
                <c:pt idx="7428">
                  <c:v>67.983999999999995</c:v>
                </c:pt>
                <c:pt idx="7429">
                  <c:v>68.012</c:v>
                </c:pt>
                <c:pt idx="7430">
                  <c:v>68.040000000000006</c:v>
                </c:pt>
                <c:pt idx="7431">
                  <c:v>68.067999999999998</c:v>
                </c:pt>
                <c:pt idx="7432">
                  <c:v>68.096000000000004</c:v>
                </c:pt>
                <c:pt idx="7433">
                  <c:v>68.123999999999995</c:v>
                </c:pt>
                <c:pt idx="7434">
                  <c:v>68.152000000000001</c:v>
                </c:pt>
                <c:pt idx="7435">
                  <c:v>68.180000000000007</c:v>
                </c:pt>
                <c:pt idx="7436">
                  <c:v>68.207999999999998</c:v>
                </c:pt>
                <c:pt idx="7437">
                  <c:v>68.236000000000004</c:v>
                </c:pt>
                <c:pt idx="7438">
                  <c:v>68.263999999999996</c:v>
                </c:pt>
                <c:pt idx="7439">
                  <c:v>68.292000000000002</c:v>
                </c:pt>
                <c:pt idx="7440">
                  <c:v>68.319999999999993</c:v>
                </c:pt>
                <c:pt idx="7441">
                  <c:v>68.347999999999999</c:v>
                </c:pt>
                <c:pt idx="7442">
                  <c:v>68.376000000000005</c:v>
                </c:pt>
                <c:pt idx="7443">
                  <c:v>68.403999999999996</c:v>
                </c:pt>
                <c:pt idx="7444">
                  <c:v>68.432000000000002</c:v>
                </c:pt>
                <c:pt idx="7445">
                  <c:v>68.459999999999994</c:v>
                </c:pt>
                <c:pt idx="7446">
                  <c:v>68.488</c:v>
                </c:pt>
                <c:pt idx="7447">
                  <c:v>68.516000000000005</c:v>
                </c:pt>
                <c:pt idx="7448">
                  <c:v>68.543999999999997</c:v>
                </c:pt>
                <c:pt idx="7449">
                  <c:v>68.572000000000003</c:v>
                </c:pt>
                <c:pt idx="7450">
                  <c:v>68.599999999999994</c:v>
                </c:pt>
                <c:pt idx="7451">
                  <c:v>68.628</c:v>
                </c:pt>
                <c:pt idx="7452">
                  <c:v>68.656000000000006</c:v>
                </c:pt>
                <c:pt idx="7453">
                  <c:v>68.683999999999997</c:v>
                </c:pt>
                <c:pt idx="7454">
                  <c:v>68.712000000000003</c:v>
                </c:pt>
                <c:pt idx="7455">
                  <c:v>68.739999999999995</c:v>
                </c:pt>
                <c:pt idx="7456">
                  <c:v>68.768000000000001</c:v>
                </c:pt>
                <c:pt idx="7457">
                  <c:v>68.796000000000006</c:v>
                </c:pt>
                <c:pt idx="7458">
                  <c:v>68.823999999999998</c:v>
                </c:pt>
                <c:pt idx="7459">
                  <c:v>68.852000000000004</c:v>
                </c:pt>
                <c:pt idx="7460">
                  <c:v>68.88</c:v>
                </c:pt>
                <c:pt idx="7461">
                  <c:v>68.908000000000001</c:v>
                </c:pt>
                <c:pt idx="7462">
                  <c:v>68.936000000000007</c:v>
                </c:pt>
                <c:pt idx="7463">
                  <c:v>68.963999999999999</c:v>
                </c:pt>
                <c:pt idx="7464">
                  <c:v>68.992000000000004</c:v>
                </c:pt>
                <c:pt idx="7465">
                  <c:v>69.02</c:v>
                </c:pt>
                <c:pt idx="7466">
                  <c:v>69.048000000000002</c:v>
                </c:pt>
                <c:pt idx="7467">
                  <c:v>69.075999999999993</c:v>
                </c:pt>
                <c:pt idx="7468">
                  <c:v>69.103999999999999</c:v>
                </c:pt>
                <c:pt idx="7469">
                  <c:v>69.132000000000005</c:v>
                </c:pt>
                <c:pt idx="7470">
                  <c:v>69.16</c:v>
                </c:pt>
                <c:pt idx="7471">
                  <c:v>69.188000000000002</c:v>
                </c:pt>
                <c:pt idx="7472">
                  <c:v>69.215999999999994</c:v>
                </c:pt>
                <c:pt idx="7473">
                  <c:v>69.244</c:v>
                </c:pt>
                <c:pt idx="7474">
                  <c:v>69.272000000000006</c:v>
                </c:pt>
                <c:pt idx="7475">
                  <c:v>69.3</c:v>
                </c:pt>
                <c:pt idx="7476">
                  <c:v>69.328000000000003</c:v>
                </c:pt>
                <c:pt idx="7477">
                  <c:v>69.355999999999995</c:v>
                </c:pt>
                <c:pt idx="7478">
                  <c:v>69.384</c:v>
                </c:pt>
                <c:pt idx="7479">
                  <c:v>69.412000000000006</c:v>
                </c:pt>
                <c:pt idx="7480">
                  <c:v>69.44</c:v>
                </c:pt>
                <c:pt idx="7481">
                  <c:v>69.468000000000004</c:v>
                </c:pt>
                <c:pt idx="7482">
                  <c:v>69.495999999999995</c:v>
                </c:pt>
                <c:pt idx="7483">
                  <c:v>69.524000000000001</c:v>
                </c:pt>
                <c:pt idx="7484">
                  <c:v>69.552000000000007</c:v>
                </c:pt>
                <c:pt idx="7485">
                  <c:v>69.58</c:v>
                </c:pt>
                <c:pt idx="7486">
                  <c:v>69.608000000000004</c:v>
                </c:pt>
                <c:pt idx="7487">
                  <c:v>69.635999999999996</c:v>
                </c:pt>
                <c:pt idx="7488">
                  <c:v>69.664000000000001</c:v>
                </c:pt>
                <c:pt idx="7489">
                  <c:v>69.691999999999993</c:v>
                </c:pt>
                <c:pt idx="7490">
                  <c:v>69.72</c:v>
                </c:pt>
                <c:pt idx="7491">
                  <c:v>69.748000000000005</c:v>
                </c:pt>
                <c:pt idx="7492">
                  <c:v>69.775999999999996</c:v>
                </c:pt>
                <c:pt idx="7493">
                  <c:v>69.804000000000002</c:v>
                </c:pt>
                <c:pt idx="7494">
                  <c:v>69.831999999999994</c:v>
                </c:pt>
                <c:pt idx="7495">
                  <c:v>69.86</c:v>
                </c:pt>
                <c:pt idx="7496">
                  <c:v>69.888000000000005</c:v>
                </c:pt>
                <c:pt idx="7497">
                  <c:v>69.915999999999997</c:v>
                </c:pt>
                <c:pt idx="7498">
                  <c:v>69.944000000000003</c:v>
                </c:pt>
                <c:pt idx="7499">
                  <c:v>69.971999999999994</c:v>
                </c:pt>
                <c:pt idx="7500">
                  <c:v>70</c:v>
                </c:pt>
                <c:pt idx="7501">
                  <c:v>70.028000000000006</c:v>
                </c:pt>
                <c:pt idx="7502">
                  <c:v>70.055999999999997</c:v>
                </c:pt>
                <c:pt idx="7503">
                  <c:v>70.084000000000003</c:v>
                </c:pt>
                <c:pt idx="7504">
                  <c:v>70.111999999999995</c:v>
                </c:pt>
                <c:pt idx="7505">
                  <c:v>70.14</c:v>
                </c:pt>
                <c:pt idx="7506">
                  <c:v>70.168000000000006</c:v>
                </c:pt>
                <c:pt idx="7507">
                  <c:v>70.195999999999998</c:v>
                </c:pt>
                <c:pt idx="7508">
                  <c:v>70.224000000000004</c:v>
                </c:pt>
                <c:pt idx="7509">
                  <c:v>70.251999999999995</c:v>
                </c:pt>
                <c:pt idx="7510">
                  <c:v>70.28</c:v>
                </c:pt>
                <c:pt idx="7511">
                  <c:v>70.308000000000007</c:v>
                </c:pt>
                <c:pt idx="7512">
                  <c:v>70.335999999999999</c:v>
                </c:pt>
                <c:pt idx="7513">
                  <c:v>70.364000000000004</c:v>
                </c:pt>
                <c:pt idx="7514">
                  <c:v>70.391999999999996</c:v>
                </c:pt>
                <c:pt idx="7515">
                  <c:v>70.42</c:v>
                </c:pt>
                <c:pt idx="7516">
                  <c:v>70.447999999999993</c:v>
                </c:pt>
                <c:pt idx="7517">
                  <c:v>70.475999999999999</c:v>
                </c:pt>
                <c:pt idx="7518">
                  <c:v>70.504000000000005</c:v>
                </c:pt>
                <c:pt idx="7519">
                  <c:v>70.531999999999996</c:v>
                </c:pt>
                <c:pt idx="7520">
                  <c:v>70.56</c:v>
                </c:pt>
                <c:pt idx="7521">
                  <c:v>70.587999999999994</c:v>
                </c:pt>
                <c:pt idx="7522">
                  <c:v>70.616</c:v>
                </c:pt>
                <c:pt idx="7523">
                  <c:v>70.644000000000005</c:v>
                </c:pt>
                <c:pt idx="7524">
                  <c:v>70.671999999999997</c:v>
                </c:pt>
                <c:pt idx="7525">
                  <c:v>70.7</c:v>
                </c:pt>
                <c:pt idx="7526">
                  <c:v>70.727999999999994</c:v>
                </c:pt>
                <c:pt idx="7527">
                  <c:v>70.756</c:v>
                </c:pt>
                <c:pt idx="7528">
                  <c:v>70.784000000000006</c:v>
                </c:pt>
                <c:pt idx="7529">
                  <c:v>70.811999999999998</c:v>
                </c:pt>
                <c:pt idx="7530">
                  <c:v>70.84</c:v>
                </c:pt>
                <c:pt idx="7531">
                  <c:v>70.867999999999995</c:v>
                </c:pt>
                <c:pt idx="7532">
                  <c:v>70.896000000000001</c:v>
                </c:pt>
                <c:pt idx="7533">
                  <c:v>70.924000000000007</c:v>
                </c:pt>
                <c:pt idx="7534">
                  <c:v>70.951999999999998</c:v>
                </c:pt>
                <c:pt idx="7535">
                  <c:v>70.98</c:v>
                </c:pt>
                <c:pt idx="7536">
                  <c:v>71.007999999999996</c:v>
                </c:pt>
                <c:pt idx="7537">
                  <c:v>71.036000000000001</c:v>
                </c:pt>
                <c:pt idx="7538">
                  <c:v>71.063999999999993</c:v>
                </c:pt>
                <c:pt idx="7539">
                  <c:v>71.091999999999999</c:v>
                </c:pt>
                <c:pt idx="7540">
                  <c:v>71.12</c:v>
                </c:pt>
                <c:pt idx="7541">
                  <c:v>71.147999999999996</c:v>
                </c:pt>
                <c:pt idx="7542">
                  <c:v>71.176000000000002</c:v>
                </c:pt>
                <c:pt idx="7543">
                  <c:v>71.203999999999994</c:v>
                </c:pt>
                <c:pt idx="7544">
                  <c:v>71.231999999999999</c:v>
                </c:pt>
                <c:pt idx="7545">
                  <c:v>71.260000000000005</c:v>
                </c:pt>
                <c:pt idx="7546">
                  <c:v>71.287999999999997</c:v>
                </c:pt>
                <c:pt idx="7547">
                  <c:v>71.316000000000003</c:v>
                </c:pt>
                <c:pt idx="7548">
                  <c:v>71.343999999999994</c:v>
                </c:pt>
                <c:pt idx="7549">
                  <c:v>71.372</c:v>
                </c:pt>
                <c:pt idx="7550">
                  <c:v>71.400000000000006</c:v>
                </c:pt>
                <c:pt idx="7551">
                  <c:v>71.427999999999997</c:v>
                </c:pt>
                <c:pt idx="7552">
                  <c:v>71.456000000000003</c:v>
                </c:pt>
                <c:pt idx="7553">
                  <c:v>71.483999999999995</c:v>
                </c:pt>
                <c:pt idx="7554">
                  <c:v>71.512</c:v>
                </c:pt>
                <c:pt idx="7555">
                  <c:v>71.540000000000006</c:v>
                </c:pt>
                <c:pt idx="7556">
                  <c:v>71.567999999999998</c:v>
                </c:pt>
                <c:pt idx="7557">
                  <c:v>71.596000000000004</c:v>
                </c:pt>
                <c:pt idx="7558">
                  <c:v>71.623999999999995</c:v>
                </c:pt>
                <c:pt idx="7559">
                  <c:v>71.652000000000001</c:v>
                </c:pt>
                <c:pt idx="7560">
                  <c:v>71.680000000000007</c:v>
                </c:pt>
                <c:pt idx="7561">
                  <c:v>71.707999999999998</c:v>
                </c:pt>
                <c:pt idx="7562">
                  <c:v>71.736000000000004</c:v>
                </c:pt>
                <c:pt idx="7563">
                  <c:v>71.763999999999996</c:v>
                </c:pt>
                <c:pt idx="7564">
                  <c:v>71.792000000000002</c:v>
                </c:pt>
                <c:pt idx="7565">
                  <c:v>71.819999999999993</c:v>
                </c:pt>
                <c:pt idx="7566">
                  <c:v>71.847999999999999</c:v>
                </c:pt>
                <c:pt idx="7567">
                  <c:v>71.876000000000005</c:v>
                </c:pt>
                <c:pt idx="7568">
                  <c:v>71.903999999999996</c:v>
                </c:pt>
                <c:pt idx="7569">
                  <c:v>71.932000000000002</c:v>
                </c:pt>
                <c:pt idx="7570">
                  <c:v>71.959999999999994</c:v>
                </c:pt>
                <c:pt idx="7571">
                  <c:v>71.988</c:v>
                </c:pt>
                <c:pt idx="7572">
                  <c:v>72.016000000000005</c:v>
                </c:pt>
                <c:pt idx="7573">
                  <c:v>72.043999999999997</c:v>
                </c:pt>
                <c:pt idx="7574">
                  <c:v>72.072000000000003</c:v>
                </c:pt>
                <c:pt idx="7575">
                  <c:v>72.099999999999994</c:v>
                </c:pt>
                <c:pt idx="7576">
                  <c:v>72.128</c:v>
                </c:pt>
                <c:pt idx="7577">
                  <c:v>72.156000000000006</c:v>
                </c:pt>
                <c:pt idx="7578">
                  <c:v>72.183999999999997</c:v>
                </c:pt>
                <c:pt idx="7579">
                  <c:v>72.212000000000003</c:v>
                </c:pt>
                <c:pt idx="7580">
                  <c:v>72.239999999999995</c:v>
                </c:pt>
                <c:pt idx="7581">
                  <c:v>72.268000000000001</c:v>
                </c:pt>
                <c:pt idx="7582">
                  <c:v>72.296000000000006</c:v>
                </c:pt>
                <c:pt idx="7583">
                  <c:v>72.323999999999998</c:v>
                </c:pt>
                <c:pt idx="7584">
                  <c:v>72.352000000000004</c:v>
                </c:pt>
                <c:pt idx="7585">
                  <c:v>72.38</c:v>
                </c:pt>
                <c:pt idx="7586">
                  <c:v>72.408000000000001</c:v>
                </c:pt>
                <c:pt idx="7587">
                  <c:v>72.436000000000007</c:v>
                </c:pt>
                <c:pt idx="7588">
                  <c:v>72.463999999999999</c:v>
                </c:pt>
                <c:pt idx="7589">
                  <c:v>72.492000000000004</c:v>
                </c:pt>
                <c:pt idx="7590">
                  <c:v>72.52</c:v>
                </c:pt>
                <c:pt idx="7591">
                  <c:v>72.548000000000002</c:v>
                </c:pt>
                <c:pt idx="7592">
                  <c:v>72.575999999999993</c:v>
                </c:pt>
                <c:pt idx="7593">
                  <c:v>72.603999999999999</c:v>
                </c:pt>
                <c:pt idx="7594">
                  <c:v>72.632000000000005</c:v>
                </c:pt>
                <c:pt idx="7595">
                  <c:v>72.66</c:v>
                </c:pt>
                <c:pt idx="7596">
                  <c:v>72.688000000000002</c:v>
                </c:pt>
                <c:pt idx="7597">
                  <c:v>72.715999999999994</c:v>
                </c:pt>
                <c:pt idx="7598">
                  <c:v>72.744</c:v>
                </c:pt>
                <c:pt idx="7599">
                  <c:v>72.772000000000006</c:v>
                </c:pt>
                <c:pt idx="7600">
                  <c:v>72.8</c:v>
                </c:pt>
                <c:pt idx="7601">
                  <c:v>72.828000000000003</c:v>
                </c:pt>
                <c:pt idx="7602">
                  <c:v>72.855999999999995</c:v>
                </c:pt>
                <c:pt idx="7603">
                  <c:v>72.884</c:v>
                </c:pt>
                <c:pt idx="7604">
                  <c:v>72.912000000000006</c:v>
                </c:pt>
                <c:pt idx="7605">
                  <c:v>72.94</c:v>
                </c:pt>
                <c:pt idx="7606">
                  <c:v>72.968000000000004</c:v>
                </c:pt>
                <c:pt idx="7607">
                  <c:v>72.995999999999995</c:v>
                </c:pt>
                <c:pt idx="7608">
                  <c:v>73.024000000000001</c:v>
                </c:pt>
                <c:pt idx="7609">
                  <c:v>73.052000000000007</c:v>
                </c:pt>
                <c:pt idx="7610">
                  <c:v>73.08</c:v>
                </c:pt>
                <c:pt idx="7611">
                  <c:v>73.108000000000004</c:v>
                </c:pt>
                <c:pt idx="7612">
                  <c:v>73.135999999999996</c:v>
                </c:pt>
                <c:pt idx="7613">
                  <c:v>73.164000000000001</c:v>
                </c:pt>
                <c:pt idx="7614">
                  <c:v>73.191999999999993</c:v>
                </c:pt>
                <c:pt idx="7615">
                  <c:v>73.22</c:v>
                </c:pt>
                <c:pt idx="7616">
                  <c:v>73.248000000000005</c:v>
                </c:pt>
                <c:pt idx="7617">
                  <c:v>73.275999999999996</c:v>
                </c:pt>
                <c:pt idx="7618">
                  <c:v>73.304000000000002</c:v>
                </c:pt>
                <c:pt idx="7619">
                  <c:v>73.331999999999994</c:v>
                </c:pt>
                <c:pt idx="7620">
                  <c:v>73.36</c:v>
                </c:pt>
                <c:pt idx="7621">
                  <c:v>73.388000000000005</c:v>
                </c:pt>
                <c:pt idx="7622">
                  <c:v>73.415999999999997</c:v>
                </c:pt>
                <c:pt idx="7623">
                  <c:v>73.444000000000003</c:v>
                </c:pt>
                <c:pt idx="7624">
                  <c:v>73.471999999999994</c:v>
                </c:pt>
                <c:pt idx="7625">
                  <c:v>73.5</c:v>
                </c:pt>
                <c:pt idx="7626">
                  <c:v>73.528000000000006</c:v>
                </c:pt>
                <c:pt idx="7627">
                  <c:v>73.555999999999997</c:v>
                </c:pt>
                <c:pt idx="7628">
                  <c:v>73.584000000000003</c:v>
                </c:pt>
                <c:pt idx="7629">
                  <c:v>73.611999999999995</c:v>
                </c:pt>
                <c:pt idx="7630">
                  <c:v>73.64</c:v>
                </c:pt>
                <c:pt idx="7631">
                  <c:v>73.668000000000006</c:v>
                </c:pt>
                <c:pt idx="7632">
                  <c:v>73.695999999999998</c:v>
                </c:pt>
                <c:pt idx="7633">
                  <c:v>73.724000000000004</c:v>
                </c:pt>
                <c:pt idx="7634">
                  <c:v>73.751999999999995</c:v>
                </c:pt>
                <c:pt idx="7635">
                  <c:v>73.78</c:v>
                </c:pt>
                <c:pt idx="7636">
                  <c:v>73.808000000000007</c:v>
                </c:pt>
                <c:pt idx="7637">
                  <c:v>73.835999999999999</c:v>
                </c:pt>
                <c:pt idx="7638">
                  <c:v>73.864000000000004</c:v>
                </c:pt>
                <c:pt idx="7639">
                  <c:v>73.891999999999996</c:v>
                </c:pt>
                <c:pt idx="7640">
                  <c:v>73.92</c:v>
                </c:pt>
                <c:pt idx="7641">
                  <c:v>73.947999999999993</c:v>
                </c:pt>
                <c:pt idx="7642">
                  <c:v>73.975999999999999</c:v>
                </c:pt>
                <c:pt idx="7643">
                  <c:v>74.004000000000005</c:v>
                </c:pt>
                <c:pt idx="7644">
                  <c:v>74.031999999999996</c:v>
                </c:pt>
                <c:pt idx="7645">
                  <c:v>74.06</c:v>
                </c:pt>
                <c:pt idx="7646">
                  <c:v>74.087999999999994</c:v>
                </c:pt>
                <c:pt idx="7647">
                  <c:v>74.116</c:v>
                </c:pt>
                <c:pt idx="7648">
                  <c:v>74.144000000000005</c:v>
                </c:pt>
                <c:pt idx="7649">
                  <c:v>74.171999999999997</c:v>
                </c:pt>
                <c:pt idx="7650">
                  <c:v>74.2</c:v>
                </c:pt>
                <c:pt idx="7651">
                  <c:v>74.227999999999994</c:v>
                </c:pt>
                <c:pt idx="7652">
                  <c:v>74.256</c:v>
                </c:pt>
                <c:pt idx="7653">
                  <c:v>74.284000000000006</c:v>
                </c:pt>
                <c:pt idx="7654">
                  <c:v>74.311999999999998</c:v>
                </c:pt>
                <c:pt idx="7655">
                  <c:v>74.34</c:v>
                </c:pt>
                <c:pt idx="7656">
                  <c:v>74.367999999999995</c:v>
                </c:pt>
                <c:pt idx="7657">
                  <c:v>74.396000000000001</c:v>
                </c:pt>
                <c:pt idx="7658">
                  <c:v>74.424000000000007</c:v>
                </c:pt>
                <c:pt idx="7659">
                  <c:v>74.451999999999998</c:v>
                </c:pt>
                <c:pt idx="7660">
                  <c:v>74.48</c:v>
                </c:pt>
                <c:pt idx="7661">
                  <c:v>74.507999999999996</c:v>
                </c:pt>
                <c:pt idx="7662">
                  <c:v>74.536000000000001</c:v>
                </c:pt>
                <c:pt idx="7663">
                  <c:v>74.563999999999993</c:v>
                </c:pt>
                <c:pt idx="7664">
                  <c:v>74.591999999999999</c:v>
                </c:pt>
                <c:pt idx="7665">
                  <c:v>74.62</c:v>
                </c:pt>
                <c:pt idx="7666">
                  <c:v>74.647999999999996</c:v>
                </c:pt>
                <c:pt idx="7667">
                  <c:v>74.676000000000002</c:v>
                </c:pt>
                <c:pt idx="7668">
                  <c:v>74.703999999999994</c:v>
                </c:pt>
                <c:pt idx="7669">
                  <c:v>74.731999999999999</c:v>
                </c:pt>
                <c:pt idx="7670">
                  <c:v>74.760000000000005</c:v>
                </c:pt>
                <c:pt idx="7671">
                  <c:v>74.787999999999997</c:v>
                </c:pt>
                <c:pt idx="7672">
                  <c:v>74.816000000000003</c:v>
                </c:pt>
                <c:pt idx="7673">
                  <c:v>74.843999999999994</c:v>
                </c:pt>
                <c:pt idx="7674">
                  <c:v>74.872</c:v>
                </c:pt>
                <c:pt idx="7675">
                  <c:v>74.900000000000006</c:v>
                </c:pt>
                <c:pt idx="7676">
                  <c:v>74.927999999999997</c:v>
                </c:pt>
                <c:pt idx="7677">
                  <c:v>74.956000000000003</c:v>
                </c:pt>
                <c:pt idx="7678">
                  <c:v>74.983999999999995</c:v>
                </c:pt>
                <c:pt idx="7679">
                  <c:v>75.012</c:v>
                </c:pt>
                <c:pt idx="7680">
                  <c:v>75.040000000000006</c:v>
                </c:pt>
                <c:pt idx="7681">
                  <c:v>75.067999999999998</c:v>
                </c:pt>
                <c:pt idx="7682">
                  <c:v>75.096000000000004</c:v>
                </c:pt>
                <c:pt idx="7683">
                  <c:v>75.123999999999995</c:v>
                </c:pt>
                <c:pt idx="7684">
                  <c:v>75.152000000000001</c:v>
                </c:pt>
                <c:pt idx="7685">
                  <c:v>75.180000000000007</c:v>
                </c:pt>
                <c:pt idx="7686">
                  <c:v>75.207999999999998</c:v>
                </c:pt>
                <c:pt idx="7687">
                  <c:v>75.236000000000004</c:v>
                </c:pt>
                <c:pt idx="7688">
                  <c:v>75.263999999999996</c:v>
                </c:pt>
                <c:pt idx="7689">
                  <c:v>75.292000000000002</c:v>
                </c:pt>
                <c:pt idx="7690">
                  <c:v>75.319999999999993</c:v>
                </c:pt>
                <c:pt idx="7691">
                  <c:v>75.347999999999999</c:v>
                </c:pt>
                <c:pt idx="7692">
                  <c:v>75.376000000000005</c:v>
                </c:pt>
                <c:pt idx="7693">
                  <c:v>75.403999999999996</c:v>
                </c:pt>
                <c:pt idx="7694">
                  <c:v>75.432000000000002</c:v>
                </c:pt>
                <c:pt idx="7695">
                  <c:v>75.459999999999994</c:v>
                </c:pt>
                <c:pt idx="7696">
                  <c:v>75.488</c:v>
                </c:pt>
                <c:pt idx="7697">
                  <c:v>75.516000000000005</c:v>
                </c:pt>
                <c:pt idx="7698">
                  <c:v>75.543999999999997</c:v>
                </c:pt>
                <c:pt idx="7699">
                  <c:v>75.572000000000003</c:v>
                </c:pt>
                <c:pt idx="7700">
                  <c:v>75.599999999999994</c:v>
                </c:pt>
                <c:pt idx="7701">
                  <c:v>75.628</c:v>
                </c:pt>
                <c:pt idx="7702">
                  <c:v>75.656000000000006</c:v>
                </c:pt>
                <c:pt idx="7703">
                  <c:v>75.683999999999997</c:v>
                </c:pt>
                <c:pt idx="7704">
                  <c:v>75.712000000000003</c:v>
                </c:pt>
                <c:pt idx="7705">
                  <c:v>75.739999999999995</c:v>
                </c:pt>
                <c:pt idx="7706">
                  <c:v>75.768000000000001</c:v>
                </c:pt>
                <c:pt idx="7707">
                  <c:v>75.796000000000006</c:v>
                </c:pt>
                <c:pt idx="7708">
                  <c:v>75.823999999999998</c:v>
                </c:pt>
                <c:pt idx="7709">
                  <c:v>75.852000000000004</c:v>
                </c:pt>
                <c:pt idx="7710">
                  <c:v>75.88</c:v>
                </c:pt>
                <c:pt idx="7711">
                  <c:v>75.908000000000001</c:v>
                </c:pt>
                <c:pt idx="7712">
                  <c:v>75.936000000000007</c:v>
                </c:pt>
                <c:pt idx="7713">
                  <c:v>75.963999999999999</c:v>
                </c:pt>
                <c:pt idx="7714">
                  <c:v>75.992000000000004</c:v>
                </c:pt>
                <c:pt idx="7715">
                  <c:v>76.02</c:v>
                </c:pt>
                <c:pt idx="7716">
                  <c:v>76.048000000000002</c:v>
                </c:pt>
                <c:pt idx="7717">
                  <c:v>76.075999999999993</c:v>
                </c:pt>
                <c:pt idx="7718">
                  <c:v>76.103999999999999</c:v>
                </c:pt>
                <c:pt idx="7719">
                  <c:v>76.132000000000005</c:v>
                </c:pt>
                <c:pt idx="7720">
                  <c:v>76.16</c:v>
                </c:pt>
                <c:pt idx="7721">
                  <c:v>76.188000000000002</c:v>
                </c:pt>
                <c:pt idx="7722">
                  <c:v>76.215999999999994</c:v>
                </c:pt>
                <c:pt idx="7723">
                  <c:v>76.244</c:v>
                </c:pt>
                <c:pt idx="7724">
                  <c:v>76.272000000000006</c:v>
                </c:pt>
                <c:pt idx="7725">
                  <c:v>76.3</c:v>
                </c:pt>
                <c:pt idx="7726">
                  <c:v>76.328000000000003</c:v>
                </c:pt>
                <c:pt idx="7727">
                  <c:v>76.355999999999995</c:v>
                </c:pt>
                <c:pt idx="7728">
                  <c:v>76.384</c:v>
                </c:pt>
                <c:pt idx="7729">
                  <c:v>76.412000000000006</c:v>
                </c:pt>
                <c:pt idx="7730">
                  <c:v>76.44</c:v>
                </c:pt>
                <c:pt idx="7731">
                  <c:v>76.468000000000004</c:v>
                </c:pt>
                <c:pt idx="7732">
                  <c:v>76.495999999999995</c:v>
                </c:pt>
                <c:pt idx="7733">
                  <c:v>76.524000000000001</c:v>
                </c:pt>
                <c:pt idx="7734">
                  <c:v>76.552000000000007</c:v>
                </c:pt>
                <c:pt idx="7735">
                  <c:v>76.58</c:v>
                </c:pt>
                <c:pt idx="7736">
                  <c:v>76.608000000000004</c:v>
                </c:pt>
                <c:pt idx="7737">
                  <c:v>76.635999999999996</c:v>
                </c:pt>
                <c:pt idx="7738">
                  <c:v>76.664000000000001</c:v>
                </c:pt>
                <c:pt idx="7739">
                  <c:v>76.691999999999993</c:v>
                </c:pt>
                <c:pt idx="7740">
                  <c:v>76.72</c:v>
                </c:pt>
                <c:pt idx="7741">
                  <c:v>76.748000000000005</c:v>
                </c:pt>
                <c:pt idx="7742">
                  <c:v>76.775999999999996</c:v>
                </c:pt>
                <c:pt idx="7743">
                  <c:v>76.804000000000002</c:v>
                </c:pt>
                <c:pt idx="7744">
                  <c:v>76.831999999999994</c:v>
                </c:pt>
                <c:pt idx="7745">
                  <c:v>76.86</c:v>
                </c:pt>
                <c:pt idx="7746">
                  <c:v>76.888000000000005</c:v>
                </c:pt>
                <c:pt idx="7747">
                  <c:v>76.915999999999997</c:v>
                </c:pt>
                <c:pt idx="7748">
                  <c:v>76.944000000000003</c:v>
                </c:pt>
                <c:pt idx="7749">
                  <c:v>76.971999999999994</c:v>
                </c:pt>
                <c:pt idx="7750">
                  <c:v>77</c:v>
                </c:pt>
                <c:pt idx="7751">
                  <c:v>77.028000000000006</c:v>
                </c:pt>
                <c:pt idx="7752">
                  <c:v>77.055999999999997</c:v>
                </c:pt>
                <c:pt idx="7753">
                  <c:v>77.084000000000003</c:v>
                </c:pt>
                <c:pt idx="7754">
                  <c:v>77.111999999999995</c:v>
                </c:pt>
                <c:pt idx="7755">
                  <c:v>77.14</c:v>
                </c:pt>
                <c:pt idx="7756">
                  <c:v>77.168000000000006</c:v>
                </c:pt>
                <c:pt idx="7757">
                  <c:v>77.195999999999998</c:v>
                </c:pt>
                <c:pt idx="7758">
                  <c:v>77.224000000000004</c:v>
                </c:pt>
                <c:pt idx="7759">
                  <c:v>77.251999999999995</c:v>
                </c:pt>
                <c:pt idx="7760">
                  <c:v>77.28</c:v>
                </c:pt>
                <c:pt idx="7761">
                  <c:v>77.308000000000007</c:v>
                </c:pt>
                <c:pt idx="7762">
                  <c:v>77.335999999999999</c:v>
                </c:pt>
                <c:pt idx="7763">
                  <c:v>77.364000000000004</c:v>
                </c:pt>
                <c:pt idx="7764">
                  <c:v>77.391999999999996</c:v>
                </c:pt>
                <c:pt idx="7765">
                  <c:v>77.42</c:v>
                </c:pt>
                <c:pt idx="7766">
                  <c:v>77.447999999999993</c:v>
                </c:pt>
                <c:pt idx="7767">
                  <c:v>77.475999999999999</c:v>
                </c:pt>
                <c:pt idx="7768">
                  <c:v>77.504000000000005</c:v>
                </c:pt>
                <c:pt idx="7769">
                  <c:v>77.531999999999996</c:v>
                </c:pt>
                <c:pt idx="7770">
                  <c:v>77.56</c:v>
                </c:pt>
                <c:pt idx="7771">
                  <c:v>77.587999999999994</c:v>
                </c:pt>
                <c:pt idx="7772">
                  <c:v>77.616</c:v>
                </c:pt>
                <c:pt idx="7773">
                  <c:v>77.644000000000005</c:v>
                </c:pt>
                <c:pt idx="7774">
                  <c:v>77.671999999999997</c:v>
                </c:pt>
                <c:pt idx="7775">
                  <c:v>77.7</c:v>
                </c:pt>
                <c:pt idx="7776">
                  <c:v>77.727999999999994</c:v>
                </c:pt>
                <c:pt idx="7777">
                  <c:v>77.756</c:v>
                </c:pt>
                <c:pt idx="7778">
                  <c:v>77.784000000000006</c:v>
                </c:pt>
                <c:pt idx="7779">
                  <c:v>77.811999999999998</c:v>
                </c:pt>
                <c:pt idx="7780">
                  <c:v>77.84</c:v>
                </c:pt>
                <c:pt idx="7781">
                  <c:v>77.867999999999995</c:v>
                </c:pt>
                <c:pt idx="7782">
                  <c:v>77.896000000000001</c:v>
                </c:pt>
                <c:pt idx="7783">
                  <c:v>77.924000000000007</c:v>
                </c:pt>
                <c:pt idx="7784">
                  <c:v>77.951999999999998</c:v>
                </c:pt>
                <c:pt idx="7785">
                  <c:v>77.98</c:v>
                </c:pt>
                <c:pt idx="7786">
                  <c:v>78.007999999999996</c:v>
                </c:pt>
                <c:pt idx="7787">
                  <c:v>78.036000000000001</c:v>
                </c:pt>
                <c:pt idx="7788">
                  <c:v>78.063999999999993</c:v>
                </c:pt>
                <c:pt idx="7789">
                  <c:v>78.091999999999999</c:v>
                </c:pt>
                <c:pt idx="7790">
                  <c:v>78.12</c:v>
                </c:pt>
                <c:pt idx="7791">
                  <c:v>78.147999999999996</c:v>
                </c:pt>
                <c:pt idx="7792">
                  <c:v>78.176000000000002</c:v>
                </c:pt>
                <c:pt idx="7793">
                  <c:v>78.203999999999994</c:v>
                </c:pt>
                <c:pt idx="7794">
                  <c:v>78.231999999999999</c:v>
                </c:pt>
                <c:pt idx="7795">
                  <c:v>78.260000000000005</c:v>
                </c:pt>
                <c:pt idx="7796">
                  <c:v>78.287999999999997</c:v>
                </c:pt>
                <c:pt idx="7797">
                  <c:v>78.316000000000003</c:v>
                </c:pt>
                <c:pt idx="7798">
                  <c:v>78.343999999999994</c:v>
                </c:pt>
                <c:pt idx="7799">
                  <c:v>78.372</c:v>
                </c:pt>
                <c:pt idx="7800">
                  <c:v>78.400000000000006</c:v>
                </c:pt>
                <c:pt idx="7801">
                  <c:v>78.427999999999997</c:v>
                </c:pt>
                <c:pt idx="7802">
                  <c:v>78.456000000000003</c:v>
                </c:pt>
                <c:pt idx="7803">
                  <c:v>78.483999999999995</c:v>
                </c:pt>
                <c:pt idx="7804">
                  <c:v>78.512</c:v>
                </c:pt>
                <c:pt idx="7805">
                  <c:v>78.540000000000006</c:v>
                </c:pt>
                <c:pt idx="7806">
                  <c:v>78.567999999999998</c:v>
                </c:pt>
                <c:pt idx="7807">
                  <c:v>78.596000000000004</c:v>
                </c:pt>
                <c:pt idx="7808">
                  <c:v>78.623999999999995</c:v>
                </c:pt>
                <c:pt idx="7809">
                  <c:v>78.652000000000001</c:v>
                </c:pt>
                <c:pt idx="7810">
                  <c:v>78.680000000000007</c:v>
                </c:pt>
                <c:pt idx="7811">
                  <c:v>78.707999999999998</c:v>
                </c:pt>
                <c:pt idx="7812">
                  <c:v>78.736000000000004</c:v>
                </c:pt>
                <c:pt idx="7813">
                  <c:v>78.763999999999996</c:v>
                </c:pt>
                <c:pt idx="7814">
                  <c:v>78.792000000000002</c:v>
                </c:pt>
                <c:pt idx="7815">
                  <c:v>78.819999999999993</c:v>
                </c:pt>
                <c:pt idx="7816">
                  <c:v>78.847999999999999</c:v>
                </c:pt>
                <c:pt idx="7817">
                  <c:v>78.876000000000005</c:v>
                </c:pt>
                <c:pt idx="7818">
                  <c:v>78.903999999999996</c:v>
                </c:pt>
                <c:pt idx="7819">
                  <c:v>78.932000000000002</c:v>
                </c:pt>
                <c:pt idx="7820">
                  <c:v>78.959999999999994</c:v>
                </c:pt>
                <c:pt idx="7821">
                  <c:v>78.988</c:v>
                </c:pt>
                <c:pt idx="7822">
                  <c:v>79.016000000000005</c:v>
                </c:pt>
                <c:pt idx="7823">
                  <c:v>79.043999999999997</c:v>
                </c:pt>
                <c:pt idx="7824">
                  <c:v>79.072000000000003</c:v>
                </c:pt>
                <c:pt idx="7825">
                  <c:v>79.099999999999994</c:v>
                </c:pt>
                <c:pt idx="7826">
                  <c:v>79.128</c:v>
                </c:pt>
                <c:pt idx="7827">
                  <c:v>79.156000000000006</c:v>
                </c:pt>
                <c:pt idx="7828">
                  <c:v>79.183999999999997</c:v>
                </c:pt>
                <c:pt idx="7829">
                  <c:v>79.212000000000003</c:v>
                </c:pt>
                <c:pt idx="7830">
                  <c:v>79.239999999999995</c:v>
                </c:pt>
                <c:pt idx="7831">
                  <c:v>79.268000000000001</c:v>
                </c:pt>
                <c:pt idx="7832">
                  <c:v>79.296000000000006</c:v>
                </c:pt>
                <c:pt idx="7833">
                  <c:v>79.323999999999998</c:v>
                </c:pt>
                <c:pt idx="7834">
                  <c:v>79.352000000000004</c:v>
                </c:pt>
                <c:pt idx="7835">
                  <c:v>79.38</c:v>
                </c:pt>
                <c:pt idx="7836">
                  <c:v>79.408000000000001</c:v>
                </c:pt>
                <c:pt idx="7837">
                  <c:v>79.436000000000007</c:v>
                </c:pt>
                <c:pt idx="7838">
                  <c:v>79.463999999999999</c:v>
                </c:pt>
                <c:pt idx="7839">
                  <c:v>79.492000000000004</c:v>
                </c:pt>
                <c:pt idx="7840">
                  <c:v>79.52</c:v>
                </c:pt>
                <c:pt idx="7841">
                  <c:v>79.548000000000002</c:v>
                </c:pt>
                <c:pt idx="7842">
                  <c:v>79.575999999999993</c:v>
                </c:pt>
                <c:pt idx="7843">
                  <c:v>79.603999999999999</c:v>
                </c:pt>
                <c:pt idx="7844">
                  <c:v>79.632000000000005</c:v>
                </c:pt>
                <c:pt idx="7845">
                  <c:v>79.66</c:v>
                </c:pt>
                <c:pt idx="7846">
                  <c:v>79.688000000000002</c:v>
                </c:pt>
                <c:pt idx="7847">
                  <c:v>79.715999999999994</c:v>
                </c:pt>
                <c:pt idx="7848">
                  <c:v>79.744</c:v>
                </c:pt>
                <c:pt idx="7849">
                  <c:v>79.772000000000006</c:v>
                </c:pt>
                <c:pt idx="7850">
                  <c:v>79.8</c:v>
                </c:pt>
                <c:pt idx="7851">
                  <c:v>79.828000000000003</c:v>
                </c:pt>
                <c:pt idx="7852">
                  <c:v>79.855999999999995</c:v>
                </c:pt>
                <c:pt idx="7853">
                  <c:v>79.884</c:v>
                </c:pt>
                <c:pt idx="7854">
                  <c:v>79.912000000000006</c:v>
                </c:pt>
                <c:pt idx="7855">
                  <c:v>79.94</c:v>
                </c:pt>
                <c:pt idx="7856">
                  <c:v>79.968000000000004</c:v>
                </c:pt>
                <c:pt idx="7857">
                  <c:v>79.995999999999995</c:v>
                </c:pt>
                <c:pt idx="7858">
                  <c:v>80.024000000000001</c:v>
                </c:pt>
                <c:pt idx="7859">
                  <c:v>80.052000000000007</c:v>
                </c:pt>
                <c:pt idx="7860">
                  <c:v>80.08</c:v>
                </c:pt>
                <c:pt idx="7861">
                  <c:v>80.108000000000004</c:v>
                </c:pt>
                <c:pt idx="7862">
                  <c:v>80.135999999999996</c:v>
                </c:pt>
                <c:pt idx="7863">
                  <c:v>80.164000000000001</c:v>
                </c:pt>
                <c:pt idx="7864">
                  <c:v>80.191999999999993</c:v>
                </c:pt>
                <c:pt idx="7865">
                  <c:v>80.22</c:v>
                </c:pt>
                <c:pt idx="7866">
                  <c:v>80.248000000000005</c:v>
                </c:pt>
                <c:pt idx="7867">
                  <c:v>80.275999999999996</c:v>
                </c:pt>
                <c:pt idx="7868">
                  <c:v>80.304000000000002</c:v>
                </c:pt>
                <c:pt idx="7869">
                  <c:v>80.331999999999994</c:v>
                </c:pt>
                <c:pt idx="7870">
                  <c:v>80.36</c:v>
                </c:pt>
                <c:pt idx="7871">
                  <c:v>80.388000000000005</c:v>
                </c:pt>
                <c:pt idx="7872">
                  <c:v>80.415999999999997</c:v>
                </c:pt>
                <c:pt idx="7873">
                  <c:v>80.444000000000003</c:v>
                </c:pt>
                <c:pt idx="7874">
                  <c:v>80.471999999999994</c:v>
                </c:pt>
                <c:pt idx="7875">
                  <c:v>80.5</c:v>
                </c:pt>
                <c:pt idx="7876">
                  <c:v>80.528000000000006</c:v>
                </c:pt>
                <c:pt idx="7877">
                  <c:v>80.555999999999997</c:v>
                </c:pt>
                <c:pt idx="7878">
                  <c:v>80.584000000000003</c:v>
                </c:pt>
                <c:pt idx="7879">
                  <c:v>80.611999999999995</c:v>
                </c:pt>
                <c:pt idx="7880">
                  <c:v>80.64</c:v>
                </c:pt>
                <c:pt idx="7881">
                  <c:v>80.668000000000006</c:v>
                </c:pt>
                <c:pt idx="7882">
                  <c:v>80.695999999999998</c:v>
                </c:pt>
                <c:pt idx="7883">
                  <c:v>80.724000000000004</c:v>
                </c:pt>
                <c:pt idx="7884">
                  <c:v>80.751999999999995</c:v>
                </c:pt>
                <c:pt idx="7885">
                  <c:v>80.78</c:v>
                </c:pt>
                <c:pt idx="7886">
                  <c:v>80.808000000000007</c:v>
                </c:pt>
                <c:pt idx="7887">
                  <c:v>80.835999999999999</c:v>
                </c:pt>
                <c:pt idx="7888">
                  <c:v>80.864000000000004</c:v>
                </c:pt>
                <c:pt idx="7889">
                  <c:v>80.891999999999996</c:v>
                </c:pt>
                <c:pt idx="7890">
                  <c:v>80.92</c:v>
                </c:pt>
                <c:pt idx="7891">
                  <c:v>80.947999999999993</c:v>
                </c:pt>
                <c:pt idx="7892">
                  <c:v>80.975999999999999</c:v>
                </c:pt>
                <c:pt idx="7893">
                  <c:v>81.004000000000005</c:v>
                </c:pt>
                <c:pt idx="7894">
                  <c:v>81.031999999999996</c:v>
                </c:pt>
                <c:pt idx="7895">
                  <c:v>81.06</c:v>
                </c:pt>
                <c:pt idx="7896">
                  <c:v>81.087999999999994</c:v>
                </c:pt>
                <c:pt idx="7897">
                  <c:v>81.116</c:v>
                </c:pt>
                <c:pt idx="7898">
                  <c:v>81.144000000000005</c:v>
                </c:pt>
                <c:pt idx="7899">
                  <c:v>81.171999999999997</c:v>
                </c:pt>
                <c:pt idx="7900">
                  <c:v>81.2</c:v>
                </c:pt>
                <c:pt idx="7901">
                  <c:v>81.227999999999994</c:v>
                </c:pt>
                <c:pt idx="7902">
                  <c:v>81.256</c:v>
                </c:pt>
                <c:pt idx="7903">
                  <c:v>81.284000000000006</c:v>
                </c:pt>
                <c:pt idx="7904">
                  <c:v>81.311999999999998</c:v>
                </c:pt>
                <c:pt idx="7905">
                  <c:v>81.34</c:v>
                </c:pt>
                <c:pt idx="7906">
                  <c:v>81.367999999999995</c:v>
                </c:pt>
                <c:pt idx="7907">
                  <c:v>81.396000000000001</c:v>
                </c:pt>
                <c:pt idx="7908">
                  <c:v>81.424000000000007</c:v>
                </c:pt>
                <c:pt idx="7909">
                  <c:v>81.451999999999998</c:v>
                </c:pt>
                <c:pt idx="7910">
                  <c:v>81.48</c:v>
                </c:pt>
                <c:pt idx="7911">
                  <c:v>81.507999999999996</c:v>
                </c:pt>
                <c:pt idx="7912">
                  <c:v>81.536000000000001</c:v>
                </c:pt>
                <c:pt idx="7913">
                  <c:v>81.563999999999993</c:v>
                </c:pt>
                <c:pt idx="7914">
                  <c:v>81.591999999999999</c:v>
                </c:pt>
                <c:pt idx="7915">
                  <c:v>81.62</c:v>
                </c:pt>
                <c:pt idx="7916">
                  <c:v>81.647999999999996</c:v>
                </c:pt>
                <c:pt idx="7917">
                  <c:v>81.676000000000002</c:v>
                </c:pt>
                <c:pt idx="7918">
                  <c:v>81.703999999999994</c:v>
                </c:pt>
                <c:pt idx="7919">
                  <c:v>81.731999999999999</c:v>
                </c:pt>
                <c:pt idx="7920">
                  <c:v>81.760000000000005</c:v>
                </c:pt>
                <c:pt idx="7921">
                  <c:v>81.787999999999997</c:v>
                </c:pt>
                <c:pt idx="7922">
                  <c:v>81.816000000000003</c:v>
                </c:pt>
                <c:pt idx="7923">
                  <c:v>81.843999999999994</c:v>
                </c:pt>
                <c:pt idx="7924">
                  <c:v>81.872</c:v>
                </c:pt>
                <c:pt idx="7925">
                  <c:v>81.900000000000006</c:v>
                </c:pt>
                <c:pt idx="7926">
                  <c:v>81.927999999999997</c:v>
                </c:pt>
                <c:pt idx="7927">
                  <c:v>81.956000000000003</c:v>
                </c:pt>
                <c:pt idx="7928">
                  <c:v>81.983999999999995</c:v>
                </c:pt>
                <c:pt idx="7929">
                  <c:v>82.012</c:v>
                </c:pt>
                <c:pt idx="7930">
                  <c:v>82.04</c:v>
                </c:pt>
                <c:pt idx="7931">
                  <c:v>82.067999999999998</c:v>
                </c:pt>
                <c:pt idx="7932">
                  <c:v>82.096000000000004</c:v>
                </c:pt>
                <c:pt idx="7933">
                  <c:v>82.123999999999995</c:v>
                </c:pt>
                <c:pt idx="7934">
                  <c:v>82.152000000000001</c:v>
                </c:pt>
                <c:pt idx="7935">
                  <c:v>82.18</c:v>
                </c:pt>
                <c:pt idx="7936">
                  <c:v>82.207999999999998</c:v>
                </c:pt>
                <c:pt idx="7937">
                  <c:v>82.236000000000004</c:v>
                </c:pt>
                <c:pt idx="7938">
                  <c:v>82.263999999999996</c:v>
                </c:pt>
                <c:pt idx="7939">
                  <c:v>82.292000000000002</c:v>
                </c:pt>
                <c:pt idx="7940">
                  <c:v>82.32</c:v>
                </c:pt>
                <c:pt idx="7941">
                  <c:v>82.347999999999999</c:v>
                </c:pt>
                <c:pt idx="7942">
                  <c:v>82.376000000000005</c:v>
                </c:pt>
                <c:pt idx="7943">
                  <c:v>82.403999999999996</c:v>
                </c:pt>
                <c:pt idx="7944">
                  <c:v>82.432000000000002</c:v>
                </c:pt>
                <c:pt idx="7945">
                  <c:v>82.46</c:v>
                </c:pt>
                <c:pt idx="7946">
                  <c:v>82.488</c:v>
                </c:pt>
                <c:pt idx="7947">
                  <c:v>82.516000000000005</c:v>
                </c:pt>
                <c:pt idx="7948">
                  <c:v>82.543999999999997</c:v>
                </c:pt>
                <c:pt idx="7949">
                  <c:v>82.572000000000003</c:v>
                </c:pt>
                <c:pt idx="7950">
                  <c:v>82.6</c:v>
                </c:pt>
                <c:pt idx="7951">
                  <c:v>82.628</c:v>
                </c:pt>
                <c:pt idx="7952">
                  <c:v>82.656000000000006</c:v>
                </c:pt>
                <c:pt idx="7953">
                  <c:v>82.683999999999997</c:v>
                </c:pt>
                <c:pt idx="7954">
                  <c:v>82.712000000000003</c:v>
                </c:pt>
                <c:pt idx="7955">
                  <c:v>82.74</c:v>
                </c:pt>
                <c:pt idx="7956">
                  <c:v>82.768000000000001</c:v>
                </c:pt>
                <c:pt idx="7957">
                  <c:v>82.796000000000006</c:v>
                </c:pt>
                <c:pt idx="7958">
                  <c:v>82.823999999999998</c:v>
                </c:pt>
                <c:pt idx="7959">
                  <c:v>82.852000000000004</c:v>
                </c:pt>
                <c:pt idx="7960">
                  <c:v>82.88</c:v>
                </c:pt>
                <c:pt idx="7961">
                  <c:v>82.908000000000001</c:v>
                </c:pt>
                <c:pt idx="7962">
                  <c:v>82.936000000000007</c:v>
                </c:pt>
                <c:pt idx="7963">
                  <c:v>82.963999999999999</c:v>
                </c:pt>
                <c:pt idx="7964">
                  <c:v>82.992000000000004</c:v>
                </c:pt>
                <c:pt idx="7965">
                  <c:v>83.02</c:v>
                </c:pt>
                <c:pt idx="7966">
                  <c:v>83.048000000000002</c:v>
                </c:pt>
                <c:pt idx="7967">
                  <c:v>83.075999999999993</c:v>
                </c:pt>
                <c:pt idx="7968">
                  <c:v>83.103999999999999</c:v>
                </c:pt>
                <c:pt idx="7969">
                  <c:v>83.132000000000005</c:v>
                </c:pt>
                <c:pt idx="7970">
                  <c:v>83.16</c:v>
                </c:pt>
                <c:pt idx="7971">
                  <c:v>83.188000000000002</c:v>
                </c:pt>
                <c:pt idx="7972">
                  <c:v>83.215999999999994</c:v>
                </c:pt>
                <c:pt idx="7973">
                  <c:v>83.244</c:v>
                </c:pt>
                <c:pt idx="7974">
                  <c:v>83.272000000000006</c:v>
                </c:pt>
                <c:pt idx="7975">
                  <c:v>83.3</c:v>
                </c:pt>
                <c:pt idx="7976">
                  <c:v>83.328000000000003</c:v>
                </c:pt>
                <c:pt idx="7977">
                  <c:v>83.355999999999995</c:v>
                </c:pt>
                <c:pt idx="7978">
                  <c:v>83.384</c:v>
                </c:pt>
                <c:pt idx="7979">
                  <c:v>83.412000000000006</c:v>
                </c:pt>
                <c:pt idx="7980">
                  <c:v>83.44</c:v>
                </c:pt>
                <c:pt idx="7981">
                  <c:v>83.468000000000004</c:v>
                </c:pt>
                <c:pt idx="7982">
                  <c:v>83.495999999999995</c:v>
                </c:pt>
                <c:pt idx="7983">
                  <c:v>83.524000000000001</c:v>
                </c:pt>
                <c:pt idx="7984">
                  <c:v>83.552000000000007</c:v>
                </c:pt>
                <c:pt idx="7985">
                  <c:v>83.58</c:v>
                </c:pt>
                <c:pt idx="7986">
                  <c:v>83.608000000000004</c:v>
                </c:pt>
                <c:pt idx="7987">
                  <c:v>83.635999999999996</c:v>
                </c:pt>
                <c:pt idx="7988">
                  <c:v>83.664000000000001</c:v>
                </c:pt>
                <c:pt idx="7989">
                  <c:v>83.691999999999993</c:v>
                </c:pt>
                <c:pt idx="7990">
                  <c:v>83.72</c:v>
                </c:pt>
                <c:pt idx="7991">
                  <c:v>83.748000000000005</c:v>
                </c:pt>
                <c:pt idx="7992">
                  <c:v>83.775999999999996</c:v>
                </c:pt>
                <c:pt idx="7993">
                  <c:v>83.804000000000002</c:v>
                </c:pt>
                <c:pt idx="7994">
                  <c:v>83.831999999999994</c:v>
                </c:pt>
                <c:pt idx="7995">
                  <c:v>83.86</c:v>
                </c:pt>
                <c:pt idx="7996">
                  <c:v>83.888000000000005</c:v>
                </c:pt>
                <c:pt idx="7997">
                  <c:v>83.915999999999997</c:v>
                </c:pt>
                <c:pt idx="7998">
                  <c:v>83.944000000000003</c:v>
                </c:pt>
                <c:pt idx="7999">
                  <c:v>83.971999999999994</c:v>
                </c:pt>
                <c:pt idx="8000">
                  <c:v>84</c:v>
                </c:pt>
                <c:pt idx="8001">
                  <c:v>84.028000000000006</c:v>
                </c:pt>
                <c:pt idx="8002">
                  <c:v>84.055999999999997</c:v>
                </c:pt>
                <c:pt idx="8003">
                  <c:v>84.084000000000003</c:v>
                </c:pt>
                <c:pt idx="8004">
                  <c:v>84.111999999999995</c:v>
                </c:pt>
                <c:pt idx="8005">
                  <c:v>84.14</c:v>
                </c:pt>
                <c:pt idx="8006">
                  <c:v>84.168000000000006</c:v>
                </c:pt>
                <c:pt idx="8007">
                  <c:v>84.195999999999998</c:v>
                </c:pt>
                <c:pt idx="8008">
                  <c:v>84.224000000000004</c:v>
                </c:pt>
                <c:pt idx="8009">
                  <c:v>84.251999999999995</c:v>
                </c:pt>
                <c:pt idx="8010">
                  <c:v>84.28</c:v>
                </c:pt>
                <c:pt idx="8011">
                  <c:v>84.308000000000007</c:v>
                </c:pt>
                <c:pt idx="8012">
                  <c:v>84.335999999999999</c:v>
                </c:pt>
                <c:pt idx="8013">
                  <c:v>84.364000000000004</c:v>
                </c:pt>
                <c:pt idx="8014">
                  <c:v>84.391999999999996</c:v>
                </c:pt>
                <c:pt idx="8015">
                  <c:v>84.42</c:v>
                </c:pt>
                <c:pt idx="8016">
                  <c:v>84.447999999999993</c:v>
                </c:pt>
                <c:pt idx="8017">
                  <c:v>84.475999999999999</c:v>
                </c:pt>
                <c:pt idx="8018">
                  <c:v>84.504000000000005</c:v>
                </c:pt>
                <c:pt idx="8019">
                  <c:v>84.531999999999996</c:v>
                </c:pt>
                <c:pt idx="8020">
                  <c:v>84.56</c:v>
                </c:pt>
                <c:pt idx="8021">
                  <c:v>84.587999999999994</c:v>
                </c:pt>
                <c:pt idx="8022">
                  <c:v>84.616</c:v>
                </c:pt>
                <c:pt idx="8023">
                  <c:v>84.644000000000005</c:v>
                </c:pt>
                <c:pt idx="8024">
                  <c:v>84.671999999999997</c:v>
                </c:pt>
                <c:pt idx="8025">
                  <c:v>84.7</c:v>
                </c:pt>
                <c:pt idx="8026">
                  <c:v>84.727999999999994</c:v>
                </c:pt>
                <c:pt idx="8027">
                  <c:v>84.756</c:v>
                </c:pt>
                <c:pt idx="8028">
                  <c:v>84.784000000000006</c:v>
                </c:pt>
                <c:pt idx="8029">
                  <c:v>84.811999999999998</c:v>
                </c:pt>
                <c:pt idx="8030">
                  <c:v>84.84</c:v>
                </c:pt>
                <c:pt idx="8031">
                  <c:v>84.867999999999995</c:v>
                </c:pt>
                <c:pt idx="8032">
                  <c:v>84.896000000000001</c:v>
                </c:pt>
                <c:pt idx="8033">
                  <c:v>84.924000000000007</c:v>
                </c:pt>
                <c:pt idx="8034">
                  <c:v>84.951999999999998</c:v>
                </c:pt>
                <c:pt idx="8035">
                  <c:v>84.98</c:v>
                </c:pt>
                <c:pt idx="8036">
                  <c:v>85.007999999999996</c:v>
                </c:pt>
                <c:pt idx="8037">
                  <c:v>85.036000000000001</c:v>
                </c:pt>
                <c:pt idx="8038">
                  <c:v>85.063999999999993</c:v>
                </c:pt>
                <c:pt idx="8039">
                  <c:v>85.091999999999999</c:v>
                </c:pt>
                <c:pt idx="8040">
                  <c:v>85.12</c:v>
                </c:pt>
                <c:pt idx="8041">
                  <c:v>85.147999999999996</c:v>
                </c:pt>
                <c:pt idx="8042">
                  <c:v>85.176000000000002</c:v>
                </c:pt>
                <c:pt idx="8043">
                  <c:v>85.203999999999994</c:v>
                </c:pt>
                <c:pt idx="8044">
                  <c:v>85.231999999999999</c:v>
                </c:pt>
                <c:pt idx="8045">
                  <c:v>85.26</c:v>
                </c:pt>
                <c:pt idx="8046">
                  <c:v>85.287999999999997</c:v>
                </c:pt>
                <c:pt idx="8047">
                  <c:v>85.316000000000003</c:v>
                </c:pt>
                <c:pt idx="8048">
                  <c:v>85.343999999999994</c:v>
                </c:pt>
                <c:pt idx="8049">
                  <c:v>85.372</c:v>
                </c:pt>
                <c:pt idx="8050">
                  <c:v>85.4</c:v>
                </c:pt>
                <c:pt idx="8051">
                  <c:v>85.427999999999997</c:v>
                </c:pt>
                <c:pt idx="8052">
                  <c:v>85.456000000000003</c:v>
                </c:pt>
                <c:pt idx="8053">
                  <c:v>85.483999999999995</c:v>
                </c:pt>
                <c:pt idx="8054">
                  <c:v>85.512</c:v>
                </c:pt>
                <c:pt idx="8055">
                  <c:v>85.54</c:v>
                </c:pt>
                <c:pt idx="8056">
                  <c:v>85.567999999999998</c:v>
                </c:pt>
                <c:pt idx="8057">
                  <c:v>85.596000000000004</c:v>
                </c:pt>
                <c:pt idx="8058">
                  <c:v>85.623999999999995</c:v>
                </c:pt>
                <c:pt idx="8059">
                  <c:v>85.652000000000001</c:v>
                </c:pt>
                <c:pt idx="8060">
                  <c:v>85.68</c:v>
                </c:pt>
                <c:pt idx="8061">
                  <c:v>85.707999999999998</c:v>
                </c:pt>
                <c:pt idx="8062">
                  <c:v>85.736000000000004</c:v>
                </c:pt>
                <c:pt idx="8063">
                  <c:v>85.763999999999996</c:v>
                </c:pt>
                <c:pt idx="8064">
                  <c:v>85.792000000000002</c:v>
                </c:pt>
                <c:pt idx="8065">
                  <c:v>85.82</c:v>
                </c:pt>
                <c:pt idx="8066">
                  <c:v>85.847999999999999</c:v>
                </c:pt>
                <c:pt idx="8067">
                  <c:v>85.876000000000005</c:v>
                </c:pt>
                <c:pt idx="8068">
                  <c:v>85.903999999999996</c:v>
                </c:pt>
                <c:pt idx="8069">
                  <c:v>85.932000000000002</c:v>
                </c:pt>
                <c:pt idx="8070">
                  <c:v>85.96</c:v>
                </c:pt>
                <c:pt idx="8071">
                  <c:v>85.988</c:v>
                </c:pt>
                <c:pt idx="8072">
                  <c:v>86.016000000000005</c:v>
                </c:pt>
                <c:pt idx="8073">
                  <c:v>86.043999999999997</c:v>
                </c:pt>
                <c:pt idx="8074">
                  <c:v>86.072000000000003</c:v>
                </c:pt>
                <c:pt idx="8075">
                  <c:v>86.1</c:v>
                </c:pt>
                <c:pt idx="8076">
                  <c:v>86.128</c:v>
                </c:pt>
                <c:pt idx="8077">
                  <c:v>86.156000000000006</c:v>
                </c:pt>
                <c:pt idx="8078">
                  <c:v>86.183999999999997</c:v>
                </c:pt>
                <c:pt idx="8079">
                  <c:v>86.212000000000003</c:v>
                </c:pt>
                <c:pt idx="8080">
                  <c:v>86.24</c:v>
                </c:pt>
                <c:pt idx="8081">
                  <c:v>86.268000000000001</c:v>
                </c:pt>
                <c:pt idx="8082">
                  <c:v>86.296000000000006</c:v>
                </c:pt>
                <c:pt idx="8083">
                  <c:v>86.323999999999998</c:v>
                </c:pt>
                <c:pt idx="8084">
                  <c:v>86.352000000000004</c:v>
                </c:pt>
                <c:pt idx="8085">
                  <c:v>86.38</c:v>
                </c:pt>
                <c:pt idx="8086">
                  <c:v>86.408000000000001</c:v>
                </c:pt>
                <c:pt idx="8087">
                  <c:v>86.436000000000007</c:v>
                </c:pt>
                <c:pt idx="8088">
                  <c:v>86.463999999999999</c:v>
                </c:pt>
                <c:pt idx="8089">
                  <c:v>86.492000000000004</c:v>
                </c:pt>
                <c:pt idx="8090">
                  <c:v>86.52</c:v>
                </c:pt>
                <c:pt idx="8091">
                  <c:v>86.548000000000002</c:v>
                </c:pt>
                <c:pt idx="8092">
                  <c:v>86.575999999999993</c:v>
                </c:pt>
                <c:pt idx="8093">
                  <c:v>86.603999999999999</c:v>
                </c:pt>
                <c:pt idx="8094">
                  <c:v>86.632000000000005</c:v>
                </c:pt>
                <c:pt idx="8095">
                  <c:v>86.66</c:v>
                </c:pt>
                <c:pt idx="8096">
                  <c:v>86.688000000000002</c:v>
                </c:pt>
                <c:pt idx="8097">
                  <c:v>86.715999999999994</c:v>
                </c:pt>
                <c:pt idx="8098">
                  <c:v>86.744</c:v>
                </c:pt>
                <c:pt idx="8099">
                  <c:v>86.772000000000006</c:v>
                </c:pt>
                <c:pt idx="8100">
                  <c:v>86.8</c:v>
                </c:pt>
                <c:pt idx="8101">
                  <c:v>86.828000000000003</c:v>
                </c:pt>
                <c:pt idx="8102">
                  <c:v>86.855999999999995</c:v>
                </c:pt>
                <c:pt idx="8103">
                  <c:v>86.884</c:v>
                </c:pt>
                <c:pt idx="8104">
                  <c:v>86.912000000000006</c:v>
                </c:pt>
                <c:pt idx="8105">
                  <c:v>86.94</c:v>
                </c:pt>
                <c:pt idx="8106">
                  <c:v>86.968000000000004</c:v>
                </c:pt>
                <c:pt idx="8107">
                  <c:v>86.995999999999995</c:v>
                </c:pt>
                <c:pt idx="8108">
                  <c:v>87.024000000000001</c:v>
                </c:pt>
                <c:pt idx="8109">
                  <c:v>87.052000000000007</c:v>
                </c:pt>
                <c:pt idx="8110">
                  <c:v>87.08</c:v>
                </c:pt>
                <c:pt idx="8111">
                  <c:v>87.108000000000004</c:v>
                </c:pt>
                <c:pt idx="8112">
                  <c:v>87.135999999999996</c:v>
                </c:pt>
                <c:pt idx="8113">
                  <c:v>87.164000000000001</c:v>
                </c:pt>
                <c:pt idx="8114">
                  <c:v>87.191999999999993</c:v>
                </c:pt>
                <c:pt idx="8115">
                  <c:v>87.22</c:v>
                </c:pt>
                <c:pt idx="8116">
                  <c:v>87.248000000000005</c:v>
                </c:pt>
                <c:pt idx="8117">
                  <c:v>87.275999999999996</c:v>
                </c:pt>
                <c:pt idx="8118">
                  <c:v>87.304000000000002</c:v>
                </c:pt>
                <c:pt idx="8119">
                  <c:v>87.331999999999994</c:v>
                </c:pt>
                <c:pt idx="8120">
                  <c:v>87.36</c:v>
                </c:pt>
                <c:pt idx="8121">
                  <c:v>87.388000000000005</c:v>
                </c:pt>
                <c:pt idx="8122">
                  <c:v>87.415999999999997</c:v>
                </c:pt>
                <c:pt idx="8123">
                  <c:v>87.444000000000003</c:v>
                </c:pt>
                <c:pt idx="8124">
                  <c:v>87.471999999999994</c:v>
                </c:pt>
                <c:pt idx="8125">
                  <c:v>87.5</c:v>
                </c:pt>
                <c:pt idx="8126">
                  <c:v>87.528000000000006</c:v>
                </c:pt>
                <c:pt idx="8127">
                  <c:v>87.555999999999997</c:v>
                </c:pt>
                <c:pt idx="8128">
                  <c:v>87.584000000000003</c:v>
                </c:pt>
                <c:pt idx="8129">
                  <c:v>87.611999999999995</c:v>
                </c:pt>
                <c:pt idx="8130">
                  <c:v>87.64</c:v>
                </c:pt>
                <c:pt idx="8131">
                  <c:v>87.668000000000006</c:v>
                </c:pt>
                <c:pt idx="8132">
                  <c:v>87.695999999999998</c:v>
                </c:pt>
                <c:pt idx="8133">
                  <c:v>87.724000000000004</c:v>
                </c:pt>
                <c:pt idx="8134">
                  <c:v>87.751999999999995</c:v>
                </c:pt>
                <c:pt idx="8135">
                  <c:v>87.78</c:v>
                </c:pt>
                <c:pt idx="8136">
                  <c:v>87.808000000000007</c:v>
                </c:pt>
                <c:pt idx="8137">
                  <c:v>87.835999999999999</c:v>
                </c:pt>
                <c:pt idx="8138">
                  <c:v>87.864000000000004</c:v>
                </c:pt>
                <c:pt idx="8139">
                  <c:v>87.891999999999996</c:v>
                </c:pt>
                <c:pt idx="8140">
                  <c:v>87.92</c:v>
                </c:pt>
                <c:pt idx="8141">
                  <c:v>87.947999999999993</c:v>
                </c:pt>
                <c:pt idx="8142">
                  <c:v>87.975999999999999</c:v>
                </c:pt>
                <c:pt idx="8143">
                  <c:v>88.004000000000005</c:v>
                </c:pt>
                <c:pt idx="8144">
                  <c:v>88.031999999999996</c:v>
                </c:pt>
                <c:pt idx="8145">
                  <c:v>88.06</c:v>
                </c:pt>
                <c:pt idx="8146">
                  <c:v>88.087999999999994</c:v>
                </c:pt>
                <c:pt idx="8147">
                  <c:v>88.116</c:v>
                </c:pt>
                <c:pt idx="8148">
                  <c:v>88.144000000000005</c:v>
                </c:pt>
                <c:pt idx="8149">
                  <c:v>88.171999999999997</c:v>
                </c:pt>
                <c:pt idx="8150">
                  <c:v>88.2</c:v>
                </c:pt>
                <c:pt idx="8151">
                  <c:v>88.227999999999994</c:v>
                </c:pt>
                <c:pt idx="8152">
                  <c:v>88.256</c:v>
                </c:pt>
                <c:pt idx="8153">
                  <c:v>88.284000000000006</c:v>
                </c:pt>
                <c:pt idx="8154">
                  <c:v>88.311999999999998</c:v>
                </c:pt>
                <c:pt idx="8155">
                  <c:v>88.34</c:v>
                </c:pt>
                <c:pt idx="8156">
                  <c:v>88.367999999999995</c:v>
                </c:pt>
                <c:pt idx="8157">
                  <c:v>88.396000000000001</c:v>
                </c:pt>
                <c:pt idx="8158">
                  <c:v>88.424000000000007</c:v>
                </c:pt>
                <c:pt idx="8159">
                  <c:v>88.451999999999998</c:v>
                </c:pt>
                <c:pt idx="8160">
                  <c:v>88.48</c:v>
                </c:pt>
                <c:pt idx="8161">
                  <c:v>88.507999999999996</c:v>
                </c:pt>
                <c:pt idx="8162">
                  <c:v>88.536000000000001</c:v>
                </c:pt>
                <c:pt idx="8163">
                  <c:v>88.563999999999993</c:v>
                </c:pt>
                <c:pt idx="8164">
                  <c:v>88.591999999999999</c:v>
                </c:pt>
                <c:pt idx="8165">
                  <c:v>88.62</c:v>
                </c:pt>
                <c:pt idx="8166">
                  <c:v>88.647999999999996</c:v>
                </c:pt>
                <c:pt idx="8167">
                  <c:v>88.676000000000002</c:v>
                </c:pt>
                <c:pt idx="8168">
                  <c:v>88.703999999999994</c:v>
                </c:pt>
                <c:pt idx="8169">
                  <c:v>88.731999999999999</c:v>
                </c:pt>
                <c:pt idx="8170">
                  <c:v>88.76</c:v>
                </c:pt>
                <c:pt idx="8171">
                  <c:v>88.787999999999997</c:v>
                </c:pt>
                <c:pt idx="8172">
                  <c:v>88.816000000000003</c:v>
                </c:pt>
                <c:pt idx="8173">
                  <c:v>88.843999999999994</c:v>
                </c:pt>
                <c:pt idx="8174">
                  <c:v>88.872</c:v>
                </c:pt>
                <c:pt idx="8175">
                  <c:v>88.9</c:v>
                </c:pt>
                <c:pt idx="8176">
                  <c:v>88.927999999999997</c:v>
                </c:pt>
                <c:pt idx="8177">
                  <c:v>88.956000000000003</c:v>
                </c:pt>
                <c:pt idx="8178">
                  <c:v>88.983999999999995</c:v>
                </c:pt>
                <c:pt idx="8179">
                  <c:v>89.012</c:v>
                </c:pt>
                <c:pt idx="8180">
                  <c:v>89.04</c:v>
                </c:pt>
                <c:pt idx="8181">
                  <c:v>89.067999999999998</c:v>
                </c:pt>
                <c:pt idx="8182">
                  <c:v>89.096000000000004</c:v>
                </c:pt>
                <c:pt idx="8183">
                  <c:v>89.123999999999995</c:v>
                </c:pt>
                <c:pt idx="8184">
                  <c:v>89.152000000000001</c:v>
                </c:pt>
                <c:pt idx="8185">
                  <c:v>89.18</c:v>
                </c:pt>
                <c:pt idx="8186">
                  <c:v>89.207999999999998</c:v>
                </c:pt>
                <c:pt idx="8187">
                  <c:v>89.236000000000004</c:v>
                </c:pt>
                <c:pt idx="8188">
                  <c:v>89.263999999999996</c:v>
                </c:pt>
                <c:pt idx="8189">
                  <c:v>89.292000000000002</c:v>
                </c:pt>
                <c:pt idx="8190">
                  <c:v>89.32</c:v>
                </c:pt>
                <c:pt idx="8191">
                  <c:v>89.347999999999999</c:v>
                </c:pt>
                <c:pt idx="8192">
                  <c:v>89.376000000000005</c:v>
                </c:pt>
                <c:pt idx="8193">
                  <c:v>89.403999999999996</c:v>
                </c:pt>
                <c:pt idx="8194">
                  <c:v>89.432000000000002</c:v>
                </c:pt>
                <c:pt idx="8195">
                  <c:v>89.46</c:v>
                </c:pt>
                <c:pt idx="8196">
                  <c:v>89.488</c:v>
                </c:pt>
                <c:pt idx="8197">
                  <c:v>89.516000000000005</c:v>
                </c:pt>
                <c:pt idx="8198">
                  <c:v>89.543999999999997</c:v>
                </c:pt>
                <c:pt idx="8199">
                  <c:v>89.572000000000003</c:v>
                </c:pt>
                <c:pt idx="8200">
                  <c:v>89.6</c:v>
                </c:pt>
                <c:pt idx="8201">
                  <c:v>89.628</c:v>
                </c:pt>
                <c:pt idx="8202">
                  <c:v>89.656000000000006</c:v>
                </c:pt>
                <c:pt idx="8203">
                  <c:v>89.683999999999997</c:v>
                </c:pt>
                <c:pt idx="8204">
                  <c:v>89.712000000000003</c:v>
                </c:pt>
                <c:pt idx="8205">
                  <c:v>89.74</c:v>
                </c:pt>
                <c:pt idx="8206">
                  <c:v>89.768000000000001</c:v>
                </c:pt>
                <c:pt idx="8207">
                  <c:v>89.796000000000006</c:v>
                </c:pt>
                <c:pt idx="8208">
                  <c:v>89.823999999999998</c:v>
                </c:pt>
                <c:pt idx="8209">
                  <c:v>89.852000000000004</c:v>
                </c:pt>
                <c:pt idx="8210">
                  <c:v>89.88</c:v>
                </c:pt>
                <c:pt idx="8211">
                  <c:v>89.908000000000001</c:v>
                </c:pt>
                <c:pt idx="8212">
                  <c:v>89.936000000000007</c:v>
                </c:pt>
                <c:pt idx="8213">
                  <c:v>89.963999999999999</c:v>
                </c:pt>
                <c:pt idx="8214">
                  <c:v>89.992000000000004</c:v>
                </c:pt>
                <c:pt idx="8215">
                  <c:v>90.02</c:v>
                </c:pt>
                <c:pt idx="8216">
                  <c:v>90.048000000000002</c:v>
                </c:pt>
                <c:pt idx="8217">
                  <c:v>90.075999999999993</c:v>
                </c:pt>
                <c:pt idx="8218">
                  <c:v>90.103999999999999</c:v>
                </c:pt>
                <c:pt idx="8219">
                  <c:v>90.132000000000005</c:v>
                </c:pt>
                <c:pt idx="8220">
                  <c:v>90.16</c:v>
                </c:pt>
                <c:pt idx="8221">
                  <c:v>90.188000000000002</c:v>
                </c:pt>
                <c:pt idx="8222">
                  <c:v>90.215999999999994</c:v>
                </c:pt>
                <c:pt idx="8223">
                  <c:v>90.244</c:v>
                </c:pt>
                <c:pt idx="8224">
                  <c:v>90.272000000000006</c:v>
                </c:pt>
                <c:pt idx="8225">
                  <c:v>90.3</c:v>
                </c:pt>
                <c:pt idx="8226">
                  <c:v>90.328000000000003</c:v>
                </c:pt>
                <c:pt idx="8227">
                  <c:v>90.355999999999995</c:v>
                </c:pt>
                <c:pt idx="8228">
                  <c:v>90.384</c:v>
                </c:pt>
                <c:pt idx="8229">
                  <c:v>90.412000000000006</c:v>
                </c:pt>
                <c:pt idx="8230">
                  <c:v>90.44</c:v>
                </c:pt>
                <c:pt idx="8231">
                  <c:v>90.468000000000004</c:v>
                </c:pt>
                <c:pt idx="8232">
                  <c:v>90.495999999999995</c:v>
                </c:pt>
                <c:pt idx="8233">
                  <c:v>90.524000000000001</c:v>
                </c:pt>
                <c:pt idx="8234">
                  <c:v>90.552000000000007</c:v>
                </c:pt>
                <c:pt idx="8235">
                  <c:v>90.58</c:v>
                </c:pt>
                <c:pt idx="8236">
                  <c:v>90.608000000000004</c:v>
                </c:pt>
                <c:pt idx="8237">
                  <c:v>90.635999999999996</c:v>
                </c:pt>
                <c:pt idx="8238">
                  <c:v>90.664000000000001</c:v>
                </c:pt>
                <c:pt idx="8239">
                  <c:v>90.691999999999993</c:v>
                </c:pt>
                <c:pt idx="8240">
                  <c:v>90.72</c:v>
                </c:pt>
                <c:pt idx="8241">
                  <c:v>90.748000000000005</c:v>
                </c:pt>
                <c:pt idx="8242">
                  <c:v>90.775999999999996</c:v>
                </c:pt>
                <c:pt idx="8243">
                  <c:v>90.804000000000002</c:v>
                </c:pt>
                <c:pt idx="8244">
                  <c:v>90.831999999999994</c:v>
                </c:pt>
                <c:pt idx="8245">
                  <c:v>90.86</c:v>
                </c:pt>
                <c:pt idx="8246">
                  <c:v>90.888000000000005</c:v>
                </c:pt>
                <c:pt idx="8247">
                  <c:v>90.915999999999997</c:v>
                </c:pt>
                <c:pt idx="8248">
                  <c:v>90.944000000000003</c:v>
                </c:pt>
                <c:pt idx="8249">
                  <c:v>90.971999999999994</c:v>
                </c:pt>
                <c:pt idx="8250">
                  <c:v>91</c:v>
                </c:pt>
                <c:pt idx="8251">
                  <c:v>91.028000000000006</c:v>
                </c:pt>
                <c:pt idx="8252">
                  <c:v>91.055999999999997</c:v>
                </c:pt>
                <c:pt idx="8253">
                  <c:v>91.084000000000003</c:v>
                </c:pt>
                <c:pt idx="8254">
                  <c:v>91.111999999999995</c:v>
                </c:pt>
                <c:pt idx="8255">
                  <c:v>91.14</c:v>
                </c:pt>
                <c:pt idx="8256">
                  <c:v>91.168000000000006</c:v>
                </c:pt>
                <c:pt idx="8257">
                  <c:v>91.195999999999998</c:v>
                </c:pt>
                <c:pt idx="8258">
                  <c:v>91.224000000000004</c:v>
                </c:pt>
                <c:pt idx="8259">
                  <c:v>91.251999999999995</c:v>
                </c:pt>
                <c:pt idx="8260">
                  <c:v>91.28</c:v>
                </c:pt>
                <c:pt idx="8261">
                  <c:v>91.308000000000007</c:v>
                </c:pt>
                <c:pt idx="8262">
                  <c:v>91.335999999999999</c:v>
                </c:pt>
                <c:pt idx="8263">
                  <c:v>91.364000000000004</c:v>
                </c:pt>
                <c:pt idx="8264">
                  <c:v>91.391999999999996</c:v>
                </c:pt>
                <c:pt idx="8265">
                  <c:v>91.42</c:v>
                </c:pt>
                <c:pt idx="8266">
                  <c:v>91.447999999999993</c:v>
                </c:pt>
                <c:pt idx="8267">
                  <c:v>91.475999999999999</c:v>
                </c:pt>
                <c:pt idx="8268">
                  <c:v>91.504000000000005</c:v>
                </c:pt>
                <c:pt idx="8269">
                  <c:v>91.531999999999996</c:v>
                </c:pt>
                <c:pt idx="8270">
                  <c:v>91.56</c:v>
                </c:pt>
                <c:pt idx="8271">
                  <c:v>91.587999999999994</c:v>
                </c:pt>
                <c:pt idx="8272">
                  <c:v>91.616</c:v>
                </c:pt>
                <c:pt idx="8273">
                  <c:v>91.644000000000005</c:v>
                </c:pt>
                <c:pt idx="8274">
                  <c:v>91.671999999999997</c:v>
                </c:pt>
                <c:pt idx="8275">
                  <c:v>91.7</c:v>
                </c:pt>
                <c:pt idx="8276">
                  <c:v>91.727999999999994</c:v>
                </c:pt>
                <c:pt idx="8277">
                  <c:v>91.756</c:v>
                </c:pt>
                <c:pt idx="8278">
                  <c:v>91.784000000000006</c:v>
                </c:pt>
                <c:pt idx="8279">
                  <c:v>91.811999999999998</c:v>
                </c:pt>
                <c:pt idx="8280">
                  <c:v>91.84</c:v>
                </c:pt>
                <c:pt idx="8281">
                  <c:v>91.867999999999995</c:v>
                </c:pt>
                <c:pt idx="8282">
                  <c:v>91.896000000000001</c:v>
                </c:pt>
                <c:pt idx="8283">
                  <c:v>91.924000000000007</c:v>
                </c:pt>
                <c:pt idx="8284">
                  <c:v>91.951999999999998</c:v>
                </c:pt>
                <c:pt idx="8285">
                  <c:v>91.98</c:v>
                </c:pt>
                <c:pt idx="8286">
                  <c:v>92.007999999999996</c:v>
                </c:pt>
                <c:pt idx="8287">
                  <c:v>92.036000000000001</c:v>
                </c:pt>
                <c:pt idx="8288">
                  <c:v>92.063999999999993</c:v>
                </c:pt>
                <c:pt idx="8289">
                  <c:v>92.091999999999999</c:v>
                </c:pt>
                <c:pt idx="8290">
                  <c:v>92.12</c:v>
                </c:pt>
                <c:pt idx="8291">
                  <c:v>92.147999999999996</c:v>
                </c:pt>
                <c:pt idx="8292">
                  <c:v>92.176000000000002</c:v>
                </c:pt>
                <c:pt idx="8293">
                  <c:v>92.203999999999994</c:v>
                </c:pt>
                <c:pt idx="8294">
                  <c:v>92.231999999999999</c:v>
                </c:pt>
                <c:pt idx="8295">
                  <c:v>92.26</c:v>
                </c:pt>
                <c:pt idx="8296">
                  <c:v>92.287999999999997</c:v>
                </c:pt>
                <c:pt idx="8297">
                  <c:v>92.316000000000003</c:v>
                </c:pt>
                <c:pt idx="8298">
                  <c:v>92.343999999999994</c:v>
                </c:pt>
                <c:pt idx="8299">
                  <c:v>92.372</c:v>
                </c:pt>
                <c:pt idx="8300">
                  <c:v>92.4</c:v>
                </c:pt>
                <c:pt idx="8301">
                  <c:v>92.427999999999997</c:v>
                </c:pt>
                <c:pt idx="8302">
                  <c:v>92.456000000000003</c:v>
                </c:pt>
                <c:pt idx="8303">
                  <c:v>92.483999999999995</c:v>
                </c:pt>
                <c:pt idx="8304">
                  <c:v>92.512</c:v>
                </c:pt>
                <c:pt idx="8305">
                  <c:v>92.54</c:v>
                </c:pt>
                <c:pt idx="8306">
                  <c:v>92.567999999999998</c:v>
                </c:pt>
                <c:pt idx="8307">
                  <c:v>92.596000000000004</c:v>
                </c:pt>
                <c:pt idx="8308">
                  <c:v>92.623999999999995</c:v>
                </c:pt>
                <c:pt idx="8309">
                  <c:v>92.652000000000001</c:v>
                </c:pt>
                <c:pt idx="8310">
                  <c:v>92.68</c:v>
                </c:pt>
                <c:pt idx="8311">
                  <c:v>92.707999999999998</c:v>
                </c:pt>
                <c:pt idx="8312">
                  <c:v>92.736000000000004</c:v>
                </c:pt>
                <c:pt idx="8313">
                  <c:v>92.763999999999996</c:v>
                </c:pt>
                <c:pt idx="8314">
                  <c:v>92.792000000000002</c:v>
                </c:pt>
                <c:pt idx="8315">
                  <c:v>92.82</c:v>
                </c:pt>
                <c:pt idx="8316">
                  <c:v>92.847999999999999</c:v>
                </c:pt>
                <c:pt idx="8317">
                  <c:v>92.876000000000005</c:v>
                </c:pt>
                <c:pt idx="8318">
                  <c:v>92.903999999999996</c:v>
                </c:pt>
                <c:pt idx="8319">
                  <c:v>92.932000000000002</c:v>
                </c:pt>
                <c:pt idx="8320">
                  <c:v>92.96</c:v>
                </c:pt>
                <c:pt idx="8321">
                  <c:v>92.988</c:v>
                </c:pt>
                <c:pt idx="8322">
                  <c:v>93.016000000000005</c:v>
                </c:pt>
                <c:pt idx="8323">
                  <c:v>93.043999999999997</c:v>
                </c:pt>
                <c:pt idx="8324">
                  <c:v>93.072000000000003</c:v>
                </c:pt>
                <c:pt idx="8325">
                  <c:v>93.1</c:v>
                </c:pt>
                <c:pt idx="8326">
                  <c:v>93.128</c:v>
                </c:pt>
                <c:pt idx="8327">
                  <c:v>93.156000000000006</c:v>
                </c:pt>
                <c:pt idx="8328">
                  <c:v>93.183999999999997</c:v>
                </c:pt>
                <c:pt idx="8329">
                  <c:v>93.212000000000003</c:v>
                </c:pt>
                <c:pt idx="8330">
                  <c:v>93.24</c:v>
                </c:pt>
                <c:pt idx="8331">
                  <c:v>93.268000000000001</c:v>
                </c:pt>
                <c:pt idx="8332">
                  <c:v>93.296000000000006</c:v>
                </c:pt>
                <c:pt idx="8333">
                  <c:v>93.323999999999998</c:v>
                </c:pt>
                <c:pt idx="8334">
                  <c:v>93.352000000000004</c:v>
                </c:pt>
                <c:pt idx="8335">
                  <c:v>93.38</c:v>
                </c:pt>
                <c:pt idx="8336">
                  <c:v>93.408000000000001</c:v>
                </c:pt>
                <c:pt idx="8337">
                  <c:v>93.436000000000007</c:v>
                </c:pt>
                <c:pt idx="8338">
                  <c:v>93.463999999999999</c:v>
                </c:pt>
                <c:pt idx="8339">
                  <c:v>93.492000000000004</c:v>
                </c:pt>
                <c:pt idx="8340">
                  <c:v>93.52</c:v>
                </c:pt>
                <c:pt idx="8341">
                  <c:v>93.548000000000002</c:v>
                </c:pt>
                <c:pt idx="8342">
                  <c:v>93.575999999999993</c:v>
                </c:pt>
                <c:pt idx="8343">
                  <c:v>93.603999999999999</c:v>
                </c:pt>
                <c:pt idx="8344">
                  <c:v>93.632000000000005</c:v>
                </c:pt>
                <c:pt idx="8345">
                  <c:v>93.66</c:v>
                </c:pt>
                <c:pt idx="8346">
                  <c:v>93.688000000000002</c:v>
                </c:pt>
                <c:pt idx="8347">
                  <c:v>93.715999999999994</c:v>
                </c:pt>
                <c:pt idx="8348">
                  <c:v>93.744</c:v>
                </c:pt>
                <c:pt idx="8349">
                  <c:v>93.772000000000006</c:v>
                </c:pt>
                <c:pt idx="8350">
                  <c:v>93.8</c:v>
                </c:pt>
                <c:pt idx="8351">
                  <c:v>93.828000000000003</c:v>
                </c:pt>
                <c:pt idx="8352">
                  <c:v>93.855999999999995</c:v>
                </c:pt>
                <c:pt idx="8353">
                  <c:v>93.884</c:v>
                </c:pt>
                <c:pt idx="8354">
                  <c:v>93.912000000000006</c:v>
                </c:pt>
                <c:pt idx="8355">
                  <c:v>93.94</c:v>
                </c:pt>
                <c:pt idx="8356">
                  <c:v>93.968000000000004</c:v>
                </c:pt>
                <c:pt idx="8357">
                  <c:v>93.995999999999995</c:v>
                </c:pt>
                <c:pt idx="8358">
                  <c:v>94.024000000000001</c:v>
                </c:pt>
                <c:pt idx="8359">
                  <c:v>94.052000000000007</c:v>
                </c:pt>
                <c:pt idx="8360">
                  <c:v>94.08</c:v>
                </c:pt>
                <c:pt idx="8361">
                  <c:v>94.108000000000004</c:v>
                </c:pt>
                <c:pt idx="8362">
                  <c:v>94.135999999999996</c:v>
                </c:pt>
                <c:pt idx="8363">
                  <c:v>94.164000000000001</c:v>
                </c:pt>
                <c:pt idx="8364">
                  <c:v>94.191999999999993</c:v>
                </c:pt>
                <c:pt idx="8365">
                  <c:v>94.22</c:v>
                </c:pt>
                <c:pt idx="8366">
                  <c:v>94.248000000000005</c:v>
                </c:pt>
                <c:pt idx="8367">
                  <c:v>94.275999999999996</c:v>
                </c:pt>
                <c:pt idx="8368">
                  <c:v>94.304000000000002</c:v>
                </c:pt>
                <c:pt idx="8369">
                  <c:v>94.331999999999994</c:v>
                </c:pt>
                <c:pt idx="8370">
                  <c:v>94.36</c:v>
                </c:pt>
                <c:pt idx="8371">
                  <c:v>94.388000000000005</c:v>
                </c:pt>
                <c:pt idx="8372">
                  <c:v>94.415999999999997</c:v>
                </c:pt>
                <c:pt idx="8373">
                  <c:v>94.444000000000003</c:v>
                </c:pt>
                <c:pt idx="8374">
                  <c:v>94.471999999999994</c:v>
                </c:pt>
                <c:pt idx="8375">
                  <c:v>94.5</c:v>
                </c:pt>
                <c:pt idx="8376">
                  <c:v>94.528000000000006</c:v>
                </c:pt>
                <c:pt idx="8377">
                  <c:v>94.555999999999997</c:v>
                </c:pt>
                <c:pt idx="8378">
                  <c:v>94.584000000000003</c:v>
                </c:pt>
                <c:pt idx="8379">
                  <c:v>94.611999999999995</c:v>
                </c:pt>
                <c:pt idx="8380">
                  <c:v>94.64</c:v>
                </c:pt>
                <c:pt idx="8381">
                  <c:v>94.668000000000006</c:v>
                </c:pt>
                <c:pt idx="8382">
                  <c:v>94.695999999999998</c:v>
                </c:pt>
                <c:pt idx="8383">
                  <c:v>94.724000000000004</c:v>
                </c:pt>
                <c:pt idx="8384">
                  <c:v>94.751999999999995</c:v>
                </c:pt>
                <c:pt idx="8385">
                  <c:v>94.78</c:v>
                </c:pt>
                <c:pt idx="8386">
                  <c:v>94.808000000000007</c:v>
                </c:pt>
                <c:pt idx="8387">
                  <c:v>94.835999999999999</c:v>
                </c:pt>
                <c:pt idx="8388">
                  <c:v>94.864000000000004</c:v>
                </c:pt>
                <c:pt idx="8389">
                  <c:v>94.891999999999996</c:v>
                </c:pt>
                <c:pt idx="8390">
                  <c:v>94.92</c:v>
                </c:pt>
                <c:pt idx="8391">
                  <c:v>94.947999999999993</c:v>
                </c:pt>
                <c:pt idx="8392">
                  <c:v>94.975999999999999</c:v>
                </c:pt>
                <c:pt idx="8393">
                  <c:v>95.004000000000005</c:v>
                </c:pt>
                <c:pt idx="8394">
                  <c:v>95.031999999999996</c:v>
                </c:pt>
                <c:pt idx="8395">
                  <c:v>95.06</c:v>
                </c:pt>
                <c:pt idx="8396">
                  <c:v>95.087999999999994</c:v>
                </c:pt>
                <c:pt idx="8397">
                  <c:v>95.116</c:v>
                </c:pt>
                <c:pt idx="8398">
                  <c:v>95.144000000000005</c:v>
                </c:pt>
                <c:pt idx="8399">
                  <c:v>95.171999999999997</c:v>
                </c:pt>
                <c:pt idx="8400">
                  <c:v>95.2</c:v>
                </c:pt>
                <c:pt idx="8401">
                  <c:v>95.227999999999994</c:v>
                </c:pt>
                <c:pt idx="8402">
                  <c:v>95.256</c:v>
                </c:pt>
                <c:pt idx="8403">
                  <c:v>95.284000000000006</c:v>
                </c:pt>
                <c:pt idx="8404">
                  <c:v>95.311999999999998</c:v>
                </c:pt>
                <c:pt idx="8405">
                  <c:v>95.34</c:v>
                </c:pt>
                <c:pt idx="8406">
                  <c:v>95.367999999999995</c:v>
                </c:pt>
                <c:pt idx="8407">
                  <c:v>95.396000000000001</c:v>
                </c:pt>
                <c:pt idx="8408">
                  <c:v>95.424000000000007</c:v>
                </c:pt>
                <c:pt idx="8409">
                  <c:v>95.451999999999998</c:v>
                </c:pt>
                <c:pt idx="8410">
                  <c:v>95.48</c:v>
                </c:pt>
                <c:pt idx="8411">
                  <c:v>95.507999999999996</c:v>
                </c:pt>
                <c:pt idx="8412">
                  <c:v>95.536000000000001</c:v>
                </c:pt>
                <c:pt idx="8413">
                  <c:v>95.563999999999993</c:v>
                </c:pt>
                <c:pt idx="8414">
                  <c:v>95.591999999999999</c:v>
                </c:pt>
                <c:pt idx="8415">
                  <c:v>95.62</c:v>
                </c:pt>
                <c:pt idx="8416">
                  <c:v>95.647999999999996</c:v>
                </c:pt>
                <c:pt idx="8417">
                  <c:v>95.676000000000002</c:v>
                </c:pt>
                <c:pt idx="8418">
                  <c:v>95.703999999999994</c:v>
                </c:pt>
                <c:pt idx="8419">
                  <c:v>95.731999999999999</c:v>
                </c:pt>
                <c:pt idx="8420">
                  <c:v>95.76</c:v>
                </c:pt>
                <c:pt idx="8421">
                  <c:v>95.787999999999997</c:v>
                </c:pt>
                <c:pt idx="8422">
                  <c:v>95.816000000000003</c:v>
                </c:pt>
                <c:pt idx="8423">
                  <c:v>95.843999999999994</c:v>
                </c:pt>
                <c:pt idx="8424">
                  <c:v>95.872</c:v>
                </c:pt>
                <c:pt idx="8425">
                  <c:v>95.9</c:v>
                </c:pt>
                <c:pt idx="8426">
                  <c:v>95.927999999999997</c:v>
                </c:pt>
                <c:pt idx="8427">
                  <c:v>95.956000000000003</c:v>
                </c:pt>
                <c:pt idx="8428">
                  <c:v>95.983999999999995</c:v>
                </c:pt>
                <c:pt idx="8429">
                  <c:v>96.012</c:v>
                </c:pt>
                <c:pt idx="8430">
                  <c:v>96.04</c:v>
                </c:pt>
                <c:pt idx="8431">
                  <c:v>96.067999999999998</c:v>
                </c:pt>
                <c:pt idx="8432">
                  <c:v>96.096000000000004</c:v>
                </c:pt>
                <c:pt idx="8433">
                  <c:v>96.123999999999995</c:v>
                </c:pt>
                <c:pt idx="8434">
                  <c:v>96.152000000000001</c:v>
                </c:pt>
                <c:pt idx="8435">
                  <c:v>96.18</c:v>
                </c:pt>
                <c:pt idx="8436">
                  <c:v>96.207999999999998</c:v>
                </c:pt>
                <c:pt idx="8437">
                  <c:v>96.236000000000004</c:v>
                </c:pt>
                <c:pt idx="8438">
                  <c:v>96.263999999999996</c:v>
                </c:pt>
                <c:pt idx="8439">
                  <c:v>96.292000000000002</c:v>
                </c:pt>
                <c:pt idx="8440">
                  <c:v>96.32</c:v>
                </c:pt>
                <c:pt idx="8441">
                  <c:v>96.347999999999999</c:v>
                </c:pt>
                <c:pt idx="8442">
                  <c:v>96.376000000000005</c:v>
                </c:pt>
                <c:pt idx="8443">
                  <c:v>96.403999999999996</c:v>
                </c:pt>
                <c:pt idx="8444">
                  <c:v>96.432000000000002</c:v>
                </c:pt>
                <c:pt idx="8445">
                  <c:v>96.46</c:v>
                </c:pt>
                <c:pt idx="8446">
                  <c:v>96.488</c:v>
                </c:pt>
                <c:pt idx="8447">
                  <c:v>96.516000000000005</c:v>
                </c:pt>
                <c:pt idx="8448">
                  <c:v>96.543999999999997</c:v>
                </c:pt>
                <c:pt idx="8449">
                  <c:v>96.572000000000003</c:v>
                </c:pt>
                <c:pt idx="8450">
                  <c:v>96.6</c:v>
                </c:pt>
                <c:pt idx="8451">
                  <c:v>96.628</c:v>
                </c:pt>
                <c:pt idx="8452">
                  <c:v>96.656000000000006</c:v>
                </c:pt>
                <c:pt idx="8453">
                  <c:v>96.683999999999997</c:v>
                </c:pt>
                <c:pt idx="8454">
                  <c:v>96.712000000000003</c:v>
                </c:pt>
                <c:pt idx="8455">
                  <c:v>96.74</c:v>
                </c:pt>
                <c:pt idx="8456">
                  <c:v>96.768000000000001</c:v>
                </c:pt>
                <c:pt idx="8457">
                  <c:v>96.796000000000006</c:v>
                </c:pt>
                <c:pt idx="8458">
                  <c:v>96.823999999999998</c:v>
                </c:pt>
                <c:pt idx="8459">
                  <c:v>96.852000000000004</c:v>
                </c:pt>
                <c:pt idx="8460">
                  <c:v>96.88</c:v>
                </c:pt>
                <c:pt idx="8461">
                  <c:v>96.908000000000001</c:v>
                </c:pt>
                <c:pt idx="8462">
                  <c:v>96.936000000000007</c:v>
                </c:pt>
                <c:pt idx="8463">
                  <c:v>96.963999999999999</c:v>
                </c:pt>
                <c:pt idx="8464">
                  <c:v>96.992000000000004</c:v>
                </c:pt>
                <c:pt idx="8465">
                  <c:v>97.02</c:v>
                </c:pt>
                <c:pt idx="8466">
                  <c:v>97.048000000000002</c:v>
                </c:pt>
                <c:pt idx="8467">
                  <c:v>97.075999999999993</c:v>
                </c:pt>
                <c:pt idx="8468">
                  <c:v>97.103999999999999</c:v>
                </c:pt>
                <c:pt idx="8469">
                  <c:v>97.132000000000005</c:v>
                </c:pt>
                <c:pt idx="8470">
                  <c:v>97.16</c:v>
                </c:pt>
                <c:pt idx="8471">
                  <c:v>97.188000000000002</c:v>
                </c:pt>
                <c:pt idx="8472">
                  <c:v>97.215999999999994</c:v>
                </c:pt>
                <c:pt idx="8473">
                  <c:v>97.244</c:v>
                </c:pt>
                <c:pt idx="8474">
                  <c:v>97.272000000000006</c:v>
                </c:pt>
                <c:pt idx="8475">
                  <c:v>97.3</c:v>
                </c:pt>
                <c:pt idx="8476">
                  <c:v>97.328000000000003</c:v>
                </c:pt>
                <c:pt idx="8477">
                  <c:v>97.355999999999995</c:v>
                </c:pt>
                <c:pt idx="8478">
                  <c:v>97.384</c:v>
                </c:pt>
                <c:pt idx="8479">
                  <c:v>97.412000000000006</c:v>
                </c:pt>
                <c:pt idx="8480">
                  <c:v>97.44</c:v>
                </c:pt>
                <c:pt idx="8481">
                  <c:v>97.468000000000004</c:v>
                </c:pt>
                <c:pt idx="8482">
                  <c:v>97.495999999999995</c:v>
                </c:pt>
                <c:pt idx="8483">
                  <c:v>97.524000000000001</c:v>
                </c:pt>
                <c:pt idx="8484">
                  <c:v>97.552000000000007</c:v>
                </c:pt>
                <c:pt idx="8485">
                  <c:v>97.58</c:v>
                </c:pt>
                <c:pt idx="8486">
                  <c:v>97.608000000000004</c:v>
                </c:pt>
                <c:pt idx="8487">
                  <c:v>97.635999999999996</c:v>
                </c:pt>
                <c:pt idx="8488">
                  <c:v>97.664000000000001</c:v>
                </c:pt>
                <c:pt idx="8489">
                  <c:v>97.691999999999993</c:v>
                </c:pt>
                <c:pt idx="8490">
                  <c:v>97.72</c:v>
                </c:pt>
                <c:pt idx="8491">
                  <c:v>97.748000000000005</c:v>
                </c:pt>
                <c:pt idx="8492">
                  <c:v>97.775999999999996</c:v>
                </c:pt>
                <c:pt idx="8493">
                  <c:v>97.804000000000002</c:v>
                </c:pt>
                <c:pt idx="8494">
                  <c:v>97.831999999999994</c:v>
                </c:pt>
                <c:pt idx="8495">
                  <c:v>97.86</c:v>
                </c:pt>
                <c:pt idx="8496">
                  <c:v>97.888000000000005</c:v>
                </c:pt>
                <c:pt idx="8497">
                  <c:v>97.915999999999997</c:v>
                </c:pt>
                <c:pt idx="8498">
                  <c:v>97.944000000000003</c:v>
                </c:pt>
                <c:pt idx="8499">
                  <c:v>97.971999999999994</c:v>
                </c:pt>
                <c:pt idx="8500">
                  <c:v>98</c:v>
                </c:pt>
                <c:pt idx="8501">
                  <c:v>98.028000000000006</c:v>
                </c:pt>
                <c:pt idx="8502">
                  <c:v>98.055999999999997</c:v>
                </c:pt>
                <c:pt idx="8503">
                  <c:v>98.084000000000003</c:v>
                </c:pt>
                <c:pt idx="8504">
                  <c:v>98.111999999999995</c:v>
                </c:pt>
                <c:pt idx="8505">
                  <c:v>98.14</c:v>
                </c:pt>
                <c:pt idx="8506">
                  <c:v>98.168000000000006</c:v>
                </c:pt>
                <c:pt idx="8507">
                  <c:v>98.195999999999998</c:v>
                </c:pt>
                <c:pt idx="8508">
                  <c:v>98.224000000000004</c:v>
                </c:pt>
                <c:pt idx="8509">
                  <c:v>98.251999999999995</c:v>
                </c:pt>
                <c:pt idx="8510">
                  <c:v>98.28</c:v>
                </c:pt>
                <c:pt idx="8511">
                  <c:v>98.308000000000007</c:v>
                </c:pt>
                <c:pt idx="8512">
                  <c:v>98.335999999999999</c:v>
                </c:pt>
                <c:pt idx="8513">
                  <c:v>98.364000000000004</c:v>
                </c:pt>
                <c:pt idx="8514">
                  <c:v>98.391999999999996</c:v>
                </c:pt>
                <c:pt idx="8515">
                  <c:v>98.42</c:v>
                </c:pt>
                <c:pt idx="8516">
                  <c:v>98.447999999999993</c:v>
                </c:pt>
                <c:pt idx="8517">
                  <c:v>98.475999999999999</c:v>
                </c:pt>
                <c:pt idx="8518">
                  <c:v>98.504000000000005</c:v>
                </c:pt>
                <c:pt idx="8519">
                  <c:v>98.531999999999996</c:v>
                </c:pt>
                <c:pt idx="8520">
                  <c:v>98.56</c:v>
                </c:pt>
                <c:pt idx="8521">
                  <c:v>98.587999999999994</c:v>
                </c:pt>
                <c:pt idx="8522">
                  <c:v>98.616</c:v>
                </c:pt>
                <c:pt idx="8523">
                  <c:v>98.644000000000005</c:v>
                </c:pt>
                <c:pt idx="8524">
                  <c:v>98.671999999999997</c:v>
                </c:pt>
                <c:pt idx="8525">
                  <c:v>98.7</c:v>
                </c:pt>
                <c:pt idx="8526">
                  <c:v>98.727999999999994</c:v>
                </c:pt>
                <c:pt idx="8527">
                  <c:v>98.756</c:v>
                </c:pt>
                <c:pt idx="8528">
                  <c:v>98.784000000000006</c:v>
                </c:pt>
                <c:pt idx="8529">
                  <c:v>98.811999999999998</c:v>
                </c:pt>
                <c:pt idx="8530">
                  <c:v>98.84</c:v>
                </c:pt>
                <c:pt idx="8531">
                  <c:v>98.867999999999995</c:v>
                </c:pt>
                <c:pt idx="8532">
                  <c:v>98.896000000000001</c:v>
                </c:pt>
                <c:pt idx="8533">
                  <c:v>98.924000000000007</c:v>
                </c:pt>
                <c:pt idx="8534">
                  <c:v>98.951999999999998</c:v>
                </c:pt>
                <c:pt idx="8535">
                  <c:v>98.98</c:v>
                </c:pt>
                <c:pt idx="8536">
                  <c:v>99.007999999999996</c:v>
                </c:pt>
                <c:pt idx="8537">
                  <c:v>99.036000000000001</c:v>
                </c:pt>
                <c:pt idx="8538">
                  <c:v>99.063999999999993</c:v>
                </c:pt>
                <c:pt idx="8539">
                  <c:v>99.091999999999999</c:v>
                </c:pt>
                <c:pt idx="8540">
                  <c:v>99.12</c:v>
                </c:pt>
                <c:pt idx="8541">
                  <c:v>99.147999999999996</c:v>
                </c:pt>
                <c:pt idx="8542">
                  <c:v>99.176000000000002</c:v>
                </c:pt>
                <c:pt idx="8543">
                  <c:v>99.203999999999994</c:v>
                </c:pt>
                <c:pt idx="8544">
                  <c:v>99.231999999999999</c:v>
                </c:pt>
                <c:pt idx="8545">
                  <c:v>99.26</c:v>
                </c:pt>
                <c:pt idx="8546">
                  <c:v>99.287999999999997</c:v>
                </c:pt>
                <c:pt idx="8547">
                  <c:v>99.316000000000003</c:v>
                </c:pt>
                <c:pt idx="8548">
                  <c:v>99.343999999999994</c:v>
                </c:pt>
                <c:pt idx="8549">
                  <c:v>99.372</c:v>
                </c:pt>
                <c:pt idx="8550">
                  <c:v>99.4</c:v>
                </c:pt>
                <c:pt idx="8551">
                  <c:v>99.427999999999997</c:v>
                </c:pt>
                <c:pt idx="8552">
                  <c:v>99.456000000000003</c:v>
                </c:pt>
                <c:pt idx="8553">
                  <c:v>99.483999999999995</c:v>
                </c:pt>
                <c:pt idx="8554">
                  <c:v>99.512</c:v>
                </c:pt>
                <c:pt idx="8555">
                  <c:v>99.54</c:v>
                </c:pt>
                <c:pt idx="8556">
                  <c:v>99.567999999999998</c:v>
                </c:pt>
                <c:pt idx="8557">
                  <c:v>99.596000000000004</c:v>
                </c:pt>
                <c:pt idx="8558">
                  <c:v>99.623999999999995</c:v>
                </c:pt>
                <c:pt idx="8559">
                  <c:v>99.652000000000001</c:v>
                </c:pt>
                <c:pt idx="8560">
                  <c:v>99.68</c:v>
                </c:pt>
                <c:pt idx="8561">
                  <c:v>99.707999999999998</c:v>
                </c:pt>
                <c:pt idx="8562">
                  <c:v>99.736000000000004</c:v>
                </c:pt>
                <c:pt idx="8563">
                  <c:v>99.763999999999996</c:v>
                </c:pt>
                <c:pt idx="8564">
                  <c:v>99.792000000000002</c:v>
                </c:pt>
                <c:pt idx="8565">
                  <c:v>99.82</c:v>
                </c:pt>
                <c:pt idx="8566">
                  <c:v>99.847999999999999</c:v>
                </c:pt>
                <c:pt idx="8567">
                  <c:v>99.876000000000005</c:v>
                </c:pt>
                <c:pt idx="8568">
                  <c:v>99.903999999999996</c:v>
                </c:pt>
                <c:pt idx="8569">
                  <c:v>99.932000000000002</c:v>
                </c:pt>
                <c:pt idx="8570">
                  <c:v>99.96</c:v>
                </c:pt>
                <c:pt idx="8571">
                  <c:v>99.988</c:v>
                </c:pt>
                <c:pt idx="8572">
                  <c:v>100.01600000000001</c:v>
                </c:pt>
                <c:pt idx="8573">
                  <c:v>100.044</c:v>
                </c:pt>
                <c:pt idx="8574">
                  <c:v>100.072</c:v>
                </c:pt>
                <c:pt idx="8575">
                  <c:v>100.1</c:v>
                </c:pt>
                <c:pt idx="8576">
                  <c:v>100.128</c:v>
                </c:pt>
                <c:pt idx="8577">
                  <c:v>100.15600000000001</c:v>
                </c:pt>
                <c:pt idx="8578">
                  <c:v>100.184</c:v>
                </c:pt>
                <c:pt idx="8579">
                  <c:v>100.212</c:v>
                </c:pt>
                <c:pt idx="8580">
                  <c:v>100.24</c:v>
                </c:pt>
                <c:pt idx="8581">
                  <c:v>100.268</c:v>
                </c:pt>
                <c:pt idx="8582">
                  <c:v>100.29600000000001</c:v>
                </c:pt>
                <c:pt idx="8583">
                  <c:v>100.324</c:v>
                </c:pt>
                <c:pt idx="8584">
                  <c:v>100.352</c:v>
                </c:pt>
                <c:pt idx="8585">
                  <c:v>100.38</c:v>
                </c:pt>
                <c:pt idx="8586">
                  <c:v>100.408</c:v>
                </c:pt>
                <c:pt idx="8587">
                  <c:v>100.43600000000001</c:v>
                </c:pt>
                <c:pt idx="8588">
                  <c:v>100.464</c:v>
                </c:pt>
                <c:pt idx="8589">
                  <c:v>100.492</c:v>
                </c:pt>
                <c:pt idx="8590">
                  <c:v>100.52</c:v>
                </c:pt>
                <c:pt idx="8591">
                  <c:v>100.548</c:v>
                </c:pt>
                <c:pt idx="8592">
                  <c:v>100.57599999999999</c:v>
                </c:pt>
                <c:pt idx="8593">
                  <c:v>100.604</c:v>
                </c:pt>
                <c:pt idx="8594">
                  <c:v>100.63200000000001</c:v>
                </c:pt>
                <c:pt idx="8595">
                  <c:v>100.66</c:v>
                </c:pt>
                <c:pt idx="8596">
                  <c:v>100.688</c:v>
                </c:pt>
                <c:pt idx="8597">
                  <c:v>100.71599999999999</c:v>
                </c:pt>
                <c:pt idx="8598">
                  <c:v>100.744</c:v>
                </c:pt>
                <c:pt idx="8599">
                  <c:v>100.77200000000001</c:v>
                </c:pt>
                <c:pt idx="8600">
                  <c:v>100.8</c:v>
                </c:pt>
                <c:pt idx="8601">
                  <c:v>100.828</c:v>
                </c:pt>
                <c:pt idx="8602">
                  <c:v>100.85599999999999</c:v>
                </c:pt>
                <c:pt idx="8603">
                  <c:v>100.884</c:v>
                </c:pt>
                <c:pt idx="8604">
                  <c:v>100.91200000000001</c:v>
                </c:pt>
                <c:pt idx="8605">
                  <c:v>100.94</c:v>
                </c:pt>
                <c:pt idx="8606">
                  <c:v>100.968</c:v>
                </c:pt>
                <c:pt idx="8607">
                  <c:v>100.996</c:v>
                </c:pt>
                <c:pt idx="8608">
                  <c:v>101.024</c:v>
                </c:pt>
                <c:pt idx="8609">
                  <c:v>101.05200000000001</c:v>
                </c:pt>
                <c:pt idx="8610">
                  <c:v>101.08</c:v>
                </c:pt>
                <c:pt idx="8611">
                  <c:v>101.108</c:v>
                </c:pt>
                <c:pt idx="8612">
                  <c:v>101.136</c:v>
                </c:pt>
                <c:pt idx="8613">
                  <c:v>101.164</c:v>
                </c:pt>
                <c:pt idx="8614">
                  <c:v>101.19199999999999</c:v>
                </c:pt>
                <c:pt idx="8615">
                  <c:v>101.22</c:v>
                </c:pt>
                <c:pt idx="8616">
                  <c:v>101.248</c:v>
                </c:pt>
                <c:pt idx="8617">
                  <c:v>101.276</c:v>
                </c:pt>
                <c:pt idx="8618">
                  <c:v>101.304</c:v>
                </c:pt>
                <c:pt idx="8619">
                  <c:v>101.33199999999999</c:v>
                </c:pt>
                <c:pt idx="8620">
                  <c:v>101.36</c:v>
                </c:pt>
                <c:pt idx="8621">
                  <c:v>101.38800000000001</c:v>
                </c:pt>
                <c:pt idx="8622">
                  <c:v>101.416</c:v>
                </c:pt>
                <c:pt idx="8623">
                  <c:v>101.444</c:v>
                </c:pt>
                <c:pt idx="8624">
                  <c:v>101.47199999999999</c:v>
                </c:pt>
                <c:pt idx="8625">
                  <c:v>101.5</c:v>
                </c:pt>
                <c:pt idx="8626">
                  <c:v>101.52800000000001</c:v>
                </c:pt>
                <c:pt idx="8627">
                  <c:v>101.556</c:v>
                </c:pt>
                <c:pt idx="8628">
                  <c:v>101.584</c:v>
                </c:pt>
                <c:pt idx="8629">
                  <c:v>101.61199999999999</c:v>
                </c:pt>
                <c:pt idx="8630">
                  <c:v>101.64</c:v>
                </c:pt>
                <c:pt idx="8631">
                  <c:v>101.66800000000001</c:v>
                </c:pt>
                <c:pt idx="8632">
                  <c:v>101.696</c:v>
                </c:pt>
                <c:pt idx="8633">
                  <c:v>101.724</c:v>
                </c:pt>
                <c:pt idx="8634">
                  <c:v>101.752</c:v>
                </c:pt>
                <c:pt idx="8635">
                  <c:v>101.78</c:v>
                </c:pt>
                <c:pt idx="8636">
                  <c:v>101.80800000000001</c:v>
                </c:pt>
                <c:pt idx="8637">
                  <c:v>101.836</c:v>
                </c:pt>
                <c:pt idx="8638">
                  <c:v>101.864</c:v>
                </c:pt>
                <c:pt idx="8639">
                  <c:v>101.892</c:v>
                </c:pt>
                <c:pt idx="8640">
                  <c:v>101.92</c:v>
                </c:pt>
                <c:pt idx="8641">
                  <c:v>101.94799999999999</c:v>
                </c:pt>
                <c:pt idx="8642">
                  <c:v>101.976</c:v>
                </c:pt>
                <c:pt idx="8643">
                  <c:v>102.004</c:v>
                </c:pt>
                <c:pt idx="8644">
                  <c:v>102.032</c:v>
                </c:pt>
                <c:pt idx="8645">
                  <c:v>102.06</c:v>
                </c:pt>
                <c:pt idx="8646">
                  <c:v>102.08799999999999</c:v>
                </c:pt>
                <c:pt idx="8647">
                  <c:v>102.116</c:v>
                </c:pt>
                <c:pt idx="8648">
                  <c:v>102.14400000000001</c:v>
                </c:pt>
                <c:pt idx="8649">
                  <c:v>102.172</c:v>
                </c:pt>
                <c:pt idx="8650">
                  <c:v>102.2</c:v>
                </c:pt>
                <c:pt idx="8651">
                  <c:v>102.22799999999999</c:v>
                </c:pt>
                <c:pt idx="8652">
                  <c:v>102.256</c:v>
                </c:pt>
                <c:pt idx="8653">
                  <c:v>102.28400000000001</c:v>
                </c:pt>
                <c:pt idx="8654">
                  <c:v>102.312</c:v>
                </c:pt>
                <c:pt idx="8655">
                  <c:v>102.34</c:v>
                </c:pt>
                <c:pt idx="8656">
                  <c:v>102.36799999999999</c:v>
                </c:pt>
                <c:pt idx="8657">
                  <c:v>102.396</c:v>
                </c:pt>
                <c:pt idx="8658">
                  <c:v>102.42400000000001</c:v>
                </c:pt>
                <c:pt idx="8659">
                  <c:v>102.452</c:v>
                </c:pt>
                <c:pt idx="8660">
                  <c:v>102.48</c:v>
                </c:pt>
                <c:pt idx="8661">
                  <c:v>102.508</c:v>
                </c:pt>
                <c:pt idx="8662">
                  <c:v>102.536</c:v>
                </c:pt>
                <c:pt idx="8663">
                  <c:v>102.56399999999999</c:v>
                </c:pt>
                <c:pt idx="8664">
                  <c:v>102.592</c:v>
                </c:pt>
                <c:pt idx="8665">
                  <c:v>102.62</c:v>
                </c:pt>
                <c:pt idx="8666">
                  <c:v>102.648</c:v>
                </c:pt>
                <c:pt idx="8667">
                  <c:v>102.676</c:v>
                </c:pt>
                <c:pt idx="8668">
                  <c:v>102.70399999999999</c:v>
                </c:pt>
                <c:pt idx="8669">
                  <c:v>102.732</c:v>
                </c:pt>
                <c:pt idx="8670">
                  <c:v>102.76</c:v>
                </c:pt>
                <c:pt idx="8671">
                  <c:v>102.788</c:v>
                </c:pt>
                <c:pt idx="8672">
                  <c:v>102.816</c:v>
                </c:pt>
                <c:pt idx="8673">
                  <c:v>102.84399999999999</c:v>
                </c:pt>
                <c:pt idx="8674">
                  <c:v>102.872</c:v>
                </c:pt>
                <c:pt idx="8675">
                  <c:v>102.9</c:v>
                </c:pt>
                <c:pt idx="8676">
                  <c:v>102.928</c:v>
                </c:pt>
                <c:pt idx="8677">
                  <c:v>102.956</c:v>
                </c:pt>
                <c:pt idx="8678">
                  <c:v>102.98399999999999</c:v>
                </c:pt>
                <c:pt idx="8679">
                  <c:v>103.012</c:v>
                </c:pt>
                <c:pt idx="8680">
                  <c:v>103.04</c:v>
                </c:pt>
                <c:pt idx="8681">
                  <c:v>103.068</c:v>
                </c:pt>
                <c:pt idx="8682">
                  <c:v>103.096</c:v>
                </c:pt>
                <c:pt idx="8683">
                  <c:v>103.124</c:v>
                </c:pt>
                <c:pt idx="8684">
                  <c:v>103.152</c:v>
                </c:pt>
                <c:pt idx="8685">
                  <c:v>103.18</c:v>
                </c:pt>
                <c:pt idx="8686">
                  <c:v>103.208</c:v>
                </c:pt>
                <c:pt idx="8687">
                  <c:v>103.236</c:v>
                </c:pt>
                <c:pt idx="8688">
                  <c:v>103.264</c:v>
                </c:pt>
                <c:pt idx="8689">
                  <c:v>103.292</c:v>
                </c:pt>
                <c:pt idx="8690">
                  <c:v>103.32</c:v>
                </c:pt>
                <c:pt idx="8691">
                  <c:v>103.348</c:v>
                </c:pt>
                <c:pt idx="8692">
                  <c:v>103.376</c:v>
                </c:pt>
                <c:pt idx="8693">
                  <c:v>103.404</c:v>
                </c:pt>
                <c:pt idx="8694">
                  <c:v>103.432</c:v>
                </c:pt>
                <c:pt idx="8695">
                  <c:v>103.46</c:v>
                </c:pt>
                <c:pt idx="8696">
                  <c:v>103.488</c:v>
                </c:pt>
                <c:pt idx="8697">
                  <c:v>103.51600000000001</c:v>
                </c:pt>
                <c:pt idx="8698">
                  <c:v>103.544</c:v>
                </c:pt>
                <c:pt idx="8699">
                  <c:v>103.572</c:v>
                </c:pt>
                <c:pt idx="8700">
                  <c:v>103.6</c:v>
                </c:pt>
                <c:pt idx="8701">
                  <c:v>103.628</c:v>
                </c:pt>
                <c:pt idx="8702">
                  <c:v>103.65600000000001</c:v>
                </c:pt>
                <c:pt idx="8703">
                  <c:v>103.684</c:v>
                </c:pt>
                <c:pt idx="8704">
                  <c:v>103.712</c:v>
                </c:pt>
                <c:pt idx="8705">
                  <c:v>103.74</c:v>
                </c:pt>
                <c:pt idx="8706">
                  <c:v>103.768</c:v>
                </c:pt>
                <c:pt idx="8707">
                  <c:v>103.79600000000001</c:v>
                </c:pt>
                <c:pt idx="8708">
                  <c:v>103.824</c:v>
                </c:pt>
                <c:pt idx="8709">
                  <c:v>103.852</c:v>
                </c:pt>
                <c:pt idx="8710">
                  <c:v>103.88</c:v>
                </c:pt>
                <c:pt idx="8711">
                  <c:v>103.908</c:v>
                </c:pt>
                <c:pt idx="8712">
                  <c:v>103.93600000000001</c:v>
                </c:pt>
                <c:pt idx="8713">
                  <c:v>103.964</c:v>
                </c:pt>
                <c:pt idx="8714">
                  <c:v>103.992</c:v>
                </c:pt>
                <c:pt idx="8715">
                  <c:v>104.02</c:v>
                </c:pt>
                <c:pt idx="8716">
                  <c:v>104.048</c:v>
                </c:pt>
                <c:pt idx="8717">
                  <c:v>104.07599999999999</c:v>
                </c:pt>
                <c:pt idx="8718">
                  <c:v>104.104</c:v>
                </c:pt>
                <c:pt idx="8719">
                  <c:v>104.13200000000001</c:v>
                </c:pt>
                <c:pt idx="8720">
                  <c:v>104.16</c:v>
                </c:pt>
                <c:pt idx="8721">
                  <c:v>104.188</c:v>
                </c:pt>
                <c:pt idx="8722">
                  <c:v>104.21599999999999</c:v>
                </c:pt>
                <c:pt idx="8723">
                  <c:v>104.244</c:v>
                </c:pt>
                <c:pt idx="8724">
                  <c:v>104.27200000000001</c:v>
                </c:pt>
                <c:pt idx="8725">
                  <c:v>104.3</c:v>
                </c:pt>
                <c:pt idx="8726">
                  <c:v>104.328</c:v>
                </c:pt>
                <c:pt idx="8727">
                  <c:v>104.35599999999999</c:v>
                </c:pt>
                <c:pt idx="8728">
                  <c:v>104.384</c:v>
                </c:pt>
                <c:pt idx="8729">
                  <c:v>104.41200000000001</c:v>
                </c:pt>
                <c:pt idx="8730">
                  <c:v>104.44</c:v>
                </c:pt>
                <c:pt idx="8731">
                  <c:v>104.468</c:v>
                </c:pt>
                <c:pt idx="8732">
                  <c:v>104.496</c:v>
                </c:pt>
                <c:pt idx="8733">
                  <c:v>104.524</c:v>
                </c:pt>
                <c:pt idx="8734">
                  <c:v>104.55200000000001</c:v>
                </c:pt>
                <c:pt idx="8735">
                  <c:v>104.58</c:v>
                </c:pt>
                <c:pt idx="8736">
                  <c:v>104.608</c:v>
                </c:pt>
                <c:pt idx="8737">
                  <c:v>104.636</c:v>
                </c:pt>
                <c:pt idx="8738">
                  <c:v>104.664</c:v>
                </c:pt>
                <c:pt idx="8739">
                  <c:v>104.69199999999999</c:v>
                </c:pt>
                <c:pt idx="8740">
                  <c:v>104.72</c:v>
                </c:pt>
                <c:pt idx="8741">
                  <c:v>104.748</c:v>
                </c:pt>
                <c:pt idx="8742">
                  <c:v>104.776</c:v>
                </c:pt>
                <c:pt idx="8743">
                  <c:v>104.804</c:v>
                </c:pt>
                <c:pt idx="8744">
                  <c:v>104.83199999999999</c:v>
                </c:pt>
                <c:pt idx="8745">
                  <c:v>104.86</c:v>
                </c:pt>
                <c:pt idx="8746">
                  <c:v>104.88800000000001</c:v>
                </c:pt>
                <c:pt idx="8747">
                  <c:v>104.916</c:v>
                </c:pt>
                <c:pt idx="8748">
                  <c:v>104.944</c:v>
                </c:pt>
                <c:pt idx="8749">
                  <c:v>104.97199999999999</c:v>
                </c:pt>
                <c:pt idx="8750">
                  <c:v>105</c:v>
                </c:pt>
                <c:pt idx="8751">
                  <c:v>105.02800000000001</c:v>
                </c:pt>
                <c:pt idx="8752">
                  <c:v>105.056</c:v>
                </c:pt>
                <c:pt idx="8753">
                  <c:v>105.084</c:v>
                </c:pt>
                <c:pt idx="8754">
                  <c:v>105.11199999999999</c:v>
                </c:pt>
                <c:pt idx="8755">
                  <c:v>105.14</c:v>
                </c:pt>
                <c:pt idx="8756">
                  <c:v>105.16800000000001</c:v>
                </c:pt>
                <c:pt idx="8757">
                  <c:v>105.196</c:v>
                </c:pt>
                <c:pt idx="8758">
                  <c:v>105.224</c:v>
                </c:pt>
                <c:pt idx="8759">
                  <c:v>105.252</c:v>
                </c:pt>
                <c:pt idx="8760">
                  <c:v>105.28</c:v>
                </c:pt>
                <c:pt idx="8761">
                  <c:v>105.30800000000001</c:v>
                </c:pt>
                <c:pt idx="8762">
                  <c:v>105.336</c:v>
                </c:pt>
                <c:pt idx="8763">
                  <c:v>105.364</c:v>
                </c:pt>
                <c:pt idx="8764">
                  <c:v>105.392</c:v>
                </c:pt>
                <c:pt idx="8765">
                  <c:v>105.42</c:v>
                </c:pt>
                <c:pt idx="8766">
                  <c:v>105.44799999999999</c:v>
                </c:pt>
                <c:pt idx="8767">
                  <c:v>105.476</c:v>
                </c:pt>
                <c:pt idx="8768">
                  <c:v>105.504</c:v>
                </c:pt>
                <c:pt idx="8769">
                  <c:v>105.532</c:v>
                </c:pt>
                <c:pt idx="8770">
                  <c:v>105.56</c:v>
                </c:pt>
                <c:pt idx="8771">
                  <c:v>105.58799999999999</c:v>
                </c:pt>
                <c:pt idx="8772">
                  <c:v>105.616</c:v>
                </c:pt>
                <c:pt idx="8773">
                  <c:v>105.64400000000001</c:v>
                </c:pt>
                <c:pt idx="8774">
                  <c:v>105.672</c:v>
                </c:pt>
                <c:pt idx="8775">
                  <c:v>105.7</c:v>
                </c:pt>
                <c:pt idx="8776">
                  <c:v>105.72799999999999</c:v>
                </c:pt>
                <c:pt idx="8777">
                  <c:v>105.756</c:v>
                </c:pt>
                <c:pt idx="8778">
                  <c:v>105.78400000000001</c:v>
                </c:pt>
                <c:pt idx="8779">
                  <c:v>105.812</c:v>
                </c:pt>
                <c:pt idx="8780">
                  <c:v>105.84</c:v>
                </c:pt>
                <c:pt idx="8781">
                  <c:v>105.86799999999999</c:v>
                </c:pt>
                <c:pt idx="8782">
                  <c:v>105.896</c:v>
                </c:pt>
                <c:pt idx="8783">
                  <c:v>105.92400000000001</c:v>
                </c:pt>
                <c:pt idx="8784">
                  <c:v>105.952</c:v>
                </c:pt>
                <c:pt idx="8785">
                  <c:v>105.98</c:v>
                </c:pt>
                <c:pt idx="8786">
                  <c:v>106.008</c:v>
                </c:pt>
                <c:pt idx="8787">
                  <c:v>106.036</c:v>
                </c:pt>
                <c:pt idx="8788">
                  <c:v>106.06399999999999</c:v>
                </c:pt>
                <c:pt idx="8789">
                  <c:v>106.092</c:v>
                </c:pt>
                <c:pt idx="8790">
                  <c:v>106.12</c:v>
                </c:pt>
                <c:pt idx="8791">
                  <c:v>106.148</c:v>
                </c:pt>
                <c:pt idx="8792">
                  <c:v>106.176</c:v>
                </c:pt>
                <c:pt idx="8793">
                  <c:v>106.20399999999999</c:v>
                </c:pt>
                <c:pt idx="8794">
                  <c:v>106.232</c:v>
                </c:pt>
                <c:pt idx="8795">
                  <c:v>106.26</c:v>
                </c:pt>
                <c:pt idx="8796">
                  <c:v>106.288</c:v>
                </c:pt>
                <c:pt idx="8797">
                  <c:v>106.316</c:v>
                </c:pt>
                <c:pt idx="8798">
                  <c:v>106.34399999999999</c:v>
                </c:pt>
                <c:pt idx="8799">
                  <c:v>106.372</c:v>
                </c:pt>
                <c:pt idx="8800">
                  <c:v>106.4</c:v>
                </c:pt>
                <c:pt idx="8801">
                  <c:v>106.428</c:v>
                </c:pt>
                <c:pt idx="8802">
                  <c:v>106.456</c:v>
                </c:pt>
                <c:pt idx="8803">
                  <c:v>106.48399999999999</c:v>
                </c:pt>
                <c:pt idx="8804">
                  <c:v>106.512</c:v>
                </c:pt>
                <c:pt idx="8805">
                  <c:v>106.54</c:v>
                </c:pt>
                <c:pt idx="8806">
                  <c:v>106.568</c:v>
                </c:pt>
                <c:pt idx="8807">
                  <c:v>106.596</c:v>
                </c:pt>
                <c:pt idx="8808">
                  <c:v>106.624</c:v>
                </c:pt>
                <c:pt idx="8809">
                  <c:v>106.652</c:v>
                </c:pt>
                <c:pt idx="8810">
                  <c:v>106.68</c:v>
                </c:pt>
                <c:pt idx="8811">
                  <c:v>106.708</c:v>
                </c:pt>
                <c:pt idx="8812">
                  <c:v>106.736</c:v>
                </c:pt>
                <c:pt idx="8813">
                  <c:v>106.764</c:v>
                </c:pt>
                <c:pt idx="8814">
                  <c:v>106.792</c:v>
                </c:pt>
                <c:pt idx="8815">
                  <c:v>106.82</c:v>
                </c:pt>
                <c:pt idx="8816">
                  <c:v>106.848</c:v>
                </c:pt>
                <c:pt idx="8817">
                  <c:v>106.876</c:v>
                </c:pt>
                <c:pt idx="8818">
                  <c:v>106.904</c:v>
                </c:pt>
                <c:pt idx="8819">
                  <c:v>106.932</c:v>
                </c:pt>
                <c:pt idx="8820">
                  <c:v>106.96</c:v>
                </c:pt>
                <c:pt idx="8821">
                  <c:v>106.988</c:v>
                </c:pt>
                <c:pt idx="8822">
                  <c:v>107.01600000000001</c:v>
                </c:pt>
                <c:pt idx="8823">
                  <c:v>107.044</c:v>
                </c:pt>
                <c:pt idx="8824">
                  <c:v>107.072</c:v>
                </c:pt>
                <c:pt idx="8825">
                  <c:v>107.1</c:v>
                </c:pt>
                <c:pt idx="8826">
                  <c:v>107.128</c:v>
                </c:pt>
                <c:pt idx="8827">
                  <c:v>107.15600000000001</c:v>
                </c:pt>
                <c:pt idx="8828">
                  <c:v>107.184</c:v>
                </c:pt>
                <c:pt idx="8829">
                  <c:v>107.212</c:v>
                </c:pt>
                <c:pt idx="8830">
                  <c:v>107.24</c:v>
                </c:pt>
                <c:pt idx="8831">
                  <c:v>107.268</c:v>
                </c:pt>
                <c:pt idx="8832">
                  <c:v>107.29600000000001</c:v>
                </c:pt>
                <c:pt idx="8833">
                  <c:v>107.324</c:v>
                </c:pt>
                <c:pt idx="8834">
                  <c:v>107.352</c:v>
                </c:pt>
                <c:pt idx="8835">
                  <c:v>107.38</c:v>
                </c:pt>
                <c:pt idx="8836">
                  <c:v>107.408</c:v>
                </c:pt>
                <c:pt idx="8837">
                  <c:v>107.43600000000001</c:v>
                </c:pt>
                <c:pt idx="8838">
                  <c:v>107.464</c:v>
                </c:pt>
                <c:pt idx="8839">
                  <c:v>107.492</c:v>
                </c:pt>
                <c:pt idx="8840">
                  <c:v>107.52</c:v>
                </c:pt>
                <c:pt idx="8841">
                  <c:v>107.548</c:v>
                </c:pt>
                <c:pt idx="8842">
                  <c:v>107.57599999999999</c:v>
                </c:pt>
                <c:pt idx="8843">
                  <c:v>107.604</c:v>
                </c:pt>
                <c:pt idx="8844">
                  <c:v>107.63200000000001</c:v>
                </c:pt>
                <c:pt idx="8845">
                  <c:v>107.66</c:v>
                </c:pt>
                <c:pt idx="8846">
                  <c:v>107.688</c:v>
                </c:pt>
                <c:pt idx="8847">
                  <c:v>107.71599999999999</c:v>
                </c:pt>
                <c:pt idx="8848">
                  <c:v>107.744</c:v>
                </c:pt>
                <c:pt idx="8849">
                  <c:v>107.77200000000001</c:v>
                </c:pt>
                <c:pt idx="8850">
                  <c:v>107.8</c:v>
                </c:pt>
                <c:pt idx="8851">
                  <c:v>107.828</c:v>
                </c:pt>
                <c:pt idx="8852">
                  <c:v>107.85599999999999</c:v>
                </c:pt>
                <c:pt idx="8853">
                  <c:v>107.884</c:v>
                </c:pt>
                <c:pt idx="8854">
                  <c:v>107.91200000000001</c:v>
                </c:pt>
                <c:pt idx="8855">
                  <c:v>107.94</c:v>
                </c:pt>
                <c:pt idx="8856">
                  <c:v>107.968</c:v>
                </c:pt>
                <c:pt idx="8857">
                  <c:v>107.996</c:v>
                </c:pt>
                <c:pt idx="8858">
                  <c:v>108.024</c:v>
                </c:pt>
                <c:pt idx="8859">
                  <c:v>108.05200000000001</c:v>
                </c:pt>
                <c:pt idx="8860">
                  <c:v>108.08</c:v>
                </c:pt>
                <c:pt idx="8861">
                  <c:v>108.108</c:v>
                </c:pt>
                <c:pt idx="8862">
                  <c:v>108.136</c:v>
                </c:pt>
                <c:pt idx="8863">
                  <c:v>108.164</c:v>
                </c:pt>
                <c:pt idx="8864">
                  <c:v>108.19199999999999</c:v>
                </c:pt>
                <c:pt idx="8865">
                  <c:v>108.22</c:v>
                </c:pt>
                <c:pt idx="8866">
                  <c:v>108.248</c:v>
                </c:pt>
                <c:pt idx="8867">
                  <c:v>108.276</c:v>
                </c:pt>
                <c:pt idx="8868">
                  <c:v>108.304</c:v>
                </c:pt>
                <c:pt idx="8869">
                  <c:v>108.33199999999999</c:v>
                </c:pt>
                <c:pt idx="8870">
                  <c:v>108.36</c:v>
                </c:pt>
                <c:pt idx="8871">
                  <c:v>108.38800000000001</c:v>
                </c:pt>
                <c:pt idx="8872">
                  <c:v>108.416</c:v>
                </c:pt>
                <c:pt idx="8873">
                  <c:v>108.444</c:v>
                </c:pt>
                <c:pt idx="8874">
                  <c:v>108.47199999999999</c:v>
                </c:pt>
                <c:pt idx="8875">
                  <c:v>108.5</c:v>
                </c:pt>
                <c:pt idx="8876">
                  <c:v>108.52800000000001</c:v>
                </c:pt>
                <c:pt idx="8877">
                  <c:v>108.556</c:v>
                </c:pt>
                <c:pt idx="8878">
                  <c:v>108.584</c:v>
                </c:pt>
                <c:pt idx="8879">
                  <c:v>108.61199999999999</c:v>
                </c:pt>
                <c:pt idx="8880">
                  <c:v>108.64</c:v>
                </c:pt>
                <c:pt idx="8881">
                  <c:v>108.66800000000001</c:v>
                </c:pt>
                <c:pt idx="8882">
                  <c:v>108.696</c:v>
                </c:pt>
                <c:pt idx="8883">
                  <c:v>108.724</c:v>
                </c:pt>
                <c:pt idx="8884">
                  <c:v>108.752</c:v>
                </c:pt>
                <c:pt idx="8885">
                  <c:v>108.78</c:v>
                </c:pt>
                <c:pt idx="8886">
                  <c:v>108.80800000000001</c:v>
                </c:pt>
                <c:pt idx="8887">
                  <c:v>108.836</c:v>
                </c:pt>
                <c:pt idx="8888">
                  <c:v>108.864</c:v>
                </c:pt>
                <c:pt idx="8889">
                  <c:v>108.892</c:v>
                </c:pt>
                <c:pt idx="8890">
                  <c:v>108.92</c:v>
                </c:pt>
                <c:pt idx="8891">
                  <c:v>108.94799999999999</c:v>
                </c:pt>
                <c:pt idx="8892">
                  <c:v>108.976</c:v>
                </c:pt>
                <c:pt idx="8893">
                  <c:v>109.004</c:v>
                </c:pt>
                <c:pt idx="8894">
                  <c:v>109.032</c:v>
                </c:pt>
                <c:pt idx="8895">
                  <c:v>109.06</c:v>
                </c:pt>
                <c:pt idx="8896">
                  <c:v>109.08799999999999</c:v>
                </c:pt>
                <c:pt idx="8897">
                  <c:v>109.116</c:v>
                </c:pt>
                <c:pt idx="8898">
                  <c:v>109.14400000000001</c:v>
                </c:pt>
                <c:pt idx="8899">
                  <c:v>109.172</c:v>
                </c:pt>
                <c:pt idx="8900">
                  <c:v>109.2</c:v>
                </c:pt>
                <c:pt idx="8901">
                  <c:v>109.22799999999999</c:v>
                </c:pt>
                <c:pt idx="8902">
                  <c:v>109.256</c:v>
                </c:pt>
                <c:pt idx="8903">
                  <c:v>109.28400000000001</c:v>
                </c:pt>
                <c:pt idx="8904">
                  <c:v>109.312</c:v>
                </c:pt>
                <c:pt idx="8905">
                  <c:v>109.34</c:v>
                </c:pt>
                <c:pt idx="8906">
                  <c:v>109.36799999999999</c:v>
                </c:pt>
                <c:pt idx="8907">
                  <c:v>109.396</c:v>
                </c:pt>
                <c:pt idx="8908">
                  <c:v>109.42400000000001</c:v>
                </c:pt>
                <c:pt idx="8909">
                  <c:v>109.452</c:v>
                </c:pt>
                <c:pt idx="8910">
                  <c:v>109.48</c:v>
                </c:pt>
                <c:pt idx="8911">
                  <c:v>109.508</c:v>
                </c:pt>
                <c:pt idx="8912">
                  <c:v>109.536</c:v>
                </c:pt>
                <c:pt idx="8913">
                  <c:v>109.56399999999999</c:v>
                </c:pt>
                <c:pt idx="8914">
                  <c:v>109.592</c:v>
                </c:pt>
                <c:pt idx="8915">
                  <c:v>109.62</c:v>
                </c:pt>
                <c:pt idx="8916">
                  <c:v>109.648</c:v>
                </c:pt>
                <c:pt idx="8917">
                  <c:v>109.676</c:v>
                </c:pt>
                <c:pt idx="8918">
                  <c:v>109.70399999999999</c:v>
                </c:pt>
                <c:pt idx="8919">
                  <c:v>109.732</c:v>
                </c:pt>
                <c:pt idx="8920">
                  <c:v>109.76</c:v>
                </c:pt>
                <c:pt idx="8921">
                  <c:v>109.788</c:v>
                </c:pt>
                <c:pt idx="8922">
                  <c:v>109.816</c:v>
                </c:pt>
                <c:pt idx="8923">
                  <c:v>109.84399999999999</c:v>
                </c:pt>
                <c:pt idx="8924">
                  <c:v>109.872</c:v>
                </c:pt>
                <c:pt idx="8925">
                  <c:v>109.9</c:v>
                </c:pt>
                <c:pt idx="8926">
                  <c:v>109.928</c:v>
                </c:pt>
                <c:pt idx="8927">
                  <c:v>109.956</c:v>
                </c:pt>
                <c:pt idx="8928">
                  <c:v>109.98399999999999</c:v>
                </c:pt>
                <c:pt idx="8929">
                  <c:v>110.012</c:v>
                </c:pt>
                <c:pt idx="8930">
                  <c:v>110.04</c:v>
                </c:pt>
                <c:pt idx="8931">
                  <c:v>110.068</c:v>
                </c:pt>
                <c:pt idx="8932">
                  <c:v>110.096</c:v>
                </c:pt>
                <c:pt idx="8933">
                  <c:v>110.124</c:v>
                </c:pt>
                <c:pt idx="8934">
                  <c:v>110.152</c:v>
                </c:pt>
                <c:pt idx="8935">
                  <c:v>110.18</c:v>
                </c:pt>
                <c:pt idx="8936">
                  <c:v>110.208</c:v>
                </c:pt>
                <c:pt idx="8937">
                  <c:v>110.236</c:v>
                </c:pt>
                <c:pt idx="8938">
                  <c:v>110.264</c:v>
                </c:pt>
                <c:pt idx="8939">
                  <c:v>110.292</c:v>
                </c:pt>
                <c:pt idx="8940">
                  <c:v>110.32</c:v>
                </c:pt>
                <c:pt idx="8941">
                  <c:v>110.348</c:v>
                </c:pt>
                <c:pt idx="8942">
                  <c:v>110.376</c:v>
                </c:pt>
                <c:pt idx="8943">
                  <c:v>110.404</c:v>
                </c:pt>
                <c:pt idx="8944">
                  <c:v>110.432</c:v>
                </c:pt>
                <c:pt idx="8945">
                  <c:v>110.46</c:v>
                </c:pt>
                <c:pt idx="8946">
                  <c:v>110.488</c:v>
                </c:pt>
                <c:pt idx="8947">
                  <c:v>110.51600000000001</c:v>
                </c:pt>
                <c:pt idx="8948">
                  <c:v>110.544</c:v>
                </c:pt>
                <c:pt idx="8949">
                  <c:v>110.572</c:v>
                </c:pt>
                <c:pt idx="8950">
                  <c:v>110.6</c:v>
                </c:pt>
                <c:pt idx="8951">
                  <c:v>110.628</c:v>
                </c:pt>
                <c:pt idx="8952">
                  <c:v>110.65600000000001</c:v>
                </c:pt>
                <c:pt idx="8953">
                  <c:v>110.684</c:v>
                </c:pt>
                <c:pt idx="8954">
                  <c:v>110.712</c:v>
                </c:pt>
                <c:pt idx="8955">
                  <c:v>110.74</c:v>
                </c:pt>
                <c:pt idx="8956">
                  <c:v>110.768</c:v>
                </c:pt>
                <c:pt idx="8957">
                  <c:v>110.79600000000001</c:v>
                </c:pt>
                <c:pt idx="8958">
                  <c:v>110.824</c:v>
                </c:pt>
                <c:pt idx="8959">
                  <c:v>110.852</c:v>
                </c:pt>
                <c:pt idx="8960">
                  <c:v>110.88</c:v>
                </c:pt>
                <c:pt idx="8961">
                  <c:v>110.908</c:v>
                </c:pt>
                <c:pt idx="8962">
                  <c:v>110.93600000000001</c:v>
                </c:pt>
                <c:pt idx="8963">
                  <c:v>110.964</c:v>
                </c:pt>
                <c:pt idx="8964">
                  <c:v>110.992</c:v>
                </c:pt>
                <c:pt idx="8965">
                  <c:v>111.02</c:v>
                </c:pt>
                <c:pt idx="8966">
                  <c:v>111.048</c:v>
                </c:pt>
                <c:pt idx="8967">
                  <c:v>111.07599999999999</c:v>
                </c:pt>
                <c:pt idx="8968">
                  <c:v>111.104</c:v>
                </c:pt>
                <c:pt idx="8969">
                  <c:v>111.13200000000001</c:v>
                </c:pt>
                <c:pt idx="8970">
                  <c:v>111.16</c:v>
                </c:pt>
                <c:pt idx="8971">
                  <c:v>111.188</c:v>
                </c:pt>
                <c:pt idx="8972">
                  <c:v>111.21599999999999</c:v>
                </c:pt>
                <c:pt idx="8973">
                  <c:v>111.244</c:v>
                </c:pt>
                <c:pt idx="8974">
                  <c:v>111.27200000000001</c:v>
                </c:pt>
                <c:pt idx="8975">
                  <c:v>111.3</c:v>
                </c:pt>
                <c:pt idx="8976">
                  <c:v>111.328</c:v>
                </c:pt>
                <c:pt idx="8977">
                  <c:v>111.35599999999999</c:v>
                </c:pt>
                <c:pt idx="8978">
                  <c:v>111.384</c:v>
                </c:pt>
                <c:pt idx="8979">
                  <c:v>111.41200000000001</c:v>
                </c:pt>
                <c:pt idx="8980">
                  <c:v>111.44</c:v>
                </c:pt>
                <c:pt idx="8981">
                  <c:v>111.468</c:v>
                </c:pt>
                <c:pt idx="8982">
                  <c:v>111.496</c:v>
                </c:pt>
                <c:pt idx="8983">
                  <c:v>111.524</c:v>
                </c:pt>
                <c:pt idx="8984">
                  <c:v>111.55200000000001</c:v>
                </c:pt>
                <c:pt idx="8985">
                  <c:v>111.58</c:v>
                </c:pt>
                <c:pt idx="8986">
                  <c:v>111.608</c:v>
                </c:pt>
                <c:pt idx="8987">
                  <c:v>111.636</c:v>
                </c:pt>
                <c:pt idx="8988">
                  <c:v>111.664</c:v>
                </c:pt>
                <c:pt idx="8989">
                  <c:v>111.69199999999999</c:v>
                </c:pt>
                <c:pt idx="8990">
                  <c:v>111.72</c:v>
                </c:pt>
                <c:pt idx="8991">
                  <c:v>111.748</c:v>
                </c:pt>
                <c:pt idx="8992">
                  <c:v>111.776</c:v>
                </c:pt>
                <c:pt idx="8993">
                  <c:v>111.804</c:v>
                </c:pt>
                <c:pt idx="8994">
                  <c:v>111.83199999999999</c:v>
                </c:pt>
                <c:pt idx="8995">
                  <c:v>111.86</c:v>
                </c:pt>
                <c:pt idx="8996">
                  <c:v>111.88800000000001</c:v>
                </c:pt>
                <c:pt idx="8997">
                  <c:v>111.916</c:v>
                </c:pt>
                <c:pt idx="8998">
                  <c:v>111.944</c:v>
                </c:pt>
                <c:pt idx="8999">
                  <c:v>111.97199999999999</c:v>
                </c:pt>
                <c:pt idx="9000">
                  <c:v>112</c:v>
                </c:pt>
                <c:pt idx="9001">
                  <c:v>112.02800000000001</c:v>
                </c:pt>
                <c:pt idx="9002">
                  <c:v>112.056</c:v>
                </c:pt>
                <c:pt idx="9003">
                  <c:v>112.084</c:v>
                </c:pt>
                <c:pt idx="9004">
                  <c:v>112.11199999999999</c:v>
                </c:pt>
                <c:pt idx="9005">
                  <c:v>112.14</c:v>
                </c:pt>
                <c:pt idx="9006">
                  <c:v>112.16800000000001</c:v>
                </c:pt>
                <c:pt idx="9007">
                  <c:v>112.196</c:v>
                </c:pt>
                <c:pt idx="9008">
                  <c:v>112.224</c:v>
                </c:pt>
                <c:pt idx="9009">
                  <c:v>112.252</c:v>
                </c:pt>
                <c:pt idx="9010">
                  <c:v>112.28</c:v>
                </c:pt>
                <c:pt idx="9011">
                  <c:v>112.30800000000001</c:v>
                </c:pt>
                <c:pt idx="9012">
                  <c:v>112.336</c:v>
                </c:pt>
                <c:pt idx="9013">
                  <c:v>112.364</c:v>
                </c:pt>
                <c:pt idx="9014">
                  <c:v>112.392</c:v>
                </c:pt>
                <c:pt idx="9015">
                  <c:v>112.42</c:v>
                </c:pt>
                <c:pt idx="9016">
                  <c:v>112.44799999999999</c:v>
                </c:pt>
                <c:pt idx="9017">
                  <c:v>112.476</c:v>
                </c:pt>
                <c:pt idx="9018">
                  <c:v>112.504</c:v>
                </c:pt>
                <c:pt idx="9019">
                  <c:v>112.532</c:v>
                </c:pt>
                <c:pt idx="9020">
                  <c:v>112.56</c:v>
                </c:pt>
                <c:pt idx="9021">
                  <c:v>112.58799999999999</c:v>
                </c:pt>
                <c:pt idx="9022">
                  <c:v>112.616</c:v>
                </c:pt>
                <c:pt idx="9023">
                  <c:v>112.64400000000001</c:v>
                </c:pt>
                <c:pt idx="9024">
                  <c:v>112.672</c:v>
                </c:pt>
                <c:pt idx="9025">
                  <c:v>112.7</c:v>
                </c:pt>
                <c:pt idx="9026">
                  <c:v>112.72799999999999</c:v>
                </c:pt>
                <c:pt idx="9027">
                  <c:v>112.756</c:v>
                </c:pt>
                <c:pt idx="9028">
                  <c:v>112.78400000000001</c:v>
                </c:pt>
                <c:pt idx="9029">
                  <c:v>112.812</c:v>
                </c:pt>
                <c:pt idx="9030">
                  <c:v>112.84</c:v>
                </c:pt>
                <c:pt idx="9031">
                  <c:v>112.86799999999999</c:v>
                </c:pt>
                <c:pt idx="9032">
                  <c:v>112.896</c:v>
                </c:pt>
                <c:pt idx="9033">
                  <c:v>112.92400000000001</c:v>
                </c:pt>
                <c:pt idx="9034">
                  <c:v>112.952</c:v>
                </c:pt>
                <c:pt idx="9035">
                  <c:v>112.98</c:v>
                </c:pt>
                <c:pt idx="9036">
                  <c:v>113.008</c:v>
                </c:pt>
                <c:pt idx="9037">
                  <c:v>113.036</c:v>
                </c:pt>
                <c:pt idx="9038">
                  <c:v>113.06399999999999</c:v>
                </c:pt>
                <c:pt idx="9039">
                  <c:v>113.092</c:v>
                </c:pt>
                <c:pt idx="9040">
                  <c:v>113.12</c:v>
                </c:pt>
                <c:pt idx="9041">
                  <c:v>113.148</c:v>
                </c:pt>
                <c:pt idx="9042">
                  <c:v>113.176</c:v>
                </c:pt>
                <c:pt idx="9043">
                  <c:v>113.20399999999999</c:v>
                </c:pt>
                <c:pt idx="9044">
                  <c:v>113.232</c:v>
                </c:pt>
                <c:pt idx="9045">
                  <c:v>113.26</c:v>
                </c:pt>
                <c:pt idx="9046">
                  <c:v>113.288</c:v>
                </c:pt>
                <c:pt idx="9047">
                  <c:v>113.316</c:v>
                </c:pt>
                <c:pt idx="9048">
                  <c:v>113.34399999999999</c:v>
                </c:pt>
                <c:pt idx="9049">
                  <c:v>113.372</c:v>
                </c:pt>
                <c:pt idx="9050">
                  <c:v>113.4</c:v>
                </c:pt>
                <c:pt idx="9051">
                  <c:v>113.428</c:v>
                </c:pt>
                <c:pt idx="9052">
                  <c:v>113.456</c:v>
                </c:pt>
                <c:pt idx="9053">
                  <c:v>113.48399999999999</c:v>
                </c:pt>
                <c:pt idx="9054">
                  <c:v>113.512</c:v>
                </c:pt>
                <c:pt idx="9055">
                  <c:v>113.54</c:v>
                </c:pt>
                <c:pt idx="9056">
                  <c:v>113.568</c:v>
                </c:pt>
                <c:pt idx="9057">
                  <c:v>113.596</c:v>
                </c:pt>
                <c:pt idx="9058">
                  <c:v>113.624</c:v>
                </c:pt>
                <c:pt idx="9059">
                  <c:v>113.652</c:v>
                </c:pt>
                <c:pt idx="9060">
                  <c:v>113.68</c:v>
                </c:pt>
                <c:pt idx="9061">
                  <c:v>113.708</c:v>
                </c:pt>
                <c:pt idx="9062">
                  <c:v>113.736</c:v>
                </c:pt>
                <c:pt idx="9063">
                  <c:v>113.764</c:v>
                </c:pt>
                <c:pt idx="9064">
                  <c:v>113.792</c:v>
                </c:pt>
                <c:pt idx="9065">
                  <c:v>113.82</c:v>
                </c:pt>
                <c:pt idx="9066">
                  <c:v>113.848</c:v>
                </c:pt>
                <c:pt idx="9067">
                  <c:v>113.876</c:v>
                </c:pt>
                <c:pt idx="9068">
                  <c:v>113.904</c:v>
                </c:pt>
                <c:pt idx="9069">
                  <c:v>113.932</c:v>
                </c:pt>
                <c:pt idx="9070">
                  <c:v>113.96</c:v>
                </c:pt>
                <c:pt idx="9071">
                  <c:v>113.988</c:v>
                </c:pt>
                <c:pt idx="9072">
                  <c:v>114.01600000000001</c:v>
                </c:pt>
                <c:pt idx="9073">
                  <c:v>114.044</c:v>
                </c:pt>
                <c:pt idx="9074">
                  <c:v>114.072</c:v>
                </c:pt>
                <c:pt idx="9075">
                  <c:v>114.1</c:v>
                </c:pt>
                <c:pt idx="9076">
                  <c:v>114.128</c:v>
                </c:pt>
                <c:pt idx="9077">
                  <c:v>114.15600000000001</c:v>
                </c:pt>
                <c:pt idx="9078">
                  <c:v>114.184</c:v>
                </c:pt>
                <c:pt idx="9079">
                  <c:v>114.212</c:v>
                </c:pt>
                <c:pt idx="9080">
                  <c:v>114.24</c:v>
                </c:pt>
                <c:pt idx="9081">
                  <c:v>114.268</c:v>
                </c:pt>
                <c:pt idx="9082">
                  <c:v>114.29600000000001</c:v>
                </c:pt>
                <c:pt idx="9083">
                  <c:v>114.324</c:v>
                </c:pt>
                <c:pt idx="9084">
                  <c:v>114.352</c:v>
                </c:pt>
                <c:pt idx="9085">
                  <c:v>114.38</c:v>
                </c:pt>
                <c:pt idx="9086">
                  <c:v>114.408</c:v>
                </c:pt>
                <c:pt idx="9087">
                  <c:v>114.43600000000001</c:v>
                </c:pt>
                <c:pt idx="9088">
                  <c:v>114.464</c:v>
                </c:pt>
                <c:pt idx="9089">
                  <c:v>114.492</c:v>
                </c:pt>
                <c:pt idx="9090">
                  <c:v>114.52</c:v>
                </c:pt>
                <c:pt idx="9091">
                  <c:v>114.548</c:v>
                </c:pt>
                <c:pt idx="9092">
                  <c:v>114.57599999999999</c:v>
                </c:pt>
                <c:pt idx="9093">
                  <c:v>114.604</c:v>
                </c:pt>
                <c:pt idx="9094">
                  <c:v>114.63200000000001</c:v>
                </c:pt>
                <c:pt idx="9095">
                  <c:v>114.66</c:v>
                </c:pt>
                <c:pt idx="9096">
                  <c:v>114.688</c:v>
                </c:pt>
                <c:pt idx="9097">
                  <c:v>114.71599999999999</c:v>
                </c:pt>
                <c:pt idx="9098">
                  <c:v>114.744</c:v>
                </c:pt>
                <c:pt idx="9099">
                  <c:v>114.77200000000001</c:v>
                </c:pt>
                <c:pt idx="9100">
                  <c:v>114.8</c:v>
                </c:pt>
                <c:pt idx="9101">
                  <c:v>114.828</c:v>
                </c:pt>
                <c:pt idx="9102">
                  <c:v>114.85599999999999</c:v>
                </c:pt>
                <c:pt idx="9103">
                  <c:v>114.884</c:v>
                </c:pt>
                <c:pt idx="9104">
                  <c:v>114.91200000000001</c:v>
                </c:pt>
                <c:pt idx="9105">
                  <c:v>114.94</c:v>
                </c:pt>
                <c:pt idx="9106">
                  <c:v>114.968</c:v>
                </c:pt>
                <c:pt idx="9107">
                  <c:v>114.996</c:v>
                </c:pt>
                <c:pt idx="9108">
                  <c:v>115.024</c:v>
                </c:pt>
                <c:pt idx="9109">
                  <c:v>115.05200000000001</c:v>
                </c:pt>
                <c:pt idx="9110">
                  <c:v>115.08</c:v>
                </c:pt>
                <c:pt idx="9111">
                  <c:v>115.108</c:v>
                </c:pt>
                <c:pt idx="9112">
                  <c:v>115.136</c:v>
                </c:pt>
                <c:pt idx="9113">
                  <c:v>115.164</c:v>
                </c:pt>
                <c:pt idx="9114">
                  <c:v>115.19199999999999</c:v>
                </c:pt>
                <c:pt idx="9115">
                  <c:v>115.22</c:v>
                </c:pt>
                <c:pt idx="9116">
                  <c:v>115.248</c:v>
                </c:pt>
                <c:pt idx="9117">
                  <c:v>115.276</c:v>
                </c:pt>
                <c:pt idx="9118">
                  <c:v>115.304</c:v>
                </c:pt>
                <c:pt idx="9119">
                  <c:v>115.33199999999999</c:v>
                </c:pt>
                <c:pt idx="9120">
                  <c:v>115.36</c:v>
                </c:pt>
                <c:pt idx="9121">
                  <c:v>115.38800000000001</c:v>
                </c:pt>
                <c:pt idx="9122">
                  <c:v>115.416</c:v>
                </c:pt>
                <c:pt idx="9123">
                  <c:v>115.444</c:v>
                </c:pt>
                <c:pt idx="9124">
                  <c:v>115.47199999999999</c:v>
                </c:pt>
                <c:pt idx="9125">
                  <c:v>115.5</c:v>
                </c:pt>
                <c:pt idx="9126">
                  <c:v>115.52800000000001</c:v>
                </c:pt>
                <c:pt idx="9127">
                  <c:v>115.556</c:v>
                </c:pt>
                <c:pt idx="9128">
                  <c:v>115.584</c:v>
                </c:pt>
                <c:pt idx="9129">
                  <c:v>115.61199999999999</c:v>
                </c:pt>
                <c:pt idx="9130">
                  <c:v>115.64</c:v>
                </c:pt>
                <c:pt idx="9131">
                  <c:v>115.66800000000001</c:v>
                </c:pt>
                <c:pt idx="9132">
                  <c:v>115.696</c:v>
                </c:pt>
                <c:pt idx="9133">
                  <c:v>115.724</c:v>
                </c:pt>
                <c:pt idx="9134">
                  <c:v>115.752</c:v>
                </c:pt>
                <c:pt idx="9135">
                  <c:v>115.78</c:v>
                </c:pt>
                <c:pt idx="9136">
                  <c:v>115.80800000000001</c:v>
                </c:pt>
                <c:pt idx="9137">
                  <c:v>115.836</c:v>
                </c:pt>
                <c:pt idx="9138">
                  <c:v>115.864</c:v>
                </c:pt>
                <c:pt idx="9139">
                  <c:v>115.892</c:v>
                </c:pt>
                <c:pt idx="9140">
                  <c:v>115.92</c:v>
                </c:pt>
                <c:pt idx="9141">
                  <c:v>115.94799999999999</c:v>
                </c:pt>
                <c:pt idx="9142">
                  <c:v>115.976</c:v>
                </c:pt>
                <c:pt idx="9143">
                  <c:v>116.004</c:v>
                </c:pt>
                <c:pt idx="9144">
                  <c:v>116.032</c:v>
                </c:pt>
                <c:pt idx="9145">
                  <c:v>116.06</c:v>
                </c:pt>
                <c:pt idx="9146">
                  <c:v>116.08799999999999</c:v>
                </c:pt>
                <c:pt idx="9147">
                  <c:v>116.116</c:v>
                </c:pt>
                <c:pt idx="9148">
                  <c:v>116.14400000000001</c:v>
                </c:pt>
                <c:pt idx="9149">
                  <c:v>116.172</c:v>
                </c:pt>
                <c:pt idx="9150">
                  <c:v>116.2</c:v>
                </c:pt>
                <c:pt idx="9151">
                  <c:v>116.22799999999999</c:v>
                </c:pt>
                <c:pt idx="9152">
                  <c:v>116.256</c:v>
                </c:pt>
                <c:pt idx="9153">
                  <c:v>116.28400000000001</c:v>
                </c:pt>
                <c:pt idx="9154">
                  <c:v>116.312</c:v>
                </c:pt>
                <c:pt idx="9155">
                  <c:v>116.34</c:v>
                </c:pt>
                <c:pt idx="9156">
                  <c:v>116.36799999999999</c:v>
                </c:pt>
                <c:pt idx="9157">
                  <c:v>116.396</c:v>
                </c:pt>
                <c:pt idx="9158">
                  <c:v>116.42400000000001</c:v>
                </c:pt>
                <c:pt idx="9159">
                  <c:v>116.452</c:v>
                </c:pt>
                <c:pt idx="9160">
                  <c:v>116.48</c:v>
                </c:pt>
                <c:pt idx="9161">
                  <c:v>116.508</c:v>
                </c:pt>
                <c:pt idx="9162">
                  <c:v>116.536</c:v>
                </c:pt>
                <c:pt idx="9163">
                  <c:v>116.56399999999999</c:v>
                </c:pt>
                <c:pt idx="9164">
                  <c:v>116.592</c:v>
                </c:pt>
                <c:pt idx="9165">
                  <c:v>116.62</c:v>
                </c:pt>
                <c:pt idx="9166">
                  <c:v>116.648</c:v>
                </c:pt>
                <c:pt idx="9167">
                  <c:v>116.676</c:v>
                </c:pt>
                <c:pt idx="9168">
                  <c:v>116.70399999999999</c:v>
                </c:pt>
                <c:pt idx="9169">
                  <c:v>116.732</c:v>
                </c:pt>
                <c:pt idx="9170">
                  <c:v>116.76</c:v>
                </c:pt>
                <c:pt idx="9171">
                  <c:v>116.788</c:v>
                </c:pt>
                <c:pt idx="9172">
                  <c:v>116.816</c:v>
                </c:pt>
                <c:pt idx="9173">
                  <c:v>116.84399999999999</c:v>
                </c:pt>
                <c:pt idx="9174">
                  <c:v>116.872</c:v>
                </c:pt>
                <c:pt idx="9175">
                  <c:v>116.9</c:v>
                </c:pt>
                <c:pt idx="9176">
                  <c:v>116.928</c:v>
                </c:pt>
                <c:pt idx="9177">
                  <c:v>116.956</c:v>
                </c:pt>
                <c:pt idx="9178">
                  <c:v>116.98399999999999</c:v>
                </c:pt>
                <c:pt idx="9179">
                  <c:v>117.012</c:v>
                </c:pt>
                <c:pt idx="9180">
                  <c:v>117.04</c:v>
                </c:pt>
                <c:pt idx="9181">
                  <c:v>117.068</c:v>
                </c:pt>
                <c:pt idx="9182">
                  <c:v>117.096</c:v>
                </c:pt>
                <c:pt idx="9183">
                  <c:v>117.124</c:v>
                </c:pt>
                <c:pt idx="9184">
                  <c:v>117.152</c:v>
                </c:pt>
                <c:pt idx="9185">
                  <c:v>117.18</c:v>
                </c:pt>
                <c:pt idx="9186">
                  <c:v>117.208</c:v>
                </c:pt>
                <c:pt idx="9187">
                  <c:v>117.236</c:v>
                </c:pt>
                <c:pt idx="9188">
                  <c:v>117.264</c:v>
                </c:pt>
                <c:pt idx="9189">
                  <c:v>117.292</c:v>
                </c:pt>
                <c:pt idx="9190">
                  <c:v>117.32</c:v>
                </c:pt>
                <c:pt idx="9191">
                  <c:v>117.348</c:v>
                </c:pt>
                <c:pt idx="9192">
                  <c:v>117.376</c:v>
                </c:pt>
                <c:pt idx="9193">
                  <c:v>117.404</c:v>
                </c:pt>
                <c:pt idx="9194">
                  <c:v>117.432</c:v>
                </c:pt>
                <c:pt idx="9195">
                  <c:v>117.46</c:v>
                </c:pt>
                <c:pt idx="9196">
                  <c:v>117.488</c:v>
                </c:pt>
                <c:pt idx="9197">
                  <c:v>117.51600000000001</c:v>
                </c:pt>
                <c:pt idx="9198">
                  <c:v>117.544</c:v>
                </c:pt>
                <c:pt idx="9199">
                  <c:v>117.572</c:v>
                </c:pt>
                <c:pt idx="9200">
                  <c:v>117.6</c:v>
                </c:pt>
                <c:pt idx="9201">
                  <c:v>117.628</c:v>
                </c:pt>
                <c:pt idx="9202">
                  <c:v>117.65600000000001</c:v>
                </c:pt>
                <c:pt idx="9203">
                  <c:v>117.684</c:v>
                </c:pt>
                <c:pt idx="9204">
                  <c:v>117.712</c:v>
                </c:pt>
                <c:pt idx="9205">
                  <c:v>117.74</c:v>
                </c:pt>
                <c:pt idx="9206">
                  <c:v>117.768</c:v>
                </c:pt>
                <c:pt idx="9207">
                  <c:v>117.79600000000001</c:v>
                </c:pt>
                <c:pt idx="9208">
                  <c:v>117.824</c:v>
                </c:pt>
                <c:pt idx="9209">
                  <c:v>117.852</c:v>
                </c:pt>
                <c:pt idx="9210">
                  <c:v>117.88</c:v>
                </c:pt>
                <c:pt idx="9211">
                  <c:v>117.908</c:v>
                </c:pt>
                <c:pt idx="9212">
                  <c:v>117.93600000000001</c:v>
                </c:pt>
                <c:pt idx="9213">
                  <c:v>117.964</c:v>
                </c:pt>
                <c:pt idx="9214">
                  <c:v>117.992</c:v>
                </c:pt>
                <c:pt idx="9215">
                  <c:v>118.02</c:v>
                </c:pt>
                <c:pt idx="9216">
                  <c:v>118.048</c:v>
                </c:pt>
                <c:pt idx="9217">
                  <c:v>118.07599999999999</c:v>
                </c:pt>
                <c:pt idx="9218">
                  <c:v>118.104</c:v>
                </c:pt>
                <c:pt idx="9219">
                  <c:v>118.13200000000001</c:v>
                </c:pt>
                <c:pt idx="9220">
                  <c:v>118.16</c:v>
                </c:pt>
                <c:pt idx="9221">
                  <c:v>118.188</c:v>
                </c:pt>
                <c:pt idx="9222">
                  <c:v>118.21599999999999</c:v>
                </c:pt>
                <c:pt idx="9223">
                  <c:v>118.244</c:v>
                </c:pt>
                <c:pt idx="9224">
                  <c:v>118.27200000000001</c:v>
                </c:pt>
                <c:pt idx="9225">
                  <c:v>118.3</c:v>
                </c:pt>
                <c:pt idx="9226">
                  <c:v>118.328</c:v>
                </c:pt>
                <c:pt idx="9227">
                  <c:v>118.35599999999999</c:v>
                </c:pt>
                <c:pt idx="9228">
                  <c:v>118.384</c:v>
                </c:pt>
                <c:pt idx="9229">
                  <c:v>118.41200000000001</c:v>
                </c:pt>
                <c:pt idx="9230">
                  <c:v>118.44</c:v>
                </c:pt>
                <c:pt idx="9231">
                  <c:v>118.468</c:v>
                </c:pt>
                <c:pt idx="9232">
                  <c:v>118.496</c:v>
                </c:pt>
                <c:pt idx="9233">
                  <c:v>118.524</c:v>
                </c:pt>
                <c:pt idx="9234">
                  <c:v>118.55200000000001</c:v>
                </c:pt>
                <c:pt idx="9235">
                  <c:v>118.58</c:v>
                </c:pt>
                <c:pt idx="9236">
                  <c:v>118.608</c:v>
                </c:pt>
                <c:pt idx="9237">
                  <c:v>118.636</c:v>
                </c:pt>
                <c:pt idx="9238">
                  <c:v>118.664</c:v>
                </c:pt>
                <c:pt idx="9239">
                  <c:v>118.69199999999999</c:v>
                </c:pt>
                <c:pt idx="9240">
                  <c:v>118.72</c:v>
                </c:pt>
                <c:pt idx="9241">
                  <c:v>118.748</c:v>
                </c:pt>
                <c:pt idx="9242">
                  <c:v>118.776</c:v>
                </c:pt>
                <c:pt idx="9243">
                  <c:v>118.804</c:v>
                </c:pt>
                <c:pt idx="9244">
                  <c:v>118.83199999999999</c:v>
                </c:pt>
                <c:pt idx="9245">
                  <c:v>118.86</c:v>
                </c:pt>
                <c:pt idx="9246">
                  <c:v>118.88800000000001</c:v>
                </c:pt>
                <c:pt idx="9247">
                  <c:v>118.916</c:v>
                </c:pt>
                <c:pt idx="9248">
                  <c:v>118.944</c:v>
                </c:pt>
                <c:pt idx="9249">
                  <c:v>118.97199999999999</c:v>
                </c:pt>
                <c:pt idx="9250">
                  <c:v>119</c:v>
                </c:pt>
                <c:pt idx="9251">
                  <c:v>119.02800000000001</c:v>
                </c:pt>
                <c:pt idx="9252">
                  <c:v>119.056</c:v>
                </c:pt>
                <c:pt idx="9253">
                  <c:v>119.084</c:v>
                </c:pt>
                <c:pt idx="9254">
                  <c:v>119.11199999999999</c:v>
                </c:pt>
                <c:pt idx="9255">
                  <c:v>119.14</c:v>
                </c:pt>
                <c:pt idx="9256">
                  <c:v>119.16800000000001</c:v>
                </c:pt>
                <c:pt idx="9257">
                  <c:v>119.196</c:v>
                </c:pt>
                <c:pt idx="9258">
                  <c:v>119.224</c:v>
                </c:pt>
                <c:pt idx="9259">
                  <c:v>119.252</c:v>
                </c:pt>
                <c:pt idx="9260">
                  <c:v>119.28</c:v>
                </c:pt>
                <c:pt idx="9261">
                  <c:v>119.30800000000001</c:v>
                </c:pt>
                <c:pt idx="9262">
                  <c:v>119.336</c:v>
                </c:pt>
                <c:pt idx="9263">
                  <c:v>119.364</c:v>
                </c:pt>
                <c:pt idx="9264">
                  <c:v>119.392</c:v>
                </c:pt>
                <c:pt idx="9265">
                  <c:v>119.42</c:v>
                </c:pt>
                <c:pt idx="9266">
                  <c:v>119.44799999999999</c:v>
                </c:pt>
                <c:pt idx="9267">
                  <c:v>119.476</c:v>
                </c:pt>
                <c:pt idx="9268">
                  <c:v>119.504</c:v>
                </c:pt>
                <c:pt idx="9269">
                  <c:v>119.532</c:v>
                </c:pt>
                <c:pt idx="9270">
                  <c:v>119.56</c:v>
                </c:pt>
                <c:pt idx="9271">
                  <c:v>119.58799999999999</c:v>
                </c:pt>
                <c:pt idx="9272">
                  <c:v>119.616</c:v>
                </c:pt>
                <c:pt idx="9273">
                  <c:v>119.64400000000001</c:v>
                </c:pt>
                <c:pt idx="9274">
                  <c:v>119.672</c:v>
                </c:pt>
                <c:pt idx="9275">
                  <c:v>119.7</c:v>
                </c:pt>
                <c:pt idx="9276">
                  <c:v>119.72799999999999</c:v>
                </c:pt>
                <c:pt idx="9277">
                  <c:v>119.756</c:v>
                </c:pt>
                <c:pt idx="9278">
                  <c:v>119.78400000000001</c:v>
                </c:pt>
                <c:pt idx="9279">
                  <c:v>119.812</c:v>
                </c:pt>
                <c:pt idx="9280">
                  <c:v>119.84</c:v>
                </c:pt>
                <c:pt idx="9281">
                  <c:v>119.86799999999999</c:v>
                </c:pt>
                <c:pt idx="9282">
                  <c:v>119.896</c:v>
                </c:pt>
                <c:pt idx="9283">
                  <c:v>119.92400000000001</c:v>
                </c:pt>
                <c:pt idx="9284">
                  <c:v>119.952</c:v>
                </c:pt>
                <c:pt idx="9285">
                  <c:v>119.98</c:v>
                </c:pt>
                <c:pt idx="9286">
                  <c:v>120.008</c:v>
                </c:pt>
                <c:pt idx="9287">
                  <c:v>120.036</c:v>
                </c:pt>
                <c:pt idx="9288">
                  <c:v>120.06399999999999</c:v>
                </c:pt>
                <c:pt idx="9289">
                  <c:v>120.092</c:v>
                </c:pt>
                <c:pt idx="9290">
                  <c:v>120.12</c:v>
                </c:pt>
                <c:pt idx="9291">
                  <c:v>120.148</c:v>
                </c:pt>
                <c:pt idx="9292">
                  <c:v>120.176</c:v>
                </c:pt>
                <c:pt idx="9293">
                  <c:v>120.20399999999999</c:v>
                </c:pt>
                <c:pt idx="9294">
                  <c:v>120.232</c:v>
                </c:pt>
                <c:pt idx="9295">
                  <c:v>120.26</c:v>
                </c:pt>
                <c:pt idx="9296">
                  <c:v>120.288</c:v>
                </c:pt>
                <c:pt idx="9297">
                  <c:v>120.316</c:v>
                </c:pt>
                <c:pt idx="9298">
                  <c:v>120.34399999999999</c:v>
                </c:pt>
                <c:pt idx="9299">
                  <c:v>120.372</c:v>
                </c:pt>
                <c:pt idx="9300">
                  <c:v>120.4</c:v>
                </c:pt>
                <c:pt idx="9301">
                  <c:v>120.428</c:v>
                </c:pt>
                <c:pt idx="9302">
                  <c:v>120.456</c:v>
                </c:pt>
                <c:pt idx="9303">
                  <c:v>120.48399999999999</c:v>
                </c:pt>
                <c:pt idx="9304">
                  <c:v>120.512</c:v>
                </c:pt>
                <c:pt idx="9305">
                  <c:v>120.54</c:v>
                </c:pt>
                <c:pt idx="9306">
                  <c:v>120.568</c:v>
                </c:pt>
                <c:pt idx="9307">
                  <c:v>120.596</c:v>
                </c:pt>
                <c:pt idx="9308">
                  <c:v>120.624</c:v>
                </c:pt>
                <c:pt idx="9309">
                  <c:v>120.652</c:v>
                </c:pt>
                <c:pt idx="9310">
                  <c:v>120.68</c:v>
                </c:pt>
                <c:pt idx="9311">
                  <c:v>120.708</c:v>
                </c:pt>
                <c:pt idx="9312">
                  <c:v>120.736</c:v>
                </c:pt>
                <c:pt idx="9313">
                  <c:v>120.764</c:v>
                </c:pt>
                <c:pt idx="9314">
                  <c:v>120.792</c:v>
                </c:pt>
                <c:pt idx="9315">
                  <c:v>120.82</c:v>
                </c:pt>
                <c:pt idx="9316">
                  <c:v>120.848</c:v>
                </c:pt>
                <c:pt idx="9317">
                  <c:v>120.876</c:v>
                </c:pt>
                <c:pt idx="9318">
                  <c:v>120.904</c:v>
                </c:pt>
                <c:pt idx="9319">
                  <c:v>120.932</c:v>
                </c:pt>
                <c:pt idx="9320">
                  <c:v>120.96</c:v>
                </c:pt>
                <c:pt idx="9321">
                  <c:v>120.988</c:v>
                </c:pt>
                <c:pt idx="9322">
                  <c:v>121.01600000000001</c:v>
                </c:pt>
                <c:pt idx="9323">
                  <c:v>121.044</c:v>
                </c:pt>
                <c:pt idx="9324">
                  <c:v>121.072</c:v>
                </c:pt>
                <c:pt idx="9325">
                  <c:v>121.1</c:v>
                </c:pt>
                <c:pt idx="9326">
                  <c:v>121.128</c:v>
                </c:pt>
                <c:pt idx="9327">
                  <c:v>121.15600000000001</c:v>
                </c:pt>
                <c:pt idx="9328">
                  <c:v>121.184</c:v>
                </c:pt>
                <c:pt idx="9329">
                  <c:v>121.212</c:v>
                </c:pt>
                <c:pt idx="9330">
                  <c:v>121.24</c:v>
                </c:pt>
                <c:pt idx="9331">
                  <c:v>121.268</c:v>
                </c:pt>
                <c:pt idx="9332">
                  <c:v>121.29600000000001</c:v>
                </c:pt>
                <c:pt idx="9333">
                  <c:v>121.324</c:v>
                </c:pt>
                <c:pt idx="9334">
                  <c:v>121.352</c:v>
                </c:pt>
                <c:pt idx="9335">
                  <c:v>121.38</c:v>
                </c:pt>
                <c:pt idx="9336">
                  <c:v>121.408</c:v>
                </c:pt>
                <c:pt idx="9337">
                  <c:v>121.43600000000001</c:v>
                </c:pt>
                <c:pt idx="9338">
                  <c:v>121.464</c:v>
                </c:pt>
                <c:pt idx="9339">
                  <c:v>121.492</c:v>
                </c:pt>
                <c:pt idx="9340">
                  <c:v>121.52</c:v>
                </c:pt>
                <c:pt idx="9341">
                  <c:v>121.548</c:v>
                </c:pt>
                <c:pt idx="9342">
                  <c:v>121.57599999999999</c:v>
                </c:pt>
                <c:pt idx="9343">
                  <c:v>121.604</c:v>
                </c:pt>
                <c:pt idx="9344">
                  <c:v>121.63200000000001</c:v>
                </c:pt>
                <c:pt idx="9345">
                  <c:v>121.66</c:v>
                </c:pt>
                <c:pt idx="9346">
                  <c:v>121.688</c:v>
                </c:pt>
                <c:pt idx="9347">
                  <c:v>121.71599999999999</c:v>
                </c:pt>
                <c:pt idx="9348">
                  <c:v>121.744</c:v>
                </c:pt>
                <c:pt idx="9349">
                  <c:v>121.77200000000001</c:v>
                </c:pt>
                <c:pt idx="9350">
                  <c:v>121.8</c:v>
                </c:pt>
                <c:pt idx="9351">
                  <c:v>121.828</c:v>
                </c:pt>
                <c:pt idx="9352">
                  <c:v>121.85599999999999</c:v>
                </c:pt>
                <c:pt idx="9353">
                  <c:v>121.884</c:v>
                </c:pt>
                <c:pt idx="9354">
                  <c:v>121.91200000000001</c:v>
                </c:pt>
                <c:pt idx="9355">
                  <c:v>121.94</c:v>
                </c:pt>
                <c:pt idx="9356">
                  <c:v>121.968</c:v>
                </c:pt>
                <c:pt idx="9357">
                  <c:v>121.996</c:v>
                </c:pt>
                <c:pt idx="9358">
                  <c:v>122.024</c:v>
                </c:pt>
                <c:pt idx="9359">
                  <c:v>122.05200000000001</c:v>
                </c:pt>
                <c:pt idx="9360">
                  <c:v>122.08</c:v>
                </c:pt>
                <c:pt idx="9361">
                  <c:v>122.108</c:v>
                </c:pt>
                <c:pt idx="9362">
                  <c:v>122.136</c:v>
                </c:pt>
                <c:pt idx="9363">
                  <c:v>122.164</c:v>
                </c:pt>
                <c:pt idx="9364">
                  <c:v>122.19199999999999</c:v>
                </c:pt>
                <c:pt idx="9365">
                  <c:v>122.22</c:v>
                </c:pt>
                <c:pt idx="9366">
                  <c:v>122.248</c:v>
                </c:pt>
                <c:pt idx="9367">
                  <c:v>122.276</c:v>
                </c:pt>
                <c:pt idx="9368">
                  <c:v>122.304</c:v>
                </c:pt>
                <c:pt idx="9369">
                  <c:v>122.33199999999999</c:v>
                </c:pt>
                <c:pt idx="9370">
                  <c:v>122.36</c:v>
                </c:pt>
                <c:pt idx="9371">
                  <c:v>122.38800000000001</c:v>
                </c:pt>
                <c:pt idx="9372">
                  <c:v>122.416</c:v>
                </c:pt>
                <c:pt idx="9373">
                  <c:v>122.444</c:v>
                </c:pt>
                <c:pt idx="9374">
                  <c:v>122.47199999999999</c:v>
                </c:pt>
                <c:pt idx="9375">
                  <c:v>122.5</c:v>
                </c:pt>
                <c:pt idx="9376">
                  <c:v>122.52800000000001</c:v>
                </c:pt>
                <c:pt idx="9377">
                  <c:v>122.556</c:v>
                </c:pt>
                <c:pt idx="9378">
                  <c:v>122.584</c:v>
                </c:pt>
                <c:pt idx="9379">
                  <c:v>122.61199999999999</c:v>
                </c:pt>
                <c:pt idx="9380">
                  <c:v>122.64</c:v>
                </c:pt>
                <c:pt idx="9381">
                  <c:v>122.66800000000001</c:v>
                </c:pt>
                <c:pt idx="9382">
                  <c:v>122.696</c:v>
                </c:pt>
                <c:pt idx="9383">
                  <c:v>122.724</c:v>
                </c:pt>
                <c:pt idx="9384">
                  <c:v>122.752</c:v>
                </c:pt>
                <c:pt idx="9385">
                  <c:v>122.78</c:v>
                </c:pt>
                <c:pt idx="9386">
                  <c:v>122.80800000000001</c:v>
                </c:pt>
                <c:pt idx="9387">
                  <c:v>122.836</c:v>
                </c:pt>
                <c:pt idx="9388">
                  <c:v>122.864</c:v>
                </c:pt>
                <c:pt idx="9389">
                  <c:v>122.892</c:v>
                </c:pt>
                <c:pt idx="9390">
                  <c:v>122.92</c:v>
                </c:pt>
                <c:pt idx="9391">
                  <c:v>122.94799999999999</c:v>
                </c:pt>
                <c:pt idx="9392">
                  <c:v>122.976</c:v>
                </c:pt>
                <c:pt idx="9393">
                  <c:v>123.004</c:v>
                </c:pt>
                <c:pt idx="9394">
                  <c:v>123.032</c:v>
                </c:pt>
                <c:pt idx="9395">
                  <c:v>123.06</c:v>
                </c:pt>
                <c:pt idx="9396">
                  <c:v>123.08799999999999</c:v>
                </c:pt>
                <c:pt idx="9397">
                  <c:v>123.116</c:v>
                </c:pt>
                <c:pt idx="9398">
                  <c:v>123.14400000000001</c:v>
                </c:pt>
                <c:pt idx="9399">
                  <c:v>123.172</c:v>
                </c:pt>
                <c:pt idx="9400">
                  <c:v>123.2</c:v>
                </c:pt>
                <c:pt idx="9401">
                  <c:v>123.22799999999999</c:v>
                </c:pt>
                <c:pt idx="9402">
                  <c:v>123.256</c:v>
                </c:pt>
                <c:pt idx="9403">
                  <c:v>123.28400000000001</c:v>
                </c:pt>
                <c:pt idx="9404">
                  <c:v>123.312</c:v>
                </c:pt>
                <c:pt idx="9405">
                  <c:v>123.34</c:v>
                </c:pt>
                <c:pt idx="9406">
                  <c:v>123.36799999999999</c:v>
                </c:pt>
                <c:pt idx="9407">
                  <c:v>123.396</c:v>
                </c:pt>
                <c:pt idx="9408">
                  <c:v>123.42400000000001</c:v>
                </c:pt>
                <c:pt idx="9409">
                  <c:v>123.452</c:v>
                </c:pt>
                <c:pt idx="9410">
                  <c:v>123.48</c:v>
                </c:pt>
                <c:pt idx="9411">
                  <c:v>123.508</c:v>
                </c:pt>
                <c:pt idx="9412">
                  <c:v>123.536</c:v>
                </c:pt>
                <c:pt idx="9413">
                  <c:v>123.56399999999999</c:v>
                </c:pt>
                <c:pt idx="9414">
                  <c:v>123.592</c:v>
                </c:pt>
                <c:pt idx="9415">
                  <c:v>123.62</c:v>
                </c:pt>
                <c:pt idx="9416">
                  <c:v>123.648</c:v>
                </c:pt>
                <c:pt idx="9417">
                  <c:v>123.676</c:v>
                </c:pt>
                <c:pt idx="9418">
                  <c:v>123.70399999999999</c:v>
                </c:pt>
                <c:pt idx="9419">
                  <c:v>123.732</c:v>
                </c:pt>
                <c:pt idx="9420">
                  <c:v>123.76</c:v>
                </c:pt>
                <c:pt idx="9421">
                  <c:v>123.788</c:v>
                </c:pt>
                <c:pt idx="9422">
                  <c:v>123.816</c:v>
                </c:pt>
                <c:pt idx="9423">
                  <c:v>123.84399999999999</c:v>
                </c:pt>
                <c:pt idx="9424">
                  <c:v>123.872</c:v>
                </c:pt>
                <c:pt idx="9425">
                  <c:v>123.9</c:v>
                </c:pt>
                <c:pt idx="9426">
                  <c:v>123.928</c:v>
                </c:pt>
                <c:pt idx="9427">
                  <c:v>123.956</c:v>
                </c:pt>
                <c:pt idx="9428">
                  <c:v>123.98399999999999</c:v>
                </c:pt>
                <c:pt idx="9429">
                  <c:v>124.012</c:v>
                </c:pt>
                <c:pt idx="9430">
                  <c:v>124.04</c:v>
                </c:pt>
                <c:pt idx="9431">
                  <c:v>124.068</c:v>
                </c:pt>
                <c:pt idx="9432">
                  <c:v>124.096</c:v>
                </c:pt>
                <c:pt idx="9433">
                  <c:v>124.124</c:v>
                </c:pt>
                <c:pt idx="9434">
                  <c:v>124.152</c:v>
                </c:pt>
                <c:pt idx="9435">
                  <c:v>124.18</c:v>
                </c:pt>
                <c:pt idx="9436">
                  <c:v>124.208</c:v>
                </c:pt>
                <c:pt idx="9437">
                  <c:v>124.236</c:v>
                </c:pt>
                <c:pt idx="9438">
                  <c:v>124.264</c:v>
                </c:pt>
                <c:pt idx="9439">
                  <c:v>124.292</c:v>
                </c:pt>
                <c:pt idx="9440">
                  <c:v>124.32</c:v>
                </c:pt>
                <c:pt idx="9441">
                  <c:v>124.348</c:v>
                </c:pt>
                <c:pt idx="9442">
                  <c:v>124.376</c:v>
                </c:pt>
                <c:pt idx="9443">
                  <c:v>124.404</c:v>
                </c:pt>
                <c:pt idx="9444">
                  <c:v>124.432</c:v>
                </c:pt>
                <c:pt idx="9445">
                  <c:v>124.46</c:v>
                </c:pt>
                <c:pt idx="9446">
                  <c:v>124.488</c:v>
                </c:pt>
                <c:pt idx="9447">
                  <c:v>124.51600000000001</c:v>
                </c:pt>
                <c:pt idx="9448">
                  <c:v>124.544</c:v>
                </c:pt>
                <c:pt idx="9449">
                  <c:v>124.572</c:v>
                </c:pt>
                <c:pt idx="9450">
                  <c:v>124.6</c:v>
                </c:pt>
                <c:pt idx="9451">
                  <c:v>124.628</c:v>
                </c:pt>
                <c:pt idx="9452">
                  <c:v>124.65600000000001</c:v>
                </c:pt>
                <c:pt idx="9453">
                  <c:v>124.684</c:v>
                </c:pt>
                <c:pt idx="9454">
                  <c:v>124.712</c:v>
                </c:pt>
                <c:pt idx="9455">
                  <c:v>124.74</c:v>
                </c:pt>
                <c:pt idx="9456">
                  <c:v>124.768</c:v>
                </c:pt>
                <c:pt idx="9457">
                  <c:v>124.79600000000001</c:v>
                </c:pt>
                <c:pt idx="9458">
                  <c:v>124.824</c:v>
                </c:pt>
                <c:pt idx="9459">
                  <c:v>124.852</c:v>
                </c:pt>
                <c:pt idx="9460">
                  <c:v>124.88</c:v>
                </c:pt>
                <c:pt idx="9461">
                  <c:v>124.908</c:v>
                </c:pt>
                <c:pt idx="9462">
                  <c:v>124.93600000000001</c:v>
                </c:pt>
                <c:pt idx="9463">
                  <c:v>124.964</c:v>
                </c:pt>
                <c:pt idx="9464">
                  <c:v>124.992</c:v>
                </c:pt>
                <c:pt idx="9465">
                  <c:v>125.02</c:v>
                </c:pt>
                <c:pt idx="9466">
                  <c:v>125.048</c:v>
                </c:pt>
                <c:pt idx="9467">
                  <c:v>125.07599999999999</c:v>
                </c:pt>
                <c:pt idx="9468">
                  <c:v>125.104</c:v>
                </c:pt>
                <c:pt idx="9469">
                  <c:v>125.13200000000001</c:v>
                </c:pt>
                <c:pt idx="9470">
                  <c:v>125.16</c:v>
                </c:pt>
                <c:pt idx="9471">
                  <c:v>125.188</c:v>
                </c:pt>
                <c:pt idx="9472">
                  <c:v>125.21599999999999</c:v>
                </c:pt>
                <c:pt idx="9473">
                  <c:v>125.244</c:v>
                </c:pt>
                <c:pt idx="9474">
                  <c:v>125.27200000000001</c:v>
                </c:pt>
                <c:pt idx="9475">
                  <c:v>125.3</c:v>
                </c:pt>
                <c:pt idx="9476">
                  <c:v>125.328</c:v>
                </c:pt>
                <c:pt idx="9477">
                  <c:v>125.35599999999999</c:v>
                </c:pt>
                <c:pt idx="9478">
                  <c:v>125.384</c:v>
                </c:pt>
                <c:pt idx="9479">
                  <c:v>125.41200000000001</c:v>
                </c:pt>
                <c:pt idx="9480">
                  <c:v>125.44</c:v>
                </c:pt>
                <c:pt idx="9481">
                  <c:v>125.468</c:v>
                </c:pt>
                <c:pt idx="9482">
                  <c:v>125.496</c:v>
                </c:pt>
                <c:pt idx="9483">
                  <c:v>125.524</c:v>
                </c:pt>
                <c:pt idx="9484">
                  <c:v>125.55200000000001</c:v>
                </c:pt>
                <c:pt idx="9485">
                  <c:v>125.58</c:v>
                </c:pt>
                <c:pt idx="9486">
                  <c:v>125.608</c:v>
                </c:pt>
                <c:pt idx="9487">
                  <c:v>125.636</c:v>
                </c:pt>
                <c:pt idx="9488">
                  <c:v>125.664</c:v>
                </c:pt>
                <c:pt idx="9489">
                  <c:v>125.69199999999999</c:v>
                </c:pt>
                <c:pt idx="9490">
                  <c:v>125.72</c:v>
                </c:pt>
                <c:pt idx="9491">
                  <c:v>125.748</c:v>
                </c:pt>
                <c:pt idx="9492">
                  <c:v>125.776</c:v>
                </c:pt>
                <c:pt idx="9493">
                  <c:v>125.804</c:v>
                </c:pt>
                <c:pt idx="9494">
                  <c:v>125.83199999999999</c:v>
                </c:pt>
                <c:pt idx="9495">
                  <c:v>125.86</c:v>
                </c:pt>
                <c:pt idx="9496">
                  <c:v>125.88800000000001</c:v>
                </c:pt>
                <c:pt idx="9497">
                  <c:v>125.916</c:v>
                </c:pt>
                <c:pt idx="9498">
                  <c:v>125.944</c:v>
                </c:pt>
                <c:pt idx="9499">
                  <c:v>125.97199999999999</c:v>
                </c:pt>
                <c:pt idx="9500">
                  <c:v>126</c:v>
                </c:pt>
                <c:pt idx="9501">
                  <c:v>126.02800000000001</c:v>
                </c:pt>
                <c:pt idx="9502">
                  <c:v>126.056</c:v>
                </c:pt>
                <c:pt idx="9503">
                  <c:v>126.084</c:v>
                </c:pt>
                <c:pt idx="9504">
                  <c:v>126.11199999999999</c:v>
                </c:pt>
                <c:pt idx="9505">
                  <c:v>126.14</c:v>
                </c:pt>
                <c:pt idx="9506">
                  <c:v>126.16800000000001</c:v>
                </c:pt>
                <c:pt idx="9507">
                  <c:v>126.196</c:v>
                </c:pt>
                <c:pt idx="9508">
                  <c:v>126.224</c:v>
                </c:pt>
                <c:pt idx="9509">
                  <c:v>126.252</c:v>
                </c:pt>
                <c:pt idx="9510">
                  <c:v>126.28</c:v>
                </c:pt>
                <c:pt idx="9511">
                  <c:v>126.30800000000001</c:v>
                </c:pt>
                <c:pt idx="9512">
                  <c:v>126.336</c:v>
                </c:pt>
                <c:pt idx="9513">
                  <c:v>126.364</c:v>
                </c:pt>
                <c:pt idx="9514">
                  <c:v>126.392</c:v>
                </c:pt>
                <c:pt idx="9515">
                  <c:v>126.42</c:v>
                </c:pt>
                <c:pt idx="9516">
                  <c:v>126.44799999999999</c:v>
                </c:pt>
                <c:pt idx="9517">
                  <c:v>126.476</c:v>
                </c:pt>
                <c:pt idx="9518">
                  <c:v>126.504</c:v>
                </c:pt>
                <c:pt idx="9519">
                  <c:v>126.532</c:v>
                </c:pt>
                <c:pt idx="9520">
                  <c:v>126.56</c:v>
                </c:pt>
                <c:pt idx="9521">
                  <c:v>126.58799999999999</c:v>
                </c:pt>
                <c:pt idx="9522">
                  <c:v>126.616</c:v>
                </c:pt>
                <c:pt idx="9523">
                  <c:v>126.64400000000001</c:v>
                </c:pt>
                <c:pt idx="9524">
                  <c:v>126.672</c:v>
                </c:pt>
                <c:pt idx="9525">
                  <c:v>126.7</c:v>
                </c:pt>
                <c:pt idx="9526">
                  <c:v>126.72799999999999</c:v>
                </c:pt>
                <c:pt idx="9527">
                  <c:v>126.756</c:v>
                </c:pt>
                <c:pt idx="9528">
                  <c:v>126.78400000000001</c:v>
                </c:pt>
                <c:pt idx="9529">
                  <c:v>126.812</c:v>
                </c:pt>
                <c:pt idx="9530">
                  <c:v>126.84</c:v>
                </c:pt>
                <c:pt idx="9531">
                  <c:v>126.86799999999999</c:v>
                </c:pt>
                <c:pt idx="9532">
                  <c:v>126.896</c:v>
                </c:pt>
                <c:pt idx="9533">
                  <c:v>126.92400000000001</c:v>
                </c:pt>
                <c:pt idx="9534">
                  <c:v>126.952</c:v>
                </c:pt>
                <c:pt idx="9535">
                  <c:v>126.98</c:v>
                </c:pt>
                <c:pt idx="9536">
                  <c:v>127.008</c:v>
                </c:pt>
                <c:pt idx="9537">
                  <c:v>127.036</c:v>
                </c:pt>
                <c:pt idx="9538">
                  <c:v>127.06399999999999</c:v>
                </c:pt>
                <c:pt idx="9539">
                  <c:v>127.092</c:v>
                </c:pt>
                <c:pt idx="9540">
                  <c:v>127.12</c:v>
                </c:pt>
                <c:pt idx="9541">
                  <c:v>127.148</c:v>
                </c:pt>
                <c:pt idx="9542">
                  <c:v>127.176</c:v>
                </c:pt>
                <c:pt idx="9543">
                  <c:v>127.20399999999999</c:v>
                </c:pt>
                <c:pt idx="9544">
                  <c:v>127.232</c:v>
                </c:pt>
                <c:pt idx="9545">
                  <c:v>127.26</c:v>
                </c:pt>
                <c:pt idx="9546">
                  <c:v>127.288</c:v>
                </c:pt>
                <c:pt idx="9547">
                  <c:v>127.316</c:v>
                </c:pt>
                <c:pt idx="9548">
                  <c:v>127.34399999999999</c:v>
                </c:pt>
                <c:pt idx="9549">
                  <c:v>127.372</c:v>
                </c:pt>
                <c:pt idx="9550">
                  <c:v>127.4</c:v>
                </c:pt>
                <c:pt idx="9551">
                  <c:v>127.428</c:v>
                </c:pt>
                <c:pt idx="9552">
                  <c:v>127.456</c:v>
                </c:pt>
                <c:pt idx="9553">
                  <c:v>127.48399999999999</c:v>
                </c:pt>
                <c:pt idx="9554">
                  <c:v>127.512</c:v>
                </c:pt>
                <c:pt idx="9555">
                  <c:v>127.54</c:v>
                </c:pt>
                <c:pt idx="9556">
                  <c:v>127.568</c:v>
                </c:pt>
                <c:pt idx="9557">
                  <c:v>127.596</c:v>
                </c:pt>
                <c:pt idx="9558">
                  <c:v>127.624</c:v>
                </c:pt>
                <c:pt idx="9559">
                  <c:v>127.652</c:v>
                </c:pt>
                <c:pt idx="9560">
                  <c:v>127.68</c:v>
                </c:pt>
                <c:pt idx="9561">
                  <c:v>127.708</c:v>
                </c:pt>
                <c:pt idx="9562">
                  <c:v>127.736</c:v>
                </c:pt>
                <c:pt idx="9563">
                  <c:v>127.764</c:v>
                </c:pt>
                <c:pt idx="9564">
                  <c:v>127.792</c:v>
                </c:pt>
                <c:pt idx="9565">
                  <c:v>127.82</c:v>
                </c:pt>
                <c:pt idx="9566">
                  <c:v>127.848</c:v>
                </c:pt>
                <c:pt idx="9567">
                  <c:v>127.876</c:v>
                </c:pt>
                <c:pt idx="9568">
                  <c:v>127.904</c:v>
                </c:pt>
                <c:pt idx="9569">
                  <c:v>127.932</c:v>
                </c:pt>
                <c:pt idx="9570">
                  <c:v>127.96</c:v>
                </c:pt>
                <c:pt idx="9571">
                  <c:v>127.988</c:v>
                </c:pt>
                <c:pt idx="9572">
                  <c:v>128.01599999999999</c:v>
                </c:pt>
                <c:pt idx="9573">
                  <c:v>128.04400000000001</c:v>
                </c:pt>
                <c:pt idx="9574">
                  <c:v>128.072</c:v>
                </c:pt>
                <c:pt idx="9575">
                  <c:v>128.1</c:v>
                </c:pt>
                <c:pt idx="9576">
                  <c:v>128.12799999999999</c:v>
                </c:pt>
                <c:pt idx="9577">
                  <c:v>128.15600000000001</c:v>
                </c:pt>
                <c:pt idx="9578">
                  <c:v>128.184</c:v>
                </c:pt>
                <c:pt idx="9579">
                  <c:v>128.21199999999999</c:v>
                </c:pt>
                <c:pt idx="9580">
                  <c:v>128.24</c:v>
                </c:pt>
                <c:pt idx="9581">
                  <c:v>128.268</c:v>
                </c:pt>
                <c:pt idx="9582">
                  <c:v>128.29599999999999</c:v>
                </c:pt>
                <c:pt idx="9583">
                  <c:v>128.32400000000001</c:v>
                </c:pt>
                <c:pt idx="9584">
                  <c:v>128.352</c:v>
                </c:pt>
                <c:pt idx="9585">
                  <c:v>128.38</c:v>
                </c:pt>
                <c:pt idx="9586">
                  <c:v>128.40799999999999</c:v>
                </c:pt>
                <c:pt idx="9587">
                  <c:v>128.43600000000001</c:v>
                </c:pt>
                <c:pt idx="9588">
                  <c:v>128.464</c:v>
                </c:pt>
                <c:pt idx="9589">
                  <c:v>128.49199999999999</c:v>
                </c:pt>
                <c:pt idx="9590">
                  <c:v>128.52000000000001</c:v>
                </c:pt>
                <c:pt idx="9591">
                  <c:v>128.548</c:v>
                </c:pt>
                <c:pt idx="9592">
                  <c:v>128.57599999999999</c:v>
                </c:pt>
                <c:pt idx="9593">
                  <c:v>128.60400000000001</c:v>
                </c:pt>
                <c:pt idx="9594">
                  <c:v>128.63200000000001</c:v>
                </c:pt>
                <c:pt idx="9595">
                  <c:v>128.66</c:v>
                </c:pt>
                <c:pt idx="9596">
                  <c:v>128.68799999999999</c:v>
                </c:pt>
                <c:pt idx="9597">
                  <c:v>128.71600000000001</c:v>
                </c:pt>
                <c:pt idx="9598">
                  <c:v>128.744</c:v>
                </c:pt>
                <c:pt idx="9599">
                  <c:v>128.77199999999999</c:v>
                </c:pt>
                <c:pt idx="9600">
                  <c:v>128.80000000000001</c:v>
                </c:pt>
                <c:pt idx="9601">
                  <c:v>128.828</c:v>
                </c:pt>
                <c:pt idx="9602">
                  <c:v>128.85599999999999</c:v>
                </c:pt>
                <c:pt idx="9603">
                  <c:v>128.88399999999999</c:v>
                </c:pt>
                <c:pt idx="9604">
                  <c:v>128.91200000000001</c:v>
                </c:pt>
                <c:pt idx="9605">
                  <c:v>128.94</c:v>
                </c:pt>
                <c:pt idx="9606">
                  <c:v>128.96799999999999</c:v>
                </c:pt>
                <c:pt idx="9607">
                  <c:v>128.99600000000001</c:v>
                </c:pt>
                <c:pt idx="9608">
                  <c:v>129.024</c:v>
                </c:pt>
                <c:pt idx="9609">
                  <c:v>129.05199999999999</c:v>
                </c:pt>
                <c:pt idx="9610">
                  <c:v>129.08000000000001</c:v>
                </c:pt>
                <c:pt idx="9611">
                  <c:v>129.108</c:v>
                </c:pt>
                <c:pt idx="9612">
                  <c:v>129.136</c:v>
                </c:pt>
                <c:pt idx="9613">
                  <c:v>129.16399999999999</c:v>
                </c:pt>
                <c:pt idx="9614">
                  <c:v>129.19200000000001</c:v>
                </c:pt>
                <c:pt idx="9615">
                  <c:v>129.22</c:v>
                </c:pt>
                <c:pt idx="9616">
                  <c:v>129.24799999999999</c:v>
                </c:pt>
                <c:pt idx="9617">
                  <c:v>129.27600000000001</c:v>
                </c:pt>
                <c:pt idx="9618">
                  <c:v>129.304</c:v>
                </c:pt>
                <c:pt idx="9619">
                  <c:v>129.33199999999999</c:v>
                </c:pt>
                <c:pt idx="9620">
                  <c:v>129.36000000000001</c:v>
                </c:pt>
                <c:pt idx="9621">
                  <c:v>129.38800000000001</c:v>
                </c:pt>
                <c:pt idx="9622">
                  <c:v>129.416</c:v>
                </c:pt>
                <c:pt idx="9623">
                  <c:v>129.44399999999999</c:v>
                </c:pt>
                <c:pt idx="9624">
                  <c:v>129.47200000000001</c:v>
                </c:pt>
                <c:pt idx="9625">
                  <c:v>129.5</c:v>
                </c:pt>
                <c:pt idx="9626">
                  <c:v>129.52799999999999</c:v>
                </c:pt>
                <c:pt idx="9627">
                  <c:v>129.55600000000001</c:v>
                </c:pt>
                <c:pt idx="9628">
                  <c:v>129.584</c:v>
                </c:pt>
                <c:pt idx="9629">
                  <c:v>129.61199999999999</c:v>
                </c:pt>
                <c:pt idx="9630">
                  <c:v>129.63999999999999</c:v>
                </c:pt>
                <c:pt idx="9631">
                  <c:v>129.66800000000001</c:v>
                </c:pt>
                <c:pt idx="9632">
                  <c:v>129.696</c:v>
                </c:pt>
                <c:pt idx="9633">
                  <c:v>129.72399999999999</c:v>
                </c:pt>
                <c:pt idx="9634">
                  <c:v>129.75200000000001</c:v>
                </c:pt>
                <c:pt idx="9635">
                  <c:v>129.78</c:v>
                </c:pt>
                <c:pt idx="9636">
                  <c:v>129.80799999999999</c:v>
                </c:pt>
                <c:pt idx="9637">
                  <c:v>129.83600000000001</c:v>
                </c:pt>
                <c:pt idx="9638">
                  <c:v>129.864</c:v>
                </c:pt>
                <c:pt idx="9639">
                  <c:v>129.892</c:v>
                </c:pt>
                <c:pt idx="9640">
                  <c:v>129.91999999999999</c:v>
                </c:pt>
                <c:pt idx="9641">
                  <c:v>129.94800000000001</c:v>
                </c:pt>
                <c:pt idx="9642">
                  <c:v>129.976</c:v>
                </c:pt>
                <c:pt idx="9643">
                  <c:v>130.00399999999999</c:v>
                </c:pt>
                <c:pt idx="9644">
                  <c:v>130.03200000000001</c:v>
                </c:pt>
                <c:pt idx="9645">
                  <c:v>130.06</c:v>
                </c:pt>
                <c:pt idx="9646">
                  <c:v>130.08799999999999</c:v>
                </c:pt>
                <c:pt idx="9647">
                  <c:v>130.11600000000001</c:v>
                </c:pt>
                <c:pt idx="9648">
                  <c:v>130.14400000000001</c:v>
                </c:pt>
                <c:pt idx="9649">
                  <c:v>130.172</c:v>
                </c:pt>
                <c:pt idx="9650">
                  <c:v>130.19999999999999</c:v>
                </c:pt>
                <c:pt idx="9651">
                  <c:v>130.22800000000001</c:v>
                </c:pt>
                <c:pt idx="9652">
                  <c:v>130.256</c:v>
                </c:pt>
                <c:pt idx="9653">
                  <c:v>130.28399999999999</c:v>
                </c:pt>
                <c:pt idx="9654">
                  <c:v>130.31200000000001</c:v>
                </c:pt>
                <c:pt idx="9655">
                  <c:v>130.34</c:v>
                </c:pt>
                <c:pt idx="9656">
                  <c:v>130.36799999999999</c:v>
                </c:pt>
                <c:pt idx="9657">
                  <c:v>130.39599999999999</c:v>
                </c:pt>
                <c:pt idx="9658">
                  <c:v>130.42400000000001</c:v>
                </c:pt>
                <c:pt idx="9659">
                  <c:v>130.452</c:v>
                </c:pt>
                <c:pt idx="9660">
                  <c:v>130.47999999999999</c:v>
                </c:pt>
                <c:pt idx="9661">
                  <c:v>130.50800000000001</c:v>
                </c:pt>
                <c:pt idx="9662">
                  <c:v>130.536</c:v>
                </c:pt>
                <c:pt idx="9663">
                  <c:v>130.56399999999999</c:v>
                </c:pt>
                <c:pt idx="9664">
                  <c:v>130.59200000000001</c:v>
                </c:pt>
                <c:pt idx="9665">
                  <c:v>130.62</c:v>
                </c:pt>
                <c:pt idx="9666">
                  <c:v>130.648</c:v>
                </c:pt>
                <c:pt idx="9667">
                  <c:v>130.67599999999999</c:v>
                </c:pt>
                <c:pt idx="9668">
                  <c:v>130.70400000000001</c:v>
                </c:pt>
                <c:pt idx="9669">
                  <c:v>130.732</c:v>
                </c:pt>
                <c:pt idx="9670">
                  <c:v>130.76</c:v>
                </c:pt>
                <c:pt idx="9671">
                  <c:v>130.78800000000001</c:v>
                </c:pt>
                <c:pt idx="9672">
                  <c:v>130.816</c:v>
                </c:pt>
                <c:pt idx="9673">
                  <c:v>130.84399999999999</c:v>
                </c:pt>
                <c:pt idx="9674">
                  <c:v>130.87200000000001</c:v>
                </c:pt>
                <c:pt idx="9675">
                  <c:v>130.9</c:v>
                </c:pt>
                <c:pt idx="9676">
                  <c:v>130.928</c:v>
                </c:pt>
                <c:pt idx="9677">
                  <c:v>130.95599999999999</c:v>
                </c:pt>
                <c:pt idx="9678">
                  <c:v>130.98400000000001</c:v>
                </c:pt>
                <c:pt idx="9679">
                  <c:v>131.012</c:v>
                </c:pt>
                <c:pt idx="9680">
                  <c:v>131.04</c:v>
                </c:pt>
                <c:pt idx="9681">
                  <c:v>131.06800000000001</c:v>
                </c:pt>
                <c:pt idx="9682">
                  <c:v>131.096</c:v>
                </c:pt>
                <c:pt idx="9683">
                  <c:v>131.124</c:v>
                </c:pt>
                <c:pt idx="9684">
                  <c:v>131.15199999999999</c:v>
                </c:pt>
                <c:pt idx="9685">
                  <c:v>131.18</c:v>
                </c:pt>
                <c:pt idx="9686">
                  <c:v>131.208</c:v>
                </c:pt>
                <c:pt idx="9687">
                  <c:v>131.23599999999999</c:v>
                </c:pt>
                <c:pt idx="9688">
                  <c:v>131.26400000000001</c:v>
                </c:pt>
                <c:pt idx="9689">
                  <c:v>131.292</c:v>
                </c:pt>
                <c:pt idx="9690">
                  <c:v>131.32</c:v>
                </c:pt>
                <c:pt idx="9691">
                  <c:v>131.34800000000001</c:v>
                </c:pt>
                <c:pt idx="9692">
                  <c:v>131.376</c:v>
                </c:pt>
                <c:pt idx="9693">
                  <c:v>131.404</c:v>
                </c:pt>
                <c:pt idx="9694">
                  <c:v>131.43199999999999</c:v>
                </c:pt>
                <c:pt idx="9695">
                  <c:v>131.46</c:v>
                </c:pt>
                <c:pt idx="9696">
                  <c:v>131.488</c:v>
                </c:pt>
                <c:pt idx="9697">
                  <c:v>131.51599999999999</c:v>
                </c:pt>
                <c:pt idx="9698">
                  <c:v>131.54400000000001</c:v>
                </c:pt>
                <c:pt idx="9699">
                  <c:v>131.572</c:v>
                </c:pt>
                <c:pt idx="9700">
                  <c:v>131.6</c:v>
                </c:pt>
                <c:pt idx="9701">
                  <c:v>131.62799999999999</c:v>
                </c:pt>
                <c:pt idx="9702">
                  <c:v>131.65600000000001</c:v>
                </c:pt>
                <c:pt idx="9703">
                  <c:v>131.684</c:v>
                </c:pt>
                <c:pt idx="9704">
                  <c:v>131.71199999999999</c:v>
                </c:pt>
                <c:pt idx="9705">
                  <c:v>131.74</c:v>
                </c:pt>
                <c:pt idx="9706">
                  <c:v>131.768</c:v>
                </c:pt>
                <c:pt idx="9707">
                  <c:v>131.79599999999999</c:v>
                </c:pt>
                <c:pt idx="9708">
                  <c:v>131.82400000000001</c:v>
                </c:pt>
                <c:pt idx="9709">
                  <c:v>131.852</c:v>
                </c:pt>
                <c:pt idx="9710">
                  <c:v>131.88</c:v>
                </c:pt>
                <c:pt idx="9711">
                  <c:v>131.90799999999999</c:v>
                </c:pt>
                <c:pt idx="9712">
                  <c:v>131.93600000000001</c:v>
                </c:pt>
                <c:pt idx="9713">
                  <c:v>131.964</c:v>
                </c:pt>
                <c:pt idx="9714">
                  <c:v>131.99199999999999</c:v>
                </c:pt>
                <c:pt idx="9715">
                  <c:v>132.02000000000001</c:v>
                </c:pt>
                <c:pt idx="9716">
                  <c:v>132.048</c:v>
                </c:pt>
                <c:pt idx="9717">
                  <c:v>132.07599999999999</c:v>
                </c:pt>
                <c:pt idx="9718">
                  <c:v>132.10400000000001</c:v>
                </c:pt>
                <c:pt idx="9719">
                  <c:v>132.13200000000001</c:v>
                </c:pt>
                <c:pt idx="9720">
                  <c:v>132.16</c:v>
                </c:pt>
                <c:pt idx="9721">
                  <c:v>132.18799999999999</c:v>
                </c:pt>
                <c:pt idx="9722">
                  <c:v>132.21600000000001</c:v>
                </c:pt>
                <c:pt idx="9723">
                  <c:v>132.244</c:v>
                </c:pt>
                <c:pt idx="9724">
                  <c:v>132.27199999999999</c:v>
                </c:pt>
                <c:pt idx="9725">
                  <c:v>132.30000000000001</c:v>
                </c:pt>
                <c:pt idx="9726">
                  <c:v>132.328</c:v>
                </c:pt>
                <c:pt idx="9727">
                  <c:v>132.35599999999999</c:v>
                </c:pt>
                <c:pt idx="9728">
                  <c:v>132.38399999999999</c:v>
                </c:pt>
                <c:pt idx="9729">
                  <c:v>132.41200000000001</c:v>
                </c:pt>
                <c:pt idx="9730">
                  <c:v>132.44</c:v>
                </c:pt>
                <c:pt idx="9731">
                  <c:v>132.46799999999999</c:v>
                </c:pt>
                <c:pt idx="9732">
                  <c:v>132.49600000000001</c:v>
                </c:pt>
                <c:pt idx="9733">
                  <c:v>132.524</c:v>
                </c:pt>
                <c:pt idx="9734">
                  <c:v>132.55199999999999</c:v>
                </c:pt>
                <c:pt idx="9735">
                  <c:v>132.58000000000001</c:v>
                </c:pt>
                <c:pt idx="9736">
                  <c:v>132.608</c:v>
                </c:pt>
                <c:pt idx="9737">
                  <c:v>132.636</c:v>
                </c:pt>
                <c:pt idx="9738">
                  <c:v>132.66399999999999</c:v>
                </c:pt>
                <c:pt idx="9739">
                  <c:v>132.69200000000001</c:v>
                </c:pt>
                <c:pt idx="9740">
                  <c:v>132.72</c:v>
                </c:pt>
                <c:pt idx="9741">
                  <c:v>132.74799999999999</c:v>
                </c:pt>
                <c:pt idx="9742">
                  <c:v>132.77600000000001</c:v>
                </c:pt>
                <c:pt idx="9743">
                  <c:v>132.804</c:v>
                </c:pt>
                <c:pt idx="9744">
                  <c:v>132.83199999999999</c:v>
                </c:pt>
                <c:pt idx="9745">
                  <c:v>132.86000000000001</c:v>
                </c:pt>
                <c:pt idx="9746">
                  <c:v>132.88800000000001</c:v>
                </c:pt>
                <c:pt idx="9747">
                  <c:v>132.916</c:v>
                </c:pt>
                <c:pt idx="9748">
                  <c:v>132.94399999999999</c:v>
                </c:pt>
                <c:pt idx="9749">
                  <c:v>132.97200000000001</c:v>
                </c:pt>
                <c:pt idx="9750">
                  <c:v>133</c:v>
                </c:pt>
                <c:pt idx="9751">
                  <c:v>133.02799999999999</c:v>
                </c:pt>
                <c:pt idx="9752">
                  <c:v>133.05600000000001</c:v>
                </c:pt>
                <c:pt idx="9753">
                  <c:v>133.084</c:v>
                </c:pt>
                <c:pt idx="9754">
                  <c:v>133.11199999999999</c:v>
                </c:pt>
                <c:pt idx="9755">
                  <c:v>133.13999999999999</c:v>
                </c:pt>
                <c:pt idx="9756">
                  <c:v>133.16800000000001</c:v>
                </c:pt>
                <c:pt idx="9757">
                  <c:v>133.196</c:v>
                </c:pt>
                <c:pt idx="9758">
                  <c:v>133.22399999999999</c:v>
                </c:pt>
                <c:pt idx="9759">
                  <c:v>133.25200000000001</c:v>
                </c:pt>
                <c:pt idx="9760">
                  <c:v>133.28</c:v>
                </c:pt>
                <c:pt idx="9761">
                  <c:v>133.30799999999999</c:v>
                </c:pt>
                <c:pt idx="9762">
                  <c:v>133.33600000000001</c:v>
                </c:pt>
                <c:pt idx="9763">
                  <c:v>133.364</c:v>
                </c:pt>
                <c:pt idx="9764">
                  <c:v>133.392</c:v>
                </c:pt>
                <c:pt idx="9765">
                  <c:v>133.41999999999999</c:v>
                </c:pt>
                <c:pt idx="9766">
                  <c:v>133.44800000000001</c:v>
                </c:pt>
                <c:pt idx="9767">
                  <c:v>133.476</c:v>
                </c:pt>
                <c:pt idx="9768">
                  <c:v>133.50399999999999</c:v>
                </c:pt>
                <c:pt idx="9769">
                  <c:v>133.53200000000001</c:v>
                </c:pt>
                <c:pt idx="9770">
                  <c:v>133.56</c:v>
                </c:pt>
                <c:pt idx="9771">
                  <c:v>133.58799999999999</c:v>
                </c:pt>
                <c:pt idx="9772">
                  <c:v>133.61600000000001</c:v>
                </c:pt>
                <c:pt idx="9773">
                  <c:v>133.64400000000001</c:v>
                </c:pt>
                <c:pt idx="9774">
                  <c:v>133.672</c:v>
                </c:pt>
                <c:pt idx="9775">
                  <c:v>133.69999999999999</c:v>
                </c:pt>
                <c:pt idx="9776">
                  <c:v>133.72800000000001</c:v>
                </c:pt>
                <c:pt idx="9777">
                  <c:v>133.756</c:v>
                </c:pt>
                <c:pt idx="9778">
                  <c:v>133.78399999999999</c:v>
                </c:pt>
                <c:pt idx="9779">
                  <c:v>133.81200000000001</c:v>
                </c:pt>
                <c:pt idx="9780">
                  <c:v>133.84</c:v>
                </c:pt>
                <c:pt idx="9781">
                  <c:v>133.86799999999999</c:v>
                </c:pt>
                <c:pt idx="9782">
                  <c:v>133.89599999999999</c:v>
                </c:pt>
                <c:pt idx="9783">
                  <c:v>133.92400000000001</c:v>
                </c:pt>
                <c:pt idx="9784">
                  <c:v>133.952</c:v>
                </c:pt>
                <c:pt idx="9785">
                  <c:v>133.97999999999999</c:v>
                </c:pt>
                <c:pt idx="9786">
                  <c:v>134.00800000000001</c:v>
                </c:pt>
                <c:pt idx="9787">
                  <c:v>134.036</c:v>
                </c:pt>
                <c:pt idx="9788">
                  <c:v>134.06399999999999</c:v>
                </c:pt>
                <c:pt idx="9789">
                  <c:v>134.09200000000001</c:v>
                </c:pt>
                <c:pt idx="9790">
                  <c:v>134.12</c:v>
                </c:pt>
                <c:pt idx="9791">
                  <c:v>134.148</c:v>
                </c:pt>
                <c:pt idx="9792">
                  <c:v>134.17599999999999</c:v>
                </c:pt>
                <c:pt idx="9793">
                  <c:v>134.20400000000001</c:v>
                </c:pt>
                <c:pt idx="9794">
                  <c:v>134.232</c:v>
                </c:pt>
                <c:pt idx="9795">
                  <c:v>134.26</c:v>
                </c:pt>
                <c:pt idx="9796">
                  <c:v>134.28800000000001</c:v>
                </c:pt>
                <c:pt idx="9797">
                  <c:v>134.316</c:v>
                </c:pt>
                <c:pt idx="9798">
                  <c:v>134.34399999999999</c:v>
                </c:pt>
                <c:pt idx="9799">
                  <c:v>134.37200000000001</c:v>
                </c:pt>
                <c:pt idx="9800">
                  <c:v>134.4</c:v>
                </c:pt>
                <c:pt idx="9801">
                  <c:v>134.428</c:v>
                </c:pt>
                <c:pt idx="9802">
                  <c:v>134.45599999999999</c:v>
                </c:pt>
                <c:pt idx="9803">
                  <c:v>134.48400000000001</c:v>
                </c:pt>
                <c:pt idx="9804">
                  <c:v>134.512</c:v>
                </c:pt>
                <c:pt idx="9805">
                  <c:v>134.54</c:v>
                </c:pt>
                <c:pt idx="9806">
                  <c:v>134.56800000000001</c:v>
                </c:pt>
                <c:pt idx="9807">
                  <c:v>134.596</c:v>
                </c:pt>
                <c:pt idx="9808">
                  <c:v>134.624</c:v>
                </c:pt>
                <c:pt idx="9809">
                  <c:v>134.65199999999999</c:v>
                </c:pt>
                <c:pt idx="9810">
                  <c:v>134.68</c:v>
                </c:pt>
                <c:pt idx="9811">
                  <c:v>134.708</c:v>
                </c:pt>
                <c:pt idx="9812">
                  <c:v>134.73599999999999</c:v>
                </c:pt>
                <c:pt idx="9813">
                  <c:v>134.76400000000001</c:v>
                </c:pt>
                <c:pt idx="9814">
                  <c:v>134.792</c:v>
                </c:pt>
                <c:pt idx="9815">
                  <c:v>134.82</c:v>
                </c:pt>
                <c:pt idx="9816">
                  <c:v>134.84800000000001</c:v>
                </c:pt>
                <c:pt idx="9817">
                  <c:v>134.876</c:v>
                </c:pt>
                <c:pt idx="9818">
                  <c:v>134.904</c:v>
                </c:pt>
                <c:pt idx="9819">
                  <c:v>134.93199999999999</c:v>
                </c:pt>
                <c:pt idx="9820">
                  <c:v>134.96</c:v>
                </c:pt>
                <c:pt idx="9821">
                  <c:v>134.988</c:v>
                </c:pt>
                <c:pt idx="9822">
                  <c:v>135.01599999999999</c:v>
                </c:pt>
                <c:pt idx="9823">
                  <c:v>135.04400000000001</c:v>
                </c:pt>
                <c:pt idx="9824">
                  <c:v>135.072</c:v>
                </c:pt>
                <c:pt idx="9825">
                  <c:v>135.1</c:v>
                </c:pt>
                <c:pt idx="9826">
                  <c:v>135.12799999999999</c:v>
                </c:pt>
                <c:pt idx="9827">
                  <c:v>135.15600000000001</c:v>
                </c:pt>
                <c:pt idx="9828">
                  <c:v>135.184</c:v>
                </c:pt>
                <c:pt idx="9829">
                  <c:v>135.21199999999999</c:v>
                </c:pt>
                <c:pt idx="9830">
                  <c:v>135.24</c:v>
                </c:pt>
                <c:pt idx="9831">
                  <c:v>135.268</c:v>
                </c:pt>
                <c:pt idx="9832">
                  <c:v>135.29599999999999</c:v>
                </c:pt>
                <c:pt idx="9833">
                  <c:v>135.32400000000001</c:v>
                </c:pt>
                <c:pt idx="9834">
                  <c:v>135.352</c:v>
                </c:pt>
                <c:pt idx="9835">
                  <c:v>135.38</c:v>
                </c:pt>
                <c:pt idx="9836">
                  <c:v>135.40799999999999</c:v>
                </c:pt>
                <c:pt idx="9837">
                  <c:v>135.43600000000001</c:v>
                </c:pt>
                <c:pt idx="9838">
                  <c:v>135.464</c:v>
                </c:pt>
                <c:pt idx="9839">
                  <c:v>135.49199999999999</c:v>
                </c:pt>
                <c:pt idx="9840">
                  <c:v>135.52000000000001</c:v>
                </c:pt>
                <c:pt idx="9841">
                  <c:v>135.548</c:v>
                </c:pt>
                <c:pt idx="9842">
                  <c:v>135.57599999999999</c:v>
                </c:pt>
                <c:pt idx="9843">
                  <c:v>135.60400000000001</c:v>
                </c:pt>
                <c:pt idx="9844">
                  <c:v>135.63200000000001</c:v>
                </c:pt>
                <c:pt idx="9845">
                  <c:v>135.66</c:v>
                </c:pt>
                <c:pt idx="9846">
                  <c:v>135.68799999999999</c:v>
                </c:pt>
                <c:pt idx="9847">
                  <c:v>135.71600000000001</c:v>
                </c:pt>
                <c:pt idx="9848">
                  <c:v>135.744</c:v>
                </c:pt>
                <c:pt idx="9849">
                  <c:v>135.77199999999999</c:v>
                </c:pt>
                <c:pt idx="9850">
                  <c:v>135.80000000000001</c:v>
                </c:pt>
                <c:pt idx="9851">
                  <c:v>135.828</c:v>
                </c:pt>
                <c:pt idx="9852">
                  <c:v>135.85599999999999</c:v>
                </c:pt>
                <c:pt idx="9853">
                  <c:v>135.88399999999999</c:v>
                </c:pt>
                <c:pt idx="9854">
                  <c:v>135.91200000000001</c:v>
                </c:pt>
                <c:pt idx="9855">
                  <c:v>135.94</c:v>
                </c:pt>
                <c:pt idx="9856">
                  <c:v>135.96799999999999</c:v>
                </c:pt>
                <c:pt idx="9857">
                  <c:v>135.99600000000001</c:v>
                </c:pt>
                <c:pt idx="9858">
                  <c:v>136.024</c:v>
                </c:pt>
                <c:pt idx="9859">
                  <c:v>136.05199999999999</c:v>
                </c:pt>
                <c:pt idx="9860">
                  <c:v>136.08000000000001</c:v>
                </c:pt>
                <c:pt idx="9861">
                  <c:v>136.108</c:v>
                </c:pt>
                <c:pt idx="9862">
                  <c:v>136.136</c:v>
                </c:pt>
                <c:pt idx="9863">
                  <c:v>136.16399999999999</c:v>
                </c:pt>
                <c:pt idx="9864">
                  <c:v>136.19200000000001</c:v>
                </c:pt>
                <c:pt idx="9865">
                  <c:v>136.22</c:v>
                </c:pt>
                <c:pt idx="9866">
                  <c:v>136.24799999999999</c:v>
                </c:pt>
                <c:pt idx="9867">
                  <c:v>136.27600000000001</c:v>
                </c:pt>
                <c:pt idx="9868">
                  <c:v>136.304</c:v>
                </c:pt>
                <c:pt idx="9869">
                  <c:v>136.33199999999999</c:v>
                </c:pt>
                <c:pt idx="9870">
                  <c:v>136.36000000000001</c:v>
                </c:pt>
                <c:pt idx="9871">
                  <c:v>136.38800000000001</c:v>
                </c:pt>
                <c:pt idx="9872">
                  <c:v>136.416</c:v>
                </c:pt>
                <c:pt idx="9873">
                  <c:v>136.44399999999999</c:v>
                </c:pt>
                <c:pt idx="9874">
                  <c:v>136.47200000000001</c:v>
                </c:pt>
                <c:pt idx="9875">
                  <c:v>136.5</c:v>
                </c:pt>
                <c:pt idx="9876">
                  <c:v>136.52799999999999</c:v>
                </c:pt>
                <c:pt idx="9877">
                  <c:v>136.55600000000001</c:v>
                </c:pt>
                <c:pt idx="9878">
                  <c:v>136.584</c:v>
                </c:pt>
                <c:pt idx="9879">
                  <c:v>136.61199999999999</c:v>
                </c:pt>
                <c:pt idx="9880">
                  <c:v>136.63999999999999</c:v>
                </c:pt>
                <c:pt idx="9881">
                  <c:v>136.66800000000001</c:v>
                </c:pt>
                <c:pt idx="9882">
                  <c:v>136.696</c:v>
                </c:pt>
                <c:pt idx="9883">
                  <c:v>136.72399999999999</c:v>
                </c:pt>
                <c:pt idx="9884">
                  <c:v>136.75200000000001</c:v>
                </c:pt>
                <c:pt idx="9885">
                  <c:v>136.78</c:v>
                </c:pt>
                <c:pt idx="9886">
                  <c:v>136.80799999999999</c:v>
                </c:pt>
                <c:pt idx="9887">
                  <c:v>136.83600000000001</c:v>
                </c:pt>
                <c:pt idx="9888">
                  <c:v>136.864</c:v>
                </c:pt>
                <c:pt idx="9889">
                  <c:v>136.892</c:v>
                </c:pt>
                <c:pt idx="9890">
                  <c:v>136.91999999999999</c:v>
                </c:pt>
                <c:pt idx="9891">
                  <c:v>136.94800000000001</c:v>
                </c:pt>
                <c:pt idx="9892">
                  <c:v>136.976</c:v>
                </c:pt>
                <c:pt idx="9893">
                  <c:v>137.00399999999999</c:v>
                </c:pt>
                <c:pt idx="9894">
                  <c:v>137.03200000000001</c:v>
                </c:pt>
                <c:pt idx="9895">
                  <c:v>137.06</c:v>
                </c:pt>
                <c:pt idx="9896">
                  <c:v>137.08799999999999</c:v>
                </c:pt>
                <c:pt idx="9897">
                  <c:v>137.11600000000001</c:v>
                </c:pt>
                <c:pt idx="9898">
                  <c:v>137.14400000000001</c:v>
                </c:pt>
                <c:pt idx="9899">
                  <c:v>137.172</c:v>
                </c:pt>
                <c:pt idx="9900">
                  <c:v>137.19999999999999</c:v>
                </c:pt>
                <c:pt idx="9901">
                  <c:v>137.22800000000001</c:v>
                </c:pt>
                <c:pt idx="9902">
                  <c:v>137.256</c:v>
                </c:pt>
                <c:pt idx="9903">
                  <c:v>137.28399999999999</c:v>
                </c:pt>
                <c:pt idx="9904">
                  <c:v>137.31200000000001</c:v>
                </c:pt>
                <c:pt idx="9905">
                  <c:v>137.34</c:v>
                </c:pt>
                <c:pt idx="9906">
                  <c:v>137.36799999999999</c:v>
                </c:pt>
                <c:pt idx="9907">
                  <c:v>137.39599999999999</c:v>
                </c:pt>
                <c:pt idx="9908">
                  <c:v>137.42400000000001</c:v>
                </c:pt>
                <c:pt idx="9909">
                  <c:v>137.452</c:v>
                </c:pt>
                <c:pt idx="9910">
                  <c:v>137.47999999999999</c:v>
                </c:pt>
                <c:pt idx="9911">
                  <c:v>137.50800000000001</c:v>
                </c:pt>
                <c:pt idx="9912">
                  <c:v>137.536</c:v>
                </c:pt>
                <c:pt idx="9913">
                  <c:v>137.56399999999999</c:v>
                </c:pt>
                <c:pt idx="9914">
                  <c:v>137.59200000000001</c:v>
                </c:pt>
                <c:pt idx="9915">
                  <c:v>137.62</c:v>
                </c:pt>
                <c:pt idx="9916">
                  <c:v>137.648</c:v>
                </c:pt>
                <c:pt idx="9917">
                  <c:v>137.67599999999999</c:v>
                </c:pt>
                <c:pt idx="9918">
                  <c:v>137.70400000000001</c:v>
                </c:pt>
                <c:pt idx="9919">
                  <c:v>137.732</c:v>
                </c:pt>
                <c:pt idx="9920">
                  <c:v>137.76</c:v>
                </c:pt>
                <c:pt idx="9921">
                  <c:v>137.78800000000001</c:v>
                </c:pt>
                <c:pt idx="9922">
                  <c:v>137.816</c:v>
                </c:pt>
                <c:pt idx="9923">
                  <c:v>137.84399999999999</c:v>
                </c:pt>
                <c:pt idx="9924">
                  <c:v>137.87200000000001</c:v>
                </c:pt>
                <c:pt idx="9925">
                  <c:v>137.9</c:v>
                </c:pt>
                <c:pt idx="9926">
                  <c:v>137.928</c:v>
                </c:pt>
                <c:pt idx="9927">
                  <c:v>137.95599999999999</c:v>
                </c:pt>
                <c:pt idx="9928">
                  <c:v>137.98400000000001</c:v>
                </c:pt>
                <c:pt idx="9929">
                  <c:v>138.012</c:v>
                </c:pt>
                <c:pt idx="9930">
                  <c:v>138.04</c:v>
                </c:pt>
                <c:pt idx="9931">
                  <c:v>138.06800000000001</c:v>
                </c:pt>
                <c:pt idx="9932">
                  <c:v>138.096</c:v>
                </c:pt>
                <c:pt idx="9933">
                  <c:v>138.124</c:v>
                </c:pt>
                <c:pt idx="9934">
                  <c:v>138.15199999999999</c:v>
                </c:pt>
                <c:pt idx="9935">
                  <c:v>138.18</c:v>
                </c:pt>
                <c:pt idx="9936">
                  <c:v>138.208</c:v>
                </c:pt>
                <c:pt idx="9937">
                  <c:v>138.23599999999999</c:v>
                </c:pt>
                <c:pt idx="9938">
                  <c:v>138.26400000000001</c:v>
                </c:pt>
                <c:pt idx="9939">
                  <c:v>138.292</c:v>
                </c:pt>
                <c:pt idx="9940">
                  <c:v>138.32</c:v>
                </c:pt>
                <c:pt idx="9941">
                  <c:v>138.34800000000001</c:v>
                </c:pt>
                <c:pt idx="9942">
                  <c:v>138.376</c:v>
                </c:pt>
                <c:pt idx="9943">
                  <c:v>138.404</c:v>
                </c:pt>
                <c:pt idx="9944">
                  <c:v>138.43199999999999</c:v>
                </c:pt>
                <c:pt idx="9945">
                  <c:v>138.46</c:v>
                </c:pt>
                <c:pt idx="9946">
                  <c:v>138.488</c:v>
                </c:pt>
                <c:pt idx="9947">
                  <c:v>138.51599999999999</c:v>
                </c:pt>
                <c:pt idx="9948">
                  <c:v>138.54400000000001</c:v>
                </c:pt>
                <c:pt idx="9949">
                  <c:v>138.572</c:v>
                </c:pt>
                <c:pt idx="9950">
                  <c:v>138.6</c:v>
                </c:pt>
                <c:pt idx="9951">
                  <c:v>138.62799999999999</c:v>
                </c:pt>
                <c:pt idx="9952">
                  <c:v>138.65600000000001</c:v>
                </c:pt>
                <c:pt idx="9953">
                  <c:v>138.684</c:v>
                </c:pt>
                <c:pt idx="9954">
                  <c:v>138.71199999999999</c:v>
                </c:pt>
                <c:pt idx="9955">
                  <c:v>138.74</c:v>
                </c:pt>
                <c:pt idx="9956">
                  <c:v>138.768</c:v>
                </c:pt>
                <c:pt idx="9957">
                  <c:v>138.79599999999999</c:v>
                </c:pt>
                <c:pt idx="9958">
                  <c:v>138.82400000000001</c:v>
                </c:pt>
                <c:pt idx="9959">
                  <c:v>138.852</c:v>
                </c:pt>
                <c:pt idx="9960">
                  <c:v>138.88</c:v>
                </c:pt>
                <c:pt idx="9961">
                  <c:v>138.90799999999999</c:v>
                </c:pt>
                <c:pt idx="9962">
                  <c:v>138.93600000000001</c:v>
                </c:pt>
                <c:pt idx="9963">
                  <c:v>138.964</c:v>
                </c:pt>
                <c:pt idx="9964">
                  <c:v>138.99199999999999</c:v>
                </c:pt>
                <c:pt idx="9965">
                  <c:v>139.02000000000001</c:v>
                </c:pt>
                <c:pt idx="9966">
                  <c:v>139.048</c:v>
                </c:pt>
                <c:pt idx="9967">
                  <c:v>139.07599999999999</c:v>
                </c:pt>
                <c:pt idx="9968">
                  <c:v>139.10400000000001</c:v>
                </c:pt>
                <c:pt idx="9969">
                  <c:v>139.13200000000001</c:v>
                </c:pt>
                <c:pt idx="9970">
                  <c:v>139.16</c:v>
                </c:pt>
                <c:pt idx="9971">
                  <c:v>139.18799999999999</c:v>
                </c:pt>
                <c:pt idx="9972">
                  <c:v>139.21600000000001</c:v>
                </c:pt>
                <c:pt idx="9973">
                  <c:v>139.244</c:v>
                </c:pt>
                <c:pt idx="9974">
                  <c:v>139.27199999999999</c:v>
                </c:pt>
                <c:pt idx="9975">
                  <c:v>139.30000000000001</c:v>
                </c:pt>
                <c:pt idx="9976">
                  <c:v>139.328</c:v>
                </c:pt>
                <c:pt idx="9977">
                  <c:v>139.35599999999999</c:v>
                </c:pt>
                <c:pt idx="9978">
                  <c:v>139.38399999999999</c:v>
                </c:pt>
                <c:pt idx="9979">
                  <c:v>139.41200000000001</c:v>
                </c:pt>
                <c:pt idx="9980">
                  <c:v>139.44</c:v>
                </c:pt>
                <c:pt idx="9981">
                  <c:v>139.46799999999999</c:v>
                </c:pt>
                <c:pt idx="9982">
                  <c:v>139.49600000000001</c:v>
                </c:pt>
                <c:pt idx="9983">
                  <c:v>139.524</c:v>
                </c:pt>
                <c:pt idx="9984">
                  <c:v>139.55199999999999</c:v>
                </c:pt>
                <c:pt idx="9985">
                  <c:v>139.58000000000001</c:v>
                </c:pt>
                <c:pt idx="9986">
                  <c:v>139.608</c:v>
                </c:pt>
                <c:pt idx="9987">
                  <c:v>139.636</c:v>
                </c:pt>
                <c:pt idx="9988">
                  <c:v>139.66399999999999</c:v>
                </c:pt>
                <c:pt idx="9989">
                  <c:v>139.69200000000001</c:v>
                </c:pt>
                <c:pt idx="9990">
                  <c:v>139.72</c:v>
                </c:pt>
                <c:pt idx="9991">
                  <c:v>139.74799999999999</c:v>
                </c:pt>
                <c:pt idx="9992">
                  <c:v>139.77600000000001</c:v>
                </c:pt>
                <c:pt idx="9993">
                  <c:v>139.804</c:v>
                </c:pt>
                <c:pt idx="9994">
                  <c:v>139.83199999999999</c:v>
                </c:pt>
                <c:pt idx="9995">
                  <c:v>139.86000000000001</c:v>
                </c:pt>
                <c:pt idx="9996">
                  <c:v>139.88800000000001</c:v>
                </c:pt>
                <c:pt idx="9997">
                  <c:v>139.916</c:v>
                </c:pt>
                <c:pt idx="9998">
                  <c:v>139.94399999999999</c:v>
                </c:pt>
                <c:pt idx="9999">
                  <c:v>139.97200000000001</c:v>
                </c:pt>
                <c:pt idx="10000">
                  <c:v>140</c:v>
                </c:pt>
              </c:numCache>
            </c:numRef>
          </c:xVal>
          <c:yVal>
            <c:numRef>
              <c:f>Full_long_standard_orbit_fs_dri!$E$2:$E$10002</c:f>
              <c:numCache>
                <c:formatCode>General</c:formatCode>
                <c:ptCount val="10001"/>
                <c:pt idx="0">
                  <c:v>0.32093341093200001</c:v>
                </c:pt>
                <c:pt idx="1">
                  <c:v>0.32121782307699998</c:v>
                </c:pt>
                <c:pt idx="2">
                  <c:v>0.321502235222</c:v>
                </c:pt>
                <c:pt idx="3">
                  <c:v>0.32178664736700002</c:v>
                </c:pt>
                <c:pt idx="4">
                  <c:v>0.32207105951300002</c:v>
                </c:pt>
                <c:pt idx="5">
                  <c:v>0.32235547165799999</c:v>
                </c:pt>
                <c:pt idx="6">
                  <c:v>0.32263988380300002</c:v>
                </c:pt>
                <c:pt idx="7">
                  <c:v>0.32292429594799998</c:v>
                </c:pt>
                <c:pt idx="8">
                  <c:v>0.32320870809399999</c:v>
                </c:pt>
                <c:pt idx="9">
                  <c:v>0.32349312023900001</c:v>
                </c:pt>
                <c:pt idx="10">
                  <c:v>0.32377753238399998</c:v>
                </c:pt>
                <c:pt idx="11">
                  <c:v>0.324061944529</c:v>
                </c:pt>
                <c:pt idx="12">
                  <c:v>0.324346356675</c:v>
                </c:pt>
                <c:pt idx="13">
                  <c:v>0.32463076882000003</c:v>
                </c:pt>
                <c:pt idx="14">
                  <c:v>0.32491518096499999</c:v>
                </c:pt>
                <c:pt idx="15">
                  <c:v>0.32519959311000002</c:v>
                </c:pt>
                <c:pt idx="16">
                  <c:v>0.32548400525499999</c:v>
                </c:pt>
                <c:pt idx="17">
                  <c:v>0.32576841740099999</c:v>
                </c:pt>
                <c:pt idx="18">
                  <c:v>0.32605282954600001</c:v>
                </c:pt>
                <c:pt idx="19">
                  <c:v>0.32624789757400002</c:v>
                </c:pt>
                <c:pt idx="20">
                  <c:v>0.32642263957399997</c:v>
                </c:pt>
                <c:pt idx="21">
                  <c:v>0.32659738157399998</c:v>
                </c:pt>
                <c:pt idx="22">
                  <c:v>0.32677212357300001</c:v>
                </c:pt>
                <c:pt idx="23">
                  <c:v>0.32694686557300001</c:v>
                </c:pt>
                <c:pt idx="24">
                  <c:v>0.32712160757300002</c:v>
                </c:pt>
                <c:pt idx="25">
                  <c:v>0.32729634957300002</c:v>
                </c:pt>
                <c:pt idx="26">
                  <c:v>0.32747109157299997</c:v>
                </c:pt>
                <c:pt idx="27">
                  <c:v>0.32764583357299998</c:v>
                </c:pt>
                <c:pt idx="28">
                  <c:v>0.32782057557299998</c:v>
                </c:pt>
                <c:pt idx="29">
                  <c:v>0.32799531757299999</c:v>
                </c:pt>
                <c:pt idx="30">
                  <c:v>0.32817005957299999</c:v>
                </c:pt>
                <c:pt idx="31">
                  <c:v>0.328344801573</c:v>
                </c:pt>
                <c:pt idx="32">
                  <c:v>0.32851954357300001</c:v>
                </c:pt>
                <c:pt idx="33">
                  <c:v>0.32869428557300001</c:v>
                </c:pt>
                <c:pt idx="34">
                  <c:v>0.32886902757300002</c:v>
                </c:pt>
                <c:pt idx="35">
                  <c:v>0.32904376957300002</c:v>
                </c:pt>
                <c:pt idx="36">
                  <c:v>0.32921851157299997</c:v>
                </c:pt>
                <c:pt idx="37">
                  <c:v>0.32939325357299998</c:v>
                </c:pt>
                <c:pt idx="38">
                  <c:v>0.32956799557200001</c:v>
                </c:pt>
                <c:pt idx="39">
                  <c:v>0.32974273757200001</c:v>
                </c:pt>
                <c:pt idx="40">
                  <c:v>0.32991747957200002</c:v>
                </c:pt>
                <c:pt idx="41">
                  <c:v>0.33009222157200002</c:v>
                </c:pt>
                <c:pt idx="42">
                  <c:v>0.33026696357200003</c:v>
                </c:pt>
                <c:pt idx="43">
                  <c:v>0.33044170557199998</c:v>
                </c:pt>
                <c:pt idx="44">
                  <c:v>0.33061644757199998</c:v>
                </c:pt>
                <c:pt idx="45">
                  <c:v>0.33079118957199999</c:v>
                </c:pt>
                <c:pt idx="46">
                  <c:v>0.33105394359700002</c:v>
                </c:pt>
                <c:pt idx="47">
                  <c:v>0.33139222567799997</c:v>
                </c:pt>
                <c:pt idx="48">
                  <c:v>0.33173050775899998</c:v>
                </c:pt>
                <c:pt idx="49">
                  <c:v>0.33206878983999999</c:v>
                </c:pt>
                <c:pt idx="50">
                  <c:v>0.33240707192000002</c:v>
                </c:pt>
                <c:pt idx="51">
                  <c:v>0.33274535400100003</c:v>
                </c:pt>
                <c:pt idx="52">
                  <c:v>0.33308363608199998</c:v>
                </c:pt>
                <c:pt idx="53">
                  <c:v>0.33342191816299999</c:v>
                </c:pt>
                <c:pt idx="54">
                  <c:v>0.33376020024399999</c:v>
                </c:pt>
                <c:pt idx="55">
                  <c:v>0.334098482325</c:v>
                </c:pt>
                <c:pt idx="56">
                  <c:v>0.33443676440600001</c:v>
                </c:pt>
                <c:pt idx="57">
                  <c:v>0.33477504648700002</c:v>
                </c:pt>
                <c:pt idx="58">
                  <c:v>0.33511332856800002</c:v>
                </c:pt>
                <c:pt idx="59">
                  <c:v>0.33545161064899998</c:v>
                </c:pt>
                <c:pt idx="60">
                  <c:v>0.33578989272999998</c:v>
                </c:pt>
                <c:pt idx="61">
                  <c:v>0.33612817481099999</c:v>
                </c:pt>
                <c:pt idx="62">
                  <c:v>0.336466456892</c:v>
                </c:pt>
                <c:pt idx="63">
                  <c:v>0.33680473897300001</c:v>
                </c:pt>
                <c:pt idx="64">
                  <c:v>0.33714302105400001</c:v>
                </c:pt>
                <c:pt idx="65">
                  <c:v>0.33748130313500002</c:v>
                </c:pt>
                <c:pt idx="66">
                  <c:v>0.33781958521599997</c:v>
                </c:pt>
                <c:pt idx="67">
                  <c:v>0.33815786729699998</c:v>
                </c:pt>
                <c:pt idx="68">
                  <c:v>0.33849614937799999</c:v>
                </c:pt>
                <c:pt idx="69">
                  <c:v>0.338834431459</c:v>
                </c:pt>
                <c:pt idx="70">
                  <c:v>0.33917073385399998</c:v>
                </c:pt>
                <c:pt idx="71">
                  <c:v>0.33930739518199998</c:v>
                </c:pt>
                <c:pt idx="72">
                  <c:v>0.339444056509</c:v>
                </c:pt>
                <c:pt idx="73">
                  <c:v>0.339580717837</c:v>
                </c:pt>
                <c:pt idx="74">
                  <c:v>0.339717379165</c:v>
                </c:pt>
                <c:pt idx="75">
                  <c:v>0.33985404049200002</c:v>
                </c:pt>
                <c:pt idx="76">
                  <c:v>0.33999070182000002</c:v>
                </c:pt>
                <c:pt idx="77">
                  <c:v>0.34012736314699998</c:v>
                </c:pt>
                <c:pt idx="78">
                  <c:v>0.34026402447499998</c:v>
                </c:pt>
                <c:pt idx="79">
                  <c:v>0.340400685802</c:v>
                </c:pt>
                <c:pt idx="80">
                  <c:v>0.34053734713</c:v>
                </c:pt>
                <c:pt idx="81">
                  <c:v>0.34067400845700002</c:v>
                </c:pt>
                <c:pt idx="82">
                  <c:v>0.34081066978500002</c:v>
                </c:pt>
                <c:pt idx="83">
                  <c:v>0.34094733111300002</c:v>
                </c:pt>
                <c:pt idx="84">
                  <c:v>0.34108399243999998</c:v>
                </c:pt>
                <c:pt idx="85">
                  <c:v>0.34122065376799998</c:v>
                </c:pt>
                <c:pt idx="86">
                  <c:v>0.341357315095</c:v>
                </c:pt>
                <c:pt idx="87">
                  <c:v>0.341493976423</c:v>
                </c:pt>
                <c:pt idx="88">
                  <c:v>0.34163063775000002</c:v>
                </c:pt>
                <c:pt idx="89">
                  <c:v>0.34176729907800002</c:v>
                </c:pt>
                <c:pt idx="90">
                  <c:v>0.34190396040600002</c:v>
                </c:pt>
                <c:pt idx="91">
                  <c:v>0.34204062173299998</c:v>
                </c:pt>
                <c:pt idx="92">
                  <c:v>0.34217728306099998</c:v>
                </c:pt>
                <c:pt idx="93">
                  <c:v>0.342376746244</c:v>
                </c:pt>
                <c:pt idx="94">
                  <c:v>0.34267119796399997</c:v>
                </c:pt>
                <c:pt idx="95">
                  <c:v>0.34296564968299997</c:v>
                </c:pt>
                <c:pt idx="96">
                  <c:v>0.34326010140300001</c:v>
                </c:pt>
                <c:pt idx="97">
                  <c:v>0.34355455312200001</c:v>
                </c:pt>
                <c:pt idx="98">
                  <c:v>0.34384900484199998</c:v>
                </c:pt>
                <c:pt idx="99">
                  <c:v>0.34414345656099998</c:v>
                </c:pt>
                <c:pt idx="100">
                  <c:v>0.34443790828100002</c:v>
                </c:pt>
                <c:pt idx="101">
                  <c:v>0.34473236000000002</c:v>
                </c:pt>
                <c:pt idx="102">
                  <c:v>0.34502681171999999</c:v>
                </c:pt>
                <c:pt idx="103">
                  <c:v>0.34532126344000003</c:v>
                </c:pt>
                <c:pt idx="104">
                  <c:v>0.34561571515900003</c:v>
                </c:pt>
                <c:pt idx="105">
                  <c:v>0.345910166879</c:v>
                </c:pt>
                <c:pt idx="106">
                  <c:v>0.346204618598</c:v>
                </c:pt>
                <c:pt idx="107">
                  <c:v>0.34649907031799998</c:v>
                </c:pt>
                <c:pt idx="108">
                  <c:v>0.34679352203699998</c:v>
                </c:pt>
                <c:pt idx="109">
                  <c:v>0.34708797375700001</c:v>
                </c:pt>
                <c:pt idx="110">
                  <c:v>0.34738242547600001</c:v>
                </c:pt>
                <c:pt idx="111">
                  <c:v>0.34767687719599999</c:v>
                </c:pt>
                <c:pt idx="112">
                  <c:v>0.34797132891499999</c:v>
                </c:pt>
                <c:pt idx="113">
                  <c:v>0.34826578063500002</c:v>
                </c:pt>
                <c:pt idx="114">
                  <c:v>0.348560232355</c:v>
                </c:pt>
                <c:pt idx="115">
                  <c:v>0.348854684074</c:v>
                </c:pt>
                <c:pt idx="116">
                  <c:v>0.34914913579399998</c:v>
                </c:pt>
                <c:pt idx="117">
                  <c:v>0.34944358751299998</c:v>
                </c:pt>
                <c:pt idx="118">
                  <c:v>0.34973803923300001</c:v>
                </c:pt>
                <c:pt idx="119">
                  <c:v>0.35003249095200001</c:v>
                </c:pt>
                <c:pt idx="120">
                  <c:v>0.35032694267199999</c:v>
                </c:pt>
                <c:pt idx="121">
                  <c:v>0.35062139439099999</c:v>
                </c:pt>
                <c:pt idx="122">
                  <c:v>0.35074767116700001</c:v>
                </c:pt>
                <c:pt idx="123">
                  <c:v>0.35086066897399998</c:v>
                </c:pt>
                <c:pt idx="124">
                  <c:v>0.350973666781</c:v>
                </c:pt>
                <c:pt idx="125">
                  <c:v>0.35108666458799997</c:v>
                </c:pt>
                <c:pt idx="126">
                  <c:v>0.351199662395</c:v>
                </c:pt>
                <c:pt idx="127">
                  <c:v>0.35131266020200003</c:v>
                </c:pt>
                <c:pt idx="128">
                  <c:v>0.351425658009</c:v>
                </c:pt>
                <c:pt idx="129">
                  <c:v>0.35153865581600002</c:v>
                </c:pt>
                <c:pt idx="130">
                  <c:v>0.35165165362299999</c:v>
                </c:pt>
                <c:pt idx="131">
                  <c:v>0.35176465143000002</c:v>
                </c:pt>
                <c:pt idx="132">
                  <c:v>0.35187764923699999</c:v>
                </c:pt>
                <c:pt idx="133">
                  <c:v>0.35199064704400002</c:v>
                </c:pt>
                <c:pt idx="134">
                  <c:v>0.35210364485099999</c:v>
                </c:pt>
                <c:pt idx="135">
                  <c:v>0.35221664265800001</c:v>
                </c:pt>
                <c:pt idx="136">
                  <c:v>0.35232964046499998</c:v>
                </c:pt>
                <c:pt idx="137">
                  <c:v>0.35244263827200001</c:v>
                </c:pt>
                <c:pt idx="138">
                  <c:v>0.35255563607899998</c:v>
                </c:pt>
                <c:pt idx="139">
                  <c:v>0.352668633886</c:v>
                </c:pt>
                <c:pt idx="140">
                  <c:v>0.35278163169299998</c:v>
                </c:pt>
                <c:pt idx="141">
                  <c:v>0.3528946295</c:v>
                </c:pt>
                <c:pt idx="142">
                  <c:v>0.35310805502999998</c:v>
                </c:pt>
                <c:pt idx="143">
                  <c:v>0.35344136075799998</c:v>
                </c:pt>
                <c:pt idx="144">
                  <c:v>0.35377466648599998</c:v>
                </c:pt>
                <c:pt idx="145">
                  <c:v>0.354107972213</c:v>
                </c:pt>
                <c:pt idx="146">
                  <c:v>0.354441277941</c:v>
                </c:pt>
                <c:pt idx="147">
                  <c:v>0.35477458366800002</c:v>
                </c:pt>
                <c:pt idx="148">
                  <c:v>0.35510788939600002</c:v>
                </c:pt>
                <c:pt idx="149">
                  <c:v>0.35544119512400002</c:v>
                </c:pt>
                <c:pt idx="150">
                  <c:v>0.35577450085099999</c:v>
                </c:pt>
                <c:pt idx="151">
                  <c:v>0.35610780657899999</c:v>
                </c:pt>
                <c:pt idx="152">
                  <c:v>0.35644111230699999</c:v>
                </c:pt>
                <c:pt idx="153">
                  <c:v>0.35677441803400001</c:v>
                </c:pt>
                <c:pt idx="154">
                  <c:v>0.35710772376200001</c:v>
                </c:pt>
                <c:pt idx="155">
                  <c:v>0.35744102949000001</c:v>
                </c:pt>
                <c:pt idx="156">
                  <c:v>0.35777433521699997</c:v>
                </c:pt>
                <c:pt idx="157">
                  <c:v>0.35810764094500003</c:v>
                </c:pt>
                <c:pt idx="158">
                  <c:v>0.35844094667199999</c:v>
                </c:pt>
                <c:pt idx="159">
                  <c:v>0.35877425239999999</c:v>
                </c:pt>
                <c:pt idx="160">
                  <c:v>0.35910755812799999</c:v>
                </c:pt>
                <c:pt idx="161">
                  <c:v>0.35944086385500001</c:v>
                </c:pt>
                <c:pt idx="162">
                  <c:v>0.35977416958300001</c:v>
                </c:pt>
                <c:pt idx="163">
                  <c:v>0.36010747531100001</c:v>
                </c:pt>
                <c:pt idx="164">
                  <c:v>0.36044078103799998</c:v>
                </c:pt>
                <c:pt idx="165">
                  <c:v>0.36077408676599998</c:v>
                </c:pt>
                <c:pt idx="166">
                  <c:v>0.36110739249399998</c:v>
                </c:pt>
                <c:pt idx="167">
                  <c:v>0.361440698221</c:v>
                </c:pt>
                <c:pt idx="168">
                  <c:v>0.361774003949</c:v>
                </c:pt>
                <c:pt idx="169">
                  <c:v>0.36210730967600002</c:v>
                </c:pt>
                <c:pt idx="170">
                  <c:v>0.36253689134700001</c:v>
                </c:pt>
                <c:pt idx="171">
                  <c:v>0.36300716355500001</c:v>
                </c:pt>
                <c:pt idx="172">
                  <c:v>0.36347743576199998</c:v>
                </c:pt>
                <c:pt idx="173">
                  <c:v>0.36394770796999998</c:v>
                </c:pt>
                <c:pt idx="174">
                  <c:v>0.364417980177</c:v>
                </c:pt>
                <c:pt idx="175">
                  <c:v>0.364888252385</c:v>
                </c:pt>
                <c:pt idx="176">
                  <c:v>0.36535852459200002</c:v>
                </c:pt>
                <c:pt idx="177">
                  <c:v>0.36582879680000002</c:v>
                </c:pt>
                <c:pt idx="178">
                  <c:v>0.36629906900699999</c:v>
                </c:pt>
                <c:pt idx="179">
                  <c:v>0.36676934121400001</c:v>
                </c:pt>
                <c:pt idx="180">
                  <c:v>0.36723961342200001</c:v>
                </c:pt>
                <c:pt idx="181">
                  <c:v>0.36770988562899998</c:v>
                </c:pt>
                <c:pt idx="182">
                  <c:v>0.36818015783699998</c:v>
                </c:pt>
                <c:pt idx="183">
                  <c:v>0.368650430044</c:v>
                </c:pt>
                <c:pt idx="184">
                  <c:v>0.369120702252</c:v>
                </c:pt>
                <c:pt idx="185">
                  <c:v>0.36959097445900002</c:v>
                </c:pt>
                <c:pt idx="186">
                  <c:v>0.37006124666700002</c:v>
                </c:pt>
                <c:pt idx="187">
                  <c:v>0.37053151887399999</c:v>
                </c:pt>
                <c:pt idx="188">
                  <c:v>0.37100179108199999</c:v>
                </c:pt>
                <c:pt idx="189">
                  <c:v>0.37147206328900001</c:v>
                </c:pt>
                <c:pt idx="190">
                  <c:v>0.37194233549700001</c:v>
                </c:pt>
                <c:pt idx="191">
                  <c:v>0.37241469978199998</c:v>
                </c:pt>
                <c:pt idx="192">
                  <c:v>0.37289440772299998</c:v>
                </c:pt>
                <c:pt idx="193">
                  <c:v>0.37337411566299999</c:v>
                </c:pt>
                <c:pt idx="194">
                  <c:v>0.37385382360300001</c:v>
                </c:pt>
                <c:pt idx="195">
                  <c:v>0.37433353154400001</c:v>
                </c:pt>
                <c:pt idx="196">
                  <c:v>0.37481323948400003</c:v>
                </c:pt>
                <c:pt idx="197">
                  <c:v>0.37529294742399999</c:v>
                </c:pt>
                <c:pt idx="198">
                  <c:v>0.37577265536499999</c:v>
                </c:pt>
                <c:pt idx="199">
                  <c:v>0.376252363305</c:v>
                </c:pt>
                <c:pt idx="200">
                  <c:v>0.37673207124500002</c:v>
                </c:pt>
                <c:pt idx="201">
                  <c:v>0.37721177918600002</c:v>
                </c:pt>
                <c:pt idx="202">
                  <c:v>0.37769148712599998</c:v>
                </c:pt>
                <c:pt idx="203">
                  <c:v>0.378171195066</c:v>
                </c:pt>
                <c:pt idx="204">
                  <c:v>0.37865090300699999</c:v>
                </c:pt>
                <c:pt idx="205">
                  <c:v>0.37913061094700001</c:v>
                </c:pt>
                <c:pt idx="206">
                  <c:v>0.37961031888699998</c:v>
                </c:pt>
                <c:pt idx="207">
                  <c:v>0.38009002682800003</c:v>
                </c:pt>
                <c:pt idx="208">
                  <c:v>0.38056973476799999</c:v>
                </c:pt>
                <c:pt idx="209">
                  <c:v>0.38104944270899999</c:v>
                </c:pt>
                <c:pt idx="210">
                  <c:v>0.381529150649</c:v>
                </c:pt>
                <c:pt idx="211">
                  <c:v>0.38200885858900002</c:v>
                </c:pt>
                <c:pt idx="212">
                  <c:v>0.38248856653000002</c:v>
                </c:pt>
                <c:pt idx="213">
                  <c:v>0.38296827446999998</c:v>
                </c:pt>
                <c:pt idx="214">
                  <c:v>0.38344798241</c:v>
                </c:pt>
                <c:pt idx="215">
                  <c:v>0.38392769035099999</c:v>
                </c:pt>
                <c:pt idx="216">
                  <c:v>0.38440739829100001</c:v>
                </c:pt>
                <c:pt idx="217">
                  <c:v>0.38488710623099998</c:v>
                </c:pt>
                <c:pt idx="218">
                  <c:v>0.38504768232100001</c:v>
                </c:pt>
                <c:pt idx="219">
                  <c:v>0.38513241899900003</c:v>
                </c:pt>
                <c:pt idx="220">
                  <c:v>0.38521715567699999</c:v>
                </c:pt>
                <c:pt idx="221">
                  <c:v>0.38530189235599999</c:v>
                </c:pt>
                <c:pt idx="222">
                  <c:v>0.38538662903400001</c:v>
                </c:pt>
                <c:pt idx="223">
                  <c:v>0.38547136571200002</c:v>
                </c:pt>
                <c:pt idx="224">
                  <c:v>0.38555610239100002</c:v>
                </c:pt>
                <c:pt idx="225">
                  <c:v>0.38564083906899999</c:v>
                </c:pt>
                <c:pt idx="226">
                  <c:v>0.385725575747</c:v>
                </c:pt>
                <c:pt idx="227">
                  <c:v>0.385810312426</c:v>
                </c:pt>
                <c:pt idx="228">
                  <c:v>0.38589504910400002</c:v>
                </c:pt>
                <c:pt idx="229">
                  <c:v>0.38597978578199998</c:v>
                </c:pt>
                <c:pt idx="230">
                  <c:v>0.38606452246099998</c:v>
                </c:pt>
                <c:pt idx="231">
                  <c:v>0.386149259139</c:v>
                </c:pt>
                <c:pt idx="232">
                  <c:v>0.386233995818</c:v>
                </c:pt>
                <c:pt idx="233">
                  <c:v>0.38631873249600002</c:v>
                </c:pt>
                <c:pt idx="234">
                  <c:v>0.38640346917399998</c:v>
                </c:pt>
                <c:pt idx="235">
                  <c:v>0.38648820585299998</c:v>
                </c:pt>
                <c:pt idx="236">
                  <c:v>0.386572942531</c:v>
                </c:pt>
                <c:pt idx="237">
                  <c:v>0.38665767920900002</c:v>
                </c:pt>
                <c:pt idx="238">
                  <c:v>0.38674241588800001</c:v>
                </c:pt>
                <c:pt idx="239">
                  <c:v>0.38682715256599998</c:v>
                </c:pt>
                <c:pt idx="240">
                  <c:v>0.386911889244</c:v>
                </c:pt>
                <c:pt idx="241">
                  <c:v>0.38699662592299999</c:v>
                </c:pt>
                <c:pt idx="242">
                  <c:v>0.38708136260100001</c:v>
                </c:pt>
                <c:pt idx="243">
                  <c:v>0.38757427075099998</c:v>
                </c:pt>
                <c:pt idx="244">
                  <c:v>0.38814994942499997</c:v>
                </c:pt>
                <c:pt idx="245">
                  <c:v>0.38872562809799999</c:v>
                </c:pt>
                <c:pt idx="246">
                  <c:v>0.389301306771</c:v>
                </c:pt>
                <c:pt idx="247">
                  <c:v>0.38987698544400001</c:v>
                </c:pt>
                <c:pt idx="248">
                  <c:v>0.390452664118</c:v>
                </c:pt>
                <c:pt idx="249">
                  <c:v>0.39102834279100002</c:v>
                </c:pt>
                <c:pt idx="250">
                  <c:v>0.39160402146399997</c:v>
                </c:pt>
                <c:pt idx="251">
                  <c:v>0.39217970013800002</c:v>
                </c:pt>
                <c:pt idx="252">
                  <c:v>0.39275537881099998</c:v>
                </c:pt>
                <c:pt idx="253">
                  <c:v>0.39333105748399999</c:v>
                </c:pt>
                <c:pt idx="254">
                  <c:v>0.39390673615799998</c:v>
                </c:pt>
                <c:pt idx="255">
                  <c:v>0.39448241483099999</c:v>
                </c:pt>
                <c:pt idx="256">
                  <c:v>0.39505809350400001</c:v>
                </c:pt>
                <c:pt idx="257">
                  <c:v>0.39563377217700002</c:v>
                </c:pt>
                <c:pt idx="258">
                  <c:v>0.39620945085100001</c:v>
                </c:pt>
                <c:pt idx="259">
                  <c:v>0.39678512952400002</c:v>
                </c:pt>
                <c:pt idx="260">
                  <c:v>0.39736080819699998</c:v>
                </c:pt>
                <c:pt idx="261">
                  <c:v>0.39793648687099997</c:v>
                </c:pt>
                <c:pt idx="262">
                  <c:v>0.39851216554399999</c:v>
                </c:pt>
                <c:pt idx="263">
                  <c:v>0.399087844217</c:v>
                </c:pt>
                <c:pt idx="264">
                  <c:v>0.39966352289099999</c:v>
                </c:pt>
                <c:pt idx="265">
                  <c:v>0.400239201564</c:v>
                </c:pt>
                <c:pt idx="266">
                  <c:v>0.40080048781499999</c:v>
                </c:pt>
                <c:pt idx="267">
                  <c:v>0.40120316441800002</c:v>
                </c:pt>
                <c:pt idx="268">
                  <c:v>0.40160584102199998</c:v>
                </c:pt>
                <c:pt idx="269">
                  <c:v>0.40200851762500001</c:v>
                </c:pt>
                <c:pt idx="270">
                  <c:v>0.40241119422900001</c:v>
                </c:pt>
                <c:pt idx="271">
                  <c:v>0.40281387083199999</c:v>
                </c:pt>
                <c:pt idx="272">
                  <c:v>0.40321654743599999</c:v>
                </c:pt>
                <c:pt idx="273">
                  <c:v>0.40361922403900002</c:v>
                </c:pt>
                <c:pt idx="274">
                  <c:v>0.40402190064299998</c:v>
                </c:pt>
                <c:pt idx="275">
                  <c:v>0.40442457724600001</c:v>
                </c:pt>
                <c:pt idx="276">
                  <c:v>0.40482725385000001</c:v>
                </c:pt>
                <c:pt idx="277">
                  <c:v>0.40522993045299999</c:v>
                </c:pt>
                <c:pt idx="278">
                  <c:v>0.40563260705600002</c:v>
                </c:pt>
                <c:pt idx="279">
                  <c:v>0.40603528366000002</c:v>
                </c:pt>
                <c:pt idx="280">
                  <c:v>0.406437960263</c:v>
                </c:pt>
                <c:pt idx="281">
                  <c:v>0.40684063686700001</c:v>
                </c:pt>
                <c:pt idx="282">
                  <c:v>0.40724331346999998</c:v>
                </c:pt>
                <c:pt idx="283">
                  <c:v>0.40764599007399999</c:v>
                </c:pt>
                <c:pt idx="284">
                  <c:v>0.40804866667700002</c:v>
                </c:pt>
                <c:pt idx="285">
                  <c:v>0.40845134328100002</c:v>
                </c:pt>
                <c:pt idx="286">
                  <c:v>0.408854019884</c:v>
                </c:pt>
                <c:pt idx="287">
                  <c:v>0.409256696488</c:v>
                </c:pt>
                <c:pt idx="288">
                  <c:v>0.40965937309099998</c:v>
                </c:pt>
                <c:pt idx="289">
                  <c:v>0.41006204969499999</c:v>
                </c:pt>
                <c:pt idx="290">
                  <c:v>0.41046472629800002</c:v>
                </c:pt>
                <c:pt idx="291">
                  <c:v>0.41086740290200002</c:v>
                </c:pt>
                <c:pt idx="292">
                  <c:v>0.411270079505</c:v>
                </c:pt>
                <c:pt idx="293">
                  <c:v>0.41189681401599998</c:v>
                </c:pt>
                <c:pt idx="294">
                  <c:v>0.41257987363199999</c:v>
                </c:pt>
                <c:pt idx="295">
                  <c:v>0.41326293324800001</c:v>
                </c:pt>
                <c:pt idx="296">
                  <c:v>0.41394599286299999</c:v>
                </c:pt>
                <c:pt idx="297">
                  <c:v>0.414629052479</c:v>
                </c:pt>
                <c:pt idx="298">
                  <c:v>0.41531211209500002</c:v>
                </c:pt>
                <c:pt idx="299">
                  <c:v>0.41599517171</c:v>
                </c:pt>
                <c:pt idx="300">
                  <c:v>0.41667823132600001</c:v>
                </c:pt>
                <c:pt idx="301">
                  <c:v>0.41736129094199997</c:v>
                </c:pt>
                <c:pt idx="302">
                  <c:v>0.41804435055700001</c:v>
                </c:pt>
                <c:pt idx="303">
                  <c:v>0.41872741017300003</c:v>
                </c:pt>
                <c:pt idx="304">
                  <c:v>0.41941046978899998</c:v>
                </c:pt>
                <c:pt idx="305">
                  <c:v>0.42009352940400002</c:v>
                </c:pt>
                <c:pt idx="306">
                  <c:v>0.42077658901999998</c:v>
                </c:pt>
                <c:pt idx="307">
                  <c:v>0.42145964863599999</c:v>
                </c:pt>
                <c:pt idx="308">
                  <c:v>0.42214270825099998</c:v>
                </c:pt>
                <c:pt idx="309">
                  <c:v>0.42282576786699999</c:v>
                </c:pt>
                <c:pt idx="310">
                  <c:v>0.42350882748300001</c:v>
                </c:pt>
                <c:pt idx="311">
                  <c:v>0.42419188709900002</c:v>
                </c:pt>
                <c:pt idx="312">
                  <c:v>0.424874946714</c:v>
                </c:pt>
                <c:pt idx="313">
                  <c:v>0.42555800633000002</c:v>
                </c:pt>
                <c:pt idx="314">
                  <c:v>0.42624106594599998</c:v>
                </c:pt>
                <c:pt idx="315">
                  <c:v>0.42692412556100001</c:v>
                </c:pt>
                <c:pt idx="316">
                  <c:v>0.42760718517700003</c:v>
                </c:pt>
                <c:pt idx="317">
                  <c:v>0.42809984524</c:v>
                </c:pt>
                <c:pt idx="318">
                  <c:v>0.42855058656</c:v>
                </c:pt>
                <c:pt idx="319">
                  <c:v>0.42900132788000001</c:v>
                </c:pt>
                <c:pt idx="320">
                  <c:v>0.42945206919899997</c:v>
                </c:pt>
                <c:pt idx="321">
                  <c:v>0.42990281051899998</c:v>
                </c:pt>
                <c:pt idx="322">
                  <c:v>0.43035355183899998</c:v>
                </c:pt>
                <c:pt idx="323">
                  <c:v>0.43080429315800001</c:v>
                </c:pt>
                <c:pt idx="324">
                  <c:v>0.43125503447800001</c:v>
                </c:pt>
                <c:pt idx="325">
                  <c:v>0.43170577579699998</c:v>
                </c:pt>
                <c:pt idx="326">
                  <c:v>0.43215651711699998</c:v>
                </c:pt>
                <c:pt idx="327">
                  <c:v>0.43260725843699999</c:v>
                </c:pt>
                <c:pt idx="328">
                  <c:v>0.43305799975600001</c:v>
                </c:pt>
                <c:pt idx="329">
                  <c:v>0.43350874107600001</c:v>
                </c:pt>
                <c:pt idx="330">
                  <c:v>0.43395948239600002</c:v>
                </c:pt>
                <c:pt idx="331">
                  <c:v>0.43441022371499999</c:v>
                </c:pt>
                <c:pt idx="332">
                  <c:v>0.43486096503499999</c:v>
                </c:pt>
                <c:pt idx="333">
                  <c:v>0.43531170635499999</c:v>
                </c:pt>
                <c:pt idx="334">
                  <c:v>0.43576244767400002</c:v>
                </c:pt>
                <c:pt idx="335">
                  <c:v>0.43621318899400002</c:v>
                </c:pt>
                <c:pt idx="336">
                  <c:v>0.43666393031299999</c:v>
                </c:pt>
                <c:pt idx="337">
                  <c:v>0.437114671633</c:v>
                </c:pt>
                <c:pt idx="338">
                  <c:v>0.437565412953</c:v>
                </c:pt>
                <c:pt idx="339">
                  <c:v>0.43801615427200002</c:v>
                </c:pt>
                <c:pt idx="340">
                  <c:v>0.43846689559200003</c:v>
                </c:pt>
                <c:pt idx="341">
                  <c:v>0.43891763691199998</c:v>
                </c:pt>
                <c:pt idx="342">
                  <c:v>0.439368378231</c:v>
                </c:pt>
                <c:pt idx="343">
                  <c:v>0.43986660480400003</c:v>
                </c:pt>
                <c:pt idx="344">
                  <c:v>0.44049707579199998</c:v>
                </c:pt>
                <c:pt idx="345">
                  <c:v>0.44112754677999999</c:v>
                </c:pt>
                <c:pt idx="346">
                  <c:v>0.441758017768</c:v>
                </c:pt>
                <c:pt idx="347">
                  <c:v>0.44238848875600001</c:v>
                </c:pt>
                <c:pt idx="348">
                  <c:v>0.44301895974400002</c:v>
                </c:pt>
                <c:pt idx="349">
                  <c:v>0.44364943073200003</c:v>
                </c:pt>
                <c:pt idx="350">
                  <c:v>0.44427990171999998</c:v>
                </c:pt>
                <c:pt idx="351">
                  <c:v>0.44491037270799999</c:v>
                </c:pt>
                <c:pt idx="352">
                  <c:v>0.445540843696</c:v>
                </c:pt>
                <c:pt idx="353">
                  <c:v>0.44617131468400001</c:v>
                </c:pt>
                <c:pt idx="354">
                  <c:v>0.44680178567200002</c:v>
                </c:pt>
                <c:pt idx="355">
                  <c:v>0.44743225666000003</c:v>
                </c:pt>
                <c:pt idx="356">
                  <c:v>0.44806272764799998</c:v>
                </c:pt>
                <c:pt idx="357">
                  <c:v>0.44869319863599999</c:v>
                </c:pt>
                <c:pt idx="358">
                  <c:v>0.449323669624</c:v>
                </c:pt>
                <c:pt idx="359">
                  <c:v>0.44995414061200001</c:v>
                </c:pt>
                <c:pt idx="360">
                  <c:v>0.45058461160000002</c:v>
                </c:pt>
                <c:pt idx="361">
                  <c:v>0.45121508258699999</c:v>
                </c:pt>
                <c:pt idx="362">
                  <c:v>0.451845553575</c:v>
                </c:pt>
                <c:pt idx="363">
                  <c:v>0.45247602456300001</c:v>
                </c:pt>
                <c:pt idx="364">
                  <c:v>0.45310649555100002</c:v>
                </c:pt>
                <c:pt idx="365">
                  <c:v>0.45373696653899998</c:v>
                </c:pt>
                <c:pt idx="366">
                  <c:v>0.454351137224</c:v>
                </c:pt>
                <c:pt idx="367">
                  <c:v>0.45472125610399999</c:v>
                </c:pt>
                <c:pt idx="368">
                  <c:v>0.45509137498399999</c:v>
                </c:pt>
                <c:pt idx="369">
                  <c:v>0.45546149386399998</c:v>
                </c:pt>
                <c:pt idx="370">
                  <c:v>0.45583161274400003</c:v>
                </c:pt>
                <c:pt idx="371">
                  <c:v>0.45620173162400002</c:v>
                </c:pt>
                <c:pt idx="372">
                  <c:v>0.45657185050400001</c:v>
                </c:pt>
                <c:pt idx="373">
                  <c:v>0.456941969384</c:v>
                </c:pt>
                <c:pt idx="374">
                  <c:v>0.45731208826399999</c:v>
                </c:pt>
                <c:pt idx="375">
                  <c:v>0.45768220714500002</c:v>
                </c:pt>
                <c:pt idx="376">
                  <c:v>0.45805232602500001</c:v>
                </c:pt>
                <c:pt idx="377">
                  <c:v>0.458422444905</c:v>
                </c:pt>
                <c:pt idx="378">
                  <c:v>0.458792563785</c:v>
                </c:pt>
                <c:pt idx="379">
                  <c:v>0.45916268266499999</c:v>
                </c:pt>
                <c:pt idx="380">
                  <c:v>0.45953280154499998</c:v>
                </c:pt>
                <c:pt idx="381">
                  <c:v>0.45990292042499997</c:v>
                </c:pt>
                <c:pt idx="382">
                  <c:v>0.46027303930500002</c:v>
                </c:pt>
                <c:pt idx="383">
                  <c:v>0.46064315818500001</c:v>
                </c:pt>
                <c:pt idx="384">
                  <c:v>0.461013277065</c:v>
                </c:pt>
                <c:pt idx="385">
                  <c:v>0.461383395945</c:v>
                </c:pt>
                <c:pt idx="386">
                  <c:v>0.46175351482499999</c:v>
                </c:pt>
                <c:pt idx="387">
                  <c:v>0.46212363370499998</c:v>
                </c:pt>
                <c:pt idx="388">
                  <c:v>0.46249375258499997</c:v>
                </c:pt>
                <c:pt idx="389">
                  <c:v>0.46286387146500002</c:v>
                </c:pt>
                <c:pt idx="390">
                  <c:v>0.46323399034500001</c:v>
                </c:pt>
                <c:pt idx="391">
                  <c:v>0.46360410922500001</c:v>
                </c:pt>
                <c:pt idx="392">
                  <c:v>0.463974228105</c:v>
                </c:pt>
                <c:pt idx="393">
                  <c:v>0.46474618184900002</c:v>
                </c:pt>
                <c:pt idx="394">
                  <c:v>0.46557311653799999</c:v>
                </c:pt>
                <c:pt idx="395">
                  <c:v>0.46640005122599998</c:v>
                </c:pt>
                <c:pt idx="396">
                  <c:v>0.467226985915</c:v>
                </c:pt>
                <c:pt idx="397">
                  <c:v>0.468053920603</c:v>
                </c:pt>
                <c:pt idx="398">
                  <c:v>0.46888085529200002</c:v>
                </c:pt>
                <c:pt idx="399">
                  <c:v>0.46970778998000001</c:v>
                </c:pt>
                <c:pt idx="400">
                  <c:v>0.47053472466899998</c:v>
                </c:pt>
                <c:pt idx="401">
                  <c:v>0.47136165935699997</c:v>
                </c:pt>
                <c:pt idx="402">
                  <c:v>0.472188594046</c:v>
                </c:pt>
                <c:pt idx="403">
                  <c:v>0.47301552873399999</c:v>
                </c:pt>
                <c:pt idx="404">
                  <c:v>0.47384246342300002</c:v>
                </c:pt>
                <c:pt idx="405">
                  <c:v>0.47466939811100001</c:v>
                </c:pt>
                <c:pt idx="406">
                  <c:v>0.47549633279999998</c:v>
                </c:pt>
                <c:pt idx="407">
                  <c:v>0.47632326748800002</c:v>
                </c:pt>
                <c:pt idx="408">
                  <c:v>0.47715020217600002</c:v>
                </c:pt>
                <c:pt idx="409">
                  <c:v>0.47797713686499999</c:v>
                </c:pt>
                <c:pt idx="410">
                  <c:v>0.47880407155299998</c:v>
                </c:pt>
                <c:pt idx="411">
                  <c:v>0.479631006242</c:v>
                </c:pt>
                <c:pt idx="412">
                  <c:v>0.48045794092999999</c:v>
                </c:pt>
                <c:pt idx="413">
                  <c:v>0.48128487561900002</c:v>
                </c:pt>
                <c:pt idx="414">
                  <c:v>0.48211181030700001</c:v>
                </c:pt>
                <c:pt idx="415">
                  <c:v>0.48293874499599998</c:v>
                </c:pt>
                <c:pt idx="416">
                  <c:v>0.48376567968400003</c:v>
                </c:pt>
                <c:pt idx="417">
                  <c:v>0.484592614373</c:v>
                </c:pt>
                <c:pt idx="418">
                  <c:v>0.48510519331599999</c:v>
                </c:pt>
                <c:pt idx="419">
                  <c:v>0.48559685323700003</c:v>
                </c:pt>
                <c:pt idx="420">
                  <c:v>0.486088513158</c:v>
                </c:pt>
                <c:pt idx="421">
                  <c:v>0.48658017307899998</c:v>
                </c:pt>
                <c:pt idx="422">
                  <c:v>0.48707183300099999</c:v>
                </c:pt>
                <c:pt idx="423">
                  <c:v>0.48756349292200002</c:v>
                </c:pt>
                <c:pt idx="424">
                  <c:v>0.488055152843</c:v>
                </c:pt>
                <c:pt idx="425">
                  <c:v>0.48854681276400003</c:v>
                </c:pt>
                <c:pt idx="426">
                  <c:v>0.48903847268599998</c:v>
                </c:pt>
                <c:pt idx="427">
                  <c:v>0.48953013260700001</c:v>
                </c:pt>
                <c:pt idx="428">
                  <c:v>0.49002179252799999</c:v>
                </c:pt>
                <c:pt idx="429">
                  <c:v>0.49051345244900002</c:v>
                </c:pt>
                <c:pt idx="430">
                  <c:v>0.49100511237099997</c:v>
                </c:pt>
                <c:pt idx="431">
                  <c:v>0.49149677229200001</c:v>
                </c:pt>
                <c:pt idx="432">
                  <c:v>0.49198843221299998</c:v>
                </c:pt>
                <c:pt idx="433">
                  <c:v>0.49248009213499999</c:v>
                </c:pt>
                <c:pt idx="434">
                  <c:v>0.49297175205600002</c:v>
                </c:pt>
                <c:pt idx="435">
                  <c:v>0.493463411977</c:v>
                </c:pt>
                <c:pt idx="436">
                  <c:v>0.49395507189799998</c:v>
                </c:pt>
                <c:pt idx="437">
                  <c:v>0.49444673181999999</c:v>
                </c:pt>
                <c:pt idx="438">
                  <c:v>0.49493839174100002</c:v>
                </c:pt>
                <c:pt idx="439">
                  <c:v>0.49543005166199999</c:v>
                </c:pt>
                <c:pt idx="440">
                  <c:v>0.49592171158300002</c:v>
                </c:pt>
                <c:pt idx="441">
                  <c:v>0.49641337150499998</c:v>
                </c:pt>
                <c:pt idx="442">
                  <c:v>0.49718164136300003</c:v>
                </c:pt>
                <c:pt idx="443">
                  <c:v>0.49818215723800002</c:v>
                </c:pt>
                <c:pt idx="444">
                  <c:v>0.49918267311300002</c:v>
                </c:pt>
                <c:pt idx="445">
                  <c:v>0.50018318898799996</c:v>
                </c:pt>
                <c:pt idx="446">
                  <c:v>0.50118370486300001</c:v>
                </c:pt>
                <c:pt idx="447">
                  <c:v>0.50218422073799995</c:v>
                </c:pt>
                <c:pt idx="448">
                  <c:v>0.50318473661300001</c:v>
                </c:pt>
                <c:pt idx="449">
                  <c:v>0.50418525248799995</c:v>
                </c:pt>
                <c:pt idx="450">
                  <c:v>0.505185768363</c:v>
                </c:pt>
                <c:pt idx="451">
                  <c:v>0.50618628423699996</c:v>
                </c:pt>
                <c:pt idx="452">
                  <c:v>0.50718680011200001</c:v>
                </c:pt>
                <c:pt idx="453">
                  <c:v>0.50818731598699995</c:v>
                </c:pt>
                <c:pt idx="454">
                  <c:v>0.50918783186200001</c:v>
                </c:pt>
                <c:pt idx="455">
                  <c:v>0.51018834773699995</c:v>
                </c:pt>
                <c:pt idx="456">
                  <c:v>0.511188863612</c:v>
                </c:pt>
                <c:pt idx="457">
                  <c:v>0.51218937948700005</c:v>
                </c:pt>
                <c:pt idx="458">
                  <c:v>0.51318989536199999</c:v>
                </c:pt>
                <c:pt idx="459">
                  <c:v>0.51419041123700004</c:v>
                </c:pt>
                <c:pt idx="460">
                  <c:v>0.51519092711100001</c:v>
                </c:pt>
                <c:pt idx="461">
                  <c:v>0.51619144298599995</c:v>
                </c:pt>
                <c:pt idx="462">
                  <c:v>0.517191958861</c:v>
                </c:pt>
                <c:pt idx="463">
                  <c:v>0.51819247473600005</c:v>
                </c:pt>
                <c:pt idx="464">
                  <c:v>0.51919299061099999</c:v>
                </c:pt>
                <c:pt idx="465">
                  <c:v>0.52019350648600005</c:v>
                </c:pt>
                <c:pt idx="466">
                  <c:v>0.52118988309100001</c:v>
                </c:pt>
                <c:pt idx="467">
                  <c:v>0.521619878014</c:v>
                </c:pt>
                <c:pt idx="468">
                  <c:v>0.52204987293600003</c:v>
                </c:pt>
                <c:pt idx="469">
                  <c:v>0.52247986785900002</c:v>
                </c:pt>
                <c:pt idx="470">
                  <c:v>0.52290986278100005</c:v>
                </c:pt>
                <c:pt idx="471">
                  <c:v>0.52333985770299996</c:v>
                </c:pt>
                <c:pt idx="472">
                  <c:v>0.52376985262599995</c:v>
                </c:pt>
                <c:pt idx="473">
                  <c:v>0.52419984754799998</c:v>
                </c:pt>
                <c:pt idx="474">
                  <c:v>0.52462984247099997</c:v>
                </c:pt>
                <c:pt idx="475">
                  <c:v>0.525059837393</c:v>
                </c:pt>
                <c:pt idx="476">
                  <c:v>0.52548983231500002</c:v>
                </c:pt>
                <c:pt idx="477">
                  <c:v>0.52591982723800001</c:v>
                </c:pt>
                <c:pt idx="478">
                  <c:v>0.52634982216000004</c:v>
                </c:pt>
                <c:pt idx="479">
                  <c:v>0.52677981708300003</c:v>
                </c:pt>
                <c:pt idx="480">
                  <c:v>0.52720981200499994</c:v>
                </c:pt>
                <c:pt idx="481">
                  <c:v>0.52763980692800005</c:v>
                </c:pt>
                <c:pt idx="482">
                  <c:v>0.52806980184999996</c:v>
                </c:pt>
                <c:pt idx="483">
                  <c:v>0.52849979677199999</c:v>
                </c:pt>
                <c:pt idx="484">
                  <c:v>0.52892979169499998</c:v>
                </c:pt>
                <c:pt idx="485">
                  <c:v>0.52935978661700001</c:v>
                </c:pt>
                <c:pt idx="486">
                  <c:v>0.52978978154</c:v>
                </c:pt>
                <c:pt idx="487">
                  <c:v>0.53021977646200003</c:v>
                </c:pt>
                <c:pt idx="488">
                  <c:v>0.53064977138400005</c:v>
                </c:pt>
                <c:pt idx="489">
                  <c:v>0.53107976630700005</c:v>
                </c:pt>
                <c:pt idx="490">
                  <c:v>0.53150976122899996</c:v>
                </c:pt>
                <c:pt idx="491">
                  <c:v>0.53193975615199995</c:v>
                </c:pt>
                <c:pt idx="492">
                  <c:v>0.53236975107399997</c:v>
                </c:pt>
                <c:pt idx="493">
                  <c:v>0.533223290563</c:v>
                </c:pt>
                <c:pt idx="494">
                  <c:v>0.53425633248899995</c:v>
                </c:pt>
                <c:pt idx="495">
                  <c:v>0.535289374416</c:v>
                </c:pt>
                <c:pt idx="496">
                  <c:v>0.53632241634199995</c:v>
                </c:pt>
                <c:pt idx="497">
                  <c:v>0.53735545826800002</c:v>
                </c:pt>
                <c:pt idx="498">
                  <c:v>0.53838850019499995</c:v>
                </c:pt>
                <c:pt idx="499">
                  <c:v>0.53942154212100002</c:v>
                </c:pt>
                <c:pt idx="500">
                  <c:v>0.54045458404799995</c:v>
                </c:pt>
                <c:pt idx="501">
                  <c:v>0.54148762597400002</c:v>
                </c:pt>
                <c:pt idx="502">
                  <c:v>0.54252066790099995</c:v>
                </c:pt>
                <c:pt idx="503">
                  <c:v>0.54355370982700002</c:v>
                </c:pt>
                <c:pt idx="504">
                  <c:v>0.54458675175299998</c:v>
                </c:pt>
                <c:pt idx="505">
                  <c:v>0.54561979368000002</c:v>
                </c:pt>
                <c:pt idx="506">
                  <c:v>0.54665283560599998</c:v>
                </c:pt>
                <c:pt idx="507">
                  <c:v>0.54768587753300002</c:v>
                </c:pt>
                <c:pt idx="508">
                  <c:v>0.54871891945899998</c:v>
                </c:pt>
                <c:pt idx="509">
                  <c:v>0.54975196138600002</c:v>
                </c:pt>
                <c:pt idx="510">
                  <c:v>0.55078500331199998</c:v>
                </c:pt>
                <c:pt idx="511">
                  <c:v>0.55181804523900002</c:v>
                </c:pt>
                <c:pt idx="512">
                  <c:v>0.55285108716499998</c:v>
                </c:pt>
                <c:pt idx="513">
                  <c:v>0.55388412909100004</c:v>
                </c:pt>
                <c:pt idx="514">
                  <c:v>0.55491717101799998</c:v>
                </c:pt>
                <c:pt idx="515">
                  <c:v>0.555793951786</c:v>
                </c:pt>
                <c:pt idx="516">
                  <c:v>0.55651764388799996</c:v>
                </c:pt>
                <c:pt idx="517">
                  <c:v>0.55724133599100001</c:v>
                </c:pt>
                <c:pt idx="518">
                  <c:v>0.55796502809299997</c:v>
                </c:pt>
                <c:pt idx="519">
                  <c:v>0.55868872019500004</c:v>
                </c:pt>
                <c:pt idx="520">
                  <c:v>0.55941241229700001</c:v>
                </c:pt>
                <c:pt idx="521">
                  <c:v>0.56013610439899997</c:v>
                </c:pt>
                <c:pt idx="522">
                  <c:v>0.56085979650200002</c:v>
                </c:pt>
                <c:pt idx="523">
                  <c:v>0.56158348860399998</c:v>
                </c:pt>
                <c:pt idx="524">
                  <c:v>0.56230718070600005</c:v>
                </c:pt>
                <c:pt idx="525">
                  <c:v>0.56303087280800002</c:v>
                </c:pt>
                <c:pt idx="526">
                  <c:v>0.56375456490999998</c:v>
                </c:pt>
                <c:pt idx="527">
                  <c:v>0.56447825701300003</c:v>
                </c:pt>
                <c:pt idx="528">
                  <c:v>0.56520194911499999</c:v>
                </c:pt>
                <c:pt idx="529">
                  <c:v>0.56592564121699995</c:v>
                </c:pt>
                <c:pt idx="530">
                  <c:v>0.56664933331900003</c:v>
                </c:pt>
                <c:pt idx="531">
                  <c:v>0.56737302542099999</c:v>
                </c:pt>
                <c:pt idx="532">
                  <c:v>0.56809671752400004</c:v>
                </c:pt>
                <c:pt idx="533">
                  <c:v>0.568820409626</c:v>
                </c:pt>
                <c:pt idx="534">
                  <c:v>0.56954410172799996</c:v>
                </c:pt>
                <c:pt idx="535">
                  <c:v>0.57026779383000004</c:v>
                </c:pt>
                <c:pt idx="536">
                  <c:v>0.570991485932</c:v>
                </c:pt>
                <c:pt idx="537">
                  <c:v>0.57171517803500005</c:v>
                </c:pt>
                <c:pt idx="538">
                  <c:v>0.57243887013700001</c:v>
                </c:pt>
                <c:pt idx="539">
                  <c:v>0.57316256223899997</c:v>
                </c:pt>
                <c:pt idx="540">
                  <c:v>0.57388625434100005</c:v>
                </c:pt>
                <c:pt idx="541">
                  <c:v>0.57460994644300001</c:v>
                </c:pt>
                <c:pt idx="542">
                  <c:v>0.57533363854499997</c:v>
                </c:pt>
                <c:pt idx="543">
                  <c:v>0.57650446067600003</c:v>
                </c:pt>
                <c:pt idx="544">
                  <c:v>0.57775578178499998</c:v>
                </c:pt>
                <c:pt idx="545">
                  <c:v>0.57900710289500001</c:v>
                </c:pt>
                <c:pt idx="546">
                  <c:v>0.58025842400500005</c:v>
                </c:pt>
                <c:pt idx="547">
                  <c:v>0.58150974511499998</c:v>
                </c:pt>
                <c:pt idx="548">
                  <c:v>0.58276106622500001</c:v>
                </c:pt>
                <c:pt idx="549">
                  <c:v>0.58401238733399996</c:v>
                </c:pt>
                <c:pt idx="550">
                  <c:v>0.585263708444</c:v>
                </c:pt>
                <c:pt idx="551">
                  <c:v>0.58651502955400003</c:v>
                </c:pt>
                <c:pt idx="552">
                  <c:v>0.58776635066399996</c:v>
                </c:pt>
                <c:pt idx="553">
                  <c:v>0.589017671774</c:v>
                </c:pt>
                <c:pt idx="554">
                  <c:v>0.59026899288300005</c:v>
                </c:pt>
                <c:pt idx="555">
                  <c:v>0.59152031399299998</c:v>
                </c:pt>
                <c:pt idx="556">
                  <c:v>0.59277163510300002</c:v>
                </c:pt>
                <c:pt idx="557">
                  <c:v>0.59402295621300005</c:v>
                </c:pt>
                <c:pt idx="558">
                  <c:v>0.59527427732299998</c:v>
                </c:pt>
                <c:pt idx="559">
                  <c:v>0.59652559843200004</c:v>
                </c:pt>
                <c:pt idx="560">
                  <c:v>0.59777691954199996</c:v>
                </c:pt>
                <c:pt idx="561">
                  <c:v>0.599028240652</c:v>
                </c:pt>
                <c:pt idx="562">
                  <c:v>0.60027956176200004</c:v>
                </c:pt>
                <c:pt idx="563">
                  <c:v>0.60153088287199996</c:v>
                </c:pt>
                <c:pt idx="564">
                  <c:v>0.60278220398100002</c:v>
                </c:pt>
                <c:pt idx="565">
                  <c:v>0.60403352509099995</c:v>
                </c:pt>
                <c:pt idx="566">
                  <c:v>0.60485133336300001</c:v>
                </c:pt>
                <c:pt idx="567">
                  <c:v>0.60552509197899995</c:v>
                </c:pt>
                <c:pt idx="568">
                  <c:v>0.60619885059400003</c:v>
                </c:pt>
                <c:pt idx="569">
                  <c:v>0.60687260920999997</c:v>
                </c:pt>
                <c:pt idx="570">
                  <c:v>0.60754636782600002</c:v>
                </c:pt>
                <c:pt idx="571">
                  <c:v>0.60822012644099999</c:v>
                </c:pt>
                <c:pt idx="572">
                  <c:v>0.60889388505700004</c:v>
                </c:pt>
                <c:pt idx="573">
                  <c:v>0.60956764367299998</c:v>
                </c:pt>
                <c:pt idx="574">
                  <c:v>0.61024140228900003</c:v>
                </c:pt>
                <c:pt idx="575">
                  <c:v>0.610915160904</c:v>
                </c:pt>
                <c:pt idx="576">
                  <c:v>0.61158891952000005</c:v>
                </c:pt>
                <c:pt idx="577">
                  <c:v>0.61226267813599999</c:v>
                </c:pt>
                <c:pt idx="578">
                  <c:v>0.61293643675099996</c:v>
                </c:pt>
                <c:pt idx="579">
                  <c:v>0.61361019536700001</c:v>
                </c:pt>
                <c:pt idx="580">
                  <c:v>0.61428395398299995</c:v>
                </c:pt>
                <c:pt idx="581">
                  <c:v>0.61495771259800003</c:v>
                </c:pt>
                <c:pt idx="582">
                  <c:v>0.61563147121399997</c:v>
                </c:pt>
                <c:pt idx="583">
                  <c:v>0.61630522983000002</c:v>
                </c:pt>
                <c:pt idx="584">
                  <c:v>0.61697898844599997</c:v>
                </c:pt>
                <c:pt idx="585">
                  <c:v>0.61765274706100004</c:v>
                </c:pt>
                <c:pt idx="586">
                  <c:v>0.61832650567699998</c:v>
                </c:pt>
                <c:pt idx="587">
                  <c:v>0.61900026429300004</c:v>
                </c:pt>
                <c:pt idx="588">
                  <c:v>0.619674022908</c:v>
                </c:pt>
                <c:pt idx="589">
                  <c:v>0.62062137987900001</c:v>
                </c:pt>
                <c:pt idx="590">
                  <c:v>0.62197092042400004</c:v>
                </c:pt>
                <c:pt idx="591">
                  <c:v>0.62332046096799998</c:v>
                </c:pt>
                <c:pt idx="592">
                  <c:v>0.62467000151200003</c:v>
                </c:pt>
                <c:pt idx="593">
                  <c:v>0.62601954205599997</c:v>
                </c:pt>
                <c:pt idx="594">
                  <c:v>0.62736908260000002</c:v>
                </c:pt>
                <c:pt idx="595">
                  <c:v>0.62871862314500004</c:v>
                </c:pt>
                <c:pt idx="596">
                  <c:v>0.63006816368899998</c:v>
                </c:pt>
                <c:pt idx="597">
                  <c:v>0.63141770423300003</c:v>
                </c:pt>
                <c:pt idx="598">
                  <c:v>0.63276724477699997</c:v>
                </c:pt>
                <c:pt idx="599">
                  <c:v>0.63411678532100002</c:v>
                </c:pt>
                <c:pt idx="600">
                  <c:v>0.63546632586600005</c:v>
                </c:pt>
                <c:pt idx="601">
                  <c:v>0.63681586640999999</c:v>
                </c:pt>
                <c:pt idx="602">
                  <c:v>0.63816540695400004</c:v>
                </c:pt>
                <c:pt idx="603">
                  <c:v>0.63951494749799997</c:v>
                </c:pt>
                <c:pt idx="604">
                  <c:v>0.64086448804200002</c:v>
                </c:pt>
                <c:pt idx="605">
                  <c:v>0.64221402858700005</c:v>
                </c:pt>
                <c:pt idx="606">
                  <c:v>0.64356356913099999</c:v>
                </c:pt>
                <c:pt idx="607">
                  <c:v>0.64491310967500004</c:v>
                </c:pt>
                <c:pt idx="608">
                  <c:v>0.64626265021899998</c:v>
                </c:pt>
                <c:pt idx="609">
                  <c:v>0.64761219076300003</c:v>
                </c:pt>
                <c:pt idx="610">
                  <c:v>0.64896173130799994</c:v>
                </c:pt>
                <c:pt idx="611">
                  <c:v>0.65031127185199999</c:v>
                </c:pt>
                <c:pt idx="612">
                  <c:v>0.65166081239600004</c:v>
                </c:pt>
                <c:pt idx="613">
                  <c:v>0.65301035293999998</c:v>
                </c:pt>
                <c:pt idx="614">
                  <c:v>0.65435989348400003</c:v>
                </c:pt>
                <c:pt idx="615">
                  <c:v>0.65570943402899995</c:v>
                </c:pt>
                <c:pt idx="616">
                  <c:v>0.65647401512900005</c:v>
                </c:pt>
                <c:pt idx="617">
                  <c:v>0.65720834688899998</c:v>
                </c:pt>
                <c:pt idx="618">
                  <c:v>0.65794267864800005</c:v>
                </c:pt>
                <c:pt idx="619">
                  <c:v>0.658677010407</c:v>
                </c:pt>
                <c:pt idx="620">
                  <c:v>0.65941134216700004</c:v>
                </c:pt>
                <c:pt idx="621">
                  <c:v>0.66014567392599999</c:v>
                </c:pt>
                <c:pt idx="622">
                  <c:v>0.66088000568500005</c:v>
                </c:pt>
                <c:pt idx="623">
                  <c:v>0.66161433744499998</c:v>
                </c:pt>
                <c:pt idx="624">
                  <c:v>0.66234866920400004</c:v>
                </c:pt>
                <c:pt idx="625">
                  <c:v>0.66308300096299999</c:v>
                </c:pt>
                <c:pt idx="626">
                  <c:v>0.66381733272300003</c:v>
                </c:pt>
                <c:pt idx="627">
                  <c:v>0.66455166448199998</c:v>
                </c:pt>
                <c:pt idx="628">
                  <c:v>0.66528599624100004</c:v>
                </c:pt>
                <c:pt idx="629">
                  <c:v>0.66602032800099997</c:v>
                </c:pt>
                <c:pt idx="630">
                  <c:v>0.66675465976000003</c:v>
                </c:pt>
                <c:pt idx="631">
                  <c:v>0.66748899151899999</c:v>
                </c:pt>
                <c:pt idx="632">
                  <c:v>0.66822332327800005</c:v>
                </c:pt>
                <c:pt idx="633">
                  <c:v>0.66895765503799998</c:v>
                </c:pt>
                <c:pt idx="634">
                  <c:v>0.66969198679700004</c:v>
                </c:pt>
                <c:pt idx="635">
                  <c:v>0.67042631855599999</c:v>
                </c:pt>
                <c:pt idx="636">
                  <c:v>0.67116065031600003</c:v>
                </c:pt>
                <c:pt idx="637">
                  <c:v>0.672047344702</c:v>
                </c:pt>
                <c:pt idx="638">
                  <c:v>0.67387606395099997</c:v>
                </c:pt>
                <c:pt idx="639">
                  <c:v>0.67570478319899996</c:v>
                </c:pt>
                <c:pt idx="640">
                  <c:v>0.67753350244800004</c:v>
                </c:pt>
                <c:pt idx="641">
                  <c:v>0.67936222169600002</c:v>
                </c:pt>
                <c:pt idx="642">
                  <c:v>0.68119094094499999</c:v>
                </c:pt>
                <c:pt idx="643">
                  <c:v>0.68301966019299998</c:v>
                </c:pt>
                <c:pt idx="644">
                  <c:v>0.68484837944200005</c:v>
                </c:pt>
                <c:pt idx="645">
                  <c:v>0.68667709869000004</c:v>
                </c:pt>
                <c:pt idx="646">
                  <c:v>0.68850581793900001</c:v>
                </c:pt>
                <c:pt idx="647">
                  <c:v>0.690334537187</c:v>
                </c:pt>
                <c:pt idx="648">
                  <c:v>0.69216325643599996</c:v>
                </c:pt>
                <c:pt idx="649">
                  <c:v>0.69399197568399995</c:v>
                </c:pt>
                <c:pt idx="650">
                  <c:v>0.69582069493300003</c:v>
                </c:pt>
                <c:pt idx="651">
                  <c:v>0.69764941418100002</c:v>
                </c:pt>
                <c:pt idx="652">
                  <c:v>0.69947813342999998</c:v>
                </c:pt>
                <c:pt idx="653">
                  <c:v>0.70130685267899995</c:v>
                </c:pt>
                <c:pt idx="654">
                  <c:v>0.70313557192700005</c:v>
                </c:pt>
                <c:pt idx="655">
                  <c:v>0.70496429117600001</c:v>
                </c:pt>
                <c:pt idx="656">
                  <c:v>0.706793010424</c:v>
                </c:pt>
                <c:pt idx="657">
                  <c:v>0.70862172967299997</c:v>
                </c:pt>
                <c:pt idx="658">
                  <c:v>0.71045044892099996</c:v>
                </c:pt>
                <c:pt idx="659">
                  <c:v>0.71227916817000003</c:v>
                </c:pt>
                <c:pt idx="660">
                  <c:v>0.71410788741800002</c:v>
                </c:pt>
                <c:pt idx="661">
                  <c:v>0.71593660666699999</c:v>
                </c:pt>
                <c:pt idx="662">
                  <c:v>0.71753158217299995</c:v>
                </c:pt>
                <c:pt idx="663">
                  <c:v>0.71838266705499998</c:v>
                </c:pt>
                <c:pt idx="664">
                  <c:v>0.71923375193700001</c:v>
                </c:pt>
                <c:pt idx="665">
                  <c:v>0.72008483681900004</c:v>
                </c:pt>
                <c:pt idx="666">
                  <c:v>0.72093592170099996</c:v>
                </c:pt>
                <c:pt idx="667">
                  <c:v>0.72178700658299999</c:v>
                </c:pt>
                <c:pt idx="668">
                  <c:v>0.72263809146500002</c:v>
                </c:pt>
                <c:pt idx="669">
                  <c:v>0.72348917634700005</c:v>
                </c:pt>
                <c:pt idx="670">
                  <c:v>0.72434026122899997</c:v>
                </c:pt>
                <c:pt idx="671">
                  <c:v>0.725191346111</c:v>
                </c:pt>
                <c:pt idx="672">
                  <c:v>0.72604243099300003</c:v>
                </c:pt>
                <c:pt idx="673">
                  <c:v>0.72689351587499995</c:v>
                </c:pt>
                <c:pt idx="674">
                  <c:v>0.72774460075699998</c:v>
                </c:pt>
                <c:pt idx="675">
                  <c:v>0.72859568563900001</c:v>
                </c:pt>
                <c:pt idx="676">
                  <c:v>0.72944677052100004</c:v>
                </c:pt>
                <c:pt idx="677">
                  <c:v>0.73029785540299996</c:v>
                </c:pt>
                <c:pt idx="678">
                  <c:v>0.73114894028499999</c:v>
                </c:pt>
                <c:pt idx="679">
                  <c:v>0.73200002516700002</c:v>
                </c:pt>
                <c:pt idx="680">
                  <c:v>0.73285111004900005</c:v>
                </c:pt>
                <c:pt idx="681">
                  <c:v>0.73370219493099997</c:v>
                </c:pt>
                <c:pt idx="682">
                  <c:v>0.734553279813</c:v>
                </c:pt>
                <c:pt idx="683">
                  <c:v>0.73540436469500003</c:v>
                </c:pt>
                <c:pt idx="684">
                  <c:v>0.73625544957699995</c:v>
                </c:pt>
                <c:pt idx="685">
                  <c:v>0.73710653445899998</c:v>
                </c:pt>
                <c:pt idx="686">
                  <c:v>0.73885462043799999</c:v>
                </c:pt>
                <c:pt idx="687">
                  <c:v>0.74060972028100003</c:v>
                </c:pt>
                <c:pt idx="688">
                  <c:v>0.74236482012399996</c:v>
                </c:pt>
                <c:pt idx="689">
                  <c:v>0.744119919967</c:v>
                </c:pt>
                <c:pt idx="690">
                  <c:v>0.74587501981000004</c:v>
                </c:pt>
                <c:pt idx="691">
                  <c:v>0.74763011965199999</c:v>
                </c:pt>
                <c:pt idx="692">
                  <c:v>0.74938521949500003</c:v>
                </c:pt>
                <c:pt idx="693">
                  <c:v>0.75114031933799996</c:v>
                </c:pt>
                <c:pt idx="694">
                  <c:v>0.752895419181</c:v>
                </c:pt>
                <c:pt idx="695">
                  <c:v>0.75465051902400004</c:v>
                </c:pt>
                <c:pt idx="696">
                  <c:v>0.756405618866</c:v>
                </c:pt>
                <c:pt idx="697">
                  <c:v>0.75816071870900004</c:v>
                </c:pt>
                <c:pt idx="698">
                  <c:v>0.75991581855199997</c:v>
                </c:pt>
                <c:pt idx="699">
                  <c:v>0.76167091839500001</c:v>
                </c:pt>
                <c:pt idx="700">
                  <c:v>0.76342601823800005</c:v>
                </c:pt>
                <c:pt idx="701">
                  <c:v>0.76518111808</c:v>
                </c:pt>
                <c:pt idx="702">
                  <c:v>0.76693621792300004</c:v>
                </c:pt>
                <c:pt idx="703">
                  <c:v>0.76869131776599997</c:v>
                </c:pt>
                <c:pt idx="704">
                  <c:v>0.77044641760900001</c:v>
                </c:pt>
                <c:pt idx="705">
                  <c:v>0.77220151745200005</c:v>
                </c:pt>
                <c:pt idx="706">
                  <c:v>0.773956617294</c:v>
                </c:pt>
                <c:pt idx="707">
                  <c:v>0.77571171713700005</c:v>
                </c:pt>
                <c:pt idx="708">
                  <c:v>0.77746681697999998</c:v>
                </c:pt>
                <c:pt idx="709">
                  <c:v>0.77922191682300002</c:v>
                </c:pt>
                <c:pt idx="710">
                  <c:v>0.78097701666599995</c:v>
                </c:pt>
                <c:pt idx="711">
                  <c:v>0.78273211650800001</c:v>
                </c:pt>
                <c:pt idx="712">
                  <c:v>0.783687489249</c:v>
                </c:pt>
                <c:pt idx="713">
                  <c:v>0.78463625349900001</c:v>
                </c:pt>
                <c:pt idx="714">
                  <c:v>0.78558501774800005</c:v>
                </c:pt>
                <c:pt idx="715">
                  <c:v>0.78653378199799995</c:v>
                </c:pt>
                <c:pt idx="716">
                  <c:v>0.78748254624799996</c:v>
                </c:pt>
                <c:pt idx="717">
                  <c:v>0.78843131049799997</c:v>
                </c:pt>
                <c:pt idx="718">
                  <c:v>0.789380074747</c:v>
                </c:pt>
                <c:pt idx="719">
                  <c:v>0.79032883899700002</c:v>
                </c:pt>
                <c:pt idx="720">
                  <c:v>0.79127760324700003</c:v>
                </c:pt>
                <c:pt idx="721">
                  <c:v>0.79222636749700004</c:v>
                </c:pt>
                <c:pt idx="722">
                  <c:v>0.79317513174599996</c:v>
                </c:pt>
                <c:pt idx="723">
                  <c:v>0.79412389599599997</c:v>
                </c:pt>
                <c:pt idx="724">
                  <c:v>0.79507266024599998</c:v>
                </c:pt>
                <c:pt idx="725">
                  <c:v>0.79602142449500002</c:v>
                </c:pt>
                <c:pt idx="726">
                  <c:v>0.79697018874500003</c:v>
                </c:pt>
                <c:pt idx="727">
                  <c:v>0.79791895299500004</c:v>
                </c:pt>
                <c:pt idx="728">
                  <c:v>0.79886771724500005</c:v>
                </c:pt>
                <c:pt idx="729">
                  <c:v>0.79981648149399998</c:v>
                </c:pt>
                <c:pt idx="730">
                  <c:v>0.80076524574399999</c:v>
                </c:pt>
                <c:pt idx="731">
                  <c:v>0.801714009994</c:v>
                </c:pt>
                <c:pt idx="732">
                  <c:v>0.80266277424400001</c:v>
                </c:pt>
                <c:pt idx="733">
                  <c:v>0.80361153849300004</c:v>
                </c:pt>
                <c:pt idx="734">
                  <c:v>0.80516973223699995</c:v>
                </c:pt>
                <c:pt idx="735">
                  <c:v>0.80749335198399996</c:v>
                </c:pt>
                <c:pt idx="736">
                  <c:v>0.80981697173099998</c:v>
                </c:pt>
                <c:pt idx="737">
                  <c:v>0.81214059147899997</c:v>
                </c:pt>
                <c:pt idx="738">
                  <c:v>0.81446421122599999</c:v>
                </c:pt>
                <c:pt idx="739">
                  <c:v>0.81678783097300001</c:v>
                </c:pt>
                <c:pt idx="740">
                  <c:v>0.81911145072000002</c:v>
                </c:pt>
                <c:pt idx="741">
                  <c:v>0.82143507046800002</c:v>
                </c:pt>
                <c:pt idx="742">
                  <c:v>0.82375869021500003</c:v>
                </c:pt>
                <c:pt idx="743">
                  <c:v>0.82608230996200005</c:v>
                </c:pt>
                <c:pt idx="744">
                  <c:v>0.82840592970899996</c:v>
                </c:pt>
                <c:pt idx="745">
                  <c:v>0.83072954945699995</c:v>
                </c:pt>
                <c:pt idx="746">
                  <c:v>0.83305316920399997</c:v>
                </c:pt>
                <c:pt idx="747">
                  <c:v>0.83537678895099998</c:v>
                </c:pt>
                <c:pt idx="748">
                  <c:v>0.837700408698</c:v>
                </c:pt>
                <c:pt idx="749">
                  <c:v>0.84002402844599999</c:v>
                </c:pt>
                <c:pt idx="750">
                  <c:v>0.84234764819300001</c:v>
                </c:pt>
                <c:pt idx="751">
                  <c:v>0.84467126794000003</c:v>
                </c:pt>
                <c:pt idx="752">
                  <c:v>0.84699488768700004</c:v>
                </c:pt>
                <c:pt idx="753">
                  <c:v>0.84931850743500004</c:v>
                </c:pt>
                <c:pt idx="754">
                  <c:v>0.85164212718200005</c:v>
                </c:pt>
                <c:pt idx="755">
                  <c:v>0.85396574692899996</c:v>
                </c:pt>
                <c:pt idx="756">
                  <c:v>0.85628936667599997</c:v>
                </c:pt>
                <c:pt idx="757">
                  <c:v>0.85861298642299999</c:v>
                </c:pt>
                <c:pt idx="758">
                  <c:v>0.86093660617099999</c:v>
                </c:pt>
                <c:pt idx="759">
                  <c:v>0.863260225918</c:v>
                </c:pt>
                <c:pt idx="760">
                  <c:v>0.86541737244000005</c:v>
                </c:pt>
                <c:pt idx="761">
                  <c:v>0.86619392198699996</c:v>
                </c:pt>
                <c:pt idx="762">
                  <c:v>0.86697047153499995</c:v>
                </c:pt>
                <c:pt idx="763">
                  <c:v>0.86774702108299995</c:v>
                </c:pt>
                <c:pt idx="764">
                  <c:v>0.86852357063100005</c:v>
                </c:pt>
                <c:pt idx="765">
                  <c:v>0.86930012017900005</c:v>
                </c:pt>
                <c:pt idx="766">
                  <c:v>0.87007666972700004</c:v>
                </c:pt>
                <c:pt idx="767">
                  <c:v>0.87085321927500003</c:v>
                </c:pt>
                <c:pt idx="768">
                  <c:v>0.87162976882200005</c:v>
                </c:pt>
                <c:pt idx="769">
                  <c:v>0.87240631837000004</c:v>
                </c:pt>
                <c:pt idx="770">
                  <c:v>0.87318286791800004</c:v>
                </c:pt>
                <c:pt idx="771">
                  <c:v>0.87395941746600003</c:v>
                </c:pt>
                <c:pt idx="772">
                  <c:v>0.87473596701400003</c:v>
                </c:pt>
                <c:pt idx="773">
                  <c:v>0.87551251656200002</c:v>
                </c:pt>
                <c:pt idx="774">
                  <c:v>0.87628906611000001</c:v>
                </c:pt>
                <c:pt idx="775">
                  <c:v>0.87706561565700003</c:v>
                </c:pt>
                <c:pt idx="776">
                  <c:v>0.87784216520500002</c:v>
                </c:pt>
                <c:pt idx="777">
                  <c:v>0.87861871475300002</c:v>
                </c:pt>
                <c:pt idx="778">
                  <c:v>0.87939526430100001</c:v>
                </c:pt>
                <c:pt idx="779">
                  <c:v>0.88017181384900001</c:v>
                </c:pt>
                <c:pt idx="780">
                  <c:v>0.880948363397</c:v>
                </c:pt>
                <c:pt idx="781">
                  <c:v>0.88172491294499999</c:v>
                </c:pt>
                <c:pt idx="782">
                  <c:v>0.88250146249299999</c:v>
                </c:pt>
                <c:pt idx="783">
                  <c:v>0.88327801204</c:v>
                </c:pt>
                <c:pt idx="784">
                  <c:v>0.88432675775400005</c:v>
                </c:pt>
                <c:pt idx="785">
                  <c:v>0.88656608979399998</c:v>
                </c:pt>
                <c:pt idx="786">
                  <c:v>0.888805421835</c:v>
                </c:pt>
                <c:pt idx="787">
                  <c:v>0.89104475387500004</c:v>
                </c:pt>
                <c:pt idx="788">
                  <c:v>0.89328408591599995</c:v>
                </c:pt>
                <c:pt idx="789">
                  <c:v>0.89552341795699997</c:v>
                </c:pt>
                <c:pt idx="790">
                  <c:v>0.89776274999700001</c:v>
                </c:pt>
                <c:pt idx="791">
                  <c:v>0.90000208203800003</c:v>
                </c:pt>
                <c:pt idx="792">
                  <c:v>0.90224141407900005</c:v>
                </c:pt>
                <c:pt idx="793">
                  <c:v>0.90448074611899998</c:v>
                </c:pt>
                <c:pt idx="794">
                  <c:v>0.90672007816</c:v>
                </c:pt>
                <c:pt idx="795">
                  <c:v>0.90895941020100002</c:v>
                </c:pt>
                <c:pt idx="796">
                  <c:v>0.91119874224099995</c:v>
                </c:pt>
                <c:pt idx="797">
                  <c:v>0.91343807428199997</c:v>
                </c:pt>
                <c:pt idx="798">
                  <c:v>0.91567740632299999</c:v>
                </c:pt>
                <c:pt idx="799">
                  <c:v>0.91791673836300003</c:v>
                </c:pt>
                <c:pt idx="800">
                  <c:v>0.92015607040400005</c:v>
                </c:pt>
                <c:pt idx="801">
                  <c:v>0.92239540244399998</c:v>
                </c:pt>
                <c:pt idx="802">
                  <c:v>0.924634734485</c:v>
                </c:pt>
                <c:pt idx="803">
                  <c:v>0.92687406652600002</c:v>
                </c:pt>
                <c:pt idx="804">
                  <c:v>0.92911339856599995</c:v>
                </c:pt>
                <c:pt idx="805">
                  <c:v>0.93135273060699997</c:v>
                </c:pt>
                <c:pt idx="806">
                  <c:v>0.93359206264799999</c:v>
                </c:pt>
                <c:pt idx="807">
                  <c:v>0.93583139468800003</c:v>
                </c:pt>
                <c:pt idx="808">
                  <c:v>0.93807072672900005</c:v>
                </c:pt>
                <c:pt idx="809">
                  <c:v>0.94031005876999996</c:v>
                </c:pt>
                <c:pt idx="810">
                  <c:v>0.94254939081</c:v>
                </c:pt>
                <c:pt idx="811">
                  <c:v>0.94372845939700001</c:v>
                </c:pt>
                <c:pt idx="812">
                  <c:v>0.94452828902800001</c:v>
                </c:pt>
                <c:pt idx="813">
                  <c:v>0.94532811865900002</c:v>
                </c:pt>
                <c:pt idx="814">
                  <c:v>0.94612794829000002</c:v>
                </c:pt>
                <c:pt idx="815">
                  <c:v>0.946927777922</c:v>
                </c:pt>
                <c:pt idx="816">
                  <c:v>0.94772760755300001</c:v>
                </c:pt>
                <c:pt idx="817">
                  <c:v>0.94852743718400001</c:v>
                </c:pt>
                <c:pt idx="818">
                  <c:v>0.94932726681500001</c:v>
                </c:pt>
                <c:pt idx="819">
                  <c:v>0.950127096447</c:v>
                </c:pt>
                <c:pt idx="820">
                  <c:v>0.950926926078</c:v>
                </c:pt>
                <c:pt idx="821">
                  <c:v>0.95172675570900001</c:v>
                </c:pt>
                <c:pt idx="822">
                  <c:v>0.95252658534000001</c:v>
                </c:pt>
                <c:pt idx="823">
                  <c:v>0.95332641497199999</c:v>
                </c:pt>
                <c:pt idx="824">
                  <c:v>0.954126244603</c:v>
                </c:pt>
                <c:pt idx="825">
                  <c:v>0.954926074234</c:v>
                </c:pt>
                <c:pt idx="826">
                  <c:v>0.955725903865</c:v>
                </c:pt>
                <c:pt idx="827">
                  <c:v>0.95652573349600001</c:v>
                </c:pt>
                <c:pt idx="828">
                  <c:v>0.95732556312799999</c:v>
                </c:pt>
                <c:pt idx="829">
                  <c:v>0.95812539275899999</c:v>
                </c:pt>
                <c:pt idx="830">
                  <c:v>0.95892522239</c:v>
                </c:pt>
                <c:pt idx="831">
                  <c:v>0.959725052021</c:v>
                </c:pt>
                <c:pt idx="832">
                  <c:v>0.96052488165299998</c:v>
                </c:pt>
                <c:pt idx="833">
                  <c:v>0.96132471128399999</c:v>
                </c:pt>
                <c:pt idx="834">
                  <c:v>0.96212454091499999</c:v>
                </c:pt>
                <c:pt idx="835">
                  <c:v>0.965497113987</c:v>
                </c:pt>
                <c:pt idx="836">
                  <c:v>0.968981251446</c:v>
                </c:pt>
                <c:pt idx="837">
                  <c:v>0.97246538890400003</c:v>
                </c:pt>
                <c:pt idx="838">
                  <c:v>0.97594952636300003</c:v>
                </c:pt>
                <c:pt idx="839">
                  <c:v>0.97943366382200003</c:v>
                </c:pt>
                <c:pt idx="840">
                  <c:v>0.98291780128100004</c:v>
                </c:pt>
                <c:pt idx="841">
                  <c:v>0.98640193874000004</c:v>
                </c:pt>
                <c:pt idx="842">
                  <c:v>0.98988607619900004</c:v>
                </c:pt>
                <c:pt idx="843">
                  <c:v>0.99337021365699996</c:v>
                </c:pt>
                <c:pt idx="844">
                  <c:v>0.99685435111599996</c:v>
                </c:pt>
                <c:pt idx="845">
                  <c:v>1.00033848858</c:v>
                </c:pt>
                <c:pt idx="846">
                  <c:v>1.0038226260300001</c:v>
                </c:pt>
                <c:pt idx="847">
                  <c:v>1.0073067634899999</c:v>
                </c:pt>
                <c:pt idx="848">
                  <c:v>1.01079090095</c:v>
                </c:pt>
                <c:pt idx="849">
                  <c:v>1.0142750384100001</c:v>
                </c:pt>
                <c:pt idx="850">
                  <c:v>1.01775917587</c:v>
                </c:pt>
                <c:pt idx="851">
                  <c:v>1.0212433133300001</c:v>
                </c:pt>
                <c:pt idx="852">
                  <c:v>1.0247274507899999</c:v>
                </c:pt>
                <c:pt idx="853">
                  <c:v>1.02821158825</c:v>
                </c:pt>
                <c:pt idx="854">
                  <c:v>1.0316957256999999</c:v>
                </c:pt>
                <c:pt idx="855">
                  <c:v>1.03517986316</c:v>
                </c:pt>
                <c:pt idx="856">
                  <c:v>1.0386640006200001</c:v>
                </c:pt>
                <c:pt idx="857">
                  <c:v>1.04214813808</c:v>
                </c:pt>
                <c:pt idx="858">
                  <c:v>1.04563227554</c:v>
                </c:pt>
                <c:pt idx="859">
                  <c:v>1.0491164129999999</c:v>
                </c:pt>
                <c:pt idx="860">
                  <c:v>1.05241957148</c:v>
                </c:pt>
                <c:pt idx="861">
                  <c:v>1.05395615661</c:v>
                </c:pt>
                <c:pt idx="862">
                  <c:v>1.05549274175</c:v>
                </c:pt>
                <c:pt idx="863">
                  <c:v>1.05702932688</c:v>
                </c:pt>
                <c:pt idx="864">
                  <c:v>1.0585659120099999</c:v>
                </c:pt>
                <c:pt idx="865">
                  <c:v>1.0601024971499999</c:v>
                </c:pt>
                <c:pt idx="866">
                  <c:v>1.0616390822799999</c:v>
                </c:pt>
                <c:pt idx="867">
                  <c:v>1.0631756674099999</c:v>
                </c:pt>
                <c:pt idx="868">
                  <c:v>1.0647122525499999</c:v>
                </c:pt>
                <c:pt idx="869">
                  <c:v>1.0662488376799999</c:v>
                </c:pt>
                <c:pt idx="870">
                  <c:v>1.0677854228100001</c:v>
                </c:pt>
                <c:pt idx="871">
                  <c:v>1.0693220079500001</c:v>
                </c:pt>
                <c:pt idx="872">
                  <c:v>1.0708585930800001</c:v>
                </c:pt>
                <c:pt idx="873">
                  <c:v>1.0723951782100001</c:v>
                </c:pt>
                <c:pt idx="874">
                  <c:v>1.0739317633400001</c:v>
                </c:pt>
                <c:pt idx="875">
                  <c:v>1.0754683484800001</c:v>
                </c:pt>
                <c:pt idx="876">
                  <c:v>1.07700493361</c:v>
                </c:pt>
                <c:pt idx="877">
                  <c:v>1.07854151874</c:v>
                </c:pt>
                <c:pt idx="878">
                  <c:v>1.08007810388</c:v>
                </c:pt>
                <c:pt idx="879">
                  <c:v>1.08161468901</c:v>
                </c:pt>
                <c:pt idx="880">
                  <c:v>1.08315127414</c:v>
                </c:pt>
                <c:pt idx="881">
                  <c:v>1.08468785928</c:v>
                </c:pt>
                <c:pt idx="882">
                  <c:v>1.08622444441</c:v>
                </c:pt>
                <c:pt idx="883">
                  <c:v>1.08776102954</c:v>
                </c:pt>
                <c:pt idx="884">
                  <c:v>1.08929761468</c:v>
                </c:pt>
                <c:pt idx="885">
                  <c:v>1.09083419981</c:v>
                </c:pt>
                <c:pt idx="886">
                  <c:v>1.09237078494</c:v>
                </c:pt>
                <c:pt idx="887">
                  <c:v>1.0959254871999999</c:v>
                </c:pt>
                <c:pt idx="888">
                  <c:v>1.09966599155</c:v>
                </c:pt>
                <c:pt idx="889">
                  <c:v>1.1034064959100001</c:v>
                </c:pt>
                <c:pt idx="890">
                  <c:v>1.1071470002699999</c:v>
                </c:pt>
                <c:pt idx="891">
                  <c:v>1.11088750463</c:v>
                </c:pt>
                <c:pt idx="892">
                  <c:v>1.11462800899</c:v>
                </c:pt>
                <c:pt idx="893">
                  <c:v>1.1183685133500001</c:v>
                </c:pt>
                <c:pt idx="894">
                  <c:v>1.1221090176999999</c:v>
                </c:pt>
                <c:pt idx="895">
                  <c:v>1.12584952206</c:v>
                </c:pt>
                <c:pt idx="896">
                  <c:v>1.1295900264200001</c:v>
                </c:pt>
                <c:pt idx="897">
                  <c:v>1.1333305307799999</c:v>
                </c:pt>
                <c:pt idx="898">
                  <c:v>1.13707103514</c:v>
                </c:pt>
                <c:pt idx="899">
                  <c:v>1.1408115395</c:v>
                </c:pt>
                <c:pt idx="900">
                  <c:v>1.1445520438600001</c:v>
                </c:pt>
                <c:pt idx="901">
                  <c:v>1.1482925482099999</c:v>
                </c:pt>
                <c:pt idx="902">
                  <c:v>1.15203305257</c:v>
                </c:pt>
                <c:pt idx="903">
                  <c:v>1.1557735569300001</c:v>
                </c:pt>
                <c:pt idx="904">
                  <c:v>1.1595140612899999</c:v>
                </c:pt>
                <c:pt idx="905">
                  <c:v>1.16325456565</c:v>
                </c:pt>
                <c:pt idx="906">
                  <c:v>1.16699507001</c:v>
                </c:pt>
                <c:pt idx="907">
                  <c:v>1.1707355743600001</c:v>
                </c:pt>
                <c:pt idx="908">
                  <c:v>1.1744760787199999</c:v>
                </c:pt>
                <c:pt idx="909">
                  <c:v>1.17821658308</c:v>
                </c:pt>
                <c:pt idx="910">
                  <c:v>1.1808896812</c:v>
                </c:pt>
                <c:pt idx="911">
                  <c:v>1.1817958148300001</c:v>
                </c:pt>
                <c:pt idx="912">
                  <c:v>1.1827019484500001</c:v>
                </c:pt>
                <c:pt idx="913">
                  <c:v>1.1836080820799999</c:v>
                </c:pt>
                <c:pt idx="914">
                  <c:v>1.1845142157099999</c:v>
                </c:pt>
                <c:pt idx="915">
                  <c:v>1.18542034933</c:v>
                </c:pt>
                <c:pt idx="916">
                  <c:v>1.18632648296</c:v>
                </c:pt>
                <c:pt idx="917">
                  <c:v>1.18723261658</c:v>
                </c:pt>
                <c:pt idx="918">
                  <c:v>1.18813875021</c:v>
                </c:pt>
                <c:pt idx="919">
                  <c:v>1.1890448838400001</c:v>
                </c:pt>
                <c:pt idx="920">
                  <c:v>1.1899510174600001</c:v>
                </c:pt>
                <c:pt idx="921">
                  <c:v>1.1908571510899999</c:v>
                </c:pt>
                <c:pt idx="922">
                  <c:v>1.1917632847199999</c:v>
                </c:pt>
                <c:pt idx="923">
                  <c:v>1.19266941834</c:v>
                </c:pt>
                <c:pt idx="924">
                  <c:v>1.19357555197</c:v>
                </c:pt>
                <c:pt idx="925">
                  <c:v>1.1944816856</c:v>
                </c:pt>
                <c:pt idx="926">
                  <c:v>1.19538781922</c:v>
                </c:pt>
                <c:pt idx="927">
                  <c:v>1.1962939528500001</c:v>
                </c:pt>
                <c:pt idx="928">
                  <c:v>1.1972000864700001</c:v>
                </c:pt>
                <c:pt idx="929">
                  <c:v>1.1981062200999999</c:v>
                </c:pt>
                <c:pt idx="930">
                  <c:v>1.1990123537299999</c:v>
                </c:pt>
                <c:pt idx="931">
                  <c:v>1.19991848735</c:v>
                </c:pt>
                <c:pt idx="932">
                  <c:v>1.20082462098</c:v>
                </c:pt>
                <c:pt idx="933">
                  <c:v>1.20173075461</c:v>
                </c:pt>
                <c:pt idx="934">
                  <c:v>1.20263688823</c:v>
                </c:pt>
                <c:pt idx="935">
                  <c:v>1.2035430218600001</c:v>
                </c:pt>
                <c:pt idx="936">
                  <c:v>1.2044491554900001</c:v>
                </c:pt>
                <c:pt idx="937">
                  <c:v>1.20686092268</c:v>
                </c:pt>
                <c:pt idx="938">
                  <c:v>1.21113163412</c:v>
                </c:pt>
                <c:pt idx="939">
                  <c:v>1.21540234556</c:v>
                </c:pt>
                <c:pt idx="940">
                  <c:v>1.2196730570000001</c:v>
                </c:pt>
                <c:pt idx="941">
                  <c:v>1.2239437684400001</c:v>
                </c:pt>
                <c:pt idx="942">
                  <c:v>1.2282144798800001</c:v>
                </c:pt>
                <c:pt idx="943">
                  <c:v>1.2324851913199999</c:v>
                </c:pt>
                <c:pt idx="944">
                  <c:v>1.2367559027599999</c:v>
                </c:pt>
                <c:pt idx="945">
                  <c:v>1.2410266141999999</c:v>
                </c:pt>
                <c:pt idx="946">
                  <c:v>1.24529732564</c:v>
                </c:pt>
                <c:pt idx="947">
                  <c:v>1.24956803708</c:v>
                </c:pt>
                <c:pt idx="948">
                  <c:v>1.25383874852</c:v>
                </c:pt>
                <c:pt idx="949">
                  <c:v>1.25810945996</c:v>
                </c:pt>
                <c:pt idx="950">
                  <c:v>1.2623801714</c:v>
                </c:pt>
                <c:pt idx="951">
                  <c:v>1.26665088284</c:v>
                </c:pt>
                <c:pt idx="952">
                  <c:v>1.2709215942800001</c:v>
                </c:pt>
                <c:pt idx="953">
                  <c:v>1.2751923057200001</c:v>
                </c:pt>
                <c:pt idx="954">
                  <c:v>1.2794630171600001</c:v>
                </c:pt>
                <c:pt idx="955">
                  <c:v>1.2837337285999999</c:v>
                </c:pt>
                <c:pt idx="956">
                  <c:v>1.2880044400399999</c:v>
                </c:pt>
                <c:pt idx="957">
                  <c:v>1.2922751514799999</c:v>
                </c:pt>
                <c:pt idx="958">
                  <c:v>1.29654586292</c:v>
                </c:pt>
                <c:pt idx="959">
                  <c:v>1.30081657436</c:v>
                </c:pt>
                <c:pt idx="960">
                  <c:v>1.3050872858</c:v>
                </c:pt>
                <c:pt idx="961">
                  <c:v>1.30719851936</c:v>
                </c:pt>
                <c:pt idx="962">
                  <c:v>1.3086603167399999</c:v>
                </c:pt>
                <c:pt idx="963">
                  <c:v>1.3101221141099999</c:v>
                </c:pt>
                <c:pt idx="964">
                  <c:v>1.3115839114800001</c:v>
                </c:pt>
                <c:pt idx="965">
                  <c:v>1.31304570886</c:v>
                </c:pt>
                <c:pt idx="966">
                  <c:v>1.31450750623</c:v>
                </c:pt>
                <c:pt idx="967">
                  <c:v>1.3159693036</c:v>
                </c:pt>
                <c:pt idx="968">
                  <c:v>1.3174311009699999</c:v>
                </c:pt>
                <c:pt idx="969">
                  <c:v>1.3188928983499999</c:v>
                </c:pt>
                <c:pt idx="970">
                  <c:v>1.3203546957200001</c:v>
                </c:pt>
                <c:pt idx="971">
                  <c:v>1.32181649309</c:v>
                </c:pt>
                <c:pt idx="972">
                  <c:v>1.32327829047</c:v>
                </c:pt>
                <c:pt idx="973">
                  <c:v>1.32474008784</c:v>
                </c:pt>
                <c:pt idx="974">
                  <c:v>1.3262018852099999</c:v>
                </c:pt>
                <c:pt idx="975">
                  <c:v>1.3276636825899999</c:v>
                </c:pt>
                <c:pt idx="976">
                  <c:v>1.3291254799600001</c:v>
                </c:pt>
                <c:pt idx="977">
                  <c:v>1.33058727733</c:v>
                </c:pt>
                <c:pt idx="978">
                  <c:v>1.33204907471</c:v>
                </c:pt>
                <c:pt idx="979">
                  <c:v>1.33351087208</c:v>
                </c:pt>
                <c:pt idx="980">
                  <c:v>1.3349726694499999</c:v>
                </c:pt>
                <c:pt idx="981">
                  <c:v>1.3364344668299999</c:v>
                </c:pt>
                <c:pt idx="982">
                  <c:v>1.3378962642000001</c:v>
                </c:pt>
                <c:pt idx="983">
                  <c:v>1.33935806157</c:v>
                </c:pt>
                <c:pt idx="984">
                  <c:v>1.34081985895</c:v>
                </c:pt>
                <c:pt idx="985">
                  <c:v>1.34228165632</c:v>
                </c:pt>
                <c:pt idx="986">
                  <c:v>1.3437434536899999</c:v>
                </c:pt>
                <c:pt idx="987">
                  <c:v>1.3452052510700001</c:v>
                </c:pt>
                <c:pt idx="988">
                  <c:v>1.3482381514199999</c:v>
                </c:pt>
                <c:pt idx="989">
                  <c:v>1.35374907409</c:v>
                </c:pt>
                <c:pt idx="990">
                  <c:v>1.3592599967600001</c:v>
                </c:pt>
                <c:pt idx="991">
                  <c:v>1.36477091942</c:v>
                </c:pt>
                <c:pt idx="992">
                  <c:v>1.37028184209</c:v>
                </c:pt>
                <c:pt idx="993">
                  <c:v>1.3757927647499999</c:v>
                </c:pt>
                <c:pt idx="994">
                  <c:v>1.38130368742</c:v>
                </c:pt>
                <c:pt idx="995">
                  <c:v>1.3868146100900001</c:v>
                </c:pt>
                <c:pt idx="996">
                  <c:v>1.3923255327499999</c:v>
                </c:pt>
                <c:pt idx="997">
                  <c:v>1.39783645542</c:v>
                </c:pt>
                <c:pt idx="998">
                  <c:v>1.4033473780900001</c:v>
                </c:pt>
                <c:pt idx="999">
                  <c:v>1.40885830075</c:v>
                </c:pt>
                <c:pt idx="1000">
                  <c:v>1.41436922342</c:v>
                </c:pt>
                <c:pt idx="1001">
                  <c:v>1.4198801460799999</c:v>
                </c:pt>
                <c:pt idx="1002">
                  <c:v>1.42539106875</c:v>
                </c:pt>
                <c:pt idx="1003">
                  <c:v>1.4309019914200001</c:v>
                </c:pt>
                <c:pt idx="1004">
                  <c:v>1.4364129140799999</c:v>
                </c:pt>
                <c:pt idx="1005">
                  <c:v>1.44192383675</c:v>
                </c:pt>
                <c:pt idx="1006">
                  <c:v>1.4474347594200001</c:v>
                </c:pt>
                <c:pt idx="1007">
                  <c:v>1.45294568208</c:v>
                </c:pt>
                <c:pt idx="1008">
                  <c:v>1.4584566047500001</c:v>
                </c:pt>
                <c:pt idx="1009">
                  <c:v>1.4639675274099999</c:v>
                </c:pt>
                <c:pt idx="1010">
                  <c:v>1.46947845008</c:v>
                </c:pt>
                <c:pt idx="1011">
                  <c:v>1.47210399693</c:v>
                </c:pt>
                <c:pt idx="1012">
                  <c:v>1.4731357730600001</c:v>
                </c:pt>
                <c:pt idx="1013">
                  <c:v>1.4741675491899999</c:v>
                </c:pt>
                <c:pt idx="1014">
                  <c:v>1.47519932532</c:v>
                </c:pt>
                <c:pt idx="1015">
                  <c:v>1.47623110145</c:v>
                </c:pt>
                <c:pt idx="1016">
                  <c:v>1.4772628775800001</c:v>
                </c:pt>
                <c:pt idx="1017">
                  <c:v>1.4782946537099999</c:v>
                </c:pt>
                <c:pt idx="1018">
                  <c:v>1.47932642984</c:v>
                </c:pt>
                <c:pt idx="1019">
                  <c:v>1.48035820597</c:v>
                </c:pt>
                <c:pt idx="1020">
                  <c:v>1.4813899821000001</c:v>
                </c:pt>
                <c:pt idx="1021">
                  <c:v>1.4824217582300001</c:v>
                </c:pt>
                <c:pt idx="1022">
                  <c:v>1.4834535343599999</c:v>
                </c:pt>
                <c:pt idx="1023">
                  <c:v>1.48448531049</c:v>
                </c:pt>
                <c:pt idx="1024">
                  <c:v>1.48551708662</c:v>
                </c:pt>
                <c:pt idx="1025">
                  <c:v>1.4865488627500001</c:v>
                </c:pt>
                <c:pt idx="1026">
                  <c:v>1.4875806388799999</c:v>
                </c:pt>
                <c:pt idx="1027">
                  <c:v>1.48861241501</c:v>
                </c:pt>
                <c:pt idx="1028">
                  <c:v>1.48964419114</c:v>
                </c:pt>
                <c:pt idx="1029">
                  <c:v>1.4906759672700001</c:v>
                </c:pt>
                <c:pt idx="1030">
                  <c:v>1.4917077433999999</c:v>
                </c:pt>
                <c:pt idx="1031">
                  <c:v>1.4927395195299999</c:v>
                </c:pt>
                <c:pt idx="1032">
                  <c:v>1.49377129566</c:v>
                </c:pt>
                <c:pt idx="1033">
                  <c:v>1.49480307179</c:v>
                </c:pt>
                <c:pt idx="1034">
                  <c:v>1.4958348479200001</c:v>
                </c:pt>
                <c:pt idx="1035">
                  <c:v>1.4968666240499999</c:v>
                </c:pt>
                <c:pt idx="1036">
                  <c:v>1.49789840018</c:v>
                </c:pt>
                <c:pt idx="1037">
                  <c:v>1.49893017631</c:v>
                </c:pt>
                <c:pt idx="1038">
                  <c:v>1.5026013735199999</c:v>
                </c:pt>
                <c:pt idx="1039">
                  <c:v>1.5084613302800001</c:v>
                </c:pt>
                <c:pt idx="1040">
                  <c:v>1.51432128704</c:v>
                </c:pt>
                <c:pt idx="1041">
                  <c:v>1.52018124381</c:v>
                </c:pt>
                <c:pt idx="1042">
                  <c:v>1.5260412005699999</c:v>
                </c:pt>
                <c:pt idx="1043">
                  <c:v>1.5319011573300001</c:v>
                </c:pt>
                <c:pt idx="1044">
                  <c:v>1.5377611141</c:v>
                </c:pt>
                <c:pt idx="1045">
                  <c:v>1.54362107086</c:v>
                </c:pt>
                <c:pt idx="1046">
                  <c:v>1.54948102762</c:v>
                </c:pt>
                <c:pt idx="1047">
                  <c:v>1.5553409843899999</c:v>
                </c:pt>
                <c:pt idx="1048">
                  <c:v>1.5612009411500001</c:v>
                </c:pt>
                <c:pt idx="1049">
                  <c:v>1.56706089792</c:v>
                </c:pt>
                <c:pt idx="1050">
                  <c:v>1.57292085468</c:v>
                </c:pt>
                <c:pt idx="1051">
                  <c:v>1.5787808114399999</c:v>
                </c:pt>
                <c:pt idx="1052">
                  <c:v>1.5846407682100001</c:v>
                </c:pt>
                <c:pt idx="1053">
                  <c:v>1.5905007249700001</c:v>
                </c:pt>
                <c:pt idx="1054">
                  <c:v>1.59636068173</c:v>
                </c:pt>
                <c:pt idx="1055">
                  <c:v>1.6022206385</c:v>
                </c:pt>
                <c:pt idx="1056">
                  <c:v>1.6080805952599999</c:v>
                </c:pt>
                <c:pt idx="1057">
                  <c:v>1.6139405520200001</c:v>
                </c:pt>
                <c:pt idx="1058">
                  <c:v>1.61980050879</c:v>
                </c:pt>
                <c:pt idx="1059">
                  <c:v>1.62566046555</c:v>
                </c:pt>
                <c:pt idx="1060">
                  <c:v>1.6315204223099999</c:v>
                </c:pt>
                <c:pt idx="1061">
                  <c:v>1.6373803790799999</c:v>
                </c:pt>
                <c:pt idx="1062">
                  <c:v>1.6432403358400001</c:v>
                </c:pt>
                <c:pt idx="1063">
                  <c:v>1.6451343404300001</c:v>
                </c:pt>
                <c:pt idx="1064">
                  <c:v>1.64688221307</c:v>
                </c:pt>
                <c:pt idx="1065">
                  <c:v>1.64863008571</c:v>
                </c:pt>
                <c:pt idx="1066">
                  <c:v>1.65037795835</c:v>
                </c:pt>
                <c:pt idx="1067">
                  <c:v>1.65212583099</c:v>
                </c:pt>
                <c:pt idx="1068">
                  <c:v>1.65387370364</c:v>
                </c:pt>
                <c:pt idx="1069">
                  <c:v>1.65562157628</c:v>
                </c:pt>
                <c:pt idx="1070">
                  <c:v>1.6573694489199999</c:v>
                </c:pt>
                <c:pt idx="1071">
                  <c:v>1.6591173215599999</c:v>
                </c:pt>
                <c:pt idx="1072">
                  <c:v>1.6608651941999999</c:v>
                </c:pt>
                <c:pt idx="1073">
                  <c:v>1.6626130668400001</c:v>
                </c:pt>
                <c:pt idx="1074">
                  <c:v>1.6643609394900001</c:v>
                </c:pt>
                <c:pt idx="1075">
                  <c:v>1.6661088121300001</c:v>
                </c:pt>
                <c:pt idx="1076">
                  <c:v>1.66785668477</c:v>
                </c:pt>
                <c:pt idx="1077">
                  <c:v>1.66960455741</c:v>
                </c:pt>
                <c:pt idx="1078">
                  <c:v>1.67135243005</c:v>
                </c:pt>
                <c:pt idx="1079">
                  <c:v>1.67310030269</c:v>
                </c:pt>
                <c:pt idx="1080">
                  <c:v>1.67484817534</c:v>
                </c:pt>
                <c:pt idx="1081">
                  <c:v>1.6765960479799999</c:v>
                </c:pt>
                <c:pt idx="1082">
                  <c:v>1.6783439206199999</c:v>
                </c:pt>
                <c:pt idx="1083">
                  <c:v>1.6800917932599999</c:v>
                </c:pt>
                <c:pt idx="1084">
                  <c:v>1.6818396658999999</c:v>
                </c:pt>
                <c:pt idx="1085">
                  <c:v>1.6835875385500001</c:v>
                </c:pt>
                <c:pt idx="1086">
                  <c:v>1.6853354111900001</c:v>
                </c:pt>
                <c:pt idx="1087">
                  <c:v>1.6872534270399999</c:v>
                </c:pt>
                <c:pt idx="1088">
                  <c:v>1.6966242084400001</c:v>
                </c:pt>
                <c:pt idx="1089">
                  <c:v>1.70599498984</c:v>
                </c:pt>
                <c:pt idx="1090">
                  <c:v>1.7153657712399999</c:v>
                </c:pt>
                <c:pt idx="1091">
                  <c:v>1.72473655264</c:v>
                </c:pt>
                <c:pt idx="1092">
                  <c:v>1.7341073340399999</c:v>
                </c:pt>
                <c:pt idx="1093">
                  <c:v>1.7434781154400001</c:v>
                </c:pt>
                <c:pt idx="1094">
                  <c:v>1.75284889684</c:v>
                </c:pt>
                <c:pt idx="1095">
                  <c:v>1.7622196782399999</c:v>
                </c:pt>
                <c:pt idx="1096">
                  <c:v>1.7715904596400001</c:v>
                </c:pt>
                <c:pt idx="1097">
                  <c:v>1.78096124104</c:v>
                </c:pt>
                <c:pt idx="1098">
                  <c:v>1.7903320224399999</c:v>
                </c:pt>
                <c:pt idx="1099">
                  <c:v>1.79970280384</c:v>
                </c:pt>
                <c:pt idx="1100">
                  <c:v>1.8090735852499999</c:v>
                </c:pt>
                <c:pt idx="1101">
                  <c:v>1.8184443666500001</c:v>
                </c:pt>
                <c:pt idx="1102">
                  <c:v>1.82781514805</c:v>
                </c:pt>
                <c:pt idx="1103">
                  <c:v>1.8371859294499999</c:v>
                </c:pt>
                <c:pt idx="1104">
                  <c:v>1.8465567108500001</c:v>
                </c:pt>
                <c:pt idx="1105">
                  <c:v>1.85592749225</c:v>
                </c:pt>
                <c:pt idx="1106">
                  <c:v>1.8652982736499999</c:v>
                </c:pt>
                <c:pt idx="1107">
                  <c:v>1.87466905505</c:v>
                </c:pt>
                <c:pt idx="1108">
                  <c:v>1.8840398364499999</c:v>
                </c:pt>
                <c:pt idx="1109">
                  <c:v>1.8934106178500001</c:v>
                </c:pt>
                <c:pt idx="1110">
                  <c:v>1.90278139925</c:v>
                </c:pt>
                <c:pt idx="1111">
                  <c:v>1.9121521806499999</c:v>
                </c:pt>
                <c:pt idx="1112">
                  <c:v>1.91865116524</c:v>
                </c:pt>
                <c:pt idx="1113">
                  <c:v>1.91719900388</c:v>
                </c:pt>
                <c:pt idx="1114">
                  <c:v>1.9157468425099999</c:v>
                </c:pt>
                <c:pt idx="1115">
                  <c:v>1.9142946811499999</c:v>
                </c:pt>
                <c:pt idx="1116">
                  <c:v>1.9128425197900001</c:v>
                </c:pt>
                <c:pt idx="1117">
                  <c:v>1.91139035842</c:v>
                </c:pt>
                <c:pt idx="1118">
                  <c:v>1.90993819706</c:v>
                </c:pt>
                <c:pt idx="1119">
                  <c:v>1.9084860357</c:v>
                </c:pt>
                <c:pt idx="1120">
                  <c:v>1.9070338743299999</c:v>
                </c:pt>
                <c:pt idx="1121">
                  <c:v>1.9055817129699999</c:v>
                </c:pt>
                <c:pt idx="1122">
                  <c:v>1.9041295516100001</c:v>
                </c:pt>
                <c:pt idx="1123">
                  <c:v>1.90267739024</c:v>
                </c:pt>
                <c:pt idx="1124">
                  <c:v>1.90122522888</c:v>
                </c:pt>
                <c:pt idx="1125">
                  <c:v>1.89977306751</c:v>
                </c:pt>
                <c:pt idx="1126">
                  <c:v>1.8983209061499999</c:v>
                </c:pt>
                <c:pt idx="1127">
                  <c:v>1.8968687447899999</c:v>
                </c:pt>
                <c:pt idx="1128">
                  <c:v>1.8954165834200001</c:v>
                </c:pt>
                <c:pt idx="1129">
                  <c:v>1.89396442206</c:v>
                </c:pt>
                <c:pt idx="1130">
                  <c:v>1.8925122607</c:v>
                </c:pt>
                <c:pt idx="1131">
                  <c:v>1.89106009933</c:v>
                </c:pt>
                <c:pt idx="1132">
                  <c:v>1.8896079379699999</c:v>
                </c:pt>
                <c:pt idx="1133">
                  <c:v>1.8881557765999999</c:v>
                </c:pt>
                <c:pt idx="1134">
                  <c:v>1.8867036152400001</c:v>
                </c:pt>
                <c:pt idx="1135">
                  <c:v>1.88525145388</c:v>
                </c:pt>
                <c:pt idx="1136">
                  <c:v>1.88379929251</c:v>
                </c:pt>
                <c:pt idx="1137">
                  <c:v>1.88234713115</c:v>
                </c:pt>
                <c:pt idx="1138">
                  <c:v>1.8808949697899999</c:v>
                </c:pt>
                <c:pt idx="1139">
                  <c:v>1.88956271425</c:v>
                </c:pt>
                <c:pt idx="1140">
                  <c:v>1.89954270986</c:v>
                </c:pt>
                <c:pt idx="1141">
                  <c:v>1.9095227054699999</c:v>
                </c:pt>
                <c:pt idx="1142">
                  <c:v>1.9195027010800001</c:v>
                </c:pt>
                <c:pt idx="1143">
                  <c:v>1.9294826966800001</c:v>
                </c:pt>
                <c:pt idx="1144">
                  <c:v>1.93946269229</c:v>
                </c:pt>
                <c:pt idx="1145">
                  <c:v>1.9494426879</c:v>
                </c:pt>
                <c:pt idx="1146">
                  <c:v>1.9594226834999999</c:v>
                </c:pt>
                <c:pt idx="1147">
                  <c:v>1.9694026791100001</c:v>
                </c:pt>
                <c:pt idx="1148">
                  <c:v>1.9793826747200001</c:v>
                </c:pt>
                <c:pt idx="1149">
                  <c:v>1.98936267032</c:v>
                </c:pt>
                <c:pt idx="1150">
                  <c:v>1.99934266593</c:v>
                </c:pt>
                <c:pt idx="1151">
                  <c:v>2.0093226615400002</c:v>
                </c:pt>
                <c:pt idx="1152">
                  <c:v>2.0193026571399999</c:v>
                </c:pt>
                <c:pt idx="1153">
                  <c:v>2.0292826527500001</c:v>
                </c:pt>
                <c:pt idx="1154">
                  <c:v>2.0392626483599998</c:v>
                </c:pt>
                <c:pt idx="1155">
                  <c:v>2.04924264396</c:v>
                </c:pt>
                <c:pt idx="1156">
                  <c:v>2.0592226395700002</c:v>
                </c:pt>
                <c:pt idx="1157">
                  <c:v>2.0692026351799999</c:v>
                </c:pt>
                <c:pt idx="1158">
                  <c:v>2.0791826307900001</c:v>
                </c:pt>
                <c:pt idx="1159">
                  <c:v>2.0891626263899998</c:v>
                </c:pt>
                <c:pt idx="1160">
                  <c:v>2.099142622</c:v>
                </c:pt>
                <c:pt idx="1161">
                  <c:v>2.1081277486099999</c:v>
                </c:pt>
                <c:pt idx="1162">
                  <c:v>2.1111813120799998</c:v>
                </c:pt>
                <c:pt idx="1163">
                  <c:v>2.1142348755399998</c:v>
                </c:pt>
                <c:pt idx="1164">
                  <c:v>2.1172884390000002</c:v>
                </c:pt>
                <c:pt idx="1165">
                  <c:v>2.1203420024600002</c:v>
                </c:pt>
                <c:pt idx="1166">
                  <c:v>2.1233955659200001</c:v>
                </c:pt>
                <c:pt idx="1167">
                  <c:v>2.1264491293800001</c:v>
                </c:pt>
                <c:pt idx="1168">
                  <c:v>2.12950269285</c:v>
                </c:pt>
                <c:pt idx="1169">
                  <c:v>2.13255625631</c:v>
                </c:pt>
                <c:pt idx="1170">
                  <c:v>2.13560981977</c:v>
                </c:pt>
                <c:pt idx="1171">
                  <c:v>2.1386633832299999</c:v>
                </c:pt>
                <c:pt idx="1172">
                  <c:v>2.1417169466899999</c:v>
                </c:pt>
                <c:pt idx="1173">
                  <c:v>2.1447705101599999</c:v>
                </c:pt>
                <c:pt idx="1174">
                  <c:v>2.1478240736199998</c:v>
                </c:pt>
                <c:pt idx="1175">
                  <c:v>2.1508776370799998</c:v>
                </c:pt>
                <c:pt idx="1176">
                  <c:v>2.1539312005400002</c:v>
                </c:pt>
                <c:pt idx="1177">
                  <c:v>2.1569847640000002</c:v>
                </c:pt>
                <c:pt idx="1178">
                  <c:v>2.1600383274600001</c:v>
                </c:pt>
                <c:pt idx="1179">
                  <c:v>2.1630918909300001</c:v>
                </c:pt>
                <c:pt idx="1180">
                  <c:v>2.1661454543900001</c:v>
                </c:pt>
                <c:pt idx="1181">
                  <c:v>2.16919901785</c:v>
                </c:pt>
                <c:pt idx="1182">
                  <c:v>2.17225258131</c:v>
                </c:pt>
                <c:pt idx="1183">
                  <c:v>2.1753061447699999</c:v>
                </c:pt>
                <c:pt idx="1184">
                  <c:v>2.1783597082299999</c:v>
                </c:pt>
                <c:pt idx="1185">
                  <c:v>2.1814132716999999</c:v>
                </c:pt>
                <c:pt idx="1186">
                  <c:v>2.1844668351599998</c:v>
                </c:pt>
                <c:pt idx="1187">
                  <c:v>2.1875203986199998</c:v>
                </c:pt>
                <c:pt idx="1188">
                  <c:v>2.1905739620800002</c:v>
                </c:pt>
                <c:pt idx="1189">
                  <c:v>2.1956706270200002</c:v>
                </c:pt>
                <c:pt idx="1190">
                  <c:v>2.2025538024100002</c:v>
                </c:pt>
                <c:pt idx="1191">
                  <c:v>2.2094369777999998</c:v>
                </c:pt>
                <c:pt idx="1192">
                  <c:v>2.2163201531899999</c:v>
                </c:pt>
                <c:pt idx="1193">
                  <c:v>2.2232033285799999</c:v>
                </c:pt>
                <c:pt idx="1194">
                  <c:v>2.23008650397</c:v>
                </c:pt>
                <c:pt idx="1195">
                  <c:v>2.23696967936</c:v>
                </c:pt>
                <c:pt idx="1196">
                  <c:v>2.2438528547500001</c:v>
                </c:pt>
                <c:pt idx="1197">
                  <c:v>2.2507360301400001</c:v>
                </c:pt>
                <c:pt idx="1198">
                  <c:v>2.2576192055300002</c:v>
                </c:pt>
                <c:pt idx="1199">
                  <c:v>2.2645023809199998</c:v>
                </c:pt>
                <c:pt idx="1200">
                  <c:v>2.2713855563099998</c:v>
                </c:pt>
                <c:pt idx="1201">
                  <c:v>2.2782687316999999</c:v>
                </c:pt>
                <c:pt idx="1202">
                  <c:v>2.2851519070899999</c:v>
                </c:pt>
                <c:pt idx="1203">
                  <c:v>2.29203508248</c:v>
                </c:pt>
                <c:pt idx="1204">
                  <c:v>2.29891825787</c:v>
                </c:pt>
                <c:pt idx="1205">
                  <c:v>2.3058014332600001</c:v>
                </c:pt>
                <c:pt idx="1206">
                  <c:v>2.3126846086500001</c:v>
                </c:pt>
                <c:pt idx="1207">
                  <c:v>2.3195677840400002</c:v>
                </c:pt>
                <c:pt idx="1208">
                  <c:v>2.3264509594299998</c:v>
                </c:pt>
                <c:pt idx="1209">
                  <c:v>2.3333341348299999</c:v>
                </c:pt>
                <c:pt idx="1210">
                  <c:v>2.3402173102199999</c:v>
                </c:pt>
                <c:pt idx="1211">
                  <c:v>2.34710048561</c:v>
                </c:pt>
                <c:pt idx="1212">
                  <c:v>2.353983661</c:v>
                </c:pt>
                <c:pt idx="1213">
                  <c:v>2.3509499932</c:v>
                </c:pt>
                <c:pt idx="1214">
                  <c:v>2.3471195205200002</c:v>
                </c:pt>
                <c:pt idx="1215">
                  <c:v>2.3432890478499999</c:v>
                </c:pt>
                <c:pt idx="1216">
                  <c:v>2.3394585751700001</c:v>
                </c:pt>
                <c:pt idx="1217">
                  <c:v>2.3356281024999999</c:v>
                </c:pt>
                <c:pt idx="1218">
                  <c:v>2.3317976298300001</c:v>
                </c:pt>
                <c:pt idx="1219">
                  <c:v>2.3279671571499998</c:v>
                </c:pt>
                <c:pt idx="1220">
                  <c:v>2.32413668448</c:v>
                </c:pt>
                <c:pt idx="1221">
                  <c:v>2.3203062118000002</c:v>
                </c:pt>
                <c:pt idx="1222">
                  <c:v>2.3164757391299999</c:v>
                </c:pt>
                <c:pt idx="1223">
                  <c:v>2.3126452664500001</c:v>
                </c:pt>
                <c:pt idx="1224">
                  <c:v>2.3088147937799999</c:v>
                </c:pt>
                <c:pt idx="1225">
                  <c:v>2.3049843211000001</c:v>
                </c:pt>
                <c:pt idx="1226">
                  <c:v>2.3011538484299998</c:v>
                </c:pt>
                <c:pt idx="1227">
                  <c:v>2.29732337576</c:v>
                </c:pt>
                <c:pt idx="1228">
                  <c:v>2.2934929030800002</c:v>
                </c:pt>
                <c:pt idx="1229">
                  <c:v>2.2896624304099999</c:v>
                </c:pt>
                <c:pt idx="1230">
                  <c:v>2.2858319577300001</c:v>
                </c:pt>
                <c:pt idx="1231">
                  <c:v>2.2820014850599999</c:v>
                </c:pt>
                <c:pt idx="1232">
                  <c:v>2.2781710123800001</c:v>
                </c:pt>
                <c:pt idx="1233">
                  <c:v>2.2743405397099998</c:v>
                </c:pt>
                <c:pt idx="1234">
                  <c:v>2.27051006703</c:v>
                </c:pt>
                <c:pt idx="1235">
                  <c:v>2.2666795943600002</c:v>
                </c:pt>
                <c:pt idx="1236">
                  <c:v>2.2653673088000001</c:v>
                </c:pt>
                <c:pt idx="1237">
                  <c:v>2.27947232047</c:v>
                </c:pt>
                <c:pt idx="1238">
                  <c:v>2.2935773321299999</c:v>
                </c:pt>
                <c:pt idx="1239">
                  <c:v>2.3076823437999998</c:v>
                </c:pt>
                <c:pt idx="1240">
                  <c:v>2.3217873554700001</c:v>
                </c:pt>
                <c:pt idx="1241">
                  <c:v>2.33589236713</c:v>
                </c:pt>
                <c:pt idx="1242">
                  <c:v>2.3499973787999999</c:v>
                </c:pt>
                <c:pt idx="1243">
                  <c:v>2.3641023904699998</c:v>
                </c:pt>
                <c:pt idx="1244">
                  <c:v>2.3782074021300001</c:v>
                </c:pt>
                <c:pt idx="1245">
                  <c:v>2.3923124138</c:v>
                </c:pt>
                <c:pt idx="1246">
                  <c:v>2.4064174254699999</c:v>
                </c:pt>
                <c:pt idx="1247">
                  <c:v>2.4205224371299998</c:v>
                </c:pt>
                <c:pt idx="1248">
                  <c:v>2.4346274488000001</c:v>
                </c:pt>
                <c:pt idx="1249">
                  <c:v>2.44873246046</c:v>
                </c:pt>
                <c:pt idx="1250">
                  <c:v>2.4628374721299999</c:v>
                </c:pt>
                <c:pt idx="1251">
                  <c:v>2.4769424837999998</c:v>
                </c:pt>
                <c:pt idx="1252">
                  <c:v>2.4910474954600001</c:v>
                </c:pt>
                <c:pt idx="1253">
                  <c:v>2.50515250713</c:v>
                </c:pt>
                <c:pt idx="1254">
                  <c:v>2.5192575187999999</c:v>
                </c:pt>
                <c:pt idx="1255">
                  <c:v>2.5333625304599998</c:v>
                </c:pt>
                <c:pt idx="1256">
                  <c:v>2.5474675421300002</c:v>
                </c:pt>
                <c:pt idx="1257">
                  <c:v>2.5615725538</c:v>
                </c:pt>
                <c:pt idx="1258">
                  <c:v>2.5756775654599999</c:v>
                </c:pt>
                <c:pt idx="1259">
                  <c:v>2.5897825771299998</c:v>
                </c:pt>
                <c:pt idx="1260">
                  <c:v>2.6038875887900002</c:v>
                </c:pt>
                <c:pt idx="1261">
                  <c:v>2.61799260046</c:v>
                </c:pt>
                <c:pt idx="1262">
                  <c:v>2.6320976121299999</c:v>
                </c:pt>
                <c:pt idx="1263">
                  <c:v>2.6387078701900002</c:v>
                </c:pt>
                <c:pt idx="1264">
                  <c:v>2.6367418165999998</c:v>
                </c:pt>
                <c:pt idx="1265">
                  <c:v>2.6347757629999999</c:v>
                </c:pt>
                <c:pt idx="1266">
                  <c:v>2.63280970941</c:v>
                </c:pt>
                <c:pt idx="1267">
                  <c:v>2.6308436558100001</c:v>
                </c:pt>
                <c:pt idx="1268">
                  <c:v>2.6288776022200002</c:v>
                </c:pt>
                <c:pt idx="1269">
                  <c:v>2.6269115486299999</c:v>
                </c:pt>
                <c:pt idx="1270">
                  <c:v>2.62494549503</c:v>
                </c:pt>
                <c:pt idx="1271">
                  <c:v>2.6229794414400001</c:v>
                </c:pt>
                <c:pt idx="1272">
                  <c:v>2.6210133878400002</c:v>
                </c:pt>
                <c:pt idx="1273">
                  <c:v>2.6190473342499998</c:v>
                </c:pt>
                <c:pt idx="1274">
                  <c:v>2.6170812806599999</c:v>
                </c:pt>
                <c:pt idx="1275">
                  <c:v>2.61511522706</c:v>
                </c:pt>
                <c:pt idx="1276">
                  <c:v>2.6131491734700001</c:v>
                </c:pt>
                <c:pt idx="1277">
                  <c:v>2.6111831198700002</c:v>
                </c:pt>
                <c:pt idx="1278">
                  <c:v>2.6092170662799998</c:v>
                </c:pt>
                <c:pt idx="1279">
                  <c:v>2.6072510126899999</c:v>
                </c:pt>
                <c:pt idx="1280">
                  <c:v>2.60528495909</c:v>
                </c:pt>
                <c:pt idx="1281">
                  <c:v>2.6033189055000001</c:v>
                </c:pt>
                <c:pt idx="1282">
                  <c:v>2.6013528519000002</c:v>
                </c:pt>
                <c:pt idx="1283">
                  <c:v>2.5993867983099999</c:v>
                </c:pt>
                <c:pt idx="1284">
                  <c:v>2.59742074472</c:v>
                </c:pt>
                <c:pt idx="1285">
                  <c:v>2.59545469112</c:v>
                </c:pt>
                <c:pt idx="1286">
                  <c:v>2.5934886375300001</c:v>
                </c:pt>
                <c:pt idx="1287">
                  <c:v>2.6042508288300001</c:v>
                </c:pt>
                <c:pt idx="1288">
                  <c:v>2.6167762213099999</c:v>
                </c:pt>
                <c:pt idx="1289">
                  <c:v>2.62930161379</c:v>
                </c:pt>
                <c:pt idx="1290">
                  <c:v>2.6418270062799998</c:v>
                </c:pt>
                <c:pt idx="1291">
                  <c:v>2.65435239876</c:v>
                </c:pt>
                <c:pt idx="1292">
                  <c:v>2.6668777912400001</c:v>
                </c:pt>
                <c:pt idx="1293">
                  <c:v>2.6794031837199999</c:v>
                </c:pt>
                <c:pt idx="1294">
                  <c:v>2.69192857621</c:v>
                </c:pt>
                <c:pt idx="1295">
                  <c:v>2.7044539686900002</c:v>
                </c:pt>
                <c:pt idx="1296">
                  <c:v>2.7169793611699999</c:v>
                </c:pt>
                <c:pt idx="1297">
                  <c:v>2.7295047536500001</c:v>
                </c:pt>
                <c:pt idx="1298">
                  <c:v>2.7420301461399998</c:v>
                </c:pt>
                <c:pt idx="1299">
                  <c:v>2.75455553862</c:v>
                </c:pt>
                <c:pt idx="1300">
                  <c:v>2.7670809311000002</c:v>
                </c:pt>
                <c:pt idx="1301">
                  <c:v>2.7796063235899999</c:v>
                </c:pt>
                <c:pt idx="1302">
                  <c:v>2.7921317160700001</c:v>
                </c:pt>
                <c:pt idx="1303">
                  <c:v>2.8046571085499998</c:v>
                </c:pt>
                <c:pt idx="1304">
                  <c:v>2.81718250103</c:v>
                </c:pt>
                <c:pt idx="1305">
                  <c:v>2.8297078935200002</c:v>
                </c:pt>
                <c:pt idx="1306">
                  <c:v>2.8422332859999999</c:v>
                </c:pt>
                <c:pt idx="1307">
                  <c:v>2.8547586784800001</c:v>
                </c:pt>
                <c:pt idx="1308">
                  <c:v>2.8672840709599998</c:v>
                </c:pt>
                <c:pt idx="1309">
                  <c:v>2.87980946345</c:v>
                </c:pt>
                <c:pt idx="1310">
                  <c:v>2.8923348559300002</c:v>
                </c:pt>
                <c:pt idx="1311">
                  <c:v>2.9048602484099999</c:v>
                </c:pt>
                <c:pt idx="1312">
                  <c:v>2.9041973108899999</c:v>
                </c:pt>
                <c:pt idx="1313">
                  <c:v>2.9007647703399999</c:v>
                </c:pt>
                <c:pt idx="1314">
                  <c:v>2.8973322297799999</c:v>
                </c:pt>
                <c:pt idx="1315">
                  <c:v>2.89389968922</c:v>
                </c:pt>
                <c:pt idx="1316">
                  <c:v>2.89046714867</c:v>
                </c:pt>
                <c:pt idx="1317">
                  <c:v>2.88703460811</c:v>
                </c:pt>
                <c:pt idx="1318">
                  <c:v>2.88360206756</c:v>
                </c:pt>
                <c:pt idx="1319">
                  <c:v>2.8801695270000001</c:v>
                </c:pt>
                <c:pt idx="1320">
                  <c:v>2.8767369864500001</c:v>
                </c:pt>
                <c:pt idx="1321">
                  <c:v>2.8733044458900001</c:v>
                </c:pt>
                <c:pt idx="1322">
                  <c:v>2.8698719053400001</c:v>
                </c:pt>
                <c:pt idx="1323">
                  <c:v>2.8664393647800002</c:v>
                </c:pt>
                <c:pt idx="1324">
                  <c:v>2.8630068242300002</c:v>
                </c:pt>
                <c:pt idx="1325">
                  <c:v>2.8595742836700002</c:v>
                </c:pt>
                <c:pt idx="1326">
                  <c:v>2.8561417431199998</c:v>
                </c:pt>
                <c:pt idx="1327">
                  <c:v>2.8527092025599998</c:v>
                </c:pt>
                <c:pt idx="1328">
                  <c:v>2.8492766620099998</c:v>
                </c:pt>
                <c:pt idx="1329">
                  <c:v>2.8458441214499999</c:v>
                </c:pt>
                <c:pt idx="1330">
                  <c:v>2.8424115808999999</c:v>
                </c:pt>
                <c:pt idx="1331">
                  <c:v>2.8389790403399999</c:v>
                </c:pt>
                <c:pt idx="1332">
                  <c:v>2.83554649979</c:v>
                </c:pt>
                <c:pt idx="1333">
                  <c:v>2.83211395923</c:v>
                </c:pt>
                <c:pt idx="1334">
                  <c:v>2.82868141867</c:v>
                </c:pt>
                <c:pt idx="1335">
                  <c:v>2.82524887812</c:v>
                </c:pt>
                <c:pt idx="1336">
                  <c:v>2.8218163375600001</c:v>
                </c:pt>
                <c:pt idx="1337">
                  <c:v>2.82787429507</c:v>
                </c:pt>
                <c:pt idx="1338">
                  <c:v>2.8420946738000001</c:v>
                </c:pt>
                <c:pt idx="1339">
                  <c:v>2.8563150525299998</c:v>
                </c:pt>
                <c:pt idx="1340">
                  <c:v>2.87053543126</c:v>
                </c:pt>
                <c:pt idx="1341">
                  <c:v>2.8847558099900001</c:v>
                </c:pt>
                <c:pt idx="1342">
                  <c:v>2.8989761887199998</c:v>
                </c:pt>
                <c:pt idx="1343">
                  <c:v>2.91319656745</c:v>
                </c:pt>
                <c:pt idx="1344">
                  <c:v>2.9274169461900001</c:v>
                </c:pt>
                <c:pt idx="1345">
                  <c:v>2.9416373249199999</c:v>
                </c:pt>
                <c:pt idx="1346">
                  <c:v>2.95585770365</c:v>
                </c:pt>
                <c:pt idx="1347">
                  <c:v>2.9700780823800002</c:v>
                </c:pt>
                <c:pt idx="1348">
                  <c:v>2.9842984611099999</c:v>
                </c:pt>
                <c:pt idx="1349">
                  <c:v>2.99851883984</c:v>
                </c:pt>
                <c:pt idx="1350">
                  <c:v>3.0127392185700002</c:v>
                </c:pt>
                <c:pt idx="1351">
                  <c:v>3.0269595972999999</c:v>
                </c:pt>
                <c:pt idx="1352">
                  <c:v>3.04117997603</c:v>
                </c:pt>
                <c:pt idx="1353">
                  <c:v>3.0554003547600002</c:v>
                </c:pt>
                <c:pt idx="1354">
                  <c:v>3.0696207334899999</c:v>
                </c:pt>
                <c:pt idx="1355">
                  <c:v>3.08384111222</c:v>
                </c:pt>
                <c:pt idx="1356">
                  <c:v>3.0980614909500002</c:v>
                </c:pt>
                <c:pt idx="1357">
                  <c:v>3.1122818696799999</c:v>
                </c:pt>
                <c:pt idx="1358">
                  <c:v>3.12650224841</c:v>
                </c:pt>
                <c:pt idx="1359">
                  <c:v>3.1407226271400002</c:v>
                </c:pt>
                <c:pt idx="1360">
                  <c:v>3.1549430058699999</c:v>
                </c:pt>
                <c:pt idx="1361">
                  <c:v>3.1691633846</c:v>
                </c:pt>
                <c:pt idx="1362">
                  <c:v>3.1833837633300002</c:v>
                </c:pt>
                <c:pt idx="1363">
                  <c:v>3.1976041420599999</c:v>
                </c:pt>
                <c:pt idx="1364">
                  <c:v>3.21182452079</c:v>
                </c:pt>
                <c:pt idx="1365">
                  <c:v>3.2260448995200002</c:v>
                </c:pt>
                <c:pt idx="1366">
                  <c:v>3.2222705683899999</c:v>
                </c:pt>
                <c:pt idx="1367">
                  <c:v>3.21527208948</c:v>
                </c:pt>
                <c:pt idx="1368">
                  <c:v>3.20827361057</c:v>
                </c:pt>
                <c:pt idx="1369">
                  <c:v>3.2012751316600001</c:v>
                </c:pt>
                <c:pt idx="1370">
                  <c:v>3.1942766527400002</c:v>
                </c:pt>
                <c:pt idx="1371">
                  <c:v>3.1872781738299998</c:v>
                </c:pt>
                <c:pt idx="1372">
                  <c:v>3.1802796949199998</c:v>
                </c:pt>
                <c:pt idx="1373">
                  <c:v>3.1732812160099999</c:v>
                </c:pt>
                <c:pt idx="1374">
                  <c:v>3.1662827371</c:v>
                </c:pt>
                <c:pt idx="1375">
                  <c:v>3.15928425819</c:v>
                </c:pt>
                <c:pt idx="1376">
                  <c:v>3.1522857792800001</c:v>
                </c:pt>
                <c:pt idx="1377">
                  <c:v>3.1452873003600001</c:v>
                </c:pt>
                <c:pt idx="1378">
                  <c:v>3.1382888214500002</c:v>
                </c:pt>
                <c:pt idx="1379">
                  <c:v>3.1312903425399998</c:v>
                </c:pt>
                <c:pt idx="1380">
                  <c:v>3.1242918636299999</c:v>
                </c:pt>
                <c:pt idx="1381">
                  <c:v>3.1172933847199999</c:v>
                </c:pt>
                <c:pt idx="1382">
                  <c:v>3.11029490581</c:v>
                </c:pt>
                <c:pt idx="1383">
                  <c:v>3.1032964269000001</c:v>
                </c:pt>
                <c:pt idx="1384">
                  <c:v>3.0983216574700001</c:v>
                </c:pt>
                <c:pt idx="1385">
                  <c:v>3.0980322608500002</c:v>
                </c:pt>
                <c:pt idx="1386">
                  <c:v>3.0977428642199998</c:v>
                </c:pt>
                <c:pt idx="1387">
                  <c:v>3.0974534675899998</c:v>
                </c:pt>
                <c:pt idx="1388">
                  <c:v>3.0971640709599999</c:v>
                </c:pt>
                <c:pt idx="1389">
                  <c:v>3.09687467433</c:v>
                </c:pt>
                <c:pt idx="1390">
                  <c:v>3.0965852777</c:v>
                </c:pt>
                <c:pt idx="1391">
                  <c:v>3.0962958810700001</c:v>
                </c:pt>
                <c:pt idx="1392">
                  <c:v>3.0960064844400002</c:v>
                </c:pt>
                <c:pt idx="1393">
                  <c:v>3.0957170878100002</c:v>
                </c:pt>
                <c:pt idx="1394">
                  <c:v>3.0954276911899998</c:v>
                </c:pt>
                <c:pt idx="1395">
                  <c:v>3.0951382945599999</c:v>
                </c:pt>
                <c:pt idx="1396">
                  <c:v>3.09484889793</c:v>
                </c:pt>
                <c:pt idx="1397">
                  <c:v>3.0945595013</c:v>
                </c:pt>
                <c:pt idx="1398">
                  <c:v>3.0942701046700001</c:v>
                </c:pt>
                <c:pt idx="1399">
                  <c:v>3.0939807080400001</c:v>
                </c:pt>
                <c:pt idx="1400">
                  <c:v>3.0936913114100002</c:v>
                </c:pt>
                <c:pt idx="1401">
                  <c:v>3.0934019147799998</c:v>
                </c:pt>
                <c:pt idx="1402">
                  <c:v>3.0931125181499999</c:v>
                </c:pt>
                <c:pt idx="1403">
                  <c:v>3.0928231215299999</c:v>
                </c:pt>
                <c:pt idx="1404">
                  <c:v>3.0925337249</c:v>
                </c:pt>
                <c:pt idx="1405">
                  <c:v>3.0922443282700001</c:v>
                </c:pt>
                <c:pt idx="1406">
                  <c:v>3.0919549316400001</c:v>
                </c:pt>
                <c:pt idx="1407">
                  <c:v>3.0916655350100002</c:v>
                </c:pt>
                <c:pt idx="1408">
                  <c:v>3.0913761383799998</c:v>
                </c:pt>
                <c:pt idx="1409">
                  <c:v>3.0910867417499999</c:v>
                </c:pt>
                <c:pt idx="1410">
                  <c:v>3.0907973451199999</c:v>
                </c:pt>
                <c:pt idx="1411">
                  <c:v>3.09050794849</c:v>
                </c:pt>
                <c:pt idx="1412">
                  <c:v>3.0902185518700001</c:v>
                </c:pt>
                <c:pt idx="1413">
                  <c:v>3.0899291552400001</c:v>
                </c:pt>
                <c:pt idx="1414">
                  <c:v>3.0896397586100002</c:v>
                </c:pt>
                <c:pt idx="1415">
                  <c:v>3.0893503619799998</c:v>
                </c:pt>
                <c:pt idx="1416">
                  <c:v>3.0890609653499999</c:v>
                </c:pt>
                <c:pt idx="1417">
                  <c:v>3.0887715687199999</c:v>
                </c:pt>
                <c:pt idx="1418">
                  <c:v>3.08848217209</c:v>
                </c:pt>
                <c:pt idx="1419">
                  <c:v>3.08819277546</c:v>
                </c:pt>
                <c:pt idx="1420">
                  <c:v>3.0879033788400001</c:v>
                </c:pt>
                <c:pt idx="1421">
                  <c:v>3.0876139822100002</c:v>
                </c:pt>
                <c:pt idx="1422">
                  <c:v>3.0873245855799998</c:v>
                </c:pt>
                <c:pt idx="1423">
                  <c:v>3.0870351889499998</c:v>
                </c:pt>
                <c:pt idx="1424">
                  <c:v>3.0867457923199999</c:v>
                </c:pt>
                <c:pt idx="1425">
                  <c:v>3.08645639569</c:v>
                </c:pt>
                <c:pt idx="1426">
                  <c:v>3.08616699906</c:v>
                </c:pt>
                <c:pt idx="1427">
                  <c:v>3.0858776024300001</c:v>
                </c:pt>
                <c:pt idx="1428">
                  <c:v>3.0855882058000001</c:v>
                </c:pt>
                <c:pt idx="1429">
                  <c:v>3.0889261425500001</c:v>
                </c:pt>
                <c:pt idx="1430">
                  <c:v>3.0971005238</c:v>
                </c:pt>
                <c:pt idx="1431">
                  <c:v>3.1052749050599999</c:v>
                </c:pt>
                <c:pt idx="1432">
                  <c:v>3.1134492863099998</c:v>
                </c:pt>
                <c:pt idx="1433">
                  <c:v>3.1216236675600002</c:v>
                </c:pt>
                <c:pt idx="1434">
                  <c:v>3.1297980488100001</c:v>
                </c:pt>
                <c:pt idx="1435">
                  <c:v>3.13797243007</c:v>
                </c:pt>
                <c:pt idx="1436">
                  <c:v>3.14614681132</c:v>
                </c:pt>
                <c:pt idx="1437">
                  <c:v>3.1543211925699999</c:v>
                </c:pt>
                <c:pt idx="1438">
                  <c:v>3.1624955738199998</c:v>
                </c:pt>
                <c:pt idx="1439">
                  <c:v>3.1706699550700002</c:v>
                </c:pt>
                <c:pt idx="1440">
                  <c:v>3.1788443363300001</c:v>
                </c:pt>
                <c:pt idx="1441">
                  <c:v>3.18701871758</c:v>
                </c:pt>
                <c:pt idx="1442">
                  <c:v>3.1951930988299999</c:v>
                </c:pt>
                <c:pt idx="1443">
                  <c:v>3.2033674800799998</c:v>
                </c:pt>
                <c:pt idx="1444">
                  <c:v>3.2115418613300002</c:v>
                </c:pt>
                <c:pt idx="1445">
                  <c:v>3.2197162425900001</c:v>
                </c:pt>
                <c:pt idx="1446">
                  <c:v>3.22789062384</c:v>
                </c:pt>
                <c:pt idx="1447">
                  <c:v>3.2360650050899999</c:v>
                </c:pt>
                <c:pt idx="1448">
                  <c:v>3.2442393863399999</c:v>
                </c:pt>
                <c:pt idx="1449">
                  <c:v>3.2524137675899998</c:v>
                </c:pt>
                <c:pt idx="1450">
                  <c:v>3.2605881488500001</c:v>
                </c:pt>
                <c:pt idx="1451">
                  <c:v>3.2687625301000001</c:v>
                </c:pt>
                <c:pt idx="1452">
                  <c:v>3.27693691135</c:v>
                </c:pt>
                <c:pt idx="1453">
                  <c:v>3.2851112925999999</c:v>
                </c:pt>
                <c:pt idx="1454">
                  <c:v>3.2932856738499998</c:v>
                </c:pt>
                <c:pt idx="1455">
                  <c:v>3.3014600551100002</c:v>
                </c:pt>
                <c:pt idx="1456">
                  <c:v>3.3096344363600001</c:v>
                </c:pt>
                <c:pt idx="1457">
                  <c:v>3.31780881761</c:v>
                </c:pt>
                <c:pt idx="1458">
                  <c:v>3.3259831988599999</c:v>
                </c:pt>
                <c:pt idx="1459">
                  <c:v>3.3341575801099999</c:v>
                </c:pt>
                <c:pt idx="1460">
                  <c:v>3.3423319613700002</c:v>
                </c:pt>
                <c:pt idx="1461">
                  <c:v>3.3505063426200001</c:v>
                </c:pt>
                <c:pt idx="1462">
                  <c:v>3.3586807238700001</c:v>
                </c:pt>
                <c:pt idx="1463">
                  <c:v>3.36685510512</c:v>
                </c:pt>
                <c:pt idx="1464">
                  <c:v>3.3750294863699999</c:v>
                </c:pt>
                <c:pt idx="1465">
                  <c:v>3.3832038676299998</c:v>
                </c:pt>
                <c:pt idx="1466">
                  <c:v>3.3913782488800002</c:v>
                </c:pt>
                <c:pt idx="1467">
                  <c:v>3.3995526301300001</c:v>
                </c:pt>
                <c:pt idx="1468">
                  <c:v>3.40772701138</c:v>
                </c:pt>
                <c:pt idx="1469">
                  <c:v>3.4159013926299999</c:v>
                </c:pt>
                <c:pt idx="1470">
                  <c:v>3.4240757738899998</c:v>
                </c:pt>
                <c:pt idx="1471">
                  <c:v>3.4322501551400002</c:v>
                </c:pt>
                <c:pt idx="1472">
                  <c:v>3.4404245363900001</c:v>
                </c:pt>
                <c:pt idx="1473">
                  <c:v>3.44859891764</c:v>
                </c:pt>
                <c:pt idx="1474">
                  <c:v>3.4596695968</c:v>
                </c:pt>
                <c:pt idx="1475">
                  <c:v>3.4725010115699999</c:v>
                </c:pt>
                <c:pt idx="1476">
                  <c:v>3.4853324263399998</c:v>
                </c:pt>
                <c:pt idx="1477">
                  <c:v>3.4981638411099998</c:v>
                </c:pt>
                <c:pt idx="1478">
                  <c:v>3.5109952558700002</c:v>
                </c:pt>
                <c:pt idx="1479">
                  <c:v>3.5238266706400001</c:v>
                </c:pt>
                <c:pt idx="1480">
                  <c:v>3.53665808541</c:v>
                </c:pt>
                <c:pt idx="1481">
                  <c:v>3.54948950018</c:v>
                </c:pt>
                <c:pt idx="1482">
                  <c:v>3.5623209149399999</c:v>
                </c:pt>
                <c:pt idx="1483">
                  <c:v>3.5751523297099999</c:v>
                </c:pt>
                <c:pt idx="1484">
                  <c:v>3.5879837444799998</c:v>
                </c:pt>
                <c:pt idx="1485">
                  <c:v>3.6008151592500002</c:v>
                </c:pt>
                <c:pt idx="1486">
                  <c:v>3.6136465740100001</c:v>
                </c:pt>
                <c:pt idx="1487">
                  <c:v>3.6264779887800001</c:v>
                </c:pt>
                <c:pt idx="1488">
                  <c:v>3.63930940355</c:v>
                </c:pt>
                <c:pt idx="1489">
                  <c:v>3.6521408183199999</c:v>
                </c:pt>
                <c:pt idx="1490">
                  <c:v>3.6649722330799999</c:v>
                </c:pt>
                <c:pt idx="1491">
                  <c:v>3.6778036478499998</c:v>
                </c:pt>
                <c:pt idx="1492">
                  <c:v>3.68781057709</c:v>
                </c:pt>
                <c:pt idx="1493">
                  <c:v>3.68020126493</c:v>
                </c:pt>
                <c:pt idx="1494">
                  <c:v>3.6725919527799999</c:v>
                </c:pt>
                <c:pt idx="1495">
                  <c:v>3.6649826406199999</c:v>
                </c:pt>
                <c:pt idx="1496">
                  <c:v>3.6573733284699999</c:v>
                </c:pt>
                <c:pt idx="1497">
                  <c:v>3.6497640163199998</c:v>
                </c:pt>
                <c:pt idx="1498">
                  <c:v>3.6421547041600002</c:v>
                </c:pt>
                <c:pt idx="1499">
                  <c:v>3.6345453920100002</c:v>
                </c:pt>
                <c:pt idx="1500">
                  <c:v>3.6269360798500001</c:v>
                </c:pt>
                <c:pt idx="1501">
                  <c:v>3.6193267677000001</c:v>
                </c:pt>
                <c:pt idx="1502">
                  <c:v>3.61171745554</c:v>
                </c:pt>
                <c:pt idx="1503">
                  <c:v>3.60410814339</c:v>
                </c:pt>
                <c:pt idx="1504">
                  <c:v>3.5964988312399999</c:v>
                </c:pt>
                <c:pt idx="1505">
                  <c:v>3.5888895190799999</c:v>
                </c:pt>
                <c:pt idx="1506">
                  <c:v>3.5812802069299998</c:v>
                </c:pt>
                <c:pt idx="1507">
                  <c:v>3.5736708947700002</c:v>
                </c:pt>
                <c:pt idx="1508">
                  <c:v>3.5660615826200002</c:v>
                </c:pt>
                <c:pt idx="1509">
                  <c:v>3.5584522704600001</c:v>
                </c:pt>
                <c:pt idx="1510">
                  <c:v>3.5508429583100001</c:v>
                </c:pt>
                <c:pt idx="1511">
                  <c:v>3.54323364616</c:v>
                </c:pt>
                <c:pt idx="1512">
                  <c:v>3.535624334</c:v>
                </c:pt>
                <c:pt idx="1513">
                  <c:v>3.5280150218499999</c:v>
                </c:pt>
                <c:pt idx="1514">
                  <c:v>3.5204057096899999</c:v>
                </c:pt>
                <c:pt idx="1515">
                  <c:v>3.5127963975399998</c:v>
                </c:pt>
                <c:pt idx="1516">
                  <c:v>3.5051870853799998</c:v>
                </c:pt>
                <c:pt idx="1517">
                  <c:v>3.4975777732300002</c:v>
                </c:pt>
                <c:pt idx="1518">
                  <c:v>3.4899684610800001</c:v>
                </c:pt>
                <c:pt idx="1519">
                  <c:v>3.4823591489200001</c:v>
                </c:pt>
                <c:pt idx="1520">
                  <c:v>3.47474983677</c:v>
                </c:pt>
                <c:pt idx="1521">
                  <c:v>3.4688192403899998</c:v>
                </c:pt>
                <c:pt idx="1522">
                  <c:v>3.4648616630600002</c:v>
                </c:pt>
                <c:pt idx="1523">
                  <c:v>3.4609040857300002</c:v>
                </c:pt>
                <c:pt idx="1524">
                  <c:v>3.4569465084000002</c:v>
                </c:pt>
                <c:pt idx="1525">
                  <c:v>3.4529889310700002</c:v>
                </c:pt>
                <c:pt idx="1526">
                  <c:v>3.4490313537400001</c:v>
                </c:pt>
                <c:pt idx="1527">
                  <c:v>3.4450737764100001</c:v>
                </c:pt>
                <c:pt idx="1528">
                  <c:v>3.4411161990800001</c:v>
                </c:pt>
                <c:pt idx="1529">
                  <c:v>3.4371586217500001</c:v>
                </c:pt>
                <c:pt idx="1530">
                  <c:v>3.4332010444300001</c:v>
                </c:pt>
                <c:pt idx="1531">
                  <c:v>3.4292434671000001</c:v>
                </c:pt>
                <c:pt idx="1532">
                  <c:v>3.42528588977</c:v>
                </c:pt>
                <c:pt idx="1533">
                  <c:v>3.42132831244</c:v>
                </c:pt>
                <c:pt idx="1534">
                  <c:v>3.41737073511</c:v>
                </c:pt>
                <c:pt idx="1535">
                  <c:v>3.41341315778</c:v>
                </c:pt>
                <c:pt idx="1536">
                  <c:v>3.40945558045</c:v>
                </c:pt>
                <c:pt idx="1537">
                  <c:v>3.40549800312</c:v>
                </c:pt>
                <c:pt idx="1538">
                  <c:v>3.4015404257899999</c:v>
                </c:pt>
                <c:pt idx="1539">
                  <c:v>3.3975828484599999</c:v>
                </c:pt>
                <c:pt idx="1540">
                  <c:v>3.3936252711299999</c:v>
                </c:pt>
                <c:pt idx="1541">
                  <c:v>3.3896676937999999</c:v>
                </c:pt>
                <c:pt idx="1542">
                  <c:v>3.3857101164699999</c:v>
                </c:pt>
                <c:pt idx="1543">
                  <c:v>3.3817525391399998</c:v>
                </c:pt>
                <c:pt idx="1544">
                  <c:v>3.3777949618099998</c:v>
                </c:pt>
                <c:pt idx="1545">
                  <c:v>3.3738373844799998</c:v>
                </c:pt>
                <c:pt idx="1546">
                  <c:v>3.3712849467299999</c:v>
                </c:pt>
                <c:pt idx="1547">
                  <c:v>3.3797536396200001</c:v>
                </c:pt>
                <c:pt idx="1548">
                  <c:v>3.3882223325099998</c:v>
                </c:pt>
                <c:pt idx="1549">
                  <c:v>3.39669102541</c:v>
                </c:pt>
                <c:pt idx="1550">
                  <c:v>3.4051597183000002</c:v>
                </c:pt>
                <c:pt idx="1551">
                  <c:v>3.4136284111899999</c:v>
                </c:pt>
                <c:pt idx="1552">
                  <c:v>3.4220971040800001</c:v>
                </c:pt>
                <c:pt idx="1553">
                  <c:v>3.4305657969699999</c:v>
                </c:pt>
                <c:pt idx="1554">
                  <c:v>3.43903448986</c:v>
                </c:pt>
                <c:pt idx="1555">
                  <c:v>3.4475031827599998</c:v>
                </c:pt>
                <c:pt idx="1556">
                  <c:v>3.45597187565</c:v>
                </c:pt>
                <c:pt idx="1557">
                  <c:v>3.4644405685400002</c:v>
                </c:pt>
                <c:pt idx="1558">
                  <c:v>3.4729092614299999</c:v>
                </c:pt>
                <c:pt idx="1559">
                  <c:v>3.4813779543200001</c:v>
                </c:pt>
                <c:pt idx="1560">
                  <c:v>3.4898466472099998</c:v>
                </c:pt>
                <c:pt idx="1561">
                  <c:v>3.49831534011</c:v>
                </c:pt>
                <c:pt idx="1562">
                  <c:v>3.5067840330000002</c:v>
                </c:pt>
                <c:pt idx="1563">
                  <c:v>3.5152527258899999</c:v>
                </c:pt>
                <c:pt idx="1564">
                  <c:v>3.5237214187800001</c:v>
                </c:pt>
                <c:pt idx="1565">
                  <c:v>3.5321901116699999</c:v>
                </c:pt>
                <c:pt idx="1566">
                  <c:v>3.54065880456</c:v>
                </c:pt>
                <c:pt idx="1567">
                  <c:v>3.5491274974599998</c:v>
                </c:pt>
                <c:pt idx="1568">
                  <c:v>3.55759619035</c:v>
                </c:pt>
                <c:pt idx="1569">
                  <c:v>3.5660648832400001</c:v>
                </c:pt>
                <c:pt idx="1570">
                  <c:v>3.5745335761299999</c:v>
                </c:pt>
                <c:pt idx="1571">
                  <c:v>3.5817993476100001</c:v>
                </c:pt>
                <c:pt idx="1572">
                  <c:v>3.5552340933700002</c:v>
                </c:pt>
                <c:pt idx="1573">
                  <c:v>3.5286688391399998</c:v>
                </c:pt>
                <c:pt idx="1574">
                  <c:v>3.5021035849</c:v>
                </c:pt>
                <c:pt idx="1575">
                  <c:v>3.4755383306600001</c:v>
                </c:pt>
                <c:pt idx="1576">
                  <c:v>3.4489730764300002</c:v>
                </c:pt>
                <c:pt idx="1577">
                  <c:v>3.4224078221899998</c:v>
                </c:pt>
                <c:pt idx="1578">
                  <c:v>3.3958425679599999</c:v>
                </c:pt>
                <c:pt idx="1579">
                  <c:v>3.3692773137200001</c:v>
                </c:pt>
                <c:pt idx="1580">
                  <c:v>3.3427120594900002</c:v>
                </c:pt>
                <c:pt idx="1581">
                  <c:v>3.3161468052499998</c:v>
                </c:pt>
                <c:pt idx="1582">
                  <c:v>3.2895815510199999</c:v>
                </c:pt>
                <c:pt idx="1583">
                  <c:v>3.26301629678</c:v>
                </c:pt>
                <c:pt idx="1584">
                  <c:v>3.2364510425500002</c:v>
                </c:pt>
                <c:pt idx="1585">
                  <c:v>3.2098857883099998</c:v>
                </c:pt>
                <c:pt idx="1586">
                  <c:v>3.1833205340699999</c:v>
                </c:pt>
                <c:pt idx="1587">
                  <c:v>3.15675527984</c:v>
                </c:pt>
                <c:pt idx="1588">
                  <c:v>3.1301900256000001</c:v>
                </c:pt>
                <c:pt idx="1589">
                  <c:v>3.1036247713699998</c:v>
                </c:pt>
                <c:pt idx="1590">
                  <c:v>3.0770595171299999</c:v>
                </c:pt>
                <c:pt idx="1591">
                  <c:v>3.0504942629</c:v>
                </c:pt>
                <c:pt idx="1592">
                  <c:v>3.0239290086600001</c:v>
                </c:pt>
                <c:pt idx="1593">
                  <c:v>2.9973637544299998</c:v>
                </c:pt>
                <c:pt idx="1594">
                  <c:v>2.9707985001899999</c:v>
                </c:pt>
                <c:pt idx="1595">
                  <c:v>2.9654135630999998</c:v>
                </c:pt>
                <c:pt idx="1596">
                  <c:v>2.9717010129000001</c:v>
                </c:pt>
                <c:pt idx="1597">
                  <c:v>2.9779884626999999</c:v>
                </c:pt>
                <c:pt idx="1598">
                  <c:v>2.9842759124999998</c:v>
                </c:pt>
                <c:pt idx="1599">
                  <c:v>2.9905633623000001</c:v>
                </c:pt>
                <c:pt idx="1600">
                  <c:v>2.9968508120999999</c:v>
                </c:pt>
                <c:pt idx="1601">
                  <c:v>3.0031382619000002</c:v>
                </c:pt>
                <c:pt idx="1602">
                  <c:v>3.0094257117000001</c:v>
                </c:pt>
                <c:pt idx="1603">
                  <c:v>3.0157131614999999</c:v>
                </c:pt>
                <c:pt idx="1604">
                  <c:v>3.0220006113000002</c:v>
                </c:pt>
                <c:pt idx="1605">
                  <c:v>3.0282880611</c:v>
                </c:pt>
                <c:pt idx="1606">
                  <c:v>3.0345755108999999</c:v>
                </c:pt>
                <c:pt idx="1607">
                  <c:v>3.0408629607000002</c:v>
                </c:pt>
                <c:pt idx="1608">
                  <c:v>3.0471504105</c:v>
                </c:pt>
                <c:pt idx="1609">
                  <c:v>3.0534378602999999</c:v>
                </c:pt>
                <c:pt idx="1610">
                  <c:v>3.0597253101000002</c:v>
                </c:pt>
                <c:pt idx="1611">
                  <c:v>3.0660127599</c:v>
                </c:pt>
                <c:pt idx="1612">
                  <c:v>3.0723002096999998</c:v>
                </c:pt>
                <c:pt idx="1613">
                  <c:v>3.0785876595000001</c:v>
                </c:pt>
                <c:pt idx="1614">
                  <c:v>3.0848751093</c:v>
                </c:pt>
                <c:pt idx="1615">
                  <c:v>3.0911625590899998</c:v>
                </c:pt>
                <c:pt idx="1616">
                  <c:v>3.0974500088900001</c:v>
                </c:pt>
                <c:pt idx="1617">
                  <c:v>3.10373745869</c:v>
                </c:pt>
                <c:pt idx="1618">
                  <c:v>3.1100249084899998</c:v>
                </c:pt>
                <c:pt idx="1619">
                  <c:v>3.1163123582900001</c:v>
                </c:pt>
                <c:pt idx="1620">
                  <c:v>3.1225998080899999</c:v>
                </c:pt>
                <c:pt idx="1621">
                  <c:v>3.1288872578900002</c:v>
                </c:pt>
                <c:pt idx="1622">
                  <c:v>3.0968618605299998</c:v>
                </c:pt>
                <c:pt idx="1623">
                  <c:v>3.0527337666699998</c:v>
                </c:pt>
                <c:pt idx="1624">
                  <c:v>3.0086056728099999</c:v>
                </c:pt>
                <c:pt idx="1625">
                  <c:v>2.96447757896</c:v>
                </c:pt>
                <c:pt idx="1626">
                  <c:v>2.9203494851</c:v>
                </c:pt>
                <c:pt idx="1627">
                  <c:v>2.8762213912400001</c:v>
                </c:pt>
                <c:pt idx="1628">
                  <c:v>2.8320932973800002</c:v>
                </c:pt>
                <c:pt idx="1629">
                  <c:v>2.7879652035200002</c:v>
                </c:pt>
                <c:pt idx="1630">
                  <c:v>2.7438371096599998</c:v>
                </c:pt>
                <c:pt idx="1631">
                  <c:v>2.6997090157999999</c:v>
                </c:pt>
                <c:pt idx="1632">
                  <c:v>2.65558092195</c:v>
                </c:pt>
                <c:pt idx="1633">
                  <c:v>2.61145282809</c:v>
                </c:pt>
                <c:pt idx="1634">
                  <c:v>2.5673247342300001</c:v>
                </c:pt>
                <c:pt idx="1635">
                  <c:v>2.5231966403700001</c:v>
                </c:pt>
                <c:pt idx="1636">
                  <c:v>2.4790685465100002</c:v>
                </c:pt>
                <c:pt idx="1637">
                  <c:v>2.4349404526499998</c:v>
                </c:pt>
                <c:pt idx="1638">
                  <c:v>2.3908123587999999</c:v>
                </c:pt>
                <c:pt idx="1639">
                  <c:v>2.3466842649399999</c:v>
                </c:pt>
                <c:pt idx="1640">
                  <c:v>2.30255617108</c:v>
                </c:pt>
                <c:pt idx="1641">
                  <c:v>2.2584280772200001</c:v>
                </c:pt>
                <c:pt idx="1642">
                  <c:v>2.2142999833600001</c:v>
                </c:pt>
                <c:pt idx="1643">
                  <c:v>2.1701718895000002</c:v>
                </c:pt>
                <c:pt idx="1644">
                  <c:v>2.1260437956499998</c:v>
                </c:pt>
                <c:pt idx="1645">
                  <c:v>2.0819157017899999</c:v>
                </c:pt>
                <c:pt idx="1646">
                  <c:v>2.1156865229999999</c:v>
                </c:pt>
                <c:pt idx="1647">
                  <c:v>2.1507137797600002</c:v>
                </c:pt>
                <c:pt idx="1648">
                  <c:v>2.1857410365200001</c:v>
                </c:pt>
                <c:pt idx="1649">
                  <c:v>2.2207682932799999</c:v>
                </c:pt>
                <c:pt idx="1650">
                  <c:v>2.2557955500400002</c:v>
                </c:pt>
                <c:pt idx="1651">
                  <c:v>2.2908228068000001</c:v>
                </c:pt>
                <c:pt idx="1652">
                  <c:v>2.3258500635599999</c:v>
                </c:pt>
                <c:pt idx="1653">
                  <c:v>2.3608773203200002</c:v>
                </c:pt>
                <c:pt idx="1654">
                  <c:v>2.39590457708</c:v>
                </c:pt>
                <c:pt idx="1655">
                  <c:v>2.4309318338399999</c:v>
                </c:pt>
                <c:pt idx="1656">
                  <c:v>2.4659590906000002</c:v>
                </c:pt>
                <c:pt idx="1657">
                  <c:v>2.50098634736</c:v>
                </c:pt>
                <c:pt idx="1658">
                  <c:v>2.5360136041199999</c:v>
                </c:pt>
                <c:pt idx="1659">
                  <c:v>2.5710408608800002</c:v>
                </c:pt>
                <c:pt idx="1660">
                  <c:v>2.60606811764</c:v>
                </c:pt>
                <c:pt idx="1661">
                  <c:v>2.6410953743999999</c:v>
                </c:pt>
                <c:pt idx="1662">
                  <c:v>2.6761226311600002</c:v>
                </c:pt>
                <c:pt idx="1663">
                  <c:v>2.71114988792</c:v>
                </c:pt>
                <c:pt idx="1664">
                  <c:v>2.7461771446799998</c:v>
                </c:pt>
                <c:pt idx="1665">
                  <c:v>2.7812044014400001</c:v>
                </c:pt>
                <c:pt idx="1666">
                  <c:v>2.8162316582</c:v>
                </c:pt>
                <c:pt idx="1667">
                  <c:v>2.8512589149599998</c:v>
                </c:pt>
                <c:pt idx="1668">
                  <c:v>2.8862861717200001</c:v>
                </c:pt>
                <c:pt idx="1669">
                  <c:v>2.89542201174</c:v>
                </c:pt>
                <c:pt idx="1670">
                  <c:v>2.8486058969700001</c:v>
                </c:pt>
                <c:pt idx="1671">
                  <c:v>2.8017897822100002</c:v>
                </c:pt>
                <c:pt idx="1672">
                  <c:v>2.7549736674399998</c:v>
                </c:pt>
                <c:pt idx="1673">
                  <c:v>2.7081575526699999</c:v>
                </c:pt>
                <c:pt idx="1674">
                  <c:v>2.6613414379</c:v>
                </c:pt>
                <c:pt idx="1675">
                  <c:v>2.6145253231300001</c:v>
                </c:pt>
                <c:pt idx="1676">
                  <c:v>2.5677092083600002</c:v>
                </c:pt>
                <c:pt idx="1677">
                  <c:v>2.5208930935899998</c:v>
                </c:pt>
                <c:pt idx="1678">
                  <c:v>2.4740769788299999</c:v>
                </c:pt>
                <c:pt idx="1679">
                  <c:v>2.42726086406</c:v>
                </c:pt>
                <c:pt idx="1680">
                  <c:v>2.3804447492900001</c:v>
                </c:pt>
                <c:pt idx="1681">
                  <c:v>2.3336286345200001</c:v>
                </c:pt>
                <c:pt idx="1682">
                  <c:v>2.2868125197500002</c:v>
                </c:pt>
                <c:pt idx="1683">
                  <c:v>2.2399964049799999</c:v>
                </c:pt>
                <c:pt idx="1684">
                  <c:v>2.1931802902199999</c:v>
                </c:pt>
                <c:pt idx="1685">
                  <c:v>2.14636417545</c:v>
                </c:pt>
                <c:pt idx="1686">
                  <c:v>2.0995480606800001</c:v>
                </c:pt>
                <c:pt idx="1687">
                  <c:v>2.0527319459100002</c:v>
                </c:pt>
                <c:pt idx="1688">
                  <c:v>2.0059158311399998</c:v>
                </c:pt>
                <c:pt idx="1689">
                  <c:v>1.9590997163699999</c:v>
                </c:pt>
                <c:pt idx="1690">
                  <c:v>1.91228360161</c:v>
                </c:pt>
                <c:pt idx="1691">
                  <c:v>1.8654674868400001</c:v>
                </c:pt>
                <c:pt idx="1692">
                  <c:v>1.8186513720699999</c:v>
                </c:pt>
                <c:pt idx="1693">
                  <c:v>1.7718352573</c:v>
                </c:pt>
                <c:pt idx="1694">
                  <c:v>1.7250191425300001</c:v>
                </c:pt>
                <c:pt idx="1695">
                  <c:v>1.67820302776</c:v>
                </c:pt>
                <c:pt idx="1696">
                  <c:v>1.63138691299</c:v>
                </c:pt>
                <c:pt idx="1697">
                  <c:v>1.6459975071199999</c:v>
                </c:pt>
                <c:pt idx="1698">
                  <c:v>1.6989888802299999</c:v>
                </c:pt>
                <c:pt idx="1699">
                  <c:v>1.75198025333</c:v>
                </c:pt>
                <c:pt idx="1700">
                  <c:v>1.80497162644</c:v>
                </c:pt>
                <c:pt idx="1701">
                  <c:v>1.85796299954</c:v>
                </c:pt>
                <c:pt idx="1702">
                  <c:v>1.91095437264</c:v>
                </c:pt>
                <c:pt idx="1703">
                  <c:v>1.96394574575</c:v>
                </c:pt>
                <c:pt idx="1704">
                  <c:v>2.01693711885</c:v>
                </c:pt>
                <c:pt idx="1705">
                  <c:v>2.0699284919599998</c:v>
                </c:pt>
                <c:pt idx="1706">
                  <c:v>2.1229198650600001</c:v>
                </c:pt>
                <c:pt idx="1707">
                  <c:v>2.1759112381599999</c:v>
                </c:pt>
                <c:pt idx="1708">
                  <c:v>2.2289026112700001</c:v>
                </c:pt>
                <c:pt idx="1709">
                  <c:v>2.2818939843699999</c:v>
                </c:pt>
                <c:pt idx="1710">
                  <c:v>2.3348853574700001</c:v>
                </c:pt>
                <c:pt idx="1711">
                  <c:v>2.3878767305799999</c:v>
                </c:pt>
                <c:pt idx="1712">
                  <c:v>2.4408681036800002</c:v>
                </c:pt>
                <c:pt idx="1713">
                  <c:v>2.49385947679</c:v>
                </c:pt>
                <c:pt idx="1714">
                  <c:v>2.5468508498900002</c:v>
                </c:pt>
                <c:pt idx="1715">
                  <c:v>2.59984222299</c:v>
                </c:pt>
                <c:pt idx="1716">
                  <c:v>2.6528335960999998</c:v>
                </c:pt>
                <c:pt idx="1717">
                  <c:v>2.7058249692</c:v>
                </c:pt>
                <c:pt idx="1718">
                  <c:v>2.7588163422999998</c:v>
                </c:pt>
                <c:pt idx="1719">
                  <c:v>2.8118077154100001</c:v>
                </c:pt>
                <c:pt idx="1720">
                  <c:v>2.76244787134</c:v>
                </c:pt>
                <c:pt idx="1721">
                  <c:v>2.7015539472899999</c:v>
                </c:pt>
                <c:pt idx="1722">
                  <c:v>2.6406600232500002</c:v>
                </c:pt>
                <c:pt idx="1723">
                  <c:v>2.57976609921</c:v>
                </c:pt>
                <c:pt idx="1724">
                  <c:v>2.5188721751699998</c:v>
                </c:pt>
                <c:pt idx="1725">
                  <c:v>2.4579782511300001</c:v>
                </c:pt>
                <c:pt idx="1726">
                  <c:v>2.39708432709</c:v>
                </c:pt>
                <c:pt idx="1727">
                  <c:v>2.3361904030399998</c:v>
                </c:pt>
                <c:pt idx="1728">
                  <c:v>2.2752964790000001</c:v>
                </c:pt>
                <c:pt idx="1729">
                  <c:v>2.2144025549599999</c:v>
                </c:pt>
                <c:pt idx="1730">
                  <c:v>2.1535086309200002</c:v>
                </c:pt>
                <c:pt idx="1731">
                  <c:v>2.0926147068800001</c:v>
                </c:pt>
                <c:pt idx="1732">
                  <c:v>2.0317207828399999</c:v>
                </c:pt>
                <c:pt idx="1733">
                  <c:v>1.97082685879</c:v>
                </c:pt>
                <c:pt idx="1734">
                  <c:v>1.90993293475</c:v>
                </c:pt>
                <c:pt idx="1735">
                  <c:v>1.8490390107100001</c:v>
                </c:pt>
                <c:pt idx="1736">
                  <c:v>1.7881450866699999</c:v>
                </c:pt>
                <c:pt idx="1737">
                  <c:v>1.72725116263</c:v>
                </c:pt>
                <c:pt idx="1738">
                  <c:v>1.6663572385800001</c:v>
                </c:pt>
                <c:pt idx="1739">
                  <c:v>1.6054633145399999</c:v>
                </c:pt>
                <c:pt idx="1740">
                  <c:v>1.5445693905</c:v>
                </c:pt>
                <c:pt idx="1741">
                  <c:v>1.48367546646</c:v>
                </c:pt>
                <c:pt idx="1742">
                  <c:v>1.4227815424200001</c:v>
                </c:pt>
                <c:pt idx="1743">
                  <c:v>1.3618876183799999</c:v>
                </c:pt>
                <c:pt idx="1744">
                  <c:v>1.30099369433</c:v>
                </c:pt>
                <c:pt idx="1745">
                  <c:v>1.2400997702900001</c:v>
                </c:pt>
                <c:pt idx="1746">
                  <c:v>1.2323859875700001</c:v>
                </c:pt>
                <c:pt idx="1747">
                  <c:v>1.26861591156</c:v>
                </c:pt>
                <c:pt idx="1748">
                  <c:v>1.3048458355599999</c:v>
                </c:pt>
                <c:pt idx="1749">
                  <c:v>1.34107575955</c:v>
                </c:pt>
                <c:pt idx="1750">
                  <c:v>1.3773056835499999</c:v>
                </c:pt>
                <c:pt idx="1751">
                  <c:v>1.4135356075400001</c:v>
                </c:pt>
                <c:pt idx="1752">
                  <c:v>1.44976553154</c:v>
                </c:pt>
                <c:pt idx="1753">
                  <c:v>1.4859954555299999</c:v>
                </c:pt>
                <c:pt idx="1754">
                  <c:v>1.52222537953</c:v>
                </c:pt>
                <c:pt idx="1755">
                  <c:v>1.5584553035199999</c:v>
                </c:pt>
                <c:pt idx="1756">
                  <c:v>1.5946852275100001</c:v>
                </c:pt>
                <c:pt idx="1757">
                  <c:v>1.63091515151</c:v>
                </c:pt>
                <c:pt idx="1758">
                  <c:v>1.6671450754999999</c:v>
                </c:pt>
                <c:pt idx="1759">
                  <c:v>1.7033749995</c:v>
                </c:pt>
                <c:pt idx="1760">
                  <c:v>1.73960492349</c:v>
                </c:pt>
                <c:pt idx="1761">
                  <c:v>1.7758348474900001</c:v>
                </c:pt>
                <c:pt idx="1762">
                  <c:v>1.81206477148</c:v>
                </c:pt>
                <c:pt idx="1763">
                  <c:v>1.8482946954799999</c:v>
                </c:pt>
                <c:pt idx="1764">
                  <c:v>1.8845246194700001</c:v>
                </c:pt>
                <c:pt idx="1765">
                  <c:v>1.92075454347</c:v>
                </c:pt>
                <c:pt idx="1766">
                  <c:v>1.9569844674600001</c:v>
                </c:pt>
                <c:pt idx="1767">
                  <c:v>1.99321439146</c:v>
                </c:pt>
                <c:pt idx="1768">
                  <c:v>2.0294443154500001</c:v>
                </c:pt>
                <c:pt idx="1769">
                  <c:v>2.0656742394499998</c:v>
                </c:pt>
                <c:pt idx="1770">
                  <c:v>2.10190416344</c:v>
                </c:pt>
                <c:pt idx="1771">
                  <c:v>2.06354203208</c:v>
                </c:pt>
                <c:pt idx="1772">
                  <c:v>2.0122631867699998</c:v>
                </c:pt>
                <c:pt idx="1773">
                  <c:v>1.9609843414599999</c:v>
                </c:pt>
                <c:pt idx="1774">
                  <c:v>1.90970549615</c:v>
                </c:pt>
                <c:pt idx="1775">
                  <c:v>1.85842665084</c:v>
                </c:pt>
                <c:pt idx="1776">
                  <c:v>1.8071478055300001</c:v>
                </c:pt>
                <c:pt idx="1777">
                  <c:v>1.7558689602099999</c:v>
                </c:pt>
                <c:pt idx="1778">
                  <c:v>1.7045901149</c:v>
                </c:pt>
                <c:pt idx="1779">
                  <c:v>1.6533112695900001</c:v>
                </c:pt>
                <c:pt idx="1780">
                  <c:v>1.6020324242799999</c:v>
                </c:pt>
                <c:pt idx="1781">
                  <c:v>1.55075357897</c:v>
                </c:pt>
                <c:pt idx="1782">
                  <c:v>1.4994747336600001</c:v>
                </c:pt>
                <c:pt idx="1783">
                  <c:v>1.4481958883499999</c:v>
                </c:pt>
                <c:pt idx="1784">
                  <c:v>1.39691704304</c:v>
                </c:pt>
                <c:pt idx="1785">
                  <c:v>1.34563819772</c:v>
                </c:pt>
                <c:pt idx="1786">
                  <c:v>1.2943593524100001</c:v>
                </c:pt>
                <c:pt idx="1787">
                  <c:v>1.2430805071</c:v>
                </c:pt>
                <c:pt idx="1788">
                  <c:v>1.19180166179</c:v>
                </c:pt>
                <c:pt idx="1789">
                  <c:v>1.1405228164800001</c:v>
                </c:pt>
                <c:pt idx="1790">
                  <c:v>1.0892439711699999</c:v>
                </c:pt>
                <c:pt idx="1791">
                  <c:v>1.03796512586</c:v>
                </c:pt>
                <c:pt idx="1792">
                  <c:v>0.98668628054600005</c:v>
                </c:pt>
                <c:pt idx="1793">
                  <c:v>0.93540743523500003</c:v>
                </c:pt>
                <c:pt idx="1794">
                  <c:v>0.88412858992400001</c:v>
                </c:pt>
                <c:pt idx="1795">
                  <c:v>0.83545536470600001</c:v>
                </c:pt>
                <c:pt idx="1796">
                  <c:v>0.85296135942899998</c:v>
                </c:pt>
                <c:pt idx="1797">
                  <c:v>0.87046735415200005</c:v>
                </c:pt>
                <c:pt idx="1798">
                  <c:v>0.88797334887500001</c:v>
                </c:pt>
                <c:pt idx="1799">
                  <c:v>0.90547934359799997</c:v>
                </c:pt>
                <c:pt idx="1800">
                  <c:v>0.92298533832200003</c:v>
                </c:pt>
                <c:pt idx="1801">
                  <c:v>0.94049133304499999</c:v>
                </c:pt>
                <c:pt idx="1802">
                  <c:v>0.95799732776799995</c:v>
                </c:pt>
                <c:pt idx="1803">
                  <c:v>0.97550332249100002</c:v>
                </c:pt>
                <c:pt idx="1804">
                  <c:v>0.99300931721399999</c:v>
                </c:pt>
                <c:pt idx="1805">
                  <c:v>1.0105153119400001</c:v>
                </c:pt>
                <c:pt idx="1806">
                  <c:v>1.0280213066599999</c:v>
                </c:pt>
                <c:pt idx="1807">
                  <c:v>1.0455273013799999</c:v>
                </c:pt>
                <c:pt idx="1808">
                  <c:v>1.06303329611</c:v>
                </c:pt>
                <c:pt idx="1809">
                  <c:v>1.08053929083</c:v>
                </c:pt>
                <c:pt idx="1810">
                  <c:v>1.09804528555</c:v>
                </c:pt>
                <c:pt idx="1811">
                  <c:v>1.1155512802800001</c:v>
                </c:pt>
                <c:pt idx="1812">
                  <c:v>1.1330572750000001</c:v>
                </c:pt>
                <c:pt idx="1813">
                  <c:v>1.1505632697199999</c:v>
                </c:pt>
                <c:pt idx="1814">
                  <c:v>1.1680692644499999</c:v>
                </c:pt>
                <c:pt idx="1815">
                  <c:v>1.18557525917</c:v>
                </c:pt>
                <c:pt idx="1816">
                  <c:v>1.20308125389</c:v>
                </c:pt>
                <c:pt idx="1817">
                  <c:v>1.22058724862</c:v>
                </c:pt>
                <c:pt idx="1818">
                  <c:v>1.23809324334</c:v>
                </c:pt>
                <c:pt idx="1819">
                  <c:v>1.2555992380600001</c:v>
                </c:pt>
                <c:pt idx="1820">
                  <c:v>1.25750075864</c:v>
                </c:pt>
                <c:pt idx="1821">
                  <c:v>1.22602960324</c:v>
                </c:pt>
                <c:pt idx="1822">
                  <c:v>1.19455844785</c:v>
                </c:pt>
                <c:pt idx="1823">
                  <c:v>1.16308729246</c:v>
                </c:pt>
                <c:pt idx="1824">
                  <c:v>1.13161613706</c:v>
                </c:pt>
                <c:pt idx="1825">
                  <c:v>1.10014498167</c:v>
                </c:pt>
                <c:pt idx="1826">
                  <c:v>1.06867382628</c:v>
                </c:pt>
                <c:pt idx="1827">
                  <c:v>1.03720267088</c:v>
                </c:pt>
                <c:pt idx="1828">
                  <c:v>1.0057315154899999</c:v>
                </c:pt>
                <c:pt idx="1829">
                  <c:v>0.97426036009600003</c:v>
                </c:pt>
                <c:pt idx="1830">
                  <c:v>0.94278920470299998</c:v>
                </c:pt>
                <c:pt idx="1831">
                  <c:v>0.91131804931000004</c:v>
                </c:pt>
                <c:pt idx="1832">
                  <c:v>0.87984689391600002</c:v>
                </c:pt>
                <c:pt idx="1833">
                  <c:v>0.84837573852299997</c:v>
                </c:pt>
                <c:pt idx="1834">
                  <c:v>0.81690458313000003</c:v>
                </c:pt>
                <c:pt idx="1835">
                  <c:v>0.785433427736</c:v>
                </c:pt>
                <c:pt idx="1836">
                  <c:v>0.75396227234299995</c:v>
                </c:pt>
                <c:pt idx="1837">
                  <c:v>0.72249111695000001</c:v>
                </c:pt>
                <c:pt idx="1838">
                  <c:v>0.69101996155599998</c:v>
                </c:pt>
                <c:pt idx="1839">
                  <c:v>0.65954880616300005</c:v>
                </c:pt>
                <c:pt idx="1840">
                  <c:v>0.62807765077</c:v>
                </c:pt>
                <c:pt idx="1841">
                  <c:v>0.59660649537599997</c:v>
                </c:pt>
                <c:pt idx="1842">
                  <c:v>0.56513533998300003</c:v>
                </c:pt>
                <c:pt idx="1843">
                  <c:v>0.53366418458999998</c:v>
                </c:pt>
                <c:pt idx="1844">
                  <c:v>0.50219302919599995</c:v>
                </c:pt>
                <c:pt idx="1845">
                  <c:v>0.47072187380300001</c:v>
                </c:pt>
                <c:pt idx="1846">
                  <c:v>0.43925071841000002</c:v>
                </c:pt>
                <c:pt idx="1847">
                  <c:v>0.414890820662</c:v>
                </c:pt>
                <c:pt idx="1848">
                  <c:v>0.41165819964299999</c:v>
                </c:pt>
                <c:pt idx="1849">
                  <c:v>0.40842557862399997</c:v>
                </c:pt>
                <c:pt idx="1850">
                  <c:v>0.40519295760399998</c:v>
                </c:pt>
                <c:pt idx="1851">
                  <c:v>0.40196033658500002</c:v>
                </c:pt>
                <c:pt idx="1852">
                  <c:v>0.39872771556600001</c:v>
                </c:pt>
                <c:pt idx="1853">
                  <c:v>0.39549509454699999</c:v>
                </c:pt>
                <c:pt idx="1854">
                  <c:v>0.39226247352799998</c:v>
                </c:pt>
                <c:pt idx="1855">
                  <c:v>0.38902985250900002</c:v>
                </c:pt>
                <c:pt idx="1856">
                  <c:v>0.38579723149</c:v>
                </c:pt>
                <c:pt idx="1857">
                  <c:v>0.38256461047099999</c:v>
                </c:pt>
                <c:pt idx="1858">
                  <c:v>0.37933198945199997</c:v>
                </c:pt>
                <c:pt idx="1859">
                  <c:v>0.37609936843300001</c:v>
                </c:pt>
                <c:pt idx="1860">
                  <c:v>0.372866747414</c:v>
                </c:pt>
                <c:pt idx="1861">
                  <c:v>0.36963412639499998</c:v>
                </c:pt>
                <c:pt idx="1862">
                  <c:v>0.36640150537600003</c:v>
                </c:pt>
                <c:pt idx="1863">
                  <c:v>0.36316888435599998</c:v>
                </c:pt>
                <c:pt idx="1864">
                  <c:v>0.35993626333700002</c:v>
                </c:pt>
                <c:pt idx="1865">
                  <c:v>0.356703642318</c:v>
                </c:pt>
                <c:pt idx="1866">
                  <c:v>0.35347102129899999</c:v>
                </c:pt>
                <c:pt idx="1867">
                  <c:v>0.35023840027999997</c:v>
                </c:pt>
                <c:pt idx="1868">
                  <c:v>0.34700577926100001</c:v>
                </c:pt>
                <c:pt idx="1869">
                  <c:v>0.343773158242</c:v>
                </c:pt>
                <c:pt idx="1870">
                  <c:v>0.34699929936200002</c:v>
                </c:pt>
                <c:pt idx="1871">
                  <c:v>0.35502736941000002</c:v>
                </c:pt>
                <c:pt idx="1872">
                  <c:v>0.36305543945800001</c:v>
                </c:pt>
                <c:pt idx="1873">
                  <c:v>0.371083509506</c:v>
                </c:pt>
                <c:pt idx="1874">
                  <c:v>0.37911157955399999</c:v>
                </c:pt>
                <c:pt idx="1875">
                  <c:v>0.38713964960300001</c:v>
                </c:pt>
                <c:pt idx="1876">
                  <c:v>0.395167719651</c:v>
                </c:pt>
                <c:pt idx="1877">
                  <c:v>0.403195789699</c:v>
                </c:pt>
                <c:pt idx="1878">
                  <c:v>0.41122385974699999</c:v>
                </c:pt>
                <c:pt idx="1879">
                  <c:v>0.41925192979499998</c:v>
                </c:pt>
                <c:pt idx="1880">
                  <c:v>0.42727999984300002</c:v>
                </c:pt>
                <c:pt idx="1881">
                  <c:v>0.43530806989199999</c:v>
                </c:pt>
                <c:pt idx="1882">
                  <c:v>0.44333613993999998</c:v>
                </c:pt>
                <c:pt idx="1883">
                  <c:v>0.45136420998799998</c:v>
                </c:pt>
                <c:pt idx="1884">
                  <c:v>0.45939228003600002</c:v>
                </c:pt>
                <c:pt idx="1885">
                  <c:v>0.46742035008400001</c:v>
                </c:pt>
                <c:pt idx="1886">
                  <c:v>0.47544842013299998</c:v>
                </c:pt>
                <c:pt idx="1887">
                  <c:v>0.48347649018099997</c:v>
                </c:pt>
                <c:pt idx="1888">
                  <c:v>0.49150456022900002</c:v>
                </c:pt>
                <c:pt idx="1889">
                  <c:v>0.49953263027700001</c:v>
                </c:pt>
                <c:pt idx="1890">
                  <c:v>0.507560700325</c:v>
                </c:pt>
                <c:pt idx="1891">
                  <c:v>0.51558877037299999</c:v>
                </c:pt>
                <c:pt idx="1892">
                  <c:v>0.52361684042199996</c:v>
                </c:pt>
                <c:pt idx="1893">
                  <c:v>0.53164491046999995</c:v>
                </c:pt>
                <c:pt idx="1894">
                  <c:v>0.53967298051799995</c:v>
                </c:pt>
                <c:pt idx="1895">
                  <c:v>0.54770105056600005</c:v>
                </c:pt>
                <c:pt idx="1896">
                  <c:v>0.55572912061400004</c:v>
                </c:pt>
                <c:pt idx="1897">
                  <c:v>0.55762628268900005</c:v>
                </c:pt>
                <c:pt idx="1898">
                  <c:v>0.52864001036999997</c:v>
                </c:pt>
                <c:pt idx="1899">
                  <c:v>0.49965373805000002</c:v>
                </c:pt>
                <c:pt idx="1900">
                  <c:v>0.47066746573099999</c:v>
                </c:pt>
                <c:pt idx="1901">
                  <c:v>0.44168119341099998</c:v>
                </c:pt>
                <c:pt idx="1902">
                  <c:v>0.41269492109200001</c:v>
                </c:pt>
                <c:pt idx="1903">
                  <c:v>0.383708648772</c:v>
                </c:pt>
                <c:pt idx="1904">
                  <c:v>0.35472237645299998</c:v>
                </c:pt>
                <c:pt idx="1905">
                  <c:v>0.32573610413300003</c:v>
                </c:pt>
                <c:pt idx="1906">
                  <c:v>0.296749831814</c:v>
                </c:pt>
                <c:pt idx="1907">
                  <c:v>0.26776355949399999</c:v>
                </c:pt>
                <c:pt idx="1908">
                  <c:v>0.23877728717400001</c:v>
                </c:pt>
                <c:pt idx="1909">
                  <c:v>0.20979101485500001</c:v>
                </c:pt>
                <c:pt idx="1910">
                  <c:v>0.18080474253500001</c:v>
                </c:pt>
                <c:pt idx="1911">
                  <c:v>0.15181847021600001</c:v>
                </c:pt>
                <c:pt idx="1912">
                  <c:v>0.122832197896</c:v>
                </c:pt>
                <c:pt idx="1913" formatCode="0.00E+00">
                  <c:v>9.3845925577E-2</c:v>
                </c:pt>
                <c:pt idx="1914" formatCode="0.00E+00">
                  <c:v>6.4859653257399993E-2</c:v>
                </c:pt>
                <c:pt idx="1915" formatCode="0.00E+00">
                  <c:v>3.5873380937899997E-2</c:v>
                </c:pt>
                <c:pt idx="1916" formatCode="0.00E+00">
                  <c:v>6.8871086184300002E-3</c:v>
                </c:pt>
                <c:pt idx="1917" formatCode="0.00E+00">
                  <c:v>-2.2099163701099999E-2</c:v>
                </c:pt>
                <c:pt idx="1918" formatCode="0.00E+00">
                  <c:v>-5.1085436020599999E-2</c:v>
                </c:pt>
                <c:pt idx="1919" formatCode="0.00E+00">
                  <c:v>-8.0071708340099995E-2</c:v>
                </c:pt>
                <c:pt idx="1920">
                  <c:v>-0.10905798066</c:v>
                </c:pt>
                <c:pt idx="1921">
                  <c:v>-0.109581898819</c:v>
                </c:pt>
                <c:pt idx="1922" formatCode="0.00E+00">
                  <c:v>-8.5597578382099998E-2</c:v>
                </c:pt>
                <c:pt idx="1923" formatCode="0.00E+00">
                  <c:v>-6.1613257945100003E-2</c:v>
                </c:pt>
                <c:pt idx="1924" formatCode="0.00E+00">
                  <c:v>-3.7628937507999997E-2</c:v>
                </c:pt>
                <c:pt idx="1925" formatCode="0.00E+00">
                  <c:v>-1.3644617071000001E-2</c:v>
                </c:pt>
                <c:pt idx="1926" formatCode="0.00E+00">
                  <c:v>1.0339703366E-2</c:v>
                </c:pt>
                <c:pt idx="1927" formatCode="0.00E+00">
                  <c:v>3.4324023803099998E-2</c:v>
                </c:pt>
                <c:pt idx="1928" formatCode="0.00E+00">
                  <c:v>5.83083442401E-2</c:v>
                </c:pt>
                <c:pt idx="1929" formatCode="0.00E+00">
                  <c:v>8.2292664677200006E-2</c:v>
                </c:pt>
                <c:pt idx="1930">
                  <c:v>0.10627698511399999</c:v>
                </c:pt>
                <c:pt idx="1931">
                  <c:v>0.13026130555099999</c:v>
                </c:pt>
                <c:pt idx="1932">
                  <c:v>0.15424562598800001</c:v>
                </c:pt>
                <c:pt idx="1933">
                  <c:v>0.17822994642500001</c:v>
                </c:pt>
                <c:pt idx="1934">
                  <c:v>0.202214266862</c:v>
                </c:pt>
                <c:pt idx="1935">
                  <c:v>0.226198587299</c:v>
                </c:pt>
                <c:pt idx="1936">
                  <c:v>0.25018290773599999</c:v>
                </c:pt>
                <c:pt idx="1937">
                  <c:v>0.27416722817299999</c:v>
                </c:pt>
                <c:pt idx="1938">
                  <c:v>0.29815154861100002</c:v>
                </c:pt>
                <c:pt idx="1939">
                  <c:v>0.32213586904800001</c:v>
                </c:pt>
                <c:pt idx="1940">
                  <c:v>0.34612018948500001</c:v>
                </c:pt>
                <c:pt idx="1941">
                  <c:v>0.370104509922</c:v>
                </c:pt>
                <c:pt idx="1942">
                  <c:v>0.394088830359</c:v>
                </c:pt>
                <c:pt idx="1943">
                  <c:v>0.41807315079599999</c:v>
                </c:pt>
                <c:pt idx="1944">
                  <c:v>0.44205747123299999</c:v>
                </c:pt>
                <c:pt idx="1945">
                  <c:v>0.46604179166999998</c:v>
                </c:pt>
                <c:pt idx="1946">
                  <c:v>0.49002611210699998</c:v>
                </c:pt>
                <c:pt idx="1947">
                  <c:v>0.51401043254400003</c:v>
                </c:pt>
                <c:pt idx="1948">
                  <c:v>0.51860601832999997</c:v>
                </c:pt>
                <c:pt idx="1949">
                  <c:v>0.51027132599000002</c:v>
                </c:pt>
                <c:pt idx="1950">
                  <c:v>0.50193663365100005</c:v>
                </c:pt>
                <c:pt idx="1951">
                  <c:v>0.49360194131099999</c:v>
                </c:pt>
                <c:pt idx="1952">
                  <c:v>0.48526724897200002</c:v>
                </c:pt>
                <c:pt idx="1953">
                  <c:v>0.47693255663299999</c:v>
                </c:pt>
                <c:pt idx="1954">
                  <c:v>0.46859786429299999</c:v>
                </c:pt>
                <c:pt idx="1955">
                  <c:v>0.46026317195400002</c:v>
                </c:pt>
                <c:pt idx="1956">
                  <c:v>0.45192847961400001</c:v>
                </c:pt>
                <c:pt idx="1957">
                  <c:v>0.44359378727499998</c:v>
                </c:pt>
                <c:pt idx="1958">
                  <c:v>0.43525909493600001</c:v>
                </c:pt>
                <c:pt idx="1959">
                  <c:v>0.42692440259600001</c:v>
                </c:pt>
                <c:pt idx="1960">
                  <c:v>0.41858971025699998</c:v>
                </c:pt>
                <c:pt idx="1961">
                  <c:v>0.41025501791699998</c:v>
                </c:pt>
                <c:pt idx="1962">
                  <c:v>0.401920325578</c:v>
                </c:pt>
                <c:pt idx="1963">
                  <c:v>0.39358563323899998</c:v>
                </c:pt>
                <c:pt idx="1964">
                  <c:v>0.38525094089900003</c:v>
                </c:pt>
                <c:pt idx="1965">
                  <c:v>0.37691624856</c:v>
                </c:pt>
                <c:pt idx="1966">
                  <c:v>0.36858155622</c:v>
                </c:pt>
                <c:pt idx="1967">
                  <c:v>0.36024686388100002</c:v>
                </c:pt>
                <c:pt idx="1968">
                  <c:v>0.351912171542</c:v>
                </c:pt>
                <c:pt idx="1969">
                  <c:v>0.34357747920199999</c:v>
                </c:pt>
                <c:pt idx="1970">
                  <c:v>0.33524278686300002</c:v>
                </c:pt>
                <c:pt idx="1971">
                  <c:v>0.33309579320799998</c:v>
                </c:pt>
                <c:pt idx="1972">
                  <c:v>0.40087356628199999</c:v>
                </c:pt>
                <c:pt idx="1973">
                  <c:v>0.46865133935699999</c:v>
                </c:pt>
                <c:pt idx="1974">
                  <c:v>0.536429112431</c:v>
                </c:pt>
                <c:pt idx="1975">
                  <c:v>0.60420688550500001</c:v>
                </c:pt>
                <c:pt idx="1976">
                  <c:v>0.67198465858</c:v>
                </c:pt>
                <c:pt idx="1977">
                  <c:v>0.73976243165400002</c:v>
                </c:pt>
                <c:pt idx="1978">
                  <c:v>0.80754020472900001</c:v>
                </c:pt>
                <c:pt idx="1979">
                  <c:v>0.87531797780300002</c:v>
                </c:pt>
                <c:pt idx="1980">
                  <c:v>0.94309575087700004</c:v>
                </c:pt>
                <c:pt idx="1981">
                  <c:v>1.01087352395</c:v>
                </c:pt>
                <c:pt idx="1982">
                  <c:v>1.07865129703</c:v>
                </c:pt>
                <c:pt idx="1983">
                  <c:v>1.1464290700999999</c:v>
                </c:pt>
                <c:pt idx="1984">
                  <c:v>1.2142068431799999</c:v>
                </c:pt>
                <c:pt idx="1985">
                  <c:v>1.2819846162499999</c:v>
                </c:pt>
                <c:pt idx="1986">
                  <c:v>1.3497623893199999</c:v>
                </c:pt>
                <c:pt idx="1987">
                  <c:v>1.4175401623999999</c:v>
                </c:pt>
                <c:pt idx="1988">
                  <c:v>1.4853179354699999</c:v>
                </c:pt>
                <c:pt idx="1989">
                  <c:v>1.5530957085499999</c:v>
                </c:pt>
                <c:pt idx="1990">
                  <c:v>1.6208734816199999</c:v>
                </c:pt>
                <c:pt idx="1991">
                  <c:v>1.6886512547000001</c:v>
                </c:pt>
                <c:pt idx="1992">
                  <c:v>1.7564290277700001</c:v>
                </c:pt>
                <c:pt idx="1993">
                  <c:v>1.8242068008400001</c:v>
                </c:pt>
                <c:pt idx="1994">
                  <c:v>1.8919845739200001</c:v>
                </c:pt>
                <c:pt idx="1995">
                  <c:v>1.9597623469900001</c:v>
                </c:pt>
                <c:pt idx="1996">
                  <c:v>2.0275401200699998</c:v>
                </c:pt>
                <c:pt idx="1997">
                  <c:v>2.0953178931399998</c:v>
                </c:pt>
                <c:pt idx="1998">
                  <c:v>2.1552012393900002</c:v>
                </c:pt>
                <c:pt idx="1999">
                  <c:v>2.21431095823</c:v>
                </c:pt>
                <c:pt idx="2000">
                  <c:v>2.2734206770699998</c:v>
                </c:pt>
                <c:pt idx="2001">
                  <c:v>2.3325303959000001</c:v>
                </c:pt>
                <c:pt idx="2002">
                  <c:v>2.3916401147399999</c:v>
                </c:pt>
                <c:pt idx="2003">
                  <c:v>2.4507498335800002</c:v>
                </c:pt>
                <c:pt idx="2004">
                  <c:v>2.50985955241</c:v>
                </c:pt>
                <c:pt idx="2005">
                  <c:v>2.5689692712499999</c:v>
                </c:pt>
                <c:pt idx="2006">
                  <c:v>2.6280789900900001</c:v>
                </c:pt>
                <c:pt idx="2007">
                  <c:v>2.6871887089199999</c:v>
                </c:pt>
                <c:pt idx="2008">
                  <c:v>2.7462984277600002</c:v>
                </c:pt>
                <c:pt idx="2009">
                  <c:v>2.8054081466</c:v>
                </c:pt>
                <c:pt idx="2010">
                  <c:v>2.8645178654399999</c:v>
                </c:pt>
                <c:pt idx="2011">
                  <c:v>2.9236275842700001</c:v>
                </c:pt>
                <c:pt idx="2012">
                  <c:v>2.98273730311</c:v>
                </c:pt>
                <c:pt idx="2013">
                  <c:v>3.0418470219499998</c:v>
                </c:pt>
                <c:pt idx="2014">
                  <c:v>3.1009567407800001</c:v>
                </c:pt>
                <c:pt idx="2015">
                  <c:v>3.1600664596199999</c:v>
                </c:pt>
                <c:pt idx="2016">
                  <c:v>3.2191761784600001</c:v>
                </c:pt>
                <c:pt idx="2017">
                  <c:v>3.27828589729</c:v>
                </c:pt>
                <c:pt idx="2018">
                  <c:v>3.3373956161299998</c:v>
                </c:pt>
                <c:pt idx="2019">
                  <c:v>3.3965053349700001</c:v>
                </c:pt>
                <c:pt idx="2020">
                  <c:v>3.4556150537999999</c:v>
                </c:pt>
                <c:pt idx="2021">
                  <c:v>3.5147247726400002</c:v>
                </c:pt>
                <c:pt idx="2022">
                  <c:v>3.57383449148</c:v>
                </c:pt>
                <c:pt idx="2023">
                  <c:v>3.6378114431599999</c:v>
                </c:pt>
                <c:pt idx="2024">
                  <c:v>3.7857203615000001</c:v>
                </c:pt>
                <c:pt idx="2025">
                  <c:v>3.9336292798499999</c:v>
                </c:pt>
                <c:pt idx="2026">
                  <c:v>4.0815381981899996</c:v>
                </c:pt>
                <c:pt idx="2027">
                  <c:v>4.2294471165300003</c:v>
                </c:pt>
                <c:pt idx="2028">
                  <c:v>4.37735603487</c:v>
                </c:pt>
                <c:pt idx="2029">
                  <c:v>4.5252649532199998</c:v>
                </c:pt>
                <c:pt idx="2030">
                  <c:v>4.6731738715600004</c:v>
                </c:pt>
                <c:pt idx="2031">
                  <c:v>4.8210827899000002</c:v>
                </c:pt>
                <c:pt idx="2032">
                  <c:v>4.9689917082499999</c:v>
                </c:pt>
                <c:pt idx="2033">
                  <c:v>5.1169006265899997</c:v>
                </c:pt>
                <c:pt idx="2034">
                  <c:v>5.2648095449300003</c:v>
                </c:pt>
                <c:pt idx="2035">
                  <c:v>5.4127184632800001</c:v>
                </c:pt>
                <c:pt idx="2036">
                  <c:v>5.5606273816199998</c:v>
                </c:pt>
                <c:pt idx="2037">
                  <c:v>5.7085362999599996</c:v>
                </c:pt>
                <c:pt idx="2038">
                  <c:v>5.8564452183000002</c:v>
                </c:pt>
                <c:pt idx="2039">
                  <c:v>6.00435413665</c:v>
                </c:pt>
                <c:pt idx="2040">
                  <c:v>6.1522630549899997</c:v>
                </c:pt>
                <c:pt idx="2041">
                  <c:v>6.3001719733300003</c:v>
                </c:pt>
                <c:pt idx="2042">
                  <c:v>6.4480808916800001</c:v>
                </c:pt>
                <c:pt idx="2043">
                  <c:v>6.5959898100199998</c:v>
                </c:pt>
                <c:pt idx="2044">
                  <c:v>6.7438987283599996</c:v>
                </c:pt>
                <c:pt idx="2045">
                  <c:v>6.8918076467100002</c:v>
                </c:pt>
                <c:pt idx="2046">
                  <c:v>7.03971656505</c:v>
                </c:pt>
                <c:pt idx="2047">
                  <c:v>7.1999769807299998</c:v>
                </c:pt>
                <c:pt idx="2048">
                  <c:v>7.3942613548000002</c:v>
                </c:pt>
                <c:pt idx="2049">
                  <c:v>7.5885457288699998</c:v>
                </c:pt>
                <c:pt idx="2050">
                  <c:v>7.7828301029500002</c:v>
                </c:pt>
                <c:pt idx="2051">
                  <c:v>7.9771144770199998</c:v>
                </c:pt>
                <c:pt idx="2052">
                  <c:v>8.1713988510900002</c:v>
                </c:pt>
                <c:pt idx="2053">
                  <c:v>8.3656832251599997</c:v>
                </c:pt>
                <c:pt idx="2054">
                  <c:v>8.5599675992299993</c:v>
                </c:pt>
                <c:pt idx="2055">
                  <c:v>8.7542519733000006</c:v>
                </c:pt>
                <c:pt idx="2056">
                  <c:v>8.9485363473700001</c:v>
                </c:pt>
                <c:pt idx="2057">
                  <c:v>9.1428207214399997</c:v>
                </c:pt>
                <c:pt idx="2058">
                  <c:v>9.3371050955099992</c:v>
                </c:pt>
                <c:pt idx="2059">
                  <c:v>9.5313894695800006</c:v>
                </c:pt>
                <c:pt idx="2060">
                  <c:v>9.7256738436500001</c:v>
                </c:pt>
                <c:pt idx="2061">
                  <c:v>9.9199582177199996</c:v>
                </c:pt>
                <c:pt idx="2062">
                  <c:v>10.1142425918</c:v>
                </c:pt>
                <c:pt idx="2063">
                  <c:v>10.308526965900001</c:v>
                </c:pt>
                <c:pt idx="2064">
                  <c:v>10.502811339899999</c:v>
                </c:pt>
                <c:pt idx="2065">
                  <c:v>10.697095714</c:v>
                </c:pt>
                <c:pt idx="2066">
                  <c:v>10.8913800881</c:v>
                </c:pt>
                <c:pt idx="2067">
                  <c:v>11.0856644621</c:v>
                </c:pt>
                <c:pt idx="2068">
                  <c:v>11.279948836200001</c:v>
                </c:pt>
                <c:pt idx="2069">
                  <c:v>11.4742332103</c:v>
                </c:pt>
                <c:pt idx="2070">
                  <c:v>11.6685175844</c:v>
                </c:pt>
                <c:pt idx="2071">
                  <c:v>11.8628019584</c:v>
                </c:pt>
                <c:pt idx="2072">
                  <c:v>12.057086332500001</c:v>
                </c:pt>
                <c:pt idx="2073">
                  <c:v>12.251370706599999</c:v>
                </c:pt>
                <c:pt idx="2074">
                  <c:v>12.4852543122</c:v>
                </c:pt>
                <c:pt idx="2075">
                  <c:v>12.726782504999999</c:v>
                </c:pt>
                <c:pt idx="2076">
                  <c:v>12.9683106978</c:v>
                </c:pt>
                <c:pt idx="2077">
                  <c:v>13.2098388907</c:v>
                </c:pt>
                <c:pt idx="2078">
                  <c:v>13.451367083499999</c:v>
                </c:pt>
                <c:pt idx="2079">
                  <c:v>13.6928952763</c:v>
                </c:pt>
                <c:pt idx="2080">
                  <c:v>13.9344234692</c:v>
                </c:pt>
                <c:pt idx="2081">
                  <c:v>14.175951661999999</c:v>
                </c:pt>
                <c:pt idx="2082">
                  <c:v>14.4174798548</c:v>
                </c:pt>
                <c:pt idx="2083">
                  <c:v>14.6590080477</c:v>
                </c:pt>
                <c:pt idx="2084">
                  <c:v>14.900536240499999</c:v>
                </c:pt>
                <c:pt idx="2085">
                  <c:v>15.1420644333</c:v>
                </c:pt>
                <c:pt idx="2086">
                  <c:v>15.3835926262</c:v>
                </c:pt>
                <c:pt idx="2087">
                  <c:v>15.625120818999999</c:v>
                </c:pt>
                <c:pt idx="2088">
                  <c:v>15.8666490118</c:v>
                </c:pt>
                <c:pt idx="2089">
                  <c:v>16.108177204699999</c:v>
                </c:pt>
                <c:pt idx="2090">
                  <c:v>16.349705397499999</c:v>
                </c:pt>
                <c:pt idx="2091">
                  <c:v>16.5912335903</c:v>
                </c:pt>
                <c:pt idx="2092">
                  <c:v>16.832761783199999</c:v>
                </c:pt>
                <c:pt idx="2093">
                  <c:v>17.074289975999999</c:v>
                </c:pt>
                <c:pt idx="2094">
                  <c:v>17.3158181688</c:v>
                </c:pt>
                <c:pt idx="2095">
                  <c:v>17.557346361699999</c:v>
                </c:pt>
                <c:pt idx="2096">
                  <c:v>17.798874554499999</c:v>
                </c:pt>
                <c:pt idx="2097">
                  <c:v>18.0404027473</c:v>
                </c:pt>
                <c:pt idx="2098">
                  <c:v>18.355140227900002</c:v>
                </c:pt>
                <c:pt idx="2099">
                  <c:v>18.6786820166</c:v>
                </c:pt>
                <c:pt idx="2100">
                  <c:v>19.0022238052</c:v>
                </c:pt>
                <c:pt idx="2101">
                  <c:v>19.325765593900002</c:v>
                </c:pt>
                <c:pt idx="2102">
                  <c:v>19.6493073826</c:v>
                </c:pt>
                <c:pt idx="2103">
                  <c:v>19.9728491712</c:v>
                </c:pt>
                <c:pt idx="2104">
                  <c:v>20.296390959899998</c:v>
                </c:pt>
                <c:pt idx="2105">
                  <c:v>20.6199327486</c:v>
                </c:pt>
                <c:pt idx="2106">
                  <c:v>20.943474537299998</c:v>
                </c:pt>
                <c:pt idx="2107">
                  <c:v>21.267016325899998</c:v>
                </c:pt>
                <c:pt idx="2108">
                  <c:v>21.5905581146</c:v>
                </c:pt>
                <c:pt idx="2109">
                  <c:v>21.914099903299999</c:v>
                </c:pt>
                <c:pt idx="2110">
                  <c:v>22.237641692</c:v>
                </c:pt>
                <c:pt idx="2111">
                  <c:v>22.5611834806</c:v>
                </c:pt>
                <c:pt idx="2112">
                  <c:v>22.884725269299999</c:v>
                </c:pt>
                <c:pt idx="2113">
                  <c:v>23.208267058000001</c:v>
                </c:pt>
                <c:pt idx="2114">
                  <c:v>23.531808846699999</c:v>
                </c:pt>
                <c:pt idx="2115">
                  <c:v>23.855350635299999</c:v>
                </c:pt>
                <c:pt idx="2116">
                  <c:v>24.178892424000001</c:v>
                </c:pt>
                <c:pt idx="2117">
                  <c:v>24.502434212699999</c:v>
                </c:pt>
                <c:pt idx="2118">
                  <c:v>24.825976001400001</c:v>
                </c:pt>
                <c:pt idx="2119">
                  <c:v>25.149517790000001</c:v>
                </c:pt>
                <c:pt idx="2120">
                  <c:v>25.473059578699999</c:v>
                </c:pt>
                <c:pt idx="2121">
                  <c:v>25.796601367400001</c:v>
                </c:pt>
                <c:pt idx="2122">
                  <c:v>26.120143156099999</c:v>
                </c:pt>
                <c:pt idx="2123">
                  <c:v>26.443684944699999</c:v>
                </c:pt>
                <c:pt idx="2124">
                  <c:v>26.751316367499999</c:v>
                </c:pt>
                <c:pt idx="2125">
                  <c:v>27.046563680399998</c:v>
                </c:pt>
                <c:pt idx="2126">
                  <c:v>27.341810993399999</c:v>
                </c:pt>
                <c:pt idx="2127">
                  <c:v>27.6370583064</c:v>
                </c:pt>
                <c:pt idx="2128">
                  <c:v>27.932305619400001</c:v>
                </c:pt>
                <c:pt idx="2129">
                  <c:v>28.227552932399998</c:v>
                </c:pt>
                <c:pt idx="2130">
                  <c:v>28.522800245399999</c:v>
                </c:pt>
                <c:pt idx="2131">
                  <c:v>28.8180475584</c:v>
                </c:pt>
                <c:pt idx="2132">
                  <c:v>29.113294871400001</c:v>
                </c:pt>
                <c:pt idx="2133">
                  <c:v>29.4085421843</c:v>
                </c:pt>
                <c:pt idx="2134">
                  <c:v>29.703789497300001</c:v>
                </c:pt>
                <c:pt idx="2135">
                  <c:v>29.999036810300002</c:v>
                </c:pt>
                <c:pt idx="2136">
                  <c:v>30.294284123299999</c:v>
                </c:pt>
                <c:pt idx="2137">
                  <c:v>30.5895314363</c:v>
                </c:pt>
                <c:pt idx="2138">
                  <c:v>30.884778749300001</c:v>
                </c:pt>
                <c:pt idx="2139">
                  <c:v>31.180026062300001</c:v>
                </c:pt>
                <c:pt idx="2140">
                  <c:v>31.475273375299999</c:v>
                </c:pt>
                <c:pt idx="2141">
                  <c:v>31.770520688200001</c:v>
                </c:pt>
                <c:pt idx="2142">
                  <c:v>32.065768001199999</c:v>
                </c:pt>
                <c:pt idx="2143">
                  <c:v>32.361015314200003</c:v>
                </c:pt>
                <c:pt idx="2144">
                  <c:v>32.6562626272</c:v>
                </c:pt>
                <c:pt idx="2145">
                  <c:v>32.951509940199998</c:v>
                </c:pt>
                <c:pt idx="2146">
                  <c:v>33.246757253200002</c:v>
                </c:pt>
                <c:pt idx="2147">
                  <c:v>33.539640640400002</c:v>
                </c:pt>
                <c:pt idx="2148">
                  <c:v>33.832446353800002</c:v>
                </c:pt>
                <c:pt idx="2149">
                  <c:v>34.125252067200002</c:v>
                </c:pt>
                <c:pt idx="2150">
                  <c:v>34.418057780700003</c:v>
                </c:pt>
                <c:pt idx="2151">
                  <c:v>34.710863494100003</c:v>
                </c:pt>
                <c:pt idx="2152">
                  <c:v>35.003669207500003</c:v>
                </c:pt>
                <c:pt idx="2153">
                  <c:v>35.296474920999998</c:v>
                </c:pt>
                <c:pt idx="2154">
                  <c:v>35.589280634399998</c:v>
                </c:pt>
                <c:pt idx="2155">
                  <c:v>35.8820863479</c:v>
                </c:pt>
                <c:pt idx="2156">
                  <c:v>36.1748920613</c:v>
                </c:pt>
                <c:pt idx="2157">
                  <c:v>36.4676977747</c:v>
                </c:pt>
                <c:pt idx="2158">
                  <c:v>36.760503488200001</c:v>
                </c:pt>
                <c:pt idx="2159">
                  <c:v>37.053309201600001</c:v>
                </c:pt>
                <c:pt idx="2160">
                  <c:v>37.346114915100003</c:v>
                </c:pt>
                <c:pt idx="2161">
                  <c:v>37.638920628500003</c:v>
                </c:pt>
                <c:pt idx="2162">
                  <c:v>37.931726341900003</c:v>
                </c:pt>
                <c:pt idx="2163">
                  <c:v>38.224532055399997</c:v>
                </c:pt>
                <c:pt idx="2164">
                  <c:v>38.517337768799997</c:v>
                </c:pt>
                <c:pt idx="2165">
                  <c:v>38.810143482199997</c:v>
                </c:pt>
                <c:pt idx="2166">
                  <c:v>39.102949195699999</c:v>
                </c:pt>
                <c:pt idx="2167">
                  <c:v>39.395754909099999</c:v>
                </c:pt>
                <c:pt idx="2168">
                  <c:v>39.688560622600001</c:v>
                </c:pt>
                <c:pt idx="2169">
                  <c:v>39.981366336000001</c:v>
                </c:pt>
                <c:pt idx="2170">
                  <c:v>40.274172049400001</c:v>
                </c:pt>
                <c:pt idx="2171">
                  <c:v>40.566977762900002</c:v>
                </c:pt>
                <c:pt idx="2172">
                  <c:v>40.859783476300002</c:v>
                </c:pt>
                <c:pt idx="2173">
                  <c:v>41.134910220800002</c:v>
                </c:pt>
                <c:pt idx="2174">
                  <c:v>41.407275597000002</c:v>
                </c:pt>
                <c:pt idx="2175">
                  <c:v>41.679640973200001</c:v>
                </c:pt>
                <c:pt idx="2176">
                  <c:v>41.952006349400001</c:v>
                </c:pt>
                <c:pt idx="2177">
                  <c:v>42.224371725600001</c:v>
                </c:pt>
                <c:pt idx="2178">
                  <c:v>42.496737101800001</c:v>
                </c:pt>
                <c:pt idx="2179">
                  <c:v>42.769102478000001</c:v>
                </c:pt>
                <c:pt idx="2180">
                  <c:v>43.0414678542</c:v>
                </c:pt>
                <c:pt idx="2181">
                  <c:v>43.3138332304</c:v>
                </c:pt>
                <c:pt idx="2182">
                  <c:v>43.5861986066</c:v>
                </c:pt>
                <c:pt idx="2183">
                  <c:v>43.858563982699998</c:v>
                </c:pt>
                <c:pt idx="2184">
                  <c:v>44.130929358899998</c:v>
                </c:pt>
                <c:pt idx="2185">
                  <c:v>44.403294735099998</c:v>
                </c:pt>
                <c:pt idx="2186">
                  <c:v>44.675660111299997</c:v>
                </c:pt>
                <c:pt idx="2187">
                  <c:v>44.948025487499997</c:v>
                </c:pt>
                <c:pt idx="2188">
                  <c:v>45.220390863699997</c:v>
                </c:pt>
                <c:pt idx="2189">
                  <c:v>45.492756239899997</c:v>
                </c:pt>
                <c:pt idx="2190">
                  <c:v>45.765121616099997</c:v>
                </c:pt>
                <c:pt idx="2191">
                  <c:v>46.037486992300003</c:v>
                </c:pt>
                <c:pt idx="2192">
                  <c:v>46.309852368500003</c:v>
                </c:pt>
                <c:pt idx="2193">
                  <c:v>46.582217744700003</c:v>
                </c:pt>
                <c:pt idx="2194">
                  <c:v>46.854583120800001</c:v>
                </c:pt>
                <c:pt idx="2195">
                  <c:v>47.126948497000001</c:v>
                </c:pt>
                <c:pt idx="2196">
                  <c:v>47.354717989299999</c:v>
                </c:pt>
                <c:pt idx="2197">
                  <c:v>47.554928510400003</c:v>
                </c:pt>
                <c:pt idx="2198">
                  <c:v>47.755139031399999</c:v>
                </c:pt>
                <c:pt idx="2199">
                  <c:v>47.955349552400001</c:v>
                </c:pt>
                <c:pt idx="2200">
                  <c:v>48.155560073399997</c:v>
                </c:pt>
                <c:pt idx="2201">
                  <c:v>48.355770594399999</c:v>
                </c:pt>
                <c:pt idx="2202">
                  <c:v>48.555981115400002</c:v>
                </c:pt>
                <c:pt idx="2203">
                  <c:v>48.756191636399997</c:v>
                </c:pt>
                <c:pt idx="2204">
                  <c:v>48.956402157500001</c:v>
                </c:pt>
                <c:pt idx="2205">
                  <c:v>49.156612678499997</c:v>
                </c:pt>
                <c:pt idx="2206">
                  <c:v>49.356823199499999</c:v>
                </c:pt>
                <c:pt idx="2207">
                  <c:v>49.557033720500002</c:v>
                </c:pt>
                <c:pt idx="2208">
                  <c:v>49.757244241499997</c:v>
                </c:pt>
                <c:pt idx="2209">
                  <c:v>49.957454762499999</c:v>
                </c:pt>
                <c:pt idx="2210">
                  <c:v>50.157665283599997</c:v>
                </c:pt>
                <c:pt idx="2211">
                  <c:v>50.357875804599999</c:v>
                </c:pt>
                <c:pt idx="2212">
                  <c:v>50.558086325600001</c:v>
                </c:pt>
                <c:pt idx="2213">
                  <c:v>50.758296846599997</c:v>
                </c:pt>
                <c:pt idx="2214">
                  <c:v>50.958507367599999</c:v>
                </c:pt>
                <c:pt idx="2215">
                  <c:v>51.158717888600002</c:v>
                </c:pt>
                <c:pt idx="2216">
                  <c:v>51.358928409599997</c:v>
                </c:pt>
                <c:pt idx="2217">
                  <c:v>51.559138930700001</c:v>
                </c:pt>
                <c:pt idx="2218">
                  <c:v>51.759349451699997</c:v>
                </c:pt>
                <c:pt idx="2219">
                  <c:v>51.959559972699999</c:v>
                </c:pt>
                <c:pt idx="2220">
                  <c:v>52.159770493700002</c:v>
                </c:pt>
                <c:pt idx="2221">
                  <c:v>52.3385179247</c:v>
                </c:pt>
                <c:pt idx="2222">
                  <c:v>52.508832664000003</c:v>
                </c:pt>
                <c:pt idx="2223">
                  <c:v>52.6791474033</c:v>
                </c:pt>
                <c:pt idx="2224">
                  <c:v>52.849462142500002</c:v>
                </c:pt>
                <c:pt idx="2225">
                  <c:v>53.019776881799999</c:v>
                </c:pt>
                <c:pt idx="2226">
                  <c:v>53.190091621100002</c:v>
                </c:pt>
                <c:pt idx="2227">
                  <c:v>53.360406360399999</c:v>
                </c:pt>
                <c:pt idx="2228">
                  <c:v>53.530721099700003</c:v>
                </c:pt>
                <c:pt idx="2229">
                  <c:v>53.701035838999999</c:v>
                </c:pt>
                <c:pt idx="2230">
                  <c:v>53.871350578300003</c:v>
                </c:pt>
                <c:pt idx="2231">
                  <c:v>54.0416653176</c:v>
                </c:pt>
                <c:pt idx="2232">
                  <c:v>54.211980056900003</c:v>
                </c:pt>
                <c:pt idx="2233">
                  <c:v>54.3822947962</c:v>
                </c:pt>
                <c:pt idx="2234">
                  <c:v>54.552609535400002</c:v>
                </c:pt>
                <c:pt idx="2235">
                  <c:v>54.722924274699999</c:v>
                </c:pt>
                <c:pt idx="2236">
                  <c:v>54.893239014000002</c:v>
                </c:pt>
                <c:pt idx="2237">
                  <c:v>55.063553753299999</c:v>
                </c:pt>
                <c:pt idx="2238">
                  <c:v>55.233868492600003</c:v>
                </c:pt>
                <c:pt idx="2239">
                  <c:v>55.404183231899999</c:v>
                </c:pt>
                <c:pt idx="2240">
                  <c:v>55.574497971200003</c:v>
                </c:pt>
                <c:pt idx="2241">
                  <c:v>55.7448127105</c:v>
                </c:pt>
                <c:pt idx="2242">
                  <c:v>55.915127449800003</c:v>
                </c:pt>
                <c:pt idx="2243">
                  <c:v>56.015827819199998</c:v>
                </c:pt>
                <c:pt idx="2244">
                  <c:v>56.109333059800001</c:v>
                </c:pt>
                <c:pt idx="2245">
                  <c:v>56.202838300400003</c:v>
                </c:pt>
                <c:pt idx="2246">
                  <c:v>56.296343540899997</c:v>
                </c:pt>
                <c:pt idx="2247">
                  <c:v>56.3898487815</c:v>
                </c:pt>
                <c:pt idx="2248">
                  <c:v>56.483354022</c:v>
                </c:pt>
                <c:pt idx="2249">
                  <c:v>56.576859262600003</c:v>
                </c:pt>
                <c:pt idx="2250">
                  <c:v>56.670364503099997</c:v>
                </c:pt>
                <c:pt idx="2251">
                  <c:v>56.763869743699999</c:v>
                </c:pt>
                <c:pt idx="2252">
                  <c:v>56.8573749842</c:v>
                </c:pt>
                <c:pt idx="2253">
                  <c:v>56.950880224800002</c:v>
                </c:pt>
                <c:pt idx="2254">
                  <c:v>57.044385465399998</c:v>
                </c:pt>
                <c:pt idx="2255">
                  <c:v>57.137890705899999</c:v>
                </c:pt>
                <c:pt idx="2256">
                  <c:v>57.231395946500001</c:v>
                </c:pt>
                <c:pt idx="2257">
                  <c:v>57.324901187000002</c:v>
                </c:pt>
                <c:pt idx="2258">
                  <c:v>57.418406427599997</c:v>
                </c:pt>
                <c:pt idx="2259">
                  <c:v>57.511911668099998</c:v>
                </c:pt>
                <c:pt idx="2260">
                  <c:v>57.605416908700001</c:v>
                </c:pt>
                <c:pt idx="2261">
                  <c:v>57.698922149300003</c:v>
                </c:pt>
                <c:pt idx="2262">
                  <c:v>57.792427389799997</c:v>
                </c:pt>
                <c:pt idx="2263">
                  <c:v>57.885932630399999</c:v>
                </c:pt>
                <c:pt idx="2264">
                  <c:v>57.9794378709</c:v>
                </c:pt>
                <c:pt idx="2265">
                  <c:v>58.072943111500003</c:v>
                </c:pt>
                <c:pt idx="2266">
                  <c:v>58.166448352000003</c:v>
                </c:pt>
                <c:pt idx="2267">
                  <c:v>58.259953592599999</c:v>
                </c:pt>
                <c:pt idx="2268">
                  <c:v>58.353458833200001</c:v>
                </c:pt>
                <c:pt idx="2269">
                  <c:v>58.438705892999998</c:v>
                </c:pt>
                <c:pt idx="2270">
                  <c:v>58.5139529462</c:v>
                </c:pt>
                <c:pt idx="2271">
                  <c:v>58.589199999400002</c:v>
                </c:pt>
                <c:pt idx="2272">
                  <c:v>58.664447052600003</c:v>
                </c:pt>
                <c:pt idx="2273">
                  <c:v>58.739694105799998</c:v>
                </c:pt>
                <c:pt idx="2274">
                  <c:v>58.814941159</c:v>
                </c:pt>
                <c:pt idx="2275">
                  <c:v>58.890188212299996</c:v>
                </c:pt>
                <c:pt idx="2276">
                  <c:v>58.965435265499998</c:v>
                </c:pt>
                <c:pt idx="2277">
                  <c:v>59.0406823187</c:v>
                </c:pt>
                <c:pt idx="2278">
                  <c:v>59.115929371900002</c:v>
                </c:pt>
                <c:pt idx="2279">
                  <c:v>59.191176425099997</c:v>
                </c:pt>
                <c:pt idx="2280">
                  <c:v>59.266423478299998</c:v>
                </c:pt>
                <c:pt idx="2281">
                  <c:v>59.341670531600002</c:v>
                </c:pt>
                <c:pt idx="2282">
                  <c:v>59.416917584799997</c:v>
                </c:pt>
                <c:pt idx="2283">
                  <c:v>59.492164637999998</c:v>
                </c:pt>
                <c:pt idx="2284">
                  <c:v>59.5674116912</c:v>
                </c:pt>
                <c:pt idx="2285">
                  <c:v>59.642658744400002</c:v>
                </c:pt>
                <c:pt idx="2286">
                  <c:v>59.717905797599997</c:v>
                </c:pt>
                <c:pt idx="2287">
                  <c:v>59.7931528509</c:v>
                </c:pt>
                <c:pt idx="2288">
                  <c:v>59.868399904100002</c:v>
                </c:pt>
                <c:pt idx="2289">
                  <c:v>59.943646957299997</c:v>
                </c:pt>
                <c:pt idx="2290">
                  <c:v>60.018894010499999</c:v>
                </c:pt>
                <c:pt idx="2291">
                  <c:v>60.0941410637</c:v>
                </c:pt>
                <c:pt idx="2292">
                  <c:v>60.164975432799999</c:v>
                </c:pt>
                <c:pt idx="2293">
                  <c:v>60.198819604599997</c:v>
                </c:pt>
                <c:pt idx="2294">
                  <c:v>60.232663776400003</c:v>
                </c:pt>
                <c:pt idx="2295">
                  <c:v>60.266507948300003</c:v>
                </c:pt>
                <c:pt idx="2296">
                  <c:v>60.300352120100001</c:v>
                </c:pt>
                <c:pt idx="2297">
                  <c:v>60.3341962919</c:v>
                </c:pt>
                <c:pt idx="2298">
                  <c:v>60.3680404638</c:v>
                </c:pt>
                <c:pt idx="2299">
                  <c:v>60.401884635599998</c:v>
                </c:pt>
                <c:pt idx="2300">
                  <c:v>60.435728807499999</c:v>
                </c:pt>
                <c:pt idx="2301">
                  <c:v>60.469572979299997</c:v>
                </c:pt>
                <c:pt idx="2302">
                  <c:v>60.503417151100003</c:v>
                </c:pt>
                <c:pt idx="2303">
                  <c:v>60.537261323000003</c:v>
                </c:pt>
                <c:pt idx="2304">
                  <c:v>60.571105494800001</c:v>
                </c:pt>
                <c:pt idx="2305">
                  <c:v>60.604949666700001</c:v>
                </c:pt>
                <c:pt idx="2306">
                  <c:v>60.6387938385</c:v>
                </c:pt>
                <c:pt idx="2307">
                  <c:v>60.672638010299998</c:v>
                </c:pt>
                <c:pt idx="2308">
                  <c:v>60.706482182199998</c:v>
                </c:pt>
                <c:pt idx="2309">
                  <c:v>60.740326353999997</c:v>
                </c:pt>
                <c:pt idx="2310">
                  <c:v>60.774170525800002</c:v>
                </c:pt>
                <c:pt idx="2311">
                  <c:v>60.808014697700003</c:v>
                </c:pt>
                <c:pt idx="2312">
                  <c:v>60.841858869500001</c:v>
                </c:pt>
                <c:pt idx="2313">
                  <c:v>60.875703041400001</c:v>
                </c:pt>
                <c:pt idx="2314">
                  <c:v>60.9095472132</c:v>
                </c:pt>
                <c:pt idx="2315">
                  <c:v>60.943523766600002</c:v>
                </c:pt>
                <c:pt idx="2316">
                  <c:v>60.990948419399999</c:v>
                </c:pt>
                <c:pt idx="2317">
                  <c:v>61.038373072100001</c:v>
                </c:pt>
                <c:pt idx="2318">
                  <c:v>61.085797724800003</c:v>
                </c:pt>
                <c:pt idx="2319">
                  <c:v>61.133222377499997</c:v>
                </c:pt>
                <c:pt idx="2320">
                  <c:v>61.180647030199999</c:v>
                </c:pt>
                <c:pt idx="2321">
                  <c:v>61.228071683000003</c:v>
                </c:pt>
                <c:pt idx="2322">
                  <c:v>61.275496335699998</c:v>
                </c:pt>
                <c:pt idx="2323">
                  <c:v>61.3229209884</c:v>
                </c:pt>
                <c:pt idx="2324">
                  <c:v>61.370345641100002</c:v>
                </c:pt>
                <c:pt idx="2325">
                  <c:v>61.417770293799997</c:v>
                </c:pt>
                <c:pt idx="2326">
                  <c:v>61.465194946499999</c:v>
                </c:pt>
                <c:pt idx="2327">
                  <c:v>61.512619599300002</c:v>
                </c:pt>
                <c:pt idx="2328">
                  <c:v>61.560044251999997</c:v>
                </c:pt>
                <c:pt idx="2329">
                  <c:v>61.607468904699999</c:v>
                </c:pt>
                <c:pt idx="2330">
                  <c:v>61.654893557400001</c:v>
                </c:pt>
                <c:pt idx="2331">
                  <c:v>61.702318210100003</c:v>
                </c:pt>
                <c:pt idx="2332">
                  <c:v>61.7497428629</c:v>
                </c:pt>
                <c:pt idx="2333">
                  <c:v>61.797167515600002</c:v>
                </c:pt>
                <c:pt idx="2334">
                  <c:v>61.844592168299997</c:v>
                </c:pt>
                <c:pt idx="2335">
                  <c:v>61.892016820999999</c:v>
                </c:pt>
                <c:pt idx="2336">
                  <c:v>61.939441473700001</c:v>
                </c:pt>
                <c:pt idx="2337">
                  <c:v>61.986866126400002</c:v>
                </c:pt>
                <c:pt idx="2338">
                  <c:v>62.034290779199999</c:v>
                </c:pt>
                <c:pt idx="2339">
                  <c:v>62.081715431900001</c:v>
                </c:pt>
                <c:pt idx="2340">
                  <c:v>62.129140084600003</c:v>
                </c:pt>
                <c:pt idx="2341">
                  <c:v>62.176564737299998</c:v>
                </c:pt>
                <c:pt idx="2342">
                  <c:v>62.22398939</c:v>
                </c:pt>
                <c:pt idx="2343">
                  <c:v>62.2619492161</c:v>
                </c:pt>
                <c:pt idx="2344">
                  <c:v>62.282490426199999</c:v>
                </c:pt>
                <c:pt idx="2345">
                  <c:v>62.303031636199997</c:v>
                </c:pt>
                <c:pt idx="2346">
                  <c:v>62.323572846200001</c:v>
                </c:pt>
                <c:pt idx="2347">
                  <c:v>62.344114056199999</c:v>
                </c:pt>
                <c:pt idx="2348">
                  <c:v>62.364655266200003</c:v>
                </c:pt>
                <c:pt idx="2349">
                  <c:v>62.385196476200001</c:v>
                </c:pt>
                <c:pt idx="2350">
                  <c:v>62.4057376863</c:v>
                </c:pt>
                <c:pt idx="2351">
                  <c:v>62.426278896299998</c:v>
                </c:pt>
                <c:pt idx="2352">
                  <c:v>62.446820106300002</c:v>
                </c:pt>
                <c:pt idx="2353">
                  <c:v>62.4673613163</c:v>
                </c:pt>
                <c:pt idx="2354">
                  <c:v>62.487902526299997</c:v>
                </c:pt>
                <c:pt idx="2355">
                  <c:v>62.508443736399997</c:v>
                </c:pt>
                <c:pt idx="2356">
                  <c:v>62.528984946400001</c:v>
                </c:pt>
                <c:pt idx="2357">
                  <c:v>62.549526156399999</c:v>
                </c:pt>
                <c:pt idx="2358">
                  <c:v>62.570067366400004</c:v>
                </c:pt>
                <c:pt idx="2359">
                  <c:v>62.590608576400001</c:v>
                </c:pt>
                <c:pt idx="2360">
                  <c:v>62.611149786399999</c:v>
                </c:pt>
                <c:pt idx="2361">
                  <c:v>62.631690996499998</c:v>
                </c:pt>
                <c:pt idx="2362">
                  <c:v>62.652232206500003</c:v>
                </c:pt>
                <c:pt idx="2363">
                  <c:v>62.6727734165</c:v>
                </c:pt>
                <c:pt idx="2364">
                  <c:v>62.693314626499998</c:v>
                </c:pt>
                <c:pt idx="2365">
                  <c:v>62.716104856900003</c:v>
                </c:pt>
                <c:pt idx="2366">
                  <c:v>62.751167386500001</c:v>
                </c:pt>
                <c:pt idx="2367">
                  <c:v>62.786229916099998</c:v>
                </c:pt>
                <c:pt idx="2368">
                  <c:v>62.821292445700003</c:v>
                </c:pt>
                <c:pt idx="2369">
                  <c:v>62.8563549753</c:v>
                </c:pt>
                <c:pt idx="2370">
                  <c:v>62.891417504899998</c:v>
                </c:pt>
                <c:pt idx="2371">
                  <c:v>62.926480034400001</c:v>
                </c:pt>
                <c:pt idx="2372">
                  <c:v>62.961542563999998</c:v>
                </c:pt>
                <c:pt idx="2373">
                  <c:v>62.996605093600003</c:v>
                </c:pt>
                <c:pt idx="2374">
                  <c:v>63.031667623200001</c:v>
                </c:pt>
                <c:pt idx="2375">
                  <c:v>63.066730152799998</c:v>
                </c:pt>
                <c:pt idx="2376">
                  <c:v>63.101792682400003</c:v>
                </c:pt>
                <c:pt idx="2377">
                  <c:v>63.136855212</c:v>
                </c:pt>
                <c:pt idx="2378">
                  <c:v>63.171917741500003</c:v>
                </c:pt>
                <c:pt idx="2379">
                  <c:v>63.206980271100001</c:v>
                </c:pt>
                <c:pt idx="2380">
                  <c:v>63.242042800699998</c:v>
                </c:pt>
                <c:pt idx="2381">
                  <c:v>63.277105330300003</c:v>
                </c:pt>
                <c:pt idx="2382">
                  <c:v>63.312167859900001</c:v>
                </c:pt>
                <c:pt idx="2383">
                  <c:v>63.347230389499998</c:v>
                </c:pt>
                <c:pt idx="2384">
                  <c:v>63.382292919100003</c:v>
                </c:pt>
                <c:pt idx="2385">
                  <c:v>63.417355448599999</c:v>
                </c:pt>
                <c:pt idx="2386">
                  <c:v>63.452417978200003</c:v>
                </c:pt>
                <c:pt idx="2387">
                  <c:v>63.487480507800001</c:v>
                </c:pt>
                <c:pt idx="2388">
                  <c:v>63.522543037399998</c:v>
                </c:pt>
                <c:pt idx="2389">
                  <c:v>63.557605567000003</c:v>
                </c:pt>
                <c:pt idx="2390">
                  <c:v>63.592668096600001</c:v>
                </c:pt>
                <c:pt idx="2391">
                  <c:v>63.627730626199998</c:v>
                </c:pt>
                <c:pt idx="2392">
                  <c:v>63.649635878300003</c:v>
                </c:pt>
                <c:pt idx="2393">
                  <c:v>63.669219138700001</c:v>
                </c:pt>
                <c:pt idx="2394">
                  <c:v>63.6888023992</c:v>
                </c:pt>
                <c:pt idx="2395">
                  <c:v>63.708385659699999</c:v>
                </c:pt>
                <c:pt idx="2396">
                  <c:v>63.727968920099997</c:v>
                </c:pt>
                <c:pt idx="2397">
                  <c:v>63.747552180600003</c:v>
                </c:pt>
                <c:pt idx="2398">
                  <c:v>63.767135441100002</c:v>
                </c:pt>
                <c:pt idx="2399">
                  <c:v>63.7867187015</c:v>
                </c:pt>
                <c:pt idx="2400">
                  <c:v>63.806301961999999</c:v>
                </c:pt>
                <c:pt idx="2401">
                  <c:v>63.825885222499998</c:v>
                </c:pt>
                <c:pt idx="2402">
                  <c:v>63.845468482900003</c:v>
                </c:pt>
                <c:pt idx="2403">
                  <c:v>63.865051743400002</c:v>
                </c:pt>
                <c:pt idx="2404">
                  <c:v>63.884635003900001</c:v>
                </c:pt>
                <c:pt idx="2405">
                  <c:v>63.904218264299999</c:v>
                </c:pt>
                <c:pt idx="2406">
                  <c:v>63.923801524799998</c:v>
                </c:pt>
                <c:pt idx="2407">
                  <c:v>63.943384785299997</c:v>
                </c:pt>
                <c:pt idx="2408">
                  <c:v>63.962968045700002</c:v>
                </c:pt>
                <c:pt idx="2409">
                  <c:v>63.982551306200001</c:v>
                </c:pt>
                <c:pt idx="2410">
                  <c:v>64.002134566600006</c:v>
                </c:pt>
                <c:pt idx="2411">
                  <c:v>64.021717827100005</c:v>
                </c:pt>
                <c:pt idx="2412">
                  <c:v>64.041301087600004</c:v>
                </c:pt>
                <c:pt idx="2413">
                  <c:v>64.060884348000002</c:v>
                </c:pt>
                <c:pt idx="2414">
                  <c:v>64.080467608500001</c:v>
                </c:pt>
                <c:pt idx="2415">
                  <c:v>64.100050869</c:v>
                </c:pt>
                <c:pt idx="2416">
                  <c:v>64.126319821099997</c:v>
                </c:pt>
                <c:pt idx="2417">
                  <c:v>64.167215349100005</c:v>
                </c:pt>
                <c:pt idx="2418">
                  <c:v>64.208110877199999</c:v>
                </c:pt>
                <c:pt idx="2419">
                  <c:v>64.249006405200006</c:v>
                </c:pt>
                <c:pt idx="2420">
                  <c:v>64.289901933300001</c:v>
                </c:pt>
                <c:pt idx="2421">
                  <c:v>64.330797461399996</c:v>
                </c:pt>
                <c:pt idx="2422">
                  <c:v>64.371692989400003</c:v>
                </c:pt>
                <c:pt idx="2423">
                  <c:v>64.412588517499998</c:v>
                </c:pt>
                <c:pt idx="2424">
                  <c:v>64.453484045500005</c:v>
                </c:pt>
                <c:pt idx="2425">
                  <c:v>64.4943795736</c:v>
                </c:pt>
                <c:pt idx="2426">
                  <c:v>64.535275101600007</c:v>
                </c:pt>
                <c:pt idx="2427">
                  <c:v>64.576170629700002</c:v>
                </c:pt>
                <c:pt idx="2428">
                  <c:v>64.617066157699995</c:v>
                </c:pt>
                <c:pt idx="2429">
                  <c:v>64.657961685800004</c:v>
                </c:pt>
                <c:pt idx="2430">
                  <c:v>64.698857213799997</c:v>
                </c:pt>
                <c:pt idx="2431">
                  <c:v>64.739752741900006</c:v>
                </c:pt>
                <c:pt idx="2432">
                  <c:v>64.780648269899999</c:v>
                </c:pt>
                <c:pt idx="2433">
                  <c:v>64.821543797999993</c:v>
                </c:pt>
                <c:pt idx="2434">
                  <c:v>64.862439326000001</c:v>
                </c:pt>
                <c:pt idx="2435">
                  <c:v>64.903334854099995</c:v>
                </c:pt>
                <c:pt idx="2436">
                  <c:v>64.944230382200004</c:v>
                </c:pt>
                <c:pt idx="2437">
                  <c:v>64.985125910199997</c:v>
                </c:pt>
                <c:pt idx="2438">
                  <c:v>65.026021438300006</c:v>
                </c:pt>
                <c:pt idx="2439">
                  <c:v>65.066916966299999</c:v>
                </c:pt>
                <c:pt idx="2440">
                  <c:v>65.107812494399994</c:v>
                </c:pt>
                <c:pt idx="2441">
                  <c:v>65.136698395799996</c:v>
                </c:pt>
                <c:pt idx="2442">
                  <c:v>65.164536367400004</c:v>
                </c:pt>
                <c:pt idx="2443">
                  <c:v>65.192374339099999</c:v>
                </c:pt>
                <c:pt idx="2444">
                  <c:v>65.220212310700006</c:v>
                </c:pt>
                <c:pt idx="2445">
                  <c:v>65.248050282299999</c:v>
                </c:pt>
                <c:pt idx="2446">
                  <c:v>65.275888253999995</c:v>
                </c:pt>
                <c:pt idx="2447">
                  <c:v>65.303726225600002</c:v>
                </c:pt>
                <c:pt idx="2448">
                  <c:v>65.331564197199995</c:v>
                </c:pt>
                <c:pt idx="2449">
                  <c:v>65.359402168900004</c:v>
                </c:pt>
                <c:pt idx="2450">
                  <c:v>65.387240140499998</c:v>
                </c:pt>
                <c:pt idx="2451">
                  <c:v>65.415078112100005</c:v>
                </c:pt>
                <c:pt idx="2452">
                  <c:v>65.4429160838</c:v>
                </c:pt>
                <c:pt idx="2453">
                  <c:v>65.470754055399993</c:v>
                </c:pt>
                <c:pt idx="2454">
                  <c:v>65.498592027000001</c:v>
                </c:pt>
                <c:pt idx="2455">
                  <c:v>65.526429998699996</c:v>
                </c:pt>
                <c:pt idx="2456">
                  <c:v>65.554267970300003</c:v>
                </c:pt>
                <c:pt idx="2457">
                  <c:v>65.582105941899997</c:v>
                </c:pt>
                <c:pt idx="2458">
                  <c:v>65.609943913600006</c:v>
                </c:pt>
                <c:pt idx="2459">
                  <c:v>65.637781885199999</c:v>
                </c:pt>
                <c:pt idx="2460">
                  <c:v>65.665619856800006</c:v>
                </c:pt>
                <c:pt idx="2461">
                  <c:v>65.693457828500001</c:v>
                </c:pt>
                <c:pt idx="2462">
                  <c:v>65.721295800099995</c:v>
                </c:pt>
                <c:pt idx="2463">
                  <c:v>65.749133771700002</c:v>
                </c:pt>
                <c:pt idx="2464">
                  <c:v>65.776971743399997</c:v>
                </c:pt>
                <c:pt idx="2465">
                  <c:v>65.804809715000005</c:v>
                </c:pt>
                <c:pt idx="2466">
                  <c:v>65.846426623900001</c:v>
                </c:pt>
                <c:pt idx="2467">
                  <c:v>65.888356504399994</c:v>
                </c:pt>
                <c:pt idx="2468">
                  <c:v>65.9302863849</c:v>
                </c:pt>
                <c:pt idx="2469">
                  <c:v>65.972216265399993</c:v>
                </c:pt>
                <c:pt idx="2470">
                  <c:v>66.0141461459</c:v>
                </c:pt>
                <c:pt idx="2471">
                  <c:v>66.056076026400007</c:v>
                </c:pt>
                <c:pt idx="2472">
                  <c:v>66.098005906899999</c:v>
                </c:pt>
                <c:pt idx="2473">
                  <c:v>66.139935787400006</c:v>
                </c:pt>
                <c:pt idx="2474">
                  <c:v>66.181865668</c:v>
                </c:pt>
                <c:pt idx="2475">
                  <c:v>66.223795548499993</c:v>
                </c:pt>
                <c:pt idx="2476">
                  <c:v>66.265725429</c:v>
                </c:pt>
                <c:pt idx="2477">
                  <c:v>66.307655309500007</c:v>
                </c:pt>
                <c:pt idx="2478">
                  <c:v>66.349585189999999</c:v>
                </c:pt>
                <c:pt idx="2479">
                  <c:v>66.391515070500006</c:v>
                </c:pt>
                <c:pt idx="2480">
                  <c:v>66.433444950999998</c:v>
                </c:pt>
                <c:pt idx="2481">
                  <c:v>66.475374831500005</c:v>
                </c:pt>
                <c:pt idx="2482">
                  <c:v>66.517304711999998</c:v>
                </c:pt>
                <c:pt idx="2483">
                  <c:v>66.559234592500005</c:v>
                </c:pt>
                <c:pt idx="2484">
                  <c:v>66.601164473099999</c:v>
                </c:pt>
                <c:pt idx="2485">
                  <c:v>66.643094353600006</c:v>
                </c:pt>
                <c:pt idx="2486">
                  <c:v>66.685024234099998</c:v>
                </c:pt>
                <c:pt idx="2487">
                  <c:v>66.726954114600005</c:v>
                </c:pt>
                <c:pt idx="2488">
                  <c:v>66.768883995099998</c:v>
                </c:pt>
                <c:pt idx="2489">
                  <c:v>66.810813875600005</c:v>
                </c:pt>
                <c:pt idx="2490">
                  <c:v>66.852743756099997</c:v>
                </c:pt>
                <c:pt idx="2491">
                  <c:v>66.894673636600004</c:v>
                </c:pt>
                <c:pt idx="2492">
                  <c:v>66.929405619600004</c:v>
                </c:pt>
                <c:pt idx="2493">
                  <c:v>66.9622807983</c:v>
                </c:pt>
                <c:pt idx="2494">
                  <c:v>66.995155976899994</c:v>
                </c:pt>
                <c:pt idx="2495">
                  <c:v>67.028031155500003</c:v>
                </c:pt>
                <c:pt idx="2496">
                  <c:v>67.060906334199998</c:v>
                </c:pt>
                <c:pt idx="2497">
                  <c:v>67.093781512800007</c:v>
                </c:pt>
                <c:pt idx="2498">
                  <c:v>67.126656691400001</c:v>
                </c:pt>
                <c:pt idx="2499">
                  <c:v>67.159531869999995</c:v>
                </c:pt>
                <c:pt idx="2500">
                  <c:v>67.192407048700005</c:v>
                </c:pt>
                <c:pt idx="2501">
                  <c:v>67.225282227299999</c:v>
                </c:pt>
                <c:pt idx="2502">
                  <c:v>67.258157405899993</c:v>
                </c:pt>
                <c:pt idx="2503">
                  <c:v>67.291032584500002</c:v>
                </c:pt>
                <c:pt idx="2504">
                  <c:v>67.323907763199998</c:v>
                </c:pt>
                <c:pt idx="2505">
                  <c:v>67.356782941800006</c:v>
                </c:pt>
                <c:pt idx="2506">
                  <c:v>67.3896581204</c:v>
                </c:pt>
                <c:pt idx="2507">
                  <c:v>67.422533298999994</c:v>
                </c:pt>
                <c:pt idx="2508">
                  <c:v>67.455408477700004</c:v>
                </c:pt>
                <c:pt idx="2509">
                  <c:v>67.488283656299998</c:v>
                </c:pt>
                <c:pt idx="2510">
                  <c:v>67.521158834900007</c:v>
                </c:pt>
                <c:pt idx="2511">
                  <c:v>67.554034013500001</c:v>
                </c:pt>
                <c:pt idx="2512">
                  <c:v>67.586909192199997</c:v>
                </c:pt>
                <c:pt idx="2513">
                  <c:v>67.619784370800005</c:v>
                </c:pt>
                <c:pt idx="2514">
                  <c:v>67.652659549399999</c:v>
                </c:pt>
                <c:pt idx="2515">
                  <c:v>67.694490920700005</c:v>
                </c:pt>
                <c:pt idx="2516">
                  <c:v>67.742457179300004</c:v>
                </c:pt>
                <c:pt idx="2517">
                  <c:v>67.790423437900003</c:v>
                </c:pt>
                <c:pt idx="2518">
                  <c:v>67.838389696500002</c:v>
                </c:pt>
                <c:pt idx="2519">
                  <c:v>67.886355955100001</c:v>
                </c:pt>
                <c:pt idx="2520">
                  <c:v>67.9343222137</c:v>
                </c:pt>
                <c:pt idx="2521">
                  <c:v>67.982288472299999</c:v>
                </c:pt>
                <c:pt idx="2522">
                  <c:v>68.030254730899998</c:v>
                </c:pt>
                <c:pt idx="2523">
                  <c:v>68.078220989499997</c:v>
                </c:pt>
                <c:pt idx="2524">
                  <c:v>68.126187248099995</c:v>
                </c:pt>
                <c:pt idx="2525">
                  <c:v>68.174153506699994</c:v>
                </c:pt>
                <c:pt idx="2526">
                  <c:v>68.222119765299993</c:v>
                </c:pt>
                <c:pt idx="2527">
                  <c:v>68.270086023900006</c:v>
                </c:pt>
                <c:pt idx="2528">
                  <c:v>68.318052282500005</c:v>
                </c:pt>
                <c:pt idx="2529">
                  <c:v>68.366018541000003</c:v>
                </c:pt>
                <c:pt idx="2530">
                  <c:v>68.413984799600001</c:v>
                </c:pt>
                <c:pt idx="2531">
                  <c:v>68.4619510582</c:v>
                </c:pt>
                <c:pt idx="2532">
                  <c:v>68.509917316799999</c:v>
                </c:pt>
                <c:pt idx="2533">
                  <c:v>68.557883575399998</c:v>
                </c:pt>
                <c:pt idx="2534">
                  <c:v>68.605849833999997</c:v>
                </c:pt>
                <c:pt idx="2535">
                  <c:v>68.653816092599996</c:v>
                </c:pt>
                <c:pt idx="2536">
                  <c:v>68.701782351199995</c:v>
                </c:pt>
                <c:pt idx="2537">
                  <c:v>68.749748609799994</c:v>
                </c:pt>
                <c:pt idx="2538">
                  <c:v>68.797714868400007</c:v>
                </c:pt>
                <c:pt idx="2539">
                  <c:v>68.845681127000006</c:v>
                </c:pt>
                <c:pt idx="2540">
                  <c:v>68.893647385600005</c:v>
                </c:pt>
                <c:pt idx="2541">
                  <c:v>68.941289914699993</c:v>
                </c:pt>
                <c:pt idx="2542">
                  <c:v>68.980807278599997</c:v>
                </c:pt>
                <c:pt idx="2543">
                  <c:v>69.0203246425</c:v>
                </c:pt>
                <c:pt idx="2544">
                  <c:v>69.059842006400004</c:v>
                </c:pt>
                <c:pt idx="2545">
                  <c:v>69.099359370299993</c:v>
                </c:pt>
                <c:pt idx="2546">
                  <c:v>69.138876734199997</c:v>
                </c:pt>
                <c:pt idx="2547">
                  <c:v>69.178394098200002</c:v>
                </c:pt>
                <c:pt idx="2548">
                  <c:v>69.217911462100005</c:v>
                </c:pt>
                <c:pt idx="2549">
                  <c:v>69.257428825999995</c:v>
                </c:pt>
                <c:pt idx="2550">
                  <c:v>69.296946189899998</c:v>
                </c:pt>
                <c:pt idx="2551">
                  <c:v>69.336463553800002</c:v>
                </c:pt>
                <c:pt idx="2552">
                  <c:v>69.375980917700005</c:v>
                </c:pt>
                <c:pt idx="2553">
                  <c:v>69.415498281599994</c:v>
                </c:pt>
                <c:pt idx="2554">
                  <c:v>69.455015645499998</c:v>
                </c:pt>
                <c:pt idx="2555">
                  <c:v>69.494533009400001</c:v>
                </c:pt>
                <c:pt idx="2556">
                  <c:v>69.534050373400007</c:v>
                </c:pt>
                <c:pt idx="2557">
                  <c:v>69.573567737299996</c:v>
                </c:pt>
                <c:pt idx="2558">
                  <c:v>69.613085101199999</c:v>
                </c:pt>
                <c:pt idx="2559">
                  <c:v>69.652602465100003</c:v>
                </c:pt>
                <c:pt idx="2560">
                  <c:v>69.692119829000006</c:v>
                </c:pt>
                <c:pt idx="2561">
                  <c:v>69.731637192899996</c:v>
                </c:pt>
                <c:pt idx="2562">
                  <c:v>69.771154556799999</c:v>
                </c:pt>
                <c:pt idx="2563">
                  <c:v>69.810671920700003</c:v>
                </c:pt>
                <c:pt idx="2564">
                  <c:v>69.850189284699994</c:v>
                </c:pt>
                <c:pt idx="2565">
                  <c:v>69.890360528800002</c:v>
                </c:pt>
                <c:pt idx="2566">
                  <c:v>69.940957398699993</c:v>
                </c:pt>
                <c:pt idx="2567">
                  <c:v>69.9915542687</c:v>
                </c:pt>
                <c:pt idx="2568">
                  <c:v>70.042151138600005</c:v>
                </c:pt>
                <c:pt idx="2569">
                  <c:v>70.092748008599997</c:v>
                </c:pt>
                <c:pt idx="2570">
                  <c:v>70.143344878600004</c:v>
                </c:pt>
                <c:pt idx="2571">
                  <c:v>70.193941748499995</c:v>
                </c:pt>
                <c:pt idx="2572">
                  <c:v>70.244538618500002</c:v>
                </c:pt>
                <c:pt idx="2573">
                  <c:v>70.295135488400007</c:v>
                </c:pt>
                <c:pt idx="2574">
                  <c:v>70.345732358399999</c:v>
                </c:pt>
                <c:pt idx="2575">
                  <c:v>70.396329228300004</c:v>
                </c:pt>
                <c:pt idx="2576">
                  <c:v>70.446926098299997</c:v>
                </c:pt>
                <c:pt idx="2577">
                  <c:v>70.497522968300004</c:v>
                </c:pt>
                <c:pt idx="2578">
                  <c:v>70.548119838199995</c:v>
                </c:pt>
                <c:pt idx="2579">
                  <c:v>70.598716708200001</c:v>
                </c:pt>
                <c:pt idx="2580">
                  <c:v>70.649313578100006</c:v>
                </c:pt>
                <c:pt idx="2581">
                  <c:v>70.699910448099999</c:v>
                </c:pt>
                <c:pt idx="2582">
                  <c:v>70.750507318100006</c:v>
                </c:pt>
                <c:pt idx="2583">
                  <c:v>70.801104187999996</c:v>
                </c:pt>
                <c:pt idx="2584">
                  <c:v>70.851701058000003</c:v>
                </c:pt>
                <c:pt idx="2585">
                  <c:v>70.902297927899994</c:v>
                </c:pt>
                <c:pt idx="2586">
                  <c:v>70.952894797900001</c:v>
                </c:pt>
                <c:pt idx="2587">
                  <c:v>71.003491667899993</c:v>
                </c:pt>
                <c:pt idx="2588">
                  <c:v>71.054088537799998</c:v>
                </c:pt>
                <c:pt idx="2589">
                  <c:v>71.104685407800005</c:v>
                </c:pt>
                <c:pt idx="2590">
                  <c:v>71.155282277699996</c:v>
                </c:pt>
                <c:pt idx="2591">
                  <c:v>71.205879147700003</c:v>
                </c:pt>
                <c:pt idx="2592">
                  <c:v>71.251461407700006</c:v>
                </c:pt>
                <c:pt idx="2593">
                  <c:v>71.295590426199993</c:v>
                </c:pt>
                <c:pt idx="2594">
                  <c:v>71.339719444699995</c:v>
                </c:pt>
                <c:pt idx="2595">
                  <c:v>71.383848463199996</c:v>
                </c:pt>
                <c:pt idx="2596">
                  <c:v>71.427977481799999</c:v>
                </c:pt>
                <c:pt idx="2597">
                  <c:v>71.472106500300001</c:v>
                </c:pt>
                <c:pt idx="2598">
                  <c:v>71.516235518800002</c:v>
                </c:pt>
                <c:pt idx="2599">
                  <c:v>71.560364537300003</c:v>
                </c:pt>
                <c:pt idx="2600">
                  <c:v>71.604493555900007</c:v>
                </c:pt>
                <c:pt idx="2601">
                  <c:v>71.648622574399994</c:v>
                </c:pt>
                <c:pt idx="2602">
                  <c:v>71.692751592899995</c:v>
                </c:pt>
                <c:pt idx="2603">
                  <c:v>71.736880611399997</c:v>
                </c:pt>
                <c:pt idx="2604">
                  <c:v>71.781009629899998</c:v>
                </c:pt>
                <c:pt idx="2605">
                  <c:v>71.825138648500001</c:v>
                </c:pt>
                <c:pt idx="2606">
                  <c:v>71.869267667000003</c:v>
                </c:pt>
                <c:pt idx="2607">
                  <c:v>71.913396685500004</c:v>
                </c:pt>
                <c:pt idx="2608">
                  <c:v>71.957525704000005</c:v>
                </c:pt>
                <c:pt idx="2609">
                  <c:v>72.001654722599994</c:v>
                </c:pt>
                <c:pt idx="2610">
                  <c:v>72.045783741099996</c:v>
                </c:pt>
                <c:pt idx="2611">
                  <c:v>72.089912759599997</c:v>
                </c:pt>
                <c:pt idx="2612">
                  <c:v>72.134041778099999</c:v>
                </c:pt>
                <c:pt idx="2613">
                  <c:v>72.1781707966</c:v>
                </c:pt>
                <c:pt idx="2614">
                  <c:v>72.222299815200003</c:v>
                </c:pt>
                <c:pt idx="2615">
                  <c:v>72.266738717500004</c:v>
                </c:pt>
                <c:pt idx="2616">
                  <c:v>72.322113500100002</c:v>
                </c:pt>
                <c:pt idx="2617">
                  <c:v>72.3774882827</c:v>
                </c:pt>
                <c:pt idx="2618">
                  <c:v>72.432863065299998</c:v>
                </c:pt>
                <c:pt idx="2619">
                  <c:v>72.488237847899995</c:v>
                </c:pt>
                <c:pt idx="2620">
                  <c:v>72.543612630499993</c:v>
                </c:pt>
                <c:pt idx="2621">
                  <c:v>72.598987413100005</c:v>
                </c:pt>
                <c:pt idx="2622">
                  <c:v>72.654362195700003</c:v>
                </c:pt>
                <c:pt idx="2623">
                  <c:v>72.7097369783</c:v>
                </c:pt>
                <c:pt idx="2624">
                  <c:v>72.765111760899998</c:v>
                </c:pt>
                <c:pt idx="2625">
                  <c:v>72.820486543499996</c:v>
                </c:pt>
                <c:pt idx="2626">
                  <c:v>72.875861326099994</c:v>
                </c:pt>
                <c:pt idx="2627">
                  <c:v>72.931236108700006</c:v>
                </c:pt>
                <c:pt idx="2628">
                  <c:v>72.986610891300003</c:v>
                </c:pt>
                <c:pt idx="2629">
                  <c:v>73.041985673900001</c:v>
                </c:pt>
                <c:pt idx="2630">
                  <c:v>73.097360456499999</c:v>
                </c:pt>
                <c:pt idx="2631">
                  <c:v>73.152735239099997</c:v>
                </c:pt>
                <c:pt idx="2632">
                  <c:v>73.208110021699994</c:v>
                </c:pt>
                <c:pt idx="2633">
                  <c:v>73.263484804300006</c:v>
                </c:pt>
                <c:pt idx="2634">
                  <c:v>73.318859586900004</c:v>
                </c:pt>
                <c:pt idx="2635">
                  <c:v>73.374234369500002</c:v>
                </c:pt>
                <c:pt idx="2636">
                  <c:v>73.429609152099999</c:v>
                </c:pt>
                <c:pt idx="2637">
                  <c:v>73.484983934699997</c:v>
                </c:pt>
                <c:pt idx="2638">
                  <c:v>73.540358717299995</c:v>
                </c:pt>
                <c:pt idx="2639">
                  <c:v>73.595733499900007</c:v>
                </c:pt>
                <c:pt idx="2640">
                  <c:v>73.650814703799995</c:v>
                </c:pt>
                <c:pt idx="2641">
                  <c:v>73.700499313999998</c:v>
                </c:pt>
                <c:pt idx="2642">
                  <c:v>73.750183924200002</c:v>
                </c:pt>
                <c:pt idx="2643">
                  <c:v>73.799868534500007</c:v>
                </c:pt>
                <c:pt idx="2644">
                  <c:v>73.849553144699996</c:v>
                </c:pt>
                <c:pt idx="2645">
                  <c:v>73.8992377549</c:v>
                </c:pt>
                <c:pt idx="2646">
                  <c:v>73.948922365100003</c:v>
                </c:pt>
                <c:pt idx="2647">
                  <c:v>73.998606975300007</c:v>
                </c:pt>
                <c:pt idx="2648">
                  <c:v>74.048291585499996</c:v>
                </c:pt>
                <c:pt idx="2649">
                  <c:v>74.097976195699999</c:v>
                </c:pt>
                <c:pt idx="2650">
                  <c:v>74.147660805900003</c:v>
                </c:pt>
                <c:pt idx="2651">
                  <c:v>74.197345416100006</c:v>
                </c:pt>
                <c:pt idx="2652">
                  <c:v>74.247030026299996</c:v>
                </c:pt>
                <c:pt idx="2653">
                  <c:v>74.296714636499999</c:v>
                </c:pt>
                <c:pt idx="2654">
                  <c:v>74.346399246700003</c:v>
                </c:pt>
                <c:pt idx="2655">
                  <c:v>74.396083856900006</c:v>
                </c:pt>
                <c:pt idx="2656">
                  <c:v>74.445768467099995</c:v>
                </c:pt>
                <c:pt idx="2657">
                  <c:v>74.495453077299999</c:v>
                </c:pt>
                <c:pt idx="2658">
                  <c:v>74.545137687600004</c:v>
                </c:pt>
                <c:pt idx="2659">
                  <c:v>74.594822297799993</c:v>
                </c:pt>
                <c:pt idx="2660">
                  <c:v>74.644506907999997</c:v>
                </c:pt>
                <c:pt idx="2661">
                  <c:v>74.6941915182</c:v>
                </c:pt>
                <c:pt idx="2662">
                  <c:v>74.743876128400004</c:v>
                </c:pt>
                <c:pt idx="2663">
                  <c:v>74.793560738599993</c:v>
                </c:pt>
                <c:pt idx="2664">
                  <c:v>74.843245348799996</c:v>
                </c:pt>
                <c:pt idx="2665">
                  <c:v>74.892929959</c:v>
                </c:pt>
                <c:pt idx="2666">
                  <c:v>74.942614569200003</c:v>
                </c:pt>
                <c:pt idx="2667">
                  <c:v>74.997071133700004</c:v>
                </c:pt>
                <c:pt idx="2668">
                  <c:v>75.054227844099998</c:v>
                </c:pt>
                <c:pt idx="2669">
                  <c:v>75.111384554599994</c:v>
                </c:pt>
                <c:pt idx="2670">
                  <c:v>75.168541265000002</c:v>
                </c:pt>
                <c:pt idx="2671">
                  <c:v>75.225697975499997</c:v>
                </c:pt>
                <c:pt idx="2672">
                  <c:v>75.282854685999993</c:v>
                </c:pt>
                <c:pt idx="2673">
                  <c:v>75.340011396400001</c:v>
                </c:pt>
                <c:pt idx="2674">
                  <c:v>75.397168106899997</c:v>
                </c:pt>
                <c:pt idx="2675">
                  <c:v>75.454324817300005</c:v>
                </c:pt>
                <c:pt idx="2676">
                  <c:v>75.511481527800001</c:v>
                </c:pt>
                <c:pt idx="2677">
                  <c:v>75.568638238299997</c:v>
                </c:pt>
                <c:pt idx="2678">
                  <c:v>75.625794948700005</c:v>
                </c:pt>
                <c:pt idx="2679">
                  <c:v>75.6829516592</c:v>
                </c:pt>
                <c:pt idx="2680">
                  <c:v>75.740108369599994</c:v>
                </c:pt>
                <c:pt idx="2681">
                  <c:v>75.797265080100004</c:v>
                </c:pt>
                <c:pt idx="2682">
                  <c:v>75.8544217906</c:v>
                </c:pt>
                <c:pt idx="2683">
                  <c:v>75.911578500999994</c:v>
                </c:pt>
                <c:pt idx="2684">
                  <c:v>75.968735211500004</c:v>
                </c:pt>
                <c:pt idx="2685">
                  <c:v>76.025891921899998</c:v>
                </c:pt>
                <c:pt idx="2686">
                  <c:v>76.083048632399993</c:v>
                </c:pt>
                <c:pt idx="2687">
                  <c:v>76.140205342800002</c:v>
                </c:pt>
                <c:pt idx="2688">
                  <c:v>76.196446828099994</c:v>
                </c:pt>
                <c:pt idx="2689">
                  <c:v>76.248027480700003</c:v>
                </c:pt>
                <c:pt idx="2690">
                  <c:v>76.299608133299998</c:v>
                </c:pt>
                <c:pt idx="2691">
                  <c:v>76.351188785900007</c:v>
                </c:pt>
                <c:pt idx="2692">
                  <c:v>76.402769438500002</c:v>
                </c:pt>
                <c:pt idx="2693">
                  <c:v>76.454350091099997</c:v>
                </c:pt>
                <c:pt idx="2694">
                  <c:v>76.505930743799993</c:v>
                </c:pt>
                <c:pt idx="2695">
                  <c:v>76.557511396400002</c:v>
                </c:pt>
                <c:pt idx="2696">
                  <c:v>76.609092048999997</c:v>
                </c:pt>
                <c:pt idx="2697">
                  <c:v>76.660672701600006</c:v>
                </c:pt>
                <c:pt idx="2698">
                  <c:v>76.712253354200001</c:v>
                </c:pt>
                <c:pt idx="2699">
                  <c:v>76.763834006799996</c:v>
                </c:pt>
                <c:pt idx="2700">
                  <c:v>76.815414659400005</c:v>
                </c:pt>
                <c:pt idx="2701">
                  <c:v>76.866995312</c:v>
                </c:pt>
                <c:pt idx="2702">
                  <c:v>76.918575964599995</c:v>
                </c:pt>
                <c:pt idx="2703">
                  <c:v>76.970156617300006</c:v>
                </c:pt>
                <c:pt idx="2704">
                  <c:v>77.021737269900001</c:v>
                </c:pt>
                <c:pt idx="2705">
                  <c:v>77.073317922499996</c:v>
                </c:pt>
                <c:pt idx="2706">
                  <c:v>77.124898575100005</c:v>
                </c:pt>
                <c:pt idx="2707">
                  <c:v>77.1764792277</c:v>
                </c:pt>
                <c:pt idx="2708">
                  <c:v>77.228059880299995</c:v>
                </c:pt>
                <c:pt idx="2709">
                  <c:v>77.279640532900004</c:v>
                </c:pt>
                <c:pt idx="2710">
                  <c:v>77.331221185499999</c:v>
                </c:pt>
                <c:pt idx="2711">
                  <c:v>77.382801838099994</c:v>
                </c:pt>
                <c:pt idx="2712">
                  <c:v>77.434382490800004</c:v>
                </c:pt>
                <c:pt idx="2713">
                  <c:v>77.485963143399999</c:v>
                </c:pt>
                <c:pt idx="2714">
                  <c:v>77.537543795999994</c:v>
                </c:pt>
                <c:pt idx="2715">
                  <c:v>77.589124448600003</c:v>
                </c:pt>
                <c:pt idx="2716">
                  <c:v>77.644324796000006</c:v>
                </c:pt>
                <c:pt idx="2717">
                  <c:v>77.704736257799993</c:v>
                </c:pt>
                <c:pt idx="2718">
                  <c:v>77.765147719599995</c:v>
                </c:pt>
                <c:pt idx="2719">
                  <c:v>77.825559181499997</c:v>
                </c:pt>
                <c:pt idx="2720">
                  <c:v>77.885970643299999</c:v>
                </c:pt>
                <c:pt idx="2721">
                  <c:v>77.9463821051</c:v>
                </c:pt>
                <c:pt idx="2722">
                  <c:v>78.006793566900001</c:v>
                </c:pt>
                <c:pt idx="2723">
                  <c:v>78.067205028700002</c:v>
                </c:pt>
                <c:pt idx="2724">
                  <c:v>78.127616490500003</c:v>
                </c:pt>
                <c:pt idx="2725">
                  <c:v>78.188027952300004</c:v>
                </c:pt>
                <c:pt idx="2726">
                  <c:v>78.248439414100005</c:v>
                </c:pt>
                <c:pt idx="2727">
                  <c:v>78.308850875900006</c:v>
                </c:pt>
                <c:pt idx="2728">
                  <c:v>78.369262337799995</c:v>
                </c:pt>
                <c:pt idx="2729">
                  <c:v>78.429673799599996</c:v>
                </c:pt>
                <c:pt idx="2730">
                  <c:v>78.490085261399997</c:v>
                </c:pt>
                <c:pt idx="2731">
                  <c:v>78.550496723199998</c:v>
                </c:pt>
                <c:pt idx="2732">
                  <c:v>78.610908185</c:v>
                </c:pt>
                <c:pt idx="2733">
                  <c:v>78.671319646800001</c:v>
                </c:pt>
                <c:pt idx="2734">
                  <c:v>78.731731108600002</c:v>
                </c:pt>
                <c:pt idx="2735">
                  <c:v>78.792142570400003</c:v>
                </c:pt>
                <c:pt idx="2736">
                  <c:v>78.852554032200004</c:v>
                </c:pt>
                <c:pt idx="2737">
                  <c:v>78.9064083321</c:v>
                </c:pt>
                <c:pt idx="2738">
                  <c:v>78.9598660658</c:v>
                </c:pt>
                <c:pt idx="2739">
                  <c:v>79.013323799600002</c:v>
                </c:pt>
                <c:pt idx="2740">
                  <c:v>79.066781533400004</c:v>
                </c:pt>
                <c:pt idx="2741">
                  <c:v>79.120239267200006</c:v>
                </c:pt>
                <c:pt idx="2742">
                  <c:v>79.173697000900006</c:v>
                </c:pt>
                <c:pt idx="2743">
                  <c:v>79.227154734699994</c:v>
                </c:pt>
                <c:pt idx="2744">
                  <c:v>79.280612468499996</c:v>
                </c:pt>
                <c:pt idx="2745">
                  <c:v>79.334070202199996</c:v>
                </c:pt>
                <c:pt idx="2746">
                  <c:v>79.387527935999998</c:v>
                </c:pt>
                <c:pt idx="2747">
                  <c:v>79.4409856698</c:v>
                </c:pt>
                <c:pt idx="2748">
                  <c:v>79.4944434035</c:v>
                </c:pt>
                <c:pt idx="2749">
                  <c:v>79.547901137300002</c:v>
                </c:pt>
                <c:pt idx="2750">
                  <c:v>79.601358871100004</c:v>
                </c:pt>
                <c:pt idx="2751">
                  <c:v>79.654816604900006</c:v>
                </c:pt>
                <c:pt idx="2752">
                  <c:v>79.708274338600006</c:v>
                </c:pt>
                <c:pt idx="2753">
                  <c:v>79.761732072399994</c:v>
                </c:pt>
                <c:pt idx="2754">
                  <c:v>79.815189806199996</c:v>
                </c:pt>
                <c:pt idx="2755">
                  <c:v>79.868647539899996</c:v>
                </c:pt>
                <c:pt idx="2756">
                  <c:v>79.922105273699998</c:v>
                </c:pt>
                <c:pt idx="2757">
                  <c:v>79.9755630075</c:v>
                </c:pt>
                <c:pt idx="2758">
                  <c:v>80.0290207412</c:v>
                </c:pt>
                <c:pt idx="2759">
                  <c:v>80.082478475000002</c:v>
                </c:pt>
                <c:pt idx="2760">
                  <c:v>80.135936208800004</c:v>
                </c:pt>
                <c:pt idx="2761">
                  <c:v>80.189393942600006</c:v>
                </c:pt>
                <c:pt idx="2762">
                  <c:v>80.242851676300006</c:v>
                </c:pt>
                <c:pt idx="2763">
                  <c:v>80.296309410099994</c:v>
                </c:pt>
                <c:pt idx="2764">
                  <c:v>80.349767143899996</c:v>
                </c:pt>
                <c:pt idx="2765">
                  <c:v>80.406117432299993</c:v>
                </c:pt>
                <c:pt idx="2766">
                  <c:v>80.465684981500004</c:v>
                </c:pt>
                <c:pt idx="2767">
                  <c:v>80.525252530800003</c:v>
                </c:pt>
                <c:pt idx="2768">
                  <c:v>80.58482008</c:v>
                </c:pt>
                <c:pt idx="2769">
                  <c:v>80.644387629199997</c:v>
                </c:pt>
                <c:pt idx="2770">
                  <c:v>80.703955178399994</c:v>
                </c:pt>
                <c:pt idx="2771">
                  <c:v>80.763522727600005</c:v>
                </c:pt>
                <c:pt idx="2772">
                  <c:v>80.823090276800002</c:v>
                </c:pt>
                <c:pt idx="2773">
                  <c:v>80.882657825999999</c:v>
                </c:pt>
                <c:pt idx="2774">
                  <c:v>80.942225375199996</c:v>
                </c:pt>
                <c:pt idx="2775">
                  <c:v>81.001792924399993</c:v>
                </c:pt>
                <c:pt idx="2776">
                  <c:v>81.061360473600004</c:v>
                </c:pt>
                <c:pt idx="2777">
                  <c:v>81.120928022800001</c:v>
                </c:pt>
                <c:pt idx="2778">
                  <c:v>81.1804955721</c:v>
                </c:pt>
                <c:pt idx="2779">
                  <c:v>81.240063121299997</c:v>
                </c:pt>
                <c:pt idx="2780">
                  <c:v>81.299630670499994</c:v>
                </c:pt>
                <c:pt idx="2781">
                  <c:v>81.359198219700005</c:v>
                </c:pt>
                <c:pt idx="2782">
                  <c:v>81.418765768900002</c:v>
                </c:pt>
                <c:pt idx="2783">
                  <c:v>81.478333318099999</c:v>
                </c:pt>
                <c:pt idx="2784">
                  <c:v>81.537900867299996</c:v>
                </c:pt>
                <c:pt idx="2785">
                  <c:v>81.597468416500007</c:v>
                </c:pt>
                <c:pt idx="2786">
                  <c:v>81.657035965700004</c:v>
                </c:pt>
                <c:pt idx="2787">
                  <c:v>81.716603514900001</c:v>
                </c:pt>
                <c:pt idx="2788">
                  <c:v>81.772115584399998</c:v>
                </c:pt>
                <c:pt idx="2789">
                  <c:v>81.827231925099994</c:v>
                </c:pt>
                <c:pt idx="2790">
                  <c:v>81.882348265700003</c:v>
                </c:pt>
                <c:pt idx="2791">
                  <c:v>81.937464606399999</c:v>
                </c:pt>
                <c:pt idx="2792">
                  <c:v>81.992580947099995</c:v>
                </c:pt>
                <c:pt idx="2793">
                  <c:v>82.047697287800005</c:v>
                </c:pt>
                <c:pt idx="2794">
                  <c:v>82.102813628500002</c:v>
                </c:pt>
                <c:pt idx="2795">
                  <c:v>82.157929969199998</c:v>
                </c:pt>
                <c:pt idx="2796">
                  <c:v>82.213046309899994</c:v>
                </c:pt>
                <c:pt idx="2797">
                  <c:v>82.268162650600004</c:v>
                </c:pt>
                <c:pt idx="2798">
                  <c:v>82.3232789913</c:v>
                </c:pt>
                <c:pt idx="2799">
                  <c:v>82.378395331899995</c:v>
                </c:pt>
                <c:pt idx="2800">
                  <c:v>82.433511672600005</c:v>
                </c:pt>
                <c:pt idx="2801">
                  <c:v>82.488628013300001</c:v>
                </c:pt>
                <c:pt idx="2802">
                  <c:v>82.543744353999998</c:v>
                </c:pt>
                <c:pt idx="2803">
                  <c:v>82.598860694699994</c:v>
                </c:pt>
                <c:pt idx="2804">
                  <c:v>82.653977035400004</c:v>
                </c:pt>
                <c:pt idx="2805">
                  <c:v>82.7090933761</c:v>
                </c:pt>
                <c:pt idx="2806">
                  <c:v>82.764209716799996</c:v>
                </c:pt>
                <c:pt idx="2807">
                  <c:v>82.819326057500007</c:v>
                </c:pt>
                <c:pt idx="2808">
                  <c:v>82.874442398200003</c:v>
                </c:pt>
                <c:pt idx="2809">
                  <c:v>82.929558738799997</c:v>
                </c:pt>
                <c:pt idx="2810">
                  <c:v>82.984675079499993</c:v>
                </c:pt>
                <c:pt idx="2811">
                  <c:v>83.039791420200004</c:v>
                </c:pt>
                <c:pt idx="2812">
                  <c:v>83.095537323100004</c:v>
                </c:pt>
                <c:pt idx="2813">
                  <c:v>83.152940717199996</c:v>
                </c:pt>
                <c:pt idx="2814">
                  <c:v>83.210344111200001</c:v>
                </c:pt>
                <c:pt idx="2815">
                  <c:v>83.267747505299994</c:v>
                </c:pt>
                <c:pt idx="2816">
                  <c:v>83.325150899299999</c:v>
                </c:pt>
                <c:pt idx="2817">
                  <c:v>83.382554293400005</c:v>
                </c:pt>
                <c:pt idx="2818">
                  <c:v>83.439957687399996</c:v>
                </c:pt>
                <c:pt idx="2819">
                  <c:v>83.497361081400001</c:v>
                </c:pt>
                <c:pt idx="2820">
                  <c:v>83.554764475499994</c:v>
                </c:pt>
                <c:pt idx="2821">
                  <c:v>83.612167869499999</c:v>
                </c:pt>
                <c:pt idx="2822">
                  <c:v>83.669571263600005</c:v>
                </c:pt>
                <c:pt idx="2823">
                  <c:v>83.726974657599996</c:v>
                </c:pt>
                <c:pt idx="2824">
                  <c:v>83.784378051700003</c:v>
                </c:pt>
                <c:pt idx="2825">
                  <c:v>83.841781445699993</c:v>
                </c:pt>
                <c:pt idx="2826">
                  <c:v>83.8991848398</c:v>
                </c:pt>
                <c:pt idx="2827">
                  <c:v>83.956588233800005</c:v>
                </c:pt>
                <c:pt idx="2828">
                  <c:v>84.013991627799996</c:v>
                </c:pt>
                <c:pt idx="2829">
                  <c:v>84.071395021900003</c:v>
                </c:pt>
                <c:pt idx="2830">
                  <c:v>84.128798415899993</c:v>
                </c:pt>
                <c:pt idx="2831">
                  <c:v>84.18620181</c:v>
                </c:pt>
                <c:pt idx="2832">
                  <c:v>84.243605204000005</c:v>
                </c:pt>
                <c:pt idx="2833">
                  <c:v>84.301008598099997</c:v>
                </c:pt>
                <c:pt idx="2834">
                  <c:v>84.358411992100002</c:v>
                </c:pt>
                <c:pt idx="2835">
                  <c:v>84.415815386099993</c:v>
                </c:pt>
                <c:pt idx="2836">
                  <c:v>84.4732187802</c:v>
                </c:pt>
                <c:pt idx="2837">
                  <c:v>84.530622174200005</c:v>
                </c:pt>
                <c:pt idx="2838">
                  <c:v>84.588025568299997</c:v>
                </c:pt>
                <c:pt idx="2839">
                  <c:v>84.645161927199993</c:v>
                </c:pt>
                <c:pt idx="2840">
                  <c:v>84.697830069800006</c:v>
                </c:pt>
                <c:pt idx="2841">
                  <c:v>84.750498212500005</c:v>
                </c:pt>
                <c:pt idx="2842">
                  <c:v>84.803166355200005</c:v>
                </c:pt>
                <c:pt idx="2843">
                  <c:v>84.855834497800004</c:v>
                </c:pt>
                <c:pt idx="2844">
                  <c:v>84.908502640500004</c:v>
                </c:pt>
                <c:pt idx="2845">
                  <c:v>84.961170783100002</c:v>
                </c:pt>
                <c:pt idx="2846">
                  <c:v>85.013838925800002</c:v>
                </c:pt>
                <c:pt idx="2847">
                  <c:v>85.066507068500002</c:v>
                </c:pt>
                <c:pt idx="2848">
                  <c:v>85.1191752111</c:v>
                </c:pt>
                <c:pt idx="2849">
                  <c:v>85.1718433538</c:v>
                </c:pt>
                <c:pt idx="2850">
                  <c:v>85.224511496399998</c:v>
                </c:pt>
                <c:pt idx="2851">
                  <c:v>85.277179639099998</c:v>
                </c:pt>
                <c:pt idx="2852">
                  <c:v>85.329847781699996</c:v>
                </c:pt>
                <c:pt idx="2853">
                  <c:v>85.382515924399996</c:v>
                </c:pt>
                <c:pt idx="2854">
                  <c:v>85.435184067099996</c:v>
                </c:pt>
                <c:pt idx="2855">
                  <c:v>85.487852209699994</c:v>
                </c:pt>
                <c:pt idx="2856">
                  <c:v>85.540520352399994</c:v>
                </c:pt>
                <c:pt idx="2857">
                  <c:v>85.593188495000007</c:v>
                </c:pt>
                <c:pt idx="2858">
                  <c:v>85.645856637700007</c:v>
                </c:pt>
                <c:pt idx="2859">
                  <c:v>85.698524780300005</c:v>
                </c:pt>
                <c:pt idx="2860">
                  <c:v>85.751192923000005</c:v>
                </c:pt>
                <c:pt idx="2861">
                  <c:v>85.803861065700005</c:v>
                </c:pt>
                <c:pt idx="2862">
                  <c:v>85.856529208300003</c:v>
                </c:pt>
                <c:pt idx="2863">
                  <c:v>85.912098127799993</c:v>
                </c:pt>
                <c:pt idx="2864">
                  <c:v>85.968030293300004</c:v>
                </c:pt>
                <c:pt idx="2865">
                  <c:v>86.0239624588</c:v>
                </c:pt>
                <c:pt idx="2866">
                  <c:v>86.079894624299996</c:v>
                </c:pt>
                <c:pt idx="2867">
                  <c:v>86.135826789800007</c:v>
                </c:pt>
                <c:pt idx="2868">
                  <c:v>86.191758955300003</c:v>
                </c:pt>
                <c:pt idx="2869">
                  <c:v>86.247691120799999</c:v>
                </c:pt>
                <c:pt idx="2870">
                  <c:v>86.303623286299995</c:v>
                </c:pt>
                <c:pt idx="2871">
                  <c:v>86.359555451800006</c:v>
                </c:pt>
                <c:pt idx="2872">
                  <c:v>86.415487617300002</c:v>
                </c:pt>
                <c:pt idx="2873">
                  <c:v>86.471419782799998</c:v>
                </c:pt>
                <c:pt idx="2874">
                  <c:v>86.527351948299994</c:v>
                </c:pt>
                <c:pt idx="2875">
                  <c:v>86.583284113800005</c:v>
                </c:pt>
                <c:pt idx="2876">
                  <c:v>86.639216279300001</c:v>
                </c:pt>
                <c:pt idx="2877">
                  <c:v>86.695148444799997</c:v>
                </c:pt>
                <c:pt idx="2878">
                  <c:v>86.751080610299994</c:v>
                </c:pt>
                <c:pt idx="2879">
                  <c:v>86.807012775800004</c:v>
                </c:pt>
                <c:pt idx="2880">
                  <c:v>86.8629449413</c:v>
                </c:pt>
                <c:pt idx="2881">
                  <c:v>86.918877106799997</c:v>
                </c:pt>
                <c:pt idx="2882">
                  <c:v>86.974809272300007</c:v>
                </c:pt>
                <c:pt idx="2883">
                  <c:v>87.030741437800003</c:v>
                </c:pt>
                <c:pt idx="2884">
                  <c:v>87.0866736033</c:v>
                </c:pt>
                <c:pt idx="2885">
                  <c:v>87.142605768799996</c:v>
                </c:pt>
                <c:pt idx="2886">
                  <c:v>87.198537934300006</c:v>
                </c:pt>
                <c:pt idx="2887">
                  <c:v>87.254470099800002</c:v>
                </c:pt>
                <c:pt idx="2888">
                  <c:v>87.310402265299999</c:v>
                </c:pt>
                <c:pt idx="2889">
                  <c:v>87.362666663799999</c:v>
                </c:pt>
                <c:pt idx="2890">
                  <c:v>87.413639703399994</c:v>
                </c:pt>
                <c:pt idx="2891">
                  <c:v>87.464612743000004</c:v>
                </c:pt>
                <c:pt idx="2892">
                  <c:v>87.515585782599999</c:v>
                </c:pt>
                <c:pt idx="2893">
                  <c:v>87.566558822199994</c:v>
                </c:pt>
                <c:pt idx="2894">
                  <c:v>87.617531861800003</c:v>
                </c:pt>
                <c:pt idx="2895">
                  <c:v>87.668504901299997</c:v>
                </c:pt>
                <c:pt idx="2896">
                  <c:v>87.719477940900006</c:v>
                </c:pt>
                <c:pt idx="2897">
                  <c:v>87.770450980500001</c:v>
                </c:pt>
                <c:pt idx="2898">
                  <c:v>87.821424020099997</c:v>
                </c:pt>
                <c:pt idx="2899">
                  <c:v>87.872397059700006</c:v>
                </c:pt>
                <c:pt idx="2900">
                  <c:v>87.923370099300001</c:v>
                </c:pt>
                <c:pt idx="2901">
                  <c:v>87.974343138899997</c:v>
                </c:pt>
                <c:pt idx="2902">
                  <c:v>88.025316178500006</c:v>
                </c:pt>
                <c:pt idx="2903">
                  <c:v>88.076289218100001</c:v>
                </c:pt>
                <c:pt idx="2904">
                  <c:v>88.127262257699996</c:v>
                </c:pt>
                <c:pt idx="2905">
                  <c:v>88.178235297200004</c:v>
                </c:pt>
                <c:pt idx="2906">
                  <c:v>88.229208336799999</c:v>
                </c:pt>
                <c:pt idx="2907">
                  <c:v>88.280181376399995</c:v>
                </c:pt>
                <c:pt idx="2908">
                  <c:v>88.331154416000004</c:v>
                </c:pt>
                <c:pt idx="2909">
                  <c:v>88.382127455599999</c:v>
                </c:pt>
                <c:pt idx="2910">
                  <c:v>88.433100495199994</c:v>
                </c:pt>
                <c:pt idx="2911">
                  <c:v>88.484073534800004</c:v>
                </c:pt>
                <c:pt idx="2912">
                  <c:v>88.535046574399999</c:v>
                </c:pt>
                <c:pt idx="2913">
                  <c:v>88.586019613999994</c:v>
                </c:pt>
                <c:pt idx="2914">
                  <c:v>88.636400996800006</c:v>
                </c:pt>
                <c:pt idx="2915">
                  <c:v>88.686500094400003</c:v>
                </c:pt>
                <c:pt idx="2916">
                  <c:v>88.736599191899998</c:v>
                </c:pt>
                <c:pt idx="2917">
                  <c:v>88.786698289399993</c:v>
                </c:pt>
                <c:pt idx="2918">
                  <c:v>88.836797387000004</c:v>
                </c:pt>
                <c:pt idx="2919">
                  <c:v>88.886896484499999</c:v>
                </c:pt>
                <c:pt idx="2920">
                  <c:v>88.936995581999994</c:v>
                </c:pt>
                <c:pt idx="2921">
                  <c:v>88.987094679600006</c:v>
                </c:pt>
                <c:pt idx="2922">
                  <c:v>89.037193777100001</c:v>
                </c:pt>
                <c:pt idx="2923">
                  <c:v>89.087292874599996</c:v>
                </c:pt>
                <c:pt idx="2924">
                  <c:v>89.137391972200007</c:v>
                </c:pt>
                <c:pt idx="2925">
                  <c:v>89.187491069700002</c:v>
                </c:pt>
                <c:pt idx="2926">
                  <c:v>89.237590167199997</c:v>
                </c:pt>
                <c:pt idx="2927">
                  <c:v>89.287689264799994</c:v>
                </c:pt>
                <c:pt idx="2928">
                  <c:v>89.337788362300003</c:v>
                </c:pt>
                <c:pt idx="2929">
                  <c:v>89.387887459799998</c:v>
                </c:pt>
                <c:pt idx="2930">
                  <c:v>89.437986557399995</c:v>
                </c:pt>
                <c:pt idx="2931">
                  <c:v>89.488085654900004</c:v>
                </c:pt>
                <c:pt idx="2932">
                  <c:v>89.538184752399999</c:v>
                </c:pt>
                <c:pt idx="2933">
                  <c:v>89.588283849999996</c:v>
                </c:pt>
                <c:pt idx="2934">
                  <c:v>89.638382947500006</c:v>
                </c:pt>
                <c:pt idx="2935">
                  <c:v>89.688482045000001</c:v>
                </c:pt>
                <c:pt idx="2936">
                  <c:v>89.738581142599998</c:v>
                </c:pt>
                <c:pt idx="2937">
                  <c:v>89.788680240100007</c:v>
                </c:pt>
                <c:pt idx="2938">
                  <c:v>89.838321149699993</c:v>
                </c:pt>
                <c:pt idx="2939">
                  <c:v>89.8854869197</c:v>
                </c:pt>
                <c:pt idx="2940">
                  <c:v>89.932652689799994</c:v>
                </c:pt>
                <c:pt idx="2941">
                  <c:v>89.979818459800001</c:v>
                </c:pt>
                <c:pt idx="2942">
                  <c:v>90.026984229899995</c:v>
                </c:pt>
                <c:pt idx="2943">
                  <c:v>90.074149999900001</c:v>
                </c:pt>
                <c:pt idx="2944">
                  <c:v>90.121315769899994</c:v>
                </c:pt>
                <c:pt idx="2945">
                  <c:v>90.168481540000002</c:v>
                </c:pt>
                <c:pt idx="2946">
                  <c:v>90.215647309999994</c:v>
                </c:pt>
                <c:pt idx="2947">
                  <c:v>90.262813080000001</c:v>
                </c:pt>
                <c:pt idx="2948">
                  <c:v>90.309978850099995</c:v>
                </c:pt>
                <c:pt idx="2949">
                  <c:v>90.357144620100001</c:v>
                </c:pt>
                <c:pt idx="2950">
                  <c:v>90.404310390199996</c:v>
                </c:pt>
                <c:pt idx="2951">
                  <c:v>90.451476160200002</c:v>
                </c:pt>
                <c:pt idx="2952">
                  <c:v>90.498641930199994</c:v>
                </c:pt>
                <c:pt idx="2953">
                  <c:v>90.545807700300003</c:v>
                </c:pt>
                <c:pt idx="2954">
                  <c:v>90.592973470299995</c:v>
                </c:pt>
                <c:pt idx="2955">
                  <c:v>90.640139240300002</c:v>
                </c:pt>
                <c:pt idx="2956">
                  <c:v>90.687305010399996</c:v>
                </c:pt>
                <c:pt idx="2957">
                  <c:v>90.734470780400002</c:v>
                </c:pt>
                <c:pt idx="2958">
                  <c:v>90.781636550499996</c:v>
                </c:pt>
                <c:pt idx="2959">
                  <c:v>90.828802320500003</c:v>
                </c:pt>
                <c:pt idx="2960">
                  <c:v>90.875968090499995</c:v>
                </c:pt>
                <c:pt idx="2961">
                  <c:v>90.923133860600004</c:v>
                </c:pt>
                <c:pt idx="2962">
                  <c:v>90.970299630599996</c:v>
                </c:pt>
                <c:pt idx="2963">
                  <c:v>91.017465400600003</c:v>
                </c:pt>
                <c:pt idx="2964">
                  <c:v>91.063779450499993</c:v>
                </c:pt>
                <c:pt idx="2965">
                  <c:v>91.109590407400006</c:v>
                </c:pt>
                <c:pt idx="2966">
                  <c:v>91.155401364300005</c:v>
                </c:pt>
                <c:pt idx="2967">
                  <c:v>91.201212321200003</c:v>
                </c:pt>
                <c:pt idx="2968">
                  <c:v>91.247023278100002</c:v>
                </c:pt>
                <c:pt idx="2969">
                  <c:v>91.292834235000001</c:v>
                </c:pt>
                <c:pt idx="2970">
                  <c:v>91.338645191799998</c:v>
                </c:pt>
                <c:pt idx="2971">
                  <c:v>91.384456148699996</c:v>
                </c:pt>
                <c:pt idx="2972">
                  <c:v>91.430267105599995</c:v>
                </c:pt>
                <c:pt idx="2973">
                  <c:v>91.476078062499994</c:v>
                </c:pt>
                <c:pt idx="2974">
                  <c:v>91.521889019400007</c:v>
                </c:pt>
                <c:pt idx="2975">
                  <c:v>91.567699976300005</c:v>
                </c:pt>
                <c:pt idx="2976">
                  <c:v>91.613510933100002</c:v>
                </c:pt>
                <c:pt idx="2977">
                  <c:v>91.659321890000001</c:v>
                </c:pt>
                <c:pt idx="2978">
                  <c:v>91.7051328469</c:v>
                </c:pt>
                <c:pt idx="2979">
                  <c:v>91.750943803799998</c:v>
                </c:pt>
                <c:pt idx="2980">
                  <c:v>91.796754760699997</c:v>
                </c:pt>
                <c:pt idx="2981">
                  <c:v>91.842565717599996</c:v>
                </c:pt>
                <c:pt idx="2982">
                  <c:v>91.888376674400007</c:v>
                </c:pt>
                <c:pt idx="2983">
                  <c:v>91.934187631300006</c:v>
                </c:pt>
                <c:pt idx="2984">
                  <c:v>91.979998588200004</c:v>
                </c:pt>
                <c:pt idx="2985">
                  <c:v>92.025809545100003</c:v>
                </c:pt>
                <c:pt idx="2986">
                  <c:v>92.071620502000002</c:v>
                </c:pt>
                <c:pt idx="2987">
                  <c:v>92.117431458900001</c:v>
                </c:pt>
                <c:pt idx="2988">
                  <c:v>92.163242415699997</c:v>
                </c:pt>
                <c:pt idx="2989">
                  <c:v>92.209053372599996</c:v>
                </c:pt>
                <c:pt idx="2990">
                  <c:v>92.254058969900001</c:v>
                </c:pt>
                <c:pt idx="2991">
                  <c:v>92.296968343200007</c:v>
                </c:pt>
                <c:pt idx="2992">
                  <c:v>92.3398777166</c:v>
                </c:pt>
                <c:pt idx="2993">
                  <c:v>92.382787089900006</c:v>
                </c:pt>
                <c:pt idx="2994">
                  <c:v>92.425696463199998</c:v>
                </c:pt>
                <c:pt idx="2995">
                  <c:v>92.468605836500004</c:v>
                </c:pt>
                <c:pt idx="2996">
                  <c:v>92.511515209899997</c:v>
                </c:pt>
                <c:pt idx="2997">
                  <c:v>92.554424583200003</c:v>
                </c:pt>
                <c:pt idx="2998">
                  <c:v>92.597333956499995</c:v>
                </c:pt>
                <c:pt idx="2999">
                  <c:v>92.640243329800001</c:v>
                </c:pt>
                <c:pt idx="3000">
                  <c:v>92.683152703100006</c:v>
                </c:pt>
                <c:pt idx="3001">
                  <c:v>92.7260620765</c:v>
                </c:pt>
                <c:pt idx="3002">
                  <c:v>92.768971449800006</c:v>
                </c:pt>
                <c:pt idx="3003">
                  <c:v>92.811880823099997</c:v>
                </c:pt>
                <c:pt idx="3004">
                  <c:v>92.854790196400003</c:v>
                </c:pt>
                <c:pt idx="3005">
                  <c:v>92.897699569699995</c:v>
                </c:pt>
                <c:pt idx="3006">
                  <c:v>92.940608943100003</c:v>
                </c:pt>
                <c:pt idx="3007">
                  <c:v>92.983518316399994</c:v>
                </c:pt>
                <c:pt idx="3008">
                  <c:v>93.0264276897</c:v>
                </c:pt>
                <c:pt idx="3009">
                  <c:v>93.069337063000006</c:v>
                </c:pt>
                <c:pt idx="3010">
                  <c:v>93.112246436299998</c:v>
                </c:pt>
                <c:pt idx="3011">
                  <c:v>93.155155809700005</c:v>
                </c:pt>
                <c:pt idx="3012">
                  <c:v>93.198065182999997</c:v>
                </c:pt>
                <c:pt idx="3013">
                  <c:v>93.240974556300003</c:v>
                </c:pt>
                <c:pt idx="3014">
                  <c:v>93.283883929599995</c:v>
                </c:pt>
                <c:pt idx="3015">
                  <c:v>93.323382487000003</c:v>
                </c:pt>
                <c:pt idx="3016">
                  <c:v>93.362415515799995</c:v>
                </c:pt>
                <c:pt idx="3017">
                  <c:v>93.401448544700003</c:v>
                </c:pt>
                <c:pt idx="3018">
                  <c:v>93.440481573599996</c:v>
                </c:pt>
                <c:pt idx="3019">
                  <c:v>93.479514602500004</c:v>
                </c:pt>
                <c:pt idx="3020">
                  <c:v>93.518547631399997</c:v>
                </c:pt>
                <c:pt idx="3021">
                  <c:v>93.557580660300005</c:v>
                </c:pt>
                <c:pt idx="3022">
                  <c:v>93.596613689099996</c:v>
                </c:pt>
                <c:pt idx="3023">
                  <c:v>93.635646718000004</c:v>
                </c:pt>
                <c:pt idx="3024">
                  <c:v>93.674679746899997</c:v>
                </c:pt>
                <c:pt idx="3025">
                  <c:v>93.713712775800005</c:v>
                </c:pt>
                <c:pt idx="3026">
                  <c:v>93.752745804699998</c:v>
                </c:pt>
                <c:pt idx="3027">
                  <c:v>93.791778833600006</c:v>
                </c:pt>
                <c:pt idx="3028">
                  <c:v>93.830811862399997</c:v>
                </c:pt>
                <c:pt idx="3029">
                  <c:v>93.869844891300005</c:v>
                </c:pt>
                <c:pt idx="3030">
                  <c:v>93.908877920199998</c:v>
                </c:pt>
                <c:pt idx="3031">
                  <c:v>93.947910949100006</c:v>
                </c:pt>
                <c:pt idx="3032">
                  <c:v>93.986943977999999</c:v>
                </c:pt>
                <c:pt idx="3033">
                  <c:v>94.025977006900007</c:v>
                </c:pt>
                <c:pt idx="3034">
                  <c:v>94.065010035699999</c:v>
                </c:pt>
                <c:pt idx="3035">
                  <c:v>94.104043064600006</c:v>
                </c:pt>
                <c:pt idx="3036">
                  <c:v>94.1430760935</c:v>
                </c:pt>
                <c:pt idx="3037">
                  <c:v>94.182109122400007</c:v>
                </c:pt>
                <c:pt idx="3038">
                  <c:v>94.2211421513</c:v>
                </c:pt>
                <c:pt idx="3039">
                  <c:v>94.260175180199994</c:v>
                </c:pt>
                <c:pt idx="3040">
                  <c:v>94.299208209</c:v>
                </c:pt>
                <c:pt idx="3041">
                  <c:v>94.3371652302</c:v>
                </c:pt>
                <c:pt idx="3042">
                  <c:v>94.374975765800002</c:v>
                </c:pt>
                <c:pt idx="3043">
                  <c:v>94.412786301500006</c:v>
                </c:pt>
                <c:pt idx="3044">
                  <c:v>94.450596837199996</c:v>
                </c:pt>
                <c:pt idx="3045">
                  <c:v>94.488407372899999</c:v>
                </c:pt>
                <c:pt idx="3046">
                  <c:v>94.526217908500001</c:v>
                </c:pt>
                <c:pt idx="3047">
                  <c:v>94.564028444200005</c:v>
                </c:pt>
                <c:pt idx="3048">
                  <c:v>94.601838979899995</c:v>
                </c:pt>
                <c:pt idx="3049">
                  <c:v>94.639649515499997</c:v>
                </c:pt>
                <c:pt idx="3050">
                  <c:v>94.677460051200001</c:v>
                </c:pt>
                <c:pt idx="3051">
                  <c:v>94.715270586900004</c:v>
                </c:pt>
                <c:pt idx="3052">
                  <c:v>94.753081122500006</c:v>
                </c:pt>
                <c:pt idx="3053">
                  <c:v>94.790891658199996</c:v>
                </c:pt>
                <c:pt idx="3054">
                  <c:v>94.8287021939</c:v>
                </c:pt>
                <c:pt idx="3055">
                  <c:v>94.866512729600004</c:v>
                </c:pt>
                <c:pt idx="3056">
                  <c:v>94.904323265200006</c:v>
                </c:pt>
                <c:pt idx="3057">
                  <c:v>94.942133800899995</c:v>
                </c:pt>
                <c:pt idx="3058">
                  <c:v>94.979944336599999</c:v>
                </c:pt>
                <c:pt idx="3059">
                  <c:v>95.017754872200001</c:v>
                </c:pt>
                <c:pt idx="3060">
                  <c:v>95.055565407900005</c:v>
                </c:pt>
                <c:pt idx="3061">
                  <c:v>95.093375943599995</c:v>
                </c:pt>
                <c:pt idx="3062">
                  <c:v>95.131186479299998</c:v>
                </c:pt>
                <c:pt idx="3063">
                  <c:v>95.1689970149</c:v>
                </c:pt>
                <c:pt idx="3064">
                  <c:v>95.206807550600004</c:v>
                </c:pt>
                <c:pt idx="3065">
                  <c:v>95.244618086299994</c:v>
                </c:pt>
                <c:pt idx="3066">
                  <c:v>95.282428621899996</c:v>
                </c:pt>
                <c:pt idx="3067">
                  <c:v>95.319401889999995</c:v>
                </c:pt>
                <c:pt idx="3068">
                  <c:v>95.350971848499995</c:v>
                </c:pt>
                <c:pt idx="3069">
                  <c:v>95.382541807099997</c:v>
                </c:pt>
                <c:pt idx="3070">
                  <c:v>95.414111765599998</c:v>
                </c:pt>
                <c:pt idx="3071">
                  <c:v>95.445681724099998</c:v>
                </c:pt>
                <c:pt idx="3072">
                  <c:v>95.4772516827</c:v>
                </c:pt>
                <c:pt idx="3073">
                  <c:v>95.508821641200001</c:v>
                </c:pt>
                <c:pt idx="3074">
                  <c:v>95.540391599700001</c:v>
                </c:pt>
                <c:pt idx="3075">
                  <c:v>95.571961558300004</c:v>
                </c:pt>
                <c:pt idx="3076">
                  <c:v>95.603531516800004</c:v>
                </c:pt>
                <c:pt idx="3077">
                  <c:v>95.635101475400006</c:v>
                </c:pt>
                <c:pt idx="3078">
                  <c:v>95.666671433900007</c:v>
                </c:pt>
                <c:pt idx="3079">
                  <c:v>95.698241392400007</c:v>
                </c:pt>
                <c:pt idx="3080">
                  <c:v>95.729811350999995</c:v>
                </c:pt>
                <c:pt idx="3081">
                  <c:v>95.761381309499995</c:v>
                </c:pt>
                <c:pt idx="3082">
                  <c:v>95.792951267999996</c:v>
                </c:pt>
                <c:pt idx="3083">
                  <c:v>95.824521226599998</c:v>
                </c:pt>
                <c:pt idx="3084">
                  <c:v>95.856091185099999</c:v>
                </c:pt>
                <c:pt idx="3085">
                  <c:v>95.887661143599999</c:v>
                </c:pt>
                <c:pt idx="3086">
                  <c:v>95.919231102200001</c:v>
                </c:pt>
                <c:pt idx="3087">
                  <c:v>95.950801060700002</c:v>
                </c:pt>
                <c:pt idx="3088">
                  <c:v>95.982371019200002</c:v>
                </c:pt>
                <c:pt idx="3089">
                  <c:v>96.013940977800004</c:v>
                </c:pt>
                <c:pt idx="3090">
                  <c:v>96.045510936300005</c:v>
                </c:pt>
                <c:pt idx="3091">
                  <c:v>96.077080894900007</c:v>
                </c:pt>
                <c:pt idx="3092">
                  <c:v>96.109029738499999</c:v>
                </c:pt>
                <c:pt idx="3093">
                  <c:v>96.141358532500007</c:v>
                </c:pt>
                <c:pt idx="3094">
                  <c:v>96.173687326500001</c:v>
                </c:pt>
                <c:pt idx="3095">
                  <c:v>96.206016120499996</c:v>
                </c:pt>
                <c:pt idx="3096">
                  <c:v>96.238344914600006</c:v>
                </c:pt>
                <c:pt idx="3097">
                  <c:v>96.2706737086</c:v>
                </c:pt>
                <c:pt idx="3098">
                  <c:v>96.303002502599995</c:v>
                </c:pt>
                <c:pt idx="3099">
                  <c:v>96.335331296600003</c:v>
                </c:pt>
                <c:pt idx="3100">
                  <c:v>96.367660090599998</c:v>
                </c:pt>
                <c:pt idx="3101">
                  <c:v>96.399988884699994</c:v>
                </c:pt>
                <c:pt idx="3102">
                  <c:v>96.432317678700002</c:v>
                </c:pt>
                <c:pt idx="3103">
                  <c:v>96.464646472699997</c:v>
                </c:pt>
                <c:pt idx="3104">
                  <c:v>96.496975266700005</c:v>
                </c:pt>
                <c:pt idx="3105">
                  <c:v>96.529304060800001</c:v>
                </c:pt>
                <c:pt idx="3106">
                  <c:v>96.561632854799996</c:v>
                </c:pt>
                <c:pt idx="3107">
                  <c:v>96.593961648800004</c:v>
                </c:pt>
                <c:pt idx="3108">
                  <c:v>96.626290442799998</c:v>
                </c:pt>
                <c:pt idx="3109">
                  <c:v>96.658619236899995</c:v>
                </c:pt>
                <c:pt idx="3110">
                  <c:v>96.690948030900003</c:v>
                </c:pt>
                <c:pt idx="3111">
                  <c:v>96.723276824899997</c:v>
                </c:pt>
                <c:pt idx="3112">
                  <c:v>96.755605618900006</c:v>
                </c:pt>
                <c:pt idx="3113">
                  <c:v>96.7879344129</c:v>
                </c:pt>
                <c:pt idx="3114">
                  <c:v>96.820263206999996</c:v>
                </c:pt>
                <c:pt idx="3115">
                  <c:v>96.852592001000005</c:v>
                </c:pt>
                <c:pt idx="3116">
                  <c:v>96.884920794999999</c:v>
                </c:pt>
                <c:pt idx="3117">
                  <c:v>96.917249588999994</c:v>
                </c:pt>
                <c:pt idx="3118">
                  <c:v>96.949578383100004</c:v>
                </c:pt>
                <c:pt idx="3119">
                  <c:v>96.981538818900006</c:v>
                </c:pt>
                <c:pt idx="3120">
                  <c:v>97.005833765099993</c:v>
                </c:pt>
                <c:pt idx="3121">
                  <c:v>97.030128711200007</c:v>
                </c:pt>
                <c:pt idx="3122">
                  <c:v>97.054423657300006</c:v>
                </c:pt>
                <c:pt idx="3123">
                  <c:v>97.078718603400006</c:v>
                </c:pt>
                <c:pt idx="3124">
                  <c:v>97.103013549600007</c:v>
                </c:pt>
                <c:pt idx="3125">
                  <c:v>97.127308495700007</c:v>
                </c:pt>
                <c:pt idx="3126">
                  <c:v>97.151603441800006</c:v>
                </c:pt>
                <c:pt idx="3127">
                  <c:v>97.175898387900006</c:v>
                </c:pt>
                <c:pt idx="3128">
                  <c:v>97.200193334100007</c:v>
                </c:pt>
                <c:pt idx="3129">
                  <c:v>97.224488280200006</c:v>
                </c:pt>
                <c:pt idx="3130">
                  <c:v>97.248783226300006</c:v>
                </c:pt>
                <c:pt idx="3131">
                  <c:v>97.273078172400005</c:v>
                </c:pt>
                <c:pt idx="3132">
                  <c:v>97.297373118600007</c:v>
                </c:pt>
                <c:pt idx="3133">
                  <c:v>97.321668064700006</c:v>
                </c:pt>
                <c:pt idx="3134">
                  <c:v>97.345963010800006</c:v>
                </c:pt>
                <c:pt idx="3135">
                  <c:v>97.370257957000007</c:v>
                </c:pt>
                <c:pt idx="3136">
                  <c:v>97.394552903100006</c:v>
                </c:pt>
                <c:pt idx="3137">
                  <c:v>97.418847849200006</c:v>
                </c:pt>
                <c:pt idx="3138">
                  <c:v>97.443142795300005</c:v>
                </c:pt>
                <c:pt idx="3139">
                  <c:v>97.467437741500007</c:v>
                </c:pt>
                <c:pt idx="3140">
                  <c:v>97.491732687600006</c:v>
                </c:pt>
                <c:pt idx="3141">
                  <c:v>97.516027633700006</c:v>
                </c:pt>
                <c:pt idx="3142">
                  <c:v>97.540322579800005</c:v>
                </c:pt>
                <c:pt idx="3143">
                  <c:v>97.564617526000006</c:v>
                </c:pt>
                <c:pt idx="3144">
                  <c:v>97.588912472100006</c:v>
                </c:pt>
                <c:pt idx="3145">
                  <c:v>97.613207418200005</c:v>
                </c:pt>
                <c:pt idx="3146">
                  <c:v>97.637502364300005</c:v>
                </c:pt>
                <c:pt idx="3147">
                  <c:v>97.661797310500006</c:v>
                </c:pt>
                <c:pt idx="3148">
                  <c:v>97.686092256600006</c:v>
                </c:pt>
                <c:pt idx="3149">
                  <c:v>97.713762413799998</c:v>
                </c:pt>
                <c:pt idx="3150">
                  <c:v>97.742318354399998</c:v>
                </c:pt>
                <c:pt idx="3151">
                  <c:v>97.770874294999999</c:v>
                </c:pt>
                <c:pt idx="3152">
                  <c:v>97.799430235599999</c:v>
                </c:pt>
                <c:pt idx="3153">
                  <c:v>97.8279861762</c:v>
                </c:pt>
                <c:pt idx="3154">
                  <c:v>97.8565421168</c:v>
                </c:pt>
                <c:pt idx="3155">
                  <c:v>97.8850980574</c:v>
                </c:pt>
                <c:pt idx="3156">
                  <c:v>97.913653998000001</c:v>
                </c:pt>
                <c:pt idx="3157">
                  <c:v>97.942209938600001</c:v>
                </c:pt>
                <c:pt idx="3158">
                  <c:v>97.970765879200002</c:v>
                </c:pt>
                <c:pt idx="3159">
                  <c:v>97.999321819800002</c:v>
                </c:pt>
                <c:pt idx="3160">
                  <c:v>98.027877760400003</c:v>
                </c:pt>
                <c:pt idx="3161">
                  <c:v>98.056433701000003</c:v>
                </c:pt>
                <c:pt idx="3162">
                  <c:v>98.084989641600004</c:v>
                </c:pt>
                <c:pt idx="3163">
                  <c:v>98.113545582200004</c:v>
                </c:pt>
                <c:pt idx="3164">
                  <c:v>98.142101522800004</c:v>
                </c:pt>
                <c:pt idx="3165">
                  <c:v>98.170657463400005</c:v>
                </c:pt>
                <c:pt idx="3166">
                  <c:v>98.199213404000005</c:v>
                </c:pt>
                <c:pt idx="3167">
                  <c:v>98.227769344600006</c:v>
                </c:pt>
                <c:pt idx="3168">
                  <c:v>98.255145361999993</c:v>
                </c:pt>
                <c:pt idx="3169">
                  <c:v>98.274825519399997</c:v>
                </c:pt>
                <c:pt idx="3170">
                  <c:v>98.294505676699998</c:v>
                </c:pt>
                <c:pt idx="3171">
                  <c:v>98.314185834100002</c:v>
                </c:pt>
                <c:pt idx="3172">
                  <c:v>98.333865991500005</c:v>
                </c:pt>
                <c:pt idx="3173">
                  <c:v>98.353546148899994</c:v>
                </c:pt>
                <c:pt idx="3174">
                  <c:v>98.373226306299998</c:v>
                </c:pt>
                <c:pt idx="3175">
                  <c:v>98.392906463700001</c:v>
                </c:pt>
                <c:pt idx="3176">
                  <c:v>98.412586621100004</c:v>
                </c:pt>
                <c:pt idx="3177">
                  <c:v>98.432266778499994</c:v>
                </c:pt>
                <c:pt idx="3178">
                  <c:v>98.451946935899997</c:v>
                </c:pt>
                <c:pt idx="3179">
                  <c:v>98.4716270933</c:v>
                </c:pt>
                <c:pt idx="3180">
                  <c:v>98.491307250700004</c:v>
                </c:pt>
                <c:pt idx="3181">
                  <c:v>98.510987408099993</c:v>
                </c:pt>
                <c:pt idx="3182">
                  <c:v>98.530667565499996</c:v>
                </c:pt>
                <c:pt idx="3183">
                  <c:v>98.5503477229</c:v>
                </c:pt>
                <c:pt idx="3184">
                  <c:v>98.570027880300003</c:v>
                </c:pt>
                <c:pt idx="3185">
                  <c:v>98.589708037700007</c:v>
                </c:pt>
                <c:pt idx="3186">
                  <c:v>98.609388195099996</c:v>
                </c:pt>
                <c:pt idx="3187">
                  <c:v>98.629068352499999</c:v>
                </c:pt>
                <c:pt idx="3188">
                  <c:v>98.648748509900003</c:v>
                </c:pt>
                <c:pt idx="3189">
                  <c:v>98.668428667300006</c:v>
                </c:pt>
                <c:pt idx="3190">
                  <c:v>98.688108824699995</c:v>
                </c:pt>
                <c:pt idx="3191">
                  <c:v>98.707788982099999</c:v>
                </c:pt>
                <c:pt idx="3192">
                  <c:v>98.727469139500002</c:v>
                </c:pt>
                <c:pt idx="3193">
                  <c:v>98.747149296900005</c:v>
                </c:pt>
                <c:pt idx="3194">
                  <c:v>98.766829454299994</c:v>
                </c:pt>
                <c:pt idx="3195">
                  <c:v>98.786509611699998</c:v>
                </c:pt>
                <c:pt idx="3196">
                  <c:v>98.806189769100001</c:v>
                </c:pt>
                <c:pt idx="3197">
                  <c:v>98.825869926500005</c:v>
                </c:pt>
                <c:pt idx="3198">
                  <c:v>98.845550083899994</c:v>
                </c:pt>
                <c:pt idx="3199">
                  <c:v>98.865230241299997</c:v>
                </c:pt>
                <c:pt idx="3200">
                  <c:v>98.884910398700001</c:v>
                </c:pt>
                <c:pt idx="3201">
                  <c:v>98.904590556100004</c:v>
                </c:pt>
                <c:pt idx="3202">
                  <c:v>98.924270713499993</c:v>
                </c:pt>
                <c:pt idx="3203">
                  <c:v>98.943950870899997</c:v>
                </c:pt>
                <c:pt idx="3204">
                  <c:v>98.9636310283</c:v>
                </c:pt>
                <c:pt idx="3205">
                  <c:v>98.983311185700003</c:v>
                </c:pt>
                <c:pt idx="3206">
                  <c:v>99.002991343000005</c:v>
                </c:pt>
                <c:pt idx="3207">
                  <c:v>99.022671500399994</c:v>
                </c:pt>
                <c:pt idx="3208">
                  <c:v>99.042351657799998</c:v>
                </c:pt>
                <c:pt idx="3209">
                  <c:v>99.062031815200001</c:v>
                </c:pt>
                <c:pt idx="3210">
                  <c:v>99.081711972600004</c:v>
                </c:pt>
                <c:pt idx="3211">
                  <c:v>99.101392129999994</c:v>
                </c:pt>
                <c:pt idx="3212">
                  <c:v>99.121072287399997</c:v>
                </c:pt>
                <c:pt idx="3213">
                  <c:v>99.1407524448</c:v>
                </c:pt>
                <c:pt idx="3214">
                  <c:v>99.160432602200004</c:v>
                </c:pt>
                <c:pt idx="3215">
                  <c:v>99.177408842999995</c:v>
                </c:pt>
                <c:pt idx="3216">
                  <c:v>99.193303517199993</c:v>
                </c:pt>
                <c:pt idx="3217">
                  <c:v>99.209198191400006</c:v>
                </c:pt>
                <c:pt idx="3218">
                  <c:v>99.225092865500002</c:v>
                </c:pt>
                <c:pt idx="3219">
                  <c:v>99.240987539700001</c:v>
                </c:pt>
                <c:pt idx="3220">
                  <c:v>99.256882213899999</c:v>
                </c:pt>
                <c:pt idx="3221">
                  <c:v>99.272776887999996</c:v>
                </c:pt>
                <c:pt idx="3222">
                  <c:v>99.288671562199994</c:v>
                </c:pt>
                <c:pt idx="3223">
                  <c:v>99.304566236400007</c:v>
                </c:pt>
                <c:pt idx="3224">
                  <c:v>99.320460910500003</c:v>
                </c:pt>
                <c:pt idx="3225">
                  <c:v>99.336355584700001</c:v>
                </c:pt>
                <c:pt idx="3226">
                  <c:v>99.3522502589</c:v>
                </c:pt>
                <c:pt idx="3227">
                  <c:v>99.368144932999996</c:v>
                </c:pt>
                <c:pt idx="3228">
                  <c:v>99.384039607199995</c:v>
                </c:pt>
                <c:pt idx="3229">
                  <c:v>99.399934281399993</c:v>
                </c:pt>
                <c:pt idx="3230">
                  <c:v>99.415828955500004</c:v>
                </c:pt>
                <c:pt idx="3231">
                  <c:v>99.431723629700002</c:v>
                </c:pt>
                <c:pt idx="3232">
                  <c:v>99.447618303900001</c:v>
                </c:pt>
                <c:pt idx="3233">
                  <c:v>99.463512977999997</c:v>
                </c:pt>
                <c:pt idx="3234">
                  <c:v>99.479407652199995</c:v>
                </c:pt>
                <c:pt idx="3235">
                  <c:v>99.495302326399994</c:v>
                </c:pt>
                <c:pt idx="3236">
                  <c:v>99.511197000500005</c:v>
                </c:pt>
                <c:pt idx="3237">
                  <c:v>99.527091674700003</c:v>
                </c:pt>
                <c:pt idx="3238">
                  <c:v>99.542986348900001</c:v>
                </c:pt>
                <c:pt idx="3239">
                  <c:v>99.558881022999998</c:v>
                </c:pt>
                <c:pt idx="3240">
                  <c:v>99.574775697199996</c:v>
                </c:pt>
                <c:pt idx="3241">
                  <c:v>99.590670371399995</c:v>
                </c:pt>
                <c:pt idx="3242">
                  <c:v>99.606565045500005</c:v>
                </c:pt>
                <c:pt idx="3243">
                  <c:v>99.622459719700004</c:v>
                </c:pt>
                <c:pt idx="3244">
                  <c:v>99.638354393900002</c:v>
                </c:pt>
                <c:pt idx="3245">
                  <c:v>99.654249067999999</c:v>
                </c:pt>
                <c:pt idx="3246">
                  <c:v>99.670143742199997</c:v>
                </c:pt>
                <c:pt idx="3247">
                  <c:v>99.686038416399995</c:v>
                </c:pt>
                <c:pt idx="3248">
                  <c:v>99.701933090500006</c:v>
                </c:pt>
                <c:pt idx="3249">
                  <c:v>99.717827764700004</c:v>
                </c:pt>
                <c:pt idx="3250">
                  <c:v>99.733722438900003</c:v>
                </c:pt>
                <c:pt idx="3251">
                  <c:v>99.749617112999999</c:v>
                </c:pt>
                <c:pt idx="3252">
                  <c:v>99.765511787199998</c:v>
                </c:pt>
                <c:pt idx="3253">
                  <c:v>99.781406461399996</c:v>
                </c:pt>
                <c:pt idx="3254">
                  <c:v>99.797301135500007</c:v>
                </c:pt>
                <c:pt idx="3255">
                  <c:v>99.813195809700005</c:v>
                </c:pt>
                <c:pt idx="3256">
                  <c:v>99.829090483900004</c:v>
                </c:pt>
                <c:pt idx="3257">
                  <c:v>99.844985158</c:v>
                </c:pt>
                <c:pt idx="3258">
                  <c:v>99.860879832199998</c:v>
                </c:pt>
                <c:pt idx="3259">
                  <c:v>99.876774506399997</c:v>
                </c:pt>
                <c:pt idx="3260">
                  <c:v>99.885249664900002</c:v>
                </c:pt>
                <c:pt idx="3261">
                  <c:v>99.892969765399997</c:v>
                </c:pt>
                <c:pt idx="3262">
                  <c:v>99.900689865999993</c:v>
                </c:pt>
                <c:pt idx="3263">
                  <c:v>99.908409966500002</c:v>
                </c:pt>
                <c:pt idx="3264">
                  <c:v>99.916130067099999</c:v>
                </c:pt>
                <c:pt idx="3265">
                  <c:v>99.923850167599994</c:v>
                </c:pt>
                <c:pt idx="3266">
                  <c:v>99.931570268100003</c:v>
                </c:pt>
                <c:pt idx="3267">
                  <c:v>99.9392903687</c:v>
                </c:pt>
                <c:pt idx="3268">
                  <c:v>99.947010469199995</c:v>
                </c:pt>
                <c:pt idx="3269">
                  <c:v>99.954730569700004</c:v>
                </c:pt>
                <c:pt idx="3270">
                  <c:v>99.962450670300001</c:v>
                </c:pt>
                <c:pt idx="3271">
                  <c:v>99.970170770799996</c:v>
                </c:pt>
                <c:pt idx="3272">
                  <c:v>99.977890871300005</c:v>
                </c:pt>
                <c:pt idx="3273">
                  <c:v>99.985610971900002</c:v>
                </c:pt>
                <c:pt idx="3274">
                  <c:v>99.993331072399997</c:v>
                </c:pt>
                <c:pt idx="3275">
                  <c:v>100.00105117299999</c:v>
                </c:pt>
                <c:pt idx="3276">
                  <c:v>100.00877127299999</c:v>
                </c:pt>
                <c:pt idx="3277">
                  <c:v>100.016491374</c:v>
                </c:pt>
                <c:pt idx="3278">
                  <c:v>100.026621515</c:v>
                </c:pt>
                <c:pt idx="3279">
                  <c:v>100.04002710100001</c:v>
                </c:pt>
                <c:pt idx="3280">
                  <c:v>100.05343268599999</c:v>
                </c:pt>
                <c:pt idx="3281">
                  <c:v>100.066838272</c:v>
                </c:pt>
                <c:pt idx="3282">
                  <c:v>100.080243857</c:v>
                </c:pt>
                <c:pt idx="3283">
                  <c:v>100.093649443</c:v>
                </c:pt>
                <c:pt idx="3284">
                  <c:v>100.107055028</c:v>
                </c:pt>
                <c:pt idx="3285">
                  <c:v>100.120460614</c:v>
                </c:pt>
                <c:pt idx="3286">
                  <c:v>100.133866199</c:v>
                </c:pt>
                <c:pt idx="3287">
                  <c:v>100.147271785</c:v>
                </c:pt>
                <c:pt idx="3288">
                  <c:v>100.16067737</c:v>
                </c:pt>
                <c:pt idx="3289">
                  <c:v>100.17408295600001</c:v>
                </c:pt>
                <c:pt idx="3290">
                  <c:v>100.18748854099999</c:v>
                </c:pt>
                <c:pt idx="3291">
                  <c:v>100.200894127</c:v>
                </c:pt>
                <c:pt idx="3292">
                  <c:v>100.214299712</c:v>
                </c:pt>
                <c:pt idx="3293">
                  <c:v>100.227705298</c:v>
                </c:pt>
                <c:pt idx="3294">
                  <c:v>100.241110883</c:v>
                </c:pt>
                <c:pt idx="3295">
                  <c:v>100.254516469</c:v>
                </c:pt>
                <c:pt idx="3296">
                  <c:v>100.267922054</c:v>
                </c:pt>
                <c:pt idx="3297">
                  <c:v>100.28132764</c:v>
                </c:pt>
                <c:pt idx="3298">
                  <c:v>100.294733225</c:v>
                </c:pt>
                <c:pt idx="3299">
                  <c:v>100.30813881100001</c:v>
                </c:pt>
                <c:pt idx="3300">
                  <c:v>100.32154439599999</c:v>
                </c:pt>
                <c:pt idx="3301">
                  <c:v>100.334949982</c:v>
                </c:pt>
                <c:pt idx="3302">
                  <c:v>100.348355567</c:v>
                </c:pt>
                <c:pt idx="3303">
                  <c:v>100.361761153</c:v>
                </c:pt>
                <c:pt idx="3304">
                  <c:v>100.375166738</c:v>
                </c:pt>
                <c:pt idx="3305">
                  <c:v>100.38857232399999</c:v>
                </c:pt>
                <c:pt idx="3306">
                  <c:v>100.401977909</c:v>
                </c:pt>
                <c:pt idx="3307">
                  <c:v>100.40865318199999</c:v>
                </c:pt>
                <c:pt idx="3308">
                  <c:v>100.413029855</c:v>
                </c:pt>
                <c:pt idx="3309">
                  <c:v>100.417406529</c:v>
                </c:pt>
                <c:pt idx="3310">
                  <c:v>100.421783202</c:v>
                </c:pt>
                <c:pt idx="3311">
                  <c:v>100.426159876</c:v>
                </c:pt>
                <c:pt idx="3312">
                  <c:v>100.430536549</c:v>
                </c:pt>
                <c:pt idx="3313">
                  <c:v>100.43491322200001</c:v>
                </c:pt>
                <c:pt idx="3314">
                  <c:v>100.43928989600001</c:v>
                </c:pt>
                <c:pt idx="3315">
                  <c:v>100.443666569</c:v>
                </c:pt>
                <c:pt idx="3316">
                  <c:v>100.448043243</c:v>
                </c:pt>
                <c:pt idx="3317">
                  <c:v>100.452419916</c:v>
                </c:pt>
                <c:pt idx="3318">
                  <c:v>100.45679659</c:v>
                </c:pt>
                <c:pt idx="3319">
                  <c:v>100.46117326300001</c:v>
                </c:pt>
                <c:pt idx="3320">
                  <c:v>100.465549936</c:v>
                </c:pt>
                <c:pt idx="3321">
                  <c:v>100.46992661</c:v>
                </c:pt>
                <c:pt idx="3322">
                  <c:v>100.474303283</c:v>
                </c:pt>
                <c:pt idx="3323">
                  <c:v>100.478679957</c:v>
                </c:pt>
                <c:pt idx="3324">
                  <c:v>100.48305662999999</c:v>
                </c:pt>
                <c:pt idx="3325">
                  <c:v>100.487433303</c:v>
                </c:pt>
                <c:pt idx="3326">
                  <c:v>100.491809977</c:v>
                </c:pt>
                <c:pt idx="3327">
                  <c:v>100.49618665</c:v>
                </c:pt>
                <c:pt idx="3328">
                  <c:v>100.500563324</c:v>
                </c:pt>
                <c:pt idx="3329">
                  <c:v>100.50493999699999</c:v>
                </c:pt>
                <c:pt idx="3330">
                  <c:v>100.50931667099999</c:v>
                </c:pt>
                <c:pt idx="3331">
                  <c:v>100.513693344</c:v>
                </c:pt>
                <c:pt idx="3332">
                  <c:v>100.520258844</c:v>
                </c:pt>
                <c:pt idx="3333">
                  <c:v>100.530124156</c:v>
                </c:pt>
                <c:pt idx="3334">
                  <c:v>100.539989467</c:v>
                </c:pt>
                <c:pt idx="3335">
                  <c:v>100.549854778</c:v>
                </c:pt>
                <c:pt idx="3336">
                  <c:v>100.559720089</c:v>
                </c:pt>
                <c:pt idx="3337">
                  <c:v>100.56958539999999</c:v>
                </c:pt>
                <c:pt idx="3338">
                  <c:v>100.57945071100001</c:v>
                </c:pt>
                <c:pt idx="3339">
                  <c:v>100.58931602200001</c:v>
                </c:pt>
                <c:pt idx="3340">
                  <c:v>100.599181333</c:v>
                </c:pt>
                <c:pt idx="3341">
                  <c:v>100.609046644</c:v>
                </c:pt>
                <c:pt idx="3342">
                  <c:v>100.618911955</c:v>
                </c:pt>
                <c:pt idx="3343">
                  <c:v>100.628777267</c:v>
                </c:pt>
                <c:pt idx="3344">
                  <c:v>100.638642578</c:v>
                </c:pt>
                <c:pt idx="3345">
                  <c:v>100.648507889</c:v>
                </c:pt>
                <c:pt idx="3346">
                  <c:v>100.6583732</c:v>
                </c:pt>
                <c:pt idx="3347">
                  <c:v>100.668238511</c:v>
                </c:pt>
                <c:pt idx="3348">
                  <c:v>100.678103822</c:v>
                </c:pt>
                <c:pt idx="3349">
                  <c:v>100.687969133</c:v>
                </c:pt>
                <c:pt idx="3350">
                  <c:v>100.69783444399999</c:v>
                </c:pt>
                <c:pt idx="3351">
                  <c:v>100.70769975499999</c:v>
                </c:pt>
                <c:pt idx="3352">
                  <c:v>100.71756506600001</c:v>
                </c:pt>
                <c:pt idx="3353">
                  <c:v>100.72743037799999</c:v>
                </c:pt>
                <c:pt idx="3354">
                  <c:v>100.73729568900001</c:v>
                </c:pt>
                <c:pt idx="3355">
                  <c:v>100.74716100000001</c:v>
                </c:pt>
                <c:pt idx="3356">
                  <c:v>100.757026311</c:v>
                </c:pt>
                <c:pt idx="3357">
                  <c:v>100.764101095</c:v>
                </c:pt>
                <c:pt idx="3358">
                  <c:v>100.765247375</c:v>
                </c:pt>
                <c:pt idx="3359">
                  <c:v>100.76639365600001</c:v>
                </c:pt>
                <c:pt idx="3360">
                  <c:v>100.76753993600001</c:v>
                </c:pt>
                <c:pt idx="3361">
                  <c:v>100.76868621600001</c:v>
                </c:pt>
                <c:pt idx="3362">
                  <c:v>100.769832497</c:v>
                </c:pt>
                <c:pt idx="3363">
                  <c:v>100.770978777</c:v>
                </c:pt>
                <c:pt idx="3364">
                  <c:v>100.772125058</c:v>
                </c:pt>
                <c:pt idx="3365">
                  <c:v>100.773271338</c:v>
                </c:pt>
                <c:pt idx="3366">
                  <c:v>100.774417619</c:v>
                </c:pt>
                <c:pt idx="3367">
                  <c:v>100.77556389900001</c:v>
                </c:pt>
                <c:pt idx="3368">
                  <c:v>100.77671017999999</c:v>
                </c:pt>
                <c:pt idx="3369">
                  <c:v>100.77785646</c:v>
                </c:pt>
                <c:pt idx="3370">
                  <c:v>100.77900274</c:v>
                </c:pt>
                <c:pt idx="3371">
                  <c:v>100.780149021</c:v>
                </c:pt>
                <c:pt idx="3372">
                  <c:v>100.781295301</c:v>
                </c:pt>
                <c:pt idx="3373">
                  <c:v>100.782441582</c:v>
                </c:pt>
                <c:pt idx="3374">
                  <c:v>100.783587862</c:v>
                </c:pt>
                <c:pt idx="3375">
                  <c:v>100.78473414299999</c:v>
                </c:pt>
                <c:pt idx="3376">
                  <c:v>100.78588042299999</c:v>
                </c:pt>
                <c:pt idx="3377">
                  <c:v>100.787026704</c:v>
                </c:pt>
                <c:pt idx="3378">
                  <c:v>100.788172984</c:v>
                </c:pt>
                <c:pt idx="3379">
                  <c:v>100.789319264</c:v>
                </c:pt>
                <c:pt idx="3380">
                  <c:v>100.790465545</c:v>
                </c:pt>
                <c:pt idx="3381">
                  <c:v>100.796363242</c:v>
                </c:pt>
                <c:pt idx="3382">
                  <c:v>100.80261626799999</c:v>
                </c:pt>
                <c:pt idx="3383">
                  <c:v>100.808869294</c:v>
                </c:pt>
                <c:pt idx="3384">
                  <c:v>100.815122321</c:v>
                </c:pt>
                <c:pt idx="3385">
                  <c:v>100.821375347</c:v>
                </c:pt>
                <c:pt idx="3386">
                  <c:v>100.827628373</c:v>
                </c:pt>
                <c:pt idx="3387">
                  <c:v>100.83388139900001</c:v>
                </c:pt>
                <c:pt idx="3388">
                  <c:v>100.840134425</c:v>
                </c:pt>
                <c:pt idx="3389">
                  <c:v>100.846387451</c:v>
                </c:pt>
                <c:pt idx="3390">
                  <c:v>100.85264047699999</c:v>
                </c:pt>
                <c:pt idx="3391">
                  <c:v>100.858893503</c:v>
                </c:pt>
                <c:pt idx="3392">
                  <c:v>100.86514653</c:v>
                </c:pt>
                <c:pt idx="3393">
                  <c:v>100.871399556</c:v>
                </c:pt>
                <c:pt idx="3394">
                  <c:v>100.877652582</c:v>
                </c:pt>
                <c:pt idx="3395">
                  <c:v>100.88390560800001</c:v>
                </c:pt>
                <c:pt idx="3396">
                  <c:v>100.890158634</c:v>
                </c:pt>
                <c:pt idx="3397">
                  <c:v>100.89641166</c:v>
                </c:pt>
                <c:pt idx="3398">
                  <c:v>100.90266468599999</c:v>
                </c:pt>
                <c:pt idx="3399">
                  <c:v>100.908917712</c:v>
                </c:pt>
                <c:pt idx="3400">
                  <c:v>100.915170738</c:v>
                </c:pt>
                <c:pt idx="3401">
                  <c:v>100.921423765</c:v>
                </c:pt>
                <c:pt idx="3402">
                  <c:v>100.927676791</c:v>
                </c:pt>
                <c:pt idx="3403">
                  <c:v>100.93392981700001</c:v>
                </c:pt>
                <c:pt idx="3404">
                  <c:v>100.940182843</c:v>
                </c:pt>
                <c:pt idx="3405">
                  <c:v>100.946435869</c:v>
                </c:pt>
                <c:pt idx="3406">
                  <c:v>100.95268889499999</c:v>
                </c:pt>
                <c:pt idx="3407">
                  <c:v>100.95862476000001</c:v>
                </c:pt>
                <c:pt idx="3408">
                  <c:v>100.957930932</c:v>
                </c:pt>
                <c:pt idx="3409">
                  <c:v>100.957237105</c:v>
                </c:pt>
                <c:pt idx="3410">
                  <c:v>100.95654327699999</c:v>
                </c:pt>
                <c:pt idx="3411">
                  <c:v>100.95584945</c:v>
                </c:pt>
                <c:pt idx="3412">
                  <c:v>100.95515562200001</c:v>
                </c:pt>
                <c:pt idx="3413">
                  <c:v>100.954461795</c:v>
                </c:pt>
                <c:pt idx="3414">
                  <c:v>100.95376796799999</c:v>
                </c:pt>
                <c:pt idx="3415">
                  <c:v>100.95307414</c:v>
                </c:pt>
                <c:pt idx="3416">
                  <c:v>100.95238031300001</c:v>
                </c:pt>
                <c:pt idx="3417">
                  <c:v>100.951686485</c:v>
                </c:pt>
                <c:pt idx="3418">
                  <c:v>100.950992658</c:v>
                </c:pt>
                <c:pt idx="3419">
                  <c:v>100.95029882999999</c:v>
                </c:pt>
                <c:pt idx="3420">
                  <c:v>100.949605003</c:v>
                </c:pt>
                <c:pt idx="3421">
                  <c:v>100.948911176</c:v>
                </c:pt>
                <c:pt idx="3422">
                  <c:v>100.948217348</c:v>
                </c:pt>
                <c:pt idx="3423">
                  <c:v>100.94752352099999</c:v>
                </c:pt>
                <c:pt idx="3424">
                  <c:v>100.946829693</c:v>
                </c:pt>
                <c:pt idx="3425">
                  <c:v>100.94613586600001</c:v>
                </c:pt>
                <c:pt idx="3426">
                  <c:v>100.945442038</c:v>
                </c:pt>
                <c:pt idx="3427">
                  <c:v>100.944748211</c:v>
                </c:pt>
                <c:pt idx="3428">
                  <c:v>100.94405438299999</c:v>
                </c:pt>
                <c:pt idx="3429">
                  <c:v>100.943360556</c:v>
                </c:pt>
                <c:pt idx="3430">
                  <c:v>100.942666729</c:v>
                </c:pt>
                <c:pt idx="3431">
                  <c:v>100.943250588</c:v>
                </c:pt>
                <c:pt idx="3432">
                  <c:v>100.947291717</c:v>
                </c:pt>
                <c:pt idx="3433">
                  <c:v>100.951332847</c:v>
                </c:pt>
                <c:pt idx="3434">
                  <c:v>100.955373976</c:v>
                </c:pt>
                <c:pt idx="3435">
                  <c:v>100.95941510599999</c:v>
                </c:pt>
                <c:pt idx="3436">
                  <c:v>100.963456235</c:v>
                </c:pt>
                <c:pt idx="3437">
                  <c:v>100.967497365</c:v>
                </c:pt>
                <c:pt idx="3438">
                  <c:v>100.971538494</c:v>
                </c:pt>
                <c:pt idx="3439">
                  <c:v>100.97557962400001</c:v>
                </c:pt>
                <c:pt idx="3440">
                  <c:v>100.97962075300001</c:v>
                </c:pt>
                <c:pt idx="3441">
                  <c:v>100.983661883</c:v>
                </c:pt>
                <c:pt idx="3442">
                  <c:v>100.987703012</c:v>
                </c:pt>
                <c:pt idx="3443">
                  <c:v>100.991744142</c:v>
                </c:pt>
                <c:pt idx="3444">
                  <c:v>100.995785271</c:v>
                </c:pt>
                <c:pt idx="3445">
                  <c:v>100.9998264</c:v>
                </c:pt>
                <c:pt idx="3446">
                  <c:v>101.00386752999999</c:v>
                </c:pt>
                <c:pt idx="3447">
                  <c:v>101.00790865899999</c:v>
                </c:pt>
                <c:pt idx="3448">
                  <c:v>101.011949789</c:v>
                </c:pt>
                <c:pt idx="3449">
                  <c:v>101.015990918</c:v>
                </c:pt>
                <c:pt idx="3450">
                  <c:v>101.020032048</c:v>
                </c:pt>
                <c:pt idx="3451">
                  <c:v>101.02407317700001</c:v>
                </c:pt>
                <c:pt idx="3452">
                  <c:v>101.028114307</c:v>
                </c:pt>
                <c:pt idx="3453">
                  <c:v>101.032155436</c:v>
                </c:pt>
                <c:pt idx="3454">
                  <c:v>101.036196566</c:v>
                </c:pt>
                <c:pt idx="3455">
                  <c:v>101.036723005</c:v>
                </c:pt>
                <c:pt idx="3456">
                  <c:v>101.034926434</c:v>
                </c:pt>
                <c:pt idx="3457">
                  <c:v>101.033129863</c:v>
                </c:pt>
                <c:pt idx="3458">
                  <c:v>101.031333291</c:v>
                </c:pt>
                <c:pt idx="3459">
                  <c:v>101.02953672</c:v>
                </c:pt>
                <c:pt idx="3460">
                  <c:v>101.027740149</c:v>
                </c:pt>
                <c:pt idx="3461">
                  <c:v>101.025943578</c:v>
                </c:pt>
                <c:pt idx="3462">
                  <c:v>101.02414700600001</c:v>
                </c:pt>
                <c:pt idx="3463">
                  <c:v>101.02235043500001</c:v>
                </c:pt>
                <c:pt idx="3464">
                  <c:v>101.02055386399999</c:v>
                </c:pt>
                <c:pt idx="3465">
                  <c:v>101.01875729299999</c:v>
                </c:pt>
                <c:pt idx="3466">
                  <c:v>101.01696072199999</c:v>
                </c:pt>
                <c:pt idx="3467">
                  <c:v>101.01516415</c:v>
                </c:pt>
                <c:pt idx="3468">
                  <c:v>101.013367579</c:v>
                </c:pt>
                <c:pt idx="3469">
                  <c:v>101.011571008</c:v>
                </c:pt>
                <c:pt idx="3470">
                  <c:v>101.009774437</c:v>
                </c:pt>
                <c:pt idx="3471">
                  <c:v>101.007977865</c:v>
                </c:pt>
                <c:pt idx="3472">
                  <c:v>101.006181294</c:v>
                </c:pt>
                <c:pt idx="3473">
                  <c:v>101.004384723</c:v>
                </c:pt>
                <c:pt idx="3474">
                  <c:v>101.002588152</c:v>
                </c:pt>
                <c:pt idx="3475">
                  <c:v>101.000791581</c:v>
                </c:pt>
                <c:pt idx="3476">
                  <c:v>100.998995009</c:v>
                </c:pt>
                <c:pt idx="3477">
                  <c:v>100.997198438</c:v>
                </c:pt>
                <c:pt idx="3478">
                  <c:v>100.995401867</c:v>
                </c:pt>
                <c:pt idx="3479">
                  <c:v>100.993605296</c:v>
                </c:pt>
                <c:pt idx="3480">
                  <c:v>100.99180872399999</c:v>
                </c:pt>
                <c:pt idx="3481">
                  <c:v>100.990012153</c:v>
                </c:pt>
                <c:pt idx="3482">
                  <c:v>100.988215582</c:v>
                </c:pt>
                <c:pt idx="3483">
                  <c:v>100.990168037</c:v>
                </c:pt>
                <c:pt idx="3484">
                  <c:v>100.99253166</c:v>
                </c:pt>
                <c:pt idx="3485">
                  <c:v>100.99489528300001</c:v>
                </c:pt>
                <c:pt idx="3486">
                  <c:v>100.997258906</c:v>
                </c:pt>
                <c:pt idx="3487">
                  <c:v>100.99962252900001</c:v>
                </c:pt>
                <c:pt idx="3488">
                  <c:v>101.001986152</c:v>
                </c:pt>
                <c:pt idx="3489">
                  <c:v>101.004349776</c:v>
                </c:pt>
                <c:pt idx="3490">
                  <c:v>101.00671339900001</c:v>
                </c:pt>
                <c:pt idx="3491">
                  <c:v>101.009077022</c:v>
                </c:pt>
                <c:pt idx="3492">
                  <c:v>101.01144064499999</c:v>
                </c:pt>
                <c:pt idx="3493">
                  <c:v>101.013804268</c:v>
                </c:pt>
                <c:pt idx="3494">
                  <c:v>101.01616789099999</c:v>
                </c:pt>
                <c:pt idx="3495">
                  <c:v>101.018531514</c:v>
                </c:pt>
                <c:pt idx="3496">
                  <c:v>101.020895137</c:v>
                </c:pt>
                <c:pt idx="3497">
                  <c:v>101.02325876</c:v>
                </c:pt>
                <c:pt idx="3498">
                  <c:v>101.025622383</c:v>
                </c:pt>
                <c:pt idx="3499">
                  <c:v>101.02798600600001</c:v>
                </c:pt>
                <c:pt idx="3500">
                  <c:v>101.030349629</c:v>
                </c:pt>
                <c:pt idx="3501">
                  <c:v>101.03271325199999</c:v>
                </c:pt>
                <c:pt idx="3502">
                  <c:v>101.035076875</c:v>
                </c:pt>
                <c:pt idx="3503">
                  <c:v>101.037440498</c:v>
                </c:pt>
                <c:pt idx="3504">
                  <c:v>101.039804121</c:v>
                </c:pt>
                <c:pt idx="3505">
                  <c:v>101.04124885900001</c:v>
                </c:pt>
                <c:pt idx="3506">
                  <c:v>101.038630352</c:v>
                </c:pt>
                <c:pt idx="3507">
                  <c:v>101.036011844</c:v>
                </c:pt>
                <c:pt idx="3508">
                  <c:v>101.03339333700001</c:v>
                </c:pt>
                <c:pt idx="3509">
                  <c:v>101.03077483</c:v>
                </c:pt>
                <c:pt idx="3510">
                  <c:v>101.028156322</c:v>
                </c:pt>
                <c:pt idx="3511">
                  <c:v>101.02553781500001</c:v>
                </c:pt>
                <c:pt idx="3512">
                  <c:v>101.022919308</c:v>
                </c:pt>
                <c:pt idx="3513">
                  <c:v>101.0203008</c:v>
                </c:pt>
                <c:pt idx="3514">
                  <c:v>101.01768229299999</c:v>
                </c:pt>
                <c:pt idx="3515">
                  <c:v>101.015063786</c:v>
                </c:pt>
                <c:pt idx="3516">
                  <c:v>101.012445279</c:v>
                </c:pt>
                <c:pt idx="3517">
                  <c:v>101.00982677099999</c:v>
                </c:pt>
                <c:pt idx="3518">
                  <c:v>101.007208264</c:v>
                </c:pt>
                <c:pt idx="3519">
                  <c:v>101.00458975700001</c:v>
                </c:pt>
                <c:pt idx="3520">
                  <c:v>101.00197124899999</c:v>
                </c:pt>
                <c:pt idx="3521">
                  <c:v>100.999352742</c:v>
                </c:pt>
                <c:pt idx="3522">
                  <c:v>100.99673423500001</c:v>
                </c:pt>
                <c:pt idx="3523">
                  <c:v>100.99411572699999</c:v>
                </c:pt>
                <c:pt idx="3524">
                  <c:v>100.99149722</c:v>
                </c:pt>
                <c:pt idx="3525">
                  <c:v>100.98887871300001</c:v>
                </c:pt>
                <c:pt idx="3526">
                  <c:v>100.98626020499999</c:v>
                </c:pt>
                <c:pt idx="3527">
                  <c:v>100.983641698</c:v>
                </c:pt>
                <c:pt idx="3528">
                  <c:v>100.98102319100001</c:v>
                </c:pt>
                <c:pt idx="3529">
                  <c:v>100.97840468299999</c:v>
                </c:pt>
                <c:pt idx="3530">
                  <c:v>100.975786176</c:v>
                </c:pt>
                <c:pt idx="3531">
                  <c:v>100.97316766900001</c:v>
                </c:pt>
                <c:pt idx="3532">
                  <c:v>100.97335508499999</c:v>
                </c:pt>
                <c:pt idx="3533">
                  <c:v>100.974103967</c:v>
                </c:pt>
                <c:pt idx="3534">
                  <c:v>100.974852848</c:v>
                </c:pt>
                <c:pt idx="3535">
                  <c:v>100.97560172999999</c:v>
                </c:pt>
                <c:pt idx="3536">
                  <c:v>100.976350611</c:v>
                </c:pt>
                <c:pt idx="3537">
                  <c:v>100.97709949199999</c:v>
                </c:pt>
                <c:pt idx="3538">
                  <c:v>100.977848374</c:v>
                </c:pt>
                <c:pt idx="3539">
                  <c:v>100.978597255</c:v>
                </c:pt>
                <c:pt idx="3540">
                  <c:v>100.97934613699999</c:v>
                </c:pt>
                <c:pt idx="3541">
                  <c:v>100.980095018</c:v>
                </c:pt>
                <c:pt idx="3542">
                  <c:v>100.98084389900001</c:v>
                </c:pt>
                <c:pt idx="3543">
                  <c:v>100.981592781</c:v>
                </c:pt>
                <c:pt idx="3544">
                  <c:v>100.982341662</c:v>
                </c:pt>
                <c:pt idx="3545">
                  <c:v>100.98309054400001</c:v>
                </c:pt>
                <c:pt idx="3546">
                  <c:v>100.983839425</c:v>
                </c:pt>
                <c:pt idx="3547">
                  <c:v>100.98458830600001</c:v>
                </c:pt>
                <c:pt idx="3548">
                  <c:v>100.985337188</c:v>
                </c:pt>
                <c:pt idx="3549">
                  <c:v>100.986086069</c:v>
                </c:pt>
                <c:pt idx="3550">
                  <c:v>100.98683495100001</c:v>
                </c:pt>
                <c:pt idx="3551">
                  <c:v>100.987583832</c:v>
                </c:pt>
                <c:pt idx="3552">
                  <c:v>100.98833271300001</c:v>
                </c:pt>
                <c:pt idx="3553">
                  <c:v>100.989081595</c:v>
                </c:pt>
                <c:pt idx="3554">
                  <c:v>100.98983047599999</c:v>
                </c:pt>
                <c:pt idx="3555">
                  <c:v>100.99057935800001</c:v>
                </c:pt>
                <c:pt idx="3556">
                  <c:v>100.990823263</c:v>
                </c:pt>
                <c:pt idx="3557">
                  <c:v>100.987915802</c:v>
                </c:pt>
                <c:pt idx="3558">
                  <c:v>100.985008341</c:v>
                </c:pt>
                <c:pt idx="3559">
                  <c:v>100.98210088</c:v>
                </c:pt>
                <c:pt idx="3560">
                  <c:v>100.979193419</c:v>
                </c:pt>
                <c:pt idx="3561">
                  <c:v>100.97628595800001</c:v>
                </c:pt>
                <c:pt idx="3562">
                  <c:v>100.973378497</c:v>
                </c:pt>
                <c:pt idx="3563">
                  <c:v>100.97047103600001</c:v>
                </c:pt>
                <c:pt idx="3564">
                  <c:v>100.967563575</c:v>
                </c:pt>
                <c:pt idx="3565">
                  <c:v>100.96465611399999</c:v>
                </c:pt>
                <c:pt idx="3566">
                  <c:v>100.961748653</c:v>
                </c:pt>
                <c:pt idx="3567">
                  <c:v>100.95884119199999</c:v>
                </c:pt>
                <c:pt idx="3568">
                  <c:v>100.955933731</c:v>
                </c:pt>
                <c:pt idx="3569">
                  <c:v>100.95302627</c:v>
                </c:pt>
                <c:pt idx="3570">
                  <c:v>100.950118809</c:v>
                </c:pt>
                <c:pt idx="3571">
                  <c:v>100.947211348</c:v>
                </c:pt>
                <c:pt idx="3572">
                  <c:v>100.944303887</c:v>
                </c:pt>
                <c:pt idx="3573">
                  <c:v>100.941396426</c:v>
                </c:pt>
                <c:pt idx="3574">
                  <c:v>100.938488965</c:v>
                </c:pt>
                <c:pt idx="3575">
                  <c:v>100.935581504</c:v>
                </c:pt>
                <c:pt idx="3576">
                  <c:v>100.93267404300001</c:v>
                </c:pt>
                <c:pt idx="3577">
                  <c:v>100.929766582</c:v>
                </c:pt>
                <c:pt idx="3578">
                  <c:v>100.92685912100001</c:v>
                </c:pt>
                <c:pt idx="3579">
                  <c:v>100.92395166</c:v>
                </c:pt>
                <c:pt idx="3580">
                  <c:v>100.92104419899999</c:v>
                </c:pt>
                <c:pt idx="3581">
                  <c:v>100.91902466400001</c:v>
                </c:pt>
                <c:pt idx="3582">
                  <c:v>100.918861146</c:v>
                </c:pt>
                <c:pt idx="3583">
                  <c:v>100.91869762899999</c:v>
                </c:pt>
                <c:pt idx="3584">
                  <c:v>100.918534111</c:v>
                </c:pt>
                <c:pt idx="3585">
                  <c:v>100.91837059300001</c:v>
                </c:pt>
                <c:pt idx="3586">
                  <c:v>100.918207075</c:v>
                </c:pt>
                <c:pt idx="3587">
                  <c:v>100.918043557</c:v>
                </c:pt>
                <c:pt idx="3588">
                  <c:v>100.91788004</c:v>
                </c:pt>
                <c:pt idx="3589">
                  <c:v>100.91771652200001</c:v>
                </c:pt>
                <c:pt idx="3590">
                  <c:v>100.917553004</c:v>
                </c:pt>
                <c:pt idx="3591">
                  <c:v>100.917389486</c:v>
                </c:pt>
                <c:pt idx="3592">
                  <c:v>100.917225968</c:v>
                </c:pt>
                <c:pt idx="3593">
                  <c:v>100.91706245</c:v>
                </c:pt>
                <c:pt idx="3594">
                  <c:v>100.916898933</c:v>
                </c:pt>
                <c:pt idx="3595">
                  <c:v>100.91673541500001</c:v>
                </c:pt>
                <c:pt idx="3596">
                  <c:v>100.916571897</c:v>
                </c:pt>
                <c:pt idx="3597">
                  <c:v>100.916408379</c:v>
                </c:pt>
                <c:pt idx="3598">
                  <c:v>100.916244861</c:v>
                </c:pt>
                <c:pt idx="3599">
                  <c:v>100.91608134400001</c:v>
                </c:pt>
                <c:pt idx="3600">
                  <c:v>100.915917826</c:v>
                </c:pt>
                <c:pt idx="3601">
                  <c:v>100.915754308</c:v>
                </c:pt>
                <c:pt idx="3602">
                  <c:v>100.91559079</c:v>
                </c:pt>
                <c:pt idx="3603">
                  <c:v>100.915427272</c:v>
                </c:pt>
                <c:pt idx="3604">
                  <c:v>100.915263755</c:v>
                </c:pt>
                <c:pt idx="3605">
                  <c:v>100.915100237</c:v>
                </c:pt>
                <c:pt idx="3606">
                  <c:v>100.91329671</c:v>
                </c:pt>
                <c:pt idx="3607">
                  <c:v>100.91041939</c:v>
                </c:pt>
                <c:pt idx="3608">
                  <c:v>100.90754207000001</c:v>
                </c:pt>
                <c:pt idx="3609">
                  <c:v>100.90466474999999</c:v>
                </c:pt>
                <c:pt idx="3610">
                  <c:v>100.90178743</c:v>
                </c:pt>
                <c:pt idx="3611">
                  <c:v>100.89891011100001</c:v>
                </c:pt>
                <c:pt idx="3612">
                  <c:v>100.896032791</c:v>
                </c:pt>
                <c:pt idx="3613">
                  <c:v>100.893155471</c:v>
                </c:pt>
                <c:pt idx="3614">
                  <c:v>100.890278151</c:v>
                </c:pt>
                <c:pt idx="3615">
                  <c:v>100.88740083099999</c:v>
                </c:pt>
                <c:pt idx="3616">
                  <c:v>100.884523511</c:v>
                </c:pt>
                <c:pt idx="3617">
                  <c:v>100.881646191</c:v>
                </c:pt>
                <c:pt idx="3618">
                  <c:v>100.87876887100001</c:v>
                </c:pt>
                <c:pt idx="3619">
                  <c:v>100.875891551</c:v>
                </c:pt>
                <c:pt idx="3620">
                  <c:v>100.873014231</c:v>
                </c:pt>
                <c:pt idx="3621">
                  <c:v>100.87013691200001</c:v>
                </c:pt>
                <c:pt idx="3622">
                  <c:v>100.867259592</c:v>
                </c:pt>
                <c:pt idx="3623">
                  <c:v>100.864382272</c:v>
                </c:pt>
                <c:pt idx="3624">
                  <c:v>100.861504952</c:v>
                </c:pt>
                <c:pt idx="3625">
                  <c:v>100.85862763199999</c:v>
                </c:pt>
                <c:pt idx="3626">
                  <c:v>100.855750312</c:v>
                </c:pt>
                <c:pt idx="3627">
                  <c:v>100.852872992</c:v>
                </c:pt>
                <c:pt idx="3628">
                  <c:v>100.84999567200001</c:v>
                </c:pt>
                <c:pt idx="3629">
                  <c:v>100.847118352</c:v>
                </c:pt>
                <c:pt idx="3630">
                  <c:v>100.844241032</c:v>
                </c:pt>
                <c:pt idx="3631">
                  <c:v>100.84136371300001</c:v>
                </c:pt>
                <c:pt idx="3632">
                  <c:v>100.838486393</c:v>
                </c:pt>
                <c:pt idx="3633">
                  <c:v>100.836830928</c:v>
                </c:pt>
                <c:pt idx="3634">
                  <c:v>100.836226647</c:v>
                </c:pt>
                <c:pt idx="3635">
                  <c:v>100.835622366</c:v>
                </c:pt>
                <c:pt idx="3636">
                  <c:v>100.835018085</c:v>
                </c:pt>
                <c:pt idx="3637">
                  <c:v>100.83441380399999</c:v>
                </c:pt>
                <c:pt idx="3638">
                  <c:v>100.833809523</c:v>
                </c:pt>
                <c:pt idx="3639">
                  <c:v>100.83320524200001</c:v>
                </c:pt>
                <c:pt idx="3640">
                  <c:v>100.832600961</c:v>
                </c:pt>
                <c:pt idx="3641">
                  <c:v>100.83199668</c:v>
                </c:pt>
                <c:pt idx="3642">
                  <c:v>100.83139239800001</c:v>
                </c:pt>
                <c:pt idx="3643">
                  <c:v>100.830788117</c:v>
                </c:pt>
                <c:pt idx="3644">
                  <c:v>100.830183836</c:v>
                </c:pt>
                <c:pt idx="3645">
                  <c:v>100.829579555</c:v>
                </c:pt>
                <c:pt idx="3646">
                  <c:v>100.828975274</c:v>
                </c:pt>
                <c:pt idx="3647">
                  <c:v>100.82837099299999</c:v>
                </c:pt>
                <c:pt idx="3648">
                  <c:v>100.827766712</c:v>
                </c:pt>
                <c:pt idx="3649">
                  <c:v>100.827162431</c:v>
                </c:pt>
                <c:pt idx="3650">
                  <c:v>100.82655815</c:v>
                </c:pt>
                <c:pt idx="3651">
                  <c:v>100.825953869</c:v>
                </c:pt>
                <c:pt idx="3652">
                  <c:v>100.82534958799999</c:v>
                </c:pt>
                <c:pt idx="3653">
                  <c:v>100.824745307</c:v>
                </c:pt>
                <c:pt idx="3654">
                  <c:v>100.82414102600001</c:v>
                </c:pt>
                <c:pt idx="3655">
                  <c:v>100.823536745</c:v>
                </c:pt>
                <c:pt idx="3656">
                  <c:v>100.821365955</c:v>
                </c:pt>
                <c:pt idx="3657">
                  <c:v>100.818938628</c:v>
                </c:pt>
                <c:pt idx="3658">
                  <c:v>100.81651130100001</c:v>
                </c:pt>
                <c:pt idx="3659">
                  <c:v>100.814083974</c:v>
                </c:pt>
                <c:pt idx="3660">
                  <c:v>100.81165664700001</c:v>
                </c:pt>
                <c:pt idx="3661">
                  <c:v>100.80922932</c:v>
                </c:pt>
                <c:pt idx="3662">
                  <c:v>100.806801994</c:v>
                </c:pt>
                <c:pt idx="3663">
                  <c:v>100.804374667</c:v>
                </c:pt>
                <c:pt idx="3664">
                  <c:v>100.80194734</c:v>
                </c:pt>
                <c:pt idx="3665">
                  <c:v>100.79952001300001</c:v>
                </c:pt>
                <c:pt idx="3666">
                  <c:v>100.797092686</c:v>
                </c:pt>
                <c:pt idx="3667">
                  <c:v>100.79466535900001</c:v>
                </c:pt>
                <c:pt idx="3668">
                  <c:v>100.792238032</c:v>
                </c:pt>
                <c:pt idx="3669">
                  <c:v>100.78981070499999</c:v>
                </c:pt>
                <c:pt idx="3670">
                  <c:v>100.787383378</c:v>
                </c:pt>
                <c:pt idx="3671">
                  <c:v>100.784956052</c:v>
                </c:pt>
                <c:pt idx="3672">
                  <c:v>100.78252872500001</c:v>
                </c:pt>
                <c:pt idx="3673">
                  <c:v>100.780101398</c:v>
                </c:pt>
                <c:pt idx="3674">
                  <c:v>100.77767407100001</c:v>
                </c:pt>
                <c:pt idx="3675">
                  <c:v>100.775246744</c:v>
                </c:pt>
                <c:pt idx="3676">
                  <c:v>100.77281941699999</c:v>
                </c:pt>
                <c:pt idx="3677">
                  <c:v>100.77039209</c:v>
                </c:pt>
                <c:pt idx="3678">
                  <c:v>100.76796476299999</c:v>
                </c:pt>
                <c:pt idx="3679">
                  <c:v>100.76553743700001</c:v>
                </c:pt>
                <c:pt idx="3680">
                  <c:v>100.76311011</c:v>
                </c:pt>
                <c:pt idx="3681">
                  <c:v>100.76068278299999</c:v>
                </c:pt>
                <c:pt idx="3682">
                  <c:v>100.758255456</c:v>
                </c:pt>
                <c:pt idx="3683">
                  <c:v>100.756501028</c:v>
                </c:pt>
                <c:pt idx="3684">
                  <c:v>100.75556455900001</c:v>
                </c:pt>
                <c:pt idx="3685">
                  <c:v>100.75462809</c:v>
                </c:pt>
                <c:pt idx="3686">
                  <c:v>100.753691621</c:v>
                </c:pt>
                <c:pt idx="3687">
                  <c:v>100.75275515200001</c:v>
                </c:pt>
                <c:pt idx="3688">
                  <c:v>100.751818683</c:v>
                </c:pt>
                <c:pt idx="3689">
                  <c:v>100.750882214</c:v>
                </c:pt>
                <c:pt idx="3690">
                  <c:v>100.74994574500001</c:v>
                </c:pt>
                <c:pt idx="3691">
                  <c:v>100.749009276</c:v>
                </c:pt>
                <c:pt idx="3692">
                  <c:v>100.748072807</c:v>
                </c:pt>
                <c:pt idx="3693">
                  <c:v>100.747136338</c:v>
                </c:pt>
                <c:pt idx="3694">
                  <c:v>100.74619986899999</c:v>
                </c:pt>
                <c:pt idx="3695">
                  <c:v>100.7452634</c:v>
                </c:pt>
                <c:pt idx="3696">
                  <c:v>100.744326931</c:v>
                </c:pt>
                <c:pt idx="3697">
                  <c:v>100.74339046199999</c:v>
                </c:pt>
                <c:pt idx="3698">
                  <c:v>100.742453993</c:v>
                </c:pt>
                <c:pt idx="3699">
                  <c:v>100.741517524</c:v>
                </c:pt>
                <c:pt idx="3700">
                  <c:v>100.74058105500001</c:v>
                </c:pt>
                <c:pt idx="3701">
                  <c:v>100.739644586</c:v>
                </c:pt>
                <c:pt idx="3702">
                  <c:v>100.738708117</c:v>
                </c:pt>
                <c:pt idx="3703">
                  <c:v>100.73777164800001</c:v>
                </c:pt>
                <c:pt idx="3704">
                  <c:v>100.736835179</c:v>
                </c:pt>
                <c:pt idx="3705">
                  <c:v>100.73589871</c:v>
                </c:pt>
                <c:pt idx="3706">
                  <c:v>100.73496224100001</c:v>
                </c:pt>
                <c:pt idx="3707">
                  <c:v>100.732885168</c:v>
                </c:pt>
                <c:pt idx="3708">
                  <c:v>100.730562853</c:v>
                </c:pt>
                <c:pt idx="3709">
                  <c:v>100.72824053799999</c:v>
                </c:pt>
                <c:pt idx="3710">
                  <c:v>100.72591822299999</c:v>
                </c:pt>
                <c:pt idx="3711">
                  <c:v>100.72359590799999</c:v>
                </c:pt>
                <c:pt idx="3712">
                  <c:v>100.72127359300001</c:v>
                </c:pt>
                <c:pt idx="3713">
                  <c:v>100.71895127800001</c:v>
                </c:pt>
                <c:pt idx="3714">
                  <c:v>100.71662896300001</c:v>
                </c:pt>
                <c:pt idx="3715">
                  <c:v>100.714306648</c:v>
                </c:pt>
                <c:pt idx="3716">
                  <c:v>100.711984333</c:v>
                </c:pt>
                <c:pt idx="3717">
                  <c:v>100.709662018</c:v>
                </c:pt>
                <c:pt idx="3718">
                  <c:v>100.707339703</c:v>
                </c:pt>
                <c:pt idx="3719">
                  <c:v>100.705017388</c:v>
                </c:pt>
                <c:pt idx="3720">
                  <c:v>100.702695073</c:v>
                </c:pt>
                <c:pt idx="3721">
                  <c:v>100.700372758</c:v>
                </c:pt>
                <c:pt idx="3722">
                  <c:v>100.698050443</c:v>
                </c:pt>
                <c:pt idx="3723">
                  <c:v>100.695728128</c:v>
                </c:pt>
                <c:pt idx="3724">
                  <c:v>100.693405813</c:v>
                </c:pt>
                <c:pt idx="3725">
                  <c:v>100.691083498</c:v>
                </c:pt>
                <c:pt idx="3726">
                  <c:v>100.68876118199999</c:v>
                </c:pt>
                <c:pt idx="3727">
                  <c:v>100.68643886700001</c:v>
                </c:pt>
                <c:pt idx="3728">
                  <c:v>100.68411655200001</c:v>
                </c:pt>
                <c:pt idx="3729">
                  <c:v>100.68179423700001</c:v>
                </c:pt>
                <c:pt idx="3730">
                  <c:v>100.679471922</c:v>
                </c:pt>
                <c:pt idx="3731">
                  <c:v>100.677149607</c:v>
                </c:pt>
                <c:pt idx="3732">
                  <c:v>100.674827292</c:v>
                </c:pt>
                <c:pt idx="3733">
                  <c:v>100.672504977</c:v>
                </c:pt>
                <c:pt idx="3734">
                  <c:v>100.671359829</c:v>
                </c:pt>
                <c:pt idx="3735">
                  <c:v>100.67036669700001</c:v>
                </c:pt>
                <c:pt idx="3736">
                  <c:v>100.669373565</c:v>
                </c:pt>
                <c:pt idx="3737">
                  <c:v>100.668380433</c:v>
                </c:pt>
                <c:pt idx="3738">
                  <c:v>100.66738730100001</c:v>
                </c:pt>
                <c:pt idx="3739">
                  <c:v>100.666394168</c:v>
                </c:pt>
                <c:pt idx="3740">
                  <c:v>100.66540103600001</c:v>
                </c:pt>
                <c:pt idx="3741">
                  <c:v>100.664407904</c:v>
                </c:pt>
                <c:pt idx="3742">
                  <c:v>100.663414772</c:v>
                </c:pt>
                <c:pt idx="3743">
                  <c:v>100.66242164000001</c:v>
                </c:pt>
                <c:pt idx="3744">
                  <c:v>100.661428508</c:v>
                </c:pt>
                <c:pt idx="3745">
                  <c:v>100.660435376</c:v>
                </c:pt>
                <c:pt idx="3746">
                  <c:v>100.659442244</c:v>
                </c:pt>
                <c:pt idx="3747">
                  <c:v>100.658449112</c:v>
                </c:pt>
                <c:pt idx="3748">
                  <c:v>100.65745597999999</c:v>
                </c:pt>
                <c:pt idx="3749">
                  <c:v>100.656462848</c:v>
                </c:pt>
                <c:pt idx="3750">
                  <c:v>100.655469716</c:v>
                </c:pt>
                <c:pt idx="3751">
                  <c:v>100.65447658399999</c:v>
                </c:pt>
                <c:pt idx="3752">
                  <c:v>100.653483452</c:v>
                </c:pt>
                <c:pt idx="3753">
                  <c:v>100.65249032</c:v>
                </c:pt>
                <c:pt idx="3754">
                  <c:v>100.65149718799999</c:v>
                </c:pt>
                <c:pt idx="3755">
                  <c:v>100.650504056</c:v>
                </c:pt>
                <c:pt idx="3756">
                  <c:v>100.649510924</c:v>
                </c:pt>
                <c:pt idx="3757">
                  <c:v>100.648113634</c:v>
                </c:pt>
                <c:pt idx="3758">
                  <c:v>100.646019286</c:v>
                </c:pt>
                <c:pt idx="3759">
                  <c:v>100.643924939</c:v>
                </c:pt>
                <c:pt idx="3760">
                  <c:v>100.64183059200001</c:v>
                </c:pt>
                <c:pt idx="3761">
                  <c:v>100.63973624400001</c:v>
                </c:pt>
                <c:pt idx="3762">
                  <c:v>100.63764189699999</c:v>
                </c:pt>
                <c:pt idx="3763">
                  <c:v>100.63554755</c:v>
                </c:pt>
                <c:pt idx="3764">
                  <c:v>100.633453203</c:v>
                </c:pt>
                <c:pt idx="3765">
                  <c:v>100.631358855</c:v>
                </c:pt>
                <c:pt idx="3766">
                  <c:v>100.62926450800001</c:v>
                </c:pt>
                <c:pt idx="3767">
                  <c:v>100.627170161</c:v>
                </c:pt>
                <c:pt idx="3768">
                  <c:v>100.625075813</c:v>
                </c:pt>
                <c:pt idx="3769">
                  <c:v>100.622981466</c:v>
                </c:pt>
                <c:pt idx="3770">
                  <c:v>100.620887119</c:v>
                </c:pt>
                <c:pt idx="3771">
                  <c:v>100.61879277200001</c:v>
                </c:pt>
                <c:pt idx="3772">
                  <c:v>100.61669842400001</c:v>
                </c:pt>
                <c:pt idx="3773">
                  <c:v>100.614604077</c:v>
                </c:pt>
                <c:pt idx="3774">
                  <c:v>100.61250973</c:v>
                </c:pt>
                <c:pt idx="3775">
                  <c:v>100.610415383</c:v>
                </c:pt>
                <c:pt idx="3776">
                  <c:v>100.608321035</c:v>
                </c:pt>
                <c:pt idx="3777">
                  <c:v>100.60622668800001</c:v>
                </c:pt>
                <c:pt idx="3778">
                  <c:v>100.604132341</c:v>
                </c:pt>
                <c:pt idx="3779">
                  <c:v>100.602037993</c:v>
                </c:pt>
                <c:pt idx="3780">
                  <c:v>100.599943646</c:v>
                </c:pt>
                <c:pt idx="3781">
                  <c:v>100.597849299</c:v>
                </c:pt>
                <c:pt idx="3782">
                  <c:v>100.59575495199999</c:v>
                </c:pt>
                <c:pt idx="3783">
                  <c:v>100.593833256</c:v>
                </c:pt>
                <c:pt idx="3784">
                  <c:v>100.592617702</c:v>
                </c:pt>
                <c:pt idx="3785">
                  <c:v>100.591402149</c:v>
                </c:pt>
                <c:pt idx="3786">
                  <c:v>100.590186596</c:v>
                </c:pt>
                <c:pt idx="3787">
                  <c:v>100.588971043</c:v>
                </c:pt>
                <c:pt idx="3788">
                  <c:v>100.58775549000001</c:v>
                </c:pt>
                <c:pt idx="3789">
                  <c:v>100.58653993599999</c:v>
                </c:pt>
                <c:pt idx="3790">
                  <c:v>100.585324383</c:v>
                </c:pt>
                <c:pt idx="3791">
                  <c:v>100.58410883000001</c:v>
                </c:pt>
                <c:pt idx="3792">
                  <c:v>100.582893277</c:v>
                </c:pt>
                <c:pt idx="3793">
                  <c:v>100.581677724</c:v>
                </c:pt>
                <c:pt idx="3794">
                  <c:v>100.58046217</c:v>
                </c:pt>
                <c:pt idx="3795">
                  <c:v>100.579246617</c:v>
                </c:pt>
                <c:pt idx="3796">
                  <c:v>100.578031064</c:v>
                </c:pt>
                <c:pt idx="3797">
                  <c:v>100.57681551100001</c:v>
                </c:pt>
                <c:pt idx="3798">
                  <c:v>100.57559995699999</c:v>
                </c:pt>
                <c:pt idx="3799">
                  <c:v>100.574384404</c:v>
                </c:pt>
                <c:pt idx="3800">
                  <c:v>100.57316885100001</c:v>
                </c:pt>
                <c:pt idx="3801">
                  <c:v>100.571953298</c:v>
                </c:pt>
                <c:pt idx="3802">
                  <c:v>100.570737745</c:v>
                </c:pt>
                <c:pt idx="3803">
                  <c:v>100.569522191</c:v>
                </c:pt>
                <c:pt idx="3804">
                  <c:v>100.568306638</c:v>
                </c:pt>
                <c:pt idx="3805">
                  <c:v>100.567091085</c:v>
                </c:pt>
                <c:pt idx="3806">
                  <c:v>100.56587553200001</c:v>
                </c:pt>
                <c:pt idx="3807">
                  <c:v>100.564659979</c:v>
                </c:pt>
                <c:pt idx="3808">
                  <c:v>100.563444425</c:v>
                </c:pt>
                <c:pt idx="3809">
                  <c:v>100.562061093</c:v>
                </c:pt>
                <c:pt idx="3810">
                  <c:v>100.560352835</c:v>
                </c:pt>
                <c:pt idx="3811">
                  <c:v>100.55864457600001</c:v>
                </c:pt>
                <c:pt idx="3812">
                  <c:v>100.556936318</c:v>
                </c:pt>
                <c:pt idx="3813">
                  <c:v>100.555228059</c:v>
                </c:pt>
                <c:pt idx="3814">
                  <c:v>100.55351980099999</c:v>
                </c:pt>
                <c:pt idx="3815">
                  <c:v>100.551811542</c:v>
                </c:pt>
                <c:pt idx="3816">
                  <c:v>100.550103284</c:v>
                </c:pt>
                <c:pt idx="3817">
                  <c:v>100.54839502599999</c:v>
                </c:pt>
                <c:pt idx="3818">
                  <c:v>100.546686767</c:v>
                </c:pt>
                <c:pt idx="3819">
                  <c:v>100.544978509</c:v>
                </c:pt>
                <c:pt idx="3820">
                  <c:v>100.54327025000001</c:v>
                </c:pt>
                <c:pt idx="3821">
                  <c:v>100.541561992</c:v>
                </c:pt>
                <c:pt idx="3822">
                  <c:v>100.539853733</c:v>
                </c:pt>
                <c:pt idx="3823">
                  <c:v>100.53814547499999</c:v>
                </c:pt>
                <c:pt idx="3824">
                  <c:v>100.536437216</c:v>
                </c:pt>
                <c:pt idx="3825">
                  <c:v>100.534728958</c:v>
                </c:pt>
                <c:pt idx="3826">
                  <c:v>100.53302069900001</c:v>
                </c:pt>
                <c:pt idx="3827">
                  <c:v>100.531312441</c:v>
                </c:pt>
                <c:pt idx="3828">
                  <c:v>100.529604182</c:v>
                </c:pt>
                <c:pt idx="3829">
                  <c:v>100.52789592400001</c:v>
                </c:pt>
                <c:pt idx="3830">
                  <c:v>100.52618766499999</c:v>
                </c:pt>
                <c:pt idx="3831">
                  <c:v>100.524479407</c:v>
                </c:pt>
                <c:pt idx="3832">
                  <c:v>100.522771148</c:v>
                </c:pt>
                <c:pt idx="3833">
                  <c:v>100.521436237</c:v>
                </c:pt>
                <c:pt idx="3834">
                  <c:v>100.520404269</c:v>
                </c:pt>
                <c:pt idx="3835">
                  <c:v>100.5193723</c:v>
                </c:pt>
                <c:pt idx="3836">
                  <c:v>100.51834033199999</c:v>
                </c:pt>
                <c:pt idx="3837">
                  <c:v>100.517308364</c:v>
                </c:pt>
                <c:pt idx="3838">
                  <c:v>100.51627639599999</c:v>
                </c:pt>
                <c:pt idx="3839">
                  <c:v>100.515244427</c:v>
                </c:pt>
                <c:pt idx="3840">
                  <c:v>100.51421245900001</c:v>
                </c:pt>
                <c:pt idx="3841">
                  <c:v>100.513180491</c:v>
                </c:pt>
                <c:pt idx="3842">
                  <c:v>100.51214852299999</c:v>
                </c:pt>
                <c:pt idx="3843">
                  <c:v>100.511116555</c:v>
                </c:pt>
                <c:pt idx="3844">
                  <c:v>100.510084586</c:v>
                </c:pt>
                <c:pt idx="3845">
                  <c:v>100.509052618</c:v>
                </c:pt>
                <c:pt idx="3846">
                  <c:v>100.50802065000001</c:v>
                </c:pt>
                <c:pt idx="3847">
                  <c:v>100.506988682</c:v>
                </c:pt>
                <c:pt idx="3848">
                  <c:v>100.50595671400001</c:v>
                </c:pt>
                <c:pt idx="3849">
                  <c:v>100.504924745</c:v>
                </c:pt>
                <c:pt idx="3850">
                  <c:v>100.503892777</c:v>
                </c:pt>
                <c:pt idx="3851">
                  <c:v>100.502860809</c:v>
                </c:pt>
                <c:pt idx="3852">
                  <c:v>100.50182884100001</c:v>
                </c:pt>
                <c:pt idx="3853">
                  <c:v>100.500796872</c:v>
                </c:pt>
                <c:pt idx="3854">
                  <c:v>100.499764904</c:v>
                </c:pt>
                <c:pt idx="3855">
                  <c:v>100.498732936</c:v>
                </c:pt>
                <c:pt idx="3856">
                  <c:v>100.497700968</c:v>
                </c:pt>
                <c:pt idx="3857">
                  <c:v>100.496669</c:v>
                </c:pt>
                <c:pt idx="3858">
                  <c:v>100.495637031</c:v>
                </c:pt>
                <c:pt idx="3859">
                  <c:v>100.494550688</c:v>
                </c:pt>
                <c:pt idx="3860">
                  <c:v>100.49307986700001</c:v>
                </c:pt>
                <c:pt idx="3861">
                  <c:v>100.491609047</c:v>
                </c:pt>
                <c:pt idx="3862">
                  <c:v>100.490138226</c:v>
                </c:pt>
                <c:pt idx="3863">
                  <c:v>100.488667405</c:v>
                </c:pt>
                <c:pt idx="3864">
                  <c:v>100.48719658500001</c:v>
                </c:pt>
                <c:pt idx="3865">
                  <c:v>100.48572576399999</c:v>
                </c:pt>
                <c:pt idx="3866">
                  <c:v>100.484254944</c:v>
                </c:pt>
                <c:pt idx="3867">
                  <c:v>100.482784123</c:v>
                </c:pt>
                <c:pt idx="3868">
                  <c:v>100.481313302</c:v>
                </c:pt>
                <c:pt idx="3869">
                  <c:v>100.479842482</c:v>
                </c:pt>
                <c:pt idx="3870">
                  <c:v>100.478371661</c:v>
                </c:pt>
                <c:pt idx="3871">
                  <c:v>100.47690084</c:v>
                </c:pt>
                <c:pt idx="3872">
                  <c:v>100.47543002</c:v>
                </c:pt>
                <c:pt idx="3873">
                  <c:v>100.47395919900001</c:v>
                </c:pt>
                <c:pt idx="3874">
                  <c:v>100.47248837799999</c:v>
                </c:pt>
                <c:pt idx="3875">
                  <c:v>100.471017558</c:v>
                </c:pt>
                <c:pt idx="3876">
                  <c:v>100.469546737</c:v>
                </c:pt>
                <c:pt idx="3877">
                  <c:v>100.468075916</c:v>
                </c:pt>
                <c:pt idx="3878">
                  <c:v>100.466605096</c:v>
                </c:pt>
                <c:pt idx="3879">
                  <c:v>100.465134275</c:v>
                </c:pt>
                <c:pt idx="3880">
                  <c:v>100.463663454</c:v>
                </c:pt>
                <c:pt idx="3881">
                  <c:v>100.462192634</c:v>
                </c:pt>
                <c:pt idx="3882">
                  <c:v>100.46072181300001</c:v>
                </c:pt>
                <c:pt idx="3883">
                  <c:v>100.459352181</c:v>
                </c:pt>
                <c:pt idx="3884">
                  <c:v>100.45844867700001</c:v>
                </c:pt>
                <c:pt idx="3885">
                  <c:v>100.457545174</c:v>
                </c:pt>
                <c:pt idx="3886">
                  <c:v>100.456641671</c:v>
                </c:pt>
                <c:pt idx="3887">
                  <c:v>100.455738168</c:v>
                </c:pt>
                <c:pt idx="3888">
                  <c:v>100.45483466500001</c:v>
                </c:pt>
                <c:pt idx="3889">
                  <c:v>100.453931161</c:v>
                </c:pt>
                <c:pt idx="3890">
                  <c:v>100.453027658</c:v>
                </c:pt>
                <c:pt idx="3891">
                  <c:v>100.45212415500001</c:v>
                </c:pt>
                <c:pt idx="3892">
                  <c:v>100.451220652</c:v>
                </c:pt>
                <c:pt idx="3893">
                  <c:v>100.450317149</c:v>
                </c:pt>
                <c:pt idx="3894">
                  <c:v>100.44941364500001</c:v>
                </c:pt>
                <c:pt idx="3895">
                  <c:v>100.448510142</c:v>
                </c:pt>
                <c:pt idx="3896">
                  <c:v>100.447606639</c:v>
                </c:pt>
                <c:pt idx="3897">
                  <c:v>100.446703136</c:v>
                </c:pt>
                <c:pt idx="3898">
                  <c:v>100.445799632</c:v>
                </c:pt>
                <c:pt idx="3899">
                  <c:v>100.444896129</c:v>
                </c:pt>
                <c:pt idx="3900">
                  <c:v>100.443992626</c:v>
                </c:pt>
                <c:pt idx="3901">
                  <c:v>100.44308912299999</c:v>
                </c:pt>
                <c:pt idx="3902">
                  <c:v>100.44218562</c:v>
                </c:pt>
                <c:pt idx="3903">
                  <c:v>100.441282116</c:v>
                </c:pt>
                <c:pt idx="3904">
                  <c:v>100.44037861299999</c:v>
                </c:pt>
                <c:pt idx="3905">
                  <c:v>100.43947511</c:v>
                </c:pt>
                <c:pt idx="3906">
                  <c:v>100.438571607</c:v>
                </c:pt>
                <c:pt idx="3907">
                  <c:v>100.43766810299999</c:v>
                </c:pt>
                <c:pt idx="3908">
                  <c:v>100.4367646</c:v>
                </c:pt>
                <c:pt idx="3909">
                  <c:v>100.435861097</c:v>
                </c:pt>
                <c:pt idx="3910">
                  <c:v>100.434727564</c:v>
                </c:pt>
                <c:pt idx="3911">
                  <c:v>100.433552808</c:v>
                </c:pt>
                <c:pt idx="3912">
                  <c:v>100.432378052</c:v>
                </c:pt>
                <c:pt idx="3913">
                  <c:v>100.43120329600001</c:v>
                </c:pt>
                <c:pt idx="3914">
                  <c:v>100.430028541</c:v>
                </c:pt>
                <c:pt idx="3915">
                  <c:v>100.428853785</c:v>
                </c:pt>
                <c:pt idx="3916">
                  <c:v>100.427679029</c:v>
                </c:pt>
                <c:pt idx="3917">
                  <c:v>100.42650427300001</c:v>
                </c:pt>
                <c:pt idx="3918">
                  <c:v>100.42532951699999</c:v>
                </c:pt>
                <c:pt idx="3919">
                  <c:v>100.424154761</c:v>
                </c:pt>
                <c:pt idx="3920">
                  <c:v>100.422980005</c:v>
                </c:pt>
                <c:pt idx="3921">
                  <c:v>100.421805249</c:v>
                </c:pt>
                <c:pt idx="3922">
                  <c:v>100.420630493</c:v>
                </c:pt>
                <c:pt idx="3923">
                  <c:v>100.419455738</c:v>
                </c:pt>
                <c:pt idx="3924">
                  <c:v>100.418280982</c:v>
                </c:pt>
                <c:pt idx="3925">
                  <c:v>100.417106226</c:v>
                </c:pt>
                <c:pt idx="3926">
                  <c:v>100.41593147</c:v>
                </c:pt>
                <c:pt idx="3927">
                  <c:v>100.41475671400001</c:v>
                </c:pt>
                <c:pt idx="3928">
                  <c:v>100.41358195799999</c:v>
                </c:pt>
                <c:pt idx="3929">
                  <c:v>100.412407202</c:v>
                </c:pt>
                <c:pt idx="3930">
                  <c:v>100.411232446</c:v>
                </c:pt>
                <c:pt idx="3931">
                  <c:v>100.41005769</c:v>
                </c:pt>
                <c:pt idx="3932">
                  <c:v>100.40895144300001</c:v>
                </c:pt>
                <c:pt idx="3933">
                  <c:v>100.408046509</c:v>
                </c:pt>
                <c:pt idx="3934">
                  <c:v>100.407141575</c:v>
                </c:pt>
                <c:pt idx="3935">
                  <c:v>100.406236642</c:v>
                </c:pt>
                <c:pt idx="3936">
                  <c:v>100.40533170800001</c:v>
                </c:pt>
                <c:pt idx="3937">
                  <c:v>100.404426774</c:v>
                </c:pt>
                <c:pt idx="3938">
                  <c:v>100.403521841</c:v>
                </c:pt>
                <c:pt idx="3939">
                  <c:v>100.402616907</c:v>
                </c:pt>
                <c:pt idx="3940">
                  <c:v>100.401711973</c:v>
                </c:pt>
                <c:pt idx="3941">
                  <c:v>100.400807039</c:v>
                </c:pt>
                <c:pt idx="3942">
                  <c:v>100.399902106</c:v>
                </c:pt>
                <c:pt idx="3943">
                  <c:v>100.39899717199999</c:v>
                </c:pt>
                <c:pt idx="3944">
                  <c:v>100.398092238</c:v>
                </c:pt>
                <c:pt idx="3945">
                  <c:v>100.397187304</c:v>
                </c:pt>
                <c:pt idx="3946">
                  <c:v>100.396282371</c:v>
                </c:pt>
                <c:pt idx="3947">
                  <c:v>100.39537743699999</c:v>
                </c:pt>
                <c:pt idx="3948">
                  <c:v>100.394472503</c:v>
                </c:pt>
                <c:pt idx="3949">
                  <c:v>100.39356757</c:v>
                </c:pt>
                <c:pt idx="3950">
                  <c:v>100.392662636</c:v>
                </c:pt>
                <c:pt idx="3951">
                  <c:v>100.39175770200001</c:v>
                </c:pt>
                <c:pt idx="3952">
                  <c:v>100.390852768</c:v>
                </c:pt>
                <c:pt idx="3953">
                  <c:v>100.389947835</c:v>
                </c:pt>
                <c:pt idx="3954">
                  <c:v>100.389042901</c:v>
                </c:pt>
                <c:pt idx="3955">
                  <c:v>100.38813796700001</c:v>
                </c:pt>
                <c:pt idx="3956">
                  <c:v>100.387233033</c:v>
                </c:pt>
                <c:pt idx="3957">
                  <c:v>100.3863281</c:v>
                </c:pt>
                <c:pt idx="3958">
                  <c:v>100.38541173500001</c:v>
                </c:pt>
                <c:pt idx="3959">
                  <c:v>100.38443091000001</c:v>
                </c:pt>
                <c:pt idx="3960">
                  <c:v>100.38345008500001</c:v>
                </c:pt>
                <c:pt idx="3961">
                  <c:v>100.38246925999999</c:v>
                </c:pt>
                <c:pt idx="3962">
                  <c:v>100.38148843499999</c:v>
                </c:pt>
                <c:pt idx="3963">
                  <c:v>100.38050761</c:v>
                </c:pt>
                <c:pt idx="3964">
                  <c:v>100.379526785</c:v>
                </c:pt>
                <c:pt idx="3965">
                  <c:v>100.37854596</c:v>
                </c:pt>
                <c:pt idx="3966">
                  <c:v>100.377565135</c:v>
                </c:pt>
                <c:pt idx="3967">
                  <c:v>100.37658431</c:v>
                </c:pt>
                <c:pt idx="3968">
                  <c:v>100.375603485</c:v>
                </c:pt>
                <c:pt idx="3969">
                  <c:v>100.37462266</c:v>
                </c:pt>
                <c:pt idx="3970">
                  <c:v>100.373641835</c:v>
                </c:pt>
                <c:pt idx="3971">
                  <c:v>100.37266101</c:v>
                </c:pt>
                <c:pt idx="3972">
                  <c:v>100.37168018600001</c:v>
                </c:pt>
                <c:pt idx="3973">
                  <c:v>100.37069936100001</c:v>
                </c:pt>
                <c:pt idx="3974">
                  <c:v>100.36971853599999</c:v>
                </c:pt>
                <c:pt idx="3975">
                  <c:v>100.36873771099999</c:v>
                </c:pt>
                <c:pt idx="3976">
                  <c:v>100.367756886</c:v>
                </c:pt>
                <c:pt idx="3977">
                  <c:v>100.366776061</c:v>
                </c:pt>
                <c:pt idx="3978">
                  <c:v>100.365795236</c:v>
                </c:pt>
                <c:pt idx="3979">
                  <c:v>100.364814411</c:v>
                </c:pt>
                <c:pt idx="3980">
                  <c:v>100.363833586</c:v>
                </c:pt>
                <c:pt idx="3981">
                  <c:v>100.362852761</c:v>
                </c:pt>
                <c:pt idx="3982">
                  <c:v>100.36215955500001</c:v>
                </c:pt>
                <c:pt idx="3983">
                  <c:v>100.361496973</c:v>
                </c:pt>
                <c:pt idx="3984">
                  <c:v>100.360834391</c:v>
                </c:pt>
                <c:pt idx="3985">
                  <c:v>100.36017180899999</c:v>
                </c:pt>
                <c:pt idx="3986">
                  <c:v>100.359509227</c:v>
                </c:pt>
                <c:pt idx="3987">
                  <c:v>100.358846645</c:v>
                </c:pt>
                <c:pt idx="3988">
                  <c:v>100.358184063</c:v>
                </c:pt>
                <c:pt idx="3989">
                  <c:v>100.35752148100001</c:v>
                </c:pt>
                <c:pt idx="3990">
                  <c:v>100.356858899</c:v>
                </c:pt>
                <c:pt idx="3991">
                  <c:v>100.356196317</c:v>
                </c:pt>
                <c:pt idx="3992">
                  <c:v>100.35553373499999</c:v>
                </c:pt>
                <c:pt idx="3993">
                  <c:v>100.35487115399999</c:v>
                </c:pt>
                <c:pt idx="3994">
                  <c:v>100.354208572</c:v>
                </c:pt>
                <c:pt idx="3995">
                  <c:v>100.35354599</c:v>
                </c:pt>
                <c:pt idx="3996">
                  <c:v>100.352883408</c:v>
                </c:pt>
                <c:pt idx="3997">
                  <c:v>100.35222082600001</c:v>
                </c:pt>
                <c:pt idx="3998">
                  <c:v>100.351558244</c:v>
                </c:pt>
                <c:pt idx="3999">
                  <c:v>100.350895662</c:v>
                </c:pt>
                <c:pt idx="4000">
                  <c:v>100.35023308</c:v>
                </c:pt>
                <c:pt idx="4001">
                  <c:v>100.34957049800001</c:v>
                </c:pt>
                <c:pt idx="4002">
                  <c:v>100.348907916</c:v>
                </c:pt>
                <c:pt idx="4003">
                  <c:v>100.348245334</c:v>
                </c:pt>
                <c:pt idx="4004">
                  <c:v>100.34758275199999</c:v>
                </c:pt>
                <c:pt idx="4005">
                  <c:v>100.34692017</c:v>
                </c:pt>
                <c:pt idx="4006">
                  <c:v>100.346257497</c:v>
                </c:pt>
                <c:pt idx="4007">
                  <c:v>100.345569849</c:v>
                </c:pt>
                <c:pt idx="4008">
                  <c:v>100.344882201</c:v>
                </c:pt>
                <c:pt idx="4009">
                  <c:v>100.34419455299999</c:v>
                </c:pt>
                <c:pt idx="4010">
                  <c:v>100.343506905</c:v>
                </c:pt>
                <c:pt idx="4011">
                  <c:v>100.342819257</c:v>
                </c:pt>
                <c:pt idx="4012">
                  <c:v>100.34213161</c:v>
                </c:pt>
                <c:pt idx="4013">
                  <c:v>100.341443962</c:v>
                </c:pt>
                <c:pt idx="4014">
                  <c:v>100.340756314</c:v>
                </c:pt>
                <c:pt idx="4015">
                  <c:v>100.34006866599999</c:v>
                </c:pt>
                <c:pt idx="4016">
                  <c:v>100.339381018</c:v>
                </c:pt>
                <c:pt idx="4017">
                  <c:v>100.33869337</c:v>
                </c:pt>
                <c:pt idx="4018">
                  <c:v>100.33800572200001</c:v>
                </c:pt>
                <c:pt idx="4019">
                  <c:v>100.337318074</c:v>
                </c:pt>
                <c:pt idx="4020">
                  <c:v>100.336630426</c:v>
                </c:pt>
                <c:pt idx="4021">
                  <c:v>100.335942778</c:v>
                </c:pt>
                <c:pt idx="4022">
                  <c:v>100.335255131</c:v>
                </c:pt>
                <c:pt idx="4023">
                  <c:v>100.334567483</c:v>
                </c:pt>
                <c:pt idx="4024">
                  <c:v>100.333879835</c:v>
                </c:pt>
                <c:pt idx="4025">
                  <c:v>100.33319218699999</c:v>
                </c:pt>
                <c:pt idx="4026">
                  <c:v>100.332504539</c:v>
                </c:pt>
                <c:pt idx="4027">
                  <c:v>100.331816891</c:v>
                </c:pt>
                <c:pt idx="4028">
                  <c:v>100.33113377700001</c:v>
                </c:pt>
                <c:pt idx="4029">
                  <c:v>100.33046973800001</c:v>
                </c:pt>
                <c:pt idx="4030">
                  <c:v>100.329805699</c:v>
                </c:pt>
                <c:pt idx="4031">
                  <c:v>100.32914166</c:v>
                </c:pt>
                <c:pt idx="4032">
                  <c:v>100.328477621</c:v>
                </c:pt>
                <c:pt idx="4033">
                  <c:v>100.327813581</c:v>
                </c:pt>
                <c:pt idx="4034">
                  <c:v>100.327149542</c:v>
                </c:pt>
                <c:pt idx="4035">
                  <c:v>100.326485503</c:v>
                </c:pt>
                <c:pt idx="4036">
                  <c:v>100.325821464</c:v>
                </c:pt>
                <c:pt idx="4037">
                  <c:v>100.325157425</c:v>
                </c:pt>
                <c:pt idx="4038">
                  <c:v>100.324493386</c:v>
                </c:pt>
                <c:pt idx="4039">
                  <c:v>100.323829347</c:v>
                </c:pt>
                <c:pt idx="4040">
                  <c:v>100.323165308</c:v>
                </c:pt>
                <c:pt idx="4041">
                  <c:v>100.322501269</c:v>
                </c:pt>
                <c:pt idx="4042">
                  <c:v>100.321837229</c:v>
                </c:pt>
                <c:pt idx="4043">
                  <c:v>100.32117319</c:v>
                </c:pt>
                <c:pt idx="4044">
                  <c:v>100.320509151</c:v>
                </c:pt>
                <c:pt idx="4045">
                  <c:v>100.319845112</c:v>
                </c:pt>
                <c:pt idx="4046">
                  <c:v>100.319181073</c:v>
                </c:pt>
                <c:pt idx="4047">
                  <c:v>100.318517034</c:v>
                </c:pt>
                <c:pt idx="4048">
                  <c:v>100.317852995</c:v>
                </c:pt>
                <c:pt idx="4049">
                  <c:v>100.317188956</c:v>
                </c:pt>
                <c:pt idx="4050">
                  <c:v>100.316524917</c:v>
                </c:pt>
                <c:pt idx="4051">
                  <c:v>100.31586087700001</c:v>
                </c:pt>
                <c:pt idx="4052">
                  <c:v>100.31519683800001</c:v>
                </c:pt>
                <c:pt idx="4053">
                  <c:v>100.31453279900001</c:v>
                </c:pt>
                <c:pt idx="4054">
                  <c:v>100.31386876000001</c:v>
                </c:pt>
                <c:pt idx="4055">
                  <c:v>100.313243985</c:v>
                </c:pt>
                <c:pt idx="4056">
                  <c:v>100.312633148</c:v>
                </c:pt>
                <c:pt idx="4057">
                  <c:v>100.31202231100001</c:v>
                </c:pt>
                <c:pt idx="4058">
                  <c:v>100.311411474</c:v>
                </c:pt>
                <c:pt idx="4059">
                  <c:v>100.310800637</c:v>
                </c:pt>
                <c:pt idx="4060">
                  <c:v>100.3101898</c:v>
                </c:pt>
                <c:pt idx="4061">
                  <c:v>100.30957896300001</c:v>
                </c:pt>
                <c:pt idx="4062">
                  <c:v>100.308968126</c:v>
                </c:pt>
                <c:pt idx="4063">
                  <c:v>100.308357289</c:v>
                </c:pt>
                <c:pt idx="4064">
                  <c:v>100.307746452</c:v>
                </c:pt>
                <c:pt idx="4065">
                  <c:v>100.30713561500001</c:v>
                </c:pt>
                <c:pt idx="4066">
                  <c:v>100.306524778</c:v>
                </c:pt>
                <c:pt idx="4067">
                  <c:v>100.305913941</c:v>
                </c:pt>
                <c:pt idx="4068">
                  <c:v>100.305303104</c:v>
                </c:pt>
                <c:pt idx="4069">
                  <c:v>100.30469226699999</c:v>
                </c:pt>
                <c:pt idx="4070">
                  <c:v>100.30408143</c:v>
                </c:pt>
                <c:pt idx="4071">
                  <c:v>100.303470593</c:v>
                </c:pt>
                <c:pt idx="4072">
                  <c:v>100.302859756</c:v>
                </c:pt>
                <c:pt idx="4073">
                  <c:v>100.30224891899999</c:v>
                </c:pt>
                <c:pt idx="4074">
                  <c:v>100.301638082</c:v>
                </c:pt>
                <c:pt idx="4075">
                  <c:v>100.301027245</c:v>
                </c:pt>
                <c:pt idx="4076">
                  <c:v>100.300416408</c:v>
                </c:pt>
                <c:pt idx="4077">
                  <c:v>100.29980557099999</c:v>
                </c:pt>
                <c:pt idx="4078">
                  <c:v>100.29922212300001</c:v>
                </c:pt>
                <c:pt idx="4079">
                  <c:v>100.298681106</c:v>
                </c:pt>
                <c:pt idx="4080">
                  <c:v>100.298140088</c:v>
                </c:pt>
                <c:pt idx="4081">
                  <c:v>100.29759907</c:v>
                </c:pt>
                <c:pt idx="4082">
                  <c:v>100.297058052</c:v>
                </c:pt>
                <c:pt idx="4083">
                  <c:v>100.296517034</c:v>
                </c:pt>
                <c:pt idx="4084">
                  <c:v>100.295976016</c:v>
                </c:pt>
                <c:pt idx="4085">
                  <c:v>100.29543499899999</c:v>
                </c:pt>
                <c:pt idx="4086">
                  <c:v>100.294893981</c:v>
                </c:pt>
                <c:pt idx="4087">
                  <c:v>100.29435296299999</c:v>
                </c:pt>
                <c:pt idx="4088">
                  <c:v>100.293811945</c:v>
                </c:pt>
                <c:pt idx="4089">
                  <c:v>100.29327092699999</c:v>
                </c:pt>
                <c:pt idx="4090">
                  <c:v>100.292729909</c:v>
                </c:pt>
                <c:pt idx="4091">
                  <c:v>100.292188891</c:v>
                </c:pt>
                <c:pt idx="4092">
                  <c:v>100.29164787400001</c:v>
                </c:pt>
                <c:pt idx="4093">
                  <c:v>100.291106856</c:v>
                </c:pt>
                <c:pt idx="4094">
                  <c:v>100.29056583800001</c:v>
                </c:pt>
                <c:pt idx="4095">
                  <c:v>100.29002482</c:v>
                </c:pt>
                <c:pt idx="4096">
                  <c:v>100.28948380200001</c:v>
                </c:pt>
                <c:pt idx="4097">
                  <c:v>100.288942784</c:v>
                </c:pt>
                <c:pt idx="4098">
                  <c:v>100.288401767</c:v>
                </c:pt>
                <c:pt idx="4099">
                  <c:v>100.287860749</c:v>
                </c:pt>
                <c:pt idx="4100">
                  <c:v>100.287319731</c:v>
                </c:pt>
                <c:pt idx="4101">
                  <c:v>100.286788644</c:v>
                </c:pt>
                <c:pt idx="4102">
                  <c:v>100.286281237</c:v>
                </c:pt>
                <c:pt idx="4103">
                  <c:v>100.285773831</c:v>
                </c:pt>
                <c:pt idx="4104">
                  <c:v>100.285266424</c:v>
                </c:pt>
                <c:pt idx="4105">
                  <c:v>100.284759017</c:v>
                </c:pt>
                <c:pt idx="4106">
                  <c:v>100.284251611</c:v>
                </c:pt>
                <c:pt idx="4107">
                  <c:v>100.283744204</c:v>
                </c:pt>
                <c:pt idx="4108">
                  <c:v>100.283236797</c:v>
                </c:pt>
                <c:pt idx="4109">
                  <c:v>100.282729391</c:v>
                </c:pt>
                <c:pt idx="4110">
                  <c:v>100.282221984</c:v>
                </c:pt>
                <c:pt idx="4111">
                  <c:v>100.281714577</c:v>
                </c:pt>
                <c:pt idx="4112">
                  <c:v>100.28120717100001</c:v>
                </c:pt>
                <c:pt idx="4113">
                  <c:v>100.280699764</c:v>
                </c:pt>
                <c:pt idx="4114">
                  <c:v>100.280192357</c:v>
                </c:pt>
                <c:pt idx="4115">
                  <c:v>100.27968495099999</c:v>
                </c:pt>
                <c:pt idx="4116">
                  <c:v>100.27917754400001</c:v>
                </c:pt>
                <c:pt idx="4117">
                  <c:v>100.27867013700001</c:v>
                </c:pt>
                <c:pt idx="4118">
                  <c:v>100.27816273099999</c:v>
                </c:pt>
                <c:pt idx="4119">
                  <c:v>100.27765532399999</c:v>
                </c:pt>
                <c:pt idx="4120">
                  <c:v>100.27714791699999</c:v>
                </c:pt>
                <c:pt idx="4121">
                  <c:v>100.276640511</c:v>
                </c:pt>
                <c:pt idx="4122">
                  <c:v>100.276133104</c:v>
                </c:pt>
                <c:pt idx="4123">
                  <c:v>100.275625697</c:v>
                </c:pt>
                <c:pt idx="4124">
                  <c:v>100.275118291</c:v>
                </c:pt>
                <c:pt idx="4125">
                  <c:v>100.274610884</c:v>
                </c:pt>
                <c:pt idx="4126">
                  <c:v>100.274103478</c:v>
                </c:pt>
                <c:pt idx="4127">
                  <c:v>100.273596071</c:v>
                </c:pt>
                <c:pt idx="4128">
                  <c:v>100.273088664</c:v>
                </c:pt>
                <c:pt idx="4129">
                  <c:v>100.27270058800001</c:v>
                </c:pt>
                <c:pt idx="4130">
                  <c:v>100.27238028399999</c:v>
                </c:pt>
                <c:pt idx="4131">
                  <c:v>100.27205997900001</c:v>
                </c:pt>
                <c:pt idx="4132">
                  <c:v>100.27173967500001</c:v>
                </c:pt>
                <c:pt idx="4133">
                  <c:v>100.27141937</c:v>
                </c:pt>
                <c:pt idx="4134">
                  <c:v>100.271099066</c:v>
                </c:pt>
                <c:pt idx="4135">
                  <c:v>100.270778761</c:v>
                </c:pt>
                <c:pt idx="4136">
                  <c:v>100.270458457</c:v>
                </c:pt>
                <c:pt idx="4137">
                  <c:v>100.270138152</c:v>
                </c:pt>
                <c:pt idx="4138">
                  <c:v>100.269817848</c:v>
                </c:pt>
                <c:pt idx="4139">
                  <c:v>100.269497543</c:v>
                </c:pt>
                <c:pt idx="4140">
                  <c:v>100.269177239</c:v>
                </c:pt>
                <c:pt idx="4141">
                  <c:v>100.268856934</c:v>
                </c:pt>
                <c:pt idx="4142">
                  <c:v>100.26853663</c:v>
                </c:pt>
                <c:pt idx="4143">
                  <c:v>100.268216325</c:v>
                </c:pt>
                <c:pt idx="4144">
                  <c:v>100.267896021</c:v>
                </c:pt>
                <c:pt idx="4145">
                  <c:v>100.267575716</c:v>
                </c:pt>
                <c:pt idx="4146">
                  <c:v>100.267255412</c:v>
                </c:pt>
                <c:pt idx="4147">
                  <c:v>100.26693510699999</c:v>
                </c:pt>
                <c:pt idx="4148">
                  <c:v>100.266614803</c:v>
                </c:pt>
                <c:pt idx="4149">
                  <c:v>100.26629449799999</c:v>
                </c:pt>
                <c:pt idx="4150">
                  <c:v>100.26597419399999</c:v>
                </c:pt>
                <c:pt idx="4151">
                  <c:v>100.265651292</c:v>
                </c:pt>
                <c:pt idx="4152">
                  <c:v>100.265325092</c:v>
                </c:pt>
                <c:pt idx="4153">
                  <c:v>100.26499889199999</c:v>
                </c:pt>
                <c:pt idx="4154">
                  <c:v>100.264672692</c:v>
                </c:pt>
                <c:pt idx="4155">
                  <c:v>100.26434649300001</c:v>
                </c:pt>
                <c:pt idx="4156">
                  <c:v>100.264020293</c:v>
                </c:pt>
                <c:pt idx="4157">
                  <c:v>100.263694093</c:v>
                </c:pt>
                <c:pt idx="4158">
                  <c:v>100.26336789299999</c:v>
                </c:pt>
                <c:pt idx="4159">
                  <c:v>100.26304169300001</c:v>
                </c:pt>
                <c:pt idx="4160">
                  <c:v>100.262715493</c:v>
                </c:pt>
                <c:pt idx="4161">
                  <c:v>100.262389294</c:v>
                </c:pt>
                <c:pt idx="4162">
                  <c:v>100.262063094</c:v>
                </c:pt>
                <c:pt idx="4163">
                  <c:v>100.26173689399999</c:v>
                </c:pt>
                <c:pt idx="4164">
                  <c:v>100.26141069400001</c:v>
                </c:pt>
                <c:pt idx="4165">
                  <c:v>100.261084494</c:v>
                </c:pt>
                <c:pt idx="4166">
                  <c:v>100.260758295</c:v>
                </c:pt>
                <c:pt idx="4167">
                  <c:v>100.260432095</c:v>
                </c:pt>
                <c:pt idx="4168">
                  <c:v>100.260105895</c:v>
                </c:pt>
                <c:pt idx="4169">
                  <c:v>100.25977969500001</c:v>
                </c:pt>
                <c:pt idx="4170">
                  <c:v>100.259453495</c:v>
                </c:pt>
                <c:pt idx="4171">
                  <c:v>100.259127295</c:v>
                </c:pt>
                <c:pt idx="4172">
                  <c:v>100.258801096</c:v>
                </c:pt>
                <c:pt idx="4173">
                  <c:v>100.258474896</c:v>
                </c:pt>
                <c:pt idx="4174">
                  <c:v>100.25814869600001</c:v>
                </c:pt>
                <c:pt idx="4175">
                  <c:v>100.257822496</c:v>
                </c:pt>
                <c:pt idx="4176">
                  <c:v>100.257496296</c:v>
                </c:pt>
                <c:pt idx="4177">
                  <c:v>100.257158881</c:v>
                </c:pt>
                <c:pt idx="4178">
                  <c:v>100.256750037</c:v>
                </c:pt>
                <c:pt idx="4179">
                  <c:v>100.256341193</c:v>
                </c:pt>
                <c:pt idx="4180">
                  <c:v>100.25593234900001</c:v>
                </c:pt>
                <c:pt idx="4181">
                  <c:v>100.255523504</c:v>
                </c:pt>
                <c:pt idx="4182">
                  <c:v>100.25511466</c:v>
                </c:pt>
                <c:pt idx="4183">
                  <c:v>100.254705816</c:v>
                </c:pt>
                <c:pt idx="4184">
                  <c:v>100.25429697200001</c:v>
                </c:pt>
                <c:pt idx="4185">
                  <c:v>100.253888128</c:v>
                </c:pt>
                <c:pt idx="4186">
                  <c:v>100.253479283</c:v>
                </c:pt>
                <c:pt idx="4187">
                  <c:v>100.253070439</c:v>
                </c:pt>
                <c:pt idx="4188">
                  <c:v>100.25266159500001</c:v>
                </c:pt>
                <c:pt idx="4189">
                  <c:v>100.252252751</c:v>
                </c:pt>
                <c:pt idx="4190">
                  <c:v>100.25184390699999</c:v>
                </c:pt>
                <c:pt idx="4191">
                  <c:v>100.251435063</c:v>
                </c:pt>
                <c:pt idx="4192">
                  <c:v>100.25102621800001</c:v>
                </c:pt>
                <c:pt idx="4193">
                  <c:v>100.250617374</c:v>
                </c:pt>
                <c:pt idx="4194">
                  <c:v>100.25020852999999</c:v>
                </c:pt>
                <c:pt idx="4195">
                  <c:v>100.249799686</c:v>
                </c:pt>
                <c:pt idx="4196">
                  <c:v>100.249390842</c:v>
                </c:pt>
                <c:pt idx="4197">
                  <c:v>100.248981998</c:v>
                </c:pt>
                <c:pt idx="4198">
                  <c:v>100.248573153</c:v>
                </c:pt>
                <c:pt idx="4199">
                  <c:v>100.248164309</c:v>
                </c:pt>
                <c:pt idx="4200">
                  <c:v>100.247755465</c:v>
                </c:pt>
                <c:pt idx="4201">
                  <c:v>100.24734662100001</c:v>
                </c:pt>
                <c:pt idx="4202">
                  <c:v>100.247012489</c:v>
                </c:pt>
                <c:pt idx="4203">
                  <c:v>100.246728287</c:v>
                </c:pt>
                <c:pt idx="4204">
                  <c:v>100.246444084</c:v>
                </c:pt>
                <c:pt idx="4205">
                  <c:v>100.246159882</c:v>
                </c:pt>
                <c:pt idx="4206">
                  <c:v>100.24587568</c:v>
                </c:pt>
                <c:pt idx="4207">
                  <c:v>100.245591477</c:v>
                </c:pt>
                <c:pt idx="4208">
                  <c:v>100.245307275</c:v>
                </c:pt>
                <c:pt idx="4209">
                  <c:v>100.245023073</c:v>
                </c:pt>
                <c:pt idx="4210">
                  <c:v>100.24473887000001</c:v>
                </c:pt>
                <c:pt idx="4211">
                  <c:v>100.244454668</c:v>
                </c:pt>
                <c:pt idx="4212">
                  <c:v>100.244170466</c:v>
                </c:pt>
                <c:pt idx="4213">
                  <c:v>100.24388626299999</c:v>
                </c:pt>
                <c:pt idx="4214">
                  <c:v>100.243602061</c:v>
                </c:pt>
                <c:pt idx="4215">
                  <c:v>100.243317859</c:v>
                </c:pt>
                <c:pt idx="4216">
                  <c:v>100.24303365599999</c:v>
                </c:pt>
                <c:pt idx="4217">
                  <c:v>100.24274945400001</c:v>
                </c:pt>
                <c:pt idx="4218">
                  <c:v>100.242465252</c:v>
                </c:pt>
                <c:pt idx="4219">
                  <c:v>100.242181049</c:v>
                </c:pt>
                <c:pt idx="4220">
                  <c:v>100.24189684700001</c:v>
                </c:pt>
                <c:pt idx="4221">
                  <c:v>100.241612645</c:v>
                </c:pt>
                <c:pt idx="4222">
                  <c:v>100.241328442</c:v>
                </c:pt>
                <c:pt idx="4223">
                  <c:v>100.24104423999999</c:v>
                </c:pt>
                <c:pt idx="4224">
                  <c:v>100.240760038</c:v>
                </c:pt>
                <c:pt idx="4225">
                  <c:v>100.240475835</c:v>
                </c:pt>
                <c:pt idx="4226">
                  <c:v>100.24020202200001</c:v>
                </c:pt>
                <c:pt idx="4227">
                  <c:v>100.239968385</c:v>
                </c:pt>
                <c:pt idx="4228">
                  <c:v>100.239734747</c:v>
                </c:pt>
                <c:pt idx="4229">
                  <c:v>100.23950111000001</c:v>
                </c:pt>
                <c:pt idx="4230">
                  <c:v>100.23926747199999</c:v>
                </c:pt>
                <c:pt idx="4231">
                  <c:v>100.239033835</c:v>
                </c:pt>
                <c:pt idx="4232">
                  <c:v>100.238800197</c:v>
                </c:pt>
                <c:pt idx="4233">
                  <c:v>100.23856656</c:v>
                </c:pt>
                <c:pt idx="4234">
                  <c:v>100.238332923</c:v>
                </c:pt>
                <c:pt idx="4235">
                  <c:v>100.238099285</c:v>
                </c:pt>
                <c:pt idx="4236">
                  <c:v>100.237865648</c:v>
                </c:pt>
                <c:pt idx="4237">
                  <c:v>100.23763201</c:v>
                </c:pt>
                <c:pt idx="4238">
                  <c:v>100.237398373</c:v>
                </c:pt>
                <c:pt idx="4239">
                  <c:v>100.23716473499999</c:v>
                </c:pt>
                <c:pt idx="4240">
                  <c:v>100.236931098</c:v>
                </c:pt>
                <c:pt idx="4241">
                  <c:v>100.23669746100001</c:v>
                </c:pt>
                <c:pt idx="4242">
                  <c:v>100.23646382299999</c:v>
                </c:pt>
                <c:pt idx="4243">
                  <c:v>100.236230186</c:v>
                </c:pt>
                <c:pt idx="4244">
                  <c:v>100.235996548</c:v>
                </c:pt>
                <c:pt idx="4245">
                  <c:v>100.23576291099999</c:v>
                </c:pt>
                <c:pt idx="4246">
                  <c:v>100.235529273</c:v>
                </c:pt>
                <c:pt idx="4247">
                  <c:v>100.235295636</c:v>
                </c:pt>
                <c:pt idx="4248">
                  <c:v>100.235061999</c:v>
                </c:pt>
                <c:pt idx="4249">
                  <c:v>100.234828361</c:v>
                </c:pt>
                <c:pt idx="4250">
                  <c:v>100.234594724</c:v>
                </c:pt>
                <c:pt idx="4251">
                  <c:v>100.23436284100001</c:v>
                </c:pt>
                <c:pt idx="4252">
                  <c:v>100.23413586300001</c:v>
                </c:pt>
                <c:pt idx="4253">
                  <c:v>100.23390888500001</c:v>
                </c:pt>
                <c:pt idx="4254">
                  <c:v>100.233681907</c:v>
                </c:pt>
                <c:pt idx="4255">
                  <c:v>100.233454929</c:v>
                </c:pt>
                <c:pt idx="4256">
                  <c:v>100.233227951</c:v>
                </c:pt>
                <c:pt idx="4257">
                  <c:v>100.233000973</c:v>
                </c:pt>
                <c:pt idx="4258">
                  <c:v>100.232773995</c:v>
                </c:pt>
                <c:pt idx="4259">
                  <c:v>100.232547017</c:v>
                </c:pt>
                <c:pt idx="4260">
                  <c:v>100.232320039</c:v>
                </c:pt>
                <c:pt idx="4261">
                  <c:v>100.232093061</c:v>
                </c:pt>
                <c:pt idx="4262">
                  <c:v>100.231866083</c:v>
                </c:pt>
                <c:pt idx="4263">
                  <c:v>100.231639105</c:v>
                </c:pt>
                <c:pt idx="4264">
                  <c:v>100.231412127</c:v>
                </c:pt>
                <c:pt idx="4265">
                  <c:v>100.231185149</c:v>
                </c:pt>
                <c:pt idx="4266">
                  <c:v>100.230958171</c:v>
                </c:pt>
                <c:pt idx="4267">
                  <c:v>100.230731193</c:v>
                </c:pt>
                <c:pt idx="4268">
                  <c:v>100.230504215</c:v>
                </c:pt>
                <c:pt idx="4269">
                  <c:v>100.230277237</c:v>
                </c:pt>
                <c:pt idx="4270">
                  <c:v>100.230050259</c:v>
                </c:pt>
                <c:pt idx="4271">
                  <c:v>100.22982328099999</c:v>
                </c:pt>
                <c:pt idx="4272">
                  <c:v>100.22959630299999</c:v>
                </c:pt>
                <c:pt idx="4273">
                  <c:v>100.22936932499999</c:v>
                </c:pt>
                <c:pt idx="4274">
                  <c:v>100.22914234700001</c:v>
                </c:pt>
                <c:pt idx="4275">
                  <c:v>100.22891536900001</c:v>
                </c:pt>
                <c:pt idx="4276">
                  <c:v>100.22868839100001</c:v>
                </c:pt>
                <c:pt idx="4277">
                  <c:v>100.228468992</c:v>
                </c:pt>
                <c:pt idx="4278">
                  <c:v>100.22833599800001</c:v>
                </c:pt>
                <c:pt idx="4279">
                  <c:v>100.228203003</c:v>
                </c:pt>
                <c:pt idx="4280">
                  <c:v>100.22807000900001</c:v>
                </c:pt>
                <c:pt idx="4281">
                  <c:v>100.22793701400001</c:v>
                </c:pt>
                <c:pt idx="4282">
                  <c:v>100.227804019</c:v>
                </c:pt>
                <c:pt idx="4283">
                  <c:v>100.22767102500001</c:v>
                </c:pt>
                <c:pt idx="4284">
                  <c:v>100.22753803000001</c:v>
                </c:pt>
                <c:pt idx="4285">
                  <c:v>100.22740503599999</c:v>
                </c:pt>
                <c:pt idx="4286">
                  <c:v>100.22727204100001</c:v>
                </c:pt>
                <c:pt idx="4287">
                  <c:v>100.22713904699999</c:v>
                </c:pt>
                <c:pt idx="4288">
                  <c:v>100.22700605199999</c:v>
                </c:pt>
                <c:pt idx="4289">
                  <c:v>100.22687305700001</c:v>
                </c:pt>
                <c:pt idx="4290">
                  <c:v>100.22674006299999</c:v>
                </c:pt>
                <c:pt idx="4291">
                  <c:v>100.22660706800001</c:v>
                </c:pt>
                <c:pt idx="4292">
                  <c:v>100.226474074</c:v>
                </c:pt>
                <c:pt idx="4293">
                  <c:v>100.22634107899999</c:v>
                </c:pt>
                <c:pt idx="4294">
                  <c:v>100.226208085</c:v>
                </c:pt>
                <c:pt idx="4295">
                  <c:v>100.22607508999999</c:v>
                </c:pt>
                <c:pt idx="4296">
                  <c:v>100.22594209499999</c:v>
                </c:pt>
                <c:pt idx="4297">
                  <c:v>100.225809101</c:v>
                </c:pt>
                <c:pt idx="4298">
                  <c:v>100.22567610599999</c:v>
                </c:pt>
                <c:pt idx="4299">
                  <c:v>100.225543112</c:v>
                </c:pt>
                <c:pt idx="4300">
                  <c:v>100.225410117</c:v>
                </c:pt>
                <c:pt idx="4301">
                  <c:v>100.225238663</c:v>
                </c:pt>
                <c:pt idx="4302">
                  <c:v>100.22506192500001</c:v>
                </c:pt>
                <c:pt idx="4303">
                  <c:v>100.22488518599999</c:v>
                </c:pt>
                <c:pt idx="4304">
                  <c:v>100.224708448</c:v>
                </c:pt>
                <c:pt idx="4305">
                  <c:v>100.224531709</c:v>
                </c:pt>
                <c:pt idx="4306">
                  <c:v>100.224354971</c:v>
                </c:pt>
                <c:pt idx="4307">
                  <c:v>100.224178232</c:v>
                </c:pt>
                <c:pt idx="4308">
                  <c:v>100.22400149400001</c:v>
                </c:pt>
                <c:pt idx="4309">
                  <c:v>100.223824755</c:v>
                </c:pt>
                <c:pt idx="4310">
                  <c:v>100.223648017</c:v>
                </c:pt>
                <c:pt idx="4311">
                  <c:v>100.22347127800001</c:v>
                </c:pt>
                <c:pt idx="4312">
                  <c:v>100.22329454</c:v>
                </c:pt>
                <c:pt idx="4313">
                  <c:v>100.223117801</c:v>
                </c:pt>
                <c:pt idx="4314">
                  <c:v>100.222941062</c:v>
                </c:pt>
                <c:pt idx="4315">
                  <c:v>100.222764324</c:v>
                </c:pt>
                <c:pt idx="4316">
                  <c:v>100.222587585</c:v>
                </c:pt>
                <c:pt idx="4317">
                  <c:v>100.22241084700001</c:v>
                </c:pt>
                <c:pt idx="4318">
                  <c:v>100.22223410799999</c:v>
                </c:pt>
                <c:pt idx="4319">
                  <c:v>100.22205737</c:v>
                </c:pt>
                <c:pt idx="4320">
                  <c:v>100.221880631</c:v>
                </c:pt>
                <c:pt idx="4321">
                  <c:v>100.221703893</c:v>
                </c:pt>
                <c:pt idx="4322">
                  <c:v>100.221527154</c:v>
                </c:pt>
                <c:pt idx="4323">
                  <c:v>100.22135041600001</c:v>
                </c:pt>
                <c:pt idx="4324">
                  <c:v>100.221173677</c:v>
                </c:pt>
                <c:pt idx="4325">
                  <c:v>100.220996939</c:v>
                </c:pt>
                <c:pt idx="4326">
                  <c:v>100.22082020000001</c:v>
                </c:pt>
                <c:pt idx="4327">
                  <c:v>100.220645288</c:v>
                </c:pt>
                <c:pt idx="4328">
                  <c:v>100.220474186</c:v>
                </c:pt>
                <c:pt idx="4329">
                  <c:v>100.220303083</c:v>
                </c:pt>
                <c:pt idx="4330">
                  <c:v>100.22013198099999</c:v>
                </c:pt>
                <c:pt idx="4331">
                  <c:v>100.219960879</c:v>
                </c:pt>
                <c:pt idx="4332">
                  <c:v>100.219789777</c:v>
                </c:pt>
                <c:pt idx="4333">
                  <c:v>100.219618674</c:v>
                </c:pt>
                <c:pt idx="4334">
                  <c:v>100.21944757200001</c:v>
                </c:pt>
                <c:pt idx="4335">
                  <c:v>100.21927647</c:v>
                </c:pt>
                <c:pt idx="4336">
                  <c:v>100.219105368</c:v>
                </c:pt>
                <c:pt idx="4337">
                  <c:v>100.218934265</c:v>
                </c:pt>
                <c:pt idx="4338">
                  <c:v>100.21876316300001</c:v>
                </c:pt>
                <c:pt idx="4339">
                  <c:v>100.218592061</c:v>
                </c:pt>
                <c:pt idx="4340">
                  <c:v>100.218420959</c:v>
                </c:pt>
                <c:pt idx="4341">
                  <c:v>100.218249857</c:v>
                </c:pt>
                <c:pt idx="4342">
                  <c:v>100.218078754</c:v>
                </c:pt>
                <c:pt idx="4343">
                  <c:v>100.21790765199999</c:v>
                </c:pt>
                <c:pt idx="4344">
                  <c:v>100.21773655</c:v>
                </c:pt>
                <c:pt idx="4345">
                  <c:v>100.217565448</c:v>
                </c:pt>
                <c:pt idx="4346">
                  <c:v>100.217394345</c:v>
                </c:pt>
                <c:pt idx="4347">
                  <c:v>100.21722324300001</c:v>
                </c:pt>
                <c:pt idx="4348">
                  <c:v>100.217052141</c:v>
                </c:pt>
                <c:pt idx="4349">
                  <c:v>100.216881039</c:v>
                </c:pt>
                <c:pt idx="4350">
                  <c:v>100.216709936</c:v>
                </c:pt>
                <c:pt idx="4351">
                  <c:v>100.216566591</c:v>
                </c:pt>
                <c:pt idx="4352">
                  <c:v>100.216476007</c:v>
                </c:pt>
                <c:pt idx="4353">
                  <c:v>100.21638542300001</c:v>
                </c:pt>
                <c:pt idx="4354">
                  <c:v>100.216294838</c:v>
                </c:pt>
                <c:pt idx="4355">
                  <c:v>100.216204254</c:v>
                </c:pt>
                <c:pt idx="4356">
                  <c:v>100.21611367</c:v>
                </c:pt>
                <c:pt idx="4357">
                  <c:v>100.216023085</c:v>
                </c:pt>
                <c:pt idx="4358">
                  <c:v>100.215932501</c:v>
                </c:pt>
                <c:pt idx="4359">
                  <c:v>100.21584191700001</c:v>
                </c:pt>
                <c:pt idx="4360">
                  <c:v>100.215751333</c:v>
                </c:pt>
                <c:pt idx="4361">
                  <c:v>100.215660748</c:v>
                </c:pt>
                <c:pt idx="4362">
                  <c:v>100.215570164</c:v>
                </c:pt>
                <c:pt idx="4363">
                  <c:v>100.21547957999999</c:v>
                </c:pt>
                <c:pt idx="4364">
                  <c:v>100.215388995</c:v>
                </c:pt>
                <c:pt idx="4365">
                  <c:v>100.21529841100001</c:v>
                </c:pt>
                <c:pt idx="4366">
                  <c:v>100.215207827</c:v>
                </c:pt>
                <c:pt idx="4367">
                  <c:v>100.21511724299999</c:v>
                </c:pt>
                <c:pt idx="4368">
                  <c:v>100.215026658</c:v>
                </c:pt>
                <c:pt idx="4369">
                  <c:v>100.21493607399999</c:v>
                </c:pt>
                <c:pt idx="4370">
                  <c:v>100.21484549</c:v>
                </c:pt>
                <c:pt idx="4371">
                  <c:v>100.21475490500001</c:v>
                </c:pt>
                <c:pt idx="4372">
                  <c:v>100.214664321</c:v>
                </c:pt>
                <c:pt idx="4373">
                  <c:v>100.21457373699999</c:v>
                </c:pt>
                <c:pt idx="4374">
                  <c:v>100.214483153</c:v>
                </c:pt>
                <c:pt idx="4375">
                  <c:v>100.21439256799999</c:v>
                </c:pt>
                <c:pt idx="4376">
                  <c:v>100.214301984</c:v>
                </c:pt>
                <c:pt idx="4377">
                  <c:v>100.214211143</c:v>
                </c:pt>
                <c:pt idx="4378">
                  <c:v>100.21411635699999</c:v>
                </c:pt>
                <c:pt idx="4379">
                  <c:v>100.214021571</c:v>
                </c:pt>
                <c:pt idx="4380">
                  <c:v>100.213926785</c:v>
                </c:pt>
                <c:pt idx="4381">
                  <c:v>100.21383199900001</c:v>
                </c:pt>
                <c:pt idx="4382">
                  <c:v>100.213737213</c:v>
                </c:pt>
                <c:pt idx="4383">
                  <c:v>100.213642427</c:v>
                </c:pt>
                <c:pt idx="4384">
                  <c:v>100.21354764100001</c:v>
                </c:pt>
                <c:pt idx="4385">
                  <c:v>100.213452855</c:v>
                </c:pt>
                <c:pt idx="4386">
                  <c:v>100.21335806899999</c:v>
                </c:pt>
                <c:pt idx="4387">
                  <c:v>100.213263283</c:v>
                </c:pt>
                <c:pt idx="4388">
                  <c:v>100.213168497</c:v>
                </c:pt>
                <c:pt idx="4389">
                  <c:v>100.21307371100001</c:v>
                </c:pt>
                <c:pt idx="4390">
                  <c:v>100.212978925</c:v>
                </c:pt>
                <c:pt idx="4391">
                  <c:v>100.212884139</c:v>
                </c:pt>
                <c:pt idx="4392">
                  <c:v>100.21278935300001</c:v>
                </c:pt>
                <c:pt idx="4393">
                  <c:v>100.212694567</c:v>
                </c:pt>
                <c:pt idx="4394">
                  <c:v>100.21259978099999</c:v>
                </c:pt>
                <c:pt idx="4395">
                  <c:v>100.212504995</c:v>
                </c:pt>
                <c:pt idx="4396">
                  <c:v>100.212410209</c:v>
                </c:pt>
                <c:pt idx="4397">
                  <c:v>100.21231542300001</c:v>
                </c:pt>
                <c:pt idx="4398">
                  <c:v>100.212220637</c:v>
                </c:pt>
                <c:pt idx="4399">
                  <c:v>100.212125851</c:v>
                </c:pt>
                <c:pt idx="4400">
                  <c:v>100.21203106500001</c:v>
                </c:pt>
                <c:pt idx="4401">
                  <c:v>100.211933679</c:v>
                </c:pt>
                <c:pt idx="4402">
                  <c:v>100.21183059000001</c:v>
                </c:pt>
                <c:pt idx="4403">
                  <c:v>100.211727502</c:v>
                </c:pt>
                <c:pt idx="4404">
                  <c:v>100.211624413</c:v>
                </c:pt>
                <c:pt idx="4405">
                  <c:v>100.21152132500001</c:v>
                </c:pt>
                <c:pt idx="4406">
                  <c:v>100.211418237</c:v>
                </c:pt>
                <c:pt idx="4407">
                  <c:v>100.211315148</c:v>
                </c:pt>
                <c:pt idx="4408">
                  <c:v>100.21121205999999</c:v>
                </c:pt>
                <c:pt idx="4409">
                  <c:v>100.21110897200001</c:v>
                </c:pt>
                <c:pt idx="4410">
                  <c:v>100.211005883</c:v>
                </c:pt>
                <c:pt idx="4411">
                  <c:v>100.210902795</c:v>
                </c:pt>
                <c:pt idx="4412">
                  <c:v>100.210799706</c:v>
                </c:pt>
                <c:pt idx="4413">
                  <c:v>100.210696618</c:v>
                </c:pt>
                <c:pt idx="4414">
                  <c:v>100.21059353</c:v>
                </c:pt>
                <c:pt idx="4415">
                  <c:v>100.210490441</c:v>
                </c:pt>
                <c:pt idx="4416">
                  <c:v>100.210387353</c:v>
                </c:pt>
                <c:pt idx="4417">
                  <c:v>100.210284265</c:v>
                </c:pt>
                <c:pt idx="4418">
                  <c:v>100.21018117600001</c:v>
                </c:pt>
                <c:pt idx="4419">
                  <c:v>100.210078088</c:v>
                </c:pt>
                <c:pt idx="4420">
                  <c:v>100.209975</c:v>
                </c:pt>
                <c:pt idx="4421">
                  <c:v>100.20987191099999</c:v>
                </c:pt>
                <c:pt idx="4422">
                  <c:v>100.209768823</c:v>
                </c:pt>
                <c:pt idx="4423">
                  <c:v>100.209665734</c:v>
                </c:pt>
                <c:pt idx="4424">
                  <c:v>100.20956264599999</c:v>
                </c:pt>
                <c:pt idx="4425">
                  <c:v>100.20945955800001</c:v>
                </c:pt>
                <c:pt idx="4426">
                  <c:v>100.209362951</c:v>
                </c:pt>
                <c:pt idx="4427">
                  <c:v>100.20927907700001</c:v>
                </c:pt>
                <c:pt idx="4428">
                  <c:v>100.20919520299999</c:v>
                </c:pt>
                <c:pt idx="4429">
                  <c:v>100.209111329</c:v>
                </c:pt>
                <c:pt idx="4430">
                  <c:v>100.209027455</c:v>
                </c:pt>
                <c:pt idx="4431">
                  <c:v>100.208943581</c:v>
                </c:pt>
                <c:pt idx="4432">
                  <c:v>100.208859707</c:v>
                </c:pt>
                <c:pt idx="4433">
                  <c:v>100.20877583399999</c:v>
                </c:pt>
                <c:pt idx="4434">
                  <c:v>100.20869196</c:v>
                </c:pt>
                <c:pt idx="4435">
                  <c:v>100.208608086</c:v>
                </c:pt>
                <c:pt idx="4436">
                  <c:v>100.208524212</c:v>
                </c:pt>
                <c:pt idx="4437">
                  <c:v>100.208440338</c:v>
                </c:pt>
                <c:pt idx="4438">
                  <c:v>100.208356464</c:v>
                </c:pt>
                <c:pt idx="4439">
                  <c:v>100.20827259000001</c:v>
                </c:pt>
                <c:pt idx="4440">
                  <c:v>100.208188717</c:v>
                </c:pt>
                <c:pt idx="4441">
                  <c:v>100.208104843</c:v>
                </c:pt>
                <c:pt idx="4442">
                  <c:v>100.208020969</c:v>
                </c:pt>
                <c:pt idx="4443">
                  <c:v>100.20793709500001</c:v>
                </c:pt>
                <c:pt idx="4444">
                  <c:v>100.20785322099999</c:v>
                </c:pt>
                <c:pt idx="4445">
                  <c:v>100.207769347</c:v>
                </c:pt>
                <c:pt idx="4446">
                  <c:v>100.207685473</c:v>
                </c:pt>
                <c:pt idx="4447">
                  <c:v>100.2076016</c:v>
                </c:pt>
                <c:pt idx="4448">
                  <c:v>100.20751772600001</c:v>
                </c:pt>
                <c:pt idx="4449">
                  <c:v>100.20743385199999</c:v>
                </c:pt>
                <c:pt idx="4450">
                  <c:v>100.207349978</c:v>
                </c:pt>
                <c:pt idx="4451">
                  <c:v>100.207266104</c:v>
                </c:pt>
                <c:pt idx="4452">
                  <c:v>100.20718223</c:v>
                </c:pt>
                <c:pt idx="4453">
                  <c:v>100.207202033</c:v>
                </c:pt>
                <c:pt idx="4454">
                  <c:v>100.20723031999999</c:v>
                </c:pt>
                <c:pt idx="4455">
                  <c:v>100.207258607</c:v>
                </c:pt>
                <c:pt idx="4456">
                  <c:v>100.207286895</c:v>
                </c:pt>
                <c:pt idx="4457">
                  <c:v>100.207315182</c:v>
                </c:pt>
                <c:pt idx="4458">
                  <c:v>100.20734346899999</c:v>
                </c:pt>
                <c:pt idx="4459">
                  <c:v>100.207371756</c:v>
                </c:pt>
                <c:pt idx="4460">
                  <c:v>100.207400044</c:v>
                </c:pt>
                <c:pt idx="4461">
                  <c:v>100.207428331</c:v>
                </c:pt>
                <c:pt idx="4462">
                  <c:v>100.20745661799999</c:v>
                </c:pt>
                <c:pt idx="4463">
                  <c:v>100.207484905</c:v>
                </c:pt>
                <c:pt idx="4464">
                  <c:v>100.207513193</c:v>
                </c:pt>
                <c:pt idx="4465">
                  <c:v>100.20754148</c:v>
                </c:pt>
                <c:pt idx="4466">
                  <c:v>100.207569767</c:v>
                </c:pt>
                <c:pt idx="4467">
                  <c:v>100.207598054</c:v>
                </c:pt>
                <c:pt idx="4468">
                  <c:v>100.207626342</c:v>
                </c:pt>
                <c:pt idx="4469">
                  <c:v>100.207654629</c:v>
                </c:pt>
                <c:pt idx="4470">
                  <c:v>100.207682916</c:v>
                </c:pt>
                <c:pt idx="4471">
                  <c:v>100.207711203</c:v>
                </c:pt>
                <c:pt idx="4472">
                  <c:v>100.207739491</c:v>
                </c:pt>
                <c:pt idx="4473">
                  <c:v>100.207767778</c:v>
                </c:pt>
                <c:pt idx="4474">
                  <c:v>100.207778093</c:v>
                </c:pt>
                <c:pt idx="4475">
                  <c:v>100.207766429</c:v>
                </c:pt>
                <c:pt idx="4476">
                  <c:v>100.207754764</c:v>
                </c:pt>
                <c:pt idx="4477">
                  <c:v>100.2077431</c:v>
                </c:pt>
                <c:pt idx="4478">
                  <c:v>100.207731436</c:v>
                </c:pt>
                <c:pt idx="4479">
                  <c:v>100.207719771</c:v>
                </c:pt>
                <c:pt idx="4480">
                  <c:v>100.207708107</c:v>
                </c:pt>
                <c:pt idx="4481">
                  <c:v>100.207696443</c:v>
                </c:pt>
                <c:pt idx="4482">
                  <c:v>100.207684778</c:v>
                </c:pt>
                <c:pt idx="4483">
                  <c:v>100.207673114</c:v>
                </c:pt>
                <c:pt idx="4484">
                  <c:v>100.20766145</c:v>
                </c:pt>
                <c:pt idx="4485">
                  <c:v>100.207649785</c:v>
                </c:pt>
                <c:pt idx="4486">
                  <c:v>100.207638121</c:v>
                </c:pt>
                <c:pt idx="4487">
                  <c:v>100.207626456</c:v>
                </c:pt>
                <c:pt idx="4488">
                  <c:v>100.207614792</c:v>
                </c:pt>
                <c:pt idx="4489">
                  <c:v>100.207603128</c:v>
                </c:pt>
                <c:pt idx="4490">
                  <c:v>100.207591463</c:v>
                </c:pt>
                <c:pt idx="4491">
                  <c:v>100.207579799</c:v>
                </c:pt>
                <c:pt idx="4492">
                  <c:v>100.207568135</c:v>
                </c:pt>
                <c:pt idx="4493">
                  <c:v>100.20755647</c:v>
                </c:pt>
                <c:pt idx="4494">
                  <c:v>100.207544806</c:v>
                </c:pt>
                <c:pt idx="4495">
                  <c:v>100.207533142</c:v>
                </c:pt>
                <c:pt idx="4496">
                  <c:v>100.207521477</c:v>
                </c:pt>
                <c:pt idx="4497">
                  <c:v>100.207509813</c:v>
                </c:pt>
                <c:pt idx="4498">
                  <c:v>100.207498149</c:v>
                </c:pt>
                <c:pt idx="4499">
                  <c:v>100.207486484</c:v>
                </c:pt>
                <c:pt idx="4500">
                  <c:v>100.20747482</c:v>
                </c:pt>
                <c:pt idx="4501">
                  <c:v>100.207463155</c:v>
                </c:pt>
                <c:pt idx="4502">
                  <c:v>100.20742582299999</c:v>
                </c:pt>
                <c:pt idx="4503">
                  <c:v>100.20737725799999</c:v>
                </c:pt>
                <c:pt idx="4504">
                  <c:v>100.20732869299999</c:v>
                </c:pt>
                <c:pt idx="4505">
                  <c:v>100.20728012799999</c:v>
                </c:pt>
                <c:pt idx="4506">
                  <c:v>100.20723156299999</c:v>
                </c:pt>
                <c:pt idx="4507">
                  <c:v>100.20718299799999</c:v>
                </c:pt>
                <c:pt idx="4508">
                  <c:v>100.20713443299999</c:v>
                </c:pt>
                <c:pt idx="4509">
                  <c:v>100.20708586799999</c:v>
                </c:pt>
                <c:pt idx="4510">
                  <c:v>100.20703730300001</c:v>
                </c:pt>
                <c:pt idx="4511">
                  <c:v>100.20698873800001</c:v>
                </c:pt>
                <c:pt idx="4512">
                  <c:v>100.20694017300001</c:v>
                </c:pt>
                <c:pt idx="4513">
                  <c:v>100.20689160800001</c:v>
                </c:pt>
                <c:pt idx="4514">
                  <c:v>100.20684304300001</c:v>
                </c:pt>
                <c:pt idx="4515">
                  <c:v>100.20679447800001</c:v>
                </c:pt>
                <c:pt idx="4516">
                  <c:v>100.20674591300001</c:v>
                </c:pt>
                <c:pt idx="4517">
                  <c:v>100.20669734800001</c:v>
                </c:pt>
                <c:pt idx="4518">
                  <c:v>100.20664878300001</c:v>
                </c:pt>
                <c:pt idx="4519">
                  <c:v>100.20660021800001</c:v>
                </c:pt>
                <c:pt idx="4520">
                  <c:v>100.20655165300001</c:v>
                </c:pt>
                <c:pt idx="4521">
                  <c:v>100.20650308800001</c:v>
                </c:pt>
                <c:pt idx="4522">
                  <c:v>100.20647215300001</c:v>
                </c:pt>
                <c:pt idx="4523">
                  <c:v>100.20650068099999</c:v>
                </c:pt>
                <c:pt idx="4524">
                  <c:v>100.206529209</c:v>
                </c:pt>
                <c:pt idx="4525">
                  <c:v>100.206557738</c:v>
                </c:pt>
                <c:pt idx="4526">
                  <c:v>100.206586266</c:v>
                </c:pt>
                <c:pt idx="4527">
                  <c:v>100.206614794</c:v>
                </c:pt>
                <c:pt idx="4528">
                  <c:v>100.20664332200001</c:v>
                </c:pt>
                <c:pt idx="4529">
                  <c:v>100.20667185000001</c:v>
                </c:pt>
                <c:pt idx="4530">
                  <c:v>100.20670037799999</c:v>
                </c:pt>
                <c:pt idx="4531">
                  <c:v>100.206728906</c:v>
                </c:pt>
                <c:pt idx="4532">
                  <c:v>100.206757434</c:v>
                </c:pt>
                <c:pt idx="4533">
                  <c:v>100.206785962</c:v>
                </c:pt>
                <c:pt idx="4534">
                  <c:v>100.20681449</c:v>
                </c:pt>
                <c:pt idx="4535">
                  <c:v>100.206843018</c:v>
                </c:pt>
                <c:pt idx="4536">
                  <c:v>100.206871546</c:v>
                </c:pt>
                <c:pt idx="4537">
                  <c:v>100.206900074</c:v>
                </c:pt>
                <c:pt idx="4538">
                  <c:v>100.206928602</c:v>
                </c:pt>
                <c:pt idx="4539">
                  <c:v>100.20695713000001</c:v>
                </c:pt>
                <c:pt idx="4540">
                  <c:v>100.20698565799999</c:v>
                </c:pt>
                <c:pt idx="4541">
                  <c:v>100.207014187</c:v>
                </c:pt>
                <c:pt idx="4542">
                  <c:v>100.207042715</c:v>
                </c:pt>
                <c:pt idx="4543">
                  <c:v>100.207071243</c:v>
                </c:pt>
                <c:pt idx="4544">
                  <c:v>100.207099771</c:v>
                </c:pt>
                <c:pt idx="4545">
                  <c:v>100.207128299</c:v>
                </c:pt>
                <c:pt idx="4546">
                  <c:v>100.20715682700001</c:v>
                </c:pt>
                <c:pt idx="4547">
                  <c:v>100.20718535499999</c:v>
                </c:pt>
                <c:pt idx="4548">
                  <c:v>100.20721388299999</c:v>
                </c:pt>
                <c:pt idx="4549">
                  <c:v>100.207242411</c:v>
                </c:pt>
                <c:pt idx="4550">
                  <c:v>100.207270939</c:v>
                </c:pt>
                <c:pt idx="4551">
                  <c:v>100.207290163</c:v>
                </c:pt>
                <c:pt idx="4552">
                  <c:v>100.20730643500001</c:v>
                </c:pt>
                <c:pt idx="4553">
                  <c:v>100.20732270800001</c:v>
                </c:pt>
                <c:pt idx="4554">
                  <c:v>100.20733898</c:v>
                </c:pt>
                <c:pt idx="4555">
                  <c:v>100.207355252</c:v>
                </c:pt>
                <c:pt idx="4556">
                  <c:v>100.207371524</c:v>
                </c:pt>
                <c:pt idx="4557">
                  <c:v>100.207387797</c:v>
                </c:pt>
                <c:pt idx="4558">
                  <c:v>100.20740406900001</c:v>
                </c:pt>
                <c:pt idx="4559">
                  <c:v>100.207420341</c:v>
                </c:pt>
                <c:pt idx="4560">
                  <c:v>100.207436613</c:v>
                </c:pt>
                <c:pt idx="4561">
                  <c:v>100.207452885</c:v>
                </c:pt>
                <c:pt idx="4562">
                  <c:v>100.20746915799999</c:v>
                </c:pt>
                <c:pt idx="4563">
                  <c:v>100.20748543000001</c:v>
                </c:pt>
                <c:pt idx="4564">
                  <c:v>100.207501702</c:v>
                </c:pt>
                <c:pt idx="4565">
                  <c:v>100.207517974</c:v>
                </c:pt>
                <c:pt idx="4566">
                  <c:v>100.20753424599999</c:v>
                </c:pt>
                <c:pt idx="4567">
                  <c:v>100.20755051899999</c:v>
                </c:pt>
                <c:pt idx="4568">
                  <c:v>100.207566791</c:v>
                </c:pt>
                <c:pt idx="4569">
                  <c:v>100.207583063</c:v>
                </c:pt>
                <c:pt idx="4570">
                  <c:v>100.207599335</c:v>
                </c:pt>
                <c:pt idx="4571">
                  <c:v>100.207615608</c:v>
                </c:pt>
                <c:pt idx="4572">
                  <c:v>100.20763187999999</c:v>
                </c:pt>
                <c:pt idx="4573">
                  <c:v>100.207641571</c:v>
                </c:pt>
                <c:pt idx="4574">
                  <c:v>100.207624408</c:v>
                </c:pt>
                <c:pt idx="4575">
                  <c:v>100.207607244</c:v>
                </c:pt>
                <c:pt idx="4576">
                  <c:v>100.20759008100001</c:v>
                </c:pt>
                <c:pt idx="4577">
                  <c:v>100.20757291699999</c:v>
                </c:pt>
                <c:pt idx="4578">
                  <c:v>100.207555754</c:v>
                </c:pt>
                <c:pt idx="4579">
                  <c:v>100.20753859</c:v>
                </c:pt>
                <c:pt idx="4580">
                  <c:v>100.207521427</c:v>
                </c:pt>
                <c:pt idx="4581">
                  <c:v>100.207504263</c:v>
                </c:pt>
                <c:pt idx="4582">
                  <c:v>100.20748709900001</c:v>
                </c:pt>
                <c:pt idx="4583">
                  <c:v>100.207469936</c:v>
                </c:pt>
                <c:pt idx="4584">
                  <c:v>100.207452772</c:v>
                </c:pt>
                <c:pt idx="4585">
                  <c:v>100.207435609</c:v>
                </c:pt>
                <c:pt idx="4586">
                  <c:v>100.207418445</c:v>
                </c:pt>
                <c:pt idx="4587">
                  <c:v>100.20740128200001</c:v>
                </c:pt>
                <c:pt idx="4588">
                  <c:v>100.20738411799999</c:v>
                </c:pt>
                <c:pt idx="4589">
                  <c:v>100.207366955</c:v>
                </c:pt>
                <c:pt idx="4590">
                  <c:v>100.207349791</c:v>
                </c:pt>
                <c:pt idx="4591">
                  <c:v>100.207332627</c:v>
                </c:pt>
                <c:pt idx="4592">
                  <c:v>100.207315464</c:v>
                </c:pt>
                <c:pt idx="4593">
                  <c:v>100.20729830000001</c:v>
                </c:pt>
                <c:pt idx="4594">
                  <c:v>100.207281137</c:v>
                </c:pt>
                <c:pt idx="4595">
                  <c:v>100.207263973</c:v>
                </c:pt>
                <c:pt idx="4596">
                  <c:v>100.20724681</c:v>
                </c:pt>
                <c:pt idx="4597">
                  <c:v>100.207229646</c:v>
                </c:pt>
                <c:pt idx="4598">
                  <c:v>100.207258705</c:v>
                </c:pt>
                <c:pt idx="4599">
                  <c:v>100.20732393500001</c:v>
                </c:pt>
                <c:pt idx="4600">
                  <c:v>100.207389166</c:v>
                </c:pt>
                <c:pt idx="4601">
                  <c:v>100.20745439700001</c:v>
                </c:pt>
                <c:pt idx="4602">
                  <c:v>100.207519627</c:v>
                </c:pt>
                <c:pt idx="4603">
                  <c:v>100.207584858</c:v>
                </c:pt>
                <c:pt idx="4604">
                  <c:v>100.207650089</c:v>
                </c:pt>
                <c:pt idx="4605">
                  <c:v>100.207715319</c:v>
                </c:pt>
                <c:pt idx="4606">
                  <c:v>100.20778055</c:v>
                </c:pt>
                <c:pt idx="4607">
                  <c:v>100.207845781</c:v>
                </c:pt>
                <c:pt idx="4608">
                  <c:v>100.207911012</c:v>
                </c:pt>
                <c:pt idx="4609">
                  <c:v>100.207976242</c:v>
                </c:pt>
                <c:pt idx="4610">
                  <c:v>100.20804147299999</c:v>
                </c:pt>
                <c:pt idx="4611">
                  <c:v>100.208106704</c:v>
                </c:pt>
                <c:pt idx="4612">
                  <c:v>100.20817193400001</c:v>
                </c:pt>
                <c:pt idx="4613">
                  <c:v>100.208237165</c:v>
                </c:pt>
                <c:pt idx="4614">
                  <c:v>100.20830239599999</c:v>
                </c:pt>
                <c:pt idx="4615">
                  <c:v>100.208367626</c:v>
                </c:pt>
                <c:pt idx="4616">
                  <c:v>100.20843285700001</c:v>
                </c:pt>
                <c:pt idx="4617">
                  <c:v>100.208498088</c:v>
                </c:pt>
                <c:pt idx="4618">
                  <c:v>100.208563318</c:v>
                </c:pt>
                <c:pt idx="4619">
                  <c:v>100.208628549</c:v>
                </c:pt>
                <c:pt idx="4620">
                  <c:v>100.20869378</c:v>
                </c:pt>
                <c:pt idx="4621">
                  <c:v>100.208759011</c:v>
                </c:pt>
                <c:pt idx="4622">
                  <c:v>100.208824241</c:v>
                </c:pt>
                <c:pt idx="4623">
                  <c:v>100.208889472</c:v>
                </c:pt>
                <c:pt idx="4624">
                  <c:v>100.208954703</c:v>
                </c:pt>
                <c:pt idx="4625">
                  <c:v>100.209020274</c:v>
                </c:pt>
                <c:pt idx="4626">
                  <c:v>100.2090865</c:v>
                </c:pt>
                <c:pt idx="4627">
                  <c:v>100.209152726</c:v>
                </c:pt>
                <c:pt idx="4628">
                  <c:v>100.209218952</c:v>
                </c:pt>
                <c:pt idx="4629">
                  <c:v>100.20928517900001</c:v>
                </c:pt>
                <c:pt idx="4630">
                  <c:v>100.20935140500001</c:v>
                </c:pt>
                <c:pt idx="4631">
                  <c:v>100.20941763099999</c:v>
                </c:pt>
                <c:pt idx="4632">
                  <c:v>100.209483857</c:v>
                </c:pt>
                <c:pt idx="4633">
                  <c:v>100.209550083</c:v>
                </c:pt>
                <c:pt idx="4634">
                  <c:v>100.209616309</c:v>
                </c:pt>
                <c:pt idx="4635">
                  <c:v>100.209682536</c:v>
                </c:pt>
                <c:pt idx="4636">
                  <c:v>100.209748762</c:v>
                </c:pt>
                <c:pt idx="4637">
                  <c:v>100.20981498800001</c:v>
                </c:pt>
                <c:pt idx="4638">
                  <c:v>100.20988121400001</c:v>
                </c:pt>
                <c:pt idx="4639">
                  <c:v>100.20994743999999</c:v>
                </c:pt>
                <c:pt idx="4640">
                  <c:v>100.210013667</c:v>
                </c:pt>
                <c:pt idx="4641">
                  <c:v>100.210079893</c:v>
                </c:pt>
                <c:pt idx="4642">
                  <c:v>100.210146119</c:v>
                </c:pt>
                <c:pt idx="4643">
                  <c:v>100.210212345</c:v>
                </c:pt>
                <c:pt idx="4644">
                  <c:v>100.210278571</c:v>
                </c:pt>
                <c:pt idx="4645">
                  <c:v>100.210344797</c:v>
                </c:pt>
                <c:pt idx="4646">
                  <c:v>100.210411024</c:v>
                </c:pt>
                <c:pt idx="4647">
                  <c:v>100.21047725</c:v>
                </c:pt>
                <c:pt idx="4648">
                  <c:v>100.210536901</c:v>
                </c:pt>
                <c:pt idx="4649">
                  <c:v>100.210565436</c:v>
                </c:pt>
                <c:pt idx="4650">
                  <c:v>100.21059397099999</c:v>
                </c:pt>
                <c:pt idx="4651">
                  <c:v>100.210622505</c:v>
                </c:pt>
                <c:pt idx="4652">
                  <c:v>100.21065104</c:v>
                </c:pt>
                <c:pt idx="4653">
                  <c:v>100.210679574</c:v>
                </c:pt>
                <c:pt idx="4654">
                  <c:v>100.210708109</c:v>
                </c:pt>
                <c:pt idx="4655">
                  <c:v>100.210736643</c:v>
                </c:pt>
                <c:pt idx="4656">
                  <c:v>100.210765178</c:v>
                </c:pt>
                <c:pt idx="4657">
                  <c:v>100.210793712</c:v>
                </c:pt>
                <c:pt idx="4658">
                  <c:v>100.210822247</c:v>
                </c:pt>
                <c:pt idx="4659">
                  <c:v>100.210850781</c:v>
                </c:pt>
                <c:pt idx="4660">
                  <c:v>100.210879316</c:v>
                </c:pt>
                <c:pt idx="4661">
                  <c:v>100.21090785</c:v>
                </c:pt>
                <c:pt idx="4662">
                  <c:v>100.210936385</c:v>
                </c:pt>
                <c:pt idx="4663">
                  <c:v>100.21096491900001</c:v>
                </c:pt>
                <c:pt idx="4664">
                  <c:v>100.210993454</c:v>
                </c:pt>
                <c:pt idx="4665">
                  <c:v>100.211021988</c:v>
                </c:pt>
                <c:pt idx="4666">
                  <c:v>100.211050523</c:v>
                </c:pt>
                <c:pt idx="4667">
                  <c:v>100.21107905700001</c:v>
                </c:pt>
                <c:pt idx="4668">
                  <c:v>100.211107592</c:v>
                </c:pt>
                <c:pt idx="4669">
                  <c:v>100.211136126</c:v>
                </c:pt>
                <c:pt idx="4670">
                  <c:v>100.211164661</c:v>
                </c:pt>
                <c:pt idx="4671">
                  <c:v>100.21119319500001</c:v>
                </c:pt>
                <c:pt idx="4672">
                  <c:v>100.21122173000001</c:v>
                </c:pt>
                <c:pt idx="4673">
                  <c:v>100.211250264</c:v>
                </c:pt>
                <c:pt idx="4674">
                  <c:v>100.211278953</c:v>
                </c:pt>
                <c:pt idx="4675">
                  <c:v>100.211313601</c:v>
                </c:pt>
                <c:pt idx="4676">
                  <c:v>100.211348249</c:v>
                </c:pt>
                <c:pt idx="4677">
                  <c:v>100.21138289699999</c:v>
                </c:pt>
                <c:pt idx="4678">
                  <c:v>100.211417545</c:v>
                </c:pt>
                <c:pt idx="4679">
                  <c:v>100.211452193</c:v>
                </c:pt>
                <c:pt idx="4680">
                  <c:v>100.21148684000001</c:v>
                </c:pt>
                <c:pt idx="4681">
                  <c:v>100.211521488</c:v>
                </c:pt>
                <c:pt idx="4682">
                  <c:v>100.211556136</c:v>
                </c:pt>
                <c:pt idx="4683">
                  <c:v>100.21159078399999</c:v>
                </c:pt>
                <c:pt idx="4684">
                  <c:v>100.21162543200001</c:v>
                </c:pt>
                <c:pt idx="4685">
                  <c:v>100.211660079</c:v>
                </c:pt>
                <c:pt idx="4686">
                  <c:v>100.21169472699999</c:v>
                </c:pt>
                <c:pt idx="4687">
                  <c:v>100.211729375</c:v>
                </c:pt>
                <c:pt idx="4688">
                  <c:v>100.211764023</c:v>
                </c:pt>
                <c:pt idx="4689">
                  <c:v>100.211798671</c:v>
                </c:pt>
                <c:pt idx="4690">
                  <c:v>100.21183331899999</c:v>
                </c:pt>
                <c:pt idx="4691">
                  <c:v>100.211867966</c:v>
                </c:pt>
                <c:pt idx="4692">
                  <c:v>100.211902614</c:v>
                </c:pt>
                <c:pt idx="4693">
                  <c:v>100.21193726200001</c:v>
                </c:pt>
                <c:pt idx="4694">
                  <c:v>100.21197191</c:v>
                </c:pt>
                <c:pt idx="4695">
                  <c:v>100.212006558</c:v>
                </c:pt>
                <c:pt idx="4696">
                  <c:v>100.21204120599999</c:v>
                </c:pt>
                <c:pt idx="4697">
                  <c:v>100.212075853</c:v>
                </c:pt>
                <c:pt idx="4698">
                  <c:v>100.212110501</c:v>
                </c:pt>
                <c:pt idx="4699">
                  <c:v>100.21214514899999</c:v>
                </c:pt>
                <c:pt idx="4700">
                  <c:v>100.21225170699999</c:v>
                </c:pt>
                <c:pt idx="4701">
                  <c:v>100.21236105</c:v>
                </c:pt>
                <c:pt idx="4702">
                  <c:v>100.212470393</c:v>
                </c:pt>
                <c:pt idx="4703">
                  <c:v>100.212579736</c:v>
                </c:pt>
                <c:pt idx="4704">
                  <c:v>100.212689079</c:v>
                </c:pt>
                <c:pt idx="4705">
                  <c:v>100.212798421</c:v>
                </c:pt>
                <c:pt idx="4706">
                  <c:v>100.21290776399999</c:v>
                </c:pt>
                <c:pt idx="4707">
                  <c:v>100.213017107</c:v>
                </c:pt>
                <c:pt idx="4708">
                  <c:v>100.21312645</c:v>
                </c:pt>
                <c:pt idx="4709">
                  <c:v>100.213235793</c:v>
                </c:pt>
                <c:pt idx="4710">
                  <c:v>100.213345136</c:v>
                </c:pt>
                <c:pt idx="4711">
                  <c:v>100.21345447900001</c:v>
                </c:pt>
                <c:pt idx="4712">
                  <c:v>100.213563822</c:v>
                </c:pt>
                <c:pt idx="4713">
                  <c:v>100.213673165</c:v>
                </c:pt>
                <c:pt idx="4714">
                  <c:v>100.21378250799999</c:v>
                </c:pt>
                <c:pt idx="4715">
                  <c:v>100.213891851</c:v>
                </c:pt>
                <c:pt idx="4716">
                  <c:v>100.21400119400001</c:v>
                </c:pt>
                <c:pt idx="4717">
                  <c:v>100.214110537</c:v>
                </c:pt>
                <c:pt idx="4718">
                  <c:v>100.21421988</c:v>
                </c:pt>
                <c:pt idx="4719">
                  <c:v>100.21432922299999</c:v>
                </c:pt>
                <c:pt idx="4720">
                  <c:v>100.214438566</c:v>
                </c:pt>
                <c:pt idx="4721">
                  <c:v>100.214547909</c:v>
                </c:pt>
                <c:pt idx="4722">
                  <c:v>100.21465725199999</c:v>
                </c:pt>
                <c:pt idx="4723">
                  <c:v>100.214766595</c:v>
                </c:pt>
                <c:pt idx="4724">
                  <c:v>100.214864543</c:v>
                </c:pt>
                <c:pt idx="4725">
                  <c:v>100.214948101</c:v>
                </c:pt>
                <c:pt idx="4726">
                  <c:v>100.215031659</c:v>
                </c:pt>
                <c:pt idx="4727">
                  <c:v>100.215115217</c:v>
                </c:pt>
                <c:pt idx="4728">
                  <c:v>100.215198775</c:v>
                </c:pt>
                <c:pt idx="4729">
                  <c:v>100.21528233399999</c:v>
                </c:pt>
                <c:pt idx="4730">
                  <c:v>100.21536589199999</c:v>
                </c:pt>
                <c:pt idx="4731">
                  <c:v>100.21544944999999</c:v>
                </c:pt>
                <c:pt idx="4732">
                  <c:v>100.21553300799999</c:v>
                </c:pt>
                <c:pt idx="4733">
                  <c:v>100.21561656599999</c:v>
                </c:pt>
                <c:pt idx="4734">
                  <c:v>100.21570012399999</c:v>
                </c:pt>
                <c:pt idx="4735">
                  <c:v>100.215783683</c:v>
                </c:pt>
                <c:pt idx="4736">
                  <c:v>100.215867241</c:v>
                </c:pt>
                <c:pt idx="4737">
                  <c:v>100.215950799</c:v>
                </c:pt>
                <c:pt idx="4738">
                  <c:v>100.216034357</c:v>
                </c:pt>
                <c:pt idx="4739">
                  <c:v>100.216117915</c:v>
                </c:pt>
                <c:pt idx="4740">
                  <c:v>100.216201473</c:v>
                </c:pt>
                <c:pt idx="4741">
                  <c:v>100.216285032</c:v>
                </c:pt>
                <c:pt idx="4742">
                  <c:v>100.21636859</c:v>
                </c:pt>
                <c:pt idx="4743">
                  <c:v>100.216452148</c:v>
                </c:pt>
                <c:pt idx="4744">
                  <c:v>100.216535706</c:v>
                </c:pt>
                <c:pt idx="4745">
                  <c:v>100.216619264</c:v>
                </c:pt>
                <c:pt idx="4746">
                  <c:v>100.216702822</c:v>
                </c:pt>
                <c:pt idx="4747">
                  <c:v>100.21678638100001</c:v>
                </c:pt>
                <c:pt idx="4748">
                  <c:v>100.21686993900001</c:v>
                </c:pt>
                <c:pt idx="4749">
                  <c:v>100.21695349700001</c:v>
                </c:pt>
                <c:pt idx="4750">
                  <c:v>100.21702608</c:v>
                </c:pt>
                <c:pt idx="4751">
                  <c:v>100.217097635</c:v>
                </c:pt>
                <c:pt idx="4752">
                  <c:v>100.21716919000001</c:v>
                </c:pt>
                <c:pt idx="4753">
                  <c:v>100.217240745</c:v>
                </c:pt>
                <c:pt idx="4754">
                  <c:v>100.2173123</c:v>
                </c:pt>
                <c:pt idx="4755">
                  <c:v>100.21738385499999</c:v>
                </c:pt>
                <c:pt idx="4756">
                  <c:v>100.21745541</c:v>
                </c:pt>
                <c:pt idx="4757">
                  <c:v>100.217526965</c:v>
                </c:pt>
                <c:pt idx="4758">
                  <c:v>100.217598521</c:v>
                </c:pt>
                <c:pt idx="4759">
                  <c:v>100.217670076</c:v>
                </c:pt>
                <c:pt idx="4760">
                  <c:v>100.217741631</c:v>
                </c:pt>
                <c:pt idx="4761">
                  <c:v>100.217813186</c:v>
                </c:pt>
                <c:pt idx="4762">
                  <c:v>100.21788474100001</c:v>
                </c:pt>
                <c:pt idx="4763">
                  <c:v>100.217956296</c:v>
                </c:pt>
                <c:pt idx="4764">
                  <c:v>100.218027851</c:v>
                </c:pt>
                <c:pt idx="4765">
                  <c:v>100.21809940599999</c:v>
                </c:pt>
                <c:pt idx="4766">
                  <c:v>100.218170961</c:v>
                </c:pt>
                <c:pt idx="4767">
                  <c:v>100.218242516</c:v>
                </c:pt>
                <c:pt idx="4768">
                  <c:v>100.21831407099999</c:v>
                </c:pt>
                <c:pt idx="4769">
                  <c:v>100.218385627</c:v>
                </c:pt>
                <c:pt idx="4770">
                  <c:v>100.21845718199999</c:v>
                </c:pt>
                <c:pt idx="4771">
                  <c:v>100.218528737</c:v>
                </c:pt>
                <c:pt idx="4772">
                  <c:v>100.218600292</c:v>
                </c:pt>
                <c:pt idx="4773">
                  <c:v>100.218671847</c:v>
                </c:pt>
                <c:pt idx="4774">
                  <c:v>100.218743402</c:v>
                </c:pt>
                <c:pt idx="4775">
                  <c:v>100.21881495700001</c:v>
                </c:pt>
                <c:pt idx="4776">
                  <c:v>100.218902566</c:v>
                </c:pt>
                <c:pt idx="4777">
                  <c:v>100.219002622</c:v>
                </c:pt>
                <c:pt idx="4778">
                  <c:v>100.219102678</c:v>
                </c:pt>
                <c:pt idx="4779">
                  <c:v>100.219202733</c:v>
                </c:pt>
                <c:pt idx="4780">
                  <c:v>100.219302789</c:v>
                </c:pt>
                <c:pt idx="4781">
                  <c:v>100.219402845</c:v>
                </c:pt>
                <c:pt idx="4782">
                  <c:v>100.219502901</c:v>
                </c:pt>
                <c:pt idx="4783">
                  <c:v>100.21960295700001</c:v>
                </c:pt>
                <c:pt idx="4784">
                  <c:v>100.219703013</c:v>
                </c:pt>
                <c:pt idx="4785">
                  <c:v>100.21980306899999</c:v>
                </c:pt>
                <c:pt idx="4786">
                  <c:v>100.219903124</c:v>
                </c:pt>
                <c:pt idx="4787">
                  <c:v>100.22000318000001</c:v>
                </c:pt>
                <c:pt idx="4788">
                  <c:v>100.220103236</c:v>
                </c:pt>
                <c:pt idx="4789">
                  <c:v>100.22020329199999</c:v>
                </c:pt>
                <c:pt idx="4790">
                  <c:v>100.220303348</c:v>
                </c:pt>
                <c:pt idx="4791">
                  <c:v>100.220403404</c:v>
                </c:pt>
                <c:pt idx="4792">
                  <c:v>100.22050346</c:v>
                </c:pt>
                <c:pt idx="4793">
                  <c:v>100.22060351499999</c:v>
                </c:pt>
                <c:pt idx="4794">
                  <c:v>100.220703571</c:v>
                </c:pt>
                <c:pt idx="4795">
                  <c:v>100.220803627</c:v>
                </c:pt>
                <c:pt idx="4796">
                  <c:v>100.220903683</c:v>
                </c:pt>
                <c:pt idx="4797">
                  <c:v>100.221003739</c:v>
                </c:pt>
                <c:pt idx="4798">
                  <c:v>100.221103795</c:v>
                </c:pt>
                <c:pt idx="4799">
                  <c:v>100.22120384999999</c:v>
                </c:pt>
                <c:pt idx="4800">
                  <c:v>100.221304769</c:v>
                </c:pt>
                <c:pt idx="4801">
                  <c:v>100.221410033</c:v>
                </c:pt>
                <c:pt idx="4802">
                  <c:v>100.221515298</c:v>
                </c:pt>
                <c:pt idx="4803">
                  <c:v>100.221620562</c:v>
                </c:pt>
                <c:pt idx="4804">
                  <c:v>100.221725826</c:v>
                </c:pt>
                <c:pt idx="4805">
                  <c:v>100.22183108999999</c:v>
                </c:pt>
                <c:pt idx="4806">
                  <c:v>100.221936355</c:v>
                </c:pt>
                <c:pt idx="4807">
                  <c:v>100.222041619</c:v>
                </c:pt>
                <c:pt idx="4808">
                  <c:v>100.22214688299999</c:v>
                </c:pt>
                <c:pt idx="4809">
                  <c:v>100.22225214700001</c:v>
                </c:pt>
                <c:pt idx="4810">
                  <c:v>100.22235741199999</c:v>
                </c:pt>
                <c:pt idx="4811">
                  <c:v>100.22246267600001</c:v>
                </c:pt>
                <c:pt idx="4812">
                  <c:v>100.22256794</c:v>
                </c:pt>
                <c:pt idx="4813">
                  <c:v>100.222673204</c:v>
                </c:pt>
                <c:pt idx="4814">
                  <c:v>100.222778469</c:v>
                </c:pt>
                <c:pt idx="4815">
                  <c:v>100.222883733</c:v>
                </c:pt>
                <c:pt idx="4816">
                  <c:v>100.222988997</c:v>
                </c:pt>
                <c:pt idx="4817">
                  <c:v>100.223094262</c:v>
                </c:pt>
                <c:pt idx="4818">
                  <c:v>100.223199526</c:v>
                </c:pt>
                <c:pt idx="4819">
                  <c:v>100.22330479</c:v>
                </c:pt>
                <c:pt idx="4820">
                  <c:v>100.223410054</c:v>
                </c:pt>
                <c:pt idx="4821">
                  <c:v>100.223515319</c:v>
                </c:pt>
                <c:pt idx="4822">
                  <c:v>100.223620583</c:v>
                </c:pt>
                <c:pt idx="4823">
                  <c:v>100.223725847</c:v>
                </c:pt>
                <c:pt idx="4824">
                  <c:v>100.223831111</c:v>
                </c:pt>
                <c:pt idx="4825">
                  <c:v>100.223936376</c:v>
                </c:pt>
                <c:pt idx="4826">
                  <c:v>100.224038482</c:v>
                </c:pt>
                <c:pt idx="4827">
                  <c:v>100.22412471200001</c:v>
                </c:pt>
                <c:pt idx="4828">
                  <c:v>100.224210942</c:v>
                </c:pt>
                <c:pt idx="4829">
                  <c:v>100.224297171</c:v>
                </c:pt>
                <c:pt idx="4830">
                  <c:v>100.224383401</c:v>
                </c:pt>
                <c:pt idx="4831">
                  <c:v>100.22446963</c:v>
                </c:pt>
                <c:pt idx="4832">
                  <c:v>100.22455586</c:v>
                </c:pt>
                <c:pt idx="4833">
                  <c:v>100.22464209</c:v>
                </c:pt>
                <c:pt idx="4834">
                  <c:v>100.22472831899999</c:v>
                </c:pt>
                <c:pt idx="4835">
                  <c:v>100.224814549</c:v>
                </c:pt>
                <c:pt idx="4836">
                  <c:v>100.22490077800001</c:v>
                </c:pt>
                <c:pt idx="4837">
                  <c:v>100.224987008</c:v>
                </c:pt>
                <c:pt idx="4838">
                  <c:v>100.22507323799999</c:v>
                </c:pt>
                <c:pt idx="4839">
                  <c:v>100.225159467</c:v>
                </c:pt>
                <c:pt idx="4840">
                  <c:v>100.22524569700001</c:v>
                </c:pt>
                <c:pt idx="4841">
                  <c:v>100.225331926</c:v>
                </c:pt>
                <c:pt idx="4842">
                  <c:v>100.225418156</c:v>
                </c:pt>
                <c:pt idx="4843">
                  <c:v>100.225504386</c:v>
                </c:pt>
                <c:pt idx="4844">
                  <c:v>100.225590615</c:v>
                </c:pt>
                <c:pt idx="4845">
                  <c:v>100.225676845</c:v>
                </c:pt>
                <c:pt idx="4846">
                  <c:v>100.225763074</c:v>
                </c:pt>
                <c:pt idx="4847">
                  <c:v>100.22584930399999</c:v>
                </c:pt>
                <c:pt idx="4848">
                  <c:v>100.225935534</c:v>
                </c:pt>
                <c:pt idx="4849">
                  <c:v>100.22602176300001</c:v>
                </c:pt>
                <c:pt idx="4850">
                  <c:v>100.226107993</c:v>
                </c:pt>
                <c:pt idx="4851">
                  <c:v>100.226194222</c:v>
                </c:pt>
                <c:pt idx="4852">
                  <c:v>100.226280452</c:v>
                </c:pt>
                <c:pt idx="4853">
                  <c:v>100.226380844</c:v>
                </c:pt>
                <c:pt idx="4854">
                  <c:v>100.22650080299999</c:v>
                </c:pt>
                <c:pt idx="4855">
                  <c:v>100.226620763</c:v>
                </c:pt>
                <c:pt idx="4856">
                  <c:v>100.226740722</c:v>
                </c:pt>
                <c:pt idx="4857">
                  <c:v>100.22686068100001</c:v>
                </c:pt>
                <c:pt idx="4858">
                  <c:v>100.22698063999999</c:v>
                </c:pt>
                <c:pt idx="4859">
                  <c:v>100.2271006</c:v>
                </c:pt>
                <c:pt idx="4860">
                  <c:v>100.227220559</c:v>
                </c:pt>
                <c:pt idx="4861">
                  <c:v>100.22734051800001</c:v>
                </c:pt>
                <c:pt idx="4862">
                  <c:v>100.22746047699999</c:v>
                </c:pt>
                <c:pt idx="4863">
                  <c:v>100.227580437</c:v>
                </c:pt>
                <c:pt idx="4864">
                  <c:v>100.227700396</c:v>
                </c:pt>
                <c:pt idx="4865">
                  <c:v>100.22782035500001</c:v>
                </c:pt>
                <c:pt idx="4866">
                  <c:v>100.22794031399999</c:v>
                </c:pt>
                <c:pt idx="4867">
                  <c:v>100.228060274</c:v>
                </c:pt>
                <c:pt idx="4868">
                  <c:v>100.228180233</c:v>
                </c:pt>
                <c:pt idx="4869">
                  <c:v>100.22830019200001</c:v>
                </c:pt>
                <c:pt idx="4870">
                  <c:v>100.22842015099999</c:v>
                </c:pt>
                <c:pt idx="4871">
                  <c:v>100.228540111</c:v>
                </c:pt>
                <c:pt idx="4872">
                  <c:v>100.22866007</c:v>
                </c:pt>
                <c:pt idx="4873">
                  <c:v>100.22878002900001</c:v>
                </c:pt>
                <c:pt idx="4874">
                  <c:v>100.22889998799999</c:v>
                </c:pt>
                <c:pt idx="4875">
                  <c:v>100.229019948</c:v>
                </c:pt>
                <c:pt idx="4876">
                  <c:v>100.229139907</c:v>
                </c:pt>
                <c:pt idx="4877">
                  <c:v>100.22925986600001</c:v>
                </c:pt>
                <c:pt idx="4878">
                  <c:v>100.229392155</c:v>
                </c:pt>
                <c:pt idx="4879">
                  <c:v>100.229527821</c:v>
                </c:pt>
                <c:pt idx="4880">
                  <c:v>100.229663487</c:v>
                </c:pt>
                <c:pt idx="4881">
                  <c:v>100.229799152</c:v>
                </c:pt>
                <c:pt idx="4882">
                  <c:v>100.229934818</c:v>
                </c:pt>
                <c:pt idx="4883">
                  <c:v>100.230070484</c:v>
                </c:pt>
                <c:pt idx="4884">
                  <c:v>100.23020615</c:v>
                </c:pt>
                <c:pt idx="4885">
                  <c:v>100.230341815</c:v>
                </c:pt>
                <c:pt idx="4886">
                  <c:v>100.23047748099999</c:v>
                </c:pt>
                <c:pt idx="4887">
                  <c:v>100.230613147</c:v>
                </c:pt>
                <c:pt idx="4888">
                  <c:v>100.23074881300001</c:v>
                </c:pt>
                <c:pt idx="4889">
                  <c:v>100.230884479</c:v>
                </c:pt>
                <c:pt idx="4890">
                  <c:v>100.231020144</c:v>
                </c:pt>
                <c:pt idx="4891">
                  <c:v>100.23115581</c:v>
                </c:pt>
                <c:pt idx="4892">
                  <c:v>100.231291476</c:v>
                </c:pt>
                <c:pt idx="4893">
                  <c:v>100.231427142</c:v>
                </c:pt>
                <c:pt idx="4894">
                  <c:v>100.231562807</c:v>
                </c:pt>
                <c:pt idx="4895">
                  <c:v>100.23169847299999</c:v>
                </c:pt>
                <c:pt idx="4896">
                  <c:v>100.231834139</c:v>
                </c:pt>
                <c:pt idx="4897">
                  <c:v>100.23196980500001</c:v>
                </c:pt>
                <c:pt idx="4898">
                  <c:v>100.23210546999999</c:v>
                </c:pt>
                <c:pt idx="4899">
                  <c:v>100.232241136</c:v>
                </c:pt>
                <c:pt idx="4900">
                  <c:v>100.232376802</c:v>
                </c:pt>
                <c:pt idx="4901">
                  <c:v>100.232512468</c:v>
                </c:pt>
                <c:pt idx="4902">
                  <c:v>100.232648134</c:v>
                </c:pt>
                <c:pt idx="4903">
                  <c:v>100.232783799</c:v>
                </c:pt>
                <c:pt idx="4904">
                  <c:v>100.23291946499999</c:v>
                </c:pt>
                <c:pt idx="4905">
                  <c:v>100.233058368</c:v>
                </c:pt>
                <c:pt idx="4906">
                  <c:v>100.233203796</c:v>
                </c:pt>
                <c:pt idx="4907">
                  <c:v>100.23334922399999</c:v>
                </c:pt>
                <c:pt idx="4908">
                  <c:v>100.23349465299999</c:v>
                </c:pt>
                <c:pt idx="4909">
                  <c:v>100.233640081</c:v>
                </c:pt>
                <c:pt idx="4910">
                  <c:v>100.23378551</c:v>
                </c:pt>
                <c:pt idx="4911">
                  <c:v>100.233930938</c:v>
                </c:pt>
                <c:pt idx="4912">
                  <c:v>100.234076366</c:v>
                </c:pt>
                <c:pt idx="4913">
                  <c:v>100.234221795</c:v>
                </c:pt>
                <c:pt idx="4914">
                  <c:v>100.23436722300001</c:v>
                </c:pt>
                <c:pt idx="4915">
                  <c:v>100.234512651</c:v>
                </c:pt>
                <c:pt idx="4916">
                  <c:v>100.23465808</c:v>
                </c:pt>
                <c:pt idx="4917">
                  <c:v>100.234803508</c:v>
                </c:pt>
                <c:pt idx="4918">
                  <c:v>100.234948936</c:v>
                </c:pt>
                <c:pt idx="4919">
                  <c:v>100.23509436499999</c:v>
                </c:pt>
                <c:pt idx="4920">
                  <c:v>100.23523979300001</c:v>
                </c:pt>
                <c:pt idx="4921">
                  <c:v>100.23538522200001</c:v>
                </c:pt>
                <c:pt idx="4922">
                  <c:v>100.23553065</c:v>
                </c:pt>
                <c:pt idx="4923">
                  <c:v>100.235676078</c:v>
                </c:pt>
                <c:pt idx="4924">
                  <c:v>100.235821507</c:v>
                </c:pt>
                <c:pt idx="4925">
                  <c:v>100.23596693499999</c:v>
                </c:pt>
                <c:pt idx="4926">
                  <c:v>100.236112363</c:v>
                </c:pt>
                <c:pt idx="4927">
                  <c:v>100.236257792</c:v>
                </c:pt>
                <c:pt idx="4928">
                  <c:v>100.23640322</c:v>
                </c:pt>
                <c:pt idx="4929">
                  <c:v>100.236548648</c:v>
                </c:pt>
                <c:pt idx="4930">
                  <c:v>100.236694077</c:v>
                </c:pt>
                <c:pt idx="4931">
                  <c:v>100.23683950500001</c:v>
                </c:pt>
                <c:pt idx="4932">
                  <c:v>100.236984933</c:v>
                </c:pt>
                <c:pt idx="4933">
                  <c:v>100.237130362</c:v>
                </c:pt>
                <c:pt idx="4934">
                  <c:v>100.237273496</c:v>
                </c:pt>
                <c:pt idx="4935">
                  <c:v>100.237389443</c:v>
                </c:pt>
                <c:pt idx="4936">
                  <c:v>100.23750539</c:v>
                </c:pt>
                <c:pt idx="4937">
                  <c:v>100.23762133699999</c:v>
                </c:pt>
                <c:pt idx="4938">
                  <c:v>100.23773728499999</c:v>
                </c:pt>
                <c:pt idx="4939">
                  <c:v>100.23785323200001</c:v>
                </c:pt>
                <c:pt idx="4940">
                  <c:v>100.237969179</c:v>
                </c:pt>
                <c:pt idx="4941">
                  <c:v>100.23808512700001</c:v>
                </c:pt>
                <c:pt idx="4942">
                  <c:v>100.238201074</c:v>
                </c:pt>
                <c:pt idx="4943">
                  <c:v>100.238317021</c:v>
                </c:pt>
                <c:pt idx="4944">
                  <c:v>100.238432968</c:v>
                </c:pt>
                <c:pt idx="4945">
                  <c:v>100.238548916</c:v>
                </c:pt>
                <c:pt idx="4946">
                  <c:v>100.238664863</c:v>
                </c:pt>
                <c:pt idx="4947">
                  <c:v>100.23878080999999</c:v>
                </c:pt>
                <c:pt idx="4948">
                  <c:v>100.238896758</c:v>
                </c:pt>
                <c:pt idx="4949">
                  <c:v>100.23901270499999</c:v>
                </c:pt>
                <c:pt idx="4950">
                  <c:v>100.23912865200001</c:v>
                </c:pt>
                <c:pt idx="4951">
                  <c:v>100.239244599</c:v>
                </c:pt>
                <c:pt idx="4952">
                  <c:v>100.239360547</c:v>
                </c:pt>
                <c:pt idx="4953">
                  <c:v>100.239476494</c:v>
                </c:pt>
                <c:pt idx="4954">
                  <c:v>100.239597305</c:v>
                </c:pt>
                <c:pt idx="4955">
                  <c:v>100.239724869</c:v>
                </c:pt>
                <c:pt idx="4956">
                  <c:v>100.239852434</c:v>
                </c:pt>
                <c:pt idx="4957">
                  <c:v>100.239979999</c:v>
                </c:pt>
                <c:pt idx="4958">
                  <c:v>100.240107564</c:v>
                </c:pt>
                <c:pt idx="4959">
                  <c:v>100.24023512799999</c:v>
                </c:pt>
                <c:pt idx="4960">
                  <c:v>100.24036269299999</c:v>
                </c:pt>
                <c:pt idx="4961">
                  <c:v>100.24049025799999</c:v>
                </c:pt>
                <c:pt idx="4962">
                  <c:v>100.240617822</c:v>
                </c:pt>
                <c:pt idx="4963">
                  <c:v>100.240745387</c:v>
                </c:pt>
                <c:pt idx="4964">
                  <c:v>100.240872952</c:v>
                </c:pt>
                <c:pt idx="4965">
                  <c:v>100.241000516</c:v>
                </c:pt>
                <c:pt idx="4966">
                  <c:v>100.241128081</c:v>
                </c:pt>
                <c:pt idx="4967">
                  <c:v>100.241255646</c:v>
                </c:pt>
                <c:pt idx="4968">
                  <c:v>100.24138321</c:v>
                </c:pt>
                <c:pt idx="4969">
                  <c:v>100.24151077499999</c:v>
                </c:pt>
                <c:pt idx="4970">
                  <c:v>100.24163833999999</c:v>
                </c:pt>
                <c:pt idx="4971">
                  <c:v>100.241765904</c:v>
                </c:pt>
                <c:pt idx="4972">
                  <c:v>100.241893469</c:v>
                </c:pt>
                <c:pt idx="4973">
                  <c:v>100.242021034</c:v>
                </c:pt>
                <c:pt idx="4974">
                  <c:v>100.242148598</c:v>
                </c:pt>
                <c:pt idx="4975">
                  <c:v>100.242276163</c:v>
                </c:pt>
                <c:pt idx="4976">
                  <c:v>100.242403728</c:v>
                </c:pt>
                <c:pt idx="4977">
                  <c:v>100.242531292</c:v>
                </c:pt>
                <c:pt idx="4978">
                  <c:v>100.242658857</c:v>
                </c:pt>
                <c:pt idx="4979">
                  <c:v>100.24278642199999</c:v>
                </c:pt>
                <c:pt idx="4980">
                  <c:v>100.24291398699999</c:v>
                </c:pt>
                <c:pt idx="4981">
                  <c:v>100.243041551</c:v>
                </c:pt>
                <c:pt idx="4982">
                  <c:v>100.243169116</c:v>
                </c:pt>
                <c:pt idx="4983">
                  <c:v>100.243296681</c:v>
                </c:pt>
                <c:pt idx="4984">
                  <c:v>100.243424245</c:v>
                </c:pt>
                <c:pt idx="4985">
                  <c:v>100.24355181</c:v>
                </c:pt>
                <c:pt idx="4986">
                  <c:v>100.243679375</c:v>
                </c:pt>
                <c:pt idx="4987">
                  <c:v>100.243806939</c:v>
                </c:pt>
                <c:pt idx="4988">
                  <c:v>100.24393450399999</c:v>
                </c:pt>
                <c:pt idx="4989">
                  <c:v>100.24406206899999</c:v>
                </c:pt>
                <c:pt idx="4990">
                  <c:v>100.244189633</c:v>
                </c:pt>
                <c:pt idx="4991">
                  <c:v>100.244317198</c:v>
                </c:pt>
                <c:pt idx="4992">
                  <c:v>100.244444763</c:v>
                </c:pt>
                <c:pt idx="4993">
                  <c:v>100.244572327</c:v>
                </c:pt>
                <c:pt idx="4994">
                  <c:v>100.244699892</c:v>
                </c:pt>
                <c:pt idx="4995">
                  <c:v>100.244827457</c:v>
                </c:pt>
                <c:pt idx="4996">
                  <c:v>100.244955021</c:v>
                </c:pt>
                <c:pt idx="4997">
                  <c:v>100.245082586</c:v>
                </c:pt>
                <c:pt idx="4998">
                  <c:v>100.24521015099999</c:v>
                </c:pt>
                <c:pt idx="4999">
                  <c:v>100.24533771500001</c:v>
                </c:pt>
                <c:pt idx="5000">
                  <c:v>100.24546528</c:v>
                </c:pt>
                <c:pt idx="5001">
                  <c:v>100.245621388</c:v>
                </c:pt>
                <c:pt idx="5002">
                  <c:v>100.245777496</c:v>
                </c:pt>
                <c:pt idx="5003">
                  <c:v>100.245933603</c:v>
                </c:pt>
                <c:pt idx="5004">
                  <c:v>100.246089711</c:v>
                </c:pt>
                <c:pt idx="5005">
                  <c:v>100.24624581899999</c:v>
                </c:pt>
                <c:pt idx="5006">
                  <c:v>100.24640192699999</c:v>
                </c:pt>
                <c:pt idx="5007">
                  <c:v>100.24655803500001</c:v>
                </c:pt>
                <c:pt idx="5008">
                  <c:v>100.246714142</c:v>
                </c:pt>
                <c:pt idx="5009">
                  <c:v>100.24687025</c:v>
                </c:pt>
                <c:pt idx="5010">
                  <c:v>100.247026358</c:v>
                </c:pt>
                <c:pt idx="5011">
                  <c:v>100.247182466</c:v>
                </c:pt>
                <c:pt idx="5012">
                  <c:v>100.24733857299999</c:v>
                </c:pt>
                <c:pt idx="5013">
                  <c:v>100.24749468100001</c:v>
                </c:pt>
                <c:pt idx="5014">
                  <c:v>100.24765078900001</c:v>
                </c:pt>
                <c:pt idx="5015">
                  <c:v>100.247806897</c:v>
                </c:pt>
                <c:pt idx="5016">
                  <c:v>100.247963005</c:v>
                </c:pt>
                <c:pt idx="5017">
                  <c:v>100.248119112</c:v>
                </c:pt>
                <c:pt idx="5018">
                  <c:v>100.24827522</c:v>
                </c:pt>
                <c:pt idx="5019">
                  <c:v>100.248431328</c:v>
                </c:pt>
                <c:pt idx="5020">
                  <c:v>100.24858743599999</c:v>
                </c:pt>
                <c:pt idx="5021">
                  <c:v>100.248743543</c:v>
                </c:pt>
                <c:pt idx="5022">
                  <c:v>100.248899651</c:v>
                </c:pt>
                <c:pt idx="5023">
                  <c:v>100.249055759</c:v>
                </c:pt>
                <c:pt idx="5024">
                  <c:v>100.249211867</c:v>
                </c:pt>
                <c:pt idx="5025">
                  <c:v>100.249367975</c:v>
                </c:pt>
                <c:pt idx="5026">
                  <c:v>100.24952408199999</c:v>
                </c:pt>
                <c:pt idx="5027">
                  <c:v>100.24968019000001</c:v>
                </c:pt>
                <c:pt idx="5028">
                  <c:v>100.24983629800001</c:v>
                </c:pt>
                <c:pt idx="5029">
                  <c:v>100.249992406</c:v>
                </c:pt>
                <c:pt idx="5030">
                  <c:v>100.250148513</c:v>
                </c:pt>
                <c:pt idx="5031">
                  <c:v>100.250304621</c:v>
                </c:pt>
                <c:pt idx="5032">
                  <c:v>100.250460729</c:v>
                </c:pt>
                <c:pt idx="5033">
                  <c:v>100.250616837</c:v>
                </c:pt>
                <c:pt idx="5034">
                  <c:v>100.25077294499999</c:v>
                </c:pt>
                <c:pt idx="5035">
                  <c:v>100.250929052</c:v>
                </c:pt>
                <c:pt idx="5036">
                  <c:v>100.25108516</c:v>
                </c:pt>
                <c:pt idx="5037">
                  <c:v>100.251241268</c:v>
                </c:pt>
                <c:pt idx="5038">
                  <c:v>100.251397376</c:v>
                </c:pt>
                <c:pt idx="5039">
                  <c:v>100.251553483</c:v>
                </c:pt>
                <c:pt idx="5040">
                  <c:v>100.25170959099999</c:v>
                </c:pt>
                <c:pt idx="5041">
                  <c:v>100.25186569900001</c:v>
                </c:pt>
                <c:pt idx="5042">
                  <c:v>100.25202180700001</c:v>
                </c:pt>
                <c:pt idx="5043">
                  <c:v>100.252177915</c:v>
                </c:pt>
                <c:pt idx="5044">
                  <c:v>100.252334022</c:v>
                </c:pt>
                <c:pt idx="5045">
                  <c:v>100.25248664900001</c:v>
                </c:pt>
                <c:pt idx="5046">
                  <c:v>100.252624755</c:v>
                </c:pt>
                <c:pt idx="5047">
                  <c:v>100.25276286099999</c:v>
                </c:pt>
                <c:pt idx="5048">
                  <c:v>100.252900966</c:v>
                </c:pt>
                <c:pt idx="5049">
                  <c:v>100.25303907200001</c:v>
                </c:pt>
                <c:pt idx="5050">
                  <c:v>100.253177178</c:v>
                </c:pt>
                <c:pt idx="5051">
                  <c:v>100.25331528300001</c:v>
                </c:pt>
                <c:pt idx="5052">
                  <c:v>100.253453389</c:v>
                </c:pt>
                <c:pt idx="5053">
                  <c:v>100.25359149400001</c:v>
                </c:pt>
                <c:pt idx="5054">
                  <c:v>100.2537296</c:v>
                </c:pt>
                <c:pt idx="5055">
                  <c:v>100.25386770599999</c:v>
                </c:pt>
                <c:pt idx="5056">
                  <c:v>100.254005811</c:v>
                </c:pt>
                <c:pt idx="5057">
                  <c:v>100.25414391699999</c:v>
                </c:pt>
                <c:pt idx="5058">
                  <c:v>100.254282023</c:v>
                </c:pt>
                <c:pt idx="5059">
                  <c:v>100.25442012800001</c:v>
                </c:pt>
                <c:pt idx="5060">
                  <c:v>100.254558234</c:v>
                </c:pt>
                <c:pt idx="5061">
                  <c:v>100.25469633900001</c:v>
                </c:pt>
                <c:pt idx="5062">
                  <c:v>100.254834445</c:v>
                </c:pt>
                <c:pt idx="5063">
                  <c:v>100.25497255099999</c:v>
                </c:pt>
                <c:pt idx="5064">
                  <c:v>100.255124788</c:v>
                </c:pt>
                <c:pt idx="5065">
                  <c:v>100.25528280899999</c:v>
                </c:pt>
                <c:pt idx="5066">
                  <c:v>100.25544082899999</c:v>
                </c:pt>
                <c:pt idx="5067">
                  <c:v>100.25559885</c:v>
                </c:pt>
                <c:pt idx="5068">
                  <c:v>100.25575687</c:v>
                </c:pt>
                <c:pt idx="5069">
                  <c:v>100.255914891</c:v>
                </c:pt>
                <c:pt idx="5070">
                  <c:v>100.256072911</c:v>
                </c:pt>
                <c:pt idx="5071">
                  <c:v>100.25623093199999</c:v>
                </c:pt>
                <c:pt idx="5072">
                  <c:v>100.25638895199999</c:v>
                </c:pt>
                <c:pt idx="5073">
                  <c:v>100.256546973</c:v>
                </c:pt>
                <c:pt idx="5074">
                  <c:v>100.256704993</c:v>
                </c:pt>
                <c:pt idx="5075">
                  <c:v>100.256863014</c:v>
                </c:pt>
                <c:pt idx="5076">
                  <c:v>100.257021034</c:v>
                </c:pt>
                <c:pt idx="5077">
                  <c:v>100.25717905499999</c:v>
                </c:pt>
                <c:pt idx="5078">
                  <c:v>100.257337075</c:v>
                </c:pt>
                <c:pt idx="5079">
                  <c:v>100.257495095</c:v>
                </c:pt>
                <c:pt idx="5080">
                  <c:v>100.257653116</c:v>
                </c:pt>
                <c:pt idx="5081">
                  <c:v>100.257811136</c:v>
                </c:pt>
                <c:pt idx="5082">
                  <c:v>100.25796915700001</c:v>
                </c:pt>
                <c:pt idx="5083">
                  <c:v>100.25812717700001</c:v>
                </c:pt>
                <c:pt idx="5084">
                  <c:v>100.258285198</c:v>
                </c:pt>
                <c:pt idx="5085">
                  <c:v>100.258443218</c:v>
                </c:pt>
                <c:pt idx="5086">
                  <c:v>100.258601239</c:v>
                </c:pt>
                <c:pt idx="5087">
                  <c:v>100.258759259</c:v>
                </c:pt>
                <c:pt idx="5088">
                  <c:v>100.25891728000001</c:v>
                </c:pt>
                <c:pt idx="5089">
                  <c:v>100.25907530000001</c:v>
                </c:pt>
                <c:pt idx="5090">
                  <c:v>100.259233321</c:v>
                </c:pt>
                <c:pt idx="5091">
                  <c:v>100.259391341</c:v>
                </c:pt>
                <c:pt idx="5092">
                  <c:v>100.259549717</c:v>
                </c:pt>
                <c:pt idx="5093">
                  <c:v>100.25971915700001</c:v>
                </c:pt>
                <c:pt idx="5094">
                  <c:v>100.259888596</c:v>
                </c:pt>
                <c:pt idx="5095">
                  <c:v>100.260058035</c:v>
                </c:pt>
                <c:pt idx="5096">
                  <c:v>100.260227474</c:v>
                </c:pt>
                <c:pt idx="5097">
                  <c:v>100.260396914</c:v>
                </c:pt>
                <c:pt idx="5098">
                  <c:v>100.260566353</c:v>
                </c:pt>
                <c:pt idx="5099">
                  <c:v>100.26073579200001</c:v>
                </c:pt>
                <c:pt idx="5100">
                  <c:v>100.260905232</c:v>
                </c:pt>
                <c:pt idx="5101">
                  <c:v>100.261074671</c:v>
                </c:pt>
                <c:pt idx="5102">
                  <c:v>100.26124411000001</c:v>
                </c:pt>
                <c:pt idx="5103">
                  <c:v>100.261413549</c:v>
                </c:pt>
                <c:pt idx="5104">
                  <c:v>100.261582989</c:v>
                </c:pt>
                <c:pt idx="5105">
                  <c:v>100.26175242799999</c:v>
                </c:pt>
                <c:pt idx="5106">
                  <c:v>100.261921867</c:v>
                </c:pt>
                <c:pt idx="5107">
                  <c:v>100.262091306</c:v>
                </c:pt>
                <c:pt idx="5108">
                  <c:v>100.262260746</c:v>
                </c:pt>
                <c:pt idx="5109">
                  <c:v>100.262430185</c:v>
                </c:pt>
                <c:pt idx="5110">
                  <c:v>100.262599624</c:v>
                </c:pt>
                <c:pt idx="5111">
                  <c:v>100.26276906299999</c:v>
                </c:pt>
                <c:pt idx="5112">
                  <c:v>100.262938503</c:v>
                </c:pt>
                <c:pt idx="5113">
                  <c:v>100.263107942</c:v>
                </c:pt>
                <c:pt idx="5114">
                  <c:v>100.26327738099999</c:v>
                </c:pt>
                <c:pt idx="5115">
                  <c:v>100.26344682</c:v>
                </c:pt>
                <c:pt idx="5116">
                  <c:v>100.26361626000001</c:v>
                </c:pt>
                <c:pt idx="5117">
                  <c:v>100.263785699</c:v>
                </c:pt>
                <c:pt idx="5118">
                  <c:v>100.263945488</c:v>
                </c:pt>
                <c:pt idx="5119">
                  <c:v>100.26410083</c:v>
                </c:pt>
                <c:pt idx="5120">
                  <c:v>100.264256171</c:v>
                </c:pt>
                <c:pt idx="5121">
                  <c:v>100.264411513</c:v>
                </c:pt>
                <c:pt idx="5122">
                  <c:v>100.264566855</c:v>
                </c:pt>
                <c:pt idx="5123">
                  <c:v>100.26472219599999</c:v>
                </c:pt>
                <c:pt idx="5124">
                  <c:v>100.26487753799999</c:v>
                </c:pt>
                <c:pt idx="5125">
                  <c:v>100.265032879</c:v>
                </c:pt>
                <c:pt idx="5126">
                  <c:v>100.265188221</c:v>
                </c:pt>
                <c:pt idx="5127">
                  <c:v>100.265343563</c:v>
                </c:pt>
                <c:pt idx="5128">
                  <c:v>100.265498904</c:v>
                </c:pt>
                <c:pt idx="5129">
                  <c:v>100.265654246</c:v>
                </c:pt>
                <c:pt idx="5130">
                  <c:v>100.26580958700001</c:v>
                </c:pt>
                <c:pt idx="5131">
                  <c:v>100.26596492900001</c:v>
                </c:pt>
                <c:pt idx="5132">
                  <c:v>100.26612027</c:v>
                </c:pt>
                <c:pt idx="5133">
                  <c:v>100.266275612</c:v>
                </c:pt>
                <c:pt idx="5134">
                  <c:v>100.266430954</c:v>
                </c:pt>
                <c:pt idx="5135">
                  <c:v>100.266586295</c:v>
                </c:pt>
                <c:pt idx="5136">
                  <c:v>100.266741637</c:v>
                </c:pt>
                <c:pt idx="5137">
                  <c:v>100.26689697800001</c:v>
                </c:pt>
                <c:pt idx="5138">
                  <c:v>100.26705232</c:v>
                </c:pt>
                <c:pt idx="5139">
                  <c:v>100.267207662</c:v>
                </c:pt>
                <c:pt idx="5140">
                  <c:v>100.267363003</c:v>
                </c:pt>
                <c:pt idx="5141">
                  <c:v>100.267518345</c:v>
                </c:pt>
                <c:pt idx="5142">
                  <c:v>100.26767368599999</c:v>
                </c:pt>
                <c:pt idx="5143">
                  <c:v>100.267853356</c:v>
                </c:pt>
                <c:pt idx="5144">
                  <c:v>100.26804885999999</c:v>
                </c:pt>
                <c:pt idx="5145">
                  <c:v>100.26824436299999</c:v>
                </c:pt>
                <c:pt idx="5146">
                  <c:v>100.268439867</c:v>
                </c:pt>
                <c:pt idx="5147">
                  <c:v>100.26863537</c:v>
                </c:pt>
                <c:pt idx="5148">
                  <c:v>100.268830873</c:v>
                </c:pt>
                <c:pt idx="5149">
                  <c:v>100.269026377</c:v>
                </c:pt>
                <c:pt idx="5150">
                  <c:v>100.26922188</c:v>
                </c:pt>
                <c:pt idx="5151">
                  <c:v>100.26941738399999</c:v>
                </c:pt>
                <c:pt idx="5152">
                  <c:v>100.26961288699999</c:v>
                </c:pt>
                <c:pt idx="5153">
                  <c:v>100.26980838999999</c:v>
                </c:pt>
                <c:pt idx="5154">
                  <c:v>100.270003894</c:v>
                </c:pt>
                <c:pt idx="5155">
                  <c:v>100.270199397</c:v>
                </c:pt>
                <c:pt idx="5156">
                  <c:v>100.270394901</c:v>
                </c:pt>
                <c:pt idx="5157">
                  <c:v>100.270590404</c:v>
                </c:pt>
                <c:pt idx="5158">
                  <c:v>100.270785907</c:v>
                </c:pt>
                <c:pt idx="5159">
                  <c:v>100.27098141099999</c:v>
                </c:pt>
                <c:pt idx="5160">
                  <c:v>100.27117691399999</c:v>
                </c:pt>
                <c:pt idx="5161">
                  <c:v>100.271372418</c:v>
                </c:pt>
                <c:pt idx="5162">
                  <c:v>100.271567921</c:v>
                </c:pt>
                <c:pt idx="5163">
                  <c:v>100.271763424</c:v>
                </c:pt>
                <c:pt idx="5164">
                  <c:v>100.271958928</c:v>
                </c:pt>
                <c:pt idx="5165">
                  <c:v>100.272154431</c:v>
                </c:pt>
                <c:pt idx="5166">
                  <c:v>100.272358967</c:v>
                </c:pt>
                <c:pt idx="5167">
                  <c:v>100.272596259</c:v>
                </c:pt>
                <c:pt idx="5168">
                  <c:v>100.27283355199999</c:v>
                </c:pt>
                <c:pt idx="5169">
                  <c:v>100.27307084500001</c:v>
                </c:pt>
                <c:pt idx="5170">
                  <c:v>100.273308138</c:v>
                </c:pt>
                <c:pt idx="5171">
                  <c:v>100.273545431</c:v>
                </c:pt>
                <c:pt idx="5172">
                  <c:v>100.273782723</c:v>
                </c:pt>
                <c:pt idx="5173">
                  <c:v>100.27402001599999</c:v>
                </c:pt>
                <c:pt idx="5174">
                  <c:v>100.27425730900001</c:v>
                </c:pt>
                <c:pt idx="5175">
                  <c:v>100.274494602</c:v>
                </c:pt>
                <c:pt idx="5176">
                  <c:v>100.274731895</c:v>
                </c:pt>
                <c:pt idx="5177">
                  <c:v>100.274969187</c:v>
                </c:pt>
                <c:pt idx="5178">
                  <c:v>100.27520647999999</c:v>
                </c:pt>
                <c:pt idx="5179">
                  <c:v>100.27544377300001</c:v>
                </c:pt>
                <c:pt idx="5180">
                  <c:v>100.275681066</c:v>
                </c:pt>
                <c:pt idx="5181">
                  <c:v>100.275918359</c:v>
                </c:pt>
                <c:pt idx="5182">
                  <c:v>100.276155651</c:v>
                </c:pt>
                <c:pt idx="5183">
                  <c:v>100.27639294399999</c:v>
                </c:pt>
                <c:pt idx="5184">
                  <c:v>100.27663023700001</c:v>
                </c:pt>
                <c:pt idx="5185">
                  <c:v>100.27686753</c:v>
                </c:pt>
                <c:pt idx="5186">
                  <c:v>100.277104823</c:v>
                </c:pt>
                <c:pt idx="5187">
                  <c:v>100.277342115</c:v>
                </c:pt>
                <c:pt idx="5188">
                  <c:v>100.27757940799999</c:v>
                </c:pt>
                <c:pt idx="5189">
                  <c:v>100.27781670100001</c:v>
                </c:pt>
                <c:pt idx="5190">
                  <c:v>100.278053994</c:v>
                </c:pt>
                <c:pt idx="5191">
                  <c:v>100.278291287</c:v>
                </c:pt>
                <c:pt idx="5192">
                  <c:v>100.27852858</c:v>
                </c:pt>
                <c:pt idx="5193">
                  <c:v>100.278763383</c:v>
                </c:pt>
                <c:pt idx="5194">
                  <c:v>100.27899316600001</c:v>
                </c:pt>
                <c:pt idx="5195">
                  <c:v>100.279222948</c:v>
                </c:pt>
                <c:pt idx="5196">
                  <c:v>100.27945273</c:v>
                </c:pt>
                <c:pt idx="5197">
                  <c:v>100.27968251199999</c:v>
                </c:pt>
                <c:pt idx="5198">
                  <c:v>100.279912294</c:v>
                </c:pt>
                <c:pt idx="5199">
                  <c:v>100.280142076</c:v>
                </c:pt>
                <c:pt idx="5200">
                  <c:v>100.280371858</c:v>
                </c:pt>
                <c:pt idx="5201">
                  <c:v>100.28060164</c:v>
                </c:pt>
                <c:pt idx="5202">
                  <c:v>100.28083142200001</c:v>
                </c:pt>
                <c:pt idx="5203">
                  <c:v>100.281061204</c:v>
                </c:pt>
                <c:pt idx="5204">
                  <c:v>100.281290986</c:v>
                </c:pt>
                <c:pt idx="5205">
                  <c:v>100.28152076799999</c:v>
                </c:pt>
                <c:pt idx="5206">
                  <c:v>100.28175055</c:v>
                </c:pt>
                <c:pt idx="5207">
                  <c:v>100.281980332</c:v>
                </c:pt>
                <c:pt idx="5208">
                  <c:v>100.28221011399999</c:v>
                </c:pt>
                <c:pt idx="5209">
                  <c:v>100.282439897</c:v>
                </c:pt>
                <c:pt idx="5210">
                  <c:v>100.28266967899999</c:v>
                </c:pt>
                <c:pt idx="5211">
                  <c:v>100.282899461</c:v>
                </c:pt>
                <c:pt idx="5212">
                  <c:v>100.283129243</c:v>
                </c:pt>
                <c:pt idx="5213">
                  <c:v>100.283359025</c:v>
                </c:pt>
                <c:pt idx="5214">
                  <c:v>100.283588807</c:v>
                </c:pt>
                <c:pt idx="5215">
                  <c:v>100.28381858900001</c:v>
                </c:pt>
                <c:pt idx="5216">
                  <c:v>100.284048371</c:v>
                </c:pt>
                <c:pt idx="5217">
                  <c:v>100.284251384</c:v>
                </c:pt>
                <c:pt idx="5218">
                  <c:v>100.284432982</c:v>
                </c:pt>
                <c:pt idx="5219">
                  <c:v>100.28461458</c:v>
                </c:pt>
                <c:pt idx="5220">
                  <c:v>100.284796177</c:v>
                </c:pt>
                <c:pt idx="5221">
                  <c:v>100.284977775</c:v>
                </c:pt>
                <c:pt idx="5222">
                  <c:v>100.285159373</c:v>
                </c:pt>
                <c:pt idx="5223">
                  <c:v>100.285340971</c:v>
                </c:pt>
                <c:pt idx="5224">
                  <c:v>100.28552256899999</c:v>
                </c:pt>
                <c:pt idx="5225">
                  <c:v>100.285704166</c:v>
                </c:pt>
                <c:pt idx="5226">
                  <c:v>100.285885764</c:v>
                </c:pt>
                <c:pt idx="5227">
                  <c:v>100.286067362</c:v>
                </c:pt>
                <c:pt idx="5228">
                  <c:v>100.28624895999999</c:v>
                </c:pt>
                <c:pt idx="5229">
                  <c:v>100.28643055800001</c:v>
                </c:pt>
                <c:pt idx="5230">
                  <c:v>100.286612155</c:v>
                </c:pt>
                <c:pt idx="5231">
                  <c:v>100.286793753</c:v>
                </c:pt>
                <c:pt idx="5232">
                  <c:v>100.286975351</c:v>
                </c:pt>
                <c:pt idx="5233">
                  <c:v>100.28715694900001</c:v>
                </c:pt>
                <c:pt idx="5234">
                  <c:v>100.287338546</c:v>
                </c:pt>
                <c:pt idx="5235">
                  <c:v>100.287520144</c:v>
                </c:pt>
                <c:pt idx="5236">
                  <c:v>100.287701742</c:v>
                </c:pt>
                <c:pt idx="5237">
                  <c:v>100.28788333999999</c:v>
                </c:pt>
                <c:pt idx="5238">
                  <c:v>100.28806493800001</c:v>
                </c:pt>
                <c:pt idx="5239">
                  <c:v>100.288246535</c:v>
                </c:pt>
                <c:pt idx="5240">
                  <c:v>100.288428133</c:v>
                </c:pt>
                <c:pt idx="5241">
                  <c:v>100.288613243</c:v>
                </c:pt>
                <c:pt idx="5242">
                  <c:v>100.288798798</c:v>
                </c:pt>
                <c:pt idx="5243">
                  <c:v>100.288984352</c:v>
                </c:pt>
                <c:pt idx="5244">
                  <c:v>100.289169906</c:v>
                </c:pt>
                <c:pt idx="5245">
                  <c:v>100.28935546</c:v>
                </c:pt>
                <c:pt idx="5246">
                  <c:v>100.28954101399999</c:v>
                </c:pt>
                <c:pt idx="5247">
                  <c:v>100.289726569</c:v>
                </c:pt>
                <c:pt idx="5248">
                  <c:v>100.28991212299999</c:v>
                </c:pt>
                <c:pt idx="5249">
                  <c:v>100.29009767700001</c:v>
                </c:pt>
                <c:pt idx="5250">
                  <c:v>100.290283231</c:v>
                </c:pt>
                <c:pt idx="5251">
                  <c:v>100.290468785</c:v>
                </c:pt>
                <c:pt idx="5252">
                  <c:v>100.29065434</c:v>
                </c:pt>
                <c:pt idx="5253">
                  <c:v>100.290839894</c:v>
                </c:pt>
                <c:pt idx="5254">
                  <c:v>100.291025448</c:v>
                </c:pt>
                <c:pt idx="5255">
                  <c:v>100.291211002</c:v>
                </c:pt>
                <c:pt idx="5256">
                  <c:v>100.291396556</c:v>
                </c:pt>
                <c:pt idx="5257">
                  <c:v>100.291582111</c:v>
                </c:pt>
                <c:pt idx="5258">
                  <c:v>100.29176766499999</c:v>
                </c:pt>
                <c:pt idx="5259">
                  <c:v>100.29195321900001</c:v>
                </c:pt>
                <c:pt idx="5260">
                  <c:v>100.292138773</c:v>
                </c:pt>
                <c:pt idx="5261">
                  <c:v>100.292324327</c:v>
                </c:pt>
                <c:pt idx="5262">
                  <c:v>100.292509881</c:v>
                </c:pt>
                <c:pt idx="5263">
                  <c:v>100.292695436</c:v>
                </c:pt>
                <c:pt idx="5264">
                  <c:v>100.29288099</c:v>
                </c:pt>
                <c:pt idx="5265">
                  <c:v>100.293066544</c:v>
                </c:pt>
                <c:pt idx="5266">
                  <c:v>100.293252098</c:v>
                </c:pt>
                <c:pt idx="5267">
                  <c:v>100.29343765199999</c:v>
                </c:pt>
                <c:pt idx="5268">
                  <c:v>100.293630366</c:v>
                </c:pt>
                <c:pt idx="5269">
                  <c:v>100.293854231</c:v>
                </c:pt>
                <c:pt idx="5270">
                  <c:v>100.29407809600001</c:v>
                </c:pt>
                <c:pt idx="5271">
                  <c:v>100.294301961</c:v>
                </c:pt>
                <c:pt idx="5272">
                  <c:v>100.294525827</c:v>
                </c:pt>
                <c:pt idx="5273">
                  <c:v>100.294749692</c:v>
                </c:pt>
                <c:pt idx="5274">
                  <c:v>100.29497355700001</c:v>
                </c:pt>
                <c:pt idx="5275">
                  <c:v>100.295197422</c:v>
                </c:pt>
                <c:pt idx="5276">
                  <c:v>100.295421287</c:v>
                </c:pt>
                <c:pt idx="5277">
                  <c:v>100.29564515200001</c:v>
                </c:pt>
                <c:pt idx="5278">
                  <c:v>100.295869017</c:v>
                </c:pt>
                <c:pt idx="5279">
                  <c:v>100.296092882</c:v>
                </c:pt>
                <c:pt idx="5280">
                  <c:v>100.29631674700001</c:v>
                </c:pt>
                <c:pt idx="5281">
                  <c:v>100.296540613</c:v>
                </c:pt>
                <c:pt idx="5282">
                  <c:v>100.296764478</c:v>
                </c:pt>
                <c:pt idx="5283">
                  <c:v>100.296988343</c:v>
                </c:pt>
                <c:pt idx="5284">
                  <c:v>100.297212208</c:v>
                </c:pt>
                <c:pt idx="5285">
                  <c:v>100.297436073</c:v>
                </c:pt>
                <c:pt idx="5286">
                  <c:v>100.297659938</c:v>
                </c:pt>
                <c:pt idx="5287">
                  <c:v>100.297883803</c:v>
                </c:pt>
                <c:pt idx="5288">
                  <c:v>100.298107668</c:v>
                </c:pt>
                <c:pt idx="5289">
                  <c:v>100.298331533</c:v>
                </c:pt>
                <c:pt idx="5290">
                  <c:v>100.298555398</c:v>
                </c:pt>
                <c:pt idx="5291">
                  <c:v>100.298787377</c:v>
                </c:pt>
                <c:pt idx="5292">
                  <c:v>100.29902850000001</c:v>
                </c:pt>
                <c:pt idx="5293">
                  <c:v>100.299269623</c:v>
                </c:pt>
                <c:pt idx="5294">
                  <c:v>100.29951074500001</c:v>
                </c:pt>
                <c:pt idx="5295">
                  <c:v>100.299751868</c:v>
                </c:pt>
                <c:pt idx="5296">
                  <c:v>100.299992991</c:v>
                </c:pt>
                <c:pt idx="5297">
                  <c:v>100.300234113</c:v>
                </c:pt>
                <c:pt idx="5298">
                  <c:v>100.300475236</c:v>
                </c:pt>
                <c:pt idx="5299">
                  <c:v>100.30071635900001</c:v>
                </c:pt>
                <c:pt idx="5300">
                  <c:v>100.300957481</c:v>
                </c:pt>
                <c:pt idx="5301">
                  <c:v>100.30119860400001</c:v>
                </c:pt>
                <c:pt idx="5302">
                  <c:v>100.301439727</c:v>
                </c:pt>
                <c:pt idx="5303">
                  <c:v>100.30168085</c:v>
                </c:pt>
                <c:pt idx="5304">
                  <c:v>100.301921972</c:v>
                </c:pt>
                <c:pt idx="5305">
                  <c:v>100.302163095</c:v>
                </c:pt>
                <c:pt idx="5306">
                  <c:v>100.30240421800001</c:v>
                </c:pt>
                <c:pt idx="5307">
                  <c:v>100.30264534</c:v>
                </c:pt>
                <c:pt idx="5308">
                  <c:v>100.30288646299999</c:v>
                </c:pt>
                <c:pt idx="5309">
                  <c:v>100.303127586</c:v>
                </c:pt>
                <c:pt idx="5310">
                  <c:v>100.30336870799999</c:v>
                </c:pt>
                <c:pt idx="5311">
                  <c:v>100.303609831</c:v>
                </c:pt>
                <c:pt idx="5312">
                  <c:v>100.303850954</c:v>
                </c:pt>
                <c:pt idx="5313">
                  <c:v>100.304092076</c:v>
                </c:pt>
                <c:pt idx="5314">
                  <c:v>100.304333199</c:v>
                </c:pt>
                <c:pt idx="5315">
                  <c:v>100.30457432199999</c:v>
                </c:pt>
                <c:pt idx="5316">
                  <c:v>100.304815445</c:v>
                </c:pt>
                <c:pt idx="5317">
                  <c:v>100.305051949</c:v>
                </c:pt>
                <c:pt idx="5318">
                  <c:v>100.30525425499999</c:v>
                </c:pt>
                <c:pt idx="5319">
                  <c:v>100.305456561</c:v>
                </c:pt>
                <c:pt idx="5320">
                  <c:v>100.30565886700001</c:v>
                </c:pt>
                <c:pt idx="5321">
                  <c:v>100.305861173</c:v>
                </c:pt>
                <c:pt idx="5322">
                  <c:v>100.306063479</c:v>
                </c:pt>
                <c:pt idx="5323">
                  <c:v>100.30626578499999</c:v>
                </c:pt>
                <c:pt idx="5324">
                  <c:v>100.306468091</c:v>
                </c:pt>
                <c:pt idx="5325">
                  <c:v>100.306670397</c:v>
                </c:pt>
                <c:pt idx="5326">
                  <c:v>100.306872703</c:v>
                </c:pt>
                <c:pt idx="5327">
                  <c:v>100.30707501000001</c:v>
                </c:pt>
                <c:pt idx="5328">
                  <c:v>100.307277316</c:v>
                </c:pt>
                <c:pt idx="5329">
                  <c:v>100.307479622</c:v>
                </c:pt>
                <c:pt idx="5330">
                  <c:v>100.30768192799999</c:v>
                </c:pt>
                <c:pt idx="5331">
                  <c:v>100.307884234</c:v>
                </c:pt>
                <c:pt idx="5332">
                  <c:v>100.30808654000001</c:v>
                </c:pt>
                <c:pt idx="5333">
                  <c:v>100.308288846</c:v>
                </c:pt>
                <c:pt idx="5334">
                  <c:v>100.308491152</c:v>
                </c:pt>
                <c:pt idx="5335">
                  <c:v>100.30869345799999</c:v>
                </c:pt>
                <c:pt idx="5336">
                  <c:v>100.308895764</c:v>
                </c:pt>
                <c:pt idx="5337">
                  <c:v>100.30909807</c:v>
                </c:pt>
                <c:pt idx="5338">
                  <c:v>100.309300376</c:v>
                </c:pt>
                <c:pt idx="5339">
                  <c:v>100.309502682</c:v>
                </c:pt>
                <c:pt idx="5340">
                  <c:v>100.30970498799999</c:v>
                </c:pt>
                <c:pt idx="5341">
                  <c:v>100.309907294</c:v>
                </c:pt>
                <c:pt idx="5342">
                  <c:v>100.310128819</c:v>
                </c:pt>
                <c:pt idx="5343">
                  <c:v>100.310376471</c:v>
                </c:pt>
                <c:pt idx="5344">
                  <c:v>100.310624123</c:v>
                </c:pt>
                <c:pt idx="5345">
                  <c:v>100.310871775</c:v>
                </c:pt>
                <c:pt idx="5346">
                  <c:v>100.31111942699999</c:v>
                </c:pt>
                <c:pt idx="5347">
                  <c:v>100.31136707899999</c:v>
                </c:pt>
                <c:pt idx="5348">
                  <c:v>100.31161473100001</c:v>
                </c:pt>
                <c:pt idx="5349">
                  <c:v>100.311862383</c:v>
                </c:pt>
                <c:pt idx="5350">
                  <c:v>100.312110035</c:v>
                </c:pt>
                <c:pt idx="5351">
                  <c:v>100.312357687</c:v>
                </c:pt>
                <c:pt idx="5352">
                  <c:v>100.312605339</c:v>
                </c:pt>
                <c:pt idx="5353">
                  <c:v>100.312852991</c:v>
                </c:pt>
                <c:pt idx="5354">
                  <c:v>100.313100643</c:v>
                </c:pt>
                <c:pt idx="5355">
                  <c:v>100.313348295</c:v>
                </c:pt>
                <c:pt idx="5356">
                  <c:v>100.313595947</c:v>
                </c:pt>
                <c:pt idx="5357">
                  <c:v>100.31384359899999</c:v>
                </c:pt>
                <c:pt idx="5358">
                  <c:v>100.31409125099999</c:v>
                </c:pt>
                <c:pt idx="5359">
                  <c:v>100.31433890300001</c:v>
                </c:pt>
                <c:pt idx="5360">
                  <c:v>100.31458655500001</c:v>
                </c:pt>
                <c:pt idx="5361">
                  <c:v>100.314834206</c:v>
                </c:pt>
                <c:pt idx="5362">
                  <c:v>100.315081858</c:v>
                </c:pt>
                <c:pt idx="5363">
                  <c:v>100.31532951</c:v>
                </c:pt>
                <c:pt idx="5364">
                  <c:v>100.315577162</c:v>
                </c:pt>
                <c:pt idx="5365">
                  <c:v>100.315824814</c:v>
                </c:pt>
                <c:pt idx="5366">
                  <c:v>100.31607246599999</c:v>
                </c:pt>
                <c:pt idx="5367">
                  <c:v>100.316335494</c:v>
                </c:pt>
                <c:pt idx="5368">
                  <c:v>100.31660838099999</c:v>
                </c:pt>
                <c:pt idx="5369">
                  <c:v>100.316881268</c:v>
                </c:pt>
                <c:pt idx="5370">
                  <c:v>100.317154155</c:v>
                </c:pt>
                <c:pt idx="5371">
                  <c:v>100.31742704200001</c:v>
                </c:pt>
                <c:pt idx="5372">
                  <c:v>100.317699929</c:v>
                </c:pt>
                <c:pt idx="5373">
                  <c:v>100.31797281599999</c:v>
                </c:pt>
                <c:pt idx="5374">
                  <c:v>100.318245703</c:v>
                </c:pt>
                <c:pt idx="5375">
                  <c:v>100.318518591</c:v>
                </c:pt>
                <c:pt idx="5376">
                  <c:v>100.31879147799999</c:v>
                </c:pt>
                <c:pt idx="5377">
                  <c:v>100.319064365</c:v>
                </c:pt>
                <c:pt idx="5378">
                  <c:v>100.319337252</c:v>
                </c:pt>
                <c:pt idx="5379">
                  <c:v>100.31961013900001</c:v>
                </c:pt>
                <c:pt idx="5380">
                  <c:v>100.319883026</c:v>
                </c:pt>
                <c:pt idx="5381">
                  <c:v>100.32015591299999</c:v>
                </c:pt>
                <c:pt idx="5382">
                  <c:v>100.3204288</c:v>
                </c:pt>
                <c:pt idx="5383">
                  <c:v>100.320701687</c:v>
                </c:pt>
                <c:pt idx="5384">
                  <c:v>100.320974574</c:v>
                </c:pt>
                <c:pt idx="5385">
                  <c:v>100.321247461</c:v>
                </c:pt>
                <c:pt idx="5386">
                  <c:v>100.32152034800001</c:v>
                </c:pt>
                <c:pt idx="5387">
                  <c:v>100.321793235</c:v>
                </c:pt>
                <c:pt idx="5388">
                  <c:v>100.322066122</c:v>
                </c:pt>
                <c:pt idx="5389">
                  <c:v>100.322339009</c:v>
                </c:pt>
                <c:pt idx="5390">
                  <c:v>100.322611896</c:v>
                </c:pt>
                <c:pt idx="5391">
                  <c:v>100.32288478300001</c:v>
                </c:pt>
                <c:pt idx="5392">
                  <c:v>100.323115805</c:v>
                </c:pt>
                <c:pt idx="5393">
                  <c:v>100.323341654</c:v>
                </c:pt>
                <c:pt idx="5394">
                  <c:v>100.323567504</c:v>
                </c:pt>
                <c:pt idx="5395">
                  <c:v>100.323793353</c:v>
                </c:pt>
                <c:pt idx="5396">
                  <c:v>100.32401920300001</c:v>
                </c:pt>
                <c:pt idx="5397">
                  <c:v>100.32424505199999</c:v>
                </c:pt>
                <c:pt idx="5398">
                  <c:v>100.324470902</c:v>
                </c:pt>
                <c:pt idx="5399">
                  <c:v>100.324696751</c:v>
                </c:pt>
                <c:pt idx="5400">
                  <c:v>100.32492259999999</c:v>
                </c:pt>
                <c:pt idx="5401">
                  <c:v>100.32514845</c:v>
                </c:pt>
                <c:pt idx="5402">
                  <c:v>100.325374299</c:v>
                </c:pt>
                <c:pt idx="5403">
                  <c:v>100.325600149</c:v>
                </c:pt>
                <c:pt idx="5404">
                  <c:v>100.325825998</c:v>
                </c:pt>
                <c:pt idx="5405">
                  <c:v>100.326051847</c:v>
                </c:pt>
                <c:pt idx="5406">
                  <c:v>100.32627769699999</c:v>
                </c:pt>
                <c:pt idx="5407">
                  <c:v>100.326503546</c:v>
                </c:pt>
                <c:pt idx="5408">
                  <c:v>100.326729396</c:v>
                </c:pt>
                <c:pt idx="5409">
                  <c:v>100.32695524499999</c:v>
                </c:pt>
                <c:pt idx="5410">
                  <c:v>100.327181095</c:v>
                </c:pt>
                <c:pt idx="5411">
                  <c:v>100.327406944</c:v>
                </c:pt>
                <c:pt idx="5412">
                  <c:v>100.32763279300001</c:v>
                </c:pt>
                <c:pt idx="5413">
                  <c:v>100.327858643</c:v>
                </c:pt>
                <c:pt idx="5414">
                  <c:v>100.328084492</c:v>
                </c:pt>
                <c:pt idx="5415">
                  <c:v>100.32831034199999</c:v>
                </c:pt>
                <c:pt idx="5416">
                  <c:v>100.328536191</c:v>
                </c:pt>
                <c:pt idx="5417">
                  <c:v>100.32876204</c:v>
                </c:pt>
                <c:pt idx="5418">
                  <c:v>100.32898788999999</c:v>
                </c:pt>
                <c:pt idx="5419">
                  <c:v>100.329265906</c:v>
                </c:pt>
                <c:pt idx="5420">
                  <c:v>100.32955512300001</c:v>
                </c:pt>
                <c:pt idx="5421">
                  <c:v>100.329844339</c:v>
                </c:pt>
                <c:pt idx="5422">
                  <c:v>100.330133555</c:v>
                </c:pt>
                <c:pt idx="5423">
                  <c:v>100.330422771</c:v>
                </c:pt>
                <c:pt idx="5424">
                  <c:v>100.330711988</c:v>
                </c:pt>
                <c:pt idx="5425">
                  <c:v>100.331001204</c:v>
                </c:pt>
                <c:pt idx="5426">
                  <c:v>100.33129042</c:v>
                </c:pt>
                <c:pt idx="5427">
                  <c:v>100.331579636</c:v>
                </c:pt>
                <c:pt idx="5428">
                  <c:v>100.331868853</c:v>
                </c:pt>
                <c:pt idx="5429">
                  <c:v>100.332158069</c:v>
                </c:pt>
                <c:pt idx="5430">
                  <c:v>100.332447285</c:v>
                </c:pt>
                <c:pt idx="5431">
                  <c:v>100.332736502</c:v>
                </c:pt>
                <c:pt idx="5432">
                  <c:v>100.333025718</c:v>
                </c:pt>
                <c:pt idx="5433">
                  <c:v>100.333314934</c:v>
                </c:pt>
                <c:pt idx="5434">
                  <c:v>100.33360415</c:v>
                </c:pt>
                <c:pt idx="5435">
                  <c:v>100.333893367</c:v>
                </c:pt>
                <c:pt idx="5436">
                  <c:v>100.334182583</c:v>
                </c:pt>
                <c:pt idx="5437">
                  <c:v>100.334471799</c:v>
                </c:pt>
                <c:pt idx="5438">
                  <c:v>100.334761015</c:v>
                </c:pt>
                <c:pt idx="5439">
                  <c:v>100.335050232</c:v>
                </c:pt>
                <c:pt idx="5440">
                  <c:v>100.335339448</c:v>
                </c:pt>
                <c:pt idx="5441">
                  <c:v>100.335640686</c:v>
                </c:pt>
                <c:pt idx="5442">
                  <c:v>100.336012814</c:v>
                </c:pt>
                <c:pt idx="5443">
                  <c:v>100.336384942</c:v>
                </c:pt>
                <c:pt idx="5444">
                  <c:v>100.33675707099999</c:v>
                </c:pt>
                <c:pt idx="5445">
                  <c:v>100.337129199</c:v>
                </c:pt>
                <c:pt idx="5446">
                  <c:v>100.337501327</c:v>
                </c:pt>
                <c:pt idx="5447">
                  <c:v>100.33787345499999</c:v>
                </c:pt>
                <c:pt idx="5448">
                  <c:v>100.338245583</c:v>
                </c:pt>
                <c:pt idx="5449">
                  <c:v>100.338617712</c:v>
                </c:pt>
                <c:pt idx="5450">
                  <c:v>100.33898984</c:v>
                </c:pt>
                <c:pt idx="5451">
                  <c:v>100.33936196800001</c:v>
                </c:pt>
                <c:pt idx="5452">
                  <c:v>100.339734096</c:v>
                </c:pt>
                <c:pt idx="5453">
                  <c:v>100.340106225</c:v>
                </c:pt>
                <c:pt idx="5454">
                  <c:v>100.34047835299999</c:v>
                </c:pt>
                <c:pt idx="5455">
                  <c:v>100.340850481</c:v>
                </c:pt>
                <c:pt idx="5456">
                  <c:v>100.341222609</c:v>
                </c:pt>
                <c:pt idx="5457">
                  <c:v>100.34159473699999</c:v>
                </c:pt>
                <c:pt idx="5458">
                  <c:v>100.34196686600001</c:v>
                </c:pt>
                <c:pt idx="5459">
                  <c:v>100.342338994</c:v>
                </c:pt>
                <c:pt idx="5460">
                  <c:v>100.342711122</c:v>
                </c:pt>
                <c:pt idx="5461">
                  <c:v>100.34308325000001</c:v>
                </c:pt>
                <c:pt idx="5462">
                  <c:v>100.343455378</c:v>
                </c:pt>
                <c:pt idx="5463">
                  <c:v>100.343827507</c:v>
                </c:pt>
                <c:pt idx="5464">
                  <c:v>100.344199635</c:v>
                </c:pt>
                <c:pt idx="5465">
                  <c:v>100.344571763</c:v>
                </c:pt>
                <c:pt idx="5466">
                  <c:v>100.344943891</c:v>
                </c:pt>
                <c:pt idx="5467">
                  <c:v>100.34531601899999</c:v>
                </c:pt>
                <c:pt idx="5468">
                  <c:v>100.34568814799999</c:v>
                </c:pt>
                <c:pt idx="5469">
                  <c:v>100.346007079</c:v>
                </c:pt>
                <c:pt idx="5470">
                  <c:v>100.346307033</c:v>
                </c:pt>
                <c:pt idx="5471">
                  <c:v>100.346606986</c:v>
                </c:pt>
                <c:pt idx="5472">
                  <c:v>100.34690694</c:v>
                </c:pt>
                <c:pt idx="5473">
                  <c:v>100.347206894</c:v>
                </c:pt>
                <c:pt idx="5474">
                  <c:v>100.34750684799999</c:v>
                </c:pt>
                <c:pt idx="5475">
                  <c:v>100.34780680199999</c:v>
                </c:pt>
                <c:pt idx="5476">
                  <c:v>100.34810675600001</c:v>
                </c:pt>
                <c:pt idx="5477">
                  <c:v>100.348406709</c:v>
                </c:pt>
                <c:pt idx="5478">
                  <c:v>100.348706663</c:v>
                </c:pt>
                <c:pt idx="5479">
                  <c:v>100.349006617</c:v>
                </c:pt>
                <c:pt idx="5480">
                  <c:v>100.349306571</c:v>
                </c:pt>
                <c:pt idx="5481">
                  <c:v>100.349606525</c:v>
                </c:pt>
                <c:pt idx="5482">
                  <c:v>100.349906479</c:v>
                </c:pt>
                <c:pt idx="5483">
                  <c:v>100.35020643199999</c:v>
                </c:pt>
                <c:pt idx="5484">
                  <c:v>100.35050638600001</c:v>
                </c:pt>
                <c:pt idx="5485">
                  <c:v>100.35080634000001</c:v>
                </c:pt>
                <c:pt idx="5486">
                  <c:v>100.351106294</c:v>
                </c:pt>
                <c:pt idx="5487">
                  <c:v>100.351406248</c:v>
                </c:pt>
                <c:pt idx="5488">
                  <c:v>100.351706202</c:v>
                </c:pt>
                <c:pt idx="5489">
                  <c:v>100.352006155</c:v>
                </c:pt>
                <c:pt idx="5490">
                  <c:v>100.352306109</c:v>
                </c:pt>
                <c:pt idx="5491">
                  <c:v>100.352606063</c:v>
                </c:pt>
                <c:pt idx="5492">
                  <c:v>100.352907886</c:v>
                </c:pt>
                <c:pt idx="5493">
                  <c:v>100.353225025</c:v>
                </c:pt>
                <c:pt idx="5494">
                  <c:v>100.35354216499999</c:v>
                </c:pt>
                <c:pt idx="5495">
                  <c:v>100.353859304</c:v>
                </c:pt>
                <c:pt idx="5496">
                  <c:v>100.354176444</c:v>
                </c:pt>
                <c:pt idx="5497">
                  <c:v>100.35449358299999</c:v>
                </c:pt>
                <c:pt idx="5498">
                  <c:v>100.354810723</c:v>
                </c:pt>
                <c:pt idx="5499">
                  <c:v>100.355127862</c:v>
                </c:pt>
                <c:pt idx="5500">
                  <c:v>100.355445002</c:v>
                </c:pt>
                <c:pt idx="5501">
                  <c:v>100.355762141</c:v>
                </c:pt>
                <c:pt idx="5502">
                  <c:v>100.35607928100001</c:v>
                </c:pt>
                <c:pt idx="5503">
                  <c:v>100.35639642</c:v>
                </c:pt>
                <c:pt idx="5504">
                  <c:v>100.356713559</c:v>
                </c:pt>
                <c:pt idx="5505">
                  <c:v>100.35703069900001</c:v>
                </c:pt>
                <c:pt idx="5506">
                  <c:v>100.357347838</c:v>
                </c:pt>
                <c:pt idx="5507">
                  <c:v>100.357664978</c:v>
                </c:pt>
                <c:pt idx="5508">
                  <c:v>100.35798211700001</c:v>
                </c:pt>
                <c:pt idx="5509">
                  <c:v>100.358299257</c:v>
                </c:pt>
                <c:pt idx="5510">
                  <c:v>100.358616396</c:v>
                </c:pt>
                <c:pt idx="5511">
                  <c:v>100.358933536</c:v>
                </c:pt>
                <c:pt idx="5512">
                  <c:v>100.359250675</c:v>
                </c:pt>
                <c:pt idx="5513">
                  <c:v>100.35956781500001</c:v>
                </c:pt>
                <c:pt idx="5514">
                  <c:v>100.35988495399999</c:v>
                </c:pt>
                <c:pt idx="5515">
                  <c:v>100.360202094</c:v>
                </c:pt>
                <c:pt idx="5516">
                  <c:v>100.36051923300001</c:v>
                </c:pt>
                <c:pt idx="5517">
                  <c:v>100.360836373</c:v>
                </c:pt>
                <c:pt idx="5518">
                  <c:v>100.361153512</c:v>
                </c:pt>
                <c:pt idx="5519">
                  <c:v>100.361477599</c:v>
                </c:pt>
                <c:pt idx="5520">
                  <c:v>100.36183528399999</c:v>
                </c:pt>
                <c:pt idx="5521">
                  <c:v>100.36219297</c:v>
                </c:pt>
                <c:pt idx="5522">
                  <c:v>100.36255065500001</c:v>
                </c:pt>
                <c:pt idx="5523">
                  <c:v>100.36290834</c:v>
                </c:pt>
                <c:pt idx="5524">
                  <c:v>100.36326602600001</c:v>
                </c:pt>
                <c:pt idx="5525">
                  <c:v>100.363623711</c:v>
                </c:pt>
                <c:pt idx="5526">
                  <c:v>100.363981396</c:v>
                </c:pt>
                <c:pt idx="5527">
                  <c:v>100.364339082</c:v>
                </c:pt>
                <c:pt idx="5528">
                  <c:v>100.364696767</c:v>
                </c:pt>
                <c:pt idx="5529">
                  <c:v>100.365054452</c:v>
                </c:pt>
                <c:pt idx="5530">
                  <c:v>100.365412138</c:v>
                </c:pt>
                <c:pt idx="5531">
                  <c:v>100.36576982299999</c:v>
                </c:pt>
                <c:pt idx="5532">
                  <c:v>100.36612750800001</c:v>
                </c:pt>
                <c:pt idx="5533">
                  <c:v>100.36648519400001</c:v>
                </c:pt>
                <c:pt idx="5534">
                  <c:v>100.366842879</c:v>
                </c:pt>
                <c:pt idx="5535">
                  <c:v>100.367200564</c:v>
                </c:pt>
                <c:pt idx="5536">
                  <c:v>100.36755825</c:v>
                </c:pt>
                <c:pt idx="5537">
                  <c:v>100.367915935</c:v>
                </c:pt>
                <c:pt idx="5538">
                  <c:v>100.368273621</c:v>
                </c:pt>
                <c:pt idx="5539">
                  <c:v>100.368631306</c:v>
                </c:pt>
                <c:pt idx="5540">
                  <c:v>100.36898899099999</c:v>
                </c:pt>
                <c:pt idx="5541">
                  <c:v>100.369346677</c:v>
                </c:pt>
                <c:pt idx="5542">
                  <c:v>100.36970436199999</c:v>
                </c:pt>
                <c:pt idx="5543">
                  <c:v>100.370049795</c:v>
                </c:pt>
                <c:pt idx="5544">
                  <c:v>100.37038870799999</c:v>
                </c:pt>
                <c:pt idx="5545">
                  <c:v>100.370727622</c:v>
                </c:pt>
                <c:pt idx="5546">
                  <c:v>100.371066536</c:v>
                </c:pt>
                <c:pt idx="5547">
                  <c:v>100.37140545</c:v>
                </c:pt>
                <c:pt idx="5548">
                  <c:v>100.371744363</c:v>
                </c:pt>
                <c:pt idx="5549">
                  <c:v>100.372083277</c:v>
                </c:pt>
                <c:pt idx="5550">
                  <c:v>100.372422191</c:v>
                </c:pt>
                <c:pt idx="5551">
                  <c:v>100.37276110400001</c:v>
                </c:pt>
                <c:pt idx="5552">
                  <c:v>100.373100018</c:v>
                </c:pt>
                <c:pt idx="5553">
                  <c:v>100.373438932</c:v>
                </c:pt>
                <c:pt idx="5554">
                  <c:v>100.373777846</c:v>
                </c:pt>
                <c:pt idx="5555">
                  <c:v>100.374116759</c:v>
                </c:pt>
                <c:pt idx="5556">
                  <c:v>100.374455673</c:v>
                </c:pt>
                <c:pt idx="5557">
                  <c:v>100.374794587</c:v>
                </c:pt>
                <c:pt idx="5558">
                  <c:v>100.37513350099999</c:v>
                </c:pt>
                <c:pt idx="5559">
                  <c:v>100.375472414</c:v>
                </c:pt>
                <c:pt idx="5560">
                  <c:v>100.375811328</c:v>
                </c:pt>
                <c:pt idx="5561">
                  <c:v>100.37615024199999</c:v>
                </c:pt>
                <c:pt idx="5562">
                  <c:v>100.37648915600001</c:v>
                </c:pt>
                <c:pt idx="5563">
                  <c:v>100.376828069</c:v>
                </c:pt>
                <c:pt idx="5564">
                  <c:v>100.377166983</c:v>
                </c:pt>
                <c:pt idx="5565">
                  <c:v>100.37750589700001</c:v>
                </c:pt>
                <c:pt idx="5566">
                  <c:v>100.37784481</c:v>
                </c:pt>
                <c:pt idx="5567">
                  <c:v>100.378183724</c:v>
                </c:pt>
                <c:pt idx="5568">
                  <c:v>100.37852263800001</c:v>
                </c:pt>
                <c:pt idx="5569">
                  <c:v>100.37886411700001</c:v>
                </c:pt>
                <c:pt idx="5570">
                  <c:v>100.379208351</c:v>
                </c:pt>
                <c:pt idx="5571">
                  <c:v>100.379552586</c:v>
                </c:pt>
                <c:pt idx="5572">
                  <c:v>100.37989682</c:v>
                </c:pt>
                <c:pt idx="5573">
                  <c:v>100.380241054</c:v>
                </c:pt>
                <c:pt idx="5574">
                  <c:v>100.380585289</c:v>
                </c:pt>
                <c:pt idx="5575">
                  <c:v>100.38092952300001</c:v>
                </c:pt>
                <c:pt idx="5576">
                  <c:v>100.381273757</c:v>
                </c:pt>
                <c:pt idx="5577">
                  <c:v>100.381617992</c:v>
                </c:pt>
                <c:pt idx="5578">
                  <c:v>100.381962226</c:v>
                </c:pt>
                <c:pt idx="5579">
                  <c:v>100.38230646</c:v>
                </c:pt>
                <c:pt idx="5580">
                  <c:v>100.382650695</c:v>
                </c:pt>
                <c:pt idx="5581">
                  <c:v>100.38299492900001</c:v>
                </c:pt>
                <c:pt idx="5582">
                  <c:v>100.383339163</c:v>
                </c:pt>
                <c:pt idx="5583">
                  <c:v>100.383683398</c:v>
                </c:pt>
                <c:pt idx="5584">
                  <c:v>100.384027632</c:v>
                </c:pt>
                <c:pt idx="5585">
                  <c:v>100.384371866</c:v>
                </c:pt>
                <c:pt idx="5586">
                  <c:v>100.384716101</c:v>
                </c:pt>
                <c:pt idx="5587">
                  <c:v>100.38506033500001</c:v>
                </c:pt>
                <c:pt idx="5588">
                  <c:v>100.385404569</c:v>
                </c:pt>
                <c:pt idx="5589">
                  <c:v>100.385748803</c:v>
                </c:pt>
                <c:pt idx="5590">
                  <c:v>100.386093038</c:v>
                </c:pt>
                <c:pt idx="5591">
                  <c:v>100.38643727199999</c:v>
                </c:pt>
                <c:pt idx="5592">
                  <c:v>100.38678150600001</c:v>
                </c:pt>
                <c:pt idx="5593">
                  <c:v>100.38712574100001</c:v>
                </c:pt>
                <c:pt idx="5594">
                  <c:v>100.387469975</c:v>
                </c:pt>
                <c:pt idx="5595">
                  <c:v>100.38783262699999</c:v>
                </c:pt>
                <c:pt idx="5596">
                  <c:v>100.38820627200001</c:v>
                </c:pt>
                <c:pt idx="5597">
                  <c:v>100.388579917</c:v>
                </c:pt>
                <c:pt idx="5598">
                  <c:v>100.388953562</c:v>
                </c:pt>
                <c:pt idx="5599">
                  <c:v>100.38932720699999</c:v>
                </c:pt>
                <c:pt idx="5600">
                  <c:v>100.389700852</c:v>
                </c:pt>
                <c:pt idx="5601">
                  <c:v>100.390074497</c:v>
                </c:pt>
                <c:pt idx="5602">
                  <c:v>100.390448142</c:v>
                </c:pt>
                <c:pt idx="5603">
                  <c:v>100.39082178699999</c:v>
                </c:pt>
                <c:pt idx="5604">
                  <c:v>100.391195432</c:v>
                </c:pt>
                <c:pt idx="5605">
                  <c:v>100.391569077</c:v>
                </c:pt>
                <c:pt idx="5606">
                  <c:v>100.391942722</c:v>
                </c:pt>
                <c:pt idx="5607">
                  <c:v>100.39231636700001</c:v>
                </c:pt>
                <c:pt idx="5608">
                  <c:v>100.392690012</c:v>
                </c:pt>
                <c:pt idx="5609">
                  <c:v>100.393063657</c:v>
                </c:pt>
                <c:pt idx="5610">
                  <c:v>100.393437302</c:v>
                </c:pt>
                <c:pt idx="5611">
                  <c:v>100.39381094700001</c:v>
                </c:pt>
                <c:pt idx="5612">
                  <c:v>100.394184592</c:v>
                </c:pt>
                <c:pt idx="5613">
                  <c:v>100.394558237</c:v>
                </c:pt>
                <c:pt idx="5614">
                  <c:v>100.39493188199999</c:v>
                </c:pt>
                <c:pt idx="5615">
                  <c:v>100.395305527</c:v>
                </c:pt>
                <c:pt idx="5616">
                  <c:v>100.395679172</c:v>
                </c:pt>
                <c:pt idx="5617">
                  <c:v>100.396052817</c:v>
                </c:pt>
                <c:pt idx="5618">
                  <c:v>100.396426461</c:v>
                </c:pt>
                <c:pt idx="5619">
                  <c:v>100.39684641300001</c:v>
                </c:pt>
                <c:pt idx="5620">
                  <c:v>100.397275331</c:v>
                </c:pt>
                <c:pt idx="5621">
                  <c:v>100.39770425</c:v>
                </c:pt>
                <c:pt idx="5622">
                  <c:v>100.398133168</c:v>
                </c:pt>
                <c:pt idx="5623">
                  <c:v>100.398562087</c:v>
                </c:pt>
                <c:pt idx="5624">
                  <c:v>100.398991005</c:v>
                </c:pt>
                <c:pt idx="5625">
                  <c:v>100.399419924</c:v>
                </c:pt>
                <c:pt idx="5626">
                  <c:v>100.399848842</c:v>
                </c:pt>
                <c:pt idx="5627">
                  <c:v>100.400277761</c:v>
                </c:pt>
                <c:pt idx="5628">
                  <c:v>100.40070668</c:v>
                </c:pt>
                <c:pt idx="5629">
                  <c:v>100.401135598</c:v>
                </c:pt>
                <c:pt idx="5630">
                  <c:v>100.401564517</c:v>
                </c:pt>
                <c:pt idx="5631">
                  <c:v>100.40199343499999</c:v>
                </c:pt>
                <c:pt idx="5632">
                  <c:v>100.402422354</c:v>
                </c:pt>
                <c:pt idx="5633">
                  <c:v>100.40285127200001</c:v>
                </c:pt>
                <c:pt idx="5634">
                  <c:v>100.40328019099999</c:v>
                </c:pt>
                <c:pt idx="5635">
                  <c:v>100.403709109</c:v>
                </c:pt>
                <c:pt idx="5636">
                  <c:v>100.40413802800001</c:v>
                </c:pt>
                <c:pt idx="5637">
                  <c:v>100.404566946</c:v>
                </c:pt>
                <c:pt idx="5638">
                  <c:v>100.404995865</c:v>
                </c:pt>
                <c:pt idx="5639">
                  <c:v>100.405424783</c:v>
                </c:pt>
                <c:pt idx="5640">
                  <c:v>100.405853702</c:v>
                </c:pt>
                <c:pt idx="5641">
                  <c:v>100.40628262</c:v>
                </c:pt>
                <c:pt idx="5642">
                  <c:v>100.406711539</c:v>
                </c:pt>
                <c:pt idx="5643">
                  <c:v>100.407140458</c:v>
                </c:pt>
                <c:pt idx="5644">
                  <c:v>100.407569376</c:v>
                </c:pt>
                <c:pt idx="5645">
                  <c:v>100.40800794899999</c:v>
                </c:pt>
                <c:pt idx="5646">
                  <c:v>100.408460436</c:v>
                </c:pt>
                <c:pt idx="5647">
                  <c:v>100.40891292400001</c:v>
                </c:pt>
                <c:pt idx="5648">
                  <c:v>100.409365411</c:v>
                </c:pt>
                <c:pt idx="5649">
                  <c:v>100.409817898</c:v>
                </c:pt>
                <c:pt idx="5650">
                  <c:v>100.41027038599999</c:v>
                </c:pt>
                <c:pt idx="5651">
                  <c:v>100.410722873</c:v>
                </c:pt>
                <c:pt idx="5652">
                  <c:v>100.41117536100001</c:v>
                </c:pt>
                <c:pt idx="5653">
                  <c:v>100.41162784799999</c:v>
                </c:pt>
                <c:pt idx="5654">
                  <c:v>100.412080336</c:v>
                </c:pt>
                <c:pt idx="5655">
                  <c:v>100.41253282300001</c:v>
                </c:pt>
                <c:pt idx="5656">
                  <c:v>100.41298531</c:v>
                </c:pt>
                <c:pt idx="5657">
                  <c:v>100.413437798</c:v>
                </c:pt>
                <c:pt idx="5658">
                  <c:v>100.41389028499999</c:v>
                </c:pt>
                <c:pt idx="5659">
                  <c:v>100.414342773</c:v>
                </c:pt>
                <c:pt idx="5660">
                  <c:v>100.41479526000001</c:v>
                </c:pt>
                <c:pt idx="5661">
                  <c:v>100.415247747</c:v>
                </c:pt>
                <c:pt idx="5662">
                  <c:v>100.415700235</c:v>
                </c:pt>
                <c:pt idx="5663">
                  <c:v>100.41615272200001</c:v>
                </c:pt>
                <c:pt idx="5664">
                  <c:v>100.41660521</c:v>
                </c:pt>
                <c:pt idx="5665">
                  <c:v>100.417057697</c:v>
                </c:pt>
                <c:pt idx="5666">
                  <c:v>100.41751018399999</c:v>
                </c:pt>
                <c:pt idx="5667">
                  <c:v>100.417962672</c:v>
                </c:pt>
                <c:pt idx="5668">
                  <c:v>100.41841515900001</c:v>
                </c:pt>
                <c:pt idx="5669">
                  <c:v>100.41887377099999</c:v>
                </c:pt>
                <c:pt idx="5670">
                  <c:v>100.419339455</c:v>
                </c:pt>
                <c:pt idx="5671">
                  <c:v>100.419805139</c:v>
                </c:pt>
                <c:pt idx="5672">
                  <c:v>100.420270823</c:v>
                </c:pt>
                <c:pt idx="5673">
                  <c:v>100.420736507</c:v>
                </c:pt>
                <c:pt idx="5674">
                  <c:v>100.42120219100001</c:v>
                </c:pt>
                <c:pt idx="5675">
                  <c:v>100.421667875</c:v>
                </c:pt>
                <c:pt idx="5676">
                  <c:v>100.422133559</c:v>
                </c:pt>
                <c:pt idx="5677">
                  <c:v>100.42259924299999</c:v>
                </c:pt>
                <c:pt idx="5678">
                  <c:v>100.423064927</c:v>
                </c:pt>
                <c:pt idx="5679">
                  <c:v>100.423530611</c:v>
                </c:pt>
                <c:pt idx="5680">
                  <c:v>100.42399629499999</c:v>
                </c:pt>
                <c:pt idx="5681">
                  <c:v>100.424461979</c:v>
                </c:pt>
                <c:pt idx="5682">
                  <c:v>100.42492766300001</c:v>
                </c:pt>
                <c:pt idx="5683">
                  <c:v>100.425393347</c:v>
                </c:pt>
                <c:pt idx="5684">
                  <c:v>100.42585903</c:v>
                </c:pt>
                <c:pt idx="5685">
                  <c:v>100.426324714</c:v>
                </c:pt>
                <c:pt idx="5686">
                  <c:v>100.42679039799999</c:v>
                </c:pt>
                <c:pt idx="5687">
                  <c:v>100.427256082</c:v>
                </c:pt>
                <c:pt idx="5688">
                  <c:v>100.427721766</c:v>
                </c:pt>
                <c:pt idx="5689">
                  <c:v>100.42818745</c:v>
                </c:pt>
                <c:pt idx="5690">
                  <c:v>100.428653134</c:v>
                </c:pt>
                <c:pt idx="5691">
                  <c:v>100.42911881800001</c:v>
                </c:pt>
                <c:pt idx="5692">
                  <c:v>100.429584502</c:v>
                </c:pt>
                <c:pt idx="5693">
                  <c:v>100.430050186</c:v>
                </c:pt>
                <c:pt idx="5694">
                  <c:v>100.43051586999999</c:v>
                </c:pt>
                <c:pt idx="5695">
                  <c:v>100.43098713099999</c:v>
                </c:pt>
                <c:pt idx="5696">
                  <c:v>100.431494517</c:v>
                </c:pt>
                <c:pt idx="5697">
                  <c:v>100.432001903</c:v>
                </c:pt>
                <c:pt idx="5698">
                  <c:v>100.43250928800001</c:v>
                </c:pt>
                <c:pt idx="5699">
                  <c:v>100.433016674</c:v>
                </c:pt>
                <c:pt idx="5700">
                  <c:v>100.43352405900001</c:v>
                </c:pt>
                <c:pt idx="5701">
                  <c:v>100.434031445</c:v>
                </c:pt>
                <c:pt idx="5702">
                  <c:v>100.43453882999999</c:v>
                </c:pt>
                <c:pt idx="5703">
                  <c:v>100.435046216</c:v>
                </c:pt>
                <c:pt idx="5704">
                  <c:v>100.435553601</c:v>
                </c:pt>
                <c:pt idx="5705">
                  <c:v>100.436060987</c:v>
                </c:pt>
                <c:pt idx="5706">
                  <c:v>100.436568373</c:v>
                </c:pt>
                <c:pt idx="5707">
                  <c:v>100.43707575800001</c:v>
                </c:pt>
                <c:pt idx="5708">
                  <c:v>100.437583144</c:v>
                </c:pt>
                <c:pt idx="5709">
                  <c:v>100.43809052899999</c:v>
                </c:pt>
                <c:pt idx="5710">
                  <c:v>100.438597915</c:v>
                </c:pt>
                <c:pt idx="5711">
                  <c:v>100.43910529999999</c:v>
                </c:pt>
                <c:pt idx="5712">
                  <c:v>100.439612686</c:v>
                </c:pt>
                <c:pt idx="5713">
                  <c:v>100.440120072</c:v>
                </c:pt>
                <c:pt idx="5714">
                  <c:v>100.44062745700001</c:v>
                </c:pt>
                <c:pt idx="5715">
                  <c:v>100.441134843</c:v>
                </c:pt>
                <c:pt idx="5716">
                  <c:v>100.44164222800001</c:v>
                </c:pt>
                <c:pt idx="5717">
                  <c:v>100.442149614</c:v>
                </c:pt>
                <c:pt idx="5718">
                  <c:v>100.44264697600001</c:v>
                </c:pt>
                <c:pt idx="5719">
                  <c:v>100.44313578800001</c:v>
                </c:pt>
                <c:pt idx="5720">
                  <c:v>100.443624599</c:v>
                </c:pt>
                <c:pt idx="5721">
                  <c:v>100.44411341</c:v>
                </c:pt>
                <c:pt idx="5722">
                  <c:v>100.444602221</c:v>
                </c:pt>
                <c:pt idx="5723">
                  <c:v>100.445091033</c:v>
                </c:pt>
                <c:pt idx="5724">
                  <c:v>100.44557984399999</c:v>
                </c:pt>
                <c:pt idx="5725">
                  <c:v>100.446068655</c:v>
                </c:pt>
                <c:pt idx="5726">
                  <c:v>100.446557466</c:v>
                </c:pt>
                <c:pt idx="5727">
                  <c:v>100.447046277</c:v>
                </c:pt>
                <c:pt idx="5728">
                  <c:v>100.447535089</c:v>
                </c:pt>
                <c:pt idx="5729">
                  <c:v>100.4480239</c:v>
                </c:pt>
                <c:pt idx="5730">
                  <c:v>100.44851271100001</c:v>
                </c:pt>
                <c:pt idx="5731">
                  <c:v>100.449001522</c:v>
                </c:pt>
                <c:pt idx="5732">
                  <c:v>100.449490334</c:v>
                </c:pt>
                <c:pt idx="5733">
                  <c:v>100.449979145</c:v>
                </c:pt>
                <c:pt idx="5734">
                  <c:v>100.450467956</c:v>
                </c:pt>
                <c:pt idx="5735">
                  <c:v>100.45095676699999</c:v>
                </c:pt>
                <c:pt idx="5736">
                  <c:v>100.45144557899999</c:v>
                </c:pt>
                <c:pt idx="5737">
                  <c:v>100.45193439000001</c:v>
                </c:pt>
                <c:pt idx="5738">
                  <c:v>100.452423201</c:v>
                </c:pt>
                <c:pt idx="5739">
                  <c:v>100.452912012</c:v>
                </c:pt>
                <c:pt idx="5740">
                  <c:v>100.453400823</c:v>
                </c:pt>
                <c:pt idx="5741">
                  <c:v>100.453889635</c:v>
                </c:pt>
                <c:pt idx="5742">
                  <c:v>100.45437844600001</c:v>
                </c:pt>
                <c:pt idx="5743">
                  <c:v>100.454867257</c:v>
                </c:pt>
                <c:pt idx="5744">
                  <c:v>100.45537021200001</c:v>
                </c:pt>
                <c:pt idx="5745">
                  <c:v>100.455891439</c:v>
                </c:pt>
                <c:pt idx="5746">
                  <c:v>100.456412665</c:v>
                </c:pt>
                <c:pt idx="5747">
                  <c:v>100.45693389100001</c:v>
                </c:pt>
                <c:pt idx="5748">
                  <c:v>100.457455118</c:v>
                </c:pt>
                <c:pt idx="5749">
                  <c:v>100.457976344</c:v>
                </c:pt>
                <c:pt idx="5750">
                  <c:v>100.45849757000001</c:v>
                </c:pt>
                <c:pt idx="5751">
                  <c:v>100.459018797</c:v>
                </c:pt>
                <c:pt idx="5752">
                  <c:v>100.459540023</c:v>
                </c:pt>
                <c:pt idx="5753">
                  <c:v>100.46006124900001</c:v>
                </c:pt>
                <c:pt idx="5754">
                  <c:v>100.460582476</c:v>
                </c:pt>
                <c:pt idx="5755">
                  <c:v>100.461103702</c:v>
                </c:pt>
                <c:pt idx="5756">
                  <c:v>100.46162492800001</c:v>
                </c:pt>
                <c:pt idx="5757">
                  <c:v>100.462146155</c:v>
                </c:pt>
                <c:pt idx="5758">
                  <c:v>100.462667381</c:v>
                </c:pt>
                <c:pt idx="5759">
                  <c:v>100.46318860700001</c:v>
                </c:pt>
                <c:pt idx="5760">
                  <c:v>100.463709834</c:v>
                </c:pt>
                <c:pt idx="5761">
                  <c:v>100.46423106</c:v>
                </c:pt>
                <c:pt idx="5762">
                  <c:v>100.46475228600001</c:v>
                </c:pt>
                <c:pt idx="5763">
                  <c:v>100.465273513</c:v>
                </c:pt>
                <c:pt idx="5764">
                  <c:v>100.465794739</c:v>
                </c:pt>
                <c:pt idx="5765">
                  <c:v>100.46631596500001</c:v>
                </c:pt>
                <c:pt idx="5766">
                  <c:v>100.466837192</c:v>
                </c:pt>
                <c:pt idx="5767">
                  <c:v>100.467378121</c:v>
                </c:pt>
                <c:pt idx="5768">
                  <c:v>100.468003329</c:v>
                </c:pt>
                <c:pt idx="5769">
                  <c:v>100.468628536</c:v>
                </c:pt>
                <c:pt idx="5770">
                  <c:v>100.469253744</c:v>
                </c:pt>
                <c:pt idx="5771">
                  <c:v>100.469878952</c:v>
                </c:pt>
                <c:pt idx="5772">
                  <c:v>100.470504159</c:v>
                </c:pt>
                <c:pt idx="5773">
                  <c:v>100.471129367</c:v>
                </c:pt>
                <c:pt idx="5774">
                  <c:v>100.471754574</c:v>
                </c:pt>
                <c:pt idx="5775">
                  <c:v>100.472379782</c:v>
                </c:pt>
                <c:pt idx="5776">
                  <c:v>100.47300499000001</c:v>
                </c:pt>
                <c:pt idx="5777">
                  <c:v>100.47363019700001</c:v>
                </c:pt>
                <c:pt idx="5778">
                  <c:v>100.47425540499999</c:v>
                </c:pt>
                <c:pt idx="5779">
                  <c:v>100.474880613</c:v>
                </c:pt>
                <c:pt idx="5780">
                  <c:v>100.47550582</c:v>
                </c:pt>
                <c:pt idx="5781">
                  <c:v>100.476131028</c:v>
                </c:pt>
                <c:pt idx="5782">
                  <c:v>100.476756236</c:v>
                </c:pt>
                <c:pt idx="5783">
                  <c:v>100.477381443</c:v>
                </c:pt>
                <c:pt idx="5784">
                  <c:v>100.478006651</c:v>
                </c:pt>
                <c:pt idx="5785">
                  <c:v>100.478631858</c:v>
                </c:pt>
                <c:pt idx="5786">
                  <c:v>100.479257066</c:v>
                </c:pt>
                <c:pt idx="5787">
                  <c:v>100.479882274</c:v>
                </c:pt>
                <c:pt idx="5788">
                  <c:v>100.480507481</c:v>
                </c:pt>
                <c:pt idx="5789">
                  <c:v>100.48113268900001</c:v>
                </c:pt>
                <c:pt idx="5790">
                  <c:v>100.48175789699999</c:v>
                </c:pt>
                <c:pt idx="5791">
                  <c:v>100.48238310399999</c:v>
                </c:pt>
                <c:pt idx="5792">
                  <c:v>100.483017559</c:v>
                </c:pt>
                <c:pt idx="5793">
                  <c:v>100.483674725</c:v>
                </c:pt>
                <c:pt idx="5794">
                  <c:v>100.48433189000001</c:v>
                </c:pt>
                <c:pt idx="5795">
                  <c:v>100.484989056</c:v>
                </c:pt>
                <c:pt idx="5796">
                  <c:v>100.485646221</c:v>
                </c:pt>
                <c:pt idx="5797">
                  <c:v>100.48630338700001</c:v>
                </c:pt>
                <c:pt idx="5798">
                  <c:v>100.486960553</c:v>
                </c:pt>
                <c:pt idx="5799">
                  <c:v>100.487617718</c:v>
                </c:pt>
                <c:pt idx="5800">
                  <c:v>100.48827488400001</c:v>
                </c:pt>
                <c:pt idx="5801">
                  <c:v>100.488932049</c:v>
                </c:pt>
                <c:pt idx="5802">
                  <c:v>100.489589215</c:v>
                </c:pt>
                <c:pt idx="5803">
                  <c:v>100.49024638100001</c:v>
                </c:pt>
                <c:pt idx="5804">
                  <c:v>100.490903546</c:v>
                </c:pt>
                <c:pt idx="5805">
                  <c:v>100.49156071199999</c:v>
                </c:pt>
                <c:pt idx="5806">
                  <c:v>100.492217877</c:v>
                </c:pt>
                <c:pt idx="5807">
                  <c:v>100.492875043</c:v>
                </c:pt>
                <c:pt idx="5808">
                  <c:v>100.493532208</c:v>
                </c:pt>
                <c:pt idx="5809">
                  <c:v>100.494189374</c:v>
                </c:pt>
                <c:pt idx="5810">
                  <c:v>100.49484654</c:v>
                </c:pt>
                <c:pt idx="5811">
                  <c:v>100.495503705</c:v>
                </c:pt>
                <c:pt idx="5812">
                  <c:v>100.496160871</c:v>
                </c:pt>
                <c:pt idx="5813">
                  <c:v>100.49681803599999</c:v>
                </c:pt>
                <c:pt idx="5814">
                  <c:v>100.497459605</c:v>
                </c:pt>
                <c:pt idx="5815">
                  <c:v>100.49808412500001</c:v>
                </c:pt>
                <c:pt idx="5816">
                  <c:v>100.498708644</c:v>
                </c:pt>
                <c:pt idx="5817">
                  <c:v>100.49933316400001</c:v>
                </c:pt>
                <c:pt idx="5818">
                  <c:v>100.49995768399999</c:v>
                </c:pt>
                <c:pt idx="5819">
                  <c:v>100.50058220299999</c:v>
                </c:pt>
                <c:pt idx="5820">
                  <c:v>100.501206723</c:v>
                </c:pt>
                <c:pt idx="5821">
                  <c:v>100.50183124199999</c:v>
                </c:pt>
                <c:pt idx="5822">
                  <c:v>100.502455762</c:v>
                </c:pt>
                <c:pt idx="5823">
                  <c:v>100.503080282</c:v>
                </c:pt>
                <c:pt idx="5824">
                  <c:v>100.503704801</c:v>
                </c:pt>
                <c:pt idx="5825">
                  <c:v>100.504329321</c:v>
                </c:pt>
                <c:pt idx="5826">
                  <c:v>100.50495384</c:v>
                </c:pt>
                <c:pt idx="5827">
                  <c:v>100.50557836</c:v>
                </c:pt>
                <c:pt idx="5828">
                  <c:v>100.50620288</c:v>
                </c:pt>
                <c:pt idx="5829">
                  <c:v>100.506827399</c:v>
                </c:pt>
                <c:pt idx="5830">
                  <c:v>100.507451919</c:v>
                </c:pt>
                <c:pt idx="5831">
                  <c:v>100.508076438</c:v>
                </c:pt>
                <c:pt idx="5832">
                  <c:v>100.50870095800001</c:v>
                </c:pt>
                <c:pt idx="5833">
                  <c:v>100.50932547799999</c:v>
                </c:pt>
                <c:pt idx="5834">
                  <c:v>100.50994999700001</c:v>
                </c:pt>
                <c:pt idx="5835">
                  <c:v>100.51057451699999</c:v>
                </c:pt>
                <c:pt idx="5836">
                  <c:v>100.51119903599999</c:v>
                </c:pt>
                <c:pt idx="5837">
                  <c:v>100.511823556</c:v>
                </c:pt>
                <c:pt idx="5838">
                  <c:v>100.512448076</c:v>
                </c:pt>
                <c:pt idx="5839">
                  <c:v>100.513072595</c:v>
                </c:pt>
                <c:pt idx="5840">
                  <c:v>100.513698934</c:v>
                </c:pt>
                <c:pt idx="5841">
                  <c:v>100.514400134</c:v>
                </c:pt>
                <c:pt idx="5842">
                  <c:v>100.51510133399999</c:v>
                </c:pt>
                <c:pt idx="5843">
                  <c:v>100.515802534</c:v>
                </c:pt>
                <c:pt idx="5844">
                  <c:v>100.516503734</c:v>
                </c:pt>
                <c:pt idx="5845">
                  <c:v>100.51720493400001</c:v>
                </c:pt>
                <c:pt idx="5846">
                  <c:v>100.517906134</c:v>
                </c:pt>
                <c:pt idx="5847">
                  <c:v>100.518607334</c:v>
                </c:pt>
                <c:pt idx="5848">
                  <c:v>100.519308534</c:v>
                </c:pt>
                <c:pt idx="5849">
                  <c:v>100.520009734</c:v>
                </c:pt>
                <c:pt idx="5850">
                  <c:v>100.52071093399999</c:v>
                </c:pt>
                <c:pt idx="5851">
                  <c:v>100.521412134</c:v>
                </c:pt>
                <c:pt idx="5852">
                  <c:v>100.522113334</c:v>
                </c:pt>
                <c:pt idx="5853">
                  <c:v>100.52281453400001</c:v>
                </c:pt>
                <c:pt idx="5854">
                  <c:v>100.523515734</c:v>
                </c:pt>
                <c:pt idx="5855">
                  <c:v>100.52421693399999</c:v>
                </c:pt>
                <c:pt idx="5856">
                  <c:v>100.52491813499999</c:v>
                </c:pt>
                <c:pt idx="5857">
                  <c:v>100.525619335</c:v>
                </c:pt>
                <c:pt idx="5858">
                  <c:v>100.526320535</c:v>
                </c:pt>
                <c:pt idx="5859">
                  <c:v>100.52702173500001</c:v>
                </c:pt>
                <c:pt idx="5860">
                  <c:v>100.527722935</c:v>
                </c:pt>
                <c:pt idx="5861">
                  <c:v>100.52842413499999</c:v>
                </c:pt>
                <c:pt idx="5862">
                  <c:v>100.529125335</c:v>
                </c:pt>
                <c:pt idx="5863">
                  <c:v>100.529826535</c:v>
                </c:pt>
                <c:pt idx="5864">
                  <c:v>100.53051062900001</c:v>
                </c:pt>
                <c:pt idx="5865">
                  <c:v>100.53118659899999</c:v>
                </c:pt>
                <c:pt idx="5866">
                  <c:v>100.531862569</c:v>
                </c:pt>
                <c:pt idx="5867">
                  <c:v>100.532538539</c:v>
                </c:pt>
                <c:pt idx="5868">
                  <c:v>100.533214509</c:v>
                </c:pt>
                <c:pt idx="5869">
                  <c:v>100.53389047899999</c:v>
                </c:pt>
                <c:pt idx="5870">
                  <c:v>100.534566449</c:v>
                </c:pt>
                <c:pt idx="5871">
                  <c:v>100.53524242</c:v>
                </c:pt>
                <c:pt idx="5872">
                  <c:v>100.53591839000001</c:v>
                </c:pt>
                <c:pt idx="5873">
                  <c:v>100.53659436</c:v>
                </c:pt>
                <c:pt idx="5874">
                  <c:v>100.53727033</c:v>
                </c:pt>
                <c:pt idx="5875">
                  <c:v>100.5379463</c:v>
                </c:pt>
                <c:pt idx="5876">
                  <c:v>100.53862227</c:v>
                </c:pt>
                <c:pt idx="5877">
                  <c:v>100.53929823999999</c:v>
                </c:pt>
                <c:pt idx="5878">
                  <c:v>100.539974211</c:v>
                </c:pt>
                <c:pt idx="5879">
                  <c:v>100.540650181</c:v>
                </c:pt>
                <c:pt idx="5880">
                  <c:v>100.54132615100001</c:v>
                </c:pt>
                <c:pt idx="5881">
                  <c:v>100.542002121</c:v>
                </c:pt>
                <c:pt idx="5882">
                  <c:v>100.542678091</c:v>
                </c:pt>
                <c:pt idx="5883">
                  <c:v>100.543354061</c:v>
                </c:pt>
                <c:pt idx="5884">
                  <c:v>100.54403003100001</c:v>
                </c:pt>
                <c:pt idx="5885">
                  <c:v>100.544706002</c:v>
                </c:pt>
                <c:pt idx="5886">
                  <c:v>100.545381972</c:v>
                </c:pt>
                <c:pt idx="5887">
                  <c:v>100.546138219</c:v>
                </c:pt>
                <c:pt idx="5888">
                  <c:v>100.546952318</c:v>
                </c:pt>
                <c:pt idx="5889">
                  <c:v>100.54776641799999</c:v>
                </c:pt>
                <c:pt idx="5890">
                  <c:v>100.548580517</c:v>
                </c:pt>
                <c:pt idx="5891">
                  <c:v>100.549394616</c:v>
                </c:pt>
                <c:pt idx="5892">
                  <c:v>100.550208715</c:v>
                </c:pt>
                <c:pt idx="5893">
                  <c:v>100.55102281400001</c:v>
                </c:pt>
                <c:pt idx="5894">
                  <c:v>100.551836913</c:v>
                </c:pt>
                <c:pt idx="5895">
                  <c:v>100.552651012</c:v>
                </c:pt>
                <c:pt idx="5896">
                  <c:v>100.553465112</c:v>
                </c:pt>
                <c:pt idx="5897">
                  <c:v>100.55427921099999</c:v>
                </c:pt>
                <c:pt idx="5898">
                  <c:v>100.55509331</c:v>
                </c:pt>
                <c:pt idx="5899">
                  <c:v>100.555907409</c:v>
                </c:pt>
                <c:pt idx="5900">
                  <c:v>100.556721508</c:v>
                </c:pt>
                <c:pt idx="5901">
                  <c:v>100.55753560700001</c:v>
                </c:pt>
                <c:pt idx="5902">
                  <c:v>100.558349707</c:v>
                </c:pt>
                <c:pt idx="5903">
                  <c:v>100.559163806</c:v>
                </c:pt>
                <c:pt idx="5904">
                  <c:v>100.559977905</c:v>
                </c:pt>
                <c:pt idx="5905">
                  <c:v>100.56079200400001</c:v>
                </c:pt>
                <c:pt idx="5906">
                  <c:v>100.561606103</c:v>
                </c:pt>
                <c:pt idx="5907">
                  <c:v>100.562420202</c:v>
                </c:pt>
                <c:pt idx="5908">
                  <c:v>100.563234302</c:v>
                </c:pt>
                <c:pt idx="5909">
                  <c:v>100.56404840099999</c:v>
                </c:pt>
                <c:pt idx="5910">
                  <c:v>100.5648625</c:v>
                </c:pt>
                <c:pt idx="5911">
                  <c:v>100.565676599</c:v>
                </c:pt>
                <c:pt idx="5912">
                  <c:v>100.566490698</c:v>
                </c:pt>
                <c:pt idx="5913">
                  <c:v>100.56730479700001</c:v>
                </c:pt>
                <c:pt idx="5914">
                  <c:v>100.56811889700001</c:v>
                </c:pt>
                <c:pt idx="5915">
                  <c:v>100.569011395</c:v>
                </c:pt>
                <c:pt idx="5916">
                  <c:v>100.569910388</c:v>
                </c:pt>
                <c:pt idx="5917">
                  <c:v>100.57080938</c:v>
                </c:pt>
                <c:pt idx="5918">
                  <c:v>100.57170837300001</c:v>
                </c:pt>
                <c:pt idx="5919">
                  <c:v>100.572607366</c:v>
                </c:pt>
                <c:pt idx="5920">
                  <c:v>100.57350635900001</c:v>
                </c:pt>
                <c:pt idx="5921">
                  <c:v>100.574405352</c:v>
                </c:pt>
                <c:pt idx="5922">
                  <c:v>100.57530434500001</c:v>
                </c:pt>
                <c:pt idx="5923">
                  <c:v>100.576203337</c:v>
                </c:pt>
                <c:pt idx="5924">
                  <c:v>100.57710233</c:v>
                </c:pt>
                <c:pt idx="5925">
                  <c:v>100.578001323</c:v>
                </c:pt>
                <c:pt idx="5926">
                  <c:v>100.578900316</c:v>
                </c:pt>
                <c:pt idx="5927">
                  <c:v>100.57979930899999</c:v>
                </c:pt>
                <c:pt idx="5928">
                  <c:v>100.580698301</c:v>
                </c:pt>
                <c:pt idx="5929">
                  <c:v>100.58159729400001</c:v>
                </c:pt>
                <c:pt idx="5930">
                  <c:v>100.582496287</c:v>
                </c:pt>
                <c:pt idx="5931">
                  <c:v>100.58339528</c:v>
                </c:pt>
                <c:pt idx="5932">
                  <c:v>100.584294273</c:v>
                </c:pt>
                <c:pt idx="5933">
                  <c:v>100.585193265</c:v>
                </c:pt>
                <c:pt idx="5934">
                  <c:v>100.58609225799999</c:v>
                </c:pt>
                <c:pt idx="5935">
                  <c:v>100.586991251</c:v>
                </c:pt>
                <c:pt idx="5936">
                  <c:v>100.58789024399999</c:v>
                </c:pt>
                <c:pt idx="5937">
                  <c:v>100.58879055200001</c:v>
                </c:pt>
                <c:pt idx="5938">
                  <c:v>100.589691356</c:v>
                </c:pt>
                <c:pt idx="5939">
                  <c:v>100.590592161</c:v>
                </c:pt>
                <c:pt idx="5940">
                  <c:v>100.591492965</c:v>
                </c:pt>
                <c:pt idx="5941">
                  <c:v>100.592393769</c:v>
                </c:pt>
                <c:pt idx="5942">
                  <c:v>100.59329457299999</c:v>
                </c:pt>
                <c:pt idx="5943">
                  <c:v>100.59419537700001</c:v>
                </c:pt>
                <c:pt idx="5944">
                  <c:v>100.595096181</c:v>
                </c:pt>
                <c:pt idx="5945">
                  <c:v>100.595996986</c:v>
                </c:pt>
                <c:pt idx="5946">
                  <c:v>100.59689779</c:v>
                </c:pt>
                <c:pt idx="5947">
                  <c:v>100.597798594</c:v>
                </c:pt>
                <c:pt idx="5948">
                  <c:v>100.59869939799999</c:v>
                </c:pt>
                <c:pt idx="5949">
                  <c:v>100.599600202</c:v>
                </c:pt>
                <c:pt idx="5950">
                  <c:v>100.600501006</c:v>
                </c:pt>
                <c:pt idx="5951">
                  <c:v>100.60140181</c:v>
                </c:pt>
                <c:pt idx="5952">
                  <c:v>100.602302615</c:v>
                </c:pt>
                <c:pt idx="5953">
                  <c:v>100.603203419</c:v>
                </c:pt>
                <c:pt idx="5954">
                  <c:v>100.60410422299999</c:v>
                </c:pt>
                <c:pt idx="5955">
                  <c:v>100.605005027</c:v>
                </c:pt>
                <c:pt idx="5956">
                  <c:v>100.605905831</c:v>
                </c:pt>
                <c:pt idx="5957">
                  <c:v>100.606806635</c:v>
                </c:pt>
                <c:pt idx="5958">
                  <c:v>100.60770744</c:v>
                </c:pt>
                <c:pt idx="5959">
                  <c:v>100.608608244</c:v>
                </c:pt>
                <c:pt idx="5960">
                  <c:v>100.60950904800001</c:v>
                </c:pt>
                <c:pt idx="5961">
                  <c:v>100.610409852</c:v>
                </c:pt>
                <c:pt idx="5962">
                  <c:v>100.611310656</c:v>
                </c:pt>
                <c:pt idx="5963">
                  <c:v>100.612176615</c:v>
                </c:pt>
                <c:pt idx="5964">
                  <c:v>100.61299473299999</c:v>
                </c:pt>
                <c:pt idx="5965">
                  <c:v>100.61381285100001</c:v>
                </c:pt>
                <c:pt idx="5966">
                  <c:v>100.61463096999999</c:v>
                </c:pt>
                <c:pt idx="5967">
                  <c:v>100.61544908800001</c:v>
                </c:pt>
                <c:pt idx="5968">
                  <c:v>100.616267206</c:v>
                </c:pt>
                <c:pt idx="5969">
                  <c:v>100.617085324</c:v>
                </c:pt>
                <c:pt idx="5970">
                  <c:v>100.617903443</c:v>
                </c:pt>
                <c:pt idx="5971">
                  <c:v>100.618721561</c:v>
                </c:pt>
                <c:pt idx="5972">
                  <c:v>100.619539679</c:v>
                </c:pt>
                <c:pt idx="5973">
                  <c:v>100.620357798</c:v>
                </c:pt>
                <c:pt idx="5974">
                  <c:v>100.621175916</c:v>
                </c:pt>
                <c:pt idx="5975">
                  <c:v>100.621994034</c:v>
                </c:pt>
                <c:pt idx="5976">
                  <c:v>100.62281215199999</c:v>
                </c:pt>
                <c:pt idx="5977">
                  <c:v>100.623630271</c:v>
                </c:pt>
                <c:pt idx="5978">
                  <c:v>100.62444838899999</c:v>
                </c:pt>
                <c:pt idx="5979">
                  <c:v>100.62526650700001</c:v>
                </c:pt>
                <c:pt idx="5980">
                  <c:v>100.62608462599999</c:v>
                </c:pt>
                <c:pt idx="5981">
                  <c:v>100.62690274400001</c:v>
                </c:pt>
                <c:pt idx="5982">
                  <c:v>100.627720862</c:v>
                </c:pt>
                <c:pt idx="5983">
                  <c:v>100.62853898</c:v>
                </c:pt>
                <c:pt idx="5984">
                  <c:v>100.629357099</c:v>
                </c:pt>
                <c:pt idx="5985">
                  <c:v>100.630175217</c:v>
                </c:pt>
                <c:pt idx="5986">
                  <c:v>100.630993335</c:v>
                </c:pt>
                <c:pt idx="5987">
                  <c:v>100.631811454</c:v>
                </c:pt>
                <c:pt idx="5988">
                  <c:v>100.63293815599999</c:v>
                </c:pt>
                <c:pt idx="5989">
                  <c:v>100.634104905</c:v>
                </c:pt>
                <c:pt idx="5990">
                  <c:v>100.63527165399999</c:v>
                </c:pt>
                <c:pt idx="5991">
                  <c:v>100.636438403</c:v>
                </c:pt>
                <c:pt idx="5992">
                  <c:v>100.63760515200001</c:v>
                </c:pt>
                <c:pt idx="5993">
                  <c:v>100.638771901</c:v>
                </c:pt>
                <c:pt idx="5994">
                  <c:v>100.63993865099999</c:v>
                </c:pt>
                <c:pt idx="5995">
                  <c:v>100.6411054</c:v>
                </c:pt>
                <c:pt idx="5996">
                  <c:v>100.64227214899999</c:v>
                </c:pt>
                <c:pt idx="5997">
                  <c:v>100.643438898</c:v>
                </c:pt>
                <c:pt idx="5998">
                  <c:v>100.64460564700001</c:v>
                </c:pt>
                <c:pt idx="5999">
                  <c:v>100.645772396</c:v>
                </c:pt>
                <c:pt idx="6000">
                  <c:v>100.646939145</c:v>
                </c:pt>
                <c:pt idx="6001">
                  <c:v>100.648105895</c:v>
                </c:pt>
                <c:pt idx="6002">
                  <c:v>100.64927264400001</c:v>
                </c:pt>
                <c:pt idx="6003">
                  <c:v>100.650439393</c:v>
                </c:pt>
                <c:pt idx="6004">
                  <c:v>100.65160614200001</c:v>
                </c:pt>
                <c:pt idx="6005">
                  <c:v>100.652772891</c:v>
                </c:pt>
                <c:pt idx="6006">
                  <c:v>100.65393964</c:v>
                </c:pt>
                <c:pt idx="6007">
                  <c:v>100.65510639</c:v>
                </c:pt>
                <c:pt idx="6008">
                  <c:v>100.65627313900001</c:v>
                </c:pt>
                <c:pt idx="6009">
                  <c:v>100.657439888</c:v>
                </c:pt>
                <c:pt idx="6010">
                  <c:v>100.65860663700001</c:v>
                </c:pt>
                <c:pt idx="6011">
                  <c:v>100.659773386</c:v>
                </c:pt>
                <c:pt idx="6012">
                  <c:v>100.66087489500001</c:v>
                </c:pt>
                <c:pt idx="6013">
                  <c:v>100.66190881999999</c:v>
                </c:pt>
                <c:pt idx="6014">
                  <c:v>100.66294274400001</c:v>
                </c:pt>
                <c:pt idx="6015">
                  <c:v>100.66397666899999</c:v>
                </c:pt>
                <c:pt idx="6016">
                  <c:v>100.66501059300001</c:v>
                </c:pt>
                <c:pt idx="6017">
                  <c:v>100.666044517</c:v>
                </c:pt>
                <c:pt idx="6018">
                  <c:v>100.667078442</c:v>
                </c:pt>
                <c:pt idx="6019">
                  <c:v>100.668112366</c:v>
                </c:pt>
                <c:pt idx="6020">
                  <c:v>100.669146291</c:v>
                </c:pt>
                <c:pt idx="6021">
                  <c:v>100.670180215</c:v>
                </c:pt>
                <c:pt idx="6022">
                  <c:v>100.671214139</c:v>
                </c:pt>
                <c:pt idx="6023">
                  <c:v>100.672248064</c:v>
                </c:pt>
                <c:pt idx="6024">
                  <c:v>100.673281988</c:v>
                </c:pt>
                <c:pt idx="6025">
                  <c:v>100.674315913</c:v>
                </c:pt>
                <c:pt idx="6026">
                  <c:v>100.675349837</c:v>
                </c:pt>
                <c:pt idx="6027">
                  <c:v>100.676383762</c:v>
                </c:pt>
                <c:pt idx="6028">
                  <c:v>100.677417686</c:v>
                </c:pt>
                <c:pt idx="6029">
                  <c:v>100.67845161</c:v>
                </c:pt>
                <c:pt idx="6030">
                  <c:v>100.679485535</c:v>
                </c:pt>
                <c:pt idx="6031">
                  <c:v>100.680519459</c:v>
                </c:pt>
                <c:pt idx="6032">
                  <c:v>100.681553384</c:v>
                </c:pt>
                <c:pt idx="6033">
                  <c:v>100.682587308</c:v>
                </c:pt>
                <c:pt idx="6034">
                  <c:v>100.683621233</c:v>
                </c:pt>
                <c:pt idx="6035">
                  <c:v>100.68465515699999</c:v>
                </c:pt>
                <c:pt idx="6036">
                  <c:v>100.68568908100001</c:v>
                </c:pt>
                <c:pt idx="6037">
                  <c:v>100.686831856</c:v>
                </c:pt>
                <c:pt idx="6038">
                  <c:v>100.68806397199999</c:v>
                </c:pt>
                <c:pt idx="6039">
                  <c:v>100.68929608800001</c:v>
                </c:pt>
                <c:pt idx="6040">
                  <c:v>100.690528204</c:v>
                </c:pt>
                <c:pt idx="6041">
                  <c:v>100.69176032</c:v>
                </c:pt>
                <c:pt idx="6042">
                  <c:v>100.692992436</c:v>
                </c:pt>
                <c:pt idx="6043">
                  <c:v>100.69422455199999</c:v>
                </c:pt>
                <c:pt idx="6044">
                  <c:v>100.69545666800001</c:v>
                </c:pt>
                <c:pt idx="6045">
                  <c:v>100.696688784</c:v>
                </c:pt>
                <c:pt idx="6046">
                  <c:v>100.6979209</c:v>
                </c:pt>
                <c:pt idx="6047">
                  <c:v>100.699153016</c:v>
                </c:pt>
                <c:pt idx="6048">
                  <c:v>100.70038513199999</c:v>
                </c:pt>
                <c:pt idx="6049">
                  <c:v>100.70161724800001</c:v>
                </c:pt>
                <c:pt idx="6050">
                  <c:v>100.702849364</c:v>
                </c:pt>
                <c:pt idx="6051">
                  <c:v>100.70408148</c:v>
                </c:pt>
                <c:pt idx="6052">
                  <c:v>100.705313596</c:v>
                </c:pt>
                <c:pt idx="6053">
                  <c:v>100.70654571199999</c:v>
                </c:pt>
                <c:pt idx="6054">
                  <c:v>100.707777828</c:v>
                </c:pt>
                <c:pt idx="6055">
                  <c:v>100.709009944</c:v>
                </c:pt>
                <c:pt idx="6056">
                  <c:v>100.71024206</c:v>
                </c:pt>
                <c:pt idx="6057">
                  <c:v>100.711474176</c:v>
                </c:pt>
                <c:pt idx="6058">
                  <c:v>100.71270629199999</c:v>
                </c:pt>
                <c:pt idx="6059">
                  <c:v>100.713938408</c:v>
                </c:pt>
                <c:pt idx="6060">
                  <c:v>100.715170524</c:v>
                </c:pt>
                <c:pt idx="6061">
                  <c:v>100.71640264</c:v>
                </c:pt>
                <c:pt idx="6062">
                  <c:v>100.717634756</c:v>
                </c:pt>
                <c:pt idx="6063">
                  <c:v>100.718871001</c:v>
                </c:pt>
                <c:pt idx="6064">
                  <c:v>100.720114388</c:v>
                </c:pt>
                <c:pt idx="6065">
                  <c:v>100.721357774</c:v>
                </c:pt>
                <c:pt idx="6066">
                  <c:v>100.722601161</c:v>
                </c:pt>
                <c:pt idx="6067">
                  <c:v>100.723844547</c:v>
                </c:pt>
                <c:pt idx="6068">
                  <c:v>100.725087933</c:v>
                </c:pt>
                <c:pt idx="6069">
                  <c:v>100.72633132</c:v>
                </c:pt>
                <c:pt idx="6070">
                  <c:v>100.727574706</c:v>
                </c:pt>
                <c:pt idx="6071">
                  <c:v>100.728818093</c:v>
                </c:pt>
                <c:pt idx="6072">
                  <c:v>100.730061479</c:v>
                </c:pt>
                <c:pt idx="6073">
                  <c:v>100.731304866</c:v>
                </c:pt>
                <c:pt idx="6074">
                  <c:v>100.732548252</c:v>
                </c:pt>
                <c:pt idx="6075">
                  <c:v>100.733791639</c:v>
                </c:pt>
                <c:pt idx="6076">
                  <c:v>100.735035025</c:v>
                </c:pt>
                <c:pt idx="6077">
                  <c:v>100.736278412</c:v>
                </c:pt>
                <c:pt idx="6078">
                  <c:v>100.737521798</c:v>
                </c:pt>
                <c:pt idx="6079">
                  <c:v>100.73876518500001</c:v>
                </c:pt>
                <c:pt idx="6080">
                  <c:v>100.740008571</c:v>
                </c:pt>
                <c:pt idx="6081">
                  <c:v>100.74125195800001</c:v>
                </c:pt>
                <c:pt idx="6082">
                  <c:v>100.74249534400001</c:v>
                </c:pt>
                <c:pt idx="6083">
                  <c:v>100.74373873099999</c:v>
                </c:pt>
                <c:pt idx="6084">
                  <c:v>100.74498211700001</c:v>
                </c:pt>
                <c:pt idx="6085">
                  <c:v>100.74622550399999</c:v>
                </c:pt>
                <c:pt idx="6086">
                  <c:v>100.74751283800001</c:v>
                </c:pt>
                <c:pt idx="6087">
                  <c:v>100.749022733</c:v>
                </c:pt>
                <c:pt idx="6088">
                  <c:v>100.750532627</c:v>
                </c:pt>
                <c:pt idx="6089">
                  <c:v>100.752042522</c:v>
                </c:pt>
                <c:pt idx="6090">
                  <c:v>100.75355241600001</c:v>
                </c:pt>
                <c:pt idx="6091">
                  <c:v>100.755062311</c:v>
                </c:pt>
                <c:pt idx="6092">
                  <c:v>100.756572205</c:v>
                </c:pt>
                <c:pt idx="6093">
                  <c:v>100.7580821</c:v>
                </c:pt>
                <c:pt idx="6094">
                  <c:v>100.759591994</c:v>
                </c:pt>
                <c:pt idx="6095">
                  <c:v>100.761101889</c:v>
                </c:pt>
                <c:pt idx="6096">
                  <c:v>100.762611783</c:v>
                </c:pt>
                <c:pt idx="6097">
                  <c:v>100.764121678</c:v>
                </c:pt>
                <c:pt idx="6098">
                  <c:v>100.765631572</c:v>
                </c:pt>
                <c:pt idx="6099">
                  <c:v>100.767141467</c:v>
                </c:pt>
                <c:pt idx="6100">
                  <c:v>100.768651361</c:v>
                </c:pt>
                <c:pt idx="6101">
                  <c:v>100.77016125599999</c:v>
                </c:pt>
                <c:pt idx="6102">
                  <c:v>100.77167115</c:v>
                </c:pt>
                <c:pt idx="6103">
                  <c:v>100.773181045</c:v>
                </c:pt>
                <c:pt idx="6104">
                  <c:v>100.774690939</c:v>
                </c:pt>
                <c:pt idx="6105">
                  <c:v>100.77620083399999</c:v>
                </c:pt>
                <c:pt idx="6106">
                  <c:v>100.777710728</c:v>
                </c:pt>
                <c:pt idx="6107">
                  <c:v>100.779220622</c:v>
                </c:pt>
                <c:pt idx="6108">
                  <c:v>100.78073051699999</c:v>
                </c:pt>
                <c:pt idx="6109">
                  <c:v>100.782240411</c:v>
                </c:pt>
                <c:pt idx="6110">
                  <c:v>100.783750306</c:v>
                </c:pt>
                <c:pt idx="6111">
                  <c:v>100.7852602</c:v>
                </c:pt>
                <c:pt idx="6112">
                  <c:v>100.78677009499999</c:v>
                </c:pt>
                <c:pt idx="6113">
                  <c:v>100.788075436</c:v>
                </c:pt>
                <c:pt idx="6114">
                  <c:v>100.789249856</c:v>
                </c:pt>
                <c:pt idx="6115">
                  <c:v>100.790424276</c:v>
                </c:pt>
                <c:pt idx="6116">
                  <c:v>100.79159869599999</c:v>
                </c:pt>
                <c:pt idx="6117">
                  <c:v>100.79277311600001</c:v>
                </c:pt>
                <c:pt idx="6118">
                  <c:v>100.793947536</c:v>
                </c:pt>
                <c:pt idx="6119">
                  <c:v>100.795121956</c:v>
                </c:pt>
                <c:pt idx="6120">
                  <c:v>100.796296377</c:v>
                </c:pt>
                <c:pt idx="6121">
                  <c:v>100.797470797</c:v>
                </c:pt>
                <c:pt idx="6122">
                  <c:v>100.798645217</c:v>
                </c:pt>
                <c:pt idx="6123">
                  <c:v>100.799819637</c:v>
                </c:pt>
                <c:pt idx="6124">
                  <c:v>100.800994057</c:v>
                </c:pt>
                <c:pt idx="6125">
                  <c:v>100.802168477</c:v>
                </c:pt>
                <c:pt idx="6126">
                  <c:v>100.80334289699999</c:v>
                </c:pt>
                <c:pt idx="6127">
                  <c:v>100.80451731799999</c:v>
                </c:pt>
                <c:pt idx="6128">
                  <c:v>100.80569173799999</c:v>
                </c:pt>
                <c:pt idx="6129">
                  <c:v>100.80686615800001</c:v>
                </c:pt>
                <c:pt idx="6130">
                  <c:v>100.808040578</c:v>
                </c:pt>
                <c:pt idx="6131">
                  <c:v>100.809214998</c:v>
                </c:pt>
                <c:pt idx="6132">
                  <c:v>100.810389418</c:v>
                </c:pt>
                <c:pt idx="6133">
                  <c:v>100.811563838</c:v>
                </c:pt>
                <c:pt idx="6134">
                  <c:v>100.812738259</c:v>
                </c:pt>
                <c:pt idx="6135">
                  <c:v>100.813912679</c:v>
                </c:pt>
                <c:pt idx="6136">
                  <c:v>100.815087099</c:v>
                </c:pt>
                <c:pt idx="6137">
                  <c:v>100.81662132699999</c:v>
                </c:pt>
                <c:pt idx="6138">
                  <c:v>100.818366467</c:v>
                </c:pt>
                <c:pt idx="6139">
                  <c:v>100.820111606</c:v>
                </c:pt>
                <c:pt idx="6140">
                  <c:v>100.82185674599999</c:v>
                </c:pt>
                <c:pt idx="6141">
                  <c:v>100.82360188600001</c:v>
                </c:pt>
                <c:pt idx="6142">
                  <c:v>100.825347026</c:v>
                </c:pt>
                <c:pt idx="6143">
                  <c:v>100.827092166</c:v>
                </c:pt>
                <c:pt idx="6144">
                  <c:v>100.828837306</c:v>
                </c:pt>
                <c:pt idx="6145">
                  <c:v>100.830582445</c:v>
                </c:pt>
                <c:pt idx="6146">
                  <c:v>100.832327585</c:v>
                </c:pt>
                <c:pt idx="6147">
                  <c:v>100.834072725</c:v>
                </c:pt>
                <c:pt idx="6148">
                  <c:v>100.835817865</c:v>
                </c:pt>
                <c:pt idx="6149">
                  <c:v>100.83756300500001</c:v>
                </c:pt>
                <c:pt idx="6150">
                  <c:v>100.839308145</c:v>
                </c:pt>
                <c:pt idx="6151">
                  <c:v>100.841053284</c:v>
                </c:pt>
                <c:pt idx="6152">
                  <c:v>100.84279842399999</c:v>
                </c:pt>
                <c:pt idx="6153">
                  <c:v>100.84454356400001</c:v>
                </c:pt>
                <c:pt idx="6154">
                  <c:v>100.846288704</c:v>
                </c:pt>
                <c:pt idx="6155">
                  <c:v>100.848033844</c:v>
                </c:pt>
                <c:pt idx="6156">
                  <c:v>100.849778984</c:v>
                </c:pt>
                <c:pt idx="6157">
                  <c:v>100.851524123</c:v>
                </c:pt>
                <c:pt idx="6158">
                  <c:v>100.853269263</c:v>
                </c:pt>
                <c:pt idx="6159">
                  <c:v>100.855014403</c:v>
                </c:pt>
                <c:pt idx="6160">
                  <c:v>100.856759543</c:v>
                </c:pt>
                <c:pt idx="6161">
                  <c:v>100.85850468300001</c:v>
                </c:pt>
                <c:pt idx="6162">
                  <c:v>100.860249823</c:v>
                </c:pt>
                <c:pt idx="6163">
                  <c:v>100.861830453</c:v>
                </c:pt>
                <c:pt idx="6164">
                  <c:v>100.863101148</c:v>
                </c:pt>
                <c:pt idx="6165">
                  <c:v>100.864371843</c:v>
                </c:pt>
                <c:pt idx="6166">
                  <c:v>100.865642537</c:v>
                </c:pt>
                <c:pt idx="6167">
                  <c:v>100.866913232</c:v>
                </c:pt>
                <c:pt idx="6168">
                  <c:v>100.868183927</c:v>
                </c:pt>
                <c:pt idx="6169">
                  <c:v>100.86945462200001</c:v>
                </c:pt>
                <c:pt idx="6170">
                  <c:v>100.87072531699999</c:v>
                </c:pt>
                <c:pt idx="6171">
                  <c:v>100.871996012</c:v>
                </c:pt>
                <c:pt idx="6172">
                  <c:v>100.873266707</c:v>
                </c:pt>
                <c:pt idx="6173">
                  <c:v>100.874537402</c:v>
                </c:pt>
                <c:pt idx="6174">
                  <c:v>100.875808097</c:v>
                </c:pt>
                <c:pt idx="6175">
                  <c:v>100.87707879200001</c:v>
                </c:pt>
                <c:pt idx="6176">
                  <c:v>100.87834948699999</c:v>
                </c:pt>
                <c:pt idx="6177">
                  <c:v>100.879620182</c:v>
                </c:pt>
                <c:pt idx="6178">
                  <c:v>100.880890877</c:v>
                </c:pt>
                <c:pt idx="6179">
                  <c:v>100.882161572</c:v>
                </c:pt>
                <c:pt idx="6180">
                  <c:v>100.883432266</c:v>
                </c:pt>
                <c:pt idx="6181">
                  <c:v>100.884702961</c:v>
                </c:pt>
                <c:pt idx="6182">
                  <c:v>100.885973656</c:v>
                </c:pt>
                <c:pt idx="6183">
                  <c:v>100.88724435100001</c:v>
                </c:pt>
                <c:pt idx="6184">
                  <c:v>100.88851504599999</c:v>
                </c:pt>
                <c:pt idx="6185">
                  <c:v>100.889785741</c:v>
                </c:pt>
                <c:pt idx="6186">
                  <c:v>100.891056436</c:v>
                </c:pt>
                <c:pt idx="6187">
                  <c:v>100.892728151</c:v>
                </c:pt>
                <c:pt idx="6188">
                  <c:v>100.89466834700001</c:v>
                </c:pt>
                <c:pt idx="6189">
                  <c:v>100.896608542</c:v>
                </c:pt>
                <c:pt idx="6190">
                  <c:v>100.898548738</c:v>
                </c:pt>
                <c:pt idx="6191">
                  <c:v>100.90048893300001</c:v>
                </c:pt>
                <c:pt idx="6192">
                  <c:v>100.902429129</c:v>
                </c:pt>
                <c:pt idx="6193">
                  <c:v>100.904369325</c:v>
                </c:pt>
                <c:pt idx="6194">
                  <c:v>100.90630951999999</c:v>
                </c:pt>
                <c:pt idx="6195">
                  <c:v>100.908249716</c:v>
                </c:pt>
                <c:pt idx="6196">
                  <c:v>100.910189911</c:v>
                </c:pt>
                <c:pt idx="6197">
                  <c:v>100.912130107</c:v>
                </c:pt>
                <c:pt idx="6198">
                  <c:v>100.914070302</c:v>
                </c:pt>
                <c:pt idx="6199">
                  <c:v>100.91601049800001</c:v>
                </c:pt>
                <c:pt idx="6200">
                  <c:v>100.91795069299999</c:v>
                </c:pt>
                <c:pt idx="6201">
                  <c:v>100.919890889</c:v>
                </c:pt>
                <c:pt idx="6202">
                  <c:v>100.921831084</c:v>
                </c:pt>
                <c:pt idx="6203">
                  <c:v>100.92377128</c:v>
                </c:pt>
                <c:pt idx="6204">
                  <c:v>100.925711476</c:v>
                </c:pt>
                <c:pt idx="6205">
                  <c:v>100.92765167100001</c:v>
                </c:pt>
                <c:pt idx="6206">
                  <c:v>100.929591867</c:v>
                </c:pt>
                <c:pt idx="6207">
                  <c:v>100.931532062</c:v>
                </c:pt>
                <c:pt idx="6208">
                  <c:v>100.93347225799999</c:v>
                </c:pt>
                <c:pt idx="6209">
                  <c:v>100.935412453</c:v>
                </c:pt>
                <c:pt idx="6210">
                  <c:v>100.937352649</c:v>
                </c:pt>
                <c:pt idx="6211">
                  <c:v>100.93929284399999</c:v>
                </c:pt>
                <c:pt idx="6212">
                  <c:v>100.940860106</c:v>
                </c:pt>
                <c:pt idx="6213">
                  <c:v>100.942201712</c:v>
                </c:pt>
                <c:pt idx="6214">
                  <c:v>100.943543319</c:v>
                </c:pt>
                <c:pt idx="6215">
                  <c:v>100.944884926</c:v>
                </c:pt>
                <c:pt idx="6216">
                  <c:v>100.946226533</c:v>
                </c:pt>
                <c:pt idx="6217">
                  <c:v>100.94756814</c:v>
                </c:pt>
                <c:pt idx="6218">
                  <c:v>100.948909746</c:v>
                </c:pt>
                <c:pt idx="6219">
                  <c:v>100.950251353</c:v>
                </c:pt>
                <c:pt idx="6220">
                  <c:v>100.95159296</c:v>
                </c:pt>
                <c:pt idx="6221">
                  <c:v>100.952934567</c:v>
                </c:pt>
                <c:pt idx="6222">
                  <c:v>100.954276174</c:v>
                </c:pt>
                <c:pt idx="6223">
                  <c:v>100.955617781</c:v>
                </c:pt>
                <c:pt idx="6224">
                  <c:v>100.956959387</c:v>
                </c:pt>
                <c:pt idx="6225">
                  <c:v>100.958300994</c:v>
                </c:pt>
                <c:pt idx="6226">
                  <c:v>100.959642601</c:v>
                </c:pt>
                <c:pt idx="6227">
                  <c:v>100.960984208</c:v>
                </c:pt>
                <c:pt idx="6228">
                  <c:v>100.962325815</c:v>
                </c:pt>
                <c:pt idx="6229">
                  <c:v>100.963667421</c:v>
                </c:pt>
                <c:pt idx="6230">
                  <c:v>100.965009028</c:v>
                </c:pt>
                <c:pt idx="6231">
                  <c:v>100.966350635</c:v>
                </c:pt>
                <c:pt idx="6232">
                  <c:v>100.967692242</c:v>
                </c:pt>
                <c:pt idx="6233">
                  <c:v>100.969033849</c:v>
                </c:pt>
                <c:pt idx="6234">
                  <c:v>100.970375456</c:v>
                </c:pt>
                <c:pt idx="6235">
                  <c:v>100.971717062</c:v>
                </c:pt>
                <c:pt idx="6236">
                  <c:v>100.973058669</c:v>
                </c:pt>
                <c:pt idx="6237">
                  <c:v>100.974400276</c:v>
                </c:pt>
                <c:pt idx="6238">
                  <c:v>100.976013045</c:v>
                </c:pt>
                <c:pt idx="6239">
                  <c:v>100.978645504</c:v>
                </c:pt>
                <c:pt idx="6240">
                  <c:v>100.98127796199999</c:v>
                </c:pt>
                <c:pt idx="6241">
                  <c:v>100.983910421</c:v>
                </c:pt>
                <c:pt idx="6242">
                  <c:v>100.986542879</c:v>
                </c:pt>
                <c:pt idx="6243">
                  <c:v>100.98917533700001</c:v>
                </c:pt>
                <c:pt idx="6244">
                  <c:v>100.991807796</c:v>
                </c:pt>
                <c:pt idx="6245">
                  <c:v>100.994440254</c:v>
                </c:pt>
                <c:pt idx="6246">
                  <c:v>100.99707271299999</c:v>
                </c:pt>
                <c:pt idx="6247">
                  <c:v>100.999705171</c:v>
                </c:pt>
                <c:pt idx="6248">
                  <c:v>101.00233763</c:v>
                </c:pt>
                <c:pt idx="6249">
                  <c:v>101.00497008799999</c:v>
                </c:pt>
                <c:pt idx="6250">
                  <c:v>101.007602547</c:v>
                </c:pt>
                <c:pt idx="6251">
                  <c:v>101.010235005</c:v>
                </c:pt>
                <c:pt idx="6252">
                  <c:v>101.01286746300001</c:v>
                </c:pt>
                <c:pt idx="6253">
                  <c:v>101.015499922</c:v>
                </c:pt>
                <c:pt idx="6254">
                  <c:v>101.01813238</c:v>
                </c:pt>
                <c:pt idx="6255">
                  <c:v>101.02076483899999</c:v>
                </c:pt>
                <c:pt idx="6256">
                  <c:v>101.023397297</c:v>
                </c:pt>
                <c:pt idx="6257">
                  <c:v>101.026029756</c:v>
                </c:pt>
                <c:pt idx="6258">
                  <c:v>101.02866221399999</c:v>
                </c:pt>
                <c:pt idx="6259">
                  <c:v>101.031294672</c:v>
                </c:pt>
                <c:pt idx="6260">
                  <c:v>101.032926739</c:v>
                </c:pt>
                <c:pt idx="6261">
                  <c:v>101.034199163</c:v>
                </c:pt>
                <c:pt idx="6262">
                  <c:v>101.035471587</c:v>
                </c:pt>
                <c:pt idx="6263">
                  <c:v>101.03674401000001</c:v>
                </c:pt>
                <c:pt idx="6264">
                  <c:v>101.038016434</c:v>
                </c:pt>
                <c:pt idx="6265">
                  <c:v>101.03928885800001</c:v>
                </c:pt>
                <c:pt idx="6266">
                  <c:v>101.040561282</c:v>
                </c:pt>
                <c:pt idx="6267">
                  <c:v>101.04183370600001</c:v>
                </c:pt>
                <c:pt idx="6268">
                  <c:v>101.04310612899999</c:v>
                </c:pt>
                <c:pt idx="6269">
                  <c:v>101.044378553</c:v>
                </c:pt>
                <c:pt idx="6270">
                  <c:v>101.04565097699999</c:v>
                </c:pt>
                <c:pt idx="6271">
                  <c:v>101.046923401</c:v>
                </c:pt>
                <c:pt idx="6272">
                  <c:v>101.048195824</c:v>
                </c:pt>
                <c:pt idx="6273">
                  <c:v>101.049468248</c:v>
                </c:pt>
                <c:pt idx="6274">
                  <c:v>101.050740672</c:v>
                </c:pt>
                <c:pt idx="6275">
                  <c:v>101.052013096</c:v>
                </c:pt>
                <c:pt idx="6276">
                  <c:v>101.053285519</c:v>
                </c:pt>
                <c:pt idx="6277">
                  <c:v>101.05455794300001</c:v>
                </c:pt>
                <c:pt idx="6278">
                  <c:v>101.055830367</c:v>
                </c:pt>
                <c:pt idx="6279">
                  <c:v>101.05710279100001</c:v>
                </c:pt>
                <c:pt idx="6280">
                  <c:v>101.058375215</c:v>
                </c:pt>
                <c:pt idx="6281">
                  <c:v>101.059647638</c:v>
                </c:pt>
                <c:pt idx="6282">
                  <c:v>101.06092006199999</c:v>
                </c:pt>
                <c:pt idx="6283">
                  <c:v>101.062192486</c:v>
                </c:pt>
                <c:pt idx="6284">
                  <c:v>101.06346490999999</c:v>
                </c:pt>
                <c:pt idx="6285">
                  <c:v>101.064737333</c:v>
                </c:pt>
                <c:pt idx="6286">
                  <c:v>101.066009757</c:v>
                </c:pt>
                <c:pt idx="6287">
                  <c:v>101.067282181</c:v>
                </c:pt>
                <c:pt idx="6288">
                  <c:v>101.069943503</c:v>
                </c:pt>
                <c:pt idx="6289">
                  <c:v>101.072631259</c:v>
                </c:pt>
                <c:pt idx="6290">
                  <c:v>101.07531901599999</c:v>
                </c:pt>
                <c:pt idx="6291">
                  <c:v>101.07800677199999</c:v>
                </c:pt>
                <c:pt idx="6292">
                  <c:v>101.080694529</c:v>
                </c:pt>
                <c:pt idx="6293">
                  <c:v>101.083382286</c:v>
                </c:pt>
                <c:pt idx="6294">
                  <c:v>101.086070042</c:v>
                </c:pt>
                <c:pt idx="6295">
                  <c:v>101.08875779900001</c:v>
                </c:pt>
                <c:pt idx="6296">
                  <c:v>101.091445556</c:v>
                </c:pt>
                <c:pt idx="6297">
                  <c:v>101.094133312</c:v>
                </c:pt>
                <c:pt idx="6298">
                  <c:v>101.096821069</c:v>
                </c:pt>
                <c:pt idx="6299">
                  <c:v>101.099508825</c:v>
                </c:pt>
                <c:pt idx="6300">
                  <c:v>101.102196582</c:v>
                </c:pt>
                <c:pt idx="6301">
                  <c:v>101.10488433899999</c:v>
                </c:pt>
                <c:pt idx="6302">
                  <c:v>101.10757209499999</c:v>
                </c:pt>
                <c:pt idx="6303">
                  <c:v>101.110259852</c:v>
                </c:pt>
                <c:pt idx="6304">
                  <c:v>101.112947609</c:v>
                </c:pt>
                <c:pt idx="6305">
                  <c:v>101.115635365</c:v>
                </c:pt>
                <c:pt idx="6306">
                  <c:v>101.11832312200001</c:v>
                </c:pt>
                <c:pt idx="6307">
                  <c:v>101.12101087800001</c:v>
                </c:pt>
                <c:pt idx="6308">
                  <c:v>101.12297151999999</c:v>
                </c:pt>
                <c:pt idx="6309">
                  <c:v>101.124245755</c:v>
                </c:pt>
                <c:pt idx="6310">
                  <c:v>101.12551999</c:v>
                </c:pt>
                <c:pt idx="6311">
                  <c:v>101.12679422399999</c:v>
                </c:pt>
                <c:pt idx="6312">
                  <c:v>101.128068459</c:v>
                </c:pt>
                <c:pt idx="6313">
                  <c:v>101.129342694</c:v>
                </c:pt>
                <c:pt idx="6314">
                  <c:v>101.13061692799999</c:v>
                </c:pt>
                <c:pt idx="6315">
                  <c:v>101.13189116300001</c:v>
                </c:pt>
                <c:pt idx="6316">
                  <c:v>101.133165398</c:v>
                </c:pt>
                <c:pt idx="6317">
                  <c:v>101.134439632</c:v>
                </c:pt>
                <c:pt idx="6318">
                  <c:v>101.13571386700001</c:v>
                </c:pt>
                <c:pt idx="6319">
                  <c:v>101.136988102</c:v>
                </c:pt>
                <c:pt idx="6320">
                  <c:v>101.138262336</c:v>
                </c:pt>
                <c:pt idx="6321">
                  <c:v>101.13953657099999</c:v>
                </c:pt>
                <c:pt idx="6322">
                  <c:v>101.140810806</c:v>
                </c:pt>
                <c:pt idx="6323">
                  <c:v>101.14208504</c:v>
                </c:pt>
                <c:pt idx="6324">
                  <c:v>101.14335927499999</c:v>
                </c:pt>
                <c:pt idx="6325">
                  <c:v>101.14463351000001</c:v>
                </c:pt>
                <c:pt idx="6326">
                  <c:v>101.145907744</c:v>
                </c:pt>
                <c:pt idx="6327">
                  <c:v>101.147181979</c:v>
                </c:pt>
                <c:pt idx="6328">
                  <c:v>101.14845621400001</c:v>
                </c:pt>
                <c:pt idx="6329">
                  <c:v>101.149730448</c:v>
                </c:pt>
                <c:pt idx="6330">
                  <c:v>101.151004683</c:v>
                </c:pt>
                <c:pt idx="6331">
                  <c:v>101.15227891799999</c:v>
                </c:pt>
                <c:pt idx="6332">
                  <c:v>101.153553152</c:v>
                </c:pt>
                <c:pt idx="6333">
                  <c:v>101.154827387</c:v>
                </c:pt>
                <c:pt idx="6334">
                  <c:v>101.15610162199999</c:v>
                </c:pt>
                <c:pt idx="6335">
                  <c:v>101.157375856</c:v>
                </c:pt>
                <c:pt idx="6336">
                  <c:v>101.158724354</c:v>
                </c:pt>
                <c:pt idx="6337">
                  <c:v>101.161654175</c:v>
                </c:pt>
                <c:pt idx="6338">
                  <c:v>101.164583996</c:v>
                </c:pt>
                <c:pt idx="6339">
                  <c:v>101.167513817</c:v>
                </c:pt>
                <c:pt idx="6340">
                  <c:v>101.17044363799999</c:v>
                </c:pt>
                <c:pt idx="6341">
                  <c:v>101.173373459</c:v>
                </c:pt>
                <c:pt idx="6342">
                  <c:v>101.176303279</c:v>
                </c:pt>
                <c:pt idx="6343">
                  <c:v>101.1792331</c:v>
                </c:pt>
                <c:pt idx="6344">
                  <c:v>101.182162921</c:v>
                </c:pt>
                <c:pt idx="6345">
                  <c:v>101.18509274199999</c:v>
                </c:pt>
                <c:pt idx="6346">
                  <c:v>101.188022563</c:v>
                </c:pt>
                <c:pt idx="6347">
                  <c:v>101.190952384</c:v>
                </c:pt>
                <c:pt idx="6348">
                  <c:v>101.19388220499999</c:v>
                </c:pt>
                <c:pt idx="6349">
                  <c:v>101.196812025</c:v>
                </c:pt>
                <c:pt idx="6350">
                  <c:v>101.19974184599999</c:v>
                </c:pt>
                <c:pt idx="6351">
                  <c:v>101.202671667</c:v>
                </c:pt>
                <c:pt idx="6352">
                  <c:v>101.205601488</c:v>
                </c:pt>
                <c:pt idx="6353">
                  <c:v>101.20853130899999</c:v>
                </c:pt>
                <c:pt idx="6354">
                  <c:v>101.21146113</c:v>
                </c:pt>
                <c:pt idx="6355">
                  <c:v>101.214390951</c:v>
                </c:pt>
                <c:pt idx="6356">
                  <c:v>101.217320771</c:v>
                </c:pt>
                <c:pt idx="6357">
                  <c:v>101.220250592</c:v>
                </c:pt>
                <c:pt idx="6358">
                  <c:v>101.22318041299999</c:v>
                </c:pt>
                <c:pt idx="6359">
                  <c:v>101.225027332</c:v>
                </c:pt>
                <c:pt idx="6360">
                  <c:v>101.225712913</c:v>
                </c:pt>
                <c:pt idx="6361">
                  <c:v>101.22639849399999</c:v>
                </c:pt>
                <c:pt idx="6362">
                  <c:v>101.22708407499999</c:v>
                </c:pt>
                <c:pt idx="6363">
                  <c:v>101.22776965600001</c:v>
                </c:pt>
                <c:pt idx="6364">
                  <c:v>101.228455236</c:v>
                </c:pt>
                <c:pt idx="6365">
                  <c:v>101.229140817</c:v>
                </c:pt>
                <c:pt idx="6366">
                  <c:v>101.229826398</c:v>
                </c:pt>
                <c:pt idx="6367">
                  <c:v>101.230511979</c:v>
                </c:pt>
                <c:pt idx="6368">
                  <c:v>101.23119756</c:v>
                </c:pt>
                <c:pt idx="6369">
                  <c:v>101.23188313999999</c:v>
                </c:pt>
                <c:pt idx="6370">
                  <c:v>101.23256872100001</c:v>
                </c:pt>
                <c:pt idx="6371">
                  <c:v>101.23325430200001</c:v>
                </c:pt>
                <c:pt idx="6372">
                  <c:v>101.23393988300001</c:v>
                </c:pt>
                <c:pt idx="6373">
                  <c:v>101.234625464</c:v>
                </c:pt>
                <c:pt idx="6374">
                  <c:v>101.235311045</c:v>
                </c:pt>
                <c:pt idx="6375">
                  <c:v>101.235996625</c:v>
                </c:pt>
                <c:pt idx="6376">
                  <c:v>101.236682206</c:v>
                </c:pt>
                <c:pt idx="6377">
                  <c:v>101.237367787</c:v>
                </c:pt>
                <c:pt idx="6378">
                  <c:v>101.238053368</c:v>
                </c:pt>
                <c:pt idx="6379">
                  <c:v>101.23873894899999</c:v>
                </c:pt>
                <c:pt idx="6380">
                  <c:v>101.239424529</c:v>
                </c:pt>
                <c:pt idx="6381">
                  <c:v>101.24011011</c:v>
                </c:pt>
                <c:pt idx="6382">
                  <c:v>101.240795691</c:v>
                </c:pt>
                <c:pt idx="6383">
                  <c:v>101.241481272</c:v>
                </c:pt>
                <c:pt idx="6384">
                  <c:v>101.24408588</c:v>
                </c:pt>
                <c:pt idx="6385">
                  <c:v>101.247037936</c:v>
                </c:pt>
                <c:pt idx="6386">
                  <c:v>101.249989993</c:v>
                </c:pt>
                <c:pt idx="6387">
                  <c:v>101.252942049</c:v>
                </c:pt>
                <c:pt idx="6388">
                  <c:v>101.255894106</c:v>
                </c:pt>
                <c:pt idx="6389">
                  <c:v>101.258846163</c:v>
                </c:pt>
                <c:pt idx="6390">
                  <c:v>101.261798219</c:v>
                </c:pt>
                <c:pt idx="6391">
                  <c:v>101.264750276</c:v>
                </c:pt>
                <c:pt idx="6392">
                  <c:v>101.267702333</c:v>
                </c:pt>
                <c:pt idx="6393">
                  <c:v>101.270654389</c:v>
                </c:pt>
                <c:pt idx="6394">
                  <c:v>101.273606446</c:v>
                </c:pt>
                <c:pt idx="6395">
                  <c:v>101.276558503</c:v>
                </c:pt>
                <c:pt idx="6396">
                  <c:v>101.279510559</c:v>
                </c:pt>
                <c:pt idx="6397">
                  <c:v>101.282462616</c:v>
                </c:pt>
                <c:pt idx="6398">
                  <c:v>101.285414672</c:v>
                </c:pt>
                <c:pt idx="6399">
                  <c:v>101.288366729</c:v>
                </c:pt>
                <c:pt idx="6400">
                  <c:v>101.29131878600001</c:v>
                </c:pt>
                <c:pt idx="6401">
                  <c:v>101.294270842</c:v>
                </c:pt>
                <c:pt idx="6402">
                  <c:v>101.297222899</c:v>
                </c:pt>
                <c:pt idx="6403">
                  <c:v>101.30017495600001</c:v>
                </c:pt>
                <c:pt idx="6404">
                  <c:v>101.303127012</c:v>
                </c:pt>
                <c:pt idx="6405">
                  <c:v>101.30607906900001</c:v>
                </c:pt>
                <c:pt idx="6406">
                  <c:v>101.30903112599999</c:v>
                </c:pt>
                <c:pt idx="6407">
                  <c:v>101.31198318200001</c:v>
                </c:pt>
                <c:pt idx="6408">
                  <c:v>101.31493523899999</c:v>
                </c:pt>
                <c:pt idx="6409">
                  <c:v>101.31788729599999</c:v>
                </c:pt>
                <c:pt idx="6410">
                  <c:v>101.32083935199999</c:v>
                </c:pt>
                <c:pt idx="6411">
                  <c:v>101.32193869300001</c:v>
                </c:pt>
                <c:pt idx="6412">
                  <c:v>101.321939728</c:v>
                </c:pt>
                <c:pt idx="6413">
                  <c:v>101.321940763</c:v>
                </c:pt>
                <c:pt idx="6414">
                  <c:v>101.32194179699999</c:v>
                </c:pt>
                <c:pt idx="6415">
                  <c:v>101.321942832</c:v>
                </c:pt>
                <c:pt idx="6416">
                  <c:v>101.321943867</c:v>
                </c:pt>
                <c:pt idx="6417">
                  <c:v>101.32194490099999</c:v>
                </c:pt>
                <c:pt idx="6418">
                  <c:v>101.32194593600001</c:v>
                </c:pt>
                <c:pt idx="6419">
                  <c:v>101.32194697</c:v>
                </c:pt>
                <c:pt idx="6420">
                  <c:v>101.321948005</c:v>
                </c:pt>
                <c:pt idx="6421">
                  <c:v>101.32194904000001</c:v>
                </c:pt>
                <c:pt idx="6422">
                  <c:v>101.321950074</c:v>
                </c:pt>
                <c:pt idx="6423">
                  <c:v>101.321951109</c:v>
                </c:pt>
                <c:pt idx="6424">
                  <c:v>101.321952143</c:v>
                </c:pt>
                <c:pt idx="6425">
                  <c:v>101.321953178</c:v>
                </c:pt>
                <c:pt idx="6426">
                  <c:v>101.321954213</c:v>
                </c:pt>
                <c:pt idx="6427">
                  <c:v>101.32195524700001</c:v>
                </c:pt>
                <c:pt idx="6428">
                  <c:v>101.321956282</c:v>
                </c:pt>
                <c:pt idx="6429">
                  <c:v>101.321957316</c:v>
                </c:pt>
                <c:pt idx="6430">
                  <c:v>101.32195835100001</c:v>
                </c:pt>
                <c:pt idx="6431">
                  <c:v>101.321959386</c:v>
                </c:pt>
                <c:pt idx="6432">
                  <c:v>101.32196042</c:v>
                </c:pt>
                <c:pt idx="6433">
                  <c:v>101.32196145499999</c:v>
                </c:pt>
                <c:pt idx="6434">
                  <c:v>101.32324837100001</c:v>
                </c:pt>
                <c:pt idx="6435">
                  <c:v>101.326043945</c:v>
                </c:pt>
                <c:pt idx="6436">
                  <c:v>101.328839519</c:v>
                </c:pt>
                <c:pt idx="6437">
                  <c:v>101.331635093</c:v>
                </c:pt>
                <c:pt idx="6438">
                  <c:v>101.33443066700001</c:v>
                </c:pt>
                <c:pt idx="6439">
                  <c:v>101.337226241</c:v>
                </c:pt>
                <c:pt idx="6440">
                  <c:v>101.340021816</c:v>
                </c:pt>
                <c:pt idx="6441">
                  <c:v>101.34281738999999</c:v>
                </c:pt>
                <c:pt idx="6442">
                  <c:v>101.345612964</c:v>
                </c:pt>
                <c:pt idx="6443">
                  <c:v>101.348408538</c:v>
                </c:pt>
                <c:pt idx="6444">
                  <c:v>101.351204112</c:v>
                </c:pt>
                <c:pt idx="6445">
                  <c:v>101.35399968599999</c:v>
                </c:pt>
                <c:pt idx="6446">
                  <c:v>101.35679526</c:v>
                </c:pt>
                <c:pt idx="6447">
                  <c:v>101.359590834</c:v>
                </c:pt>
                <c:pt idx="6448">
                  <c:v>101.36238640800001</c:v>
                </c:pt>
                <c:pt idx="6449">
                  <c:v>101.365181983</c:v>
                </c:pt>
                <c:pt idx="6450">
                  <c:v>101.367977557</c:v>
                </c:pt>
                <c:pt idx="6451">
                  <c:v>101.37077313100001</c:v>
                </c:pt>
                <c:pt idx="6452">
                  <c:v>101.373568705</c:v>
                </c:pt>
                <c:pt idx="6453">
                  <c:v>101.376364279</c:v>
                </c:pt>
                <c:pt idx="6454">
                  <c:v>101.379159853</c:v>
                </c:pt>
                <c:pt idx="6455">
                  <c:v>101.38195542699999</c:v>
                </c:pt>
                <c:pt idx="6456">
                  <c:v>101.384751001</c:v>
                </c:pt>
                <c:pt idx="6457">
                  <c:v>101.387546575</c:v>
                </c:pt>
                <c:pt idx="6458">
                  <c:v>101.39034215</c:v>
                </c:pt>
                <c:pt idx="6459">
                  <c:v>101.393137724</c:v>
                </c:pt>
                <c:pt idx="6460">
                  <c:v>101.394706085</c:v>
                </c:pt>
                <c:pt idx="6461">
                  <c:v>101.393555995</c:v>
                </c:pt>
                <c:pt idx="6462">
                  <c:v>101.392405904</c:v>
                </c:pt>
                <c:pt idx="6463">
                  <c:v>101.391255813</c:v>
                </c:pt>
                <c:pt idx="6464">
                  <c:v>101.390105722</c:v>
                </c:pt>
                <c:pt idx="6465">
                  <c:v>101.388955631</c:v>
                </c:pt>
                <c:pt idx="6466">
                  <c:v>101.38780554100001</c:v>
                </c:pt>
                <c:pt idx="6467">
                  <c:v>101.38665545000001</c:v>
                </c:pt>
                <c:pt idx="6468">
                  <c:v>101.38550535900001</c:v>
                </c:pt>
                <c:pt idx="6469">
                  <c:v>101.38435526799999</c:v>
                </c:pt>
                <c:pt idx="6470">
                  <c:v>101.383205178</c:v>
                </c:pt>
                <c:pt idx="6471">
                  <c:v>101.382055087</c:v>
                </c:pt>
                <c:pt idx="6472">
                  <c:v>101.380904996</c:v>
                </c:pt>
                <c:pt idx="6473">
                  <c:v>101.379754905</c:v>
                </c:pt>
                <c:pt idx="6474">
                  <c:v>101.378604815</c:v>
                </c:pt>
                <c:pt idx="6475">
                  <c:v>101.377454724</c:v>
                </c:pt>
                <c:pt idx="6476">
                  <c:v>101.376304633</c:v>
                </c:pt>
                <c:pt idx="6477">
                  <c:v>101.375154542</c:v>
                </c:pt>
                <c:pt idx="6478">
                  <c:v>101.37400445199999</c:v>
                </c:pt>
                <c:pt idx="6479">
                  <c:v>101.37285436099999</c:v>
                </c:pt>
                <c:pt idx="6480">
                  <c:v>101.37170427</c:v>
                </c:pt>
                <c:pt idx="6481">
                  <c:v>101.370554179</c:v>
                </c:pt>
                <c:pt idx="6482">
                  <c:v>101.369404089</c:v>
                </c:pt>
                <c:pt idx="6483">
                  <c:v>101.368253998</c:v>
                </c:pt>
                <c:pt idx="6484">
                  <c:v>101.367103907</c:v>
                </c:pt>
                <c:pt idx="6485">
                  <c:v>101.366863638</c:v>
                </c:pt>
                <c:pt idx="6486">
                  <c:v>101.36937588799999</c:v>
                </c:pt>
                <c:pt idx="6487">
                  <c:v>101.371888137</c:v>
                </c:pt>
                <c:pt idx="6488">
                  <c:v>101.37440038699999</c:v>
                </c:pt>
                <c:pt idx="6489">
                  <c:v>101.376912637</c:v>
                </c:pt>
                <c:pt idx="6490">
                  <c:v>101.379424887</c:v>
                </c:pt>
                <c:pt idx="6491">
                  <c:v>101.381937136</c:v>
                </c:pt>
                <c:pt idx="6492">
                  <c:v>101.384449386</c:v>
                </c:pt>
                <c:pt idx="6493">
                  <c:v>101.386961636</c:v>
                </c:pt>
                <c:pt idx="6494">
                  <c:v>101.389473886</c:v>
                </c:pt>
                <c:pt idx="6495">
                  <c:v>101.391986135</c:v>
                </c:pt>
                <c:pt idx="6496">
                  <c:v>101.39449838500001</c:v>
                </c:pt>
                <c:pt idx="6497">
                  <c:v>101.397010635</c:v>
                </c:pt>
                <c:pt idx="6498">
                  <c:v>101.399522885</c:v>
                </c:pt>
                <c:pt idx="6499">
                  <c:v>101.402035134</c:v>
                </c:pt>
                <c:pt idx="6500">
                  <c:v>101.404547384</c:v>
                </c:pt>
                <c:pt idx="6501">
                  <c:v>101.40705963400001</c:v>
                </c:pt>
                <c:pt idx="6502">
                  <c:v>101.409571884</c:v>
                </c:pt>
                <c:pt idx="6503">
                  <c:v>101.412084134</c:v>
                </c:pt>
                <c:pt idx="6504">
                  <c:v>101.414596383</c:v>
                </c:pt>
                <c:pt idx="6505">
                  <c:v>101.417108633</c:v>
                </c:pt>
                <c:pt idx="6506">
                  <c:v>101.41962088299999</c:v>
                </c:pt>
                <c:pt idx="6507">
                  <c:v>101.422133133</c:v>
                </c:pt>
                <c:pt idx="6508">
                  <c:v>101.42464538199999</c:v>
                </c:pt>
                <c:pt idx="6509">
                  <c:v>101.427157632</c:v>
                </c:pt>
                <c:pt idx="6510">
                  <c:v>101.42615383</c:v>
                </c:pt>
                <c:pt idx="6511">
                  <c:v>101.42383387700001</c:v>
                </c:pt>
                <c:pt idx="6512">
                  <c:v>101.421513925</c:v>
                </c:pt>
                <c:pt idx="6513">
                  <c:v>101.419193972</c:v>
                </c:pt>
                <c:pt idx="6514">
                  <c:v>101.41687401999999</c:v>
                </c:pt>
                <c:pt idx="6515">
                  <c:v>101.414554067</c:v>
                </c:pt>
                <c:pt idx="6516">
                  <c:v>101.412234115</c:v>
                </c:pt>
                <c:pt idx="6517">
                  <c:v>101.40991416200001</c:v>
                </c:pt>
                <c:pt idx="6518">
                  <c:v>101.40759421</c:v>
                </c:pt>
                <c:pt idx="6519">
                  <c:v>101.405274257</c:v>
                </c:pt>
                <c:pt idx="6520">
                  <c:v>101.40295430499999</c:v>
                </c:pt>
                <c:pt idx="6521">
                  <c:v>101.400634352</c:v>
                </c:pt>
                <c:pt idx="6522">
                  <c:v>101.3983144</c:v>
                </c:pt>
                <c:pt idx="6523">
                  <c:v>101.39599444700001</c:v>
                </c:pt>
                <c:pt idx="6524">
                  <c:v>101.393674495</c:v>
                </c:pt>
                <c:pt idx="6525">
                  <c:v>101.391354542</c:v>
                </c:pt>
                <c:pt idx="6526">
                  <c:v>101.38903458999999</c:v>
                </c:pt>
                <c:pt idx="6527">
                  <c:v>101.386714637</c:v>
                </c:pt>
                <c:pt idx="6528">
                  <c:v>101.384394685</c:v>
                </c:pt>
                <c:pt idx="6529">
                  <c:v>101.38207473200001</c:v>
                </c:pt>
                <c:pt idx="6530">
                  <c:v>101.37975478</c:v>
                </c:pt>
                <c:pt idx="6531">
                  <c:v>101.377434827</c:v>
                </c:pt>
                <c:pt idx="6532">
                  <c:v>101.37511487499999</c:v>
                </c:pt>
                <c:pt idx="6533">
                  <c:v>101.372794922</c:v>
                </c:pt>
                <c:pt idx="6534">
                  <c:v>101.37047497</c:v>
                </c:pt>
                <c:pt idx="6535">
                  <c:v>101.368838813</c:v>
                </c:pt>
                <c:pt idx="6536">
                  <c:v>101.369936286</c:v>
                </c:pt>
                <c:pt idx="6537">
                  <c:v>101.371033759</c:v>
                </c:pt>
                <c:pt idx="6538">
                  <c:v>101.372131232</c:v>
                </c:pt>
                <c:pt idx="6539">
                  <c:v>101.373228705</c:v>
                </c:pt>
                <c:pt idx="6540">
                  <c:v>101.374326178</c:v>
                </c:pt>
                <c:pt idx="6541">
                  <c:v>101.37542365100001</c:v>
                </c:pt>
                <c:pt idx="6542">
                  <c:v>101.37652112400001</c:v>
                </c:pt>
                <c:pt idx="6543">
                  <c:v>101.37761859699999</c:v>
                </c:pt>
                <c:pt idx="6544">
                  <c:v>101.37871607</c:v>
                </c:pt>
                <c:pt idx="6545">
                  <c:v>101.379813543</c:v>
                </c:pt>
                <c:pt idx="6546">
                  <c:v>101.380911016</c:v>
                </c:pt>
                <c:pt idx="6547">
                  <c:v>101.382008489</c:v>
                </c:pt>
                <c:pt idx="6548">
                  <c:v>101.383105962</c:v>
                </c:pt>
                <c:pt idx="6549">
                  <c:v>101.384203435</c:v>
                </c:pt>
                <c:pt idx="6550">
                  <c:v>101.385300908</c:v>
                </c:pt>
                <c:pt idx="6551">
                  <c:v>101.38639838100001</c:v>
                </c:pt>
                <c:pt idx="6552">
                  <c:v>101.38749585399999</c:v>
                </c:pt>
                <c:pt idx="6553">
                  <c:v>101.388593327</c:v>
                </c:pt>
                <c:pt idx="6554">
                  <c:v>101.3896908</c:v>
                </c:pt>
                <c:pt idx="6555">
                  <c:v>101.390788273</c:v>
                </c:pt>
                <c:pt idx="6556">
                  <c:v>101.391885746</c:v>
                </c:pt>
                <c:pt idx="6557">
                  <c:v>101.392983219</c:v>
                </c:pt>
                <c:pt idx="6558">
                  <c:v>101.394080692</c:v>
                </c:pt>
                <c:pt idx="6559">
                  <c:v>101.395178165</c:v>
                </c:pt>
                <c:pt idx="6560">
                  <c:v>101.39627563800001</c:v>
                </c:pt>
                <c:pt idx="6561">
                  <c:v>101.39737311099999</c:v>
                </c:pt>
                <c:pt idx="6562">
                  <c:v>101.393915451</c:v>
                </c:pt>
                <c:pt idx="6563">
                  <c:v>101.389647552</c:v>
                </c:pt>
                <c:pt idx="6564">
                  <c:v>101.385379653</c:v>
                </c:pt>
                <c:pt idx="6565">
                  <c:v>101.381111754</c:v>
                </c:pt>
                <c:pt idx="6566">
                  <c:v>101.376843855</c:v>
                </c:pt>
                <c:pt idx="6567">
                  <c:v>101.37257595600001</c:v>
                </c:pt>
                <c:pt idx="6568">
                  <c:v>101.36830805699999</c:v>
                </c:pt>
                <c:pt idx="6569">
                  <c:v>101.36404015799999</c:v>
                </c:pt>
                <c:pt idx="6570">
                  <c:v>101.359772259</c:v>
                </c:pt>
                <c:pt idx="6571">
                  <c:v>101.35550436</c:v>
                </c:pt>
                <c:pt idx="6572">
                  <c:v>101.35123646</c:v>
                </c:pt>
                <c:pt idx="6573">
                  <c:v>101.346968561</c:v>
                </c:pt>
                <c:pt idx="6574">
                  <c:v>101.342700662</c:v>
                </c:pt>
                <c:pt idx="6575">
                  <c:v>101.338432763</c:v>
                </c:pt>
                <c:pt idx="6576">
                  <c:v>101.334164864</c:v>
                </c:pt>
                <c:pt idx="6577">
                  <c:v>101.329896965</c:v>
                </c:pt>
                <c:pt idx="6578">
                  <c:v>101.325629066</c:v>
                </c:pt>
                <c:pt idx="6579">
                  <c:v>101.32136116700001</c:v>
                </c:pt>
                <c:pt idx="6580">
                  <c:v>101.31709326799999</c:v>
                </c:pt>
                <c:pt idx="6581">
                  <c:v>101.312825369</c:v>
                </c:pt>
                <c:pt idx="6582">
                  <c:v>101.30855746899999</c:v>
                </c:pt>
                <c:pt idx="6583">
                  <c:v>101.30428956999999</c:v>
                </c:pt>
                <c:pt idx="6584">
                  <c:v>101.300021671</c:v>
                </c:pt>
                <c:pt idx="6585">
                  <c:v>101.295753772</c:v>
                </c:pt>
                <c:pt idx="6586">
                  <c:v>101.293301296</c:v>
                </c:pt>
                <c:pt idx="6587">
                  <c:v>101.29305574599999</c:v>
                </c:pt>
                <c:pt idx="6588">
                  <c:v>101.292810196</c:v>
                </c:pt>
                <c:pt idx="6589">
                  <c:v>101.29256464700001</c:v>
                </c:pt>
                <c:pt idx="6590">
                  <c:v>101.292319097</c:v>
                </c:pt>
                <c:pt idx="6591">
                  <c:v>101.292073547</c:v>
                </c:pt>
                <c:pt idx="6592">
                  <c:v>101.291827998</c:v>
                </c:pt>
                <c:pt idx="6593">
                  <c:v>101.291582448</c:v>
                </c:pt>
                <c:pt idx="6594">
                  <c:v>101.291336899</c:v>
                </c:pt>
                <c:pt idx="6595">
                  <c:v>101.291091349</c:v>
                </c:pt>
                <c:pt idx="6596">
                  <c:v>101.290845799</c:v>
                </c:pt>
                <c:pt idx="6597">
                  <c:v>101.29060025</c:v>
                </c:pt>
                <c:pt idx="6598">
                  <c:v>101.29035469999999</c:v>
                </c:pt>
                <c:pt idx="6599">
                  <c:v>101.29010915000001</c:v>
                </c:pt>
                <c:pt idx="6600">
                  <c:v>101.28986360099999</c:v>
                </c:pt>
                <c:pt idx="6601">
                  <c:v>101.28961805100001</c:v>
                </c:pt>
                <c:pt idx="6602">
                  <c:v>101.28937250200001</c:v>
                </c:pt>
                <c:pt idx="6603">
                  <c:v>101.289126952</c:v>
                </c:pt>
                <c:pt idx="6604">
                  <c:v>101.288881402</c:v>
                </c:pt>
                <c:pt idx="6605">
                  <c:v>101.288635853</c:v>
                </c:pt>
                <c:pt idx="6606">
                  <c:v>101.288390303</c:v>
                </c:pt>
                <c:pt idx="6607">
                  <c:v>101.288144754</c:v>
                </c:pt>
                <c:pt idx="6608">
                  <c:v>101.287899204</c:v>
                </c:pt>
                <c:pt idx="6609">
                  <c:v>101.287653654</c:v>
                </c:pt>
                <c:pt idx="6610">
                  <c:v>101.287408105</c:v>
                </c:pt>
                <c:pt idx="6611">
                  <c:v>101.28716255499999</c:v>
                </c:pt>
                <c:pt idx="6612">
                  <c:v>101.28376717800001</c:v>
                </c:pt>
                <c:pt idx="6613">
                  <c:v>101.276546864</c:v>
                </c:pt>
                <c:pt idx="6614">
                  <c:v>101.26932655</c:v>
                </c:pt>
                <c:pt idx="6615">
                  <c:v>101.26210623599999</c:v>
                </c:pt>
                <c:pt idx="6616">
                  <c:v>101.254885922</c:v>
                </c:pt>
                <c:pt idx="6617">
                  <c:v>101.24766560800001</c:v>
                </c:pt>
                <c:pt idx="6618">
                  <c:v>101.240445294</c:v>
                </c:pt>
                <c:pt idx="6619">
                  <c:v>101.23322498</c:v>
                </c:pt>
                <c:pt idx="6620">
                  <c:v>101.22600466599999</c:v>
                </c:pt>
                <c:pt idx="6621">
                  <c:v>101.218784352</c:v>
                </c:pt>
                <c:pt idx="6622">
                  <c:v>101.21156403800001</c:v>
                </c:pt>
                <c:pt idx="6623">
                  <c:v>101.204343724</c:v>
                </c:pt>
                <c:pt idx="6624">
                  <c:v>101.19712341</c:v>
                </c:pt>
                <c:pt idx="6625">
                  <c:v>101.18990309599999</c:v>
                </c:pt>
                <c:pt idx="6626">
                  <c:v>101.182682782</c:v>
                </c:pt>
                <c:pt idx="6627">
                  <c:v>101.17546246800001</c:v>
                </c:pt>
                <c:pt idx="6628">
                  <c:v>101.16824215299999</c:v>
                </c:pt>
                <c:pt idx="6629">
                  <c:v>101.161021839</c:v>
                </c:pt>
                <c:pt idx="6630">
                  <c:v>101.15380152500001</c:v>
                </c:pt>
                <c:pt idx="6631">
                  <c:v>101.146581211</c:v>
                </c:pt>
                <c:pt idx="6632">
                  <c:v>101.139360897</c:v>
                </c:pt>
                <c:pt idx="6633">
                  <c:v>101.13214058299999</c:v>
                </c:pt>
                <c:pt idx="6634">
                  <c:v>101.124920269</c:v>
                </c:pt>
                <c:pt idx="6635">
                  <c:v>101.11769995500001</c:v>
                </c:pt>
                <c:pt idx="6636">
                  <c:v>101.110479641</c:v>
                </c:pt>
                <c:pt idx="6637">
                  <c:v>101.103259327</c:v>
                </c:pt>
                <c:pt idx="6638">
                  <c:v>101.096039013</c:v>
                </c:pt>
                <c:pt idx="6639">
                  <c:v>101.091686411</c:v>
                </c:pt>
                <c:pt idx="6640">
                  <c:v>101.08853035200001</c:v>
                </c:pt>
                <c:pt idx="6641">
                  <c:v>101.085374293</c:v>
                </c:pt>
                <c:pt idx="6642">
                  <c:v>101.08221823300001</c:v>
                </c:pt>
                <c:pt idx="6643">
                  <c:v>101.079062174</c:v>
                </c:pt>
                <c:pt idx="6644">
                  <c:v>101.07590611400001</c:v>
                </c:pt>
                <c:pt idx="6645">
                  <c:v>101.072750055</c:v>
                </c:pt>
                <c:pt idx="6646">
                  <c:v>101.06959399500001</c:v>
                </c:pt>
                <c:pt idx="6647">
                  <c:v>101.066437936</c:v>
                </c:pt>
                <c:pt idx="6648">
                  <c:v>101.06328187699999</c:v>
                </c:pt>
                <c:pt idx="6649">
                  <c:v>101.060125817</c:v>
                </c:pt>
                <c:pt idx="6650">
                  <c:v>101.05696975799999</c:v>
                </c:pt>
                <c:pt idx="6651">
                  <c:v>101.053813698</c:v>
                </c:pt>
                <c:pt idx="6652">
                  <c:v>101.05065763899999</c:v>
                </c:pt>
                <c:pt idx="6653">
                  <c:v>101.04750158</c:v>
                </c:pt>
                <c:pt idx="6654">
                  <c:v>101.04434551999999</c:v>
                </c:pt>
                <c:pt idx="6655">
                  <c:v>101.041189461</c:v>
                </c:pt>
                <c:pt idx="6656">
                  <c:v>101.03803340100001</c:v>
                </c:pt>
                <c:pt idx="6657">
                  <c:v>101.034877342</c:v>
                </c:pt>
                <c:pt idx="6658">
                  <c:v>101.03172128200001</c:v>
                </c:pt>
                <c:pt idx="6659">
                  <c:v>101.028565223</c:v>
                </c:pt>
                <c:pt idx="6660">
                  <c:v>101.025409164</c:v>
                </c:pt>
                <c:pt idx="6661">
                  <c:v>101.022253104</c:v>
                </c:pt>
                <c:pt idx="6662">
                  <c:v>101.019097045</c:v>
                </c:pt>
                <c:pt idx="6663">
                  <c:v>101.015456957</c:v>
                </c:pt>
                <c:pt idx="6664">
                  <c:v>101.005457249</c:v>
                </c:pt>
                <c:pt idx="6665">
                  <c:v>100.99545754</c:v>
                </c:pt>
                <c:pt idx="6666">
                  <c:v>100.98545783199999</c:v>
                </c:pt>
                <c:pt idx="6667">
                  <c:v>100.975458124</c:v>
                </c:pt>
                <c:pt idx="6668">
                  <c:v>100.965458415</c:v>
                </c:pt>
                <c:pt idx="6669">
                  <c:v>100.95545870700001</c:v>
                </c:pt>
                <c:pt idx="6670">
                  <c:v>100.945458999</c:v>
                </c:pt>
                <c:pt idx="6671">
                  <c:v>100.93545929</c:v>
                </c:pt>
                <c:pt idx="6672">
                  <c:v>100.925459582</c:v>
                </c:pt>
                <c:pt idx="6673">
                  <c:v>100.91545987400001</c:v>
                </c:pt>
                <c:pt idx="6674">
                  <c:v>100.90546016499999</c:v>
                </c:pt>
                <c:pt idx="6675">
                  <c:v>100.895460457</c:v>
                </c:pt>
                <c:pt idx="6676">
                  <c:v>100.885460749</c:v>
                </c:pt>
                <c:pt idx="6677">
                  <c:v>100.87546104</c:v>
                </c:pt>
                <c:pt idx="6678">
                  <c:v>100.865461332</c:v>
                </c:pt>
                <c:pt idx="6679">
                  <c:v>100.855461624</c:v>
                </c:pt>
                <c:pt idx="6680">
                  <c:v>100.845461916</c:v>
                </c:pt>
                <c:pt idx="6681">
                  <c:v>100.83546220700001</c:v>
                </c:pt>
                <c:pt idx="6682">
                  <c:v>100.825462499</c:v>
                </c:pt>
                <c:pt idx="6683">
                  <c:v>100.815462791</c:v>
                </c:pt>
                <c:pt idx="6684">
                  <c:v>100.805463082</c:v>
                </c:pt>
                <c:pt idx="6685">
                  <c:v>100.79546337399999</c:v>
                </c:pt>
                <c:pt idx="6686">
                  <c:v>100.785463666</c:v>
                </c:pt>
                <c:pt idx="6687">
                  <c:v>100.775463957</c:v>
                </c:pt>
                <c:pt idx="6688">
                  <c:v>100.765464249</c:v>
                </c:pt>
                <c:pt idx="6689">
                  <c:v>100.75546454099999</c:v>
                </c:pt>
                <c:pt idx="6690">
                  <c:v>100.745464832</c:v>
                </c:pt>
                <c:pt idx="6691">
                  <c:v>100.736280224</c:v>
                </c:pt>
                <c:pt idx="6692">
                  <c:v>100.72760098800001</c:v>
                </c:pt>
                <c:pt idx="6693">
                  <c:v>100.718921752</c:v>
                </c:pt>
                <c:pt idx="6694">
                  <c:v>100.71024251599999</c:v>
                </c:pt>
                <c:pt idx="6695">
                  <c:v>100.70156328</c:v>
                </c:pt>
                <c:pt idx="6696">
                  <c:v>100.692884044</c:v>
                </c:pt>
                <c:pt idx="6697">
                  <c:v>100.684204808</c:v>
                </c:pt>
                <c:pt idx="6698">
                  <c:v>100.675525572</c:v>
                </c:pt>
                <c:pt idx="6699">
                  <c:v>100.66684633600001</c:v>
                </c:pt>
                <c:pt idx="6700">
                  <c:v>100.6581671</c:v>
                </c:pt>
                <c:pt idx="6701">
                  <c:v>100.649487863</c:v>
                </c:pt>
                <c:pt idx="6702">
                  <c:v>100.640808627</c:v>
                </c:pt>
                <c:pt idx="6703">
                  <c:v>100.63212939100001</c:v>
                </c:pt>
                <c:pt idx="6704">
                  <c:v>100.623450155</c:v>
                </c:pt>
                <c:pt idx="6705">
                  <c:v>100.61477091899999</c:v>
                </c:pt>
                <c:pt idx="6706">
                  <c:v>100.606091683</c:v>
                </c:pt>
                <c:pt idx="6707">
                  <c:v>100.597412447</c:v>
                </c:pt>
                <c:pt idx="6708">
                  <c:v>100.588733211</c:v>
                </c:pt>
                <c:pt idx="6709">
                  <c:v>100.580053975</c:v>
                </c:pt>
                <c:pt idx="6710">
                  <c:v>100.57137473900001</c:v>
                </c:pt>
                <c:pt idx="6711">
                  <c:v>100.562695503</c:v>
                </c:pt>
                <c:pt idx="6712">
                  <c:v>100.55401626699999</c:v>
                </c:pt>
                <c:pt idx="6713">
                  <c:v>100.545337031</c:v>
                </c:pt>
                <c:pt idx="6714">
                  <c:v>100.536657795</c:v>
                </c:pt>
                <c:pt idx="6715">
                  <c:v>100.527978559</c:v>
                </c:pt>
                <c:pt idx="6716">
                  <c:v>100.519299323</c:v>
                </c:pt>
                <c:pt idx="6717">
                  <c:v>100.510620086</c:v>
                </c:pt>
                <c:pt idx="6718">
                  <c:v>100.50194085</c:v>
                </c:pt>
                <c:pt idx="6719">
                  <c:v>100.49326161400001</c:v>
                </c:pt>
                <c:pt idx="6720">
                  <c:v>100.482584561</c:v>
                </c:pt>
                <c:pt idx="6721">
                  <c:v>100.468409972</c:v>
                </c:pt>
                <c:pt idx="6722">
                  <c:v>100.454235383</c:v>
                </c:pt>
                <c:pt idx="6723">
                  <c:v>100.440060794</c:v>
                </c:pt>
                <c:pt idx="6724">
                  <c:v>100.425886205</c:v>
                </c:pt>
                <c:pt idx="6725">
                  <c:v>100.41171161600001</c:v>
                </c:pt>
                <c:pt idx="6726">
                  <c:v>100.39753702599999</c:v>
                </c:pt>
                <c:pt idx="6727">
                  <c:v>100.383362437</c:v>
                </c:pt>
                <c:pt idx="6728">
                  <c:v>100.369187848</c:v>
                </c:pt>
                <c:pt idx="6729">
                  <c:v>100.355013259</c:v>
                </c:pt>
                <c:pt idx="6730">
                  <c:v>100.34083867</c:v>
                </c:pt>
                <c:pt idx="6731">
                  <c:v>100.326664081</c:v>
                </c:pt>
                <c:pt idx="6732">
                  <c:v>100.312489492</c:v>
                </c:pt>
                <c:pt idx="6733">
                  <c:v>100.298314903</c:v>
                </c:pt>
                <c:pt idx="6734">
                  <c:v>100.284140314</c:v>
                </c:pt>
                <c:pt idx="6735">
                  <c:v>100.26996572500001</c:v>
                </c:pt>
                <c:pt idx="6736">
                  <c:v>100.255791136</c:v>
                </c:pt>
                <c:pt idx="6737">
                  <c:v>100.24161654700001</c:v>
                </c:pt>
                <c:pt idx="6738">
                  <c:v>100.227441958</c:v>
                </c:pt>
                <c:pt idx="6739">
                  <c:v>100.21326736899999</c:v>
                </c:pt>
                <c:pt idx="6740">
                  <c:v>100.19755888900001</c:v>
                </c:pt>
                <c:pt idx="6741">
                  <c:v>100.181206609</c:v>
                </c:pt>
                <c:pt idx="6742">
                  <c:v>100.164854328</c:v>
                </c:pt>
                <c:pt idx="6743">
                  <c:v>100.148502048</c:v>
                </c:pt>
                <c:pt idx="6744">
                  <c:v>100.132149768</c:v>
                </c:pt>
                <c:pt idx="6745">
                  <c:v>100.115797488</c:v>
                </c:pt>
                <c:pt idx="6746">
                  <c:v>100.09944520800001</c:v>
                </c:pt>
                <c:pt idx="6747">
                  <c:v>100.083092928</c:v>
                </c:pt>
                <c:pt idx="6748">
                  <c:v>100.06674064800001</c:v>
                </c:pt>
                <c:pt idx="6749">
                  <c:v>100.050388368</c:v>
                </c:pt>
                <c:pt idx="6750">
                  <c:v>100.03403608799999</c:v>
                </c:pt>
                <c:pt idx="6751">
                  <c:v>100.017683808</c:v>
                </c:pt>
                <c:pt idx="6752">
                  <c:v>100.00133152799999</c:v>
                </c:pt>
                <c:pt idx="6753">
                  <c:v>99.984979248100004</c:v>
                </c:pt>
                <c:pt idx="6754">
                  <c:v>99.968626967999995</c:v>
                </c:pt>
                <c:pt idx="6755">
                  <c:v>99.952274688000003</c:v>
                </c:pt>
                <c:pt idx="6756">
                  <c:v>99.935922407999996</c:v>
                </c:pt>
                <c:pt idx="6757">
                  <c:v>99.919570127900002</c:v>
                </c:pt>
                <c:pt idx="6758">
                  <c:v>99.903217847899995</c:v>
                </c:pt>
                <c:pt idx="6759">
                  <c:v>99.886865567800001</c:v>
                </c:pt>
                <c:pt idx="6760">
                  <c:v>99.870513287799994</c:v>
                </c:pt>
                <c:pt idx="6761">
                  <c:v>99.854161007800002</c:v>
                </c:pt>
                <c:pt idx="6762">
                  <c:v>99.837808727699993</c:v>
                </c:pt>
                <c:pt idx="6763">
                  <c:v>99.821456447700001</c:v>
                </c:pt>
                <c:pt idx="6764">
                  <c:v>99.805104167600007</c:v>
                </c:pt>
                <c:pt idx="6765">
                  <c:v>99.7887518876</c:v>
                </c:pt>
                <c:pt idx="6766">
                  <c:v>99.772399607599993</c:v>
                </c:pt>
                <c:pt idx="6767">
                  <c:v>99.756047327499999</c:v>
                </c:pt>
                <c:pt idx="6768">
                  <c:v>99.739695047500007</c:v>
                </c:pt>
                <c:pt idx="6769">
                  <c:v>99.7233427675</c:v>
                </c:pt>
                <c:pt idx="6770">
                  <c:v>99.706990487400006</c:v>
                </c:pt>
                <c:pt idx="6771">
                  <c:v>99.690638207399999</c:v>
                </c:pt>
                <c:pt idx="6772">
                  <c:v>99.674285927300005</c:v>
                </c:pt>
                <c:pt idx="6773">
                  <c:v>99.657933647299998</c:v>
                </c:pt>
                <c:pt idx="6774">
                  <c:v>99.641581367300006</c:v>
                </c:pt>
                <c:pt idx="6775">
                  <c:v>99.625229087199997</c:v>
                </c:pt>
                <c:pt idx="6776">
                  <c:v>99.608876807200005</c:v>
                </c:pt>
                <c:pt idx="6777">
                  <c:v>99.592524527099997</c:v>
                </c:pt>
                <c:pt idx="6778">
                  <c:v>99.576172247100004</c:v>
                </c:pt>
                <c:pt idx="6779">
                  <c:v>99.559819967099997</c:v>
                </c:pt>
                <c:pt idx="6780">
                  <c:v>99.543467687000003</c:v>
                </c:pt>
                <c:pt idx="6781">
                  <c:v>99.527115406999997</c:v>
                </c:pt>
                <c:pt idx="6782">
                  <c:v>99.510763127000004</c:v>
                </c:pt>
                <c:pt idx="6783">
                  <c:v>99.494410846899996</c:v>
                </c:pt>
                <c:pt idx="6784">
                  <c:v>99.478058566900003</c:v>
                </c:pt>
                <c:pt idx="6785">
                  <c:v>99.461706286799995</c:v>
                </c:pt>
                <c:pt idx="6786">
                  <c:v>99.444509666100004</c:v>
                </c:pt>
                <c:pt idx="6787">
                  <c:v>99.425202193700002</c:v>
                </c:pt>
                <c:pt idx="6788">
                  <c:v>99.405894721300001</c:v>
                </c:pt>
                <c:pt idx="6789">
                  <c:v>99.3865872489</c:v>
                </c:pt>
                <c:pt idx="6790">
                  <c:v>99.367279776499998</c:v>
                </c:pt>
                <c:pt idx="6791">
                  <c:v>99.347972303999995</c:v>
                </c:pt>
                <c:pt idx="6792">
                  <c:v>99.328664831599994</c:v>
                </c:pt>
                <c:pt idx="6793">
                  <c:v>99.309357359200007</c:v>
                </c:pt>
                <c:pt idx="6794">
                  <c:v>99.290049886800006</c:v>
                </c:pt>
                <c:pt idx="6795">
                  <c:v>99.270742414400004</c:v>
                </c:pt>
                <c:pt idx="6796">
                  <c:v>99.251434941900001</c:v>
                </c:pt>
                <c:pt idx="6797">
                  <c:v>99.2321274695</c:v>
                </c:pt>
                <c:pt idx="6798">
                  <c:v>99.212819997099999</c:v>
                </c:pt>
                <c:pt idx="6799">
                  <c:v>99.193512524699997</c:v>
                </c:pt>
                <c:pt idx="6800">
                  <c:v>99.174205052299996</c:v>
                </c:pt>
                <c:pt idx="6801">
                  <c:v>99.154897579899995</c:v>
                </c:pt>
                <c:pt idx="6802">
                  <c:v>99.135590107400006</c:v>
                </c:pt>
                <c:pt idx="6803">
                  <c:v>99.116282635000005</c:v>
                </c:pt>
                <c:pt idx="6804">
                  <c:v>99.096975162600003</c:v>
                </c:pt>
                <c:pt idx="6805">
                  <c:v>99.077667690200002</c:v>
                </c:pt>
                <c:pt idx="6806">
                  <c:v>99.058360217800001</c:v>
                </c:pt>
                <c:pt idx="6807">
                  <c:v>99.039052745399999</c:v>
                </c:pt>
                <c:pt idx="6808">
                  <c:v>99.019745272899996</c:v>
                </c:pt>
                <c:pt idx="6809">
                  <c:v>99.000437800499995</c:v>
                </c:pt>
                <c:pt idx="6810">
                  <c:v>98.981130328099994</c:v>
                </c:pt>
                <c:pt idx="6811">
                  <c:v>98.961822855700007</c:v>
                </c:pt>
                <c:pt idx="6812">
                  <c:v>98.942515383300005</c:v>
                </c:pt>
                <c:pt idx="6813">
                  <c:v>98.923207910900004</c:v>
                </c:pt>
                <c:pt idx="6814">
                  <c:v>98.903900438400001</c:v>
                </c:pt>
                <c:pt idx="6815">
                  <c:v>98.884592966</c:v>
                </c:pt>
                <c:pt idx="6816">
                  <c:v>98.865285493599998</c:v>
                </c:pt>
                <c:pt idx="6817">
                  <c:v>98.845978021199997</c:v>
                </c:pt>
                <c:pt idx="6818">
                  <c:v>98.826670548799996</c:v>
                </c:pt>
                <c:pt idx="6819">
                  <c:v>98.807363076399994</c:v>
                </c:pt>
                <c:pt idx="6820">
                  <c:v>98.788055603900006</c:v>
                </c:pt>
                <c:pt idx="6821">
                  <c:v>98.768748131500004</c:v>
                </c:pt>
                <c:pt idx="6822">
                  <c:v>98.749440659100003</c:v>
                </c:pt>
                <c:pt idx="6823">
                  <c:v>98.730133186700002</c:v>
                </c:pt>
                <c:pt idx="6824">
                  <c:v>98.7108257143</c:v>
                </c:pt>
                <c:pt idx="6825">
                  <c:v>98.691518241899999</c:v>
                </c:pt>
                <c:pt idx="6826">
                  <c:v>98.672210769399996</c:v>
                </c:pt>
                <c:pt idx="6827">
                  <c:v>98.652903296999995</c:v>
                </c:pt>
                <c:pt idx="6828">
                  <c:v>98.633595824599993</c:v>
                </c:pt>
                <c:pt idx="6829">
                  <c:v>98.614288352200006</c:v>
                </c:pt>
                <c:pt idx="6830">
                  <c:v>98.594980879800005</c:v>
                </c:pt>
                <c:pt idx="6831">
                  <c:v>98.573137485399997</c:v>
                </c:pt>
                <c:pt idx="6832">
                  <c:v>98.548536496799997</c:v>
                </c:pt>
                <c:pt idx="6833">
                  <c:v>98.523935508299999</c:v>
                </c:pt>
                <c:pt idx="6834">
                  <c:v>98.4993345197</c:v>
                </c:pt>
                <c:pt idx="6835">
                  <c:v>98.4747335311</c:v>
                </c:pt>
                <c:pt idx="6836">
                  <c:v>98.450132542600002</c:v>
                </c:pt>
                <c:pt idx="6837">
                  <c:v>98.425531554000003</c:v>
                </c:pt>
                <c:pt idx="6838">
                  <c:v>98.400930565500005</c:v>
                </c:pt>
                <c:pt idx="6839">
                  <c:v>98.376329576900005</c:v>
                </c:pt>
                <c:pt idx="6840">
                  <c:v>98.351728588399993</c:v>
                </c:pt>
                <c:pt idx="6841">
                  <c:v>98.327127599799994</c:v>
                </c:pt>
                <c:pt idx="6842">
                  <c:v>98.302526611299996</c:v>
                </c:pt>
                <c:pt idx="6843">
                  <c:v>98.277925622699996</c:v>
                </c:pt>
                <c:pt idx="6844">
                  <c:v>98.253324634199998</c:v>
                </c:pt>
                <c:pt idx="6845">
                  <c:v>98.228723645599999</c:v>
                </c:pt>
                <c:pt idx="6846">
                  <c:v>98.204122657100001</c:v>
                </c:pt>
                <c:pt idx="6847">
                  <c:v>98.179521668500001</c:v>
                </c:pt>
                <c:pt idx="6848">
                  <c:v>98.154920680000004</c:v>
                </c:pt>
                <c:pt idx="6849">
                  <c:v>98.130319691400004</c:v>
                </c:pt>
                <c:pt idx="6850">
                  <c:v>98.102963916099995</c:v>
                </c:pt>
                <c:pt idx="6851">
                  <c:v>98.0755951939</c:v>
                </c:pt>
                <c:pt idx="6852">
                  <c:v>98.048226471700005</c:v>
                </c:pt>
                <c:pt idx="6853">
                  <c:v>98.020857749399994</c:v>
                </c:pt>
                <c:pt idx="6854">
                  <c:v>97.993489027199999</c:v>
                </c:pt>
                <c:pt idx="6855">
                  <c:v>97.966120304900002</c:v>
                </c:pt>
                <c:pt idx="6856">
                  <c:v>97.938751582699993</c:v>
                </c:pt>
                <c:pt idx="6857">
                  <c:v>97.911382860399996</c:v>
                </c:pt>
                <c:pt idx="6858">
                  <c:v>97.884014138200001</c:v>
                </c:pt>
                <c:pt idx="6859">
                  <c:v>97.856645415900005</c:v>
                </c:pt>
                <c:pt idx="6860">
                  <c:v>97.829276693699995</c:v>
                </c:pt>
                <c:pt idx="6861">
                  <c:v>97.801907971399999</c:v>
                </c:pt>
                <c:pt idx="6862">
                  <c:v>97.774539249200004</c:v>
                </c:pt>
                <c:pt idx="6863">
                  <c:v>97.747170526900007</c:v>
                </c:pt>
                <c:pt idx="6864">
                  <c:v>97.719801804699998</c:v>
                </c:pt>
                <c:pt idx="6865">
                  <c:v>97.692433082400001</c:v>
                </c:pt>
                <c:pt idx="6866">
                  <c:v>97.665064360200006</c:v>
                </c:pt>
                <c:pt idx="6867">
                  <c:v>97.637695637999997</c:v>
                </c:pt>
                <c:pt idx="6868">
                  <c:v>97.6103269157</c:v>
                </c:pt>
                <c:pt idx="6869">
                  <c:v>97.582958193500005</c:v>
                </c:pt>
                <c:pt idx="6870">
                  <c:v>97.555589471199994</c:v>
                </c:pt>
                <c:pt idx="6871">
                  <c:v>97.528220748999999</c:v>
                </c:pt>
                <c:pt idx="6872">
                  <c:v>97.500852026700002</c:v>
                </c:pt>
                <c:pt idx="6873">
                  <c:v>97.473483304499993</c:v>
                </c:pt>
                <c:pt idx="6874">
                  <c:v>97.446114582199996</c:v>
                </c:pt>
                <c:pt idx="6875">
                  <c:v>97.418745860000001</c:v>
                </c:pt>
                <c:pt idx="6876">
                  <c:v>97.391377137700005</c:v>
                </c:pt>
                <c:pt idx="6877">
                  <c:v>97.364008415499995</c:v>
                </c:pt>
                <c:pt idx="6878">
                  <c:v>97.335728165700004</c:v>
                </c:pt>
                <c:pt idx="6879">
                  <c:v>97.305482569299997</c:v>
                </c:pt>
                <c:pt idx="6880">
                  <c:v>97.275236972800002</c:v>
                </c:pt>
                <c:pt idx="6881">
                  <c:v>97.244991376300007</c:v>
                </c:pt>
                <c:pt idx="6882">
                  <c:v>97.214745779899999</c:v>
                </c:pt>
                <c:pt idx="6883">
                  <c:v>97.184500183400004</c:v>
                </c:pt>
                <c:pt idx="6884">
                  <c:v>97.154254586899995</c:v>
                </c:pt>
                <c:pt idx="6885">
                  <c:v>97.124008990500002</c:v>
                </c:pt>
                <c:pt idx="6886">
                  <c:v>97.093763394000007</c:v>
                </c:pt>
                <c:pt idx="6887">
                  <c:v>97.063517797499998</c:v>
                </c:pt>
                <c:pt idx="6888">
                  <c:v>97.033272201100004</c:v>
                </c:pt>
                <c:pt idx="6889">
                  <c:v>97.003026604599995</c:v>
                </c:pt>
                <c:pt idx="6890">
                  <c:v>96.9727810081</c:v>
                </c:pt>
                <c:pt idx="6891">
                  <c:v>96.942535411700007</c:v>
                </c:pt>
                <c:pt idx="6892">
                  <c:v>96.912289815199998</c:v>
                </c:pt>
                <c:pt idx="6893">
                  <c:v>96.882044218700003</c:v>
                </c:pt>
                <c:pt idx="6894">
                  <c:v>96.851798622299995</c:v>
                </c:pt>
                <c:pt idx="6895">
                  <c:v>96.8215530258</c:v>
                </c:pt>
                <c:pt idx="6896">
                  <c:v>96.791307429400007</c:v>
                </c:pt>
                <c:pt idx="6897">
                  <c:v>96.761061832899998</c:v>
                </c:pt>
                <c:pt idx="6898">
                  <c:v>96.730816236400003</c:v>
                </c:pt>
                <c:pt idx="6899">
                  <c:v>96.700570639999995</c:v>
                </c:pt>
                <c:pt idx="6900">
                  <c:v>96.6703250435</c:v>
                </c:pt>
                <c:pt idx="6901">
                  <c:v>96.640079447000005</c:v>
                </c:pt>
                <c:pt idx="6902">
                  <c:v>96.609833850599998</c:v>
                </c:pt>
                <c:pt idx="6903">
                  <c:v>96.579588254100003</c:v>
                </c:pt>
                <c:pt idx="6904">
                  <c:v>96.545370275300002</c:v>
                </c:pt>
                <c:pt idx="6905">
                  <c:v>96.511030372199997</c:v>
                </c:pt>
                <c:pt idx="6906">
                  <c:v>96.476690469100006</c:v>
                </c:pt>
                <c:pt idx="6907">
                  <c:v>96.442350566000002</c:v>
                </c:pt>
                <c:pt idx="6908">
                  <c:v>96.408010662799995</c:v>
                </c:pt>
                <c:pt idx="6909">
                  <c:v>96.373670759700005</c:v>
                </c:pt>
                <c:pt idx="6910">
                  <c:v>96.3393308566</c:v>
                </c:pt>
                <c:pt idx="6911">
                  <c:v>96.304990953499995</c:v>
                </c:pt>
                <c:pt idx="6912">
                  <c:v>96.270651050400005</c:v>
                </c:pt>
                <c:pt idx="6913">
                  <c:v>96.236311147199999</c:v>
                </c:pt>
                <c:pt idx="6914">
                  <c:v>96.201971244099994</c:v>
                </c:pt>
                <c:pt idx="6915">
                  <c:v>96.167631341000003</c:v>
                </c:pt>
                <c:pt idx="6916">
                  <c:v>96.133291437899999</c:v>
                </c:pt>
                <c:pt idx="6917">
                  <c:v>96.098951534700007</c:v>
                </c:pt>
                <c:pt idx="6918">
                  <c:v>96.064611631600002</c:v>
                </c:pt>
                <c:pt idx="6919">
                  <c:v>96.030271728499997</c:v>
                </c:pt>
                <c:pt idx="6920">
                  <c:v>95.995931825400007</c:v>
                </c:pt>
                <c:pt idx="6921">
                  <c:v>95.961591922300002</c:v>
                </c:pt>
                <c:pt idx="6922">
                  <c:v>95.927252019099996</c:v>
                </c:pt>
                <c:pt idx="6923">
                  <c:v>95.892912116000005</c:v>
                </c:pt>
                <c:pt idx="6924">
                  <c:v>95.8585722129</c:v>
                </c:pt>
                <c:pt idx="6925">
                  <c:v>95.824232309799996</c:v>
                </c:pt>
                <c:pt idx="6926">
                  <c:v>95.789892406600003</c:v>
                </c:pt>
                <c:pt idx="6927">
                  <c:v>95.755552503499999</c:v>
                </c:pt>
                <c:pt idx="6928">
                  <c:v>95.721212600399994</c:v>
                </c:pt>
                <c:pt idx="6929">
                  <c:v>95.684522329700002</c:v>
                </c:pt>
                <c:pt idx="6930">
                  <c:v>95.647545944699999</c:v>
                </c:pt>
                <c:pt idx="6931">
                  <c:v>95.610569559699996</c:v>
                </c:pt>
                <c:pt idx="6932">
                  <c:v>95.573593174699994</c:v>
                </c:pt>
                <c:pt idx="6933">
                  <c:v>95.536616789700005</c:v>
                </c:pt>
                <c:pt idx="6934">
                  <c:v>95.499640404700003</c:v>
                </c:pt>
                <c:pt idx="6935">
                  <c:v>95.4626640197</c:v>
                </c:pt>
                <c:pt idx="6936">
                  <c:v>95.425687634699997</c:v>
                </c:pt>
                <c:pt idx="6937">
                  <c:v>95.388711249699995</c:v>
                </c:pt>
                <c:pt idx="6938">
                  <c:v>95.351734864700006</c:v>
                </c:pt>
                <c:pt idx="6939">
                  <c:v>95.314758479700004</c:v>
                </c:pt>
                <c:pt idx="6940">
                  <c:v>95.277782094700001</c:v>
                </c:pt>
                <c:pt idx="6941">
                  <c:v>95.240805709599996</c:v>
                </c:pt>
                <c:pt idx="6942">
                  <c:v>95.203829324599994</c:v>
                </c:pt>
                <c:pt idx="6943">
                  <c:v>95.166852939600005</c:v>
                </c:pt>
                <c:pt idx="6944">
                  <c:v>95.129876554600003</c:v>
                </c:pt>
                <c:pt idx="6945">
                  <c:v>95.0929001696</c:v>
                </c:pt>
                <c:pt idx="6946">
                  <c:v>95.055923784599997</c:v>
                </c:pt>
                <c:pt idx="6947">
                  <c:v>95.018947399599995</c:v>
                </c:pt>
                <c:pt idx="6948">
                  <c:v>94.981971014600006</c:v>
                </c:pt>
                <c:pt idx="6949">
                  <c:v>94.944994629600004</c:v>
                </c:pt>
                <c:pt idx="6950">
                  <c:v>94.908018244600001</c:v>
                </c:pt>
                <c:pt idx="6951">
                  <c:v>94.871041859599998</c:v>
                </c:pt>
                <c:pt idx="6952">
                  <c:v>94.833548598899995</c:v>
                </c:pt>
                <c:pt idx="6953">
                  <c:v>94.795527619400005</c:v>
                </c:pt>
                <c:pt idx="6954">
                  <c:v>94.757506639900001</c:v>
                </c:pt>
                <c:pt idx="6955">
                  <c:v>94.719485660399997</c:v>
                </c:pt>
                <c:pt idx="6956">
                  <c:v>94.681464680900007</c:v>
                </c:pt>
                <c:pt idx="6957">
                  <c:v>94.643443701500004</c:v>
                </c:pt>
                <c:pt idx="6958">
                  <c:v>94.605422722</c:v>
                </c:pt>
                <c:pt idx="6959">
                  <c:v>94.567401742499996</c:v>
                </c:pt>
                <c:pt idx="6960">
                  <c:v>94.529380763000006</c:v>
                </c:pt>
                <c:pt idx="6961">
                  <c:v>94.491359783500002</c:v>
                </c:pt>
                <c:pt idx="6962">
                  <c:v>94.453338803999998</c:v>
                </c:pt>
                <c:pt idx="6963">
                  <c:v>94.415317824499994</c:v>
                </c:pt>
                <c:pt idx="6964">
                  <c:v>94.377296845100005</c:v>
                </c:pt>
                <c:pt idx="6965">
                  <c:v>94.339275865600001</c:v>
                </c:pt>
                <c:pt idx="6966">
                  <c:v>94.301254886099997</c:v>
                </c:pt>
                <c:pt idx="6967">
                  <c:v>94.263233906599993</c:v>
                </c:pt>
                <c:pt idx="6968">
                  <c:v>94.225212927100003</c:v>
                </c:pt>
                <c:pt idx="6969">
                  <c:v>94.187191947599999</c:v>
                </c:pt>
                <c:pt idx="6970">
                  <c:v>94.149170968199996</c:v>
                </c:pt>
                <c:pt idx="6971">
                  <c:v>94.111149988700006</c:v>
                </c:pt>
                <c:pt idx="6972">
                  <c:v>94.073129009200002</c:v>
                </c:pt>
                <c:pt idx="6973">
                  <c:v>94.035108029699998</c:v>
                </c:pt>
                <c:pt idx="6974">
                  <c:v>93.997087050199994</c:v>
                </c:pt>
                <c:pt idx="6975">
                  <c:v>93.959066070700004</c:v>
                </c:pt>
                <c:pt idx="6976">
                  <c:v>93.921045091300002</c:v>
                </c:pt>
                <c:pt idx="6977">
                  <c:v>93.883024111799998</c:v>
                </c:pt>
                <c:pt idx="6978">
                  <c:v>93.845003132299993</c:v>
                </c:pt>
                <c:pt idx="6979">
                  <c:v>93.80376373</c:v>
                </c:pt>
                <c:pt idx="6980">
                  <c:v>93.760453929999997</c:v>
                </c:pt>
                <c:pt idx="6981">
                  <c:v>93.717144129999994</c:v>
                </c:pt>
                <c:pt idx="6982">
                  <c:v>93.673834330000005</c:v>
                </c:pt>
                <c:pt idx="6983">
                  <c:v>93.630524530000002</c:v>
                </c:pt>
                <c:pt idx="6984">
                  <c:v>93.587214729999999</c:v>
                </c:pt>
                <c:pt idx="6985">
                  <c:v>93.543904929999997</c:v>
                </c:pt>
                <c:pt idx="6986">
                  <c:v>93.500595129999994</c:v>
                </c:pt>
                <c:pt idx="6987">
                  <c:v>93.457285330000005</c:v>
                </c:pt>
                <c:pt idx="6988">
                  <c:v>93.413975530000002</c:v>
                </c:pt>
                <c:pt idx="6989">
                  <c:v>93.370665729999999</c:v>
                </c:pt>
                <c:pt idx="6990">
                  <c:v>93.327355930099998</c:v>
                </c:pt>
                <c:pt idx="6991">
                  <c:v>93.284046130099995</c:v>
                </c:pt>
                <c:pt idx="6992">
                  <c:v>93.240736330100006</c:v>
                </c:pt>
                <c:pt idx="6993">
                  <c:v>93.197426530100003</c:v>
                </c:pt>
                <c:pt idx="6994">
                  <c:v>93.1541167301</c:v>
                </c:pt>
                <c:pt idx="6995">
                  <c:v>93.110806930099997</c:v>
                </c:pt>
                <c:pt idx="6996">
                  <c:v>93.067497130099994</c:v>
                </c:pt>
                <c:pt idx="6997">
                  <c:v>93.024187330100006</c:v>
                </c:pt>
                <c:pt idx="6998">
                  <c:v>92.980877530100003</c:v>
                </c:pt>
                <c:pt idx="6999">
                  <c:v>92.9375677301</c:v>
                </c:pt>
                <c:pt idx="7000">
                  <c:v>92.894257930199998</c:v>
                </c:pt>
                <c:pt idx="7001">
                  <c:v>92.850948130199995</c:v>
                </c:pt>
                <c:pt idx="7002">
                  <c:v>92.807638330200007</c:v>
                </c:pt>
                <c:pt idx="7003">
                  <c:v>92.763885833299994</c:v>
                </c:pt>
                <c:pt idx="7004">
                  <c:v>92.720045528300005</c:v>
                </c:pt>
                <c:pt idx="7005">
                  <c:v>92.676205223400004</c:v>
                </c:pt>
                <c:pt idx="7006">
                  <c:v>92.6323649184</c:v>
                </c:pt>
                <c:pt idx="7007">
                  <c:v>92.588524613399997</c:v>
                </c:pt>
                <c:pt idx="7008">
                  <c:v>92.544684308399994</c:v>
                </c:pt>
                <c:pt idx="7009">
                  <c:v>92.500844003400005</c:v>
                </c:pt>
                <c:pt idx="7010">
                  <c:v>92.457003698400001</c:v>
                </c:pt>
                <c:pt idx="7011">
                  <c:v>92.4131633935</c:v>
                </c:pt>
                <c:pt idx="7012">
                  <c:v>92.369323088499996</c:v>
                </c:pt>
                <c:pt idx="7013">
                  <c:v>92.325482783499993</c:v>
                </c:pt>
                <c:pt idx="7014">
                  <c:v>92.281642478500004</c:v>
                </c:pt>
                <c:pt idx="7015">
                  <c:v>92.2378021735</c:v>
                </c:pt>
                <c:pt idx="7016">
                  <c:v>92.193961868499997</c:v>
                </c:pt>
                <c:pt idx="7017">
                  <c:v>92.150121563599996</c:v>
                </c:pt>
                <c:pt idx="7018">
                  <c:v>92.106281258600006</c:v>
                </c:pt>
                <c:pt idx="7019">
                  <c:v>92.062440953600003</c:v>
                </c:pt>
                <c:pt idx="7020">
                  <c:v>92.0186006486</c:v>
                </c:pt>
                <c:pt idx="7021">
                  <c:v>91.974760343599996</c:v>
                </c:pt>
                <c:pt idx="7022">
                  <c:v>91.930920038599993</c:v>
                </c:pt>
                <c:pt idx="7023">
                  <c:v>91.887079733700006</c:v>
                </c:pt>
                <c:pt idx="7024">
                  <c:v>91.843239428700002</c:v>
                </c:pt>
                <c:pt idx="7025">
                  <c:v>91.799399123699999</c:v>
                </c:pt>
                <c:pt idx="7026">
                  <c:v>91.754051026300004</c:v>
                </c:pt>
                <c:pt idx="7027">
                  <c:v>91.703870351600003</c:v>
                </c:pt>
                <c:pt idx="7028">
                  <c:v>91.653689677000003</c:v>
                </c:pt>
                <c:pt idx="7029">
                  <c:v>91.603509002300001</c:v>
                </c:pt>
                <c:pt idx="7030">
                  <c:v>91.553328327700001</c:v>
                </c:pt>
                <c:pt idx="7031">
                  <c:v>91.503147652999999</c:v>
                </c:pt>
                <c:pt idx="7032">
                  <c:v>91.452966978399999</c:v>
                </c:pt>
                <c:pt idx="7033">
                  <c:v>91.402786303699997</c:v>
                </c:pt>
                <c:pt idx="7034">
                  <c:v>91.352605629099997</c:v>
                </c:pt>
                <c:pt idx="7035">
                  <c:v>91.302424954499998</c:v>
                </c:pt>
                <c:pt idx="7036">
                  <c:v>91.252244279799996</c:v>
                </c:pt>
                <c:pt idx="7037">
                  <c:v>91.202063605199996</c:v>
                </c:pt>
                <c:pt idx="7038">
                  <c:v>91.151882930499994</c:v>
                </c:pt>
                <c:pt idx="7039">
                  <c:v>91.101702255899994</c:v>
                </c:pt>
                <c:pt idx="7040">
                  <c:v>91.051521581200006</c:v>
                </c:pt>
                <c:pt idx="7041">
                  <c:v>91.001340906600007</c:v>
                </c:pt>
                <c:pt idx="7042">
                  <c:v>90.951160231900005</c:v>
                </c:pt>
                <c:pt idx="7043">
                  <c:v>90.900979557300005</c:v>
                </c:pt>
                <c:pt idx="7044">
                  <c:v>90.850798882700005</c:v>
                </c:pt>
                <c:pt idx="7045">
                  <c:v>90.800618208000003</c:v>
                </c:pt>
                <c:pt idx="7046">
                  <c:v>90.750437533400003</c:v>
                </c:pt>
                <c:pt idx="7047">
                  <c:v>90.700256858700001</c:v>
                </c:pt>
                <c:pt idx="7048">
                  <c:v>90.650076184100001</c:v>
                </c:pt>
                <c:pt idx="7049">
                  <c:v>90.5998955094</c:v>
                </c:pt>
                <c:pt idx="7050">
                  <c:v>90.5497148348</c:v>
                </c:pt>
                <c:pt idx="7051">
                  <c:v>90.499534160099998</c:v>
                </c:pt>
                <c:pt idx="7052">
                  <c:v>90.449353485499998</c:v>
                </c:pt>
                <c:pt idx="7053">
                  <c:v>90.399172810899998</c:v>
                </c:pt>
                <c:pt idx="7054">
                  <c:v>90.350089609700007</c:v>
                </c:pt>
                <c:pt idx="7055">
                  <c:v>90.301726926300006</c:v>
                </c:pt>
                <c:pt idx="7056">
                  <c:v>90.253364242999993</c:v>
                </c:pt>
                <c:pt idx="7057">
                  <c:v>90.205001559600007</c:v>
                </c:pt>
                <c:pt idx="7058">
                  <c:v>90.156638876299994</c:v>
                </c:pt>
                <c:pt idx="7059">
                  <c:v>90.108276192999995</c:v>
                </c:pt>
                <c:pt idx="7060">
                  <c:v>90.059913509599994</c:v>
                </c:pt>
                <c:pt idx="7061">
                  <c:v>90.011550826299995</c:v>
                </c:pt>
                <c:pt idx="7062">
                  <c:v>89.963188142899995</c:v>
                </c:pt>
                <c:pt idx="7063">
                  <c:v>89.914825459599996</c:v>
                </c:pt>
                <c:pt idx="7064">
                  <c:v>89.866462776299997</c:v>
                </c:pt>
                <c:pt idx="7065">
                  <c:v>89.818100092899996</c:v>
                </c:pt>
                <c:pt idx="7066">
                  <c:v>89.769737409599998</c:v>
                </c:pt>
                <c:pt idx="7067">
                  <c:v>89.721374726199997</c:v>
                </c:pt>
                <c:pt idx="7068">
                  <c:v>89.673012042899998</c:v>
                </c:pt>
                <c:pt idx="7069">
                  <c:v>89.624649359599999</c:v>
                </c:pt>
                <c:pt idx="7070">
                  <c:v>89.576286676199999</c:v>
                </c:pt>
                <c:pt idx="7071">
                  <c:v>89.5279239929</c:v>
                </c:pt>
                <c:pt idx="7072">
                  <c:v>89.479561309600001</c:v>
                </c:pt>
                <c:pt idx="7073">
                  <c:v>89.4311986262</c:v>
                </c:pt>
                <c:pt idx="7074">
                  <c:v>89.382835942900002</c:v>
                </c:pt>
                <c:pt idx="7075">
                  <c:v>89.334473259500001</c:v>
                </c:pt>
                <c:pt idx="7076">
                  <c:v>89.286110576200002</c:v>
                </c:pt>
                <c:pt idx="7077">
                  <c:v>89.233994805500004</c:v>
                </c:pt>
                <c:pt idx="7078">
                  <c:v>89.181316230799993</c:v>
                </c:pt>
                <c:pt idx="7079">
                  <c:v>89.128637656099997</c:v>
                </c:pt>
                <c:pt idx="7080">
                  <c:v>89.075959081500002</c:v>
                </c:pt>
                <c:pt idx="7081">
                  <c:v>89.023280506800006</c:v>
                </c:pt>
                <c:pt idx="7082">
                  <c:v>88.970601932099996</c:v>
                </c:pt>
                <c:pt idx="7083">
                  <c:v>88.917923357399999</c:v>
                </c:pt>
                <c:pt idx="7084">
                  <c:v>88.865244782700003</c:v>
                </c:pt>
                <c:pt idx="7085">
                  <c:v>88.812566208000007</c:v>
                </c:pt>
                <c:pt idx="7086">
                  <c:v>88.759887633399998</c:v>
                </c:pt>
                <c:pt idx="7087">
                  <c:v>88.707209058700002</c:v>
                </c:pt>
                <c:pt idx="7088">
                  <c:v>88.654530484000006</c:v>
                </c:pt>
                <c:pt idx="7089">
                  <c:v>88.601851909299995</c:v>
                </c:pt>
                <c:pt idx="7090">
                  <c:v>88.549173334599999</c:v>
                </c:pt>
                <c:pt idx="7091">
                  <c:v>88.496494759900003</c:v>
                </c:pt>
                <c:pt idx="7092">
                  <c:v>88.443816185299994</c:v>
                </c:pt>
                <c:pt idx="7093">
                  <c:v>88.391137610599998</c:v>
                </c:pt>
                <c:pt idx="7094">
                  <c:v>88.338459035900001</c:v>
                </c:pt>
                <c:pt idx="7095">
                  <c:v>88.285780461200005</c:v>
                </c:pt>
                <c:pt idx="7096">
                  <c:v>88.233101886499995</c:v>
                </c:pt>
                <c:pt idx="7097">
                  <c:v>88.180423311799998</c:v>
                </c:pt>
                <c:pt idx="7098">
                  <c:v>88.127744737200004</c:v>
                </c:pt>
                <c:pt idx="7099">
                  <c:v>88.075066162499994</c:v>
                </c:pt>
                <c:pt idx="7100">
                  <c:v>88.022387587799997</c:v>
                </c:pt>
                <c:pt idx="7101">
                  <c:v>87.969709013100001</c:v>
                </c:pt>
                <c:pt idx="7102">
                  <c:v>87.917030438400005</c:v>
                </c:pt>
                <c:pt idx="7103">
                  <c:v>87.864976278499995</c:v>
                </c:pt>
                <c:pt idx="7104">
                  <c:v>87.813649995800006</c:v>
                </c:pt>
                <c:pt idx="7105">
                  <c:v>87.762323713200004</c:v>
                </c:pt>
                <c:pt idx="7106">
                  <c:v>87.710997430500001</c:v>
                </c:pt>
                <c:pt idx="7107">
                  <c:v>87.659671147799997</c:v>
                </c:pt>
                <c:pt idx="7108">
                  <c:v>87.608344865099994</c:v>
                </c:pt>
                <c:pt idx="7109">
                  <c:v>87.557018582400005</c:v>
                </c:pt>
                <c:pt idx="7110">
                  <c:v>87.505692299800003</c:v>
                </c:pt>
                <c:pt idx="7111">
                  <c:v>87.4543660171</c:v>
                </c:pt>
                <c:pt idx="7112">
                  <c:v>87.403039734399997</c:v>
                </c:pt>
                <c:pt idx="7113">
                  <c:v>87.351713451699993</c:v>
                </c:pt>
                <c:pt idx="7114">
                  <c:v>87.300387169100006</c:v>
                </c:pt>
                <c:pt idx="7115">
                  <c:v>87.249060886400002</c:v>
                </c:pt>
                <c:pt idx="7116">
                  <c:v>87.197734603699999</c:v>
                </c:pt>
                <c:pt idx="7117">
                  <c:v>87.146408320999996</c:v>
                </c:pt>
                <c:pt idx="7118">
                  <c:v>87.095082038300006</c:v>
                </c:pt>
                <c:pt idx="7119">
                  <c:v>87.043755755700005</c:v>
                </c:pt>
                <c:pt idx="7120">
                  <c:v>86.992429473000001</c:v>
                </c:pt>
                <c:pt idx="7121">
                  <c:v>86.941103190299998</c:v>
                </c:pt>
                <c:pt idx="7122">
                  <c:v>86.889776907599995</c:v>
                </c:pt>
                <c:pt idx="7123">
                  <c:v>86.838450624900005</c:v>
                </c:pt>
                <c:pt idx="7124">
                  <c:v>86.787124342300004</c:v>
                </c:pt>
                <c:pt idx="7125">
                  <c:v>86.7357980596</c:v>
                </c:pt>
                <c:pt idx="7126">
                  <c:v>86.684471776899997</c:v>
                </c:pt>
                <c:pt idx="7127">
                  <c:v>86.633145494199994</c:v>
                </c:pt>
                <c:pt idx="7128">
                  <c:v>86.577553468199994</c:v>
                </c:pt>
                <c:pt idx="7129">
                  <c:v>86.520209367000007</c:v>
                </c:pt>
                <c:pt idx="7130">
                  <c:v>86.462865265900007</c:v>
                </c:pt>
                <c:pt idx="7131">
                  <c:v>86.405521164700005</c:v>
                </c:pt>
                <c:pt idx="7132">
                  <c:v>86.348177063500003</c:v>
                </c:pt>
                <c:pt idx="7133">
                  <c:v>86.290832962400003</c:v>
                </c:pt>
                <c:pt idx="7134">
                  <c:v>86.233488861200001</c:v>
                </c:pt>
                <c:pt idx="7135">
                  <c:v>86.17614476</c:v>
                </c:pt>
                <c:pt idx="7136">
                  <c:v>86.118800658799998</c:v>
                </c:pt>
                <c:pt idx="7137">
                  <c:v>86.061456557699998</c:v>
                </c:pt>
                <c:pt idx="7138">
                  <c:v>86.004112456499996</c:v>
                </c:pt>
                <c:pt idx="7139">
                  <c:v>85.946768355299994</c:v>
                </c:pt>
                <c:pt idx="7140">
                  <c:v>85.889424254199994</c:v>
                </c:pt>
                <c:pt idx="7141">
                  <c:v>85.832080153000007</c:v>
                </c:pt>
                <c:pt idx="7142">
                  <c:v>85.774736051800005</c:v>
                </c:pt>
                <c:pt idx="7143">
                  <c:v>85.717391950600003</c:v>
                </c:pt>
                <c:pt idx="7144">
                  <c:v>85.660047849500003</c:v>
                </c:pt>
                <c:pt idx="7145">
                  <c:v>85.602703748300002</c:v>
                </c:pt>
                <c:pt idx="7146">
                  <c:v>85.5453596471</c:v>
                </c:pt>
                <c:pt idx="7147">
                  <c:v>85.488015546</c:v>
                </c:pt>
                <c:pt idx="7148">
                  <c:v>85.430671444799998</c:v>
                </c:pt>
                <c:pt idx="7149">
                  <c:v>85.373327343599996</c:v>
                </c:pt>
                <c:pt idx="7150">
                  <c:v>85.315983242499996</c:v>
                </c:pt>
                <c:pt idx="7151">
                  <c:v>85.258639141299994</c:v>
                </c:pt>
                <c:pt idx="7152">
                  <c:v>85.201295040100007</c:v>
                </c:pt>
                <c:pt idx="7153">
                  <c:v>85.146538689400003</c:v>
                </c:pt>
                <c:pt idx="7154">
                  <c:v>85.092597339799994</c:v>
                </c:pt>
                <c:pt idx="7155">
                  <c:v>85.038655990199999</c:v>
                </c:pt>
                <c:pt idx="7156">
                  <c:v>84.984714640600004</c:v>
                </c:pt>
                <c:pt idx="7157">
                  <c:v>84.930773290999994</c:v>
                </c:pt>
                <c:pt idx="7158">
                  <c:v>84.876831941399999</c:v>
                </c:pt>
                <c:pt idx="7159">
                  <c:v>84.822890591900006</c:v>
                </c:pt>
                <c:pt idx="7160">
                  <c:v>84.768949242299996</c:v>
                </c:pt>
                <c:pt idx="7161">
                  <c:v>84.715007892700001</c:v>
                </c:pt>
                <c:pt idx="7162">
                  <c:v>84.661066543100006</c:v>
                </c:pt>
                <c:pt idx="7163">
                  <c:v>84.607125193499996</c:v>
                </c:pt>
                <c:pt idx="7164">
                  <c:v>84.553183843900001</c:v>
                </c:pt>
                <c:pt idx="7165">
                  <c:v>84.499242494300006</c:v>
                </c:pt>
                <c:pt idx="7166">
                  <c:v>84.445301144799998</c:v>
                </c:pt>
                <c:pt idx="7167">
                  <c:v>84.391359795200003</c:v>
                </c:pt>
                <c:pt idx="7168">
                  <c:v>84.337418445599994</c:v>
                </c:pt>
                <c:pt idx="7169">
                  <c:v>84.283477095999999</c:v>
                </c:pt>
                <c:pt idx="7170">
                  <c:v>84.229535746400003</c:v>
                </c:pt>
                <c:pt idx="7171">
                  <c:v>84.175594396799994</c:v>
                </c:pt>
                <c:pt idx="7172">
                  <c:v>84.121653047300001</c:v>
                </c:pt>
                <c:pt idx="7173">
                  <c:v>84.067711697700005</c:v>
                </c:pt>
                <c:pt idx="7174">
                  <c:v>84.013770348099996</c:v>
                </c:pt>
                <c:pt idx="7175">
                  <c:v>83.959828998500001</c:v>
                </c:pt>
                <c:pt idx="7176">
                  <c:v>83.905887648900006</c:v>
                </c:pt>
                <c:pt idx="7177">
                  <c:v>83.8510504905</c:v>
                </c:pt>
                <c:pt idx="7178">
                  <c:v>83.79208088</c:v>
                </c:pt>
                <c:pt idx="7179">
                  <c:v>83.7331112695</c:v>
                </c:pt>
                <c:pt idx="7180">
                  <c:v>83.674141659100002</c:v>
                </c:pt>
                <c:pt idx="7181">
                  <c:v>83.615172048600002</c:v>
                </c:pt>
                <c:pt idx="7182">
                  <c:v>83.556202438200003</c:v>
                </c:pt>
                <c:pt idx="7183">
                  <c:v>83.497232827700003</c:v>
                </c:pt>
                <c:pt idx="7184">
                  <c:v>83.438263217300005</c:v>
                </c:pt>
                <c:pt idx="7185">
                  <c:v>83.379293606800005</c:v>
                </c:pt>
                <c:pt idx="7186">
                  <c:v>83.320323996300004</c:v>
                </c:pt>
                <c:pt idx="7187">
                  <c:v>83.261354385900006</c:v>
                </c:pt>
                <c:pt idx="7188">
                  <c:v>83.202384775400006</c:v>
                </c:pt>
                <c:pt idx="7189">
                  <c:v>83.143415164999993</c:v>
                </c:pt>
                <c:pt idx="7190">
                  <c:v>83.084445554499993</c:v>
                </c:pt>
                <c:pt idx="7191">
                  <c:v>83.025475944099995</c:v>
                </c:pt>
                <c:pt idx="7192">
                  <c:v>82.966506333599995</c:v>
                </c:pt>
                <c:pt idx="7193">
                  <c:v>82.907536723199996</c:v>
                </c:pt>
                <c:pt idx="7194">
                  <c:v>82.848567112699996</c:v>
                </c:pt>
                <c:pt idx="7195">
                  <c:v>82.789597502199996</c:v>
                </c:pt>
                <c:pt idx="7196">
                  <c:v>82.730627891799998</c:v>
                </c:pt>
                <c:pt idx="7197">
                  <c:v>82.671658281299997</c:v>
                </c:pt>
                <c:pt idx="7198">
                  <c:v>82.612688670899999</c:v>
                </c:pt>
                <c:pt idx="7199">
                  <c:v>82.553719060399999</c:v>
                </c:pt>
                <c:pt idx="7200">
                  <c:v>82.49474945</c:v>
                </c:pt>
                <c:pt idx="7201">
                  <c:v>82.4357798395</c:v>
                </c:pt>
                <c:pt idx="7202">
                  <c:v>82.376810229</c:v>
                </c:pt>
                <c:pt idx="7203">
                  <c:v>82.317840618600002</c:v>
                </c:pt>
                <c:pt idx="7204">
                  <c:v>82.259259832699996</c:v>
                </c:pt>
                <c:pt idx="7205">
                  <c:v>82.205296939799993</c:v>
                </c:pt>
                <c:pt idx="7206">
                  <c:v>82.151334046900004</c:v>
                </c:pt>
                <c:pt idx="7207">
                  <c:v>82.097371154000001</c:v>
                </c:pt>
                <c:pt idx="7208">
                  <c:v>82.043408261099998</c:v>
                </c:pt>
                <c:pt idx="7209">
                  <c:v>81.989445368199995</c:v>
                </c:pt>
                <c:pt idx="7210">
                  <c:v>81.935482475300006</c:v>
                </c:pt>
                <c:pt idx="7211">
                  <c:v>81.881519582400003</c:v>
                </c:pt>
                <c:pt idx="7212">
                  <c:v>81.8275566895</c:v>
                </c:pt>
                <c:pt idx="7213">
                  <c:v>81.773593796499995</c:v>
                </c:pt>
                <c:pt idx="7214">
                  <c:v>81.719630903600006</c:v>
                </c:pt>
                <c:pt idx="7215">
                  <c:v>81.665668010700003</c:v>
                </c:pt>
                <c:pt idx="7216">
                  <c:v>81.6117051178</c:v>
                </c:pt>
                <c:pt idx="7217">
                  <c:v>81.557742224899997</c:v>
                </c:pt>
                <c:pt idx="7218">
                  <c:v>81.503779331999993</c:v>
                </c:pt>
                <c:pt idx="7219">
                  <c:v>81.449816439100005</c:v>
                </c:pt>
                <c:pt idx="7220">
                  <c:v>81.395853546200001</c:v>
                </c:pt>
                <c:pt idx="7221">
                  <c:v>81.341890653299998</c:v>
                </c:pt>
                <c:pt idx="7222">
                  <c:v>81.287927760399995</c:v>
                </c:pt>
                <c:pt idx="7223">
                  <c:v>81.233964867400005</c:v>
                </c:pt>
                <c:pt idx="7224">
                  <c:v>81.180001974500001</c:v>
                </c:pt>
                <c:pt idx="7225">
                  <c:v>81.126039081599998</c:v>
                </c:pt>
                <c:pt idx="7226">
                  <c:v>81.072076188699995</c:v>
                </c:pt>
                <c:pt idx="7227">
                  <c:v>81.015954321500004</c:v>
                </c:pt>
                <c:pt idx="7228">
                  <c:v>80.955483244700005</c:v>
                </c:pt>
                <c:pt idx="7229">
                  <c:v>80.895012167800004</c:v>
                </c:pt>
                <c:pt idx="7230">
                  <c:v>80.834541091000006</c:v>
                </c:pt>
                <c:pt idx="7231">
                  <c:v>80.774070014100005</c:v>
                </c:pt>
                <c:pt idx="7232">
                  <c:v>80.713598937300006</c:v>
                </c:pt>
                <c:pt idx="7233">
                  <c:v>80.653127860400005</c:v>
                </c:pt>
                <c:pt idx="7234">
                  <c:v>80.592656783600006</c:v>
                </c:pt>
                <c:pt idx="7235">
                  <c:v>80.532185706700005</c:v>
                </c:pt>
                <c:pt idx="7236">
                  <c:v>80.471714629900006</c:v>
                </c:pt>
                <c:pt idx="7237">
                  <c:v>80.411243553099993</c:v>
                </c:pt>
                <c:pt idx="7238">
                  <c:v>80.350772476200007</c:v>
                </c:pt>
                <c:pt idx="7239">
                  <c:v>80.290301399399993</c:v>
                </c:pt>
                <c:pt idx="7240">
                  <c:v>80.229830322500007</c:v>
                </c:pt>
                <c:pt idx="7241">
                  <c:v>80.169359245699994</c:v>
                </c:pt>
                <c:pt idx="7242">
                  <c:v>80.108888168799993</c:v>
                </c:pt>
                <c:pt idx="7243">
                  <c:v>80.048417091999994</c:v>
                </c:pt>
                <c:pt idx="7244">
                  <c:v>79.987946015099993</c:v>
                </c:pt>
                <c:pt idx="7245">
                  <c:v>79.927474938299994</c:v>
                </c:pt>
                <c:pt idx="7246">
                  <c:v>79.867003861399994</c:v>
                </c:pt>
                <c:pt idx="7247">
                  <c:v>79.806532784599995</c:v>
                </c:pt>
                <c:pt idx="7248">
                  <c:v>79.746061707799996</c:v>
                </c:pt>
                <c:pt idx="7249">
                  <c:v>79.685590630899995</c:v>
                </c:pt>
                <c:pt idx="7250">
                  <c:v>79.625119554099996</c:v>
                </c:pt>
                <c:pt idx="7251">
                  <c:v>79.564648477199995</c:v>
                </c:pt>
                <c:pt idx="7252">
                  <c:v>79.504177400399996</c:v>
                </c:pt>
                <c:pt idx="7253">
                  <c:v>79.443706323499995</c:v>
                </c:pt>
                <c:pt idx="7254">
                  <c:v>79.383235246699996</c:v>
                </c:pt>
                <c:pt idx="7255">
                  <c:v>79.328732368100006</c:v>
                </c:pt>
                <c:pt idx="7256">
                  <c:v>79.2745503437</c:v>
                </c:pt>
                <c:pt idx="7257">
                  <c:v>79.220368319399995</c:v>
                </c:pt>
                <c:pt idx="7258">
                  <c:v>79.166186295000003</c:v>
                </c:pt>
                <c:pt idx="7259">
                  <c:v>79.112004270599996</c:v>
                </c:pt>
                <c:pt idx="7260">
                  <c:v>79.057822246200004</c:v>
                </c:pt>
                <c:pt idx="7261">
                  <c:v>79.003640221799998</c:v>
                </c:pt>
                <c:pt idx="7262">
                  <c:v>78.949458197400006</c:v>
                </c:pt>
                <c:pt idx="7263">
                  <c:v>78.895276172999999</c:v>
                </c:pt>
                <c:pt idx="7264">
                  <c:v>78.841094148699995</c:v>
                </c:pt>
                <c:pt idx="7265">
                  <c:v>78.786912124300002</c:v>
                </c:pt>
                <c:pt idx="7266">
                  <c:v>78.732730099899996</c:v>
                </c:pt>
                <c:pt idx="7267">
                  <c:v>78.678548075500004</c:v>
                </c:pt>
                <c:pt idx="7268">
                  <c:v>78.624366051099997</c:v>
                </c:pt>
                <c:pt idx="7269">
                  <c:v>78.570184026700005</c:v>
                </c:pt>
                <c:pt idx="7270">
                  <c:v>78.5160020024</c:v>
                </c:pt>
                <c:pt idx="7271">
                  <c:v>78.461819977999994</c:v>
                </c:pt>
                <c:pt idx="7272">
                  <c:v>78.407637953600002</c:v>
                </c:pt>
                <c:pt idx="7273">
                  <c:v>78.353455929199995</c:v>
                </c:pt>
                <c:pt idx="7274">
                  <c:v>78.299273904800003</c:v>
                </c:pt>
                <c:pt idx="7275">
                  <c:v>78.245091880399997</c:v>
                </c:pt>
                <c:pt idx="7276">
                  <c:v>78.190909856000005</c:v>
                </c:pt>
                <c:pt idx="7277">
                  <c:v>78.1367278317</c:v>
                </c:pt>
                <c:pt idx="7278">
                  <c:v>78.081415824000004</c:v>
                </c:pt>
                <c:pt idx="7279">
                  <c:v>78.023029137199998</c:v>
                </c:pt>
                <c:pt idx="7280">
                  <c:v>77.964642450400007</c:v>
                </c:pt>
                <c:pt idx="7281">
                  <c:v>77.906255763499999</c:v>
                </c:pt>
                <c:pt idx="7282">
                  <c:v>77.847869076699993</c:v>
                </c:pt>
                <c:pt idx="7283">
                  <c:v>77.789482389900002</c:v>
                </c:pt>
                <c:pt idx="7284">
                  <c:v>77.731095703099996</c:v>
                </c:pt>
                <c:pt idx="7285">
                  <c:v>77.672709016300004</c:v>
                </c:pt>
                <c:pt idx="7286">
                  <c:v>77.614322329399997</c:v>
                </c:pt>
                <c:pt idx="7287">
                  <c:v>77.555935642600005</c:v>
                </c:pt>
                <c:pt idx="7288">
                  <c:v>77.497548955799999</c:v>
                </c:pt>
                <c:pt idx="7289">
                  <c:v>77.439162268999993</c:v>
                </c:pt>
                <c:pt idx="7290">
                  <c:v>77.380775582200002</c:v>
                </c:pt>
                <c:pt idx="7291">
                  <c:v>77.322388895299994</c:v>
                </c:pt>
                <c:pt idx="7292">
                  <c:v>77.264002208500003</c:v>
                </c:pt>
                <c:pt idx="7293">
                  <c:v>77.205615521699997</c:v>
                </c:pt>
                <c:pt idx="7294">
                  <c:v>77.147228834900005</c:v>
                </c:pt>
                <c:pt idx="7295">
                  <c:v>77.088842148099999</c:v>
                </c:pt>
                <c:pt idx="7296">
                  <c:v>77.030455461200006</c:v>
                </c:pt>
                <c:pt idx="7297">
                  <c:v>76.9720687744</c:v>
                </c:pt>
                <c:pt idx="7298">
                  <c:v>76.913682087599994</c:v>
                </c:pt>
                <c:pt idx="7299">
                  <c:v>76.855295400800003</c:v>
                </c:pt>
                <c:pt idx="7300">
                  <c:v>76.796908713999997</c:v>
                </c:pt>
                <c:pt idx="7301">
                  <c:v>76.738522027100004</c:v>
                </c:pt>
                <c:pt idx="7302">
                  <c:v>76.680135340299998</c:v>
                </c:pt>
                <c:pt idx="7303">
                  <c:v>76.621748653500006</c:v>
                </c:pt>
                <c:pt idx="7304">
                  <c:v>76.5633619667</c:v>
                </c:pt>
                <c:pt idx="7305">
                  <c:v>76.507515176200002</c:v>
                </c:pt>
                <c:pt idx="7306">
                  <c:v>76.456629766899994</c:v>
                </c:pt>
                <c:pt idx="7307">
                  <c:v>76.405744357499998</c:v>
                </c:pt>
                <c:pt idx="7308">
                  <c:v>76.354858948100002</c:v>
                </c:pt>
                <c:pt idx="7309">
                  <c:v>76.303973538700006</c:v>
                </c:pt>
                <c:pt idx="7310">
                  <c:v>76.253088129299996</c:v>
                </c:pt>
                <c:pt idx="7311">
                  <c:v>76.202202720000003</c:v>
                </c:pt>
                <c:pt idx="7312">
                  <c:v>76.151317310600007</c:v>
                </c:pt>
                <c:pt idx="7313">
                  <c:v>76.100431901199997</c:v>
                </c:pt>
                <c:pt idx="7314">
                  <c:v>76.049546491800001</c:v>
                </c:pt>
                <c:pt idx="7315">
                  <c:v>75.998661082500007</c:v>
                </c:pt>
                <c:pt idx="7316">
                  <c:v>75.947775673099997</c:v>
                </c:pt>
                <c:pt idx="7317">
                  <c:v>75.896890263700001</c:v>
                </c:pt>
                <c:pt idx="7318">
                  <c:v>75.846004854300006</c:v>
                </c:pt>
                <c:pt idx="7319">
                  <c:v>75.795119444899996</c:v>
                </c:pt>
                <c:pt idx="7320">
                  <c:v>75.744234035600002</c:v>
                </c:pt>
                <c:pt idx="7321">
                  <c:v>75.693348626200006</c:v>
                </c:pt>
                <c:pt idx="7322">
                  <c:v>75.642463216799996</c:v>
                </c:pt>
                <c:pt idx="7323">
                  <c:v>75.5915778074</c:v>
                </c:pt>
                <c:pt idx="7324">
                  <c:v>75.540692398100006</c:v>
                </c:pt>
                <c:pt idx="7325">
                  <c:v>75.489806988699996</c:v>
                </c:pt>
                <c:pt idx="7326">
                  <c:v>75.438921579300001</c:v>
                </c:pt>
                <c:pt idx="7327">
                  <c:v>75.388036169900005</c:v>
                </c:pt>
                <c:pt idx="7328">
                  <c:v>75.337150760499995</c:v>
                </c:pt>
                <c:pt idx="7329">
                  <c:v>75.281961748100002</c:v>
                </c:pt>
                <c:pt idx="7330">
                  <c:v>75.225688835599996</c:v>
                </c:pt>
                <c:pt idx="7331">
                  <c:v>75.169415923100004</c:v>
                </c:pt>
                <c:pt idx="7332">
                  <c:v>75.113143010599998</c:v>
                </c:pt>
                <c:pt idx="7333">
                  <c:v>75.056870098000005</c:v>
                </c:pt>
                <c:pt idx="7334">
                  <c:v>75.000597185499998</c:v>
                </c:pt>
                <c:pt idx="7335">
                  <c:v>74.944324273000007</c:v>
                </c:pt>
                <c:pt idx="7336">
                  <c:v>74.8880513605</c:v>
                </c:pt>
                <c:pt idx="7337">
                  <c:v>74.831778447999994</c:v>
                </c:pt>
                <c:pt idx="7338">
                  <c:v>74.775505535500002</c:v>
                </c:pt>
                <c:pt idx="7339">
                  <c:v>74.719232622999996</c:v>
                </c:pt>
                <c:pt idx="7340">
                  <c:v>74.662959710400003</c:v>
                </c:pt>
                <c:pt idx="7341">
                  <c:v>74.606686797899997</c:v>
                </c:pt>
                <c:pt idx="7342">
                  <c:v>74.550413885400005</c:v>
                </c:pt>
                <c:pt idx="7343">
                  <c:v>74.494140972899999</c:v>
                </c:pt>
                <c:pt idx="7344">
                  <c:v>74.437868060400007</c:v>
                </c:pt>
                <c:pt idx="7345">
                  <c:v>74.381595147900001</c:v>
                </c:pt>
                <c:pt idx="7346">
                  <c:v>74.325322235300007</c:v>
                </c:pt>
                <c:pt idx="7347">
                  <c:v>74.269049322800001</c:v>
                </c:pt>
                <c:pt idx="7348">
                  <c:v>74.212776410299995</c:v>
                </c:pt>
                <c:pt idx="7349">
                  <c:v>74.156503497800003</c:v>
                </c:pt>
                <c:pt idx="7350">
                  <c:v>74.100230585299997</c:v>
                </c:pt>
                <c:pt idx="7351">
                  <c:v>74.043957672800005</c:v>
                </c:pt>
                <c:pt idx="7352">
                  <c:v>73.987684760299999</c:v>
                </c:pt>
                <c:pt idx="7353">
                  <c:v>73.931411847700005</c:v>
                </c:pt>
                <c:pt idx="7354">
                  <c:v>73.875138935199999</c:v>
                </c:pt>
                <c:pt idx="7355">
                  <c:v>73.823948191699998</c:v>
                </c:pt>
                <c:pt idx="7356">
                  <c:v>73.775851602000003</c:v>
                </c:pt>
                <c:pt idx="7357">
                  <c:v>73.727755012200006</c:v>
                </c:pt>
                <c:pt idx="7358">
                  <c:v>73.679658422399996</c:v>
                </c:pt>
                <c:pt idx="7359">
                  <c:v>73.631561832599999</c:v>
                </c:pt>
                <c:pt idx="7360">
                  <c:v>73.583465242900004</c:v>
                </c:pt>
                <c:pt idx="7361">
                  <c:v>73.535368653099994</c:v>
                </c:pt>
                <c:pt idx="7362">
                  <c:v>73.487272063299997</c:v>
                </c:pt>
                <c:pt idx="7363">
                  <c:v>73.439175473500001</c:v>
                </c:pt>
                <c:pt idx="7364">
                  <c:v>73.391078883700004</c:v>
                </c:pt>
                <c:pt idx="7365">
                  <c:v>73.342982293999995</c:v>
                </c:pt>
                <c:pt idx="7366">
                  <c:v>73.294885704199999</c:v>
                </c:pt>
                <c:pt idx="7367">
                  <c:v>73.246789114400002</c:v>
                </c:pt>
                <c:pt idx="7368">
                  <c:v>73.198692524600006</c:v>
                </c:pt>
                <c:pt idx="7369">
                  <c:v>73.150595934899997</c:v>
                </c:pt>
                <c:pt idx="7370">
                  <c:v>73.1024993451</c:v>
                </c:pt>
                <c:pt idx="7371">
                  <c:v>73.054402755300003</c:v>
                </c:pt>
                <c:pt idx="7372">
                  <c:v>73.006306165500007</c:v>
                </c:pt>
                <c:pt idx="7373">
                  <c:v>72.958209575799998</c:v>
                </c:pt>
                <c:pt idx="7374">
                  <c:v>72.910112986000001</c:v>
                </c:pt>
                <c:pt idx="7375">
                  <c:v>72.862016396200005</c:v>
                </c:pt>
                <c:pt idx="7376">
                  <c:v>72.813919806399994</c:v>
                </c:pt>
                <c:pt idx="7377">
                  <c:v>72.765823216599998</c:v>
                </c:pt>
                <c:pt idx="7378">
                  <c:v>72.717726626900003</c:v>
                </c:pt>
                <c:pt idx="7379">
                  <c:v>72.669630037100006</c:v>
                </c:pt>
                <c:pt idx="7380">
                  <c:v>72.621533447299996</c:v>
                </c:pt>
                <c:pt idx="7381">
                  <c:v>72.568485427699997</c:v>
                </c:pt>
                <c:pt idx="7382">
                  <c:v>72.513838406399998</c:v>
                </c:pt>
                <c:pt idx="7383">
                  <c:v>72.4591913852</c:v>
                </c:pt>
                <c:pt idx="7384">
                  <c:v>72.404544363900001</c:v>
                </c:pt>
                <c:pt idx="7385">
                  <c:v>72.349897342700004</c:v>
                </c:pt>
                <c:pt idx="7386">
                  <c:v>72.295250321400005</c:v>
                </c:pt>
                <c:pt idx="7387">
                  <c:v>72.240603300100005</c:v>
                </c:pt>
                <c:pt idx="7388">
                  <c:v>72.185956278899994</c:v>
                </c:pt>
                <c:pt idx="7389">
                  <c:v>72.131309257599995</c:v>
                </c:pt>
                <c:pt idx="7390">
                  <c:v>72.076662236399997</c:v>
                </c:pt>
                <c:pt idx="7391">
                  <c:v>72.022015215099998</c:v>
                </c:pt>
                <c:pt idx="7392">
                  <c:v>71.967368193799999</c:v>
                </c:pt>
                <c:pt idx="7393">
                  <c:v>71.912721172600001</c:v>
                </c:pt>
                <c:pt idx="7394">
                  <c:v>71.858074151300002</c:v>
                </c:pt>
                <c:pt idx="7395">
                  <c:v>71.803427130100005</c:v>
                </c:pt>
                <c:pt idx="7396">
                  <c:v>71.748780108800005</c:v>
                </c:pt>
                <c:pt idx="7397">
                  <c:v>71.694133087500006</c:v>
                </c:pt>
                <c:pt idx="7398">
                  <c:v>71.639486066299995</c:v>
                </c:pt>
                <c:pt idx="7399">
                  <c:v>71.584839044999995</c:v>
                </c:pt>
                <c:pt idx="7400">
                  <c:v>71.530192023799998</c:v>
                </c:pt>
                <c:pt idx="7401">
                  <c:v>71.475545002499999</c:v>
                </c:pt>
                <c:pt idx="7402">
                  <c:v>71.4208979812</c:v>
                </c:pt>
                <c:pt idx="7403">
                  <c:v>71.366250960000002</c:v>
                </c:pt>
                <c:pt idx="7404">
                  <c:v>71.311603938700003</c:v>
                </c:pt>
                <c:pt idx="7405">
                  <c:v>71.268394255900006</c:v>
                </c:pt>
                <c:pt idx="7406">
                  <c:v>71.225444411300003</c:v>
                </c:pt>
                <c:pt idx="7407">
                  <c:v>71.182494566700001</c:v>
                </c:pt>
                <c:pt idx="7408">
                  <c:v>71.139544721999997</c:v>
                </c:pt>
                <c:pt idx="7409">
                  <c:v>71.096594877399994</c:v>
                </c:pt>
                <c:pt idx="7410">
                  <c:v>71.053645032800006</c:v>
                </c:pt>
                <c:pt idx="7411">
                  <c:v>71.010695188200003</c:v>
                </c:pt>
                <c:pt idx="7412">
                  <c:v>70.967745343499999</c:v>
                </c:pt>
                <c:pt idx="7413">
                  <c:v>70.924795498899996</c:v>
                </c:pt>
                <c:pt idx="7414">
                  <c:v>70.881845654299994</c:v>
                </c:pt>
                <c:pt idx="7415">
                  <c:v>70.838895809700006</c:v>
                </c:pt>
                <c:pt idx="7416">
                  <c:v>70.795945965000001</c:v>
                </c:pt>
                <c:pt idx="7417">
                  <c:v>70.752996120399999</c:v>
                </c:pt>
                <c:pt idx="7418">
                  <c:v>70.710046275799996</c:v>
                </c:pt>
                <c:pt idx="7419">
                  <c:v>70.667096431199994</c:v>
                </c:pt>
                <c:pt idx="7420">
                  <c:v>70.624146586500004</c:v>
                </c:pt>
                <c:pt idx="7421">
                  <c:v>70.581196741900001</c:v>
                </c:pt>
                <c:pt idx="7422">
                  <c:v>70.538246897299999</c:v>
                </c:pt>
                <c:pt idx="7423">
                  <c:v>70.495297052699996</c:v>
                </c:pt>
                <c:pt idx="7424">
                  <c:v>70.452347208000006</c:v>
                </c:pt>
                <c:pt idx="7425">
                  <c:v>70.409397363400004</c:v>
                </c:pt>
                <c:pt idx="7426">
                  <c:v>70.366447518800001</c:v>
                </c:pt>
                <c:pt idx="7427">
                  <c:v>70.323497674099997</c:v>
                </c:pt>
                <c:pt idx="7428">
                  <c:v>70.280547829499994</c:v>
                </c:pt>
                <c:pt idx="7429">
                  <c:v>70.237597984900006</c:v>
                </c:pt>
                <c:pt idx="7430">
                  <c:v>70.194648140300004</c:v>
                </c:pt>
                <c:pt idx="7431">
                  <c:v>70.147577956600003</c:v>
                </c:pt>
                <c:pt idx="7432">
                  <c:v>70.096827620699997</c:v>
                </c:pt>
                <c:pt idx="7433">
                  <c:v>70.046077284800006</c:v>
                </c:pt>
                <c:pt idx="7434">
                  <c:v>69.995326948900001</c:v>
                </c:pt>
                <c:pt idx="7435">
                  <c:v>69.944576612999995</c:v>
                </c:pt>
                <c:pt idx="7436">
                  <c:v>69.893826277000002</c:v>
                </c:pt>
                <c:pt idx="7437">
                  <c:v>69.843075941099997</c:v>
                </c:pt>
                <c:pt idx="7438">
                  <c:v>69.792325605200006</c:v>
                </c:pt>
                <c:pt idx="7439">
                  <c:v>69.7415752693</c:v>
                </c:pt>
                <c:pt idx="7440">
                  <c:v>69.690824933399995</c:v>
                </c:pt>
                <c:pt idx="7441">
                  <c:v>69.640074597500004</c:v>
                </c:pt>
                <c:pt idx="7442">
                  <c:v>69.589324261499996</c:v>
                </c:pt>
                <c:pt idx="7443">
                  <c:v>69.538573925600005</c:v>
                </c:pt>
                <c:pt idx="7444">
                  <c:v>69.4878235897</c:v>
                </c:pt>
                <c:pt idx="7445">
                  <c:v>69.437073253799994</c:v>
                </c:pt>
                <c:pt idx="7446">
                  <c:v>69.386322917900003</c:v>
                </c:pt>
                <c:pt idx="7447">
                  <c:v>69.335572581999998</c:v>
                </c:pt>
                <c:pt idx="7448">
                  <c:v>69.284822246000004</c:v>
                </c:pt>
                <c:pt idx="7449">
                  <c:v>69.234071910099999</c:v>
                </c:pt>
                <c:pt idx="7450">
                  <c:v>69.183321574199994</c:v>
                </c:pt>
                <c:pt idx="7451">
                  <c:v>69.132571238300002</c:v>
                </c:pt>
                <c:pt idx="7452">
                  <c:v>69.081820902399997</c:v>
                </c:pt>
                <c:pt idx="7453">
                  <c:v>69.031070566500006</c:v>
                </c:pt>
                <c:pt idx="7454">
                  <c:v>68.980320230499999</c:v>
                </c:pt>
                <c:pt idx="7455">
                  <c:v>68.936158070000005</c:v>
                </c:pt>
                <c:pt idx="7456">
                  <c:v>68.896266919300004</c:v>
                </c:pt>
                <c:pt idx="7457">
                  <c:v>68.856375768600003</c:v>
                </c:pt>
                <c:pt idx="7458">
                  <c:v>68.816484617900002</c:v>
                </c:pt>
                <c:pt idx="7459">
                  <c:v>68.776593467200001</c:v>
                </c:pt>
                <c:pt idx="7460">
                  <c:v>68.736702316500001</c:v>
                </c:pt>
                <c:pt idx="7461">
                  <c:v>68.6968111658</c:v>
                </c:pt>
                <c:pt idx="7462">
                  <c:v>68.656920015099999</c:v>
                </c:pt>
                <c:pt idx="7463">
                  <c:v>68.617028864399998</c:v>
                </c:pt>
                <c:pt idx="7464">
                  <c:v>68.577137713699997</c:v>
                </c:pt>
                <c:pt idx="7465">
                  <c:v>68.537246562999997</c:v>
                </c:pt>
                <c:pt idx="7466">
                  <c:v>68.497355412299996</c:v>
                </c:pt>
                <c:pt idx="7467">
                  <c:v>68.457464261599995</c:v>
                </c:pt>
                <c:pt idx="7468">
                  <c:v>68.417573110899994</c:v>
                </c:pt>
                <c:pt idx="7469">
                  <c:v>68.377681960199993</c:v>
                </c:pt>
                <c:pt idx="7470">
                  <c:v>68.337790809500007</c:v>
                </c:pt>
                <c:pt idx="7471">
                  <c:v>68.297899658800006</c:v>
                </c:pt>
                <c:pt idx="7472">
                  <c:v>68.258008508100005</c:v>
                </c:pt>
                <c:pt idx="7473">
                  <c:v>68.218117357400004</c:v>
                </c:pt>
                <c:pt idx="7474">
                  <c:v>68.178226206700003</c:v>
                </c:pt>
                <c:pt idx="7475">
                  <c:v>68.138335056000003</c:v>
                </c:pt>
                <c:pt idx="7476">
                  <c:v>68.098443905300002</c:v>
                </c:pt>
                <c:pt idx="7477">
                  <c:v>68.058552754600001</c:v>
                </c:pt>
                <c:pt idx="7478">
                  <c:v>68.0186616039</c:v>
                </c:pt>
                <c:pt idx="7479">
                  <c:v>67.978770453199999</c:v>
                </c:pt>
                <c:pt idx="7480">
                  <c:v>67.938879302499998</c:v>
                </c:pt>
                <c:pt idx="7481">
                  <c:v>67.897777308800002</c:v>
                </c:pt>
                <c:pt idx="7482">
                  <c:v>67.853418468499996</c:v>
                </c:pt>
                <c:pt idx="7483">
                  <c:v>67.809059628200004</c:v>
                </c:pt>
                <c:pt idx="7484">
                  <c:v>67.764700787999999</c:v>
                </c:pt>
                <c:pt idx="7485">
                  <c:v>67.720341947700007</c:v>
                </c:pt>
                <c:pt idx="7486">
                  <c:v>67.6759831074</c:v>
                </c:pt>
                <c:pt idx="7487">
                  <c:v>67.631624267099994</c:v>
                </c:pt>
                <c:pt idx="7488">
                  <c:v>67.587265426800002</c:v>
                </c:pt>
                <c:pt idx="7489">
                  <c:v>67.542906586599997</c:v>
                </c:pt>
                <c:pt idx="7490">
                  <c:v>67.498547746300005</c:v>
                </c:pt>
                <c:pt idx="7491">
                  <c:v>67.454188905999999</c:v>
                </c:pt>
                <c:pt idx="7492">
                  <c:v>67.409830065700007</c:v>
                </c:pt>
                <c:pt idx="7493">
                  <c:v>67.3654712254</c:v>
                </c:pt>
                <c:pt idx="7494">
                  <c:v>67.321112385199996</c:v>
                </c:pt>
                <c:pt idx="7495">
                  <c:v>67.276753544900004</c:v>
                </c:pt>
                <c:pt idx="7496">
                  <c:v>67.232394704599997</c:v>
                </c:pt>
                <c:pt idx="7497">
                  <c:v>67.188035864300005</c:v>
                </c:pt>
                <c:pt idx="7498">
                  <c:v>67.1436770241</c:v>
                </c:pt>
                <c:pt idx="7499">
                  <c:v>67.099318183799994</c:v>
                </c:pt>
                <c:pt idx="7500">
                  <c:v>67.054959343500002</c:v>
                </c:pt>
                <c:pt idx="7501">
                  <c:v>67.010600503199996</c:v>
                </c:pt>
                <c:pt idx="7502">
                  <c:v>66.966241662900003</c:v>
                </c:pt>
                <c:pt idx="7503">
                  <c:v>66.921882822699999</c:v>
                </c:pt>
                <c:pt idx="7504">
                  <c:v>66.886103331000001</c:v>
                </c:pt>
                <c:pt idx="7505">
                  <c:v>66.853619242899995</c:v>
                </c:pt>
                <c:pt idx="7506">
                  <c:v>66.821135154700002</c:v>
                </c:pt>
                <c:pt idx="7507">
                  <c:v>66.788651066499995</c:v>
                </c:pt>
                <c:pt idx="7508">
                  <c:v>66.756166978400003</c:v>
                </c:pt>
                <c:pt idx="7509">
                  <c:v>66.723682890199996</c:v>
                </c:pt>
                <c:pt idx="7510">
                  <c:v>66.691198802000002</c:v>
                </c:pt>
                <c:pt idx="7511">
                  <c:v>66.658714713899997</c:v>
                </c:pt>
                <c:pt idx="7512">
                  <c:v>66.626230625700003</c:v>
                </c:pt>
                <c:pt idx="7513">
                  <c:v>66.593746537499996</c:v>
                </c:pt>
                <c:pt idx="7514">
                  <c:v>66.561262449400004</c:v>
                </c:pt>
                <c:pt idx="7515">
                  <c:v>66.528778361199997</c:v>
                </c:pt>
                <c:pt idx="7516">
                  <c:v>66.496294273000004</c:v>
                </c:pt>
                <c:pt idx="7517">
                  <c:v>66.463810184899998</c:v>
                </c:pt>
                <c:pt idx="7518">
                  <c:v>66.431326096700005</c:v>
                </c:pt>
                <c:pt idx="7519">
                  <c:v>66.398842008499997</c:v>
                </c:pt>
                <c:pt idx="7520">
                  <c:v>66.366357920400006</c:v>
                </c:pt>
                <c:pt idx="7521">
                  <c:v>66.333873832199998</c:v>
                </c:pt>
                <c:pt idx="7522">
                  <c:v>66.301389744000005</c:v>
                </c:pt>
                <c:pt idx="7523">
                  <c:v>66.268905655899999</c:v>
                </c:pt>
                <c:pt idx="7524">
                  <c:v>66.236421567700006</c:v>
                </c:pt>
                <c:pt idx="7525">
                  <c:v>66.203937479499999</c:v>
                </c:pt>
                <c:pt idx="7526">
                  <c:v>66.171453391399993</c:v>
                </c:pt>
                <c:pt idx="7527">
                  <c:v>66.1389693032</c:v>
                </c:pt>
                <c:pt idx="7528">
                  <c:v>66.106485215000006</c:v>
                </c:pt>
                <c:pt idx="7529">
                  <c:v>66.074001126900001</c:v>
                </c:pt>
                <c:pt idx="7530">
                  <c:v>66.034155569000006</c:v>
                </c:pt>
                <c:pt idx="7531">
                  <c:v>65.991476228400003</c:v>
                </c:pt>
                <c:pt idx="7532">
                  <c:v>65.9487968878</c:v>
                </c:pt>
                <c:pt idx="7533">
                  <c:v>65.906117547199997</c:v>
                </c:pt>
                <c:pt idx="7534">
                  <c:v>65.863438206599994</c:v>
                </c:pt>
                <c:pt idx="7535">
                  <c:v>65.820758866000006</c:v>
                </c:pt>
                <c:pt idx="7536">
                  <c:v>65.778079525400003</c:v>
                </c:pt>
                <c:pt idx="7537">
                  <c:v>65.735400184699998</c:v>
                </c:pt>
                <c:pt idx="7538">
                  <c:v>65.692720844099995</c:v>
                </c:pt>
                <c:pt idx="7539">
                  <c:v>65.650041503500006</c:v>
                </c:pt>
                <c:pt idx="7540">
                  <c:v>65.607362162900003</c:v>
                </c:pt>
                <c:pt idx="7541">
                  <c:v>65.5646828223</c:v>
                </c:pt>
                <c:pt idx="7542">
                  <c:v>65.522003481699997</c:v>
                </c:pt>
                <c:pt idx="7543">
                  <c:v>65.479324141099994</c:v>
                </c:pt>
                <c:pt idx="7544">
                  <c:v>65.436644800500005</c:v>
                </c:pt>
                <c:pt idx="7545">
                  <c:v>65.3939654598</c:v>
                </c:pt>
                <c:pt idx="7546">
                  <c:v>65.351286119199997</c:v>
                </c:pt>
                <c:pt idx="7547">
                  <c:v>65.308606778599994</c:v>
                </c:pt>
                <c:pt idx="7548">
                  <c:v>65.265927438000006</c:v>
                </c:pt>
                <c:pt idx="7549">
                  <c:v>65.223248097400003</c:v>
                </c:pt>
                <c:pt idx="7550">
                  <c:v>65.1805687568</c:v>
                </c:pt>
                <c:pt idx="7551">
                  <c:v>65.137889416199997</c:v>
                </c:pt>
                <c:pt idx="7552">
                  <c:v>65.095210075599994</c:v>
                </c:pt>
                <c:pt idx="7553">
                  <c:v>65.060485097599994</c:v>
                </c:pt>
                <c:pt idx="7554">
                  <c:v>65.034544706099993</c:v>
                </c:pt>
                <c:pt idx="7555">
                  <c:v>65.008604314600007</c:v>
                </c:pt>
                <c:pt idx="7556">
                  <c:v>64.982663923199993</c:v>
                </c:pt>
                <c:pt idx="7557">
                  <c:v>64.956723531700007</c:v>
                </c:pt>
                <c:pt idx="7558">
                  <c:v>64.930783140200006</c:v>
                </c:pt>
                <c:pt idx="7559">
                  <c:v>64.904842748799993</c:v>
                </c:pt>
                <c:pt idx="7560">
                  <c:v>64.878902357300007</c:v>
                </c:pt>
                <c:pt idx="7561">
                  <c:v>64.852961965800006</c:v>
                </c:pt>
                <c:pt idx="7562">
                  <c:v>64.827021574400007</c:v>
                </c:pt>
                <c:pt idx="7563">
                  <c:v>64.801081182900006</c:v>
                </c:pt>
                <c:pt idx="7564">
                  <c:v>64.775140791499993</c:v>
                </c:pt>
                <c:pt idx="7565">
                  <c:v>64.749200400000007</c:v>
                </c:pt>
                <c:pt idx="7566">
                  <c:v>64.723260008500006</c:v>
                </c:pt>
                <c:pt idx="7567">
                  <c:v>64.697319617100007</c:v>
                </c:pt>
                <c:pt idx="7568">
                  <c:v>64.671379225600006</c:v>
                </c:pt>
                <c:pt idx="7569">
                  <c:v>64.645438834100005</c:v>
                </c:pt>
                <c:pt idx="7570">
                  <c:v>64.619498442700007</c:v>
                </c:pt>
                <c:pt idx="7571">
                  <c:v>64.593558051200006</c:v>
                </c:pt>
                <c:pt idx="7572">
                  <c:v>64.567617659800007</c:v>
                </c:pt>
                <c:pt idx="7573">
                  <c:v>64.541677268300006</c:v>
                </c:pt>
                <c:pt idx="7574">
                  <c:v>64.515736876800005</c:v>
                </c:pt>
                <c:pt idx="7575">
                  <c:v>64.489796485400007</c:v>
                </c:pt>
                <c:pt idx="7576">
                  <c:v>64.463856093900006</c:v>
                </c:pt>
                <c:pt idx="7577">
                  <c:v>64.437915702400005</c:v>
                </c:pt>
                <c:pt idx="7578">
                  <c:v>64.403703808100005</c:v>
                </c:pt>
                <c:pt idx="7579">
                  <c:v>64.363380026300007</c:v>
                </c:pt>
                <c:pt idx="7580">
                  <c:v>64.323056244499995</c:v>
                </c:pt>
                <c:pt idx="7581">
                  <c:v>64.282732462699997</c:v>
                </c:pt>
                <c:pt idx="7582">
                  <c:v>64.242408681000001</c:v>
                </c:pt>
                <c:pt idx="7583">
                  <c:v>64.202084899200003</c:v>
                </c:pt>
                <c:pt idx="7584">
                  <c:v>64.161761117400005</c:v>
                </c:pt>
                <c:pt idx="7585">
                  <c:v>64.121437335600007</c:v>
                </c:pt>
                <c:pt idx="7586">
                  <c:v>64.081113553799995</c:v>
                </c:pt>
                <c:pt idx="7587">
                  <c:v>64.040789771999997</c:v>
                </c:pt>
                <c:pt idx="7588">
                  <c:v>64.0004659903</c:v>
                </c:pt>
                <c:pt idx="7589">
                  <c:v>63.960142208500002</c:v>
                </c:pt>
                <c:pt idx="7590">
                  <c:v>63.919818426699997</c:v>
                </c:pt>
                <c:pt idx="7591">
                  <c:v>63.879494644899999</c:v>
                </c:pt>
                <c:pt idx="7592">
                  <c:v>63.839170863100001</c:v>
                </c:pt>
                <c:pt idx="7593">
                  <c:v>63.798847081300003</c:v>
                </c:pt>
                <c:pt idx="7594">
                  <c:v>63.7585232996</c:v>
                </c:pt>
                <c:pt idx="7595">
                  <c:v>63.718199517800002</c:v>
                </c:pt>
                <c:pt idx="7596">
                  <c:v>63.677875735999997</c:v>
                </c:pt>
                <c:pt idx="7597">
                  <c:v>63.637551954199999</c:v>
                </c:pt>
                <c:pt idx="7598">
                  <c:v>63.597228172400001</c:v>
                </c:pt>
                <c:pt idx="7599">
                  <c:v>63.556904390600003</c:v>
                </c:pt>
                <c:pt idx="7600">
                  <c:v>63.525819916400003</c:v>
                </c:pt>
                <c:pt idx="7601">
                  <c:v>63.497597898000002</c:v>
                </c:pt>
                <c:pt idx="7602">
                  <c:v>63.469375879600001</c:v>
                </c:pt>
                <c:pt idx="7603">
                  <c:v>63.4411538612</c:v>
                </c:pt>
                <c:pt idx="7604">
                  <c:v>63.412931842799999</c:v>
                </c:pt>
                <c:pt idx="7605">
                  <c:v>63.384709824399998</c:v>
                </c:pt>
                <c:pt idx="7606">
                  <c:v>63.356487806099999</c:v>
                </c:pt>
                <c:pt idx="7607">
                  <c:v>63.328265787699998</c:v>
                </c:pt>
                <c:pt idx="7608">
                  <c:v>63.300043769299997</c:v>
                </c:pt>
                <c:pt idx="7609">
                  <c:v>63.271821750900003</c:v>
                </c:pt>
                <c:pt idx="7610">
                  <c:v>63.243599732500002</c:v>
                </c:pt>
                <c:pt idx="7611">
                  <c:v>63.215377714100001</c:v>
                </c:pt>
                <c:pt idx="7612">
                  <c:v>63.187155695800001</c:v>
                </c:pt>
                <c:pt idx="7613">
                  <c:v>63.1589336774</c:v>
                </c:pt>
                <c:pt idx="7614">
                  <c:v>63.130711658999999</c:v>
                </c:pt>
                <c:pt idx="7615">
                  <c:v>63.102489640599998</c:v>
                </c:pt>
                <c:pt idx="7616">
                  <c:v>63.074267622199997</c:v>
                </c:pt>
                <c:pt idx="7617">
                  <c:v>63.046045603800003</c:v>
                </c:pt>
                <c:pt idx="7618">
                  <c:v>63.017823585400002</c:v>
                </c:pt>
                <c:pt idx="7619">
                  <c:v>62.989601567100003</c:v>
                </c:pt>
                <c:pt idx="7620">
                  <c:v>62.961379548700002</c:v>
                </c:pt>
                <c:pt idx="7621">
                  <c:v>62.933157530300001</c:v>
                </c:pt>
                <c:pt idx="7622">
                  <c:v>62.9049355119</c:v>
                </c:pt>
                <c:pt idx="7623">
                  <c:v>62.876713493499999</c:v>
                </c:pt>
                <c:pt idx="7624">
                  <c:v>62.848491475099998</c:v>
                </c:pt>
                <c:pt idx="7625">
                  <c:v>62.820269456799998</c:v>
                </c:pt>
                <c:pt idx="7626">
                  <c:v>62.789938717699997</c:v>
                </c:pt>
                <c:pt idx="7627">
                  <c:v>62.7549021305</c:v>
                </c:pt>
                <c:pt idx="7628">
                  <c:v>62.719865543300003</c:v>
                </c:pt>
                <c:pt idx="7629">
                  <c:v>62.684828955999997</c:v>
                </c:pt>
                <c:pt idx="7630">
                  <c:v>62.6497923688</c:v>
                </c:pt>
                <c:pt idx="7631">
                  <c:v>62.614755781600003</c:v>
                </c:pt>
                <c:pt idx="7632">
                  <c:v>62.579719194299997</c:v>
                </c:pt>
                <c:pt idx="7633">
                  <c:v>62.5446826071</c:v>
                </c:pt>
                <c:pt idx="7634">
                  <c:v>62.509646019900003</c:v>
                </c:pt>
                <c:pt idx="7635">
                  <c:v>62.474609432599998</c:v>
                </c:pt>
                <c:pt idx="7636">
                  <c:v>62.439572845400001</c:v>
                </c:pt>
                <c:pt idx="7637">
                  <c:v>62.404536258199997</c:v>
                </c:pt>
                <c:pt idx="7638">
                  <c:v>62.369499670899998</c:v>
                </c:pt>
                <c:pt idx="7639">
                  <c:v>62.334463083700001</c:v>
                </c:pt>
                <c:pt idx="7640">
                  <c:v>62.299426496499997</c:v>
                </c:pt>
                <c:pt idx="7641">
                  <c:v>62.264389909199998</c:v>
                </c:pt>
                <c:pt idx="7642">
                  <c:v>62.229353322000001</c:v>
                </c:pt>
                <c:pt idx="7643">
                  <c:v>62.194316734799997</c:v>
                </c:pt>
                <c:pt idx="7644">
                  <c:v>62.159280147499999</c:v>
                </c:pt>
                <c:pt idx="7645">
                  <c:v>62.124243560300002</c:v>
                </c:pt>
                <c:pt idx="7646">
                  <c:v>62.089206973099998</c:v>
                </c:pt>
                <c:pt idx="7647">
                  <c:v>62.054170385799999</c:v>
                </c:pt>
                <c:pt idx="7648">
                  <c:v>62.019133798600002</c:v>
                </c:pt>
                <c:pt idx="7649">
                  <c:v>61.984097211399998</c:v>
                </c:pt>
                <c:pt idx="7650">
                  <c:v>61.967470883099999</c:v>
                </c:pt>
                <c:pt idx="7651">
                  <c:v>61.9515375836</c:v>
                </c:pt>
                <c:pt idx="7652">
                  <c:v>61.935604284100002</c:v>
                </c:pt>
                <c:pt idx="7653">
                  <c:v>61.919670984699998</c:v>
                </c:pt>
                <c:pt idx="7654">
                  <c:v>61.903737685199999</c:v>
                </c:pt>
                <c:pt idx="7655">
                  <c:v>61.887804385700001</c:v>
                </c:pt>
                <c:pt idx="7656">
                  <c:v>61.871871086299997</c:v>
                </c:pt>
                <c:pt idx="7657">
                  <c:v>61.855937786799998</c:v>
                </c:pt>
                <c:pt idx="7658">
                  <c:v>61.8400044873</c:v>
                </c:pt>
                <c:pt idx="7659">
                  <c:v>61.824071187800001</c:v>
                </c:pt>
                <c:pt idx="7660">
                  <c:v>61.808137888399997</c:v>
                </c:pt>
                <c:pt idx="7661">
                  <c:v>61.792204588899999</c:v>
                </c:pt>
                <c:pt idx="7662">
                  <c:v>61.7762712894</c:v>
                </c:pt>
                <c:pt idx="7663">
                  <c:v>61.760337989999996</c:v>
                </c:pt>
                <c:pt idx="7664">
                  <c:v>61.744404690499998</c:v>
                </c:pt>
                <c:pt idx="7665">
                  <c:v>61.728471390999999</c:v>
                </c:pt>
                <c:pt idx="7666">
                  <c:v>61.712538091500001</c:v>
                </c:pt>
                <c:pt idx="7667">
                  <c:v>61.696604792099997</c:v>
                </c:pt>
                <c:pt idx="7668">
                  <c:v>61.680671492599998</c:v>
                </c:pt>
                <c:pt idx="7669">
                  <c:v>61.6647381931</c:v>
                </c:pt>
                <c:pt idx="7670">
                  <c:v>61.648804893700003</c:v>
                </c:pt>
                <c:pt idx="7671">
                  <c:v>61.632871594199997</c:v>
                </c:pt>
                <c:pt idx="7672">
                  <c:v>61.616938294699999</c:v>
                </c:pt>
                <c:pt idx="7673">
                  <c:v>61.558374048600001</c:v>
                </c:pt>
                <c:pt idx="7674">
                  <c:v>61.493263912499998</c:v>
                </c:pt>
                <c:pt idx="7675">
                  <c:v>61.428153776499997</c:v>
                </c:pt>
                <c:pt idx="7676">
                  <c:v>61.363043640400001</c:v>
                </c:pt>
                <c:pt idx="7677">
                  <c:v>61.2979335044</c:v>
                </c:pt>
                <c:pt idx="7678">
                  <c:v>61.232823368399998</c:v>
                </c:pt>
                <c:pt idx="7679">
                  <c:v>61.167713232300002</c:v>
                </c:pt>
                <c:pt idx="7680">
                  <c:v>61.102603096300001</c:v>
                </c:pt>
                <c:pt idx="7681">
                  <c:v>61.0374929603</c:v>
                </c:pt>
                <c:pt idx="7682">
                  <c:v>60.972382824199997</c:v>
                </c:pt>
                <c:pt idx="7683">
                  <c:v>60.907272688200003</c:v>
                </c:pt>
                <c:pt idx="7684">
                  <c:v>60.842162552200001</c:v>
                </c:pt>
                <c:pt idx="7685">
                  <c:v>60.777052416099998</c:v>
                </c:pt>
                <c:pt idx="7686">
                  <c:v>60.711942280099997</c:v>
                </c:pt>
                <c:pt idx="7687">
                  <c:v>60.646832144000001</c:v>
                </c:pt>
                <c:pt idx="7688">
                  <c:v>60.581722008</c:v>
                </c:pt>
                <c:pt idx="7689">
                  <c:v>60.516611871999999</c:v>
                </c:pt>
                <c:pt idx="7690">
                  <c:v>60.451501735900003</c:v>
                </c:pt>
                <c:pt idx="7691">
                  <c:v>60.386391599900001</c:v>
                </c:pt>
                <c:pt idx="7692">
                  <c:v>60.3212814639</c:v>
                </c:pt>
                <c:pt idx="7693">
                  <c:v>60.256171327799997</c:v>
                </c:pt>
                <c:pt idx="7694">
                  <c:v>60.191061191800003</c:v>
                </c:pt>
                <c:pt idx="7695">
                  <c:v>60.125951055800002</c:v>
                </c:pt>
                <c:pt idx="7696">
                  <c:v>60.060840919699999</c:v>
                </c:pt>
                <c:pt idx="7697">
                  <c:v>59.995730783699997</c:v>
                </c:pt>
                <c:pt idx="7698">
                  <c:v>59.930620647600001</c:v>
                </c:pt>
                <c:pt idx="7699">
                  <c:v>59.8655105116</c:v>
                </c:pt>
                <c:pt idx="7700">
                  <c:v>59.805778043899998</c:v>
                </c:pt>
                <c:pt idx="7701">
                  <c:v>59.766372323100001</c:v>
                </c:pt>
                <c:pt idx="7702">
                  <c:v>59.726966602300003</c:v>
                </c:pt>
                <c:pt idx="7703">
                  <c:v>59.687560881499998</c:v>
                </c:pt>
                <c:pt idx="7704">
                  <c:v>59.6481551607</c:v>
                </c:pt>
                <c:pt idx="7705">
                  <c:v>59.608749439900002</c:v>
                </c:pt>
                <c:pt idx="7706">
                  <c:v>59.569343719099997</c:v>
                </c:pt>
                <c:pt idx="7707">
                  <c:v>59.529937998299999</c:v>
                </c:pt>
                <c:pt idx="7708">
                  <c:v>59.490532277500002</c:v>
                </c:pt>
                <c:pt idx="7709">
                  <c:v>59.451126556699997</c:v>
                </c:pt>
                <c:pt idx="7710">
                  <c:v>59.411720835899999</c:v>
                </c:pt>
                <c:pt idx="7711">
                  <c:v>59.372315115100001</c:v>
                </c:pt>
                <c:pt idx="7712">
                  <c:v>59.332909394300003</c:v>
                </c:pt>
                <c:pt idx="7713">
                  <c:v>59.293503673499998</c:v>
                </c:pt>
                <c:pt idx="7714">
                  <c:v>59.2540979527</c:v>
                </c:pt>
                <c:pt idx="7715">
                  <c:v>59.214692231900003</c:v>
                </c:pt>
                <c:pt idx="7716">
                  <c:v>59.175286511099998</c:v>
                </c:pt>
                <c:pt idx="7717">
                  <c:v>59.135880790400002</c:v>
                </c:pt>
                <c:pt idx="7718">
                  <c:v>59.096475069599997</c:v>
                </c:pt>
                <c:pt idx="7719">
                  <c:v>59.057069348799999</c:v>
                </c:pt>
                <c:pt idx="7720">
                  <c:v>59.017663628000001</c:v>
                </c:pt>
                <c:pt idx="7721">
                  <c:v>58.978257907200003</c:v>
                </c:pt>
                <c:pt idx="7722">
                  <c:v>58.937902599499999</c:v>
                </c:pt>
                <c:pt idx="7723">
                  <c:v>58.819496261899999</c:v>
                </c:pt>
                <c:pt idx="7724">
                  <c:v>58.701089924199998</c:v>
                </c:pt>
                <c:pt idx="7725">
                  <c:v>58.582683586599998</c:v>
                </c:pt>
                <c:pt idx="7726">
                  <c:v>58.464277248899997</c:v>
                </c:pt>
                <c:pt idx="7727">
                  <c:v>58.345870911299997</c:v>
                </c:pt>
                <c:pt idx="7728">
                  <c:v>58.227464573600002</c:v>
                </c:pt>
                <c:pt idx="7729">
                  <c:v>58.109058236000003</c:v>
                </c:pt>
                <c:pt idx="7730">
                  <c:v>57.990651898300001</c:v>
                </c:pt>
                <c:pt idx="7731">
                  <c:v>57.872245560700001</c:v>
                </c:pt>
                <c:pt idx="7732">
                  <c:v>57.753839223</c:v>
                </c:pt>
                <c:pt idx="7733">
                  <c:v>57.6354328854</c:v>
                </c:pt>
                <c:pt idx="7734">
                  <c:v>57.517026547699999</c:v>
                </c:pt>
                <c:pt idx="7735">
                  <c:v>57.398620210099999</c:v>
                </c:pt>
                <c:pt idx="7736">
                  <c:v>57.280213872399997</c:v>
                </c:pt>
                <c:pt idx="7737">
                  <c:v>57.161807534799998</c:v>
                </c:pt>
                <c:pt idx="7738">
                  <c:v>57.043401197100003</c:v>
                </c:pt>
                <c:pt idx="7739">
                  <c:v>56.924994859500003</c:v>
                </c:pt>
                <c:pt idx="7740">
                  <c:v>56.806588521800002</c:v>
                </c:pt>
                <c:pt idx="7741">
                  <c:v>56.688182184200002</c:v>
                </c:pt>
                <c:pt idx="7742">
                  <c:v>56.569775846500001</c:v>
                </c:pt>
                <c:pt idx="7743">
                  <c:v>56.451369508900001</c:v>
                </c:pt>
                <c:pt idx="7744">
                  <c:v>56.332963171199999</c:v>
                </c:pt>
                <c:pt idx="7745">
                  <c:v>56.2145568336</c:v>
                </c:pt>
                <c:pt idx="7746">
                  <c:v>56.096150495899998</c:v>
                </c:pt>
                <c:pt idx="7747">
                  <c:v>55.977744158299998</c:v>
                </c:pt>
                <c:pt idx="7748">
                  <c:v>55.859337820599997</c:v>
                </c:pt>
                <c:pt idx="7749">
                  <c:v>55.753666448099999</c:v>
                </c:pt>
                <c:pt idx="7750">
                  <c:v>55.653269318699998</c:v>
                </c:pt>
                <c:pt idx="7751">
                  <c:v>55.552872189299997</c:v>
                </c:pt>
                <c:pt idx="7752">
                  <c:v>55.452475059800001</c:v>
                </c:pt>
                <c:pt idx="7753">
                  <c:v>55.3520779304</c:v>
                </c:pt>
                <c:pt idx="7754">
                  <c:v>55.251680800999999</c:v>
                </c:pt>
                <c:pt idx="7755">
                  <c:v>55.151283671599998</c:v>
                </c:pt>
                <c:pt idx="7756">
                  <c:v>55.050886542100002</c:v>
                </c:pt>
                <c:pt idx="7757">
                  <c:v>54.950489412700001</c:v>
                </c:pt>
                <c:pt idx="7758">
                  <c:v>54.8500922833</c:v>
                </c:pt>
                <c:pt idx="7759">
                  <c:v>54.749695153799998</c:v>
                </c:pt>
                <c:pt idx="7760">
                  <c:v>54.649298024399997</c:v>
                </c:pt>
                <c:pt idx="7761">
                  <c:v>54.548900895000003</c:v>
                </c:pt>
                <c:pt idx="7762">
                  <c:v>54.448503765600002</c:v>
                </c:pt>
                <c:pt idx="7763">
                  <c:v>54.348106636099999</c:v>
                </c:pt>
                <c:pt idx="7764">
                  <c:v>54.247709506699998</c:v>
                </c:pt>
                <c:pt idx="7765">
                  <c:v>54.147312377299997</c:v>
                </c:pt>
                <c:pt idx="7766">
                  <c:v>54.046915247800001</c:v>
                </c:pt>
                <c:pt idx="7767">
                  <c:v>53.9465181184</c:v>
                </c:pt>
                <c:pt idx="7768">
                  <c:v>53.846120988999999</c:v>
                </c:pt>
                <c:pt idx="7769">
                  <c:v>53.745723859599998</c:v>
                </c:pt>
                <c:pt idx="7770">
                  <c:v>53.645326730100003</c:v>
                </c:pt>
                <c:pt idx="7771">
                  <c:v>53.544929600700002</c:v>
                </c:pt>
                <c:pt idx="7772">
                  <c:v>53.444532471300001</c:v>
                </c:pt>
                <c:pt idx="7773">
                  <c:v>53.323020087499998</c:v>
                </c:pt>
                <c:pt idx="7774">
                  <c:v>53.099029489899998</c:v>
                </c:pt>
                <c:pt idx="7775">
                  <c:v>52.875038892200003</c:v>
                </c:pt>
                <c:pt idx="7776">
                  <c:v>52.651048294600002</c:v>
                </c:pt>
                <c:pt idx="7777">
                  <c:v>52.427057697000002</c:v>
                </c:pt>
                <c:pt idx="7778">
                  <c:v>52.203067099400002</c:v>
                </c:pt>
                <c:pt idx="7779">
                  <c:v>51.9790765017</c:v>
                </c:pt>
                <c:pt idx="7780">
                  <c:v>51.7550859041</c:v>
                </c:pt>
                <c:pt idx="7781">
                  <c:v>51.531095306499999</c:v>
                </c:pt>
                <c:pt idx="7782">
                  <c:v>51.307104708899999</c:v>
                </c:pt>
                <c:pt idx="7783">
                  <c:v>51.083114111199997</c:v>
                </c:pt>
                <c:pt idx="7784">
                  <c:v>50.859123513599997</c:v>
                </c:pt>
                <c:pt idx="7785">
                  <c:v>50.635132916000003</c:v>
                </c:pt>
                <c:pt idx="7786">
                  <c:v>50.411142318400003</c:v>
                </c:pt>
                <c:pt idx="7787">
                  <c:v>50.187151720700001</c:v>
                </c:pt>
                <c:pt idx="7788">
                  <c:v>49.963161123100001</c:v>
                </c:pt>
                <c:pt idx="7789">
                  <c:v>49.739170525500001</c:v>
                </c:pt>
                <c:pt idx="7790">
                  <c:v>49.5151799279</c:v>
                </c:pt>
                <c:pt idx="7791">
                  <c:v>49.291189330199998</c:v>
                </c:pt>
                <c:pt idx="7792">
                  <c:v>49.067198732599998</c:v>
                </c:pt>
                <c:pt idx="7793">
                  <c:v>48.843208134999998</c:v>
                </c:pt>
                <c:pt idx="7794">
                  <c:v>48.619217537399997</c:v>
                </c:pt>
                <c:pt idx="7795">
                  <c:v>48.395226939700002</c:v>
                </c:pt>
                <c:pt idx="7796">
                  <c:v>48.171236342100002</c:v>
                </c:pt>
                <c:pt idx="7797">
                  <c:v>47.947245744500002</c:v>
                </c:pt>
                <c:pt idx="7798">
                  <c:v>47.7246746784</c:v>
                </c:pt>
                <c:pt idx="7799">
                  <c:v>47.502511282500002</c:v>
                </c:pt>
                <c:pt idx="7800">
                  <c:v>47.280347886599998</c:v>
                </c:pt>
                <c:pt idx="7801">
                  <c:v>47.058184490800002</c:v>
                </c:pt>
                <c:pt idx="7802">
                  <c:v>46.836021094899998</c:v>
                </c:pt>
                <c:pt idx="7803">
                  <c:v>46.613857699100002</c:v>
                </c:pt>
                <c:pt idx="7804">
                  <c:v>46.391694303199998</c:v>
                </c:pt>
                <c:pt idx="7805">
                  <c:v>46.169530907400002</c:v>
                </c:pt>
                <c:pt idx="7806">
                  <c:v>45.947367511499998</c:v>
                </c:pt>
                <c:pt idx="7807">
                  <c:v>45.725204115700002</c:v>
                </c:pt>
                <c:pt idx="7808">
                  <c:v>45.503040719799998</c:v>
                </c:pt>
                <c:pt idx="7809">
                  <c:v>45.280877324000002</c:v>
                </c:pt>
                <c:pt idx="7810">
                  <c:v>45.058713928099998</c:v>
                </c:pt>
                <c:pt idx="7811">
                  <c:v>44.836550532300002</c:v>
                </c:pt>
                <c:pt idx="7812">
                  <c:v>44.614387136399998</c:v>
                </c:pt>
                <c:pt idx="7813">
                  <c:v>44.392223740600002</c:v>
                </c:pt>
                <c:pt idx="7814">
                  <c:v>44.170060344699998</c:v>
                </c:pt>
                <c:pt idx="7815">
                  <c:v>43.947896948900002</c:v>
                </c:pt>
                <c:pt idx="7816">
                  <c:v>43.725733552999998</c:v>
                </c:pt>
                <c:pt idx="7817">
                  <c:v>43.503570157200002</c:v>
                </c:pt>
                <c:pt idx="7818">
                  <c:v>43.281406761299998</c:v>
                </c:pt>
                <c:pt idx="7819">
                  <c:v>43.059243365500002</c:v>
                </c:pt>
                <c:pt idx="7820">
                  <c:v>42.837079969599998</c:v>
                </c:pt>
                <c:pt idx="7821">
                  <c:v>42.614916573800002</c:v>
                </c:pt>
                <c:pt idx="7822">
                  <c:v>42.392753177899998</c:v>
                </c:pt>
                <c:pt idx="7823">
                  <c:v>42.088252451800003</c:v>
                </c:pt>
                <c:pt idx="7824">
                  <c:v>41.767473626099999</c:v>
                </c:pt>
                <c:pt idx="7825">
                  <c:v>41.446694800400003</c:v>
                </c:pt>
                <c:pt idx="7826">
                  <c:v>41.125915974599998</c:v>
                </c:pt>
                <c:pt idx="7827">
                  <c:v>40.805137148900002</c:v>
                </c:pt>
                <c:pt idx="7828">
                  <c:v>40.484358323199999</c:v>
                </c:pt>
                <c:pt idx="7829">
                  <c:v>40.163579497400001</c:v>
                </c:pt>
                <c:pt idx="7830">
                  <c:v>39.842800671699997</c:v>
                </c:pt>
                <c:pt idx="7831">
                  <c:v>39.522021845899999</c:v>
                </c:pt>
                <c:pt idx="7832">
                  <c:v>39.201243020200003</c:v>
                </c:pt>
                <c:pt idx="7833">
                  <c:v>38.8804641945</c:v>
                </c:pt>
                <c:pt idx="7834">
                  <c:v>38.559685368700002</c:v>
                </c:pt>
                <c:pt idx="7835">
                  <c:v>38.238906542999999</c:v>
                </c:pt>
                <c:pt idx="7836">
                  <c:v>37.918127717300003</c:v>
                </c:pt>
                <c:pt idx="7837">
                  <c:v>37.597348891499998</c:v>
                </c:pt>
                <c:pt idx="7838">
                  <c:v>37.276570065800001</c:v>
                </c:pt>
                <c:pt idx="7839">
                  <c:v>36.955791240099998</c:v>
                </c:pt>
                <c:pt idx="7840">
                  <c:v>36.6350124143</c:v>
                </c:pt>
                <c:pt idx="7841">
                  <c:v>36.314233588599997</c:v>
                </c:pt>
                <c:pt idx="7842">
                  <c:v>35.993454762799999</c:v>
                </c:pt>
                <c:pt idx="7843">
                  <c:v>35.672675937100003</c:v>
                </c:pt>
                <c:pt idx="7844">
                  <c:v>35.3518971114</c:v>
                </c:pt>
                <c:pt idx="7845">
                  <c:v>35.031118285600002</c:v>
                </c:pt>
                <c:pt idx="7846">
                  <c:v>34.710339459899998</c:v>
                </c:pt>
                <c:pt idx="7847">
                  <c:v>34.389560634200002</c:v>
                </c:pt>
                <c:pt idx="7848">
                  <c:v>34.068781808399997</c:v>
                </c:pt>
                <c:pt idx="7849">
                  <c:v>33.763529398499998</c:v>
                </c:pt>
                <c:pt idx="7850">
                  <c:v>33.466561258399999</c:v>
                </c:pt>
                <c:pt idx="7851">
                  <c:v>33.169593118400002</c:v>
                </c:pt>
                <c:pt idx="7852">
                  <c:v>32.872624978399998</c:v>
                </c:pt>
                <c:pt idx="7853">
                  <c:v>32.5756568384</c:v>
                </c:pt>
                <c:pt idx="7854">
                  <c:v>32.278688698300002</c:v>
                </c:pt>
                <c:pt idx="7855">
                  <c:v>31.981720558300001</c:v>
                </c:pt>
                <c:pt idx="7856">
                  <c:v>31.6847524183</c:v>
                </c:pt>
                <c:pt idx="7857">
                  <c:v>31.387784278200002</c:v>
                </c:pt>
                <c:pt idx="7858">
                  <c:v>31.090816138200001</c:v>
                </c:pt>
                <c:pt idx="7859">
                  <c:v>30.7938479982</c:v>
                </c:pt>
                <c:pt idx="7860">
                  <c:v>30.4968798582</c:v>
                </c:pt>
                <c:pt idx="7861">
                  <c:v>30.199911718100001</c:v>
                </c:pt>
                <c:pt idx="7862">
                  <c:v>29.9029435781</c:v>
                </c:pt>
                <c:pt idx="7863">
                  <c:v>29.6059754381</c:v>
                </c:pt>
                <c:pt idx="7864">
                  <c:v>29.309007298099999</c:v>
                </c:pt>
                <c:pt idx="7865">
                  <c:v>29.012039158</c:v>
                </c:pt>
                <c:pt idx="7866">
                  <c:v>28.715071018</c:v>
                </c:pt>
                <c:pt idx="7867">
                  <c:v>28.418102877999999</c:v>
                </c:pt>
                <c:pt idx="7868">
                  <c:v>28.1211347379</c:v>
                </c:pt>
                <c:pt idx="7869">
                  <c:v>27.8241665979</c:v>
                </c:pt>
                <c:pt idx="7870">
                  <c:v>27.527198457899999</c:v>
                </c:pt>
                <c:pt idx="7871">
                  <c:v>27.230230317899998</c:v>
                </c:pt>
                <c:pt idx="7872">
                  <c:v>26.944760689300001</c:v>
                </c:pt>
                <c:pt idx="7873">
                  <c:v>26.6733097089</c:v>
                </c:pt>
                <c:pt idx="7874">
                  <c:v>26.401858728600001</c:v>
                </c:pt>
                <c:pt idx="7875">
                  <c:v>26.1304077482</c:v>
                </c:pt>
                <c:pt idx="7876">
                  <c:v>25.858956767900001</c:v>
                </c:pt>
                <c:pt idx="7877">
                  <c:v>25.5875057875</c:v>
                </c:pt>
                <c:pt idx="7878">
                  <c:v>25.3160548072</c:v>
                </c:pt>
                <c:pt idx="7879">
                  <c:v>25.0446038268</c:v>
                </c:pt>
                <c:pt idx="7880">
                  <c:v>24.7731528465</c:v>
                </c:pt>
                <c:pt idx="7881">
                  <c:v>24.501701866099999</c:v>
                </c:pt>
                <c:pt idx="7882">
                  <c:v>24.2302508858</c:v>
                </c:pt>
                <c:pt idx="7883">
                  <c:v>23.958799905399999</c:v>
                </c:pt>
                <c:pt idx="7884">
                  <c:v>23.6873489251</c:v>
                </c:pt>
                <c:pt idx="7885">
                  <c:v>23.415897944699999</c:v>
                </c:pt>
                <c:pt idx="7886">
                  <c:v>23.1444469644</c:v>
                </c:pt>
                <c:pt idx="7887">
                  <c:v>22.872995983999999</c:v>
                </c:pt>
                <c:pt idx="7888">
                  <c:v>22.6015450037</c:v>
                </c:pt>
                <c:pt idx="7889">
                  <c:v>22.330094023299999</c:v>
                </c:pt>
                <c:pt idx="7890">
                  <c:v>22.058643042900002</c:v>
                </c:pt>
                <c:pt idx="7891">
                  <c:v>21.787192062599999</c:v>
                </c:pt>
                <c:pt idx="7892">
                  <c:v>21.515741082200002</c:v>
                </c:pt>
                <c:pt idx="7893">
                  <c:v>21.244290101899999</c:v>
                </c:pt>
                <c:pt idx="7894">
                  <c:v>20.972839121500002</c:v>
                </c:pt>
                <c:pt idx="7895">
                  <c:v>20.701388141199999</c:v>
                </c:pt>
                <c:pt idx="7896">
                  <c:v>20.429937160800002</c:v>
                </c:pt>
                <c:pt idx="7897">
                  <c:v>20.158486180499999</c:v>
                </c:pt>
                <c:pt idx="7898">
                  <c:v>19.887035200100001</c:v>
                </c:pt>
                <c:pt idx="7899">
                  <c:v>19.5777872454</c:v>
                </c:pt>
                <c:pt idx="7900">
                  <c:v>19.264126658399999</c:v>
                </c:pt>
                <c:pt idx="7901">
                  <c:v>18.950466071400001</c:v>
                </c:pt>
                <c:pt idx="7902">
                  <c:v>18.6368054844</c:v>
                </c:pt>
                <c:pt idx="7903">
                  <c:v>18.323144897300001</c:v>
                </c:pt>
                <c:pt idx="7904">
                  <c:v>18.0094843103</c:v>
                </c:pt>
                <c:pt idx="7905">
                  <c:v>17.695823723299998</c:v>
                </c:pt>
                <c:pt idx="7906">
                  <c:v>17.382163136300001</c:v>
                </c:pt>
                <c:pt idx="7907">
                  <c:v>17.0685025493</c:v>
                </c:pt>
                <c:pt idx="7908">
                  <c:v>16.754841962299999</c:v>
                </c:pt>
                <c:pt idx="7909">
                  <c:v>16.441181375300001</c:v>
                </c:pt>
                <c:pt idx="7910">
                  <c:v>16.1275207883</c:v>
                </c:pt>
                <c:pt idx="7911">
                  <c:v>15.813860201300001</c:v>
                </c:pt>
                <c:pt idx="7912">
                  <c:v>15.5001996143</c:v>
                </c:pt>
                <c:pt idx="7913">
                  <c:v>15.1865390273</c:v>
                </c:pt>
                <c:pt idx="7914">
                  <c:v>14.872878440199999</c:v>
                </c:pt>
                <c:pt idx="7915">
                  <c:v>14.5592178532</c:v>
                </c:pt>
                <c:pt idx="7916">
                  <c:v>14.245557266200001</c:v>
                </c:pt>
                <c:pt idx="7917">
                  <c:v>13.931896679199999</c:v>
                </c:pt>
                <c:pt idx="7918">
                  <c:v>13.6182360922</c:v>
                </c:pt>
                <c:pt idx="7919">
                  <c:v>13.304575505200001</c:v>
                </c:pt>
                <c:pt idx="7920">
                  <c:v>12.9909149182</c:v>
                </c:pt>
                <c:pt idx="7921">
                  <c:v>12.6772543312</c:v>
                </c:pt>
                <c:pt idx="7922">
                  <c:v>12.363593744199999</c:v>
                </c:pt>
                <c:pt idx="7923">
                  <c:v>12.1444334979</c:v>
                </c:pt>
                <c:pt idx="7924">
                  <c:v>11.933921210699999</c:v>
                </c:pt>
                <c:pt idx="7925">
                  <c:v>11.723408923399999</c:v>
                </c:pt>
                <c:pt idx="7926">
                  <c:v>11.512896636200001</c:v>
                </c:pt>
                <c:pt idx="7927">
                  <c:v>11.3023843489</c:v>
                </c:pt>
                <c:pt idx="7928">
                  <c:v>11.0918720617</c:v>
                </c:pt>
                <c:pt idx="7929">
                  <c:v>10.8813597744</c:v>
                </c:pt>
                <c:pt idx="7930">
                  <c:v>10.6708474872</c:v>
                </c:pt>
                <c:pt idx="7931">
                  <c:v>10.460335199899999</c:v>
                </c:pt>
                <c:pt idx="7932">
                  <c:v>10.249822912699999</c:v>
                </c:pt>
                <c:pt idx="7933">
                  <c:v>10.039310625500001</c:v>
                </c:pt>
                <c:pt idx="7934">
                  <c:v>9.8287983382099995</c:v>
                </c:pt>
                <c:pt idx="7935">
                  <c:v>9.6182860509600001</c:v>
                </c:pt>
                <c:pt idx="7936">
                  <c:v>9.4077737637199998</c:v>
                </c:pt>
                <c:pt idx="7937">
                  <c:v>9.1972614764700005</c:v>
                </c:pt>
                <c:pt idx="7938">
                  <c:v>8.9867491892300002</c:v>
                </c:pt>
                <c:pt idx="7939">
                  <c:v>8.7762369019800008</c:v>
                </c:pt>
                <c:pt idx="7940">
                  <c:v>8.5657246147400006</c:v>
                </c:pt>
                <c:pt idx="7941">
                  <c:v>8.3552123274899994</c:v>
                </c:pt>
                <c:pt idx="7942">
                  <c:v>8.1447000402499992</c:v>
                </c:pt>
                <c:pt idx="7943">
                  <c:v>7.9341877529999998</c:v>
                </c:pt>
                <c:pt idx="7944">
                  <c:v>7.7236754657600004</c:v>
                </c:pt>
                <c:pt idx="7945">
                  <c:v>7.5131631785100002</c:v>
                </c:pt>
                <c:pt idx="7946">
                  <c:v>7.3026508912699999</c:v>
                </c:pt>
                <c:pt idx="7947">
                  <c:v>7.0921386040199996</c:v>
                </c:pt>
                <c:pt idx="7948">
                  <c:v>6.8816263167800003</c:v>
                </c:pt>
                <c:pt idx="7949">
                  <c:v>6.6969215266999997</c:v>
                </c:pt>
                <c:pt idx="7950">
                  <c:v>6.5272144474899996</c:v>
                </c:pt>
                <c:pt idx="7951">
                  <c:v>6.3575073682900003</c:v>
                </c:pt>
                <c:pt idx="7952">
                  <c:v>6.1878002890900001</c:v>
                </c:pt>
                <c:pt idx="7953">
                  <c:v>6.01809320989</c:v>
                </c:pt>
                <c:pt idx="7954">
                  <c:v>5.8483861306899998</c:v>
                </c:pt>
                <c:pt idx="7955">
                  <c:v>5.6786790514799996</c:v>
                </c:pt>
                <c:pt idx="7956">
                  <c:v>5.5089719722800004</c:v>
                </c:pt>
                <c:pt idx="7957">
                  <c:v>5.3392648930800002</c:v>
                </c:pt>
                <c:pt idx="7958">
                  <c:v>5.16955781388</c:v>
                </c:pt>
                <c:pt idx="7959">
                  <c:v>4.9998507346799999</c:v>
                </c:pt>
                <c:pt idx="7960">
                  <c:v>4.8301436554799997</c:v>
                </c:pt>
                <c:pt idx="7961">
                  <c:v>4.6604365762700004</c:v>
                </c:pt>
                <c:pt idx="7962">
                  <c:v>4.4907294970700002</c:v>
                </c:pt>
                <c:pt idx="7963">
                  <c:v>4.3210224178700001</c:v>
                </c:pt>
                <c:pt idx="7964">
                  <c:v>4.1513153386699999</c:v>
                </c:pt>
                <c:pt idx="7965">
                  <c:v>3.9816082594700002</c:v>
                </c:pt>
                <c:pt idx="7966">
                  <c:v>3.81190118027</c:v>
                </c:pt>
                <c:pt idx="7967">
                  <c:v>3.6421941010599999</c:v>
                </c:pt>
                <c:pt idx="7968">
                  <c:v>3.4724870218600001</c:v>
                </c:pt>
                <c:pt idx="7969">
                  <c:v>3.30277994266</c:v>
                </c:pt>
                <c:pt idx="7970">
                  <c:v>3.1330728634599998</c:v>
                </c:pt>
                <c:pt idx="7971">
                  <c:v>2.9633657842600001</c:v>
                </c:pt>
                <c:pt idx="7972">
                  <c:v>2.7936587050599999</c:v>
                </c:pt>
                <c:pt idx="7973">
                  <c:v>2.6727940539600001</c:v>
                </c:pt>
                <c:pt idx="7974">
                  <c:v>2.5582949698999999</c:v>
                </c:pt>
                <c:pt idx="7975">
                  <c:v>2.4437958858400002</c:v>
                </c:pt>
                <c:pt idx="7976">
                  <c:v>2.32929680178</c:v>
                </c:pt>
                <c:pt idx="7977">
                  <c:v>2.2147977177199998</c:v>
                </c:pt>
                <c:pt idx="7978">
                  <c:v>2.10029863366</c:v>
                </c:pt>
                <c:pt idx="7979">
                  <c:v>1.9857995496</c:v>
                </c:pt>
                <c:pt idx="7980">
                  <c:v>1.8713004655500001</c:v>
                </c:pt>
                <c:pt idx="7981">
                  <c:v>1.7568013814900001</c:v>
                </c:pt>
                <c:pt idx="7982">
                  <c:v>1.6423022974299999</c:v>
                </c:pt>
                <c:pt idx="7983">
                  <c:v>1.5278032133699999</c:v>
                </c:pt>
                <c:pt idx="7984">
                  <c:v>1.4133041293099999</c:v>
                </c:pt>
                <c:pt idx="7985">
                  <c:v>1.29880504525</c:v>
                </c:pt>
                <c:pt idx="7986">
                  <c:v>1.18430596119</c:v>
                </c:pt>
                <c:pt idx="7987">
                  <c:v>1.06980687713</c:v>
                </c:pt>
                <c:pt idx="7988">
                  <c:v>0.95530779307299996</c:v>
                </c:pt>
                <c:pt idx="7989">
                  <c:v>0.84080870901399996</c:v>
                </c:pt>
                <c:pt idx="7990">
                  <c:v>0.72630962495499996</c:v>
                </c:pt>
                <c:pt idx="7991">
                  <c:v>0.61181054089599995</c:v>
                </c:pt>
                <c:pt idx="7992">
                  <c:v>0.49731145683700001</c:v>
                </c:pt>
                <c:pt idx="7993">
                  <c:v>0.38281237277800001</c:v>
                </c:pt>
                <c:pt idx="7994">
                  <c:v>0.26831328871900001</c:v>
                </c:pt>
                <c:pt idx="7995">
                  <c:v>0.15381420466000001</c:v>
                </c:pt>
                <c:pt idx="7996" formatCode="0.00E+00">
                  <c:v>3.9315120600899998E-2</c:v>
                </c:pt>
                <c:pt idx="7997" formatCode="0.00E+00">
                  <c:v>-7.5183963458099995E-2</c:v>
                </c:pt>
                <c:pt idx="7998">
                  <c:v>-0.12974460419600001</c:v>
                </c:pt>
                <c:pt idx="7999">
                  <c:v>-0.178285711199</c:v>
                </c:pt>
                <c:pt idx="8000">
                  <c:v>-0.22682681820100001</c:v>
                </c:pt>
                <c:pt idx="8001">
                  <c:v>-0.27536792520300002</c:v>
                </c:pt>
                <c:pt idx="8002">
                  <c:v>-0.32390903220599998</c:v>
                </c:pt>
                <c:pt idx="8003">
                  <c:v>-0.37245013920800002</c:v>
                </c:pt>
                <c:pt idx="8004">
                  <c:v>-0.42099124621</c:v>
                </c:pt>
                <c:pt idx="8005">
                  <c:v>-0.46953235321300002</c:v>
                </c:pt>
                <c:pt idx="8006">
                  <c:v>-0.518073460215</c:v>
                </c:pt>
                <c:pt idx="8007">
                  <c:v>-0.56661456721699999</c:v>
                </c:pt>
                <c:pt idx="8008">
                  <c:v>-0.61515567421999995</c:v>
                </c:pt>
                <c:pt idx="8009">
                  <c:v>-0.66369678122200004</c:v>
                </c:pt>
                <c:pt idx="8010">
                  <c:v>-0.71223788822400003</c:v>
                </c:pt>
                <c:pt idx="8011">
                  <c:v>-0.76077899522699999</c:v>
                </c:pt>
                <c:pt idx="8012">
                  <c:v>-0.80932010222899997</c:v>
                </c:pt>
                <c:pt idx="8013">
                  <c:v>-0.85786120923099995</c:v>
                </c:pt>
                <c:pt idx="8014">
                  <c:v>-0.90640231623400003</c:v>
                </c:pt>
                <c:pt idx="8015">
                  <c:v>-0.95494342323600001</c:v>
                </c:pt>
                <c:pt idx="8016">
                  <c:v>-1.00348453024</c:v>
                </c:pt>
                <c:pt idx="8017">
                  <c:v>-1.0520256372400001</c:v>
                </c:pt>
                <c:pt idx="8018">
                  <c:v>-1.10056674424</c:v>
                </c:pt>
                <c:pt idx="8019">
                  <c:v>-1.1491078512499999</c:v>
                </c:pt>
                <c:pt idx="8020">
                  <c:v>-1.1976489582500001</c:v>
                </c:pt>
                <c:pt idx="8021">
                  <c:v>-1.24619006525</c:v>
                </c:pt>
                <c:pt idx="8022">
                  <c:v>-1.2947311722499999</c:v>
                </c:pt>
                <c:pt idx="8023">
                  <c:v>-1.34327227925</c:v>
                </c:pt>
                <c:pt idx="8024">
                  <c:v>-1.3961202966299999</c:v>
                </c:pt>
                <c:pt idx="8025">
                  <c:v>-1.4533485590899999</c:v>
                </c:pt>
                <c:pt idx="8026">
                  <c:v>-1.5105768215599999</c:v>
                </c:pt>
                <c:pt idx="8027">
                  <c:v>-1.56780508403</c:v>
                </c:pt>
                <c:pt idx="8028">
                  <c:v>-1.62503334649</c:v>
                </c:pt>
                <c:pt idx="8029">
                  <c:v>-1.68226160896</c:v>
                </c:pt>
                <c:pt idx="8030">
                  <c:v>-1.73948987143</c:v>
                </c:pt>
                <c:pt idx="8031">
                  <c:v>-1.79671813389</c:v>
                </c:pt>
                <c:pt idx="8032">
                  <c:v>-1.85394639636</c:v>
                </c:pt>
                <c:pt idx="8033">
                  <c:v>-1.91117465883</c:v>
                </c:pt>
                <c:pt idx="8034">
                  <c:v>-1.9684029212900001</c:v>
                </c:pt>
                <c:pt idx="8035">
                  <c:v>-2.0256311837599998</c:v>
                </c:pt>
                <c:pt idx="8036">
                  <c:v>-2.0828594462300001</c:v>
                </c:pt>
                <c:pt idx="8037">
                  <c:v>-2.1400877086899999</c:v>
                </c:pt>
                <c:pt idx="8038">
                  <c:v>-2.1973159711600001</c:v>
                </c:pt>
                <c:pt idx="8039">
                  <c:v>-2.2545442336299999</c:v>
                </c:pt>
                <c:pt idx="8040">
                  <c:v>-2.3117724960900001</c:v>
                </c:pt>
                <c:pt idx="8041">
                  <c:v>-2.3690007585599999</c:v>
                </c:pt>
                <c:pt idx="8042">
                  <c:v>-2.4262290210300002</c:v>
                </c:pt>
                <c:pt idx="8043">
                  <c:v>-2.4834572834899999</c:v>
                </c:pt>
                <c:pt idx="8044">
                  <c:v>-2.5406855459600002</c:v>
                </c:pt>
                <c:pt idx="8045">
                  <c:v>-2.5969748776100001</c:v>
                </c:pt>
                <c:pt idx="8046">
                  <c:v>-2.59342981559</c:v>
                </c:pt>
                <c:pt idx="8047">
                  <c:v>-2.5898847535699998</c:v>
                </c:pt>
                <c:pt idx="8048">
                  <c:v>-2.5863396915500001</c:v>
                </c:pt>
                <c:pt idx="8049">
                  <c:v>-2.5827946295299999</c:v>
                </c:pt>
                <c:pt idx="8050">
                  <c:v>-2.5792495675199998</c:v>
                </c:pt>
                <c:pt idx="8051">
                  <c:v>-2.5757045055000001</c:v>
                </c:pt>
                <c:pt idx="8052">
                  <c:v>-2.5721594434799999</c:v>
                </c:pt>
                <c:pt idx="8053">
                  <c:v>-2.5686143814600002</c:v>
                </c:pt>
                <c:pt idx="8054">
                  <c:v>-2.5650693194400001</c:v>
                </c:pt>
                <c:pt idx="8055">
                  <c:v>-2.5615242574199999</c:v>
                </c:pt>
                <c:pt idx="8056">
                  <c:v>-2.5579791954000002</c:v>
                </c:pt>
                <c:pt idx="8057">
                  <c:v>-2.55443413338</c:v>
                </c:pt>
                <c:pt idx="8058">
                  <c:v>-2.5508890713599999</c:v>
                </c:pt>
                <c:pt idx="8059">
                  <c:v>-2.5473440093400002</c:v>
                </c:pt>
                <c:pt idx="8060">
                  <c:v>-2.54379894732</c:v>
                </c:pt>
                <c:pt idx="8061">
                  <c:v>-2.5402538852999998</c:v>
                </c:pt>
                <c:pt idx="8062">
                  <c:v>-2.5367088232800001</c:v>
                </c:pt>
                <c:pt idx="8063">
                  <c:v>-2.53316376126</c:v>
                </c:pt>
                <c:pt idx="8064">
                  <c:v>-2.5296186992399998</c:v>
                </c:pt>
                <c:pt idx="8065">
                  <c:v>-2.5260736372200001</c:v>
                </c:pt>
                <c:pt idx="8066">
                  <c:v>-2.52252857521</c:v>
                </c:pt>
                <c:pt idx="8067">
                  <c:v>-2.5189835131899998</c:v>
                </c:pt>
                <c:pt idx="8068">
                  <c:v>-2.5154384511700001</c:v>
                </c:pt>
                <c:pt idx="8069">
                  <c:v>-2.5118933891499999</c:v>
                </c:pt>
                <c:pt idx="8070">
                  <c:v>-2.5083483271300002</c:v>
                </c:pt>
                <c:pt idx="8071">
                  <c:v>-2.5048032651100001</c:v>
                </c:pt>
                <c:pt idx="8072">
                  <c:v>-2.5012582030899999</c:v>
                </c:pt>
                <c:pt idx="8073">
                  <c:v>-2.50287336902</c:v>
                </c:pt>
                <c:pt idx="8074">
                  <c:v>-2.5188890580100001</c:v>
                </c:pt>
                <c:pt idx="8075">
                  <c:v>-2.5349047470000001</c:v>
                </c:pt>
                <c:pt idx="8076">
                  <c:v>-2.5509204359900002</c:v>
                </c:pt>
                <c:pt idx="8077">
                  <c:v>-2.5669361249799998</c:v>
                </c:pt>
                <c:pt idx="8078">
                  <c:v>-2.5829518139699998</c:v>
                </c:pt>
                <c:pt idx="8079">
                  <c:v>-2.5989675029599999</c:v>
                </c:pt>
                <c:pt idx="8080">
                  <c:v>-2.61498319195</c:v>
                </c:pt>
                <c:pt idx="8081">
                  <c:v>-2.63099888094</c:v>
                </c:pt>
                <c:pt idx="8082">
                  <c:v>-2.6470145699300001</c:v>
                </c:pt>
                <c:pt idx="8083">
                  <c:v>-2.6630302589200001</c:v>
                </c:pt>
                <c:pt idx="8084">
                  <c:v>-2.6790459479100002</c:v>
                </c:pt>
                <c:pt idx="8085">
                  <c:v>-2.6950616368999998</c:v>
                </c:pt>
                <c:pt idx="8086">
                  <c:v>-2.7110773258899998</c:v>
                </c:pt>
                <c:pt idx="8087">
                  <c:v>-2.7270930148799999</c:v>
                </c:pt>
                <c:pt idx="8088">
                  <c:v>-2.7431087038699999</c:v>
                </c:pt>
                <c:pt idx="8089">
                  <c:v>-2.75912439286</c:v>
                </c:pt>
                <c:pt idx="8090">
                  <c:v>-2.7751400818500001</c:v>
                </c:pt>
                <c:pt idx="8091">
                  <c:v>-2.7911557708400001</c:v>
                </c:pt>
                <c:pt idx="8092">
                  <c:v>-2.8071714598300002</c:v>
                </c:pt>
                <c:pt idx="8093">
                  <c:v>-2.8231871488200002</c:v>
                </c:pt>
                <c:pt idx="8094">
                  <c:v>-2.8200673789600001</c:v>
                </c:pt>
                <c:pt idx="8095">
                  <c:v>-2.81199084</c:v>
                </c:pt>
                <c:pt idx="8096">
                  <c:v>-2.8039143010499998</c:v>
                </c:pt>
                <c:pt idx="8097">
                  <c:v>-2.7958377620900001</c:v>
                </c:pt>
                <c:pt idx="8098">
                  <c:v>-2.78776122313</c:v>
                </c:pt>
                <c:pt idx="8099">
                  <c:v>-2.7796846841799998</c:v>
                </c:pt>
                <c:pt idx="8100">
                  <c:v>-2.7716081452200001</c:v>
                </c:pt>
                <c:pt idx="8101">
                  <c:v>-2.7635316062599999</c:v>
                </c:pt>
                <c:pt idx="8102">
                  <c:v>-2.7554550673099998</c:v>
                </c:pt>
                <c:pt idx="8103">
                  <c:v>-2.7473785283500001</c:v>
                </c:pt>
                <c:pt idx="8104">
                  <c:v>-2.7393019893899999</c:v>
                </c:pt>
                <c:pt idx="8105">
                  <c:v>-2.7312254504400002</c:v>
                </c:pt>
                <c:pt idx="8106">
                  <c:v>-2.72314891148</c:v>
                </c:pt>
                <c:pt idx="8107">
                  <c:v>-2.7150723725199999</c:v>
                </c:pt>
                <c:pt idx="8108">
                  <c:v>-2.7069958335700002</c:v>
                </c:pt>
                <c:pt idx="8109">
                  <c:v>-2.69891929461</c:v>
                </c:pt>
                <c:pt idx="8110">
                  <c:v>-2.6908427556499999</c:v>
                </c:pt>
                <c:pt idx="8111">
                  <c:v>-2.6827662167000002</c:v>
                </c:pt>
                <c:pt idx="8112">
                  <c:v>-2.67468967774</c:v>
                </c:pt>
                <c:pt idx="8113">
                  <c:v>-2.6666131387799998</c:v>
                </c:pt>
                <c:pt idx="8114">
                  <c:v>-2.6585365998300001</c:v>
                </c:pt>
                <c:pt idx="8115">
                  <c:v>-2.65046006087</c:v>
                </c:pt>
                <c:pt idx="8116">
                  <c:v>-2.6423835219099998</c:v>
                </c:pt>
                <c:pt idx="8117">
                  <c:v>-2.6343069829600001</c:v>
                </c:pt>
                <c:pt idx="8118">
                  <c:v>-2.6262304439999999</c:v>
                </c:pt>
                <c:pt idx="8119">
                  <c:v>-2.6181539050399998</c:v>
                </c:pt>
                <c:pt idx="8120">
                  <c:v>-2.6100773660900001</c:v>
                </c:pt>
                <c:pt idx="8121">
                  <c:v>-2.6020008271299999</c:v>
                </c:pt>
                <c:pt idx="8122">
                  <c:v>-2.5904143825200001</c:v>
                </c:pt>
                <c:pt idx="8123">
                  <c:v>-2.5715373540300002</c:v>
                </c:pt>
                <c:pt idx="8124">
                  <c:v>-2.5526603255400002</c:v>
                </c:pt>
                <c:pt idx="8125">
                  <c:v>-2.5337832970499998</c:v>
                </c:pt>
                <c:pt idx="8126">
                  <c:v>-2.5149062685599999</c:v>
                </c:pt>
                <c:pt idx="8127">
                  <c:v>-2.4960292400699999</c:v>
                </c:pt>
                <c:pt idx="8128">
                  <c:v>-2.47715221157</c:v>
                </c:pt>
                <c:pt idx="8129">
                  <c:v>-2.45827518308</c:v>
                </c:pt>
                <c:pt idx="8130">
                  <c:v>-2.4393981545900001</c:v>
                </c:pt>
                <c:pt idx="8131">
                  <c:v>-2.4205211261000001</c:v>
                </c:pt>
                <c:pt idx="8132">
                  <c:v>-2.4016440976100002</c:v>
                </c:pt>
                <c:pt idx="8133">
                  <c:v>-2.3827670691199998</c:v>
                </c:pt>
                <c:pt idx="8134">
                  <c:v>-2.3638900406199999</c:v>
                </c:pt>
                <c:pt idx="8135">
                  <c:v>-2.3450130121299999</c:v>
                </c:pt>
                <c:pt idx="8136">
                  <c:v>-2.32613598364</c:v>
                </c:pt>
                <c:pt idx="8137">
                  <c:v>-2.30725895515</c:v>
                </c:pt>
                <c:pt idx="8138">
                  <c:v>-2.2883819266600001</c:v>
                </c:pt>
                <c:pt idx="8139">
                  <c:v>-2.2695048981700001</c:v>
                </c:pt>
                <c:pt idx="8140">
                  <c:v>-2.2506278696700002</c:v>
                </c:pt>
                <c:pt idx="8141">
                  <c:v>-2.2317508411800002</c:v>
                </c:pt>
                <c:pt idx="8142">
                  <c:v>-2.2128738126899998</c:v>
                </c:pt>
                <c:pt idx="8143">
                  <c:v>-2.1939967841999999</c:v>
                </c:pt>
                <c:pt idx="8144">
                  <c:v>-2.1751197557099999</c:v>
                </c:pt>
                <c:pt idx="8145">
                  <c:v>-2.1560448459999999</c:v>
                </c:pt>
                <c:pt idx="8146">
                  <c:v>-2.13689109323</c:v>
                </c:pt>
                <c:pt idx="8147">
                  <c:v>-2.1177373404600002</c:v>
                </c:pt>
                <c:pt idx="8148">
                  <c:v>-2.0985835876999999</c:v>
                </c:pt>
                <c:pt idx="8149">
                  <c:v>-2.07942983493</c:v>
                </c:pt>
                <c:pt idx="8150">
                  <c:v>-2.0602760821600001</c:v>
                </c:pt>
                <c:pt idx="8151">
                  <c:v>-2.0411223293999998</c:v>
                </c:pt>
                <c:pt idx="8152">
                  <c:v>-2.02196857663</c:v>
                </c:pt>
                <c:pt idx="8153">
                  <c:v>-2.0028148238600001</c:v>
                </c:pt>
                <c:pt idx="8154">
                  <c:v>-1.98366107109</c:v>
                </c:pt>
                <c:pt idx="8155">
                  <c:v>-1.9645073183299999</c:v>
                </c:pt>
                <c:pt idx="8156">
                  <c:v>-1.9453535655600001</c:v>
                </c:pt>
                <c:pt idx="8157">
                  <c:v>-1.92619981279</c:v>
                </c:pt>
                <c:pt idx="8158">
                  <c:v>-1.9070460600300001</c:v>
                </c:pt>
                <c:pt idx="8159">
                  <c:v>-1.88789230726</c:v>
                </c:pt>
                <c:pt idx="8160">
                  <c:v>-1.8687385544899999</c:v>
                </c:pt>
                <c:pt idx="8161">
                  <c:v>-1.8495848017300001</c:v>
                </c:pt>
                <c:pt idx="8162">
                  <c:v>-1.83043104896</c:v>
                </c:pt>
                <c:pt idx="8163">
                  <c:v>-1.8112772961900001</c:v>
                </c:pt>
                <c:pt idx="8164">
                  <c:v>-1.79212354342</c:v>
                </c:pt>
                <c:pt idx="8165">
                  <c:v>-1.7729697906599999</c:v>
                </c:pt>
                <c:pt idx="8166">
                  <c:v>-1.7538160378900001</c:v>
                </c:pt>
                <c:pt idx="8167">
                  <c:v>-1.73466228512</c:v>
                </c:pt>
                <c:pt idx="8168">
                  <c:v>-1.7155085323599999</c:v>
                </c:pt>
                <c:pt idx="8169">
                  <c:v>-1.6924194084199999</c:v>
                </c:pt>
                <c:pt idx="8170">
                  <c:v>-1.6522889973499999</c:v>
                </c:pt>
                <c:pt idx="8171">
                  <c:v>-1.6121585862900001</c:v>
                </c:pt>
                <c:pt idx="8172">
                  <c:v>-1.57202817523</c:v>
                </c:pt>
                <c:pt idx="8173">
                  <c:v>-1.53189776417</c:v>
                </c:pt>
                <c:pt idx="8174">
                  <c:v>-1.49176735311</c:v>
                </c:pt>
                <c:pt idx="8175">
                  <c:v>-1.4516369420499999</c:v>
                </c:pt>
                <c:pt idx="8176">
                  <c:v>-1.4115065309799999</c:v>
                </c:pt>
                <c:pt idx="8177">
                  <c:v>-1.3713761199200001</c:v>
                </c:pt>
                <c:pt idx="8178">
                  <c:v>-1.33124570886</c:v>
                </c:pt>
                <c:pt idx="8179">
                  <c:v>-1.2911152978</c:v>
                </c:pt>
                <c:pt idx="8180">
                  <c:v>-1.25098488674</c:v>
                </c:pt>
                <c:pt idx="8181">
                  <c:v>-1.2108544756799999</c:v>
                </c:pt>
                <c:pt idx="8182">
                  <c:v>-1.1707240646199999</c:v>
                </c:pt>
                <c:pt idx="8183">
                  <c:v>-1.1305936535500001</c:v>
                </c:pt>
                <c:pt idx="8184">
                  <c:v>-1.09046324249</c:v>
                </c:pt>
                <c:pt idx="8185">
                  <c:v>-1.05033283143</c:v>
                </c:pt>
                <c:pt idx="8186">
                  <c:v>-1.01020242037</c:v>
                </c:pt>
                <c:pt idx="8187">
                  <c:v>-0.97007200930799997</c:v>
                </c:pt>
                <c:pt idx="8188">
                  <c:v>-0.92994159824599998</c:v>
                </c:pt>
                <c:pt idx="8189">
                  <c:v>-0.88981118718399999</c:v>
                </c:pt>
                <c:pt idx="8190">
                  <c:v>-0.84968077612299997</c:v>
                </c:pt>
                <c:pt idx="8191">
                  <c:v>-0.80955036506099998</c:v>
                </c:pt>
                <c:pt idx="8192">
                  <c:v>-0.76941995399999996</c:v>
                </c:pt>
                <c:pt idx="8193">
                  <c:v>-0.72928954293799997</c:v>
                </c:pt>
                <c:pt idx="8194">
                  <c:v>-0.68915913187699995</c:v>
                </c:pt>
                <c:pt idx="8195">
                  <c:v>-0.64902872081499996</c:v>
                </c:pt>
                <c:pt idx="8196">
                  <c:v>-0.60889830975399994</c:v>
                </c:pt>
                <c:pt idx="8197">
                  <c:v>-0.62844862928199996</c:v>
                </c:pt>
                <c:pt idx="8198">
                  <c:v>-0.65361899398400003</c:v>
                </c:pt>
                <c:pt idx="8199">
                  <c:v>-0.67878935868699997</c:v>
                </c:pt>
                <c:pt idx="8200">
                  <c:v>-0.70395972339000001</c:v>
                </c:pt>
                <c:pt idx="8201">
                  <c:v>-0.72913008809299995</c:v>
                </c:pt>
                <c:pt idx="8202">
                  <c:v>-0.75430045279500002</c:v>
                </c:pt>
                <c:pt idx="8203">
                  <c:v>-0.77947081749799996</c:v>
                </c:pt>
                <c:pt idx="8204">
                  <c:v>-0.804641182201</c:v>
                </c:pt>
                <c:pt idx="8205">
                  <c:v>-0.82981154690299996</c:v>
                </c:pt>
                <c:pt idx="8206">
                  <c:v>-0.85498191160600001</c:v>
                </c:pt>
                <c:pt idx="8207">
                  <c:v>-0.88015227630899995</c:v>
                </c:pt>
                <c:pt idx="8208">
                  <c:v>-0.90532264101100002</c:v>
                </c:pt>
                <c:pt idx="8209">
                  <c:v>-0.93049300571399995</c:v>
                </c:pt>
                <c:pt idx="8210">
                  <c:v>-0.955663370417</c:v>
                </c:pt>
                <c:pt idx="8211">
                  <c:v>-0.98083373511899996</c:v>
                </c:pt>
                <c:pt idx="8212">
                  <c:v>-1.0060040998199999</c:v>
                </c:pt>
                <c:pt idx="8213">
                  <c:v>-1.0311744645200001</c:v>
                </c:pt>
                <c:pt idx="8214">
                  <c:v>-1.0563448292299999</c:v>
                </c:pt>
                <c:pt idx="8215">
                  <c:v>-1.0815151939300001</c:v>
                </c:pt>
                <c:pt idx="8216">
                  <c:v>-1.10668555863</c:v>
                </c:pt>
                <c:pt idx="8217">
                  <c:v>-1.1318559233400001</c:v>
                </c:pt>
                <c:pt idx="8218">
                  <c:v>-1.15702628804</c:v>
                </c:pt>
                <c:pt idx="8219">
                  <c:v>-1.1821966527400001</c:v>
                </c:pt>
                <c:pt idx="8220">
                  <c:v>-1.1462060618800001</c:v>
                </c:pt>
                <c:pt idx="8221">
                  <c:v>-1.0903724263100001</c:v>
                </c:pt>
                <c:pt idx="8222">
                  <c:v>-1.0345387907400001</c:v>
                </c:pt>
                <c:pt idx="8223">
                  <c:v>-0.97870515516900003</c:v>
                </c:pt>
                <c:pt idx="8224">
                  <c:v>-0.92287151959799996</c:v>
                </c:pt>
                <c:pt idx="8225">
                  <c:v>-0.86703788402699999</c:v>
                </c:pt>
                <c:pt idx="8226">
                  <c:v>-0.81120424845600003</c:v>
                </c:pt>
                <c:pt idx="8227">
                  <c:v>-0.75537061288499996</c:v>
                </c:pt>
                <c:pt idx="8228">
                  <c:v>-0.699536977314</c:v>
                </c:pt>
                <c:pt idx="8229">
                  <c:v>-0.64370334174400001</c:v>
                </c:pt>
                <c:pt idx="8230">
                  <c:v>-0.58786970617300005</c:v>
                </c:pt>
                <c:pt idx="8231">
                  <c:v>-0.53203607060199998</c:v>
                </c:pt>
                <c:pt idx="8232">
                  <c:v>-0.47620243503100002</c:v>
                </c:pt>
                <c:pt idx="8233">
                  <c:v>-0.42036879946</c:v>
                </c:pt>
                <c:pt idx="8234">
                  <c:v>-0.36453516388899998</c:v>
                </c:pt>
                <c:pt idx="8235">
                  <c:v>-0.30870152831800002</c:v>
                </c:pt>
                <c:pt idx="8236">
                  <c:v>-0.25286789274799998</c:v>
                </c:pt>
                <c:pt idx="8237">
                  <c:v>-0.19703425717699999</c:v>
                </c:pt>
                <c:pt idx="8238">
                  <c:v>-0.141200621606</c:v>
                </c:pt>
                <c:pt idx="8239" formatCode="0.00E+00">
                  <c:v>-8.5366986034999995E-2</c:v>
                </c:pt>
                <c:pt idx="8240" formatCode="0.00E+00">
                  <c:v>-2.9533350464100001E-2</c:v>
                </c:pt>
                <c:pt idx="8241" formatCode="0.00E+00">
                  <c:v>2.6300285106799999E-2</c:v>
                </c:pt>
                <c:pt idx="8242" formatCode="0.00E+00">
                  <c:v>8.2133920677600003E-2</c:v>
                </c:pt>
                <c:pt idx="8243">
                  <c:v>0.137967556248</c:v>
                </c:pt>
                <c:pt idx="8244">
                  <c:v>0.19380119181899999</c:v>
                </c:pt>
                <c:pt idx="8245">
                  <c:v>0.24963482739000001</c:v>
                </c:pt>
                <c:pt idx="8246">
                  <c:v>0.243580574745</c:v>
                </c:pt>
                <c:pt idx="8247">
                  <c:v>0.20018325924700001</c:v>
                </c:pt>
                <c:pt idx="8248">
                  <c:v>0.15678594374800001</c:v>
                </c:pt>
                <c:pt idx="8249">
                  <c:v>0.11338862825</c:v>
                </c:pt>
                <c:pt idx="8250" formatCode="0.00E+00">
                  <c:v>6.9991312751399998E-2</c:v>
                </c:pt>
                <c:pt idx="8251" formatCode="0.00E+00">
                  <c:v>2.6593997253000001E-2</c:v>
                </c:pt>
                <c:pt idx="8252" formatCode="0.00E+00">
                  <c:v>-1.68033182454E-2</c:v>
                </c:pt>
                <c:pt idx="8253" formatCode="0.00E+00">
                  <c:v>-6.0200633743799997E-2</c:v>
                </c:pt>
                <c:pt idx="8254">
                  <c:v>-0.103597949242</c:v>
                </c:pt>
                <c:pt idx="8255">
                  <c:v>-0.146995264741</c:v>
                </c:pt>
                <c:pt idx="8256">
                  <c:v>-0.19039258023899999</c:v>
                </c:pt>
                <c:pt idx="8257">
                  <c:v>-0.23378989573699999</c:v>
                </c:pt>
                <c:pt idx="8258">
                  <c:v>-0.27718721123599999</c:v>
                </c:pt>
                <c:pt idx="8259">
                  <c:v>-0.32058452673400001</c:v>
                </c:pt>
                <c:pt idx="8260">
                  <c:v>-0.36398184223300001</c:v>
                </c:pt>
                <c:pt idx="8261">
                  <c:v>-0.40737915773099997</c:v>
                </c:pt>
                <c:pt idx="8262">
                  <c:v>-0.45077647322999997</c:v>
                </c:pt>
                <c:pt idx="8263">
                  <c:v>-0.494173788728</c:v>
                </c:pt>
                <c:pt idx="8264">
                  <c:v>-0.53757110422599996</c:v>
                </c:pt>
                <c:pt idx="8265">
                  <c:v>-0.58096841972500002</c:v>
                </c:pt>
                <c:pt idx="8266">
                  <c:v>-0.62436573522299998</c:v>
                </c:pt>
                <c:pt idx="8267">
                  <c:v>-0.66776305072200004</c:v>
                </c:pt>
                <c:pt idx="8268">
                  <c:v>-0.71116036622000001</c:v>
                </c:pt>
                <c:pt idx="8269">
                  <c:v>-0.75455768171799997</c:v>
                </c:pt>
                <c:pt idx="8270">
                  <c:v>-0.79795499721700003</c:v>
                </c:pt>
                <c:pt idx="8271">
                  <c:v>-0.79964494185000001</c:v>
                </c:pt>
                <c:pt idx="8272">
                  <c:v>-0.743879234035</c:v>
                </c:pt>
                <c:pt idx="8273">
                  <c:v>-0.68811352621999999</c:v>
                </c:pt>
                <c:pt idx="8274">
                  <c:v>-0.63234781840400001</c:v>
                </c:pt>
                <c:pt idx="8275">
                  <c:v>-0.576582110589</c:v>
                </c:pt>
                <c:pt idx="8276">
                  <c:v>-0.52081640277399999</c:v>
                </c:pt>
                <c:pt idx="8277">
                  <c:v>-0.465050694958</c:v>
                </c:pt>
                <c:pt idx="8278">
                  <c:v>-0.40928498714299999</c:v>
                </c:pt>
                <c:pt idx="8279">
                  <c:v>-0.35351927932799998</c:v>
                </c:pt>
                <c:pt idx="8280">
                  <c:v>-0.29775357151199999</c:v>
                </c:pt>
                <c:pt idx="8281">
                  <c:v>-0.24198786369700001</c:v>
                </c:pt>
                <c:pt idx="8282">
                  <c:v>-0.186222155882</c:v>
                </c:pt>
                <c:pt idx="8283">
                  <c:v>-0.13045644806699999</c:v>
                </c:pt>
                <c:pt idx="8284" formatCode="0.00E+00">
                  <c:v>-7.46907402513E-2</c:v>
                </c:pt>
                <c:pt idx="8285" formatCode="0.00E+00">
                  <c:v>-1.8925032435900001E-2</c:v>
                </c:pt>
                <c:pt idx="8286" formatCode="0.00E+00">
                  <c:v>3.6840675379299997E-2</c:v>
                </c:pt>
                <c:pt idx="8287" formatCode="0.00E+00">
                  <c:v>9.2606383194600003E-2</c:v>
                </c:pt>
                <c:pt idx="8288">
                  <c:v>0.14837209101000001</c:v>
                </c:pt>
                <c:pt idx="8289">
                  <c:v>0.20413779882499999</c:v>
                </c:pt>
                <c:pt idx="8290">
                  <c:v>0.25990350664099998</c:v>
                </c:pt>
                <c:pt idx="8291">
                  <c:v>0.31566921445599999</c:v>
                </c:pt>
                <c:pt idx="8292">
                  <c:v>0.371434922271</c:v>
                </c:pt>
                <c:pt idx="8293">
                  <c:v>0.42720063008600001</c:v>
                </c:pt>
                <c:pt idx="8294">
                  <c:v>0.482966337902</c:v>
                </c:pt>
                <c:pt idx="8295">
                  <c:v>0.53873204571699995</c:v>
                </c:pt>
                <c:pt idx="8296">
                  <c:v>0.50308373687200003</c:v>
                </c:pt>
                <c:pt idx="8297">
                  <c:v>0.45619809128900002</c:v>
                </c:pt>
                <c:pt idx="8298">
                  <c:v>0.40931244570699998</c:v>
                </c:pt>
                <c:pt idx="8299">
                  <c:v>0.36242680012400003</c:v>
                </c:pt>
                <c:pt idx="8300">
                  <c:v>0.31554115454100001</c:v>
                </c:pt>
                <c:pt idx="8301">
                  <c:v>0.268655508958</c:v>
                </c:pt>
                <c:pt idx="8302">
                  <c:v>0.22176986337499999</c:v>
                </c:pt>
                <c:pt idx="8303">
                  <c:v>0.174884217792</c:v>
                </c:pt>
                <c:pt idx="8304">
                  <c:v>0.12799857220899999</c:v>
                </c:pt>
                <c:pt idx="8305" formatCode="0.00E+00">
                  <c:v>8.1112926625799997E-2</c:v>
                </c:pt>
                <c:pt idx="8306" formatCode="0.00E+00">
                  <c:v>3.4227281042799998E-2</c:v>
                </c:pt>
                <c:pt idx="8307" formatCode="0.00E+00">
                  <c:v>-1.26583645401E-2</c:v>
                </c:pt>
                <c:pt idx="8308" formatCode="0.00E+00">
                  <c:v>-5.9544010123099997E-2</c:v>
                </c:pt>
                <c:pt idx="8309">
                  <c:v>-0.10642965570600001</c:v>
                </c:pt>
                <c:pt idx="8310">
                  <c:v>-0.15331530128900001</c:v>
                </c:pt>
                <c:pt idx="8311">
                  <c:v>-0.20020094687199999</c:v>
                </c:pt>
                <c:pt idx="8312">
                  <c:v>-0.247086592455</c:v>
                </c:pt>
                <c:pt idx="8313">
                  <c:v>-0.29397223803799999</c:v>
                </c:pt>
                <c:pt idx="8314">
                  <c:v>-0.340857883621</c:v>
                </c:pt>
                <c:pt idx="8315">
                  <c:v>-0.38774352920400001</c:v>
                </c:pt>
                <c:pt idx="8316">
                  <c:v>-0.43462917478700003</c:v>
                </c:pt>
                <c:pt idx="8317">
                  <c:v>-0.48151482036999999</c:v>
                </c:pt>
                <c:pt idx="8318">
                  <c:v>-0.52840046595300005</c:v>
                </c:pt>
                <c:pt idx="8319">
                  <c:v>-0.57528611153599996</c:v>
                </c:pt>
                <c:pt idx="8320">
                  <c:v>-0.62217175711899997</c:v>
                </c:pt>
                <c:pt idx="8321">
                  <c:v>-0.62715065271000003</c:v>
                </c:pt>
                <c:pt idx="8322">
                  <c:v>-0.58459738029099995</c:v>
                </c:pt>
                <c:pt idx="8323">
                  <c:v>-0.54204410787199997</c:v>
                </c:pt>
                <c:pt idx="8324">
                  <c:v>-0.49949083545299999</c:v>
                </c:pt>
                <c:pt idx="8325">
                  <c:v>-0.45693756303400002</c:v>
                </c:pt>
                <c:pt idx="8326">
                  <c:v>-0.41438429061499998</c:v>
                </c:pt>
                <c:pt idx="8327">
                  <c:v>-0.37183101819600001</c:v>
                </c:pt>
                <c:pt idx="8328">
                  <c:v>-0.32927774577699997</c:v>
                </c:pt>
                <c:pt idx="8329">
                  <c:v>-0.286724473358</c:v>
                </c:pt>
                <c:pt idx="8330">
                  <c:v>-0.24417120093899999</c:v>
                </c:pt>
                <c:pt idx="8331">
                  <c:v>-0.20161792851999999</c:v>
                </c:pt>
                <c:pt idx="8332">
                  <c:v>-0.15906465610100001</c:v>
                </c:pt>
                <c:pt idx="8333">
                  <c:v>-0.11651138368199999</c:v>
                </c:pt>
                <c:pt idx="8334" formatCode="0.00E+00">
                  <c:v>-7.39581112633E-2</c:v>
                </c:pt>
                <c:pt idx="8335" formatCode="0.00E+00">
                  <c:v>-3.1404838844300002E-2</c:v>
                </c:pt>
                <c:pt idx="8336" formatCode="0.00E+00">
                  <c:v>1.11484335747E-2</c:v>
                </c:pt>
                <c:pt idx="8337" formatCode="0.00E+00">
                  <c:v>5.3701705993600003E-2</c:v>
                </c:pt>
                <c:pt idx="8338" formatCode="0.00E+00">
                  <c:v>9.6254978412600001E-2</c:v>
                </c:pt>
                <c:pt idx="8339">
                  <c:v>0.13880825083199999</c:v>
                </c:pt>
                <c:pt idx="8340">
                  <c:v>0.181361523251</c:v>
                </c:pt>
                <c:pt idx="8341">
                  <c:v>0.22391479566899999</c:v>
                </c:pt>
                <c:pt idx="8342">
                  <c:v>0.266468068088</c:v>
                </c:pt>
                <c:pt idx="8343">
                  <c:v>0.30902134050699998</c:v>
                </c:pt>
                <c:pt idx="8344">
                  <c:v>0.35157461292600001</c:v>
                </c:pt>
                <c:pt idx="8345">
                  <c:v>0.39412788534499998</c:v>
                </c:pt>
                <c:pt idx="8346">
                  <c:v>0.43668115776400002</c:v>
                </c:pt>
                <c:pt idx="8347">
                  <c:v>0.466594348938</c:v>
                </c:pt>
                <c:pt idx="8348">
                  <c:v>0.43125542337599998</c:v>
                </c:pt>
                <c:pt idx="8349">
                  <c:v>0.39591649781400001</c:v>
                </c:pt>
                <c:pt idx="8350">
                  <c:v>0.36057757225300002</c:v>
                </c:pt>
                <c:pt idx="8351">
                  <c:v>0.325238646691</c:v>
                </c:pt>
                <c:pt idx="8352">
                  <c:v>0.28989972113000001</c:v>
                </c:pt>
                <c:pt idx="8353">
                  <c:v>0.25456079556799999</c:v>
                </c:pt>
                <c:pt idx="8354">
                  <c:v>0.21922187000599999</c:v>
                </c:pt>
                <c:pt idx="8355">
                  <c:v>0.183882944445</c:v>
                </c:pt>
                <c:pt idx="8356">
                  <c:v>0.14854401888300001</c:v>
                </c:pt>
                <c:pt idx="8357">
                  <c:v>0.113205093322</c:v>
                </c:pt>
                <c:pt idx="8358" formatCode="0.00E+00">
                  <c:v>7.7866167759999994E-2</c:v>
                </c:pt>
                <c:pt idx="8359" formatCode="0.00E+00">
                  <c:v>4.2527242198399998E-2</c:v>
                </c:pt>
                <c:pt idx="8360" formatCode="0.00E+00">
                  <c:v>7.1883166368300003E-3</c:v>
                </c:pt>
                <c:pt idx="8361" formatCode="0.00E+00">
                  <c:v>-2.8150608924700001E-2</c:v>
                </c:pt>
                <c:pt idx="8362" formatCode="0.00E+00">
                  <c:v>-6.3489534486300001E-2</c:v>
                </c:pt>
                <c:pt idx="8363" formatCode="0.00E+00">
                  <c:v>-9.8828460047899996E-2</c:v>
                </c:pt>
                <c:pt idx="8364">
                  <c:v>-0.13416738561</c:v>
                </c:pt>
                <c:pt idx="8365">
                  <c:v>-0.16950631117100001</c:v>
                </c:pt>
                <c:pt idx="8366">
                  <c:v>-0.20484523673300001</c:v>
                </c:pt>
                <c:pt idx="8367">
                  <c:v>-0.240184162294</c:v>
                </c:pt>
                <c:pt idx="8368">
                  <c:v>-0.27552308785599999</c:v>
                </c:pt>
                <c:pt idx="8369">
                  <c:v>-0.31086201341699998</c:v>
                </c:pt>
                <c:pt idx="8370">
                  <c:v>-0.34620093897900001</c:v>
                </c:pt>
                <c:pt idx="8371">
                  <c:v>-0.38153986454099997</c:v>
                </c:pt>
                <c:pt idx="8372">
                  <c:v>-0.373195334341</c:v>
                </c:pt>
                <c:pt idx="8373">
                  <c:v>-0.35100365608599998</c:v>
                </c:pt>
                <c:pt idx="8374">
                  <c:v>-0.32881197783100002</c:v>
                </c:pt>
                <c:pt idx="8375">
                  <c:v>-0.30662029957499998</c:v>
                </c:pt>
                <c:pt idx="8376">
                  <c:v>-0.28442862132000002</c:v>
                </c:pt>
                <c:pt idx="8377">
                  <c:v>-0.26223694306500001</c:v>
                </c:pt>
                <c:pt idx="8378">
                  <c:v>-0.24004526480899999</c:v>
                </c:pt>
                <c:pt idx="8379">
                  <c:v>-0.217853586554</c:v>
                </c:pt>
                <c:pt idx="8380">
                  <c:v>-0.19566190829899999</c:v>
                </c:pt>
                <c:pt idx="8381">
                  <c:v>-0.173470230043</c:v>
                </c:pt>
                <c:pt idx="8382">
                  <c:v>-0.15127855178800001</c:v>
                </c:pt>
                <c:pt idx="8383">
                  <c:v>-0.129086873533</c:v>
                </c:pt>
                <c:pt idx="8384">
                  <c:v>-0.106895195277</c:v>
                </c:pt>
                <c:pt idx="8385" formatCode="0.00E+00">
                  <c:v>-8.4703517022000005E-2</c:v>
                </c:pt>
                <c:pt idx="8386" formatCode="0.00E+00">
                  <c:v>-6.2511838766699995E-2</c:v>
                </c:pt>
                <c:pt idx="8387" formatCode="0.00E+00">
                  <c:v>-4.0320160511399999E-2</c:v>
                </c:pt>
                <c:pt idx="8388" formatCode="0.00E+00">
                  <c:v>-1.81284822561E-2</c:v>
                </c:pt>
                <c:pt idx="8389" formatCode="0.00E+00">
                  <c:v>4.0631959992499999E-3</c:v>
                </c:pt>
                <c:pt idx="8390" formatCode="0.00E+00">
                  <c:v>2.6254874254599998E-2</c:v>
                </c:pt>
                <c:pt idx="8391" formatCode="0.00E+00">
                  <c:v>4.8446552509900001E-2</c:v>
                </c:pt>
                <c:pt idx="8392" formatCode="0.00E+00">
                  <c:v>7.0638230765199997E-2</c:v>
                </c:pt>
                <c:pt idx="8393" formatCode="0.00E+00">
                  <c:v>9.2829909020599996E-2</c:v>
                </c:pt>
                <c:pt idx="8394">
                  <c:v>0.115021587276</c:v>
                </c:pt>
                <c:pt idx="8395">
                  <c:v>0.13721326553099999</c:v>
                </c:pt>
                <c:pt idx="8396">
                  <c:v>0.15940494378600001</c:v>
                </c:pt>
                <c:pt idx="8397">
                  <c:v>0.181596622042</c:v>
                </c:pt>
                <c:pt idx="8398">
                  <c:v>0.170852536502</c:v>
                </c:pt>
                <c:pt idx="8399">
                  <c:v>0.150203838118</c:v>
                </c:pt>
                <c:pt idx="8400">
                  <c:v>0.12955513973400001</c:v>
                </c:pt>
                <c:pt idx="8401">
                  <c:v>0.10890644134999999</c:v>
                </c:pt>
                <c:pt idx="8402" formatCode="0.00E+00">
                  <c:v>8.8257742966000002E-2</c:v>
                </c:pt>
                <c:pt idx="8403" formatCode="0.00E+00">
                  <c:v>6.7609044581899994E-2</c:v>
                </c:pt>
                <c:pt idx="8404" formatCode="0.00E+00">
                  <c:v>4.6960346197799999E-2</c:v>
                </c:pt>
                <c:pt idx="8405" formatCode="0.00E+00">
                  <c:v>2.63116478136E-2</c:v>
                </c:pt>
                <c:pt idx="8406" formatCode="0.00E+00">
                  <c:v>5.6629494295299997E-3</c:v>
                </c:pt>
                <c:pt idx="8407" formatCode="0.00E+00">
                  <c:v>-1.49857489546E-2</c:v>
                </c:pt>
                <c:pt idx="8408" formatCode="0.00E+00">
                  <c:v>-3.5634447338699998E-2</c:v>
                </c:pt>
                <c:pt idx="8409" formatCode="0.00E+00">
                  <c:v>-5.62831457228E-2</c:v>
                </c:pt>
                <c:pt idx="8410" formatCode="0.00E+00">
                  <c:v>-7.6931844107000005E-2</c:v>
                </c:pt>
                <c:pt idx="8411" formatCode="0.00E+00">
                  <c:v>-9.75805424911E-2</c:v>
                </c:pt>
                <c:pt idx="8412">
                  <c:v>-0.118229240875</c:v>
                </c:pt>
                <c:pt idx="8413">
                  <c:v>-0.13887793925899999</c:v>
                </c:pt>
                <c:pt idx="8414">
                  <c:v>-0.15952663764300001</c:v>
                </c:pt>
                <c:pt idx="8415">
                  <c:v>-0.18017533602800001</c:v>
                </c:pt>
                <c:pt idx="8416">
                  <c:v>-0.200824034412</c:v>
                </c:pt>
                <c:pt idx="8417">
                  <c:v>-0.22147273279599999</c:v>
                </c:pt>
                <c:pt idx="8418">
                  <c:v>-0.24212143118000001</c:v>
                </c:pt>
                <c:pt idx="8419">
                  <c:v>-0.26277012956399998</c:v>
                </c:pt>
                <c:pt idx="8420">
                  <c:v>-0.283418827948</c:v>
                </c:pt>
                <c:pt idx="8421">
                  <c:v>-0.30406752633200002</c:v>
                </c:pt>
                <c:pt idx="8422">
                  <c:v>-0.32471622471599998</c:v>
                </c:pt>
                <c:pt idx="8423">
                  <c:v>-0.3453649231</c:v>
                </c:pt>
                <c:pt idx="8424">
                  <c:v>-0.36521774891499997</c:v>
                </c:pt>
                <c:pt idx="8425">
                  <c:v>-0.355834269807</c:v>
                </c:pt>
                <c:pt idx="8426">
                  <c:v>-0.34645079070000001</c:v>
                </c:pt>
                <c:pt idx="8427">
                  <c:v>-0.33706731159300002</c:v>
                </c:pt>
                <c:pt idx="8428">
                  <c:v>-0.32768383248499999</c:v>
                </c:pt>
                <c:pt idx="8429">
                  <c:v>-0.318300353378</c:v>
                </c:pt>
                <c:pt idx="8430">
                  <c:v>-0.30891687427100001</c:v>
                </c:pt>
                <c:pt idx="8431">
                  <c:v>-0.29953339516299998</c:v>
                </c:pt>
                <c:pt idx="8432">
                  <c:v>-0.29014991605599999</c:v>
                </c:pt>
                <c:pt idx="8433">
                  <c:v>-0.280766436949</c:v>
                </c:pt>
                <c:pt idx="8434">
                  <c:v>-0.27138295784100003</c:v>
                </c:pt>
                <c:pt idx="8435">
                  <c:v>-0.26199947873399998</c:v>
                </c:pt>
                <c:pt idx="8436">
                  <c:v>-0.25261599962699999</c:v>
                </c:pt>
                <c:pt idx="8437">
                  <c:v>-0.24323252051899999</c:v>
                </c:pt>
                <c:pt idx="8438">
                  <c:v>-0.233849041412</c:v>
                </c:pt>
                <c:pt idx="8439">
                  <c:v>-0.224465562305</c:v>
                </c:pt>
                <c:pt idx="8440">
                  <c:v>-0.21508208319700001</c:v>
                </c:pt>
                <c:pt idx="8441">
                  <c:v>-0.20569860408999999</c:v>
                </c:pt>
                <c:pt idx="8442">
                  <c:v>-0.19631512498299999</c:v>
                </c:pt>
                <c:pt idx="8443">
                  <c:v>-0.186931645875</c:v>
                </c:pt>
                <c:pt idx="8444">
                  <c:v>-0.177548166768</c:v>
                </c:pt>
                <c:pt idx="8445">
                  <c:v>-0.16816468766100001</c:v>
                </c:pt>
                <c:pt idx="8446">
                  <c:v>-0.15878120855299999</c:v>
                </c:pt>
                <c:pt idx="8447">
                  <c:v>-0.14939772944599999</c:v>
                </c:pt>
                <c:pt idx="8448">
                  <c:v>-0.140014250339</c:v>
                </c:pt>
                <c:pt idx="8449">
                  <c:v>-0.13841822202599999</c:v>
                </c:pt>
                <c:pt idx="8450">
                  <c:v>-0.14942443989000001</c:v>
                </c:pt>
                <c:pt idx="8451">
                  <c:v>-0.160430657753</c:v>
                </c:pt>
                <c:pt idx="8452">
                  <c:v>-0.171436875617</c:v>
                </c:pt>
                <c:pt idx="8453">
                  <c:v>-0.18244309348000001</c:v>
                </c:pt>
                <c:pt idx="8454">
                  <c:v>-0.19344931134400001</c:v>
                </c:pt>
                <c:pt idx="8455">
                  <c:v>-0.204455529207</c:v>
                </c:pt>
                <c:pt idx="8456">
                  <c:v>-0.21546174706999999</c:v>
                </c:pt>
                <c:pt idx="8457">
                  <c:v>-0.22646796493400001</c:v>
                </c:pt>
                <c:pt idx="8458">
                  <c:v>-0.237474182797</c:v>
                </c:pt>
                <c:pt idx="8459">
                  <c:v>-0.24848040066099999</c:v>
                </c:pt>
                <c:pt idx="8460">
                  <c:v>-0.25948661852400001</c:v>
                </c:pt>
                <c:pt idx="8461">
                  <c:v>-0.27049283638799998</c:v>
                </c:pt>
                <c:pt idx="8462">
                  <c:v>-0.28149905425100002</c:v>
                </c:pt>
                <c:pt idx="8463">
                  <c:v>-0.29250527211499999</c:v>
                </c:pt>
                <c:pt idx="8464">
                  <c:v>-0.30351148997799998</c:v>
                </c:pt>
                <c:pt idx="8465">
                  <c:v>-0.31451770784100003</c:v>
                </c:pt>
                <c:pt idx="8466">
                  <c:v>-0.32552392570499999</c:v>
                </c:pt>
                <c:pt idx="8467">
                  <c:v>-0.33653014356799998</c:v>
                </c:pt>
                <c:pt idx="8468">
                  <c:v>-0.34753636143200001</c:v>
                </c:pt>
                <c:pt idx="8469">
                  <c:v>-0.358542579295</c:v>
                </c:pt>
                <c:pt idx="8470">
                  <c:v>-0.36954879715900002</c:v>
                </c:pt>
                <c:pt idx="8471">
                  <c:v>-0.38055501502200001</c:v>
                </c:pt>
                <c:pt idx="8472">
                  <c:v>-0.39156123288599998</c:v>
                </c:pt>
                <c:pt idx="8473">
                  <c:v>-0.40256745074900002</c:v>
                </c:pt>
                <c:pt idx="8474">
                  <c:v>-0.41357366861200001</c:v>
                </c:pt>
                <c:pt idx="8475">
                  <c:v>-0.42457988647599998</c:v>
                </c:pt>
                <c:pt idx="8476">
                  <c:v>-0.43558610433900002</c:v>
                </c:pt>
                <c:pt idx="8477">
                  <c:v>-0.44706672225400002</c:v>
                </c:pt>
                <c:pt idx="8478">
                  <c:v>-0.45859830379099997</c:v>
                </c:pt>
                <c:pt idx="8479">
                  <c:v>-0.47012988532900002</c:v>
                </c:pt>
                <c:pt idx="8480">
                  <c:v>-0.48166146686599998</c:v>
                </c:pt>
                <c:pt idx="8481">
                  <c:v>-0.49319304840400002</c:v>
                </c:pt>
                <c:pt idx="8482">
                  <c:v>-0.50472462994099998</c:v>
                </c:pt>
                <c:pt idx="8483">
                  <c:v>-0.51625621147800005</c:v>
                </c:pt>
                <c:pt idx="8484">
                  <c:v>-0.52778779301599998</c:v>
                </c:pt>
                <c:pt idx="8485">
                  <c:v>-0.53931937455300005</c:v>
                </c:pt>
                <c:pt idx="8486">
                  <c:v>-0.55085095609099999</c:v>
                </c:pt>
                <c:pt idx="8487">
                  <c:v>-0.56238253762799995</c:v>
                </c:pt>
                <c:pt idx="8488">
                  <c:v>-0.57391411916599999</c:v>
                </c:pt>
                <c:pt idx="8489">
                  <c:v>-0.58544570070299995</c:v>
                </c:pt>
                <c:pt idx="8490">
                  <c:v>-0.59697728224000002</c:v>
                </c:pt>
                <c:pt idx="8491">
                  <c:v>-0.60850886377799995</c:v>
                </c:pt>
                <c:pt idx="8492">
                  <c:v>-0.62004044531500002</c:v>
                </c:pt>
                <c:pt idx="8493">
                  <c:v>-0.63157202685299996</c:v>
                </c:pt>
                <c:pt idx="8494">
                  <c:v>-0.64310360839000003</c:v>
                </c:pt>
                <c:pt idx="8495">
                  <c:v>-0.65463518992699998</c:v>
                </c:pt>
                <c:pt idx="8496">
                  <c:v>-0.66616677146500003</c:v>
                </c:pt>
                <c:pt idx="8497">
                  <c:v>-0.67769835300199999</c:v>
                </c:pt>
                <c:pt idx="8498">
                  <c:v>-0.68922993454000003</c:v>
                </c:pt>
                <c:pt idx="8499">
                  <c:v>-0.70076151607699999</c:v>
                </c:pt>
                <c:pt idx="8500">
                  <c:v>-0.71229309761500004</c:v>
                </c:pt>
                <c:pt idx="8501">
                  <c:v>-0.72382467915199999</c:v>
                </c:pt>
                <c:pt idx="8502">
                  <c:v>-0.73535626068899995</c:v>
                </c:pt>
                <c:pt idx="8503">
                  <c:v>-0.746887842227</c:v>
                </c:pt>
                <c:pt idx="8504">
                  <c:v>-0.75841942376399996</c:v>
                </c:pt>
                <c:pt idx="8505">
                  <c:v>-0.769951005302</c:v>
                </c:pt>
                <c:pt idx="8506">
                  <c:v>-0.76775122976700005</c:v>
                </c:pt>
                <c:pt idx="8507">
                  <c:v>-0.75813360195599999</c:v>
                </c:pt>
                <c:pt idx="8508">
                  <c:v>-0.74851597414399995</c:v>
                </c:pt>
                <c:pt idx="8509">
                  <c:v>-0.73889834633200002</c:v>
                </c:pt>
                <c:pt idx="8510">
                  <c:v>-0.72928071852099996</c:v>
                </c:pt>
                <c:pt idx="8511">
                  <c:v>-0.71966309070900003</c:v>
                </c:pt>
                <c:pt idx="8512">
                  <c:v>-0.71004546289799997</c:v>
                </c:pt>
                <c:pt idx="8513">
                  <c:v>-0.70042783508600004</c:v>
                </c:pt>
                <c:pt idx="8514">
                  <c:v>-0.690810207274</c:v>
                </c:pt>
                <c:pt idx="8515">
                  <c:v>-0.68119257946300005</c:v>
                </c:pt>
                <c:pt idx="8516">
                  <c:v>-0.67157495165100001</c:v>
                </c:pt>
                <c:pt idx="8517">
                  <c:v>-0.66195732383899997</c:v>
                </c:pt>
                <c:pt idx="8518">
                  <c:v>-0.65233969602800002</c:v>
                </c:pt>
                <c:pt idx="8519">
                  <c:v>-0.64272206821599998</c:v>
                </c:pt>
                <c:pt idx="8520">
                  <c:v>-0.63310444040400005</c:v>
                </c:pt>
                <c:pt idx="8521">
                  <c:v>-0.62348681259299998</c:v>
                </c:pt>
                <c:pt idx="8522">
                  <c:v>-0.61386918478100005</c:v>
                </c:pt>
                <c:pt idx="8523">
                  <c:v>-0.60425155696999999</c:v>
                </c:pt>
                <c:pt idx="8524">
                  <c:v>-0.59463392915799995</c:v>
                </c:pt>
                <c:pt idx="8525">
                  <c:v>-0.58501630134600002</c:v>
                </c:pt>
                <c:pt idx="8526">
                  <c:v>-0.58868682196</c:v>
                </c:pt>
                <c:pt idx="8527">
                  <c:v>-0.59249047873299998</c:v>
                </c:pt>
                <c:pt idx="8528">
                  <c:v>-0.59629413550499999</c:v>
                </c:pt>
                <c:pt idx="8529">
                  <c:v>-0.60009779227799998</c:v>
                </c:pt>
                <c:pt idx="8530">
                  <c:v>-0.60390144904999998</c:v>
                </c:pt>
                <c:pt idx="8531">
                  <c:v>-0.60770510582199999</c:v>
                </c:pt>
                <c:pt idx="8532">
                  <c:v>-0.61150876259499998</c:v>
                </c:pt>
                <c:pt idx="8533">
                  <c:v>-0.61531241936699999</c:v>
                </c:pt>
                <c:pt idx="8534">
                  <c:v>-0.61911607613899999</c:v>
                </c:pt>
                <c:pt idx="8535">
                  <c:v>-0.62291973291199998</c:v>
                </c:pt>
                <c:pt idx="8536">
                  <c:v>-0.62672338968399999</c:v>
                </c:pt>
                <c:pt idx="8537">
                  <c:v>-0.630527046456</c:v>
                </c:pt>
                <c:pt idx="8538">
                  <c:v>-0.63433070322899998</c:v>
                </c:pt>
                <c:pt idx="8539">
                  <c:v>-0.63813436000099999</c:v>
                </c:pt>
                <c:pt idx="8540">
                  <c:v>-0.64193801677399998</c:v>
                </c:pt>
                <c:pt idx="8541">
                  <c:v>-0.64574167354599998</c:v>
                </c:pt>
                <c:pt idx="8542">
                  <c:v>-0.64954533031799999</c:v>
                </c:pt>
                <c:pt idx="8543">
                  <c:v>-0.65334898709099998</c:v>
                </c:pt>
                <c:pt idx="8544">
                  <c:v>-0.65715264386299999</c:v>
                </c:pt>
                <c:pt idx="8545">
                  <c:v>-0.66095630063499999</c:v>
                </c:pt>
                <c:pt idx="8546">
                  <c:v>-0.66475995740799998</c:v>
                </c:pt>
                <c:pt idx="8547">
                  <c:v>-0.66856361417999999</c:v>
                </c:pt>
                <c:pt idx="8548">
                  <c:v>-0.67236727095299997</c:v>
                </c:pt>
                <c:pt idx="8549">
                  <c:v>-0.67617092772499998</c:v>
                </c:pt>
                <c:pt idx="8550">
                  <c:v>-0.67997458449699999</c:v>
                </c:pt>
                <c:pt idx="8551">
                  <c:v>-0.68377824126999998</c:v>
                </c:pt>
                <c:pt idx="8552">
                  <c:v>-0.68758189804199998</c:v>
                </c:pt>
                <c:pt idx="8553">
                  <c:v>-0.69138555481399999</c:v>
                </c:pt>
                <c:pt idx="8554">
                  <c:v>-0.69518921158699998</c:v>
                </c:pt>
                <c:pt idx="8555">
                  <c:v>-0.69899286835899999</c:v>
                </c:pt>
                <c:pt idx="8556">
                  <c:v>-0.70279652513099999</c:v>
                </c:pt>
                <c:pt idx="8557">
                  <c:v>-0.70660018190399998</c:v>
                </c:pt>
                <c:pt idx="8558">
                  <c:v>-0.71040383867599999</c:v>
                </c:pt>
                <c:pt idx="8559">
                  <c:v>-0.71420749544899997</c:v>
                </c:pt>
                <c:pt idx="8560">
                  <c:v>-0.71801115222099998</c:v>
                </c:pt>
                <c:pt idx="8561">
                  <c:v>-0.72181480899299999</c:v>
                </c:pt>
                <c:pt idx="8562">
                  <c:v>-0.72561846576599998</c:v>
                </c:pt>
                <c:pt idx="8563">
                  <c:v>-0.72942212253799998</c:v>
                </c:pt>
                <c:pt idx="8564">
                  <c:v>-0.73322577930999999</c:v>
                </c:pt>
                <c:pt idx="8565">
                  <c:v>-0.73702943608299998</c:v>
                </c:pt>
                <c:pt idx="8566">
                  <c:v>-0.74083309285499999</c:v>
                </c:pt>
                <c:pt idx="8567">
                  <c:v>-0.74463674962799997</c:v>
                </c:pt>
                <c:pt idx="8568">
                  <c:v>-0.74844040639999998</c:v>
                </c:pt>
                <c:pt idx="8569">
                  <c:v>-0.75224406317199999</c:v>
                </c:pt>
                <c:pt idx="8570">
                  <c:v>-0.75604771994499997</c:v>
                </c:pt>
                <c:pt idx="8571">
                  <c:v>-0.75985137671699998</c:v>
                </c:pt>
                <c:pt idx="8572">
                  <c:v>-0.76101073038599998</c:v>
                </c:pt>
                <c:pt idx="8573">
                  <c:v>-0.76018685672599995</c:v>
                </c:pt>
                <c:pt idx="8574">
                  <c:v>-0.75936298306700001</c:v>
                </c:pt>
                <c:pt idx="8575">
                  <c:v>-0.75853910940799996</c:v>
                </c:pt>
                <c:pt idx="8576">
                  <c:v>-0.75771523574900002</c:v>
                </c:pt>
                <c:pt idx="8577">
                  <c:v>-0.75689136208899999</c:v>
                </c:pt>
                <c:pt idx="8578">
                  <c:v>-0.75606748843000005</c:v>
                </c:pt>
                <c:pt idx="8579">
                  <c:v>-0.75524361477099999</c:v>
                </c:pt>
                <c:pt idx="8580">
                  <c:v>-0.75441974111200005</c:v>
                </c:pt>
                <c:pt idx="8581">
                  <c:v>-0.75359586745200002</c:v>
                </c:pt>
                <c:pt idx="8582">
                  <c:v>-0.75277199379299997</c:v>
                </c:pt>
                <c:pt idx="8583">
                  <c:v>-0.75194812013400003</c:v>
                </c:pt>
                <c:pt idx="8584">
                  <c:v>-0.75112424647499998</c:v>
                </c:pt>
                <c:pt idx="8585">
                  <c:v>-0.75030037281499995</c:v>
                </c:pt>
                <c:pt idx="8586">
                  <c:v>-0.74947649915600001</c:v>
                </c:pt>
                <c:pt idx="8587">
                  <c:v>-0.74865262549699996</c:v>
                </c:pt>
                <c:pt idx="8588">
                  <c:v>-0.74782875183800002</c:v>
                </c:pt>
                <c:pt idx="8589">
                  <c:v>-0.74700487817799999</c:v>
                </c:pt>
                <c:pt idx="8590">
                  <c:v>-0.74618100451900005</c:v>
                </c:pt>
                <c:pt idx="8591">
                  <c:v>-0.74535713085999999</c:v>
                </c:pt>
                <c:pt idx="8592">
                  <c:v>-0.74453325720100005</c:v>
                </c:pt>
                <c:pt idx="8593">
                  <c:v>-0.74370938354100002</c:v>
                </c:pt>
                <c:pt idx="8594">
                  <c:v>-0.74288550988199997</c:v>
                </c:pt>
                <c:pt idx="8595">
                  <c:v>-0.74206163622300003</c:v>
                </c:pt>
                <c:pt idx="8596">
                  <c:v>-0.74123776256399998</c:v>
                </c:pt>
                <c:pt idx="8597">
                  <c:v>-0.74041388890399995</c:v>
                </c:pt>
                <c:pt idx="8598">
                  <c:v>-0.73959001524500001</c:v>
                </c:pt>
                <c:pt idx="8599">
                  <c:v>-0.73876614158599996</c:v>
                </c:pt>
                <c:pt idx="8600">
                  <c:v>-0.73794226792700002</c:v>
                </c:pt>
                <c:pt idx="8601">
                  <c:v>-0.73711839426699999</c:v>
                </c:pt>
                <c:pt idx="8602">
                  <c:v>-0.73629452060800005</c:v>
                </c:pt>
                <c:pt idx="8603">
                  <c:v>-0.735470646949</c:v>
                </c:pt>
                <c:pt idx="8604">
                  <c:v>-0.73464677329000005</c:v>
                </c:pt>
                <c:pt idx="8605">
                  <c:v>-0.73382289963000003</c:v>
                </c:pt>
                <c:pt idx="8606">
                  <c:v>-0.73299902597099997</c:v>
                </c:pt>
                <c:pt idx="8607">
                  <c:v>-0.73217515231200003</c:v>
                </c:pt>
                <c:pt idx="8608">
                  <c:v>-0.731351278652</c:v>
                </c:pt>
                <c:pt idx="8609">
                  <c:v>-0.73052740499299995</c:v>
                </c:pt>
                <c:pt idx="8610">
                  <c:v>-0.72970353133400001</c:v>
                </c:pt>
                <c:pt idx="8611">
                  <c:v>-0.72887965767499996</c:v>
                </c:pt>
                <c:pt idx="8612">
                  <c:v>-0.72805578401500004</c:v>
                </c:pt>
                <c:pt idx="8613">
                  <c:v>-0.72723191035599999</c:v>
                </c:pt>
                <c:pt idx="8614">
                  <c:v>-0.72640803669700005</c:v>
                </c:pt>
                <c:pt idx="8615">
                  <c:v>-0.725584163038</c:v>
                </c:pt>
                <c:pt idx="8616">
                  <c:v>-0.72476028937799997</c:v>
                </c:pt>
                <c:pt idx="8617">
                  <c:v>-0.73749707553199995</c:v>
                </c:pt>
                <c:pt idx="8618">
                  <c:v>-0.75440474183200001</c:v>
                </c:pt>
                <c:pt idx="8619">
                  <c:v>-0.77131240813199997</c:v>
                </c:pt>
                <c:pt idx="8620">
                  <c:v>-0.78822007443200004</c:v>
                </c:pt>
                <c:pt idx="8621">
                  <c:v>-0.805127740732</c:v>
                </c:pt>
                <c:pt idx="8622">
                  <c:v>-0.82203540703199995</c:v>
                </c:pt>
                <c:pt idx="8623">
                  <c:v>-0.83894307333200002</c:v>
                </c:pt>
                <c:pt idx="8624">
                  <c:v>-0.85585073963199998</c:v>
                </c:pt>
                <c:pt idx="8625">
                  <c:v>-0.87275840593200005</c:v>
                </c:pt>
                <c:pt idx="8626">
                  <c:v>-0.889666072232</c:v>
                </c:pt>
                <c:pt idx="8627">
                  <c:v>-0.90657373853199996</c:v>
                </c:pt>
                <c:pt idx="8628">
                  <c:v>-0.92348140483200003</c:v>
                </c:pt>
                <c:pt idx="8629">
                  <c:v>-0.94038907113199999</c:v>
                </c:pt>
                <c:pt idx="8630">
                  <c:v>-0.95729673743200006</c:v>
                </c:pt>
                <c:pt idx="8631">
                  <c:v>-0.97420440373200001</c:v>
                </c:pt>
                <c:pt idx="8632">
                  <c:v>-0.99111207003199997</c:v>
                </c:pt>
                <c:pt idx="8633">
                  <c:v>-1.0080197363300001</c:v>
                </c:pt>
                <c:pt idx="8634">
                  <c:v>-1.0249274026299999</c:v>
                </c:pt>
                <c:pt idx="8635">
                  <c:v>-1.0356239631699999</c:v>
                </c:pt>
                <c:pt idx="8636">
                  <c:v>-1.0304309172199999</c:v>
                </c:pt>
                <c:pt idx="8637">
                  <c:v>-1.0252378712700001</c:v>
                </c:pt>
                <c:pt idx="8638">
                  <c:v>-1.0200448253200001</c:v>
                </c:pt>
                <c:pt idx="8639">
                  <c:v>-1.01485177937</c:v>
                </c:pt>
                <c:pt idx="8640">
                  <c:v>-1.00965873342</c:v>
                </c:pt>
                <c:pt idx="8641">
                  <c:v>-1.00446568747</c:v>
                </c:pt>
                <c:pt idx="8642">
                  <c:v>-0.99927264151499995</c:v>
                </c:pt>
                <c:pt idx="8643">
                  <c:v>-0.99407959556500003</c:v>
                </c:pt>
                <c:pt idx="8644">
                  <c:v>-0.988886549615</c:v>
                </c:pt>
                <c:pt idx="8645">
                  <c:v>-0.98369350366399999</c:v>
                </c:pt>
                <c:pt idx="8646">
                  <c:v>-0.97850045771399996</c:v>
                </c:pt>
                <c:pt idx="8647">
                  <c:v>-0.97330741176400004</c:v>
                </c:pt>
                <c:pt idx="8648">
                  <c:v>-0.96811436581300003</c:v>
                </c:pt>
                <c:pt idx="8649">
                  <c:v>-0.962921319863</c:v>
                </c:pt>
                <c:pt idx="8650">
                  <c:v>-0.95772827391299997</c:v>
                </c:pt>
                <c:pt idx="8651">
                  <c:v>-0.95253522796199996</c:v>
                </c:pt>
                <c:pt idx="8652">
                  <c:v>-0.94734218201200004</c:v>
                </c:pt>
                <c:pt idx="8653">
                  <c:v>-0.94214913606200001</c:v>
                </c:pt>
                <c:pt idx="8654">
                  <c:v>-0.93695609011100001</c:v>
                </c:pt>
                <c:pt idx="8655">
                  <c:v>-0.93176304416099998</c:v>
                </c:pt>
                <c:pt idx="8656">
                  <c:v>-0.92656999821099995</c:v>
                </c:pt>
                <c:pt idx="8657">
                  <c:v>-0.92137695226000005</c:v>
                </c:pt>
                <c:pt idx="8658">
                  <c:v>-0.91618390631000002</c:v>
                </c:pt>
                <c:pt idx="8659">
                  <c:v>-0.91099086035999999</c:v>
                </c:pt>
                <c:pt idx="8660">
                  <c:v>-0.90579781440899998</c:v>
                </c:pt>
                <c:pt idx="8661">
                  <c:v>-0.90060476845899995</c:v>
                </c:pt>
                <c:pt idx="8662">
                  <c:v>-0.89541172250900003</c:v>
                </c:pt>
                <c:pt idx="8663">
                  <c:v>-0.890218676559</c:v>
                </c:pt>
                <c:pt idx="8664">
                  <c:v>-0.89287783740500004</c:v>
                </c:pt>
                <c:pt idx="8665">
                  <c:v>-0.90071618522999997</c:v>
                </c:pt>
                <c:pt idx="8666">
                  <c:v>-0.908554533055</c:v>
                </c:pt>
                <c:pt idx="8667">
                  <c:v>-0.91639288088000004</c:v>
                </c:pt>
                <c:pt idx="8668">
                  <c:v>-0.92423122870499996</c:v>
                </c:pt>
                <c:pt idx="8669">
                  <c:v>-0.93206957653</c:v>
                </c:pt>
                <c:pt idx="8670">
                  <c:v>-0.93990792435500004</c:v>
                </c:pt>
                <c:pt idx="8671">
                  <c:v>-0.94774627217999996</c:v>
                </c:pt>
                <c:pt idx="8672">
                  <c:v>-0.95558462000400002</c:v>
                </c:pt>
                <c:pt idx="8673">
                  <c:v>-0.96342296782900005</c:v>
                </c:pt>
                <c:pt idx="8674">
                  <c:v>-0.97126131565399998</c:v>
                </c:pt>
                <c:pt idx="8675">
                  <c:v>-0.97909966347900002</c:v>
                </c:pt>
                <c:pt idx="8676">
                  <c:v>-0.98693801130400005</c:v>
                </c:pt>
                <c:pt idx="8677">
                  <c:v>-0.99477635912899998</c:v>
                </c:pt>
                <c:pt idx="8678">
                  <c:v>-1.00261470695</c:v>
                </c:pt>
                <c:pt idx="8679">
                  <c:v>-1.0104530547799999</c:v>
                </c:pt>
                <c:pt idx="8680">
                  <c:v>-1.0182914026000001</c:v>
                </c:pt>
                <c:pt idx="8681">
                  <c:v>-1.02612975043</c:v>
                </c:pt>
                <c:pt idx="8682">
                  <c:v>-1.0339680982499999</c:v>
                </c:pt>
                <c:pt idx="8683">
                  <c:v>-1.0418064460800001</c:v>
                </c:pt>
                <c:pt idx="8684">
                  <c:v>-1.0496447939</c:v>
                </c:pt>
                <c:pt idx="8685">
                  <c:v>-1.0574831417299999</c:v>
                </c:pt>
                <c:pt idx="8686">
                  <c:v>-1.0653214895500001</c:v>
                </c:pt>
                <c:pt idx="8687">
                  <c:v>-1.07315983738</c:v>
                </c:pt>
                <c:pt idx="8688">
                  <c:v>-1.0809981851999999</c:v>
                </c:pt>
                <c:pt idx="8689">
                  <c:v>-1.0861644689900001</c:v>
                </c:pt>
                <c:pt idx="8690">
                  <c:v>-1.08356242753</c:v>
                </c:pt>
                <c:pt idx="8691">
                  <c:v>-1.0809603860599999</c:v>
                </c:pt>
                <c:pt idx="8692">
                  <c:v>-1.0783583446</c:v>
                </c:pt>
                <c:pt idx="8693">
                  <c:v>-1.0757563031299999</c:v>
                </c:pt>
                <c:pt idx="8694">
                  <c:v>-1.0731542616600001</c:v>
                </c:pt>
                <c:pt idx="8695">
                  <c:v>-1.0705522202</c:v>
                </c:pt>
                <c:pt idx="8696">
                  <c:v>-1.0679501787300001</c:v>
                </c:pt>
                <c:pt idx="8697">
                  <c:v>-1.06534813727</c:v>
                </c:pt>
                <c:pt idx="8698">
                  <c:v>-1.0627460957999999</c:v>
                </c:pt>
                <c:pt idx="8699">
                  <c:v>-1.06014405433</c:v>
                </c:pt>
                <c:pt idx="8700">
                  <c:v>-1.0575420128699999</c:v>
                </c:pt>
                <c:pt idx="8701">
                  <c:v>-1.0549399714000001</c:v>
                </c:pt>
                <c:pt idx="8702">
                  <c:v>-1.05233792994</c:v>
                </c:pt>
                <c:pt idx="8703">
                  <c:v>-1.0497358884700001</c:v>
                </c:pt>
                <c:pt idx="8704">
                  <c:v>-1.047133847</c:v>
                </c:pt>
                <c:pt idx="8705">
                  <c:v>-1.0445318055399999</c:v>
                </c:pt>
                <c:pt idx="8706">
                  <c:v>-1.04192976407</c:v>
                </c:pt>
                <c:pt idx="8707">
                  <c:v>-1.0393277226099999</c:v>
                </c:pt>
                <c:pt idx="8708">
                  <c:v>-1.0367256811400001</c:v>
                </c:pt>
                <c:pt idx="8709">
                  <c:v>-1.03412363967</c:v>
                </c:pt>
                <c:pt idx="8710">
                  <c:v>-1.0315215982099999</c:v>
                </c:pt>
                <c:pt idx="8711">
                  <c:v>-1.02891955674</c:v>
                </c:pt>
                <c:pt idx="8712">
                  <c:v>-1.0263175152799999</c:v>
                </c:pt>
                <c:pt idx="8713">
                  <c:v>-1.0237154738100001</c:v>
                </c:pt>
                <c:pt idx="8714">
                  <c:v>-1.02407185391</c:v>
                </c:pt>
                <c:pt idx="8715">
                  <c:v>-1.0381658511</c:v>
                </c:pt>
                <c:pt idx="8716">
                  <c:v>-1.0522598483000001</c:v>
                </c:pt>
                <c:pt idx="8717">
                  <c:v>-1.0663538454899999</c:v>
                </c:pt>
                <c:pt idx="8718">
                  <c:v>-1.0804478426899999</c:v>
                </c:pt>
                <c:pt idx="8719">
                  <c:v>-1.09454183988</c:v>
                </c:pt>
                <c:pt idx="8720">
                  <c:v>-1.10863583708</c:v>
                </c:pt>
                <c:pt idx="8721">
                  <c:v>-1.1227298342700001</c:v>
                </c:pt>
                <c:pt idx="8722">
                  <c:v>-1.1368238314700001</c:v>
                </c:pt>
                <c:pt idx="8723">
                  <c:v>-1.1509178286599999</c:v>
                </c:pt>
                <c:pt idx="8724">
                  <c:v>-1.16501182586</c:v>
                </c:pt>
                <c:pt idx="8725">
                  <c:v>-1.17910582305</c:v>
                </c:pt>
                <c:pt idx="8726">
                  <c:v>-1.19319982024</c:v>
                </c:pt>
                <c:pt idx="8727">
                  <c:v>-1.2072938174400001</c:v>
                </c:pt>
                <c:pt idx="8728">
                  <c:v>-1.2213878146299999</c:v>
                </c:pt>
                <c:pt idx="8729">
                  <c:v>-1.2354818118299999</c:v>
                </c:pt>
                <c:pt idx="8730">
                  <c:v>-1.24957580902</c:v>
                </c:pt>
                <c:pt idx="8731">
                  <c:v>-1.26366980622</c:v>
                </c:pt>
                <c:pt idx="8732">
                  <c:v>-1.2777638034100001</c:v>
                </c:pt>
                <c:pt idx="8733">
                  <c:v>-1.2918578006100001</c:v>
                </c:pt>
                <c:pt idx="8734">
                  <c:v>-1.3059517977999999</c:v>
                </c:pt>
                <c:pt idx="8735">
                  <c:v>-1.320045795</c:v>
                </c:pt>
                <c:pt idx="8736">
                  <c:v>-1.33413979219</c:v>
                </c:pt>
                <c:pt idx="8737">
                  <c:v>-1.34823378939</c:v>
                </c:pt>
                <c:pt idx="8738">
                  <c:v>-1.34466910647</c:v>
                </c:pt>
                <c:pt idx="8739">
                  <c:v>-1.3361389742300001</c:v>
                </c:pt>
                <c:pt idx="8740">
                  <c:v>-1.3276088419800001</c:v>
                </c:pt>
                <c:pt idx="8741">
                  <c:v>-1.3190787097300001</c:v>
                </c:pt>
                <c:pt idx="8742">
                  <c:v>-1.3105485774800001</c:v>
                </c:pt>
                <c:pt idx="8743">
                  <c:v>-1.3020184452400001</c:v>
                </c:pt>
                <c:pt idx="8744">
                  <c:v>-1.2934883129900001</c:v>
                </c:pt>
                <c:pt idx="8745">
                  <c:v>-1.2849581807399999</c:v>
                </c:pt>
                <c:pt idx="8746">
                  <c:v>-1.2764280484899999</c:v>
                </c:pt>
                <c:pt idx="8747">
                  <c:v>-1.2678979162499999</c:v>
                </c:pt>
                <c:pt idx="8748">
                  <c:v>-1.2593677839999999</c:v>
                </c:pt>
                <c:pt idx="8749">
                  <c:v>-1.2508376517499999</c:v>
                </c:pt>
                <c:pt idx="8750">
                  <c:v>-1.24230751951</c:v>
                </c:pt>
                <c:pt idx="8751">
                  <c:v>-1.23377738726</c:v>
                </c:pt>
                <c:pt idx="8752">
                  <c:v>-1.22524725501</c:v>
                </c:pt>
                <c:pt idx="8753">
                  <c:v>-1.21671712276</c:v>
                </c:pt>
                <c:pt idx="8754">
                  <c:v>-1.20818699052</c:v>
                </c:pt>
                <c:pt idx="8755">
                  <c:v>-1.19965685827</c:v>
                </c:pt>
                <c:pt idx="8756">
                  <c:v>-1.19112672602</c:v>
                </c:pt>
                <c:pt idx="8757">
                  <c:v>-1.18259659377</c:v>
                </c:pt>
                <c:pt idx="8758">
                  <c:v>-1.17406646153</c:v>
                </c:pt>
                <c:pt idx="8759">
                  <c:v>-1.1655363292800001</c:v>
                </c:pt>
                <c:pt idx="8760">
                  <c:v>-1.1570061970300001</c:v>
                </c:pt>
                <c:pt idx="8761">
                  <c:v>-1.1484760647800001</c:v>
                </c:pt>
                <c:pt idx="8762">
                  <c:v>-1.1399459325400001</c:v>
                </c:pt>
                <c:pt idx="8763">
                  <c:v>-1.1314158002900001</c:v>
                </c:pt>
                <c:pt idx="8764">
                  <c:v>-1.1228856680399999</c:v>
                </c:pt>
                <c:pt idx="8765">
                  <c:v>-1.1283195006</c:v>
                </c:pt>
                <c:pt idx="8766">
                  <c:v>-1.1354046930799999</c:v>
                </c:pt>
                <c:pt idx="8767">
                  <c:v>-1.1424898855600001</c:v>
                </c:pt>
                <c:pt idx="8768">
                  <c:v>-1.14957507804</c:v>
                </c:pt>
                <c:pt idx="8769">
                  <c:v>-1.15666027052</c:v>
                </c:pt>
                <c:pt idx="8770">
                  <c:v>-1.1637454629999999</c:v>
                </c:pt>
                <c:pt idx="8771">
                  <c:v>-1.1708306554800001</c:v>
                </c:pt>
                <c:pt idx="8772">
                  <c:v>-1.17791584796</c:v>
                </c:pt>
                <c:pt idx="8773">
                  <c:v>-1.18500104044</c:v>
                </c:pt>
                <c:pt idx="8774">
                  <c:v>-1.1920862329199999</c:v>
                </c:pt>
                <c:pt idx="8775">
                  <c:v>-1.1991714254100001</c:v>
                </c:pt>
                <c:pt idx="8776">
                  <c:v>-1.20625661789</c:v>
                </c:pt>
                <c:pt idx="8777">
                  <c:v>-1.21334181037</c:v>
                </c:pt>
                <c:pt idx="8778">
                  <c:v>-1.2204270028499999</c:v>
                </c:pt>
                <c:pt idx="8779">
                  <c:v>-1.2275121953300001</c:v>
                </c:pt>
                <c:pt idx="8780">
                  <c:v>-1.2345973878100001</c:v>
                </c:pt>
                <c:pt idx="8781">
                  <c:v>-1.24168258029</c:v>
                </c:pt>
                <c:pt idx="8782">
                  <c:v>-1.24876777277</c:v>
                </c:pt>
                <c:pt idx="8783">
                  <c:v>-1.2558529652499999</c:v>
                </c:pt>
                <c:pt idx="8784">
                  <c:v>-1.2629381577300001</c:v>
                </c:pt>
                <c:pt idx="8785">
                  <c:v>-1.27002335021</c:v>
                </c:pt>
                <c:pt idx="8786">
                  <c:v>-1.27710854269</c:v>
                </c:pt>
                <c:pt idx="8787">
                  <c:v>-1.2841937351799999</c:v>
                </c:pt>
                <c:pt idx="8788">
                  <c:v>-1.2903937564900001</c:v>
                </c:pt>
                <c:pt idx="8789">
                  <c:v>-1.29011456671</c:v>
                </c:pt>
                <c:pt idx="8790">
                  <c:v>-1.2898353769299999</c:v>
                </c:pt>
                <c:pt idx="8791">
                  <c:v>-1.2895561871500001</c:v>
                </c:pt>
                <c:pt idx="8792">
                  <c:v>-1.28927699737</c:v>
                </c:pt>
                <c:pt idx="8793">
                  <c:v>-1.2889978075899999</c:v>
                </c:pt>
                <c:pt idx="8794">
                  <c:v>-1.2887186178000001</c:v>
                </c:pt>
                <c:pt idx="8795">
                  <c:v>-1.28843942802</c:v>
                </c:pt>
                <c:pt idx="8796">
                  <c:v>-1.2881602382399999</c:v>
                </c:pt>
                <c:pt idx="8797">
                  <c:v>-1.2878810484600001</c:v>
                </c:pt>
                <c:pt idx="8798">
                  <c:v>-1.28760185868</c:v>
                </c:pt>
                <c:pt idx="8799">
                  <c:v>-1.2873226688999999</c:v>
                </c:pt>
                <c:pt idx="8800">
                  <c:v>-1.2870434791200001</c:v>
                </c:pt>
                <c:pt idx="8801">
                  <c:v>-1.28676428934</c:v>
                </c:pt>
                <c:pt idx="8802">
                  <c:v>-1.2864850995599999</c:v>
                </c:pt>
                <c:pt idx="8803">
                  <c:v>-1.28620590978</c:v>
                </c:pt>
                <c:pt idx="8804">
                  <c:v>-1.28592672</c:v>
                </c:pt>
                <c:pt idx="8805">
                  <c:v>-1.2856475302199999</c:v>
                </c:pt>
                <c:pt idx="8806">
                  <c:v>-1.28536834044</c:v>
                </c:pt>
                <c:pt idx="8807">
                  <c:v>-1.28508915066</c:v>
                </c:pt>
                <c:pt idx="8808">
                  <c:v>-1.2848099608800001</c:v>
                </c:pt>
                <c:pt idx="8809">
                  <c:v>-1.2845307711</c:v>
                </c:pt>
                <c:pt idx="8810">
                  <c:v>-1.2842515813199999</c:v>
                </c:pt>
                <c:pt idx="8811">
                  <c:v>-1.2839723915400001</c:v>
                </c:pt>
                <c:pt idx="8812">
                  <c:v>-1.28848207033</c:v>
                </c:pt>
                <c:pt idx="8813">
                  <c:v>-1.2973502770800001</c:v>
                </c:pt>
                <c:pt idx="8814">
                  <c:v>-1.3062184838399999</c:v>
                </c:pt>
                <c:pt idx="8815">
                  <c:v>-1.3150866905900001</c:v>
                </c:pt>
                <c:pt idx="8816">
                  <c:v>-1.3239548973399999</c:v>
                </c:pt>
                <c:pt idx="8817">
                  <c:v>-1.33282310409</c:v>
                </c:pt>
                <c:pt idx="8818">
                  <c:v>-1.3416913108399999</c:v>
                </c:pt>
                <c:pt idx="8819">
                  <c:v>-1.35055951759</c:v>
                </c:pt>
                <c:pt idx="8820">
                  <c:v>-1.3594277243399999</c:v>
                </c:pt>
                <c:pt idx="8821">
                  <c:v>-1.36829593109</c:v>
                </c:pt>
                <c:pt idx="8822">
                  <c:v>-1.3771641378499999</c:v>
                </c:pt>
                <c:pt idx="8823">
                  <c:v>-1.3860323446</c:v>
                </c:pt>
                <c:pt idx="8824">
                  <c:v>-1.3949005513499999</c:v>
                </c:pt>
                <c:pt idx="8825">
                  <c:v>-1.4037687581</c:v>
                </c:pt>
                <c:pt idx="8826">
                  <c:v>-1.4126369648499999</c:v>
                </c:pt>
                <c:pt idx="8827">
                  <c:v>-1.4215051716</c:v>
                </c:pt>
                <c:pt idx="8828">
                  <c:v>-1.4303733783499999</c:v>
                </c:pt>
                <c:pt idx="8829">
                  <c:v>-1.4392415851</c:v>
                </c:pt>
                <c:pt idx="8830">
                  <c:v>-1.4481097918600001</c:v>
                </c:pt>
                <c:pt idx="8831">
                  <c:v>-1.45697799861</c:v>
                </c:pt>
                <c:pt idx="8832">
                  <c:v>-1.4658462053600001</c:v>
                </c:pt>
                <c:pt idx="8833">
                  <c:v>-1.47471441211</c:v>
                </c:pt>
                <c:pt idx="8834">
                  <c:v>-1.4835826188600001</c:v>
                </c:pt>
                <c:pt idx="8835">
                  <c:v>-1.49245082561</c:v>
                </c:pt>
                <c:pt idx="8836">
                  <c:v>-1.5013190323600001</c:v>
                </c:pt>
                <c:pt idx="8837">
                  <c:v>-1.51018723912</c:v>
                </c:pt>
                <c:pt idx="8838">
                  <c:v>-1.5190554458700001</c:v>
                </c:pt>
                <c:pt idx="8839">
                  <c:v>-1.52792365262</c:v>
                </c:pt>
                <c:pt idx="8840">
                  <c:v>-1.52669781055</c:v>
                </c:pt>
                <c:pt idx="8841">
                  <c:v>-1.5242165842299999</c:v>
                </c:pt>
                <c:pt idx="8842">
                  <c:v>-1.5217353579099999</c:v>
                </c:pt>
                <c:pt idx="8843">
                  <c:v>-1.5192541315899999</c:v>
                </c:pt>
                <c:pt idx="8844">
                  <c:v>-1.5167729052700001</c:v>
                </c:pt>
                <c:pt idx="8845">
                  <c:v>-1.5142916789500001</c:v>
                </c:pt>
                <c:pt idx="8846">
                  <c:v>-1.51181045263</c:v>
                </c:pt>
                <c:pt idx="8847">
                  <c:v>-1.50932922631</c:v>
                </c:pt>
                <c:pt idx="8848">
                  <c:v>-1.50684799999</c:v>
                </c:pt>
                <c:pt idx="8849">
                  <c:v>-1.5043667736699999</c:v>
                </c:pt>
                <c:pt idx="8850">
                  <c:v>-1.5018855473599999</c:v>
                </c:pt>
                <c:pt idx="8851">
                  <c:v>-1.4994043210400001</c:v>
                </c:pt>
                <c:pt idx="8852">
                  <c:v>-1.4969230947200001</c:v>
                </c:pt>
                <c:pt idx="8853">
                  <c:v>-1.4944418684</c:v>
                </c:pt>
                <c:pt idx="8854">
                  <c:v>-1.49196064208</c:v>
                </c:pt>
                <c:pt idx="8855">
                  <c:v>-1.48947941576</c:v>
                </c:pt>
                <c:pt idx="8856">
                  <c:v>-1.48699818944</c:v>
                </c:pt>
                <c:pt idx="8857">
                  <c:v>-1.4845169631199999</c:v>
                </c:pt>
                <c:pt idx="8858">
                  <c:v>-1.4820357367999999</c:v>
                </c:pt>
                <c:pt idx="8859">
                  <c:v>-1.4795545104800001</c:v>
                </c:pt>
                <c:pt idx="8860">
                  <c:v>-1.4770732841600001</c:v>
                </c:pt>
                <c:pt idx="8861">
                  <c:v>-1.47459205784</c:v>
                </c:pt>
                <c:pt idx="8862">
                  <c:v>-1.4730237953400001</c:v>
                </c:pt>
                <c:pt idx="8863">
                  <c:v>-1.4764208425200001</c:v>
                </c:pt>
                <c:pt idx="8864">
                  <c:v>-1.4798178896900001</c:v>
                </c:pt>
                <c:pt idx="8865">
                  <c:v>-1.4832149368600001</c:v>
                </c:pt>
                <c:pt idx="8866">
                  <c:v>-1.4866119840400001</c:v>
                </c:pt>
                <c:pt idx="8867">
                  <c:v>-1.4900090312100001</c:v>
                </c:pt>
                <c:pt idx="8868">
                  <c:v>-1.4934060783800001</c:v>
                </c:pt>
                <c:pt idx="8869">
                  <c:v>-1.4968031255600001</c:v>
                </c:pt>
                <c:pt idx="8870">
                  <c:v>-1.5002001727300001</c:v>
                </c:pt>
                <c:pt idx="8871">
                  <c:v>-1.5035972199000001</c:v>
                </c:pt>
                <c:pt idx="8872">
                  <c:v>-1.5069942670800001</c:v>
                </c:pt>
                <c:pt idx="8873">
                  <c:v>-1.5103913142500001</c:v>
                </c:pt>
                <c:pt idx="8874">
                  <c:v>-1.5137883614200001</c:v>
                </c:pt>
                <c:pt idx="8875">
                  <c:v>-1.5171854085900001</c:v>
                </c:pt>
                <c:pt idx="8876">
                  <c:v>-1.5205824557700001</c:v>
                </c:pt>
                <c:pt idx="8877">
                  <c:v>-1.5239795029400001</c:v>
                </c:pt>
                <c:pt idx="8878">
                  <c:v>-1.5273765501100001</c:v>
                </c:pt>
                <c:pt idx="8879">
                  <c:v>-1.5307735972900001</c:v>
                </c:pt>
                <c:pt idx="8880">
                  <c:v>-1.5341706444600001</c:v>
                </c:pt>
                <c:pt idx="8881">
                  <c:v>-1.5375676916300001</c:v>
                </c:pt>
                <c:pt idx="8882">
                  <c:v>-1.5409647388100001</c:v>
                </c:pt>
                <c:pt idx="8883">
                  <c:v>-1.5443617859800001</c:v>
                </c:pt>
                <c:pt idx="8884">
                  <c:v>-1.5477588331500001</c:v>
                </c:pt>
                <c:pt idx="8885">
                  <c:v>-1.5511558803300001</c:v>
                </c:pt>
                <c:pt idx="8886">
                  <c:v>-1.5545529275000001</c:v>
                </c:pt>
                <c:pt idx="8887">
                  <c:v>-1.5579499746700001</c:v>
                </c:pt>
                <c:pt idx="8888">
                  <c:v>-1.5613470218500001</c:v>
                </c:pt>
                <c:pt idx="8889">
                  <c:v>-1.5598236425100001</c:v>
                </c:pt>
                <c:pt idx="8890">
                  <c:v>-1.5566378253099999</c:v>
                </c:pt>
                <c:pt idx="8891">
                  <c:v>-1.5534520081100001</c:v>
                </c:pt>
                <c:pt idx="8892">
                  <c:v>-1.55026619091</c:v>
                </c:pt>
                <c:pt idx="8893">
                  <c:v>-1.5470803737100001</c:v>
                </c:pt>
                <c:pt idx="8894">
                  <c:v>-1.54389455651</c:v>
                </c:pt>
                <c:pt idx="8895">
                  <c:v>-1.5407087393200001</c:v>
                </c:pt>
                <c:pt idx="8896">
                  <c:v>-1.53752292212</c:v>
                </c:pt>
                <c:pt idx="8897">
                  <c:v>-1.5343371049200001</c:v>
                </c:pt>
                <c:pt idx="8898">
                  <c:v>-1.53115128772</c:v>
                </c:pt>
                <c:pt idx="8899">
                  <c:v>-1.5279654705200001</c:v>
                </c:pt>
                <c:pt idx="8900">
                  <c:v>-1.52477965332</c:v>
                </c:pt>
                <c:pt idx="8901">
                  <c:v>-1.5215938361300001</c:v>
                </c:pt>
                <c:pt idx="8902">
                  <c:v>-1.51840801893</c:v>
                </c:pt>
                <c:pt idx="8903">
                  <c:v>-1.5152222017300001</c:v>
                </c:pt>
                <c:pt idx="8904">
                  <c:v>-1.51203638453</c:v>
                </c:pt>
                <c:pt idx="8905">
                  <c:v>-1.5088505673299999</c:v>
                </c:pt>
                <c:pt idx="8906">
                  <c:v>-1.50566475013</c:v>
                </c:pt>
                <c:pt idx="8907">
                  <c:v>-1.5024789329399999</c:v>
                </c:pt>
                <c:pt idx="8908">
                  <c:v>-1.49929311574</c:v>
                </c:pt>
                <c:pt idx="8909">
                  <c:v>-1.4961072985399999</c:v>
                </c:pt>
                <c:pt idx="8910">
                  <c:v>-1.49292148134</c:v>
                </c:pt>
                <c:pt idx="8911">
                  <c:v>-1.4897356641399999</c:v>
                </c:pt>
                <c:pt idx="8912">
                  <c:v>-1.48654984694</c:v>
                </c:pt>
                <c:pt idx="8913">
                  <c:v>-1.4833640297399999</c:v>
                </c:pt>
                <c:pt idx="8914">
                  <c:v>-1.4880334237599999</c:v>
                </c:pt>
                <c:pt idx="8915">
                  <c:v>-1.49274573306</c:v>
                </c:pt>
                <c:pt idx="8916">
                  <c:v>-1.4974580423599999</c:v>
                </c:pt>
                <c:pt idx="8917">
                  <c:v>-1.50217035166</c:v>
                </c:pt>
                <c:pt idx="8918">
                  <c:v>-1.5068826609599999</c:v>
                </c:pt>
                <c:pt idx="8919">
                  <c:v>-1.51159497026</c:v>
                </c:pt>
                <c:pt idx="8920">
                  <c:v>-1.5163072795600001</c:v>
                </c:pt>
                <c:pt idx="8921">
                  <c:v>-1.52101958886</c:v>
                </c:pt>
                <c:pt idx="8922">
                  <c:v>-1.5257318981600001</c:v>
                </c:pt>
                <c:pt idx="8923">
                  <c:v>-1.53044420746</c:v>
                </c:pt>
                <c:pt idx="8924">
                  <c:v>-1.5351565167600001</c:v>
                </c:pt>
                <c:pt idx="8925">
                  <c:v>-1.53986882607</c:v>
                </c:pt>
                <c:pt idx="8926">
                  <c:v>-1.5445811353700001</c:v>
                </c:pt>
                <c:pt idx="8927">
                  <c:v>-1.54929344467</c:v>
                </c:pt>
                <c:pt idx="8928">
                  <c:v>-1.5540057539700001</c:v>
                </c:pt>
                <c:pt idx="8929">
                  <c:v>-1.55871806327</c:v>
                </c:pt>
                <c:pt idx="8930">
                  <c:v>-1.5634303725700001</c:v>
                </c:pt>
                <c:pt idx="8931">
                  <c:v>-1.5681426818699999</c:v>
                </c:pt>
                <c:pt idx="8932">
                  <c:v>-1.57285499117</c:v>
                </c:pt>
                <c:pt idx="8933">
                  <c:v>-1.5775673004699999</c:v>
                </c:pt>
                <c:pt idx="8934">
                  <c:v>-1.58227960977</c:v>
                </c:pt>
                <c:pt idx="8935">
                  <c:v>-1.5869919190699999</c:v>
                </c:pt>
                <c:pt idx="8936">
                  <c:v>-1.59170422837</c:v>
                </c:pt>
                <c:pt idx="8937">
                  <c:v>-1.5964165376699999</c:v>
                </c:pt>
                <c:pt idx="8938">
                  <c:v>-1.6008320306899999</c:v>
                </c:pt>
                <c:pt idx="8939">
                  <c:v>-1.59912000913</c:v>
                </c:pt>
                <c:pt idx="8940">
                  <c:v>-1.59740798757</c:v>
                </c:pt>
                <c:pt idx="8941">
                  <c:v>-1.5956959660000001</c:v>
                </c:pt>
                <c:pt idx="8942">
                  <c:v>-1.5939839444399999</c:v>
                </c:pt>
                <c:pt idx="8943">
                  <c:v>-1.59227192288</c:v>
                </c:pt>
                <c:pt idx="8944">
                  <c:v>-1.59055990132</c:v>
                </c:pt>
                <c:pt idx="8945">
                  <c:v>-1.5888478797600001</c:v>
                </c:pt>
                <c:pt idx="8946">
                  <c:v>-1.5871358581899999</c:v>
                </c:pt>
                <c:pt idx="8947">
                  <c:v>-1.58542383663</c:v>
                </c:pt>
                <c:pt idx="8948">
                  <c:v>-1.58371181507</c:v>
                </c:pt>
                <c:pt idx="8949">
                  <c:v>-1.5819997935100001</c:v>
                </c:pt>
                <c:pt idx="8950">
                  <c:v>-1.5802877719399999</c:v>
                </c:pt>
                <c:pt idx="8951">
                  <c:v>-1.57857575038</c:v>
                </c:pt>
                <c:pt idx="8952">
                  <c:v>-1.57686372882</c:v>
                </c:pt>
                <c:pt idx="8953">
                  <c:v>-1.5751517072600001</c:v>
                </c:pt>
                <c:pt idx="8954">
                  <c:v>-1.5734396856999999</c:v>
                </c:pt>
                <c:pt idx="8955">
                  <c:v>-1.57172766413</c:v>
                </c:pt>
                <c:pt idx="8956">
                  <c:v>-1.57001564257</c:v>
                </c:pt>
                <c:pt idx="8957">
                  <c:v>-1.5683036210100001</c:v>
                </c:pt>
                <c:pt idx="8958">
                  <c:v>-1.5665915994499999</c:v>
                </c:pt>
                <c:pt idx="8959">
                  <c:v>-1.56487957789</c:v>
                </c:pt>
                <c:pt idx="8960">
                  <c:v>-1.56316755632</c:v>
                </c:pt>
                <c:pt idx="8961">
                  <c:v>-1.5614555347600001</c:v>
                </c:pt>
                <c:pt idx="8962">
                  <c:v>-1.5597435131999999</c:v>
                </c:pt>
                <c:pt idx="8963">
                  <c:v>-1.5595716828499999</c:v>
                </c:pt>
                <c:pt idx="8964">
                  <c:v>-1.56117997561</c:v>
                </c:pt>
                <c:pt idx="8965">
                  <c:v>-1.5627882683700001</c:v>
                </c:pt>
                <c:pt idx="8966">
                  <c:v>-1.5643965611399999</c:v>
                </c:pt>
                <c:pt idx="8967">
                  <c:v>-1.5660048539</c:v>
                </c:pt>
                <c:pt idx="8968">
                  <c:v>-1.5676131466600001</c:v>
                </c:pt>
                <c:pt idx="8969">
                  <c:v>-1.5692214394199999</c:v>
                </c:pt>
                <c:pt idx="8970">
                  <c:v>-1.57082973219</c:v>
                </c:pt>
                <c:pt idx="8971">
                  <c:v>-1.5724380249500001</c:v>
                </c:pt>
                <c:pt idx="8972">
                  <c:v>-1.5740463177099999</c:v>
                </c:pt>
                <c:pt idx="8973">
                  <c:v>-1.57565461047</c:v>
                </c:pt>
                <c:pt idx="8974">
                  <c:v>-1.5772629032400001</c:v>
                </c:pt>
                <c:pt idx="8975">
                  <c:v>-1.5788711959999999</c:v>
                </c:pt>
                <c:pt idx="8976">
                  <c:v>-1.58047948876</c:v>
                </c:pt>
                <c:pt idx="8977">
                  <c:v>-1.5820877815200001</c:v>
                </c:pt>
                <c:pt idx="8978">
                  <c:v>-1.5836960742899999</c:v>
                </c:pt>
                <c:pt idx="8979">
                  <c:v>-1.58530436705</c:v>
                </c:pt>
                <c:pt idx="8980">
                  <c:v>-1.5869126598100001</c:v>
                </c:pt>
                <c:pt idx="8981">
                  <c:v>-1.5885209525699999</c:v>
                </c:pt>
                <c:pt idx="8982">
                  <c:v>-1.59012924534</c:v>
                </c:pt>
                <c:pt idx="8983">
                  <c:v>-1.5917375381000001</c:v>
                </c:pt>
                <c:pt idx="8984">
                  <c:v>-1.5933458308599999</c:v>
                </c:pt>
                <c:pt idx="8985">
                  <c:v>-1.59495412362</c:v>
                </c:pt>
                <c:pt idx="8986">
                  <c:v>-1.5965624163900001</c:v>
                </c:pt>
                <c:pt idx="8987">
                  <c:v>-1.5981707091499999</c:v>
                </c:pt>
                <c:pt idx="8988">
                  <c:v>-1.59977900191</c:v>
                </c:pt>
                <c:pt idx="8989">
                  <c:v>-1.6013872946700001</c:v>
                </c:pt>
                <c:pt idx="8990">
                  <c:v>-1.6015343509</c:v>
                </c:pt>
                <c:pt idx="8991">
                  <c:v>-1.59912135143</c:v>
                </c:pt>
                <c:pt idx="8992">
                  <c:v>-1.59670835195</c:v>
                </c:pt>
                <c:pt idx="8993">
                  <c:v>-1.5942953524700001</c:v>
                </c:pt>
                <c:pt idx="8994">
                  <c:v>-1.5918823529999999</c:v>
                </c:pt>
                <c:pt idx="8995">
                  <c:v>-1.58946935352</c:v>
                </c:pt>
                <c:pt idx="8996">
                  <c:v>-1.58705635404</c:v>
                </c:pt>
                <c:pt idx="8997">
                  <c:v>-1.5846433545700001</c:v>
                </c:pt>
                <c:pt idx="8998">
                  <c:v>-1.5822303550900001</c:v>
                </c:pt>
                <c:pt idx="8999">
                  <c:v>-1.5798173556199999</c:v>
                </c:pt>
                <c:pt idx="9000">
                  <c:v>-1.57740435614</c:v>
                </c:pt>
                <c:pt idx="9001">
                  <c:v>-1.57499135666</c:v>
                </c:pt>
                <c:pt idx="9002">
                  <c:v>-1.5725783571900001</c:v>
                </c:pt>
                <c:pt idx="9003">
                  <c:v>-1.5701653577100001</c:v>
                </c:pt>
                <c:pt idx="9004">
                  <c:v>-1.5677523582299999</c:v>
                </c:pt>
                <c:pt idx="9005">
                  <c:v>-1.56533935876</c:v>
                </c:pt>
                <c:pt idx="9006">
                  <c:v>-1.56292635928</c:v>
                </c:pt>
                <c:pt idx="9007">
                  <c:v>-1.5605133598000001</c:v>
                </c:pt>
                <c:pt idx="9008">
                  <c:v>-1.5581003603300001</c:v>
                </c:pt>
                <c:pt idx="9009">
                  <c:v>-1.5556873608499999</c:v>
                </c:pt>
                <c:pt idx="9010">
                  <c:v>-1.55327436137</c:v>
                </c:pt>
                <c:pt idx="9011">
                  <c:v>-1.5508613619</c:v>
                </c:pt>
                <c:pt idx="9012">
                  <c:v>-1.5484483624200001</c:v>
                </c:pt>
                <c:pt idx="9013">
                  <c:v>-1.54982024143</c:v>
                </c:pt>
                <c:pt idx="9014">
                  <c:v>-1.5535371308499999</c:v>
                </c:pt>
                <c:pt idx="9015">
                  <c:v>-1.55725402027</c:v>
                </c:pt>
                <c:pt idx="9016">
                  <c:v>-1.56097090969</c:v>
                </c:pt>
                <c:pt idx="9017">
                  <c:v>-1.5646877991100001</c:v>
                </c:pt>
                <c:pt idx="9018">
                  <c:v>-1.56840468853</c:v>
                </c:pt>
                <c:pt idx="9019">
                  <c:v>-1.57212157795</c:v>
                </c:pt>
                <c:pt idx="9020">
                  <c:v>-1.5758384673700001</c:v>
                </c:pt>
                <c:pt idx="9021">
                  <c:v>-1.5795553568</c:v>
                </c:pt>
                <c:pt idx="9022">
                  <c:v>-1.58327224622</c:v>
                </c:pt>
                <c:pt idx="9023">
                  <c:v>-1.5869891356400001</c:v>
                </c:pt>
                <c:pt idx="9024">
                  <c:v>-1.59070602506</c:v>
                </c:pt>
                <c:pt idx="9025">
                  <c:v>-1.59442291448</c:v>
                </c:pt>
                <c:pt idx="9026">
                  <c:v>-1.5981398039000001</c:v>
                </c:pt>
                <c:pt idx="9027">
                  <c:v>-1.60185669332</c:v>
                </c:pt>
                <c:pt idx="9028">
                  <c:v>-1.60557358275</c:v>
                </c:pt>
                <c:pt idx="9029">
                  <c:v>-1.6092904721700001</c:v>
                </c:pt>
                <c:pt idx="9030">
                  <c:v>-1.61300736159</c:v>
                </c:pt>
                <c:pt idx="9031">
                  <c:v>-1.6167242510099999</c:v>
                </c:pt>
                <c:pt idx="9032">
                  <c:v>-1.6204411404300001</c:v>
                </c:pt>
                <c:pt idx="9033">
                  <c:v>-1.62415802985</c:v>
                </c:pt>
                <c:pt idx="9034">
                  <c:v>-1.6278749192699999</c:v>
                </c:pt>
                <c:pt idx="9035">
                  <c:v>-1.6315918086900001</c:v>
                </c:pt>
                <c:pt idx="9036">
                  <c:v>-1.63530869812</c:v>
                </c:pt>
                <c:pt idx="9037">
                  <c:v>-1.6390255875399999</c:v>
                </c:pt>
                <c:pt idx="9038">
                  <c:v>-1.6427424769600001</c:v>
                </c:pt>
                <c:pt idx="9039">
                  <c:v>-1.64645936638</c:v>
                </c:pt>
                <c:pt idx="9040">
                  <c:v>-1.64928667845</c:v>
                </c:pt>
                <c:pt idx="9041">
                  <c:v>-1.64921323551</c:v>
                </c:pt>
                <c:pt idx="9042">
                  <c:v>-1.64913979256</c:v>
                </c:pt>
                <c:pt idx="9043">
                  <c:v>-1.64906634962</c:v>
                </c:pt>
                <c:pt idx="9044">
                  <c:v>-1.64899290668</c:v>
                </c:pt>
                <c:pt idx="9045">
                  <c:v>-1.64891946373</c:v>
                </c:pt>
                <c:pt idx="9046">
                  <c:v>-1.64884602079</c:v>
                </c:pt>
                <c:pt idx="9047">
                  <c:v>-1.64877257785</c:v>
                </c:pt>
                <c:pt idx="9048">
                  <c:v>-1.64869913491</c:v>
                </c:pt>
                <c:pt idx="9049">
                  <c:v>-1.64862569196</c:v>
                </c:pt>
                <c:pt idx="9050">
                  <c:v>-1.64855224902</c:v>
                </c:pt>
                <c:pt idx="9051">
                  <c:v>-1.64847880608</c:v>
                </c:pt>
                <c:pt idx="9052">
                  <c:v>-1.64840536313</c:v>
                </c:pt>
                <c:pt idx="9053">
                  <c:v>-1.64833192019</c:v>
                </c:pt>
                <c:pt idx="9054">
                  <c:v>-1.64825847725</c:v>
                </c:pt>
                <c:pt idx="9055">
                  <c:v>-1.6481850343</c:v>
                </c:pt>
                <c:pt idx="9056">
                  <c:v>-1.64811159136</c:v>
                </c:pt>
                <c:pt idx="9057">
                  <c:v>-1.64803814842</c:v>
                </c:pt>
                <c:pt idx="9058">
                  <c:v>-1.64796470548</c:v>
                </c:pt>
                <c:pt idx="9059">
                  <c:v>-1.64789126253</c:v>
                </c:pt>
                <c:pt idx="9060">
                  <c:v>-1.64781781959</c:v>
                </c:pt>
                <c:pt idx="9061">
                  <c:v>-1.64774437665</c:v>
                </c:pt>
                <c:pt idx="9062">
                  <c:v>-1.6476709337</c:v>
                </c:pt>
                <c:pt idx="9063">
                  <c:v>-1.6475974907599999</c:v>
                </c:pt>
                <c:pt idx="9064">
                  <c:v>-1.6482980701600001</c:v>
                </c:pt>
                <c:pt idx="9065">
                  <c:v>-1.64962062138</c:v>
                </c:pt>
                <c:pt idx="9066">
                  <c:v>-1.6509431725899999</c:v>
                </c:pt>
                <c:pt idx="9067">
                  <c:v>-1.65226572381</c:v>
                </c:pt>
                <c:pt idx="9068">
                  <c:v>-1.6535882750299999</c:v>
                </c:pt>
                <c:pt idx="9069">
                  <c:v>-1.6549108262400001</c:v>
                </c:pt>
                <c:pt idx="9070">
                  <c:v>-1.65623337746</c:v>
                </c:pt>
                <c:pt idx="9071">
                  <c:v>-1.6575559286699999</c:v>
                </c:pt>
                <c:pt idx="9072">
                  <c:v>-1.65887847989</c:v>
                </c:pt>
                <c:pt idx="9073">
                  <c:v>-1.6602010311099999</c:v>
                </c:pt>
                <c:pt idx="9074">
                  <c:v>-1.6615235823200001</c:v>
                </c:pt>
                <c:pt idx="9075">
                  <c:v>-1.66284613354</c:v>
                </c:pt>
                <c:pt idx="9076">
                  <c:v>-1.6641686847499999</c:v>
                </c:pt>
                <c:pt idx="9077">
                  <c:v>-1.66549123597</c:v>
                </c:pt>
                <c:pt idx="9078">
                  <c:v>-1.66681378719</c:v>
                </c:pt>
                <c:pt idx="9079">
                  <c:v>-1.6681363384000001</c:v>
                </c:pt>
                <c:pt idx="9080">
                  <c:v>-1.66945888962</c:v>
                </c:pt>
                <c:pt idx="9081">
                  <c:v>-1.6707814408299999</c:v>
                </c:pt>
                <c:pt idx="9082">
                  <c:v>-1.67210399205</c:v>
                </c:pt>
                <c:pt idx="9083">
                  <c:v>-1.67342654327</c:v>
                </c:pt>
                <c:pt idx="9084">
                  <c:v>-1.6747490944800001</c:v>
                </c:pt>
                <c:pt idx="9085">
                  <c:v>-1.6760716457</c:v>
                </c:pt>
                <c:pt idx="9086">
                  <c:v>-1.6773941969099999</c:v>
                </c:pt>
                <c:pt idx="9087">
                  <c:v>-1.67871674813</c:v>
                </c:pt>
                <c:pt idx="9088">
                  <c:v>-1.68003929935</c:v>
                </c:pt>
                <c:pt idx="9089">
                  <c:v>-1.6813618505600001</c:v>
                </c:pt>
                <c:pt idx="9090">
                  <c:v>-1.68268440178</c:v>
                </c:pt>
                <c:pt idx="9091">
                  <c:v>-1.6824611818699999</c:v>
                </c:pt>
                <c:pt idx="9092">
                  <c:v>-1.68130776369</c:v>
                </c:pt>
                <c:pt idx="9093">
                  <c:v>-1.6801543455100001</c:v>
                </c:pt>
                <c:pt idx="9094">
                  <c:v>-1.6790009273299999</c:v>
                </c:pt>
                <c:pt idx="9095">
                  <c:v>-1.67784750915</c:v>
                </c:pt>
                <c:pt idx="9096">
                  <c:v>-1.6766940909700001</c:v>
                </c:pt>
                <c:pt idx="9097">
                  <c:v>-1.67554067279</c:v>
                </c:pt>
                <c:pt idx="9098">
                  <c:v>-1.67438725461</c:v>
                </c:pt>
                <c:pt idx="9099">
                  <c:v>-1.6732338364399999</c:v>
                </c:pt>
                <c:pt idx="9100">
                  <c:v>-1.67208041826</c:v>
                </c:pt>
                <c:pt idx="9101">
                  <c:v>-1.6709270000800001</c:v>
                </c:pt>
                <c:pt idx="9102">
                  <c:v>-1.6697735818999999</c:v>
                </c:pt>
                <c:pt idx="9103">
                  <c:v>-1.66862016372</c:v>
                </c:pt>
                <c:pt idx="9104">
                  <c:v>-1.6674667455400001</c:v>
                </c:pt>
                <c:pt idx="9105">
                  <c:v>-1.6663133273599999</c:v>
                </c:pt>
                <c:pt idx="9106">
                  <c:v>-1.66515990918</c:v>
                </c:pt>
                <c:pt idx="9107">
                  <c:v>-1.6640064910000001</c:v>
                </c:pt>
                <c:pt idx="9108">
                  <c:v>-1.6628530728199999</c:v>
                </c:pt>
                <c:pt idx="9109">
                  <c:v>-1.66169965465</c:v>
                </c:pt>
                <c:pt idx="9110">
                  <c:v>-1.6605462364700001</c:v>
                </c:pt>
                <c:pt idx="9111">
                  <c:v>-1.65939281829</c:v>
                </c:pt>
                <c:pt idx="9112">
                  <c:v>-1.65823940011</c:v>
                </c:pt>
                <c:pt idx="9113">
                  <c:v>-1.6570859819299999</c:v>
                </c:pt>
                <c:pt idx="9114">
                  <c:v>-1.6561630993800001</c:v>
                </c:pt>
                <c:pt idx="9115">
                  <c:v>-1.6577370597200001</c:v>
                </c:pt>
                <c:pt idx="9116">
                  <c:v>-1.6593110200600001</c:v>
                </c:pt>
                <c:pt idx="9117">
                  <c:v>-1.6608849804100001</c:v>
                </c:pt>
                <c:pt idx="9118">
                  <c:v>-1.6624589407499999</c:v>
                </c:pt>
                <c:pt idx="9119">
                  <c:v>-1.6640329010899999</c:v>
                </c:pt>
                <c:pt idx="9120">
                  <c:v>-1.6656068614299999</c:v>
                </c:pt>
                <c:pt idx="9121">
                  <c:v>-1.6671808217699999</c:v>
                </c:pt>
                <c:pt idx="9122">
                  <c:v>-1.6687547821199999</c:v>
                </c:pt>
                <c:pt idx="9123">
                  <c:v>-1.67032874246</c:v>
                </c:pt>
                <c:pt idx="9124">
                  <c:v>-1.6719027028</c:v>
                </c:pt>
                <c:pt idx="9125">
                  <c:v>-1.67347666314</c:v>
                </c:pt>
                <c:pt idx="9126">
                  <c:v>-1.67505062348</c:v>
                </c:pt>
                <c:pt idx="9127">
                  <c:v>-1.67662458382</c:v>
                </c:pt>
                <c:pt idx="9128">
                  <c:v>-1.67819854417</c:v>
                </c:pt>
                <c:pt idx="9129">
                  <c:v>-1.67977250451</c:v>
                </c:pt>
                <c:pt idx="9130">
                  <c:v>-1.6813464648500001</c:v>
                </c:pt>
                <c:pt idx="9131">
                  <c:v>-1.6829204251900001</c:v>
                </c:pt>
                <c:pt idx="9132">
                  <c:v>-1.6844943855300001</c:v>
                </c:pt>
                <c:pt idx="9133">
                  <c:v>-1.6860683458800001</c:v>
                </c:pt>
                <c:pt idx="9134">
                  <c:v>-1.6876423062200001</c:v>
                </c:pt>
                <c:pt idx="9135">
                  <c:v>-1.6892162665599999</c:v>
                </c:pt>
                <c:pt idx="9136">
                  <c:v>-1.6907902268999999</c:v>
                </c:pt>
                <c:pt idx="9137">
                  <c:v>-1.6923641872399999</c:v>
                </c:pt>
                <c:pt idx="9138">
                  <c:v>-1.6939381475899999</c:v>
                </c:pt>
                <c:pt idx="9139">
                  <c:v>-1.69551210793</c:v>
                </c:pt>
                <c:pt idx="9140">
                  <c:v>-1.69708606827</c:v>
                </c:pt>
                <c:pt idx="9141">
                  <c:v>-1.6961350319099999</c:v>
                </c:pt>
                <c:pt idx="9142">
                  <c:v>-1.6949259697600001</c:v>
                </c:pt>
                <c:pt idx="9143">
                  <c:v>-1.69371690761</c:v>
                </c:pt>
                <c:pt idx="9144">
                  <c:v>-1.69250784545</c:v>
                </c:pt>
                <c:pt idx="9145">
                  <c:v>-1.6912987832999999</c:v>
                </c:pt>
                <c:pt idx="9146">
                  <c:v>-1.6900897211499999</c:v>
                </c:pt>
                <c:pt idx="9147">
                  <c:v>-1.6888806589900001</c:v>
                </c:pt>
                <c:pt idx="9148">
                  <c:v>-1.68767159684</c:v>
                </c:pt>
                <c:pt idx="9149">
                  <c:v>-1.68646253469</c:v>
                </c:pt>
                <c:pt idx="9150">
                  <c:v>-1.6852534725299999</c:v>
                </c:pt>
                <c:pt idx="9151">
                  <c:v>-1.6840444103800001</c:v>
                </c:pt>
                <c:pt idx="9152">
                  <c:v>-1.68283534823</c:v>
                </c:pt>
                <c:pt idx="9153">
                  <c:v>-1.68162628607</c:v>
                </c:pt>
                <c:pt idx="9154">
                  <c:v>-1.6804172239199999</c:v>
                </c:pt>
                <c:pt idx="9155">
                  <c:v>-1.6792081617600001</c:v>
                </c:pt>
                <c:pt idx="9156">
                  <c:v>-1.67799909961</c:v>
                </c:pt>
                <c:pt idx="9157">
                  <c:v>-1.67679003746</c:v>
                </c:pt>
                <c:pt idx="9158">
                  <c:v>-1.6755809752999999</c:v>
                </c:pt>
                <c:pt idx="9159">
                  <c:v>-1.6743719131499999</c:v>
                </c:pt>
                <c:pt idx="9160">
                  <c:v>-1.6731628510000001</c:v>
                </c:pt>
                <c:pt idx="9161">
                  <c:v>-1.67195378884</c:v>
                </c:pt>
                <c:pt idx="9162">
                  <c:v>-1.67074472669</c:v>
                </c:pt>
                <c:pt idx="9163">
                  <c:v>-1.6695356645399999</c:v>
                </c:pt>
                <c:pt idx="9164">
                  <c:v>-1.6683266023800001</c:v>
                </c:pt>
                <c:pt idx="9165">
                  <c:v>-1.66711754023</c:v>
                </c:pt>
                <c:pt idx="9166">
                  <c:v>-1.6659920869</c:v>
                </c:pt>
                <c:pt idx="9167">
                  <c:v>-1.6667924670100001</c:v>
                </c:pt>
                <c:pt idx="9168">
                  <c:v>-1.6675928471100001</c:v>
                </c:pt>
                <c:pt idx="9169">
                  <c:v>-1.6683932272099999</c:v>
                </c:pt>
                <c:pt idx="9170">
                  <c:v>-1.66919360731</c:v>
                </c:pt>
                <c:pt idx="9171">
                  <c:v>-1.66999398741</c:v>
                </c:pt>
                <c:pt idx="9172">
                  <c:v>-1.6707943675100001</c:v>
                </c:pt>
                <c:pt idx="9173">
                  <c:v>-1.6715947476199999</c:v>
                </c:pt>
                <c:pt idx="9174">
                  <c:v>-1.67239512772</c:v>
                </c:pt>
                <c:pt idx="9175">
                  <c:v>-1.67319550782</c:v>
                </c:pt>
                <c:pt idx="9176">
                  <c:v>-1.6739958879200001</c:v>
                </c:pt>
                <c:pt idx="9177">
                  <c:v>-1.6747962680199999</c:v>
                </c:pt>
                <c:pt idx="9178">
                  <c:v>-1.67559664812</c:v>
                </c:pt>
                <c:pt idx="9179">
                  <c:v>-1.67639702823</c:v>
                </c:pt>
                <c:pt idx="9180">
                  <c:v>-1.6771974083300001</c:v>
                </c:pt>
                <c:pt idx="9181">
                  <c:v>-1.6779977884299999</c:v>
                </c:pt>
                <c:pt idx="9182">
                  <c:v>-1.67879816853</c:v>
                </c:pt>
                <c:pt idx="9183">
                  <c:v>-1.67959854863</c:v>
                </c:pt>
                <c:pt idx="9184">
                  <c:v>-1.6803989287400001</c:v>
                </c:pt>
                <c:pt idx="9185">
                  <c:v>-1.6811993088399999</c:v>
                </c:pt>
                <c:pt idx="9186">
                  <c:v>-1.68199968894</c:v>
                </c:pt>
                <c:pt idx="9187">
                  <c:v>-1.68280006904</c:v>
                </c:pt>
                <c:pt idx="9188">
                  <c:v>-1.6836004491400001</c:v>
                </c:pt>
                <c:pt idx="9189">
                  <c:v>-1.6844008292399999</c:v>
                </c:pt>
                <c:pt idx="9190">
                  <c:v>-1.68484790952</c:v>
                </c:pt>
                <c:pt idx="9191">
                  <c:v>-1.68430749604</c:v>
                </c:pt>
                <c:pt idx="9192">
                  <c:v>-1.68376708256</c:v>
                </c:pt>
                <c:pt idx="9193">
                  <c:v>-1.68322666908</c:v>
                </c:pt>
                <c:pt idx="9194">
                  <c:v>-1.68268625559</c:v>
                </c:pt>
                <c:pt idx="9195">
                  <c:v>-1.68214584211</c:v>
                </c:pt>
                <c:pt idx="9196">
                  <c:v>-1.68160542863</c:v>
                </c:pt>
                <c:pt idx="9197">
                  <c:v>-1.68106501515</c:v>
                </c:pt>
                <c:pt idx="9198">
                  <c:v>-1.68052460167</c:v>
                </c:pt>
                <c:pt idx="9199">
                  <c:v>-1.6799841881899999</c:v>
                </c:pt>
                <c:pt idx="9200">
                  <c:v>-1.6794437746999999</c:v>
                </c:pt>
                <c:pt idx="9201">
                  <c:v>-1.6789033612199999</c:v>
                </c:pt>
                <c:pt idx="9202">
                  <c:v>-1.6783629477399999</c:v>
                </c:pt>
                <c:pt idx="9203">
                  <c:v>-1.6778225342599999</c:v>
                </c:pt>
                <c:pt idx="9204">
                  <c:v>-1.6772821207799999</c:v>
                </c:pt>
                <c:pt idx="9205">
                  <c:v>-1.6767417072999999</c:v>
                </c:pt>
                <c:pt idx="9206">
                  <c:v>-1.6762012938099999</c:v>
                </c:pt>
                <c:pt idx="9207">
                  <c:v>-1.6756608803299999</c:v>
                </c:pt>
                <c:pt idx="9208">
                  <c:v>-1.6751204668499999</c:v>
                </c:pt>
                <c:pt idx="9209">
                  <c:v>-1.6745800533699999</c:v>
                </c:pt>
                <c:pt idx="9210">
                  <c:v>-1.6740396398899999</c:v>
                </c:pt>
                <c:pt idx="9211">
                  <c:v>-1.6734992264099999</c:v>
                </c:pt>
                <c:pt idx="9212">
                  <c:v>-1.6729588129199999</c:v>
                </c:pt>
                <c:pt idx="9213">
                  <c:v>-1.6724183994399999</c:v>
                </c:pt>
                <c:pt idx="9214">
                  <c:v>-1.6718779859599999</c:v>
                </c:pt>
                <c:pt idx="9215">
                  <c:v>-1.6713375724799999</c:v>
                </c:pt>
                <c:pt idx="9216">
                  <c:v>-1.6707971589999999</c:v>
                </c:pt>
                <c:pt idx="9217">
                  <c:v>-1.6714748747099999</c:v>
                </c:pt>
                <c:pt idx="9218">
                  <c:v>-1.67243106386</c:v>
                </c:pt>
                <c:pt idx="9219">
                  <c:v>-1.673387253</c:v>
                </c:pt>
                <c:pt idx="9220">
                  <c:v>-1.6743434421500001</c:v>
                </c:pt>
                <c:pt idx="9221">
                  <c:v>-1.6752996312999999</c:v>
                </c:pt>
                <c:pt idx="9222">
                  <c:v>-1.67625582045</c:v>
                </c:pt>
                <c:pt idx="9223">
                  <c:v>-1.6772120096000001</c:v>
                </c:pt>
                <c:pt idx="9224">
                  <c:v>-1.6781681987499999</c:v>
                </c:pt>
                <c:pt idx="9225">
                  <c:v>-1.67912438789</c:v>
                </c:pt>
                <c:pt idx="9226">
                  <c:v>-1.68008057704</c:v>
                </c:pt>
                <c:pt idx="9227">
                  <c:v>-1.6810367661900001</c:v>
                </c:pt>
                <c:pt idx="9228">
                  <c:v>-1.6819929553399999</c:v>
                </c:pt>
                <c:pt idx="9229">
                  <c:v>-1.68294914449</c:v>
                </c:pt>
                <c:pt idx="9230">
                  <c:v>-1.6839053336400001</c:v>
                </c:pt>
                <c:pt idx="9231">
                  <c:v>-1.6848615227799999</c:v>
                </c:pt>
                <c:pt idx="9232">
                  <c:v>-1.68581771193</c:v>
                </c:pt>
                <c:pt idx="9233">
                  <c:v>-1.68677390108</c:v>
                </c:pt>
                <c:pt idx="9234">
                  <c:v>-1.6877300902300001</c:v>
                </c:pt>
                <c:pt idx="9235">
                  <c:v>-1.6886862793799999</c:v>
                </c:pt>
                <c:pt idx="9236">
                  <c:v>-1.68964246853</c:v>
                </c:pt>
                <c:pt idx="9237">
                  <c:v>-1.6905986576700001</c:v>
                </c:pt>
                <c:pt idx="9238">
                  <c:v>-1.6915548468199999</c:v>
                </c:pt>
                <c:pt idx="9239">
                  <c:v>-1.69251103597</c:v>
                </c:pt>
                <c:pt idx="9240">
                  <c:v>-1.69346722512</c:v>
                </c:pt>
                <c:pt idx="9241">
                  <c:v>-1.6930723135100001</c:v>
                </c:pt>
                <c:pt idx="9242">
                  <c:v>-1.6925145044600001</c:v>
                </c:pt>
                <c:pt idx="9243">
                  <c:v>-1.6919566954</c:v>
                </c:pt>
                <c:pt idx="9244">
                  <c:v>-1.69139888634</c:v>
                </c:pt>
                <c:pt idx="9245">
                  <c:v>-1.69084107728</c:v>
                </c:pt>
                <c:pt idx="9246">
                  <c:v>-1.69028326823</c:v>
                </c:pt>
                <c:pt idx="9247">
                  <c:v>-1.6897254591699999</c:v>
                </c:pt>
                <c:pt idx="9248">
                  <c:v>-1.6891676501099999</c:v>
                </c:pt>
                <c:pt idx="9249">
                  <c:v>-1.6886098410499999</c:v>
                </c:pt>
                <c:pt idx="9250">
                  <c:v>-1.6880520320000001</c:v>
                </c:pt>
                <c:pt idx="9251">
                  <c:v>-1.6874942229400001</c:v>
                </c:pt>
                <c:pt idx="9252">
                  <c:v>-1.68693641388</c:v>
                </c:pt>
                <c:pt idx="9253">
                  <c:v>-1.68637860482</c:v>
                </c:pt>
                <c:pt idx="9254">
                  <c:v>-1.68582079577</c:v>
                </c:pt>
                <c:pt idx="9255">
                  <c:v>-1.68526298671</c:v>
                </c:pt>
                <c:pt idx="9256">
                  <c:v>-1.6847051776499999</c:v>
                </c:pt>
                <c:pt idx="9257">
                  <c:v>-1.6841473685899999</c:v>
                </c:pt>
                <c:pt idx="9258">
                  <c:v>-1.6835895595399999</c:v>
                </c:pt>
                <c:pt idx="9259">
                  <c:v>-1.6830317504800001</c:v>
                </c:pt>
                <c:pt idx="9260">
                  <c:v>-1.6824739414200001</c:v>
                </c:pt>
                <c:pt idx="9261">
                  <c:v>-1.68191613237</c:v>
                </c:pt>
                <c:pt idx="9262">
                  <c:v>-1.68135832331</c:v>
                </c:pt>
                <c:pt idx="9263">
                  <c:v>-1.68080051425</c:v>
                </c:pt>
                <c:pt idx="9264">
                  <c:v>-1.68024270519</c:v>
                </c:pt>
                <c:pt idx="9265">
                  <c:v>-1.6796848961399999</c:v>
                </c:pt>
                <c:pt idx="9266">
                  <c:v>-1.6791270870799999</c:v>
                </c:pt>
                <c:pt idx="9267">
                  <c:v>-1.6790766670399999</c:v>
                </c:pt>
                <c:pt idx="9268">
                  <c:v>-1.6794302209800001</c:v>
                </c:pt>
                <c:pt idx="9269">
                  <c:v>-1.67978377492</c:v>
                </c:pt>
                <c:pt idx="9270">
                  <c:v>-1.6801373288699999</c:v>
                </c:pt>
                <c:pt idx="9271">
                  <c:v>-1.68049088281</c:v>
                </c:pt>
                <c:pt idx="9272">
                  <c:v>-1.6808444367499999</c:v>
                </c:pt>
                <c:pt idx="9273">
                  <c:v>-1.6811979906900001</c:v>
                </c:pt>
                <c:pt idx="9274">
                  <c:v>-1.68155154463</c:v>
                </c:pt>
                <c:pt idx="9275">
                  <c:v>-1.6819050985699999</c:v>
                </c:pt>
                <c:pt idx="9276">
                  <c:v>-1.6822586525200001</c:v>
                </c:pt>
                <c:pt idx="9277">
                  <c:v>-1.68261220646</c:v>
                </c:pt>
                <c:pt idx="9278">
                  <c:v>-1.6829657603999999</c:v>
                </c:pt>
                <c:pt idx="9279">
                  <c:v>-1.68331931434</c:v>
                </c:pt>
                <c:pt idx="9280">
                  <c:v>-1.68367286828</c:v>
                </c:pt>
                <c:pt idx="9281">
                  <c:v>-1.6840264222300001</c:v>
                </c:pt>
                <c:pt idx="9282">
                  <c:v>-1.68437997617</c:v>
                </c:pt>
                <c:pt idx="9283">
                  <c:v>-1.6847335301099999</c:v>
                </c:pt>
                <c:pt idx="9284">
                  <c:v>-1.6850870840500001</c:v>
                </c:pt>
                <c:pt idx="9285">
                  <c:v>-1.68544063799</c:v>
                </c:pt>
                <c:pt idx="9286">
                  <c:v>-1.6857941919399999</c:v>
                </c:pt>
                <c:pt idx="9287">
                  <c:v>-1.68614774588</c:v>
                </c:pt>
                <c:pt idx="9288">
                  <c:v>-1.68650129982</c:v>
                </c:pt>
                <c:pt idx="9289">
                  <c:v>-1.68684608748</c:v>
                </c:pt>
                <c:pt idx="9290">
                  <c:v>-1.6861306913</c:v>
                </c:pt>
                <c:pt idx="9291">
                  <c:v>-1.6854152951200001</c:v>
                </c:pt>
                <c:pt idx="9292">
                  <c:v>-1.6846998989399999</c:v>
                </c:pt>
                <c:pt idx="9293">
                  <c:v>-1.68398450275</c:v>
                </c:pt>
                <c:pt idx="9294">
                  <c:v>-1.6832691065700001</c:v>
                </c:pt>
                <c:pt idx="9295">
                  <c:v>-1.6825537103899999</c:v>
                </c:pt>
                <c:pt idx="9296">
                  <c:v>-1.68183831421</c:v>
                </c:pt>
                <c:pt idx="9297">
                  <c:v>-1.68112291803</c:v>
                </c:pt>
                <c:pt idx="9298">
                  <c:v>-1.6804075218400001</c:v>
                </c:pt>
                <c:pt idx="9299">
                  <c:v>-1.6796921256599999</c:v>
                </c:pt>
                <c:pt idx="9300">
                  <c:v>-1.67897672948</c:v>
                </c:pt>
                <c:pt idx="9301">
                  <c:v>-1.6782613333</c:v>
                </c:pt>
                <c:pt idx="9302">
                  <c:v>-1.6775459371200001</c:v>
                </c:pt>
                <c:pt idx="9303">
                  <c:v>-1.6768305409299999</c:v>
                </c:pt>
                <c:pt idx="9304">
                  <c:v>-1.67611514475</c:v>
                </c:pt>
                <c:pt idx="9305">
                  <c:v>-1.6753997485700001</c:v>
                </c:pt>
                <c:pt idx="9306">
                  <c:v>-1.6746843523899999</c:v>
                </c:pt>
                <c:pt idx="9307">
                  <c:v>-1.67396895621</c:v>
                </c:pt>
                <c:pt idx="9308">
                  <c:v>-1.67325356002</c:v>
                </c:pt>
                <c:pt idx="9309">
                  <c:v>-1.6725381638400001</c:v>
                </c:pt>
                <c:pt idx="9310">
                  <c:v>-1.6718227676599999</c:v>
                </c:pt>
                <c:pt idx="9311">
                  <c:v>-1.67110737148</c:v>
                </c:pt>
                <c:pt idx="9312">
                  <c:v>-1.6703919753000001</c:v>
                </c:pt>
                <c:pt idx="9313">
                  <c:v>-1.6696765791099999</c:v>
                </c:pt>
                <c:pt idx="9314">
                  <c:v>-1.66896118293</c:v>
                </c:pt>
                <c:pt idx="9315">
                  <c:v>-1.66825164522</c:v>
                </c:pt>
                <c:pt idx="9316">
                  <c:v>-1.6682909072100001</c:v>
                </c:pt>
                <c:pt idx="9317">
                  <c:v>-1.6683301692100001</c:v>
                </c:pt>
                <c:pt idx="9318">
                  <c:v>-1.6683694311999999</c:v>
                </c:pt>
                <c:pt idx="9319">
                  <c:v>-1.6684086932</c:v>
                </c:pt>
                <c:pt idx="9320">
                  <c:v>-1.66844795519</c:v>
                </c:pt>
                <c:pt idx="9321">
                  <c:v>-1.66848721719</c:v>
                </c:pt>
                <c:pt idx="9322">
                  <c:v>-1.6685264791800001</c:v>
                </c:pt>
                <c:pt idx="9323">
                  <c:v>-1.6685657411799999</c:v>
                </c:pt>
                <c:pt idx="9324">
                  <c:v>-1.6686050031699999</c:v>
                </c:pt>
                <c:pt idx="9325">
                  <c:v>-1.66864426517</c:v>
                </c:pt>
                <c:pt idx="9326">
                  <c:v>-1.66868352716</c:v>
                </c:pt>
                <c:pt idx="9327">
                  <c:v>-1.6687227891600001</c:v>
                </c:pt>
                <c:pt idx="9328">
                  <c:v>-1.6687620511500001</c:v>
                </c:pt>
                <c:pt idx="9329">
                  <c:v>-1.6688013131499999</c:v>
                </c:pt>
                <c:pt idx="9330">
                  <c:v>-1.6688405751499999</c:v>
                </c:pt>
                <c:pt idx="9331">
                  <c:v>-1.66887983714</c:v>
                </c:pt>
                <c:pt idx="9332">
                  <c:v>-1.66891909914</c:v>
                </c:pt>
                <c:pt idx="9333">
                  <c:v>-1.6689583611300001</c:v>
                </c:pt>
                <c:pt idx="9334">
                  <c:v>-1.6689976231300001</c:v>
                </c:pt>
                <c:pt idx="9335">
                  <c:v>-1.6690368851199999</c:v>
                </c:pt>
                <c:pt idx="9336">
                  <c:v>-1.66907614712</c:v>
                </c:pt>
                <c:pt idx="9337">
                  <c:v>-1.66911540911</c:v>
                </c:pt>
                <c:pt idx="9338">
                  <c:v>-1.66915467111</c:v>
                </c:pt>
                <c:pt idx="9339">
                  <c:v>-1.6684195716700001</c:v>
                </c:pt>
                <c:pt idx="9340">
                  <c:v>-1.6674411624300001</c:v>
                </c:pt>
                <c:pt idx="9341">
                  <c:v>-1.6664627532</c:v>
                </c:pt>
                <c:pt idx="9342">
                  <c:v>-1.66548434396</c:v>
                </c:pt>
                <c:pt idx="9343">
                  <c:v>-1.66450593472</c:v>
                </c:pt>
                <c:pt idx="9344">
                  <c:v>-1.6635275254799999</c:v>
                </c:pt>
                <c:pt idx="9345">
                  <c:v>-1.6625491162399999</c:v>
                </c:pt>
                <c:pt idx="9346">
                  <c:v>-1.6615707070000001</c:v>
                </c:pt>
                <c:pt idx="9347">
                  <c:v>-1.6605922977700001</c:v>
                </c:pt>
                <c:pt idx="9348">
                  <c:v>-1.65961388853</c:v>
                </c:pt>
                <c:pt idx="9349">
                  <c:v>-1.65863547929</c:v>
                </c:pt>
                <c:pt idx="9350">
                  <c:v>-1.65765707005</c:v>
                </c:pt>
                <c:pt idx="9351">
                  <c:v>-1.6566786608099999</c:v>
                </c:pt>
                <c:pt idx="9352">
                  <c:v>-1.6557002515699999</c:v>
                </c:pt>
                <c:pt idx="9353">
                  <c:v>-1.6547218423300001</c:v>
                </c:pt>
                <c:pt idx="9354">
                  <c:v>-1.6537434331</c:v>
                </c:pt>
                <c:pt idx="9355">
                  <c:v>-1.65276502386</c:v>
                </c:pt>
                <c:pt idx="9356">
                  <c:v>-1.65178661462</c:v>
                </c:pt>
                <c:pt idx="9357">
                  <c:v>-1.6508082053799999</c:v>
                </c:pt>
                <c:pt idx="9358">
                  <c:v>-1.6498297961399999</c:v>
                </c:pt>
                <c:pt idx="9359">
                  <c:v>-1.6488513869000001</c:v>
                </c:pt>
                <c:pt idx="9360">
                  <c:v>-1.6478729776700001</c:v>
                </c:pt>
                <c:pt idx="9361">
                  <c:v>-1.64689456843</c:v>
                </c:pt>
                <c:pt idx="9362">
                  <c:v>-1.64591615919</c:v>
                </c:pt>
                <c:pt idx="9363">
                  <c:v>-1.64493774995</c:v>
                </c:pt>
                <c:pt idx="9364">
                  <c:v>-1.64505725217</c:v>
                </c:pt>
                <c:pt idx="9365">
                  <c:v>-1.6453543161699999</c:v>
                </c:pt>
                <c:pt idx="9366">
                  <c:v>-1.6456513801699999</c:v>
                </c:pt>
                <c:pt idx="9367">
                  <c:v>-1.6459484441700001</c:v>
                </c:pt>
                <c:pt idx="9368">
                  <c:v>-1.64624550817</c:v>
                </c:pt>
                <c:pt idx="9369">
                  <c:v>-1.64654257217</c:v>
                </c:pt>
                <c:pt idx="9370">
                  <c:v>-1.64683963617</c:v>
                </c:pt>
                <c:pt idx="9371">
                  <c:v>-1.6471367001799999</c:v>
                </c:pt>
                <c:pt idx="9372">
                  <c:v>-1.6474337641800001</c:v>
                </c:pt>
                <c:pt idx="9373">
                  <c:v>-1.6477308281800001</c:v>
                </c:pt>
                <c:pt idx="9374">
                  <c:v>-1.64802789218</c:v>
                </c:pt>
                <c:pt idx="9375">
                  <c:v>-1.64832495618</c:v>
                </c:pt>
                <c:pt idx="9376">
                  <c:v>-1.6486220201799999</c:v>
                </c:pt>
                <c:pt idx="9377">
                  <c:v>-1.6489190841800001</c:v>
                </c:pt>
                <c:pt idx="9378">
                  <c:v>-1.6492161481800001</c:v>
                </c:pt>
                <c:pt idx="9379">
                  <c:v>-1.64951321219</c:v>
                </c:pt>
                <c:pt idx="9380">
                  <c:v>-1.64981027619</c:v>
                </c:pt>
                <c:pt idx="9381">
                  <c:v>-1.6501073401899999</c:v>
                </c:pt>
                <c:pt idx="9382">
                  <c:v>-1.6504044041899999</c:v>
                </c:pt>
                <c:pt idx="9383">
                  <c:v>-1.6507014681900001</c:v>
                </c:pt>
                <c:pt idx="9384">
                  <c:v>-1.65099853219</c:v>
                </c:pt>
                <c:pt idx="9385">
                  <c:v>-1.6512708168400001</c:v>
                </c:pt>
                <c:pt idx="9386">
                  <c:v>-1.65106405277</c:v>
                </c:pt>
                <c:pt idx="9387">
                  <c:v>-1.6508572886899999</c:v>
                </c:pt>
                <c:pt idx="9388">
                  <c:v>-1.6506505246200001</c:v>
                </c:pt>
                <c:pt idx="9389">
                  <c:v>-1.65044376054</c:v>
                </c:pt>
                <c:pt idx="9390">
                  <c:v>-1.6502369964700001</c:v>
                </c:pt>
                <c:pt idx="9391">
                  <c:v>-1.65003023239</c:v>
                </c:pt>
                <c:pt idx="9392">
                  <c:v>-1.6498234683099999</c:v>
                </c:pt>
                <c:pt idx="9393">
                  <c:v>-1.6496167042400001</c:v>
                </c:pt>
                <c:pt idx="9394">
                  <c:v>-1.64940994016</c:v>
                </c:pt>
                <c:pt idx="9395">
                  <c:v>-1.6492031760899999</c:v>
                </c:pt>
                <c:pt idx="9396">
                  <c:v>-1.64899641201</c:v>
                </c:pt>
                <c:pt idx="9397">
                  <c:v>-1.6487896479399999</c:v>
                </c:pt>
                <c:pt idx="9398">
                  <c:v>-1.6485828838600001</c:v>
                </c:pt>
                <c:pt idx="9399">
                  <c:v>-1.64837611979</c:v>
                </c:pt>
                <c:pt idx="9400">
                  <c:v>-1.6481693557099999</c:v>
                </c:pt>
                <c:pt idx="9401">
                  <c:v>-1.64796259164</c:v>
                </c:pt>
                <c:pt idx="9402">
                  <c:v>-1.6477558275599999</c:v>
                </c:pt>
                <c:pt idx="9403">
                  <c:v>-1.6475490634900001</c:v>
                </c:pt>
                <c:pt idx="9404">
                  <c:v>-1.64734229941</c:v>
                </c:pt>
                <c:pt idx="9405">
                  <c:v>-1.6471355353399999</c:v>
                </c:pt>
                <c:pt idx="9406">
                  <c:v>-1.64692877126</c:v>
                </c:pt>
                <c:pt idx="9407">
                  <c:v>-1.6467220071799999</c:v>
                </c:pt>
                <c:pt idx="9408">
                  <c:v>-1.6465152431100001</c:v>
                </c:pt>
                <c:pt idx="9409">
                  <c:v>-1.64630847903</c:v>
                </c:pt>
                <c:pt idx="9410">
                  <c:v>-1.6461017149599999</c:v>
                </c:pt>
                <c:pt idx="9411">
                  <c:v>-1.64589495088</c:v>
                </c:pt>
                <c:pt idx="9412">
                  <c:v>-1.64586665478</c:v>
                </c:pt>
                <c:pt idx="9413">
                  <c:v>-1.64595975761</c:v>
                </c:pt>
                <c:pt idx="9414">
                  <c:v>-1.64605286043</c:v>
                </c:pt>
                <c:pt idx="9415">
                  <c:v>-1.64614596326</c:v>
                </c:pt>
                <c:pt idx="9416">
                  <c:v>-1.6462390660899999</c:v>
                </c:pt>
                <c:pt idx="9417">
                  <c:v>-1.6463321689199999</c:v>
                </c:pt>
                <c:pt idx="9418">
                  <c:v>-1.6464252717400001</c:v>
                </c:pt>
                <c:pt idx="9419">
                  <c:v>-1.6465183745700001</c:v>
                </c:pt>
                <c:pt idx="9420">
                  <c:v>-1.6466114774</c:v>
                </c:pt>
                <c:pt idx="9421">
                  <c:v>-1.64670458023</c:v>
                </c:pt>
                <c:pt idx="9422">
                  <c:v>-1.64679768305</c:v>
                </c:pt>
                <c:pt idx="9423">
                  <c:v>-1.6468907858799999</c:v>
                </c:pt>
                <c:pt idx="9424">
                  <c:v>-1.6469838887099999</c:v>
                </c:pt>
                <c:pt idx="9425">
                  <c:v>-1.6470769915300001</c:v>
                </c:pt>
                <c:pt idx="9426">
                  <c:v>-1.6471700943600001</c:v>
                </c:pt>
                <c:pt idx="9427">
                  <c:v>-1.64726319719</c:v>
                </c:pt>
                <c:pt idx="9428">
                  <c:v>-1.64735630002</c:v>
                </c:pt>
                <c:pt idx="9429">
                  <c:v>-1.64744940284</c:v>
                </c:pt>
                <c:pt idx="9430">
                  <c:v>-1.6475425056699999</c:v>
                </c:pt>
                <c:pt idx="9431">
                  <c:v>-1.6476356084999999</c:v>
                </c:pt>
                <c:pt idx="9432">
                  <c:v>-1.6477287113200001</c:v>
                </c:pt>
                <c:pt idx="9433">
                  <c:v>-1.6478218141500001</c:v>
                </c:pt>
                <c:pt idx="9434">
                  <c:v>-1.64791491698</c:v>
                </c:pt>
                <c:pt idx="9435">
                  <c:v>-1.64778890461</c:v>
                </c:pt>
                <c:pt idx="9436">
                  <c:v>-1.64700356593</c:v>
                </c:pt>
                <c:pt idx="9437">
                  <c:v>-1.6462182272500001</c:v>
                </c:pt>
                <c:pt idx="9438">
                  <c:v>-1.64543288858</c:v>
                </c:pt>
                <c:pt idx="9439">
                  <c:v>-1.6446475498999999</c:v>
                </c:pt>
                <c:pt idx="9440">
                  <c:v>-1.6438622112200001</c:v>
                </c:pt>
                <c:pt idx="9441">
                  <c:v>-1.64307687254</c:v>
                </c:pt>
                <c:pt idx="9442">
                  <c:v>-1.6422915338699999</c:v>
                </c:pt>
                <c:pt idx="9443">
                  <c:v>-1.6415061951900001</c:v>
                </c:pt>
                <c:pt idx="9444">
                  <c:v>-1.64072085651</c:v>
                </c:pt>
                <c:pt idx="9445">
                  <c:v>-1.6399355178299999</c:v>
                </c:pt>
                <c:pt idx="9446">
                  <c:v>-1.6391501791600001</c:v>
                </c:pt>
                <c:pt idx="9447">
                  <c:v>-1.63836484048</c:v>
                </c:pt>
                <c:pt idx="9448">
                  <c:v>-1.6375795017999999</c:v>
                </c:pt>
                <c:pt idx="9449">
                  <c:v>-1.63679416312</c:v>
                </c:pt>
                <c:pt idx="9450">
                  <c:v>-1.63600882445</c:v>
                </c:pt>
                <c:pt idx="9451">
                  <c:v>-1.6352234857700001</c:v>
                </c:pt>
                <c:pt idx="9452">
                  <c:v>-1.63443814709</c:v>
                </c:pt>
                <c:pt idx="9453">
                  <c:v>-1.6336528084099999</c:v>
                </c:pt>
                <c:pt idx="9454">
                  <c:v>-1.6328674697400001</c:v>
                </c:pt>
                <c:pt idx="9455">
                  <c:v>-1.63208213106</c:v>
                </c:pt>
                <c:pt idx="9456">
                  <c:v>-1.6312967923799999</c:v>
                </c:pt>
                <c:pt idx="9457">
                  <c:v>-1.6305114537000001</c:v>
                </c:pt>
                <c:pt idx="9458">
                  <c:v>-1.6297538511</c:v>
                </c:pt>
                <c:pt idx="9459">
                  <c:v>-1.6291502631100001</c:v>
                </c:pt>
                <c:pt idx="9460">
                  <c:v>-1.62854667512</c:v>
                </c:pt>
                <c:pt idx="9461">
                  <c:v>-1.62794308713</c:v>
                </c:pt>
                <c:pt idx="9462">
                  <c:v>-1.6273394991400001</c:v>
                </c:pt>
                <c:pt idx="9463">
                  <c:v>-1.6267359111499999</c:v>
                </c:pt>
                <c:pt idx="9464">
                  <c:v>-1.62613232316</c:v>
                </c:pt>
                <c:pt idx="9465">
                  <c:v>-1.6255287351800001</c:v>
                </c:pt>
                <c:pt idx="9466">
                  <c:v>-1.6249251471899999</c:v>
                </c:pt>
                <c:pt idx="9467">
                  <c:v>-1.6243215592</c:v>
                </c:pt>
                <c:pt idx="9468">
                  <c:v>-1.6237179712100001</c:v>
                </c:pt>
                <c:pt idx="9469">
                  <c:v>-1.6231143832199999</c:v>
                </c:pt>
                <c:pt idx="9470">
                  <c:v>-1.62251079523</c:v>
                </c:pt>
                <c:pt idx="9471">
                  <c:v>-1.62190720724</c:v>
                </c:pt>
                <c:pt idx="9472">
                  <c:v>-1.6213036192500001</c:v>
                </c:pt>
                <c:pt idx="9473">
                  <c:v>-1.62070003126</c:v>
                </c:pt>
                <c:pt idx="9474">
                  <c:v>-1.62009644327</c:v>
                </c:pt>
                <c:pt idx="9475">
                  <c:v>-1.6194928552800001</c:v>
                </c:pt>
                <c:pt idx="9476">
                  <c:v>-1.6188892672899999</c:v>
                </c:pt>
                <c:pt idx="9477">
                  <c:v>-1.6182856793</c:v>
                </c:pt>
                <c:pt idx="9478">
                  <c:v>-1.6176820913100001</c:v>
                </c:pt>
                <c:pt idx="9479">
                  <c:v>-1.6170785033199999</c:v>
                </c:pt>
                <c:pt idx="9480">
                  <c:v>-1.61647491533</c:v>
                </c:pt>
                <c:pt idx="9481">
                  <c:v>-1.6158713273400001</c:v>
                </c:pt>
                <c:pt idx="9482">
                  <c:v>-1.6152677393499999</c:v>
                </c:pt>
                <c:pt idx="9483">
                  <c:v>-1.61466415136</c:v>
                </c:pt>
                <c:pt idx="9484">
                  <c:v>-1.61406056337</c:v>
                </c:pt>
                <c:pt idx="9485">
                  <c:v>-1.6134569753800001</c:v>
                </c:pt>
                <c:pt idx="9486">
                  <c:v>-1.6127200048699999</c:v>
                </c:pt>
                <c:pt idx="9487">
                  <c:v>-1.61184691703</c:v>
                </c:pt>
                <c:pt idx="9488">
                  <c:v>-1.6109738292</c:v>
                </c:pt>
                <c:pt idx="9489">
                  <c:v>-1.6101007413599999</c:v>
                </c:pt>
                <c:pt idx="9490">
                  <c:v>-1.6092276535200001</c:v>
                </c:pt>
                <c:pt idx="9491">
                  <c:v>-1.60835456568</c:v>
                </c:pt>
                <c:pt idx="9492">
                  <c:v>-1.60748147785</c:v>
                </c:pt>
                <c:pt idx="9493">
                  <c:v>-1.6066083900100001</c:v>
                </c:pt>
                <c:pt idx="9494">
                  <c:v>-1.60573530217</c:v>
                </c:pt>
                <c:pt idx="9495">
                  <c:v>-1.60486221433</c:v>
                </c:pt>
                <c:pt idx="9496">
                  <c:v>-1.6039891264899999</c:v>
                </c:pt>
                <c:pt idx="9497">
                  <c:v>-1.6031160386600001</c:v>
                </c:pt>
                <c:pt idx="9498">
                  <c:v>-1.60224295082</c:v>
                </c:pt>
                <c:pt idx="9499">
                  <c:v>-1.6013698629799999</c:v>
                </c:pt>
                <c:pt idx="9500">
                  <c:v>-1.6004967751400001</c:v>
                </c:pt>
                <c:pt idx="9501">
                  <c:v>-1.59962368731</c:v>
                </c:pt>
                <c:pt idx="9502">
                  <c:v>-1.59875059947</c:v>
                </c:pt>
                <c:pt idx="9503">
                  <c:v>-1.5978775116299999</c:v>
                </c:pt>
                <c:pt idx="9504">
                  <c:v>-1.5970044237900001</c:v>
                </c:pt>
                <c:pt idx="9505">
                  <c:v>-1.59613133596</c:v>
                </c:pt>
                <c:pt idx="9506">
                  <c:v>-1.5952582481199999</c:v>
                </c:pt>
                <c:pt idx="9507">
                  <c:v>-1.5943851602800001</c:v>
                </c:pt>
                <c:pt idx="9508">
                  <c:v>-1.5937515032</c:v>
                </c:pt>
                <c:pt idx="9509">
                  <c:v>-1.5936825913499999</c:v>
                </c:pt>
                <c:pt idx="9510">
                  <c:v>-1.5936136795</c:v>
                </c:pt>
                <c:pt idx="9511">
                  <c:v>-1.5935447676500001</c:v>
                </c:pt>
                <c:pt idx="9512">
                  <c:v>-1.5934758558</c:v>
                </c:pt>
                <c:pt idx="9513">
                  <c:v>-1.59340694395</c:v>
                </c:pt>
                <c:pt idx="9514">
                  <c:v>-1.5933380320999999</c:v>
                </c:pt>
                <c:pt idx="9515">
                  <c:v>-1.59326912025</c:v>
                </c:pt>
                <c:pt idx="9516">
                  <c:v>-1.5932002084100001</c:v>
                </c:pt>
                <c:pt idx="9517">
                  <c:v>-1.59313129656</c:v>
                </c:pt>
                <c:pt idx="9518">
                  <c:v>-1.5930623847100001</c:v>
                </c:pt>
                <c:pt idx="9519">
                  <c:v>-1.5929934728599999</c:v>
                </c:pt>
                <c:pt idx="9520">
                  <c:v>-1.59292456101</c:v>
                </c:pt>
                <c:pt idx="9521">
                  <c:v>-1.5928556491600001</c:v>
                </c:pt>
                <c:pt idx="9522">
                  <c:v>-1.59278673731</c:v>
                </c:pt>
                <c:pt idx="9523">
                  <c:v>-1.5927178254600001</c:v>
                </c:pt>
                <c:pt idx="9524">
                  <c:v>-1.5926489136099999</c:v>
                </c:pt>
                <c:pt idx="9525">
                  <c:v>-1.59258000176</c:v>
                </c:pt>
                <c:pt idx="9526">
                  <c:v>-1.5925110899099999</c:v>
                </c:pt>
                <c:pt idx="9527">
                  <c:v>-1.59244217806</c:v>
                </c:pt>
                <c:pt idx="9528">
                  <c:v>-1.5923732662100001</c:v>
                </c:pt>
                <c:pt idx="9529">
                  <c:v>-1.59230435436</c:v>
                </c:pt>
                <c:pt idx="9530">
                  <c:v>-1.59223544251</c:v>
                </c:pt>
                <c:pt idx="9531">
                  <c:v>-1.5921665306599999</c:v>
                </c:pt>
                <c:pt idx="9532">
                  <c:v>-1.59209761881</c:v>
                </c:pt>
                <c:pt idx="9533">
                  <c:v>-1.5920287069600001</c:v>
                </c:pt>
                <c:pt idx="9534">
                  <c:v>-1.59195979511</c:v>
                </c:pt>
                <c:pt idx="9535">
                  <c:v>-1.59125719435</c:v>
                </c:pt>
                <c:pt idx="9536">
                  <c:v>-1.59055003047</c:v>
                </c:pt>
                <c:pt idx="9537">
                  <c:v>-1.58984286658</c:v>
                </c:pt>
                <c:pt idx="9538">
                  <c:v>-1.5891357026999999</c:v>
                </c:pt>
                <c:pt idx="9539">
                  <c:v>-1.5884285388099999</c:v>
                </c:pt>
                <c:pt idx="9540">
                  <c:v>-1.5877213749300001</c:v>
                </c:pt>
                <c:pt idx="9541">
                  <c:v>-1.5870142110500001</c:v>
                </c:pt>
                <c:pt idx="9542">
                  <c:v>-1.58630704716</c:v>
                </c:pt>
                <c:pt idx="9543">
                  <c:v>-1.58559988328</c:v>
                </c:pt>
                <c:pt idx="9544">
                  <c:v>-1.5848927194</c:v>
                </c:pt>
                <c:pt idx="9545">
                  <c:v>-1.58418555551</c:v>
                </c:pt>
                <c:pt idx="9546">
                  <c:v>-1.5834783916299999</c:v>
                </c:pt>
                <c:pt idx="9547">
                  <c:v>-1.5827712277399999</c:v>
                </c:pt>
                <c:pt idx="9548">
                  <c:v>-1.5820640638600001</c:v>
                </c:pt>
                <c:pt idx="9549">
                  <c:v>-1.5813568999800001</c:v>
                </c:pt>
                <c:pt idx="9550">
                  <c:v>-1.58064973609</c:v>
                </c:pt>
                <c:pt idx="9551">
                  <c:v>-1.57994257221</c:v>
                </c:pt>
                <c:pt idx="9552">
                  <c:v>-1.57923540832</c:v>
                </c:pt>
                <c:pt idx="9553">
                  <c:v>-1.57852824444</c:v>
                </c:pt>
                <c:pt idx="9554">
                  <c:v>-1.5778210805599999</c:v>
                </c:pt>
                <c:pt idx="9555">
                  <c:v>-1.5771139166699999</c:v>
                </c:pt>
                <c:pt idx="9556">
                  <c:v>-1.5764067527900001</c:v>
                </c:pt>
                <c:pt idx="9557">
                  <c:v>-1.5756995889100001</c:v>
                </c:pt>
                <c:pt idx="9558">
                  <c:v>-1.57499242502</c:v>
                </c:pt>
                <c:pt idx="9559">
                  <c:v>-1.5744365955599999</c:v>
                </c:pt>
                <c:pt idx="9560">
                  <c:v>-1.57406089928</c:v>
                </c:pt>
                <c:pt idx="9561">
                  <c:v>-1.5736852030099999</c:v>
                </c:pt>
                <c:pt idx="9562">
                  <c:v>-1.57330950673</c:v>
                </c:pt>
                <c:pt idx="9563">
                  <c:v>-1.5729338104599999</c:v>
                </c:pt>
                <c:pt idx="9564">
                  <c:v>-1.57255811418</c:v>
                </c:pt>
                <c:pt idx="9565">
                  <c:v>-1.5721824179099999</c:v>
                </c:pt>
                <c:pt idx="9566">
                  <c:v>-1.57180672163</c:v>
                </c:pt>
                <c:pt idx="9567">
                  <c:v>-1.5714310253599999</c:v>
                </c:pt>
                <c:pt idx="9568">
                  <c:v>-1.57105532908</c:v>
                </c:pt>
                <c:pt idx="9569">
                  <c:v>-1.5706796327999999</c:v>
                </c:pt>
                <c:pt idx="9570">
                  <c:v>-1.57030393653</c:v>
                </c:pt>
                <c:pt idx="9571">
                  <c:v>-1.5699282402500001</c:v>
                </c:pt>
                <c:pt idx="9572">
                  <c:v>-1.56955254398</c:v>
                </c:pt>
                <c:pt idx="9573">
                  <c:v>-1.5691768477000001</c:v>
                </c:pt>
                <c:pt idx="9574">
                  <c:v>-1.56880115143</c:v>
                </c:pt>
                <c:pt idx="9575">
                  <c:v>-1.5684254551500001</c:v>
                </c:pt>
                <c:pt idx="9576">
                  <c:v>-1.56804975887</c:v>
                </c:pt>
                <c:pt idx="9577">
                  <c:v>-1.5676740626000001</c:v>
                </c:pt>
                <c:pt idx="9578">
                  <c:v>-1.56729836632</c:v>
                </c:pt>
                <c:pt idx="9579">
                  <c:v>-1.5669226700500001</c:v>
                </c:pt>
                <c:pt idx="9580">
                  <c:v>-1.56654697377</c:v>
                </c:pt>
                <c:pt idx="9581">
                  <c:v>-1.5661712775000001</c:v>
                </c:pt>
                <c:pt idx="9582">
                  <c:v>-1.56579558122</c:v>
                </c:pt>
                <c:pt idx="9583">
                  <c:v>-1.56539084467</c:v>
                </c:pt>
                <c:pt idx="9584">
                  <c:v>-1.5645512645299999</c:v>
                </c:pt>
                <c:pt idx="9585">
                  <c:v>-1.5637116843900001</c:v>
                </c:pt>
                <c:pt idx="9586">
                  <c:v>-1.56287210425</c:v>
                </c:pt>
                <c:pt idx="9587">
                  <c:v>-1.5620325241099999</c:v>
                </c:pt>
                <c:pt idx="9588">
                  <c:v>-1.5611929439700001</c:v>
                </c:pt>
                <c:pt idx="9589">
                  <c:v>-1.56035336383</c:v>
                </c:pt>
                <c:pt idx="9590">
                  <c:v>-1.5595137836899999</c:v>
                </c:pt>
                <c:pt idx="9591">
                  <c:v>-1.5586742035500001</c:v>
                </c:pt>
                <c:pt idx="9592">
                  <c:v>-1.55783462342</c:v>
                </c:pt>
                <c:pt idx="9593">
                  <c:v>-1.5569950432799999</c:v>
                </c:pt>
                <c:pt idx="9594">
                  <c:v>-1.5561554631400001</c:v>
                </c:pt>
                <c:pt idx="9595">
                  <c:v>-1.555315883</c:v>
                </c:pt>
                <c:pt idx="9596">
                  <c:v>-1.5544763028599999</c:v>
                </c:pt>
                <c:pt idx="9597">
                  <c:v>-1.5536367227200001</c:v>
                </c:pt>
                <c:pt idx="9598">
                  <c:v>-1.55279714258</c:v>
                </c:pt>
                <c:pt idx="9599">
                  <c:v>-1.5519575624399999</c:v>
                </c:pt>
                <c:pt idx="9600">
                  <c:v>-1.5511179823000001</c:v>
                </c:pt>
                <c:pt idx="9601">
                  <c:v>-1.55027840216</c:v>
                </c:pt>
                <c:pt idx="9602">
                  <c:v>-1.5494388220299999</c:v>
                </c:pt>
                <c:pt idx="9603">
                  <c:v>-1.5485992418900001</c:v>
                </c:pt>
                <c:pt idx="9604">
                  <c:v>-1.54775966175</c:v>
                </c:pt>
                <c:pt idx="9605">
                  <c:v>-1.5469200816099999</c:v>
                </c:pt>
                <c:pt idx="9606">
                  <c:v>-1.5460805014700001</c:v>
                </c:pt>
                <c:pt idx="9607">
                  <c:v>-1.54524092133</c:v>
                </c:pt>
                <c:pt idx="9608">
                  <c:v>-1.54444459975</c:v>
                </c:pt>
                <c:pt idx="9609">
                  <c:v>-1.54396357188</c:v>
                </c:pt>
                <c:pt idx="9610">
                  <c:v>-1.54348254402</c:v>
                </c:pt>
                <c:pt idx="9611">
                  <c:v>-1.5430015161599999</c:v>
                </c:pt>
                <c:pt idx="9612">
                  <c:v>-1.5425204883000001</c:v>
                </c:pt>
                <c:pt idx="9613">
                  <c:v>-1.5420394604400001</c:v>
                </c:pt>
                <c:pt idx="9614">
                  <c:v>-1.54155843258</c:v>
                </c:pt>
                <c:pt idx="9615">
                  <c:v>-1.54107740472</c:v>
                </c:pt>
                <c:pt idx="9616">
                  <c:v>-1.5405963768599999</c:v>
                </c:pt>
                <c:pt idx="9617">
                  <c:v>-1.5401153489999999</c:v>
                </c:pt>
                <c:pt idx="9618">
                  <c:v>-1.5396343211400001</c:v>
                </c:pt>
                <c:pt idx="9619">
                  <c:v>-1.5391532932700001</c:v>
                </c:pt>
                <c:pt idx="9620">
                  <c:v>-1.53867226541</c:v>
                </c:pt>
                <c:pt idx="9621">
                  <c:v>-1.53819123755</c:v>
                </c:pt>
                <c:pt idx="9622">
                  <c:v>-1.5377102096899999</c:v>
                </c:pt>
                <c:pt idx="9623">
                  <c:v>-1.5372291818299999</c:v>
                </c:pt>
                <c:pt idx="9624">
                  <c:v>-1.5367481539700001</c:v>
                </c:pt>
                <c:pt idx="9625">
                  <c:v>-1.53626712611</c:v>
                </c:pt>
                <c:pt idx="9626">
                  <c:v>-1.53578609825</c:v>
                </c:pt>
                <c:pt idx="9627">
                  <c:v>-1.53530507039</c:v>
                </c:pt>
                <c:pt idx="9628">
                  <c:v>-1.5348240425199999</c:v>
                </c:pt>
                <c:pt idx="9629">
                  <c:v>-1.5343430146599999</c:v>
                </c:pt>
                <c:pt idx="9630">
                  <c:v>-1.5338619868000001</c:v>
                </c:pt>
                <c:pt idx="9631">
                  <c:v>-1.53338095894</c:v>
                </c:pt>
                <c:pt idx="9632">
                  <c:v>-1.53289993108</c:v>
                </c:pt>
                <c:pt idx="9633">
                  <c:v>-1.53241890322</c:v>
                </c:pt>
                <c:pt idx="9634">
                  <c:v>-1.5319378753599999</c:v>
                </c:pt>
                <c:pt idx="9635">
                  <c:v>-1.53134376281</c:v>
                </c:pt>
                <c:pt idx="9636">
                  <c:v>-1.5307421488299999</c:v>
                </c:pt>
                <c:pt idx="9637">
                  <c:v>-1.5301405348499999</c:v>
                </c:pt>
                <c:pt idx="9638">
                  <c:v>-1.5295389208700001</c:v>
                </c:pt>
                <c:pt idx="9639">
                  <c:v>-1.5289373068900001</c:v>
                </c:pt>
                <c:pt idx="9640">
                  <c:v>-1.52833569291</c:v>
                </c:pt>
                <c:pt idx="9641">
                  <c:v>-1.52773407893</c:v>
                </c:pt>
                <c:pt idx="9642">
                  <c:v>-1.52713246495</c:v>
                </c:pt>
                <c:pt idx="9643">
                  <c:v>-1.52653085097</c:v>
                </c:pt>
                <c:pt idx="9644">
                  <c:v>-1.5259292369899999</c:v>
                </c:pt>
                <c:pt idx="9645">
                  <c:v>-1.5253276230099999</c:v>
                </c:pt>
                <c:pt idx="9646">
                  <c:v>-1.5247260090300001</c:v>
                </c:pt>
                <c:pt idx="9647">
                  <c:v>-1.5241243950500001</c:v>
                </c:pt>
                <c:pt idx="9648">
                  <c:v>-1.5235227810700001</c:v>
                </c:pt>
                <c:pt idx="9649">
                  <c:v>-1.52292116709</c:v>
                </c:pt>
                <c:pt idx="9650">
                  <c:v>-1.52231955311</c:v>
                </c:pt>
                <c:pt idx="9651">
                  <c:v>-1.52171793913</c:v>
                </c:pt>
                <c:pt idx="9652">
                  <c:v>-1.5211163251499999</c:v>
                </c:pt>
                <c:pt idx="9653">
                  <c:v>-1.5205147111699999</c:v>
                </c:pt>
                <c:pt idx="9654">
                  <c:v>-1.5199130971899999</c:v>
                </c:pt>
                <c:pt idx="9655">
                  <c:v>-1.5193114832100001</c:v>
                </c:pt>
                <c:pt idx="9656">
                  <c:v>-1.5187098692300001</c:v>
                </c:pt>
                <c:pt idx="9657">
                  <c:v>-1.51810825525</c:v>
                </c:pt>
                <c:pt idx="9658">
                  <c:v>-1.5177679579000001</c:v>
                </c:pt>
                <c:pt idx="9659">
                  <c:v>-1.5175212330800001</c:v>
                </c:pt>
                <c:pt idx="9660">
                  <c:v>-1.5172745082600001</c:v>
                </c:pt>
                <c:pt idx="9661">
                  <c:v>-1.5170277834499999</c:v>
                </c:pt>
                <c:pt idx="9662">
                  <c:v>-1.5167810586299999</c:v>
                </c:pt>
                <c:pt idx="9663">
                  <c:v>-1.5165343338099999</c:v>
                </c:pt>
                <c:pt idx="9664">
                  <c:v>-1.5162876089899999</c:v>
                </c:pt>
                <c:pt idx="9665">
                  <c:v>-1.5160408841699999</c:v>
                </c:pt>
                <c:pt idx="9666">
                  <c:v>-1.5157941593599999</c:v>
                </c:pt>
                <c:pt idx="9667">
                  <c:v>-1.51554743454</c:v>
                </c:pt>
                <c:pt idx="9668">
                  <c:v>-1.51530070972</c:v>
                </c:pt>
                <c:pt idx="9669">
                  <c:v>-1.5150539849</c:v>
                </c:pt>
                <c:pt idx="9670">
                  <c:v>-1.51480726009</c:v>
                </c:pt>
                <c:pt idx="9671">
                  <c:v>-1.51456053527</c:v>
                </c:pt>
                <c:pt idx="9672">
                  <c:v>-1.51431381045</c:v>
                </c:pt>
                <c:pt idx="9673">
                  <c:v>-1.51406708563</c:v>
                </c:pt>
                <c:pt idx="9674">
                  <c:v>-1.51382036081</c:v>
                </c:pt>
                <c:pt idx="9675">
                  <c:v>-1.5135736360000001</c:v>
                </c:pt>
                <c:pt idx="9676">
                  <c:v>-1.5133269111800001</c:v>
                </c:pt>
                <c:pt idx="9677">
                  <c:v>-1.5130801863600001</c:v>
                </c:pt>
                <c:pt idx="9678">
                  <c:v>-1.5128334615400001</c:v>
                </c:pt>
                <c:pt idx="9679">
                  <c:v>-1.5125867367200001</c:v>
                </c:pt>
                <c:pt idx="9680">
                  <c:v>-1.5123400119099999</c:v>
                </c:pt>
                <c:pt idx="9681">
                  <c:v>-1.5120932870899999</c:v>
                </c:pt>
                <c:pt idx="9682">
                  <c:v>-1.5118465622699999</c:v>
                </c:pt>
                <c:pt idx="9683">
                  <c:v>-1.5115998374499999</c:v>
                </c:pt>
                <c:pt idx="9684">
                  <c:v>-1.5112717581499999</c:v>
                </c:pt>
                <c:pt idx="9685">
                  <c:v>-1.5105759911000001</c:v>
                </c:pt>
                <c:pt idx="9686">
                  <c:v>-1.50988022404</c:v>
                </c:pt>
                <c:pt idx="9687">
                  <c:v>-1.5091844569799999</c:v>
                </c:pt>
                <c:pt idx="9688">
                  <c:v>-1.5084886899300001</c:v>
                </c:pt>
                <c:pt idx="9689">
                  <c:v>-1.50779292287</c:v>
                </c:pt>
                <c:pt idx="9690">
                  <c:v>-1.5070971558099999</c:v>
                </c:pt>
                <c:pt idx="9691">
                  <c:v>-1.5064013887500001</c:v>
                </c:pt>
                <c:pt idx="9692">
                  <c:v>-1.5057056217</c:v>
                </c:pt>
                <c:pt idx="9693">
                  <c:v>-1.5050098546399999</c:v>
                </c:pt>
                <c:pt idx="9694">
                  <c:v>-1.5043140875800001</c:v>
                </c:pt>
                <c:pt idx="9695">
                  <c:v>-1.50361832053</c:v>
                </c:pt>
                <c:pt idx="9696">
                  <c:v>-1.5029225534699999</c:v>
                </c:pt>
                <c:pt idx="9697">
                  <c:v>-1.5022267864100001</c:v>
                </c:pt>
                <c:pt idx="9698">
                  <c:v>-1.50153101936</c:v>
                </c:pt>
                <c:pt idx="9699">
                  <c:v>-1.5008352522999999</c:v>
                </c:pt>
                <c:pt idx="9700">
                  <c:v>-1.5001394852400001</c:v>
                </c:pt>
                <c:pt idx="9701">
                  <c:v>-1.49944371818</c:v>
                </c:pt>
                <c:pt idx="9702">
                  <c:v>-1.4987479511299999</c:v>
                </c:pt>
                <c:pt idx="9703">
                  <c:v>-1.4980521840700001</c:v>
                </c:pt>
                <c:pt idx="9704">
                  <c:v>-1.49735641701</c:v>
                </c:pt>
                <c:pt idx="9705">
                  <c:v>-1.4966606499599999</c:v>
                </c:pt>
                <c:pt idx="9706">
                  <c:v>-1.4959648829000001</c:v>
                </c:pt>
                <c:pt idx="9707">
                  <c:v>-1.49526911584</c:v>
                </c:pt>
                <c:pt idx="9708">
                  <c:v>-1.49459979728</c:v>
                </c:pt>
                <c:pt idx="9709">
                  <c:v>-1.4940350449199999</c:v>
                </c:pt>
                <c:pt idx="9710">
                  <c:v>-1.4934702925600001</c:v>
                </c:pt>
                <c:pt idx="9711">
                  <c:v>-1.4929055402</c:v>
                </c:pt>
                <c:pt idx="9712">
                  <c:v>-1.4923407878399999</c:v>
                </c:pt>
                <c:pt idx="9713">
                  <c:v>-1.49177603548</c:v>
                </c:pt>
                <c:pt idx="9714">
                  <c:v>-1.49121128312</c:v>
                </c:pt>
                <c:pt idx="9715">
                  <c:v>-1.4906465307600001</c:v>
                </c:pt>
                <c:pt idx="9716">
                  <c:v>-1.4900817784</c:v>
                </c:pt>
                <c:pt idx="9717">
                  <c:v>-1.4895170260399999</c:v>
                </c:pt>
                <c:pt idx="9718">
                  <c:v>-1.48895227368</c:v>
                </c:pt>
                <c:pt idx="9719">
                  <c:v>-1.48838752132</c:v>
                </c:pt>
                <c:pt idx="9720">
                  <c:v>-1.4878227689600001</c:v>
                </c:pt>
                <c:pt idx="9721">
                  <c:v>-1.4872580166</c:v>
                </c:pt>
                <c:pt idx="9722">
                  <c:v>-1.4866932642399999</c:v>
                </c:pt>
                <c:pt idx="9723">
                  <c:v>-1.4861285118800001</c:v>
                </c:pt>
                <c:pt idx="9724">
                  <c:v>-1.48556375952</c:v>
                </c:pt>
                <c:pt idx="9725">
                  <c:v>-1.4849990071600001</c:v>
                </c:pt>
                <c:pt idx="9726">
                  <c:v>-1.4844342548</c:v>
                </c:pt>
                <c:pt idx="9727">
                  <c:v>-1.4838695024399999</c:v>
                </c:pt>
                <c:pt idx="9728">
                  <c:v>-1.4833047500800001</c:v>
                </c:pt>
                <c:pt idx="9729">
                  <c:v>-1.48273999772</c:v>
                </c:pt>
                <c:pt idx="9730">
                  <c:v>-1.4821752453599999</c:v>
                </c:pt>
                <c:pt idx="9731">
                  <c:v>-1.481610493</c:v>
                </c:pt>
                <c:pt idx="9732">
                  <c:v>-1.4810457406399999</c:v>
                </c:pt>
                <c:pt idx="9733">
                  <c:v>-1.4804809882800001</c:v>
                </c:pt>
                <c:pt idx="9734">
                  <c:v>-1.47991623592</c:v>
                </c:pt>
                <c:pt idx="9735">
                  <c:v>-1.4791500049899999</c:v>
                </c:pt>
                <c:pt idx="9736">
                  <c:v>-1.4783658177500001</c:v>
                </c:pt>
                <c:pt idx="9737">
                  <c:v>-1.47758163052</c:v>
                </c:pt>
                <c:pt idx="9738">
                  <c:v>-1.47679744329</c:v>
                </c:pt>
                <c:pt idx="9739">
                  <c:v>-1.4760132560599999</c:v>
                </c:pt>
                <c:pt idx="9740">
                  <c:v>-1.47522906883</c:v>
                </c:pt>
                <c:pt idx="9741">
                  <c:v>-1.4744448816</c:v>
                </c:pt>
                <c:pt idx="9742">
                  <c:v>-1.4736606943699999</c:v>
                </c:pt>
                <c:pt idx="9743">
                  <c:v>-1.4728765071400001</c:v>
                </c:pt>
                <c:pt idx="9744">
                  <c:v>-1.47209231991</c:v>
                </c:pt>
                <c:pt idx="9745">
                  <c:v>-1.4713081326699999</c:v>
                </c:pt>
                <c:pt idx="9746">
                  <c:v>-1.4705239454400001</c:v>
                </c:pt>
                <c:pt idx="9747">
                  <c:v>-1.46973975821</c:v>
                </c:pt>
                <c:pt idx="9748">
                  <c:v>-1.46895557098</c:v>
                </c:pt>
                <c:pt idx="9749">
                  <c:v>-1.4681713837499999</c:v>
                </c:pt>
                <c:pt idx="9750">
                  <c:v>-1.46738719652</c:v>
                </c:pt>
                <c:pt idx="9751">
                  <c:v>-1.46660300929</c:v>
                </c:pt>
                <c:pt idx="9752">
                  <c:v>-1.4658188220599999</c:v>
                </c:pt>
                <c:pt idx="9753">
                  <c:v>-1.4650346348300001</c:v>
                </c:pt>
                <c:pt idx="9754">
                  <c:v>-1.46425044759</c:v>
                </c:pt>
                <c:pt idx="9755">
                  <c:v>-1.4634662603599999</c:v>
                </c:pt>
                <c:pt idx="9756">
                  <c:v>-1.4626820731300001</c:v>
                </c:pt>
                <c:pt idx="9757">
                  <c:v>-1.4618978859</c:v>
                </c:pt>
                <c:pt idx="9758">
                  <c:v>-1.4611597582</c:v>
                </c:pt>
                <c:pt idx="9759">
                  <c:v>-1.4606458531299999</c:v>
                </c:pt>
                <c:pt idx="9760">
                  <c:v>-1.4601319480699999</c:v>
                </c:pt>
                <c:pt idx="9761">
                  <c:v>-1.4596180430100001</c:v>
                </c:pt>
                <c:pt idx="9762">
                  <c:v>-1.45910413794</c:v>
                </c:pt>
                <c:pt idx="9763">
                  <c:v>-1.45859023288</c:v>
                </c:pt>
                <c:pt idx="9764">
                  <c:v>-1.45807632782</c:v>
                </c:pt>
                <c:pt idx="9765">
                  <c:v>-1.4575624227499999</c:v>
                </c:pt>
                <c:pt idx="9766">
                  <c:v>-1.4570485176900001</c:v>
                </c:pt>
                <c:pt idx="9767">
                  <c:v>-1.4565346126300001</c:v>
                </c:pt>
                <c:pt idx="9768">
                  <c:v>-1.45602070756</c:v>
                </c:pt>
                <c:pt idx="9769">
                  <c:v>-1.4555068025</c:v>
                </c:pt>
                <c:pt idx="9770">
                  <c:v>-1.4549928974399999</c:v>
                </c:pt>
                <c:pt idx="9771">
                  <c:v>-1.4544789923699999</c:v>
                </c:pt>
                <c:pt idx="9772">
                  <c:v>-1.4539650873100001</c:v>
                </c:pt>
                <c:pt idx="9773">
                  <c:v>-1.45345118225</c:v>
                </c:pt>
                <c:pt idx="9774">
                  <c:v>-1.45293727719</c:v>
                </c:pt>
                <c:pt idx="9775">
                  <c:v>-1.4524233721199999</c:v>
                </c:pt>
                <c:pt idx="9776">
                  <c:v>-1.4519094670599999</c:v>
                </c:pt>
                <c:pt idx="9777">
                  <c:v>-1.4513955620000001</c:v>
                </c:pt>
                <c:pt idx="9778">
                  <c:v>-1.45088165693</c:v>
                </c:pt>
                <c:pt idx="9779">
                  <c:v>-1.45036775187</c:v>
                </c:pt>
                <c:pt idx="9780">
                  <c:v>-1.44985384681</c:v>
                </c:pt>
                <c:pt idx="9781">
                  <c:v>-1.4493399417399999</c:v>
                </c:pt>
                <c:pt idx="9782">
                  <c:v>-1.4488260366800001</c:v>
                </c:pt>
                <c:pt idx="9783">
                  <c:v>-1.44827645424</c:v>
                </c:pt>
                <c:pt idx="9784">
                  <c:v>-1.4475790718299999</c:v>
                </c:pt>
                <c:pt idx="9785">
                  <c:v>-1.4468816894200001</c:v>
                </c:pt>
                <c:pt idx="9786">
                  <c:v>-1.44618430701</c:v>
                </c:pt>
                <c:pt idx="9787">
                  <c:v>-1.4454869246099999</c:v>
                </c:pt>
                <c:pt idx="9788">
                  <c:v>-1.4447895422000001</c:v>
                </c:pt>
                <c:pt idx="9789">
                  <c:v>-1.4440921597900001</c:v>
                </c:pt>
                <c:pt idx="9790">
                  <c:v>-1.44339477738</c:v>
                </c:pt>
                <c:pt idx="9791">
                  <c:v>-1.4426973949699999</c:v>
                </c:pt>
                <c:pt idx="9792">
                  <c:v>-1.4420000125600001</c:v>
                </c:pt>
                <c:pt idx="9793">
                  <c:v>-1.44130263015</c:v>
                </c:pt>
                <c:pt idx="9794">
                  <c:v>-1.44060524774</c:v>
                </c:pt>
                <c:pt idx="9795">
                  <c:v>-1.4399078653299999</c:v>
                </c:pt>
                <c:pt idx="9796">
                  <c:v>-1.4392104829200001</c:v>
                </c:pt>
                <c:pt idx="9797">
                  <c:v>-1.43851310052</c:v>
                </c:pt>
                <c:pt idx="9798">
                  <c:v>-1.43781571811</c:v>
                </c:pt>
                <c:pt idx="9799">
                  <c:v>-1.4371183356999999</c:v>
                </c:pt>
                <c:pt idx="9800">
                  <c:v>-1.4364209532900001</c:v>
                </c:pt>
                <c:pt idx="9801">
                  <c:v>-1.43572357088</c:v>
                </c:pt>
                <c:pt idx="9802">
                  <c:v>-1.43502618847</c:v>
                </c:pt>
                <c:pt idx="9803">
                  <c:v>-1.4343288060599999</c:v>
                </c:pt>
                <c:pt idx="9804">
                  <c:v>-1.4336314236500001</c:v>
                </c:pt>
                <c:pt idx="9805">
                  <c:v>-1.43293404124</c:v>
                </c:pt>
                <c:pt idx="9806">
                  <c:v>-1.43223665883</c:v>
                </c:pt>
                <c:pt idx="9807">
                  <c:v>-1.4315392764199999</c:v>
                </c:pt>
                <c:pt idx="9808">
                  <c:v>-1.4308418940200001</c:v>
                </c:pt>
                <c:pt idx="9809">
                  <c:v>-1.43014451161</c:v>
                </c:pt>
                <c:pt idx="9810">
                  <c:v>-1.4296620122699999</c:v>
                </c:pt>
                <c:pt idx="9811">
                  <c:v>-1.42923959453</c:v>
                </c:pt>
                <c:pt idx="9812">
                  <c:v>-1.42881717678</c:v>
                </c:pt>
                <c:pt idx="9813">
                  <c:v>-1.4283947590299999</c:v>
                </c:pt>
                <c:pt idx="9814">
                  <c:v>-1.4279723412900001</c:v>
                </c:pt>
                <c:pt idx="9815">
                  <c:v>-1.42754992354</c:v>
                </c:pt>
                <c:pt idx="9816">
                  <c:v>-1.4271275057999999</c:v>
                </c:pt>
                <c:pt idx="9817">
                  <c:v>-1.4267050880500001</c:v>
                </c:pt>
                <c:pt idx="9818">
                  <c:v>-1.4262826703</c:v>
                </c:pt>
                <c:pt idx="9819">
                  <c:v>-1.4258602525599999</c:v>
                </c:pt>
                <c:pt idx="9820">
                  <c:v>-1.4254378348100001</c:v>
                </c:pt>
                <c:pt idx="9821">
                  <c:v>-1.42501541707</c:v>
                </c:pt>
                <c:pt idx="9822">
                  <c:v>-1.4245929993199999</c:v>
                </c:pt>
                <c:pt idx="9823">
                  <c:v>-1.4241705815700001</c:v>
                </c:pt>
                <c:pt idx="9824">
                  <c:v>-1.42374816383</c:v>
                </c:pt>
                <c:pt idx="9825">
                  <c:v>-1.42332574608</c:v>
                </c:pt>
                <c:pt idx="9826">
                  <c:v>-1.4229033283300001</c:v>
                </c:pt>
                <c:pt idx="9827">
                  <c:v>-1.42248091059</c:v>
                </c:pt>
                <c:pt idx="9828">
                  <c:v>-1.42205849284</c:v>
                </c:pt>
                <c:pt idx="9829">
                  <c:v>-1.4216360750999999</c:v>
                </c:pt>
                <c:pt idx="9830">
                  <c:v>-1.42121365735</c:v>
                </c:pt>
                <c:pt idx="9831">
                  <c:v>-1.42074441285</c:v>
                </c:pt>
                <c:pt idx="9832">
                  <c:v>-1.4201665092</c:v>
                </c:pt>
                <c:pt idx="9833">
                  <c:v>-1.41958860555</c:v>
                </c:pt>
                <c:pt idx="9834">
                  <c:v>-1.4190107019</c:v>
                </c:pt>
                <c:pt idx="9835">
                  <c:v>-1.41843279825</c:v>
                </c:pt>
                <c:pt idx="9836">
                  <c:v>-1.4178548946</c:v>
                </c:pt>
                <c:pt idx="9837">
                  <c:v>-1.41727699095</c:v>
                </c:pt>
                <c:pt idx="9838">
                  <c:v>-1.41669908731</c:v>
                </c:pt>
                <c:pt idx="9839">
                  <c:v>-1.4161211836600001</c:v>
                </c:pt>
                <c:pt idx="9840">
                  <c:v>-1.4155432800100001</c:v>
                </c:pt>
                <c:pt idx="9841">
                  <c:v>-1.4149653763600001</c:v>
                </c:pt>
                <c:pt idx="9842">
                  <c:v>-1.4143874727100001</c:v>
                </c:pt>
                <c:pt idx="9843">
                  <c:v>-1.4138095690600001</c:v>
                </c:pt>
                <c:pt idx="9844">
                  <c:v>-1.4132316654099999</c:v>
                </c:pt>
                <c:pt idx="9845">
                  <c:v>-1.4126537617599999</c:v>
                </c:pt>
                <c:pt idx="9846">
                  <c:v>-1.4120758581199999</c:v>
                </c:pt>
                <c:pt idx="9847">
                  <c:v>-1.4114979544699999</c:v>
                </c:pt>
                <c:pt idx="9848">
                  <c:v>-1.4109200508199999</c:v>
                </c:pt>
                <c:pt idx="9849">
                  <c:v>-1.4103421471699999</c:v>
                </c:pt>
                <c:pt idx="9850">
                  <c:v>-1.40976424352</c:v>
                </c:pt>
                <c:pt idx="9851">
                  <c:v>-1.40918633987</c:v>
                </c:pt>
                <c:pt idx="9852">
                  <c:v>-1.40860843622</c:v>
                </c:pt>
                <c:pt idx="9853">
                  <c:v>-1.40803053257</c:v>
                </c:pt>
                <c:pt idx="9854">
                  <c:v>-1.40745262893</c:v>
                </c:pt>
                <c:pt idx="9855">
                  <c:v>-1.40687472528</c:v>
                </c:pt>
                <c:pt idx="9856">
                  <c:v>-1.40629682163</c:v>
                </c:pt>
                <c:pt idx="9857">
                  <c:v>-1.40571891798</c:v>
                </c:pt>
                <c:pt idx="9858">
                  <c:v>-1.40514101433</c:v>
                </c:pt>
                <c:pt idx="9859">
                  <c:v>-1.40460405707</c:v>
                </c:pt>
                <c:pt idx="9860">
                  <c:v>-1.4041006665</c:v>
                </c:pt>
                <c:pt idx="9861">
                  <c:v>-1.4035972759299999</c:v>
                </c:pt>
                <c:pt idx="9862">
                  <c:v>-1.4030938853699999</c:v>
                </c:pt>
                <c:pt idx="9863">
                  <c:v>-1.4025904948000001</c:v>
                </c:pt>
                <c:pt idx="9864">
                  <c:v>-1.40208710423</c:v>
                </c:pt>
                <c:pt idx="9865">
                  <c:v>-1.40158371366</c:v>
                </c:pt>
                <c:pt idx="9866">
                  <c:v>-1.40108032309</c:v>
                </c:pt>
                <c:pt idx="9867">
                  <c:v>-1.4005769325199999</c:v>
                </c:pt>
                <c:pt idx="9868">
                  <c:v>-1.4000735419499999</c:v>
                </c:pt>
                <c:pt idx="9869">
                  <c:v>-1.3995701513900001</c:v>
                </c:pt>
                <c:pt idx="9870">
                  <c:v>-1.39906676082</c:v>
                </c:pt>
                <c:pt idx="9871">
                  <c:v>-1.39856337025</c:v>
                </c:pt>
                <c:pt idx="9872">
                  <c:v>-1.39805997968</c:v>
                </c:pt>
                <c:pt idx="9873">
                  <c:v>-1.3975565891099999</c:v>
                </c:pt>
                <c:pt idx="9874">
                  <c:v>-1.3970531985400001</c:v>
                </c:pt>
                <c:pt idx="9875">
                  <c:v>-1.3965498079700001</c:v>
                </c:pt>
                <c:pt idx="9876">
                  <c:v>-1.39604641741</c:v>
                </c:pt>
                <c:pt idx="9877">
                  <c:v>-1.39554302684</c:v>
                </c:pt>
                <c:pt idx="9878">
                  <c:v>-1.3950396362699999</c:v>
                </c:pt>
                <c:pt idx="9879">
                  <c:v>-1.39451574106</c:v>
                </c:pt>
                <c:pt idx="9880">
                  <c:v>-1.3937559555800001</c:v>
                </c:pt>
                <c:pt idx="9881">
                  <c:v>-1.3929961701</c:v>
                </c:pt>
                <c:pt idx="9882">
                  <c:v>-1.3922363846200001</c:v>
                </c:pt>
                <c:pt idx="9883">
                  <c:v>-1.39147659914</c:v>
                </c:pt>
                <c:pt idx="9884">
                  <c:v>-1.3907168136500001</c:v>
                </c:pt>
                <c:pt idx="9885">
                  <c:v>-1.38995702817</c:v>
                </c:pt>
                <c:pt idx="9886">
                  <c:v>-1.3891972426899999</c:v>
                </c:pt>
                <c:pt idx="9887">
                  <c:v>-1.38843745721</c:v>
                </c:pt>
                <c:pt idx="9888">
                  <c:v>-1.3876776717199999</c:v>
                </c:pt>
                <c:pt idx="9889">
                  <c:v>-1.38691788624</c:v>
                </c:pt>
                <c:pt idx="9890">
                  <c:v>-1.3861581007599999</c:v>
                </c:pt>
                <c:pt idx="9891">
                  <c:v>-1.38539831528</c:v>
                </c:pt>
                <c:pt idx="9892">
                  <c:v>-1.3846385297999999</c:v>
                </c:pt>
                <c:pt idx="9893">
                  <c:v>-1.38387874431</c:v>
                </c:pt>
                <c:pt idx="9894">
                  <c:v>-1.3831189588299999</c:v>
                </c:pt>
                <c:pt idx="9895">
                  <c:v>-1.38235917335</c:v>
                </c:pt>
                <c:pt idx="9896">
                  <c:v>-1.3815993878699999</c:v>
                </c:pt>
                <c:pt idx="9897">
                  <c:v>-1.38083960239</c:v>
                </c:pt>
                <c:pt idx="9898">
                  <c:v>-1.3800798168999999</c:v>
                </c:pt>
                <c:pt idx="9899">
                  <c:v>-1.37932003142</c:v>
                </c:pt>
                <c:pt idx="9900">
                  <c:v>-1.3785602459399999</c:v>
                </c:pt>
                <c:pt idx="9901">
                  <c:v>-1.37780046046</c:v>
                </c:pt>
                <c:pt idx="9902">
                  <c:v>-1.3770406749799999</c:v>
                </c:pt>
                <c:pt idx="9903">
                  <c:v>-1.37628088949</c:v>
                </c:pt>
                <c:pt idx="9904">
                  <c:v>-1.3755211040099999</c:v>
                </c:pt>
                <c:pt idx="9905">
                  <c:v>-1.3747613185300001</c:v>
                </c:pt>
                <c:pt idx="9906">
                  <c:v>-1.3740015330499999</c:v>
                </c:pt>
                <c:pt idx="9907">
                  <c:v>-1.3732417475700001</c:v>
                </c:pt>
                <c:pt idx="9908">
                  <c:v>-1.3726397403199999</c:v>
                </c:pt>
                <c:pt idx="9909">
                  <c:v>-1.3721383150899999</c:v>
                </c:pt>
                <c:pt idx="9910">
                  <c:v>-1.37163688986</c:v>
                </c:pt>
                <c:pt idx="9911">
                  <c:v>-1.37113546463</c:v>
                </c:pt>
                <c:pt idx="9912">
                  <c:v>-1.3706340394000001</c:v>
                </c:pt>
                <c:pt idx="9913">
                  <c:v>-1.3701326141700001</c:v>
                </c:pt>
                <c:pt idx="9914">
                  <c:v>-1.3696311889499999</c:v>
                </c:pt>
                <c:pt idx="9915">
                  <c:v>-1.3691297637199999</c:v>
                </c:pt>
                <c:pt idx="9916">
                  <c:v>-1.36862833849</c:v>
                </c:pt>
                <c:pt idx="9917">
                  <c:v>-1.36812691326</c:v>
                </c:pt>
                <c:pt idx="9918">
                  <c:v>-1.3676254880300001</c:v>
                </c:pt>
                <c:pt idx="9919">
                  <c:v>-1.3671240628000001</c:v>
                </c:pt>
                <c:pt idx="9920">
                  <c:v>-1.3666226375699999</c:v>
                </c:pt>
                <c:pt idx="9921">
                  <c:v>-1.3661212123499999</c:v>
                </c:pt>
                <c:pt idx="9922">
                  <c:v>-1.36561978712</c:v>
                </c:pt>
                <c:pt idx="9923">
                  <c:v>-1.36511836189</c:v>
                </c:pt>
                <c:pt idx="9924">
                  <c:v>-1.3646169366600001</c:v>
                </c:pt>
                <c:pt idx="9925">
                  <c:v>-1.3641155114300001</c:v>
                </c:pt>
                <c:pt idx="9926">
                  <c:v>-1.3636140861999999</c:v>
                </c:pt>
                <c:pt idx="9927">
                  <c:v>-1.3631126609699999</c:v>
                </c:pt>
                <c:pt idx="9928">
                  <c:v>-1.36261123575</c:v>
                </c:pt>
                <c:pt idx="9929">
                  <c:v>-1.36210981052</c:v>
                </c:pt>
                <c:pt idx="9930">
                  <c:v>-1.36160837941</c:v>
                </c:pt>
                <c:pt idx="9931">
                  <c:v>-1.3610995940099999</c:v>
                </c:pt>
                <c:pt idx="9932">
                  <c:v>-1.36059080861</c:v>
                </c:pt>
                <c:pt idx="9933">
                  <c:v>-1.3600820232099999</c:v>
                </c:pt>
                <c:pt idx="9934">
                  <c:v>-1.3595732378200001</c:v>
                </c:pt>
                <c:pt idx="9935">
                  <c:v>-1.35906445242</c:v>
                </c:pt>
                <c:pt idx="9936">
                  <c:v>-1.3585556670200001</c:v>
                </c:pt>
                <c:pt idx="9937">
                  <c:v>-1.35804688162</c:v>
                </c:pt>
                <c:pt idx="9938">
                  <c:v>-1.3575380962200001</c:v>
                </c:pt>
                <c:pt idx="9939">
                  <c:v>-1.35702931082</c:v>
                </c:pt>
                <c:pt idx="9940">
                  <c:v>-1.3565205254199999</c:v>
                </c:pt>
                <c:pt idx="9941">
                  <c:v>-1.35601174002</c:v>
                </c:pt>
                <c:pt idx="9942">
                  <c:v>-1.3555029546299999</c:v>
                </c:pt>
                <c:pt idx="9943">
                  <c:v>-1.35499416923</c:v>
                </c:pt>
                <c:pt idx="9944">
                  <c:v>-1.3544853838299999</c:v>
                </c:pt>
                <c:pt idx="9945">
                  <c:v>-1.3539765984300001</c:v>
                </c:pt>
                <c:pt idx="9946">
                  <c:v>-1.35346781303</c:v>
                </c:pt>
                <c:pt idx="9947">
                  <c:v>-1.3529590276300001</c:v>
                </c:pt>
                <c:pt idx="9948">
                  <c:v>-1.35245024223</c:v>
                </c:pt>
                <c:pt idx="9949">
                  <c:v>-1.3519414568300001</c:v>
                </c:pt>
                <c:pt idx="9950">
                  <c:v>-1.35143267144</c:v>
                </c:pt>
                <c:pt idx="9951">
                  <c:v>-1.3509238860399999</c:v>
                </c:pt>
                <c:pt idx="9952">
                  <c:v>-1.35041510064</c:v>
                </c:pt>
                <c:pt idx="9953">
                  <c:v>-1.3499063152399999</c:v>
                </c:pt>
                <c:pt idx="9954">
                  <c:v>-1.3493975298400001</c:v>
                </c:pt>
                <c:pt idx="9955">
                  <c:v>-1.3488975653499999</c:v>
                </c:pt>
                <c:pt idx="9956">
                  <c:v>-1.3484074161499999</c:v>
                </c:pt>
                <c:pt idx="9957">
                  <c:v>-1.3479172669399999</c:v>
                </c:pt>
                <c:pt idx="9958">
                  <c:v>-1.3474271177299999</c:v>
                </c:pt>
                <c:pt idx="9959">
                  <c:v>-1.3469369685299999</c:v>
                </c:pt>
                <c:pt idx="9960">
                  <c:v>-1.3464468193200001</c:v>
                </c:pt>
                <c:pt idx="9961">
                  <c:v>-1.3459566701200001</c:v>
                </c:pt>
                <c:pt idx="9962">
                  <c:v>-1.3454665209100001</c:v>
                </c:pt>
                <c:pt idx="9963">
                  <c:v>-1.3449763717000001</c:v>
                </c:pt>
                <c:pt idx="9964">
                  <c:v>-1.3444862225</c:v>
                </c:pt>
                <c:pt idx="9965">
                  <c:v>-1.34399607329</c:v>
                </c:pt>
                <c:pt idx="9966">
                  <c:v>-1.34350592408</c:v>
                </c:pt>
                <c:pt idx="9967">
                  <c:v>-1.34301577488</c:v>
                </c:pt>
                <c:pt idx="9968">
                  <c:v>-1.34252562567</c:v>
                </c:pt>
                <c:pt idx="9969">
                  <c:v>-1.34203547647</c:v>
                </c:pt>
                <c:pt idx="9970">
                  <c:v>-1.34154532726</c:v>
                </c:pt>
                <c:pt idx="9971">
                  <c:v>-1.34105517805</c:v>
                </c:pt>
                <c:pt idx="9972">
                  <c:v>-1.34056502885</c:v>
                </c:pt>
                <c:pt idx="9973">
                  <c:v>-1.3400748796399999</c:v>
                </c:pt>
                <c:pt idx="9974">
                  <c:v>-1.3395847304399999</c:v>
                </c:pt>
                <c:pt idx="9975">
                  <c:v>-1.3390945812299999</c:v>
                </c:pt>
                <c:pt idx="9976">
                  <c:v>-1.3386044320199999</c:v>
                </c:pt>
                <c:pt idx="9977">
                  <c:v>-1.3381142828199999</c:v>
                </c:pt>
                <c:pt idx="9978">
                  <c:v>-1.3376241336100001</c:v>
                </c:pt>
                <c:pt idx="9979">
                  <c:v>-1.3371339844100001</c:v>
                </c:pt>
                <c:pt idx="9980">
                  <c:v>-1.3366438352000001</c:v>
                </c:pt>
                <c:pt idx="9981">
                  <c:v>-1.3361536859900001</c:v>
                </c:pt>
                <c:pt idx="9982">
                  <c:v>-1.33562867041</c:v>
                </c:pt>
                <c:pt idx="9983">
                  <c:v>-1.33496388394</c:v>
                </c:pt>
                <c:pt idx="9984">
                  <c:v>-1.33429909747</c:v>
                </c:pt>
                <c:pt idx="9985">
                  <c:v>-1.333634311</c:v>
                </c:pt>
                <c:pt idx="9986">
                  <c:v>-1.3329695245299999</c:v>
                </c:pt>
                <c:pt idx="9987">
                  <c:v>-1.3323047380599999</c:v>
                </c:pt>
                <c:pt idx="9988">
                  <c:v>-1.3316399515899999</c:v>
                </c:pt>
                <c:pt idx="9989">
                  <c:v>-1.3309751651199999</c:v>
                </c:pt>
                <c:pt idx="9990">
                  <c:v>-1.3303103786499999</c:v>
                </c:pt>
                <c:pt idx="9991">
                  <c:v>-1.3296455921799999</c:v>
                </c:pt>
                <c:pt idx="9992">
                  <c:v>-1.3289808057100001</c:v>
                </c:pt>
                <c:pt idx="9993">
                  <c:v>-1.3283160192400001</c:v>
                </c:pt>
                <c:pt idx="9994">
                  <c:v>-1.3276512327700001</c:v>
                </c:pt>
                <c:pt idx="9995">
                  <c:v>-1.3269864463000001</c:v>
                </c:pt>
                <c:pt idx="9996">
                  <c:v>-1.3263216598300001</c:v>
                </c:pt>
                <c:pt idx="9997">
                  <c:v>-1.32565687336</c:v>
                </c:pt>
                <c:pt idx="9998">
                  <c:v>-1.32499208689</c:v>
                </c:pt>
                <c:pt idx="9999">
                  <c:v>-1.32432730042</c:v>
                </c:pt>
                <c:pt idx="10000">
                  <c:v>-1.32366251395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91616384"/>
        <c:axId val="91618304"/>
      </c:scatterChart>
      <c:valAx>
        <c:axId val="91616384"/>
        <c:scaling>
          <c:orientation val="minMax"/>
          <c:max val="50"/>
          <c:min val="-50"/>
        </c:scaling>
        <c:delete val="0"/>
        <c:axPos val="b"/>
        <c:title>
          <c:tx>
            <c:rich>
              <a:bodyPr/>
              <a:lstStyle/>
              <a:p>
                <a:pPr>
                  <a:defRPr sz="800"/>
                </a:pPr>
                <a:r>
                  <a:rPr lang="en-US" sz="800"/>
                  <a:t>Distance from center of drift solenoid [cm]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800"/>
            </a:pPr>
            <a:endParaRPr lang="en-US"/>
          </a:p>
        </c:txPr>
        <c:crossAx val="91618304"/>
        <c:crossesAt val="-10"/>
        <c:crossBetween val="midCat"/>
      </c:valAx>
      <c:valAx>
        <c:axId val="91618304"/>
        <c:scaling>
          <c:orientation val="minMax"/>
          <c:max val="102"/>
          <c:min val="99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 sz="800"/>
                </a:pPr>
                <a:r>
                  <a:rPr lang="en-US" sz="800"/>
                  <a:t>Axial magnetic field [Gauss]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800"/>
            </a:pPr>
            <a:endParaRPr lang="en-US"/>
          </a:p>
        </c:txPr>
        <c:crossAx val="91616384"/>
        <c:crossesAt val="-100"/>
        <c:crossBetween val="midCat"/>
        <c:majorUnit val="1"/>
      </c:valAx>
      <c:spPr>
        <a:ln>
          <a:solidFill>
            <a:schemeClr val="tx1"/>
          </a:solidFill>
        </a:ln>
      </c:spPr>
    </c:plotArea>
    <c:plotVisOnly val="1"/>
    <c:dispBlanksAs val="gap"/>
    <c:showDLblsOverMax val="0"/>
  </c:chart>
  <c:spPr>
    <a:solidFill>
      <a:schemeClr val="bg1"/>
    </a:solidFill>
  </c:spPr>
  <c:txPr>
    <a:bodyPr/>
    <a:lstStyle/>
    <a:p>
      <a:pPr>
        <a:defRPr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1">
    <c:autoUpdate val="0"/>
  </c:externalData>
</c:chartSpace>
</file>

<file path=ppt/drawings/_rels/drawing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image" Target="../media/image10.png"/></Relationships>
</file>

<file path=ppt/drawings/_rels/drawing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image" Target="../media/image10.png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0.23155</cdr:x>
      <cdr:y>0.7497</cdr:y>
    </cdr:from>
    <cdr:to>
      <cdr:x>0.3695</cdr:x>
      <cdr:y>0.86758</cdr:y>
    </cdr:to>
    <cdr:pic>
      <cdr:nvPicPr>
        <cdr:cNvPr id="2" name="Picture 1"/>
        <cdr:cNvPicPr>
          <a:picLocks xmlns:a="http://schemas.openxmlformats.org/drawingml/2006/main" noChangeAspect="1"/>
        </cdr:cNvPicPr>
      </cdr:nvPicPr>
      <cdr:blipFill>
        <a:blip xmlns:a="http://schemas.openxmlformats.org/drawingml/2006/main" xmlns:r="http://schemas.openxmlformats.org/officeDocument/2006/relationships" r:embed="rId1">
          <a:extLst>
            <a:ext uri="{28A0092B-C50C-407E-A947-70E740481C1C}">
              <a14:useLocalDpi xmlns:a14="http://schemas.microsoft.com/office/drawing/2010/main" val="0"/>
            </a:ext>
          </a:extLst>
        </a:blip>
        <a:stretch xmlns:a="http://schemas.openxmlformats.org/drawingml/2006/main">
          <a:fillRect/>
        </a:stretch>
      </cdr:blipFill>
      <cdr:spPr>
        <a:xfrm xmlns:a="http://schemas.openxmlformats.org/drawingml/2006/main">
          <a:off x="1976704" y="3886874"/>
          <a:ext cx="1177616" cy="611184"/>
        </a:xfrm>
        <a:prstGeom xmlns:a="http://schemas.openxmlformats.org/drawingml/2006/main" prst="rect">
          <a:avLst/>
        </a:prstGeom>
      </cdr:spPr>
    </cdr:pic>
  </cdr:relSizeAnchor>
  <cdr:relSizeAnchor xmlns:cdr="http://schemas.openxmlformats.org/drawingml/2006/chartDrawing">
    <cdr:from>
      <cdr:x>0.26441</cdr:x>
      <cdr:y>0.60571</cdr:y>
    </cdr:from>
    <cdr:to>
      <cdr:x>0.35425</cdr:x>
      <cdr:y>0.74449</cdr:y>
    </cdr:to>
    <cdr:pic>
      <cdr:nvPicPr>
        <cdr:cNvPr id="3" name="Picture 2"/>
        <cdr:cNvPicPr>
          <a:picLocks xmlns:a="http://schemas.openxmlformats.org/drawingml/2006/main" noChangeAspect="1"/>
        </cdr:cNvPicPr>
      </cdr:nvPicPr>
      <cdr:blipFill>
        <a:blip xmlns:a="http://schemas.openxmlformats.org/drawingml/2006/main" xmlns:r="http://schemas.openxmlformats.org/officeDocument/2006/relationships" r:embed="rId2">
          <a:extLst>
            <a:ext uri="{28A0092B-C50C-407E-A947-70E740481C1C}">
              <a14:useLocalDpi xmlns:a14="http://schemas.microsoft.com/office/drawing/2010/main" val="0"/>
            </a:ext>
          </a:extLst>
        </a:blip>
        <a:stretch xmlns:a="http://schemas.openxmlformats.org/drawingml/2006/main">
          <a:fillRect/>
        </a:stretch>
      </cdr:blipFill>
      <cdr:spPr>
        <a:xfrm xmlns:a="http://schemas.openxmlformats.org/drawingml/2006/main">
          <a:off x="2257205" y="3140350"/>
          <a:ext cx="767008" cy="719532"/>
        </a:xfrm>
        <a:prstGeom xmlns:a="http://schemas.openxmlformats.org/drawingml/2006/main" prst="rect">
          <a:avLst/>
        </a:prstGeom>
      </cdr:spPr>
    </cdr:pic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0.11337</cdr:x>
      <cdr:y>0.25916</cdr:y>
    </cdr:from>
    <cdr:to>
      <cdr:x>0.98327</cdr:x>
      <cdr:y>0.51477</cdr:y>
    </cdr:to>
    <cdr:sp macro="" textlink="">
      <cdr:nvSpPr>
        <cdr:cNvPr id="2" name="Rectangle 1"/>
        <cdr:cNvSpPr/>
      </cdr:nvSpPr>
      <cdr:spPr>
        <a:xfrm xmlns:a="http://schemas.openxmlformats.org/drawingml/2006/main">
          <a:off x="975984" y="1139527"/>
          <a:ext cx="7488827" cy="1123949"/>
        </a:xfrm>
        <a:prstGeom xmlns:a="http://schemas.openxmlformats.org/drawingml/2006/main" prst="rect">
          <a:avLst/>
        </a:prstGeom>
        <a:solidFill xmlns:a="http://schemas.openxmlformats.org/drawingml/2006/main">
          <a:schemeClr val="accent1">
            <a:alpha val="20000"/>
          </a:schemeClr>
        </a:solidFill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en-US"/>
        </a:p>
      </cdr:txBody>
    </cdr:sp>
  </cdr:relSizeAnchor>
  <cdr:relSizeAnchor xmlns:cdr="http://schemas.openxmlformats.org/drawingml/2006/chartDrawing">
    <cdr:from>
      <cdr:x>0.44242</cdr:x>
      <cdr:y>0.73753</cdr:y>
    </cdr:from>
    <cdr:to>
      <cdr:x>0.57921</cdr:x>
      <cdr:y>0.87653</cdr:y>
    </cdr:to>
    <cdr:pic>
      <cdr:nvPicPr>
        <cdr:cNvPr id="3" name="Picture 2"/>
        <cdr:cNvPicPr>
          <a:picLocks xmlns:a="http://schemas.openxmlformats.org/drawingml/2006/main" noChangeAspect="1"/>
        </cdr:cNvPicPr>
      </cdr:nvPicPr>
      <cdr:blipFill>
        <a:blip xmlns:a="http://schemas.openxmlformats.org/drawingml/2006/main" xmlns:r="http://schemas.openxmlformats.org/officeDocument/2006/relationships" r:embed="rId1">
          <a:extLst>
            <a:ext uri="{28A0092B-C50C-407E-A947-70E740481C1C}">
              <a14:useLocalDpi xmlns:a14="http://schemas.microsoft.com/office/drawing/2010/main" val="0"/>
            </a:ext>
          </a:extLst>
        </a:blip>
        <a:stretch xmlns:a="http://schemas.openxmlformats.org/drawingml/2006/main">
          <a:fillRect/>
        </a:stretch>
      </cdr:blipFill>
      <cdr:spPr>
        <a:xfrm xmlns:a="http://schemas.openxmlformats.org/drawingml/2006/main">
          <a:off x="3808679" y="3242968"/>
          <a:ext cx="1177616" cy="611184"/>
        </a:xfrm>
        <a:prstGeom xmlns:a="http://schemas.openxmlformats.org/drawingml/2006/main" prst="rect">
          <a:avLst/>
        </a:prstGeom>
      </cdr:spPr>
    </cdr:pic>
  </cdr:relSizeAnchor>
  <cdr:relSizeAnchor xmlns:cdr="http://schemas.openxmlformats.org/drawingml/2006/chartDrawing">
    <cdr:from>
      <cdr:x>0.4573</cdr:x>
      <cdr:y>0.58277</cdr:y>
    </cdr:from>
    <cdr:to>
      <cdr:x>0.54639</cdr:x>
      <cdr:y>0.74641</cdr:y>
    </cdr:to>
    <cdr:pic>
      <cdr:nvPicPr>
        <cdr:cNvPr id="4" name="Picture 3"/>
        <cdr:cNvPicPr>
          <a:picLocks xmlns:a="http://schemas.openxmlformats.org/drawingml/2006/main" noChangeAspect="1"/>
        </cdr:cNvPicPr>
      </cdr:nvPicPr>
      <cdr:blipFill>
        <a:blip xmlns:a="http://schemas.openxmlformats.org/drawingml/2006/main" xmlns:r="http://schemas.openxmlformats.org/officeDocument/2006/relationships" r:embed="rId2">
          <a:extLst>
            <a:ext uri="{28A0092B-C50C-407E-A947-70E740481C1C}">
              <a14:useLocalDpi xmlns:a14="http://schemas.microsoft.com/office/drawing/2010/main" val="0"/>
            </a:ext>
          </a:extLst>
        </a:blip>
        <a:stretch xmlns:a="http://schemas.openxmlformats.org/drawingml/2006/main">
          <a:fillRect/>
        </a:stretch>
      </cdr:blipFill>
      <cdr:spPr>
        <a:xfrm xmlns:a="http://schemas.openxmlformats.org/drawingml/2006/main">
          <a:off x="3936780" y="2562500"/>
          <a:ext cx="767008" cy="719532"/>
        </a:xfrm>
        <a:prstGeom xmlns:a="http://schemas.openxmlformats.org/drawingml/2006/main" prst="rect">
          <a:avLst/>
        </a:prstGeom>
      </cdr:spPr>
    </cdr:pic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16238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842" tIns="46422" rIns="92842" bIns="46422" numCol="1" anchor="t" anchorCtr="0" compatLnSpc="1">
            <a:prstTxWarp prst="textNoShape">
              <a:avLst/>
            </a:prstTxWarp>
          </a:bodyPr>
          <a:lstStyle>
            <a:lvl1pPr algn="l" defTabSz="925513" eaLnBrk="1" hangingPunct="1">
              <a:defRPr sz="1200">
                <a:latin typeface="Helvetica" pitchFamily="19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14763" y="0"/>
            <a:ext cx="2916237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842" tIns="46422" rIns="92842" bIns="46422" numCol="1" anchor="t" anchorCtr="0" compatLnSpc="1">
            <a:prstTxWarp prst="textNoShape">
              <a:avLst/>
            </a:prstTxWarp>
          </a:bodyPr>
          <a:lstStyle>
            <a:lvl1pPr algn="r" defTabSz="925513" eaLnBrk="1" hangingPunct="1">
              <a:defRPr sz="1200">
                <a:latin typeface="Helvetica" pitchFamily="19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64663"/>
            <a:ext cx="2916238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842" tIns="46422" rIns="92842" bIns="46422" numCol="1" anchor="b" anchorCtr="0" compatLnSpc="1">
            <a:prstTxWarp prst="textNoShape">
              <a:avLst/>
            </a:prstTxWarp>
          </a:bodyPr>
          <a:lstStyle>
            <a:lvl1pPr algn="l" defTabSz="925513" eaLnBrk="1" hangingPunct="1">
              <a:defRPr sz="1200">
                <a:latin typeface="Helvetica" pitchFamily="19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14763" y="9364663"/>
            <a:ext cx="2916237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842" tIns="46422" rIns="92842" bIns="46422" numCol="1" anchor="b" anchorCtr="0" compatLnSpc="1">
            <a:prstTxWarp prst="textNoShape">
              <a:avLst/>
            </a:prstTxWarp>
          </a:bodyPr>
          <a:lstStyle>
            <a:lvl1pPr algn="r" defTabSz="925513" eaLnBrk="1" hangingPunct="1">
              <a:defRPr sz="1200">
                <a:latin typeface="Helvetica" pitchFamily="19" charset="0"/>
              </a:defRPr>
            </a:lvl1pPr>
          </a:lstStyle>
          <a:p>
            <a:fld id="{690E67A0-C371-4388-8D36-F3782D5BC27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05234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33700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11" tIns="45655" rIns="91311" bIns="45655" numCol="1" anchor="t" anchorCtr="0" compatLnSpc="1">
            <a:prstTxWarp prst="textNoShape">
              <a:avLst/>
            </a:prstTxWarp>
          </a:bodyPr>
          <a:lstStyle>
            <a:lvl1pPr algn="l" defTabSz="911225" eaLnBrk="1" hangingPunct="1">
              <a:defRPr sz="1200">
                <a:latin typeface="Helvetica" pitchFamily="19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13175" y="0"/>
            <a:ext cx="2933700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11" tIns="45655" rIns="91311" bIns="45655" numCol="1" anchor="t" anchorCtr="0" compatLnSpc="1">
            <a:prstTxWarp prst="textNoShape">
              <a:avLst/>
            </a:prstTxWarp>
          </a:bodyPr>
          <a:lstStyle>
            <a:lvl1pPr algn="r" defTabSz="911225" eaLnBrk="1" hangingPunct="1">
              <a:defRPr sz="1200">
                <a:latin typeface="Helvetica" pitchFamily="19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92175" y="725488"/>
            <a:ext cx="4967288" cy="372586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879475" y="4694238"/>
            <a:ext cx="4987925" cy="4454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11" tIns="45655" rIns="91311" bIns="4565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90063"/>
            <a:ext cx="2933700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11" tIns="45655" rIns="91311" bIns="45655" numCol="1" anchor="b" anchorCtr="0" compatLnSpc="1">
            <a:prstTxWarp prst="textNoShape">
              <a:avLst/>
            </a:prstTxWarp>
          </a:bodyPr>
          <a:lstStyle>
            <a:lvl1pPr algn="l" defTabSz="911225" eaLnBrk="1" hangingPunct="1">
              <a:defRPr sz="1200">
                <a:latin typeface="Helvetica" pitchFamily="19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55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13175" y="9390063"/>
            <a:ext cx="2933700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11" tIns="45655" rIns="91311" bIns="45655" numCol="1" anchor="b" anchorCtr="0" compatLnSpc="1">
            <a:prstTxWarp prst="textNoShape">
              <a:avLst/>
            </a:prstTxWarp>
          </a:bodyPr>
          <a:lstStyle>
            <a:lvl1pPr algn="r" defTabSz="911225" eaLnBrk="1" hangingPunct="1">
              <a:defRPr sz="1200">
                <a:latin typeface="Helvetica" pitchFamily="19" charset="0"/>
              </a:defRPr>
            </a:lvl1pPr>
          </a:lstStyle>
          <a:p>
            <a:fld id="{33C9C627-29B3-4770-BE83-44C76624D4A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928449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65" charset="0"/>
        <a:ea typeface="ＭＳ Ｐゴシック" pitchFamily="-65" charset="-128"/>
        <a:cs typeface="ＭＳ Ｐゴシック" pitchFamily="-65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65" charset="0"/>
        <a:ea typeface="ＭＳ Ｐゴシック" pitchFamily="-65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65" charset="0"/>
        <a:ea typeface="ＭＳ Ｐゴシック" pitchFamily="-65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65" charset="0"/>
        <a:ea typeface="ＭＳ Ｐゴシック" pitchFamily="-65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65" charset="0"/>
        <a:ea typeface="ＭＳ Ｐゴシック" pitchFamily="-65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FC96112-4F51-4539-B7AE-EC9A8E4542F7}" type="slidenum">
              <a:rPr lang="en-GB"/>
              <a:pPr/>
              <a:t>1</a:t>
            </a:fld>
            <a:endParaRPr lang="en-GB"/>
          </a:p>
        </p:txBody>
      </p:sp>
      <p:sp>
        <p:nvSpPr>
          <p:cNvPr id="716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898525" y="738188"/>
            <a:ext cx="4930775" cy="3698875"/>
          </a:xfrm>
          <a:ln/>
        </p:spPr>
      </p:sp>
      <p:sp>
        <p:nvSpPr>
          <p:cNvPr id="716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GB" smtClean="0"/>
              <a:t>ELENA Review - October 14th, 2013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GB" smtClean="0"/>
              <a:t>ELENA Review - October 14th, 2013</a:t>
            </a: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705600" y="6567488"/>
            <a:ext cx="2133600" cy="29051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 C. Carli          </a:t>
            </a:r>
            <a:fld id="{BDC13C86-BB0B-4C6C-BB77-DDED848E5539}" type="slidenum">
              <a:rPr lang="en-US"/>
              <a:pPr/>
              <a:t>‹#›</a:t>
            </a:fld>
            <a:r>
              <a:rPr lang="en-US"/>
              <a:t>/13</a:t>
            </a:r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xfrm>
            <a:off x="457200" y="6569075"/>
            <a:ext cx="2133600" cy="28575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88913"/>
            <a:ext cx="2057400" cy="61198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88913"/>
            <a:ext cx="6019800" cy="61198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GB" smtClean="0"/>
              <a:t>ELENA Review - October 14th, 2013</a:t>
            </a: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705600" y="6567488"/>
            <a:ext cx="2133600" cy="29051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 C. Carli          </a:t>
            </a:r>
            <a:fld id="{DB769FE4-7DA1-4436-8E36-8D8E82EE7F18}" type="slidenum">
              <a:rPr lang="en-US"/>
              <a:pPr/>
              <a:t>‹#›</a:t>
            </a:fld>
            <a:r>
              <a:rPr lang="en-US"/>
              <a:t>/13</a:t>
            </a:r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xfrm>
            <a:off x="457200" y="6569075"/>
            <a:ext cx="2133600" cy="28575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GB" smtClean="0"/>
              <a:t>ELENA Review - October 14th, 2013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GB" smtClean="0"/>
              <a:t>ELENA Review - October 14th, 2013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196975"/>
            <a:ext cx="4038600" cy="51117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196975"/>
            <a:ext cx="4038600" cy="51117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GB" smtClean="0"/>
              <a:t>ELENA Review - October 14th, 2013</a:t>
            </a:r>
            <a:endParaRPr 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705600" y="6567488"/>
            <a:ext cx="2133600" cy="29051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 C. Carli          </a:t>
            </a:r>
            <a:fld id="{112BFE92-17FC-499C-B230-771077A29995}" type="slidenum">
              <a:rPr lang="en-US"/>
              <a:pPr/>
              <a:t>‹#›</a:t>
            </a:fld>
            <a:r>
              <a:rPr lang="en-US"/>
              <a:t>/13</a:t>
            </a:r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xfrm>
            <a:off x="457200" y="6569075"/>
            <a:ext cx="2133600" cy="28575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GB" smtClean="0"/>
              <a:t>ELENA Review - October 14th, 2013</a:t>
            </a:r>
            <a:endParaRPr lang="en-US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705600" y="6567488"/>
            <a:ext cx="2133600" cy="29051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 C. Carli          </a:t>
            </a:r>
            <a:fld id="{47BB038C-9019-475B-84B5-4897B0373272}" type="slidenum">
              <a:rPr lang="en-US"/>
              <a:pPr/>
              <a:t>‹#›</a:t>
            </a:fld>
            <a:r>
              <a:rPr lang="en-US"/>
              <a:t>/13</a:t>
            </a:r>
          </a:p>
        </p:txBody>
      </p:sp>
      <p:sp>
        <p:nvSpPr>
          <p:cNvPr id="9" name="Rectangle 16"/>
          <p:cNvSpPr>
            <a:spLocks noGrp="1" noChangeArrowheads="1"/>
          </p:cNvSpPr>
          <p:nvPr>
            <p:ph type="dt" sz="half" idx="12"/>
          </p:nvPr>
        </p:nvSpPr>
        <p:spPr>
          <a:xfrm>
            <a:off x="457200" y="6569075"/>
            <a:ext cx="2133600" cy="28575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GB" smtClean="0"/>
              <a:t>ELENA Review - October 14th, 2013</a:t>
            </a:r>
            <a:endParaRPr lang="en-US"/>
          </a:p>
        </p:txBody>
      </p:sp>
      <p:sp>
        <p:nvSpPr>
          <p:cNvPr id="5" name="Rectangle 16"/>
          <p:cNvSpPr>
            <a:spLocks noGrp="1" noChangeArrowheads="1"/>
          </p:cNvSpPr>
          <p:nvPr>
            <p:ph type="dt" sz="half" idx="12"/>
          </p:nvPr>
        </p:nvSpPr>
        <p:spPr>
          <a:xfrm>
            <a:off x="457200" y="6526543"/>
            <a:ext cx="2133600" cy="28575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GB" smtClean="0"/>
              <a:t>ELENA Review - October 14th, 2013</a:t>
            </a:r>
            <a:endParaRPr lang="en-US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705600" y="6567488"/>
            <a:ext cx="2133600" cy="29051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 C. Carli          </a:t>
            </a:r>
            <a:fld id="{E913CFCF-4BE0-4F7C-945D-5242B311ED75}" type="slidenum">
              <a:rPr lang="en-US"/>
              <a:pPr/>
              <a:t>‹#›</a:t>
            </a:fld>
            <a:r>
              <a:rPr lang="en-US"/>
              <a:t>/13</a:t>
            </a:r>
          </a:p>
        </p:txBody>
      </p:sp>
      <p:sp>
        <p:nvSpPr>
          <p:cNvPr id="4" name="Rectangle 16"/>
          <p:cNvSpPr>
            <a:spLocks noGrp="1" noChangeArrowheads="1"/>
          </p:cNvSpPr>
          <p:nvPr>
            <p:ph type="dt" sz="half" idx="12"/>
          </p:nvPr>
        </p:nvSpPr>
        <p:spPr>
          <a:xfrm>
            <a:off x="457200" y="6569075"/>
            <a:ext cx="2133600" cy="28575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GB" smtClean="0"/>
              <a:t>ELENA Review - October 14th, 2013</a:t>
            </a:r>
            <a:endParaRPr 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705600" y="6567488"/>
            <a:ext cx="2133600" cy="29051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 C. Carli          </a:t>
            </a:r>
            <a:fld id="{210EAFA8-1BC0-452A-B2FC-61A37BEA8ECF}" type="slidenum">
              <a:rPr lang="en-US"/>
              <a:pPr/>
              <a:t>‹#›</a:t>
            </a:fld>
            <a:r>
              <a:rPr lang="en-US"/>
              <a:t>/13</a:t>
            </a:r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xfrm>
            <a:off x="457200" y="6569075"/>
            <a:ext cx="2133600" cy="28575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GB" smtClean="0"/>
              <a:t>ELENA Review - October 14th, 2013</a:t>
            </a:r>
            <a:endParaRPr 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705600" y="6567488"/>
            <a:ext cx="2133600" cy="29051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 C. Carli          </a:t>
            </a:r>
            <a:fld id="{1D2FC0AD-A4F4-41C5-8B5E-E34E602980ED}" type="slidenum">
              <a:rPr lang="en-US"/>
              <a:pPr/>
              <a:t>‹#›</a:t>
            </a:fld>
            <a:r>
              <a:rPr lang="en-US"/>
              <a:t>/13</a:t>
            </a:r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xfrm>
            <a:off x="457200" y="6569075"/>
            <a:ext cx="2133600" cy="28575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3207" name="Rectangle 23"/>
          <p:cNvSpPr>
            <a:spLocks noChangeArrowheads="1"/>
          </p:cNvSpPr>
          <p:nvPr userDrawn="1"/>
        </p:nvSpPr>
        <p:spPr bwMode="auto">
          <a:xfrm>
            <a:off x="0" y="6577013"/>
            <a:ext cx="9144000" cy="2730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accent1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l" eaLnBrk="1" hangingPunct="1">
              <a:defRPr/>
            </a:pPr>
            <a:endParaRPr lang="en-GB" sz="2400">
              <a:latin typeface="Times New Roman" pitchFamily="19" charset="0"/>
              <a:ea typeface="+mn-ea"/>
            </a:endParaRPr>
          </a:p>
        </p:txBody>
      </p:sp>
      <p:sp>
        <p:nvSpPr>
          <p:cNvPr id="733186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9500" y="6570663"/>
            <a:ext cx="4762500" cy="28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 smtClean="0">
                <a:solidFill>
                  <a:srgbClr val="FFFF00"/>
                </a:solidFill>
                <a:ea typeface="+mn-ea"/>
              </a:defRPr>
            </a:lvl1pPr>
          </a:lstStyle>
          <a:p>
            <a:pPr>
              <a:defRPr/>
            </a:pPr>
            <a:r>
              <a:rPr lang="en-GB" smtClean="0"/>
              <a:t>ELENA Review - October 14th, 2013</a:t>
            </a:r>
            <a:endParaRPr lang="en-US"/>
          </a:p>
        </p:txBody>
      </p:sp>
      <p:sp>
        <p:nvSpPr>
          <p:cNvPr id="733190" name="Rectangle 6"/>
          <p:cNvSpPr>
            <a:spLocks noChangeArrowheads="1"/>
          </p:cNvSpPr>
          <p:nvPr userDrawn="1"/>
        </p:nvSpPr>
        <p:spPr bwMode="auto">
          <a:xfrm>
            <a:off x="0" y="0"/>
            <a:ext cx="8382000" cy="976313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accent1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l" eaLnBrk="1" hangingPunct="1">
              <a:defRPr/>
            </a:pPr>
            <a:endParaRPr lang="en-GB" sz="2400">
              <a:latin typeface="Times New Roman" pitchFamily="19" charset="0"/>
              <a:ea typeface="+mn-ea"/>
            </a:endParaRPr>
          </a:p>
        </p:txBody>
      </p:sp>
      <p:sp>
        <p:nvSpPr>
          <p:cNvPr id="1030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679450" y="188913"/>
            <a:ext cx="7370763" cy="73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Cliquez et modifiez le titre</a:t>
            </a:r>
          </a:p>
        </p:txBody>
      </p:sp>
      <p:sp>
        <p:nvSpPr>
          <p:cNvPr id="1031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196975"/>
            <a:ext cx="8229600" cy="511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</a:p>
        </p:txBody>
      </p:sp>
      <p:sp>
        <p:nvSpPr>
          <p:cNvPr id="733201" name="Rectangle 17"/>
          <p:cNvSpPr>
            <a:spLocks noChangeArrowheads="1"/>
          </p:cNvSpPr>
          <p:nvPr/>
        </p:nvSpPr>
        <p:spPr bwMode="auto">
          <a:xfrm>
            <a:off x="4060825" y="2971800"/>
            <a:ext cx="9144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en-US">
              <a:ea typeface="+mn-ea"/>
            </a:endParaRPr>
          </a:p>
        </p:txBody>
      </p:sp>
      <p:sp>
        <p:nvSpPr>
          <p:cNvPr id="733202" name="Rectangle 18"/>
          <p:cNvSpPr>
            <a:spLocks noChangeArrowheads="1"/>
          </p:cNvSpPr>
          <p:nvPr/>
        </p:nvSpPr>
        <p:spPr bwMode="auto">
          <a:xfrm>
            <a:off x="3678238" y="2584450"/>
            <a:ext cx="9144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en-US">
              <a:ea typeface="+mn-ea"/>
            </a:endParaRPr>
          </a:p>
        </p:txBody>
      </p:sp>
      <p:pic>
        <p:nvPicPr>
          <p:cNvPr id="1035" name="Picture 22" descr="THECERNlogoWhite"/>
          <p:cNvPicPr>
            <a:picLocks noChangeAspect="1" noChangeArrowheads="1"/>
          </p:cNvPicPr>
          <p:nvPr userDrawn="1"/>
        </p:nvPicPr>
        <p:blipFill>
          <a:blip r:embed="rId13"/>
          <a:srcRect/>
          <a:stretch>
            <a:fillRect/>
          </a:stretch>
        </p:blipFill>
        <p:spPr bwMode="auto">
          <a:xfrm>
            <a:off x="8175625" y="0"/>
            <a:ext cx="968375" cy="968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Rectangle 16"/>
          <p:cNvSpPr>
            <a:spLocks noGrp="1" noChangeArrowheads="1"/>
          </p:cNvSpPr>
          <p:nvPr>
            <p:ph type="dt" sz="half" idx="2"/>
          </p:nvPr>
        </p:nvSpPr>
        <p:spPr>
          <a:xfrm>
            <a:off x="467832" y="6519085"/>
            <a:ext cx="2133600" cy="28575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07" r:id="rId1"/>
    <p:sldLayoutId id="2147483908" r:id="rId2"/>
    <p:sldLayoutId id="2147483909" r:id="rId3"/>
    <p:sldLayoutId id="2147483910" r:id="rId4"/>
    <p:sldLayoutId id="2147483911" r:id="rId5"/>
    <p:sldLayoutId id="2147483912" r:id="rId6"/>
    <p:sldLayoutId id="2147483913" r:id="rId7"/>
    <p:sldLayoutId id="2147483914" r:id="rId8"/>
    <p:sldLayoutId id="2147483915" r:id="rId9"/>
    <p:sldLayoutId id="2147483916" r:id="rId10"/>
    <p:sldLayoutId id="2147483917" r:id="rId11"/>
  </p:sldLayoutIdLst>
  <p:timing>
    <p:tnLst>
      <p:par>
        <p:cTn id="1" dur="indefinite" restart="never" nodeType="tmRoot"/>
      </p:par>
    </p:tnLst>
  </p:timing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+mj-lt"/>
          <a:ea typeface="ＭＳ Ｐゴシック" pitchFamily="-65" charset="-128"/>
          <a:cs typeface="ＭＳ Ｐゴシック" pitchFamily="-65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Garamond" pitchFamily="-65" charset="0"/>
          <a:ea typeface="ＭＳ Ｐゴシック" pitchFamily="-65" charset="-128"/>
          <a:cs typeface="ＭＳ Ｐゴシック" pitchFamily="-65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Garamond" pitchFamily="-65" charset="0"/>
          <a:ea typeface="ＭＳ Ｐゴシック" pitchFamily="-65" charset="-128"/>
          <a:cs typeface="ＭＳ Ｐゴシック" pitchFamily="-65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Garamond" pitchFamily="-65" charset="0"/>
          <a:ea typeface="ＭＳ Ｐゴシック" pitchFamily="-65" charset="-128"/>
          <a:cs typeface="ＭＳ Ｐゴシック" pitchFamily="-65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Garamond" pitchFamily="-65" charset="0"/>
          <a:ea typeface="ＭＳ Ｐゴシック" pitchFamily="-65" charset="-128"/>
          <a:cs typeface="ＭＳ Ｐゴシック" pitchFamily="-65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Garamond" pitchFamily="-65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Garamond" pitchFamily="-65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Garamond" pitchFamily="-65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Garamond" pitchFamily="-65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itchFamily="19" charset="2"/>
        <a:buChar char="n"/>
        <a:defRPr sz="3200">
          <a:solidFill>
            <a:schemeClr val="bg2"/>
          </a:solidFill>
          <a:latin typeface="+mn-lt"/>
          <a:ea typeface="ＭＳ Ｐゴシック" pitchFamily="-65" charset="-128"/>
          <a:cs typeface="ＭＳ Ｐゴシック" pitchFamily="-65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19" charset="2"/>
        <a:buChar char="¨"/>
        <a:defRPr sz="2800">
          <a:solidFill>
            <a:schemeClr val="bg2"/>
          </a:solidFill>
          <a:latin typeface="+mn-lt"/>
          <a:ea typeface="ＭＳ Ｐゴシック" pitchFamily="-65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19" charset="2"/>
        <a:buChar char="n"/>
        <a:defRPr sz="2400">
          <a:solidFill>
            <a:schemeClr val="bg2"/>
          </a:solidFill>
          <a:latin typeface="+mn-lt"/>
          <a:ea typeface="ＭＳ Ｐゴシック" pitchFamily="-65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19" charset="2"/>
        <a:buChar char="¨"/>
        <a:defRPr sz="2000">
          <a:solidFill>
            <a:schemeClr val="bg2"/>
          </a:solidFill>
          <a:latin typeface="+mn-lt"/>
          <a:ea typeface="ＭＳ Ｐゴシック" pitchFamily="-65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Wingdings" pitchFamily="19" charset="2"/>
        <a:buChar char="§"/>
        <a:defRPr sz="2000">
          <a:solidFill>
            <a:schemeClr val="bg2"/>
          </a:solidFill>
          <a:latin typeface="+mn-lt"/>
          <a:ea typeface="ＭＳ Ｐゴシック" pitchFamily="-65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-65" charset="2"/>
        <a:buChar char="§"/>
        <a:defRPr sz="2000">
          <a:solidFill>
            <a:schemeClr val="bg2"/>
          </a:solidFill>
          <a:latin typeface="+mn-lt"/>
          <a:ea typeface="ＭＳ Ｐゴシック" pitchFamily="-65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-65" charset="2"/>
        <a:buChar char="§"/>
        <a:defRPr sz="2000">
          <a:solidFill>
            <a:schemeClr val="bg2"/>
          </a:solidFill>
          <a:latin typeface="+mn-lt"/>
          <a:ea typeface="ＭＳ Ｐゴシック" pitchFamily="-65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-65" charset="2"/>
        <a:buChar char="§"/>
        <a:defRPr sz="2000">
          <a:solidFill>
            <a:schemeClr val="bg2"/>
          </a:solidFill>
          <a:latin typeface="+mn-lt"/>
          <a:ea typeface="ＭＳ Ｐゴシック" pitchFamily="-65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-65" charset="2"/>
        <a:buChar char="§"/>
        <a:defRPr sz="2000">
          <a:solidFill>
            <a:schemeClr val="bg2"/>
          </a:solidFill>
          <a:latin typeface="+mn-lt"/>
          <a:ea typeface="ＭＳ Ｐゴシック" pitchFamily="-65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3.xml"/><Relationship Id="rId4" Type="http://schemas.openxmlformats.org/officeDocument/2006/relationships/chart" Target="../charts/char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6.xml"/><Relationship Id="rId4" Type="http://schemas.openxmlformats.org/officeDocument/2006/relationships/chart" Target="../charts/char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9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0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971550"/>
          </a:xfrm>
        </p:spPr>
        <p:txBody>
          <a:bodyPr>
            <a:normAutofit/>
          </a:bodyPr>
          <a:lstStyle/>
          <a:p>
            <a:pPr algn="r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Lars </a:t>
            </a: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V. J</a:t>
            </a:r>
            <a:r>
              <a:rPr lang="da-DK" sz="1600" dirty="0">
                <a:latin typeface="Arial" panose="020B0604020202020204" pitchFamily="34" charset="0"/>
                <a:cs typeface="Arial" panose="020B0604020202020204" pitchFamily="34" charset="0"/>
              </a:rPr>
              <a:t>ø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rgensen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, BE-OP</a:t>
            </a:r>
          </a:p>
          <a:p>
            <a:pPr algn="r"/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ELENA Review – Oct. 14, 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2013</a:t>
            </a:r>
          </a:p>
          <a:p>
            <a:endParaRPr lang="en-GB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6082" name="Picture 2" descr="https://edms.cern.ch/file/1182956/1/ELENA_logo_25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165"/>
            <a:ext cx="967858" cy="967858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6" name="Title 1"/>
          <p:cNvSpPr txBox="1">
            <a:spLocks/>
          </p:cNvSpPr>
          <p:nvPr/>
        </p:nvSpPr>
        <p:spPr bwMode="auto">
          <a:xfrm>
            <a:off x="752475" y="1972637"/>
            <a:ext cx="7772400" cy="18297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 fontScale="90000" lnSpcReduction="10000"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FFFF00"/>
                </a:solidFill>
                <a:latin typeface="+mj-lt"/>
                <a:ea typeface="ＭＳ Ｐゴシック" pitchFamily="-65" charset="-128"/>
                <a:cs typeface="ＭＳ Ｐゴシック" pitchFamily="-65" charset="-128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FFFF00"/>
                </a:solidFill>
                <a:latin typeface="Garamond" pitchFamily="-65" charset="0"/>
                <a:ea typeface="ＭＳ Ｐゴシック" pitchFamily="-65" charset="-128"/>
                <a:cs typeface="ＭＳ Ｐゴシック" pitchFamily="-65" charset="-128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FFFF00"/>
                </a:solidFill>
                <a:latin typeface="Garamond" pitchFamily="-65" charset="0"/>
                <a:ea typeface="ＭＳ Ｐゴシック" pitchFamily="-65" charset="-128"/>
                <a:cs typeface="ＭＳ Ｐゴシック" pitchFamily="-65" charset="-128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FFFF00"/>
                </a:solidFill>
                <a:latin typeface="Garamond" pitchFamily="-65" charset="0"/>
                <a:ea typeface="ＭＳ Ｐゴシック" pitchFamily="-65" charset="-128"/>
                <a:cs typeface="ＭＳ Ｐゴシック" pitchFamily="-65" charset="-128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FFFF00"/>
                </a:solidFill>
                <a:latin typeface="Garamond" pitchFamily="-65" charset="0"/>
                <a:ea typeface="ＭＳ Ｐゴシック" pitchFamily="-65" charset="-128"/>
                <a:cs typeface="ＭＳ Ｐゴシック" pitchFamily="-65" charset="-128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FFFF00"/>
                </a:solidFill>
                <a:latin typeface="Garamond" pitchFamily="-65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FFFF00"/>
                </a:solidFill>
                <a:latin typeface="Garamond" pitchFamily="-65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FFFF00"/>
                </a:solidFill>
                <a:latin typeface="Garamond" pitchFamily="-65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FFFF00"/>
                </a:solidFill>
                <a:latin typeface="Garamond" pitchFamily="-65" charset="0"/>
              </a:defRPr>
            </a:lvl9pPr>
          </a:lstStyle>
          <a:p>
            <a:pPr algn="ctr"/>
            <a:r>
              <a:rPr lang="en-GB" kern="0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ELENA Electron Cooler</a:t>
            </a:r>
            <a:br>
              <a:rPr lang="en-GB" kern="0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kern="0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Requirements and </a:t>
            </a:r>
          </a:p>
          <a:p>
            <a:pPr algn="ctr"/>
            <a:r>
              <a:rPr lang="en-GB" kern="0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Magnet System</a:t>
            </a:r>
            <a:endParaRPr lang="en-GB" kern="0" dirty="0">
              <a:solidFill>
                <a:schemeClr val="bg2">
                  <a:lumMod val="60000"/>
                  <a:lumOff val="4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1100" y="188913"/>
            <a:ext cx="6869113" cy="739775"/>
          </a:xfrm>
        </p:spPr>
        <p:txBody>
          <a:bodyPr/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Orbit correctors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Two types of orbit correctors have been studied:</a:t>
            </a:r>
            <a:endParaRPr lang="en-GB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ELENA Review - October 14th, 2013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Picture 2" descr="https://edms.cern.ch/file/1182956/1/ELENA_logo_25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165"/>
            <a:ext cx="967858" cy="967858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2068" y="1873923"/>
            <a:ext cx="2555827" cy="132647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0977" y="1708425"/>
            <a:ext cx="1766836" cy="1657472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36185" y="3419474"/>
            <a:ext cx="2061628" cy="16814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6423" y="3419474"/>
            <a:ext cx="1999120" cy="1623775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967857" y="5116233"/>
            <a:ext cx="28500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0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Kyoto-style</a:t>
            </a:r>
            <a:endParaRPr lang="en-GB" dirty="0">
              <a:solidFill>
                <a:srgbClr val="00009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482708" y="5206484"/>
            <a:ext cx="28500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0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Standard</a:t>
            </a:r>
            <a:endParaRPr lang="en-GB" dirty="0">
              <a:solidFill>
                <a:srgbClr val="00009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967857" y="5657850"/>
            <a:ext cx="751891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dirty="0" smtClean="0">
                <a:solidFill>
                  <a:srgbClr val="0000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Kyoto-style is more compact</a:t>
            </a:r>
          </a:p>
          <a:p>
            <a:pPr algn="l"/>
            <a:r>
              <a:rPr lang="en-US" dirty="0" smtClean="0">
                <a:solidFill>
                  <a:srgbClr val="0000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Standard is based on an existing LINAC4 design and offers the possibility of a local bump (steering in both directions)</a:t>
            </a:r>
            <a:endParaRPr lang="en-GB" dirty="0">
              <a:solidFill>
                <a:srgbClr val="00009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38367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1575" y="188913"/>
            <a:ext cx="6878638" cy="739775"/>
          </a:xfrm>
        </p:spPr>
        <p:txBody>
          <a:bodyPr/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Axial field - electrons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ELENA Review - October 14th, 2013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Picture 2" descr="https://edms.cern.ch/file/1182956/1/ELENA_logo_25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165"/>
            <a:ext cx="967858" cy="967858"/>
          </a:xfrm>
          <a:prstGeom prst="rect">
            <a:avLst/>
          </a:prstGeom>
          <a:solidFill>
            <a:schemeClr val="bg1"/>
          </a:solidFill>
        </p:spPr>
      </p:pic>
      <p:graphicFrame>
        <p:nvGraphicFramePr>
          <p:cNvPr id="6" name="Chart 5"/>
          <p:cNvGraphicFramePr/>
          <p:nvPr>
            <p:extLst>
              <p:ext uri="{D42A27DB-BD31-4B8C-83A1-F6EECF244321}">
                <p14:modId xmlns:p14="http://schemas.microsoft.com/office/powerpoint/2010/main" val="4172473604"/>
              </p:ext>
            </p:extLst>
          </p:nvPr>
        </p:nvGraphicFramePr>
        <p:xfrm>
          <a:off x="4267200" y="860723"/>
          <a:ext cx="4648200" cy="300149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7" name="Chart 6"/>
          <p:cNvGraphicFramePr/>
          <p:nvPr>
            <p:extLst>
              <p:ext uri="{D42A27DB-BD31-4B8C-83A1-F6EECF244321}">
                <p14:modId xmlns:p14="http://schemas.microsoft.com/office/powerpoint/2010/main" val="1094355368"/>
              </p:ext>
            </p:extLst>
          </p:nvPr>
        </p:nvGraphicFramePr>
        <p:xfrm>
          <a:off x="4581525" y="4038600"/>
          <a:ext cx="4162426" cy="241054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8" name="Content Placeholder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53976593"/>
              </p:ext>
            </p:extLst>
          </p:nvPr>
        </p:nvGraphicFramePr>
        <p:xfrm>
          <a:off x="142874" y="3800475"/>
          <a:ext cx="4171951" cy="27051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9" name="Content Placeholder 2"/>
          <p:cNvSpPr txBox="1">
            <a:spLocks/>
          </p:cNvSpPr>
          <p:nvPr/>
        </p:nvSpPr>
        <p:spPr bwMode="auto">
          <a:xfrm>
            <a:off x="238125" y="1285875"/>
            <a:ext cx="3943350" cy="21843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pitchFamily="19" charset="2"/>
              <a:buChar char="n"/>
              <a:defRPr sz="3200">
                <a:solidFill>
                  <a:schemeClr val="bg2"/>
                </a:solidFill>
                <a:latin typeface="+mn-lt"/>
                <a:ea typeface="ＭＳ Ｐゴシック" pitchFamily="-65" charset="-128"/>
                <a:cs typeface="ＭＳ Ｐゴシック" pitchFamily="-65" charset="-128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itchFamily="19" charset="2"/>
              <a:buChar char="¨"/>
              <a:defRPr sz="2800">
                <a:solidFill>
                  <a:schemeClr val="bg2"/>
                </a:solidFill>
                <a:latin typeface="+mn-lt"/>
                <a:ea typeface="ＭＳ Ｐゴシック" pitchFamily="-65" charset="-128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65000"/>
              <a:buFont typeface="Wingdings" pitchFamily="19" charset="2"/>
              <a:buChar char="n"/>
              <a:defRPr sz="2400">
                <a:solidFill>
                  <a:schemeClr val="bg2"/>
                </a:solidFill>
                <a:latin typeface="+mn-lt"/>
                <a:ea typeface="ＭＳ Ｐゴシック" pitchFamily="-65" charset="-128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19" charset="2"/>
              <a:buChar char="¨"/>
              <a:defRPr sz="2000">
                <a:solidFill>
                  <a:schemeClr val="bg2"/>
                </a:solidFill>
                <a:latin typeface="+mn-lt"/>
                <a:ea typeface="ＭＳ Ｐゴシック" pitchFamily="-65" charset="-128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19" charset="2"/>
              <a:buChar char="§"/>
              <a:defRPr sz="2000">
                <a:solidFill>
                  <a:schemeClr val="bg2"/>
                </a:solidFill>
                <a:latin typeface="+mn-lt"/>
                <a:ea typeface="ＭＳ Ｐゴシック" pitchFamily="-65" charset="-128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-65" charset="2"/>
              <a:buChar char="§"/>
              <a:defRPr sz="2000">
                <a:solidFill>
                  <a:schemeClr val="bg2"/>
                </a:solidFill>
                <a:latin typeface="+mn-lt"/>
                <a:ea typeface="ＭＳ Ｐゴシック" pitchFamily="-65" charset="-128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-65" charset="2"/>
              <a:buChar char="§"/>
              <a:defRPr sz="2000">
                <a:solidFill>
                  <a:schemeClr val="bg2"/>
                </a:solidFill>
                <a:latin typeface="+mn-lt"/>
                <a:ea typeface="ＭＳ Ｐゴシック" pitchFamily="-65" charset="-128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-65" charset="2"/>
              <a:buChar char="§"/>
              <a:defRPr sz="2000">
                <a:solidFill>
                  <a:schemeClr val="bg2"/>
                </a:solidFill>
                <a:latin typeface="+mn-lt"/>
                <a:ea typeface="ＭＳ Ｐゴシック" pitchFamily="-65" charset="-128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-65" charset="2"/>
              <a:buChar char="§"/>
              <a:defRPr sz="2000">
                <a:solidFill>
                  <a:schemeClr val="bg2"/>
                </a:solidFill>
                <a:latin typeface="+mn-lt"/>
                <a:ea typeface="ＭＳ Ｐゴシック" pitchFamily="-65" charset="-128"/>
              </a:defRPr>
            </a:lvl9pPr>
          </a:lstStyle>
          <a:p>
            <a:pPr marL="0" indent="0">
              <a:buFont typeface="Wingdings" pitchFamily="19" charset="2"/>
              <a:buNone/>
            </a:pPr>
            <a:r>
              <a:rPr lang="en-US" sz="1800" u="sng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Axial field without correction</a:t>
            </a:r>
          </a:p>
          <a:p>
            <a:pPr marL="0" indent="0">
              <a:buFont typeface="Wingdings" pitchFamily="19" charset="2"/>
              <a:buNone/>
            </a:pPr>
            <a:r>
              <a:rPr lang="en-US" sz="1800" b="1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Conclusion: </a:t>
            </a:r>
            <a:r>
              <a:rPr lang="en-US" sz="1800" kern="0" dirty="0"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en-US" sz="1800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he expansion coil has a significant influence on the axial field in the drift solenoid.</a:t>
            </a:r>
            <a:endParaRPr lang="en-GB" sz="1800" kern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6706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188913"/>
            <a:ext cx="6831013" cy="739775"/>
          </a:xfrm>
        </p:spPr>
        <p:txBody>
          <a:bodyPr/>
          <a:lstStyle/>
          <a:p>
            <a:r>
              <a:rPr lang="en-US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Transverse field - electrons</a:t>
            </a:r>
            <a:endParaRPr lang="en-GB" sz="4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124325"/>
            <a:ext cx="3943350" cy="2184399"/>
          </a:xfrm>
        </p:spPr>
        <p:txBody>
          <a:bodyPr/>
          <a:lstStyle/>
          <a:p>
            <a:pPr marL="0" indent="0">
              <a:buNone/>
            </a:pPr>
            <a:r>
              <a:rPr lang="en-US" sz="1800" u="sng" dirty="0" smtClean="0">
                <a:latin typeface="Arial" panose="020B0604020202020204" pitchFamily="34" charset="0"/>
                <a:cs typeface="Arial" panose="020B0604020202020204" pitchFamily="34" charset="0"/>
              </a:rPr>
              <a:t>Transverse field without correction</a:t>
            </a:r>
          </a:p>
          <a:p>
            <a:pPr marL="0" indent="0">
              <a:buNone/>
            </a:pPr>
            <a:r>
              <a:rPr lang="en-US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Conclusion: </a:t>
            </a: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Moving the expansion coil further away makes the field at the center of the drift solenoid flatter and much easier to correct.</a:t>
            </a:r>
            <a:endParaRPr lang="en-GB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ELENA Review - October 14th, 2013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Picture 2" descr="https://edms.cern.ch/file/1182956/1/ELENA_logo_25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165"/>
            <a:ext cx="967858" cy="967858"/>
          </a:xfrm>
          <a:prstGeom prst="rect">
            <a:avLst/>
          </a:prstGeom>
          <a:solidFill>
            <a:schemeClr val="bg1"/>
          </a:solidFill>
        </p:spPr>
      </p:pic>
      <p:graphicFrame>
        <p:nvGraphicFramePr>
          <p:cNvPr id="6" name="Chart 5"/>
          <p:cNvGraphicFramePr/>
          <p:nvPr>
            <p:extLst>
              <p:ext uri="{D42A27DB-BD31-4B8C-83A1-F6EECF244321}">
                <p14:modId xmlns:p14="http://schemas.microsoft.com/office/powerpoint/2010/main" val="3658166240"/>
              </p:ext>
            </p:extLst>
          </p:nvPr>
        </p:nvGraphicFramePr>
        <p:xfrm>
          <a:off x="334194" y="1219199"/>
          <a:ext cx="4009206" cy="270510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7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71979032"/>
              </p:ext>
            </p:extLst>
          </p:nvPr>
        </p:nvGraphicFramePr>
        <p:xfrm>
          <a:off x="4610100" y="1196752"/>
          <a:ext cx="4076700" cy="275612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8" name="Chart 7"/>
          <p:cNvGraphicFramePr/>
          <p:nvPr>
            <p:extLst>
              <p:ext uri="{D42A27DB-BD31-4B8C-83A1-F6EECF244321}">
                <p14:modId xmlns:p14="http://schemas.microsoft.com/office/powerpoint/2010/main" val="3312149465"/>
              </p:ext>
            </p:extLst>
          </p:nvPr>
        </p:nvGraphicFramePr>
        <p:xfrm>
          <a:off x="4552950" y="4027959"/>
          <a:ext cx="4105275" cy="242046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3020781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62050" y="188913"/>
            <a:ext cx="6888163" cy="739775"/>
          </a:xfrm>
        </p:spPr>
        <p:txBody>
          <a:bodyPr/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Orbit correctors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ELENA Review - October 14th, 2013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Picture 2" descr="https://edms.cern.ch/file/1182956/1/ELENA_logo_25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165"/>
            <a:ext cx="967858" cy="967858"/>
          </a:xfrm>
          <a:prstGeom prst="rect">
            <a:avLst/>
          </a:prstGeom>
          <a:solidFill>
            <a:schemeClr val="bg1"/>
          </a:solidFill>
        </p:spPr>
      </p:pic>
      <p:graphicFrame>
        <p:nvGraphicFramePr>
          <p:cNvPr id="6" name="Chart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98373579"/>
              </p:ext>
            </p:extLst>
          </p:nvPr>
        </p:nvGraphicFramePr>
        <p:xfrm>
          <a:off x="251520" y="1340768"/>
          <a:ext cx="8536830" cy="51845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960343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62050" y="188913"/>
            <a:ext cx="6888163" cy="739775"/>
          </a:xfrm>
        </p:spPr>
        <p:txBody>
          <a:bodyPr/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Axial field - antiprotons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ELENA Review - October 14th, 2013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Picture 2" descr="https://edms.cern.ch/file/1182956/1/ELENA_logo_25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165"/>
            <a:ext cx="967858" cy="967858"/>
          </a:xfrm>
          <a:prstGeom prst="rect">
            <a:avLst/>
          </a:prstGeom>
          <a:solidFill>
            <a:schemeClr val="bg1"/>
          </a:solidFill>
        </p:spPr>
      </p:pic>
      <p:graphicFrame>
        <p:nvGraphicFramePr>
          <p:cNvPr id="6" name="Chart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16466222"/>
              </p:ext>
            </p:extLst>
          </p:nvPr>
        </p:nvGraphicFramePr>
        <p:xfrm>
          <a:off x="885824" y="1543050"/>
          <a:ext cx="7515225" cy="45624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7" name="Chart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2166172"/>
              </p:ext>
            </p:extLst>
          </p:nvPr>
        </p:nvGraphicFramePr>
        <p:xfrm>
          <a:off x="2419350" y="3359296"/>
          <a:ext cx="4314825" cy="20032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781050" y="1114425"/>
            <a:ext cx="7277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0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Final field incl. all transverse and orbit correctors</a:t>
            </a:r>
            <a:endParaRPr lang="en-GB" dirty="0">
              <a:solidFill>
                <a:srgbClr val="00009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37493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90625" y="188913"/>
            <a:ext cx="6859588" cy="739775"/>
          </a:xfrm>
        </p:spPr>
        <p:txBody>
          <a:bodyPr/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The good field region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ELENA Review - October 14th, 2013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Picture 2" descr="https://edms.cern.ch/file/1182956/1/ELENA_logo_25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165"/>
            <a:ext cx="967858" cy="967858"/>
          </a:xfrm>
          <a:prstGeom prst="rect">
            <a:avLst/>
          </a:prstGeom>
          <a:solidFill>
            <a:schemeClr val="bg1"/>
          </a:solidFill>
        </p:spPr>
      </p:pic>
      <p:graphicFrame>
        <p:nvGraphicFramePr>
          <p:cNvPr id="6" name="Chart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42760237"/>
              </p:ext>
            </p:extLst>
          </p:nvPr>
        </p:nvGraphicFramePr>
        <p:xfrm>
          <a:off x="323653" y="975023"/>
          <a:ext cx="8608837" cy="439707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8" name="TextBox 1"/>
          <p:cNvSpPr txBox="1"/>
          <p:nvPr/>
        </p:nvSpPr>
        <p:spPr>
          <a:xfrm>
            <a:off x="809626" y="5295916"/>
            <a:ext cx="5511594" cy="591219"/>
          </a:xfrm>
          <a:prstGeom prst="rect">
            <a:avLst/>
          </a:prstGeom>
        </p:spPr>
        <p:txBody>
          <a:bodyPr wrap="non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</a:rPr>
              <a:t>Standard:  B˔/</a:t>
            </a:r>
            <a:r>
              <a:rPr kumimoji="0" lang="en-GB" sz="2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</a:rPr>
              <a:t>B</a:t>
            </a:r>
            <a:r>
              <a:rPr kumimoji="0" lang="en-GB" sz="2800" b="0" i="0" u="none" strike="noStrike" kern="0" cap="none" spc="0" normalizeH="0" baseline="-2500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</a:rPr>
              <a:t>║</a:t>
            </a:r>
            <a:r>
              <a:rPr kumimoji="0" lang="en-GB" sz="2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</a:rPr>
              <a:t> &lt; </a:t>
            </a:r>
            <a:r>
              <a:rPr kumimoji="0" lang="en-GB" sz="2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</a:rPr>
              <a:t>±3 × 10</a:t>
            </a:r>
            <a:r>
              <a:rPr kumimoji="0" lang="en-GB" sz="2800" b="0" i="0" u="none" strike="noStrike" kern="0" cap="none" spc="0" normalizeH="0" baseline="3000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</a:rPr>
              <a:t>-4</a:t>
            </a:r>
            <a:r>
              <a:rPr kumimoji="0" lang="en-GB" sz="2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</a:rPr>
              <a:t> for 63 cm</a:t>
            </a:r>
            <a:endParaRPr kumimoji="0" lang="en-GB" sz="2800" b="0" i="0" u="none" strike="noStrike" kern="0" cap="none" spc="0" normalizeH="0" baseline="3000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467475" y="5191631"/>
            <a:ext cx="2262158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100" dirty="0" smtClean="0">
                <a:solidFill>
                  <a:prstClr val="black"/>
                </a:solidFill>
                <a:latin typeface="Calibri"/>
              </a:rPr>
              <a:t>77 A/cm2 in orbit correctors</a:t>
            </a:r>
            <a:br>
              <a:rPr lang="en-US" sz="1100" dirty="0" smtClean="0">
                <a:solidFill>
                  <a:prstClr val="black"/>
                </a:solidFill>
                <a:latin typeface="Calibri"/>
              </a:rPr>
            </a:br>
            <a:r>
              <a:rPr lang="en-US" sz="1100" dirty="0" smtClean="0">
                <a:solidFill>
                  <a:prstClr val="black"/>
                </a:solidFill>
                <a:latin typeface="Calibri"/>
              </a:rPr>
              <a:t>14 A/cm2 in US transverse corrector</a:t>
            </a:r>
            <a:br>
              <a:rPr lang="en-US" sz="1100" dirty="0" smtClean="0">
                <a:solidFill>
                  <a:prstClr val="black"/>
                </a:solidFill>
                <a:latin typeface="Calibri"/>
              </a:rPr>
            </a:br>
            <a:r>
              <a:rPr lang="en-US" sz="1100" dirty="0" smtClean="0">
                <a:solidFill>
                  <a:prstClr val="black"/>
                </a:solidFill>
                <a:latin typeface="Calibri"/>
              </a:rPr>
              <a:t>7 A/cm2 in DS transverse corrector</a:t>
            </a:r>
            <a:endParaRPr lang="en-GB" sz="11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2" name="TextBox 1"/>
          <p:cNvSpPr txBox="1"/>
          <p:nvPr/>
        </p:nvSpPr>
        <p:spPr>
          <a:xfrm>
            <a:off x="568120" y="6011645"/>
            <a:ext cx="5657849" cy="581018"/>
          </a:xfrm>
          <a:prstGeom prst="rect">
            <a:avLst/>
          </a:prstGeom>
        </p:spPr>
        <p:txBody>
          <a:bodyPr wrap="non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</a:rPr>
              <a:t>Kyoto:   B˔/</a:t>
            </a:r>
            <a:r>
              <a:rPr kumimoji="0" lang="en-GB" sz="2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</a:rPr>
              <a:t>B</a:t>
            </a:r>
            <a:r>
              <a:rPr kumimoji="0" lang="en-GB" sz="2800" b="0" i="0" u="none" strike="noStrike" kern="0" cap="none" spc="0" normalizeH="0" baseline="-2500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</a:rPr>
              <a:t>║</a:t>
            </a:r>
            <a:r>
              <a:rPr kumimoji="0" lang="en-GB" sz="2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</a:rPr>
              <a:t> &lt; </a:t>
            </a:r>
            <a:r>
              <a:rPr kumimoji="0" lang="en-GB" sz="2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</a:rPr>
              <a:t>±5 × 10</a:t>
            </a:r>
            <a:r>
              <a:rPr kumimoji="0" lang="en-GB" sz="2800" b="0" i="0" u="none" strike="noStrike" kern="0" cap="none" spc="0" normalizeH="0" baseline="3000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</a:rPr>
              <a:t>-4</a:t>
            </a:r>
            <a:r>
              <a:rPr kumimoji="0" lang="en-GB" sz="2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</a:rPr>
              <a:t> for 65 cm</a:t>
            </a:r>
            <a:endParaRPr kumimoji="0" lang="en-GB" sz="2800" b="0" i="0" u="none" strike="noStrike" kern="0" cap="none" spc="0" normalizeH="0" baseline="3000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467475" y="6002072"/>
            <a:ext cx="2262158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100" dirty="0" smtClean="0">
                <a:solidFill>
                  <a:prstClr val="black"/>
                </a:solidFill>
                <a:latin typeface="Calibri"/>
              </a:rPr>
              <a:t>32 A/cm2 in orbit correctors</a:t>
            </a:r>
            <a:br>
              <a:rPr lang="en-US" sz="1100" dirty="0" smtClean="0">
                <a:solidFill>
                  <a:prstClr val="black"/>
                </a:solidFill>
                <a:latin typeface="Calibri"/>
              </a:rPr>
            </a:br>
            <a:r>
              <a:rPr lang="en-US" sz="1100" dirty="0" smtClean="0">
                <a:solidFill>
                  <a:prstClr val="black"/>
                </a:solidFill>
                <a:latin typeface="Calibri"/>
              </a:rPr>
              <a:t>14 A/cm2 in US transverse corrector</a:t>
            </a:r>
            <a:br>
              <a:rPr lang="en-US" sz="1100" dirty="0" smtClean="0">
                <a:solidFill>
                  <a:prstClr val="black"/>
                </a:solidFill>
                <a:latin typeface="Calibri"/>
              </a:rPr>
            </a:br>
            <a:r>
              <a:rPr lang="en-US" sz="1100" dirty="0" smtClean="0">
                <a:solidFill>
                  <a:prstClr val="black"/>
                </a:solidFill>
                <a:latin typeface="Calibri"/>
              </a:rPr>
              <a:t>7 A/cm2 in DS transverse corrector</a:t>
            </a:r>
            <a:endParaRPr lang="en-GB" sz="1100" dirty="0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783910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90625" y="188913"/>
            <a:ext cx="6859588" cy="739775"/>
          </a:xfrm>
        </p:spPr>
        <p:txBody>
          <a:bodyPr/>
          <a:lstStyle/>
          <a:p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Orbit correctors and bumps</a:t>
            </a:r>
            <a:endParaRPr lang="en-GB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The standard orbit correctors take up more space – and we would have to go to a different design to be able to make a sizeable local bump – but luckily we have a little space left over!</a:t>
            </a:r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ELENA Review - October 14th, 2013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Picture 2" descr="https://edms.cern.ch/file/1182956/1/ELENA_logo_25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165"/>
            <a:ext cx="967858" cy="967858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77836" y="2628901"/>
            <a:ext cx="5697901" cy="39242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1725" y="2790826"/>
            <a:ext cx="1817472" cy="1704974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569" y="4773891"/>
            <a:ext cx="2061628" cy="1681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8299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62050" y="188913"/>
            <a:ext cx="6888163" cy="739775"/>
          </a:xfrm>
        </p:spPr>
        <p:txBody>
          <a:bodyPr/>
          <a:lstStyle/>
          <a:p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The Need for Electron </a:t>
            </a: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ooling</a:t>
            </a:r>
            <a:endParaRPr lang="en-GB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Electron cooling essential in ELENA to counter emittance blow-up caused by the deceleration process.</a:t>
            </a:r>
          </a:p>
          <a:p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To prepare bunches with sufficiently low emittance for extraction to the experiments via the electrostatic extraction lines. </a:t>
            </a:r>
          </a:p>
          <a:p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Cooling needed at 2 momenta: 35 MeV/c and 13.7 MeV/c.</a:t>
            </a:r>
          </a:p>
          <a:p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Expected emittances prior</a:t>
            </a:r>
          </a:p>
          <a:p>
            <a:pPr marL="0" indent="0">
              <a:buNone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to cooling:</a:t>
            </a:r>
          </a:p>
          <a:p>
            <a:pPr marL="0" indent="0">
              <a:buNone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@ 35 </a:t>
            </a:r>
            <a:r>
              <a:rPr lang="en-US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Mev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/c:</a:t>
            </a:r>
          </a:p>
          <a:p>
            <a:pPr marL="0" indent="0">
              <a:buNone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l-G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ε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~ 50 </a:t>
            </a:r>
            <a:r>
              <a:rPr lang="el-G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π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mm mrad</a:t>
            </a:r>
          </a:p>
          <a:p>
            <a:pPr marL="0" indent="0">
              <a:buNone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l-GR" sz="2000" dirty="0">
                <a:latin typeface="Arial" panose="020B0604020202020204" pitchFamily="34" charset="0"/>
                <a:cs typeface="Arial" panose="020B0604020202020204" pitchFamily="34" charset="0"/>
              </a:rPr>
              <a:t>(Δ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p/p) = ± 2 ×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10</a:t>
            </a:r>
            <a:r>
              <a:rPr lang="en-US" sz="2000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-3</a:t>
            </a:r>
          </a:p>
          <a:p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Needed emittances at extraction:</a:t>
            </a:r>
          </a:p>
          <a:p>
            <a:pPr marL="0" indent="0">
              <a:buNone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l-GR" sz="2000" dirty="0">
                <a:latin typeface="Arial" panose="020B0604020202020204" pitchFamily="34" charset="0"/>
                <a:cs typeface="Arial" panose="020B0604020202020204" pitchFamily="34" charset="0"/>
              </a:rPr>
              <a:t>ε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≤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~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l-GR" sz="2000" dirty="0">
                <a:latin typeface="Arial" panose="020B0604020202020204" pitchFamily="34" charset="0"/>
                <a:cs typeface="Arial" panose="020B0604020202020204" pitchFamily="34" charset="0"/>
              </a:rPr>
              <a:t>π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mm mrad</a:t>
            </a:r>
          </a:p>
          <a:p>
            <a:pPr marL="0" indent="0">
              <a:buNone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l-GR" sz="2000" dirty="0">
                <a:latin typeface="Arial" panose="020B0604020202020204" pitchFamily="34" charset="0"/>
                <a:cs typeface="Arial" panose="020B0604020202020204" pitchFamily="34" charset="0"/>
              </a:rPr>
              <a:t>(Δ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p/p)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≤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±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1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× 10</a:t>
            </a:r>
            <a:r>
              <a:rPr lang="en-US" sz="2000" baseline="30000" dirty="0">
                <a:latin typeface="Arial" panose="020B0604020202020204" pitchFamily="34" charset="0"/>
                <a:cs typeface="Arial" panose="020B0604020202020204" pitchFamily="34" charset="0"/>
              </a:rPr>
              <a:t>-3</a:t>
            </a:r>
          </a:p>
          <a:p>
            <a:pPr marL="0" indent="0">
              <a:buNone/>
            </a:pPr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>
                <a:latin typeface="Arial" panose="020B0604020202020204" pitchFamily="34" charset="0"/>
                <a:cs typeface="Arial" panose="020B0604020202020204" pitchFamily="34" charset="0"/>
              </a:rPr>
              <a:t>ELENA Review - October 14th, 2013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Picture 2" descr="https://edms.cern.ch/file/1182956/1/ELENA_logo_25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165"/>
            <a:ext cx="967858" cy="967858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6" name="Content Placeholder 13" descr="ELENA_cycle4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549775" y="3371849"/>
            <a:ext cx="4391284" cy="2333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1967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\\cern.ch\dfs\Users\m\maridor\Public\INT_ELENA\ELENA_MACHINE\image\SECT04.bmp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466" y="1381507"/>
            <a:ext cx="8983065" cy="51240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88913"/>
            <a:ext cx="6907213" cy="739775"/>
          </a:xfrm>
        </p:spPr>
        <p:txBody>
          <a:bodyPr/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General requirements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85850"/>
            <a:ext cx="8229600" cy="5419725"/>
          </a:xfrm>
        </p:spPr>
        <p:txBody>
          <a:bodyPr/>
          <a:lstStyle/>
          <a:p>
            <a:pPr marL="0" indent="0">
              <a:buNone/>
            </a:pPr>
            <a:r>
              <a:rPr lang="en-US" u="sng" dirty="0" smtClean="0">
                <a:latin typeface="Arial" panose="020B0604020202020204" pitchFamily="34" charset="0"/>
                <a:cs typeface="Arial" panose="020B0604020202020204" pitchFamily="34" charset="0"/>
              </a:rPr>
              <a:t>Must be very compact!</a:t>
            </a:r>
            <a:endParaRPr lang="en-GB" u="sng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u="sng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u="sng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u="sng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u="sng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u="sng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sz="2800" u="sng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sz="2400" u="sng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Must fit in Section 4 incl. solenoid compensators and correctors.</a:t>
            </a:r>
          </a:p>
          <a:p>
            <a:pPr marL="0" indent="0">
              <a:buNone/>
            </a:pP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~ 2 meters available for the electron cooler.</a:t>
            </a:r>
          </a:p>
          <a:p>
            <a:pPr marL="0" indent="0">
              <a:buNone/>
            </a:pP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Space constraints also necessitate 90°bends on relatively small radius (25 cm)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ELENA Review - October 14th, 2013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Picture 2" descr="https://edms.cern.ch/file/1182956/1/ELENA_logo_25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165"/>
            <a:ext cx="967858" cy="967858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7" name="Rounded Rectangular Callout 6"/>
          <p:cNvSpPr/>
          <p:nvPr/>
        </p:nvSpPr>
        <p:spPr bwMode="auto">
          <a:xfrm>
            <a:off x="4776825" y="4733929"/>
            <a:ext cx="1667865" cy="534010"/>
          </a:xfrm>
          <a:prstGeom prst="wedgeRoundRectCallout">
            <a:avLst>
              <a:gd name="adj1" fmla="val -70992"/>
              <a:gd name="adj2" fmla="val -60787"/>
              <a:gd name="adj3" fmla="val 16667"/>
            </a:avLst>
          </a:prstGeom>
          <a:solidFill>
            <a:srgbClr val="FFFF0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CH" sz="1800" b="0" i="0" u="none" strike="noStrike" cap="none" normalizeH="0" baseline="0" dirty="0" smtClean="0">
                <a:ln>
                  <a:noFill/>
                </a:ln>
                <a:effectLst/>
                <a:latin typeface="Garamond" pitchFamily="-65" charset="0"/>
              </a:rPr>
              <a:t>E-</a:t>
            </a:r>
            <a:r>
              <a:rPr kumimoji="0" lang="fr-CH" sz="1800" b="0" i="0" u="none" strike="noStrike" cap="none" normalizeH="0" baseline="0" dirty="0" err="1" smtClean="0">
                <a:ln>
                  <a:noFill/>
                </a:ln>
                <a:effectLst/>
                <a:latin typeface="Garamond" pitchFamily="-65" charset="0"/>
              </a:rPr>
              <a:t>cooler</a:t>
            </a:r>
            <a:r>
              <a:rPr kumimoji="0" lang="fr-CH" sz="1800" b="0" i="0" u="none" strike="noStrike" cap="none" normalizeH="0" baseline="0" dirty="0" smtClean="0">
                <a:ln>
                  <a:noFill/>
                </a:ln>
                <a:effectLst/>
                <a:latin typeface="Garamond" pitchFamily="-65" charset="0"/>
              </a:rPr>
              <a:t> </a:t>
            </a:r>
            <a:r>
              <a:rPr kumimoji="0" lang="fr-CH" sz="1800" b="0" i="0" u="none" strike="noStrike" cap="none" normalizeH="0" baseline="0" dirty="0" err="1" smtClean="0">
                <a:ln>
                  <a:noFill/>
                </a:ln>
                <a:effectLst/>
                <a:latin typeface="Garamond" pitchFamily="-65" charset="0"/>
              </a:rPr>
              <a:t>length</a:t>
            </a:r>
            <a:endParaRPr kumimoji="0" lang="en-GB" sz="1800" b="0" i="0" u="none" strike="noStrike" cap="none" normalizeH="0" baseline="0" dirty="0">
              <a:ln>
                <a:noFill/>
              </a:ln>
              <a:effectLst/>
              <a:latin typeface="Garamond" pitchFamily="-65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1494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6325" y="188913"/>
            <a:ext cx="6973888" cy="739775"/>
          </a:xfrm>
        </p:spPr>
        <p:txBody>
          <a:bodyPr/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Further requirements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ELENA Review - October 14th, 2013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Picture 2" descr="https://edms.cern.ch/file/1182956/1/ELENA_logo_25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165"/>
            <a:ext cx="967858" cy="967858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8" name="TextBox 7"/>
          <p:cNvSpPr txBox="1"/>
          <p:nvPr/>
        </p:nvSpPr>
        <p:spPr>
          <a:xfrm>
            <a:off x="666749" y="1114425"/>
            <a:ext cx="7972425" cy="5324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l">
              <a:buFont typeface="Wingdings" panose="05000000000000000000" pitchFamily="2" charset="2"/>
              <a:buChar char="§"/>
            </a:pPr>
            <a:r>
              <a:rPr lang="en-US" sz="2800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Operate at very low electron energies (down to 55 </a:t>
            </a:r>
            <a:r>
              <a:rPr lang="en-US" sz="2800" dirty="0" err="1" smtClean="0">
                <a:solidFill>
                  <a:schemeClr val="bg2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eV</a:t>
            </a:r>
            <a:r>
              <a:rPr lang="en-US" sz="2800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).</a:t>
            </a:r>
          </a:p>
          <a:p>
            <a:pPr marL="285750" indent="-285750" algn="l">
              <a:buFont typeface="Wingdings" panose="05000000000000000000" pitchFamily="2" charset="2"/>
              <a:buChar char="§"/>
            </a:pPr>
            <a:r>
              <a:rPr lang="en-US" sz="2800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Operate at very low magnetic field to minimize disturbance to circulating low energy antiprotons – we have chosen 100 Gauss in the cooler.</a:t>
            </a:r>
          </a:p>
          <a:p>
            <a:pPr marL="285750" indent="-285750" algn="l">
              <a:buFont typeface="Wingdings" panose="05000000000000000000" pitchFamily="2" charset="2"/>
              <a:buChar char="§"/>
            </a:pPr>
            <a:r>
              <a:rPr lang="en-US" sz="2800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Have extremely good vacuum.</a:t>
            </a:r>
          </a:p>
          <a:p>
            <a:pPr marL="285750" indent="-285750" algn="l">
              <a:buFont typeface="Wingdings" panose="05000000000000000000" pitchFamily="2" charset="2"/>
              <a:buChar char="§"/>
            </a:pPr>
            <a:r>
              <a:rPr lang="en-US" sz="2800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Adiabatic expansion to reduce transverse temperatures.</a:t>
            </a:r>
          </a:p>
          <a:p>
            <a:pPr marL="285750" indent="-285750" algn="l">
              <a:buFont typeface="Wingdings" panose="05000000000000000000" pitchFamily="2" charset="2"/>
              <a:buChar char="§"/>
            </a:pPr>
            <a:r>
              <a:rPr lang="en-US" sz="2800" dirty="0">
                <a:solidFill>
                  <a:schemeClr val="bg2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Very good field quality – especially in the cooler solenoid (B</a:t>
            </a:r>
            <a:r>
              <a:rPr lang="en-US" sz="3200" dirty="0">
                <a:solidFill>
                  <a:schemeClr val="bg2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˔</a:t>
            </a:r>
            <a:r>
              <a:rPr lang="en-US" sz="2800" dirty="0">
                <a:solidFill>
                  <a:schemeClr val="bg2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en-US" sz="2800" dirty="0" err="1">
                <a:solidFill>
                  <a:schemeClr val="bg2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r>
              <a:rPr lang="en-US" sz="2800" baseline="-25000" dirty="0" err="1">
                <a:solidFill>
                  <a:schemeClr val="bg2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ǁ</a:t>
            </a:r>
            <a:r>
              <a:rPr lang="en-US" sz="2800" dirty="0">
                <a:solidFill>
                  <a:schemeClr val="bg2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&lt; 5 × 10</a:t>
            </a:r>
            <a:r>
              <a:rPr lang="en-US" sz="2800" baseline="30000" dirty="0">
                <a:solidFill>
                  <a:schemeClr val="bg2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-4</a:t>
            </a:r>
            <a:r>
              <a:rPr lang="en-US" sz="2800" dirty="0">
                <a:solidFill>
                  <a:schemeClr val="bg2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).</a:t>
            </a:r>
          </a:p>
          <a:p>
            <a:pPr marL="285750" indent="-285750" algn="l">
              <a:buFont typeface="Wingdings" panose="05000000000000000000" pitchFamily="2" charset="2"/>
              <a:buChar char="§"/>
            </a:pPr>
            <a:r>
              <a:rPr lang="en-US" sz="2800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Orbit correctors and solenoid compensators.</a:t>
            </a:r>
            <a:endParaRPr lang="en-US" sz="2800" dirty="0">
              <a:solidFill>
                <a:schemeClr val="bg2">
                  <a:lumMod val="60000"/>
                  <a:lumOff val="4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1992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5375" y="188913"/>
            <a:ext cx="6954838" cy="739775"/>
          </a:xfrm>
        </p:spPr>
        <p:txBody>
          <a:bodyPr/>
          <a:lstStyle/>
          <a:p>
            <a:r>
              <a:rPr lang="en-US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Electron Cooler parameters </a:t>
            </a:r>
            <a:endParaRPr lang="en-GB" sz="4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0" y="6570663"/>
            <a:ext cx="9144000" cy="284162"/>
          </a:xfrm>
        </p:spPr>
        <p:txBody>
          <a:bodyPr/>
          <a:lstStyle/>
          <a:p>
            <a:pPr>
              <a:defRPr/>
            </a:pPr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ELENA Review - October 14th, 2013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5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63747867"/>
              </p:ext>
            </p:extLst>
          </p:nvPr>
        </p:nvGraphicFramePr>
        <p:xfrm>
          <a:off x="1331639" y="1340766"/>
          <a:ext cx="7012260" cy="494573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57779"/>
                <a:gridCol w="1986807"/>
                <a:gridCol w="1767674"/>
              </a:tblGrid>
              <a:tr h="38044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kern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Momentum (MeV/c)</a:t>
                      </a:r>
                      <a:endParaRPr lang="en-GB" sz="11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kern="12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35</a:t>
                      </a:r>
                      <a:endParaRPr lang="en-GB" sz="110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kern="12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13.7</a:t>
                      </a:r>
                      <a:endParaRPr lang="en-GB" sz="110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</a:tr>
              <a:tr h="38044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1200" kern="12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β</a:t>
                      </a:r>
                      <a:endParaRPr lang="en-GB" sz="11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kern="12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0.037</a:t>
                      </a:r>
                      <a:endParaRPr lang="en-GB" sz="110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kern="12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0.015</a:t>
                      </a:r>
                      <a:endParaRPr lang="en-GB" sz="110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</a:tr>
              <a:tr h="38044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kern="12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Electron beam energy (eV)</a:t>
                      </a:r>
                      <a:endParaRPr lang="en-GB" sz="110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kern="12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355</a:t>
                      </a:r>
                      <a:endParaRPr lang="en-GB" sz="110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kern="12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55</a:t>
                      </a:r>
                      <a:endParaRPr lang="en-GB" sz="110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</a:tr>
              <a:tr h="38044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kern="12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Electron current (mA)</a:t>
                      </a:r>
                      <a:endParaRPr lang="en-GB" sz="110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kern="12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  <a:endParaRPr lang="en-GB" sz="110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kern="12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en-GB" sz="110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</a:tr>
              <a:tr h="38044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kern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Electron beam density </a:t>
                      </a:r>
                      <a:r>
                        <a:rPr lang="en-GB" sz="1200" kern="12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(m</a:t>
                      </a:r>
                      <a:r>
                        <a:rPr lang="en-GB" sz="1200" kern="1200" baseline="300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-3</a:t>
                      </a:r>
                      <a:r>
                        <a:rPr lang="en-GB" sz="1200" kern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</a:t>
                      </a:r>
                      <a:endParaRPr lang="en-GB" sz="11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kern="12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1.38 x 10</a:t>
                      </a:r>
                      <a:r>
                        <a:rPr lang="en-GB" sz="1200" kern="1200" baseline="300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</a:t>
                      </a:r>
                      <a:endParaRPr lang="en-GB" sz="110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kern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1.41 x 10</a:t>
                      </a:r>
                      <a:r>
                        <a:rPr lang="en-GB" sz="1200" kern="1200" baseline="30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</a:t>
                      </a:r>
                      <a:endParaRPr lang="en-GB" sz="11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</a:tr>
              <a:tr h="38044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kern="12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</a:t>
                      </a:r>
                      <a:r>
                        <a:rPr lang="en-GB" sz="1200" kern="1200" baseline="-250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gun</a:t>
                      </a:r>
                      <a:r>
                        <a:rPr lang="en-GB" sz="1200" kern="12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(G)</a:t>
                      </a:r>
                      <a:endParaRPr lang="en-GB" sz="110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kern="12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1000</a:t>
                      </a:r>
                      <a:endParaRPr lang="en-GB" sz="110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38044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kern="12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</a:t>
                      </a:r>
                      <a:r>
                        <a:rPr lang="en-GB" sz="1200" kern="1200" baseline="-250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drift</a:t>
                      </a:r>
                      <a:r>
                        <a:rPr lang="en-GB" sz="1200" kern="12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(G)</a:t>
                      </a:r>
                      <a:endParaRPr lang="en-GB" sz="110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kern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100</a:t>
                      </a:r>
                      <a:endParaRPr lang="en-GB" sz="11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38044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kern="12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Expansion factor</a:t>
                      </a:r>
                      <a:endParaRPr lang="en-GB" sz="110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kern="12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</a:t>
                      </a:r>
                      <a:endParaRPr lang="en-GB" sz="110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38044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kern="12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Cathode radius (mm)</a:t>
                      </a:r>
                      <a:endParaRPr lang="en-GB" sz="110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kern="12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</a:t>
                      </a:r>
                      <a:endParaRPr lang="en-GB" sz="110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38044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kern="12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Electron beam radius (mm)</a:t>
                      </a:r>
                      <a:endParaRPr lang="en-GB" sz="110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kern="12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25</a:t>
                      </a:r>
                      <a:endParaRPr lang="en-GB" sz="110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38044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kern="12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Twiss parameters (m)</a:t>
                      </a:r>
                      <a:endParaRPr lang="en-GB" sz="110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1200" kern="12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β</a:t>
                      </a:r>
                      <a:r>
                        <a:rPr lang="en-GB" sz="1200" kern="1200" baseline="-250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</a:t>
                      </a:r>
                      <a:r>
                        <a:rPr lang="en-GB" sz="1200" kern="12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=2.103</a:t>
                      </a:r>
                      <a:r>
                        <a:rPr lang="en-GB" sz="1200" kern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</a:t>
                      </a:r>
                      <a:r>
                        <a:rPr lang="el-GR" sz="1200" kern="12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β</a:t>
                      </a:r>
                      <a:r>
                        <a:rPr lang="en-GB" sz="1200" kern="1200" baseline="-250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</a:t>
                      </a:r>
                      <a:r>
                        <a:rPr lang="en-GB" sz="1200" kern="12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=2.186</a:t>
                      </a:r>
                      <a:r>
                        <a:rPr lang="en-GB" sz="1200" kern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D=1.498</a:t>
                      </a:r>
                      <a:endParaRPr lang="en-GB" sz="11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38044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kern="12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Flange-to-flange length (mm)</a:t>
                      </a:r>
                      <a:endParaRPr lang="en-GB" sz="110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kern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1930</a:t>
                      </a:r>
                      <a:endParaRPr lang="en-GB" sz="11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38044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kern="12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Drift solenoid length (mm)</a:t>
                      </a:r>
                      <a:endParaRPr lang="en-GB" sz="110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kern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1000</a:t>
                      </a:r>
                      <a:endParaRPr lang="en-GB" sz="11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6" name="Picture 2" descr="https://edms.cern.ch/file/1182956/1/ELENA_logo_25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165"/>
            <a:ext cx="967858" cy="967858"/>
          </a:xfrm>
          <a:prstGeom prst="rect">
            <a:avLst/>
          </a:prstGeom>
          <a:solidFill>
            <a:schemeClr val="bg1"/>
          </a:solidFill>
        </p:spPr>
      </p:pic>
    </p:spTree>
    <p:extLst>
      <p:ext uri="{BB962C8B-B14F-4D97-AF65-F5344CB8AC3E}">
        <p14:creationId xmlns:p14="http://schemas.microsoft.com/office/powerpoint/2010/main" val="1337821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4425" y="188913"/>
            <a:ext cx="6935788" cy="739775"/>
          </a:xfrm>
        </p:spPr>
        <p:txBody>
          <a:bodyPr/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Kyoto connection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- requirements lead us to look for inspiration at the very compact and relatively low energy e-cooler built by Toshiba Corp. for the S-LSR ring in Kyoto.</a:t>
            </a:r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>
                <a:latin typeface="Arial" panose="020B0604020202020204" pitchFamily="34" charset="0"/>
                <a:cs typeface="Arial" panose="020B0604020202020204" pitchFamily="34" charset="0"/>
              </a:rPr>
              <a:t>ELENA Review - October 14th, 2013</a:t>
            </a:r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Picture 2" descr="https://edms.cern.ch/file/1182956/1/ELENA_logo_25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165"/>
            <a:ext cx="967858" cy="967858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6" name="Content Placeholder 3"/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3929" y="2809875"/>
            <a:ext cx="3938113" cy="29548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7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80869021"/>
              </p:ext>
            </p:extLst>
          </p:nvPr>
        </p:nvGraphicFramePr>
        <p:xfrm>
          <a:off x="4648199" y="2552699"/>
          <a:ext cx="4095749" cy="389573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82297"/>
                <a:gridCol w="1813452"/>
              </a:tblGrid>
              <a:tr h="284423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 b="1" kern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S-LSR electron cooler</a:t>
                      </a:r>
                      <a:endParaRPr lang="en-GB" sz="900" b="1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48265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 b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Magnetic field uniformity in drift solenoid</a:t>
                      </a:r>
                      <a:endParaRPr lang="en-GB" sz="900" b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 b="0" kern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5×10</a:t>
                      </a:r>
                      <a:r>
                        <a:rPr lang="en-GB" sz="900" b="0" kern="1200" baseline="30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-4</a:t>
                      </a:r>
                      <a:endParaRPr lang="en-GB" sz="900" b="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</a:tr>
              <a:tr h="28442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 b="0" kern="12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Electron beam energy (keV)</a:t>
                      </a:r>
                      <a:endParaRPr lang="en-GB" sz="900" b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 b="0" kern="12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1-5 </a:t>
                      </a:r>
                      <a:endParaRPr lang="en-GB" sz="900" b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</a:tr>
              <a:tr h="28442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 b="0" kern="12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Electron current (mA)</a:t>
                      </a:r>
                      <a:endParaRPr lang="en-GB" sz="900" b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 b="0" kern="12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50-400</a:t>
                      </a:r>
                      <a:endParaRPr lang="en-GB" sz="900" b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</a:tr>
              <a:tr h="28442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 b="0" kern="12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Gun perveance (µP)</a:t>
                      </a:r>
                      <a:endParaRPr lang="en-GB" sz="900" b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 b="0" kern="12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2.2</a:t>
                      </a:r>
                      <a:endParaRPr lang="en-GB" sz="900" b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</a:tr>
              <a:tr h="28442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 b="0" kern="12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</a:t>
                      </a:r>
                      <a:r>
                        <a:rPr lang="en-GB" sz="900" b="0" kern="1200" baseline="-250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gun</a:t>
                      </a:r>
                      <a:r>
                        <a:rPr lang="en-GB" sz="900" b="0" kern="12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(G)</a:t>
                      </a:r>
                      <a:endParaRPr lang="en-GB" sz="900" b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 b="0" kern="12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1500</a:t>
                      </a:r>
                      <a:endParaRPr lang="en-GB" sz="900" b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</a:tr>
              <a:tr h="28442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 b="0" kern="12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</a:t>
                      </a:r>
                      <a:r>
                        <a:rPr lang="en-GB" sz="900" b="0" kern="1200" baseline="-250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drift</a:t>
                      </a:r>
                      <a:r>
                        <a:rPr lang="en-GB" sz="900" b="0" kern="12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(G)</a:t>
                      </a:r>
                      <a:endParaRPr lang="en-GB" sz="900" b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 b="0" kern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500</a:t>
                      </a:r>
                      <a:endParaRPr lang="en-GB" sz="900" b="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</a:tr>
              <a:tr h="28442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 b="0" kern="12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Expansion factor</a:t>
                      </a:r>
                      <a:endParaRPr lang="en-GB" sz="900" b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 b="0" kern="12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endParaRPr lang="en-GB" sz="900" b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</a:tr>
              <a:tr h="28442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 b="0" kern="12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Cathode radius (mm)</a:t>
                      </a:r>
                      <a:endParaRPr lang="en-GB" sz="900" b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 b="0" kern="12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</a:t>
                      </a:r>
                      <a:endParaRPr lang="en-GB" sz="900" b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</a:tr>
              <a:tr h="28442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 b="0" kern="12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Electron beam radius (mm)</a:t>
                      </a:r>
                      <a:endParaRPr lang="en-GB" sz="900" b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 b="0" kern="12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25</a:t>
                      </a:r>
                      <a:endParaRPr lang="en-GB" sz="900" b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</a:tr>
              <a:tr h="28442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 b="0" kern="12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Twiss parameters</a:t>
                      </a:r>
                      <a:endParaRPr lang="en-GB" sz="900" b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900" b="0" kern="12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β</a:t>
                      </a:r>
                      <a:r>
                        <a:rPr lang="en-GB" sz="900" b="0" kern="1200" baseline="-250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</a:t>
                      </a:r>
                      <a:r>
                        <a:rPr lang="en-GB" sz="900" b="0" kern="12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=1.7</a:t>
                      </a:r>
                      <a:r>
                        <a:rPr lang="en-GB" sz="900" b="0" kern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</a:t>
                      </a:r>
                      <a:r>
                        <a:rPr lang="el-GR" sz="900" b="0" kern="12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β</a:t>
                      </a:r>
                      <a:r>
                        <a:rPr lang="en-GB" sz="900" b="0" kern="1200" baseline="-250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</a:t>
                      </a:r>
                      <a:r>
                        <a:rPr lang="en-GB" sz="900" b="0" kern="12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=2.4</a:t>
                      </a:r>
                      <a:endParaRPr lang="en-GB" sz="900" b="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</a:tr>
              <a:tr h="28442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 b="0" kern="12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Bending radius (mm)</a:t>
                      </a:r>
                      <a:endParaRPr lang="en-GB" sz="900" b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 b="0" kern="12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250</a:t>
                      </a:r>
                      <a:endParaRPr lang="en-GB" sz="900" b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</a:tr>
              <a:tr h="28442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 b="0" kern="12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Drift solenoid length (mm)</a:t>
                      </a:r>
                      <a:endParaRPr lang="en-GB" sz="900" b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 b="0" kern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800</a:t>
                      </a:r>
                      <a:endParaRPr lang="en-GB" sz="900" b="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64243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4900" y="188913"/>
            <a:ext cx="6945313" cy="739775"/>
          </a:xfrm>
        </p:spPr>
        <p:txBody>
          <a:bodyPr/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The magnet system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u="sng" dirty="0" smtClean="0">
                <a:latin typeface="Arial" panose="020B0604020202020204" pitchFamily="34" charset="0"/>
                <a:cs typeface="Arial" panose="020B0604020202020204" pitchFamily="34" charset="0"/>
              </a:rPr>
              <a:t>Magnetic system components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Main cooler solenoid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Gun solenoid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Collector solenoid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Expansion solenoid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Reverse coil at collector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2 x Toroid section consisting of</a:t>
            </a:r>
          </a:p>
          <a:p>
            <a:pPr marL="0" indent="0">
              <a:buNone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9 racetrack coils each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Various corrector coils to </a:t>
            </a:r>
          </a:p>
          <a:p>
            <a:pPr marL="0" indent="0">
              <a:buNone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ensure good field quality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Orbit correctors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Solenoid compensators</a:t>
            </a:r>
            <a:endParaRPr lang="en-GB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ELENA Review - October 14th, 2013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Picture 4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543425" y="1863874"/>
            <a:ext cx="4085774" cy="3936851"/>
          </a:xfrm>
          <a:prstGeom prst="rect">
            <a:avLst/>
          </a:prstGeom>
          <a:noFill/>
        </p:spPr>
      </p:pic>
      <p:pic>
        <p:nvPicPr>
          <p:cNvPr id="6" name="Picture 2" descr="https://edms.cern.ch/file/1182956/1/ELENA_logo_25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165"/>
            <a:ext cx="967858" cy="967858"/>
          </a:xfrm>
          <a:prstGeom prst="rect">
            <a:avLst/>
          </a:prstGeom>
          <a:solidFill>
            <a:schemeClr val="bg1"/>
          </a:solidFill>
        </p:spPr>
      </p:pic>
    </p:spTree>
    <p:extLst>
      <p:ext uri="{BB962C8B-B14F-4D97-AF65-F5344CB8AC3E}">
        <p14:creationId xmlns:p14="http://schemas.microsoft.com/office/powerpoint/2010/main" val="1281677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4425" y="188913"/>
            <a:ext cx="6935788" cy="739775"/>
          </a:xfrm>
        </p:spPr>
        <p:txBody>
          <a:bodyPr/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Correction coils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ELENA Review - October 14th, 2013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Picture 2" descr="https://edms.cern.ch/file/1182956/1/ELENA_logo_25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165"/>
            <a:ext cx="967858" cy="967858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Double Helmholtz transverse correctors for the 3 main solenoids – </a:t>
            </a:r>
            <a:r>
              <a:rPr lang="en-US" sz="2000" i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 correct for stray fields and other remnant static fields</a:t>
            </a:r>
          </a:p>
          <a:p>
            <a:r>
              <a:rPr lang="en-US" sz="2000" dirty="0" smtClean="0">
                <a:solidFill>
                  <a:srgbClr val="0000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End winding correctors on 3 main solenoids – </a:t>
            </a:r>
            <a:r>
              <a:rPr lang="en-US" sz="2000" i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case it is needed!</a:t>
            </a:r>
          </a:p>
          <a:p>
            <a:r>
              <a:rPr lang="en-US" sz="2000" dirty="0" smtClean="0">
                <a:solidFill>
                  <a:srgbClr val="0000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Main Y correctors at the end of the cooler solenoid –</a:t>
            </a:r>
            <a:r>
              <a:rPr lang="en-US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i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crucial to extend the good field region</a:t>
            </a:r>
          </a:p>
          <a:p>
            <a:r>
              <a:rPr lang="en-US" sz="2000" dirty="0" smtClean="0">
                <a:solidFill>
                  <a:srgbClr val="0000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Several (up to 8) small Y correctors inside the cooler solenoid – </a:t>
            </a:r>
            <a:r>
              <a:rPr lang="en-US" sz="2000" i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 fine tuning the good field region</a:t>
            </a:r>
          </a:p>
          <a:p>
            <a:r>
              <a:rPr lang="en-US" sz="2000" dirty="0" smtClean="0">
                <a:solidFill>
                  <a:srgbClr val="0000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Coils inside the toroid section to steer the electrons –</a:t>
            </a:r>
            <a:r>
              <a:rPr lang="en-US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i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if needed</a:t>
            </a:r>
          </a:p>
          <a:p>
            <a:r>
              <a:rPr lang="en-US" sz="2000" dirty="0" smtClean="0">
                <a:solidFill>
                  <a:srgbClr val="0000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Toroid kick orbit correctors just outside the toroids –</a:t>
            </a:r>
            <a:r>
              <a:rPr lang="en-US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i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 cancel out the kick to the antiprotons from the toroids</a:t>
            </a:r>
          </a:p>
          <a:p>
            <a:r>
              <a:rPr lang="en-US" sz="2000" dirty="0" smtClean="0">
                <a:solidFill>
                  <a:srgbClr val="0000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Solenoid compensators further out</a:t>
            </a:r>
            <a:r>
              <a:rPr lang="en-US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– </a:t>
            </a:r>
            <a:r>
              <a:rPr lang="en-US" sz="2000" i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 cancel out the horizontal-vertical coupling induced by the solenoid field</a:t>
            </a:r>
          </a:p>
          <a:p>
            <a:pPr marL="0" indent="0">
              <a:buNone/>
            </a:pPr>
            <a:endParaRPr lang="en-GB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657" y="5272250"/>
            <a:ext cx="4455468" cy="120475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9825" y="5048250"/>
            <a:ext cx="2571750" cy="1428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0289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62050" y="188913"/>
            <a:ext cx="6888163" cy="739775"/>
          </a:xfrm>
        </p:spPr>
        <p:txBody>
          <a:bodyPr/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The whole package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96975"/>
            <a:ext cx="3838575" cy="5111750"/>
          </a:xfrm>
        </p:spPr>
        <p:txBody>
          <a:bodyPr/>
          <a:lstStyle/>
          <a:p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The whole system will be shielded to attain better field quality and to exclude stray fields  - ~ 1 Gauss in the area of the AD where it will be installed.</a:t>
            </a:r>
          </a:p>
          <a:p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The electron cooler will be mounted horizontally for ease of maintenance.</a:t>
            </a:r>
            <a:endParaRPr lang="en-GB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ELENA Review - October 14th, 2013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58735" y="1228726"/>
            <a:ext cx="5121705" cy="4476750"/>
          </a:xfrm>
          <a:prstGeom prst="rect">
            <a:avLst/>
          </a:prstGeom>
        </p:spPr>
      </p:pic>
      <p:pic>
        <p:nvPicPr>
          <p:cNvPr id="6" name="Picture 2" descr="https://edms.cern.ch/file/1182956/1/ELENA_logo_25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165"/>
            <a:ext cx="967858" cy="967858"/>
          </a:xfrm>
          <a:prstGeom prst="rect">
            <a:avLst/>
          </a:prstGeom>
          <a:solidFill>
            <a:schemeClr val="bg1"/>
          </a:solidFill>
        </p:spPr>
      </p:pic>
    </p:spTree>
    <p:extLst>
      <p:ext uri="{BB962C8B-B14F-4D97-AF65-F5344CB8AC3E}">
        <p14:creationId xmlns:p14="http://schemas.microsoft.com/office/powerpoint/2010/main" val="2005630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INIT" val=""/>
  <p:tag name="USEAMSFONTS" val="True"/>
  <p:tag name="EMBEDFONTS" val="True"/>
  <p:tag name="USEBOLDAMS" val="True"/>
  <p:tag name="DEFAULTDISPLAYSOURCE" val="\documentclass{slides}\pagestyle{empty}&#10;\begin{document}&#10;\end{document}&#10;"/>
  <p:tag name="TEX2PS" val="latex $(base).tex; dvips -D $(res) -E -o $(base).ps $(base).dvi"/>
  <p:tag name="TEX2PSBATCH" val="latex --interaction=nonstopmode $(base).tex; dvips -D $(res) -E -o $(base).ps $(base).dvi"/>
  <p:tag name="DEFAULTBITMAP" val="bmpmono"/>
  <p:tag name="DEFAULTBLEND" val="False"/>
  <p:tag name="DEFAULTTRANSPARENT" val="False"/>
  <p:tag name="DEFAULTRESOLUTION" val="300"/>
  <p:tag name="DEFAULTMAGNIFICATION" val="2"/>
  <p:tag name="DEFAULTFONTSIZE" val="12"/>
  <p:tag name="DEFAULTWIDTH" val="579"/>
  <p:tag name="DEFAULTHEIGHT" val="493"/>
</p:tagLst>
</file>

<file path=ppt/theme/theme1.xml><?xml version="1.0" encoding="utf-8"?>
<a:theme xmlns:a="http://schemas.openxmlformats.org/drawingml/2006/main" name="1_Pixel">
  <a:themeElements>
    <a:clrScheme name="1_Pixel 12">
      <a:dk1>
        <a:srgbClr val="000000"/>
      </a:dk1>
      <a:lt1>
        <a:srgbClr val="FFFFFF"/>
      </a:lt1>
      <a:dk2>
        <a:srgbClr val="000000"/>
      </a:dk2>
      <a:lt2>
        <a:srgbClr val="00007D"/>
      </a:lt2>
      <a:accent1>
        <a:srgbClr val="9999FF"/>
      </a:accent1>
      <a:accent2>
        <a:srgbClr val="9999CC"/>
      </a:accent2>
      <a:accent3>
        <a:srgbClr val="FFFFFF"/>
      </a:accent3>
      <a:accent4>
        <a:srgbClr val="000000"/>
      </a:accent4>
      <a:accent5>
        <a:srgbClr val="CACAFF"/>
      </a:accent5>
      <a:accent6>
        <a:srgbClr val="8A8AB9"/>
      </a:accent6>
      <a:hlink>
        <a:srgbClr val="666699"/>
      </a:hlink>
      <a:folHlink>
        <a:srgbClr val="CCCCE6"/>
      </a:folHlink>
    </a:clrScheme>
    <a:fontScheme name="1_Pixel">
      <a:majorFont>
        <a:latin typeface="Garamond"/>
        <a:ea typeface=""/>
        <a:cs typeface=""/>
      </a:majorFont>
      <a:minorFont>
        <a:latin typeface="Garamon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Garamond" pitchFamily="-65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Garamond" pitchFamily="-65" charset="0"/>
          </a:defRPr>
        </a:defPPr>
      </a:lstStyle>
    </a:lnDef>
  </a:objectDefaults>
  <a:extraClrSchemeLst>
    <a:extraClrScheme>
      <a:clrScheme name="1_Pixel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ixel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ixel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ixel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ixel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ixel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ixel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ixel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ixel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ixel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ixel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ixel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81875</TotalTime>
  <Words>1023</Words>
  <Application>Microsoft Office PowerPoint</Application>
  <PresentationFormat>On-screen Show (4:3)</PresentationFormat>
  <Paragraphs>180</Paragraphs>
  <Slides>16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4" baseType="lpstr">
      <vt:lpstr>Arial</vt:lpstr>
      <vt:lpstr>Garamond</vt:lpstr>
      <vt:lpstr>Wingdings</vt:lpstr>
      <vt:lpstr>Times New Roman</vt:lpstr>
      <vt:lpstr>Helvetica</vt:lpstr>
      <vt:lpstr>ＭＳ Ｐゴシック</vt:lpstr>
      <vt:lpstr>Calibri</vt:lpstr>
      <vt:lpstr>1_Pixel</vt:lpstr>
      <vt:lpstr>PowerPoint Presentation</vt:lpstr>
      <vt:lpstr>The Need for Electron Cooling</vt:lpstr>
      <vt:lpstr>General requirements</vt:lpstr>
      <vt:lpstr>Further requirements</vt:lpstr>
      <vt:lpstr>Electron Cooler parameters </vt:lpstr>
      <vt:lpstr>Kyoto connection</vt:lpstr>
      <vt:lpstr>The magnet system</vt:lpstr>
      <vt:lpstr>Correction coils</vt:lpstr>
      <vt:lpstr>The whole package</vt:lpstr>
      <vt:lpstr>Orbit correctors</vt:lpstr>
      <vt:lpstr>Axial field - electrons</vt:lpstr>
      <vt:lpstr>Transverse field - electrons</vt:lpstr>
      <vt:lpstr>Orbit correctors</vt:lpstr>
      <vt:lpstr>Axial field - antiprotons</vt:lpstr>
      <vt:lpstr>The good field region</vt:lpstr>
      <vt:lpstr>Orbit correctors and bumps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Optics Considerations for PS2</dc:title>
  <dc:creator>S. Maury</dc:creator>
  <cp:lastModifiedBy>Lars Varming Joergensen</cp:lastModifiedBy>
  <cp:revision>2660</cp:revision>
  <cp:lastPrinted>2009-06-08T07:51:28Z</cp:lastPrinted>
  <dcterms:created xsi:type="dcterms:W3CDTF">2009-08-04T11:38:51Z</dcterms:created>
  <dcterms:modified xsi:type="dcterms:W3CDTF">2013-10-13T17:33:09Z</dcterms:modified>
</cp:coreProperties>
</file>